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y="7560000" cx="10692000"/>
  <p:notesSz cx="7560000" cy="10692000"/>
  <p:embeddedFontLst>
    <p:embeddedFont>
      <p:font typeface="Roboto Medium"/>
      <p:regular r:id="rId66"/>
      <p:bold r:id="rId67"/>
      <p:italic r:id="rId68"/>
      <p:boldItalic r:id="rId69"/>
    </p:embeddedFont>
    <p:embeddedFont>
      <p:font typeface="Amatic SC"/>
      <p:regular r:id="rId70"/>
      <p:bold r:id="rId71"/>
    </p:embeddedFont>
    <p:embeddedFont>
      <p:font typeface="Quicksand"/>
      <p:regular r:id="rId72"/>
      <p:bold r:id="rId73"/>
    </p:embeddedFont>
    <p:embeddedFont>
      <p:font typeface="Kirang Haerang"/>
      <p:regular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9D3749F-23E2-4E6E-8E7F-B5C26DEA92CA}">
  <a:tblStyle styleId="{99D3749F-23E2-4E6E-8E7F-B5C26DEA92C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Quicksand-bold.fntdata"/><Relationship Id="rId72" Type="http://schemas.openxmlformats.org/officeDocument/2006/relationships/font" Target="fonts/Quicksand-regular.fntdata"/><Relationship Id="rId31" Type="http://schemas.openxmlformats.org/officeDocument/2006/relationships/slide" Target="slides/slide25.xml"/><Relationship Id="rId30" Type="http://schemas.openxmlformats.org/officeDocument/2006/relationships/slide" Target="slides/slide24.xml"/><Relationship Id="rId74" Type="http://schemas.openxmlformats.org/officeDocument/2006/relationships/font" Target="fonts/KirangHaerang-regular.fntdata"/><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AmaticSC-bold.fntdata"/><Relationship Id="rId70" Type="http://schemas.openxmlformats.org/officeDocument/2006/relationships/font" Target="fonts/AmaticSC-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obotoMedium-regular.fntdata"/><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font" Target="fonts/RobotoMedium-italic.fntdata"/><Relationship Id="rId23" Type="http://schemas.openxmlformats.org/officeDocument/2006/relationships/slide" Target="slides/slide17.xml"/><Relationship Id="rId67" Type="http://schemas.openxmlformats.org/officeDocument/2006/relationships/font" Target="fonts/RobotoMedium-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p: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 name="Shape 1730"/>
        <p:cNvGrpSpPr/>
        <p:nvPr/>
      </p:nvGrpSpPr>
      <p:grpSpPr>
        <a:xfrm>
          <a:off x="0" y="0"/>
          <a:ext cx="0" cy="0"/>
          <a:chOff x="0" y="0"/>
          <a:chExt cx="0" cy="0"/>
        </a:xfrm>
      </p:grpSpPr>
      <p:sp>
        <p:nvSpPr>
          <p:cNvPr id="1731" name="Google Shape;1731;g12124304692_0_22424: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732" name="Google Shape;1732;g12124304692_0_22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8" name="Shape 1748"/>
        <p:cNvGrpSpPr/>
        <p:nvPr/>
      </p:nvGrpSpPr>
      <p:grpSpPr>
        <a:xfrm>
          <a:off x="0" y="0"/>
          <a:ext cx="0" cy="0"/>
          <a:chOff x="0" y="0"/>
          <a:chExt cx="0" cy="0"/>
        </a:xfrm>
      </p:grpSpPr>
      <p:sp>
        <p:nvSpPr>
          <p:cNvPr id="1749" name="Google Shape;1749;g12124304692_0_22428: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750" name="Google Shape;1750;g12124304692_0_22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8" name="Shape 1858"/>
        <p:cNvGrpSpPr/>
        <p:nvPr/>
      </p:nvGrpSpPr>
      <p:grpSpPr>
        <a:xfrm>
          <a:off x="0" y="0"/>
          <a:ext cx="0" cy="0"/>
          <a:chOff x="0" y="0"/>
          <a:chExt cx="0" cy="0"/>
        </a:xfrm>
      </p:grpSpPr>
      <p:sp>
        <p:nvSpPr>
          <p:cNvPr id="1859" name="Google Shape;1859;gf3ce165e1e_0_740: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860" name="Google Shape;1860;gf3ce165e1e_0_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2" name="Shape 2072"/>
        <p:cNvGrpSpPr/>
        <p:nvPr/>
      </p:nvGrpSpPr>
      <p:grpSpPr>
        <a:xfrm>
          <a:off x="0" y="0"/>
          <a:ext cx="0" cy="0"/>
          <a:chOff x="0" y="0"/>
          <a:chExt cx="0" cy="0"/>
        </a:xfrm>
      </p:grpSpPr>
      <p:sp>
        <p:nvSpPr>
          <p:cNvPr id="2073" name="Google Shape;2073;gf3ce165e1e_0_744: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2074" name="Google Shape;2074;gf3ce165e1e_0_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5" name="Shape 2175"/>
        <p:cNvGrpSpPr/>
        <p:nvPr/>
      </p:nvGrpSpPr>
      <p:grpSpPr>
        <a:xfrm>
          <a:off x="0" y="0"/>
          <a:ext cx="0" cy="0"/>
          <a:chOff x="0" y="0"/>
          <a:chExt cx="0" cy="0"/>
        </a:xfrm>
      </p:grpSpPr>
      <p:sp>
        <p:nvSpPr>
          <p:cNvPr id="2176" name="Google Shape;2176;gf3ce165e1e_0_748: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2177" name="Google Shape;2177;gf3ce165e1e_0_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5" name="Shape 2235"/>
        <p:cNvGrpSpPr/>
        <p:nvPr/>
      </p:nvGrpSpPr>
      <p:grpSpPr>
        <a:xfrm>
          <a:off x="0" y="0"/>
          <a:ext cx="0" cy="0"/>
          <a:chOff x="0" y="0"/>
          <a:chExt cx="0" cy="0"/>
        </a:xfrm>
      </p:grpSpPr>
      <p:sp>
        <p:nvSpPr>
          <p:cNvPr id="2236" name="Google Shape;2236;gf3ce165e1e_0_752: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2237" name="Google Shape;2237;gf3ce165e1e_0_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2" name="Shape 2432"/>
        <p:cNvGrpSpPr/>
        <p:nvPr/>
      </p:nvGrpSpPr>
      <p:grpSpPr>
        <a:xfrm>
          <a:off x="0" y="0"/>
          <a:ext cx="0" cy="0"/>
          <a:chOff x="0" y="0"/>
          <a:chExt cx="0" cy="0"/>
        </a:xfrm>
      </p:grpSpPr>
      <p:sp>
        <p:nvSpPr>
          <p:cNvPr id="2433" name="Google Shape;2433;gf3ce165e1e_0_756: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2434" name="Google Shape;2434;gf3ce165e1e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3" name="Shape 2553"/>
        <p:cNvGrpSpPr/>
        <p:nvPr/>
      </p:nvGrpSpPr>
      <p:grpSpPr>
        <a:xfrm>
          <a:off x="0" y="0"/>
          <a:ext cx="0" cy="0"/>
          <a:chOff x="0" y="0"/>
          <a:chExt cx="0" cy="0"/>
        </a:xfrm>
      </p:grpSpPr>
      <p:sp>
        <p:nvSpPr>
          <p:cNvPr id="2554" name="Google Shape;2554;gf3ce165e1e_0_760: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2555" name="Google Shape;2555;gf3ce165e1e_0_7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8" name="Shape 2648"/>
        <p:cNvGrpSpPr/>
        <p:nvPr/>
      </p:nvGrpSpPr>
      <p:grpSpPr>
        <a:xfrm>
          <a:off x="0" y="0"/>
          <a:ext cx="0" cy="0"/>
          <a:chOff x="0" y="0"/>
          <a:chExt cx="0" cy="0"/>
        </a:xfrm>
      </p:grpSpPr>
      <p:sp>
        <p:nvSpPr>
          <p:cNvPr id="2649" name="Google Shape;2649;gf3ce165e1e_0_764: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2650" name="Google Shape;2650;gf3ce165e1e_0_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2" name="Shape 2812"/>
        <p:cNvGrpSpPr/>
        <p:nvPr/>
      </p:nvGrpSpPr>
      <p:grpSpPr>
        <a:xfrm>
          <a:off x="0" y="0"/>
          <a:ext cx="0" cy="0"/>
          <a:chOff x="0" y="0"/>
          <a:chExt cx="0" cy="0"/>
        </a:xfrm>
      </p:grpSpPr>
      <p:sp>
        <p:nvSpPr>
          <p:cNvPr id="2813" name="Google Shape;2813;gf3ce165e1e_0_772: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2814" name="Google Shape;2814;gf3ce165e1e_0_7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e2b838d92f_0_0: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e2b838d9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6" name="Shape 2826"/>
        <p:cNvGrpSpPr/>
        <p:nvPr/>
      </p:nvGrpSpPr>
      <p:grpSpPr>
        <a:xfrm>
          <a:off x="0" y="0"/>
          <a:ext cx="0" cy="0"/>
          <a:chOff x="0" y="0"/>
          <a:chExt cx="0" cy="0"/>
        </a:xfrm>
      </p:grpSpPr>
      <p:sp>
        <p:nvSpPr>
          <p:cNvPr id="2827" name="Google Shape;2827;gf3ce165e1e_0_768: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2828" name="Google Shape;2828;gf3ce165e1e_0_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7" name="Shape 2837"/>
        <p:cNvGrpSpPr/>
        <p:nvPr/>
      </p:nvGrpSpPr>
      <p:grpSpPr>
        <a:xfrm>
          <a:off x="0" y="0"/>
          <a:ext cx="0" cy="0"/>
          <a:chOff x="0" y="0"/>
          <a:chExt cx="0" cy="0"/>
        </a:xfrm>
      </p:grpSpPr>
      <p:sp>
        <p:nvSpPr>
          <p:cNvPr id="2838" name="Google Shape;2838;gf3ce165e1e_0_776: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2839" name="Google Shape;2839;gf3ce165e1e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0" name="Shape 2920"/>
        <p:cNvGrpSpPr/>
        <p:nvPr/>
      </p:nvGrpSpPr>
      <p:grpSpPr>
        <a:xfrm>
          <a:off x="0" y="0"/>
          <a:ext cx="0" cy="0"/>
          <a:chOff x="0" y="0"/>
          <a:chExt cx="0" cy="0"/>
        </a:xfrm>
      </p:grpSpPr>
      <p:sp>
        <p:nvSpPr>
          <p:cNvPr id="2921" name="Google Shape;2921;gf3ce165e1e_0_780: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2922" name="Google Shape;2922;gf3ce165e1e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2" name="Shape 3042"/>
        <p:cNvGrpSpPr/>
        <p:nvPr/>
      </p:nvGrpSpPr>
      <p:grpSpPr>
        <a:xfrm>
          <a:off x="0" y="0"/>
          <a:ext cx="0" cy="0"/>
          <a:chOff x="0" y="0"/>
          <a:chExt cx="0" cy="0"/>
        </a:xfrm>
      </p:grpSpPr>
      <p:sp>
        <p:nvSpPr>
          <p:cNvPr id="3043" name="Google Shape;3043;gf3ce165e1e_0_784: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044" name="Google Shape;3044;gf3ce165e1e_0_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0" name="Shape 3050"/>
        <p:cNvGrpSpPr/>
        <p:nvPr/>
      </p:nvGrpSpPr>
      <p:grpSpPr>
        <a:xfrm>
          <a:off x="0" y="0"/>
          <a:ext cx="0" cy="0"/>
          <a:chOff x="0" y="0"/>
          <a:chExt cx="0" cy="0"/>
        </a:xfrm>
      </p:grpSpPr>
      <p:sp>
        <p:nvSpPr>
          <p:cNvPr id="3051" name="Google Shape;3051;gf3ce165e1e_0_788: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052" name="Google Shape;3052;gf3ce165e1e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1" name="Shape 3231"/>
        <p:cNvGrpSpPr/>
        <p:nvPr/>
      </p:nvGrpSpPr>
      <p:grpSpPr>
        <a:xfrm>
          <a:off x="0" y="0"/>
          <a:ext cx="0" cy="0"/>
          <a:chOff x="0" y="0"/>
          <a:chExt cx="0" cy="0"/>
        </a:xfrm>
      </p:grpSpPr>
      <p:sp>
        <p:nvSpPr>
          <p:cNvPr id="3232" name="Google Shape;3232;gf3ce165e1e_0_792: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233" name="Google Shape;3233;gf3ce165e1e_0_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1" name="Shape 3271"/>
        <p:cNvGrpSpPr/>
        <p:nvPr/>
      </p:nvGrpSpPr>
      <p:grpSpPr>
        <a:xfrm>
          <a:off x="0" y="0"/>
          <a:ext cx="0" cy="0"/>
          <a:chOff x="0" y="0"/>
          <a:chExt cx="0" cy="0"/>
        </a:xfrm>
      </p:grpSpPr>
      <p:sp>
        <p:nvSpPr>
          <p:cNvPr id="3272" name="Google Shape;3272;gf3ce165e1e_0_800: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273" name="Google Shape;3273;gf3ce165e1e_0_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0" name="Shape 3330"/>
        <p:cNvGrpSpPr/>
        <p:nvPr/>
      </p:nvGrpSpPr>
      <p:grpSpPr>
        <a:xfrm>
          <a:off x="0" y="0"/>
          <a:ext cx="0" cy="0"/>
          <a:chOff x="0" y="0"/>
          <a:chExt cx="0" cy="0"/>
        </a:xfrm>
      </p:grpSpPr>
      <p:sp>
        <p:nvSpPr>
          <p:cNvPr id="3331" name="Google Shape;3331;gf3ce165e1e_0_808: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332" name="Google Shape;3332;gf3ce165e1e_0_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7" name="Shape 3337"/>
        <p:cNvGrpSpPr/>
        <p:nvPr/>
      </p:nvGrpSpPr>
      <p:grpSpPr>
        <a:xfrm>
          <a:off x="0" y="0"/>
          <a:ext cx="0" cy="0"/>
          <a:chOff x="0" y="0"/>
          <a:chExt cx="0" cy="0"/>
        </a:xfrm>
      </p:grpSpPr>
      <p:sp>
        <p:nvSpPr>
          <p:cNvPr id="3338" name="Google Shape;3338;gf3ce165e1e_0_812: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339" name="Google Shape;3339;gf3ce165e1e_0_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1" name="Shape 3451"/>
        <p:cNvGrpSpPr/>
        <p:nvPr/>
      </p:nvGrpSpPr>
      <p:grpSpPr>
        <a:xfrm>
          <a:off x="0" y="0"/>
          <a:ext cx="0" cy="0"/>
          <a:chOff x="0" y="0"/>
          <a:chExt cx="0" cy="0"/>
        </a:xfrm>
      </p:grpSpPr>
      <p:sp>
        <p:nvSpPr>
          <p:cNvPr id="3452" name="Google Shape;3452;gf3ce165e1e_0_816: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453" name="Google Shape;3453;gf3ce165e1e_0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e2b838d92f_0_27: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e2b838d92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0" name="Shape 3510"/>
        <p:cNvGrpSpPr/>
        <p:nvPr/>
      </p:nvGrpSpPr>
      <p:grpSpPr>
        <a:xfrm>
          <a:off x="0" y="0"/>
          <a:ext cx="0" cy="0"/>
          <a:chOff x="0" y="0"/>
          <a:chExt cx="0" cy="0"/>
        </a:xfrm>
      </p:grpSpPr>
      <p:sp>
        <p:nvSpPr>
          <p:cNvPr id="3511" name="Google Shape;3511;ge2b838d92f_0_69: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512" name="Google Shape;3512;ge2b838d92f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2" name="Shape 3562"/>
        <p:cNvGrpSpPr/>
        <p:nvPr/>
      </p:nvGrpSpPr>
      <p:grpSpPr>
        <a:xfrm>
          <a:off x="0" y="0"/>
          <a:ext cx="0" cy="0"/>
          <a:chOff x="0" y="0"/>
          <a:chExt cx="0" cy="0"/>
        </a:xfrm>
      </p:grpSpPr>
      <p:sp>
        <p:nvSpPr>
          <p:cNvPr id="3563" name="Google Shape;3563;ge2b838d92f_0_81: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564" name="Google Shape;3564;ge2b838d92f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8" name="Shape 4428"/>
        <p:cNvGrpSpPr/>
        <p:nvPr/>
      </p:nvGrpSpPr>
      <p:grpSpPr>
        <a:xfrm>
          <a:off x="0" y="0"/>
          <a:ext cx="0" cy="0"/>
          <a:chOff x="0" y="0"/>
          <a:chExt cx="0" cy="0"/>
        </a:xfrm>
      </p:grpSpPr>
      <p:sp>
        <p:nvSpPr>
          <p:cNvPr id="4429" name="Google Shape;4429;g12124304692_0_22403: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4430" name="Google Shape;4430;g12124304692_0_22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1" name="Shape 5201"/>
        <p:cNvGrpSpPr/>
        <p:nvPr/>
      </p:nvGrpSpPr>
      <p:grpSpPr>
        <a:xfrm>
          <a:off x="0" y="0"/>
          <a:ext cx="0" cy="0"/>
          <a:chOff x="0" y="0"/>
          <a:chExt cx="0" cy="0"/>
        </a:xfrm>
      </p:grpSpPr>
      <p:sp>
        <p:nvSpPr>
          <p:cNvPr id="5202" name="Google Shape;5202;ge2b838d92f_0_54: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5203" name="Google Shape;5203;ge2b838d92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7" name="Shape 5207"/>
        <p:cNvGrpSpPr/>
        <p:nvPr/>
      </p:nvGrpSpPr>
      <p:grpSpPr>
        <a:xfrm>
          <a:off x="0" y="0"/>
          <a:ext cx="0" cy="0"/>
          <a:chOff x="0" y="0"/>
          <a:chExt cx="0" cy="0"/>
        </a:xfrm>
      </p:grpSpPr>
      <p:sp>
        <p:nvSpPr>
          <p:cNvPr id="5208" name="Google Shape;5208;ge2b838d92f_0_76: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5209" name="Google Shape;5209;ge2b838d92f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3" name="Shape 5213"/>
        <p:cNvGrpSpPr/>
        <p:nvPr/>
      </p:nvGrpSpPr>
      <p:grpSpPr>
        <a:xfrm>
          <a:off x="0" y="0"/>
          <a:ext cx="0" cy="0"/>
          <a:chOff x="0" y="0"/>
          <a:chExt cx="0" cy="0"/>
        </a:xfrm>
      </p:grpSpPr>
      <p:sp>
        <p:nvSpPr>
          <p:cNvPr id="5214" name="Google Shape;5214;g12124304692_0_362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5215" name="Google Shape;5215;g12124304692_0_3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0" name="Shape 5220"/>
        <p:cNvGrpSpPr/>
        <p:nvPr/>
      </p:nvGrpSpPr>
      <p:grpSpPr>
        <a:xfrm>
          <a:off x="0" y="0"/>
          <a:ext cx="0" cy="0"/>
          <a:chOff x="0" y="0"/>
          <a:chExt cx="0" cy="0"/>
        </a:xfrm>
      </p:grpSpPr>
      <p:sp>
        <p:nvSpPr>
          <p:cNvPr id="5221" name="Google Shape;5221;g12124304692_0_362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5222" name="Google Shape;5222;g12124304692_0_3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7" name="Shape 5227"/>
        <p:cNvGrpSpPr/>
        <p:nvPr/>
      </p:nvGrpSpPr>
      <p:grpSpPr>
        <a:xfrm>
          <a:off x="0" y="0"/>
          <a:ext cx="0" cy="0"/>
          <a:chOff x="0" y="0"/>
          <a:chExt cx="0" cy="0"/>
        </a:xfrm>
      </p:grpSpPr>
      <p:sp>
        <p:nvSpPr>
          <p:cNvPr id="5228" name="Google Shape;5228;g12124304692_0_3633: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5229" name="Google Shape;5229;g12124304692_0_3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4" name="Shape 5254"/>
        <p:cNvGrpSpPr/>
        <p:nvPr/>
      </p:nvGrpSpPr>
      <p:grpSpPr>
        <a:xfrm>
          <a:off x="0" y="0"/>
          <a:ext cx="0" cy="0"/>
          <a:chOff x="0" y="0"/>
          <a:chExt cx="0" cy="0"/>
        </a:xfrm>
      </p:grpSpPr>
      <p:sp>
        <p:nvSpPr>
          <p:cNvPr id="5255" name="Google Shape;5255;g12124304692_0_365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5256" name="Google Shape;5256;g12124304692_0_3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0" name="Shape 5270"/>
        <p:cNvGrpSpPr/>
        <p:nvPr/>
      </p:nvGrpSpPr>
      <p:grpSpPr>
        <a:xfrm>
          <a:off x="0" y="0"/>
          <a:ext cx="0" cy="0"/>
          <a:chOff x="0" y="0"/>
          <a:chExt cx="0" cy="0"/>
        </a:xfrm>
      </p:grpSpPr>
      <p:sp>
        <p:nvSpPr>
          <p:cNvPr id="5271" name="Google Shape;5271;g12124304692_0_367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5272" name="Google Shape;5272;g12124304692_0_3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 name="Shape 1242"/>
        <p:cNvGrpSpPr/>
        <p:nvPr/>
      </p:nvGrpSpPr>
      <p:grpSpPr>
        <a:xfrm>
          <a:off x="0" y="0"/>
          <a:ext cx="0" cy="0"/>
          <a:chOff x="0" y="0"/>
          <a:chExt cx="0" cy="0"/>
        </a:xfrm>
      </p:grpSpPr>
      <p:sp>
        <p:nvSpPr>
          <p:cNvPr id="1243" name="Google Shape;1243;ge2b838d92f_0_50: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244" name="Google Shape;1244;ge2b838d92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7" name="Shape 5607"/>
        <p:cNvGrpSpPr/>
        <p:nvPr/>
      </p:nvGrpSpPr>
      <p:grpSpPr>
        <a:xfrm>
          <a:off x="0" y="0"/>
          <a:ext cx="0" cy="0"/>
          <a:chOff x="0" y="0"/>
          <a:chExt cx="0" cy="0"/>
        </a:xfrm>
      </p:grpSpPr>
      <p:sp>
        <p:nvSpPr>
          <p:cNvPr id="5608" name="Google Shape;5608;g12124304692_0_401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5609" name="Google Shape;5609;g12124304692_0_4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7" name="Shape 7807"/>
        <p:cNvGrpSpPr/>
        <p:nvPr/>
      </p:nvGrpSpPr>
      <p:grpSpPr>
        <a:xfrm>
          <a:off x="0" y="0"/>
          <a:ext cx="0" cy="0"/>
          <a:chOff x="0" y="0"/>
          <a:chExt cx="0" cy="0"/>
        </a:xfrm>
      </p:grpSpPr>
      <p:sp>
        <p:nvSpPr>
          <p:cNvPr id="7808" name="Google Shape;7808;g12124304692_0_620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809" name="Google Shape;7809;g12124304692_0_6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6" name="Shape 8226"/>
        <p:cNvGrpSpPr/>
        <p:nvPr/>
      </p:nvGrpSpPr>
      <p:grpSpPr>
        <a:xfrm>
          <a:off x="0" y="0"/>
          <a:ext cx="0" cy="0"/>
          <a:chOff x="0" y="0"/>
          <a:chExt cx="0" cy="0"/>
        </a:xfrm>
      </p:grpSpPr>
      <p:sp>
        <p:nvSpPr>
          <p:cNvPr id="8227" name="Google Shape;8227;g12124304692_0_662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228" name="Google Shape;8228;g12124304692_0_6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6" name="Shape 8396"/>
        <p:cNvGrpSpPr/>
        <p:nvPr/>
      </p:nvGrpSpPr>
      <p:grpSpPr>
        <a:xfrm>
          <a:off x="0" y="0"/>
          <a:ext cx="0" cy="0"/>
          <a:chOff x="0" y="0"/>
          <a:chExt cx="0" cy="0"/>
        </a:xfrm>
      </p:grpSpPr>
      <p:sp>
        <p:nvSpPr>
          <p:cNvPr id="8397" name="Google Shape;8397;g12124304692_0_6796: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398" name="Google Shape;8398;g12124304692_0_67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2" name="Shape 8802"/>
        <p:cNvGrpSpPr/>
        <p:nvPr/>
      </p:nvGrpSpPr>
      <p:grpSpPr>
        <a:xfrm>
          <a:off x="0" y="0"/>
          <a:ext cx="0" cy="0"/>
          <a:chOff x="0" y="0"/>
          <a:chExt cx="0" cy="0"/>
        </a:xfrm>
      </p:grpSpPr>
      <p:sp>
        <p:nvSpPr>
          <p:cNvPr id="8803" name="Google Shape;8803;g12124304692_0_721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804" name="Google Shape;8804;g12124304692_0_7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2" name="Shape 9182"/>
        <p:cNvGrpSpPr/>
        <p:nvPr/>
      </p:nvGrpSpPr>
      <p:grpSpPr>
        <a:xfrm>
          <a:off x="0" y="0"/>
          <a:ext cx="0" cy="0"/>
          <a:chOff x="0" y="0"/>
          <a:chExt cx="0" cy="0"/>
        </a:xfrm>
      </p:grpSpPr>
      <p:sp>
        <p:nvSpPr>
          <p:cNvPr id="9183" name="Google Shape;9183;g12124304692_0_7593: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184" name="Google Shape;9184;g12124304692_0_7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0" name="Shape 9950"/>
        <p:cNvGrpSpPr/>
        <p:nvPr/>
      </p:nvGrpSpPr>
      <p:grpSpPr>
        <a:xfrm>
          <a:off x="0" y="0"/>
          <a:ext cx="0" cy="0"/>
          <a:chOff x="0" y="0"/>
          <a:chExt cx="0" cy="0"/>
        </a:xfrm>
      </p:grpSpPr>
      <p:sp>
        <p:nvSpPr>
          <p:cNvPr id="9951" name="Google Shape;9951;g12124304692_0_836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952" name="Google Shape;9952;g12124304692_0_8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7" name="Shape 11357"/>
        <p:cNvGrpSpPr/>
        <p:nvPr/>
      </p:nvGrpSpPr>
      <p:grpSpPr>
        <a:xfrm>
          <a:off x="0" y="0"/>
          <a:ext cx="0" cy="0"/>
          <a:chOff x="0" y="0"/>
          <a:chExt cx="0" cy="0"/>
        </a:xfrm>
      </p:grpSpPr>
      <p:sp>
        <p:nvSpPr>
          <p:cNvPr id="11358" name="Google Shape;11358;g12124304692_0_9766: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359" name="Google Shape;11359;g12124304692_0_9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1" name="Shape 13751"/>
        <p:cNvGrpSpPr/>
        <p:nvPr/>
      </p:nvGrpSpPr>
      <p:grpSpPr>
        <a:xfrm>
          <a:off x="0" y="0"/>
          <a:ext cx="0" cy="0"/>
          <a:chOff x="0" y="0"/>
          <a:chExt cx="0" cy="0"/>
        </a:xfrm>
      </p:grpSpPr>
      <p:sp>
        <p:nvSpPr>
          <p:cNvPr id="13752" name="Google Shape;13752;g12124304692_0_1215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753" name="Google Shape;13753;g12124304692_0_12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64" name="Shape 15764"/>
        <p:cNvGrpSpPr/>
        <p:nvPr/>
      </p:nvGrpSpPr>
      <p:grpSpPr>
        <a:xfrm>
          <a:off x="0" y="0"/>
          <a:ext cx="0" cy="0"/>
          <a:chOff x="0" y="0"/>
          <a:chExt cx="0" cy="0"/>
        </a:xfrm>
      </p:grpSpPr>
      <p:sp>
        <p:nvSpPr>
          <p:cNvPr id="15765" name="Google Shape;15765;g12124304692_0_1417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766" name="Google Shape;15766;g12124304692_0_14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 name="Shape 1385"/>
        <p:cNvGrpSpPr/>
        <p:nvPr/>
      </p:nvGrpSpPr>
      <p:grpSpPr>
        <a:xfrm>
          <a:off x="0" y="0"/>
          <a:ext cx="0" cy="0"/>
          <a:chOff x="0" y="0"/>
          <a:chExt cx="0" cy="0"/>
        </a:xfrm>
      </p:grpSpPr>
      <p:sp>
        <p:nvSpPr>
          <p:cNvPr id="1386" name="Google Shape;1386;g12124304692_0_22467: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387" name="Google Shape;1387;g12124304692_0_22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0" name="Shape 17400"/>
        <p:cNvGrpSpPr/>
        <p:nvPr/>
      </p:nvGrpSpPr>
      <p:grpSpPr>
        <a:xfrm>
          <a:off x="0" y="0"/>
          <a:ext cx="0" cy="0"/>
          <a:chOff x="0" y="0"/>
          <a:chExt cx="0" cy="0"/>
        </a:xfrm>
      </p:grpSpPr>
      <p:sp>
        <p:nvSpPr>
          <p:cNvPr id="17401" name="Google Shape;17401;g12124304692_0_15806: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7402" name="Google Shape;17402;g12124304692_0_15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42" name="Shape 18442"/>
        <p:cNvGrpSpPr/>
        <p:nvPr/>
      </p:nvGrpSpPr>
      <p:grpSpPr>
        <a:xfrm>
          <a:off x="0" y="0"/>
          <a:ext cx="0" cy="0"/>
          <a:chOff x="0" y="0"/>
          <a:chExt cx="0" cy="0"/>
        </a:xfrm>
      </p:grpSpPr>
      <p:sp>
        <p:nvSpPr>
          <p:cNvPr id="18443" name="Google Shape;18443;g12124304692_0_1684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8444" name="Google Shape;18444;g12124304692_0_16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82" name="Shape 19982"/>
        <p:cNvGrpSpPr/>
        <p:nvPr/>
      </p:nvGrpSpPr>
      <p:grpSpPr>
        <a:xfrm>
          <a:off x="0" y="0"/>
          <a:ext cx="0" cy="0"/>
          <a:chOff x="0" y="0"/>
          <a:chExt cx="0" cy="0"/>
        </a:xfrm>
      </p:grpSpPr>
      <p:sp>
        <p:nvSpPr>
          <p:cNvPr id="19983" name="Google Shape;19983;gf4932597aa_1_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9984" name="Google Shape;19984;gf4932597a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36" name="Shape 20136"/>
        <p:cNvGrpSpPr/>
        <p:nvPr/>
      </p:nvGrpSpPr>
      <p:grpSpPr>
        <a:xfrm>
          <a:off x="0" y="0"/>
          <a:ext cx="0" cy="0"/>
          <a:chOff x="0" y="0"/>
          <a:chExt cx="0" cy="0"/>
        </a:xfrm>
      </p:grpSpPr>
      <p:sp>
        <p:nvSpPr>
          <p:cNvPr id="20137" name="Google Shape;20137;gf4932597aa_1_153: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0138" name="Google Shape;20138;gf4932597aa_1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80" name="Shape 20180"/>
        <p:cNvGrpSpPr/>
        <p:nvPr/>
      </p:nvGrpSpPr>
      <p:grpSpPr>
        <a:xfrm>
          <a:off x="0" y="0"/>
          <a:ext cx="0" cy="0"/>
          <a:chOff x="0" y="0"/>
          <a:chExt cx="0" cy="0"/>
        </a:xfrm>
      </p:grpSpPr>
      <p:sp>
        <p:nvSpPr>
          <p:cNvPr id="20181" name="Google Shape;20181;gf4932597aa_0_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0182" name="Google Shape;20182;gf4932597a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60" name="Shape 20760"/>
        <p:cNvGrpSpPr/>
        <p:nvPr/>
      </p:nvGrpSpPr>
      <p:grpSpPr>
        <a:xfrm>
          <a:off x="0" y="0"/>
          <a:ext cx="0" cy="0"/>
          <a:chOff x="0" y="0"/>
          <a:chExt cx="0" cy="0"/>
        </a:xfrm>
      </p:grpSpPr>
      <p:sp>
        <p:nvSpPr>
          <p:cNvPr id="20761" name="Google Shape;20761;gf4932597aa_0_57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0762" name="Google Shape;20762;gf4932597aa_0_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25" name="Shape 21725"/>
        <p:cNvGrpSpPr/>
        <p:nvPr/>
      </p:nvGrpSpPr>
      <p:grpSpPr>
        <a:xfrm>
          <a:off x="0" y="0"/>
          <a:ext cx="0" cy="0"/>
          <a:chOff x="0" y="0"/>
          <a:chExt cx="0" cy="0"/>
        </a:xfrm>
      </p:grpSpPr>
      <p:sp>
        <p:nvSpPr>
          <p:cNvPr id="21726" name="Google Shape;21726;gf4932597aa_0_1543: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1727" name="Google Shape;21727;gf4932597aa_0_1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77" name="Shape 22377"/>
        <p:cNvGrpSpPr/>
        <p:nvPr/>
      </p:nvGrpSpPr>
      <p:grpSpPr>
        <a:xfrm>
          <a:off x="0" y="0"/>
          <a:ext cx="0" cy="0"/>
          <a:chOff x="0" y="0"/>
          <a:chExt cx="0" cy="0"/>
        </a:xfrm>
      </p:grpSpPr>
      <p:sp>
        <p:nvSpPr>
          <p:cNvPr id="22378" name="Google Shape;22378;gf4932597aa_0_219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2379" name="Google Shape;22379;gf4932597aa_0_2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97" name="Shape 23197"/>
        <p:cNvGrpSpPr/>
        <p:nvPr/>
      </p:nvGrpSpPr>
      <p:grpSpPr>
        <a:xfrm>
          <a:off x="0" y="0"/>
          <a:ext cx="0" cy="0"/>
          <a:chOff x="0" y="0"/>
          <a:chExt cx="0" cy="0"/>
        </a:xfrm>
      </p:grpSpPr>
      <p:sp>
        <p:nvSpPr>
          <p:cNvPr id="23198" name="Google Shape;23198;gf4932597aa_0_3013: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3199" name="Google Shape;23199;gf4932597aa_0_3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56" name="Shape 23956"/>
        <p:cNvGrpSpPr/>
        <p:nvPr/>
      </p:nvGrpSpPr>
      <p:grpSpPr>
        <a:xfrm>
          <a:off x="0" y="0"/>
          <a:ext cx="0" cy="0"/>
          <a:chOff x="0" y="0"/>
          <a:chExt cx="0" cy="0"/>
        </a:xfrm>
      </p:grpSpPr>
      <p:sp>
        <p:nvSpPr>
          <p:cNvPr id="23957" name="Google Shape;23957;g12124304692_0_22365: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3958" name="Google Shape;23958;g12124304692_0_22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3" name="Shape 1463"/>
        <p:cNvGrpSpPr/>
        <p:nvPr/>
      </p:nvGrpSpPr>
      <p:grpSpPr>
        <a:xfrm>
          <a:off x="0" y="0"/>
          <a:ext cx="0" cy="0"/>
          <a:chOff x="0" y="0"/>
          <a:chExt cx="0" cy="0"/>
        </a:xfrm>
      </p:grpSpPr>
      <p:sp>
        <p:nvSpPr>
          <p:cNvPr id="1464" name="Google Shape;1464;g12124304692_0_22462: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465" name="Google Shape;1465;g12124304692_0_22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2" name="Shape 1652"/>
        <p:cNvGrpSpPr/>
        <p:nvPr/>
      </p:nvGrpSpPr>
      <p:grpSpPr>
        <a:xfrm>
          <a:off x="0" y="0"/>
          <a:ext cx="0" cy="0"/>
          <a:chOff x="0" y="0"/>
          <a:chExt cx="0" cy="0"/>
        </a:xfrm>
      </p:grpSpPr>
      <p:sp>
        <p:nvSpPr>
          <p:cNvPr id="1653" name="Google Shape;1653;gf3ce165e1e_0_506: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654" name="Google Shape;1654;gf3ce165e1e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6" name="Shape 1696"/>
        <p:cNvGrpSpPr/>
        <p:nvPr/>
      </p:nvGrpSpPr>
      <p:grpSpPr>
        <a:xfrm>
          <a:off x="0" y="0"/>
          <a:ext cx="0" cy="0"/>
          <a:chOff x="0" y="0"/>
          <a:chExt cx="0" cy="0"/>
        </a:xfrm>
      </p:grpSpPr>
      <p:sp>
        <p:nvSpPr>
          <p:cNvPr id="1697" name="Google Shape;1697;g12124304692_0_22420: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698" name="Google Shape;1698;g12124304692_0_22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3" name="Shape 1723"/>
        <p:cNvGrpSpPr/>
        <p:nvPr/>
      </p:nvGrpSpPr>
      <p:grpSpPr>
        <a:xfrm>
          <a:off x="0" y="0"/>
          <a:ext cx="0" cy="0"/>
          <a:chOff x="0" y="0"/>
          <a:chExt cx="0" cy="0"/>
        </a:xfrm>
      </p:grpSpPr>
      <p:sp>
        <p:nvSpPr>
          <p:cNvPr id="1724" name="Google Shape;1724;g12124304692_0_22452:notes"/>
          <p:cNvSpPr/>
          <p:nvPr>
            <p:ph idx="2" type="sldImg"/>
          </p:nvPr>
        </p:nvSpPr>
        <p:spPr>
          <a:xfrm>
            <a:off x="1004513"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725" name="Google Shape;1725;g12124304692_0_22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idx="1" type="subTitle"/>
          </p:nvPr>
        </p:nvSpPr>
        <p:spPr>
          <a:xfrm>
            <a:off x="4515925" y="5526700"/>
            <a:ext cx="5120700" cy="539100"/>
          </a:xfrm>
          <a:prstGeom prst="rect">
            <a:avLst/>
          </a:prstGeom>
        </p:spPr>
        <p:txBody>
          <a:bodyPr anchorCtr="0" anchor="t" bIns="114400" lIns="114400" spcFirstLastPara="1" rIns="114400" wrap="square" tIns="114400">
            <a:noAutofit/>
          </a:bodyPr>
          <a:lstStyle>
            <a:lvl1pPr lvl="0" rtl="0">
              <a:lnSpc>
                <a:spcPct val="100000"/>
              </a:lnSpc>
              <a:spcBef>
                <a:spcPts val="0"/>
              </a:spcBef>
              <a:spcAft>
                <a:spcPts val="0"/>
              </a:spcAft>
              <a:buSzPts val="1600"/>
              <a:buNone/>
              <a:defRPr sz="2000"/>
            </a:lvl1pPr>
            <a:lvl2pPr lvl="1" rtl="0" algn="ctr">
              <a:lnSpc>
                <a:spcPct val="100000"/>
              </a:lnSpc>
              <a:spcBef>
                <a:spcPts val="2000"/>
              </a:spcBef>
              <a:spcAft>
                <a:spcPts val="0"/>
              </a:spcAft>
              <a:buSzPts val="1600"/>
              <a:buNone/>
              <a:defRPr/>
            </a:lvl2pPr>
            <a:lvl3pPr lvl="2" rtl="0" algn="ctr">
              <a:lnSpc>
                <a:spcPct val="100000"/>
              </a:lnSpc>
              <a:spcBef>
                <a:spcPts val="2000"/>
              </a:spcBef>
              <a:spcAft>
                <a:spcPts val="0"/>
              </a:spcAft>
              <a:buSzPts val="1600"/>
              <a:buNone/>
              <a:defRPr/>
            </a:lvl3pPr>
            <a:lvl4pPr lvl="3" rtl="0" algn="ctr">
              <a:lnSpc>
                <a:spcPct val="100000"/>
              </a:lnSpc>
              <a:spcBef>
                <a:spcPts val="2000"/>
              </a:spcBef>
              <a:spcAft>
                <a:spcPts val="0"/>
              </a:spcAft>
              <a:buSzPts val="1600"/>
              <a:buNone/>
              <a:defRPr/>
            </a:lvl4pPr>
            <a:lvl5pPr lvl="4" rtl="0" algn="ctr">
              <a:lnSpc>
                <a:spcPct val="100000"/>
              </a:lnSpc>
              <a:spcBef>
                <a:spcPts val="2000"/>
              </a:spcBef>
              <a:spcAft>
                <a:spcPts val="0"/>
              </a:spcAft>
              <a:buSzPts val="1600"/>
              <a:buNone/>
              <a:defRPr/>
            </a:lvl5pPr>
            <a:lvl6pPr lvl="5" rtl="0" algn="ctr">
              <a:lnSpc>
                <a:spcPct val="100000"/>
              </a:lnSpc>
              <a:spcBef>
                <a:spcPts val="2000"/>
              </a:spcBef>
              <a:spcAft>
                <a:spcPts val="0"/>
              </a:spcAft>
              <a:buSzPts val="1600"/>
              <a:buNone/>
              <a:defRPr/>
            </a:lvl6pPr>
            <a:lvl7pPr lvl="6" rtl="0" algn="ctr">
              <a:lnSpc>
                <a:spcPct val="100000"/>
              </a:lnSpc>
              <a:spcBef>
                <a:spcPts val="2000"/>
              </a:spcBef>
              <a:spcAft>
                <a:spcPts val="0"/>
              </a:spcAft>
              <a:buSzPts val="1600"/>
              <a:buNone/>
              <a:defRPr/>
            </a:lvl7pPr>
            <a:lvl8pPr lvl="7" rtl="0" algn="ctr">
              <a:lnSpc>
                <a:spcPct val="100000"/>
              </a:lnSpc>
              <a:spcBef>
                <a:spcPts val="2000"/>
              </a:spcBef>
              <a:spcAft>
                <a:spcPts val="0"/>
              </a:spcAft>
              <a:buSzPts val="1600"/>
              <a:buNone/>
              <a:defRPr/>
            </a:lvl8pPr>
            <a:lvl9pPr lvl="8" rtl="0" algn="ctr">
              <a:lnSpc>
                <a:spcPct val="100000"/>
              </a:lnSpc>
              <a:spcBef>
                <a:spcPts val="2000"/>
              </a:spcBef>
              <a:spcAft>
                <a:spcPts val="2000"/>
              </a:spcAft>
              <a:buSzPts val="1600"/>
              <a:buNone/>
              <a:defRPr/>
            </a:lvl9pPr>
          </a:lstStyle>
          <a:p/>
        </p:txBody>
      </p:sp>
      <p:sp>
        <p:nvSpPr>
          <p:cNvPr id="10" name="Google Shape;10;p2"/>
          <p:cNvSpPr txBox="1"/>
          <p:nvPr>
            <p:ph type="ctrTitle"/>
          </p:nvPr>
        </p:nvSpPr>
        <p:spPr>
          <a:xfrm>
            <a:off x="8864150" y="685800"/>
            <a:ext cx="1293600" cy="733800"/>
          </a:xfrm>
          <a:prstGeom prst="rect">
            <a:avLst/>
          </a:prstGeom>
        </p:spPr>
        <p:txBody>
          <a:bodyPr anchorCtr="0" anchor="t" bIns="114400" lIns="114400" spcFirstLastPara="1" rIns="114400" wrap="square" tIns="114400">
            <a:noAutofit/>
          </a:bodyPr>
          <a:lstStyle>
            <a:lvl1pPr lvl="0" rtl="0" algn="r">
              <a:spcBef>
                <a:spcPts val="0"/>
              </a:spcBef>
              <a:spcAft>
                <a:spcPts val="0"/>
              </a:spcAft>
              <a:buSzPts val="6500"/>
              <a:buNone/>
              <a:defRPr>
                <a:solidFill>
                  <a:schemeClr val="dk2"/>
                </a:solidFill>
              </a:defRPr>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p:txBody>
      </p:sp>
      <p:sp>
        <p:nvSpPr>
          <p:cNvPr id="11" name="Google Shape;11;p2"/>
          <p:cNvSpPr txBox="1"/>
          <p:nvPr>
            <p:ph idx="2" type="ctrTitle"/>
          </p:nvPr>
        </p:nvSpPr>
        <p:spPr>
          <a:xfrm>
            <a:off x="4515925" y="1494200"/>
            <a:ext cx="5259000" cy="4021500"/>
          </a:xfrm>
          <a:prstGeom prst="rect">
            <a:avLst/>
          </a:prstGeom>
        </p:spPr>
        <p:txBody>
          <a:bodyPr anchorCtr="0" anchor="t" bIns="114400" lIns="114400" spcFirstLastPara="1" rIns="114400" wrap="square" tIns="114400">
            <a:noAutofit/>
          </a:bodyPr>
          <a:lstStyle>
            <a:lvl1pPr lvl="0" algn="l">
              <a:spcBef>
                <a:spcPts val="0"/>
              </a:spcBef>
              <a:spcAft>
                <a:spcPts val="0"/>
              </a:spcAft>
              <a:buSzPts val="6500"/>
              <a:buNone/>
              <a:defRPr sz="104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p:txBody>
      </p:sp>
      <p:grpSp>
        <p:nvGrpSpPr>
          <p:cNvPr id="12" name="Google Shape;12;p2"/>
          <p:cNvGrpSpPr/>
          <p:nvPr/>
        </p:nvGrpSpPr>
        <p:grpSpPr>
          <a:xfrm>
            <a:off x="4824589" y="-679403"/>
            <a:ext cx="6182549" cy="8614419"/>
            <a:chOff x="4824589" y="-679403"/>
            <a:chExt cx="6182549" cy="8614419"/>
          </a:xfrm>
        </p:grpSpPr>
        <p:sp>
          <p:nvSpPr>
            <p:cNvPr id="13" name="Google Shape;13;p2"/>
            <p:cNvSpPr/>
            <p:nvPr/>
          </p:nvSpPr>
          <p:spPr>
            <a:xfrm>
              <a:off x="8902400" y="428285"/>
              <a:ext cx="49" cy="49"/>
            </a:xfrm>
            <a:custGeom>
              <a:rect b="b" l="l" r="r" t="t"/>
              <a:pathLst>
                <a:path extrusionOk="0" h="1" w="1">
                  <a:moveTo>
                    <a:pt x="0" y="1"/>
                  </a:moveTo>
                  <a:lnTo>
                    <a:pt x="0" y="1"/>
                  </a:lnTo>
                  <a:lnTo>
                    <a:pt x="0" y="1"/>
                  </a:ln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22798" y="794009"/>
              <a:ext cx="49" cy="49"/>
            </a:xfrm>
            <a:custGeom>
              <a:rect b="b" l="l" r="r" t="t"/>
              <a:pathLst>
                <a:path extrusionOk="0" h="1" w="1">
                  <a:moveTo>
                    <a:pt x="0" y="0"/>
                  </a:moveTo>
                  <a:lnTo>
                    <a:pt x="0" y="0"/>
                  </a:lnTo>
                  <a:lnTo>
                    <a:pt x="0" y="0"/>
                  </a:ln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707683" y="913201"/>
              <a:ext cx="296" cy="296"/>
            </a:xfrm>
            <a:custGeom>
              <a:rect b="b" l="l" r="r" t="t"/>
              <a:pathLst>
                <a:path extrusionOk="0" h="6" w="6">
                  <a:moveTo>
                    <a:pt x="1" y="0"/>
                  </a:moveTo>
                  <a:cubicBezTo>
                    <a:pt x="1" y="2"/>
                    <a:pt x="2" y="3"/>
                    <a:pt x="5" y="6"/>
                  </a:cubicBezTo>
                  <a:cubicBezTo>
                    <a:pt x="2" y="3"/>
                    <a:pt x="2" y="2"/>
                    <a:pt x="1"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238622" y="164068"/>
              <a:ext cx="889" cy="99"/>
            </a:xfrm>
            <a:custGeom>
              <a:rect b="b" l="l" r="r" t="t"/>
              <a:pathLst>
                <a:path extrusionOk="0" h="2" w="18">
                  <a:moveTo>
                    <a:pt x="13" y="0"/>
                  </a:moveTo>
                  <a:lnTo>
                    <a:pt x="1" y="2"/>
                  </a:lnTo>
                  <a:cubicBezTo>
                    <a:pt x="6" y="2"/>
                    <a:pt x="12" y="0"/>
                    <a:pt x="17"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009772" y="696750"/>
              <a:ext cx="642" cy="49"/>
            </a:xfrm>
            <a:custGeom>
              <a:rect b="b" l="l" r="r" t="t"/>
              <a:pathLst>
                <a:path extrusionOk="0" h="1" w="13">
                  <a:moveTo>
                    <a:pt x="13" y="1"/>
                  </a:moveTo>
                  <a:lnTo>
                    <a:pt x="1" y="1"/>
                  </a:lnTo>
                  <a:lnTo>
                    <a:pt x="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667250" y="6686469"/>
              <a:ext cx="1162574" cy="1179433"/>
            </a:xfrm>
            <a:custGeom>
              <a:rect b="b" l="l" r="r" t="t"/>
              <a:pathLst>
                <a:path extrusionOk="0" h="26124" w="25752">
                  <a:moveTo>
                    <a:pt x="23590" y="19151"/>
                  </a:moveTo>
                  <a:cubicBezTo>
                    <a:pt x="23588" y="19157"/>
                    <a:pt x="23586" y="19163"/>
                    <a:pt x="23584" y="19169"/>
                  </a:cubicBezTo>
                  <a:cubicBezTo>
                    <a:pt x="23586" y="19163"/>
                    <a:pt x="23588" y="19157"/>
                    <a:pt x="23590" y="19151"/>
                  </a:cubicBezTo>
                  <a:close/>
                  <a:moveTo>
                    <a:pt x="9406" y="1"/>
                  </a:moveTo>
                  <a:cubicBezTo>
                    <a:pt x="8554" y="1"/>
                    <a:pt x="7696" y="691"/>
                    <a:pt x="7188" y="2437"/>
                  </a:cubicBezTo>
                  <a:cubicBezTo>
                    <a:pt x="6517" y="4729"/>
                    <a:pt x="6536" y="7002"/>
                    <a:pt x="5807" y="9164"/>
                  </a:cubicBezTo>
                  <a:cubicBezTo>
                    <a:pt x="5644" y="9654"/>
                    <a:pt x="5593" y="9823"/>
                    <a:pt x="5567" y="9823"/>
                  </a:cubicBezTo>
                  <a:cubicBezTo>
                    <a:pt x="5549" y="9823"/>
                    <a:pt x="5542" y="9744"/>
                    <a:pt x="5519" y="9635"/>
                  </a:cubicBezTo>
                  <a:cubicBezTo>
                    <a:pt x="5302" y="8383"/>
                    <a:pt x="5655" y="6232"/>
                    <a:pt x="5038" y="5154"/>
                  </a:cubicBezTo>
                  <a:cubicBezTo>
                    <a:pt x="4737" y="4627"/>
                    <a:pt x="4249" y="4360"/>
                    <a:pt x="3722" y="4360"/>
                  </a:cubicBezTo>
                  <a:cubicBezTo>
                    <a:pt x="3053" y="4360"/>
                    <a:pt x="2321" y="4790"/>
                    <a:pt x="1823" y="5665"/>
                  </a:cubicBezTo>
                  <a:cubicBezTo>
                    <a:pt x="33" y="8807"/>
                    <a:pt x="1" y="17146"/>
                    <a:pt x="2192" y="20473"/>
                  </a:cubicBezTo>
                  <a:cubicBezTo>
                    <a:pt x="4377" y="23796"/>
                    <a:pt x="6807" y="26124"/>
                    <a:pt x="12696" y="26124"/>
                  </a:cubicBezTo>
                  <a:cubicBezTo>
                    <a:pt x="14511" y="26124"/>
                    <a:pt x="17105" y="25192"/>
                    <a:pt x="17283" y="25122"/>
                  </a:cubicBezTo>
                  <a:cubicBezTo>
                    <a:pt x="19633" y="24169"/>
                    <a:pt x="21127" y="23182"/>
                    <a:pt x="22583" y="21070"/>
                  </a:cubicBezTo>
                  <a:cubicBezTo>
                    <a:pt x="23017" y="20440"/>
                    <a:pt x="23436" y="19577"/>
                    <a:pt x="23594" y="19139"/>
                  </a:cubicBezTo>
                  <a:lnTo>
                    <a:pt x="23594" y="19139"/>
                  </a:lnTo>
                  <a:cubicBezTo>
                    <a:pt x="23593" y="19143"/>
                    <a:pt x="23592" y="19147"/>
                    <a:pt x="23590" y="19151"/>
                  </a:cubicBezTo>
                  <a:lnTo>
                    <a:pt x="23590" y="19151"/>
                  </a:lnTo>
                  <a:cubicBezTo>
                    <a:pt x="24594" y="16384"/>
                    <a:pt x="25751" y="12826"/>
                    <a:pt x="23857" y="10571"/>
                  </a:cubicBezTo>
                  <a:cubicBezTo>
                    <a:pt x="23621" y="10291"/>
                    <a:pt x="23319" y="9975"/>
                    <a:pt x="22866" y="9837"/>
                  </a:cubicBezTo>
                  <a:cubicBezTo>
                    <a:pt x="22691" y="9784"/>
                    <a:pt x="22514" y="9760"/>
                    <a:pt x="22336" y="9760"/>
                  </a:cubicBezTo>
                  <a:cubicBezTo>
                    <a:pt x="21193" y="9760"/>
                    <a:pt x="20024" y="10739"/>
                    <a:pt x="19253" y="11185"/>
                  </a:cubicBezTo>
                  <a:cubicBezTo>
                    <a:pt x="19108" y="10258"/>
                    <a:pt x="19763" y="6095"/>
                    <a:pt x="17224" y="4817"/>
                  </a:cubicBezTo>
                  <a:cubicBezTo>
                    <a:pt x="16938" y="4673"/>
                    <a:pt x="16663" y="4609"/>
                    <a:pt x="16401" y="4609"/>
                  </a:cubicBezTo>
                  <a:cubicBezTo>
                    <a:pt x="14388" y="4609"/>
                    <a:pt x="13064" y="8420"/>
                    <a:pt x="12199" y="9705"/>
                  </a:cubicBezTo>
                  <a:cubicBezTo>
                    <a:pt x="12030" y="9943"/>
                    <a:pt x="11950" y="10019"/>
                    <a:pt x="11879" y="10082"/>
                  </a:cubicBezTo>
                  <a:cubicBezTo>
                    <a:pt x="11346" y="9151"/>
                    <a:pt x="12169" y="5329"/>
                    <a:pt x="11996" y="3207"/>
                  </a:cubicBezTo>
                  <a:cubicBezTo>
                    <a:pt x="11855" y="1437"/>
                    <a:pt x="10636" y="1"/>
                    <a:pt x="9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5673395" y="-475995"/>
              <a:ext cx="1644492" cy="1083534"/>
            </a:xfrm>
            <a:custGeom>
              <a:rect b="b" l="l" r="r" t="t"/>
              <a:pathLst>
                <a:path extrusionOk="0" h="21935" w="33291">
                  <a:moveTo>
                    <a:pt x="14212" y="1"/>
                  </a:moveTo>
                  <a:cubicBezTo>
                    <a:pt x="13912" y="1"/>
                    <a:pt x="13618" y="37"/>
                    <a:pt x="13332" y="120"/>
                  </a:cubicBezTo>
                  <a:cubicBezTo>
                    <a:pt x="13308" y="127"/>
                    <a:pt x="13283" y="136"/>
                    <a:pt x="13256" y="143"/>
                  </a:cubicBezTo>
                  <a:cubicBezTo>
                    <a:pt x="13247" y="143"/>
                    <a:pt x="13237" y="143"/>
                    <a:pt x="13227" y="143"/>
                  </a:cubicBezTo>
                  <a:cubicBezTo>
                    <a:pt x="12556" y="143"/>
                    <a:pt x="12194" y="617"/>
                    <a:pt x="12387" y="1304"/>
                  </a:cubicBezTo>
                  <a:cubicBezTo>
                    <a:pt x="12420" y="1423"/>
                    <a:pt x="12472" y="1540"/>
                    <a:pt x="12532" y="1649"/>
                  </a:cubicBezTo>
                  <a:cubicBezTo>
                    <a:pt x="12584" y="1742"/>
                    <a:pt x="12641" y="1834"/>
                    <a:pt x="12704" y="1920"/>
                  </a:cubicBezTo>
                  <a:cubicBezTo>
                    <a:pt x="12846" y="2112"/>
                    <a:pt x="13007" y="2290"/>
                    <a:pt x="13181" y="2451"/>
                  </a:cubicBezTo>
                  <a:cubicBezTo>
                    <a:pt x="13273" y="2536"/>
                    <a:pt x="13366" y="2618"/>
                    <a:pt x="13461" y="2698"/>
                  </a:cubicBezTo>
                  <a:cubicBezTo>
                    <a:pt x="13549" y="2773"/>
                    <a:pt x="13639" y="2845"/>
                    <a:pt x="13726" y="2919"/>
                  </a:cubicBezTo>
                  <a:cubicBezTo>
                    <a:pt x="13857" y="3030"/>
                    <a:pt x="13998" y="3129"/>
                    <a:pt x="14133" y="3233"/>
                  </a:cubicBezTo>
                  <a:cubicBezTo>
                    <a:pt x="14681" y="3651"/>
                    <a:pt x="16708" y="5045"/>
                    <a:pt x="16553" y="5584"/>
                  </a:cubicBezTo>
                  <a:cubicBezTo>
                    <a:pt x="16476" y="5737"/>
                    <a:pt x="16279" y="5804"/>
                    <a:pt x="15987" y="5804"/>
                  </a:cubicBezTo>
                  <a:cubicBezTo>
                    <a:pt x="13984" y="5804"/>
                    <a:pt x="7520" y="2657"/>
                    <a:pt x="4579" y="2657"/>
                  </a:cubicBezTo>
                  <a:cubicBezTo>
                    <a:pt x="3843" y="2657"/>
                    <a:pt x="3328" y="2854"/>
                    <a:pt x="3158" y="3346"/>
                  </a:cubicBezTo>
                  <a:cubicBezTo>
                    <a:pt x="2377" y="5614"/>
                    <a:pt x="7879" y="8421"/>
                    <a:pt x="8981" y="10051"/>
                  </a:cubicBezTo>
                  <a:cubicBezTo>
                    <a:pt x="9086" y="10207"/>
                    <a:pt x="9187" y="10381"/>
                    <a:pt x="9170" y="10567"/>
                  </a:cubicBezTo>
                  <a:cubicBezTo>
                    <a:pt x="9143" y="10933"/>
                    <a:pt x="8713" y="11113"/>
                    <a:pt x="8349" y="11162"/>
                  </a:cubicBezTo>
                  <a:cubicBezTo>
                    <a:pt x="8147" y="11190"/>
                    <a:pt x="7947" y="11202"/>
                    <a:pt x="7746" y="11202"/>
                  </a:cubicBezTo>
                  <a:cubicBezTo>
                    <a:pt x="5720" y="11202"/>
                    <a:pt x="3743" y="9920"/>
                    <a:pt x="1726" y="9920"/>
                  </a:cubicBezTo>
                  <a:cubicBezTo>
                    <a:pt x="1485" y="9920"/>
                    <a:pt x="1243" y="9938"/>
                    <a:pt x="1000" y="9979"/>
                  </a:cubicBezTo>
                  <a:cubicBezTo>
                    <a:pt x="752" y="10021"/>
                    <a:pt x="490" y="10098"/>
                    <a:pt x="334" y="10298"/>
                  </a:cubicBezTo>
                  <a:cubicBezTo>
                    <a:pt x="1" y="10729"/>
                    <a:pt x="388" y="11333"/>
                    <a:pt x="769" y="11723"/>
                  </a:cubicBezTo>
                  <a:cubicBezTo>
                    <a:pt x="4231" y="15275"/>
                    <a:pt x="8589" y="18058"/>
                    <a:pt x="13136" y="20004"/>
                  </a:cubicBezTo>
                  <a:cubicBezTo>
                    <a:pt x="15505" y="21019"/>
                    <a:pt x="18001" y="21853"/>
                    <a:pt x="20577" y="21930"/>
                  </a:cubicBezTo>
                  <a:cubicBezTo>
                    <a:pt x="20661" y="21933"/>
                    <a:pt x="20746" y="21934"/>
                    <a:pt x="20831" y="21934"/>
                  </a:cubicBezTo>
                  <a:cubicBezTo>
                    <a:pt x="21421" y="21934"/>
                    <a:pt x="22031" y="21864"/>
                    <a:pt x="22539" y="21614"/>
                  </a:cubicBezTo>
                  <a:cubicBezTo>
                    <a:pt x="22758" y="21508"/>
                    <a:pt x="22959" y="21368"/>
                    <a:pt x="23130" y="21185"/>
                  </a:cubicBezTo>
                  <a:cubicBezTo>
                    <a:pt x="24594" y="19633"/>
                    <a:pt x="22689" y="17725"/>
                    <a:pt x="23407" y="16063"/>
                  </a:cubicBezTo>
                  <a:cubicBezTo>
                    <a:pt x="23645" y="15512"/>
                    <a:pt x="24282" y="15226"/>
                    <a:pt x="24886" y="15226"/>
                  </a:cubicBezTo>
                  <a:cubicBezTo>
                    <a:pt x="24913" y="15226"/>
                    <a:pt x="24939" y="15227"/>
                    <a:pt x="24966" y="15228"/>
                  </a:cubicBezTo>
                  <a:cubicBezTo>
                    <a:pt x="26026" y="15273"/>
                    <a:pt x="27329" y="15875"/>
                    <a:pt x="28366" y="16165"/>
                  </a:cubicBezTo>
                  <a:cubicBezTo>
                    <a:pt x="29090" y="16368"/>
                    <a:pt x="29833" y="16573"/>
                    <a:pt x="30580" y="16573"/>
                  </a:cubicBezTo>
                  <a:cubicBezTo>
                    <a:pt x="30716" y="16573"/>
                    <a:pt x="30853" y="16567"/>
                    <a:pt x="30989" y="16552"/>
                  </a:cubicBezTo>
                  <a:cubicBezTo>
                    <a:pt x="31872" y="16455"/>
                    <a:pt x="32774" y="15943"/>
                    <a:pt x="33056" y="15098"/>
                  </a:cubicBezTo>
                  <a:cubicBezTo>
                    <a:pt x="33290" y="14393"/>
                    <a:pt x="33049" y="13597"/>
                    <a:pt x="32608" y="12998"/>
                  </a:cubicBezTo>
                  <a:cubicBezTo>
                    <a:pt x="31965" y="12122"/>
                    <a:pt x="30950" y="11477"/>
                    <a:pt x="30032" y="10915"/>
                  </a:cubicBezTo>
                  <a:cubicBezTo>
                    <a:pt x="29128" y="10366"/>
                    <a:pt x="28211" y="9682"/>
                    <a:pt x="27847" y="8705"/>
                  </a:cubicBezTo>
                  <a:cubicBezTo>
                    <a:pt x="28993" y="8236"/>
                    <a:pt x="33127" y="8564"/>
                    <a:pt x="32860" y="6565"/>
                  </a:cubicBezTo>
                  <a:cubicBezTo>
                    <a:pt x="32692" y="5321"/>
                    <a:pt x="29861" y="4617"/>
                    <a:pt x="28882" y="4486"/>
                  </a:cubicBezTo>
                  <a:cubicBezTo>
                    <a:pt x="25964" y="4095"/>
                    <a:pt x="23091" y="3382"/>
                    <a:pt x="20329" y="2366"/>
                  </a:cubicBezTo>
                  <a:cubicBezTo>
                    <a:pt x="18578" y="1719"/>
                    <a:pt x="16261" y="1"/>
                    <a:pt x="14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964217" y="-679403"/>
              <a:ext cx="1196951" cy="1350478"/>
            </a:xfrm>
            <a:custGeom>
              <a:rect b="b" l="l" r="r" t="t"/>
              <a:pathLst>
                <a:path extrusionOk="0" h="27339" w="24231">
                  <a:moveTo>
                    <a:pt x="6692" y="804"/>
                  </a:moveTo>
                  <a:cubicBezTo>
                    <a:pt x="7047" y="804"/>
                    <a:pt x="7397" y="871"/>
                    <a:pt x="7643" y="950"/>
                  </a:cubicBezTo>
                  <a:cubicBezTo>
                    <a:pt x="9120" y="1509"/>
                    <a:pt x="8946" y="2543"/>
                    <a:pt x="10550" y="3065"/>
                  </a:cubicBezTo>
                  <a:cubicBezTo>
                    <a:pt x="11117" y="3249"/>
                    <a:pt x="11730" y="3289"/>
                    <a:pt x="12348" y="3289"/>
                  </a:cubicBezTo>
                  <a:cubicBezTo>
                    <a:pt x="12808" y="3289"/>
                    <a:pt x="13271" y="3267"/>
                    <a:pt x="13720" y="3267"/>
                  </a:cubicBezTo>
                  <a:cubicBezTo>
                    <a:pt x="14247" y="3267"/>
                    <a:pt x="14755" y="3297"/>
                    <a:pt x="15216" y="3428"/>
                  </a:cubicBezTo>
                  <a:cubicBezTo>
                    <a:pt x="15427" y="3488"/>
                    <a:pt x="15603" y="3541"/>
                    <a:pt x="15873" y="3672"/>
                  </a:cubicBezTo>
                  <a:cubicBezTo>
                    <a:pt x="16193" y="3842"/>
                    <a:pt x="16355" y="4089"/>
                    <a:pt x="16505" y="4238"/>
                  </a:cubicBezTo>
                  <a:cubicBezTo>
                    <a:pt x="20398" y="8614"/>
                    <a:pt x="14941" y="12579"/>
                    <a:pt x="20894" y="16163"/>
                  </a:cubicBezTo>
                  <a:cubicBezTo>
                    <a:pt x="21152" y="16320"/>
                    <a:pt x="21412" y="16475"/>
                    <a:pt x="21668" y="16635"/>
                  </a:cubicBezTo>
                  <a:cubicBezTo>
                    <a:pt x="23469" y="17883"/>
                    <a:pt x="23545" y="18608"/>
                    <a:pt x="23554" y="19268"/>
                  </a:cubicBezTo>
                  <a:cubicBezTo>
                    <a:pt x="23573" y="20463"/>
                    <a:pt x="22765" y="21928"/>
                    <a:pt x="21889" y="22784"/>
                  </a:cubicBezTo>
                  <a:cubicBezTo>
                    <a:pt x="21309" y="23354"/>
                    <a:pt x="20709" y="23807"/>
                    <a:pt x="20039" y="24232"/>
                  </a:cubicBezTo>
                  <a:cubicBezTo>
                    <a:pt x="19312" y="24695"/>
                    <a:pt x="18850" y="24993"/>
                    <a:pt x="18185" y="24993"/>
                  </a:cubicBezTo>
                  <a:cubicBezTo>
                    <a:pt x="18146" y="24993"/>
                    <a:pt x="18107" y="24992"/>
                    <a:pt x="18067" y="24990"/>
                  </a:cubicBezTo>
                  <a:cubicBezTo>
                    <a:pt x="16877" y="24879"/>
                    <a:pt x="16100" y="23762"/>
                    <a:pt x="14932" y="23634"/>
                  </a:cubicBezTo>
                  <a:cubicBezTo>
                    <a:pt x="14827" y="23623"/>
                    <a:pt x="14724" y="23617"/>
                    <a:pt x="14620" y="23617"/>
                  </a:cubicBezTo>
                  <a:cubicBezTo>
                    <a:pt x="12190" y="23617"/>
                    <a:pt x="9912" y="26635"/>
                    <a:pt x="7492" y="26635"/>
                  </a:cubicBezTo>
                  <a:cubicBezTo>
                    <a:pt x="6815" y="26635"/>
                    <a:pt x="6127" y="26399"/>
                    <a:pt x="5421" y="25795"/>
                  </a:cubicBezTo>
                  <a:cubicBezTo>
                    <a:pt x="5243" y="25633"/>
                    <a:pt x="5131" y="25502"/>
                    <a:pt x="5014" y="25336"/>
                  </a:cubicBezTo>
                  <a:cubicBezTo>
                    <a:pt x="4525" y="24582"/>
                    <a:pt x="4560" y="23611"/>
                    <a:pt x="4557" y="23046"/>
                  </a:cubicBezTo>
                  <a:cubicBezTo>
                    <a:pt x="4556" y="22534"/>
                    <a:pt x="4607" y="21739"/>
                    <a:pt x="4619" y="21527"/>
                  </a:cubicBezTo>
                  <a:cubicBezTo>
                    <a:pt x="4953" y="17924"/>
                    <a:pt x="5918" y="15833"/>
                    <a:pt x="5833" y="13995"/>
                  </a:cubicBezTo>
                  <a:cubicBezTo>
                    <a:pt x="5692" y="11014"/>
                    <a:pt x="3135" y="10517"/>
                    <a:pt x="2361" y="9426"/>
                  </a:cubicBezTo>
                  <a:cubicBezTo>
                    <a:pt x="2045" y="8935"/>
                    <a:pt x="2042" y="8520"/>
                    <a:pt x="2104" y="7630"/>
                  </a:cubicBezTo>
                  <a:cubicBezTo>
                    <a:pt x="2170" y="6665"/>
                    <a:pt x="2456" y="5791"/>
                    <a:pt x="2873" y="4955"/>
                  </a:cubicBezTo>
                  <a:cubicBezTo>
                    <a:pt x="2956" y="4939"/>
                    <a:pt x="3033" y="4892"/>
                    <a:pt x="3088" y="4823"/>
                  </a:cubicBezTo>
                  <a:cubicBezTo>
                    <a:pt x="3983" y="3718"/>
                    <a:pt x="4149" y="3030"/>
                    <a:pt x="4379" y="2543"/>
                  </a:cubicBezTo>
                  <a:cubicBezTo>
                    <a:pt x="4757" y="1839"/>
                    <a:pt x="5449" y="1024"/>
                    <a:pt x="6265" y="841"/>
                  </a:cubicBezTo>
                  <a:cubicBezTo>
                    <a:pt x="6404" y="815"/>
                    <a:pt x="6548" y="804"/>
                    <a:pt x="6692" y="804"/>
                  </a:cubicBezTo>
                  <a:close/>
                  <a:moveTo>
                    <a:pt x="6713" y="1"/>
                  </a:moveTo>
                  <a:cubicBezTo>
                    <a:pt x="6218" y="1"/>
                    <a:pt x="5728" y="110"/>
                    <a:pt x="5303" y="358"/>
                  </a:cubicBezTo>
                  <a:cubicBezTo>
                    <a:pt x="4821" y="637"/>
                    <a:pt x="4393" y="1125"/>
                    <a:pt x="4395" y="1125"/>
                  </a:cubicBezTo>
                  <a:cubicBezTo>
                    <a:pt x="4395" y="1125"/>
                    <a:pt x="4398" y="1122"/>
                    <a:pt x="4403" y="1116"/>
                  </a:cubicBezTo>
                  <a:lnTo>
                    <a:pt x="4403" y="1116"/>
                  </a:lnTo>
                  <a:cubicBezTo>
                    <a:pt x="3395" y="2257"/>
                    <a:pt x="3681" y="2463"/>
                    <a:pt x="2869" y="3745"/>
                  </a:cubicBezTo>
                  <a:cubicBezTo>
                    <a:pt x="2782" y="3883"/>
                    <a:pt x="2437" y="4372"/>
                    <a:pt x="2455" y="4636"/>
                  </a:cubicBezTo>
                  <a:cubicBezTo>
                    <a:pt x="2092" y="5203"/>
                    <a:pt x="1845" y="5762"/>
                    <a:pt x="1722" y="6164"/>
                  </a:cubicBezTo>
                  <a:cubicBezTo>
                    <a:pt x="0" y="11858"/>
                    <a:pt x="4713" y="10069"/>
                    <a:pt x="5028" y="13888"/>
                  </a:cubicBezTo>
                  <a:cubicBezTo>
                    <a:pt x="5163" y="16148"/>
                    <a:pt x="2888" y="22085"/>
                    <a:pt x="4030" y="25177"/>
                  </a:cubicBezTo>
                  <a:cubicBezTo>
                    <a:pt x="4447" y="26309"/>
                    <a:pt x="5566" y="27078"/>
                    <a:pt x="6773" y="27276"/>
                  </a:cubicBezTo>
                  <a:cubicBezTo>
                    <a:pt x="7035" y="27319"/>
                    <a:pt x="7289" y="27339"/>
                    <a:pt x="7536" y="27339"/>
                  </a:cubicBezTo>
                  <a:cubicBezTo>
                    <a:pt x="10585" y="27339"/>
                    <a:pt x="12470" y="24294"/>
                    <a:pt x="14545" y="24294"/>
                  </a:cubicBezTo>
                  <a:cubicBezTo>
                    <a:pt x="14758" y="24294"/>
                    <a:pt x="14973" y="24326"/>
                    <a:pt x="15191" y="24396"/>
                  </a:cubicBezTo>
                  <a:cubicBezTo>
                    <a:pt x="16063" y="24717"/>
                    <a:pt x="16958" y="25736"/>
                    <a:pt x="18227" y="25736"/>
                  </a:cubicBezTo>
                  <a:cubicBezTo>
                    <a:pt x="18532" y="25736"/>
                    <a:pt x="18857" y="25677"/>
                    <a:pt x="19210" y="25536"/>
                  </a:cubicBezTo>
                  <a:cubicBezTo>
                    <a:pt x="19551" y="25400"/>
                    <a:pt x="19715" y="25302"/>
                    <a:pt x="20033" y="25114"/>
                  </a:cubicBezTo>
                  <a:cubicBezTo>
                    <a:pt x="22139" y="23854"/>
                    <a:pt x="24058" y="21960"/>
                    <a:pt x="24170" y="19531"/>
                  </a:cubicBezTo>
                  <a:cubicBezTo>
                    <a:pt x="24231" y="18227"/>
                    <a:pt x="23812" y="17622"/>
                    <a:pt x="22954" y="16787"/>
                  </a:cubicBezTo>
                  <a:cubicBezTo>
                    <a:pt x="22419" y="16268"/>
                    <a:pt x="22069" y="16040"/>
                    <a:pt x="21595" y="15750"/>
                  </a:cubicBezTo>
                  <a:cubicBezTo>
                    <a:pt x="16069" y="12380"/>
                    <a:pt x="20408" y="9234"/>
                    <a:pt x="18009" y="5025"/>
                  </a:cubicBezTo>
                  <a:cubicBezTo>
                    <a:pt x="17699" y="4485"/>
                    <a:pt x="16997" y="3633"/>
                    <a:pt x="16616" y="3290"/>
                  </a:cubicBezTo>
                  <a:cubicBezTo>
                    <a:pt x="15807" y="2559"/>
                    <a:pt x="14490" y="2499"/>
                    <a:pt x="13261" y="2499"/>
                  </a:cubicBezTo>
                  <a:cubicBezTo>
                    <a:pt x="13021" y="2499"/>
                    <a:pt x="12784" y="2502"/>
                    <a:pt x="12555" y="2502"/>
                  </a:cubicBezTo>
                  <a:cubicBezTo>
                    <a:pt x="12039" y="2502"/>
                    <a:pt x="11562" y="2490"/>
                    <a:pt x="11177" y="2414"/>
                  </a:cubicBezTo>
                  <a:cubicBezTo>
                    <a:pt x="9965" y="2151"/>
                    <a:pt x="9686" y="1449"/>
                    <a:pt x="9106" y="903"/>
                  </a:cubicBezTo>
                  <a:cubicBezTo>
                    <a:pt x="8531" y="361"/>
                    <a:pt x="7613" y="1"/>
                    <a:pt x="67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2"/>
            <p:cNvGrpSpPr/>
            <p:nvPr/>
          </p:nvGrpSpPr>
          <p:grpSpPr>
            <a:xfrm>
              <a:off x="9308206" y="6486595"/>
              <a:ext cx="1698932" cy="1448422"/>
              <a:chOff x="4868437" y="1970940"/>
              <a:chExt cx="1251239" cy="1066820"/>
            </a:xfrm>
          </p:grpSpPr>
          <p:sp>
            <p:nvSpPr>
              <p:cNvPr id="22" name="Google Shape;22;p2"/>
              <p:cNvSpPr/>
              <p:nvPr/>
            </p:nvSpPr>
            <p:spPr>
              <a:xfrm>
                <a:off x="4972293" y="2498603"/>
                <a:ext cx="175" cy="384"/>
              </a:xfrm>
              <a:custGeom>
                <a:rect b="b" l="l" r="r" t="t"/>
                <a:pathLst>
                  <a:path extrusionOk="0" h="11" w="5">
                    <a:moveTo>
                      <a:pt x="4" y="1"/>
                    </a:moveTo>
                    <a:cubicBezTo>
                      <a:pt x="3" y="1"/>
                      <a:pt x="3" y="2"/>
                      <a:pt x="3" y="2"/>
                    </a:cubicBezTo>
                    <a:cubicBezTo>
                      <a:pt x="3" y="3"/>
                      <a:pt x="3" y="4"/>
                      <a:pt x="3" y="4"/>
                    </a:cubicBezTo>
                    <a:lnTo>
                      <a:pt x="3" y="4"/>
                    </a:lnTo>
                    <a:lnTo>
                      <a:pt x="4" y="1"/>
                    </a:lnTo>
                    <a:close/>
                    <a:moveTo>
                      <a:pt x="3" y="4"/>
                    </a:moveTo>
                    <a:lnTo>
                      <a:pt x="0" y="10"/>
                    </a:lnTo>
                    <a:cubicBezTo>
                      <a:pt x="1" y="8"/>
                      <a:pt x="2" y="7"/>
                      <a:pt x="3" y="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972433" y="2497521"/>
                <a:ext cx="559" cy="1118"/>
              </a:xfrm>
              <a:custGeom>
                <a:rect b="b" l="l" r="r" t="t"/>
                <a:pathLst>
                  <a:path extrusionOk="0" h="32" w="16">
                    <a:moveTo>
                      <a:pt x="16" y="0"/>
                    </a:moveTo>
                    <a:cubicBezTo>
                      <a:pt x="16" y="0"/>
                      <a:pt x="11" y="11"/>
                      <a:pt x="0" y="32"/>
                    </a:cubicBezTo>
                    <a:cubicBezTo>
                      <a:pt x="11" y="11"/>
                      <a:pt x="16" y="0"/>
                      <a:pt x="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959477" y="2412208"/>
                <a:ext cx="87621" cy="134417"/>
              </a:xfrm>
              <a:custGeom>
                <a:rect b="b" l="l" r="r" t="t"/>
                <a:pathLst>
                  <a:path extrusionOk="0" h="3849" w="2509">
                    <a:moveTo>
                      <a:pt x="2130" y="1"/>
                    </a:moveTo>
                    <a:cubicBezTo>
                      <a:pt x="2023" y="1"/>
                      <a:pt x="1895" y="62"/>
                      <a:pt x="1763" y="222"/>
                    </a:cubicBezTo>
                    <a:cubicBezTo>
                      <a:pt x="1147" y="967"/>
                      <a:pt x="803" y="1611"/>
                      <a:pt x="370" y="2478"/>
                    </a:cubicBezTo>
                    <a:cubicBezTo>
                      <a:pt x="341" y="2537"/>
                      <a:pt x="277" y="2671"/>
                      <a:pt x="184" y="2870"/>
                    </a:cubicBezTo>
                    <a:cubicBezTo>
                      <a:pt x="92" y="3068"/>
                      <a:pt x="36" y="3191"/>
                      <a:pt x="26" y="3324"/>
                    </a:cubicBezTo>
                    <a:cubicBezTo>
                      <a:pt x="0" y="3693"/>
                      <a:pt x="185" y="3848"/>
                      <a:pt x="367" y="3848"/>
                    </a:cubicBezTo>
                    <a:cubicBezTo>
                      <a:pt x="506" y="3848"/>
                      <a:pt x="643" y="3759"/>
                      <a:pt x="686" y="3607"/>
                    </a:cubicBezTo>
                    <a:cubicBezTo>
                      <a:pt x="719" y="3489"/>
                      <a:pt x="848" y="3195"/>
                      <a:pt x="903" y="3071"/>
                    </a:cubicBezTo>
                    <a:cubicBezTo>
                      <a:pt x="1136" y="2533"/>
                      <a:pt x="1396" y="2018"/>
                      <a:pt x="1628" y="1600"/>
                    </a:cubicBezTo>
                    <a:cubicBezTo>
                      <a:pt x="1723" y="1428"/>
                      <a:pt x="1721" y="1435"/>
                      <a:pt x="1814" y="1283"/>
                    </a:cubicBezTo>
                    <a:cubicBezTo>
                      <a:pt x="2075" y="880"/>
                      <a:pt x="2225" y="673"/>
                      <a:pt x="2356" y="502"/>
                    </a:cubicBezTo>
                    <a:cubicBezTo>
                      <a:pt x="2509" y="312"/>
                      <a:pt x="2372" y="1"/>
                      <a:pt x="21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070981" y="2264525"/>
                <a:ext cx="129842" cy="109307"/>
              </a:xfrm>
              <a:custGeom>
                <a:rect b="b" l="l" r="r" t="t"/>
                <a:pathLst>
                  <a:path extrusionOk="0" h="3130" w="3718">
                    <a:moveTo>
                      <a:pt x="3168" y="1"/>
                    </a:moveTo>
                    <a:cubicBezTo>
                      <a:pt x="2567" y="1"/>
                      <a:pt x="1335" y="1262"/>
                      <a:pt x="924" y="1733"/>
                    </a:cubicBezTo>
                    <a:cubicBezTo>
                      <a:pt x="863" y="1802"/>
                      <a:pt x="668" y="2039"/>
                      <a:pt x="567" y="2174"/>
                    </a:cubicBezTo>
                    <a:cubicBezTo>
                      <a:pt x="0" y="2923"/>
                      <a:pt x="420" y="3130"/>
                      <a:pt x="612" y="3130"/>
                    </a:cubicBezTo>
                    <a:cubicBezTo>
                      <a:pt x="882" y="3130"/>
                      <a:pt x="966" y="2963"/>
                      <a:pt x="1144" y="2758"/>
                    </a:cubicBezTo>
                    <a:cubicBezTo>
                      <a:pt x="2981" y="652"/>
                      <a:pt x="3718" y="656"/>
                      <a:pt x="3429" y="148"/>
                    </a:cubicBezTo>
                    <a:cubicBezTo>
                      <a:pt x="3371" y="45"/>
                      <a:pt x="3280" y="1"/>
                      <a:pt x="3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250059" y="2150681"/>
                <a:ext cx="129353" cy="87446"/>
              </a:xfrm>
              <a:custGeom>
                <a:rect b="b" l="l" r="r" t="t"/>
                <a:pathLst>
                  <a:path extrusionOk="0" h="2504" w="3704">
                    <a:moveTo>
                      <a:pt x="3208" y="0"/>
                    </a:moveTo>
                    <a:cubicBezTo>
                      <a:pt x="3154" y="0"/>
                      <a:pt x="3095" y="9"/>
                      <a:pt x="3031" y="30"/>
                    </a:cubicBezTo>
                    <a:cubicBezTo>
                      <a:pt x="2704" y="133"/>
                      <a:pt x="647" y="1427"/>
                      <a:pt x="248" y="1848"/>
                    </a:cubicBezTo>
                    <a:cubicBezTo>
                      <a:pt x="1" y="2109"/>
                      <a:pt x="190" y="2504"/>
                      <a:pt x="517" y="2504"/>
                    </a:cubicBezTo>
                    <a:cubicBezTo>
                      <a:pt x="799" y="2504"/>
                      <a:pt x="883" y="2243"/>
                      <a:pt x="2245" y="1372"/>
                    </a:cubicBezTo>
                    <a:cubicBezTo>
                      <a:pt x="2963" y="944"/>
                      <a:pt x="2969" y="1007"/>
                      <a:pt x="3057" y="883"/>
                    </a:cubicBezTo>
                    <a:cubicBezTo>
                      <a:pt x="3333" y="723"/>
                      <a:pt x="3341" y="717"/>
                      <a:pt x="3397" y="688"/>
                    </a:cubicBezTo>
                    <a:cubicBezTo>
                      <a:pt x="3703" y="536"/>
                      <a:pt x="3619" y="0"/>
                      <a:pt x="32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458714" y="2039595"/>
                <a:ext cx="151319" cy="84722"/>
              </a:xfrm>
              <a:custGeom>
                <a:rect b="b" l="l" r="r" t="t"/>
                <a:pathLst>
                  <a:path extrusionOk="0" h="2426" w="4333">
                    <a:moveTo>
                      <a:pt x="3831" y="0"/>
                    </a:moveTo>
                    <a:cubicBezTo>
                      <a:pt x="3812" y="0"/>
                      <a:pt x="3791" y="2"/>
                      <a:pt x="3771" y="5"/>
                    </a:cubicBezTo>
                    <a:cubicBezTo>
                      <a:pt x="3203" y="94"/>
                      <a:pt x="985" y="1253"/>
                      <a:pt x="511" y="1538"/>
                    </a:cubicBezTo>
                    <a:cubicBezTo>
                      <a:pt x="357" y="1631"/>
                      <a:pt x="340" y="1644"/>
                      <a:pt x="230" y="1745"/>
                    </a:cubicBezTo>
                    <a:cubicBezTo>
                      <a:pt x="0" y="1959"/>
                      <a:pt x="114" y="2425"/>
                      <a:pt x="547" y="2425"/>
                    </a:cubicBezTo>
                    <a:cubicBezTo>
                      <a:pt x="729" y="2425"/>
                      <a:pt x="842" y="2335"/>
                      <a:pt x="1349" y="2052"/>
                    </a:cubicBezTo>
                    <a:cubicBezTo>
                      <a:pt x="1632" y="1894"/>
                      <a:pt x="1832" y="1775"/>
                      <a:pt x="2095" y="1631"/>
                    </a:cubicBezTo>
                    <a:cubicBezTo>
                      <a:pt x="3191" y="1137"/>
                      <a:pt x="3417" y="1169"/>
                      <a:pt x="3522" y="922"/>
                    </a:cubicBezTo>
                    <a:cubicBezTo>
                      <a:pt x="3536" y="889"/>
                      <a:pt x="3928" y="719"/>
                      <a:pt x="3962" y="705"/>
                    </a:cubicBezTo>
                    <a:cubicBezTo>
                      <a:pt x="4332" y="561"/>
                      <a:pt x="4205" y="0"/>
                      <a:pt x="38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4888971" y="2666645"/>
                <a:ext cx="69670" cy="146360"/>
              </a:xfrm>
              <a:custGeom>
                <a:rect b="b" l="l" r="r" t="t"/>
                <a:pathLst>
                  <a:path extrusionOk="0" h="4191" w="1995">
                    <a:moveTo>
                      <a:pt x="1487" y="1"/>
                    </a:moveTo>
                    <a:cubicBezTo>
                      <a:pt x="1321" y="1"/>
                      <a:pt x="1186" y="177"/>
                      <a:pt x="1072" y="364"/>
                    </a:cubicBezTo>
                    <a:cubicBezTo>
                      <a:pt x="923" y="393"/>
                      <a:pt x="872" y="526"/>
                      <a:pt x="872" y="526"/>
                    </a:cubicBezTo>
                    <a:cubicBezTo>
                      <a:pt x="836" y="600"/>
                      <a:pt x="688" y="1099"/>
                      <a:pt x="665" y="1170"/>
                    </a:cubicBezTo>
                    <a:cubicBezTo>
                      <a:pt x="253" y="2089"/>
                      <a:pt x="15" y="3481"/>
                      <a:pt x="6" y="3820"/>
                    </a:cubicBezTo>
                    <a:cubicBezTo>
                      <a:pt x="1" y="4025"/>
                      <a:pt x="182" y="4191"/>
                      <a:pt x="380" y="4191"/>
                    </a:cubicBezTo>
                    <a:cubicBezTo>
                      <a:pt x="552" y="4191"/>
                      <a:pt x="719" y="4065"/>
                      <a:pt x="745" y="3869"/>
                    </a:cubicBezTo>
                    <a:cubicBezTo>
                      <a:pt x="703" y="3861"/>
                      <a:pt x="1160" y="2140"/>
                      <a:pt x="1199" y="1981"/>
                    </a:cubicBezTo>
                    <a:cubicBezTo>
                      <a:pt x="1747" y="491"/>
                      <a:pt x="1994" y="255"/>
                      <a:pt x="1630" y="43"/>
                    </a:cubicBezTo>
                    <a:cubicBezTo>
                      <a:pt x="1580" y="14"/>
                      <a:pt x="1532" y="1"/>
                      <a:pt x="1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4868437" y="2896289"/>
                <a:ext cx="44631" cy="123276"/>
              </a:xfrm>
              <a:custGeom>
                <a:rect b="b" l="l" r="r" t="t"/>
                <a:pathLst>
                  <a:path extrusionOk="0" h="3530" w="1278">
                    <a:moveTo>
                      <a:pt x="935" y="0"/>
                    </a:moveTo>
                    <a:cubicBezTo>
                      <a:pt x="862" y="0"/>
                      <a:pt x="785" y="25"/>
                      <a:pt x="717" y="78"/>
                    </a:cubicBezTo>
                    <a:cubicBezTo>
                      <a:pt x="259" y="431"/>
                      <a:pt x="1" y="2833"/>
                      <a:pt x="10" y="3025"/>
                    </a:cubicBezTo>
                    <a:cubicBezTo>
                      <a:pt x="14" y="3104"/>
                      <a:pt x="35" y="3198"/>
                      <a:pt x="79" y="3267"/>
                    </a:cubicBezTo>
                    <a:cubicBezTo>
                      <a:pt x="92" y="3409"/>
                      <a:pt x="210" y="3529"/>
                      <a:pt x="360" y="3529"/>
                    </a:cubicBezTo>
                    <a:cubicBezTo>
                      <a:pt x="558" y="3529"/>
                      <a:pt x="593" y="3391"/>
                      <a:pt x="658" y="3326"/>
                    </a:cubicBezTo>
                    <a:cubicBezTo>
                      <a:pt x="760" y="3225"/>
                      <a:pt x="763" y="3126"/>
                      <a:pt x="767" y="3062"/>
                    </a:cubicBezTo>
                    <a:cubicBezTo>
                      <a:pt x="641" y="3062"/>
                      <a:pt x="1104" y="1632"/>
                      <a:pt x="1236" y="605"/>
                    </a:cubicBezTo>
                    <a:cubicBezTo>
                      <a:pt x="1255" y="467"/>
                      <a:pt x="1278" y="346"/>
                      <a:pt x="1250" y="243"/>
                    </a:cubicBezTo>
                    <a:cubicBezTo>
                      <a:pt x="1208" y="92"/>
                      <a:pt x="1077" y="0"/>
                      <a:pt x="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712348" y="1970940"/>
                <a:ext cx="143357" cy="56225"/>
              </a:xfrm>
              <a:custGeom>
                <a:rect b="b" l="l" r="r" t="t"/>
                <a:pathLst>
                  <a:path extrusionOk="0" h="1610" w="4105">
                    <a:moveTo>
                      <a:pt x="3596" y="1"/>
                    </a:moveTo>
                    <a:cubicBezTo>
                      <a:pt x="2929" y="1"/>
                      <a:pt x="565" y="614"/>
                      <a:pt x="304" y="905"/>
                    </a:cubicBezTo>
                    <a:cubicBezTo>
                      <a:pt x="0" y="1244"/>
                      <a:pt x="388" y="1609"/>
                      <a:pt x="635" y="1609"/>
                    </a:cubicBezTo>
                    <a:cubicBezTo>
                      <a:pt x="746" y="1609"/>
                      <a:pt x="1745" y="1251"/>
                      <a:pt x="1745" y="1251"/>
                    </a:cubicBezTo>
                    <a:lnTo>
                      <a:pt x="1745" y="1251"/>
                    </a:lnTo>
                    <a:cubicBezTo>
                      <a:pt x="1745" y="1251"/>
                      <a:pt x="1745" y="1251"/>
                      <a:pt x="1745" y="1251"/>
                    </a:cubicBezTo>
                    <a:cubicBezTo>
                      <a:pt x="2481" y="997"/>
                      <a:pt x="3664" y="752"/>
                      <a:pt x="3729" y="733"/>
                    </a:cubicBezTo>
                    <a:cubicBezTo>
                      <a:pt x="4074" y="636"/>
                      <a:pt x="4104" y="135"/>
                      <a:pt x="3727" y="15"/>
                    </a:cubicBezTo>
                    <a:cubicBezTo>
                      <a:pt x="3698" y="5"/>
                      <a:pt x="3653" y="1"/>
                      <a:pt x="35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4994224" y="2986736"/>
                <a:ext cx="4121" cy="3178"/>
              </a:xfrm>
              <a:custGeom>
                <a:rect b="b" l="l" r="r" t="t"/>
                <a:pathLst>
                  <a:path extrusionOk="0" h="91" w="118">
                    <a:moveTo>
                      <a:pt x="58" y="0"/>
                    </a:moveTo>
                    <a:cubicBezTo>
                      <a:pt x="0" y="0"/>
                      <a:pt x="0" y="90"/>
                      <a:pt x="58" y="90"/>
                    </a:cubicBezTo>
                    <a:cubicBezTo>
                      <a:pt x="118" y="90"/>
                      <a:pt x="118" y="0"/>
                      <a:pt x="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4984062" y="2798614"/>
                <a:ext cx="71277" cy="155859"/>
              </a:xfrm>
              <a:custGeom>
                <a:rect b="b" l="l" r="r" t="t"/>
                <a:pathLst>
                  <a:path extrusionOk="0" h="4463" w="2041">
                    <a:moveTo>
                      <a:pt x="1449" y="1"/>
                    </a:moveTo>
                    <a:cubicBezTo>
                      <a:pt x="642" y="1"/>
                      <a:pt x="0" y="3318"/>
                      <a:pt x="59" y="4148"/>
                    </a:cubicBezTo>
                    <a:cubicBezTo>
                      <a:pt x="70" y="4291"/>
                      <a:pt x="213" y="4462"/>
                      <a:pt x="418" y="4462"/>
                    </a:cubicBezTo>
                    <a:cubicBezTo>
                      <a:pt x="769" y="4461"/>
                      <a:pt x="806" y="4091"/>
                      <a:pt x="846" y="3745"/>
                    </a:cubicBezTo>
                    <a:cubicBezTo>
                      <a:pt x="889" y="3358"/>
                      <a:pt x="930" y="3219"/>
                      <a:pt x="1082" y="2697"/>
                    </a:cubicBezTo>
                    <a:cubicBezTo>
                      <a:pt x="1664" y="696"/>
                      <a:pt x="2040" y="386"/>
                      <a:pt x="1680" y="93"/>
                    </a:cubicBezTo>
                    <a:cubicBezTo>
                      <a:pt x="1602" y="30"/>
                      <a:pt x="1525" y="1"/>
                      <a:pt x="14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145120" y="2492771"/>
                <a:ext cx="1816" cy="1397"/>
              </a:xfrm>
              <a:custGeom>
                <a:rect b="b" l="l" r="r" t="t"/>
                <a:pathLst>
                  <a:path extrusionOk="0" h="40" w="52">
                    <a:moveTo>
                      <a:pt x="23" y="1"/>
                    </a:moveTo>
                    <a:cubicBezTo>
                      <a:pt x="0" y="1"/>
                      <a:pt x="1" y="39"/>
                      <a:pt x="25" y="39"/>
                    </a:cubicBezTo>
                    <a:cubicBezTo>
                      <a:pt x="51" y="39"/>
                      <a:pt x="51" y="1"/>
                      <a:pt x="25" y="1"/>
                    </a:cubicBezTo>
                    <a:cubicBezTo>
                      <a:pt x="24" y="1"/>
                      <a:pt x="24"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067315" y="2573021"/>
                <a:ext cx="82487" cy="125442"/>
              </a:xfrm>
              <a:custGeom>
                <a:rect b="b" l="l" r="r" t="t"/>
                <a:pathLst>
                  <a:path extrusionOk="0" h="3592" w="2362">
                    <a:moveTo>
                      <a:pt x="2045" y="1"/>
                    </a:moveTo>
                    <a:cubicBezTo>
                      <a:pt x="1713" y="1"/>
                      <a:pt x="1105" y="566"/>
                      <a:pt x="231" y="2848"/>
                    </a:cubicBezTo>
                    <a:cubicBezTo>
                      <a:pt x="0" y="3458"/>
                      <a:pt x="325" y="3592"/>
                      <a:pt x="483" y="3592"/>
                    </a:cubicBezTo>
                    <a:cubicBezTo>
                      <a:pt x="710" y="3592"/>
                      <a:pt x="787" y="3428"/>
                      <a:pt x="877" y="3225"/>
                    </a:cubicBezTo>
                    <a:cubicBezTo>
                      <a:pt x="933" y="3187"/>
                      <a:pt x="975" y="3135"/>
                      <a:pt x="994" y="3063"/>
                    </a:cubicBezTo>
                    <a:lnTo>
                      <a:pt x="994" y="3063"/>
                    </a:lnTo>
                    <a:cubicBezTo>
                      <a:pt x="994" y="3063"/>
                      <a:pt x="994" y="3064"/>
                      <a:pt x="994" y="3064"/>
                    </a:cubicBezTo>
                    <a:cubicBezTo>
                      <a:pt x="995" y="3064"/>
                      <a:pt x="999" y="3057"/>
                      <a:pt x="1016" y="3000"/>
                    </a:cubicBezTo>
                    <a:cubicBezTo>
                      <a:pt x="1084" y="2805"/>
                      <a:pt x="1158" y="2594"/>
                      <a:pt x="1327" y="2254"/>
                    </a:cubicBezTo>
                    <a:cubicBezTo>
                      <a:pt x="1701" y="1520"/>
                      <a:pt x="2315" y="588"/>
                      <a:pt x="2340" y="403"/>
                    </a:cubicBezTo>
                    <a:cubicBezTo>
                      <a:pt x="2362" y="242"/>
                      <a:pt x="2263" y="1"/>
                      <a:pt x="20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5176933" y="2429598"/>
                <a:ext cx="78576" cy="77353"/>
              </a:xfrm>
              <a:custGeom>
                <a:rect b="b" l="l" r="r" t="t"/>
                <a:pathLst>
                  <a:path extrusionOk="0" h="2215" w="2250">
                    <a:moveTo>
                      <a:pt x="1783" y="1"/>
                    </a:moveTo>
                    <a:cubicBezTo>
                      <a:pt x="1768" y="1"/>
                      <a:pt x="1752" y="2"/>
                      <a:pt x="1736" y="4"/>
                    </a:cubicBezTo>
                    <a:cubicBezTo>
                      <a:pt x="1388" y="50"/>
                      <a:pt x="635" y="859"/>
                      <a:pt x="417" y="1135"/>
                    </a:cubicBezTo>
                    <a:cubicBezTo>
                      <a:pt x="231" y="1371"/>
                      <a:pt x="149" y="1476"/>
                      <a:pt x="101" y="1604"/>
                    </a:cubicBezTo>
                    <a:cubicBezTo>
                      <a:pt x="0" y="1869"/>
                      <a:pt x="132" y="2214"/>
                      <a:pt x="431" y="2214"/>
                    </a:cubicBezTo>
                    <a:cubicBezTo>
                      <a:pt x="577" y="2214"/>
                      <a:pt x="721" y="2124"/>
                      <a:pt x="773" y="1938"/>
                    </a:cubicBezTo>
                    <a:cubicBezTo>
                      <a:pt x="1139" y="1299"/>
                      <a:pt x="1893" y="733"/>
                      <a:pt x="2027" y="591"/>
                    </a:cubicBezTo>
                    <a:cubicBezTo>
                      <a:pt x="2250" y="360"/>
                      <a:pt x="2078" y="1"/>
                      <a:pt x="17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5297272" y="2306186"/>
                <a:ext cx="76864" cy="67540"/>
              </a:xfrm>
              <a:custGeom>
                <a:rect b="b" l="l" r="r" t="t"/>
                <a:pathLst>
                  <a:path extrusionOk="0" h="1934" w="2201">
                    <a:moveTo>
                      <a:pt x="1855" y="0"/>
                    </a:moveTo>
                    <a:cubicBezTo>
                      <a:pt x="1754" y="0"/>
                      <a:pt x="1626" y="44"/>
                      <a:pt x="1473" y="154"/>
                    </a:cubicBezTo>
                    <a:cubicBezTo>
                      <a:pt x="933" y="548"/>
                      <a:pt x="692" y="747"/>
                      <a:pt x="224" y="1184"/>
                    </a:cubicBezTo>
                    <a:cubicBezTo>
                      <a:pt x="99" y="1291"/>
                      <a:pt x="0" y="1386"/>
                      <a:pt x="0" y="1557"/>
                    </a:cubicBezTo>
                    <a:cubicBezTo>
                      <a:pt x="0" y="1761"/>
                      <a:pt x="162" y="1934"/>
                      <a:pt x="382" y="1934"/>
                    </a:cubicBezTo>
                    <a:cubicBezTo>
                      <a:pt x="645" y="1934"/>
                      <a:pt x="679" y="1731"/>
                      <a:pt x="1828" y="789"/>
                    </a:cubicBezTo>
                    <a:cubicBezTo>
                      <a:pt x="1901" y="727"/>
                      <a:pt x="1952" y="647"/>
                      <a:pt x="1963" y="551"/>
                    </a:cubicBezTo>
                    <a:cubicBezTo>
                      <a:pt x="1967" y="549"/>
                      <a:pt x="2045" y="479"/>
                      <a:pt x="2042" y="476"/>
                    </a:cubicBezTo>
                    <a:cubicBezTo>
                      <a:pt x="2201" y="314"/>
                      <a:pt x="2126" y="0"/>
                      <a:pt x="1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463917" y="2194577"/>
                <a:ext cx="106234" cy="74350"/>
              </a:xfrm>
              <a:custGeom>
                <a:rect b="b" l="l" r="r" t="t"/>
                <a:pathLst>
                  <a:path extrusionOk="0" h="2129" w="3042">
                    <a:moveTo>
                      <a:pt x="2496" y="1"/>
                    </a:moveTo>
                    <a:cubicBezTo>
                      <a:pt x="2460" y="1"/>
                      <a:pt x="2423" y="6"/>
                      <a:pt x="2386" y="18"/>
                    </a:cubicBezTo>
                    <a:cubicBezTo>
                      <a:pt x="2136" y="99"/>
                      <a:pt x="2289" y="79"/>
                      <a:pt x="1192" y="792"/>
                    </a:cubicBezTo>
                    <a:cubicBezTo>
                      <a:pt x="627" y="1161"/>
                      <a:pt x="520" y="1238"/>
                      <a:pt x="380" y="1336"/>
                    </a:cubicBezTo>
                    <a:cubicBezTo>
                      <a:pt x="206" y="1447"/>
                      <a:pt x="57" y="1535"/>
                      <a:pt x="32" y="1720"/>
                    </a:cubicBezTo>
                    <a:cubicBezTo>
                      <a:pt x="0" y="1944"/>
                      <a:pt x="180" y="2129"/>
                      <a:pt x="393" y="2129"/>
                    </a:cubicBezTo>
                    <a:cubicBezTo>
                      <a:pt x="393" y="2129"/>
                      <a:pt x="393" y="2129"/>
                      <a:pt x="393" y="2129"/>
                    </a:cubicBezTo>
                    <a:cubicBezTo>
                      <a:pt x="611" y="2129"/>
                      <a:pt x="2648" y="763"/>
                      <a:pt x="2726" y="700"/>
                    </a:cubicBezTo>
                    <a:cubicBezTo>
                      <a:pt x="3041" y="445"/>
                      <a:pt x="2817" y="1"/>
                      <a:pt x="2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652353" y="2127458"/>
                <a:ext cx="110914" cy="61394"/>
              </a:xfrm>
              <a:custGeom>
                <a:rect b="b" l="l" r="r" t="t"/>
                <a:pathLst>
                  <a:path extrusionOk="0" h="1758" w="3176">
                    <a:moveTo>
                      <a:pt x="2657" y="0"/>
                    </a:moveTo>
                    <a:cubicBezTo>
                      <a:pt x="2636" y="0"/>
                      <a:pt x="2613" y="3"/>
                      <a:pt x="2591" y="7"/>
                    </a:cubicBezTo>
                    <a:cubicBezTo>
                      <a:pt x="2520" y="21"/>
                      <a:pt x="2348" y="50"/>
                      <a:pt x="2070" y="173"/>
                    </a:cubicBezTo>
                    <a:cubicBezTo>
                      <a:pt x="1670" y="350"/>
                      <a:pt x="1616" y="392"/>
                      <a:pt x="1566" y="510"/>
                    </a:cubicBezTo>
                    <a:cubicBezTo>
                      <a:pt x="1191" y="697"/>
                      <a:pt x="652" y="993"/>
                      <a:pt x="430" y="1098"/>
                    </a:cubicBezTo>
                    <a:cubicBezTo>
                      <a:pt x="1" y="1306"/>
                      <a:pt x="197" y="1758"/>
                      <a:pt x="514" y="1758"/>
                    </a:cubicBezTo>
                    <a:cubicBezTo>
                      <a:pt x="686" y="1758"/>
                      <a:pt x="1094" y="1541"/>
                      <a:pt x="1742" y="1232"/>
                    </a:cubicBezTo>
                    <a:cubicBezTo>
                      <a:pt x="2823" y="718"/>
                      <a:pt x="2792" y="798"/>
                      <a:pt x="2915" y="673"/>
                    </a:cubicBezTo>
                    <a:cubicBezTo>
                      <a:pt x="3175" y="416"/>
                      <a:pt x="2960" y="0"/>
                      <a:pt x="26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900051" y="2055031"/>
                <a:ext cx="113498" cy="52838"/>
              </a:xfrm>
              <a:custGeom>
                <a:rect b="b" l="l" r="r" t="t"/>
                <a:pathLst>
                  <a:path extrusionOk="0" h="1513" w="3250">
                    <a:moveTo>
                      <a:pt x="2802" y="0"/>
                    </a:moveTo>
                    <a:cubicBezTo>
                      <a:pt x="2596" y="0"/>
                      <a:pt x="2102" y="161"/>
                      <a:pt x="327" y="795"/>
                    </a:cubicBezTo>
                    <a:cubicBezTo>
                      <a:pt x="326" y="794"/>
                      <a:pt x="326" y="794"/>
                      <a:pt x="325" y="794"/>
                    </a:cubicBezTo>
                    <a:cubicBezTo>
                      <a:pt x="308" y="794"/>
                      <a:pt x="200" y="862"/>
                      <a:pt x="149" y="949"/>
                    </a:cubicBezTo>
                    <a:cubicBezTo>
                      <a:pt x="1" y="1202"/>
                      <a:pt x="189" y="1512"/>
                      <a:pt x="473" y="1512"/>
                    </a:cubicBezTo>
                    <a:cubicBezTo>
                      <a:pt x="596" y="1512"/>
                      <a:pt x="2860" y="742"/>
                      <a:pt x="2923" y="720"/>
                    </a:cubicBezTo>
                    <a:cubicBezTo>
                      <a:pt x="3184" y="626"/>
                      <a:pt x="3249" y="218"/>
                      <a:pt x="2966" y="52"/>
                    </a:cubicBezTo>
                    <a:cubicBezTo>
                      <a:pt x="2917" y="23"/>
                      <a:pt x="2880" y="0"/>
                      <a:pt x="28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5081493" y="2898175"/>
                <a:ext cx="69496" cy="139585"/>
              </a:xfrm>
              <a:custGeom>
                <a:rect b="b" l="l" r="r" t="t"/>
                <a:pathLst>
                  <a:path extrusionOk="0" h="3997" w="1990">
                    <a:moveTo>
                      <a:pt x="1310" y="1"/>
                    </a:moveTo>
                    <a:cubicBezTo>
                      <a:pt x="980" y="1"/>
                      <a:pt x="747" y="684"/>
                      <a:pt x="86" y="3286"/>
                    </a:cubicBezTo>
                    <a:cubicBezTo>
                      <a:pt x="0" y="3628"/>
                      <a:pt x="25" y="3997"/>
                      <a:pt x="373" y="3997"/>
                    </a:cubicBezTo>
                    <a:cubicBezTo>
                      <a:pt x="646" y="3997"/>
                      <a:pt x="694" y="3735"/>
                      <a:pt x="726" y="3634"/>
                    </a:cubicBezTo>
                    <a:cubicBezTo>
                      <a:pt x="842" y="3581"/>
                      <a:pt x="914" y="3470"/>
                      <a:pt x="921" y="3360"/>
                    </a:cubicBezTo>
                    <a:cubicBezTo>
                      <a:pt x="1149" y="1248"/>
                      <a:pt x="1989" y="261"/>
                      <a:pt x="1444" y="32"/>
                    </a:cubicBezTo>
                    <a:cubicBezTo>
                      <a:pt x="1397" y="12"/>
                      <a:pt x="1353" y="1"/>
                      <a:pt x="13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140475" y="2714732"/>
                <a:ext cx="65794" cy="107491"/>
              </a:xfrm>
              <a:custGeom>
                <a:rect b="b" l="l" r="r" t="t"/>
                <a:pathLst>
                  <a:path extrusionOk="0" h="3078" w="1884">
                    <a:moveTo>
                      <a:pt x="1437" y="0"/>
                    </a:moveTo>
                    <a:cubicBezTo>
                      <a:pt x="1321" y="0"/>
                      <a:pt x="1203" y="59"/>
                      <a:pt x="1129" y="186"/>
                    </a:cubicBezTo>
                    <a:cubicBezTo>
                      <a:pt x="1073" y="282"/>
                      <a:pt x="182" y="2262"/>
                      <a:pt x="159" y="2321"/>
                    </a:cubicBezTo>
                    <a:cubicBezTo>
                      <a:pt x="137" y="2381"/>
                      <a:pt x="117" y="2443"/>
                      <a:pt x="100" y="2505"/>
                    </a:cubicBezTo>
                    <a:cubicBezTo>
                      <a:pt x="0" y="2893"/>
                      <a:pt x="226" y="3078"/>
                      <a:pt x="441" y="3078"/>
                    </a:cubicBezTo>
                    <a:cubicBezTo>
                      <a:pt x="583" y="3078"/>
                      <a:pt x="720" y="2998"/>
                      <a:pt x="756" y="2843"/>
                    </a:cubicBezTo>
                    <a:cubicBezTo>
                      <a:pt x="789" y="2701"/>
                      <a:pt x="738" y="2871"/>
                      <a:pt x="872" y="2572"/>
                    </a:cubicBezTo>
                    <a:cubicBezTo>
                      <a:pt x="1884" y="301"/>
                      <a:pt x="1806" y="337"/>
                      <a:pt x="1751" y="209"/>
                    </a:cubicBezTo>
                    <a:cubicBezTo>
                      <a:pt x="1695" y="74"/>
                      <a:pt x="1568" y="0"/>
                      <a:pt x="14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254843" y="2512572"/>
                <a:ext cx="89017" cy="100053"/>
              </a:xfrm>
              <a:custGeom>
                <a:rect b="b" l="l" r="r" t="t"/>
                <a:pathLst>
                  <a:path extrusionOk="0" h="2865" w="2549">
                    <a:moveTo>
                      <a:pt x="2142" y="0"/>
                    </a:moveTo>
                    <a:cubicBezTo>
                      <a:pt x="2047" y="0"/>
                      <a:pt x="1952" y="35"/>
                      <a:pt x="1879" y="110"/>
                    </a:cubicBezTo>
                    <a:cubicBezTo>
                      <a:pt x="1462" y="527"/>
                      <a:pt x="321" y="1582"/>
                      <a:pt x="58" y="2443"/>
                    </a:cubicBezTo>
                    <a:cubicBezTo>
                      <a:pt x="0" y="2636"/>
                      <a:pt x="148" y="2864"/>
                      <a:pt x="380" y="2864"/>
                    </a:cubicBezTo>
                    <a:cubicBezTo>
                      <a:pt x="417" y="2864"/>
                      <a:pt x="456" y="2857"/>
                      <a:pt x="492" y="2845"/>
                    </a:cubicBezTo>
                    <a:cubicBezTo>
                      <a:pt x="504" y="2846"/>
                      <a:pt x="517" y="2847"/>
                      <a:pt x="529" y="2847"/>
                    </a:cubicBezTo>
                    <a:cubicBezTo>
                      <a:pt x="542" y="2847"/>
                      <a:pt x="555" y="2846"/>
                      <a:pt x="568" y="2845"/>
                    </a:cubicBezTo>
                    <a:cubicBezTo>
                      <a:pt x="804" y="2812"/>
                      <a:pt x="816" y="2591"/>
                      <a:pt x="884" y="2452"/>
                    </a:cubicBezTo>
                    <a:cubicBezTo>
                      <a:pt x="935" y="2353"/>
                      <a:pt x="927" y="2362"/>
                      <a:pt x="1174" y="2022"/>
                    </a:cubicBezTo>
                    <a:cubicBezTo>
                      <a:pt x="1367" y="1761"/>
                      <a:pt x="1683" y="1387"/>
                      <a:pt x="2016" y="1052"/>
                    </a:cubicBezTo>
                    <a:cubicBezTo>
                      <a:pt x="2442" y="625"/>
                      <a:pt x="2549" y="545"/>
                      <a:pt x="2520" y="326"/>
                    </a:cubicBezTo>
                    <a:cubicBezTo>
                      <a:pt x="2492" y="120"/>
                      <a:pt x="2318" y="0"/>
                      <a:pt x="21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5472683" y="2393944"/>
                <a:ext cx="1816" cy="1397"/>
              </a:xfrm>
              <a:custGeom>
                <a:rect b="b" l="l" r="r" t="t"/>
                <a:pathLst>
                  <a:path extrusionOk="0" h="40" w="52">
                    <a:moveTo>
                      <a:pt x="26" y="1"/>
                    </a:moveTo>
                    <a:cubicBezTo>
                      <a:pt x="1" y="1"/>
                      <a:pt x="1" y="39"/>
                      <a:pt x="26" y="39"/>
                    </a:cubicBezTo>
                    <a:cubicBezTo>
                      <a:pt x="52" y="39"/>
                      <a:pt x="52" y="1"/>
                      <a:pt x="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417821" y="2332063"/>
                <a:ext cx="105291" cy="84792"/>
              </a:xfrm>
              <a:custGeom>
                <a:rect b="b" l="l" r="r" t="t"/>
                <a:pathLst>
                  <a:path extrusionOk="0" h="2428" w="3015">
                    <a:moveTo>
                      <a:pt x="2503" y="0"/>
                    </a:moveTo>
                    <a:cubicBezTo>
                      <a:pt x="2452" y="0"/>
                      <a:pt x="2398" y="11"/>
                      <a:pt x="2342" y="35"/>
                    </a:cubicBezTo>
                    <a:cubicBezTo>
                      <a:pt x="1967" y="195"/>
                      <a:pt x="654" y="1338"/>
                      <a:pt x="263" y="1763"/>
                    </a:cubicBezTo>
                    <a:cubicBezTo>
                      <a:pt x="0" y="2048"/>
                      <a:pt x="231" y="2427"/>
                      <a:pt x="534" y="2427"/>
                    </a:cubicBezTo>
                    <a:cubicBezTo>
                      <a:pt x="612" y="2427"/>
                      <a:pt x="695" y="2402"/>
                      <a:pt x="775" y="2344"/>
                    </a:cubicBezTo>
                    <a:cubicBezTo>
                      <a:pt x="865" y="2279"/>
                      <a:pt x="1304" y="1891"/>
                      <a:pt x="1348" y="1769"/>
                    </a:cubicBezTo>
                    <a:cubicBezTo>
                      <a:pt x="1746" y="1401"/>
                      <a:pt x="2222" y="973"/>
                      <a:pt x="2658" y="650"/>
                    </a:cubicBezTo>
                    <a:cubicBezTo>
                      <a:pt x="3014" y="407"/>
                      <a:pt x="2819" y="0"/>
                      <a:pt x="2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609749" y="2241756"/>
                <a:ext cx="111123" cy="72534"/>
              </a:xfrm>
              <a:custGeom>
                <a:rect b="b" l="l" r="r" t="t"/>
                <a:pathLst>
                  <a:path extrusionOk="0" h="2077" w="3182">
                    <a:moveTo>
                      <a:pt x="2754" y="1"/>
                    </a:moveTo>
                    <a:cubicBezTo>
                      <a:pt x="2723" y="1"/>
                      <a:pt x="2691" y="5"/>
                      <a:pt x="2658" y="13"/>
                    </a:cubicBezTo>
                    <a:cubicBezTo>
                      <a:pt x="2414" y="75"/>
                      <a:pt x="1057" y="870"/>
                      <a:pt x="426" y="1388"/>
                    </a:cubicBezTo>
                    <a:cubicBezTo>
                      <a:pt x="0" y="1674"/>
                      <a:pt x="243" y="2077"/>
                      <a:pt x="543" y="2077"/>
                    </a:cubicBezTo>
                    <a:cubicBezTo>
                      <a:pt x="705" y="2077"/>
                      <a:pt x="798" y="1987"/>
                      <a:pt x="912" y="1908"/>
                    </a:cubicBezTo>
                    <a:cubicBezTo>
                      <a:pt x="1090" y="1784"/>
                      <a:pt x="1511" y="1489"/>
                      <a:pt x="1747" y="1352"/>
                    </a:cubicBezTo>
                    <a:cubicBezTo>
                      <a:pt x="2975" y="642"/>
                      <a:pt x="3050" y="709"/>
                      <a:pt x="3115" y="470"/>
                    </a:cubicBezTo>
                    <a:cubicBezTo>
                      <a:pt x="3182" y="226"/>
                      <a:pt x="2994" y="1"/>
                      <a:pt x="2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831850" y="2183053"/>
                <a:ext cx="112730" cy="59368"/>
              </a:xfrm>
              <a:custGeom>
                <a:rect b="b" l="l" r="r" t="t"/>
                <a:pathLst>
                  <a:path extrusionOk="0" h="1700" w="3228">
                    <a:moveTo>
                      <a:pt x="2698" y="1"/>
                    </a:moveTo>
                    <a:cubicBezTo>
                      <a:pt x="2619" y="1"/>
                      <a:pt x="2529" y="18"/>
                      <a:pt x="2427" y="59"/>
                    </a:cubicBezTo>
                    <a:cubicBezTo>
                      <a:pt x="2266" y="126"/>
                      <a:pt x="1304" y="547"/>
                      <a:pt x="699" y="839"/>
                    </a:cubicBezTo>
                    <a:cubicBezTo>
                      <a:pt x="508" y="919"/>
                      <a:pt x="417" y="950"/>
                      <a:pt x="319" y="1009"/>
                    </a:cubicBezTo>
                    <a:cubicBezTo>
                      <a:pt x="0" y="1201"/>
                      <a:pt x="127" y="1699"/>
                      <a:pt x="502" y="1699"/>
                    </a:cubicBezTo>
                    <a:cubicBezTo>
                      <a:pt x="671" y="1699"/>
                      <a:pt x="900" y="1581"/>
                      <a:pt x="1054" y="1509"/>
                    </a:cubicBezTo>
                    <a:cubicBezTo>
                      <a:pt x="1301" y="1398"/>
                      <a:pt x="2462" y="877"/>
                      <a:pt x="2866" y="726"/>
                    </a:cubicBezTo>
                    <a:cubicBezTo>
                      <a:pt x="3228" y="592"/>
                      <a:pt x="3154" y="1"/>
                      <a:pt x="26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5228861" y="2832627"/>
                <a:ext cx="63070" cy="119994"/>
              </a:xfrm>
              <a:custGeom>
                <a:rect b="b" l="l" r="r" t="t"/>
                <a:pathLst>
                  <a:path extrusionOk="0" h="3436" w="1806">
                    <a:moveTo>
                      <a:pt x="1384" y="1"/>
                    </a:moveTo>
                    <a:cubicBezTo>
                      <a:pt x="1273" y="1"/>
                      <a:pt x="1161" y="57"/>
                      <a:pt x="1092" y="175"/>
                    </a:cubicBezTo>
                    <a:cubicBezTo>
                      <a:pt x="801" y="674"/>
                      <a:pt x="14" y="2431"/>
                      <a:pt x="4" y="3040"/>
                    </a:cubicBezTo>
                    <a:cubicBezTo>
                      <a:pt x="0" y="3314"/>
                      <a:pt x="153" y="3436"/>
                      <a:pt x="325" y="3436"/>
                    </a:cubicBezTo>
                    <a:cubicBezTo>
                      <a:pt x="685" y="3436"/>
                      <a:pt x="533" y="3233"/>
                      <a:pt x="1233" y="1524"/>
                    </a:cubicBezTo>
                    <a:cubicBezTo>
                      <a:pt x="1677" y="432"/>
                      <a:pt x="1806" y="339"/>
                      <a:pt x="1642" y="127"/>
                    </a:cubicBezTo>
                    <a:cubicBezTo>
                      <a:pt x="1578" y="45"/>
                      <a:pt x="1482" y="1"/>
                      <a:pt x="13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5307400" y="2641746"/>
                <a:ext cx="86852" cy="132042"/>
              </a:xfrm>
              <a:custGeom>
                <a:rect b="b" l="l" r="r" t="t"/>
                <a:pathLst>
                  <a:path extrusionOk="0" h="3781" w="2487">
                    <a:moveTo>
                      <a:pt x="2065" y="1"/>
                    </a:moveTo>
                    <a:cubicBezTo>
                      <a:pt x="1957" y="1"/>
                      <a:pt x="1850" y="47"/>
                      <a:pt x="1784" y="137"/>
                    </a:cubicBezTo>
                    <a:cubicBezTo>
                      <a:pt x="1785" y="135"/>
                      <a:pt x="1786" y="134"/>
                      <a:pt x="1785" y="134"/>
                    </a:cubicBezTo>
                    <a:lnTo>
                      <a:pt x="1785" y="134"/>
                    </a:lnTo>
                    <a:cubicBezTo>
                      <a:pt x="1781" y="134"/>
                      <a:pt x="960" y="1181"/>
                      <a:pt x="293" y="2706"/>
                    </a:cubicBezTo>
                    <a:cubicBezTo>
                      <a:pt x="247" y="2813"/>
                      <a:pt x="98" y="3170"/>
                      <a:pt x="50" y="3391"/>
                    </a:cubicBezTo>
                    <a:cubicBezTo>
                      <a:pt x="0" y="3620"/>
                      <a:pt x="166" y="3780"/>
                      <a:pt x="348" y="3780"/>
                    </a:cubicBezTo>
                    <a:cubicBezTo>
                      <a:pt x="566" y="3780"/>
                      <a:pt x="631" y="3601"/>
                      <a:pt x="712" y="3424"/>
                    </a:cubicBezTo>
                    <a:cubicBezTo>
                      <a:pt x="878" y="3323"/>
                      <a:pt x="1151" y="2626"/>
                      <a:pt x="1579" y="1805"/>
                    </a:cubicBezTo>
                    <a:cubicBezTo>
                      <a:pt x="1775" y="1425"/>
                      <a:pt x="2022" y="1054"/>
                      <a:pt x="2243" y="735"/>
                    </a:cubicBezTo>
                    <a:cubicBezTo>
                      <a:pt x="2333" y="605"/>
                      <a:pt x="2486" y="435"/>
                      <a:pt x="2395" y="217"/>
                    </a:cubicBezTo>
                    <a:cubicBezTo>
                      <a:pt x="2334" y="72"/>
                      <a:pt x="2199" y="1"/>
                      <a:pt x="2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5465314" y="2465882"/>
                <a:ext cx="100472" cy="103964"/>
              </a:xfrm>
              <a:custGeom>
                <a:rect b="b" l="l" r="r" t="t"/>
                <a:pathLst>
                  <a:path extrusionOk="0" h="2977" w="2877">
                    <a:moveTo>
                      <a:pt x="2524" y="0"/>
                    </a:moveTo>
                    <a:cubicBezTo>
                      <a:pt x="2013" y="0"/>
                      <a:pt x="254" y="1887"/>
                      <a:pt x="63" y="2532"/>
                    </a:cubicBezTo>
                    <a:cubicBezTo>
                      <a:pt x="1" y="2739"/>
                      <a:pt x="159" y="2977"/>
                      <a:pt x="402" y="2977"/>
                    </a:cubicBezTo>
                    <a:cubicBezTo>
                      <a:pt x="684" y="2977"/>
                      <a:pt x="666" y="2793"/>
                      <a:pt x="1572" y="1734"/>
                    </a:cubicBezTo>
                    <a:cubicBezTo>
                      <a:pt x="2520" y="729"/>
                      <a:pt x="2876" y="724"/>
                      <a:pt x="2876" y="377"/>
                    </a:cubicBezTo>
                    <a:cubicBezTo>
                      <a:pt x="2876" y="185"/>
                      <a:pt x="2732" y="27"/>
                      <a:pt x="2549" y="2"/>
                    </a:cubicBezTo>
                    <a:cubicBezTo>
                      <a:pt x="2541" y="1"/>
                      <a:pt x="2533" y="0"/>
                      <a:pt x="2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5644147" y="2355739"/>
                <a:ext cx="110041" cy="79868"/>
              </a:xfrm>
              <a:custGeom>
                <a:rect b="b" l="l" r="r" t="t"/>
                <a:pathLst>
                  <a:path extrusionOk="0" h="2287" w="3151">
                    <a:moveTo>
                      <a:pt x="2688" y="0"/>
                    </a:moveTo>
                    <a:cubicBezTo>
                      <a:pt x="2622" y="0"/>
                      <a:pt x="2556" y="17"/>
                      <a:pt x="2497" y="52"/>
                    </a:cubicBezTo>
                    <a:cubicBezTo>
                      <a:pt x="2199" y="226"/>
                      <a:pt x="1908" y="409"/>
                      <a:pt x="1620" y="599"/>
                    </a:cubicBezTo>
                    <a:cubicBezTo>
                      <a:pt x="1054" y="939"/>
                      <a:pt x="1169" y="871"/>
                      <a:pt x="952" y="1015"/>
                    </a:cubicBezTo>
                    <a:cubicBezTo>
                      <a:pt x="824" y="1097"/>
                      <a:pt x="904" y="1041"/>
                      <a:pt x="657" y="1223"/>
                    </a:cubicBezTo>
                    <a:cubicBezTo>
                      <a:pt x="505" y="1338"/>
                      <a:pt x="201" y="1597"/>
                      <a:pt x="109" y="1835"/>
                    </a:cubicBezTo>
                    <a:cubicBezTo>
                      <a:pt x="1" y="2116"/>
                      <a:pt x="182" y="2286"/>
                      <a:pt x="366" y="2286"/>
                    </a:cubicBezTo>
                    <a:cubicBezTo>
                      <a:pt x="427" y="2286"/>
                      <a:pt x="488" y="2268"/>
                      <a:pt x="540" y="2229"/>
                    </a:cubicBezTo>
                    <a:cubicBezTo>
                      <a:pt x="569" y="2210"/>
                      <a:pt x="595" y="2189"/>
                      <a:pt x="621" y="2166"/>
                    </a:cubicBezTo>
                    <a:cubicBezTo>
                      <a:pt x="858" y="1962"/>
                      <a:pt x="821" y="2010"/>
                      <a:pt x="1173" y="1785"/>
                    </a:cubicBezTo>
                    <a:cubicBezTo>
                      <a:pt x="1745" y="1419"/>
                      <a:pt x="2156" y="1193"/>
                      <a:pt x="2567" y="930"/>
                    </a:cubicBezTo>
                    <a:cubicBezTo>
                      <a:pt x="2808" y="774"/>
                      <a:pt x="2821" y="770"/>
                      <a:pt x="2859" y="740"/>
                    </a:cubicBezTo>
                    <a:cubicBezTo>
                      <a:pt x="3150" y="526"/>
                      <a:pt x="3092" y="248"/>
                      <a:pt x="2957" y="112"/>
                    </a:cubicBezTo>
                    <a:cubicBezTo>
                      <a:pt x="2885" y="39"/>
                      <a:pt x="2787" y="0"/>
                      <a:pt x="26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5836180" y="2305138"/>
                <a:ext cx="109517" cy="63838"/>
              </a:xfrm>
              <a:custGeom>
                <a:rect b="b" l="l" r="r" t="t"/>
                <a:pathLst>
                  <a:path extrusionOk="0" h="1828" w="3136">
                    <a:moveTo>
                      <a:pt x="2727" y="1"/>
                    </a:moveTo>
                    <a:cubicBezTo>
                      <a:pt x="2573" y="1"/>
                      <a:pt x="2399" y="58"/>
                      <a:pt x="2261" y="102"/>
                    </a:cubicBezTo>
                    <a:cubicBezTo>
                      <a:pt x="1527" y="328"/>
                      <a:pt x="1002" y="608"/>
                      <a:pt x="749" y="799"/>
                    </a:cubicBezTo>
                    <a:cubicBezTo>
                      <a:pt x="380" y="1078"/>
                      <a:pt x="354" y="1101"/>
                      <a:pt x="321" y="1166"/>
                    </a:cubicBezTo>
                    <a:cubicBezTo>
                      <a:pt x="1" y="1506"/>
                      <a:pt x="239" y="1827"/>
                      <a:pt x="521" y="1827"/>
                    </a:cubicBezTo>
                    <a:cubicBezTo>
                      <a:pt x="597" y="1826"/>
                      <a:pt x="670" y="1802"/>
                      <a:pt x="728" y="1753"/>
                    </a:cubicBezTo>
                    <a:cubicBezTo>
                      <a:pt x="886" y="1619"/>
                      <a:pt x="1602" y="1159"/>
                      <a:pt x="1942" y="1028"/>
                    </a:cubicBezTo>
                    <a:cubicBezTo>
                      <a:pt x="2349" y="873"/>
                      <a:pt x="2128" y="951"/>
                      <a:pt x="2820" y="730"/>
                    </a:cubicBezTo>
                    <a:cubicBezTo>
                      <a:pt x="3016" y="676"/>
                      <a:pt x="3136" y="466"/>
                      <a:pt x="3082" y="269"/>
                    </a:cubicBezTo>
                    <a:cubicBezTo>
                      <a:pt x="3026" y="63"/>
                      <a:pt x="2887" y="1"/>
                      <a:pt x="27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5989380" y="2246889"/>
                <a:ext cx="130296" cy="65375"/>
              </a:xfrm>
              <a:custGeom>
                <a:rect b="b" l="l" r="r" t="t"/>
                <a:pathLst>
                  <a:path extrusionOk="0" h="1872" w="3731">
                    <a:moveTo>
                      <a:pt x="3140" y="0"/>
                    </a:moveTo>
                    <a:cubicBezTo>
                      <a:pt x="3106" y="0"/>
                      <a:pt x="3070" y="4"/>
                      <a:pt x="3034" y="14"/>
                    </a:cubicBezTo>
                    <a:cubicBezTo>
                      <a:pt x="2803" y="73"/>
                      <a:pt x="2117" y="328"/>
                      <a:pt x="1488" y="603"/>
                    </a:cubicBezTo>
                    <a:cubicBezTo>
                      <a:pt x="1" y="1245"/>
                      <a:pt x="494" y="1872"/>
                      <a:pt x="854" y="1872"/>
                    </a:cubicBezTo>
                    <a:cubicBezTo>
                      <a:pt x="985" y="1872"/>
                      <a:pt x="1111" y="1806"/>
                      <a:pt x="1184" y="1674"/>
                    </a:cubicBezTo>
                    <a:cubicBezTo>
                      <a:pt x="1446" y="1485"/>
                      <a:pt x="3140" y="818"/>
                      <a:pt x="3206" y="796"/>
                    </a:cubicBezTo>
                    <a:cubicBezTo>
                      <a:pt x="3731" y="607"/>
                      <a:pt x="3543" y="0"/>
                      <a:pt x="31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 name="Google Shape;53;p2"/>
            <p:cNvSpPr/>
            <p:nvPr/>
          </p:nvSpPr>
          <p:spPr>
            <a:xfrm>
              <a:off x="9558259" y="90291"/>
              <a:ext cx="1045597" cy="301226"/>
            </a:xfrm>
            <a:custGeom>
              <a:rect b="b" l="l" r="r" t="t"/>
              <a:pathLst>
                <a:path extrusionOk="0" h="6098" w="21167">
                  <a:moveTo>
                    <a:pt x="14793" y="2490"/>
                  </a:moveTo>
                  <a:lnTo>
                    <a:pt x="14793" y="2490"/>
                  </a:lnTo>
                  <a:cubicBezTo>
                    <a:pt x="14793" y="2490"/>
                    <a:pt x="14793" y="2490"/>
                    <a:pt x="14793" y="2490"/>
                  </a:cubicBezTo>
                  <a:cubicBezTo>
                    <a:pt x="14793" y="2490"/>
                    <a:pt x="14793" y="2490"/>
                    <a:pt x="14793" y="2490"/>
                  </a:cubicBezTo>
                  <a:close/>
                  <a:moveTo>
                    <a:pt x="12990" y="553"/>
                  </a:moveTo>
                  <a:cubicBezTo>
                    <a:pt x="15832" y="553"/>
                    <a:pt x="17774" y="1310"/>
                    <a:pt x="19179" y="1928"/>
                  </a:cubicBezTo>
                  <a:cubicBezTo>
                    <a:pt x="18301" y="1902"/>
                    <a:pt x="17122" y="1877"/>
                    <a:pt x="16010" y="1877"/>
                  </a:cubicBezTo>
                  <a:cubicBezTo>
                    <a:pt x="15761" y="1877"/>
                    <a:pt x="15516" y="1878"/>
                    <a:pt x="15278" y="1881"/>
                  </a:cubicBezTo>
                  <a:cubicBezTo>
                    <a:pt x="6099" y="1990"/>
                    <a:pt x="6615" y="2464"/>
                    <a:pt x="2603" y="2758"/>
                  </a:cubicBezTo>
                  <a:cubicBezTo>
                    <a:pt x="2554" y="2760"/>
                    <a:pt x="2395" y="2767"/>
                    <a:pt x="2185" y="2773"/>
                  </a:cubicBezTo>
                  <a:cubicBezTo>
                    <a:pt x="2275" y="2749"/>
                    <a:pt x="2362" y="2724"/>
                    <a:pt x="2441" y="2702"/>
                  </a:cubicBezTo>
                  <a:cubicBezTo>
                    <a:pt x="2955" y="2546"/>
                    <a:pt x="4790" y="1969"/>
                    <a:pt x="8573" y="1094"/>
                  </a:cubicBezTo>
                  <a:cubicBezTo>
                    <a:pt x="10250" y="706"/>
                    <a:pt x="11711" y="553"/>
                    <a:pt x="12990" y="553"/>
                  </a:cubicBezTo>
                  <a:close/>
                  <a:moveTo>
                    <a:pt x="15534" y="2482"/>
                  </a:moveTo>
                  <a:cubicBezTo>
                    <a:pt x="16188" y="2482"/>
                    <a:pt x="17347" y="2493"/>
                    <a:pt x="19283" y="2539"/>
                  </a:cubicBezTo>
                  <a:lnTo>
                    <a:pt x="19310" y="2539"/>
                  </a:lnTo>
                  <a:cubicBezTo>
                    <a:pt x="18744" y="2709"/>
                    <a:pt x="18033" y="2894"/>
                    <a:pt x="17188" y="3043"/>
                  </a:cubicBezTo>
                  <a:cubicBezTo>
                    <a:pt x="17217" y="3039"/>
                    <a:pt x="17231" y="3037"/>
                    <a:pt x="17232" y="3037"/>
                  </a:cubicBezTo>
                  <a:lnTo>
                    <a:pt x="17232" y="3037"/>
                  </a:lnTo>
                  <a:cubicBezTo>
                    <a:pt x="17245" y="3037"/>
                    <a:pt x="14099" y="3549"/>
                    <a:pt x="10025" y="3549"/>
                  </a:cubicBezTo>
                  <a:cubicBezTo>
                    <a:pt x="8739" y="3549"/>
                    <a:pt x="7360" y="3498"/>
                    <a:pt x="5959" y="3364"/>
                  </a:cubicBezTo>
                  <a:cubicBezTo>
                    <a:pt x="5421" y="3306"/>
                    <a:pt x="4491" y="3191"/>
                    <a:pt x="3556" y="3071"/>
                  </a:cubicBezTo>
                  <a:cubicBezTo>
                    <a:pt x="6222" y="2977"/>
                    <a:pt x="7823" y="2613"/>
                    <a:pt x="12848" y="2509"/>
                  </a:cubicBezTo>
                  <a:cubicBezTo>
                    <a:pt x="13276" y="2501"/>
                    <a:pt x="13704" y="2484"/>
                    <a:pt x="14132" y="2484"/>
                  </a:cubicBezTo>
                  <a:cubicBezTo>
                    <a:pt x="14353" y="2484"/>
                    <a:pt x="14572" y="2488"/>
                    <a:pt x="14793" y="2490"/>
                  </a:cubicBezTo>
                  <a:lnTo>
                    <a:pt x="14793" y="2490"/>
                  </a:lnTo>
                  <a:cubicBezTo>
                    <a:pt x="14786" y="2490"/>
                    <a:pt x="14977" y="2482"/>
                    <a:pt x="15534" y="2482"/>
                  </a:cubicBezTo>
                  <a:close/>
                  <a:moveTo>
                    <a:pt x="18748" y="3297"/>
                  </a:moveTo>
                  <a:lnTo>
                    <a:pt x="18748" y="3297"/>
                  </a:lnTo>
                  <a:cubicBezTo>
                    <a:pt x="15434" y="4808"/>
                    <a:pt x="12923" y="5492"/>
                    <a:pt x="10512" y="5492"/>
                  </a:cubicBezTo>
                  <a:cubicBezTo>
                    <a:pt x="7989" y="5492"/>
                    <a:pt x="5576" y="4743"/>
                    <a:pt x="2464" y="3412"/>
                  </a:cubicBezTo>
                  <a:lnTo>
                    <a:pt x="2464" y="3412"/>
                  </a:lnTo>
                  <a:cubicBezTo>
                    <a:pt x="4390" y="3759"/>
                    <a:pt x="7503" y="4101"/>
                    <a:pt x="10851" y="4101"/>
                  </a:cubicBezTo>
                  <a:cubicBezTo>
                    <a:pt x="13493" y="4101"/>
                    <a:pt x="16280" y="3888"/>
                    <a:pt x="18748" y="3297"/>
                  </a:cubicBezTo>
                  <a:close/>
                  <a:moveTo>
                    <a:pt x="12759" y="1"/>
                  </a:moveTo>
                  <a:cubicBezTo>
                    <a:pt x="10543" y="1"/>
                    <a:pt x="9281" y="234"/>
                    <a:pt x="5188" y="1297"/>
                  </a:cubicBezTo>
                  <a:cubicBezTo>
                    <a:pt x="2095" y="2100"/>
                    <a:pt x="2626" y="2102"/>
                    <a:pt x="954" y="2426"/>
                  </a:cubicBezTo>
                  <a:cubicBezTo>
                    <a:pt x="850" y="2441"/>
                    <a:pt x="393" y="2516"/>
                    <a:pt x="338" y="2537"/>
                  </a:cubicBezTo>
                  <a:cubicBezTo>
                    <a:pt x="83" y="2632"/>
                    <a:pt x="0" y="2990"/>
                    <a:pt x="330" y="3148"/>
                  </a:cubicBezTo>
                  <a:lnTo>
                    <a:pt x="330" y="3148"/>
                  </a:lnTo>
                  <a:cubicBezTo>
                    <a:pt x="293" y="3131"/>
                    <a:pt x="276" y="3123"/>
                    <a:pt x="275" y="3123"/>
                  </a:cubicBezTo>
                  <a:lnTo>
                    <a:pt x="275" y="3123"/>
                  </a:lnTo>
                  <a:cubicBezTo>
                    <a:pt x="268" y="3123"/>
                    <a:pt x="6463" y="6067"/>
                    <a:pt x="10022" y="6097"/>
                  </a:cubicBezTo>
                  <a:cubicBezTo>
                    <a:pt x="10085" y="6098"/>
                    <a:pt x="10148" y="6098"/>
                    <a:pt x="10210" y="6098"/>
                  </a:cubicBezTo>
                  <a:cubicBezTo>
                    <a:pt x="13326" y="6098"/>
                    <a:pt x="14997" y="5420"/>
                    <a:pt x="17652" y="4351"/>
                  </a:cubicBezTo>
                  <a:cubicBezTo>
                    <a:pt x="19087" y="3772"/>
                    <a:pt x="19717" y="3470"/>
                    <a:pt x="20793" y="2689"/>
                  </a:cubicBezTo>
                  <a:cubicBezTo>
                    <a:pt x="20814" y="2682"/>
                    <a:pt x="20834" y="2673"/>
                    <a:pt x="20855" y="2666"/>
                  </a:cubicBezTo>
                  <a:cubicBezTo>
                    <a:pt x="21011" y="2607"/>
                    <a:pt x="21095" y="2524"/>
                    <a:pt x="21128" y="2436"/>
                  </a:cubicBezTo>
                  <a:cubicBezTo>
                    <a:pt x="21146" y="2401"/>
                    <a:pt x="21160" y="2359"/>
                    <a:pt x="21163" y="2308"/>
                  </a:cubicBezTo>
                  <a:cubicBezTo>
                    <a:pt x="21167" y="2174"/>
                    <a:pt x="21083" y="2042"/>
                    <a:pt x="20952" y="2005"/>
                  </a:cubicBezTo>
                  <a:cubicBezTo>
                    <a:pt x="20052" y="1747"/>
                    <a:pt x="17278" y="106"/>
                    <a:pt x="14557" y="32"/>
                  </a:cubicBezTo>
                  <a:cubicBezTo>
                    <a:pt x="13869" y="14"/>
                    <a:pt x="13287" y="1"/>
                    <a:pt x="12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 name="Google Shape;54;p2"/>
            <p:cNvGrpSpPr/>
            <p:nvPr/>
          </p:nvGrpSpPr>
          <p:grpSpPr>
            <a:xfrm>
              <a:off x="4824589" y="232753"/>
              <a:ext cx="485727" cy="484456"/>
              <a:chOff x="4568615" y="3422102"/>
              <a:chExt cx="409550" cy="408479"/>
            </a:xfrm>
          </p:grpSpPr>
          <p:sp>
            <p:nvSpPr>
              <p:cNvPr id="55" name="Google Shape;55;p2"/>
              <p:cNvSpPr/>
              <p:nvPr/>
            </p:nvSpPr>
            <p:spPr>
              <a:xfrm>
                <a:off x="4824855" y="3422102"/>
                <a:ext cx="153310" cy="147408"/>
              </a:xfrm>
              <a:custGeom>
                <a:rect b="b" l="l" r="r" t="t"/>
                <a:pathLst>
                  <a:path extrusionOk="0" h="4221" w="4390">
                    <a:moveTo>
                      <a:pt x="2372" y="1"/>
                    </a:moveTo>
                    <a:cubicBezTo>
                      <a:pt x="2037" y="1"/>
                      <a:pt x="1702" y="80"/>
                      <a:pt x="1407" y="239"/>
                    </a:cubicBezTo>
                    <a:cubicBezTo>
                      <a:pt x="331" y="823"/>
                      <a:pt x="1" y="2535"/>
                      <a:pt x="891" y="3449"/>
                    </a:cubicBezTo>
                    <a:cubicBezTo>
                      <a:pt x="1330" y="3900"/>
                      <a:pt x="1855" y="4220"/>
                      <a:pt x="2464" y="4220"/>
                    </a:cubicBezTo>
                    <a:cubicBezTo>
                      <a:pt x="2611" y="4220"/>
                      <a:pt x="2763" y="4201"/>
                      <a:pt x="2920" y="4161"/>
                    </a:cubicBezTo>
                    <a:cubicBezTo>
                      <a:pt x="3658" y="3974"/>
                      <a:pt x="4251" y="3315"/>
                      <a:pt x="4362" y="2563"/>
                    </a:cubicBezTo>
                    <a:cubicBezTo>
                      <a:pt x="4385" y="2394"/>
                      <a:pt x="4389" y="2222"/>
                      <a:pt x="4377" y="2051"/>
                    </a:cubicBezTo>
                    <a:cubicBezTo>
                      <a:pt x="4341" y="1504"/>
                      <a:pt x="4149" y="952"/>
                      <a:pt x="3767" y="558"/>
                    </a:cubicBezTo>
                    <a:cubicBezTo>
                      <a:pt x="3405" y="189"/>
                      <a:pt x="2889" y="1"/>
                      <a:pt x="23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4568615" y="3585744"/>
                <a:ext cx="98726" cy="95059"/>
              </a:xfrm>
              <a:custGeom>
                <a:rect b="b" l="l" r="r" t="t"/>
                <a:pathLst>
                  <a:path extrusionOk="0" h="2722" w="2827">
                    <a:moveTo>
                      <a:pt x="1529" y="0"/>
                    </a:moveTo>
                    <a:cubicBezTo>
                      <a:pt x="1312" y="0"/>
                      <a:pt x="1096" y="51"/>
                      <a:pt x="906" y="155"/>
                    </a:cubicBezTo>
                    <a:cubicBezTo>
                      <a:pt x="213" y="532"/>
                      <a:pt x="1" y="1636"/>
                      <a:pt x="573" y="2224"/>
                    </a:cubicBezTo>
                    <a:cubicBezTo>
                      <a:pt x="857" y="2514"/>
                      <a:pt x="1195" y="2721"/>
                      <a:pt x="1587" y="2721"/>
                    </a:cubicBezTo>
                    <a:cubicBezTo>
                      <a:pt x="1682" y="2721"/>
                      <a:pt x="1780" y="2709"/>
                      <a:pt x="1881" y="2684"/>
                    </a:cubicBezTo>
                    <a:cubicBezTo>
                      <a:pt x="2356" y="2562"/>
                      <a:pt x="2739" y="2137"/>
                      <a:pt x="2810" y="1652"/>
                    </a:cubicBezTo>
                    <a:cubicBezTo>
                      <a:pt x="2825" y="1545"/>
                      <a:pt x="2826" y="1432"/>
                      <a:pt x="2819" y="1321"/>
                    </a:cubicBezTo>
                    <a:cubicBezTo>
                      <a:pt x="2796" y="968"/>
                      <a:pt x="2673" y="613"/>
                      <a:pt x="2426" y="359"/>
                    </a:cubicBezTo>
                    <a:cubicBezTo>
                      <a:pt x="2193" y="121"/>
                      <a:pt x="1861" y="0"/>
                      <a:pt x="1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4793718" y="3735557"/>
                <a:ext cx="98761" cy="95024"/>
              </a:xfrm>
              <a:custGeom>
                <a:rect b="b" l="l" r="r" t="t"/>
                <a:pathLst>
                  <a:path extrusionOk="0" h="2721" w="2828">
                    <a:moveTo>
                      <a:pt x="1529" y="1"/>
                    </a:moveTo>
                    <a:cubicBezTo>
                      <a:pt x="1313" y="1"/>
                      <a:pt x="1097" y="52"/>
                      <a:pt x="907" y="155"/>
                    </a:cubicBezTo>
                    <a:cubicBezTo>
                      <a:pt x="214" y="531"/>
                      <a:pt x="0" y="1635"/>
                      <a:pt x="574" y="2225"/>
                    </a:cubicBezTo>
                    <a:cubicBezTo>
                      <a:pt x="858" y="2515"/>
                      <a:pt x="1195" y="2721"/>
                      <a:pt x="1587" y="2721"/>
                    </a:cubicBezTo>
                    <a:cubicBezTo>
                      <a:pt x="1682" y="2721"/>
                      <a:pt x="1780" y="2709"/>
                      <a:pt x="1882" y="2683"/>
                    </a:cubicBezTo>
                    <a:cubicBezTo>
                      <a:pt x="2357" y="2563"/>
                      <a:pt x="2740" y="2138"/>
                      <a:pt x="2811" y="1653"/>
                    </a:cubicBezTo>
                    <a:cubicBezTo>
                      <a:pt x="2826" y="1544"/>
                      <a:pt x="2827" y="1432"/>
                      <a:pt x="2820" y="1322"/>
                    </a:cubicBezTo>
                    <a:cubicBezTo>
                      <a:pt x="2797" y="968"/>
                      <a:pt x="2674" y="612"/>
                      <a:pt x="2427" y="361"/>
                    </a:cubicBezTo>
                    <a:cubicBezTo>
                      <a:pt x="2194" y="122"/>
                      <a:pt x="1862" y="1"/>
                      <a:pt x="15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2"/>
            <p:cNvGrpSpPr/>
            <p:nvPr/>
          </p:nvGrpSpPr>
          <p:grpSpPr>
            <a:xfrm flipH="1" rot="10800000">
              <a:off x="6575202" y="-189314"/>
              <a:ext cx="1194470" cy="860321"/>
              <a:chOff x="7184077" y="1541336"/>
              <a:chExt cx="722826" cy="520555"/>
            </a:xfrm>
          </p:grpSpPr>
          <p:sp>
            <p:nvSpPr>
              <p:cNvPr id="59" name="Google Shape;59;p2"/>
              <p:cNvSpPr/>
              <p:nvPr/>
            </p:nvSpPr>
            <p:spPr>
              <a:xfrm>
                <a:off x="7184077" y="1541336"/>
                <a:ext cx="722826" cy="520555"/>
              </a:xfrm>
              <a:custGeom>
                <a:rect b="b" l="l" r="r" t="t"/>
                <a:pathLst>
                  <a:path extrusionOk="0" h="14906" w="20698">
                    <a:moveTo>
                      <a:pt x="11728" y="1"/>
                    </a:moveTo>
                    <a:cubicBezTo>
                      <a:pt x="11639" y="1"/>
                      <a:pt x="11550" y="2"/>
                      <a:pt x="11461" y="4"/>
                    </a:cubicBezTo>
                    <a:cubicBezTo>
                      <a:pt x="11379" y="6"/>
                      <a:pt x="11027" y="31"/>
                      <a:pt x="10998" y="33"/>
                    </a:cubicBezTo>
                    <a:cubicBezTo>
                      <a:pt x="8678" y="279"/>
                      <a:pt x="7877" y="367"/>
                      <a:pt x="6016" y="1386"/>
                    </a:cubicBezTo>
                    <a:cubicBezTo>
                      <a:pt x="2628" y="3261"/>
                      <a:pt x="1211" y="6217"/>
                      <a:pt x="471" y="10005"/>
                    </a:cubicBezTo>
                    <a:cubicBezTo>
                      <a:pt x="436" y="10177"/>
                      <a:pt x="461" y="10032"/>
                      <a:pt x="422" y="10281"/>
                    </a:cubicBezTo>
                    <a:cubicBezTo>
                      <a:pt x="370" y="10620"/>
                      <a:pt x="382" y="10517"/>
                      <a:pt x="333" y="10981"/>
                    </a:cubicBezTo>
                    <a:cubicBezTo>
                      <a:pt x="279" y="11456"/>
                      <a:pt x="243" y="11075"/>
                      <a:pt x="132" y="12912"/>
                    </a:cubicBezTo>
                    <a:cubicBezTo>
                      <a:pt x="43" y="14090"/>
                      <a:pt x="0" y="14328"/>
                      <a:pt x="385" y="14328"/>
                    </a:cubicBezTo>
                    <a:cubicBezTo>
                      <a:pt x="441" y="14328"/>
                      <a:pt x="506" y="14323"/>
                      <a:pt x="581" y="14315"/>
                    </a:cubicBezTo>
                    <a:cubicBezTo>
                      <a:pt x="705" y="14301"/>
                      <a:pt x="819" y="14296"/>
                      <a:pt x="925" y="14296"/>
                    </a:cubicBezTo>
                    <a:cubicBezTo>
                      <a:pt x="1337" y="14296"/>
                      <a:pt x="1615" y="14376"/>
                      <a:pt x="1799" y="14376"/>
                    </a:cubicBezTo>
                    <a:cubicBezTo>
                      <a:pt x="1987" y="14376"/>
                      <a:pt x="2078" y="14293"/>
                      <a:pt x="2116" y="13956"/>
                    </a:cubicBezTo>
                    <a:cubicBezTo>
                      <a:pt x="2290" y="12448"/>
                      <a:pt x="1999" y="12890"/>
                      <a:pt x="2852" y="9331"/>
                    </a:cubicBezTo>
                    <a:cubicBezTo>
                      <a:pt x="3042" y="8530"/>
                      <a:pt x="3331" y="7383"/>
                      <a:pt x="4637" y="5221"/>
                    </a:cubicBezTo>
                    <a:cubicBezTo>
                      <a:pt x="5214" y="4255"/>
                      <a:pt x="6196" y="3440"/>
                      <a:pt x="6285" y="3373"/>
                    </a:cubicBezTo>
                    <a:cubicBezTo>
                      <a:pt x="7470" y="2506"/>
                      <a:pt x="9377" y="2131"/>
                      <a:pt x="11145" y="2131"/>
                    </a:cubicBezTo>
                    <a:cubicBezTo>
                      <a:pt x="12688" y="2131"/>
                      <a:pt x="14126" y="2417"/>
                      <a:pt x="14887" y="2910"/>
                    </a:cubicBezTo>
                    <a:cubicBezTo>
                      <a:pt x="15624" y="3425"/>
                      <a:pt x="16074" y="3965"/>
                      <a:pt x="16258" y="4171"/>
                    </a:cubicBezTo>
                    <a:cubicBezTo>
                      <a:pt x="16546" y="4506"/>
                      <a:pt x="16527" y="4541"/>
                      <a:pt x="16737" y="4858"/>
                    </a:cubicBezTo>
                    <a:cubicBezTo>
                      <a:pt x="16963" y="5199"/>
                      <a:pt x="17271" y="5587"/>
                      <a:pt x="17528" y="6315"/>
                    </a:cubicBezTo>
                    <a:cubicBezTo>
                      <a:pt x="18689" y="9724"/>
                      <a:pt x="18336" y="10525"/>
                      <a:pt x="18441" y="14436"/>
                    </a:cubicBezTo>
                    <a:cubicBezTo>
                      <a:pt x="18451" y="14824"/>
                      <a:pt x="18493" y="14905"/>
                      <a:pt x="18750" y="14905"/>
                    </a:cubicBezTo>
                    <a:cubicBezTo>
                      <a:pt x="18832" y="14905"/>
                      <a:pt x="18937" y="14897"/>
                      <a:pt x="19070" y="14888"/>
                    </a:cubicBezTo>
                    <a:cubicBezTo>
                      <a:pt x="19298" y="14875"/>
                      <a:pt x="19461" y="14871"/>
                      <a:pt x="19592" y="14871"/>
                    </a:cubicBezTo>
                    <a:cubicBezTo>
                      <a:pt x="19865" y="14871"/>
                      <a:pt x="19999" y="14890"/>
                      <a:pt x="20296" y="14894"/>
                    </a:cubicBezTo>
                    <a:cubicBezTo>
                      <a:pt x="20312" y="14896"/>
                      <a:pt x="20367" y="14898"/>
                      <a:pt x="20417" y="14898"/>
                    </a:cubicBezTo>
                    <a:cubicBezTo>
                      <a:pt x="20453" y="14898"/>
                      <a:pt x="20486" y="14897"/>
                      <a:pt x="20497" y="14894"/>
                    </a:cubicBezTo>
                    <a:cubicBezTo>
                      <a:pt x="20602" y="14878"/>
                      <a:pt x="20653" y="14776"/>
                      <a:pt x="20622" y="14690"/>
                    </a:cubicBezTo>
                    <a:cubicBezTo>
                      <a:pt x="20667" y="14662"/>
                      <a:pt x="20698" y="14611"/>
                      <a:pt x="20698" y="14556"/>
                    </a:cubicBezTo>
                    <a:cubicBezTo>
                      <a:pt x="20691" y="10564"/>
                      <a:pt x="20502" y="10110"/>
                      <a:pt x="20386" y="8797"/>
                    </a:cubicBezTo>
                    <a:cubicBezTo>
                      <a:pt x="19933" y="3607"/>
                      <a:pt x="16705" y="1"/>
                      <a:pt x="117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7302356" y="1658812"/>
                <a:ext cx="520485" cy="400421"/>
              </a:xfrm>
              <a:custGeom>
                <a:rect b="b" l="l" r="r" t="t"/>
                <a:pathLst>
                  <a:path extrusionOk="0" h="11466" w="14904">
                    <a:moveTo>
                      <a:pt x="8317" y="0"/>
                    </a:moveTo>
                    <a:cubicBezTo>
                      <a:pt x="6998" y="0"/>
                      <a:pt x="5698" y="348"/>
                      <a:pt x="4727" y="964"/>
                    </a:cubicBezTo>
                    <a:cubicBezTo>
                      <a:pt x="1699" y="2902"/>
                      <a:pt x="845" y="6478"/>
                      <a:pt x="315" y="9961"/>
                    </a:cubicBezTo>
                    <a:cubicBezTo>
                      <a:pt x="311" y="9975"/>
                      <a:pt x="310" y="9988"/>
                      <a:pt x="308" y="10002"/>
                    </a:cubicBezTo>
                    <a:cubicBezTo>
                      <a:pt x="1" y="11116"/>
                      <a:pt x="67" y="11087"/>
                      <a:pt x="601" y="11119"/>
                    </a:cubicBezTo>
                    <a:cubicBezTo>
                      <a:pt x="587" y="11119"/>
                      <a:pt x="1335" y="11156"/>
                      <a:pt x="2006" y="11156"/>
                    </a:cubicBezTo>
                    <a:cubicBezTo>
                      <a:pt x="2068" y="11156"/>
                      <a:pt x="2131" y="11156"/>
                      <a:pt x="2191" y="11155"/>
                    </a:cubicBezTo>
                    <a:cubicBezTo>
                      <a:pt x="2200" y="11155"/>
                      <a:pt x="2208" y="11155"/>
                      <a:pt x="2216" y="11155"/>
                    </a:cubicBezTo>
                    <a:cubicBezTo>
                      <a:pt x="2477" y="11155"/>
                      <a:pt x="2636" y="11186"/>
                      <a:pt x="2734" y="11186"/>
                    </a:cubicBezTo>
                    <a:cubicBezTo>
                      <a:pt x="3046" y="11186"/>
                      <a:pt x="2734" y="10870"/>
                      <a:pt x="3105" y="8221"/>
                    </a:cubicBezTo>
                    <a:cubicBezTo>
                      <a:pt x="3351" y="6463"/>
                      <a:pt x="3827" y="5137"/>
                      <a:pt x="4860" y="3568"/>
                    </a:cubicBezTo>
                    <a:cubicBezTo>
                      <a:pt x="5556" y="2588"/>
                      <a:pt x="6590" y="2030"/>
                      <a:pt x="7758" y="1888"/>
                    </a:cubicBezTo>
                    <a:cubicBezTo>
                      <a:pt x="8852" y="1888"/>
                      <a:pt x="9697" y="2073"/>
                      <a:pt x="10292" y="2302"/>
                    </a:cubicBezTo>
                    <a:cubicBezTo>
                      <a:pt x="11317" y="2706"/>
                      <a:pt x="11699" y="3307"/>
                      <a:pt x="12142" y="4458"/>
                    </a:cubicBezTo>
                    <a:cubicBezTo>
                      <a:pt x="12780" y="6297"/>
                      <a:pt x="12593" y="7802"/>
                      <a:pt x="12609" y="9781"/>
                    </a:cubicBezTo>
                    <a:cubicBezTo>
                      <a:pt x="12617" y="11012"/>
                      <a:pt x="12581" y="11466"/>
                      <a:pt x="12991" y="11466"/>
                    </a:cubicBezTo>
                    <a:cubicBezTo>
                      <a:pt x="12993" y="11466"/>
                      <a:pt x="12994" y="11466"/>
                      <a:pt x="12995" y="11466"/>
                    </a:cubicBezTo>
                    <a:cubicBezTo>
                      <a:pt x="13081" y="11466"/>
                      <a:pt x="13996" y="11438"/>
                      <a:pt x="14047" y="11434"/>
                    </a:cubicBezTo>
                    <a:cubicBezTo>
                      <a:pt x="14245" y="11425"/>
                      <a:pt x="14514" y="11428"/>
                      <a:pt x="14494" y="11136"/>
                    </a:cubicBezTo>
                    <a:cubicBezTo>
                      <a:pt x="14389" y="9464"/>
                      <a:pt x="14903" y="5267"/>
                      <a:pt x="13263" y="2495"/>
                    </a:cubicBezTo>
                    <a:cubicBezTo>
                      <a:pt x="12231" y="749"/>
                      <a:pt x="10254" y="0"/>
                      <a:pt x="8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7450842" y="1789732"/>
                <a:ext cx="254969" cy="271138"/>
              </a:xfrm>
              <a:custGeom>
                <a:rect b="b" l="l" r="r" t="t"/>
                <a:pathLst>
                  <a:path extrusionOk="0" h="7764" w="7301">
                    <a:moveTo>
                      <a:pt x="4393" y="0"/>
                    </a:moveTo>
                    <a:cubicBezTo>
                      <a:pt x="4136" y="0"/>
                      <a:pt x="3890" y="41"/>
                      <a:pt x="3686" y="99"/>
                    </a:cubicBezTo>
                    <a:cubicBezTo>
                      <a:pt x="2999" y="298"/>
                      <a:pt x="2361" y="643"/>
                      <a:pt x="1861" y="1159"/>
                    </a:cubicBezTo>
                    <a:cubicBezTo>
                      <a:pt x="1425" y="1608"/>
                      <a:pt x="605" y="3119"/>
                      <a:pt x="267" y="4707"/>
                    </a:cubicBezTo>
                    <a:cubicBezTo>
                      <a:pt x="24" y="5839"/>
                      <a:pt x="1" y="7385"/>
                      <a:pt x="179" y="7385"/>
                    </a:cubicBezTo>
                    <a:cubicBezTo>
                      <a:pt x="185" y="7385"/>
                      <a:pt x="188" y="7385"/>
                      <a:pt x="191" y="7385"/>
                    </a:cubicBezTo>
                    <a:cubicBezTo>
                      <a:pt x="193" y="7385"/>
                      <a:pt x="196" y="7385"/>
                      <a:pt x="201" y="7387"/>
                    </a:cubicBezTo>
                    <a:cubicBezTo>
                      <a:pt x="235" y="7400"/>
                      <a:pt x="288" y="7405"/>
                      <a:pt x="324" y="7406"/>
                    </a:cubicBezTo>
                    <a:cubicBezTo>
                      <a:pt x="333" y="7406"/>
                      <a:pt x="343" y="7406"/>
                      <a:pt x="354" y="7406"/>
                    </a:cubicBezTo>
                    <a:cubicBezTo>
                      <a:pt x="494" y="7406"/>
                      <a:pt x="759" y="7392"/>
                      <a:pt x="1056" y="7392"/>
                    </a:cubicBezTo>
                    <a:cubicBezTo>
                      <a:pt x="1246" y="7392"/>
                      <a:pt x="1450" y="7398"/>
                      <a:pt x="1643" y="7417"/>
                    </a:cubicBezTo>
                    <a:cubicBezTo>
                      <a:pt x="1760" y="7429"/>
                      <a:pt x="1854" y="7435"/>
                      <a:pt x="1931" y="7435"/>
                    </a:cubicBezTo>
                    <a:cubicBezTo>
                      <a:pt x="2664" y="7435"/>
                      <a:pt x="1751" y="6832"/>
                      <a:pt x="2422" y="4372"/>
                    </a:cubicBezTo>
                    <a:cubicBezTo>
                      <a:pt x="2532" y="3966"/>
                      <a:pt x="2857" y="3216"/>
                      <a:pt x="3196" y="2980"/>
                    </a:cubicBezTo>
                    <a:cubicBezTo>
                      <a:pt x="3345" y="2883"/>
                      <a:pt x="3596" y="2820"/>
                      <a:pt x="3857" y="2820"/>
                    </a:cubicBezTo>
                    <a:cubicBezTo>
                      <a:pt x="4088" y="2820"/>
                      <a:pt x="4327" y="2870"/>
                      <a:pt x="4508" y="2990"/>
                    </a:cubicBezTo>
                    <a:cubicBezTo>
                      <a:pt x="5488" y="3670"/>
                      <a:pt x="5014" y="5646"/>
                      <a:pt x="5052" y="7456"/>
                    </a:cubicBezTo>
                    <a:cubicBezTo>
                      <a:pt x="5060" y="7728"/>
                      <a:pt x="5138" y="7764"/>
                      <a:pt x="5760" y="7764"/>
                    </a:cubicBezTo>
                    <a:cubicBezTo>
                      <a:pt x="5980" y="7764"/>
                      <a:pt x="6269" y="7759"/>
                      <a:pt x="6646" y="7759"/>
                    </a:cubicBezTo>
                    <a:cubicBezTo>
                      <a:pt x="6661" y="7759"/>
                      <a:pt x="6676" y="7759"/>
                      <a:pt x="6690" y="7759"/>
                    </a:cubicBezTo>
                    <a:cubicBezTo>
                      <a:pt x="7052" y="7759"/>
                      <a:pt x="7070" y="7422"/>
                      <a:pt x="7031" y="7066"/>
                    </a:cubicBezTo>
                    <a:cubicBezTo>
                      <a:pt x="7205" y="4410"/>
                      <a:pt x="7301" y="909"/>
                      <a:pt x="5021" y="92"/>
                    </a:cubicBezTo>
                    <a:cubicBezTo>
                      <a:pt x="4959" y="70"/>
                      <a:pt x="4894" y="55"/>
                      <a:pt x="4831" y="42"/>
                    </a:cubicBezTo>
                    <a:cubicBezTo>
                      <a:pt x="4685" y="13"/>
                      <a:pt x="4537" y="0"/>
                      <a:pt x="43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 name="Google Shape;62;p2"/>
            <p:cNvGrpSpPr/>
            <p:nvPr/>
          </p:nvGrpSpPr>
          <p:grpSpPr>
            <a:xfrm>
              <a:off x="8152238" y="6930472"/>
              <a:ext cx="343408" cy="342510"/>
              <a:chOff x="4568615" y="3422102"/>
              <a:chExt cx="409550" cy="408479"/>
            </a:xfrm>
          </p:grpSpPr>
          <p:sp>
            <p:nvSpPr>
              <p:cNvPr id="63" name="Google Shape;63;p2"/>
              <p:cNvSpPr/>
              <p:nvPr/>
            </p:nvSpPr>
            <p:spPr>
              <a:xfrm>
                <a:off x="4824855" y="3422102"/>
                <a:ext cx="153310" cy="147408"/>
              </a:xfrm>
              <a:custGeom>
                <a:rect b="b" l="l" r="r" t="t"/>
                <a:pathLst>
                  <a:path extrusionOk="0" h="4221" w="4390">
                    <a:moveTo>
                      <a:pt x="2372" y="1"/>
                    </a:moveTo>
                    <a:cubicBezTo>
                      <a:pt x="2037" y="1"/>
                      <a:pt x="1702" y="80"/>
                      <a:pt x="1407" y="239"/>
                    </a:cubicBezTo>
                    <a:cubicBezTo>
                      <a:pt x="331" y="823"/>
                      <a:pt x="1" y="2535"/>
                      <a:pt x="891" y="3449"/>
                    </a:cubicBezTo>
                    <a:cubicBezTo>
                      <a:pt x="1330" y="3900"/>
                      <a:pt x="1855" y="4220"/>
                      <a:pt x="2464" y="4220"/>
                    </a:cubicBezTo>
                    <a:cubicBezTo>
                      <a:pt x="2611" y="4220"/>
                      <a:pt x="2763" y="4201"/>
                      <a:pt x="2920" y="4161"/>
                    </a:cubicBezTo>
                    <a:cubicBezTo>
                      <a:pt x="3658" y="3974"/>
                      <a:pt x="4251" y="3315"/>
                      <a:pt x="4362" y="2563"/>
                    </a:cubicBezTo>
                    <a:cubicBezTo>
                      <a:pt x="4385" y="2394"/>
                      <a:pt x="4389" y="2222"/>
                      <a:pt x="4377" y="2051"/>
                    </a:cubicBezTo>
                    <a:cubicBezTo>
                      <a:pt x="4341" y="1504"/>
                      <a:pt x="4149" y="952"/>
                      <a:pt x="3767" y="558"/>
                    </a:cubicBezTo>
                    <a:cubicBezTo>
                      <a:pt x="3405" y="189"/>
                      <a:pt x="2889" y="1"/>
                      <a:pt x="23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4568615" y="3585744"/>
                <a:ext cx="98726" cy="95059"/>
              </a:xfrm>
              <a:custGeom>
                <a:rect b="b" l="l" r="r" t="t"/>
                <a:pathLst>
                  <a:path extrusionOk="0" h="2722" w="2827">
                    <a:moveTo>
                      <a:pt x="1529" y="0"/>
                    </a:moveTo>
                    <a:cubicBezTo>
                      <a:pt x="1312" y="0"/>
                      <a:pt x="1096" y="51"/>
                      <a:pt x="906" y="155"/>
                    </a:cubicBezTo>
                    <a:cubicBezTo>
                      <a:pt x="213" y="532"/>
                      <a:pt x="1" y="1636"/>
                      <a:pt x="573" y="2224"/>
                    </a:cubicBezTo>
                    <a:cubicBezTo>
                      <a:pt x="857" y="2514"/>
                      <a:pt x="1195" y="2721"/>
                      <a:pt x="1587" y="2721"/>
                    </a:cubicBezTo>
                    <a:cubicBezTo>
                      <a:pt x="1682" y="2721"/>
                      <a:pt x="1780" y="2709"/>
                      <a:pt x="1881" y="2684"/>
                    </a:cubicBezTo>
                    <a:cubicBezTo>
                      <a:pt x="2356" y="2562"/>
                      <a:pt x="2739" y="2137"/>
                      <a:pt x="2810" y="1652"/>
                    </a:cubicBezTo>
                    <a:cubicBezTo>
                      <a:pt x="2825" y="1545"/>
                      <a:pt x="2826" y="1432"/>
                      <a:pt x="2819" y="1321"/>
                    </a:cubicBezTo>
                    <a:cubicBezTo>
                      <a:pt x="2796" y="968"/>
                      <a:pt x="2673" y="613"/>
                      <a:pt x="2426" y="359"/>
                    </a:cubicBezTo>
                    <a:cubicBezTo>
                      <a:pt x="2193" y="121"/>
                      <a:pt x="1861" y="0"/>
                      <a:pt x="1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4793718" y="3735557"/>
                <a:ext cx="98761" cy="95024"/>
              </a:xfrm>
              <a:custGeom>
                <a:rect b="b" l="l" r="r" t="t"/>
                <a:pathLst>
                  <a:path extrusionOk="0" h="2721" w="2828">
                    <a:moveTo>
                      <a:pt x="1529" y="1"/>
                    </a:moveTo>
                    <a:cubicBezTo>
                      <a:pt x="1313" y="1"/>
                      <a:pt x="1097" y="52"/>
                      <a:pt x="907" y="155"/>
                    </a:cubicBezTo>
                    <a:cubicBezTo>
                      <a:pt x="214" y="531"/>
                      <a:pt x="0" y="1635"/>
                      <a:pt x="574" y="2225"/>
                    </a:cubicBezTo>
                    <a:cubicBezTo>
                      <a:pt x="858" y="2515"/>
                      <a:pt x="1195" y="2721"/>
                      <a:pt x="1587" y="2721"/>
                    </a:cubicBezTo>
                    <a:cubicBezTo>
                      <a:pt x="1682" y="2721"/>
                      <a:pt x="1780" y="2709"/>
                      <a:pt x="1882" y="2683"/>
                    </a:cubicBezTo>
                    <a:cubicBezTo>
                      <a:pt x="2357" y="2563"/>
                      <a:pt x="2740" y="2138"/>
                      <a:pt x="2811" y="1653"/>
                    </a:cubicBezTo>
                    <a:cubicBezTo>
                      <a:pt x="2826" y="1544"/>
                      <a:pt x="2827" y="1432"/>
                      <a:pt x="2820" y="1322"/>
                    </a:cubicBezTo>
                    <a:cubicBezTo>
                      <a:pt x="2797" y="968"/>
                      <a:pt x="2674" y="612"/>
                      <a:pt x="2427" y="361"/>
                    </a:cubicBezTo>
                    <a:cubicBezTo>
                      <a:pt x="2194" y="122"/>
                      <a:pt x="1862" y="1"/>
                      <a:pt x="15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4" name="Shape 504"/>
        <p:cNvGrpSpPr/>
        <p:nvPr/>
      </p:nvGrpSpPr>
      <p:grpSpPr>
        <a:xfrm>
          <a:off x="0" y="0"/>
          <a:ext cx="0" cy="0"/>
          <a:chOff x="0" y="0"/>
          <a:chExt cx="0" cy="0"/>
        </a:xfrm>
      </p:grpSpPr>
      <p:grpSp>
        <p:nvGrpSpPr>
          <p:cNvPr id="505" name="Google Shape;505;p11"/>
          <p:cNvGrpSpPr/>
          <p:nvPr/>
        </p:nvGrpSpPr>
        <p:grpSpPr>
          <a:xfrm>
            <a:off x="8916607" y="-57826"/>
            <a:ext cx="1040384" cy="1487268"/>
            <a:chOff x="7670323" y="3384282"/>
            <a:chExt cx="794126" cy="1135232"/>
          </a:xfrm>
        </p:grpSpPr>
        <p:sp>
          <p:nvSpPr>
            <p:cNvPr id="506" name="Google Shape;506;p11"/>
            <p:cNvSpPr/>
            <p:nvPr/>
          </p:nvSpPr>
          <p:spPr>
            <a:xfrm>
              <a:off x="8105724" y="4356496"/>
              <a:ext cx="102847" cy="163018"/>
            </a:xfrm>
            <a:custGeom>
              <a:rect b="b" l="l" r="r" t="t"/>
              <a:pathLst>
                <a:path extrusionOk="0" h="4668" w="2945">
                  <a:moveTo>
                    <a:pt x="655" y="0"/>
                  </a:moveTo>
                  <a:cubicBezTo>
                    <a:pt x="648" y="0"/>
                    <a:pt x="640" y="1"/>
                    <a:pt x="632" y="3"/>
                  </a:cubicBezTo>
                  <a:cubicBezTo>
                    <a:pt x="526" y="29"/>
                    <a:pt x="561" y="156"/>
                    <a:pt x="568" y="250"/>
                  </a:cubicBezTo>
                  <a:cubicBezTo>
                    <a:pt x="591" y="1106"/>
                    <a:pt x="0" y="4302"/>
                    <a:pt x="146" y="4544"/>
                  </a:cubicBezTo>
                  <a:cubicBezTo>
                    <a:pt x="159" y="4564"/>
                    <a:pt x="182" y="4579"/>
                    <a:pt x="206" y="4579"/>
                  </a:cubicBezTo>
                  <a:cubicBezTo>
                    <a:pt x="236" y="4579"/>
                    <a:pt x="267" y="4558"/>
                    <a:pt x="285" y="4499"/>
                  </a:cubicBezTo>
                  <a:cubicBezTo>
                    <a:pt x="719" y="3069"/>
                    <a:pt x="794" y="1476"/>
                    <a:pt x="786" y="693"/>
                  </a:cubicBezTo>
                  <a:lnTo>
                    <a:pt x="786" y="693"/>
                  </a:lnTo>
                  <a:cubicBezTo>
                    <a:pt x="953" y="1110"/>
                    <a:pt x="1157" y="1414"/>
                    <a:pt x="1746" y="2594"/>
                  </a:cubicBezTo>
                  <a:lnTo>
                    <a:pt x="1748" y="2599"/>
                  </a:lnTo>
                  <a:cubicBezTo>
                    <a:pt x="2168" y="3452"/>
                    <a:pt x="2578" y="4668"/>
                    <a:pt x="2813" y="4668"/>
                  </a:cubicBezTo>
                  <a:cubicBezTo>
                    <a:pt x="2836" y="4668"/>
                    <a:pt x="2858" y="4656"/>
                    <a:pt x="2877" y="4631"/>
                  </a:cubicBezTo>
                  <a:cubicBezTo>
                    <a:pt x="2945" y="4546"/>
                    <a:pt x="2717" y="3722"/>
                    <a:pt x="2700" y="3671"/>
                  </a:cubicBezTo>
                  <a:cubicBezTo>
                    <a:pt x="2540" y="3153"/>
                    <a:pt x="1919" y="1958"/>
                    <a:pt x="1778" y="1714"/>
                  </a:cubicBezTo>
                  <a:cubicBezTo>
                    <a:pt x="1251" y="793"/>
                    <a:pt x="870" y="341"/>
                    <a:pt x="758" y="205"/>
                  </a:cubicBezTo>
                  <a:cubicBezTo>
                    <a:pt x="743" y="112"/>
                    <a:pt x="753" y="150"/>
                    <a:pt x="750" y="85"/>
                  </a:cubicBezTo>
                  <a:cubicBezTo>
                    <a:pt x="747" y="39"/>
                    <a:pt x="704" y="0"/>
                    <a:pt x="6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a:off x="7907859" y="4252115"/>
              <a:ext cx="199268" cy="180899"/>
            </a:xfrm>
            <a:custGeom>
              <a:rect b="b" l="l" r="r" t="t"/>
              <a:pathLst>
                <a:path extrusionOk="0" h="5180" w="5706">
                  <a:moveTo>
                    <a:pt x="5544" y="1"/>
                  </a:moveTo>
                  <a:cubicBezTo>
                    <a:pt x="5533" y="1"/>
                    <a:pt x="5522" y="2"/>
                    <a:pt x="5510" y="5"/>
                  </a:cubicBezTo>
                  <a:cubicBezTo>
                    <a:pt x="5412" y="31"/>
                    <a:pt x="5375" y="169"/>
                    <a:pt x="4963" y="648"/>
                  </a:cubicBezTo>
                  <a:cubicBezTo>
                    <a:pt x="4820" y="817"/>
                    <a:pt x="4678" y="975"/>
                    <a:pt x="4522" y="1137"/>
                  </a:cubicBezTo>
                  <a:cubicBezTo>
                    <a:pt x="4522" y="1137"/>
                    <a:pt x="4522" y="1137"/>
                    <a:pt x="4522" y="1137"/>
                  </a:cubicBezTo>
                  <a:lnTo>
                    <a:pt x="4522" y="1137"/>
                  </a:lnTo>
                  <a:cubicBezTo>
                    <a:pt x="4523" y="1137"/>
                    <a:pt x="4472" y="1187"/>
                    <a:pt x="4229" y="1449"/>
                  </a:cubicBezTo>
                  <a:cubicBezTo>
                    <a:pt x="3602" y="2093"/>
                    <a:pt x="3125" y="2254"/>
                    <a:pt x="2436" y="2815"/>
                  </a:cubicBezTo>
                  <a:cubicBezTo>
                    <a:pt x="2386" y="2853"/>
                    <a:pt x="2367" y="2862"/>
                    <a:pt x="2310" y="2897"/>
                  </a:cubicBezTo>
                  <a:cubicBezTo>
                    <a:pt x="2263" y="2925"/>
                    <a:pt x="2055" y="3056"/>
                    <a:pt x="1973" y="3111"/>
                  </a:cubicBezTo>
                  <a:cubicBezTo>
                    <a:pt x="1896" y="3165"/>
                    <a:pt x="1817" y="3220"/>
                    <a:pt x="1740" y="3275"/>
                  </a:cubicBezTo>
                  <a:cubicBezTo>
                    <a:pt x="1670" y="3325"/>
                    <a:pt x="1599" y="3377"/>
                    <a:pt x="1530" y="3430"/>
                  </a:cubicBezTo>
                  <a:cubicBezTo>
                    <a:pt x="1452" y="3491"/>
                    <a:pt x="1374" y="3550"/>
                    <a:pt x="1302" y="3613"/>
                  </a:cubicBezTo>
                  <a:cubicBezTo>
                    <a:pt x="1106" y="3782"/>
                    <a:pt x="950" y="3941"/>
                    <a:pt x="710" y="4192"/>
                  </a:cubicBezTo>
                  <a:cubicBezTo>
                    <a:pt x="524" y="4382"/>
                    <a:pt x="325" y="4588"/>
                    <a:pt x="161" y="4817"/>
                  </a:cubicBezTo>
                  <a:cubicBezTo>
                    <a:pt x="67" y="4944"/>
                    <a:pt x="35" y="4954"/>
                    <a:pt x="20" y="5017"/>
                  </a:cubicBezTo>
                  <a:cubicBezTo>
                    <a:pt x="1" y="5102"/>
                    <a:pt x="75" y="5180"/>
                    <a:pt x="156" y="5180"/>
                  </a:cubicBezTo>
                  <a:cubicBezTo>
                    <a:pt x="193" y="5180"/>
                    <a:pt x="232" y="5164"/>
                    <a:pt x="264" y="5125"/>
                  </a:cubicBezTo>
                  <a:cubicBezTo>
                    <a:pt x="264" y="5125"/>
                    <a:pt x="353" y="4988"/>
                    <a:pt x="1029" y="4396"/>
                  </a:cubicBezTo>
                  <a:cubicBezTo>
                    <a:pt x="1133" y="4306"/>
                    <a:pt x="1196" y="4254"/>
                    <a:pt x="1220" y="4236"/>
                  </a:cubicBezTo>
                  <a:lnTo>
                    <a:pt x="1220" y="4236"/>
                  </a:lnTo>
                  <a:cubicBezTo>
                    <a:pt x="1219" y="4236"/>
                    <a:pt x="1219" y="4236"/>
                    <a:pt x="1219" y="4236"/>
                  </a:cubicBezTo>
                  <a:lnTo>
                    <a:pt x="1219" y="4236"/>
                  </a:lnTo>
                  <a:cubicBezTo>
                    <a:pt x="1231" y="4227"/>
                    <a:pt x="1256" y="4207"/>
                    <a:pt x="1256" y="4207"/>
                  </a:cubicBezTo>
                  <a:lnTo>
                    <a:pt x="1256" y="4207"/>
                  </a:lnTo>
                  <a:cubicBezTo>
                    <a:pt x="1256" y="4207"/>
                    <a:pt x="1256" y="4207"/>
                    <a:pt x="1255" y="4207"/>
                  </a:cubicBezTo>
                  <a:cubicBezTo>
                    <a:pt x="1259" y="4203"/>
                    <a:pt x="1264" y="4199"/>
                    <a:pt x="1264" y="4199"/>
                  </a:cubicBezTo>
                  <a:lnTo>
                    <a:pt x="1264" y="4199"/>
                  </a:lnTo>
                  <a:cubicBezTo>
                    <a:pt x="1265" y="4199"/>
                    <a:pt x="1264" y="4200"/>
                    <a:pt x="1262" y="4201"/>
                  </a:cubicBezTo>
                  <a:cubicBezTo>
                    <a:pt x="1266" y="4200"/>
                    <a:pt x="1269" y="4196"/>
                    <a:pt x="1270" y="4196"/>
                  </a:cubicBezTo>
                  <a:lnTo>
                    <a:pt x="1270" y="4196"/>
                  </a:lnTo>
                  <a:cubicBezTo>
                    <a:pt x="1270" y="4196"/>
                    <a:pt x="1269" y="4197"/>
                    <a:pt x="1268" y="4199"/>
                  </a:cubicBezTo>
                  <a:cubicBezTo>
                    <a:pt x="1275" y="4193"/>
                    <a:pt x="1279" y="4188"/>
                    <a:pt x="1283" y="4186"/>
                  </a:cubicBezTo>
                  <a:cubicBezTo>
                    <a:pt x="1289" y="4181"/>
                    <a:pt x="1295" y="4177"/>
                    <a:pt x="1295" y="4177"/>
                  </a:cubicBezTo>
                  <a:lnTo>
                    <a:pt x="1295" y="4177"/>
                  </a:lnTo>
                  <a:cubicBezTo>
                    <a:pt x="1295" y="4177"/>
                    <a:pt x="1295" y="4177"/>
                    <a:pt x="1293" y="4179"/>
                  </a:cubicBezTo>
                  <a:cubicBezTo>
                    <a:pt x="1298" y="4175"/>
                    <a:pt x="1302" y="4173"/>
                    <a:pt x="1307" y="4168"/>
                  </a:cubicBezTo>
                  <a:lnTo>
                    <a:pt x="1307" y="4168"/>
                  </a:lnTo>
                  <a:cubicBezTo>
                    <a:pt x="1304" y="4171"/>
                    <a:pt x="1303" y="4172"/>
                    <a:pt x="1303" y="4172"/>
                  </a:cubicBezTo>
                  <a:cubicBezTo>
                    <a:pt x="1304" y="4172"/>
                    <a:pt x="1312" y="4165"/>
                    <a:pt x="1319" y="4159"/>
                  </a:cubicBezTo>
                  <a:cubicBezTo>
                    <a:pt x="1341" y="4139"/>
                    <a:pt x="1492" y="4019"/>
                    <a:pt x="2041" y="3649"/>
                  </a:cubicBezTo>
                  <a:cubicBezTo>
                    <a:pt x="2113" y="3594"/>
                    <a:pt x="2187" y="3540"/>
                    <a:pt x="2262" y="3488"/>
                  </a:cubicBezTo>
                  <a:cubicBezTo>
                    <a:pt x="2335" y="3433"/>
                    <a:pt x="2408" y="3373"/>
                    <a:pt x="2481" y="3317"/>
                  </a:cubicBezTo>
                  <a:cubicBezTo>
                    <a:pt x="2606" y="3220"/>
                    <a:pt x="3104" y="2854"/>
                    <a:pt x="3148" y="2822"/>
                  </a:cubicBezTo>
                  <a:cubicBezTo>
                    <a:pt x="3268" y="2737"/>
                    <a:pt x="3555" y="2546"/>
                    <a:pt x="3830" y="2328"/>
                  </a:cubicBezTo>
                  <a:cubicBezTo>
                    <a:pt x="3931" y="2247"/>
                    <a:pt x="4044" y="2151"/>
                    <a:pt x="4241" y="1951"/>
                  </a:cubicBezTo>
                  <a:cubicBezTo>
                    <a:pt x="4607" y="1577"/>
                    <a:pt x="4692" y="1510"/>
                    <a:pt x="4946" y="1210"/>
                  </a:cubicBezTo>
                  <a:cubicBezTo>
                    <a:pt x="5168" y="948"/>
                    <a:pt x="5309" y="771"/>
                    <a:pt x="5506" y="471"/>
                  </a:cubicBezTo>
                  <a:cubicBezTo>
                    <a:pt x="5553" y="400"/>
                    <a:pt x="5623" y="315"/>
                    <a:pt x="5674" y="181"/>
                  </a:cubicBezTo>
                  <a:cubicBezTo>
                    <a:pt x="5705" y="101"/>
                    <a:pt x="5640" y="1"/>
                    <a:pt x="55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a:off x="7857467" y="4197079"/>
              <a:ext cx="241140" cy="147443"/>
            </a:xfrm>
            <a:custGeom>
              <a:rect b="b" l="l" r="r" t="t"/>
              <a:pathLst>
                <a:path extrusionOk="0" h="4222" w="6905">
                  <a:moveTo>
                    <a:pt x="5121" y="1731"/>
                  </a:moveTo>
                  <a:cubicBezTo>
                    <a:pt x="5097" y="1737"/>
                    <a:pt x="5010" y="1759"/>
                    <a:pt x="4952" y="1774"/>
                  </a:cubicBezTo>
                  <a:lnTo>
                    <a:pt x="4952" y="1774"/>
                  </a:lnTo>
                  <a:cubicBezTo>
                    <a:pt x="5055" y="1748"/>
                    <a:pt x="5104" y="1736"/>
                    <a:pt x="5121" y="1731"/>
                  </a:cubicBezTo>
                  <a:close/>
                  <a:moveTo>
                    <a:pt x="4900" y="1789"/>
                  </a:moveTo>
                  <a:lnTo>
                    <a:pt x="4900" y="1789"/>
                  </a:lnTo>
                  <a:cubicBezTo>
                    <a:pt x="4899" y="1789"/>
                    <a:pt x="4898" y="1789"/>
                    <a:pt x="4898" y="1789"/>
                  </a:cubicBezTo>
                  <a:lnTo>
                    <a:pt x="4899" y="1789"/>
                  </a:lnTo>
                  <a:cubicBezTo>
                    <a:pt x="4899" y="1789"/>
                    <a:pt x="4899" y="1789"/>
                    <a:pt x="4900" y="1789"/>
                  </a:cubicBezTo>
                  <a:close/>
                  <a:moveTo>
                    <a:pt x="6715" y="0"/>
                  </a:moveTo>
                  <a:cubicBezTo>
                    <a:pt x="6676" y="0"/>
                    <a:pt x="6637" y="16"/>
                    <a:pt x="6612" y="48"/>
                  </a:cubicBezTo>
                  <a:cubicBezTo>
                    <a:pt x="6591" y="75"/>
                    <a:pt x="6568" y="98"/>
                    <a:pt x="6539" y="123"/>
                  </a:cubicBezTo>
                  <a:cubicBezTo>
                    <a:pt x="6531" y="121"/>
                    <a:pt x="6522" y="120"/>
                    <a:pt x="6513" y="120"/>
                  </a:cubicBezTo>
                  <a:cubicBezTo>
                    <a:pt x="6503" y="120"/>
                    <a:pt x="6491" y="121"/>
                    <a:pt x="6480" y="124"/>
                  </a:cubicBezTo>
                  <a:cubicBezTo>
                    <a:pt x="6442" y="133"/>
                    <a:pt x="6415" y="160"/>
                    <a:pt x="6369" y="200"/>
                  </a:cubicBezTo>
                  <a:cubicBezTo>
                    <a:pt x="6144" y="387"/>
                    <a:pt x="5943" y="537"/>
                    <a:pt x="5767" y="663"/>
                  </a:cubicBezTo>
                  <a:cubicBezTo>
                    <a:pt x="5538" y="809"/>
                    <a:pt x="4951" y="1092"/>
                    <a:pt x="4742" y="1208"/>
                  </a:cubicBezTo>
                  <a:cubicBezTo>
                    <a:pt x="4742" y="1208"/>
                    <a:pt x="4742" y="1208"/>
                    <a:pt x="4742" y="1208"/>
                  </a:cubicBezTo>
                  <a:lnTo>
                    <a:pt x="4742" y="1208"/>
                  </a:lnTo>
                  <a:cubicBezTo>
                    <a:pt x="4742" y="1208"/>
                    <a:pt x="4734" y="1216"/>
                    <a:pt x="3984" y="1635"/>
                  </a:cubicBezTo>
                  <a:cubicBezTo>
                    <a:pt x="3581" y="1861"/>
                    <a:pt x="3289" y="2072"/>
                    <a:pt x="2395" y="2546"/>
                  </a:cubicBezTo>
                  <a:cubicBezTo>
                    <a:pt x="1757" y="2883"/>
                    <a:pt x="1537" y="3021"/>
                    <a:pt x="1329" y="3145"/>
                  </a:cubicBezTo>
                  <a:cubicBezTo>
                    <a:pt x="1326" y="3146"/>
                    <a:pt x="1324" y="3148"/>
                    <a:pt x="1322" y="3149"/>
                  </a:cubicBezTo>
                  <a:lnTo>
                    <a:pt x="1322" y="3149"/>
                  </a:lnTo>
                  <a:cubicBezTo>
                    <a:pt x="1322" y="3148"/>
                    <a:pt x="1323" y="3148"/>
                    <a:pt x="1324" y="3148"/>
                  </a:cubicBezTo>
                  <a:lnTo>
                    <a:pt x="1324" y="3148"/>
                  </a:lnTo>
                  <a:cubicBezTo>
                    <a:pt x="1321" y="3149"/>
                    <a:pt x="1321" y="3149"/>
                    <a:pt x="1321" y="3149"/>
                  </a:cubicBezTo>
                  <a:cubicBezTo>
                    <a:pt x="1321" y="3149"/>
                    <a:pt x="1321" y="3149"/>
                    <a:pt x="1322" y="3149"/>
                  </a:cubicBezTo>
                  <a:lnTo>
                    <a:pt x="1322" y="3149"/>
                  </a:lnTo>
                  <a:cubicBezTo>
                    <a:pt x="1315" y="3153"/>
                    <a:pt x="1311" y="3155"/>
                    <a:pt x="1304" y="3160"/>
                  </a:cubicBezTo>
                  <a:cubicBezTo>
                    <a:pt x="1303" y="3160"/>
                    <a:pt x="1282" y="3174"/>
                    <a:pt x="1271" y="3179"/>
                  </a:cubicBezTo>
                  <a:lnTo>
                    <a:pt x="1187" y="3229"/>
                  </a:lnTo>
                  <a:cubicBezTo>
                    <a:pt x="1187" y="3229"/>
                    <a:pt x="905" y="3398"/>
                    <a:pt x="712" y="3515"/>
                  </a:cubicBezTo>
                  <a:cubicBezTo>
                    <a:pt x="523" y="3631"/>
                    <a:pt x="441" y="3697"/>
                    <a:pt x="332" y="3783"/>
                  </a:cubicBezTo>
                  <a:cubicBezTo>
                    <a:pt x="336" y="3779"/>
                    <a:pt x="338" y="3778"/>
                    <a:pt x="338" y="3778"/>
                  </a:cubicBezTo>
                  <a:lnTo>
                    <a:pt x="338" y="3778"/>
                  </a:lnTo>
                  <a:cubicBezTo>
                    <a:pt x="335" y="3778"/>
                    <a:pt x="222" y="3867"/>
                    <a:pt x="125" y="3990"/>
                  </a:cubicBezTo>
                  <a:cubicBezTo>
                    <a:pt x="100" y="4023"/>
                    <a:pt x="82" y="4052"/>
                    <a:pt x="74" y="4074"/>
                  </a:cubicBezTo>
                  <a:cubicBezTo>
                    <a:pt x="55" y="4093"/>
                    <a:pt x="36" y="4113"/>
                    <a:pt x="20" y="4135"/>
                  </a:cubicBezTo>
                  <a:cubicBezTo>
                    <a:pt x="4" y="4155"/>
                    <a:pt x="1" y="4190"/>
                    <a:pt x="26" y="4211"/>
                  </a:cubicBezTo>
                  <a:cubicBezTo>
                    <a:pt x="33" y="4217"/>
                    <a:pt x="37" y="4221"/>
                    <a:pt x="45" y="4221"/>
                  </a:cubicBezTo>
                  <a:cubicBezTo>
                    <a:pt x="74" y="4221"/>
                    <a:pt x="163" y="4164"/>
                    <a:pt x="690" y="3914"/>
                  </a:cubicBezTo>
                  <a:cubicBezTo>
                    <a:pt x="1144" y="3700"/>
                    <a:pt x="1230" y="3629"/>
                    <a:pt x="1724" y="3418"/>
                  </a:cubicBezTo>
                  <a:lnTo>
                    <a:pt x="1724" y="3418"/>
                  </a:lnTo>
                  <a:cubicBezTo>
                    <a:pt x="1713" y="3422"/>
                    <a:pt x="1710" y="3424"/>
                    <a:pt x="1705" y="3425"/>
                  </a:cubicBezTo>
                  <a:cubicBezTo>
                    <a:pt x="2109" y="3255"/>
                    <a:pt x="2518" y="3063"/>
                    <a:pt x="2733" y="2954"/>
                  </a:cubicBezTo>
                  <a:cubicBezTo>
                    <a:pt x="2987" y="2827"/>
                    <a:pt x="3121" y="2780"/>
                    <a:pt x="3503" y="2589"/>
                  </a:cubicBezTo>
                  <a:cubicBezTo>
                    <a:pt x="4031" y="2325"/>
                    <a:pt x="4590" y="1974"/>
                    <a:pt x="4742" y="1883"/>
                  </a:cubicBezTo>
                  <a:lnTo>
                    <a:pt x="4742" y="1883"/>
                  </a:lnTo>
                  <a:cubicBezTo>
                    <a:pt x="4739" y="1884"/>
                    <a:pt x="4738" y="1885"/>
                    <a:pt x="4738" y="1885"/>
                  </a:cubicBezTo>
                  <a:cubicBezTo>
                    <a:pt x="4738" y="1885"/>
                    <a:pt x="4740" y="1883"/>
                    <a:pt x="4743" y="1882"/>
                  </a:cubicBezTo>
                  <a:cubicBezTo>
                    <a:pt x="4760" y="1871"/>
                    <a:pt x="4854" y="1815"/>
                    <a:pt x="4887" y="1796"/>
                  </a:cubicBezTo>
                  <a:lnTo>
                    <a:pt x="4887" y="1796"/>
                  </a:lnTo>
                  <a:cubicBezTo>
                    <a:pt x="4887" y="1796"/>
                    <a:pt x="4887" y="1796"/>
                    <a:pt x="4887" y="1796"/>
                  </a:cubicBezTo>
                  <a:cubicBezTo>
                    <a:pt x="4888" y="1796"/>
                    <a:pt x="4893" y="1792"/>
                    <a:pt x="4898" y="1789"/>
                  </a:cubicBezTo>
                  <a:cubicBezTo>
                    <a:pt x="4899" y="1789"/>
                    <a:pt x="4900" y="1788"/>
                    <a:pt x="4900" y="1788"/>
                  </a:cubicBezTo>
                  <a:lnTo>
                    <a:pt x="4900" y="1788"/>
                  </a:lnTo>
                  <a:cubicBezTo>
                    <a:pt x="4900" y="1788"/>
                    <a:pt x="4900" y="1788"/>
                    <a:pt x="4900" y="1789"/>
                  </a:cubicBezTo>
                  <a:lnTo>
                    <a:pt x="4900" y="1789"/>
                  </a:lnTo>
                  <a:cubicBezTo>
                    <a:pt x="4906" y="1787"/>
                    <a:pt x="4926" y="1781"/>
                    <a:pt x="4952" y="1774"/>
                  </a:cubicBezTo>
                  <a:lnTo>
                    <a:pt x="4952" y="1774"/>
                  </a:lnTo>
                  <a:cubicBezTo>
                    <a:pt x="4937" y="1778"/>
                    <a:pt x="4921" y="1782"/>
                    <a:pt x="4905" y="1786"/>
                  </a:cubicBezTo>
                  <a:cubicBezTo>
                    <a:pt x="4911" y="1783"/>
                    <a:pt x="4918" y="1779"/>
                    <a:pt x="4922" y="1775"/>
                  </a:cubicBezTo>
                  <a:lnTo>
                    <a:pt x="4922" y="1775"/>
                  </a:lnTo>
                  <a:cubicBezTo>
                    <a:pt x="4956" y="1755"/>
                    <a:pt x="5036" y="1707"/>
                    <a:pt x="5050" y="1699"/>
                  </a:cubicBezTo>
                  <a:lnTo>
                    <a:pt x="5050" y="1699"/>
                  </a:lnTo>
                  <a:cubicBezTo>
                    <a:pt x="5050" y="1699"/>
                    <a:pt x="5049" y="1699"/>
                    <a:pt x="5049" y="1700"/>
                  </a:cubicBezTo>
                  <a:cubicBezTo>
                    <a:pt x="5050" y="1699"/>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2" y="1698"/>
                    <a:pt x="5053" y="1697"/>
                    <a:pt x="5053" y="1697"/>
                  </a:cubicBezTo>
                  <a:lnTo>
                    <a:pt x="5053" y="1697"/>
                  </a:lnTo>
                  <a:cubicBezTo>
                    <a:pt x="5053" y="1697"/>
                    <a:pt x="5052" y="1698"/>
                    <a:pt x="5051" y="1698"/>
                  </a:cubicBezTo>
                  <a:lnTo>
                    <a:pt x="5051" y="1698"/>
                  </a:lnTo>
                  <a:cubicBezTo>
                    <a:pt x="5053" y="1697"/>
                    <a:pt x="5054" y="1697"/>
                    <a:pt x="5054" y="1697"/>
                  </a:cubicBezTo>
                  <a:lnTo>
                    <a:pt x="5054" y="1697"/>
                  </a:lnTo>
                  <a:cubicBezTo>
                    <a:pt x="5054" y="1697"/>
                    <a:pt x="5054" y="1697"/>
                    <a:pt x="5053" y="1697"/>
                  </a:cubicBezTo>
                  <a:lnTo>
                    <a:pt x="5053" y="1697"/>
                  </a:lnTo>
                  <a:cubicBezTo>
                    <a:pt x="5056" y="1696"/>
                    <a:pt x="5058" y="1695"/>
                    <a:pt x="5059" y="1693"/>
                  </a:cubicBezTo>
                  <a:cubicBezTo>
                    <a:pt x="5060" y="1692"/>
                    <a:pt x="5062" y="1691"/>
                    <a:pt x="5063" y="1691"/>
                  </a:cubicBezTo>
                  <a:lnTo>
                    <a:pt x="5063" y="1691"/>
                  </a:lnTo>
                  <a:cubicBezTo>
                    <a:pt x="5060" y="1693"/>
                    <a:pt x="5059" y="1694"/>
                    <a:pt x="5059" y="1694"/>
                  </a:cubicBezTo>
                  <a:cubicBezTo>
                    <a:pt x="5059" y="1694"/>
                    <a:pt x="5061" y="1693"/>
                    <a:pt x="5066" y="1690"/>
                  </a:cubicBezTo>
                  <a:lnTo>
                    <a:pt x="5066" y="1690"/>
                  </a:lnTo>
                  <a:cubicBezTo>
                    <a:pt x="5065" y="1690"/>
                    <a:pt x="5064" y="1691"/>
                    <a:pt x="5063" y="1691"/>
                  </a:cubicBezTo>
                  <a:lnTo>
                    <a:pt x="5063" y="1691"/>
                  </a:lnTo>
                  <a:cubicBezTo>
                    <a:pt x="5083" y="1678"/>
                    <a:pt x="5167" y="1626"/>
                    <a:pt x="5222" y="1593"/>
                  </a:cubicBezTo>
                  <a:cubicBezTo>
                    <a:pt x="5236" y="1585"/>
                    <a:pt x="5353" y="1505"/>
                    <a:pt x="5361" y="1499"/>
                  </a:cubicBezTo>
                  <a:cubicBezTo>
                    <a:pt x="5701" y="1254"/>
                    <a:pt x="6551" y="627"/>
                    <a:pt x="6747" y="349"/>
                  </a:cubicBezTo>
                  <a:lnTo>
                    <a:pt x="6814" y="246"/>
                  </a:lnTo>
                  <a:cubicBezTo>
                    <a:pt x="6905" y="92"/>
                    <a:pt x="6809" y="0"/>
                    <a:pt x="67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a:off x="7816400" y="4128424"/>
              <a:ext cx="290450" cy="167768"/>
            </a:xfrm>
            <a:custGeom>
              <a:rect b="b" l="l" r="r" t="t"/>
              <a:pathLst>
                <a:path extrusionOk="0" h="4804" w="8317">
                  <a:moveTo>
                    <a:pt x="7794" y="0"/>
                  </a:moveTo>
                  <a:cubicBezTo>
                    <a:pt x="7782" y="0"/>
                    <a:pt x="7770" y="2"/>
                    <a:pt x="7758" y="6"/>
                  </a:cubicBezTo>
                  <a:cubicBezTo>
                    <a:pt x="7357" y="108"/>
                    <a:pt x="2408" y="2974"/>
                    <a:pt x="1508" y="3668"/>
                  </a:cubicBezTo>
                  <a:cubicBezTo>
                    <a:pt x="1467" y="3700"/>
                    <a:pt x="1383" y="3768"/>
                    <a:pt x="1304" y="3834"/>
                  </a:cubicBezTo>
                  <a:cubicBezTo>
                    <a:pt x="1125" y="3935"/>
                    <a:pt x="912" y="4062"/>
                    <a:pt x="646" y="4218"/>
                  </a:cubicBezTo>
                  <a:cubicBezTo>
                    <a:pt x="648" y="4216"/>
                    <a:pt x="650" y="4216"/>
                    <a:pt x="650" y="4216"/>
                  </a:cubicBezTo>
                  <a:lnTo>
                    <a:pt x="650" y="4216"/>
                  </a:lnTo>
                  <a:cubicBezTo>
                    <a:pt x="651" y="4216"/>
                    <a:pt x="611" y="4239"/>
                    <a:pt x="594" y="4248"/>
                  </a:cubicBezTo>
                  <a:cubicBezTo>
                    <a:pt x="596" y="4247"/>
                    <a:pt x="599" y="4245"/>
                    <a:pt x="598" y="4245"/>
                  </a:cubicBezTo>
                  <a:lnTo>
                    <a:pt x="598" y="4245"/>
                  </a:lnTo>
                  <a:cubicBezTo>
                    <a:pt x="597" y="4245"/>
                    <a:pt x="574" y="4260"/>
                    <a:pt x="448" y="4346"/>
                  </a:cubicBezTo>
                  <a:cubicBezTo>
                    <a:pt x="271" y="4469"/>
                    <a:pt x="252" y="4484"/>
                    <a:pt x="158" y="4567"/>
                  </a:cubicBezTo>
                  <a:cubicBezTo>
                    <a:pt x="89" y="4628"/>
                    <a:pt x="1" y="4728"/>
                    <a:pt x="75" y="4775"/>
                  </a:cubicBezTo>
                  <a:cubicBezTo>
                    <a:pt x="93" y="4787"/>
                    <a:pt x="113" y="4792"/>
                    <a:pt x="133" y="4792"/>
                  </a:cubicBezTo>
                  <a:cubicBezTo>
                    <a:pt x="139" y="4792"/>
                    <a:pt x="146" y="4792"/>
                    <a:pt x="153" y="4791"/>
                  </a:cubicBezTo>
                  <a:cubicBezTo>
                    <a:pt x="160" y="4798"/>
                    <a:pt x="170" y="4803"/>
                    <a:pt x="181" y="4803"/>
                  </a:cubicBezTo>
                  <a:cubicBezTo>
                    <a:pt x="188" y="4803"/>
                    <a:pt x="194" y="4802"/>
                    <a:pt x="201" y="4798"/>
                  </a:cubicBezTo>
                  <a:cubicBezTo>
                    <a:pt x="211" y="4791"/>
                    <a:pt x="222" y="4782"/>
                    <a:pt x="231" y="4775"/>
                  </a:cubicBezTo>
                  <a:cubicBezTo>
                    <a:pt x="231" y="4775"/>
                    <a:pt x="491" y="4658"/>
                    <a:pt x="839" y="4450"/>
                  </a:cubicBezTo>
                  <a:lnTo>
                    <a:pt x="839" y="4450"/>
                  </a:lnTo>
                  <a:cubicBezTo>
                    <a:pt x="833" y="4453"/>
                    <a:pt x="831" y="4455"/>
                    <a:pt x="832" y="4455"/>
                  </a:cubicBezTo>
                  <a:cubicBezTo>
                    <a:pt x="835" y="4455"/>
                    <a:pt x="928" y="4403"/>
                    <a:pt x="963" y="4383"/>
                  </a:cubicBezTo>
                  <a:cubicBezTo>
                    <a:pt x="1905" y="3866"/>
                    <a:pt x="732" y="4422"/>
                    <a:pt x="2210" y="3741"/>
                  </a:cubicBezTo>
                  <a:cubicBezTo>
                    <a:pt x="2889" y="3429"/>
                    <a:pt x="2613" y="3561"/>
                    <a:pt x="3281" y="3265"/>
                  </a:cubicBezTo>
                  <a:cubicBezTo>
                    <a:pt x="6301" y="1926"/>
                    <a:pt x="8317" y="256"/>
                    <a:pt x="7911" y="25"/>
                  </a:cubicBezTo>
                  <a:cubicBezTo>
                    <a:pt x="7886" y="11"/>
                    <a:pt x="7859" y="4"/>
                    <a:pt x="7832" y="4"/>
                  </a:cubicBezTo>
                  <a:cubicBezTo>
                    <a:pt x="7829" y="4"/>
                    <a:pt x="7827" y="4"/>
                    <a:pt x="7824" y="4"/>
                  </a:cubicBezTo>
                  <a:cubicBezTo>
                    <a:pt x="7814" y="2"/>
                    <a:pt x="7804" y="0"/>
                    <a:pt x="7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a:off x="7777707" y="4048733"/>
              <a:ext cx="306969" cy="156138"/>
            </a:xfrm>
            <a:custGeom>
              <a:rect b="b" l="l" r="r" t="t"/>
              <a:pathLst>
                <a:path extrusionOk="0" h="4471" w="8790">
                  <a:moveTo>
                    <a:pt x="4809" y="2545"/>
                  </a:moveTo>
                  <a:lnTo>
                    <a:pt x="4809" y="2545"/>
                  </a:lnTo>
                  <a:cubicBezTo>
                    <a:pt x="4804" y="2546"/>
                    <a:pt x="4796" y="2549"/>
                    <a:pt x="4797" y="2549"/>
                  </a:cubicBezTo>
                  <a:cubicBezTo>
                    <a:pt x="4797" y="2549"/>
                    <a:pt x="4799" y="2548"/>
                    <a:pt x="4803" y="2547"/>
                  </a:cubicBezTo>
                  <a:cubicBezTo>
                    <a:pt x="4806" y="2547"/>
                    <a:pt x="4807" y="2546"/>
                    <a:pt x="4809" y="2545"/>
                  </a:cubicBezTo>
                  <a:close/>
                  <a:moveTo>
                    <a:pt x="8581" y="0"/>
                  </a:moveTo>
                  <a:cubicBezTo>
                    <a:pt x="8566" y="0"/>
                    <a:pt x="8551" y="3"/>
                    <a:pt x="8536" y="7"/>
                  </a:cubicBezTo>
                  <a:cubicBezTo>
                    <a:pt x="8461" y="25"/>
                    <a:pt x="8385" y="72"/>
                    <a:pt x="7282" y="791"/>
                  </a:cubicBezTo>
                  <a:cubicBezTo>
                    <a:pt x="6785" y="1116"/>
                    <a:pt x="6743" y="1295"/>
                    <a:pt x="4284" y="2190"/>
                  </a:cubicBezTo>
                  <a:cubicBezTo>
                    <a:pt x="3435" y="2500"/>
                    <a:pt x="3602" y="2286"/>
                    <a:pt x="1559" y="3349"/>
                  </a:cubicBezTo>
                  <a:cubicBezTo>
                    <a:pt x="967" y="3657"/>
                    <a:pt x="743" y="3819"/>
                    <a:pt x="546" y="3947"/>
                  </a:cubicBezTo>
                  <a:cubicBezTo>
                    <a:pt x="220" y="4161"/>
                    <a:pt x="0" y="4252"/>
                    <a:pt x="89" y="4405"/>
                  </a:cubicBezTo>
                  <a:cubicBezTo>
                    <a:pt x="76" y="4432"/>
                    <a:pt x="92" y="4458"/>
                    <a:pt x="115" y="4458"/>
                  </a:cubicBezTo>
                  <a:cubicBezTo>
                    <a:pt x="118" y="4458"/>
                    <a:pt x="121" y="4458"/>
                    <a:pt x="125" y="4457"/>
                  </a:cubicBezTo>
                  <a:cubicBezTo>
                    <a:pt x="131" y="4455"/>
                    <a:pt x="134" y="4454"/>
                    <a:pt x="136" y="4454"/>
                  </a:cubicBezTo>
                  <a:cubicBezTo>
                    <a:pt x="138" y="4454"/>
                    <a:pt x="140" y="4455"/>
                    <a:pt x="144" y="4457"/>
                  </a:cubicBezTo>
                  <a:cubicBezTo>
                    <a:pt x="163" y="4466"/>
                    <a:pt x="184" y="4471"/>
                    <a:pt x="204" y="4471"/>
                  </a:cubicBezTo>
                  <a:cubicBezTo>
                    <a:pt x="236" y="4471"/>
                    <a:pt x="267" y="4460"/>
                    <a:pt x="294" y="4443"/>
                  </a:cubicBezTo>
                  <a:cubicBezTo>
                    <a:pt x="1649" y="3563"/>
                    <a:pt x="2302" y="3242"/>
                    <a:pt x="4811" y="2543"/>
                  </a:cubicBezTo>
                  <a:lnTo>
                    <a:pt x="4811" y="2543"/>
                  </a:lnTo>
                  <a:cubicBezTo>
                    <a:pt x="4810" y="2544"/>
                    <a:pt x="4809" y="2544"/>
                    <a:pt x="4809" y="2545"/>
                  </a:cubicBezTo>
                  <a:lnTo>
                    <a:pt x="4809" y="2545"/>
                  </a:lnTo>
                  <a:cubicBezTo>
                    <a:pt x="4810" y="2545"/>
                    <a:pt x="4811" y="2544"/>
                    <a:pt x="4812" y="2544"/>
                  </a:cubicBezTo>
                  <a:lnTo>
                    <a:pt x="4812" y="2544"/>
                  </a:lnTo>
                  <a:cubicBezTo>
                    <a:pt x="4812" y="2544"/>
                    <a:pt x="4812" y="2544"/>
                    <a:pt x="4811" y="2545"/>
                  </a:cubicBezTo>
                  <a:cubicBezTo>
                    <a:pt x="5052" y="2480"/>
                    <a:pt x="5127" y="2462"/>
                    <a:pt x="5363" y="2376"/>
                  </a:cubicBezTo>
                  <a:cubicBezTo>
                    <a:pt x="5412" y="2358"/>
                    <a:pt x="6301" y="2037"/>
                    <a:pt x="6581" y="1896"/>
                  </a:cubicBezTo>
                  <a:cubicBezTo>
                    <a:pt x="7209" y="1584"/>
                    <a:pt x="8323" y="996"/>
                    <a:pt x="8646" y="409"/>
                  </a:cubicBezTo>
                  <a:cubicBezTo>
                    <a:pt x="8697" y="315"/>
                    <a:pt x="8790" y="154"/>
                    <a:pt x="8689" y="50"/>
                  </a:cubicBezTo>
                  <a:cubicBezTo>
                    <a:pt x="8658" y="17"/>
                    <a:pt x="8621" y="0"/>
                    <a:pt x="85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a:off x="7704896" y="3870878"/>
              <a:ext cx="358445" cy="179502"/>
            </a:xfrm>
            <a:custGeom>
              <a:rect b="b" l="l" r="r" t="t"/>
              <a:pathLst>
                <a:path extrusionOk="0" h="5140" w="10264">
                  <a:moveTo>
                    <a:pt x="10078" y="0"/>
                  </a:moveTo>
                  <a:cubicBezTo>
                    <a:pt x="10050" y="0"/>
                    <a:pt x="10019" y="4"/>
                    <a:pt x="9984" y="13"/>
                  </a:cubicBezTo>
                  <a:cubicBezTo>
                    <a:pt x="9973" y="16"/>
                    <a:pt x="9929" y="30"/>
                    <a:pt x="9862" y="52"/>
                  </a:cubicBezTo>
                  <a:cubicBezTo>
                    <a:pt x="9849" y="52"/>
                    <a:pt x="9835" y="52"/>
                    <a:pt x="9823" y="56"/>
                  </a:cubicBezTo>
                  <a:cubicBezTo>
                    <a:pt x="9795" y="63"/>
                    <a:pt x="9777" y="77"/>
                    <a:pt x="9753" y="89"/>
                  </a:cubicBezTo>
                  <a:cubicBezTo>
                    <a:pt x="9639" y="128"/>
                    <a:pt x="9494" y="180"/>
                    <a:pt x="9338" y="238"/>
                  </a:cubicBezTo>
                  <a:cubicBezTo>
                    <a:pt x="9048" y="326"/>
                    <a:pt x="8752" y="416"/>
                    <a:pt x="8683" y="441"/>
                  </a:cubicBezTo>
                  <a:cubicBezTo>
                    <a:pt x="7016" y="1018"/>
                    <a:pt x="7308" y="949"/>
                    <a:pt x="5015" y="2005"/>
                  </a:cubicBezTo>
                  <a:cubicBezTo>
                    <a:pt x="4411" y="2284"/>
                    <a:pt x="3834" y="2625"/>
                    <a:pt x="3417" y="2900"/>
                  </a:cubicBezTo>
                  <a:cubicBezTo>
                    <a:pt x="3045" y="3081"/>
                    <a:pt x="2495" y="3355"/>
                    <a:pt x="2258" y="3496"/>
                  </a:cubicBezTo>
                  <a:lnTo>
                    <a:pt x="2172" y="3549"/>
                  </a:lnTo>
                  <a:cubicBezTo>
                    <a:pt x="2176" y="3546"/>
                    <a:pt x="2178" y="3545"/>
                    <a:pt x="2178" y="3545"/>
                  </a:cubicBezTo>
                  <a:lnTo>
                    <a:pt x="2178" y="3545"/>
                  </a:lnTo>
                  <a:cubicBezTo>
                    <a:pt x="2183" y="3545"/>
                    <a:pt x="1872" y="3736"/>
                    <a:pt x="1874" y="3736"/>
                  </a:cubicBezTo>
                  <a:cubicBezTo>
                    <a:pt x="1874" y="3736"/>
                    <a:pt x="1877" y="3735"/>
                    <a:pt x="1884" y="3731"/>
                  </a:cubicBezTo>
                  <a:lnTo>
                    <a:pt x="1884" y="3731"/>
                  </a:lnTo>
                  <a:cubicBezTo>
                    <a:pt x="1544" y="3934"/>
                    <a:pt x="1747" y="3811"/>
                    <a:pt x="1482" y="3976"/>
                  </a:cubicBezTo>
                  <a:cubicBezTo>
                    <a:pt x="1296" y="4090"/>
                    <a:pt x="1026" y="4272"/>
                    <a:pt x="908" y="4359"/>
                  </a:cubicBezTo>
                  <a:cubicBezTo>
                    <a:pt x="385" y="4745"/>
                    <a:pt x="353" y="4751"/>
                    <a:pt x="227" y="4819"/>
                  </a:cubicBezTo>
                  <a:cubicBezTo>
                    <a:pt x="193" y="4838"/>
                    <a:pt x="150" y="4863"/>
                    <a:pt x="150" y="4863"/>
                  </a:cubicBezTo>
                  <a:cubicBezTo>
                    <a:pt x="35" y="4886"/>
                    <a:pt x="1" y="5033"/>
                    <a:pt x="89" y="5107"/>
                  </a:cubicBezTo>
                  <a:cubicBezTo>
                    <a:pt x="115" y="5128"/>
                    <a:pt x="146" y="5139"/>
                    <a:pt x="179" y="5139"/>
                  </a:cubicBezTo>
                  <a:cubicBezTo>
                    <a:pt x="204" y="5139"/>
                    <a:pt x="231" y="5133"/>
                    <a:pt x="256" y="5118"/>
                  </a:cubicBezTo>
                  <a:cubicBezTo>
                    <a:pt x="332" y="5074"/>
                    <a:pt x="318" y="5095"/>
                    <a:pt x="455" y="5039"/>
                  </a:cubicBezTo>
                  <a:cubicBezTo>
                    <a:pt x="625" y="4972"/>
                    <a:pt x="746" y="4908"/>
                    <a:pt x="815" y="4866"/>
                  </a:cubicBezTo>
                  <a:cubicBezTo>
                    <a:pt x="1909" y="4192"/>
                    <a:pt x="1747" y="3888"/>
                    <a:pt x="6791" y="1968"/>
                  </a:cubicBezTo>
                  <a:cubicBezTo>
                    <a:pt x="7487" y="1701"/>
                    <a:pt x="9285" y="1066"/>
                    <a:pt x="9971" y="477"/>
                  </a:cubicBezTo>
                  <a:cubicBezTo>
                    <a:pt x="10174" y="300"/>
                    <a:pt x="10219" y="249"/>
                    <a:pt x="10240" y="190"/>
                  </a:cubicBezTo>
                  <a:cubicBezTo>
                    <a:pt x="10263" y="124"/>
                    <a:pt x="10229" y="0"/>
                    <a:pt x="100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a:off x="7670323" y="3739398"/>
              <a:ext cx="389072" cy="217532"/>
            </a:xfrm>
            <a:custGeom>
              <a:rect b="b" l="l" r="r" t="t"/>
              <a:pathLst>
                <a:path extrusionOk="0" h="6229" w="11141">
                  <a:moveTo>
                    <a:pt x="10864" y="0"/>
                  </a:moveTo>
                  <a:cubicBezTo>
                    <a:pt x="10847" y="0"/>
                    <a:pt x="10830" y="2"/>
                    <a:pt x="10813" y="7"/>
                  </a:cubicBezTo>
                  <a:cubicBezTo>
                    <a:pt x="10697" y="37"/>
                    <a:pt x="10225" y="320"/>
                    <a:pt x="10079" y="397"/>
                  </a:cubicBezTo>
                  <a:cubicBezTo>
                    <a:pt x="10032" y="421"/>
                    <a:pt x="9478" y="711"/>
                    <a:pt x="9403" y="745"/>
                  </a:cubicBezTo>
                  <a:cubicBezTo>
                    <a:pt x="9288" y="800"/>
                    <a:pt x="9172" y="853"/>
                    <a:pt x="9057" y="904"/>
                  </a:cubicBezTo>
                  <a:cubicBezTo>
                    <a:pt x="8929" y="962"/>
                    <a:pt x="8804" y="1024"/>
                    <a:pt x="8679" y="1083"/>
                  </a:cubicBezTo>
                  <a:cubicBezTo>
                    <a:pt x="8570" y="1137"/>
                    <a:pt x="8458" y="1187"/>
                    <a:pt x="8346" y="1238"/>
                  </a:cubicBezTo>
                  <a:cubicBezTo>
                    <a:pt x="8256" y="1275"/>
                    <a:pt x="8167" y="1311"/>
                    <a:pt x="8077" y="1347"/>
                  </a:cubicBezTo>
                  <a:cubicBezTo>
                    <a:pt x="6349" y="2042"/>
                    <a:pt x="3825" y="2773"/>
                    <a:pt x="1294" y="4785"/>
                  </a:cubicBezTo>
                  <a:lnTo>
                    <a:pt x="1294" y="4785"/>
                  </a:lnTo>
                  <a:cubicBezTo>
                    <a:pt x="1294" y="4785"/>
                    <a:pt x="1294" y="4784"/>
                    <a:pt x="1294" y="4784"/>
                  </a:cubicBezTo>
                  <a:lnTo>
                    <a:pt x="1294" y="4784"/>
                  </a:lnTo>
                  <a:cubicBezTo>
                    <a:pt x="893" y="5102"/>
                    <a:pt x="430" y="5417"/>
                    <a:pt x="71" y="6019"/>
                  </a:cubicBezTo>
                  <a:cubicBezTo>
                    <a:pt x="51" y="6053"/>
                    <a:pt x="33" y="6088"/>
                    <a:pt x="20" y="6124"/>
                  </a:cubicBezTo>
                  <a:cubicBezTo>
                    <a:pt x="1" y="6177"/>
                    <a:pt x="33" y="6218"/>
                    <a:pt x="69" y="6218"/>
                  </a:cubicBezTo>
                  <a:cubicBezTo>
                    <a:pt x="71" y="6218"/>
                    <a:pt x="73" y="6218"/>
                    <a:pt x="75" y="6217"/>
                  </a:cubicBezTo>
                  <a:cubicBezTo>
                    <a:pt x="78" y="6225"/>
                    <a:pt x="83" y="6228"/>
                    <a:pt x="90" y="6228"/>
                  </a:cubicBezTo>
                  <a:cubicBezTo>
                    <a:pt x="136" y="6228"/>
                    <a:pt x="272" y="6102"/>
                    <a:pt x="421" y="5977"/>
                  </a:cubicBezTo>
                  <a:cubicBezTo>
                    <a:pt x="1913" y="4714"/>
                    <a:pt x="3625" y="3750"/>
                    <a:pt x="5422" y="2988"/>
                  </a:cubicBezTo>
                  <a:cubicBezTo>
                    <a:pt x="6634" y="2616"/>
                    <a:pt x="7641" y="2400"/>
                    <a:pt x="8519" y="2048"/>
                  </a:cubicBezTo>
                  <a:cubicBezTo>
                    <a:pt x="8911" y="1891"/>
                    <a:pt x="10052" y="1366"/>
                    <a:pt x="10542" y="978"/>
                  </a:cubicBezTo>
                  <a:cubicBezTo>
                    <a:pt x="10651" y="914"/>
                    <a:pt x="10751" y="846"/>
                    <a:pt x="10839" y="777"/>
                  </a:cubicBezTo>
                  <a:lnTo>
                    <a:pt x="10839" y="777"/>
                  </a:lnTo>
                  <a:cubicBezTo>
                    <a:pt x="10829" y="785"/>
                    <a:pt x="10825" y="788"/>
                    <a:pt x="10825" y="788"/>
                  </a:cubicBezTo>
                  <a:cubicBezTo>
                    <a:pt x="10827" y="788"/>
                    <a:pt x="10909" y="726"/>
                    <a:pt x="10937" y="702"/>
                  </a:cubicBezTo>
                  <a:cubicBezTo>
                    <a:pt x="10963" y="680"/>
                    <a:pt x="10977" y="653"/>
                    <a:pt x="10983" y="626"/>
                  </a:cubicBezTo>
                  <a:cubicBezTo>
                    <a:pt x="11038" y="559"/>
                    <a:pt x="11048" y="472"/>
                    <a:pt x="11075" y="302"/>
                  </a:cubicBezTo>
                  <a:cubicBezTo>
                    <a:pt x="11086" y="245"/>
                    <a:pt x="11140" y="100"/>
                    <a:pt x="10969" y="25"/>
                  </a:cubicBezTo>
                  <a:cubicBezTo>
                    <a:pt x="10935" y="9"/>
                    <a:pt x="10900" y="0"/>
                    <a:pt x="108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a:off x="7693756" y="3670289"/>
              <a:ext cx="366162" cy="159282"/>
            </a:xfrm>
            <a:custGeom>
              <a:rect b="b" l="l" r="r" t="t"/>
              <a:pathLst>
                <a:path extrusionOk="0" h="4561" w="10485">
                  <a:moveTo>
                    <a:pt x="10248" y="1"/>
                  </a:moveTo>
                  <a:cubicBezTo>
                    <a:pt x="10198" y="1"/>
                    <a:pt x="10145" y="11"/>
                    <a:pt x="10098" y="24"/>
                  </a:cubicBezTo>
                  <a:cubicBezTo>
                    <a:pt x="10063" y="33"/>
                    <a:pt x="10007" y="48"/>
                    <a:pt x="10007" y="48"/>
                  </a:cubicBezTo>
                  <a:cubicBezTo>
                    <a:pt x="10006" y="48"/>
                    <a:pt x="10010" y="47"/>
                    <a:pt x="10019" y="45"/>
                  </a:cubicBezTo>
                  <a:lnTo>
                    <a:pt x="10019" y="45"/>
                  </a:lnTo>
                  <a:cubicBezTo>
                    <a:pt x="9738" y="123"/>
                    <a:pt x="8913" y="513"/>
                    <a:pt x="8917" y="513"/>
                  </a:cubicBezTo>
                  <a:cubicBezTo>
                    <a:pt x="8917" y="513"/>
                    <a:pt x="8917" y="513"/>
                    <a:pt x="8918" y="513"/>
                  </a:cubicBezTo>
                  <a:lnTo>
                    <a:pt x="8918" y="513"/>
                  </a:lnTo>
                  <a:cubicBezTo>
                    <a:pt x="7637" y="1054"/>
                    <a:pt x="6417" y="1625"/>
                    <a:pt x="4309" y="2357"/>
                  </a:cubicBezTo>
                  <a:cubicBezTo>
                    <a:pt x="3909" y="2495"/>
                    <a:pt x="3202" y="2764"/>
                    <a:pt x="2979" y="2853"/>
                  </a:cubicBezTo>
                  <a:cubicBezTo>
                    <a:pt x="2778" y="2931"/>
                    <a:pt x="2737" y="2952"/>
                    <a:pt x="2640" y="2999"/>
                  </a:cubicBezTo>
                  <a:cubicBezTo>
                    <a:pt x="2334" y="3149"/>
                    <a:pt x="2011" y="3315"/>
                    <a:pt x="2011" y="3315"/>
                  </a:cubicBezTo>
                  <a:cubicBezTo>
                    <a:pt x="1871" y="3380"/>
                    <a:pt x="1739" y="3439"/>
                    <a:pt x="1594" y="3501"/>
                  </a:cubicBezTo>
                  <a:cubicBezTo>
                    <a:pt x="1591" y="3501"/>
                    <a:pt x="1590" y="3503"/>
                    <a:pt x="1588" y="3503"/>
                  </a:cubicBezTo>
                  <a:lnTo>
                    <a:pt x="1590" y="3503"/>
                  </a:lnTo>
                  <a:cubicBezTo>
                    <a:pt x="915" y="3786"/>
                    <a:pt x="227" y="4214"/>
                    <a:pt x="120" y="4312"/>
                  </a:cubicBezTo>
                  <a:cubicBezTo>
                    <a:pt x="1" y="4424"/>
                    <a:pt x="98" y="4560"/>
                    <a:pt x="203" y="4560"/>
                  </a:cubicBezTo>
                  <a:cubicBezTo>
                    <a:pt x="217" y="4560"/>
                    <a:pt x="232" y="4558"/>
                    <a:pt x="247" y="4552"/>
                  </a:cubicBezTo>
                  <a:cubicBezTo>
                    <a:pt x="1553" y="4027"/>
                    <a:pt x="1913" y="3648"/>
                    <a:pt x="5301" y="2506"/>
                  </a:cubicBezTo>
                  <a:cubicBezTo>
                    <a:pt x="5455" y="2474"/>
                    <a:pt x="5621" y="2445"/>
                    <a:pt x="5791" y="2419"/>
                  </a:cubicBezTo>
                  <a:cubicBezTo>
                    <a:pt x="6488" y="2313"/>
                    <a:pt x="6921" y="2158"/>
                    <a:pt x="7108" y="2096"/>
                  </a:cubicBezTo>
                  <a:cubicBezTo>
                    <a:pt x="7395" y="2002"/>
                    <a:pt x="8223" y="1748"/>
                    <a:pt x="8619" y="1565"/>
                  </a:cubicBezTo>
                  <a:cubicBezTo>
                    <a:pt x="8779" y="1490"/>
                    <a:pt x="9112" y="1314"/>
                    <a:pt x="9111" y="1314"/>
                  </a:cubicBezTo>
                  <a:lnTo>
                    <a:pt x="9111" y="1314"/>
                  </a:lnTo>
                  <a:cubicBezTo>
                    <a:pt x="9111" y="1314"/>
                    <a:pt x="9111" y="1314"/>
                    <a:pt x="9109" y="1315"/>
                  </a:cubicBezTo>
                  <a:cubicBezTo>
                    <a:pt x="9126" y="1306"/>
                    <a:pt x="9155" y="1290"/>
                    <a:pt x="9154" y="1290"/>
                  </a:cubicBezTo>
                  <a:lnTo>
                    <a:pt x="9154" y="1290"/>
                  </a:lnTo>
                  <a:cubicBezTo>
                    <a:pt x="9154" y="1290"/>
                    <a:pt x="9152" y="1290"/>
                    <a:pt x="9149" y="1292"/>
                  </a:cubicBezTo>
                  <a:lnTo>
                    <a:pt x="9149" y="1292"/>
                  </a:lnTo>
                  <a:cubicBezTo>
                    <a:pt x="9367" y="1176"/>
                    <a:pt x="9670" y="1001"/>
                    <a:pt x="9870" y="855"/>
                  </a:cubicBezTo>
                  <a:cubicBezTo>
                    <a:pt x="9870" y="855"/>
                    <a:pt x="9905" y="844"/>
                    <a:pt x="10237" y="526"/>
                  </a:cubicBezTo>
                  <a:lnTo>
                    <a:pt x="10237" y="526"/>
                  </a:lnTo>
                  <a:cubicBezTo>
                    <a:pt x="10237" y="526"/>
                    <a:pt x="10237" y="527"/>
                    <a:pt x="10237" y="527"/>
                  </a:cubicBezTo>
                  <a:cubicBezTo>
                    <a:pt x="10238" y="527"/>
                    <a:pt x="10309" y="464"/>
                    <a:pt x="10326" y="416"/>
                  </a:cubicBezTo>
                  <a:cubicBezTo>
                    <a:pt x="10330" y="401"/>
                    <a:pt x="10332" y="384"/>
                    <a:pt x="10332" y="369"/>
                  </a:cubicBezTo>
                  <a:cubicBezTo>
                    <a:pt x="10432" y="263"/>
                    <a:pt x="10484" y="150"/>
                    <a:pt x="10401" y="58"/>
                  </a:cubicBezTo>
                  <a:cubicBezTo>
                    <a:pt x="10362" y="15"/>
                    <a:pt x="10307" y="1"/>
                    <a:pt x="102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a:off x="7746592" y="3606138"/>
              <a:ext cx="320519" cy="89297"/>
            </a:xfrm>
            <a:custGeom>
              <a:rect b="b" l="l" r="r" t="t"/>
              <a:pathLst>
                <a:path extrusionOk="0" h="2557" w="9178">
                  <a:moveTo>
                    <a:pt x="8870" y="0"/>
                  </a:moveTo>
                  <a:cubicBezTo>
                    <a:pt x="8828" y="0"/>
                    <a:pt x="8780" y="6"/>
                    <a:pt x="8728" y="19"/>
                  </a:cubicBezTo>
                  <a:cubicBezTo>
                    <a:pt x="8723" y="21"/>
                    <a:pt x="8717" y="23"/>
                    <a:pt x="8710" y="25"/>
                  </a:cubicBezTo>
                  <a:cubicBezTo>
                    <a:pt x="5568" y="359"/>
                    <a:pt x="4315" y="1420"/>
                    <a:pt x="1218" y="1991"/>
                  </a:cubicBezTo>
                  <a:cubicBezTo>
                    <a:pt x="1024" y="2027"/>
                    <a:pt x="829" y="2060"/>
                    <a:pt x="636" y="2098"/>
                  </a:cubicBezTo>
                  <a:cubicBezTo>
                    <a:pt x="403" y="2145"/>
                    <a:pt x="269" y="2194"/>
                    <a:pt x="194" y="2236"/>
                  </a:cubicBezTo>
                  <a:cubicBezTo>
                    <a:pt x="71" y="2278"/>
                    <a:pt x="37" y="2311"/>
                    <a:pt x="26" y="2377"/>
                  </a:cubicBezTo>
                  <a:cubicBezTo>
                    <a:pt x="1" y="2509"/>
                    <a:pt x="104" y="2557"/>
                    <a:pt x="281" y="2557"/>
                  </a:cubicBezTo>
                  <a:cubicBezTo>
                    <a:pt x="524" y="2557"/>
                    <a:pt x="907" y="2467"/>
                    <a:pt x="1292" y="2384"/>
                  </a:cubicBezTo>
                  <a:cubicBezTo>
                    <a:pt x="1392" y="2362"/>
                    <a:pt x="1492" y="2341"/>
                    <a:pt x="1593" y="2316"/>
                  </a:cubicBezTo>
                  <a:cubicBezTo>
                    <a:pt x="1732" y="2283"/>
                    <a:pt x="1754" y="2276"/>
                    <a:pt x="2029" y="2210"/>
                  </a:cubicBezTo>
                  <a:cubicBezTo>
                    <a:pt x="2150" y="2180"/>
                    <a:pt x="2119" y="2185"/>
                    <a:pt x="2150" y="2183"/>
                  </a:cubicBezTo>
                  <a:cubicBezTo>
                    <a:pt x="2170" y="2180"/>
                    <a:pt x="2175" y="2179"/>
                    <a:pt x="2173" y="2179"/>
                  </a:cubicBezTo>
                  <a:cubicBezTo>
                    <a:pt x="2172" y="2179"/>
                    <a:pt x="2168" y="2179"/>
                    <a:pt x="2163" y="2180"/>
                  </a:cubicBezTo>
                  <a:cubicBezTo>
                    <a:pt x="2184" y="2178"/>
                    <a:pt x="2202" y="2175"/>
                    <a:pt x="2206" y="2174"/>
                  </a:cubicBezTo>
                  <a:lnTo>
                    <a:pt x="2206" y="2174"/>
                  </a:lnTo>
                  <a:cubicBezTo>
                    <a:pt x="2219" y="2173"/>
                    <a:pt x="2235" y="2171"/>
                    <a:pt x="2236" y="2171"/>
                  </a:cubicBezTo>
                  <a:lnTo>
                    <a:pt x="2236" y="2171"/>
                  </a:lnTo>
                  <a:cubicBezTo>
                    <a:pt x="2237" y="2171"/>
                    <a:pt x="2236" y="2171"/>
                    <a:pt x="2235" y="2171"/>
                  </a:cubicBezTo>
                  <a:lnTo>
                    <a:pt x="2237" y="2171"/>
                  </a:lnTo>
                  <a:cubicBezTo>
                    <a:pt x="4639" y="1847"/>
                    <a:pt x="6319" y="1441"/>
                    <a:pt x="7471" y="1056"/>
                  </a:cubicBezTo>
                  <a:cubicBezTo>
                    <a:pt x="8080" y="854"/>
                    <a:pt x="8303" y="774"/>
                    <a:pt x="8570" y="639"/>
                  </a:cubicBezTo>
                  <a:cubicBezTo>
                    <a:pt x="8799" y="523"/>
                    <a:pt x="8826" y="500"/>
                    <a:pt x="8875" y="456"/>
                  </a:cubicBezTo>
                  <a:cubicBezTo>
                    <a:pt x="9177" y="187"/>
                    <a:pt x="9103" y="0"/>
                    <a:pt x="88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a:off x="7806762" y="3537727"/>
              <a:ext cx="255109" cy="36913"/>
            </a:xfrm>
            <a:custGeom>
              <a:rect b="b" l="l" r="r" t="t"/>
              <a:pathLst>
                <a:path extrusionOk="0" h="1057" w="7305">
                  <a:moveTo>
                    <a:pt x="6921" y="0"/>
                  </a:moveTo>
                  <a:cubicBezTo>
                    <a:pt x="6847" y="0"/>
                    <a:pt x="6758" y="10"/>
                    <a:pt x="6655" y="30"/>
                  </a:cubicBezTo>
                  <a:cubicBezTo>
                    <a:pt x="6225" y="117"/>
                    <a:pt x="5752" y="155"/>
                    <a:pt x="5299" y="168"/>
                  </a:cubicBezTo>
                  <a:cubicBezTo>
                    <a:pt x="5299" y="168"/>
                    <a:pt x="5222" y="170"/>
                    <a:pt x="5219" y="170"/>
                  </a:cubicBezTo>
                  <a:cubicBezTo>
                    <a:pt x="5219" y="170"/>
                    <a:pt x="5051" y="175"/>
                    <a:pt x="4204" y="181"/>
                  </a:cubicBezTo>
                  <a:cubicBezTo>
                    <a:pt x="4145" y="181"/>
                    <a:pt x="4081" y="181"/>
                    <a:pt x="4013" y="181"/>
                  </a:cubicBezTo>
                  <a:cubicBezTo>
                    <a:pt x="3857" y="181"/>
                    <a:pt x="3680" y="181"/>
                    <a:pt x="3489" y="181"/>
                  </a:cubicBezTo>
                  <a:cubicBezTo>
                    <a:pt x="2460" y="181"/>
                    <a:pt x="1018" y="204"/>
                    <a:pt x="215" y="504"/>
                  </a:cubicBezTo>
                  <a:cubicBezTo>
                    <a:pt x="202" y="508"/>
                    <a:pt x="180" y="518"/>
                    <a:pt x="159" y="526"/>
                  </a:cubicBezTo>
                  <a:lnTo>
                    <a:pt x="139" y="532"/>
                  </a:lnTo>
                  <a:cubicBezTo>
                    <a:pt x="133" y="533"/>
                    <a:pt x="128" y="533"/>
                    <a:pt x="122" y="534"/>
                  </a:cubicBezTo>
                  <a:cubicBezTo>
                    <a:pt x="71" y="548"/>
                    <a:pt x="39" y="580"/>
                    <a:pt x="24" y="614"/>
                  </a:cubicBezTo>
                  <a:cubicBezTo>
                    <a:pt x="1" y="657"/>
                    <a:pt x="8" y="707"/>
                    <a:pt x="31" y="740"/>
                  </a:cubicBezTo>
                  <a:cubicBezTo>
                    <a:pt x="30" y="740"/>
                    <a:pt x="31" y="741"/>
                    <a:pt x="34" y="743"/>
                  </a:cubicBezTo>
                  <a:cubicBezTo>
                    <a:pt x="57" y="778"/>
                    <a:pt x="96" y="804"/>
                    <a:pt x="148" y="804"/>
                  </a:cubicBezTo>
                  <a:cubicBezTo>
                    <a:pt x="165" y="804"/>
                    <a:pt x="183" y="801"/>
                    <a:pt x="202" y="795"/>
                  </a:cubicBezTo>
                  <a:cubicBezTo>
                    <a:pt x="354" y="750"/>
                    <a:pt x="1000" y="734"/>
                    <a:pt x="1057" y="734"/>
                  </a:cubicBezTo>
                  <a:cubicBezTo>
                    <a:pt x="1330" y="732"/>
                    <a:pt x="1471" y="733"/>
                    <a:pt x="1797" y="725"/>
                  </a:cubicBezTo>
                  <a:cubicBezTo>
                    <a:pt x="1835" y="724"/>
                    <a:pt x="1874" y="723"/>
                    <a:pt x="1912" y="723"/>
                  </a:cubicBezTo>
                  <a:cubicBezTo>
                    <a:pt x="2937" y="723"/>
                    <a:pt x="3831" y="1057"/>
                    <a:pt x="4855" y="1057"/>
                  </a:cubicBezTo>
                  <a:cubicBezTo>
                    <a:pt x="5387" y="1057"/>
                    <a:pt x="5954" y="967"/>
                    <a:pt x="6593" y="694"/>
                  </a:cubicBezTo>
                  <a:cubicBezTo>
                    <a:pt x="6710" y="645"/>
                    <a:pt x="6849" y="581"/>
                    <a:pt x="6950" y="501"/>
                  </a:cubicBezTo>
                  <a:cubicBezTo>
                    <a:pt x="6978" y="479"/>
                    <a:pt x="7029" y="438"/>
                    <a:pt x="7050" y="409"/>
                  </a:cubicBezTo>
                  <a:cubicBezTo>
                    <a:pt x="7056" y="398"/>
                    <a:pt x="7063" y="387"/>
                    <a:pt x="7066" y="376"/>
                  </a:cubicBezTo>
                  <a:cubicBezTo>
                    <a:pt x="7305" y="201"/>
                    <a:pt x="7267" y="0"/>
                    <a:pt x="69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a:off x="8038535" y="4338476"/>
              <a:ext cx="263665" cy="165533"/>
            </a:xfrm>
            <a:custGeom>
              <a:rect b="b" l="l" r="r" t="t"/>
              <a:pathLst>
                <a:path extrusionOk="0" h="4740" w="7550">
                  <a:moveTo>
                    <a:pt x="672" y="3603"/>
                  </a:moveTo>
                  <a:lnTo>
                    <a:pt x="672" y="3603"/>
                  </a:lnTo>
                  <a:cubicBezTo>
                    <a:pt x="672" y="3603"/>
                    <a:pt x="672" y="3603"/>
                    <a:pt x="672" y="3603"/>
                  </a:cubicBezTo>
                  <a:close/>
                  <a:moveTo>
                    <a:pt x="2495" y="0"/>
                  </a:moveTo>
                  <a:cubicBezTo>
                    <a:pt x="2484" y="0"/>
                    <a:pt x="2474" y="1"/>
                    <a:pt x="2463" y="4"/>
                  </a:cubicBezTo>
                  <a:cubicBezTo>
                    <a:pt x="2434" y="11"/>
                    <a:pt x="2406" y="30"/>
                    <a:pt x="2387" y="54"/>
                  </a:cubicBezTo>
                  <a:lnTo>
                    <a:pt x="2381" y="54"/>
                  </a:lnTo>
                  <a:cubicBezTo>
                    <a:pt x="2315" y="72"/>
                    <a:pt x="2282" y="137"/>
                    <a:pt x="2249" y="213"/>
                  </a:cubicBezTo>
                  <a:cubicBezTo>
                    <a:pt x="2242" y="222"/>
                    <a:pt x="2235" y="232"/>
                    <a:pt x="2228" y="240"/>
                  </a:cubicBezTo>
                  <a:cubicBezTo>
                    <a:pt x="1702" y="942"/>
                    <a:pt x="2157" y="327"/>
                    <a:pt x="1725" y="925"/>
                  </a:cubicBezTo>
                  <a:cubicBezTo>
                    <a:pt x="1531" y="1185"/>
                    <a:pt x="1384" y="1339"/>
                    <a:pt x="1274" y="1474"/>
                  </a:cubicBezTo>
                  <a:cubicBezTo>
                    <a:pt x="1224" y="1537"/>
                    <a:pt x="1177" y="1600"/>
                    <a:pt x="1129" y="1665"/>
                  </a:cubicBezTo>
                  <a:cubicBezTo>
                    <a:pt x="1079" y="1731"/>
                    <a:pt x="1032" y="1803"/>
                    <a:pt x="984" y="1872"/>
                  </a:cubicBezTo>
                  <a:cubicBezTo>
                    <a:pt x="744" y="2217"/>
                    <a:pt x="694" y="2322"/>
                    <a:pt x="694" y="2322"/>
                  </a:cubicBezTo>
                  <a:cubicBezTo>
                    <a:pt x="624" y="2448"/>
                    <a:pt x="258" y="3272"/>
                    <a:pt x="192" y="3464"/>
                  </a:cubicBezTo>
                  <a:cubicBezTo>
                    <a:pt x="95" y="3745"/>
                    <a:pt x="59" y="3946"/>
                    <a:pt x="45" y="4186"/>
                  </a:cubicBezTo>
                  <a:cubicBezTo>
                    <a:pt x="44" y="4231"/>
                    <a:pt x="37" y="4360"/>
                    <a:pt x="47" y="4473"/>
                  </a:cubicBezTo>
                  <a:cubicBezTo>
                    <a:pt x="40" y="4501"/>
                    <a:pt x="33" y="4528"/>
                    <a:pt x="27" y="4556"/>
                  </a:cubicBezTo>
                  <a:cubicBezTo>
                    <a:pt x="0" y="4687"/>
                    <a:pt x="45" y="4739"/>
                    <a:pt x="90" y="4739"/>
                  </a:cubicBezTo>
                  <a:cubicBezTo>
                    <a:pt x="113" y="4739"/>
                    <a:pt x="137" y="4724"/>
                    <a:pt x="149" y="4698"/>
                  </a:cubicBezTo>
                  <a:cubicBezTo>
                    <a:pt x="628" y="3678"/>
                    <a:pt x="672" y="3603"/>
                    <a:pt x="672" y="3603"/>
                  </a:cubicBezTo>
                  <a:lnTo>
                    <a:pt x="672" y="3603"/>
                  </a:lnTo>
                  <a:cubicBezTo>
                    <a:pt x="672" y="3603"/>
                    <a:pt x="672" y="3603"/>
                    <a:pt x="672" y="3603"/>
                  </a:cubicBezTo>
                  <a:lnTo>
                    <a:pt x="672" y="3603"/>
                  </a:lnTo>
                  <a:lnTo>
                    <a:pt x="680" y="3585"/>
                  </a:lnTo>
                  <a:cubicBezTo>
                    <a:pt x="680" y="3585"/>
                    <a:pt x="680" y="3585"/>
                    <a:pt x="680" y="3585"/>
                  </a:cubicBezTo>
                  <a:cubicBezTo>
                    <a:pt x="681" y="3585"/>
                    <a:pt x="911" y="3155"/>
                    <a:pt x="1190" y="2609"/>
                  </a:cubicBezTo>
                  <a:lnTo>
                    <a:pt x="1190" y="2609"/>
                  </a:lnTo>
                  <a:cubicBezTo>
                    <a:pt x="1190" y="2609"/>
                    <a:pt x="1190" y="2609"/>
                    <a:pt x="1190" y="2609"/>
                  </a:cubicBezTo>
                  <a:cubicBezTo>
                    <a:pt x="1189" y="2609"/>
                    <a:pt x="1590" y="1763"/>
                    <a:pt x="2359" y="581"/>
                  </a:cubicBezTo>
                  <a:cubicBezTo>
                    <a:pt x="2476" y="402"/>
                    <a:pt x="2475" y="367"/>
                    <a:pt x="2509" y="297"/>
                  </a:cubicBezTo>
                  <a:cubicBezTo>
                    <a:pt x="2511" y="294"/>
                    <a:pt x="2511" y="293"/>
                    <a:pt x="2511" y="291"/>
                  </a:cubicBezTo>
                  <a:cubicBezTo>
                    <a:pt x="2556" y="308"/>
                    <a:pt x="2609" y="323"/>
                    <a:pt x="2670" y="347"/>
                  </a:cubicBezTo>
                  <a:cubicBezTo>
                    <a:pt x="3684" y="714"/>
                    <a:pt x="4399" y="1459"/>
                    <a:pt x="5780" y="1664"/>
                  </a:cubicBezTo>
                  <a:lnTo>
                    <a:pt x="5784" y="1664"/>
                  </a:lnTo>
                  <a:cubicBezTo>
                    <a:pt x="5907" y="1682"/>
                    <a:pt x="6028" y="1689"/>
                    <a:pt x="6141" y="1689"/>
                  </a:cubicBezTo>
                  <a:cubicBezTo>
                    <a:pt x="6535" y="1689"/>
                    <a:pt x="6836" y="1602"/>
                    <a:pt x="6830" y="1602"/>
                  </a:cubicBezTo>
                  <a:lnTo>
                    <a:pt x="6830" y="1602"/>
                  </a:lnTo>
                  <a:cubicBezTo>
                    <a:pt x="6829" y="1602"/>
                    <a:pt x="6829" y="1602"/>
                    <a:pt x="6828" y="1603"/>
                  </a:cubicBezTo>
                  <a:lnTo>
                    <a:pt x="6828" y="1603"/>
                  </a:lnTo>
                  <a:cubicBezTo>
                    <a:pt x="7115" y="1535"/>
                    <a:pt x="7550" y="1430"/>
                    <a:pt x="7457" y="1226"/>
                  </a:cubicBezTo>
                  <a:cubicBezTo>
                    <a:pt x="7433" y="1169"/>
                    <a:pt x="7390" y="1153"/>
                    <a:pt x="7346" y="1153"/>
                  </a:cubicBezTo>
                  <a:cubicBezTo>
                    <a:pt x="7297" y="1153"/>
                    <a:pt x="7245" y="1174"/>
                    <a:pt x="7216" y="1180"/>
                  </a:cubicBezTo>
                  <a:cubicBezTo>
                    <a:pt x="7147" y="1193"/>
                    <a:pt x="7078" y="1198"/>
                    <a:pt x="7008" y="1198"/>
                  </a:cubicBezTo>
                  <a:cubicBezTo>
                    <a:pt x="6753" y="1198"/>
                    <a:pt x="6483" y="1126"/>
                    <a:pt x="6139" y="1048"/>
                  </a:cubicBezTo>
                  <a:cubicBezTo>
                    <a:pt x="4823" y="754"/>
                    <a:pt x="5172" y="701"/>
                    <a:pt x="3969" y="391"/>
                  </a:cubicBezTo>
                  <a:cubicBezTo>
                    <a:pt x="3912" y="376"/>
                    <a:pt x="2757" y="73"/>
                    <a:pt x="2616" y="30"/>
                  </a:cubicBezTo>
                  <a:cubicBezTo>
                    <a:pt x="2575" y="18"/>
                    <a:pt x="2536" y="0"/>
                    <a:pt x="24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a:off x="7975118" y="4289656"/>
              <a:ext cx="320798" cy="194099"/>
            </a:xfrm>
            <a:custGeom>
              <a:rect b="b" l="l" r="r" t="t"/>
              <a:pathLst>
                <a:path extrusionOk="0" h="5558" w="9186">
                  <a:moveTo>
                    <a:pt x="4169" y="0"/>
                  </a:moveTo>
                  <a:cubicBezTo>
                    <a:pt x="4106" y="0"/>
                    <a:pt x="4059" y="2"/>
                    <a:pt x="4044" y="5"/>
                  </a:cubicBezTo>
                  <a:cubicBezTo>
                    <a:pt x="3993" y="19"/>
                    <a:pt x="3921" y="77"/>
                    <a:pt x="3938" y="169"/>
                  </a:cubicBezTo>
                  <a:cubicBezTo>
                    <a:pt x="3938" y="171"/>
                    <a:pt x="3939" y="172"/>
                    <a:pt x="3939" y="176"/>
                  </a:cubicBezTo>
                  <a:cubicBezTo>
                    <a:pt x="3925" y="176"/>
                    <a:pt x="3911" y="179"/>
                    <a:pt x="3893" y="183"/>
                  </a:cubicBezTo>
                  <a:cubicBezTo>
                    <a:pt x="3855" y="193"/>
                    <a:pt x="3817" y="223"/>
                    <a:pt x="3808" y="266"/>
                  </a:cubicBezTo>
                  <a:cubicBezTo>
                    <a:pt x="3780" y="379"/>
                    <a:pt x="3737" y="469"/>
                    <a:pt x="3673" y="566"/>
                  </a:cubicBezTo>
                  <a:cubicBezTo>
                    <a:pt x="1965" y="3037"/>
                    <a:pt x="3283" y="1110"/>
                    <a:pt x="1018" y="3824"/>
                  </a:cubicBezTo>
                  <a:cubicBezTo>
                    <a:pt x="786" y="4100"/>
                    <a:pt x="640" y="4310"/>
                    <a:pt x="463" y="4630"/>
                  </a:cubicBezTo>
                  <a:cubicBezTo>
                    <a:pt x="93" y="5310"/>
                    <a:pt x="0" y="5363"/>
                    <a:pt x="20" y="5466"/>
                  </a:cubicBezTo>
                  <a:cubicBezTo>
                    <a:pt x="30" y="5523"/>
                    <a:pt x="72" y="5558"/>
                    <a:pt x="123" y="5558"/>
                  </a:cubicBezTo>
                  <a:cubicBezTo>
                    <a:pt x="158" y="5558"/>
                    <a:pt x="198" y="5541"/>
                    <a:pt x="235" y="5504"/>
                  </a:cubicBezTo>
                  <a:cubicBezTo>
                    <a:pt x="288" y="5453"/>
                    <a:pt x="445" y="5240"/>
                    <a:pt x="562" y="5027"/>
                  </a:cubicBezTo>
                  <a:cubicBezTo>
                    <a:pt x="577" y="4998"/>
                    <a:pt x="591" y="4972"/>
                    <a:pt x="604" y="4950"/>
                  </a:cubicBezTo>
                  <a:cubicBezTo>
                    <a:pt x="681" y="4860"/>
                    <a:pt x="746" y="4784"/>
                    <a:pt x="765" y="4765"/>
                  </a:cubicBezTo>
                  <a:cubicBezTo>
                    <a:pt x="1928" y="3516"/>
                    <a:pt x="3113" y="2560"/>
                    <a:pt x="3898" y="782"/>
                  </a:cubicBezTo>
                  <a:cubicBezTo>
                    <a:pt x="3969" y="617"/>
                    <a:pt x="3920" y="731"/>
                    <a:pt x="3958" y="642"/>
                  </a:cubicBezTo>
                  <a:cubicBezTo>
                    <a:pt x="3975" y="602"/>
                    <a:pt x="3980" y="568"/>
                    <a:pt x="3980" y="541"/>
                  </a:cubicBezTo>
                  <a:cubicBezTo>
                    <a:pt x="4016" y="441"/>
                    <a:pt x="4038" y="357"/>
                    <a:pt x="4040" y="292"/>
                  </a:cubicBezTo>
                  <a:cubicBezTo>
                    <a:pt x="4168" y="352"/>
                    <a:pt x="4429" y="364"/>
                    <a:pt x="4907" y="426"/>
                  </a:cubicBezTo>
                  <a:cubicBezTo>
                    <a:pt x="4903" y="426"/>
                    <a:pt x="4902" y="425"/>
                    <a:pt x="4903" y="425"/>
                  </a:cubicBezTo>
                  <a:lnTo>
                    <a:pt x="4903" y="425"/>
                  </a:lnTo>
                  <a:cubicBezTo>
                    <a:pt x="4916" y="425"/>
                    <a:pt x="5415" y="504"/>
                    <a:pt x="5896" y="684"/>
                  </a:cubicBezTo>
                  <a:cubicBezTo>
                    <a:pt x="6029" y="733"/>
                    <a:pt x="6311" y="847"/>
                    <a:pt x="6446" y="890"/>
                  </a:cubicBezTo>
                  <a:cubicBezTo>
                    <a:pt x="6490" y="904"/>
                    <a:pt x="6529" y="918"/>
                    <a:pt x="6573" y="932"/>
                  </a:cubicBezTo>
                  <a:cubicBezTo>
                    <a:pt x="6573" y="932"/>
                    <a:pt x="6573" y="931"/>
                    <a:pt x="6573" y="931"/>
                  </a:cubicBezTo>
                  <a:lnTo>
                    <a:pt x="6573" y="931"/>
                  </a:lnTo>
                  <a:cubicBezTo>
                    <a:pt x="6569" y="931"/>
                    <a:pt x="7024" y="1070"/>
                    <a:pt x="7524" y="1154"/>
                  </a:cubicBezTo>
                  <a:cubicBezTo>
                    <a:pt x="7640" y="1173"/>
                    <a:pt x="7834" y="1186"/>
                    <a:pt x="8046" y="1186"/>
                  </a:cubicBezTo>
                  <a:cubicBezTo>
                    <a:pt x="8563" y="1186"/>
                    <a:pt x="9186" y="1109"/>
                    <a:pt x="9030" y="862"/>
                  </a:cubicBezTo>
                  <a:cubicBezTo>
                    <a:pt x="8997" y="811"/>
                    <a:pt x="8950" y="802"/>
                    <a:pt x="8906" y="802"/>
                  </a:cubicBezTo>
                  <a:cubicBezTo>
                    <a:pt x="8882" y="802"/>
                    <a:pt x="8860" y="805"/>
                    <a:pt x="8840" y="805"/>
                  </a:cubicBezTo>
                  <a:cubicBezTo>
                    <a:pt x="6369" y="607"/>
                    <a:pt x="6638" y="54"/>
                    <a:pt x="4655" y="15"/>
                  </a:cubicBezTo>
                  <a:cubicBezTo>
                    <a:pt x="4743" y="15"/>
                    <a:pt x="4375" y="0"/>
                    <a:pt x="41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a:off x="8097657" y="4229382"/>
              <a:ext cx="242781" cy="36180"/>
            </a:xfrm>
            <a:custGeom>
              <a:rect b="b" l="l" r="r" t="t"/>
              <a:pathLst>
                <a:path extrusionOk="0" h="1036" w="6952">
                  <a:moveTo>
                    <a:pt x="4545" y="467"/>
                  </a:moveTo>
                  <a:lnTo>
                    <a:pt x="4545" y="467"/>
                  </a:lnTo>
                  <a:cubicBezTo>
                    <a:pt x="4764" y="506"/>
                    <a:pt x="4888" y="530"/>
                    <a:pt x="4883" y="530"/>
                  </a:cubicBezTo>
                  <a:cubicBezTo>
                    <a:pt x="4879" y="530"/>
                    <a:pt x="4794" y="515"/>
                    <a:pt x="4613" y="480"/>
                  </a:cubicBezTo>
                  <a:cubicBezTo>
                    <a:pt x="4591" y="476"/>
                    <a:pt x="4567" y="471"/>
                    <a:pt x="4545" y="467"/>
                  </a:cubicBezTo>
                  <a:close/>
                  <a:moveTo>
                    <a:pt x="2576" y="1"/>
                  </a:moveTo>
                  <a:cubicBezTo>
                    <a:pt x="2397" y="1"/>
                    <a:pt x="2243" y="8"/>
                    <a:pt x="2073" y="12"/>
                  </a:cubicBezTo>
                  <a:cubicBezTo>
                    <a:pt x="1961" y="15"/>
                    <a:pt x="1848" y="18"/>
                    <a:pt x="1735" y="19"/>
                  </a:cubicBezTo>
                  <a:cubicBezTo>
                    <a:pt x="1707" y="19"/>
                    <a:pt x="1679" y="21"/>
                    <a:pt x="1652" y="22"/>
                  </a:cubicBezTo>
                  <a:cubicBezTo>
                    <a:pt x="1624" y="22"/>
                    <a:pt x="1596" y="22"/>
                    <a:pt x="1570" y="26"/>
                  </a:cubicBezTo>
                  <a:cubicBezTo>
                    <a:pt x="1512" y="30"/>
                    <a:pt x="1452" y="33"/>
                    <a:pt x="1392" y="40"/>
                  </a:cubicBezTo>
                  <a:cubicBezTo>
                    <a:pt x="1054" y="81"/>
                    <a:pt x="1251" y="61"/>
                    <a:pt x="535" y="167"/>
                  </a:cubicBezTo>
                  <a:cubicBezTo>
                    <a:pt x="347" y="195"/>
                    <a:pt x="302" y="213"/>
                    <a:pt x="202" y="224"/>
                  </a:cubicBezTo>
                  <a:cubicBezTo>
                    <a:pt x="195" y="223"/>
                    <a:pt x="188" y="223"/>
                    <a:pt x="181" y="223"/>
                  </a:cubicBezTo>
                  <a:cubicBezTo>
                    <a:pt x="167" y="223"/>
                    <a:pt x="152" y="224"/>
                    <a:pt x="139" y="228"/>
                  </a:cubicBezTo>
                  <a:cubicBezTo>
                    <a:pt x="19" y="258"/>
                    <a:pt x="1" y="413"/>
                    <a:pt x="92" y="475"/>
                  </a:cubicBezTo>
                  <a:cubicBezTo>
                    <a:pt x="174" y="559"/>
                    <a:pt x="546" y="585"/>
                    <a:pt x="992" y="585"/>
                  </a:cubicBezTo>
                  <a:cubicBezTo>
                    <a:pt x="1678" y="585"/>
                    <a:pt x="2541" y="524"/>
                    <a:pt x="2792" y="523"/>
                  </a:cubicBezTo>
                  <a:cubicBezTo>
                    <a:pt x="2976" y="529"/>
                    <a:pt x="3158" y="538"/>
                    <a:pt x="3341" y="558"/>
                  </a:cubicBezTo>
                  <a:cubicBezTo>
                    <a:pt x="3774" y="601"/>
                    <a:pt x="3992" y="636"/>
                    <a:pt x="4247" y="689"/>
                  </a:cubicBezTo>
                  <a:cubicBezTo>
                    <a:pt x="4521" y="744"/>
                    <a:pt x="6049" y="1035"/>
                    <a:pt x="6611" y="1035"/>
                  </a:cubicBezTo>
                  <a:cubicBezTo>
                    <a:pt x="6686" y="1035"/>
                    <a:pt x="6743" y="1030"/>
                    <a:pt x="6779" y="1019"/>
                  </a:cubicBezTo>
                  <a:cubicBezTo>
                    <a:pt x="6884" y="984"/>
                    <a:pt x="6951" y="823"/>
                    <a:pt x="6766" y="725"/>
                  </a:cubicBezTo>
                  <a:cubicBezTo>
                    <a:pt x="6409" y="533"/>
                    <a:pt x="4864" y="226"/>
                    <a:pt x="4137" y="137"/>
                  </a:cubicBezTo>
                  <a:cubicBezTo>
                    <a:pt x="3397" y="47"/>
                    <a:pt x="3560" y="54"/>
                    <a:pt x="3096" y="21"/>
                  </a:cubicBezTo>
                  <a:cubicBezTo>
                    <a:pt x="2890" y="6"/>
                    <a:pt x="2725" y="1"/>
                    <a:pt x="25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a:off x="8088647" y="4167536"/>
              <a:ext cx="261814" cy="33770"/>
            </a:xfrm>
            <a:custGeom>
              <a:rect b="b" l="l" r="r" t="t"/>
              <a:pathLst>
                <a:path extrusionOk="0" h="967" w="7497">
                  <a:moveTo>
                    <a:pt x="1793" y="1"/>
                  </a:moveTo>
                  <a:cubicBezTo>
                    <a:pt x="1272" y="1"/>
                    <a:pt x="482" y="113"/>
                    <a:pt x="377" y="139"/>
                  </a:cubicBezTo>
                  <a:cubicBezTo>
                    <a:pt x="75" y="215"/>
                    <a:pt x="0" y="424"/>
                    <a:pt x="134" y="516"/>
                  </a:cubicBezTo>
                  <a:cubicBezTo>
                    <a:pt x="136" y="523"/>
                    <a:pt x="140" y="528"/>
                    <a:pt x="142" y="530"/>
                  </a:cubicBezTo>
                  <a:lnTo>
                    <a:pt x="142" y="530"/>
                  </a:lnTo>
                  <a:cubicBezTo>
                    <a:pt x="142" y="530"/>
                    <a:pt x="141" y="530"/>
                    <a:pt x="141" y="530"/>
                  </a:cubicBezTo>
                  <a:lnTo>
                    <a:pt x="141" y="530"/>
                  </a:lnTo>
                  <a:cubicBezTo>
                    <a:pt x="170" y="567"/>
                    <a:pt x="277" y="582"/>
                    <a:pt x="366" y="582"/>
                  </a:cubicBezTo>
                  <a:cubicBezTo>
                    <a:pt x="818" y="685"/>
                    <a:pt x="2226" y="640"/>
                    <a:pt x="4066" y="778"/>
                  </a:cubicBezTo>
                  <a:cubicBezTo>
                    <a:pt x="4677" y="870"/>
                    <a:pt x="5405" y="966"/>
                    <a:pt x="6046" y="966"/>
                  </a:cubicBezTo>
                  <a:cubicBezTo>
                    <a:pt x="6592" y="966"/>
                    <a:pt x="7075" y="897"/>
                    <a:pt x="7371" y="696"/>
                  </a:cubicBezTo>
                  <a:cubicBezTo>
                    <a:pt x="7497" y="609"/>
                    <a:pt x="7421" y="439"/>
                    <a:pt x="7300" y="439"/>
                  </a:cubicBezTo>
                  <a:cubicBezTo>
                    <a:pt x="7290" y="439"/>
                    <a:pt x="7280" y="440"/>
                    <a:pt x="7269" y="443"/>
                  </a:cubicBezTo>
                  <a:cubicBezTo>
                    <a:pt x="6963" y="512"/>
                    <a:pt x="6672" y="540"/>
                    <a:pt x="6388" y="540"/>
                  </a:cubicBezTo>
                  <a:cubicBezTo>
                    <a:pt x="5222" y="540"/>
                    <a:pt x="4158" y="66"/>
                    <a:pt x="2499" y="8"/>
                  </a:cubicBezTo>
                  <a:cubicBezTo>
                    <a:pt x="2329" y="3"/>
                    <a:pt x="1825" y="1"/>
                    <a:pt x="1854" y="1"/>
                  </a:cubicBezTo>
                  <a:cubicBezTo>
                    <a:pt x="1835" y="1"/>
                    <a:pt x="1814" y="1"/>
                    <a:pt x="17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a:off x="8075238" y="4067660"/>
              <a:ext cx="285701" cy="55911"/>
            </a:xfrm>
            <a:custGeom>
              <a:rect b="b" l="l" r="r" t="t"/>
              <a:pathLst>
                <a:path extrusionOk="0" h="1601" w="8181">
                  <a:moveTo>
                    <a:pt x="525" y="0"/>
                  </a:moveTo>
                  <a:cubicBezTo>
                    <a:pt x="408" y="0"/>
                    <a:pt x="302" y="11"/>
                    <a:pt x="211" y="34"/>
                  </a:cubicBezTo>
                  <a:cubicBezTo>
                    <a:pt x="31" y="80"/>
                    <a:pt x="1" y="209"/>
                    <a:pt x="39" y="289"/>
                  </a:cubicBezTo>
                  <a:cubicBezTo>
                    <a:pt x="86" y="382"/>
                    <a:pt x="176" y="427"/>
                    <a:pt x="304" y="485"/>
                  </a:cubicBezTo>
                  <a:cubicBezTo>
                    <a:pt x="442" y="607"/>
                    <a:pt x="680" y="774"/>
                    <a:pt x="866" y="855"/>
                  </a:cubicBezTo>
                  <a:cubicBezTo>
                    <a:pt x="1875" y="1299"/>
                    <a:pt x="2773" y="1391"/>
                    <a:pt x="3659" y="1391"/>
                  </a:cubicBezTo>
                  <a:cubicBezTo>
                    <a:pt x="4292" y="1391"/>
                    <a:pt x="4919" y="1344"/>
                    <a:pt x="5574" y="1344"/>
                  </a:cubicBezTo>
                  <a:cubicBezTo>
                    <a:pt x="5647" y="1344"/>
                    <a:pt x="5719" y="1344"/>
                    <a:pt x="5792" y="1345"/>
                  </a:cubicBezTo>
                  <a:cubicBezTo>
                    <a:pt x="5784" y="1345"/>
                    <a:pt x="5780" y="1345"/>
                    <a:pt x="5781" y="1345"/>
                  </a:cubicBezTo>
                  <a:cubicBezTo>
                    <a:pt x="5789" y="1345"/>
                    <a:pt x="6077" y="1351"/>
                    <a:pt x="6258" y="1372"/>
                  </a:cubicBezTo>
                  <a:cubicBezTo>
                    <a:pt x="6489" y="1396"/>
                    <a:pt x="7386" y="1513"/>
                    <a:pt x="7395" y="1513"/>
                  </a:cubicBezTo>
                  <a:cubicBezTo>
                    <a:pt x="7395" y="1513"/>
                    <a:pt x="7395" y="1513"/>
                    <a:pt x="7395" y="1513"/>
                  </a:cubicBezTo>
                  <a:lnTo>
                    <a:pt x="7395" y="1513"/>
                  </a:lnTo>
                  <a:cubicBezTo>
                    <a:pt x="7596" y="1544"/>
                    <a:pt x="7863" y="1594"/>
                    <a:pt x="7941" y="1599"/>
                  </a:cubicBezTo>
                  <a:cubicBezTo>
                    <a:pt x="7952" y="1600"/>
                    <a:pt x="7962" y="1600"/>
                    <a:pt x="7972" y="1600"/>
                  </a:cubicBezTo>
                  <a:cubicBezTo>
                    <a:pt x="8013" y="1600"/>
                    <a:pt x="8048" y="1594"/>
                    <a:pt x="8085" y="1565"/>
                  </a:cubicBezTo>
                  <a:cubicBezTo>
                    <a:pt x="8143" y="1518"/>
                    <a:pt x="8180" y="1394"/>
                    <a:pt x="8017" y="1304"/>
                  </a:cubicBezTo>
                  <a:cubicBezTo>
                    <a:pt x="7225" y="871"/>
                    <a:pt x="5461" y="807"/>
                    <a:pt x="4598" y="791"/>
                  </a:cubicBezTo>
                  <a:cubicBezTo>
                    <a:pt x="3680" y="763"/>
                    <a:pt x="2732" y="492"/>
                    <a:pt x="2738" y="492"/>
                  </a:cubicBezTo>
                  <a:lnTo>
                    <a:pt x="2738" y="492"/>
                  </a:lnTo>
                  <a:cubicBezTo>
                    <a:pt x="2738" y="492"/>
                    <a:pt x="2740" y="493"/>
                    <a:pt x="2744" y="494"/>
                  </a:cubicBezTo>
                  <a:cubicBezTo>
                    <a:pt x="2214" y="341"/>
                    <a:pt x="1197" y="0"/>
                    <a:pt x="5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a:off x="7732030" y="3945260"/>
              <a:ext cx="692723" cy="159142"/>
            </a:xfrm>
            <a:custGeom>
              <a:rect b="b" l="l" r="r" t="t"/>
              <a:pathLst>
                <a:path extrusionOk="0" h="4557" w="19836">
                  <a:moveTo>
                    <a:pt x="16890" y="2236"/>
                  </a:moveTo>
                  <a:cubicBezTo>
                    <a:pt x="16891" y="2236"/>
                    <a:pt x="16894" y="2237"/>
                    <a:pt x="16898" y="2237"/>
                  </a:cubicBezTo>
                  <a:cubicBezTo>
                    <a:pt x="16895" y="2237"/>
                    <a:pt x="16892" y="2236"/>
                    <a:pt x="16890" y="2236"/>
                  </a:cubicBezTo>
                  <a:close/>
                  <a:moveTo>
                    <a:pt x="9451" y="1"/>
                  </a:moveTo>
                  <a:cubicBezTo>
                    <a:pt x="9389" y="1"/>
                    <a:pt x="9317" y="10"/>
                    <a:pt x="9236" y="31"/>
                  </a:cubicBezTo>
                  <a:cubicBezTo>
                    <a:pt x="9184" y="45"/>
                    <a:pt x="9093" y="74"/>
                    <a:pt x="9035" y="99"/>
                  </a:cubicBezTo>
                  <a:cubicBezTo>
                    <a:pt x="9037" y="98"/>
                    <a:pt x="9038" y="97"/>
                    <a:pt x="9038" y="97"/>
                  </a:cubicBezTo>
                  <a:lnTo>
                    <a:pt x="9038" y="97"/>
                  </a:lnTo>
                  <a:cubicBezTo>
                    <a:pt x="9036" y="97"/>
                    <a:pt x="9021" y="103"/>
                    <a:pt x="9020" y="103"/>
                  </a:cubicBezTo>
                  <a:cubicBezTo>
                    <a:pt x="9020" y="103"/>
                    <a:pt x="9021" y="103"/>
                    <a:pt x="9024" y="102"/>
                  </a:cubicBezTo>
                  <a:lnTo>
                    <a:pt x="9024" y="102"/>
                  </a:lnTo>
                  <a:cubicBezTo>
                    <a:pt x="8929" y="143"/>
                    <a:pt x="8767" y="212"/>
                    <a:pt x="8611" y="300"/>
                  </a:cubicBezTo>
                  <a:cubicBezTo>
                    <a:pt x="8408" y="414"/>
                    <a:pt x="8289" y="488"/>
                    <a:pt x="8231" y="521"/>
                  </a:cubicBezTo>
                  <a:cubicBezTo>
                    <a:pt x="8066" y="619"/>
                    <a:pt x="7931" y="703"/>
                    <a:pt x="7679" y="869"/>
                  </a:cubicBezTo>
                  <a:cubicBezTo>
                    <a:pt x="7514" y="980"/>
                    <a:pt x="7442" y="1047"/>
                    <a:pt x="7146" y="1254"/>
                  </a:cubicBezTo>
                  <a:cubicBezTo>
                    <a:pt x="6815" y="1486"/>
                    <a:pt x="6554" y="1645"/>
                    <a:pt x="6340" y="1804"/>
                  </a:cubicBezTo>
                  <a:cubicBezTo>
                    <a:pt x="5397" y="2501"/>
                    <a:pt x="4261" y="3046"/>
                    <a:pt x="3547" y="3274"/>
                  </a:cubicBezTo>
                  <a:cubicBezTo>
                    <a:pt x="3418" y="3315"/>
                    <a:pt x="3288" y="3353"/>
                    <a:pt x="3157" y="3391"/>
                  </a:cubicBezTo>
                  <a:cubicBezTo>
                    <a:pt x="3086" y="3409"/>
                    <a:pt x="3016" y="3429"/>
                    <a:pt x="2944" y="3446"/>
                  </a:cubicBezTo>
                  <a:cubicBezTo>
                    <a:pt x="2737" y="3498"/>
                    <a:pt x="2533" y="3553"/>
                    <a:pt x="2326" y="3607"/>
                  </a:cubicBezTo>
                  <a:cubicBezTo>
                    <a:pt x="2219" y="3634"/>
                    <a:pt x="2114" y="3660"/>
                    <a:pt x="2010" y="3691"/>
                  </a:cubicBezTo>
                  <a:cubicBezTo>
                    <a:pt x="1604" y="3809"/>
                    <a:pt x="1264" y="3895"/>
                    <a:pt x="1267" y="3895"/>
                  </a:cubicBezTo>
                  <a:cubicBezTo>
                    <a:pt x="1267" y="3895"/>
                    <a:pt x="1267" y="3895"/>
                    <a:pt x="1267" y="3895"/>
                  </a:cubicBezTo>
                  <a:lnTo>
                    <a:pt x="1267" y="3895"/>
                  </a:lnTo>
                  <a:cubicBezTo>
                    <a:pt x="1086" y="3945"/>
                    <a:pt x="825" y="4026"/>
                    <a:pt x="630" y="4097"/>
                  </a:cubicBezTo>
                  <a:cubicBezTo>
                    <a:pt x="263" y="4232"/>
                    <a:pt x="138" y="4258"/>
                    <a:pt x="87" y="4305"/>
                  </a:cubicBezTo>
                  <a:cubicBezTo>
                    <a:pt x="0" y="4384"/>
                    <a:pt x="24" y="4557"/>
                    <a:pt x="215" y="4557"/>
                  </a:cubicBezTo>
                  <a:cubicBezTo>
                    <a:pt x="226" y="4557"/>
                    <a:pt x="237" y="4556"/>
                    <a:pt x="248" y="4555"/>
                  </a:cubicBezTo>
                  <a:cubicBezTo>
                    <a:pt x="248" y="4555"/>
                    <a:pt x="1328" y="4327"/>
                    <a:pt x="1373" y="4318"/>
                  </a:cubicBezTo>
                  <a:cubicBezTo>
                    <a:pt x="1849" y="4208"/>
                    <a:pt x="3116" y="3849"/>
                    <a:pt x="3115" y="3849"/>
                  </a:cubicBezTo>
                  <a:lnTo>
                    <a:pt x="3115" y="3849"/>
                  </a:lnTo>
                  <a:cubicBezTo>
                    <a:pt x="3115" y="3849"/>
                    <a:pt x="3115" y="3849"/>
                    <a:pt x="3115" y="3849"/>
                  </a:cubicBezTo>
                  <a:lnTo>
                    <a:pt x="3115" y="3849"/>
                  </a:lnTo>
                  <a:cubicBezTo>
                    <a:pt x="3826" y="3655"/>
                    <a:pt x="4916" y="3354"/>
                    <a:pt x="5564" y="3035"/>
                  </a:cubicBezTo>
                  <a:cubicBezTo>
                    <a:pt x="5995" y="2822"/>
                    <a:pt x="6154" y="2757"/>
                    <a:pt x="6157" y="2757"/>
                  </a:cubicBezTo>
                  <a:lnTo>
                    <a:pt x="6157" y="2757"/>
                  </a:lnTo>
                  <a:cubicBezTo>
                    <a:pt x="6157" y="2757"/>
                    <a:pt x="6157" y="2757"/>
                    <a:pt x="6157" y="2758"/>
                  </a:cubicBezTo>
                  <a:cubicBezTo>
                    <a:pt x="6158" y="2758"/>
                    <a:pt x="6171" y="2751"/>
                    <a:pt x="6179" y="2747"/>
                  </a:cubicBezTo>
                  <a:lnTo>
                    <a:pt x="6179" y="2747"/>
                  </a:lnTo>
                  <a:cubicBezTo>
                    <a:pt x="6216" y="2731"/>
                    <a:pt x="6309" y="2692"/>
                    <a:pt x="6423" y="2643"/>
                  </a:cubicBezTo>
                  <a:cubicBezTo>
                    <a:pt x="6423" y="2643"/>
                    <a:pt x="6647" y="2559"/>
                    <a:pt x="7157" y="2265"/>
                  </a:cubicBezTo>
                  <a:cubicBezTo>
                    <a:pt x="7208" y="2235"/>
                    <a:pt x="7729" y="1936"/>
                    <a:pt x="7728" y="1936"/>
                  </a:cubicBezTo>
                  <a:lnTo>
                    <a:pt x="7728" y="1936"/>
                  </a:lnTo>
                  <a:cubicBezTo>
                    <a:pt x="7728" y="1936"/>
                    <a:pt x="7728" y="1937"/>
                    <a:pt x="7726" y="1938"/>
                  </a:cubicBezTo>
                  <a:cubicBezTo>
                    <a:pt x="7725" y="1938"/>
                    <a:pt x="7806" y="1891"/>
                    <a:pt x="7810" y="1888"/>
                  </a:cubicBezTo>
                  <a:cubicBezTo>
                    <a:pt x="7815" y="1885"/>
                    <a:pt x="7816" y="1884"/>
                    <a:pt x="7817" y="1882"/>
                  </a:cubicBezTo>
                  <a:cubicBezTo>
                    <a:pt x="7960" y="1798"/>
                    <a:pt x="8230" y="1620"/>
                    <a:pt x="8358" y="1526"/>
                  </a:cubicBezTo>
                  <a:cubicBezTo>
                    <a:pt x="8923" y="1119"/>
                    <a:pt x="9202" y="848"/>
                    <a:pt x="9352" y="719"/>
                  </a:cubicBezTo>
                  <a:cubicBezTo>
                    <a:pt x="9450" y="634"/>
                    <a:pt x="9526" y="557"/>
                    <a:pt x="9582" y="484"/>
                  </a:cubicBezTo>
                  <a:cubicBezTo>
                    <a:pt x="9601" y="525"/>
                    <a:pt x="9637" y="572"/>
                    <a:pt x="9699" y="622"/>
                  </a:cubicBezTo>
                  <a:cubicBezTo>
                    <a:pt x="9831" y="832"/>
                    <a:pt x="10718" y="1171"/>
                    <a:pt x="11165" y="1319"/>
                  </a:cubicBezTo>
                  <a:cubicBezTo>
                    <a:pt x="11514" y="1477"/>
                    <a:pt x="11833" y="1606"/>
                    <a:pt x="11993" y="1646"/>
                  </a:cubicBezTo>
                  <a:cubicBezTo>
                    <a:pt x="12877" y="1870"/>
                    <a:pt x="13486" y="1953"/>
                    <a:pt x="13871" y="1974"/>
                  </a:cubicBezTo>
                  <a:cubicBezTo>
                    <a:pt x="13937" y="1978"/>
                    <a:pt x="14413" y="1994"/>
                    <a:pt x="14656" y="2020"/>
                  </a:cubicBezTo>
                  <a:cubicBezTo>
                    <a:pt x="15155" y="2075"/>
                    <a:pt x="15349" y="2086"/>
                    <a:pt x="15454" y="2086"/>
                  </a:cubicBezTo>
                  <a:cubicBezTo>
                    <a:pt x="15525" y="2086"/>
                    <a:pt x="15554" y="2080"/>
                    <a:pt x="15609" y="2080"/>
                  </a:cubicBezTo>
                  <a:cubicBezTo>
                    <a:pt x="15724" y="2080"/>
                    <a:pt x="15950" y="2102"/>
                    <a:pt x="16887" y="2236"/>
                  </a:cubicBezTo>
                  <a:cubicBezTo>
                    <a:pt x="16887" y="2236"/>
                    <a:pt x="16888" y="2236"/>
                    <a:pt x="16890" y="2236"/>
                  </a:cubicBezTo>
                  <a:lnTo>
                    <a:pt x="16890" y="2236"/>
                  </a:lnTo>
                  <a:cubicBezTo>
                    <a:pt x="16890" y="2236"/>
                    <a:pt x="16890" y="2236"/>
                    <a:pt x="16890" y="2236"/>
                  </a:cubicBezTo>
                  <a:lnTo>
                    <a:pt x="16890" y="2236"/>
                  </a:lnTo>
                  <a:cubicBezTo>
                    <a:pt x="16900" y="2236"/>
                    <a:pt x="17316" y="2286"/>
                    <a:pt x="17340" y="2290"/>
                  </a:cubicBezTo>
                  <a:cubicBezTo>
                    <a:pt x="17417" y="2302"/>
                    <a:pt x="17489" y="2316"/>
                    <a:pt x="17561" y="2330"/>
                  </a:cubicBezTo>
                  <a:cubicBezTo>
                    <a:pt x="17963" y="2482"/>
                    <a:pt x="18337" y="2679"/>
                    <a:pt x="18966" y="2959"/>
                  </a:cubicBezTo>
                  <a:cubicBezTo>
                    <a:pt x="19251" y="3086"/>
                    <a:pt x="19449" y="3132"/>
                    <a:pt x="19582" y="3132"/>
                  </a:cubicBezTo>
                  <a:cubicBezTo>
                    <a:pt x="19789" y="3132"/>
                    <a:pt x="19836" y="3018"/>
                    <a:pt x="19799" y="2918"/>
                  </a:cubicBezTo>
                  <a:cubicBezTo>
                    <a:pt x="19716" y="2683"/>
                    <a:pt x="18388" y="2103"/>
                    <a:pt x="18190" y="2033"/>
                  </a:cubicBezTo>
                  <a:cubicBezTo>
                    <a:pt x="16139" y="1300"/>
                    <a:pt x="15237" y="1862"/>
                    <a:pt x="11749" y="530"/>
                  </a:cubicBezTo>
                  <a:cubicBezTo>
                    <a:pt x="11464" y="421"/>
                    <a:pt x="10735" y="117"/>
                    <a:pt x="10221" y="117"/>
                  </a:cubicBezTo>
                  <a:cubicBezTo>
                    <a:pt x="10151" y="117"/>
                    <a:pt x="10086" y="122"/>
                    <a:pt x="10026" y="135"/>
                  </a:cubicBezTo>
                  <a:cubicBezTo>
                    <a:pt x="9902" y="161"/>
                    <a:pt x="9794" y="183"/>
                    <a:pt x="9713" y="219"/>
                  </a:cubicBezTo>
                  <a:cubicBezTo>
                    <a:pt x="9728" y="82"/>
                    <a:pt x="9630" y="1"/>
                    <a:pt x="94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a:off x="8058266" y="3843814"/>
              <a:ext cx="406184" cy="73582"/>
            </a:xfrm>
            <a:custGeom>
              <a:rect b="b" l="l" r="r" t="t"/>
              <a:pathLst>
                <a:path extrusionOk="0" h="2107" w="11631">
                  <a:moveTo>
                    <a:pt x="628" y="0"/>
                  </a:moveTo>
                  <a:cubicBezTo>
                    <a:pt x="273" y="0"/>
                    <a:pt x="48" y="64"/>
                    <a:pt x="15" y="217"/>
                  </a:cubicBezTo>
                  <a:cubicBezTo>
                    <a:pt x="1" y="281"/>
                    <a:pt x="27" y="370"/>
                    <a:pt x="148" y="451"/>
                  </a:cubicBezTo>
                  <a:cubicBezTo>
                    <a:pt x="136" y="472"/>
                    <a:pt x="150" y="494"/>
                    <a:pt x="166" y="509"/>
                  </a:cubicBezTo>
                  <a:cubicBezTo>
                    <a:pt x="207" y="543"/>
                    <a:pt x="243" y="564"/>
                    <a:pt x="245" y="564"/>
                  </a:cubicBezTo>
                  <a:cubicBezTo>
                    <a:pt x="245" y="564"/>
                    <a:pt x="245" y="563"/>
                    <a:pt x="245" y="563"/>
                  </a:cubicBezTo>
                  <a:lnTo>
                    <a:pt x="245" y="563"/>
                  </a:lnTo>
                  <a:cubicBezTo>
                    <a:pt x="387" y="650"/>
                    <a:pt x="1688" y="1117"/>
                    <a:pt x="2665" y="1206"/>
                  </a:cubicBezTo>
                  <a:cubicBezTo>
                    <a:pt x="2795" y="1219"/>
                    <a:pt x="2925" y="1231"/>
                    <a:pt x="3052" y="1241"/>
                  </a:cubicBezTo>
                  <a:cubicBezTo>
                    <a:pt x="3148" y="1251"/>
                    <a:pt x="3242" y="1259"/>
                    <a:pt x="3333" y="1267"/>
                  </a:cubicBezTo>
                  <a:cubicBezTo>
                    <a:pt x="3397" y="1275"/>
                    <a:pt x="3456" y="1285"/>
                    <a:pt x="3510" y="1292"/>
                  </a:cubicBezTo>
                  <a:cubicBezTo>
                    <a:pt x="5722" y="1547"/>
                    <a:pt x="4987" y="1383"/>
                    <a:pt x="6762" y="1792"/>
                  </a:cubicBezTo>
                  <a:cubicBezTo>
                    <a:pt x="7403" y="1938"/>
                    <a:pt x="7669" y="2018"/>
                    <a:pt x="8848" y="2066"/>
                  </a:cubicBezTo>
                  <a:cubicBezTo>
                    <a:pt x="9053" y="2083"/>
                    <a:pt x="9267" y="2097"/>
                    <a:pt x="9483" y="2104"/>
                  </a:cubicBezTo>
                  <a:cubicBezTo>
                    <a:pt x="9525" y="2105"/>
                    <a:pt x="9567" y="2106"/>
                    <a:pt x="9611" y="2106"/>
                  </a:cubicBezTo>
                  <a:cubicBezTo>
                    <a:pt x="10185" y="2106"/>
                    <a:pt x="10941" y="1966"/>
                    <a:pt x="11428" y="1793"/>
                  </a:cubicBezTo>
                  <a:cubicBezTo>
                    <a:pt x="11630" y="1723"/>
                    <a:pt x="11582" y="1531"/>
                    <a:pt x="11452" y="1502"/>
                  </a:cubicBezTo>
                  <a:lnTo>
                    <a:pt x="11452" y="1502"/>
                  </a:lnTo>
                  <a:cubicBezTo>
                    <a:pt x="11452" y="1502"/>
                    <a:pt x="10228" y="1710"/>
                    <a:pt x="9274" y="1710"/>
                  </a:cubicBezTo>
                  <a:cubicBezTo>
                    <a:pt x="9241" y="1710"/>
                    <a:pt x="9209" y="1709"/>
                    <a:pt x="9177" y="1709"/>
                  </a:cubicBezTo>
                  <a:cubicBezTo>
                    <a:pt x="8532" y="1687"/>
                    <a:pt x="8079" y="1611"/>
                    <a:pt x="8088" y="1611"/>
                  </a:cubicBezTo>
                  <a:lnTo>
                    <a:pt x="8088" y="1611"/>
                  </a:lnTo>
                  <a:cubicBezTo>
                    <a:pt x="8088" y="1611"/>
                    <a:pt x="8088" y="1611"/>
                    <a:pt x="8089" y="1611"/>
                  </a:cubicBezTo>
                  <a:cubicBezTo>
                    <a:pt x="6871" y="1408"/>
                    <a:pt x="2301" y="0"/>
                    <a:pt x="6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a:off x="8056974" y="3729970"/>
              <a:ext cx="386767" cy="65375"/>
            </a:xfrm>
            <a:custGeom>
              <a:rect b="b" l="l" r="r" t="t"/>
              <a:pathLst>
                <a:path extrusionOk="0" h="1872" w="11075">
                  <a:moveTo>
                    <a:pt x="9041" y="1552"/>
                  </a:moveTo>
                  <a:lnTo>
                    <a:pt x="9041" y="1552"/>
                  </a:lnTo>
                  <a:cubicBezTo>
                    <a:pt x="8869" y="1567"/>
                    <a:pt x="8774" y="1571"/>
                    <a:pt x="8602" y="1581"/>
                  </a:cubicBezTo>
                  <a:cubicBezTo>
                    <a:pt x="8555" y="1584"/>
                    <a:pt x="8531" y="1585"/>
                    <a:pt x="8524" y="1585"/>
                  </a:cubicBezTo>
                  <a:cubicBezTo>
                    <a:pt x="8491" y="1585"/>
                    <a:pt x="8826" y="1562"/>
                    <a:pt x="9041" y="1552"/>
                  </a:cubicBezTo>
                  <a:close/>
                  <a:moveTo>
                    <a:pt x="165" y="0"/>
                  </a:moveTo>
                  <a:cubicBezTo>
                    <a:pt x="148" y="0"/>
                    <a:pt x="134" y="1"/>
                    <a:pt x="126" y="3"/>
                  </a:cubicBezTo>
                  <a:cubicBezTo>
                    <a:pt x="103" y="7"/>
                    <a:pt x="82" y="25"/>
                    <a:pt x="64" y="42"/>
                  </a:cubicBezTo>
                  <a:cubicBezTo>
                    <a:pt x="34" y="75"/>
                    <a:pt x="35" y="103"/>
                    <a:pt x="20" y="148"/>
                  </a:cubicBezTo>
                  <a:cubicBezTo>
                    <a:pt x="0" y="201"/>
                    <a:pt x="13" y="254"/>
                    <a:pt x="45" y="301"/>
                  </a:cubicBezTo>
                  <a:cubicBezTo>
                    <a:pt x="259" y="604"/>
                    <a:pt x="1472" y="811"/>
                    <a:pt x="1838" y="869"/>
                  </a:cubicBezTo>
                  <a:cubicBezTo>
                    <a:pt x="2958" y="1048"/>
                    <a:pt x="3524" y="1428"/>
                    <a:pt x="6152" y="1794"/>
                  </a:cubicBezTo>
                  <a:cubicBezTo>
                    <a:pt x="6489" y="1843"/>
                    <a:pt x="7081" y="1871"/>
                    <a:pt x="7739" y="1871"/>
                  </a:cubicBezTo>
                  <a:cubicBezTo>
                    <a:pt x="9013" y="1871"/>
                    <a:pt x="10534" y="1765"/>
                    <a:pt x="10922" y="1498"/>
                  </a:cubicBezTo>
                  <a:cubicBezTo>
                    <a:pt x="11075" y="1393"/>
                    <a:pt x="11064" y="1280"/>
                    <a:pt x="10970" y="1206"/>
                  </a:cubicBezTo>
                  <a:cubicBezTo>
                    <a:pt x="10926" y="1171"/>
                    <a:pt x="10854" y="1157"/>
                    <a:pt x="10736" y="1157"/>
                  </a:cubicBezTo>
                  <a:cubicBezTo>
                    <a:pt x="10411" y="1157"/>
                    <a:pt x="9734" y="1261"/>
                    <a:pt x="8314" y="1323"/>
                  </a:cubicBezTo>
                  <a:cubicBezTo>
                    <a:pt x="8291" y="1324"/>
                    <a:pt x="8284" y="1324"/>
                    <a:pt x="8270" y="1324"/>
                  </a:cubicBezTo>
                  <a:cubicBezTo>
                    <a:pt x="8250" y="1324"/>
                    <a:pt x="8214" y="1323"/>
                    <a:pt x="8097" y="1322"/>
                  </a:cubicBezTo>
                  <a:cubicBezTo>
                    <a:pt x="4047" y="1066"/>
                    <a:pt x="5378" y="484"/>
                    <a:pt x="1471" y="100"/>
                  </a:cubicBezTo>
                  <a:cubicBezTo>
                    <a:pt x="1070" y="60"/>
                    <a:pt x="910" y="94"/>
                    <a:pt x="611" y="49"/>
                  </a:cubicBezTo>
                  <a:cubicBezTo>
                    <a:pt x="563" y="42"/>
                    <a:pt x="279" y="0"/>
                    <a:pt x="1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a:off x="8054424" y="3633551"/>
              <a:ext cx="339831" cy="38799"/>
            </a:xfrm>
            <a:custGeom>
              <a:rect b="b" l="l" r="r" t="t"/>
              <a:pathLst>
                <a:path extrusionOk="0" h="1111" w="9731">
                  <a:moveTo>
                    <a:pt x="6913" y="253"/>
                  </a:moveTo>
                  <a:cubicBezTo>
                    <a:pt x="6913" y="253"/>
                    <a:pt x="6913" y="253"/>
                    <a:pt x="6913" y="253"/>
                  </a:cubicBezTo>
                  <a:lnTo>
                    <a:pt x="6913" y="253"/>
                  </a:lnTo>
                  <a:cubicBezTo>
                    <a:pt x="6914" y="253"/>
                    <a:pt x="6915" y="253"/>
                    <a:pt x="6915" y="253"/>
                  </a:cubicBezTo>
                  <a:cubicBezTo>
                    <a:pt x="6914" y="253"/>
                    <a:pt x="6913" y="253"/>
                    <a:pt x="6913" y="253"/>
                  </a:cubicBezTo>
                  <a:close/>
                  <a:moveTo>
                    <a:pt x="3831" y="0"/>
                  </a:moveTo>
                  <a:cubicBezTo>
                    <a:pt x="3728" y="3"/>
                    <a:pt x="3624" y="5"/>
                    <a:pt x="3521" y="7"/>
                  </a:cubicBezTo>
                  <a:cubicBezTo>
                    <a:pt x="3427" y="12"/>
                    <a:pt x="3331" y="14"/>
                    <a:pt x="3236" y="16"/>
                  </a:cubicBezTo>
                  <a:cubicBezTo>
                    <a:pt x="3140" y="18"/>
                    <a:pt x="3042" y="20"/>
                    <a:pt x="2945" y="25"/>
                  </a:cubicBezTo>
                  <a:cubicBezTo>
                    <a:pt x="2884" y="27"/>
                    <a:pt x="2823" y="28"/>
                    <a:pt x="2761" y="32"/>
                  </a:cubicBezTo>
                  <a:cubicBezTo>
                    <a:pt x="2724" y="34"/>
                    <a:pt x="2684" y="34"/>
                    <a:pt x="2647" y="35"/>
                  </a:cubicBezTo>
                  <a:cubicBezTo>
                    <a:pt x="2587" y="39"/>
                    <a:pt x="2529" y="42"/>
                    <a:pt x="2471" y="47"/>
                  </a:cubicBezTo>
                  <a:cubicBezTo>
                    <a:pt x="2426" y="50"/>
                    <a:pt x="2378" y="53"/>
                    <a:pt x="2331" y="57"/>
                  </a:cubicBezTo>
                  <a:cubicBezTo>
                    <a:pt x="2277" y="63"/>
                    <a:pt x="2223" y="69"/>
                    <a:pt x="2170" y="76"/>
                  </a:cubicBezTo>
                  <a:cubicBezTo>
                    <a:pt x="2129" y="82"/>
                    <a:pt x="2088" y="85"/>
                    <a:pt x="2048" y="92"/>
                  </a:cubicBezTo>
                  <a:cubicBezTo>
                    <a:pt x="1842" y="126"/>
                    <a:pt x="1636" y="159"/>
                    <a:pt x="1432" y="192"/>
                  </a:cubicBezTo>
                  <a:cubicBezTo>
                    <a:pt x="1414" y="195"/>
                    <a:pt x="1194" y="232"/>
                    <a:pt x="1167" y="237"/>
                  </a:cubicBezTo>
                  <a:cubicBezTo>
                    <a:pt x="969" y="282"/>
                    <a:pt x="702" y="308"/>
                    <a:pt x="438" y="375"/>
                  </a:cubicBezTo>
                  <a:cubicBezTo>
                    <a:pt x="0" y="485"/>
                    <a:pt x="39" y="691"/>
                    <a:pt x="162" y="761"/>
                  </a:cubicBezTo>
                  <a:cubicBezTo>
                    <a:pt x="235" y="803"/>
                    <a:pt x="718" y="877"/>
                    <a:pt x="805" y="888"/>
                  </a:cubicBezTo>
                  <a:cubicBezTo>
                    <a:pt x="852" y="892"/>
                    <a:pt x="896" y="896"/>
                    <a:pt x="943" y="898"/>
                  </a:cubicBezTo>
                  <a:cubicBezTo>
                    <a:pt x="987" y="902"/>
                    <a:pt x="1032" y="903"/>
                    <a:pt x="1076" y="905"/>
                  </a:cubicBezTo>
                  <a:cubicBezTo>
                    <a:pt x="1127" y="906"/>
                    <a:pt x="1178" y="907"/>
                    <a:pt x="1228" y="907"/>
                  </a:cubicBezTo>
                  <a:cubicBezTo>
                    <a:pt x="1374" y="907"/>
                    <a:pt x="1519" y="901"/>
                    <a:pt x="1664" y="891"/>
                  </a:cubicBezTo>
                  <a:cubicBezTo>
                    <a:pt x="1763" y="884"/>
                    <a:pt x="1860" y="877"/>
                    <a:pt x="1958" y="874"/>
                  </a:cubicBezTo>
                  <a:cubicBezTo>
                    <a:pt x="2050" y="870"/>
                    <a:pt x="2146" y="867"/>
                    <a:pt x="2239" y="862"/>
                  </a:cubicBezTo>
                  <a:cubicBezTo>
                    <a:pt x="2337" y="856"/>
                    <a:pt x="2436" y="851"/>
                    <a:pt x="2534" y="843"/>
                  </a:cubicBezTo>
                  <a:cubicBezTo>
                    <a:pt x="2640" y="834"/>
                    <a:pt x="2745" y="829"/>
                    <a:pt x="2850" y="815"/>
                  </a:cubicBezTo>
                  <a:cubicBezTo>
                    <a:pt x="2952" y="803"/>
                    <a:pt x="3051" y="791"/>
                    <a:pt x="3152" y="775"/>
                  </a:cubicBezTo>
                  <a:cubicBezTo>
                    <a:pt x="3243" y="761"/>
                    <a:pt x="3334" y="750"/>
                    <a:pt x="3427" y="739"/>
                  </a:cubicBezTo>
                  <a:lnTo>
                    <a:pt x="3483" y="734"/>
                  </a:lnTo>
                  <a:cubicBezTo>
                    <a:pt x="3682" y="716"/>
                    <a:pt x="3880" y="705"/>
                    <a:pt x="4080" y="695"/>
                  </a:cubicBezTo>
                  <a:cubicBezTo>
                    <a:pt x="4316" y="683"/>
                    <a:pt x="4413" y="679"/>
                    <a:pt x="4508" y="679"/>
                  </a:cubicBezTo>
                  <a:cubicBezTo>
                    <a:pt x="4554" y="679"/>
                    <a:pt x="4599" y="680"/>
                    <a:pt x="4659" y="681"/>
                  </a:cubicBezTo>
                  <a:cubicBezTo>
                    <a:pt x="4731" y="682"/>
                    <a:pt x="4800" y="684"/>
                    <a:pt x="4871" y="685"/>
                  </a:cubicBezTo>
                  <a:lnTo>
                    <a:pt x="4864" y="685"/>
                  </a:lnTo>
                  <a:cubicBezTo>
                    <a:pt x="5064" y="692"/>
                    <a:pt x="5264" y="696"/>
                    <a:pt x="5464" y="705"/>
                  </a:cubicBezTo>
                  <a:cubicBezTo>
                    <a:pt x="5677" y="713"/>
                    <a:pt x="5840" y="718"/>
                    <a:pt x="6040" y="740"/>
                  </a:cubicBezTo>
                  <a:cubicBezTo>
                    <a:pt x="6375" y="778"/>
                    <a:pt x="6460" y="793"/>
                    <a:pt x="6629" y="815"/>
                  </a:cubicBezTo>
                  <a:cubicBezTo>
                    <a:pt x="6852" y="847"/>
                    <a:pt x="6681" y="823"/>
                    <a:pt x="6948" y="856"/>
                  </a:cubicBezTo>
                  <a:cubicBezTo>
                    <a:pt x="7023" y="865"/>
                    <a:pt x="7186" y="874"/>
                    <a:pt x="7241" y="877"/>
                  </a:cubicBezTo>
                  <a:cubicBezTo>
                    <a:pt x="7433" y="890"/>
                    <a:pt x="7623" y="903"/>
                    <a:pt x="7813" y="927"/>
                  </a:cubicBezTo>
                  <a:cubicBezTo>
                    <a:pt x="8252" y="982"/>
                    <a:pt x="8281" y="1001"/>
                    <a:pt x="8978" y="1074"/>
                  </a:cubicBezTo>
                  <a:cubicBezTo>
                    <a:pt x="9058" y="1082"/>
                    <a:pt x="9305" y="1111"/>
                    <a:pt x="9467" y="1111"/>
                  </a:cubicBezTo>
                  <a:cubicBezTo>
                    <a:pt x="9523" y="1111"/>
                    <a:pt x="9569" y="1107"/>
                    <a:pt x="9595" y="1098"/>
                  </a:cubicBezTo>
                  <a:cubicBezTo>
                    <a:pt x="9712" y="1055"/>
                    <a:pt x="9730" y="945"/>
                    <a:pt x="9667" y="869"/>
                  </a:cubicBezTo>
                  <a:cubicBezTo>
                    <a:pt x="9599" y="789"/>
                    <a:pt x="9429" y="746"/>
                    <a:pt x="9228" y="689"/>
                  </a:cubicBezTo>
                  <a:cubicBezTo>
                    <a:pt x="8615" y="517"/>
                    <a:pt x="6899" y="253"/>
                    <a:pt x="6913" y="253"/>
                  </a:cubicBezTo>
                  <a:lnTo>
                    <a:pt x="6913" y="253"/>
                  </a:lnTo>
                  <a:cubicBezTo>
                    <a:pt x="6908" y="252"/>
                    <a:pt x="6899" y="250"/>
                    <a:pt x="6901" y="250"/>
                  </a:cubicBezTo>
                  <a:cubicBezTo>
                    <a:pt x="6896" y="250"/>
                    <a:pt x="6886" y="249"/>
                    <a:pt x="6892" y="249"/>
                  </a:cubicBezTo>
                  <a:cubicBezTo>
                    <a:pt x="6888" y="249"/>
                    <a:pt x="6668" y="216"/>
                    <a:pt x="6668" y="216"/>
                  </a:cubicBezTo>
                  <a:cubicBezTo>
                    <a:pt x="6659" y="215"/>
                    <a:pt x="6645" y="213"/>
                    <a:pt x="6646" y="213"/>
                  </a:cubicBezTo>
                  <a:lnTo>
                    <a:pt x="6646" y="213"/>
                  </a:lnTo>
                  <a:cubicBezTo>
                    <a:pt x="6647" y="213"/>
                    <a:pt x="6648" y="213"/>
                    <a:pt x="6650" y="213"/>
                  </a:cubicBezTo>
                  <a:cubicBezTo>
                    <a:pt x="6371" y="172"/>
                    <a:pt x="6050" y="133"/>
                    <a:pt x="5957" y="127"/>
                  </a:cubicBezTo>
                  <a:cubicBezTo>
                    <a:pt x="5408" y="82"/>
                    <a:pt x="5619" y="104"/>
                    <a:pt x="5003" y="60"/>
                  </a:cubicBezTo>
                  <a:cubicBezTo>
                    <a:pt x="4948" y="56"/>
                    <a:pt x="4379" y="10"/>
                    <a:pt x="4168" y="6"/>
                  </a:cubicBezTo>
                  <a:cubicBezTo>
                    <a:pt x="4058" y="5"/>
                    <a:pt x="3946" y="3"/>
                    <a:pt x="38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a:off x="8062142" y="3538495"/>
              <a:ext cx="241070" cy="42326"/>
            </a:xfrm>
            <a:custGeom>
              <a:rect b="b" l="l" r="r" t="t"/>
              <a:pathLst>
                <a:path extrusionOk="0" h="1212" w="6903">
                  <a:moveTo>
                    <a:pt x="6520" y="316"/>
                  </a:moveTo>
                  <a:cubicBezTo>
                    <a:pt x="6509" y="327"/>
                    <a:pt x="6500" y="340"/>
                    <a:pt x="6487" y="351"/>
                  </a:cubicBezTo>
                  <a:cubicBezTo>
                    <a:pt x="6479" y="351"/>
                    <a:pt x="6468" y="351"/>
                    <a:pt x="6460" y="352"/>
                  </a:cubicBezTo>
                  <a:cubicBezTo>
                    <a:pt x="6431" y="355"/>
                    <a:pt x="6413" y="365"/>
                    <a:pt x="6346" y="388"/>
                  </a:cubicBezTo>
                  <a:cubicBezTo>
                    <a:pt x="6403" y="362"/>
                    <a:pt x="6461" y="334"/>
                    <a:pt x="6520" y="316"/>
                  </a:cubicBezTo>
                  <a:close/>
                  <a:moveTo>
                    <a:pt x="6687" y="1"/>
                  </a:moveTo>
                  <a:cubicBezTo>
                    <a:pt x="6469" y="1"/>
                    <a:pt x="6154" y="180"/>
                    <a:pt x="5998" y="244"/>
                  </a:cubicBezTo>
                  <a:cubicBezTo>
                    <a:pt x="5757" y="345"/>
                    <a:pt x="5757" y="340"/>
                    <a:pt x="5569" y="394"/>
                  </a:cubicBezTo>
                  <a:cubicBezTo>
                    <a:pt x="5579" y="391"/>
                    <a:pt x="5584" y="390"/>
                    <a:pt x="5585" y="390"/>
                  </a:cubicBezTo>
                  <a:lnTo>
                    <a:pt x="5585" y="390"/>
                  </a:lnTo>
                  <a:cubicBezTo>
                    <a:pt x="5592" y="390"/>
                    <a:pt x="5253" y="471"/>
                    <a:pt x="4875" y="523"/>
                  </a:cubicBezTo>
                  <a:cubicBezTo>
                    <a:pt x="4655" y="540"/>
                    <a:pt x="4440" y="547"/>
                    <a:pt x="4231" y="547"/>
                  </a:cubicBezTo>
                  <a:cubicBezTo>
                    <a:pt x="2796" y="547"/>
                    <a:pt x="1618" y="210"/>
                    <a:pt x="741" y="210"/>
                  </a:cubicBezTo>
                  <a:cubicBezTo>
                    <a:pt x="543" y="210"/>
                    <a:pt x="360" y="227"/>
                    <a:pt x="193" y="269"/>
                  </a:cubicBezTo>
                  <a:cubicBezTo>
                    <a:pt x="60" y="304"/>
                    <a:pt x="0" y="469"/>
                    <a:pt x="164" y="606"/>
                  </a:cubicBezTo>
                  <a:cubicBezTo>
                    <a:pt x="148" y="623"/>
                    <a:pt x="155" y="657"/>
                    <a:pt x="182" y="668"/>
                  </a:cubicBezTo>
                  <a:cubicBezTo>
                    <a:pt x="182" y="668"/>
                    <a:pt x="1250" y="1001"/>
                    <a:pt x="2645" y="1124"/>
                  </a:cubicBezTo>
                  <a:cubicBezTo>
                    <a:pt x="3194" y="1171"/>
                    <a:pt x="3599" y="1212"/>
                    <a:pt x="3921" y="1212"/>
                  </a:cubicBezTo>
                  <a:cubicBezTo>
                    <a:pt x="3966" y="1212"/>
                    <a:pt x="4010" y="1211"/>
                    <a:pt x="4052" y="1209"/>
                  </a:cubicBezTo>
                  <a:cubicBezTo>
                    <a:pt x="4636" y="1186"/>
                    <a:pt x="5079" y="1167"/>
                    <a:pt x="5257" y="1143"/>
                  </a:cubicBezTo>
                  <a:cubicBezTo>
                    <a:pt x="5395" y="1127"/>
                    <a:pt x="5582" y="1106"/>
                    <a:pt x="5823" y="1031"/>
                  </a:cubicBezTo>
                  <a:cubicBezTo>
                    <a:pt x="6023" y="973"/>
                    <a:pt x="6230" y="886"/>
                    <a:pt x="6400" y="764"/>
                  </a:cubicBezTo>
                  <a:lnTo>
                    <a:pt x="6400" y="764"/>
                  </a:lnTo>
                  <a:cubicBezTo>
                    <a:pt x="6398" y="765"/>
                    <a:pt x="6397" y="766"/>
                    <a:pt x="6397" y="766"/>
                  </a:cubicBezTo>
                  <a:cubicBezTo>
                    <a:pt x="6397" y="766"/>
                    <a:pt x="6469" y="714"/>
                    <a:pt x="6489" y="700"/>
                  </a:cubicBezTo>
                  <a:lnTo>
                    <a:pt x="6489" y="700"/>
                  </a:lnTo>
                  <a:cubicBezTo>
                    <a:pt x="6486" y="702"/>
                    <a:pt x="6485" y="702"/>
                    <a:pt x="6486" y="702"/>
                  </a:cubicBezTo>
                  <a:cubicBezTo>
                    <a:pt x="6487" y="702"/>
                    <a:pt x="6535" y="668"/>
                    <a:pt x="6589" y="624"/>
                  </a:cubicBezTo>
                  <a:cubicBezTo>
                    <a:pt x="6690" y="541"/>
                    <a:pt x="6725" y="497"/>
                    <a:pt x="6794" y="403"/>
                  </a:cubicBezTo>
                  <a:cubicBezTo>
                    <a:pt x="6834" y="349"/>
                    <a:pt x="6903" y="236"/>
                    <a:pt x="6900" y="167"/>
                  </a:cubicBezTo>
                  <a:cubicBezTo>
                    <a:pt x="6896" y="97"/>
                    <a:pt x="6852" y="43"/>
                    <a:pt x="6792" y="19"/>
                  </a:cubicBezTo>
                  <a:cubicBezTo>
                    <a:pt x="6761" y="7"/>
                    <a:pt x="6725" y="1"/>
                    <a:pt x="66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a:off x="8052888" y="3472878"/>
              <a:ext cx="162774" cy="36529"/>
            </a:xfrm>
            <a:custGeom>
              <a:rect b="b" l="l" r="r" t="t"/>
              <a:pathLst>
                <a:path extrusionOk="0" h="1046" w="4661">
                  <a:moveTo>
                    <a:pt x="4394" y="0"/>
                  </a:moveTo>
                  <a:cubicBezTo>
                    <a:pt x="4104" y="0"/>
                    <a:pt x="3573" y="197"/>
                    <a:pt x="3399" y="250"/>
                  </a:cubicBezTo>
                  <a:cubicBezTo>
                    <a:pt x="3017" y="336"/>
                    <a:pt x="2648" y="364"/>
                    <a:pt x="2307" y="364"/>
                  </a:cubicBezTo>
                  <a:cubicBezTo>
                    <a:pt x="1660" y="364"/>
                    <a:pt x="1113" y="263"/>
                    <a:pt x="762" y="263"/>
                  </a:cubicBezTo>
                  <a:cubicBezTo>
                    <a:pt x="550" y="263"/>
                    <a:pt x="411" y="300"/>
                    <a:pt x="365" y="417"/>
                  </a:cubicBezTo>
                  <a:cubicBezTo>
                    <a:pt x="0" y="613"/>
                    <a:pt x="308" y="1045"/>
                    <a:pt x="1499" y="1045"/>
                  </a:cubicBezTo>
                  <a:cubicBezTo>
                    <a:pt x="1909" y="1045"/>
                    <a:pt x="2423" y="994"/>
                    <a:pt x="3051" y="864"/>
                  </a:cubicBezTo>
                  <a:cubicBezTo>
                    <a:pt x="3741" y="721"/>
                    <a:pt x="3879" y="653"/>
                    <a:pt x="4345" y="403"/>
                  </a:cubicBezTo>
                  <a:lnTo>
                    <a:pt x="4345" y="403"/>
                  </a:lnTo>
                  <a:cubicBezTo>
                    <a:pt x="4335" y="409"/>
                    <a:pt x="4331" y="411"/>
                    <a:pt x="4331" y="411"/>
                  </a:cubicBezTo>
                  <a:cubicBezTo>
                    <a:pt x="4332" y="411"/>
                    <a:pt x="4441" y="352"/>
                    <a:pt x="4510" y="311"/>
                  </a:cubicBezTo>
                  <a:cubicBezTo>
                    <a:pt x="4661" y="217"/>
                    <a:pt x="4618" y="98"/>
                    <a:pt x="4557" y="43"/>
                  </a:cubicBezTo>
                  <a:cubicBezTo>
                    <a:pt x="4524" y="13"/>
                    <a:pt x="4467" y="0"/>
                    <a:pt x="4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a:off x="8040107" y="3384282"/>
              <a:ext cx="97189" cy="985618"/>
            </a:xfrm>
            <a:custGeom>
              <a:rect b="b" l="l" r="r" t="t"/>
              <a:pathLst>
                <a:path extrusionOk="0" h="28223" w="2783">
                  <a:moveTo>
                    <a:pt x="336" y="0"/>
                  </a:moveTo>
                  <a:cubicBezTo>
                    <a:pt x="86" y="0"/>
                    <a:pt x="67" y="399"/>
                    <a:pt x="98" y="2137"/>
                  </a:cubicBezTo>
                  <a:cubicBezTo>
                    <a:pt x="166" y="5798"/>
                    <a:pt x="0" y="10804"/>
                    <a:pt x="263" y="12591"/>
                  </a:cubicBezTo>
                  <a:cubicBezTo>
                    <a:pt x="278" y="12694"/>
                    <a:pt x="272" y="12640"/>
                    <a:pt x="292" y="12888"/>
                  </a:cubicBezTo>
                  <a:cubicBezTo>
                    <a:pt x="390" y="14256"/>
                    <a:pt x="1078" y="21682"/>
                    <a:pt x="1629" y="24685"/>
                  </a:cubicBezTo>
                  <a:cubicBezTo>
                    <a:pt x="1650" y="24801"/>
                    <a:pt x="1673" y="24917"/>
                    <a:pt x="1697" y="25032"/>
                  </a:cubicBezTo>
                  <a:cubicBezTo>
                    <a:pt x="1748" y="25288"/>
                    <a:pt x="1767" y="25378"/>
                    <a:pt x="1829" y="25623"/>
                  </a:cubicBezTo>
                  <a:cubicBezTo>
                    <a:pt x="1856" y="25753"/>
                    <a:pt x="1893" y="25945"/>
                    <a:pt x="1933" y="26140"/>
                  </a:cubicBezTo>
                  <a:cubicBezTo>
                    <a:pt x="1970" y="26323"/>
                    <a:pt x="1941" y="26200"/>
                    <a:pt x="2038" y="26610"/>
                  </a:cubicBezTo>
                  <a:cubicBezTo>
                    <a:pt x="2347" y="27953"/>
                    <a:pt x="2613" y="28223"/>
                    <a:pt x="2720" y="28223"/>
                  </a:cubicBezTo>
                  <a:cubicBezTo>
                    <a:pt x="2766" y="28223"/>
                    <a:pt x="2783" y="28174"/>
                    <a:pt x="2763" y="28139"/>
                  </a:cubicBezTo>
                  <a:cubicBezTo>
                    <a:pt x="2688" y="28023"/>
                    <a:pt x="2759" y="28141"/>
                    <a:pt x="2705" y="27969"/>
                  </a:cubicBezTo>
                  <a:cubicBezTo>
                    <a:pt x="2470" y="27210"/>
                    <a:pt x="2009" y="25465"/>
                    <a:pt x="1749" y="23710"/>
                  </a:cubicBezTo>
                  <a:cubicBezTo>
                    <a:pt x="1690" y="23307"/>
                    <a:pt x="1048" y="17418"/>
                    <a:pt x="958" y="15344"/>
                  </a:cubicBezTo>
                  <a:cubicBezTo>
                    <a:pt x="844" y="12707"/>
                    <a:pt x="686" y="11742"/>
                    <a:pt x="910" y="7797"/>
                  </a:cubicBezTo>
                  <a:cubicBezTo>
                    <a:pt x="934" y="7380"/>
                    <a:pt x="1044" y="3511"/>
                    <a:pt x="1609" y="917"/>
                  </a:cubicBezTo>
                  <a:lnTo>
                    <a:pt x="1609" y="917"/>
                  </a:lnTo>
                  <a:cubicBezTo>
                    <a:pt x="1606" y="928"/>
                    <a:pt x="1606" y="933"/>
                    <a:pt x="1606" y="933"/>
                  </a:cubicBezTo>
                  <a:cubicBezTo>
                    <a:pt x="1608" y="933"/>
                    <a:pt x="1637" y="800"/>
                    <a:pt x="1629" y="743"/>
                  </a:cubicBezTo>
                  <a:cubicBezTo>
                    <a:pt x="1614" y="639"/>
                    <a:pt x="1493" y="531"/>
                    <a:pt x="1411" y="475"/>
                  </a:cubicBezTo>
                  <a:cubicBezTo>
                    <a:pt x="1160" y="302"/>
                    <a:pt x="1149" y="275"/>
                    <a:pt x="753" y="130"/>
                  </a:cubicBezTo>
                  <a:cubicBezTo>
                    <a:pt x="570" y="63"/>
                    <a:pt x="435" y="0"/>
                    <a:pt x="3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 name="Google Shape;528;p11"/>
          <p:cNvSpPr txBox="1"/>
          <p:nvPr>
            <p:ph hasCustomPrompt="1" type="title"/>
          </p:nvPr>
        </p:nvSpPr>
        <p:spPr>
          <a:xfrm>
            <a:off x="2878125" y="2249550"/>
            <a:ext cx="4913400" cy="2039400"/>
          </a:xfrm>
          <a:prstGeom prst="rect">
            <a:avLst/>
          </a:prstGeom>
        </p:spPr>
        <p:txBody>
          <a:bodyPr anchorCtr="0" anchor="t" bIns="114400" lIns="114400" spcFirstLastPara="1" rIns="114400" wrap="square" tIns="114400">
            <a:noAutofit/>
          </a:bodyPr>
          <a:lstStyle>
            <a:lvl1pPr lvl="0" algn="ctr">
              <a:spcBef>
                <a:spcPts val="0"/>
              </a:spcBef>
              <a:spcAft>
                <a:spcPts val="0"/>
              </a:spcAft>
              <a:buSzPts val="15000"/>
              <a:buNone/>
              <a:defRPr sz="15000"/>
            </a:lvl1pPr>
            <a:lvl2pPr lvl="1" algn="ctr">
              <a:spcBef>
                <a:spcPts val="0"/>
              </a:spcBef>
              <a:spcAft>
                <a:spcPts val="0"/>
              </a:spcAft>
              <a:buSzPts val="15000"/>
              <a:buNone/>
              <a:defRPr sz="15000"/>
            </a:lvl2pPr>
            <a:lvl3pPr lvl="2" algn="ctr">
              <a:spcBef>
                <a:spcPts val="0"/>
              </a:spcBef>
              <a:spcAft>
                <a:spcPts val="0"/>
              </a:spcAft>
              <a:buSzPts val="15000"/>
              <a:buNone/>
              <a:defRPr sz="15000"/>
            </a:lvl3pPr>
            <a:lvl4pPr lvl="3" algn="ctr">
              <a:spcBef>
                <a:spcPts val="0"/>
              </a:spcBef>
              <a:spcAft>
                <a:spcPts val="0"/>
              </a:spcAft>
              <a:buSzPts val="15000"/>
              <a:buNone/>
              <a:defRPr sz="15000"/>
            </a:lvl4pPr>
            <a:lvl5pPr lvl="4" algn="ctr">
              <a:spcBef>
                <a:spcPts val="0"/>
              </a:spcBef>
              <a:spcAft>
                <a:spcPts val="0"/>
              </a:spcAft>
              <a:buSzPts val="15000"/>
              <a:buNone/>
              <a:defRPr sz="15000"/>
            </a:lvl5pPr>
            <a:lvl6pPr lvl="5" algn="ctr">
              <a:spcBef>
                <a:spcPts val="0"/>
              </a:spcBef>
              <a:spcAft>
                <a:spcPts val="0"/>
              </a:spcAft>
              <a:buSzPts val="15000"/>
              <a:buNone/>
              <a:defRPr sz="15000"/>
            </a:lvl6pPr>
            <a:lvl7pPr lvl="6" algn="ctr">
              <a:spcBef>
                <a:spcPts val="0"/>
              </a:spcBef>
              <a:spcAft>
                <a:spcPts val="0"/>
              </a:spcAft>
              <a:buSzPts val="15000"/>
              <a:buNone/>
              <a:defRPr sz="15000"/>
            </a:lvl7pPr>
            <a:lvl8pPr lvl="7" algn="ctr">
              <a:spcBef>
                <a:spcPts val="0"/>
              </a:spcBef>
              <a:spcAft>
                <a:spcPts val="0"/>
              </a:spcAft>
              <a:buSzPts val="15000"/>
              <a:buNone/>
              <a:defRPr sz="15000"/>
            </a:lvl8pPr>
            <a:lvl9pPr lvl="8" algn="ctr">
              <a:spcBef>
                <a:spcPts val="0"/>
              </a:spcBef>
              <a:spcAft>
                <a:spcPts val="0"/>
              </a:spcAft>
              <a:buSzPts val="15000"/>
              <a:buNone/>
              <a:defRPr sz="15000"/>
            </a:lvl9pPr>
          </a:lstStyle>
          <a:p>
            <a:r>
              <a:t>xx%</a:t>
            </a:r>
          </a:p>
        </p:txBody>
      </p:sp>
      <p:sp>
        <p:nvSpPr>
          <p:cNvPr id="529" name="Google Shape;529;p11"/>
          <p:cNvSpPr txBox="1"/>
          <p:nvPr>
            <p:ph idx="1" type="subTitle"/>
          </p:nvPr>
        </p:nvSpPr>
        <p:spPr>
          <a:xfrm>
            <a:off x="3388350" y="4440755"/>
            <a:ext cx="3915300" cy="869700"/>
          </a:xfrm>
          <a:prstGeom prst="rect">
            <a:avLst/>
          </a:prstGeom>
        </p:spPr>
        <p:txBody>
          <a:bodyPr anchorCtr="0" anchor="t" bIns="114400" lIns="114400" spcFirstLastPara="1" rIns="114400" wrap="square" tIns="114400">
            <a:noAutofit/>
          </a:bodyPr>
          <a:lstStyle>
            <a:lvl1pPr lvl="0" rtl="0" algn="ctr">
              <a:lnSpc>
                <a:spcPct val="100000"/>
              </a:lnSpc>
              <a:spcBef>
                <a:spcPts val="0"/>
              </a:spcBef>
              <a:spcAft>
                <a:spcPts val="0"/>
              </a:spcAft>
              <a:buSzPts val="2000"/>
              <a:buNone/>
              <a:defRPr sz="2000"/>
            </a:lvl1pPr>
            <a:lvl2pPr lvl="1" rtl="0" algn="ctr">
              <a:lnSpc>
                <a:spcPct val="100000"/>
              </a:lnSpc>
              <a:spcBef>
                <a:spcPts val="2000"/>
              </a:spcBef>
              <a:spcAft>
                <a:spcPts val="0"/>
              </a:spcAft>
              <a:buSzPts val="2000"/>
              <a:buNone/>
              <a:defRPr sz="2000"/>
            </a:lvl2pPr>
            <a:lvl3pPr lvl="2" rtl="0" algn="ctr">
              <a:lnSpc>
                <a:spcPct val="100000"/>
              </a:lnSpc>
              <a:spcBef>
                <a:spcPts val="2000"/>
              </a:spcBef>
              <a:spcAft>
                <a:spcPts val="0"/>
              </a:spcAft>
              <a:buSzPts val="2000"/>
              <a:buNone/>
              <a:defRPr sz="2000"/>
            </a:lvl3pPr>
            <a:lvl4pPr lvl="3" rtl="0" algn="ctr">
              <a:lnSpc>
                <a:spcPct val="100000"/>
              </a:lnSpc>
              <a:spcBef>
                <a:spcPts val="2000"/>
              </a:spcBef>
              <a:spcAft>
                <a:spcPts val="0"/>
              </a:spcAft>
              <a:buSzPts val="2000"/>
              <a:buNone/>
              <a:defRPr sz="2000"/>
            </a:lvl4pPr>
            <a:lvl5pPr lvl="4" rtl="0" algn="ctr">
              <a:lnSpc>
                <a:spcPct val="100000"/>
              </a:lnSpc>
              <a:spcBef>
                <a:spcPts val="2000"/>
              </a:spcBef>
              <a:spcAft>
                <a:spcPts val="0"/>
              </a:spcAft>
              <a:buSzPts val="2000"/>
              <a:buNone/>
              <a:defRPr sz="2000"/>
            </a:lvl5pPr>
            <a:lvl6pPr lvl="5" rtl="0" algn="ctr">
              <a:lnSpc>
                <a:spcPct val="100000"/>
              </a:lnSpc>
              <a:spcBef>
                <a:spcPts val="2000"/>
              </a:spcBef>
              <a:spcAft>
                <a:spcPts val="0"/>
              </a:spcAft>
              <a:buSzPts val="2000"/>
              <a:buNone/>
              <a:defRPr sz="2000"/>
            </a:lvl6pPr>
            <a:lvl7pPr lvl="6" rtl="0" algn="ctr">
              <a:lnSpc>
                <a:spcPct val="100000"/>
              </a:lnSpc>
              <a:spcBef>
                <a:spcPts val="2000"/>
              </a:spcBef>
              <a:spcAft>
                <a:spcPts val="0"/>
              </a:spcAft>
              <a:buSzPts val="2000"/>
              <a:buNone/>
              <a:defRPr sz="2000"/>
            </a:lvl7pPr>
            <a:lvl8pPr lvl="7" rtl="0" algn="ctr">
              <a:lnSpc>
                <a:spcPct val="100000"/>
              </a:lnSpc>
              <a:spcBef>
                <a:spcPts val="2000"/>
              </a:spcBef>
              <a:spcAft>
                <a:spcPts val="0"/>
              </a:spcAft>
              <a:buSzPts val="2000"/>
              <a:buNone/>
              <a:defRPr sz="2000"/>
            </a:lvl8pPr>
            <a:lvl9pPr lvl="8" rtl="0" algn="ctr">
              <a:lnSpc>
                <a:spcPct val="100000"/>
              </a:lnSpc>
              <a:spcBef>
                <a:spcPts val="2000"/>
              </a:spcBef>
              <a:spcAft>
                <a:spcPts val="2000"/>
              </a:spcAft>
              <a:buSzPts val="2000"/>
              <a:buNone/>
              <a:defRPr sz="2000"/>
            </a:lvl9pPr>
          </a:lstStyle>
          <a:p/>
        </p:txBody>
      </p:sp>
      <p:sp>
        <p:nvSpPr>
          <p:cNvPr id="530" name="Google Shape;530;p11"/>
          <p:cNvSpPr/>
          <p:nvPr/>
        </p:nvSpPr>
        <p:spPr>
          <a:xfrm>
            <a:off x="1232379" y="6586494"/>
            <a:ext cx="1178154" cy="1195173"/>
          </a:xfrm>
          <a:custGeom>
            <a:rect b="b" l="l" r="r" t="t"/>
            <a:pathLst>
              <a:path extrusionOk="0" h="26124" w="25752">
                <a:moveTo>
                  <a:pt x="23590" y="19151"/>
                </a:moveTo>
                <a:cubicBezTo>
                  <a:pt x="23588" y="19157"/>
                  <a:pt x="23586" y="19163"/>
                  <a:pt x="23584" y="19169"/>
                </a:cubicBezTo>
                <a:cubicBezTo>
                  <a:pt x="23586" y="19163"/>
                  <a:pt x="23588" y="19157"/>
                  <a:pt x="23590" y="19151"/>
                </a:cubicBezTo>
                <a:close/>
                <a:moveTo>
                  <a:pt x="9406" y="1"/>
                </a:moveTo>
                <a:cubicBezTo>
                  <a:pt x="8554" y="1"/>
                  <a:pt x="7696" y="691"/>
                  <a:pt x="7188" y="2437"/>
                </a:cubicBezTo>
                <a:cubicBezTo>
                  <a:pt x="6517" y="4729"/>
                  <a:pt x="6536" y="7002"/>
                  <a:pt x="5807" y="9164"/>
                </a:cubicBezTo>
                <a:cubicBezTo>
                  <a:pt x="5644" y="9654"/>
                  <a:pt x="5593" y="9823"/>
                  <a:pt x="5567" y="9823"/>
                </a:cubicBezTo>
                <a:cubicBezTo>
                  <a:pt x="5549" y="9823"/>
                  <a:pt x="5542" y="9744"/>
                  <a:pt x="5519" y="9635"/>
                </a:cubicBezTo>
                <a:cubicBezTo>
                  <a:pt x="5302" y="8383"/>
                  <a:pt x="5655" y="6232"/>
                  <a:pt x="5038" y="5154"/>
                </a:cubicBezTo>
                <a:cubicBezTo>
                  <a:pt x="4737" y="4627"/>
                  <a:pt x="4249" y="4360"/>
                  <a:pt x="3722" y="4360"/>
                </a:cubicBezTo>
                <a:cubicBezTo>
                  <a:pt x="3053" y="4360"/>
                  <a:pt x="2321" y="4790"/>
                  <a:pt x="1823" y="5665"/>
                </a:cubicBezTo>
                <a:cubicBezTo>
                  <a:pt x="33" y="8807"/>
                  <a:pt x="1" y="17146"/>
                  <a:pt x="2192" y="20473"/>
                </a:cubicBezTo>
                <a:cubicBezTo>
                  <a:pt x="4377" y="23796"/>
                  <a:pt x="6807" y="26124"/>
                  <a:pt x="12696" y="26124"/>
                </a:cubicBezTo>
                <a:cubicBezTo>
                  <a:pt x="14511" y="26124"/>
                  <a:pt x="17105" y="25192"/>
                  <a:pt x="17283" y="25122"/>
                </a:cubicBezTo>
                <a:cubicBezTo>
                  <a:pt x="19633" y="24169"/>
                  <a:pt x="21127" y="23182"/>
                  <a:pt x="22583" y="21070"/>
                </a:cubicBezTo>
                <a:cubicBezTo>
                  <a:pt x="23017" y="20440"/>
                  <a:pt x="23436" y="19577"/>
                  <a:pt x="23594" y="19139"/>
                </a:cubicBezTo>
                <a:lnTo>
                  <a:pt x="23594" y="19139"/>
                </a:lnTo>
                <a:cubicBezTo>
                  <a:pt x="23593" y="19143"/>
                  <a:pt x="23592" y="19147"/>
                  <a:pt x="23590" y="19151"/>
                </a:cubicBezTo>
                <a:lnTo>
                  <a:pt x="23590" y="19151"/>
                </a:lnTo>
                <a:cubicBezTo>
                  <a:pt x="24594" y="16384"/>
                  <a:pt x="25751" y="12826"/>
                  <a:pt x="23857" y="10571"/>
                </a:cubicBezTo>
                <a:cubicBezTo>
                  <a:pt x="23621" y="10291"/>
                  <a:pt x="23319" y="9975"/>
                  <a:pt x="22866" y="9837"/>
                </a:cubicBezTo>
                <a:cubicBezTo>
                  <a:pt x="22691" y="9784"/>
                  <a:pt x="22514" y="9760"/>
                  <a:pt x="22336" y="9760"/>
                </a:cubicBezTo>
                <a:cubicBezTo>
                  <a:pt x="21193" y="9760"/>
                  <a:pt x="20024" y="10739"/>
                  <a:pt x="19253" y="11185"/>
                </a:cubicBezTo>
                <a:cubicBezTo>
                  <a:pt x="19108" y="10258"/>
                  <a:pt x="19763" y="6095"/>
                  <a:pt x="17224" y="4817"/>
                </a:cubicBezTo>
                <a:cubicBezTo>
                  <a:pt x="16938" y="4673"/>
                  <a:pt x="16663" y="4609"/>
                  <a:pt x="16401" y="4609"/>
                </a:cubicBezTo>
                <a:cubicBezTo>
                  <a:pt x="14388" y="4609"/>
                  <a:pt x="13064" y="8420"/>
                  <a:pt x="12199" y="9705"/>
                </a:cubicBezTo>
                <a:cubicBezTo>
                  <a:pt x="12030" y="9943"/>
                  <a:pt x="11950" y="10019"/>
                  <a:pt x="11879" y="10082"/>
                </a:cubicBezTo>
                <a:cubicBezTo>
                  <a:pt x="11346" y="9151"/>
                  <a:pt x="12169" y="5329"/>
                  <a:pt x="11996" y="3207"/>
                </a:cubicBezTo>
                <a:cubicBezTo>
                  <a:pt x="11855" y="1437"/>
                  <a:pt x="10636" y="1"/>
                  <a:pt x="9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 name="Google Shape;531;p11"/>
          <p:cNvGrpSpPr/>
          <p:nvPr/>
        </p:nvGrpSpPr>
        <p:grpSpPr>
          <a:xfrm>
            <a:off x="7750001" y="6968593"/>
            <a:ext cx="946974" cy="681979"/>
            <a:chOff x="7184077" y="1541336"/>
            <a:chExt cx="722826" cy="520555"/>
          </a:xfrm>
        </p:grpSpPr>
        <p:sp>
          <p:nvSpPr>
            <p:cNvPr id="532" name="Google Shape;532;p11"/>
            <p:cNvSpPr/>
            <p:nvPr/>
          </p:nvSpPr>
          <p:spPr>
            <a:xfrm>
              <a:off x="7184077" y="1541336"/>
              <a:ext cx="722826" cy="520555"/>
            </a:xfrm>
            <a:custGeom>
              <a:rect b="b" l="l" r="r" t="t"/>
              <a:pathLst>
                <a:path extrusionOk="0" h="14906" w="20698">
                  <a:moveTo>
                    <a:pt x="11728" y="1"/>
                  </a:moveTo>
                  <a:cubicBezTo>
                    <a:pt x="11639" y="1"/>
                    <a:pt x="11550" y="2"/>
                    <a:pt x="11461" y="4"/>
                  </a:cubicBezTo>
                  <a:cubicBezTo>
                    <a:pt x="11379" y="6"/>
                    <a:pt x="11027" y="31"/>
                    <a:pt x="10998" y="33"/>
                  </a:cubicBezTo>
                  <a:cubicBezTo>
                    <a:pt x="8678" y="279"/>
                    <a:pt x="7877" y="367"/>
                    <a:pt x="6016" y="1386"/>
                  </a:cubicBezTo>
                  <a:cubicBezTo>
                    <a:pt x="2628" y="3261"/>
                    <a:pt x="1211" y="6217"/>
                    <a:pt x="471" y="10005"/>
                  </a:cubicBezTo>
                  <a:cubicBezTo>
                    <a:pt x="436" y="10177"/>
                    <a:pt x="461" y="10032"/>
                    <a:pt x="422" y="10281"/>
                  </a:cubicBezTo>
                  <a:cubicBezTo>
                    <a:pt x="370" y="10620"/>
                    <a:pt x="382" y="10517"/>
                    <a:pt x="333" y="10981"/>
                  </a:cubicBezTo>
                  <a:cubicBezTo>
                    <a:pt x="279" y="11456"/>
                    <a:pt x="243" y="11075"/>
                    <a:pt x="132" y="12912"/>
                  </a:cubicBezTo>
                  <a:cubicBezTo>
                    <a:pt x="43" y="14090"/>
                    <a:pt x="0" y="14328"/>
                    <a:pt x="385" y="14328"/>
                  </a:cubicBezTo>
                  <a:cubicBezTo>
                    <a:pt x="441" y="14328"/>
                    <a:pt x="506" y="14323"/>
                    <a:pt x="581" y="14315"/>
                  </a:cubicBezTo>
                  <a:cubicBezTo>
                    <a:pt x="705" y="14301"/>
                    <a:pt x="819" y="14296"/>
                    <a:pt x="925" y="14296"/>
                  </a:cubicBezTo>
                  <a:cubicBezTo>
                    <a:pt x="1337" y="14296"/>
                    <a:pt x="1615" y="14376"/>
                    <a:pt x="1799" y="14376"/>
                  </a:cubicBezTo>
                  <a:cubicBezTo>
                    <a:pt x="1987" y="14376"/>
                    <a:pt x="2078" y="14293"/>
                    <a:pt x="2116" y="13956"/>
                  </a:cubicBezTo>
                  <a:cubicBezTo>
                    <a:pt x="2290" y="12448"/>
                    <a:pt x="1999" y="12890"/>
                    <a:pt x="2852" y="9331"/>
                  </a:cubicBezTo>
                  <a:cubicBezTo>
                    <a:pt x="3042" y="8530"/>
                    <a:pt x="3331" y="7383"/>
                    <a:pt x="4637" y="5221"/>
                  </a:cubicBezTo>
                  <a:cubicBezTo>
                    <a:pt x="5214" y="4255"/>
                    <a:pt x="6196" y="3440"/>
                    <a:pt x="6285" y="3373"/>
                  </a:cubicBezTo>
                  <a:cubicBezTo>
                    <a:pt x="7470" y="2506"/>
                    <a:pt x="9377" y="2131"/>
                    <a:pt x="11145" y="2131"/>
                  </a:cubicBezTo>
                  <a:cubicBezTo>
                    <a:pt x="12688" y="2131"/>
                    <a:pt x="14126" y="2417"/>
                    <a:pt x="14887" y="2910"/>
                  </a:cubicBezTo>
                  <a:cubicBezTo>
                    <a:pt x="15624" y="3425"/>
                    <a:pt x="16074" y="3965"/>
                    <a:pt x="16258" y="4171"/>
                  </a:cubicBezTo>
                  <a:cubicBezTo>
                    <a:pt x="16546" y="4506"/>
                    <a:pt x="16527" y="4541"/>
                    <a:pt x="16737" y="4858"/>
                  </a:cubicBezTo>
                  <a:cubicBezTo>
                    <a:pt x="16963" y="5199"/>
                    <a:pt x="17271" y="5587"/>
                    <a:pt x="17528" y="6315"/>
                  </a:cubicBezTo>
                  <a:cubicBezTo>
                    <a:pt x="18689" y="9724"/>
                    <a:pt x="18336" y="10525"/>
                    <a:pt x="18441" y="14436"/>
                  </a:cubicBezTo>
                  <a:cubicBezTo>
                    <a:pt x="18451" y="14824"/>
                    <a:pt x="18493" y="14905"/>
                    <a:pt x="18750" y="14905"/>
                  </a:cubicBezTo>
                  <a:cubicBezTo>
                    <a:pt x="18832" y="14905"/>
                    <a:pt x="18937" y="14897"/>
                    <a:pt x="19070" y="14888"/>
                  </a:cubicBezTo>
                  <a:cubicBezTo>
                    <a:pt x="19298" y="14875"/>
                    <a:pt x="19461" y="14871"/>
                    <a:pt x="19592" y="14871"/>
                  </a:cubicBezTo>
                  <a:cubicBezTo>
                    <a:pt x="19865" y="14871"/>
                    <a:pt x="19999" y="14890"/>
                    <a:pt x="20296" y="14894"/>
                  </a:cubicBezTo>
                  <a:cubicBezTo>
                    <a:pt x="20312" y="14896"/>
                    <a:pt x="20367" y="14898"/>
                    <a:pt x="20417" y="14898"/>
                  </a:cubicBezTo>
                  <a:cubicBezTo>
                    <a:pt x="20453" y="14898"/>
                    <a:pt x="20486" y="14897"/>
                    <a:pt x="20497" y="14894"/>
                  </a:cubicBezTo>
                  <a:cubicBezTo>
                    <a:pt x="20602" y="14878"/>
                    <a:pt x="20653" y="14776"/>
                    <a:pt x="20622" y="14690"/>
                  </a:cubicBezTo>
                  <a:cubicBezTo>
                    <a:pt x="20667" y="14662"/>
                    <a:pt x="20698" y="14611"/>
                    <a:pt x="20698" y="14556"/>
                  </a:cubicBezTo>
                  <a:cubicBezTo>
                    <a:pt x="20691" y="10564"/>
                    <a:pt x="20502" y="10110"/>
                    <a:pt x="20386" y="8797"/>
                  </a:cubicBezTo>
                  <a:cubicBezTo>
                    <a:pt x="19933" y="3607"/>
                    <a:pt x="16705" y="1"/>
                    <a:pt x="117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a:off x="7302356" y="1658812"/>
              <a:ext cx="520485" cy="400421"/>
            </a:xfrm>
            <a:custGeom>
              <a:rect b="b" l="l" r="r" t="t"/>
              <a:pathLst>
                <a:path extrusionOk="0" h="11466" w="14904">
                  <a:moveTo>
                    <a:pt x="8317" y="0"/>
                  </a:moveTo>
                  <a:cubicBezTo>
                    <a:pt x="6998" y="0"/>
                    <a:pt x="5698" y="348"/>
                    <a:pt x="4727" y="964"/>
                  </a:cubicBezTo>
                  <a:cubicBezTo>
                    <a:pt x="1699" y="2902"/>
                    <a:pt x="845" y="6478"/>
                    <a:pt x="315" y="9961"/>
                  </a:cubicBezTo>
                  <a:cubicBezTo>
                    <a:pt x="311" y="9975"/>
                    <a:pt x="310" y="9988"/>
                    <a:pt x="308" y="10002"/>
                  </a:cubicBezTo>
                  <a:cubicBezTo>
                    <a:pt x="1" y="11116"/>
                    <a:pt x="67" y="11087"/>
                    <a:pt x="601" y="11119"/>
                  </a:cubicBezTo>
                  <a:cubicBezTo>
                    <a:pt x="587" y="11119"/>
                    <a:pt x="1335" y="11156"/>
                    <a:pt x="2006" y="11156"/>
                  </a:cubicBezTo>
                  <a:cubicBezTo>
                    <a:pt x="2068" y="11156"/>
                    <a:pt x="2131" y="11156"/>
                    <a:pt x="2191" y="11155"/>
                  </a:cubicBezTo>
                  <a:cubicBezTo>
                    <a:pt x="2200" y="11155"/>
                    <a:pt x="2208" y="11155"/>
                    <a:pt x="2216" y="11155"/>
                  </a:cubicBezTo>
                  <a:cubicBezTo>
                    <a:pt x="2477" y="11155"/>
                    <a:pt x="2636" y="11186"/>
                    <a:pt x="2734" y="11186"/>
                  </a:cubicBezTo>
                  <a:cubicBezTo>
                    <a:pt x="3046" y="11186"/>
                    <a:pt x="2734" y="10870"/>
                    <a:pt x="3105" y="8221"/>
                  </a:cubicBezTo>
                  <a:cubicBezTo>
                    <a:pt x="3351" y="6463"/>
                    <a:pt x="3827" y="5137"/>
                    <a:pt x="4860" y="3568"/>
                  </a:cubicBezTo>
                  <a:cubicBezTo>
                    <a:pt x="5556" y="2588"/>
                    <a:pt x="6590" y="2030"/>
                    <a:pt x="7758" y="1888"/>
                  </a:cubicBezTo>
                  <a:cubicBezTo>
                    <a:pt x="8852" y="1888"/>
                    <a:pt x="9697" y="2073"/>
                    <a:pt x="10292" y="2302"/>
                  </a:cubicBezTo>
                  <a:cubicBezTo>
                    <a:pt x="11317" y="2706"/>
                    <a:pt x="11699" y="3307"/>
                    <a:pt x="12142" y="4458"/>
                  </a:cubicBezTo>
                  <a:cubicBezTo>
                    <a:pt x="12780" y="6297"/>
                    <a:pt x="12593" y="7802"/>
                    <a:pt x="12609" y="9781"/>
                  </a:cubicBezTo>
                  <a:cubicBezTo>
                    <a:pt x="12617" y="11012"/>
                    <a:pt x="12581" y="11466"/>
                    <a:pt x="12991" y="11466"/>
                  </a:cubicBezTo>
                  <a:cubicBezTo>
                    <a:pt x="12993" y="11466"/>
                    <a:pt x="12994" y="11466"/>
                    <a:pt x="12995" y="11466"/>
                  </a:cubicBezTo>
                  <a:cubicBezTo>
                    <a:pt x="13081" y="11466"/>
                    <a:pt x="13996" y="11438"/>
                    <a:pt x="14047" y="11434"/>
                  </a:cubicBezTo>
                  <a:cubicBezTo>
                    <a:pt x="14245" y="11425"/>
                    <a:pt x="14514" y="11428"/>
                    <a:pt x="14494" y="11136"/>
                  </a:cubicBezTo>
                  <a:cubicBezTo>
                    <a:pt x="14389" y="9464"/>
                    <a:pt x="14903" y="5267"/>
                    <a:pt x="13263" y="2495"/>
                  </a:cubicBezTo>
                  <a:cubicBezTo>
                    <a:pt x="12231" y="749"/>
                    <a:pt x="10254" y="0"/>
                    <a:pt x="8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a:off x="7450842" y="1789732"/>
              <a:ext cx="254969" cy="271138"/>
            </a:xfrm>
            <a:custGeom>
              <a:rect b="b" l="l" r="r" t="t"/>
              <a:pathLst>
                <a:path extrusionOk="0" h="7764" w="7301">
                  <a:moveTo>
                    <a:pt x="4393" y="0"/>
                  </a:moveTo>
                  <a:cubicBezTo>
                    <a:pt x="4136" y="0"/>
                    <a:pt x="3890" y="41"/>
                    <a:pt x="3686" y="99"/>
                  </a:cubicBezTo>
                  <a:cubicBezTo>
                    <a:pt x="2999" y="298"/>
                    <a:pt x="2361" y="643"/>
                    <a:pt x="1861" y="1159"/>
                  </a:cubicBezTo>
                  <a:cubicBezTo>
                    <a:pt x="1425" y="1608"/>
                    <a:pt x="605" y="3119"/>
                    <a:pt x="267" y="4707"/>
                  </a:cubicBezTo>
                  <a:cubicBezTo>
                    <a:pt x="24" y="5839"/>
                    <a:pt x="1" y="7385"/>
                    <a:pt x="179" y="7385"/>
                  </a:cubicBezTo>
                  <a:cubicBezTo>
                    <a:pt x="185" y="7385"/>
                    <a:pt x="188" y="7385"/>
                    <a:pt x="191" y="7385"/>
                  </a:cubicBezTo>
                  <a:cubicBezTo>
                    <a:pt x="193" y="7385"/>
                    <a:pt x="196" y="7385"/>
                    <a:pt x="201" y="7387"/>
                  </a:cubicBezTo>
                  <a:cubicBezTo>
                    <a:pt x="235" y="7400"/>
                    <a:pt x="288" y="7405"/>
                    <a:pt x="324" y="7406"/>
                  </a:cubicBezTo>
                  <a:cubicBezTo>
                    <a:pt x="333" y="7406"/>
                    <a:pt x="343" y="7406"/>
                    <a:pt x="354" y="7406"/>
                  </a:cubicBezTo>
                  <a:cubicBezTo>
                    <a:pt x="494" y="7406"/>
                    <a:pt x="759" y="7392"/>
                    <a:pt x="1056" y="7392"/>
                  </a:cubicBezTo>
                  <a:cubicBezTo>
                    <a:pt x="1246" y="7392"/>
                    <a:pt x="1450" y="7398"/>
                    <a:pt x="1643" y="7417"/>
                  </a:cubicBezTo>
                  <a:cubicBezTo>
                    <a:pt x="1760" y="7429"/>
                    <a:pt x="1854" y="7435"/>
                    <a:pt x="1931" y="7435"/>
                  </a:cubicBezTo>
                  <a:cubicBezTo>
                    <a:pt x="2664" y="7435"/>
                    <a:pt x="1751" y="6832"/>
                    <a:pt x="2422" y="4372"/>
                  </a:cubicBezTo>
                  <a:cubicBezTo>
                    <a:pt x="2532" y="3966"/>
                    <a:pt x="2857" y="3216"/>
                    <a:pt x="3196" y="2980"/>
                  </a:cubicBezTo>
                  <a:cubicBezTo>
                    <a:pt x="3345" y="2883"/>
                    <a:pt x="3596" y="2820"/>
                    <a:pt x="3857" y="2820"/>
                  </a:cubicBezTo>
                  <a:cubicBezTo>
                    <a:pt x="4088" y="2820"/>
                    <a:pt x="4327" y="2870"/>
                    <a:pt x="4508" y="2990"/>
                  </a:cubicBezTo>
                  <a:cubicBezTo>
                    <a:pt x="5488" y="3670"/>
                    <a:pt x="5014" y="5646"/>
                    <a:pt x="5052" y="7456"/>
                  </a:cubicBezTo>
                  <a:cubicBezTo>
                    <a:pt x="5060" y="7728"/>
                    <a:pt x="5138" y="7764"/>
                    <a:pt x="5760" y="7764"/>
                  </a:cubicBezTo>
                  <a:cubicBezTo>
                    <a:pt x="5980" y="7764"/>
                    <a:pt x="6269" y="7759"/>
                    <a:pt x="6646" y="7759"/>
                  </a:cubicBezTo>
                  <a:cubicBezTo>
                    <a:pt x="6661" y="7759"/>
                    <a:pt x="6676" y="7759"/>
                    <a:pt x="6690" y="7759"/>
                  </a:cubicBezTo>
                  <a:cubicBezTo>
                    <a:pt x="7052" y="7759"/>
                    <a:pt x="7070" y="7422"/>
                    <a:pt x="7031" y="7066"/>
                  </a:cubicBezTo>
                  <a:cubicBezTo>
                    <a:pt x="7205" y="4410"/>
                    <a:pt x="7301" y="909"/>
                    <a:pt x="5021" y="92"/>
                  </a:cubicBezTo>
                  <a:cubicBezTo>
                    <a:pt x="4959" y="70"/>
                    <a:pt x="4894" y="55"/>
                    <a:pt x="4831" y="42"/>
                  </a:cubicBezTo>
                  <a:cubicBezTo>
                    <a:pt x="4685" y="13"/>
                    <a:pt x="4537" y="0"/>
                    <a:pt x="43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11"/>
          <p:cNvSpPr/>
          <p:nvPr/>
        </p:nvSpPr>
        <p:spPr>
          <a:xfrm>
            <a:off x="516387" y="7020150"/>
            <a:ext cx="532439" cy="417835"/>
          </a:xfrm>
          <a:custGeom>
            <a:rect b="b" l="l" r="r" t="t"/>
            <a:pathLst>
              <a:path extrusionOk="0" h="9133" w="11638">
                <a:moveTo>
                  <a:pt x="5513" y="0"/>
                </a:moveTo>
                <a:cubicBezTo>
                  <a:pt x="5462" y="0"/>
                  <a:pt x="5417" y="0"/>
                  <a:pt x="5381" y="1"/>
                </a:cubicBezTo>
                <a:cubicBezTo>
                  <a:pt x="5250" y="2"/>
                  <a:pt x="3312" y="124"/>
                  <a:pt x="1695" y="372"/>
                </a:cubicBezTo>
                <a:cubicBezTo>
                  <a:pt x="514" y="554"/>
                  <a:pt x="59" y="628"/>
                  <a:pt x="33" y="3354"/>
                </a:cubicBezTo>
                <a:cubicBezTo>
                  <a:pt x="26" y="3926"/>
                  <a:pt x="0" y="4367"/>
                  <a:pt x="383" y="5618"/>
                </a:cubicBezTo>
                <a:cubicBezTo>
                  <a:pt x="432" y="5780"/>
                  <a:pt x="780" y="6689"/>
                  <a:pt x="1004" y="6964"/>
                </a:cubicBezTo>
                <a:cubicBezTo>
                  <a:pt x="1129" y="7119"/>
                  <a:pt x="1294" y="7264"/>
                  <a:pt x="1390" y="7342"/>
                </a:cubicBezTo>
                <a:cubicBezTo>
                  <a:pt x="2159" y="8536"/>
                  <a:pt x="3566" y="8933"/>
                  <a:pt x="4963" y="9096"/>
                </a:cubicBezTo>
                <a:cubicBezTo>
                  <a:pt x="5178" y="9120"/>
                  <a:pt x="5390" y="9133"/>
                  <a:pt x="5600" y="9133"/>
                </a:cubicBezTo>
                <a:cubicBezTo>
                  <a:pt x="8080" y="9133"/>
                  <a:pt x="10178" y="7438"/>
                  <a:pt x="10989" y="5278"/>
                </a:cubicBezTo>
                <a:cubicBezTo>
                  <a:pt x="11340" y="4347"/>
                  <a:pt x="11638" y="2754"/>
                  <a:pt x="11629" y="1813"/>
                </a:cubicBezTo>
                <a:cubicBezTo>
                  <a:pt x="11614" y="168"/>
                  <a:pt x="9911" y="164"/>
                  <a:pt x="6625" y="26"/>
                </a:cubicBezTo>
                <a:cubicBezTo>
                  <a:pt x="6172" y="6"/>
                  <a:pt x="5760" y="0"/>
                  <a:pt x="5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1"/>
          <p:cNvSpPr/>
          <p:nvPr/>
        </p:nvSpPr>
        <p:spPr>
          <a:xfrm>
            <a:off x="2369962" y="6250921"/>
            <a:ext cx="1108568" cy="1250759"/>
          </a:xfrm>
          <a:custGeom>
            <a:rect b="b" l="l" r="r" t="t"/>
            <a:pathLst>
              <a:path extrusionOk="0" h="27339" w="24231">
                <a:moveTo>
                  <a:pt x="6692" y="804"/>
                </a:moveTo>
                <a:cubicBezTo>
                  <a:pt x="7047" y="804"/>
                  <a:pt x="7397" y="871"/>
                  <a:pt x="7643" y="950"/>
                </a:cubicBezTo>
                <a:cubicBezTo>
                  <a:pt x="9120" y="1509"/>
                  <a:pt x="8946" y="2543"/>
                  <a:pt x="10550" y="3065"/>
                </a:cubicBezTo>
                <a:cubicBezTo>
                  <a:pt x="11117" y="3249"/>
                  <a:pt x="11730" y="3289"/>
                  <a:pt x="12348" y="3289"/>
                </a:cubicBezTo>
                <a:cubicBezTo>
                  <a:pt x="12808" y="3289"/>
                  <a:pt x="13271" y="3267"/>
                  <a:pt x="13720" y="3267"/>
                </a:cubicBezTo>
                <a:cubicBezTo>
                  <a:pt x="14247" y="3267"/>
                  <a:pt x="14755" y="3297"/>
                  <a:pt x="15216" y="3428"/>
                </a:cubicBezTo>
                <a:cubicBezTo>
                  <a:pt x="15427" y="3488"/>
                  <a:pt x="15603" y="3541"/>
                  <a:pt x="15873" y="3672"/>
                </a:cubicBezTo>
                <a:cubicBezTo>
                  <a:pt x="16193" y="3842"/>
                  <a:pt x="16355" y="4089"/>
                  <a:pt x="16505" y="4238"/>
                </a:cubicBezTo>
                <a:cubicBezTo>
                  <a:pt x="20398" y="8614"/>
                  <a:pt x="14941" y="12579"/>
                  <a:pt x="20894" y="16163"/>
                </a:cubicBezTo>
                <a:cubicBezTo>
                  <a:pt x="21152" y="16320"/>
                  <a:pt x="21412" y="16475"/>
                  <a:pt x="21668" y="16635"/>
                </a:cubicBezTo>
                <a:cubicBezTo>
                  <a:pt x="23469" y="17883"/>
                  <a:pt x="23545" y="18608"/>
                  <a:pt x="23554" y="19268"/>
                </a:cubicBezTo>
                <a:cubicBezTo>
                  <a:pt x="23573" y="20463"/>
                  <a:pt x="22765" y="21928"/>
                  <a:pt x="21889" y="22784"/>
                </a:cubicBezTo>
                <a:cubicBezTo>
                  <a:pt x="21309" y="23354"/>
                  <a:pt x="20709" y="23807"/>
                  <a:pt x="20039" y="24232"/>
                </a:cubicBezTo>
                <a:cubicBezTo>
                  <a:pt x="19312" y="24695"/>
                  <a:pt x="18850" y="24993"/>
                  <a:pt x="18185" y="24993"/>
                </a:cubicBezTo>
                <a:cubicBezTo>
                  <a:pt x="18146" y="24993"/>
                  <a:pt x="18107" y="24992"/>
                  <a:pt x="18067" y="24990"/>
                </a:cubicBezTo>
                <a:cubicBezTo>
                  <a:pt x="16877" y="24879"/>
                  <a:pt x="16100" y="23762"/>
                  <a:pt x="14932" y="23634"/>
                </a:cubicBezTo>
                <a:cubicBezTo>
                  <a:pt x="14827" y="23623"/>
                  <a:pt x="14724" y="23617"/>
                  <a:pt x="14620" y="23617"/>
                </a:cubicBezTo>
                <a:cubicBezTo>
                  <a:pt x="12190" y="23617"/>
                  <a:pt x="9912" y="26635"/>
                  <a:pt x="7492" y="26635"/>
                </a:cubicBezTo>
                <a:cubicBezTo>
                  <a:pt x="6815" y="26635"/>
                  <a:pt x="6127" y="26399"/>
                  <a:pt x="5421" y="25795"/>
                </a:cubicBezTo>
                <a:cubicBezTo>
                  <a:pt x="5243" y="25633"/>
                  <a:pt x="5131" y="25502"/>
                  <a:pt x="5014" y="25336"/>
                </a:cubicBezTo>
                <a:cubicBezTo>
                  <a:pt x="4525" y="24582"/>
                  <a:pt x="4560" y="23611"/>
                  <a:pt x="4557" y="23046"/>
                </a:cubicBezTo>
                <a:cubicBezTo>
                  <a:pt x="4556" y="22534"/>
                  <a:pt x="4607" y="21739"/>
                  <a:pt x="4619" y="21527"/>
                </a:cubicBezTo>
                <a:cubicBezTo>
                  <a:pt x="4953" y="17924"/>
                  <a:pt x="5918" y="15833"/>
                  <a:pt x="5833" y="13995"/>
                </a:cubicBezTo>
                <a:cubicBezTo>
                  <a:pt x="5692" y="11014"/>
                  <a:pt x="3135" y="10517"/>
                  <a:pt x="2361" y="9426"/>
                </a:cubicBezTo>
                <a:cubicBezTo>
                  <a:pt x="2045" y="8935"/>
                  <a:pt x="2042" y="8520"/>
                  <a:pt x="2104" y="7630"/>
                </a:cubicBezTo>
                <a:cubicBezTo>
                  <a:pt x="2170" y="6665"/>
                  <a:pt x="2456" y="5791"/>
                  <a:pt x="2873" y="4955"/>
                </a:cubicBezTo>
                <a:cubicBezTo>
                  <a:pt x="2956" y="4939"/>
                  <a:pt x="3033" y="4892"/>
                  <a:pt x="3088" y="4823"/>
                </a:cubicBezTo>
                <a:cubicBezTo>
                  <a:pt x="3983" y="3718"/>
                  <a:pt x="4149" y="3030"/>
                  <a:pt x="4379" y="2543"/>
                </a:cubicBezTo>
                <a:cubicBezTo>
                  <a:pt x="4757" y="1839"/>
                  <a:pt x="5449" y="1024"/>
                  <a:pt x="6265" y="841"/>
                </a:cubicBezTo>
                <a:cubicBezTo>
                  <a:pt x="6404" y="815"/>
                  <a:pt x="6548" y="804"/>
                  <a:pt x="6692" y="804"/>
                </a:cubicBezTo>
                <a:close/>
                <a:moveTo>
                  <a:pt x="6713" y="1"/>
                </a:moveTo>
                <a:cubicBezTo>
                  <a:pt x="6218" y="1"/>
                  <a:pt x="5728" y="110"/>
                  <a:pt x="5303" y="358"/>
                </a:cubicBezTo>
                <a:cubicBezTo>
                  <a:pt x="4821" y="637"/>
                  <a:pt x="4393" y="1125"/>
                  <a:pt x="4395" y="1125"/>
                </a:cubicBezTo>
                <a:cubicBezTo>
                  <a:pt x="4395" y="1125"/>
                  <a:pt x="4398" y="1122"/>
                  <a:pt x="4403" y="1116"/>
                </a:cubicBezTo>
                <a:lnTo>
                  <a:pt x="4403" y="1116"/>
                </a:lnTo>
                <a:cubicBezTo>
                  <a:pt x="3395" y="2257"/>
                  <a:pt x="3681" y="2463"/>
                  <a:pt x="2869" y="3745"/>
                </a:cubicBezTo>
                <a:cubicBezTo>
                  <a:pt x="2782" y="3883"/>
                  <a:pt x="2437" y="4372"/>
                  <a:pt x="2455" y="4636"/>
                </a:cubicBezTo>
                <a:cubicBezTo>
                  <a:pt x="2092" y="5203"/>
                  <a:pt x="1845" y="5762"/>
                  <a:pt x="1722" y="6164"/>
                </a:cubicBezTo>
                <a:cubicBezTo>
                  <a:pt x="0" y="11858"/>
                  <a:pt x="4713" y="10069"/>
                  <a:pt x="5028" y="13888"/>
                </a:cubicBezTo>
                <a:cubicBezTo>
                  <a:pt x="5163" y="16148"/>
                  <a:pt x="2888" y="22085"/>
                  <a:pt x="4030" y="25177"/>
                </a:cubicBezTo>
                <a:cubicBezTo>
                  <a:pt x="4447" y="26309"/>
                  <a:pt x="5566" y="27078"/>
                  <a:pt x="6773" y="27276"/>
                </a:cubicBezTo>
                <a:cubicBezTo>
                  <a:pt x="7035" y="27319"/>
                  <a:pt x="7289" y="27339"/>
                  <a:pt x="7536" y="27339"/>
                </a:cubicBezTo>
                <a:cubicBezTo>
                  <a:pt x="10585" y="27339"/>
                  <a:pt x="12470" y="24294"/>
                  <a:pt x="14545" y="24294"/>
                </a:cubicBezTo>
                <a:cubicBezTo>
                  <a:pt x="14758" y="24294"/>
                  <a:pt x="14973" y="24326"/>
                  <a:pt x="15191" y="24396"/>
                </a:cubicBezTo>
                <a:cubicBezTo>
                  <a:pt x="16063" y="24717"/>
                  <a:pt x="16958" y="25736"/>
                  <a:pt x="18227" y="25736"/>
                </a:cubicBezTo>
                <a:cubicBezTo>
                  <a:pt x="18532" y="25736"/>
                  <a:pt x="18857" y="25677"/>
                  <a:pt x="19210" y="25536"/>
                </a:cubicBezTo>
                <a:cubicBezTo>
                  <a:pt x="19551" y="25400"/>
                  <a:pt x="19715" y="25302"/>
                  <a:pt x="20033" y="25114"/>
                </a:cubicBezTo>
                <a:cubicBezTo>
                  <a:pt x="22139" y="23854"/>
                  <a:pt x="24058" y="21960"/>
                  <a:pt x="24170" y="19531"/>
                </a:cubicBezTo>
                <a:cubicBezTo>
                  <a:pt x="24231" y="18227"/>
                  <a:pt x="23812" y="17622"/>
                  <a:pt x="22954" y="16787"/>
                </a:cubicBezTo>
                <a:cubicBezTo>
                  <a:pt x="22419" y="16268"/>
                  <a:pt x="22069" y="16040"/>
                  <a:pt x="21595" y="15750"/>
                </a:cubicBezTo>
                <a:cubicBezTo>
                  <a:pt x="16069" y="12380"/>
                  <a:pt x="20408" y="9234"/>
                  <a:pt x="18009" y="5025"/>
                </a:cubicBezTo>
                <a:cubicBezTo>
                  <a:pt x="17699" y="4485"/>
                  <a:pt x="16997" y="3633"/>
                  <a:pt x="16616" y="3290"/>
                </a:cubicBezTo>
                <a:cubicBezTo>
                  <a:pt x="15807" y="2559"/>
                  <a:pt x="14490" y="2499"/>
                  <a:pt x="13261" y="2499"/>
                </a:cubicBezTo>
                <a:cubicBezTo>
                  <a:pt x="13021" y="2499"/>
                  <a:pt x="12784" y="2502"/>
                  <a:pt x="12555" y="2502"/>
                </a:cubicBezTo>
                <a:cubicBezTo>
                  <a:pt x="12039" y="2502"/>
                  <a:pt x="11562" y="2490"/>
                  <a:pt x="11177" y="2414"/>
                </a:cubicBezTo>
                <a:cubicBezTo>
                  <a:pt x="9965" y="2151"/>
                  <a:pt x="9686" y="1449"/>
                  <a:pt x="9106" y="903"/>
                </a:cubicBezTo>
                <a:cubicBezTo>
                  <a:pt x="8531" y="361"/>
                  <a:pt x="7613" y="1"/>
                  <a:pt x="67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1"/>
          <p:cNvSpPr/>
          <p:nvPr/>
        </p:nvSpPr>
        <p:spPr>
          <a:xfrm>
            <a:off x="10110435" y="5039052"/>
            <a:ext cx="815357" cy="1211872"/>
          </a:xfrm>
          <a:custGeom>
            <a:rect b="b" l="l" r="r" t="t"/>
            <a:pathLst>
              <a:path extrusionOk="0" h="26489" w="17822">
                <a:moveTo>
                  <a:pt x="9199" y="867"/>
                </a:moveTo>
                <a:cubicBezTo>
                  <a:pt x="9248" y="867"/>
                  <a:pt x="9296" y="869"/>
                  <a:pt x="9343" y="872"/>
                </a:cubicBezTo>
                <a:cubicBezTo>
                  <a:pt x="14380" y="1188"/>
                  <a:pt x="12641" y="6699"/>
                  <a:pt x="12260" y="9162"/>
                </a:cubicBezTo>
                <a:cubicBezTo>
                  <a:pt x="11444" y="14504"/>
                  <a:pt x="13820" y="15609"/>
                  <a:pt x="15048" y="17851"/>
                </a:cubicBezTo>
                <a:cubicBezTo>
                  <a:pt x="15313" y="18335"/>
                  <a:pt x="15233" y="18177"/>
                  <a:pt x="15396" y="18527"/>
                </a:cubicBezTo>
                <a:cubicBezTo>
                  <a:pt x="16746" y="21404"/>
                  <a:pt x="13613" y="25612"/>
                  <a:pt x="11147" y="25612"/>
                </a:cubicBezTo>
                <a:cubicBezTo>
                  <a:pt x="11111" y="25612"/>
                  <a:pt x="11076" y="25611"/>
                  <a:pt x="11041" y="25609"/>
                </a:cubicBezTo>
                <a:cubicBezTo>
                  <a:pt x="10495" y="25562"/>
                  <a:pt x="10015" y="25343"/>
                  <a:pt x="9557" y="25035"/>
                </a:cubicBezTo>
                <a:cubicBezTo>
                  <a:pt x="9160" y="24753"/>
                  <a:pt x="8898" y="24508"/>
                  <a:pt x="8547" y="23799"/>
                </a:cubicBezTo>
                <a:cubicBezTo>
                  <a:pt x="6988" y="20501"/>
                  <a:pt x="7663" y="18712"/>
                  <a:pt x="4117" y="15623"/>
                </a:cubicBezTo>
                <a:cubicBezTo>
                  <a:pt x="3147" y="14779"/>
                  <a:pt x="3074" y="14774"/>
                  <a:pt x="2820" y="14489"/>
                </a:cubicBezTo>
                <a:cubicBezTo>
                  <a:pt x="2598" y="14219"/>
                  <a:pt x="2468" y="13908"/>
                  <a:pt x="2350" y="13574"/>
                </a:cubicBezTo>
                <a:cubicBezTo>
                  <a:pt x="2185" y="13037"/>
                  <a:pt x="1878" y="12268"/>
                  <a:pt x="2181" y="10185"/>
                </a:cubicBezTo>
                <a:cubicBezTo>
                  <a:pt x="2266" y="10116"/>
                  <a:pt x="2305" y="10059"/>
                  <a:pt x="2487" y="9332"/>
                </a:cubicBezTo>
                <a:cubicBezTo>
                  <a:pt x="2610" y="8843"/>
                  <a:pt x="3107" y="6383"/>
                  <a:pt x="3859" y="4869"/>
                </a:cubicBezTo>
                <a:cubicBezTo>
                  <a:pt x="4867" y="2975"/>
                  <a:pt x="5647" y="1860"/>
                  <a:pt x="7783" y="1132"/>
                </a:cubicBezTo>
                <a:cubicBezTo>
                  <a:pt x="8206" y="1002"/>
                  <a:pt x="8738" y="867"/>
                  <a:pt x="9199" y="867"/>
                </a:cubicBezTo>
                <a:close/>
                <a:moveTo>
                  <a:pt x="9242" y="0"/>
                </a:moveTo>
                <a:cubicBezTo>
                  <a:pt x="8149" y="0"/>
                  <a:pt x="7096" y="357"/>
                  <a:pt x="6145" y="905"/>
                </a:cubicBezTo>
                <a:cubicBezTo>
                  <a:pt x="2092" y="3241"/>
                  <a:pt x="1" y="12330"/>
                  <a:pt x="2092" y="14957"/>
                </a:cubicBezTo>
                <a:cubicBezTo>
                  <a:pt x="2556" y="15540"/>
                  <a:pt x="3859" y="16398"/>
                  <a:pt x="5000" y="17718"/>
                </a:cubicBezTo>
                <a:cubicBezTo>
                  <a:pt x="7319" y="20485"/>
                  <a:pt x="6637" y="24820"/>
                  <a:pt x="9845" y="26194"/>
                </a:cubicBezTo>
                <a:cubicBezTo>
                  <a:pt x="10270" y="26375"/>
                  <a:pt x="10687" y="26489"/>
                  <a:pt x="11202" y="26489"/>
                </a:cubicBezTo>
                <a:cubicBezTo>
                  <a:pt x="14191" y="26489"/>
                  <a:pt x="17822" y="21620"/>
                  <a:pt x="16237" y="18247"/>
                </a:cubicBezTo>
                <a:cubicBezTo>
                  <a:pt x="16001" y="17742"/>
                  <a:pt x="16095" y="17929"/>
                  <a:pt x="15816" y="17419"/>
                </a:cubicBezTo>
                <a:cubicBezTo>
                  <a:pt x="15276" y="16427"/>
                  <a:pt x="13882" y="14930"/>
                  <a:pt x="13461" y="13818"/>
                </a:cubicBezTo>
                <a:cubicBezTo>
                  <a:pt x="11832" y="9508"/>
                  <a:pt x="15074" y="5650"/>
                  <a:pt x="13089" y="2058"/>
                </a:cubicBezTo>
                <a:cubicBezTo>
                  <a:pt x="12550" y="1078"/>
                  <a:pt x="11448" y="375"/>
                  <a:pt x="10320" y="120"/>
                </a:cubicBezTo>
                <a:cubicBezTo>
                  <a:pt x="9958" y="38"/>
                  <a:pt x="9598" y="0"/>
                  <a:pt x="92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1"/>
          <p:cNvSpPr/>
          <p:nvPr/>
        </p:nvSpPr>
        <p:spPr>
          <a:xfrm>
            <a:off x="512087" y="6138438"/>
            <a:ext cx="968390" cy="278983"/>
          </a:xfrm>
          <a:custGeom>
            <a:rect b="b" l="l" r="r" t="t"/>
            <a:pathLst>
              <a:path extrusionOk="0" h="6098" w="21167">
                <a:moveTo>
                  <a:pt x="14793" y="2490"/>
                </a:moveTo>
                <a:lnTo>
                  <a:pt x="14793" y="2490"/>
                </a:lnTo>
                <a:cubicBezTo>
                  <a:pt x="14793" y="2490"/>
                  <a:pt x="14793" y="2490"/>
                  <a:pt x="14793" y="2490"/>
                </a:cubicBezTo>
                <a:cubicBezTo>
                  <a:pt x="14793" y="2490"/>
                  <a:pt x="14793" y="2490"/>
                  <a:pt x="14793" y="2490"/>
                </a:cubicBezTo>
                <a:close/>
                <a:moveTo>
                  <a:pt x="12990" y="553"/>
                </a:moveTo>
                <a:cubicBezTo>
                  <a:pt x="15832" y="553"/>
                  <a:pt x="17774" y="1310"/>
                  <a:pt x="19179" y="1928"/>
                </a:cubicBezTo>
                <a:cubicBezTo>
                  <a:pt x="18301" y="1902"/>
                  <a:pt x="17122" y="1877"/>
                  <a:pt x="16010" y="1877"/>
                </a:cubicBezTo>
                <a:cubicBezTo>
                  <a:pt x="15761" y="1877"/>
                  <a:pt x="15516" y="1878"/>
                  <a:pt x="15278" y="1881"/>
                </a:cubicBezTo>
                <a:cubicBezTo>
                  <a:pt x="6099" y="1990"/>
                  <a:pt x="6615" y="2464"/>
                  <a:pt x="2603" y="2758"/>
                </a:cubicBezTo>
                <a:cubicBezTo>
                  <a:pt x="2554" y="2760"/>
                  <a:pt x="2395" y="2767"/>
                  <a:pt x="2185" y="2773"/>
                </a:cubicBezTo>
                <a:cubicBezTo>
                  <a:pt x="2275" y="2749"/>
                  <a:pt x="2362" y="2724"/>
                  <a:pt x="2441" y="2702"/>
                </a:cubicBezTo>
                <a:cubicBezTo>
                  <a:pt x="2955" y="2546"/>
                  <a:pt x="4790" y="1969"/>
                  <a:pt x="8573" y="1094"/>
                </a:cubicBezTo>
                <a:cubicBezTo>
                  <a:pt x="10250" y="706"/>
                  <a:pt x="11711" y="553"/>
                  <a:pt x="12990" y="553"/>
                </a:cubicBezTo>
                <a:close/>
                <a:moveTo>
                  <a:pt x="15534" y="2482"/>
                </a:moveTo>
                <a:cubicBezTo>
                  <a:pt x="16188" y="2482"/>
                  <a:pt x="17347" y="2493"/>
                  <a:pt x="19283" y="2539"/>
                </a:cubicBezTo>
                <a:lnTo>
                  <a:pt x="19310" y="2539"/>
                </a:lnTo>
                <a:cubicBezTo>
                  <a:pt x="18744" y="2709"/>
                  <a:pt x="18033" y="2894"/>
                  <a:pt x="17188" y="3043"/>
                </a:cubicBezTo>
                <a:cubicBezTo>
                  <a:pt x="17217" y="3039"/>
                  <a:pt x="17231" y="3037"/>
                  <a:pt x="17232" y="3037"/>
                </a:cubicBezTo>
                <a:lnTo>
                  <a:pt x="17232" y="3037"/>
                </a:lnTo>
                <a:cubicBezTo>
                  <a:pt x="17245" y="3037"/>
                  <a:pt x="14099" y="3549"/>
                  <a:pt x="10025" y="3549"/>
                </a:cubicBezTo>
                <a:cubicBezTo>
                  <a:pt x="8739" y="3549"/>
                  <a:pt x="7360" y="3498"/>
                  <a:pt x="5959" y="3364"/>
                </a:cubicBezTo>
                <a:cubicBezTo>
                  <a:pt x="5421" y="3306"/>
                  <a:pt x="4491" y="3191"/>
                  <a:pt x="3556" y="3071"/>
                </a:cubicBezTo>
                <a:cubicBezTo>
                  <a:pt x="6222" y="2977"/>
                  <a:pt x="7823" y="2613"/>
                  <a:pt x="12848" y="2509"/>
                </a:cubicBezTo>
                <a:cubicBezTo>
                  <a:pt x="13276" y="2501"/>
                  <a:pt x="13704" y="2484"/>
                  <a:pt x="14132" y="2484"/>
                </a:cubicBezTo>
                <a:cubicBezTo>
                  <a:pt x="14353" y="2484"/>
                  <a:pt x="14572" y="2488"/>
                  <a:pt x="14793" y="2490"/>
                </a:cubicBezTo>
                <a:lnTo>
                  <a:pt x="14793" y="2490"/>
                </a:lnTo>
                <a:cubicBezTo>
                  <a:pt x="14786" y="2490"/>
                  <a:pt x="14977" y="2482"/>
                  <a:pt x="15534" y="2482"/>
                </a:cubicBezTo>
                <a:close/>
                <a:moveTo>
                  <a:pt x="18748" y="3297"/>
                </a:moveTo>
                <a:lnTo>
                  <a:pt x="18748" y="3297"/>
                </a:lnTo>
                <a:cubicBezTo>
                  <a:pt x="15434" y="4808"/>
                  <a:pt x="12923" y="5492"/>
                  <a:pt x="10512" y="5492"/>
                </a:cubicBezTo>
                <a:cubicBezTo>
                  <a:pt x="7989" y="5492"/>
                  <a:pt x="5576" y="4743"/>
                  <a:pt x="2464" y="3412"/>
                </a:cubicBezTo>
                <a:lnTo>
                  <a:pt x="2464" y="3412"/>
                </a:lnTo>
                <a:cubicBezTo>
                  <a:pt x="4390" y="3759"/>
                  <a:pt x="7503" y="4101"/>
                  <a:pt x="10851" y="4101"/>
                </a:cubicBezTo>
                <a:cubicBezTo>
                  <a:pt x="13493" y="4101"/>
                  <a:pt x="16280" y="3888"/>
                  <a:pt x="18748" y="3297"/>
                </a:cubicBezTo>
                <a:close/>
                <a:moveTo>
                  <a:pt x="12759" y="1"/>
                </a:moveTo>
                <a:cubicBezTo>
                  <a:pt x="10543" y="1"/>
                  <a:pt x="9281" y="234"/>
                  <a:pt x="5188" y="1297"/>
                </a:cubicBezTo>
                <a:cubicBezTo>
                  <a:pt x="2095" y="2100"/>
                  <a:pt x="2626" y="2102"/>
                  <a:pt x="954" y="2426"/>
                </a:cubicBezTo>
                <a:cubicBezTo>
                  <a:pt x="850" y="2441"/>
                  <a:pt x="393" y="2516"/>
                  <a:pt x="338" y="2537"/>
                </a:cubicBezTo>
                <a:cubicBezTo>
                  <a:pt x="83" y="2632"/>
                  <a:pt x="0" y="2990"/>
                  <a:pt x="330" y="3148"/>
                </a:cubicBezTo>
                <a:lnTo>
                  <a:pt x="330" y="3148"/>
                </a:lnTo>
                <a:cubicBezTo>
                  <a:pt x="293" y="3131"/>
                  <a:pt x="276" y="3123"/>
                  <a:pt x="275" y="3123"/>
                </a:cubicBezTo>
                <a:lnTo>
                  <a:pt x="275" y="3123"/>
                </a:lnTo>
                <a:cubicBezTo>
                  <a:pt x="268" y="3123"/>
                  <a:pt x="6463" y="6067"/>
                  <a:pt x="10022" y="6097"/>
                </a:cubicBezTo>
                <a:cubicBezTo>
                  <a:pt x="10085" y="6098"/>
                  <a:pt x="10148" y="6098"/>
                  <a:pt x="10210" y="6098"/>
                </a:cubicBezTo>
                <a:cubicBezTo>
                  <a:pt x="13326" y="6098"/>
                  <a:pt x="14997" y="5420"/>
                  <a:pt x="17652" y="4351"/>
                </a:cubicBezTo>
                <a:cubicBezTo>
                  <a:pt x="19087" y="3772"/>
                  <a:pt x="19717" y="3470"/>
                  <a:pt x="20793" y="2689"/>
                </a:cubicBezTo>
                <a:cubicBezTo>
                  <a:pt x="20814" y="2682"/>
                  <a:pt x="20834" y="2673"/>
                  <a:pt x="20855" y="2666"/>
                </a:cubicBezTo>
                <a:cubicBezTo>
                  <a:pt x="21011" y="2607"/>
                  <a:pt x="21095" y="2524"/>
                  <a:pt x="21128" y="2436"/>
                </a:cubicBezTo>
                <a:cubicBezTo>
                  <a:pt x="21146" y="2401"/>
                  <a:pt x="21160" y="2359"/>
                  <a:pt x="21163" y="2308"/>
                </a:cubicBezTo>
                <a:cubicBezTo>
                  <a:pt x="21167" y="2174"/>
                  <a:pt x="21083" y="2042"/>
                  <a:pt x="20952" y="2005"/>
                </a:cubicBezTo>
                <a:cubicBezTo>
                  <a:pt x="20052" y="1747"/>
                  <a:pt x="17278" y="106"/>
                  <a:pt x="14557" y="32"/>
                </a:cubicBezTo>
                <a:cubicBezTo>
                  <a:pt x="13869" y="14"/>
                  <a:pt x="13287" y="1"/>
                  <a:pt x="12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 name="Google Shape;539;p11"/>
          <p:cNvGrpSpPr/>
          <p:nvPr/>
        </p:nvGrpSpPr>
        <p:grpSpPr>
          <a:xfrm>
            <a:off x="1033180" y="562114"/>
            <a:ext cx="623541" cy="767946"/>
            <a:chOff x="1033156" y="562102"/>
            <a:chExt cx="257832" cy="317543"/>
          </a:xfrm>
        </p:grpSpPr>
        <p:sp>
          <p:nvSpPr>
            <p:cNvPr id="540" name="Google Shape;540;p11"/>
            <p:cNvSpPr/>
            <p:nvPr/>
          </p:nvSpPr>
          <p:spPr>
            <a:xfrm>
              <a:off x="1133031" y="620351"/>
              <a:ext cx="47530" cy="94745"/>
            </a:xfrm>
            <a:custGeom>
              <a:rect b="b" l="l" r="r" t="t"/>
              <a:pathLst>
                <a:path extrusionOk="0" h="2713" w="1361">
                  <a:moveTo>
                    <a:pt x="602" y="0"/>
                  </a:moveTo>
                  <a:cubicBezTo>
                    <a:pt x="587" y="0"/>
                    <a:pt x="572" y="0"/>
                    <a:pt x="557" y="2"/>
                  </a:cubicBezTo>
                  <a:cubicBezTo>
                    <a:pt x="428" y="8"/>
                    <a:pt x="312" y="53"/>
                    <a:pt x="223" y="129"/>
                  </a:cubicBezTo>
                  <a:cubicBezTo>
                    <a:pt x="159" y="184"/>
                    <a:pt x="109" y="262"/>
                    <a:pt x="68" y="366"/>
                  </a:cubicBezTo>
                  <a:cubicBezTo>
                    <a:pt x="27" y="471"/>
                    <a:pt x="14" y="587"/>
                    <a:pt x="9" y="674"/>
                  </a:cubicBezTo>
                  <a:cubicBezTo>
                    <a:pt x="0" y="805"/>
                    <a:pt x="13" y="936"/>
                    <a:pt x="25" y="1037"/>
                  </a:cubicBezTo>
                  <a:cubicBezTo>
                    <a:pt x="39" y="1160"/>
                    <a:pt x="63" y="1287"/>
                    <a:pt x="101" y="1443"/>
                  </a:cubicBezTo>
                  <a:cubicBezTo>
                    <a:pt x="161" y="1694"/>
                    <a:pt x="248" y="1947"/>
                    <a:pt x="357" y="2192"/>
                  </a:cubicBezTo>
                  <a:cubicBezTo>
                    <a:pt x="406" y="2306"/>
                    <a:pt x="450" y="2393"/>
                    <a:pt x="499" y="2473"/>
                  </a:cubicBezTo>
                  <a:cubicBezTo>
                    <a:pt x="533" y="2531"/>
                    <a:pt x="580" y="2607"/>
                    <a:pt x="641" y="2667"/>
                  </a:cubicBezTo>
                  <a:cubicBezTo>
                    <a:pt x="656" y="2682"/>
                    <a:pt x="677" y="2692"/>
                    <a:pt x="698" y="2692"/>
                  </a:cubicBezTo>
                  <a:cubicBezTo>
                    <a:pt x="725" y="2706"/>
                    <a:pt x="750" y="2713"/>
                    <a:pt x="775" y="2713"/>
                  </a:cubicBezTo>
                  <a:cubicBezTo>
                    <a:pt x="820" y="2713"/>
                    <a:pt x="862" y="2689"/>
                    <a:pt x="884" y="2653"/>
                  </a:cubicBezTo>
                  <a:cubicBezTo>
                    <a:pt x="952" y="2538"/>
                    <a:pt x="1007" y="2417"/>
                    <a:pt x="1044" y="2324"/>
                  </a:cubicBezTo>
                  <a:cubicBezTo>
                    <a:pt x="1099" y="2195"/>
                    <a:pt x="1152" y="2047"/>
                    <a:pt x="1201" y="1879"/>
                  </a:cubicBezTo>
                  <a:cubicBezTo>
                    <a:pt x="1251" y="1708"/>
                    <a:pt x="1291" y="1533"/>
                    <a:pt x="1320" y="1356"/>
                  </a:cubicBezTo>
                  <a:cubicBezTo>
                    <a:pt x="1351" y="1180"/>
                    <a:pt x="1360" y="1011"/>
                    <a:pt x="1353" y="853"/>
                  </a:cubicBezTo>
                  <a:cubicBezTo>
                    <a:pt x="1346" y="684"/>
                    <a:pt x="1313" y="536"/>
                    <a:pt x="1257" y="403"/>
                  </a:cubicBezTo>
                  <a:cubicBezTo>
                    <a:pt x="1201" y="276"/>
                    <a:pt x="1106" y="167"/>
                    <a:pt x="987" y="97"/>
                  </a:cubicBezTo>
                  <a:cubicBezTo>
                    <a:pt x="929" y="62"/>
                    <a:pt x="860" y="36"/>
                    <a:pt x="789" y="21"/>
                  </a:cubicBezTo>
                  <a:cubicBezTo>
                    <a:pt x="724" y="7"/>
                    <a:pt x="663" y="0"/>
                    <a:pt x="6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1"/>
            <p:cNvSpPr/>
            <p:nvPr/>
          </p:nvSpPr>
          <p:spPr>
            <a:xfrm>
              <a:off x="1033156" y="562102"/>
              <a:ext cx="76725" cy="109133"/>
            </a:xfrm>
            <a:custGeom>
              <a:rect b="b" l="l" r="r" t="t"/>
              <a:pathLst>
                <a:path extrusionOk="0" h="3125" w="2197">
                  <a:moveTo>
                    <a:pt x="966" y="1"/>
                  </a:moveTo>
                  <a:cubicBezTo>
                    <a:pt x="942" y="1"/>
                    <a:pt x="915" y="1"/>
                    <a:pt x="893" y="5"/>
                  </a:cubicBezTo>
                  <a:cubicBezTo>
                    <a:pt x="839" y="9"/>
                    <a:pt x="781" y="21"/>
                    <a:pt x="714" y="43"/>
                  </a:cubicBezTo>
                  <a:cubicBezTo>
                    <a:pt x="646" y="67"/>
                    <a:pt x="577" y="97"/>
                    <a:pt x="505" y="137"/>
                  </a:cubicBezTo>
                  <a:cubicBezTo>
                    <a:pt x="355" y="221"/>
                    <a:pt x="233" y="326"/>
                    <a:pt x="146" y="448"/>
                  </a:cubicBezTo>
                  <a:cubicBezTo>
                    <a:pt x="72" y="551"/>
                    <a:pt x="25" y="681"/>
                    <a:pt x="11" y="822"/>
                  </a:cubicBezTo>
                  <a:cubicBezTo>
                    <a:pt x="0" y="946"/>
                    <a:pt x="18" y="1084"/>
                    <a:pt x="69" y="1233"/>
                  </a:cubicBezTo>
                  <a:cubicBezTo>
                    <a:pt x="113" y="1369"/>
                    <a:pt x="182" y="1509"/>
                    <a:pt x="277" y="1657"/>
                  </a:cubicBezTo>
                  <a:cubicBezTo>
                    <a:pt x="453" y="1928"/>
                    <a:pt x="685" y="2187"/>
                    <a:pt x="983" y="2448"/>
                  </a:cubicBezTo>
                  <a:cubicBezTo>
                    <a:pt x="1173" y="2614"/>
                    <a:pt x="1368" y="2759"/>
                    <a:pt x="1561" y="2877"/>
                  </a:cubicBezTo>
                  <a:cubicBezTo>
                    <a:pt x="1657" y="2935"/>
                    <a:pt x="1744" y="2985"/>
                    <a:pt x="1832" y="3028"/>
                  </a:cubicBezTo>
                  <a:cubicBezTo>
                    <a:pt x="1894" y="3057"/>
                    <a:pt x="1958" y="3085"/>
                    <a:pt x="2024" y="3107"/>
                  </a:cubicBezTo>
                  <a:cubicBezTo>
                    <a:pt x="2040" y="3118"/>
                    <a:pt x="2061" y="3125"/>
                    <a:pt x="2085" y="3125"/>
                  </a:cubicBezTo>
                  <a:cubicBezTo>
                    <a:pt x="2091" y="3125"/>
                    <a:pt x="2097" y="3125"/>
                    <a:pt x="2105" y="3122"/>
                  </a:cubicBezTo>
                  <a:cubicBezTo>
                    <a:pt x="2134" y="3118"/>
                    <a:pt x="2162" y="3098"/>
                    <a:pt x="2177" y="3074"/>
                  </a:cubicBezTo>
                  <a:cubicBezTo>
                    <a:pt x="2195" y="3049"/>
                    <a:pt x="2196" y="3022"/>
                    <a:pt x="2195" y="2991"/>
                  </a:cubicBezTo>
                  <a:cubicBezTo>
                    <a:pt x="2177" y="2774"/>
                    <a:pt x="2156" y="2559"/>
                    <a:pt x="2130" y="2342"/>
                  </a:cubicBezTo>
                  <a:cubicBezTo>
                    <a:pt x="2093" y="2004"/>
                    <a:pt x="2046" y="1707"/>
                    <a:pt x="1988" y="1440"/>
                  </a:cubicBezTo>
                  <a:cubicBezTo>
                    <a:pt x="1953" y="1277"/>
                    <a:pt x="1913" y="1130"/>
                    <a:pt x="1868" y="988"/>
                  </a:cubicBezTo>
                  <a:cubicBezTo>
                    <a:pt x="1818" y="833"/>
                    <a:pt x="1764" y="699"/>
                    <a:pt x="1708" y="582"/>
                  </a:cubicBezTo>
                  <a:cubicBezTo>
                    <a:pt x="1644" y="456"/>
                    <a:pt x="1574" y="350"/>
                    <a:pt x="1495" y="260"/>
                  </a:cubicBezTo>
                  <a:cubicBezTo>
                    <a:pt x="1461" y="220"/>
                    <a:pt x="1419" y="181"/>
                    <a:pt x="1371" y="144"/>
                  </a:cubicBezTo>
                  <a:cubicBezTo>
                    <a:pt x="1332" y="111"/>
                    <a:pt x="1284" y="82"/>
                    <a:pt x="1223" y="54"/>
                  </a:cubicBezTo>
                  <a:cubicBezTo>
                    <a:pt x="1149" y="20"/>
                    <a:pt x="1062" y="1"/>
                    <a:pt x="9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1"/>
            <p:cNvSpPr/>
            <p:nvPr/>
          </p:nvSpPr>
          <p:spPr>
            <a:xfrm>
              <a:off x="1036368" y="704931"/>
              <a:ext cx="95967" cy="68064"/>
            </a:xfrm>
            <a:custGeom>
              <a:rect b="b" l="l" r="r" t="t"/>
              <a:pathLst>
                <a:path extrusionOk="0" h="1949" w="2748">
                  <a:moveTo>
                    <a:pt x="753" y="1"/>
                  </a:moveTo>
                  <a:cubicBezTo>
                    <a:pt x="705" y="1"/>
                    <a:pt x="656" y="5"/>
                    <a:pt x="612" y="16"/>
                  </a:cubicBezTo>
                  <a:cubicBezTo>
                    <a:pt x="441" y="52"/>
                    <a:pt x="319" y="162"/>
                    <a:pt x="248" y="251"/>
                  </a:cubicBezTo>
                  <a:cubicBezTo>
                    <a:pt x="199" y="309"/>
                    <a:pt x="158" y="375"/>
                    <a:pt x="118" y="451"/>
                  </a:cubicBezTo>
                  <a:cubicBezTo>
                    <a:pt x="76" y="532"/>
                    <a:pt x="49" y="608"/>
                    <a:pt x="32" y="682"/>
                  </a:cubicBezTo>
                  <a:cubicBezTo>
                    <a:pt x="1" y="817"/>
                    <a:pt x="2" y="949"/>
                    <a:pt x="39" y="1067"/>
                  </a:cubicBezTo>
                  <a:cubicBezTo>
                    <a:pt x="75" y="1188"/>
                    <a:pt x="143" y="1300"/>
                    <a:pt x="241" y="1399"/>
                  </a:cubicBezTo>
                  <a:cubicBezTo>
                    <a:pt x="325" y="1488"/>
                    <a:pt x="435" y="1568"/>
                    <a:pt x="567" y="1638"/>
                  </a:cubicBezTo>
                  <a:cubicBezTo>
                    <a:pt x="695" y="1707"/>
                    <a:pt x="836" y="1764"/>
                    <a:pt x="1001" y="1814"/>
                  </a:cubicBezTo>
                  <a:cubicBezTo>
                    <a:pt x="1297" y="1902"/>
                    <a:pt x="1610" y="1947"/>
                    <a:pt x="1940" y="1949"/>
                  </a:cubicBezTo>
                  <a:lnTo>
                    <a:pt x="1941" y="1949"/>
                  </a:lnTo>
                  <a:cubicBezTo>
                    <a:pt x="2096" y="1949"/>
                    <a:pt x="2230" y="1938"/>
                    <a:pt x="2356" y="1917"/>
                  </a:cubicBezTo>
                  <a:cubicBezTo>
                    <a:pt x="2484" y="1896"/>
                    <a:pt x="2597" y="1863"/>
                    <a:pt x="2694" y="1818"/>
                  </a:cubicBezTo>
                  <a:cubicBezTo>
                    <a:pt x="2715" y="1807"/>
                    <a:pt x="2733" y="1790"/>
                    <a:pt x="2739" y="1768"/>
                  </a:cubicBezTo>
                  <a:cubicBezTo>
                    <a:pt x="2748" y="1745"/>
                    <a:pt x="2746" y="1720"/>
                    <a:pt x="2735" y="1699"/>
                  </a:cubicBezTo>
                  <a:cubicBezTo>
                    <a:pt x="2733" y="1692"/>
                    <a:pt x="2727" y="1682"/>
                    <a:pt x="2720" y="1675"/>
                  </a:cubicBezTo>
                  <a:cubicBezTo>
                    <a:pt x="2717" y="1660"/>
                    <a:pt x="2710" y="1641"/>
                    <a:pt x="2695" y="1626"/>
                  </a:cubicBezTo>
                  <a:cubicBezTo>
                    <a:pt x="2652" y="1575"/>
                    <a:pt x="2611" y="1519"/>
                    <a:pt x="2571" y="1464"/>
                  </a:cubicBezTo>
                  <a:lnTo>
                    <a:pt x="2494" y="1361"/>
                  </a:lnTo>
                  <a:cubicBezTo>
                    <a:pt x="2397" y="1236"/>
                    <a:pt x="2299" y="1115"/>
                    <a:pt x="2197" y="996"/>
                  </a:cubicBezTo>
                  <a:cubicBezTo>
                    <a:pt x="1922" y="677"/>
                    <a:pt x="1679" y="445"/>
                    <a:pt x="1431" y="267"/>
                  </a:cubicBezTo>
                  <a:cubicBezTo>
                    <a:pt x="1293" y="168"/>
                    <a:pt x="1153" y="93"/>
                    <a:pt x="1018" y="47"/>
                  </a:cubicBezTo>
                  <a:cubicBezTo>
                    <a:pt x="931" y="16"/>
                    <a:pt x="841" y="1"/>
                    <a:pt x="7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1"/>
            <p:cNvSpPr/>
            <p:nvPr/>
          </p:nvSpPr>
          <p:spPr>
            <a:xfrm>
              <a:off x="1068391" y="815213"/>
              <a:ext cx="86817" cy="64432"/>
            </a:xfrm>
            <a:custGeom>
              <a:rect b="b" l="l" r="r" t="t"/>
              <a:pathLst>
                <a:path extrusionOk="0" h="1845" w="2486">
                  <a:moveTo>
                    <a:pt x="1192" y="0"/>
                  </a:moveTo>
                  <a:cubicBezTo>
                    <a:pt x="1071" y="0"/>
                    <a:pt x="955" y="8"/>
                    <a:pt x="845" y="28"/>
                  </a:cubicBezTo>
                  <a:cubicBezTo>
                    <a:pt x="775" y="40"/>
                    <a:pt x="699" y="60"/>
                    <a:pt x="605" y="91"/>
                  </a:cubicBezTo>
                  <a:cubicBezTo>
                    <a:pt x="514" y="123"/>
                    <a:pt x="436" y="173"/>
                    <a:pt x="380" y="211"/>
                  </a:cubicBezTo>
                  <a:cubicBezTo>
                    <a:pt x="323" y="249"/>
                    <a:pt x="269" y="297"/>
                    <a:pt x="207" y="371"/>
                  </a:cubicBezTo>
                  <a:cubicBezTo>
                    <a:pt x="156" y="429"/>
                    <a:pt x="113" y="505"/>
                    <a:pt x="76" y="601"/>
                  </a:cubicBezTo>
                  <a:cubicBezTo>
                    <a:pt x="44" y="677"/>
                    <a:pt x="24" y="765"/>
                    <a:pt x="10" y="871"/>
                  </a:cubicBezTo>
                  <a:cubicBezTo>
                    <a:pt x="0" y="965"/>
                    <a:pt x="8" y="1067"/>
                    <a:pt x="33" y="1167"/>
                  </a:cubicBezTo>
                  <a:cubicBezTo>
                    <a:pt x="54" y="1248"/>
                    <a:pt x="90" y="1325"/>
                    <a:pt x="138" y="1399"/>
                  </a:cubicBezTo>
                  <a:cubicBezTo>
                    <a:pt x="162" y="1434"/>
                    <a:pt x="188" y="1468"/>
                    <a:pt x="216" y="1499"/>
                  </a:cubicBezTo>
                  <a:cubicBezTo>
                    <a:pt x="250" y="1538"/>
                    <a:pt x="289" y="1571"/>
                    <a:pt x="326" y="1602"/>
                  </a:cubicBezTo>
                  <a:cubicBezTo>
                    <a:pt x="396" y="1661"/>
                    <a:pt x="476" y="1702"/>
                    <a:pt x="547" y="1737"/>
                  </a:cubicBezTo>
                  <a:cubicBezTo>
                    <a:pt x="624" y="1773"/>
                    <a:pt x="714" y="1802"/>
                    <a:pt x="822" y="1822"/>
                  </a:cubicBezTo>
                  <a:cubicBezTo>
                    <a:pt x="899" y="1838"/>
                    <a:pt x="979" y="1844"/>
                    <a:pt x="1056" y="1844"/>
                  </a:cubicBezTo>
                  <a:cubicBezTo>
                    <a:pt x="1140" y="1844"/>
                    <a:pt x="1225" y="1836"/>
                    <a:pt x="1307" y="1820"/>
                  </a:cubicBezTo>
                  <a:cubicBezTo>
                    <a:pt x="1382" y="1803"/>
                    <a:pt x="1459" y="1778"/>
                    <a:pt x="1537" y="1741"/>
                  </a:cubicBezTo>
                  <a:cubicBezTo>
                    <a:pt x="1639" y="1695"/>
                    <a:pt x="1727" y="1624"/>
                    <a:pt x="1792" y="1567"/>
                  </a:cubicBezTo>
                  <a:cubicBezTo>
                    <a:pt x="1860" y="1509"/>
                    <a:pt x="1926" y="1437"/>
                    <a:pt x="2000" y="1343"/>
                  </a:cubicBezTo>
                  <a:cubicBezTo>
                    <a:pt x="2065" y="1261"/>
                    <a:pt x="2127" y="1167"/>
                    <a:pt x="2197" y="1047"/>
                  </a:cubicBezTo>
                  <a:cubicBezTo>
                    <a:pt x="2300" y="862"/>
                    <a:pt x="2384" y="667"/>
                    <a:pt x="2446" y="463"/>
                  </a:cubicBezTo>
                  <a:cubicBezTo>
                    <a:pt x="2452" y="447"/>
                    <a:pt x="2451" y="428"/>
                    <a:pt x="2444" y="413"/>
                  </a:cubicBezTo>
                  <a:cubicBezTo>
                    <a:pt x="2452" y="405"/>
                    <a:pt x="2459" y="392"/>
                    <a:pt x="2464" y="377"/>
                  </a:cubicBezTo>
                  <a:cubicBezTo>
                    <a:pt x="2485" y="315"/>
                    <a:pt x="2452" y="249"/>
                    <a:pt x="2390" y="227"/>
                  </a:cubicBezTo>
                  <a:cubicBezTo>
                    <a:pt x="2052" y="108"/>
                    <a:pt x="1713" y="33"/>
                    <a:pt x="1386" y="7"/>
                  </a:cubicBezTo>
                  <a:cubicBezTo>
                    <a:pt x="1321" y="3"/>
                    <a:pt x="1256" y="0"/>
                    <a:pt x="11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1"/>
            <p:cNvSpPr/>
            <p:nvPr/>
          </p:nvSpPr>
          <p:spPr>
            <a:xfrm>
              <a:off x="1055401" y="582706"/>
              <a:ext cx="235587" cy="289263"/>
            </a:xfrm>
            <a:custGeom>
              <a:rect b="b" l="l" r="r" t="t"/>
              <a:pathLst>
                <a:path extrusionOk="0" h="8283" w="6746">
                  <a:moveTo>
                    <a:pt x="166" y="0"/>
                  </a:moveTo>
                  <a:cubicBezTo>
                    <a:pt x="160" y="0"/>
                    <a:pt x="153" y="3"/>
                    <a:pt x="146" y="6"/>
                  </a:cubicBezTo>
                  <a:cubicBezTo>
                    <a:pt x="121" y="17"/>
                    <a:pt x="110" y="46"/>
                    <a:pt x="121" y="72"/>
                  </a:cubicBezTo>
                  <a:cubicBezTo>
                    <a:pt x="360" y="627"/>
                    <a:pt x="629" y="1171"/>
                    <a:pt x="919" y="1701"/>
                  </a:cubicBezTo>
                  <a:cubicBezTo>
                    <a:pt x="1064" y="1964"/>
                    <a:pt x="1211" y="2227"/>
                    <a:pt x="1367" y="2485"/>
                  </a:cubicBezTo>
                  <a:cubicBezTo>
                    <a:pt x="1519" y="2743"/>
                    <a:pt x="1677" y="2996"/>
                    <a:pt x="1835" y="3248"/>
                  </a:cubicBezTo>
                  <a:cubicBezTo>
                    <a:pt x="1994" y="3498"/>
                    <a:pt x="2168" y="3741"/>
                    <a:pt x="2339" y="3985"/>
                  </a:cubicBezTo>
                  <a:cubicBezTo>
                    <a:pt x="2499" y="4213"/>
                    <a:pt x="2664" y="4438"/>
                    <a:pt x="2831" y="4663"/>
                  </a:cubicBezTo>
                  <a:cubicBezTo>
                    <a:pt x="2969" y="4848"/>
                    <a:pt x="3110" y="5031"/>
                    <a:pt x="3252" y="5211"/>
                  </a:cubicBezTo>
                  <a:cubicBezTo>
                    <a:pt x="3112" y="5188"/>
                    <a:pt x="2972" y="5170"/>
                    <a:pt x="2831" y="5152"/>
                  </a:cubicBezTo>
                  <a:cubicBezTo>
                    <a:pt x="2613" y="5122"/>
                    <a:pt x="2397" y="5087"/>
                    <a:pt x="2183" y="5037"/>
                  </a:cubicBezTo>
                  <a:cubicBezTo>
                    <a:pt x="1925" y="4974"/>
                    <a:pt x="1667" y="4899"/>
                    <a:pt x="1417" y="4803"/>
                  </a:cubicBezTo>
                  <a:cubicBezTo>
                    <a:pt x="1148" y="4699"/>
                    <a:pt x="886" y="4574"/>
                    <a:pt x="630" y="4438"/>
                  </a:cubicBezTo>
                  <a:lnTo>
                    <a:pt x="630" y="4438"/>
                  </a:lnTo>
                  <a:lnTo>
                    <a:pt x="644" y="4445"/>
                  </a:lnTo>
                  <a:cubicBezTo>
                    <a:pt x="455" y="4344"/>
                    <a:pt x="266" y="4234"/>
                    <a:pt x="85" y="4114"/>
                  </a:cubicBezTo>
                  <a:cubicBezTo>
                    <a:pt x="77" y="4110"/>
                    <a:pt x="66" y="4106"/>
                    <a:pt x="56" y="4106"/>
                  </a:cubicBezTo>
                  <a:cubicBezTo>
                    <a:pt x="41" y="4106"/>
                    <a:pt x="27" y="4113"/>
                    <a:pt x="16" y="4126"/>
                  </a:cubicBezTo>
                  <a:cubicBezTo>
                    <a:pt x="1" y="4148"/>
                    <a:pt x="4" y="4182"/>
                    <a:pt x="27" y="4197"/>
                  </a:cubicBezTo>
                  <a:cubicBezTo>
                    <a:pt x="161" y="4285"/>
                    <a:pt x="293" y="4373"/>
                    <a:pt x="432" y="4458"/>
                  </a:cubicBezTo>
                  <a:cubicBezTo>
                    <a:pt x="563" y="4539"/>
                    <a:pt x="697" y="4616"/>
                    <a:pt x="830" y="4691"/>
                  </a:cubicBezTo>
                  <a:cubicBezTo>
                    <a:pt x="966" y="4765"/>
                    <a:pt x="1105" y="4836"/>
                    <a:pt x="1246" y="4901"/>
                  </a:cubicBezTo>
                  <a:cubicBezTo>
                    <a:pt x="1390" y="4968"/>
                    <a:pt x="1532" y="5035"/>
                    <a:pt x="1678" y="5093"/>
                  </a:cubicBezTo>
                  <a:cubicBezTo>
                    <a:pt x="1812" y="5148"/>
                    <a:pt x="1949" y="5202"/>
                    <a:pt x="2088" y="5250"/>
                  </a:cubicBezTo>
                  <a:cubicBezTo>
                    <a:pt x="2239" y="5300"/>
                    <a:pt x="2390" y="5348"/>
                    <a:pt x="2542" y="5391"/>
                  </a:cubicBezTo>
                  <a:cubicBezTo>
                    <a:pt x="2691" y="5435"/>
                    <a:pt x="2840" y="5472"/>
                    <a:pt x="2991" y="5505"/>
                  </a:cubicBezTo>
                  <a:cubicBezTo>
                    <a:pt x="3126" y="5533"/>
                    <a:pt x="3264" y="5550"/>
                    <a:pt x="3403" y="5550"/>
                  </a:cubicBezTo>
                  <a:cubicBezTo>
                    <a:pt x="3435" y="5550"/>
                    <a:pt x="3468" y="5549"/>
                    <a:pt x="3500" y="5547"/>
                  </a:cubicBezTo>
                  <a:cubicBezTo>
                    <a:pt x="3506" y="5547"/>
                    <a:pt x="3510" y="5543"/>
                    <a:pt x="3517" y="5541"/>
                  </a:cubicBezTo>
                  <a:cubicBezTo>
                    <a:pt x="3638" y="5688"/>
                    <a:pt x="3757" y="5837"/>
                    <a:pt x="3881" y="5982"/>
                  </a:cubicBezTo>
                  <a:cubicBezTo>
                    <a:pt x="4120" y="6256"/>
                    <a:pt x="4370" y="6519"/>
                    <a:pt x="4627" y="6774"/>
                  </a:cubicBezTo>
                  <a:cubicBezTo>
                    <a:pt x="4483" y="6764"/>
                    <a:pt x="4338" y="6762"/>
                    <a:pt x="4196" y="6762"/>
                  </a:cubicBezTo>
                  <a:cubicBezTo>
                    <a:pt x="4130" y="6762"/>
                    <a:pt x="4065" y="6762"/>
                    <a:pt x="3999" y="6763"/>
                  </a:cubicBezTo>
                  <a:cubicBezTo>
                    <a:pt x="3819" y="6767"/>
                    <a:pt x="3640" y="6778"/>
                    <a:pt x="3462" y="6795"/>
                  </a:cubicBezTo>
                  <a:cubicBezTo>
                    <a:pt x="3372" y="6803"/>
                    <a:pt x="3282" y="6816"/>
                    <a:pt x="3193" y="6829"/>
                  </a:cubicBezTo>
                  <a:cubicBezTo>
                    <a:pt x="3107" y="6843"/>
                    <a:pt x="3020" y="6853"/>
                    <a:pt x="2936" y="6867"/>
                  </a:cubicBezTo>
                  <a:cubicBezTo>
                    <a:pt x="2760" y="6896"/>
                    <a:pt x="2584" y="6930"/>
                    <a:pt x="2410" y="6970"/>
                  </a:cubicBezTo>
                  <a:cubicBezTo>
                    <a:pt x="2236" y="7010"/>
                    <a:pt x="2066" y="7064"/>
                    <a:pt x="1895" y="7119"/>
                  </a:cubicBezTo>
                  <a:cubicBezTo>
                    <a:pt x="1566" y="7224"/>
                    <a:pt x="1246" y="7362"/>
                    <a:pt x="942" y="7529"/>
                  </a:cubicBezTo>
                  <a:cubicBezTo>
                    <a:pt x="919" y="7542"/>
                    <a:pt x="912" y="7575"/>
                    <a:pt x="926" y="7597"/>
                  </a:cubicBezTo>
                  <a:cubicBezTo>
                    <a:pt x="936" y="7612"/>
                    <a:pt x="952" y="7621"/>
                    <a:pt x="968" y="7621"/>
                  </a:cubicBezTo>
                  <a:cubicBezTo>
                    <a:pt x="977" y="7621"/>
                    <a:pt x="986" y="7618"/>
                    <a:pt x="995" y="7613"/>
                  </a:cubicBezTo>
                  <a:cubicBezTo>
                    <a:pt x="1107" y="7554"/>
                    <a:pt x="1221" y="7496"/>
                    <a:pt x="1339" y="7446"/>
                  </a:cubicBezTo>
                  <a:cubicBezTo>
                    <a:pt x="1541" y="7358"/>
                    <a:pt x="1749" y="7286"/>
                    <a:pt x="1962" y="7226"/>
                  </a:cubicBezTo>
                  <a:cubicBezTo>
                    <a:pt x="2070" y="7195"/>
                    <a:pt x="2178" y="7172"/>
                    <a:pt x="2288" y="7150"/>
                  </a:cubicBezTo>
                  <a:cubicBezTo>
                    <a:pt x="2392" y="7128"/>
                    <a:pt x="2499" y="7110"/>
                    <a:pt x="2604" y="7093"/>
                  </a:cubicBezTo>
                  <a:lnTo>
                    <a:pt x="2602" y="7093"/>
                  </a:lnTo>
                  <a:cubicBezTo>
                    <a:pt x="2606" y="7093"/>
                    <a:pt x="2611" y="7092"/>
                    <a:pt x="2617" y="7092"/>
                  </a:cubicBezTo>
                  <a:lnTo>
                    <a:pt x="2620" y="7092"/>
                  </a:lnTo>
                  <a:cubicBezTo>
                    <a:pt x="2811" y="7061"/>
                    <a:pt x="3009" y="7039"/>
                    <a:pt x="3202" y="7031"/>
                  </a:cubicBezTo>
                  <a:cubicBezTo>
                    <a:pt x="3404" y="7023"/>
                    <a:pt x="3605" y="7018"/>
                    <a:pt x="3807" y="7018"/>
                  </a:cubicBezTo>
                  <a:cubicBezTo>
                    <a:pt x="4007" y="7020"/>
                    <a:pt x="4207" y="7029"/>
                    <a:pt x="4407" y="7043"/>
                  </a:cubicBezTo>
                  <a:cubicBezTo>
                    <a:pt x="4590" y="7057"/>
                    <a:pt x="4769" y="7071"/>
                    <a:pt x="4950" y="7082"/>
                  </a:cubicBezTo>
                  <a:cubicBezTo>
                    <a:pt x="4997" y="7126"/>
                    <a:pt x="5040" y="7172"/>
                    <a:pt x="5088" y="7216"/>
                  </a:cubicBezTo>
                  <a:cubicBezTo>
                    <a:pt x="5303" y="7411"/>
                    <a:pt x="5530" y="7593"/>
                    <a:pt x="5763" y="7768"/>
                  </a:cubicBezTo>
                  <a:cubicBezTo>
                    <a:pt x="5995" y="7942"/>
                    <a:pt x="6239" y="8108"/>
                    <a:pt x="6491" y="8253"/>
                  </a:cubicBezTo>
                  <a:cubicBezTo>
                    <a:pt x="6520" y="8270"/>
                    <a:pt x="6549" y="8282"/>
                    <a:pt x="6582" y="8282"/>
                  </a:cubicBezTo>
                  <a:cubicBezTo>
                    <a:pt x="6590" y="8282"/>
                    <a:pt x="6597" y="8281"/>
                    <a:pt x="6605" y="8280"/>
                  </a:cubicBezTo>
                  <a:cubicBezTo>
                    <a:pt x="6647" y="8273"/>
                    <a:pt x="6682" y="8251"/>
                    <a:pt x="6706" y="8217"/>
                  </a:cubicBezTo>
                  <a:cubicBezTo>
                    <a:pt x="6746" y="8148"/>
                    <a:pt x="6735" y="8044"/>
                    <a:pt x="6663" y="7997"/>
                  </a:cubicBezTo>
                  <a:cubicBezTo>
                    <a:pt x="6514" y="7901"/>
                    <a:pt x="6363" y="7800"/>
                    <a:pt x="6216" y="7699"/>
                  </a:cubicBezTo>
                  <a:cubicBezTo>
                    <a:pt x="6069" y="7597"/>
                    <a:pt x="5927" y="7491"/>
                    <a:pt x="5785" y="7380"/>
                  </a:cubicBezTo>
                  <a:cubicBezTo>
                    <a:pt x="5510" y="7166"/>
                    <a:pt x="5247" y="6938"/>
                    <a:pt x="4991" y="6701"/>
                  </a:cubicBezTo>
                  <a:cubicBezTo>
                    <a:pt x="4642" y="6374"/>
                    <a:pt x="4309" y="6029"/>
                    <a:pt x="3995" y="5671"/>
                  </a:cubicBezTo>
                  <a:cubicBezTo>
                    <a:pt x="3880" y="5541"/>
                    <a:pt x="3770" y="5409"/>
                    <a:pt x="3658" y="5276"/>
                  </a:cubicBezTo>
                  <a:cubicBezTo>
                    <a:pt x="3549" y="5091"/>
                    <a:pt x="3449" y="4904"/>
                    <a:pt x="3362" y="4709"/>
                  </a:cubicBezTo>
                  <a:cubicBezTo>
                    <a:pt x="3256" y="4470"/>
                    <a:pt x="3168" y="4223"/>
                    <a:pt x="3093" y="3973"/>
                  </a:cubicBezTo>
                  <a:cubicBezTo>
                    <a:pt x="3009" y="3683"/>
                    <a:pt x="2950" y="3385"/>
                    <a:pt x="2904" y="3087"/>
                  </a:cubicBezTo>
                  <a:cubicBezTo>
                    <a:pt x="2879" y="2932"/>
                    <a:pt x="2865" y="2778"/>
                    <a:pt x="2856" y="2622"/>
                  </a:cubicBezTo>
                  <a:cubicBezTo>
                    <a:pt x="2843" y="2467"/>
                    <a:pt x="2836" y="2310"/>
                    <a:pt x="2832" y="2152"/>
                  </a:cubicBezTo>
                  <a:cubicBezTo>
                    <a:pt x="2829" y="1987"/>
                    <a:pt x="2831" y="1819"/>
                    <a:pt x="2835" y="1654"/>
                  </a:cubicBezTo>
                  <a:cubicBezTo>
                    <a:pt x="2835" y="1626"/>
                    <a:pt x="2818" y="1603"/>
                    <a:pt x="2791" y="1599"/>
                  </a:cubicBezTo>
                  <a:lnTo>
                    <a:pt x="2787" y="1599"/>
                  </a:lnTo>
                  <a:cubicBezTo>
                    <a:pt x="2762" y="1599"/>
                    <a:pt x="2736" y="1618"/>
                    <a:pt x="2736" y="1644"/>
                  </a:cubicBezTo>
                  <a:cubicBezTo>
                    <a:pt x="2726" y="1987"/>
                    <a:pt x="2722" y="2330"/>
                    <a:pt x="2738" y="2674"/>
                  </a:cubicBezTo>
                  <a:cubicBezTo>
                    <a:pt x="2747" y="2852"/>
                    <a:pt x="2760" y="3029"/>
                    <a:pt x="2777" y="3206"/>
                  </a:cubicBezTo>
                  <a:cubicBezTo>
                    <a:pt x="2795" y="3379"/>
                    <a:pt x="2818" y="3553"/>
                    <a:pt x="2852" y="3729"/>
                  </a:cubicBezTo>
                  <a:cubicBezTo>
                    <a:pt x="2903" y="4012"/>
                    <a:pt x="2981" y="4291"/>
                    <a:pt x="3079" y="4561"/>
                  </a:cubicBezTo>
                  <a:cubicBezTo>
                    <a:pt x="3071" y="4550"/>
                    <a:pt x="3060" y="4539"/>
                    <a:pt x="3052" y="4527"/>
                  </a:cubicBezTo>
                  <a:cubicBezTo>
                    <a:pt x="2742" y="4132"/>
                    <a:pt x="2442" y="3730"/>
                    <a:pt x="2147" y="3323"/>
                  </a:cubicBezTo>
                  <a:cubicBezTo>
                    <a:pt x="1991" y="3108"/>
                    <a:pt x="1837" y="2891"/>
                    <a:pt x="1684" y="2674"/>
                  </a:cubicBezTo>
                  <a:cubicBezTo>
                    <a:pt x="1608" y="2565"/>
                    <a:pt x="1535" y="2455"/>
                    <a:pt x="1463" y="2343"/>
                  </a:cubicBezTo>
                  <a:cubicBezTo>
                    <a:pt x="1390" y="2232"/>
                    <a:pt x="1319" y="2120"/>
                    <a:pt x="1249" y="2007"/>
                  </a:cubicBezTo>
                  <a:lnTo>
                    <a:pt x="1249" y="2007"/>
                  </a:lnTo>
                  <a:lnTo>
                    <a:pt x="1257" y="2024"/>
                  </a:lnTo>
                  <a:lnTo>
                    <a:pt x="1210" y="1945"/>
                  </a:lnTo>
                  <a:lnTo>
                    <a:pt x="1218" y="1962"/>
                  </a:lnTo>
                  <a:cubicBezTo>
                    <a:pt x="839" y="1343"/>
                    <a:pt x="501" y="696"/>
                    <a:pt x="211" y="30"/>
                  </a:cubicBezTo>
                  <a:cubicBezTo>
                    <a:pt x="204" y="11"/>
                    <a:pt x="186" y="0"/>
                    <a:pt x="1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11"/>
          <p:cNvGrpSpPr/>
          <p:nvPr/>
        </p:nvGrpSpPr>
        <p:grpSpPr>
          <a:xfrm>
            <a:off x="9112747" y="5753489"/>
            <a:ext cx="1074963" cy="796679"/>
            <a:chOff x="2764421" y="1694711"/>
            <a:chExt cx="444494" cy="329424"/>
          </a:xfrm>
        </p:grpSpPr>
        <p:sp>
          <p:nvSpPr>
            <p:cNvPr id="546" name="Google Shape;546;p11"/>
            <p:cNvSpPr/>
            <p:nvPr/>
          </p:nvSpPr>
          <p:spPr>
            <a:xfrm>
              <a:off x="2764421" y="1694711"/>
              <a:ext cx="444494" cy="329424"/>
            </a:xfrm>
            <a:custGeom>
              <a:rect b="b" l="l" r="r" t="t"/>
              <a:pathLst>
                <a:path extrusionOk="0" h="9433" w="12728">
                  <a:moveTo>
                    <a:pt x="8918" y="1"/>
                  </a:moveTo>
                  <a:cubicBezTo>
                    <a:pt x="8543" y="1"/>
                    <a:pt x="8149" y="69"/>
                    <a:pt x="7712" y="207"/>
                  </a:cubicBezTo>
                  <a:cubicBezTo>
                    <a:pt x="7336" y="324"/>
                    <a:pt x="6957" y="497"/>
                    <a:pt x="6515" y="748"/>
                  </a:cubicBezTo>
                  <a:cubicBezTo>
                    <a:pt x="5779" y="1170"/>
                    <a:pt x="5053" y="1742"/>
                    <a:pt x="4229" y="2548"/>
                  </a:cubicBezTo>
                  <a:cubicBezTo>
                    <a:pt x="3570" y="3191"/>
                    <a:pt x="2912" y="3934"/>
                    <a:pt x="2210" y="4819"/>
                  </a:cubicBezTo>
                  <a:cubicBezTo>
                    <a:pt x="1698" y="5464"/>
                    <a:pt x="1181" y="6168"/>
                    <a:pt x="626" y="6974"/>
                  </a:cubicBezTo>
                  <a:lnTo>
                    <a:pt x="588" y="7026"/>
                  </a:lnTo>
                  <a:cubicBezTo>
                    <a:pt x="416" y="7276"/>
                    <a:pt x="214" y="7569"/>
                    <a:pt x="35" y="7850"/>
                  </a:cubicBezTo>
                  <a:cubicBezTo>
                    <a:pt x="7" y="7893"/>
                    <a:pt x="0" y="7932"/>
                    <a:pt x="16" y="7969"/>
                  </a:cubicBezTo>
                  <a:cubicBezTo>
                    <a:pt x="35" y="8018"/>
                    <a:pt x="82" y="8049"/>
                    <a:pt x="136" y="8049"/>
                  </a:cubicBezTo>
                  <a:lnTo>
                    <a:pt x="539" y="8027"/>
                  </a:lnTo>
                  <a:lnTo>
                    <a:pt x="938" y="8004"/>
                  </a:lnTo>
                  <a:cubicBezTo>
                    <a:pt x="1138" y="7993"/>
                    <a:pt x="1339" y="7983"/>
                    <a:pt x="1541" y="7983"/>
                  </a:cubicBezTo>
                  <a:cubicBezTo>
                    <a:pt x="1622" y="7983"/>
                    <a:pt x="1705" y="7986"/>
                    <a:pt x="1787" y="7987"/>
                  </a:cubicBezTo>
                  <a:cubicBezTo>
                    <a:pt x="2028" y="8000"/>
                    <a:pt x="2278" y="8030"/>
                    <a:pt x="2534" y="8082"/>
                  </a:cubicBezTo>
                  <a:cubicBezTo>
                    <a:pt x="2727" y="8120"/>
                    <a:pt x="2935" y="8174"/>
                    <a:pt x="3211" y="8256"/>
                  </a:cubicBezTo>
                  <a:cubicBezTo>
                    <a:pt x="3638" y="8389"/>
                    <a:pt x="4080" y="8556"/>
                    <a:pt x="4437" y="8693"/>
                  </a:cubicBezTo>
                  <a:lnTo>
                    <a:pt x="4564" y="8741"/>
                  </a:lnTo>
                  <a:cubicBezTo>
                    <a:pt x="4804" y="8832"/>
                    <a:pt x="5043" y="8922"/>
                    <a:pt x="5285" y="9005"/>
                  </a:cubicBezTo>
                  <a:cubicBezTo>
                    <a:pt x="5666" y="9138"/>
                    <a:pt x="6007" y="9238"/>
                    <a:pt x="6324" y="9308"/>
                  </a:cubicBezTo>
                  <a:cubicBezTo>
                    <a:pt x="6681" y="9388"/>
                    <a:pt x="7041" y="9430"/>
                    <a:pt x="7397" y="9433"/>
                  </a:cubicBezTo>
                  <a:lnTo>
                    <a:pt x="7440" y="9433"/>
                  </a:lnTo>
                  <a:cubicBezTo>
                    <a:pt x="8021" y="9433"/>
                    <a:pt x="8619" y="9301"/>
                    <a:pt x="9215" y="9043"/>
                  </a:cubicBezTo>
                  <a:cubicBezTo>
                    <a:pt x="9769" y="8802"/>
                    <a:pt x="10296" y="8452"/>
                    <a:pt x="10781" y="8006"/>
                  </a:cubicBezTo>
                  <a:cubicBezTo>
                    <a:pt x="11370" y="7463"/>
                    <a:pt x="11860" y="6789"/>
                    <a:pt x="12198" y="6060"/>
                  </a:cubicBezTo>
                  <a:cubicBezTo>
                    <a:pt x="12474" y="5464"/>
                    <a:pt x="12632" y="4849"/>
                    <a:pt x="12668" y="4231"/>
                  </a:cubicBezTo>
                  <a:cubicBezTo>
                    <a:pt x="12727" y="3935"/>
                    <a:pt x="12722" y="3612"/>
                    <a:pt x="12647" y="3245"/>
                  </a:cubicBezTo>
                  <a:cubicBezTo>
                    <a:pt x="12582" y="2915"/>
                    <a:pt x="12463" y="2581"/>
                    <a:pt x="12294" y="2250"/>
                  </a:cubicBezTo>
                  <a:cubicBezTo>
                    <a:pt x="12222" y="2106"/>
                    <a:pt x="12139" y="1964"/>
                    <a:pt x="12047" y="1830"/>
                  </a:cubicBezTo>
                  <a:cubicBezTo>
                    <a:pt x="11950" y="1685"/>
                    <a:pt x="11835" y="1546"/>
                    <a:pt x="11773" y="1471"/>
                  </a:cubicBezTo>
                  <a:cubicBezTo>
                    <a:pt x="11609" y="1277"/>
                    <a:pt x="11428" y="1090"/>
                    <a:pt x="11236" y="918"/>
                  </a:cubicBezTo>
                  <a:cubicBezTo>
                    <a:pt x="10897" y="614"/>
                    <a:pt x="10520" y="379"/>
                    <a:pt x="10118" y="222"/>
                  </a:cubicBezTo>
                  <a:cubicBezTo>
                    <a:pt x="9941" y="151"/>
                    <a:pt x="9744" y="96"/>
                    <a:pt x="9527" y="55"/>
                  </a:cubicBezTo>
                  <a:cubicBezTo>
                    <a:pt x="9348" y="20"/>
                    <a:pt x="9152" y="2"/>
                    <a:pt x="89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1"/>
            <p:cNvSpPr/>
            <p:nvPr/>
          </p:nvSpPr>
          <p:spPr>
            <a:xfrm>
              <a:off x="2931066" y="1694955"/>
              <a:ext cx="269811" cy="115803"/>
            </a:xfrm>
            <a:custGeom>
              <a:rect b="b" l="l" r="r" t="t"/>
              <a:pathLst>
                <a:path extrusionOk="0" h="3316" w="7726">
                  <a:moveTo>
                    <a:pt x="4146" y="1"/>
                  </a:moveTo>
                  <a:cubicBezTo>
                    <a:pt x="3772" y="1"/>
                    <a:pt x="3379" y="69"/>
                    <a:pt x="2943" y="204"/>
                  </a:cubicBezTo>
                  <a:cubicBezTo>
                    <a:pt x="2567" y="321"/>
                    <a:pt x="2187" y="494"/>
                    <a:pt x="1746" y="746"/>
                  </a:cubicBezTo>
                  <a:cubicBezTo>
                    <a:pt x="1178" y="1072"/>
                    <a:pt x="614" y="1490"/>
                    <a:pt x="1" y="2038"/>
                  </a:cubicBezTo>
                  <a:lnTo>
                    <a:pt x="64" y="2038"/>
                  </a:lnTo>
                  <a:cubicBezTo>
                    <a:pt x="246" y="2038"/>
                    <a:pt x="429" y="2045"/>
                    <a:pt x="611" y="2058"/>
                  </a:cubicBezTo>
                  <a:cubicBezTo>
                    <a:pt x="1079" y="2087"/>
                    <a:pt x="1543" y="2156"/>
                    <a:pt x="2001" y="2254"/>
                  </a:cubicBezTo>
                  <a:cubicBezTo>
                    <a:pt x="2241" y="2306"/>
                    <a:pt x="2480" y="2367"/>
                    <a:pt x="2715" y="2440"/>
                  </a:cubicBezTo>
                  <a:cubicBezTo>
                    <a:pt x="2929" y="2508"/>
                    <a:pt x="3140" y="2581"/>
                    <a:pt x="3350" y="2667"/>
                  </a:cubicBezTo>
                  <a:cubicBezTo>
                    <a:pt x="3738" y="2825"/>
                    <a:pt x="4113" y="3019"/>
                    <a:pt x="4456" y="3266"/>
                  </a:cubicBezTo>
                  <a:cubicBezTo>
                    <a:pt x="4471" y="3278"/>
                    <a:pt x="4485" y="3296"/>
                    <a:pt x="4493" y="3315"/>
                  </a:cubicBezTo>
                  <a:cubicBezTo>
                    <a:pt x="4799" y="3220"/>
                    <a:pt x="5106" y="3130"/>
                    <a:pt x="5418" y="3061"/>
                  </a:cubicBezTo>
                  <a:cubicBezTo>
                    <a:pt x="5793" y="2979"/>
                    <a:pt x="6173" y="2915"/>
                    <a:pt x="6553" y="2860"/>
                  </a:cubicBezTo>
                  <a:cubicBezTo>
                    <a:pt x="6942" y="2803"/>
                    <a:pt x="7334" y="2756"/>
                    <a:pt x="7726" y="2702"/>
                  </a:cubicBezTo>
                  <a:cubicBezTo>
                    <a:pt x="7668" y="2548"/>
                    <a:pt x="7603" y="2396"/>
                    <a:pt x="7523" y="2244"/>
                  </a:cubicBezTo>
                  <a:cubicBezTo>
                    <a:pt x="7451" y="2102"/>
                    <a:pt x="7368" y="1960"/>
                    <a:pt x="7277" y="1825"/>
                  </a:cubicBezTo>
                  <a:cubicBezTo>
                    <a:pt x="7190" y="1695"/>
                    <a:pt x="7088" y="1570"/>
                    <a:pt x="7003" y="1467"/>
                  </a:cubicBezTo>
                  <a:cubicBezTo>
                    <a:pt x="6837" y="1271"/>
                    <a:pt x="6657" y="1085"/>
                    <a:pt x="6467" y="913"/>
                  </a:cubicBezTo>
                  <a:cubicBezTo>
                    <a:pt x="6125" y="608"/>
                    <a:pt x="5748" y="375"/>
                    <a:pt x="5351" y="220"/>
                  </a:cubicBezTo>
                  <a:cubicBezTo>
                    <a:pt x="5165" y="147"/>
                    <a:pt x="4966" y="92"/>
                    <a:pt x="4762" y="52"/>
                  </a:cubicBezTo>
                  <a:cubicBezTo>
                    <a:pt x="4578" y="17"/>
                    <a:pt x="4382" y="1"/>
                    <a:pt x="41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2870023" y="1771468"/>
              <a:ext cx="205728" cy="70194"/>
            </a:xfrm>
            <a:custGeom>
              <a:rect b="b" l="l" r="r" t="t"/>
              <a:pathLst>
                <a:path extrusionOk="0" h="2010" w="5891">
                  <a:moveTo>
                    <a:pt x="1751" y="1"/>
                  </a:moveTo>
                  <a:cubicBezTo>
                    <a:pt x="1691" y="3"/>
                    <a:pt x="1633" y="3"/>
                    <a:pt x="1575" y="5"/>
                  </a:cubicBezTo>
                  <a:cubicBezTo>
                    <a:pt x="1455" y="117"/>
                    <a:pt x="1332" y="233"/>
                    <a:pt x="1208" y="356"/>
                  </a:cubicBezTo>
                  <a:cubicBezTo>
                    <a:pt x="809" y="745"/>
                    <a:pt x="411" y="1170"/>
                    <a:pt x="1" y="1644"/>
                  </a:cubicBezTo>
                  <a:cubicBezTo>
                    <a:pt x="291" y="1591"/>
                    <a:pt x="581" y="1552"/>
                    <a:pt x="876" y="1540"/>
                  </a:cubicBezTo>
                  <a:cubicBezTo>
                    <a:pt x="984" y="1537"/>
                    <a:pt x="1089" y="1533"/>
                    <a:pt x="1195" y="1533"/>
                  </a:cubicBezTo>
                  <a:cubicBezTo>
                    <a:pt x="1426" y="1533"/>
                    <a:pt x="1655" y="1544"/>
                    <a:pt x="1884" y="1566"/>
                  </a:cubicBezTo>
                  <a:cubicBezTo>
                    <a:pt x="2229" y="1599"/>
                    <a:pt x="2571" y="1655"/>
                    <a:pt x="2908" y="1733"/>
                  </a:cubicBezTo>
                  <a:cubicBezTo>
                    <a:pt x="3086" y="1775"/>
                    <a:pt x="3264" y="1820"/>
                    <a:pt x="3438" y="1871"/>
                  </a:cubicBezTo>
                  <a:cubicBezTo>
                    <a:pt x="3581" y="1913"/>
                    <a:pt x="3723" y="1958"/>
                    <a:pt x="3861" y="2009"/>
                  </a:cubicBezTo>
                  <a:cubicBezTo>
                    <a:pt x="3915" y="1986"/>
                    <a:pt x="3971" y="1964"/>
                    <a:pt x="4027" y="1939"/>
                  </a:cubicBezTo>
                  <a:cubicBezTo>
                    <a:pt x="4639" y="1684"/>
                    <a:pt x="5261" y="1447"/>
                    <a:pt x="5890" y="1239"/>
                  </a:cubicBezTo>
                  <a:cubicBezTo>
                    <a:pt x="5887" y="1236"/>
                    <a:pt x="5885" y="1235"/>
                    <a:pt x="5882" y="1232"/>
                  </a:cubicBezTo>
                  <a:cubicBezTo>
                    <a:pt x="5446" y="933"/>
                    <a:pt x="4965" y="703"/>
                    <a:pt x="4471" y="521"/>
                  </a:cubicBezTo>
                  <a:cubicBezTo>
                    <a:pt x="4115" y="391"/>
                    <a:pt x="3753" y="281"/>
                    <a:pt x="3383" y="198"/>
                  </a:cubicBezTo>
                  <a:cubicBezTo>
                    <a:pt x="3035" y="121"/>
                    <a:pt x="2681" y="66"/>
                    <a:pt x="2327" y="27"/>
                  </a:cubicBezTo>
                  <a:lnTo>
                    <a:pt x="2327" y="27"/>
                  </a:lnTo>
                  <a:lnTo>
                    <a:pt x="2330" y="28"/>
                  </a:lnTo>
                  <a:cubicBezTo>
                    <a:pt x="2327" y="27"/>
                    <a:pt x="2326" y="27"/>
                    <a:pt x="2324" y="27"/>
                  </a:cubicBezTo>
                  <a:lnTo>
                    <a:pt x="2312" y="27"/>
                  </a:lnTo>
                  <a:cubicBezTo>
                    <a:pt x="2126" y="10"/>
                    <a:pt x="1939" y="1"/>
                    <a:pt x="17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2950971" y="1772446"/>
              <a:ext cx="244" cy="35"/>
            </a:xfrm>
            <a:custGeom>
              <a:rect b="b" l="l" r="r" t="t"/>
              <a:pathLst>
                <a:path extrusionOk="0" h="1" w="7">
                  <a:moveTo>
                    <a:pt x="1" y="0"/>
                  </a:moveTo>
                  <a:lnTo>
                    <a:pt x="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1"/>
            <p:cNvSpPr/>
            <p:nvPr/>
          </p:nvSpPr>
          <p:spPr>
            <a:xfrm>
              <a:off x="2828676" y="1830660"/>
              <a:ext cx="163821" cy="49311"/>
            </a:xfrm>
            <a:custGeom>
              <a:rect b="b" l="l" r="r" t="t"/>
              <a:pathLst>
                <a:path extrusionOk="0" h="1412" w="4691">
                  <a:moveTo>
                    <a:pt x="3242" y="1134"/>
                  </a:moveTo>
                  <a:lnTo>
                    <a:pt x="3242" y="1134"/>
                  </a:lnTo>
                  <a:cubicBezTo>
                    <a:pt x="3241" y="1135"/>
                    <a:pt x="3240" y="1135"/>
                    <a:pt x="3239" y="1136"/>
                  </a:cubicBezTo>
                  <a:lnTo>
                    <a:pt x="3239" y="1136"/>
                  </a:lnTo>
                  <a:cubicBezTo>
                    <a:pt x="3240" y="1136"/>
                    <a:pt x="3241" y="1135"/>
                    <a:pt x="3242" y="1134"/>
                  </a:cubicBezTo>
                  <a:close/>
                  <a:moveTo>
                    <a:pt x="2183" y="1"/>
                  </a:moveTo>
                  <a:cubicBezTo>
                    <a:pt x="1860" y="1"/>
                    <a:pt x="1537" y="24"/>
                    <a:pt x="1219" y="78"/>
                  </a:cubicBezTo>
                  <a:lnTo>
                    <a:pt x="1222" y="78"/>
                  </a:lnTo>
                  <a:cubicBezTo>
                    <a:pt x="1163" y="89"/>
                    <a:pt x="1105" y="99"/>
                    <a:pt x="1046" y="111"/>
                  </a:cubicBezTo>
                  <a:cubicBezTo>
                    <a:pt x="825" y="370"/>
                    <a:pt x="602" y="643"/>
                    <a:pt x="375" y="931"/>
                  </a:cubicBezTo>
                  <a:cubicBezTo>
                    <a:pt x="250" y="1087"/>
                    <a:pt x="125" y="1249"/>
                    <a:pt x="1" y="1412"/>
                  </a:cubicBezTo>
                  <a:cubicBezTo>
                    <a:pt x="133" y="1376"/>
                    <a:pt x="270" y="1346"/>
                    <a:pt x="405" y="1319"/>
                  </a:cubicBezTo>
                  <a:cubicBezTo>
                    <a:pt x="681" y="1267"/>
                    <a:pt x="960" y="1228"/>
                    <a:pt x="1240" y="1210"/>
                  </a:cubicBezTo>
                  <a:cubicBezTo>
                    <a:pt x="1385" y="1202"/>
                    <a:pt x="1530" y="1196"/>
                    <a:pt x="1678" y="1196"/>
                  </a:cubicBezTo>
                  <a:cubicBezTo>
                    <a:pt x="1820" y="1196"/>
                    <a:pt x="1962" y="1202"/>
                    <a:pt x="2106" y="1214"/>
                  </a:cubicBezTo>
                  <a:cubicBezTo>
                    <a:pt x="2350" y="1237"/>
                    <a:pt x="2593" y="1271"/>
                    <a:pt x="2833" y="1322"/>
                  </a:cubicBezTo>
                  <a:cubicBezTo>
                    <a:pt x="2969" y="1260"/>
                    <a:pt x="3105" y="1199"/>
                    <a:pt x="3239" y="1136"/>
                  </a:cubicBezTo>
                  <a:lnTo>
                    <a:pt x="3239" y="1136"/>
                  </a:lnTo>
                  <a:cubicBezTo>
                    <a:pt x="3239" y="1136"/>
                    <a:pt x="3238" y="1136"/>
                    <a:pt x="3238" y="1136"/>
                  </a:cubicBezTo>
                  <a:cubicBezTo>
                    <a:pt x="3553" y="989"/>
                    <a:pt x="3866" y="839"/>
                    <a:pt x="4183" y="694"/>
                  </a:cubicBezTo>
                  <a:cubicBezTo>
                    <a:pt x="4352" y="618"/>
                    <a:pt x="4522" y="542"/>
                    <a:pt x="4690" y="469"/>
                  </a:cubicBezTo>
                  <a:cubicBezTo>
                    <a:pt x="4602" y="437"/>
                    <a:pt x="4512" y="408"/>
                    <a:pt x="4422" y="379"/>
                  </a:cubicBezTo>
                  <a:cubicBezTo>
                    <a:pt x="4233" y="318"/>
                    <a:pt x="4041" y="263"/>
                    <a:pt x="3848" y="216"/>
                  </a:cubicBezTo>
                  <a:cubicBezTo>
                    <a:pt x="3484" y="127"/>
                    <a:pt x="3116" y="59"/>
                    <a:pt x="2744" y="24"/>
                  </a:cubicBezTo>
                  <a:cubicBezTo>
                    <a:pt x="2557" y="9"/>
                    <a:pt x="2369" y="1"/>
                    <a:pt x="21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1"/>
            <p:cNvSpPr/>
            <p:nvPr/>
          </p:nvSpPr>
          <p:spPr>
            <a:xfrm>
              <a:off x="2796898" y="1878503"/>
              <a:ext cx="119225" cy="44806"/>
            </a:xfrm>
            <a:custGeom>
              <a:rect b="b" l="l" r="r" t="t"/>
              <a:pathLst>
                <a:path extrusionOk="0" h="1283" w="3414">
                  <a:moveTo>
                    <a:pt x="2349" y="0"/>
                  </a:moveTo>
                  <a:cubicBezTo>
                    <a:pt x="2268" y="0"/>
                    <a:pt x="2189" y="3"/>
                    <a:pt x="2109" y="7"/>
                  </a:cubicBezTo>
                  <a:cubicBezTo>
                    <a:pt x="1858" y="20"/>
                    <a:pt x="1605" y="46"/>
                    <a:pt x="1355" y="87"/>
                  </a:cubicBezTo>
                  <a:cubicBezTo>
                    <a:pt x="1159" y="122"/>
                    <a:pt x="966" y="166"/>
                    <a:pt x="774" y="221"/>
                  </a:cubicBezTo>
                  <a:cubicBezTo>
                    <a:pt x="520" y="558"/>
                    <a:pt x="263" y="910"/>
                    <a:pt x="1" y="1283"/>
                  </a:cubicBezTo>
                  <a:cubicBezTo>
                    <a:pt x="154" y="1239"/>
                    <a:pt x="311" y="1204"/>
                    <a:pt x="470" y="1174"/>
                  </a:cubicBezTo>
                  <a:cubicBezTo>
                    <a:pt x="690" y="1137"/>
                    <a:pt x="912" y="1119"/>
                    <a:pt x="1134" y="1119"/>
                  </a:cubicBezTo>
                  <a:cubicBezTo>
                    <a:pt x="1187" y="1119"/>
                    <a:pt x="1238" y="1121"/>
                    <a:pt x="1290" y="1123"/>
                  </a:cubicBezTo>
                  <a:cubicBezTo>
                    <a:pt x="1321" y="1105"/>
                    <a:pt x="1352" y="1090"/>
                    <a:pt x="1383" y="1073"/>
                  </a:cubicBezTo>
                  <a:cubicBezTo>
                    <a:pt x="2047" y="722"/>
                    <a:pt x="2730" y="413"/>
                    <a:pt x="3413" y="103"/>
                  </a:cubicBezTo>
                  <a:cubicBezTo>
                    <a:pt x="3246" y="68"/>
                    <a:pt x="3078" y="45"/>
                    <a:pt x="2907" y="27"/>
                  </a:cubicBezTo>
                  <a:lnTo>
                    <a:pt x="2907" y="27"/>
                  </a:lnTo>
                  <a:lnTo>
                    <a:pt x="2933" y="31"/>
                  </a:lnTo>
                  <a:cubicBezTo>
                    <a:pt x="2740" y="13"/>
                    <a:pt x="2544" y="0"/>
                    <a:pt x="23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1"/>
            <p:cNvSpPr/>
            <p:nvPr/>
          </p:nvSpPr>
          <p:spPr>
            <a:xfrm>
              <a:off x="2764805" y="1922259"/>
              <a:ext cx="68727" cy="50009"/>
            </a:xfrm>
            <a:custGeom>
              <a:rect b="b" l="l" r="r" t="t"/>
              <a:pathLst>
                <a:path extrusionOk="0" h="1432" w="1968">
                  <a:moveTo>
                    <a:pt x="1968" y="1"/>
                  </a:moveTo>
                  <a:cubicBezTo>
                    <a:pt x="1943" y="1"/>
                    <a:pt x="1915" y="2"/>
                    <a:pt x="1887" y="2"/>
                  </a:cubicBezTo>
                  <a:cubicBezTo>
                    <a:pt x="1727" y="11"/>
                    <a:pt x="1569" y="27"/>
                    <a:pt x="1413" y="52"/>
                  </a:cubicBezTo>
                  <a:cubicBezTo>
                    <a:pt x="1246" y="82"/>
                    <a:pt x="1080" y="118"/>
                    <a:pt x="916" y="169"/>
                  </a:cubicBezTo>
                  <a:lnTo>
                    <a:pt x="791" y="211"/>
                  </a:lnTo>
                  <a:cubicBezTo>
                    <a:pt x="735" y="294"/>
                    <a:pt x="678" y="375"/>
                    <a:pt x="619" y="459"/>
                  </a:cubicBezTo>
                  <a:cubicBezTo>
                    <a:pt x="444" y="712"/>
                    <a:pt x="225" y="1028"/>
                    <a:pt x="31" y="1336"/>
                  </a:cubicBezTo>
                  <a:cubicBezTo>
                    <a:pt x="9" y="1370"/>
                    <a:pt x="0" y="1401"/>
                    <a:pt x="5" y="1431"/>
                  </a:cubicBezTo>
                  <a:cubicBezTo>
                    <a:pt x="127" y="1311"/>
                    <a:pt x="253" y="1191"/>
                    <a:pt x="384" y="1079"/>
                  </a:cubicBezTo>
                  <a:cubicBezTo>
                    <a:pt x="575" y="915"/>
                    <a:pt x="775" y="762"/>
                    <a:pt x="978" y="618"/>
                  </a:cubicBezTo>
                  <a:cubicBezTo>
                    <a:pt x="1298" y="396"/>
                    <a:pt x="1629" y="190"/>
                    <a:pt x="19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1"/>
            <p:cNvSpPr/>
            <p:nvPr/>
          </p:nvSpPr>
          <p:spPr>
            <a:xfrm>
              <a:off x="3127394" y="1808275"/>
              <a:ext cx="81404" cy="177371"/>
            </a:xfrm>
            <a:custGeom>
              <a:rect b="b" l="l" r="r" t="t"/>
              <a:pathLst>
                <a:path extrusionOk="0" h="5079" w="2331">
                  <a:moveTo>
                    <a:pt x="2252" y="0"/>
                  </a:moveTo>
                  <a:cubicBezTo>
                    <a:pt x="1690" y="70"/>
                    <a:pt x="1122" y="127"/>
                    <a:pt x="562" y="213"/>
                  </a:cubicBezTo>
                  <a:cubicBezTo>
                    <a:pt x="639" y="650"/>
                    <a:pt x="677" y="1096"/>
                    <a:pt x="681" y="1542"/>
                  </a:cubicBezTo>
                  <a:cubicBezTo>
                    <a:pt x="686" y="2118"/>
                    <a:pt x="649" y="2698"/>
                    <a:pt x="549" y="3265"/>
                  </a:cubicBezTo>
                  <a:cubicBezTo>
                    <a:pt x="453" y="3825"/>
                    <a:pt x="304" y="4378"/>
                    <a:pt x="79" y="4901"/>
                  </a:cubicBezTo>
                  <a:cubicBezTo>
                    <a:pt x="53" y="4962"/>
                    <a:pt x="28" y="5020"/>
                    <a:pt x="0" y="5079"/>
                  </a:cubicBezTo>
                  <a:cubicBezTo>
                    <a:pt x="131" y="4977"/>
                    <a:pt x="258" y="4866"/>
                    <a:pt x="384" y="4750"/>
                  </a:cubicBezTo>
                  <a:cubicBezTo>
                    <a:pt x="975" y="4206"/>
                    <a:pt x="1465" y="3533"/>
                    <a:pt x="1802" y="2805"/>
                  </a:cubicBezTo>
                  <a:cubicBezTo>
                    <a:pt x="2075" y="2212"/>
                    <a:pt x="2232" y="1600"/>
                    <a:pt x="2271" y="980"/>
                  </a:cubicBezTo>
                  <a:cubicBezTo>
                    <a:pt x="2330" y="685"/>
                    <a:pt x="2326" y="366"/>
                    <a:pt x="22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1"/>
            <p:cNvSpPr/>
            <p:nvPr/>
          </p:nvSpPr>
          <p:spPr>
            <a:xfrm>
              <a:off x="3019138" y="1816971"/>
              <a:ext cx="125686" cy="207056"/>
            </a:xfrm>
            <a:custGeom>
              <a:rect b="b" l="l" r="r" t="t"/>
              <a:pathLst>
                <a:path extrusionOk="0" h="5929" w="3599">
                  <a:moveTo>
                    <a:pt x="3419" y="1"/>
                  </a:moveTo>
                  <a:cubicBezTo>
                    <a:pt x="3043" y="67"/>
                    <a:pt x="2668" y="151"/>
                    <a:pt x="2295" y="256"/>
                  </a:cubicBezTo>
                  <a:cubicBezTo>
                    <a:pt x="2135" y="302"/>
                    <a:pt x="1978" y="347"/>
                    <a:pt x="1818" y="396"/>
                  </a:cubicBezTo>
                  <a:cubicBezTo>
                    <a:pt x="1826" y="485"/>
                    <a:pt x="1833" y="575"/>
                    <a:pt x="1837" y="666"/>
                  </a:cubicBezTo>
                  <a:cubicBezTo>
                    <a:pt x="1842" y="810"/>
                    <a:pt x="1844" y="955"/>
                    <a:pt x="1837" y="1098"/>
                  </a:cubicBezTo>
                  <a:cubicBezTo>
                    <a:pt x="1823" y="1368"/>
                    <a:pt x="1797" y="1638"/>
                    <a:pt x="1755" y="1905"/>
                  </a:cubicBezTo>
                  <a:cubicBezTo>
                    <a:pt x="1667" y="2465"/>
                    <a:pt x="1511" y="3013"/>
                    <a:pt x="1308" y="3543"/>
                  </a:cubicBezTo>
                  <a:cubicBezTo>
                    <a:pt x="982" y="4391"/>
                    <a:pt x="535" y="5192"/>
                    <a:pt x="1" y="5926"/>
                  </a:cubicBezTo>
                  <a:cubicBezTo>
                    <a:pt x="35" y="5929"/>
                    <a:pt x="68" y="5929"/>
                    <a:pt x="103" y="5929"/>
                  </a:cubicBezTo>
                  <a:lnTo>
                    <a:pt x="146" y="5929"/>
                  </a:lnTo>
                  <a:cubicBezTo>
                    <a:pt x="726" y="5929"/>
                    <a:pt x="1322" y="5798"/>
                    <a:pt x="1920" y="5538"/>
                  </a:cubicBezTo>
                  <a:cubicBezTo>
                    <a:pt x="2240" y="5399"/>
                    <a:pt x="2551" y="5222"/>
                    <a:pt x="2852" y="5012"/>
                  </a:cubicBezTo>
                  <a:cubicBezTo>
                    <a:pt x="2958" y="4804"/>
                    <a:pt x="3053" y="4586"/>
                    <a:pt x="3136" y="4365"/>
                  </a:cubicBezTo>
                  <a:lnTo>
                    <a:pt x="3136" y="4366"/>
                  </a:lnTo>
                  <a:cubicBezTo>
                    <a:pt x="3355" y="3766"/>
                    <a:pt x="3488" y="3140"/>
                    <a:pt x="3550" y="2505"/>
                  </a:cubicBezTo>
                  <a:cubicBezTo>
                    <a:pt x="3586" y="2102"/>
                    <a:pt x="3598" y="1702"/>
                    <a:pt x="3576" y="1299"/>
                  </a:cubicBezTo>
                  <a:cubicBezTo>
                    <a:pt x="3556" y="913"/>
                    <a:pt x="3510" y="531"/>
                    <a:pt x="3447" y="151"/>
                  </a:cubicBezTo>
                  <a:lnTo>
                    <a:pt x="3445" y="142"/>
                  </a:lnTo>
                  <a:lnTo>
                    <a:pt x="3444" y="133"/>
                  </a:lnTo>
                  <a:lnTo>
                    <a:pt x="3444" y="135"/>
                  </a:lnTo>
                  <a:cubicBezTo>
                    <a:pt x="3434" y="91"/>
                    <a:pt x="3427" y="45"/>
                    <a:pt x="3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1"/>
            <p:cNvSpPr/>
            <p:nvPr/>
          </p:nvSpPr>
          <p:spPr>
            <a:xfrm>
              <a:off x="3139477" y="1821720"/>
              <a:ext cx="70" cy="314"/>
            </a:xfrm>
            <a:custGeom>
              <a:rect b="b" l="l" r="r" t="t"/>
              <a:pathLst>
                <a:path extrusionOk="0" h="9" w="2">
                  <a:moveTo>
                    <a:pt x="1" y="0"/>
                  </a:moveTo>
                  <a:lnTo>
                    <a:pt x="1" y="0"/>
                  </a:lnTo>
                  <a:cubicBezTo>
                    <a:pt x="2" y="3"/>
                    <a:pt x="2" y="4"/>
                    <a:pt x="2" y="8"/>
                  </a:cubicBezTo>
                  <a:lnTo>
                    <a:pt x="2" y="4"/>
                  </a:lnTo>
                  <a:cubicBezTo>
                    <a:pt x="2" y="3"/>
                    <a:pt x="2" y="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1"/>
            <p:cNvSpPr/>
            <p:nvPr/>
          </p:nvSpPr>
          <p:spPr>
            <a:xfrm>
              <a:off x="2938050" y="1833559"/>
              <a:ext cx="137385" cy="190083"/>
            </a:xfrm>
            <a:custGeom>
              <a:rect b="b" l="l" r="r" t="t"/>
              <a:pathLst>
                <a:path extrusionOk="0" h="5443" w="3934">
                  <a:moveTo>
                    <a:pt x="3910" y="1210"/>
                  </a:moveTo>
                  <a:cubicBezTo>
                    <a:pt x="3910" y="1215"/>
                    <a:pt x="3909" y="1219"/>
                    <a:pt x="3909" y="1224"/>
                  </a:cubicBezTo>
                  <a:lnTo>
                    <a:pt x="3909" y="1224"/>
                  </a:lnTo>
                  <a:cubicBezTo>
                    <a:pt x="3910" y="1220"/>
                    <a:pt x="3910" y="1216"/>
                    <a:pt x="3910" y="1210"/>
                  </a:cubicBezTo>
                  <a:close/>
                  <a:moveTo>
                    <a:pt x="3883" y="1"/>
                  </a:moveTo>
                  <a:cubicBezTo>
                    <a:pt x="3753" y="41"/>
                    <a:pt x="3627" y="79"/>
                    <a:pt x="3502" y="121"/>
                  </a:cubicBezTo>
                  <a:cubicBezTo>
                    <a:pt x="3037" y="276"/>
                    <a:pt x="2575" y="437"/>
                    <a:pt x="2121" y="611"/>
                  </a:cubicBezTo>
                  <a:cubicBezTo>
                    <a:pt x="2114" y="663"/>
                    <a:pt x="2109" y="713"/>
                    <a:pt x="2102" y="763"/>
                  </a:cubicBezTo>
                  <a:cubicBezTo>
                    <a:pt x="2084" y="869"/>
                    <a:pt x="2065" y="974"/>
                    <a:pt x="2044" y="1079"/>
                  </a:cubicBezTo>
                  <a:cubicBezTo>
                    <a:pt x="1994" y="1305"/>
                    <a:pt x="1938" y="1529"/>
                    <a:pt x="1869" y="1753"/>
                  </a:cubicBezTo>
                  <a:cubicBezTo>
                    <a:pt x="1729" y="2199"/>
                    <a:pt x="1559" y="2638"/>
                    <a:pt x="1350" y="3054"/>
                  </a:cubicBezTo>
                  <a:cubicBezTo>
                    <a:pt x="1140" y="3469"/>
                    <a:pt x="898" y="3868"/>
                    <a:pt x="614" y="4235"/>
                  </a:cubicBezTo>
                  <a:cubicBezTo>
                    <a:pt x="474" y="4417"/>
                    <a:pt x="324" y="4591"/>
                    <a:pt x="164" y="4752"/>
                  </a:cubicBezTo>
                  <a:cubicBezTo>
                    <a:pt x="110" y="4806"/>
                    <a:pt x="56" y="4860"/>
                    <a:pt x="1" y="4911"/>
                  </a:cubicBezTo>
                  <a:cubicBezTo>
                    <a:pt x="107" y="4950"/>
                    <a:pt x="212" y="4990"/>
                    <a:pt x="317" y="5026"/>
                  </a:cubicBezTo>
                  <a:cubicBezTo>
                    <a:pt x="698" y="5158"/>
                    <a:pt x="1039" y="5256"/>
                    <a:pt x="1358" y="5330"/>
                  </a:cubicBezTo>
                  <a:cubicBezTo>
                    <a:pt x="1626" y="5390"/>
                    <a:pt x="1896" y="5428"/>
                    <a:pt x="2164" y="5443"/>
                  </a:cubicBezTo>
                  <a:cubicBezTo>
                    <a:pt x="2210" y="5381"/>
                    <a:pt x="2255" y="5317"/>
                    <a:pt x="2299" y="5254"/>
                  </a:cubicBezTo>
                  <a:cubicBezTo>
                    <a:pt x="2302" y="5249"/>
                    <a:pt x="2304" y="5247"/>
                    <a:pt x="2305" y="5245"/>
                  </a:cubicBezTo>
                  <a:lnTo>
                    <a:pt x="2305" y="5243"/>
                  </a:lnTo>
                  <a:cubicBezTo>
                    <a:pt x="2785" y="4550"/>
                    <a:pt x="3188" y="3800"/>
                    <a:pt x="3484" y="3010"/>
                  </a:cubicBezTo>
                  <a:cubicBezTo>
                    <a:pt x="3485" y="3006"/>
                    <a:pt x="3485" y="3005"/>
                    <a:pt x="3487" y="3002"/>
                  </a:cubicBezTo>
                  <a:cubicBezTo>
                    <a:pt x="3593" y="2713"/>
                    <a:pt x="3685" y="2419"/>
                    <a:pt x="3754" y="2121"/>
                  </a:cubicBezTo>
                  <a:cubicBezTo>
                    <a:pt x="3824" y="1826"/>
                    <a:pt x="3876" y="1527"/>
                    <a:pt x="3909" y="1224"/>
                  </a:cubicBezTo>
                  <a:lnTo>
                    <a:pt x="3909" y="1224"/>
                  </a:lnTo>
                  <a:cubicBezTo>
                    <a:pt x="3908" y="1228"/>
                    <a:pt x="3907" y="1232"/>
                    <a:pt x="3906" y="1236"/>
                  </a:cubicBezTo>
                  <a:cubicBezTo>
                    <a:pt x="3928" y="991"/>
                    <a:pt x="3934" y="746"/>
                    <a:pt x="3926" y="501"/>
                  </a:cubicBezTo>
                  <a:cubicBezTo>
                    <a:pt x="3919" y="333"/>
                    <a:pt x="3904" y="168"/>
                    <a:pt x="38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3059751" y="1938288"/>
              <a:ext cx="105" cy="105"/>
            </a:xfrm>
            <a:custGeom>
              <a:rect b="b" l="l" r="r" t="t"/>
              <a:pathLst>
                <a:path extrusionOk="0" h="3" w="3">
                  <a:moveTo>
                    <a:pt x="3" y="0"/>
                  </a:moveTo>
                  <a:cubicBezTo>
                    <a:pt x="3" y="3"/>
                    <a:pt x="3" y="3"/>
                    <a:pt x="3" y="0"/>
                  </a:cubicBezTo>
                  <a:lnTo>
                    <a:pt x="3" y="0"/>
                  </a:lnTo>
                  <a:cubicBezTo>
                    <a:pt x="0" y="3"/>
                    <a:pt x="0" y="3"/>
                    <a:pt x="3" y="0"/>
                  </a:cubicBezTo>
                  <a:lnTo>
                    <a:pt x="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3059647" y="1938707"/>
              <a:ext cx="35" cy="35"/>
            </a:xfrm>
            <a:custGeom>
              <a:rect b="b" l="l" r="r" t="t"/>
              <a:pathLst>
                <a:path extrusionOk="0" h="1" w="1">
                  <a:moveTo>
                    <a:pt x="0" y="1"/>
                  </a:moveTo>
                  <a:lnTo>
                    <a:pt x="0" y="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2870722" y="1858248"/>
              <a:ext cx="132566" cy="144859"/>
            </a:xfrm>
            <a:custGeom>
              <a:rect b="b" l="l" r="r" t="t"/>
              <a:pathLst>
                <a:path extrusionOk="0" h="4148" w="3796">
                  <a:moveTo>
                    <a:pt x="3396" y="1630"/>
                  </a:moveTo>
                  <a:cubicBezTo>
                    <a:pt x="3396" y="1631"/>
                    <a:pt x="3396" y="1632"/>
                    <a:pt x="3395" y="1633"/>
                  </a:cubicBezTo>
                  <a:lnTo>
                    <a:pt x="3395" y="1633"/>
                  </a:lnTo>
                  <a:cubicBezTo>
                    <a:pt x="3396" y="1632"/>
                    <a:pt x="3396" y="1631"/>
                    <a:pt x="3396" y="1630"/>
                  </a:cubicBezTo>
                  <a:close/>
                  <a:moveTo>
                    <a:pt x="3395" y="1633"/>
                  </a:moveTo>
                  <a:lnTo>
                    <a:pt x="3395" y="1633"/>
                  </a:lnTo>
                  <a:cubicBezTo>
                    <a:pt x="3395" y="1633"/>
                    <a:pt x="3395" y="1633"/>
                    <a:pt x="3395" y="1634"/>
                  </a:cubicBezTo>
                  <a:cubicBezTo>
                    <a:pt x="3395" y="1633"/>
                    <a:pt x="3395" y="1633"/>
                    <a:pt x="3395" y="1633"/>
                  </a:cubicBezTo>
                  <a:close/>
                  <a:moveTo>
                    <a:pt x="2574" y="3224"/>
                  </a:moveTo>
                  <a:lnTo>
                    <a:pt x="2574" y="3224"/>
                  </a:lnTo>
                  <a:cubicBezTo>
                    <a:pt x="2573" y="3225"/>
                    <a:pt x="2572" y="3227"/>
                    <a:pt x="2571" y="3228"/>
                  </a:cubicBezTo>
                  <a:lnTo>
                    <a:pt x="2571" y="3228"/>
                  </a:lnTo>
                  <a:cubicBezTo>
                    <a:pt x="2572" y="3227"/>
                    <a:pt x="2573" y="3225"/>
                    <a:pt x="2574" y="3224"/>
                  </a:cubicBezTo>
                  <a:close/>
                  <a:moveTo>
                    <a:pt x="2571" y="3228"/>
                  </a:moveTo>
                  <a:cubicBezTo>
                    <a:pt x="2569" y="3231"/>
                    <a:pt x="2567" y="3234"/>
                    <a:pt x="2565" y="3237"/>
                  </a:cubicBezTo>
                  <a:lnTo>
                    <a:pt x="2565" y="3237"/>
                  </a:lnTo>
                  <a:cubicBezTo>
                    <a:pt x="2567" y="3234"/>
                    <a:pt x="2569" y="3231"/>
                    <a:pt x="2571" y="3228"/>
                  </a:cubicBezTo>
                  <a:close/>
                  <a:moveTo>
                    <a:pt x="3795" y="1"/>
                  </a:moveTo>
                  <a:lnTo>
                    <a:pt x="3795" y="1"/>
                  </a:lnTo>
                  <a:cubicBezTo>
                    <a:pt x="3609" y="75"/>
                    <a:pt x="3423" y="150"/>
                    <a:pt x="3238" y="224"/>
                  </a:cubicBezTo>
                  <a:cubicBezTo>
                    <a:pt x="2897" y="362"/>
                    <a:pt x="2560" y="509"/>
                    <a:pt x="2220" y="652"/>
                  </a:cubicBezTo>
                  <a:cubicBezTo>
                    <a:pt x="2056" y="721"/>
                    <a:pt x="1892" y="787"/>
                    <a:pt x="1727" y="855"/>
                  </a:cubicBezTo>
                  <a:cubicBezTo>
                    <a:pt x="1650" y="1135"/>
                    <a:pt x="1535" y="1405"/>
                    <a:pt x="1397" y="1657"/>
                  </a:cubicBezTo>
                  <a:cubicBezTo>
                    <a:pt x="1246" y="1939"/>
                    <a:pt x="1073" y="2207"/>
                    <a:pt x="884" y="2463"/>
                  </a:cubicBezTo>
                  <a:cubicBezTo>
                    <a:pt x="688" y="2726"/>
                    <a:pt x="478" y="2981"/>
                    <a:pt x="261" y="3228"/>
                  </a:cubicBezTo>
                  <a:cubicBezTo>
                    <a:pt x="174" y="3325"/>
                    <a:pt x="89" y="3423"/>
                    <a:pt x="0" y="3518"/>
                  </a:cubicBezTo>
                  <a:cubicBezTo>
                    <a:pt x="54" y="3533"/>
                    <a:pt x="112" y="3551"/>
                    <a:pt x="173" y="3568"/>
                  </a:cubicBezTo>
                  <a:cubicBezTo>
                    <a:pt x="594" y="3699"/>
                    <a:pt x="1015" y="3858"/>
                    <a:pt x="1422" y="4014"/>
                  </a:cubicBezTo>
                  <a:cubicBezTo>
                    <a:pt x="1541" y="4058"/>
                    <a:pt x="1660" y="4103"/>
                    <a:pt x="1777" y="4148"/>
                  </a:cubicBezTo>
                  <a:cubicBezTo>
                    <a:pt x="2073" y="3874"/>
                    <a:pt x="2332" y="3566"/>
                    <a:pt x="2565" y="3237"/>
                  </a:cubicBezTo>
                  <a:lnTo>
                    <a:pt x="2565" y="3237"/>
                  </a:lnTo>
                  <a:cubicBezTo>
                    <a:pt x="2564" y="3238"/>
                    <a:pt x="2562" y="3239"/>
                    <a:pt x="2561" y="3241"/>
                  </a:cubicBezTo>
                  <a:cubicBezTo>
                    <a:pt x="2734" y="2989"/>
                    <a:pt x="2892" y="2727"/>
                    <a:pt x="3032" y="2457"/>
                  </a:cubicBezTo>
                  <a:cubicBezTo>
                    <a:pt x="3169" y="2187"/>
                    <a:pt x="3291" y="1911"/>
                    <a:pt x="3396" y="1630"/>
                  </a:cubicBezTo>
                  <a:lnTo>
                    <a:pt x="3396" y="1630"/>
                  </a:lnTo>
                  <a:cubicBezTo>
                    <a:pt x="3396" y="1630"/>
                    <a:pt x="3396" y="1630"/>
                    <a:pt x="3396" y="1630"/>
                  </a:cubicBezTo>
                  <a:lnTo>
                    <a:pt x="3396" y="1630"/>
                  </a:lnTo>
                  <a:cubicBezTo>
                    <a:pt x="3514" y="1307"/>
                    <a:pt x="3612" y="975"/>
                    <a:pt x="3685" y="638"/>
                  </a:cubicBezTo>
                  <a:cubicBezTo>
                    <a:pt x="3719" y="480"/>
                    <a:pt x="3747" y="318"/>
                    <a:pt x="3770" y="159"/>
                  </a:cubicBezTo>
                  <a:cubicBezTo>
                    <a:pt x="3779" y="107"/>
                    <a:pt x="3786" y="54"/>
                    <a:pt x="37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2815336" y="1891284"/>
              <a:ext cx="107771" cy="88389"/>
            </a:xfrm>
            <a:custGeom>
              <a:rect b="b" l="l" r="r" t="t"/>
              <a:pathLst>
                <a:path extrusionOk="0" h="2531" w="3086">
                  <a:moveTo>
                    <a:pt x="1198" y="804"/>
                  </a:moveTo>
                  <a:lnTo>
                    <a:pt x="1187" y="808"/>
                  </a:lnTo>
                  <a:cubicBezTo>
                    <a:pt x="1191" y="806"/>
                    <a:pt x="1193" y="806"/>
                    <a:pt x="1198" y="804"/>
                  </a:cubicBezTo>
                  <a:close/>
                  <a:moveTo>
                    <a:pt x="2375" y="1372"/>
                  </a:moveTo>
                  <a:cubicBezTo>
                    <a:pt x="2372" y="1377"/>
                    <a:pt x="2368" y="1381"/>
                    <a:pt x="2365" y="1386"/>
                  </a:cubicBezTo>
                  <a:cubicBezTo>
                    <a:pt x="2368" y="1379"/>
                    <a:pt x="2372" y="1377"/>
                    <a:pt x="2375" y="1372"/>
                  </a:cubicBezTo>
                  <a:close/>
                  <a:moveTo>
                    <a:pt x="3086" y="0"/>
                  </a:moveTo>
                  <a:lnTo>
                    <a:pt x="3086" y="0"/>
                  </a:lnTo>
                  <a:cubicBezTo>
                    <a:pt x="3041" y="20"/>
                    <a:pt x="2999" y="38"/>
                    <a:pt x="2954" y="54"/>
                  </a:cubicBezTo>
                  <a:cubicBezTo>
                    <a:pt x="2368" y="292"/>
                    <a:pt x="1783" y="532"/>
                    <a:pt x="1210" y="799"/>
                  </a:cubicBezTo>
                  <a:lnTo>
                    <a:pt x="1210" y="799"/>
                  </a:lnTo>
                  <a:cubicBezTo>
                    <a:pt x="1212" y="798"/>
                    <a:pt x="1213" y="797"/>
                    <a:pt x="1215" y="797"/>
                  </a:cubicBezTo>
                  <a:lnTo>
                    <a:pt x="1215" y="797"/>
                  </a:lnTo>
                  <a:cubicBezTo>
                    <a:pt x="1211" y="799"/>
                    <a:pt x="1208" y="800"/>
                    <a:pt x="1204" y="801"/>
                  </a:cubicBezTo>
                  <a:lnTo>
                    <a:pt x="1204" y="801"/>
                  </a:lnTo>
                  <a:cubicBezTo>
                    <a:pt x="1206" y="801"/>
                    <a:pt x="1208" y="800"/>
                    <a:pt x="1210" y="799"/>
                  </a:cubicBezTo>
                  <a:lnTo>
                    <a:pt x="1210" y="799"/>
                  </a:lnTo>
                  <a:cubicBezTo>
                    <a:pt x="1207" y="800"/>
                    <a:pt x="1203" y="802"/>
                    <a:pt x="1198" y="804"/>
                  </a:cubicBezTo>
                  <a:cubicBezTo>
                    <a:pt x="1201" y="803"/>
                    <a:pt x="1203" y="802"/>
                    <a:pt x="1204" y="801"/>
                  </a:cubicBezTo>
                  <a:lnTo>
                    <a:pt x="1204" y="801"/>
                  </a:lnTo>
                  <a:cubicBezTo>
                    <a:pt x="1198" y="804"/>
                    <a:pt x="1191" y="808"/>
                    <a:pt x="1185" y="811"/>
                  </a:cubicBezTo>
                  <a:lnTo>
                    <a:pt x="1187" y="811"/>
                  </a:lnTo>
                  <a:cubicBezTo>
                    <a:pt x="1111" y="845"/>
                    <a:pt x="1035" y="882"/>
                    <a:pt x="960" y="918"/>
                  </a:cubicBezTo>
                  <a:cubicBezTo>
                    <a:pt x="730" y="1450"/>
                    <a:pt x="394" y="1926"/>
                    <a:pt x="0" y="2350"/>
                  </a:cubicBezTo>
                  <a:lnTo>
                    <a:pt x="84" y="2350"/>
                  </a:lnTo>
                  <a:cubicBezTo>
                    <a:pt x="167" y="2350"/>
                    <a:pt x="249" y="2351"/>
                    <a:pt x="331" y="2353"/>
                  </a:cubicBezTo>
                  <a:cubicBezTo>
                    <a:pt x="563" y="2365"/>
                    <a:pt x="816" y="2395"/>
                    <a:pt x="1078" y="2448"/>
                  </a:cubicBezTo>
                  <a:cubicBezTo>
                    <a:pt x="1191" y="2470"/>
                    <a:pt x="1309" y="2498"/>
                    <a:pt x="1437" y="2531"/>
                  </a:cubicBezTo>
                  <a:cubicBezTo>
                    <a:pt x="1550" y="2406"/>
                    <a:pt x="1661" y="2278"/>
                    <a:pt x="1769" y="2151"/>
                  </a:cubicBezTo>
                  <a:cubicBezTo>
                    <a:pt x="1980" y="1904"/>
                    <a:pt x="2180" y="1649"/>
                    <a:pt x="2366" y="1385"/>
                  </a:cubicBezTo>
                  <a:lnTo>
                    <a:pt x="2366" y="1385"/>
                  </a:lnTo>
                  <a:cubicBezTo>
                    <a:pt x="2366" y="1386"/>
                    <a:pt x="2365" y="1386"/>
                    <a:pt x="2365" y="1388"/>
                  </a:cubicBezTo>
                  <a:cubicBezTo>
                    <a:pt x="2500" y="1193"/>
                    <a:pt x="2630" y="993"/>
                    <a:pt x="2745" y="784"/>
                  </a:cubicBezTo>
                  <a:cubicBezTo>
                    <a:pt x="2855" y="579"/>
                    <a:pt x="2953" y="370"/>
                    <a:pt x="3036" y="152"/>
                  </a:cubicBezTo>
                  <a:lnTo>
                    <a:pt x="3036" y="152"/>
                  </a:lnTo>
                  <a:lnTo>
                    <a:pt x="3028" y="176"/>
                  </a:lnTo>
                  <a:cubicBezTo>
                    <a:pt x="3048" y="118"/>
                    <a:pt x="3069" y="60"/>
                    <a:pt x="30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a:off x="2768576" y="1926624"/>
              <a:ext cx="73721" cy="48961"/>
            </a:xfrm>
            <a:custGeom>
              <a:rect b="b" l="l" r="r" t="t"/>
              <a:pathLst>
                <a:path extrusionOk="0" h="1402" w="2111">
                  <a:moveTo>
                    <a:pt x="2111" y="0"/>
                  </a:moveTo>
                  <a:cubicBezTo>
                    <a:pt x="1447" y="333"/>
                    <a:pt x="805" y="712"/>
                    <a:pt x="237" y="1190"/>
                  </a:cubicBezTo>
                  <a:lnTo>
                    <a:pt x="240" y="1187"/>
                  </a:lnTo>
                  <a:lnTo>
                    <a:pt x="240" y="1187"/>
                  </a:lnTo>
                  <a:cubicBezTo>
                    <a:pt x="239" y="1189"/>
                    <a:pt x="236" y="1191"/>
                    <a:pt x="234" y="1193"/>
                  </a:cubicBezTo>
                  <a:lnTo>
                    <a:pt x="234" y="1193"/>
                  </a:lnTo>
                  <a:cubicBezTo>
                    <a:pt x="235" y="1192"/>
                    <a:pt x="236" y="1191"/>
                    <a:pt x="237" y="1190"/>
                  </a:cubicBezTo>
                  <a:lnTo>
                    <a:pt x="237" y="1190"/>
                  </a:lnTo>
                  <a:cubicBezTo>
                    <a:pt x="234" y="1193"/>
                    <a:pt x="232" y="1196"/>
                    <a:pt x="228" y="1198"/>
                  </a:cubicBezTo>
                  <a:lnTo>
                    <a:pt x="228" y="1198"/>
                  </a:lnTo>
                  <a:cubicBezTo>
                    <a:pt x="230" y="1196"/>
                    <a:pt x="232" y="1195"/>
                    <a:pt x="234" y="1193"/>
                  </a:cubicBezTo>
                  <a:lnTo>
                    <a:pt x="234" y="1193"/>
                  </a:lnTo>
                  <a:cubicBezTo>
                    <a:pt x="231" y="1195"/>
                    <a:pt x="228" y="1197"/>
                    <a:pt x="227" y="1199"/>
                  </a:cubicBezTo>
                  <a:lnTo>
                    <a:pt x="227" y="1199"/>
                  </a:lnTo>
                  <a:cubicBezTo>
                    <a:pt x="227" y="1199"/>
                    <a:pt x="228" y="1198"/>
                    <a:pt x="228" y="1198"/>
                  </a:cubicBezTo>
                  <a:lnTo>
                    <a:pt x="228" y="1198"/>
                  </a:lnTo>
                  <a:cubicBezTo>
                    <a:pt x="228" y="1199"/>
                    <a:pt x="227" y="1199"/>
                    <a:pt x="226" y="1200"/>
                  </a:cubicBezTo>
                  <a:cubicBezTo>
                    <a:pt x="227" y="1199"/>
                    <a:pt x="227" y="1199"/>
                    <a:pt x="227" y="1199"/>
                  </a:cubicBezTo>
                  <a:lnTo>
                    <a:pt x="227" y="1199"/>
                  </a:lnTo>
                  <a:cubicBezTo>
                    <a:pt x="226" y="1199"/>
                    <a:pt x="226" y="1199"/>
                    <a:pt x="225" y="1200"/>
                  </a:cubicBezTo>
                  <a:cubicBezTo>
                    <a:pt x="149" y="1265"/>
                    <a:pt x="73" y="1331"/>
                    <a:pt x="0" y="1400"/>
                  </a:cubicBezTo>
                  <a:cubicBezTo>
                    <a:pt x="7" y="1401"/>
                    <a:pt x="12" y="1401"/>
                    <a:pt x="19" y="1401"/>
                  </a:cubicBezTo>
                  <a:lnTo>
                    <a:pt x="424" y="1378"/>
                  </a:lnTo>
                  <a:lnTo>
                    <a:pt x="821" y="1356"/>
                  </a:lnTo>
                  <a:cubicBezTo>
                    <a:pt x="932" y="1349"/>
                    <a:pt x="1042" y="1343"/>
                    <a:pt x="1153" y="1341"/>
                  </a:cubicBezTo>
                  <a:cubicBezTo>
                    <a:pt x="1242" y="1250"/>
                    <a:pt x="1329" y="1156"/>
                    <a:pt x="1412" y="1058"/>
                  </a:cubicBezTo>
                  <a:cubicBezTo>
                    <a:pt x="1530" y="918"/>
                    <a:pt x="1643" y="773"/>
                    <a:pt x="1749" y="624"/>
                  </a:cubicBezTo>
                  <a:lnTo>
                    <a:pt x="1746" y="624"/>
                  </a:lnTo>
                  <a:cubicBezTo>
                    <a:pt x="1842" y="487"/>
                    <a:pt x="1930" y="348"/>
                    <a:pt x="2007" y="203"/>
                  </a:cubicBezTo>
                  <a:cubicBezTo>
                    <a:pt x="2043" y="135"/>
                    <a:pt x="2078" y="69"/>
                    <a:pt x="21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11"/>
          <p:cNvGrpSpPr/>
          <p:nvPr/>
        </p:nvGrpSpPr>
        <p:grpSpPr>
          <a:xfrm>
            <a:off x="-97783" y="571100"/>
            <a:ext cx="1130954" cy="930880"/>
            <a:chOff x="1697257" y="1798916"/>
            <a:chExt cx="467646" cy="384916"/>
          </a:xfrm>
        </p:grpSpPr>
        <p:sp>
          <p:nvSpPr>
            <p:cNvPr id="563" name="Google Shape;563;p11"/>
            <p:cNvSpPr/>
            <p:nvPr/>
          </p:nvSpPr>
          <p:spPr>
            <a:xfrm>
              <a:off x="1750058" y="1798916"/>
              <a:ext cx="414844" cy="384916"/>
            </a:xfrm>
            <a:custGeom>
              <a:rect b="b" l="l" r="r" t="t"/>
              <a:pathLst>
                <a:path extrusionOk="0" h="11022" w="11879">
                  <a:moveTo>
                    <a:pt x="4963" y="0"/>
                  </a:moveTo>
                  <a:cubicBezTo>
                    <a:pt x="4894" y="0"/>
                    <a:pt x="4825" y="3"/>
                    <a:pt x="4758" y="7"/>
                  </a:cubicBezTo>
                  <a:cubicBezTo>
                    <a:pt x="4635" y="15"/>
                    <a:pt x="4510" y="35"/>
                    <a:pt x="4379" y="68"/>
                  </a:cubicBezTo>
                  <a:cubicBezTo>
                    <a:pt x="4196" y="112"/>
                    <a:pt x="4007" y="166"/>
                    <a:pt x="3804" y="235"/>
                  </a:cubicBezTo>
                  <a:cubicBezTo>
                    <a:pt x="3420" y="365"/>
                    <a:pt x="3040" y="529"/>
                    <a:pt x="2638" y="737"/>
                  </a:cubicBezTo>
                  <a:cubicBezTo>
                    <a:pt x="2286" y="920"/>
                    <a:pt x="1925" y="1131"/>
                    <a:pt x="1531" y="1385"/>
                  </a:cubicBezTo>
                  <a:cubicBezTo>
                    <a:pt x="1280" y="1545"/>
                    <a:pt x="1037" y="1712"/>
                    <a:pt x="793" y="1879"/>
                  </a:cubicBezTo>
                  <a:lnTo>
                    <a:pt x="582" y="2017"/>
                  </a:lnTo>
                  <a:cubicBezTo>
                    <a:pt x="579" y="1992"/>
                    <a:pt x="576" y="1966"/>
                    <a:pt x="572" y="1933"/>
                  </a:cubicBezTo>
                  <a:cubicBezTo>
                    <a:pt x="563" y="1901"/>
                    <a:pt x="535" y="1879"/>
                    <a:pt x="502" y="1879"/>
                  </a:cubicBezTo>
                  <a:cubicBezTo>
                    <a:pt x="499" y="1879"/>
                    <a:pt x="496" y="1879"/>
                    <a:pt x="493" y="1879"/>
                  </a:cubicBezTo>
                  <a:cubicBezTo>
                    <a:pt x="455" y="1885"/>
                    <a:pt x="427" y="1920"/>
                    <a:pt x="431" y="1959"/>
                  </a:cubicBezTo>
                  <a:cubicBezTo>
                    <a:pt x="438" y="2024"/>
                    <a:pt x="445" y="2090"/>
                    <a:pt x="449" y="2155"/>
                  </a:cubicBezTo>
                  <a:cubicBezTo>
                    <a:pt x="448" y="2176"/>
                    <a:pt x="449" y="2197"/>
                    <a:pt x="455" y="2220"/>
                  </a:cubicBezTo>
                  <a:cubicBezTo>
                    <a:pt x="459" y="2304"/>
                    <a:pt x="461" y="2387"/>
                    <a:pt x="461" y="2473"/>
                  </a:cubicBezTo>
                  <a:cubicBezTo>
                    <a:pt x="457" y="2687"/>
                    <a:pt x="443" y="2905"/>
                    <a:pt x="417" y="3117"/>
                  </a:cubicBezTo>
                  <a:cubicBezTo>
                    <a:pt x="373" y="3480"/>
                    <a:pt x="304" y="3846"/>
                    <a:pt x="235" y="4201"/>
                  </a:cubicBezTo>
                  <a:cubicBezTo>
                    <a:pt x="167" y="4554"/>
                    <a:pt x="97" y="4920"/>
                    <a:pt x="51" y="5285"/>
                  </a:cubicBezTo>
                  <a:cubicBezTo>
                    <a:pt x="24" y="5507"/>
                    <a:pt x="9" y="5680"/>
                    <a:pt x="6" y="5841"/>
                  </a:cubicBezTo>
                  <a:cubicBezTo>
                    <a:pt x="2" y="6012"/>
                    <a:pt x="0" y="6178"/>
                    <a:pt x="16" y="6342"/>
                  </a:cubicBezTo>
                  <a:cubicBezTo>
                    <a:pt x="28" y="6494"/>
                    <a:pt x="47" y="6618"/>
                    <a:pt x="75" y="6729"/>
                  </a:cubicBezTo>
                  <a:lnTo>
                    <a:pt x="90" y="6785"/>
                  </a:lnTo>
                  <a:cubicBezTo>
                    <a:pt x="123" y="6904"/>
                    <a:pt x="165" y="7015"/>
                    <a:pt x="213" y="7114"/>
                  </a:cubicBezTo>
                  <a:cubicBezTo>
                    <a:pt x="332" y="7365"/>
                    <a:pt x="477" y="7585"/>
                    <a:pt x="644" y="7763"/>
                  </a:cubicBezTo>
                  <a:cubicBezTo>
                    <a:pt x="731" y="7854"/>
                    <a:pt x="823" y="7951"/>
                    <a:pt x="928" y="8025"/>
                  </a:cubicBezTo>
                  <a:cubicBezTo>
                    <a:pt x="996" y="8071"/>
                    <a:pt x="1099" y="8140"/>
                    <a:pt x="1211" y="8178"/>
                  </a:cubicBezTo>
                  <a:cubicBezTo>
                    <a:pt x="1313" y="8212"/>
                    <a:pt x="1399" y="8229"/>
                    <a:pt x="1480" y="8229"/>
                  </a:cubicBezTo>
                  <a:cubicBezTo>
                    <a:pt x="1501" y="8229"/>
                    <a:pt x="1522" y="8228"/>
                    <a:pt x="1542" y="8225"/>
                  </a:cubicBezTo>
                  <a:cubicBezTo>
                    <a:pt x="1650" y="8213"/>
                    <a:pt x="1754" y="8174"/>
                    <a:pt x="1839" y="8108"/>
                  </a:cubicBezTo>
                  <a:cubicBezTo>
                    <a:pt x="1845" y="8399"/>
                    <a:pt x="1872" y="8635"/>
                    <a:pt x="1926" y="8851"/>
                  </a:cubicBezTo>
                  <a:cubicBezTo>
                    <a:pt x="2002" y="9167"/>
                    <a:pt x="2099" y="9407"/>
                    <a:pt x="2230" y="9606"/>
                  </a:cubicBezTo>
                  <a:cubicBezTo>
                    <a:pt x="2304" y="9719"/>
                    <a:pt x="2391" y="9822"/>
                    <a:pt x="2488" y="9912"/>
                  </a:cubicBezTo>
                  <a:cubicBezTo>
                    <a:pt x="2580" y="9999"/>
                    <a:pt x="2678" y="10070"/>
                    <a:pt x="2790" y="10133"/>
                  </a:cubicBezTo>
                  <a:cubicBezTo>
                    <a:pt x="2983" y="10243"/>
                    <a:pt x="3202" y="10297"/>
                    <a:pt x="3422" y="10297"/>
                  </a:cubicBezTo>
                  <a:cubicBezTo>
                    <a:pt x="3671" y="10297"/>
                    <a:pt x="3921" y="10227"/>
                    <a:pt x="4138" y="10090"/>
                  </a:cubicBezTo>
                  <a:cubicBezTo>
                    <a:pt x="4238" y="10027"/>
                    <a:pt x="4327" y="9951"/>
                    <a:pt x="4400" y="9862"/>
                  </a:cubicBezTo>
                  <a:cubicBezTo>
                    <a:pt x="4437" y="9817"/>
                    <a:pt x="4472" y="9774"/>
                    <a:pt x="4501" y="9724"/>
                  </a:cubicBezTo>
                  <a:lnTo>
                    <a:pt x="4530" y="9665"/>
                  </a:lnTo>
                  <a:cubicBezTo>
                    <a:pt x="4628" y="9879"/>
                    <a:pt x="4724" y="10061"/>
                    <a:pt x="4828" y="10217"/>
                  </a:cubicBezTo>
                  <a:cubicBezTo>
                    <a:pt x="4956" y="10411"/>
                    <a:pt x="5083" y="10561"/>
                    <a:pt x="5219" y="10678"/>
                  </a:cubicBezTo>
                  <a:cubicBezTo>
                    <a:pt x="5376" y="10815"/>
                    <a:pt x="5536" y="10908"/>
                    <a:pt x="5693" y="10956"/>
                  </a:cubicBezTo>
                  <a:cubicBezTo>
                    <a:pt x="5779" y="10982"/>
                    <a:pt x="5894" y="11014"/>
                    <a:pt x="6008" y="11018"/>
                  </a:cubicBezTo>
                  <a:cubicBezTo>
                    <a:pt x="6047" y="11020"/>
                    <a:pt x="6086" y="11021"/>
                    <a:pt x="6126" y="11021"/>
                  </a:cubicBezTo>
                  <a:cubicBezTo>
                    <a:pt x="6193" y="11021"/>
                    <a:pt x="6262" y="11017"/>
                    <a:pt x="6330" y="11004"/>
                  </a:cubicBezTo>
                  <a:cubicBezTo>
                    <a:pt x="6565" y="10959"/>
                    <a:pt x="6777" y="10858"/>
                    <a:pt x="6944" y="10717"/>
                  </a:cubicBezTo>
                  <a:cubicBezTo>
                    <a:pt x="7051" y="10623"/>
                    <a:pt x="7125" y="10546"/>
                    <a:pt x="7184" y="10466"/>
                  </a:cubicBezTo>
                  <a:cubicBezTo>
                    <a:pt x="7263" y="10359"/>
                    <a:pt x="7318" y="10268"/>
                    <a:pt x="7351" y="10176"/>
                  </a:cubicBezTo>
                  <a:cubicBezTo>
                    <a:pt x="7465" y="10332"/>
                    <a:pt x="7601" y="10469"/>
                    <a:pt x="7744" y="10573"/>
                  </a:cubicBezTo>
                  <a:cubicBezTo>
                    <a:pt x="7902" y="10694"/>
                    <a:pt x="8065" y="10786"/>
                    <a:pt x="8231" y="10845"/>
                  </a:cubicBezTo>
                  <a:cubicBezTo>
                    <a:pt x="8420" y="10917"/>
                    <a:pt x="8586" y="10953"/>
                    <a:pt x="8735" y="10959"/>
                  </a:cubicBezTo>
                  <a:cubicBezTo>
                    <a:pt x="8752" y="10959"/>
                    <a:pt x="8768" y="10959"/>
                    <a:pt x="8784" y="10959"/>
                  </a:cubicBezTo>
                  <a:cubicBezTo>
                    <a:pt x="8965" y="10959"/>
                    <a:pt x="9103" y="10938"/>
                    <a:pt x="9229" y="10887"/>
                  </a:cubicBezTo>
                  <a:cubicBezTo>
                    <a:pt x="9388" y="10823"/>
                    <a:pt x="9522" y="10724"/>
                    <a:pt x="9609" y="10604"/>
                  </a:cubicBezTo>
                  <a:cubicBezTo>
                    <a:pt x="9711" y="10462"/>
                    <a:pt x="9770" y="10296"/>
                    <a:pt x="9783" y="10125"/>
                  </a:cubicBezTo>
                  <a:cubicBezTo>
                    <a:pt x="9789" y="10030"/>
                    <a:pt x="9789" y="9940"/>
                    <a:pt x="9776" y="9862"/>
                  </a:cubicBezTo>
                  <a:lnTo>
                    <a:pt x="9776" y="9862"/>
                  </a:lnTo>
                  <a:cubicBezTo>
                    <a:pt x="10078" y="10034"/>
                    <a:pt x="10375" y="10119"/>
                    <a:pt x="10659" y="10119"/>
                  </a:cubicBezTo>
                  <a:cubicBezTo>
                    <a:pt x="10704" y="10119"/>
                    <a:pt x="10750" y="10117"/>
                    <a:pt x="10794" y="10112"/>
                  </a:cubicBezTo>
                  <a:cubicBezTo>
                    <a:pt x="11140" y="10078"/>
                    <a:pt x="11460" y="9903"/>
                    <a:pt x="11653" y="9642"/>
                  </a:cubicBezTo>
                  <a:cubicBezTo>
                    <a:pt x="11754" y="9506"/>
                    <a:pt x="11819" y="9353"/>
                    <a:pt x="11853" y="9185"/>
                  </a:cubicBezTo>
                  <a:cubicBezTo>
                    <a:pt x="11871" y="9102"/>
                    <a:pt x="11878" y="9020"/>
                    <a:pt x="11874" y="8933"/>
                  </a:cubicBezTo>
                  <a:cubicBezTo>
                    <a:pt x="11871" y="8835"/>
                    <a:pt x="11860" y="8757"/>
                    <a:pt x="11841" y="8675"/>
                  </a:cubicBezTo>
                  <a:cubicBezTo>
                    <a:pt x="11791" y="8475"/>
                    <a:pt x="11703" y="8291"/>
                    <a:pt x="11581" y="8131"/>
                  </a:cubicBezTo>
                  <a:cubicBezTo>
                    <a:pt x="11471" y="7986"/>
                    <a:pt x="11330" y="7848"/>
                    <a:pt x="11162" y="7728"/>
                  </a:cubicBezTo>
                  <a:cubicBezTo>
                    <a:pt x="11204" y="7709"/>
                    <a:pt x="11244" y="7688"/>
                    <a:pt x="11286" y="7666"/>
                  </a:cubicBezTo>
                  <a:cubicBezTo>
                    <a:pt x="11358" y="7625"/>
                    <a:pt x="11440" y="7576"/>
                    <a:pt x="11512" y="7512"/>
                  </a:cubicBezTo>
                  <a:cubicBezTo>
                    <a:pt x="11632" y="7400"/>
                    <a:pt x="11708" y="7281"/>
                    <a:pt x="11736" y="7155"/>
                  </a:cubicBezTo>
                  <a:cubicBezTo>
                    <a:pt x="11757" y="7060"/>
                    <a:pt x="11755" y="6962"/>
                    <a:pt x="11730" y="6861"/>
                  </a:cubicBezTo>
                  <a:cubicBezTo>
                    <a:pt x="11681" y="6658"/>
                    <a:pt x="11548" y="6482"/>
                    <a:pt x="11440" y="6368"/>
                  </a:cubicBezTo>
                  <a:cubicBezTo>
                    <a:pt x="11218" y="6124"/>
                    <a:pt x="10927" y="5903"/>
                    <a:pt x="10575" y="5713"/>
                  </a:cubicBezTo>
                  <a:cubicBezTo>
                    <a:pt x="10394" y="5612"/>
                    <a:pt x="10230" y="5535"/>
                    <a:pt x="10074" y="5478"/>
                  </a:cubicBezTo>
                  <a:cubicBezTo>
                    <a:pt x="10181" y="5432"/>
                    <a:pt x="10280" y="5381"/>
                    <a:pt x="10369" y="5323"/>
                  </a:cubicBezTo>
                  <a:cubicBezTo>
                    <a:pt x="10546" y="5209"/>
                    <a:pt x="10666" y="5080"/>
                    <a:pt x="10736" y="4933"/>
                  </a:cubicBezTo>
                  <a:cubicBezTo>
                    <a:pt x="10801" y="4797"/>
                    <a:pt x="10819" y="4639"/>
                    <a:pt x="10783" y="4484"/>
                  </a:cubicBezTo>
                  <a:cubicBezTo>
                    <a:pt x="10749" y="4339"/>
                    <a:pt x="10674" y="4196"/>
                    <a:pt x="10571" y="4067"/>
                  </a:cubicBezTo>
                  <a:cubicBezTo>
                    <a:pt x="10463" y="3933"/>
                    <a:pt x="10321" y="3805"/>
                    <a:pt x="10166" y="3699"/>
                  </a:cubicBezTo>
                  <a:cubicBezTo>
                    <a:pt x="9998" y="3584"/>
                    <a:pt x="9814" y="3486"/>
                    <a:pt x="9617" y="3407"/>
                  </a:cubicBezTo>
                  <a:cubicBezTo>
                    <a:pt x="9280" y="3273"/>
                    <a:pt x="8949" y="3197"/>
                    <a:pt x="8635" y="3184"/>
                  </a:cubicBezTo>
                  <a:cubicBezTo>
                    <a:pt x="8675" y="3142"/>
                    <a:pt x="8707" y="3099"/>
                    <a:pt x="8733" y="3052"/>
                  </a:cubicBezTo>
                  <a:cubicBezTo>
                    <a:pt x="8807" y="2928"/>
                    <a:pt x="8838" y="2783"/>
                    <a:pt x="8829" y="2622"/>
                  </a:cubicBezTo>
                  <a:cubicBezTo>
                    <a:pt x="8823" y="2561"/>
                    <a:pt x="8815" y="2499"/>
                    <a:pt x="8800" y="2438"/>
                  </a:cubicBezTo>
                  <a:cubicBezTo>
                    <a:pt x="8742" y="2208"/>
                    <a:pt x="8608" y="1983"/>
                    <a:pt x="8420" y="1807"/>
                  </a:cubicBezTo>
                  <a:cubicBezTo>
                    <a:pt x="8085" y="1495"/>
                    <a:pt x="7643" y="1406"/>
                    <a:pt x="7331" y="1385"/>
                  </a:cubicBezTo>
                  <a:cubicBezTo>
                    <a:pt x="7258" y="1380"/>
                    <a:pt x="7184" y="1377"/>
                    <a:pt x="7109" y="1377"/>
                  </a:cubicBezTo>
                  <a:cubicBezTo>
                    <a:pt x="6972" y="1377"/>
                    <a:pt x="6833" y="1386"/>
                    <a:pt x="6694" y="1407"/>
                  </a:cubicBezTo>
                  <a:cubicBezTo>
                    <a:pt x="6722" y="1366"/>
                    <a:pt x="6747" y="1323"/>
                    <a:pt x="6770" y="1277"/>
                  </a:cubicBezTo>
                  <a:cubicBezTo>
                    <a:pt x="6798" y="1223"/>
                    <a:pt x="6814" y="1167"/>
                    <a:pt x="6828" y="1099"/>
                  </a:cubicBezTo>
                  <a:cubicBezTo>
                    <a:pt x="6837" y="1048"/>
                    <a:pt x="6837" y="1001"/>
                    <a:pt x="6834" y="946"/>
                  </a:cubicBezTo>
                  <a:cubicBezTo>
                    <a:pt x="6832" y="911"/>
                    <a:pt x="6827" y="877"/>
                    <a:pt x="6819" y="844"/>
                  </a:cubicBezTo>
                  <a:cubicBezTo>
                    <a:pt x="6805" y="788"/>
                    <a:pt x="6781" y="737"/>
                    <a:pt x="6754" y="692"/>
                  </a:cubicBezTo>
                  <a:cubicBezTo>
                    <a:pt x="6722" y="639"/>
                    <a:pt x="6690" y="592"/>
                    <a:pt x="6650" y="551"/>
                  </a:cubicBezTo>
                  <a:cubicBezTo>
                    <a:pt x="6614" y="511"/>
                    <a:pt x="6573" y="471"/>
                    <a:pt x="6530" y="439"/>
                  </a:cubicBezTo>
                  <a:cubicBezTo>
                    <a:pt x="6453" y="378"/>
                    <a:pt x="6360" y="322"/>
                    <a:pt x="6248" y="268"/>
                  </a:cubicBezTo>
                  <a:cubicBezTo>
                    <a:pt x="6046" y="170"/>
                    <a:pt x="5807" y="97"/>
                    <a:pt x="5524" y="49"/>
                  </a:cubicBezTo>
                  <a:cubicBezTo>
                    <a:pt x="5334" y="16"/>
                    <a:pt x="5146" y="0"/>
                    <a:pt x="49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1697257" y="1831428"/>
              <a:ext cx="436426" cy="303442"/>
            </a:xfrm>
            <a:custGeom>
              <a:rect b="b" l="l" r="r" t="t"/>
              <a:pathLst>
                <a:path extrusionOk="0" h="8689" w="12497">
                  <a:moveTo>
                    <a:pt x="9439" y="3982"/>
                  </a:moveTo>
                  <a:cubicBezTo>
                    <a:pt x="9435" y="3983"/>
                    <a:pt x="9431" y="3983"/>
                    <a:pt x="9428" y="3984"/>
                  </a:cubicBezTo>
                  <a:lnTo>
                    <a:pt x="9428" y="3984"/>
                  </a:lnTo>
                  <a:cubicBezTo>
                    <a:pt x="9431" y="3984"/>
                    <a:pt x="9435" y="3983"/>
                    <a:pt x="9439" y="3982"/>
                  </a:cubicBezTo>
                  <a:close/>
                  <a:moveTo>
                    <a:pt x="9906" y="6052"/>
                  </a:moveTo>
                  <a:lnTo>
                    <a:pt x="9906" y="6052"/>
                  </a:lnTo>
                  <a:cubicBezTo>
                    <a:pt x="9906" y="6052"/>
                    <a:pt x="9906" y="6052"/>
                    <a:pt x="9906" y="6052"/>
                  </a:cubicBezTo>
                  <a:cubicBezTo>
                    <a:pt x="9906" y="6052"/>
                    <a:pt x="9906" y="6052"/>
                    <a:pt x="9906" y="6052"/>
                  </a:cubicBezTo>
                  <a:close/>
                  <a:moveTo>
                    <a:pt x="7350" y="7357"/>
                  </a:moveTo>
                  <a:cubicBezTo>
                    <a:pt x="7350" y="7357"/>
                    <a:pt x="7350" y="7357"/>
                    <a:pt x="7350" y="7358"/>
                  </a:cubicBezTo>
                  <a:cubicBezTo>
                    <a:pt x="7350" y="7357"/>
                    <a:pt x="7350" y="7357"/>
                    <a:pt x="7350" y="7357"/>
                  </a:cubicBezTo>
                  <a:close/>
                  <a:moveTo>
                    <a:pt x="253" y="0"/>
                  </a:moveTo>
                  <a:cubicBezTo>
                    <a:pt x="218" y="0"/>
                    <a:pt x="182" y="8"/>
                    <a:pt x="153" y="19"/>
                  </a:cubicBezTo>
                  <a:cubicBezTo>
                    <a:pt x="93" y="42"/>
                    <a:pt x="48" y="92"/>
                    <a:pt x="23" y="153"/>
                  </a:cubicBezTo>
                  <a:cubicBezTo>
                    <a:pt x="1" y="214"/>
                    <a:pt x="2" y="279"/>
                    <a:pt x="28" y="337"/>
                  </a:cubicBezTo>
                  <a:cubicBezTo>
                    <a:pt x="56" y="400"/>
                    <a:pt x="104" y="436"/>
                    <a:pt x="165" y="465"/>
                  </a:cubicBezTo>
                  <a:cubicBezTo>
                    <a:pt x="760" y="753"/>
                    <a:pt x="1349" y="1050"/>
                    <a:pt x="1932" y="1365"/>
                  </a:cubicBezTo>
                  <a:cubicBezTo>
                    <a:pt x="2700" y="1781"/>
                    <a:pt x="3455" y="2221"/>
                    <a:pt x="4203" y="2672"/>
                  </a:cubicBezTo>
                  <a:cubicBezTo>
                    <a:pt x="4254" y="2701"/>
                    <a:pt x="4304" y="2734"/>
                    <a:pt x="4355" y="2766"/>
                  </a:cubicBezTo>
                  <a:cubicBezTo>
                    <a:pt x="4225" y="3470"/>
                    <a:pt x="4197" y="4191"/>
                    <a:pt x="4258" y="4903"/>
                  </a:cubicBezTo>
                  <a:cubicBezTo>
                    <a:pt x="4290" y="5293"/>
                    <a:pt x="4344" y="5679"/>
                    <a:pt x="4420" y="6061"/>
                  </a:cubicBezTo>
                  <a:cubicBezTo>
                    <a:pt x="4493" y="6436"/>
                    <a:pt x="4584" y="6806"/>
                    <a:pt x="4687" y="7171"/>
                  </a:cubicBezTo>
                  <a:cubicBezTo>
                    <a:pt x="4690" y="7191"/>
                    <a:pt x="4697" y="7204"/>
                    <a:pt x="4714" y="7216"/>
                  </a:cubicBezTo>
                  <a:cubicBezTo>
                    <a:pt x="4725" y="7224"/>
                    <a:pt x="4740" y="7229"/>
                    <a:pt x="4753" y="7229"/>
                  </a:cubicBezTo>
                  <a:cubicBezTo>
                    <a:pt x="4757" y="7229"/>
                    <a:pt x="4761" y="7229"/>
                    <a:pt x="4765" y="7228"/>
                  </a:cubicBezTo>
                  <a:cubicBezTo>
                    <a:pt x="4783" y="7225"/>
                    <a:pt x="4799" y="7216"/>
                    <a:pt x="4810" y="7200"/>
                  </a:cubicBezTo>
                  <a:cubicBezTo>
                    <a:pt x="4819" y="7187"/>
                    <a:pt x="4827" y="7167"/>
                    <a:pt x="4821" y="7151"/>
                  </a:cubicBezTo>
                  <a:cubicBezTo>
                    <a:pt x="4697" y="6705"/>
                    <a:pt x="4591" y="6255"/>
                    <a:pt x="4515" y="5799"/>
                  </a:cubicBezTo>
                  <a:cubicBezTo>
                    <a:pt x="4445" y="5370"/>
                    <a:pt x="4396" y="4935"/>
                    <a:pt x="4382" y="4499"/>
                  </a:cubicBezTo>
                  <a:lnTo>
                    <a:pt x="4382" y="4495"/>
                  </a:lnTo>
                  <a:lnTo>
                    <a:pt x="4382" y="4493"/>
                  </a:lnTo>
                  <a:cubicBezTo>
                    <a:pt x="4377" y="4191"/>
                    <a:pt x="4382" y="3887"/>
                    <a:pt x="4410" y="3588"/>
                  </a:cubicBezTo>
                  <a:cubicBezTo>
                    <a:pt x="4432" y="3343"/>
                    <a:pt x="4468" y="3104"/>
                    <a:pt x="4511" y="2864"/>
                  </a:cubicBezTo>
                  <a:cubicBezTo>
                    <a:pt x="5109" y="3231"/>
                    <a:pt x="5698" y="3608"/>
                    <a:pt x="6283" y="3991"/>
                  </a:cubicBezTo>
                  <a:cubicBezTo>
                    <a:pt x="6474" y="4115"/>
                    <a:pt x="6660" y="4243"/>
                    <a:pt x="6849" y="4368"/>
                  </a:cubicBezTo>
                  <a:cubicBezTo>
                    <a:pt x="6836" y="4660"/>
                    <a:pt x="6836" y="4956"/>
                    <a:pt x="6851" y="5251"/>
                  </a:cubicBezTo>
                  <a:cubicBezTo>
                    <a:pt x="6871" y="5613"/>
                    <a:pt x="6910" y="5973"/>
                    <a:pt x="6971" y="6331"/>
                  </a:cubicBezTo>
                  <a:cubicBezTo>
                    <a:pt x="7033" y="6695"/>
                    <a:pt x="7112" y="7055"/>
                    <a:pt x="7219" y="7409"/>
                  </a:cubicBezTo>
                  <a:cubicBezTo>
                    <a:pt x="7324" y="7761"/>
                    <a:pt x="7451" y="8105"/>
                    <a:pt x="7600" y="8440"/>
                  </a:cubicBezTo>
                  <a:cubicBezTo>
                    <a:pt x="7612" y="8464"/>
                    <a:pt x="7638" y="8480"/>
                    <a:pt x="7665" y="8480"/>
                  </a:cubicBezTo>
                  <a:cubicBezTo>
                    <a:pt x="7673" y="8480"/>
                    <a:pt x="7682" y="8478"/>
                    <a:pt x="7690" y="8475"/>
                  </a:cubicBezTo>
                  <a:cubicBezTo>
                    <a:pt x="7723" y="8461"/>
                    <a:pt x="7740" y="8419"/>
                    <a:pt x="7725" y="8385"/>
                  </a:cubicBezTo>
                  <a:cubicBezTo>
                    <a:pt x="7578" y="8050"/>
                    <a:pt x="7451" y="7705"/>
                    <a:pt x="7348" y="7353"/>
                  </a:cubicBezTo>
                  <a:lnTo>
                    <a:pt x="7348" y="7353"/>
                  </a:lnTo>
                  <a:cubicBezTo>
                    <a:pt x="7349" y="7354"/>
                    <a:pt x="7350" y="7356"/>
                    <a:pt x="7350" y="7357"/>
                  </a:cubicBezTo>
                  <a:lnTo>
                    <a:pt x="7350" y="7357"/>
                  </a:lnTo>
                  <a:cubicBezTo>
                    <a:pt x="7248" y="6997"/>
                    <a:pt x="7167" y="6627"/>
                    <a:pt x="7113" y="6256"/>
                  </a:cubicBezTo>
                  <a:cubicBezTo>
                    <a:pt x="7063" y="5904"/>
                    <a:pt x="7033" y="5548"/>
                    <a:pt x="7022" y="5192"/>
                  </a:cubicBezTo>
                  <a:lnTo>
                    <a:pt x="7022" y="5196"/>
                  </a:lnTo>
                  <a:cubicBezTo>
                    <a:pt x="7015" y="4957"/>
                    <a:pt x="7021" y="4721"/>
                    <a:pt x="7027" y="4485"/>
                  </a:cubicBezTo>
                  <a:cubicBezTo>
                    <a:pt x="7465" y="4773"/>
                    <a:pt x="7905" y="5062"/>
                    <a:pt x="8339" y="5357"/>
                  </a:cubicBezTo>
                  <a:cubicBezTo>
                    <a:pt x="8683" y="5592"/>
                    <a:pt x="9024" y="5828"/>
                    <a:pt x="9367" y="6063"/>
                  </a:cubicBezTo>
                  <a:cubicBezTo>
                    <a:pt x="9367" y="6066"/>
                    <a:pt x="9366" y="6067"/>
                    <a:pt x="9366" y="6068"/>
                  </a:cubicBezTo>
                  <a:cubicBezTo>
                    <a:pt x="9429" y="6535"/>
                    <a:pt x="9536" y="6995"/>
                    <a:pt x="9695" y="7439"/>
                  </a:cubicBezTo>
                  <a:cubicBezTo>
                    <a:pt x="9773" y="7660"/>
                    <a:pt x="9860" y="7875"/>
                    <a:pt x="9964" y="8084"/>
                  </a:cubicBezTo>
                  <a:cubicBezTo>
                    <a:pt x="10060" y="8283"/>
                    <a:pt x="10169" y="8476"/>
                    <a:pt x="10288" y="8662"/>
                  </a:cubicBezTo>
                  <a:cubicBezTo>
                    <a:pt x="10299" y="8677"/>
                    <a:pt x="10320" y="8686"/>
                    <a:pt x="10335" y="8689"/>
                  </a:cubicBezTo>
                  <a:cubicBezTo>
                    <a:pt x="10337" y="8689"/>
                    <a:pt x="10339" y="8689"/>
                    <a:pt x="10341" y="8689"/>
                  </a:cubicBezTo>
                  <a:cubicBezTo>
                    <a:pt x="10356" y="8689"/>
                    <a:pt x="10371" y="8683"/>
                    <a:pt x="10385" y="8675"/>
                  </a:cubicBezTo>
                  <a:cubicBezTo>
                    <a:pt x="10397" y="8662"/>
                    <a:pt x="10408" y="8644"/>
                    <a:pt x="10410" y="8628"/>
                  </a:cubicBezTo>
                  <a:cubicBezTo>
                    <a:pt x="10410" y="8621"/>
                    <a:pt x="10410" y="8614"/>
                    <a:pt x="10408" y="8607"/>
                  </a:cubicBezTo>
                  <a:cubicBezTo>
                    <a:pt x="10405" y="8599"/>
                    <a:pt x="10401" y="8588"/>
                    <a:pt x="10396" y="8579"/>
                  </a:cubicBezTo>
                  <a:cubicBezTo>
                    <a:pt x="10370" y="8539"/>
                    <a:pt x="10348" y="8502"/>
                    <a:pt x="10323" y="8462"/>
                  </a:cubicBezTo>
                  <a:cubicBezTo>
                    <a:pt x="10189" y="8234"/>
                    <a:pt x="10067" y="8001"/>
                    <a:pt x="9964" y="7758"/>
                  </a:cubicBezTo>
                  <a:cubicBezTo>
                    <a:pt x="9870" y="7532"/>
                    <a:pt x="9787" y="7303"/>
                    <a:pt x="9715" y="7068"/>
                  </a:cubicBezTo>
                  <a:lnTo>
                    <a:pt x="9715" y="7069"/>
                  </a:lnTo>
                  <a:cubicBezTo>
                    <a:pt x="9630" y="6774"/>
                    <a:pt x="9568" y="6474"/>
                    <a:pt x="9521" y="6171"/>
                  </a:cubicBezTo>
                  <a:lnTo>
                    <a:pt x="9521" y="6171"/>
                  </a:lnTo>
                  <a:cubicBezTo>
                    <a:pt x="9804" y="6365"/>
                    <a:pt x="10087" y="6557"/>
                    <a:pt x="10368" y="6752"/>
                  </a:cubicBezTo>
                  <a:lnTo>
                    <a:pt x="11377" y="7450"/>
                  </a:lnTo>
                  <a:cubicBezTo>
                    <a:pt x="11713" y="7682"/>
                    <a:pt x="12051" y="7910"/>
                    <a:pt x="12385" y="8143"/>
                  </a:cubicBezTo>
                  <a:cubicBezTo>
                    <a:pt x="12397" y="8152"/>
                    <a:pt x="12411" y="8157"/>
                    <a:pt x="12426" y="8157"/>
                  </a:cubicBezTo>
                  <a:cubicBezTo>
                    <a:pt x="12446" y="8157"/>
                    <a:pt x="12467" y="8147"/>
                    <a:pt x="12480" y="8129"/>
                  </a:cubicBezTo>
                  <a:cubicBezTo>
                    <a:pt x="12494" y="8113"/>
                    <a:pt x="12497" y="8091"/>
                    <a:pt x="12493" y="8071"/>
                  </a:cubicBezTo>
                  <a:cubicBezTo>
                    <a:pt x="12489" y="8056"/>
                    <a:pt x="12480" y="8042"/>
                    <a:pt x="12467" y="8034"/>
                  </a:cubicBezTo>
                  <a:cubicBezTo>
                    <a:pt x="11825" y="7586"/>
                    <a:pt x="11191" y="7123"/>
                    <a:pt x="10557" y="6661"/>
                  </a:cubicBezTo>
                  <a:cubicBezTo>
                    <a:pt x="10288" y="6466"/>
                    <a:pt x="10022" y="6267"/>
                    <a:pt x="9753" y="6070"/>
                  </a:cubicBezTo>
                  <a:cubicBezTo>
                    <a:pt x="9805" y="6063"/>
                    <a:pt x="9859" y="6055"/>
                    <a:pt x="9912" y="6049"/>
                  </a:cubicBezTo>
                  <a:lnTo>
                    <a:pt x="9912" y="6049"/>
                  </a:lnTo>
                  <a:cubicBezTo>
                    <a:pt x="9911" y="6049"/>
                    <a:pt x="9908" y="6051"/>
                    <a:pt x="9906" y="6052"/>
                  </a:cubicBezTo>
                  <a:lnTo>
                    <a:pt x="9906" y="6052"/>
                  </a:lnTo>
                  <a:cubicBezTo>
                    <a:pt x="10281" y="6013"/>
                    <a:pt x="10661" y="5999"/>
                    <a:pt x="11041" y="5992"/>
                  </a:cubicBezTo>
                  <a:cubicBezTo>
                    <a:pt x="11405" y="5990"/>
                    <a:pt x="11771" y="5990"/>
                    <a:pt x="12135" y="5980"/>
                  </a:cubicBezTo>
                  <a:cubicBezTo>
                    <a:pt x="12173" y="5979"/>
                    <a:pt x="12204" y="5951"/>
                    <a:pt x="12206" y="5914"/>
                  </a:cubicBezTo>
                  <a:cubicBezTo>
                    <a:pt x="12206" y="5908"/>
                    <a:pt x="12206" y="5901"/>
                    <a:pt x="12204" y="5896"/>
                  </a:cubicBezTo>
                  <a:cubicBezTo>
                    <a:pt x="12197" y="5867"/>
                    <a:pt x="12170" y="5842"/>
                    <a:pt x="12138" y="5842"/>
                  </a:cubicBezTo>
                  <a:cubicBezTo>
                    <a:pt x="11706" y="5853"/>
                    <a:pt x="11272" y="5849"/>
                    <a:pt x="10838" y="5860"/>
                  </a:cubicBezTo>
                  <a:cubicBezTo>
                    <a:pt x="10419" y="5870"/>
                    <a:pt x="10005" y="5894"/>
                    <a:pt x="9594" y="5952"/>
                  </a:cubicBezTo>
                  <a:cubicBezTo>
                    <a:pt x="9280" y="5722"/>
                    <a:pt x="8967" y="5493"/>
                    <a:pt x="8652" y="5262"/>
                  </a:cubicBezTo>
                  <a:cubicBezTo>
                    <a:pt x="8249" y="4968"/>
                    <a:pt x="7845" y="4675"/>
                    <a:pt x="7440" y="4384"/>
                  </a:cubicBezTo>
                  <a:cubicBezTo>
                    <a:pt x="7731" y="4296"/>
                    <a:pt x="8024" y="4218"/>
                    <a:pt x="8324" y="4158"/>
                  </a:cubicBezTo>
                  <a:cubicBezTo>
                    <a:pt x="8689" y="4083"/>
                    <a:pt x="9057" y="4025"/>
                    <a:pt x="9428" y="3984"/>
                  </a:cubicBezTo>
                  <a:lnTo>
                    <a:pt x="9428" y="3984"/>
                  </a:lnTo>
                  <a:cubicBezTo>
                    <a:pt x="9425" y="3984"/>
                    <a:pt x="9423" y="3984"/>
                    <a:pt x="9421" y="3984"/>
                  </a:cubicBezTo>
                  <a:cubicBezTo>
                    <a:pt x="9837" y="3940"/>
                    <a:pt x="10257" y="3917"/>
                    <a:pt x="10676" y="3917"/>
                  </a:cubicBezTo>
                  <a:cubicBezTo>
                    <a:pt x="10769" y="3917"/>
                    <a:pt x="10862" y="3918"/>
                    <a:pt x="10955" y="3920"/>
                  </a:cubicBezTo>
                  <a:cubicBezTo>
                    <a:pt x="10991" y="3920"/>
                    <a:pt x="11024" y="3891"/>
                    <a:pt x="11025" y="3853"/>
                  </a:cubicBezTo>
                  <a:cubicBezTo>
                    <a:pt x="11025" y="3846"/>
                    <a:pt x="11025" y="3840"/>
                    <a:pt x="11024" y="3836"/>
                  </a:cubicBezTo>
                  <a:cubicBezTo>
                    <a:pt x="11017" y="3808"/>
                    <a:pt x="10991" y="3785"/>
                    <a:pt x="10960" y="3784"/>
                  </a:cubicBezTo>
                  <a:cubicBezTo>
                    <a:pt x="10863" y="3781"/>
                    <a:pt x="10765" y="3780"/>
                    <a:pt x="10667" y="3780"/>
                  </a:cubicBezTo>
                  <a:cubicBezTo>
                    <a:pt x="10126" y="3780"/>
                    <a:pt x="9584" y="3816"/>
                    <a:pt x="9048" y="3887"/>
                  </a:cubicBezTo>
                  <a:cubicBezTo>
                    <a:pt x="8725" y="3930"/>
                    <a:pt x="8402" y="3984"/>
                    <a:pt x="8085" y="4051"/>
                  </a:cubicBezTo>
                  <a:cubicBezTo>
                    <a:pt x="7806" y="4109"/>
                    <a:pt x="7527" y="4178"/>
                    <a:pt x="7251" y="4252"/>
                  </a:cubicBezTo>
                  <a:cubicBezTo>
                    <a:pt x="7051" y="4109"/>
                    <a:pt x="6853" y="3964"/>
                    <a:pt x="6651" y="3825"/>
                  </a:cubicBezTo>
                  <a:cubicBezTo>
                    <a:pt x="6096" y="3438"/>
                    <a:pt x="5535" y="3060"/>
                    <a:pt x="4969" y="2690"/>
                  </a:cubicBezTo>
                  <a:cubicBezTo>
                    <a:pt x="5084" y="2638"/>
                    <a:pt x="5198" y="2584"/>
                    <a:pt x="5316" y="2538"/>
                  </a:cubicBezTo>
                  <a:cubicBezTo>
                    <a:pt x="6068" y="2246"/>
                    <a:pt x="6860" y="2066"/>
                    <a:pt x="7661" y="1979"/>
                  </a:cubicBezTo>
                  <a:cubicBezTo>
                    <a:pt x="8000" y="1944"/>
                    <a:pt x="8340" y="1924"/>
                    <a:pt x="8681" y="1924"/>
                  </a:cubicBezTo>
                  <a:cubicBezTo>
                    <a:pt x="8797" y="1924"/>
                    <a:pt x="8912" y="1926"/>
                    <a:pt x="9028" y="1931"/>
                  </a:cubicBezTo>
                  <a:cubicBezTo>
                    <a:pt x="9029" y="1931"/>
                    <a:pt x="9029" y="1931"/>
                    <a:pt x="9030" y="1931"/>
                  </a:cubicBezTo>
                  <a:cubicBezTo>
                    <a:pt x="9065" y="1931"/>
                    <a:pt x="9098" y="1900"/>
                    <a:pt x="9098" y="1863"/>
                  </a:cubicBezTo>
                  <a:cubicBezTo>
                    <a:pt x="9098" y="1856"/>
                    <a:pt x="9098" y="1851"/>
                    <a:pt x="9097" y="1844"/>
                  </a:cubicBezTo>
                  <a:cubicBezTo>
                    <a:pt x="9087" y="1814"/>
                    <a:pt x="9062" y="1793"/>
                    <a:pt x="9029" y="1790"/>
                  </a:cubicBezTo>
                  <a:cubicBezTo>
                    <a:pt x="8888" y="1784"/>
                    <a:pt x="8747" y="1782"/>
                    <a:pt x="8606" y="1782"/>
                  </a:cubicBezTo>
                  <a:cubicBezTo>
                    <a:pt x="8008" y="1782"/>
                    <a:pt x="7408" y="1833"/>
                    <a:pt x="6819" y="1935"/>
                  </a:cubicBezTo>
                  <a:cubicBezTo>
                    <a:pt x="6442" y="2001"/>
                    <a:pt x="6069" y="2086"/>
                    <a:pt x="5704" y="2196"/>
                  </a:cubicBezTo>
                  <a:cubicBezTo>
                    <a:pt x="5383" y="2294"/>
                    <a:pt x="5066" y="2411"/>
                    <a:pt x="4759" y="2552"/>
                  </a:cubicBezTo>
                  <a:cubicBezTo>
                    <a:pt x="4708" y="2519"/>
                    <a:pt x="4658" y="2485"/>
                    <a:pt x="4606" y="2451"/>
                  </a:cubicBezTo>
                  <a:cubicBezTo>
                    <a:pt x="3919" y="2008"/>
                    <a:pt x="3221" y="1576"/>
                    <a:pt x="2512" y="1172"/>
                  </a:cubicBezTo>
                  <a:cubicBezTo>
                    <a:pt x="1798" y="764"/>
                    <a:pt x="1076" y="372"/>
                    <a:pt x="333" y="16"/>
                  </a:cubicBezTo>
                  <a:cubicBezTo>
                    <a:pt x="309" y="5"/>
                    <a:pt x="281" y="0"/>
                    <a:pt x="2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 name="Google Shape;565;p11"/>
          <p:cNvGrpSpPr/>
          <p:nvPr/>
        </p:nvGrpSpPr>
        <p:grpSpPr>
          <a:xfrm>
            <a:off x="-103042" y="2087031"/>
            <a:ext cx="1141489" cy="771678"/>
            <a:chOff x="2096758" y="598735"/>
            <a:chExt cx="472002" cy="319086"/>
          </a:xfrm>
        </p:grpSpPr>
        <p:sp>
          <p:nvSpPr>
            <p:cNvPr id="566" name="Google Shape;566;p11"/>
            <p:cNvSpPr/>
            <p:nvPr/>
          </p:nvSpPr>
          <p:spPr>
            <a:xfrm>
              <a:off x="2240669" y="626253"/>
              <a:ext cx="71137" cy="131518"/>
            </a:xfrm>
            <a:custGeom>
              <a:rect b="b" l="l" r="r" t="t"/>
              <a:pathLst>
                <a:path extrusionOk="0" h="3766" w="2037">
                  <a:moveTo>
                    <a:pt x="1341" y="1"/>
                  </a:moveTo>
                  <a:cubicBezTo>
                    <a:pt x="1339" y="1"/>
                    <a:pt x="1337" y="1"/>
                    <a:pt x="1336" y="1"/>
                  </a:cubicBezTo>
                  <a:cubicBezTo>
                    <a:pt x="1304" y="1"/>
                    <a:pt x="1280" y="19"/>
                    <a:pt x="1260" y="49"/>
                  </a:cubicBezTo>
                  <a:cubicBezTo>
                    <a:pt x="1220" y="111"/>
                    <a:pt x="1177" y="174"/>
                    <a:pt x="1135" y="236"/>
                  </a:cubicBezTo>
                  <a:cubicBezTo>
                    <a:pt x="1062" y="342"/>
                    <a:pt x="995" y="433"/>
                    <a:pt x="930" y="526"/>
                  </a:cubicBezTo>
                  <a:cubicBezTo>
                    <a:pt x="799" y="709"/>
                    <a:pt x="667" y="893"/>
                    <a:pt x="543" y="1082"/>
                  </a:cubicBezTo>
                  <a:cubicBezTo>
                    <a:pt x="311" y="1437"/>
                    <a:pt x="169" y="1724"/>
                    <a:pt x="79" y="2012"/>
                  </a:cubicBezTo>
                  <a:cubicBezTo>
                    <a:pt x="34" y="2159"/>
                    <a:pt x="8" y="2311"/>
                    <a:pt x="5" y="2464"/>
                  </a:cubicBezTo>
                  <a:cubicBezTo>
                    <a:pt x="1" y="2610"/>
                    <a:pt x="25" y="2765"/>
                    <a:pt x="77" y="2907"/>
                  </a:cubicBezTo>
                  <a:cubicBezTo>
                    <a:pt x="129" y="3055"/>
                    <a:pt x="213" y="3197"/>
                    <a:pt x="328" y="3331"/>
                  </a:cubicBezTo>
                  <a:cubicBezTo>
                    <a:pt x="376" y="3386"/>
                    <a:pt x="426" y="3438"/>
                    <a:pt x="481" y="3489"/>
                  </a:cubicBezTo>
                  <a:cubicBezTo>
                    <a:pt x="576" y="3576"/>
                    <a:pt x="688" y="3662"/>
                    <a:pt x="819" y="3748"/>
                  </a:cubicBezTo>
                  <a:cubicBezTo>
                    <a:pt x="829" y="3755"/>
                    <a:pt x="841" y="3758"/>
                    <a:pt x="855" y="3758"/>
                  </a:cubicBezTo>
                  <a:cubicBezTo>
                    <a:pt x="864" y="3758"/>
                    <a:pt x="874" y="3757"/>
                    <a:pt x="883" y="3753"/>
                  </a:cubicBezTo>
                  <a:cubicBezTo>
                    <a:pt x="898" y="3762"/>
                    <a:pt x="915" y="3766"/>
                    <a:pt x="933" y="3766"/>
                  </a:cubicBezTo>
                  <a:cubicBezTo>
                    <a:pt x="963" y="3766"/>
                    <a:pt x="995" y="3754"/>
                    <a:pt x="1018" y="3731"/>
                  </a:cubicBezTo>
                  <a:cubicBezTo>
                    <a:pt x="1166" y="3586"/>
                    <a:pt x="1291" y="3448"/>
                    <a:pt x="1399" y="3313"/>
                  </a:cubicBezTo>
                  <a:cubicBezTo>
                    <a:pt x="1512" y="3169"/>
                    <a:pt x="1616" y="3017"/>
                    <a:pt x="1703" y="2864"/>
                  </a:cubicBezTo>
                  <a:cubicBezTo>
                    <a:pt x="1863" y="2580"/>
                    <a:pt x="1966" y="2264"/>
                    <a:pt x="2002" y="1947"/>
                  </a:cubicBezTo>
                  <a:cubicBezTo>
                    <a:pt x="2037" y="1642"/>
                    <a:pt x="2004" y="1325"/>
                    <a:pt x="1907" y="1002"/>
                  </a:cubicBezTo>
                  <a:cubicBezTo>
                    <a:pt x="1866" y="862"/>
                    <a:pt x="1808" y="716"/>
                    <a:pt x="1721" y="542"/>
                  </a:cubicBezTo>
                  <a:cubicBezTo>
                    <a:pt x="1641" y="378"/>
                    <a:pt x="1540" y="215"/>
                    <a:pt x="1416" y="42"/>
                  </a:cubicBezTo>
                  <a:lnTo>
                    <a:pt x="1399" y="24"/>
                  </a:lnTo>
                  <a:cubicBezTo>
                    <a:pt x="1382" y="9"/>
                    <a:pt x="1362" y="1"/>
                    <a:pt x="1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1"/>
            <p:cNvSpPr/>
            <p:nvPr/>
          </p:nvSpPr>
          <p:spPr>
            <a:xfrm>
              <a:off x="2350287" y="598735"/>
              <a:ext cx="72464" cy="118667"/>
            </a:xfrm>
            <a:custGeom>
              <a:rect b="b" l="l" r="r" t="t"/>
              <a:pathLst>
                <a:path extrusionOk="0" h="3398" w="2075">
                  <a:moveTo>
                    <a:pt x="1328" y="1"/>
                  </a:moveTo>
                  <a:cubicBezTo>
                    <a:pt x="1304" y="2"/>
                    <a:pt x="1272" y="13"/>
                    <a:pt x="1259" y="34"/>
                  </a:cubicBezTo>
                  <a:cubicBezTo>
                    <a:pt x="1144" y="195"/>
                    <a:pt x="1021" y="351"/>
                    <a:pt x="898" y="506"/>
                  </a:cubicBezTo>
                  <a:cubicBezTo>
                    <a:pt x="815" y="612"/>
                    <a:pt x="731" y="719"/>
                    <a:pt x="650" y="826"/>
                  </a:cubicBezTo>
                  <a:cubicBezTo>
                    <a:pt x="455" y="1084"/>
                    <a:pt x="255" y="1366"/>
                    <a:pt x="125" y="1682"/>
                  </a:cubicBezTo>
                  <a:cubicBezTo>
                    <a:pt x="63" y="1835"/>
                    <a:pt x="27" y="1975"/>
                    <a:pt x="15" y="2110"/>
                  </a:cubicBezTo>
                  <a:cubicBezTo>
                    <a:pt x="1" y="2255"/>
                    <a:pt x="16" y="2397"/>
                    <a:pt x="60" y="2531"/>
                  </a:cubicBezTo>
                  <a:cubicBezTo>
                    <a:pt x="114" y="2698"/>
                    <a:pt x="222" y="2854"/>
                    <a:pt x="375" y="2996"/>
                  </a:cubicBezTo>
                  <a:cubicBezTo>
                    <a:pt x="472" y="3085"/>
                    <a:pt x="586" y="3168"/>
                    <a:pt x="723" y="3246"/>
                  </a:cubicBezTo>
                  <a:cubicBezTo>
                    <a:pt x="719" y="3266"/>
                    <a:pt x="720" y="3284"/>
                    <a:pt x="726" y="3301"/>
                  </a:cubicBezTo>
                  <a:cubicBezTo>
                    <a:pt x="733" y="3325"/>
                    <a:pt x="746" y="3346"/>
                    <a:pt x="763" y="3362"/>
                  </a:cubicBezTo>
                  <a:cubicBezTo>
                    <a:pt x="773" y="3371"/>
                    <a:pt x="782" y="3377"/>
                    <a:pt x="793" y="3383"/>
                  </a:cubicBezTo>
                  <a:cubicBezTo>
                    <a:pt x="812" y="3392"/>
                    <a:pt x="832" y="3397"/>
                    <a:pt x="852" y="3397"/>
                  </a:cubicBezTo>
                  <a:cubicBezTo>
                    <a:pt x="876" y="3397"/>
                    <a:pt x="901" y="3391"/>
                    <a:pt x="926" y="3377"/>
                  </a:cubicBezTo>
                  <a:cubicBezTo>
                    <a:pt x="1086" y="3295"/>
                    <a:pt x="1223" y="3205"/>
                    <a:pt x="1347" y="3101"/>
                  </a:cubicBezTo>
                  <a:cubicBezTo>
                    <a:pt x="1471" y="2996"/>
                    <a:pt x="1582" y="2876"/>
                    <a:pt x="1674" y="2742"/>
                  </a:cubicBezTo>
                  <a:cubicBezTo>
                    <a:pt x="1860" y="2479"/>
                    <a:pt x="1985" y="2160"/>
                    <a:pt x="2032" y="1820"/>
                  </a:cubicBezTo>
                  <a:cubicBezTo>
                    <a:pt x="2074" y="1505"/>
                    <a:pt x="2045" y="1176"/>
                    <a:pt x="1947" y="864"/>
                  </a:cubicBezTo>
                  <a:cubicBezTo>
                    <a:pt x="1851" y="557"/>
                    <a:pt x="1670" y="275"/>
                    <a:pt x="1424" y="50"/>
                  </a:cubicBezTo>
                  <a:lnTo>
                    <a:pt x="1401" y="28"/>
                  </a:lnTo>
                  <a:cubicBezTo>
                    <a:pt x="1381" y="12"/>
                    <a:pt x="1355" y="1"/>
                    <a:pt x="13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1"/>
            <p:cNvSpPr/>
            <p:nvPr/>
          </p:nvSpPr>
          <p:spPr>
            <a:xfrm>
              <a:off x="2447264" y="649895"/>
              <a:ext cx="121495" cy="70893"/>
            </a:xfrm>
            <a:custGeom>
              <a:rect b="b" l="l" r="r" t="t"/>
              <a:pathLst>
                <a:path extrusionOk="0" h="2030" w="3479">
                  <a:moveTo>
                    <a:pt x="1424" y="1"/>
                  </a:moveTo>
                  <a:cubicBezTo>
                    <a:pt x="1361" y="1"/>
                    <a:pt x="1298" y="3"/>
                    <a:pt x="1236" y="7"/>
                  </a:cubicBezTo>
                  <a:cubicBezTo>
                    <a:pt x="1088" y="18"/>
                    <a:pt x="946" y="49"/>
                    <a:pt x="819" y="96"/>
                  </a:cubicBezTo>
                  <a:cubicBezTo>
                    <a:pt x="683" y="145"/>
                    <a:pt x="559" y="224"/>
                    <a:pt x="449" y="328"/>
                  </a:cubicBezTo>
                  <a:cubicBezTo>
                    <a:pt x="341" y="426"/>
                    <a:pt x="246" y="564"/>
                    <a:pt x="168" y="736"/>
                  </a:cubicBezTo>
                  <a:cubicBezTo>
                    <a:pt x="93" y="905"/>
                    <a:pt x="39" y="1105"/>
                    <a:pt x="4" y="1363"/>
                  </a:cubicBezTo>
                  <a:cubicBezTo>
                    <a:pt x="0" y="1391"/>
                    <a:pt x="10" y="1418"/>
                    <a:pt x="28" y="1435"/>
                  </a:cubicBezTo>
                  <a:cubicBezTo>
                    <a:pt x="37" y="1443"/>
                    <a:pt x="48" y="1449"/>
                    <a:pt x="62" y="1453"/>
                  </a:cubicBezTo>
                  <a:cubicBezTo>
                    <a:pt x="67" y="1453"/>
                    <a:pt x="71" y="1454"/>
                    <a:pt x="76" y="1454"/>
                  </a:cubicBezTo>
                  <a:cubicBezTo>
                    <a:pt x="84" y="1454"/>
                    <a:pt x="92" y="1453"/>
                    <a:pt x="101" y="1450"/>
                  </a:cubicBezTo>
                  <a:lnTo>
                    <a:pt x="101" y="1450"/>
                  </a:lnTo>
                  <a:cubicBezTo>
                    <a:pt x="93" y="1467"/>
                    <a:pt x="93" y="1489"/>
                    <a:pt x="99" y="1511"/>
                  </a:cubicBezTo>
                  <a:cubicBezTo>
                    <a:pt x="104" y="1530"/>
                    <a:pt x="115" y="1545"/>
                    <a:pt x="130" y="1559"/>
                  </a:cubicBezTo>
                  <a:cubicBezTo>
                    <a:pt x="137" y="1566"/>
                    <a:pt x="144" y="1571"/>
                    <a:pt x="155" y="1577"/>
                  </a:cubicBezTo>
                  <a:cubicBezTo>
                    <a:pt x="467" y="1766"/>
                    <a:pt x="806" y="1951"/>
                    <a:pt x="1185" y="2012"/>
                  </a:cubicBezTo>
                  <a:cubicBezTo>
                    <a:pt x="1260" y="2023"/>
                    <a:pt x="1335" y="2029"/>
                    <a:pt x="1410" y="2029"/>
                  </a:cubicBezTo>
                  <a:cubicBezTo>
                    <a:pt x="1481" y="2029"/>
                    <a:pt x="1551" y="2024"/>
                    <a:pt x="1621" y="2013"/>
                  </a:cubicBezTo>
                  <a:cubicBezTo>
                    <a:pt x="1759" y="1991"/>
                    <a:pt x="1895" y="1950"/>
                    <a:pt x="2025" y="1885"/>
                  </a:cubicBezTo>
                  <a:cubicBezTo>
                    <a:pt x="2263" y="1772"/>
                    <a:pt x="2490" y="1592"/>
                    <a:pt x="2744" y="1319"/>
                  </a:cubicBezTo>
                  <a:cubicBezTo>
                    <a:pt x="2871" y="1184"/>
                    <a:pt x="2992" y="1034"/>
                    <a:pt x="3091" y="907"/>
                  </a:cubicBezTo>
                  <a:cubicBezTo>
                    <a:pt x="3206" y="760"/>
                    <a:pt x="3338" y="586"/>
                    <a:pt x="3458" y="404"/>
                  </a:cubicBezTo>
                  <a:cubicBezTo>
                    <a:pt x="3479" y="373"/>
                    <a:pt x="3472" y="325"/>
                    <a:pt x="3455" y="297"/>
                  </a:cubicBezTo>
                  <a:cubicBezTo>
                    <a:pt x="3447" y="288"/>
                    <a:pt x="3440" y="281"/>
                    <a:pt x="3433" y="274"/>
                  </a:cubicBezTo>
                  <a:cubicBezTo>
                    <a:pt x="3414" y="256"/>
                    <a:pt x="3388" y="246"/>
                    <a:pt x="3355" y="245"/>
                  </a:cubicBezTo>
                  <a:cubicBezTo>
                    <a:pt x="3305" y="242"/>
                    <a:pt x="3257" y="239"/>
                    <a:pt x="3207" y="235"/>
                  </a:cubicBezTo>
                  <a:cubicBezTo>
                    <a:pt x="2960" y="212"/>
                    <a:pt x="2711" y="169"/>
                    <a:pt x="2470" y="125"/>
                  </a:cubicBezTo>
                  <a:lnTo>
                    <a:pt x="2221" y="82"/>
                  </a:lnTo>
                  <a:cubicBezTo>
                    <a:pt x="1978" y="41"/>
                    <a:pt x="1702" y="1"/>
                    <a:pt x="14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2117641" y="660267"/>
              <a:ext cx="79204" cy="150691"/>
            </a:xfrm>
            <a:custGeom>
              <a:rect b="b" l="l" r="r" t="t"/>
              <a:pathLst>
                <a:path extrusionOk="0" h="4315" w="2268">
                  <a:moveTo>
                    <a:pt x="1254" y="0"/>
                  </a:moveTo>
                  <a:cubicBezTo>
                    <a:pt x="1253" y="0"/>
                    <a:pt x="1251" y="0"/>
                    <a:pt x="1250" y="0"/>
                  </a:cubicBezTo>
                  <a:cubicBezTo>
                    <a:pt x="1214" y="3"/>
                    <a:pt x="1182" y="22"/>
                    <a:pt x="1166" y="55"/>
                  </a:cubicBezTo>
                  <a:cubicBezTo>
                    <a:pt x="1072" y="221"/>
                    <a:pt x="975" y="385"/>
                    <a:pt x="879" y="548"/>
                  </a:cubicBezTo>
                  <a:cubicBezTo>
                    <a:pt x="761" y="746"/>
                    <a:pt x="643" y="944"/>
                    <a:pt x="532" y="1149"/>
                  </a:cubicBezTo>
                  <a:cubicBezTo>
                    <a:pt x="365" y="1455"/>
                    <a:pt x="159" y="1868"/>
                    <a:pt x="59" y="2318"/>
                  </a:cubicBezTo>
                  <a:cubicBezTo>
                    <a:pt x="16" y="2510"/>
                    <a:pt x="1" y="2696"/>
                    <a:pt x="13" y="2874"/>
                  </a:cubicBezTo>
                  <a:cubicBezTo>
                    <a:pt x="24" y="3057"/>
                    <a:pt x="75" y="3240"/>
                    <a:pt x="161" y="3414"/>
                  </a:cubicBezTo>
                  <a:cubicBezTo>
                    <a:pt x="234" y="3561"/>
                    <a:pt x="344" y="3704"/>
                    <a:pt x="491" y="3837"/>
                  </a:cubicBezTo>
                  <a:lnTo>
                    <a:pt x="538" y="3878"/>
                  </a:lnTo>
                  <a:cubicBezTo>
                    <a:pt x="644" y="3969"/>
                    <a:pt x="768" y="4056"/>
                    <a:pt x="908" y="4132"/>
                  </a:cubicBezTo>
                  <a:cubicBezTo>
                    <a:pt x="902" y="4154"/>
                    <a:pt x="905" y="4179"/>
                    <a:pt x="912" y="4201"/>
                  </a:cubicBezTo>
                  <a:cubicBezTo>
                    <a:pt x="920" y="4229"/>
                    <a:pt x="935" y="4252"/>
                    <a:pt x="957" y="4273"/>
                  </a:cubicBezTo>
                  <a:cubicBezTo>
                    <a:pt x="968" y="4284"/>
                    <a:pt x="981" y="4292"/>
                    <a:pt x="992" y="4298"/>
                  </a:cubicBezTo>
                  <a:cubicBezTo>
                    <a:pt x="1015" y="4308"/>
                    <a:pt x="1038" y="4315"/>
                    <a:pt x="1061" y="4315"/>
                  </a:cubicBezTo>
                  <a:cubicBezTo>
                    <a:pt x="1065" y="4315"/>
                    <a:pt x="1069" y="4315"/>
                    <a:pt x="1073" y="4314"/>
                  </a:cubicBezTo>
                  <a:cubicBezTo>
                    <a:pt x="1101" y="4313"/>
                    <a:pt x="1127" y="4306"/>
                    <a:pt x="1151" y="4291"/>
                  </a:cubicBezTo>
                  <a:lnTo>
                    <a:pt x="1192" y="4270"/>
                  </a:lnTo>
                  <a:lnTo>
                    <a:pt x="1222" y="4284"/>
                  </a:lnTo>
                  <a:cubicBezTo>
                    <a:pt x="1235" y="4290"/>
                    <a:pt x="1249" y="4293"/>
                    <a:pt x="1262" y="4293"/>
                  </a:cubicBezTo>
                  <a:cubicBezTo>
                    <a:pt x="1296" y="4293"/>
                    <a:pt x="1328" y="4275"/>
                    <a:pt x="1342" y="4244"/>
                  </a:cubicBezTo>
                  <a:cubicBezTo>
                    <a:pt x="1351" y="4227"/>
                    <a:pt x="1355" y="4207"/>
                    <a:pt x="1349" y="4186"/>
                  </a:cubicBezTo>
                  <a:cubicBezTo>
                    <a:pt x="1382" y="4169"/>
                    <a:pt x="1416" y="4151"/>
                    <a:pt x="1446" y="4129"/>
                  </a:cubicBezTo>
                  <a:cubicBezTo>
                    <a:pt x="1533" y="4074"/>
                    <a:pt x="1620" y="4008"/>
                    <a:pt x="1714" y="3926"/>
                  </a:cubicBezTo>
                  <a:cubicBezTo>
                    <a:pt x="1853" y="3803"/>
                    <a:pt x="1976" y="3642"/>
                    <a:pt x="2069" y="3453"/>
                  </a:cubicBezTo>
                  <a:cubicBezTo>
                    <a:pt x="2220" y="3145"/>
                    <a:pt x="2267" y="2763"/>
                    <a:pt x="2207" y="2314"/>
                  </a:cubicBezTo>
                  <a:cubicBezTo>
                    <a:pt x="2158" y="1958"/>
                    <a:pt x="2047" y="1580"/>
                    <a:pt x="1853" y="1123"/>
                  </a:cubicBezTo>
                  <a:cubicBezTo>
                    <a:pt x="1693" y="733"/>
                    <a:pt x="1501" y="359"/>
                    <a:pt x="1336" y="46"/>
                  </a:cubicBezTo>
                  <a:lnTo>
                    <a:pt x="1336" y="46"/>
                  </a:lnTo>
                  <a:cubicBezTo>
                    <a:pt x="1336" y="46"/>
                    <a:pt x="1336" y="46"/>
                    <a:pt x="1336" y="46"/>
                  </a:cubicBezTo>
                  <a:cubicBezTo>
                    <a:pt x="1338" y="46"/>
                    <a:pt x="1325" y="28"/>
                    <a:pt x="1325" y="28"/>
                  </a:cubicBezTo>
                  <a:cubicBezTo>
                    <a:pt x="1305" y="11"/>
                    <a:pt x="1279" y="0"/>
                    <a:pt x="1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2380669" y="720856"/>
              <a:ext cx="99774" cy="90205"/>
            </a:xfrm>
            <a:custGeom>
              <a:rect b="b" l="l" r="r" t="t"/>
              <a:pathLst>
                <a:path extrusionOk="0" h="2583" w="2857">
                  <a:moveTo>
                    <a:pt x="681" y="0"/>
                  </a:moveTo>
                  <a:cubicBezTo>
                    <a:pt x="641" y="0"/>
                    <a:pt x="598" y="2"/>
                    <a:pt x="553" y="5"/>
                  </a:cubicBezTo>
                  <a:cubicBezTo>
                    <a:pt x="427" y="17"/>
                    <a:pt x="295" y="47"/>
                    <a:pt x="133" y="105"/>
                  </a:cubicBezTo>
                  <a:cubicBezTo>
                    <a:pt x="92" y="110"/>
                    <a:pt x="57" y="129"/>
                    <a:pt x="34" y="158"/>
                  </a:cubicBezTo>
                  <a:cubicBezTo>
                    <a:pt x="9" y="188"/>
                    <a:pt x="1" y="226"/>
                    <a:pt x="3" y="261"/>
                  </a:cubicBezTo>
                  <a:cubicBezTo>
                    <a:pt x="56" y="663"/>
                    <a:pt x="147" y="997"/>
                    <a:pt x="284" y="1289"/>
                  </a:cubicBezTo>
                  <a:cubicBezTo>
                    <a:pt x="347" y="1428"/>
                    <a:pt x="431" y="1566"/>
                    <a:pt x="531" y="1700"/>
                  </a:cubicBezTo>
                  <a:cubicBezTo>
                    <a:pt x="605" y="1799"/>
                    <a:pt x="694" y="1896"/>
                    <a:pt x="796" y="1991"/>
                  </a:cubicBezTo>
                  <a:lnTo>
                    <a:pt x="848" y="2037"/>
                  </a:lnTo>
                  <a:cubicBezTo>
                    <a:pt x="948" y="2124"/>
                    <a:pt x="1069" y="2207"/>
                    <a:pt x="1231" y="2299"/>
                  </a:cubicBezTo>
                  <a:cubicBezTo>
                    <a:pt x="1359" y="2369"/>
                    <a:pt x="1505" y="2427"/>
                    <a:pt x="1678" y="2479"/>
                  </a:cubicBezTo>
                  <a:cubicBezTo>
                    <a:pt x="1831" y="2523"/>
                    <a:pt x="1994" y="2554"/>
                    <a:pt x="2173" y="2571"/>
                  </a:cubicBezTo>
                  <a:cubicBezTo>
                    <a:pt x="2253" y="2578"/>
                    <a:pt x="2336" y="2582"/>
                    <a:pt x="2416" y="2582"/>
                  </a:cubicBezTo>
                  <a:cubicBezTo>
                    <a:pt x="2428" y="2582"/>
                    <a:pt x="2439" y="2582"/>
                    <a:pt x="2451" y="2582"/>
                  </a:cubicBezTo>
                  <a:cubicBezTo>
                    <a:pt x="2554" y="2582"/>
                    <a:pt x="2657" y="2577"/>
                    <a:pt x="2757" y="2565"/>
                  </a:cubicBezTo>
                  <a:cubicBezTo>
                    <a:pt x="2792" y="2561"/>
                    <a:pt x="2825" y="2536"/>
                    <a:pt x="2839" y="2503"/>
                  </a:cubicBezTo>
                  <a:cubicBezTo>
                    <a:pt x="2857" y="2465"/>
                    <a:pt x="2844" y="2416"/>
                    <a:pt x="2810" y="2385"/>
                  </a:cubicBezTo>
                  <a:cubicBezTo>
                    <a:pt x="2796" y="2372"/>
                    <a:pt x="2782" y="2358"/>
                    <a:pt x="2768" y="2345"/>
                  </a:cubicBezTo>
                  <a:cubicBezTo>
                    <a:pt x="2596" y="2162"/>
                    <a:pt x="2470" y="1954"/>
                    <a:pt x="2368" y="1770"/>
                  </a:cubicBezTo>
                  <a:cubicBezTo>
                    <a:pt x="2305" y="1654"/>
                    <a:pt x="2243" y="1534"/>
                    <a:pt x="2180" y="1413"/>
                  </a:cubicBezTo>
                  <a:cubicBezTo>
                    <a:pt x="2113" y="1282"/>
                    <a:pt x="2048" y="1150"/>
                    <a:pt x="1975" y="1022"/>
                  </a:cubicBezTo>
                  <a:cubicBezTo>
                    <a:pt x="1863" y="816"/>
                    <a:pt x="1721" y="578"/>
                    <a:pt x="1529" y="382"/>
                  </a:cubicBezTo>
                  <a:cubicBezTo>
                    <a:pt x="1509" y="364"/>
                    <a:pt x="1485" y="340"/>
                    <a:pt x="1463" y="319"/>
                  </a:cubicBezTo>
                  <a:cubicBezTo>
                    <a:pt x="1396" y="260"/>
                    <a:pt x="1330" y="209"/>
                    <a:pt x="1258" y="163"/>
                  </a:cubicBezTo>
                  <a:cubicBezTo>
                    <a:pt x="1160" y="101"/>
                    <a:pt x="1051" y="57"/>
                    <a:pt x="926" y="25"/>
                  </a:cubicBezTo>
                  <a:cubicBezTo>
                    <a:pt x="853" y="8"/>
                    <a:pt x="773" y="0"/>
                    <a:pt x="6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2279641" y="766777"/>
              <a:ext cx="119086" cy="85351"/>
            </a:xfrm>
            <a:custGeom>
              <a:rect b="b" l="l" r="r" t="t"/>
              <a:pathLst>
                <a:path extrusionOk="0" h="2444" w="3410">
                  <a:moveTo>
                    <a:pt x="963" y="1"/>
                  </a:moveTo>
                  <a:cubicBezTo>
                    <a:pt x="679" y="1"/>
                    <a:pt x="375" y="109"/>
                    <a:pt x="40" y="331"/>
                  </a:cubicBezTo>
                  <a:cubicBezTo>
                    <a:pt x="10" y="350"/>
                    <a:pt x="0" y="392"/>
                    <a:pt x="14" y="425"/>
                  </a:cubicBezTo>
                  <a:lnTo>
                    <a:pt x="14" y="453"/>
                  </a:lnTo>
                  <a:cubicBezTo>
                    <a:pt x="24" y="551"/>
                    <a:pt x="47" y="646"/>
                    <a:pt x="68" y="726"/>
                  </a:cubicBezTo>
                  <a:cubicBezTo>
                    <a:pt x="90" y="813"/>
                    <a:pt x="117" y="898"/>
                    <a:pt x="146" y="984"/>
                  </a:cubicBezTo>
                  <a:cubicBezTo>
                    <a:pt x="203" y="1143"/>
                    <a:pt x="290" y="1303"/>
                    <a:pt x="400" y="1458"/>
                  </a:cubicBezTo>
                  <a:cubicBezTo>
                    <a:pt x="469" y="1553"/>
                    <a:pt x="555" y="1649"/>
                    <a:pt x="657" y="1743"/>
                  </a:cubicBezTo>
                  <a:cubicBezTo>
                    <a:pt x="692" y="1774"/>
                    <a:pt x="726" y="1805"/>
                    <a:pt x="762" y="1834"/>
                  </a:cubicBezTo>
                  <a:cubicBezTo>
                    <a:pt x="884" y="1932"/>
                    <a:pt x="1030" y="2024"/>
                    <a:pt x="1209" y="2113"/>
                  </a:cubicBezTo>
                  <a:cubicBezTo>
                    <a:pt x="1498" y="2258"/>
                    <a:pt x="1842" y="2359"/>
                    <a:pt x="2230" y="2410"/>
                  </a:cubicBezTo>
                  <a:cubicBezTo>
                    <a:pt x="2391" y="2434"/>
                    <a:pt x="2571" y="2443"/>
                    <a:pt x="2778" y="2443"/>
                  </a:cubicBezTo>
                  <a:cubicBezTo>
                    <a:pt x="2967" y="2443"/>
                    <a:pt x="3150" y="2431"/>
                    <a:pt x="3327" y="2403"/>
                  </a:cubicBezTo>
                  <a:cubicBezTo>
                    <a:pt x="3363" y="2399"/>
                    <a:pt x="3389" y="2376"/>
                    <a:pt x="3399" y="2341"/>
                  </a:cubicBezTo>
                  <a:cubicBezTo>
                    <a:pt x="3410" y="2307"/>
                    <a:pt x="3399" y="2271"/>
                    <a:pt x="3371" y="2247"/>
                  </a:cubicBezTo>
                  <a:cubicBezTo>
                    <a:pt x="3341" y="2220"/>
                    <a:pt x="3313" y="2192"/>
                    <a:pt x="3286" y="2164"/>
                  </a:cubicBezTo>
                  <a:cubicBezTo>
                    <a:pt x="3074" y="1943"/>
                    <a:pt x="2894" y="1684"/>
                    <a:pt x="2720" y="1433"/>
                  </a:cubicBezTo>
                  <a:lnTo>
                    <a:pt x="2653" y="1339"/>
                  </a:lnTo>
                  <a:cubicBezTo>
                    <a:pt x="2439" y="1030"/>
                    <a:pt x="2225" y="730"/>
                    <a:pt x="1967" y="475"/>
                  </a:cubicBezTo>
                  <a:cubicBezTo>
                    <a:pt x="1945" y="453"/>
                    <a:pt x="1926" y="435"/>
                    <a:pt x="1907" y="418"/>
                  </a:cubicBezTo>
                  <a:cubicBezTo>
                    <a:pt x="1804" y="324"/>
                    <a:pt x="1694" y="241"/>
                    <a:pt x="1579" y="174"/>
                  </a:cubicBezTo>
                  <a:cubicBezTo>
                    <a:pt x="1437" y="89"/>
                    <a:pt x="1284" y="36"/>
                    <a:pt x="1121" y="12"/>
                  </a:cubicBezTo>
                  <a:cubicBezTo>
                    <a:pt x="1069" y="5"/>
                    <a:pt x="1016" y="1"/>
                    <a:pt x="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1"/>
            <p:cNvSpPr/>
            <p:nvPr/>
          </p:nvSpPr>
          <p:spPr>
            <a:xfrm>
              <a:off x="2096758" y="619863"/>
              <a:ext cx="446484" cy="297959"/>
            </a:xfrm>
            <a:custGeom>
              <a:rect b="b" l="l" r="r" t="t"/>
              <a:pathLst>
                <a:path extrusionOk="0" h="8532" w="12785">
                  <a:moveTo>
                    <a:pt x="12091" y="1598"/>
                  </a:moveTo>
                  <a:lnTo>
                    <a:pt x="12091" y="1598"/>
                  </a:lnTo>
                  <a:cubicBezTo>
                    <a:pt x="12089" y="1598"/>
                    <a:pt x="12088" y="1599"/>
                    <a:pt x="12087" y="1599"/>
                  </a:cubicBezTo>
                  <a:cubicBezTo>
                    <a:pt x="12088" y="1599"/>
                    <a:pt x="12089" y="1598"/>
                    <a:pt x="12091" y="1598"/>
                  </a:cubicBezTo>
                  <a:close/>
                  <a:moveTo>
                    <a:pt x="8617" y="0"/>
                  </a:moveTo>
                  <a:cubicBezTo>
                    <a:pt x="8585" y="0"/>
                    <a:pt x="8550" y="29"/>
                    <a:pt x="8553" y="65"/>
                  </a:cubicBezTo>
                  <a:cubicBezTo>
                    <a:pt x="8574" y="294"/>
                    <a:pt x="8567" y="525"/>
                    <a:pt x="8543" y="753"/>
                  </a:cubicBezTo>
                  <a:cubicBezTo>
                    <a:pt x="8521" y="928"/>
                    <a:pt x="8484" y="1101"/>
                    <a:pt x="8441" y="1272"/>
                  </a:cubicBezTo>
                  <a:cubicBezTo>
                    <a:pt x="8394" y="1458"/>
                    <a:pt x="8336" y="1639"/>
                    <a:pt x="8267" y="1817"/>
                  </a:cubicBezTo>
                  <a:cubicBezTo>
                    <a:pt x="8118" y="2183"/>
                    <a:pt x="7918" y="2524"/>
                    <a:pt x="7729" y="2869"/>
                  </a:cubicBezTo>
                  <a:cubicBezTo>
                    <a:pt x="7716" y="2890"/>
                    <a:pt x="7711" y="2915"/>
                    <a:pt x="7710" y="2937"/>
                  </a:cubicBezTo>
                  <a:cubicBezTo>
                    <a:pt x="7382" y="3062"/>
                    <a:pt x="7055" y="3192"/>
                    <a:pt x="6734" y="3330"/>
                  </a:cubicBezTo>
                  <a:cubicBezTo>
                    <a:pt x="6383" y="3479"/>
                    <a:pt x="6036" y="3635"/>
                    <a:pt x="5694" y="3804"/>
                  </a:cubicBezTo>
                  <a:cubicBezTo>
                    <a:pt x="5508" y="3895"/>
                    <a:pt x="5321" y="3990"/>
                    <a:pt x="5139" y="4088"/>
                  </a:cubicBezTo>
                  <a:cubicBezTo>
                    <a:pt x="5180" y="3965"/>
                    <a:pt x="5216" y="3840"/>
                    <a:pt x="5245" y="3714"/>
                  </a:cubicBezTo>
                  <a:cubicBezTo>
                    <a:pt x="5319" y="3406"/>
                    <a:pt x="5367" y="3094"/>
                    <a:pt x="5403" y="2782"/>
                  </a:cubicBezTo>
                  <a:cubicBezTo>
                    <a:pt x="5475" y="2148"/>
                    <a:pt x="5477" y="1508"/>
                    <a:pt x="5479" y="870"/>
                  </a:cubicBezTo>
                  <a:cubicBezTo>
                    <a:pt x="5479" y="851"/>
                    <a:pt x="5470" y="836"/>
                    <a:pt x="5458" y="823"/>
                  </a:cubicBezTo>
                  <a:cubicBezTo>
                    <a:pt x="5446" y="812"/>
                    <a:pt x="5430" y="805"/>
                    <a:pt x="5412" y="805"/>
                  </a:cubicBezTo>
                  <a:cubicBezTo>
                    <a:pt x="5376" y="805"/>
                    <a:pt x="5349" y="837"/>
                    <a:pt x="5349" y="871"/>
                  </a:cubicBezTo>
                  <a:cubicBezTo>
                    <a:pt x="5343" y="1319"/>
                    <a:pt x="5323" y="1765"/>
                    <a:pt x="5273" y="2209"/>
                  </a:cubicBezTo>
                  <a:cubicBezTo>
                    <a:pt x="5243" y="2465"/>
                    <a:pt x="5203" y="2720"/>
                    <a:pt x="5146" y="2971"/>
                  </a:cubicBezTo>
                  <a:cubicBezTo>
                    <a:pt x="5087" y="3233"/>
                    <a:pt x="5008" y="3489"/>
                    <a:pt x="4911" y="3739"/>
                  </a:cubicBezTo>
                  <a:cubicBezTo>
                    <a:pt x="4824" y="3951"/>
                    <a:pt x="4728" y="4158"/>
                    <a:pt x="4631" y="4366"/>
                  </a:cubicBezTo>
                  <a:cubicBezTo>
                    <a:pt x="4315" y="4545"/>
                    <a:pt x="4004" y="4731"/>
                    <a:pt x="3699" y="4929"/>
                  </a:cubicBezTo>
                  <a:cubicBezTo>
                    <a:pt x="3169" y="5268"/>
                    <a:pt x="2661" y="5640"/>
                    <a:pt x="2174" y="6037"/>
                  </a:cubicBezTo>
                  <a:cubicBezTo>
                    <a:pt x="2179" y="6022"/>
                    <a:pt x="2185" y="6007"/>
                    <a:pt x="2185" y="5989"/>
                  </a:cubicBezTo>
                  <a:cubicBezTo>
                    <a:pt x="2189" y="5665"/>
                    <a:pt x="2165" y="5340"/>
                    <a:pt x="2141" y="5016"/>
                  </a:cubicBezTo>
                  <a:cubicBezTo>
                    <a:pt x="2117" y="4676"/>
                    <a:pt x="2085" y="4337"/>
                    <a:pt x="2055" y="3996"/>
                  </a:cubicBezTo>
                  <a:cubicBezTo>
                    <a:pt x="1994" y="3318"/>
                    <a:pt x="1936" y="2638"/>
                    <a:pt x="1931" y="1957"/>
                  </a:cubicBezTo>
                  <a:cubicBezTo>
                    <a:pt x="1931" y="1937"/>
                    <a:pt x="1923" y="1922"/>
                    <a:pt x="1910" y="1910"/>
                  </a:cubicBezTo>
                  <a:cubicBezTo>
                    <a:pt x="1898" y="1900"/>
                    <a:pt x="1882" y="1893"/>
                    <a:pt x="1865" y="1893"/>
                  </a:cubicBezTo>
                  <a:cubicBezTo>
                    <a:pt x="1830" y="1893"/>
                    <a:pt x="1802" y="1922"/>
                    <a:pt x="1801" y="1958"/>
                  </a:cubicBezTo>
                  <a:cubicBezTo>
                    <a:pt x="1801" y="2622"/>
                    <a:pt x="1822" y="3287"/>
                    <a:pt x="1842" y="3951"/>
                  </a:cubicBezTo>
                  <a:cubicBezTo>
                    <a:pt x="1853" y="4291"/>
                    <a:pt x="1862" y="4631"/>
                    <a:pt x="1867" y="4973"/>
                  </a:cubicBezTo>
                  <a:cubicBezTo>
                    <a:pt x="1871" y="5313"/>
                    <a:pt x="1865" y="5655"/>
                    <a:pt x="1871" y="5994"/>
                  </a:cubicBezTo>
                  <a:cubicBezTo>
                    <a:pt x="1874" y="6079"/>
                    <a:pt x="1945" y="6149"/>
                    <a:pt x="2030" y="6149"/>
                  </a:cubicBezTo>
                  <a:cubicBezTo>
                    <a:pt x="2037" y="6149"/>
                    <a:pt x="2043" y="6146"/>
                    <a:pt x="2050" y="6146"/>
                  </a:cubicBezTo>
                  <a:cubicBezTo>
                    <a:pt x="1951" y="6229"/>
                    <a:pt x="1851" y="6312"/>
                    <a:pt x="1753" y="6398"/>
                  </a:cubicBezTo>
                  <a:cubicBezTo>
                    <a:pt x="1443" y="6671"/>
                    <a:pt x="1147" y="6959"/>
                    <a:pt x="862" y="7256"/>
                  </a:cubicBezTo>
                  <a:cubicBezTo>
                    <a:pt x="728" y="7397"/>
                    <a:pt x="594" y="7542"/>
                    <a:pt x="467" y="7691"/>
                  </a:cubicBezTo>
                  <a:cubicBezTo>
                    <a:pt x="329" y="7851"/>
                    <a:pt x="197" y="8017"/>
                    <a:pt x="70" y="8185"/>
                  </a:cubicBezTo>
                  <a:cubicBezTo>
                    <a:pt x="1" y="8281"/>
                    <a:pt x="13" y="8413"/>
                    <a:pt x="107" y="8486"/>
                  </a:cubicBezTo>
                  <a:cubicBezTo>
                    <a:pt x="144" y="8516"/>
                    <a:pt x="192" y="8532"/>
                    <a:pt x="239" y="8532"/>
                  </a:cubicBezTo>
                  <a:cubicBezTo>
                    <a:pt x="246" y="8532"/>
                    <a:pt x="253" y="8531"/>
                    <a:pt x="260" y="8530"/>
                  </a:cubicBezTo>
                  <a:cubicBezTo>
                    <a:pt x="321" y="8524"/>
                    <a:pt x="365" y="8495"/>
                    <a:pt x="405" y="8452"/>
                  </a:cubicBezTo>
                  <a:cubicBezTo>
                    <a:pt x="726" y="8093"/>
                    <a:pt x="1049" y="7735"/>
                    <a:pt x="1392" y="7396"/>
                  </a:cubicBezTo>
                  <a:cubicBezTo>
                    <a:pt x="2497" y="6313"/>
                    <a:pt x="3759" y="5402"/>
                    <a:pt x="5095" y="4631"/>
                  </a:cubicBezTo>
                  <a:cubicBezTo>
                    <a:pt x="5208" y="4657"/>
                    <a:pt x="5320" y="4686"/>
                    <a:pt x="5429" y="4724"/>
                  </a:cubicBezTo>
                  <a:cubicBezTo>
                    <a:pt x="5599" y="4788"/>
                    <a:pt x="5764" y="4864"/>
                    <a:pt x="5927" y="4947"/>
                  </a:cubicBezTo>
                  <a:cubicBezTo>
                    <a:pt x="6101" y="5035"/>
                    <a:pt x="6267" y="5145"/>
                    <a:pt x="6426" y="5256"/>
                  </a:cubicBezTo>
                  <a:cubicBezTo>
                    <a:pt x="6702" y="5453"/>
                    <a:pt x="6968" y="5663"/>
                    <a:pt x="7239" y="5865"/>
                  </a:cubicBezTo>
                  <a:cubicBezTo>
                    <a:pt x="7370" y="5961"/>
                    <a:pt x="7502" y="6057"/>
                    <a:pt x="7639" y="6146"/>
                  </a:cubicBezTo>
                  <a:cubicBezTo>
                    <a:pt x="7776" y="6235"/>
                    <a:pt x="7921" y="6312"/>
                    <a:pt x="8067" y="6384"/>
                  </a:cubicBezTo>
                  <a:cubicBezTo>
                    <a:pt x="8076" y="6389"/>
                    <a:pt x="8086" y="6391"/>
                    <a:pt x="8096" y="6391"/>
                  </a:cubicBezTo>
                  <a:cubicBezTo>
                    <a:pt x="8119" y="6391"/>
                    <a:pt x="8141" y="6378"/>
                    <a:pt x="8153" y="6356"/>
                  </a:cubicBezTo>
                  <a:cubicBezTo>
                    <a:pt x="8166" y="6331"/>
                    <a:pt x="8162" y="6298"/>
                    <a:pt x="8139" y="6279"/>
                  </a:cubicBezTo>
                  <a:cubicBezTo>
                    <a:pt x="8136" y="6276"/>
                    <a:pt x="8131" y="6272"/>
                    <a:pt x="8125" y="6271"/>
                  </a:cubicBezTo>
                  <a:cubicBezTo>
                    <a:pt x="7970" y="6195"/>
                    <a:pt x="7827" y="6099"/>
                    <a:pt x="7686" y="6001"/>
                  </a:cubicBezTo>
                  <a:lnTo>
                    <a:pt x="7686" y="6001"/>
                  </a:lnTo>
                  <a:cubicBezTo>
                    <a:pt x="7687" y="6002"/>
                    <a:pt x="7688" y="6003"/>
                    <a:pt x="7688" y="6004"/>
                  </a:cubicBezTo>
                  <a:lnTo>
                    <a:pt x="7688" y="6004"/>
                  </a:lnTo>
                  <a:cubicBezTo>
                    <a:pt x="7475" y="5850"/>
                    <a:pt x="7273" y="5683"/>
                    <a:pt x="7075" y="5511"/>
                  </a:cubicBezTo>
                  <a:cubicBezTo>
                    <a:pt x="6862" y="5329"/>
                    <a:pt x="6652" y="5144"/>
                    <a:pt x="6433" y="4970"/>
                  </a:cubicBezTo>
                  <a:cubicBezTo>
                    <a:pt x="6330" y="4889"/>
                    <a:pt x="6226" y="4813"/>
                    <a:pt x="6119" y="4737"/>
                  </a:cubicBezTo>
                  <a:cubicBezTo>
                    <a:pt x="6013" y="4662"/>
                    <a:pt x="5907" y="4593"/>
                    <a:pt x="5792" y="4533"/>
                  </a:cubicBezTo>
                  <a:cubicBezTo>
                    <a:pt x="5694" y="4481"/>
                    <a:pt x="5592" y="4441"/>
                    <a:pt x="5488" y="4407"/>
                  </a:cubicBezTo>
                  <a:cubicBezTo>
                    <a:pt x="6010" y="4123"/>
                    <a:pt x="6540" y="3853"/>
                    <a:pt x="7076" y="3597"/>
                  </a:cubicBezTo>
                  <a:cubicBezTo>
                    <a:pt x="7398" y="3445"/>
                    <a:pt x="7723" y="3301"/>
                    <a:pt x="8052" y="3164"/>
                  </a:cubicBezTo>
                  <a:cubicBezTo>
                    <a:pt x="8146" y="3224"/>
                    <a:pt x="8240" y="3282"/>
                    <a:pt x="8331" y="3344"/>
                  </a:cubicBezTo>
                  <a:cubicBezTo>
                    <a:pt x="8709" y="3620"/>
                    <a:pt x="9042" y="3951"/>
                    <a:pt x="9368" y="4287"/>
                  </a:cubicBezTo>
                  <a:cubicBezTo>
                    <a:pt x="9530" y="4452"/>
                    <a:pt x="9696" y="4618"/>
                    <a:pt x="9867" y="4777"/>
                  </a:cubicBezTo>
                  <a:cubicBezTo>
                    <a:pt x="10041" y="4937"/>
                    <a:pt x="10228" y="5085"/>
                    <a:pt x="10422" y="5221"/>
                  </a:cubicBezTo>
                  <a:cubicBezTo>
                    <a:pt x="10430" y="5228"/>
                    <a:pt x="10439" y="5230"/>
                    <a:pt x="10449" y="5230"/>
                  </a:cubicBezTo>
                  <a:cubicBezTo>
                    <a:pt x="10467" y="5230"/>
                    <a:pt x="10488" y="5220"/>
                    <a:pt x="10500" y="5208"/>
                  </a:cubicBezTo>
                  <a:cubicBezTo>
                    <a:pt x="10527" y="5180"/>
                    <a:pt x="10531" y="5133"/>
                    <a:pt x="10504" y="5112"/>
                  </a:cubicBezTo>
                  <a:cubicBezTo>
                    <a:pt x="10288" y="4960"/>
                    <a:pt x="10098" y="4781"/>
                    <a:pt x="9917" y="4592"/>
                  </a:cubicBezTo>
                  <a:cubicBezTo>
                    <a:pt x="9721" y="4388"/>
                    <a:pt x="9540" y="4172"/>
                    <a:pt x="9358" y="3960"/>
                  </a:cubicBezTo>
                  <a:cubicBezTo>
                    <a:pt x="9265" y="3853"/>
                    <a:pt x="9174" y="3746"/>
                    <a:pt x="9078" y="3642"/>
                  </a:cubicBezTo>
                  <a:cubicBezTo>
                    <a:pt x="8984" y="3541"/>
                    <a:pt x="8887" y="3442"/>
                    <a:pt x="8785" y="3348"/>
                  </a:cubicBezTo>
                  <a:cubicBezTo>
                    <a:pt x="8774" y="3338"/>
                    <a:pt x="8766" y="3330"/>
                    <a:pt x="8757" y="3322"/>
                  </a:cubicBezTo>
                  <a:cubicBezTo>
                    <a:pt x="8666" y="3238"/>
                    <a:pt x="8567" y="3159"/>
                    <a:pt x="8466" y="3087"/>
                  </a:cubicBezTo>
                  <a:cubicBezTo>
                    <a:pt x="8438" y="3066"/>
                    <a:pt x="8408" y="3049"/>
                    <a:pt x="8380" y="3031"/>
                  </a:cubicBezTo>
                  <a:cubicBezTo>
                    <a:pt x="8565" y="2956"/>
                    <a:pt x="8750" y="2879"/>
                    <a:pt x="8937" y="2807"/>
                  </a:cubicBezTo>
                  <a:cubicBezTo>
                    <a:pt x="9558" y="2568"/>
                    <a:pt x="10185" y="2343"/>
                    <a:pt x="10816" y="2136"/>
                  </a:cubicBezTo>
                  <a:cubicBezTo>
                    <a:pt x="11449" y="1929"/>
                    <a:pt x="12090" y="1733"/>
                    <a:pt x="12736" y="1569"/>
                  </a:cubicBezTo>
                  <a:cubicBezTo>
                    <a:pt x="12770" y="1560"/>
                    <a:pt x="12784" y="1515"/>
                    <a:pt x="12773" y="1486"/>
                  </a:cubicBezTo>
                  <a:cubicBezTo>
                    <a:pt x="12769" y="1475"/>
                    <a:pt x="12764" y="1468"/>
                    <a:pt x="12757" y="1461"/>
                  </a:cubicBezTo>
                  <a:cubicBezTo>
                    <a:pt x="12746" y="1451"/>
                    <a:pt x="12731" y="1446"/>
                    <a:pt x="12714" y="1446"/>
                  </a:cubicBezTo>
                  <a:cubicBezTo>
                    <a:pt x="12705" y="1446"/>
                    <a:pt x="12697" y="1448"/>
                    <a:pt x="12688" y="1450"/>
                  </a:cubicBezTo>
                  <a:cubicBezTo>
                    <a:pt x="12547" y="1486"/>
                    <a:pt x="12403" y="1520"/>
                    <a:pt x="12260" y="1556"/>
                  </a:cubicBezTo>
                  <a:cubicBezTo>
                    <a:pt x="12203" y="1570"/>
                    <a:pt x="12147" y="1585"/>
                    <a:pt x="12091" y="1598"/>
                  </a:cubicBezTo>
                  <a:lnTo>
                    <a:pt x="12091" y="1598"/>
                  </a:lnTo>
                  <a:cubicBezTo>
                    <a:pt x="12095" y="1597"/>
                    <a:pt x="12101" y="1596"/>
                    <a:pt x="12106" y="1595"/>
                  </a:cubicBezTo>
                  <a:lnTo>
                    <a:pt x="12106" y="1595"/>
                  </a:lnTo>
                  <a:cubicBezTo>
                    <a:pt x="11384" y="1774"/>
                    <a:pt x="10667" y="1961"/>
                    <a:pt x="9956" y="2175"/>
                  </a:cubicBezTo>
                  <a:cubicBezTo>
                    <a:pt x="9354" y="2354"/>
                    <a:pt x="8759" y="2554"/>
                    <a:pt x="8168" y="2770"/>
                  </a:cubicBezTo>
                  <a:cubicBezTo>
                    <a:pt x="8176" y="2754"/>
                    <a:pt x="8186" y="2742"/>
                    <a:pt x="8193" y="2727"/>
                  </a:cubicBezTo>
                  <a:cubicBezTo>
                    <a:pt x="8249" y="2605"/>
                    <a:pt x="8298" y="2480"/>
                    <a:pt x="8345" y="2354"/>
                  </a:cubicBezTo>
                  <a:cubicBezTo>
                    <a:pt x="8387" y="2238"/>
                    <a:pt x="8420" y="2121"/>
                    <a:pt x="8455" y="2003"/>
                  </a:cubicBezTo>
                  <a:cubicBezTo>
                    <a:pt x="8494" y="1868"/>
                    <a:pt x="8530" y="1736"/>
                    <a:pt x="8560" y="1602"/>
                  </a:cubicBezTo>
                  <a:cubicBezTo>
                    <a:pt x="8619" y="1353"/>
                    <a:pt x="8659" y="1102"/>
                    <a:pt x="8681" y="849"/>
                  </a:cubicBezTo>
                  <a:cubicBezTo>
                    <a:pt x="8705" y="587"/>
                    <a:pt x="8709" y="326"/>
                    <a:pt x="8683" y="64"/>
                  </a:cubicBezTo>
                  <a:cubicBezTo>
                    <a:pt x="8681" y="45"/>
                    <a:pt x="8675" y="28"/>
                    <a:pt x="8661" y="16"/>
                  </a:cubicBezTo>
                  <a:cubicBezTo>
                    <a:pt x="8650" y="5"/>
                    <a:pt x="8634" y="0"/>
                    <a:pt x="86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11"/>
          <p:cNvGrpSpPr/>
          <p:nvPr/>
        </p:nvGrpSpPr>
        <p:grpSpPr>
          <a:xfrm>
            <a:off x="7842815" y="108422"/>
            <a:ext cx="992363" cy="647798"/>
            <a:chOff x="7770792" y="5945912"/>
            <a:chExt cx="475748" cy="310560"/>
          </a:xfrm>
        </p:grpSpPr>
        <p:sp>
          <p:nvSpPr>
            <p:cNvPr id="574" name="Google Shape;574;p11"/>
            <p:cNvSpPr/>
            <p:nvPr/>
          </p:nvSpPr>
          <p:spPr>
            <a:xfrm>
              <a:off x="8018420" y="6136094"/>
              <a:ext cx="185334" cy="120378"/>
            </a:xfrm>
            <a:custGeom>
              <a:rect b="b" l="l" r="r" t="t"/>
              <a:pathLst>
                <a:path extrusionOk="0" h="3447" w="5307">
                  <a:moveTo>
                    <a:pt x="5307" y="0"/>
                  </a:moveTo>
                  <a:lnTo>
                    <a:pt x="5307" y="0"/>
                  </a:lnTo>
                  <a:cubicBezTo>
                    <a:pt x="5101" y="23"/>
                    <a:pt x="4896" y="29"/>
                    <a:pt x="4692" y="29"/>
                  </a:cubicBezTo>
                  <a:cubicBezTo>
                    <a:pt x="4443" y="29"/>
                    <a:pt x="4195" y="20"/>
                    <a:pt x="3947" y="20"/>
                  </a:cubicBezTo>
                  <a:cubicBezTo>
                    <a:pt x="3663" y="20"/>
                    <a:pt x="3380" y="32"/>
                    <a:pt x="3095" y="84"/>
                  </a:cubicBezTo>
                  <a:cubicBezTo>
                    <a:pt x="2417" y="209"/>
                    <a:pt x="1763" y="476"/>
                    <a:pt x="1197" y="874"/>
                  </a:cubicBezTo>
                  <a:cubicBezTo>
                    <a:pt x="556" y="1324"/>
                    <a:pt x="0" y="2007"/>
                    <a:pt x="4" y="2790"/>
                  </a:cubicBezTo>
                  <a:cubicBezTo>
                    <a:pt x="4" y="2890"/>
                    <a:pt x="15" y="2989"/>
                    <a:pt x="64" y="3076"/>
                  </a:cubicBezTo>
                  <a:cubicBezTo>
                    <a:pt x="148" y="3228"/>
                    <a:pt x="327" y="3298"/>
                    <a:pt x="497" y="3342"/>
                  </a:cubicBezTo>
                  <a:cubicBezTo>
                    <a:pt x="759" y="3414"/>
                    <a:pt x="1026" y="3447"/>
                    <a:pt x="1294" y="3447"/>
                  </a:cubicBezTo>
                  <a:cubicBezTo>
                    <a:pt x="2071" y="3447"/>
                    <a:pt x="2847" y="3166"/>
                    <a:pt x="3482" y="2724"/>
                  </a:cubicBezTo>
                  <a:cubicBezTo>
                    <a:pt x="4157" y="2254"/>
                    <a:pt x="4596" y="1723"/>
                    <a:pt x="4930" y="968"/>
                  </a:cubicBezTo>
                  <a:cubicBezTo>
                    <a:pt x="4980" y="856"/>
                    <a:pt x="5200" y="13"/>
                    <a:pt x="53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a:off x="8054774" y="6139726"/>
              <a:ext cx="142519" cy="82138"/>
            </a:xfrm>
            <a:custGeom>
              <a:rect b="b" l="l" r="r" t="t"/>
              <a:pathLst>
                <a:path extrusionOk="0" h="2352" w="4081">
                  <a:moveTo>
                    <a:pt x="3965" y="0"/>
                  </a:moveTo>
                  <a:cubicBezTo>
                    <a:pt x="3949" y="0"/>
                    <a:pt x="3932" y="6"/>
                    <a:pt x="3916" y="19"/>
                  </a:cubicBezTo>
                  <a:cubicBezTo>
                    <a:pt x="2772" y="972"/>
                    <a:pt x="1485" y="1705"/>
                    <a:pt x="84" y="2206"/>
                  </a:cubicBezTo>
                  <a:cubicBezTo>
                    <a:pt x="0" y="2237"/>
                    <a:pt x="47" y="2352"/>
                    <a:pt x="125" y="2352"/>
                  </a:cubicBezTo>
                  <a:cubicBezTo>
                    <a:pt x="134" y="2352"/>
                    <a:pt x="143" y="2350"/>
                    <a:pt x="153" y="2347"/>
                  </a:cubicBezTo>
                  <a:cubicBezTo>
                    <a:pt x="1567" y="1841"/>
                    <a:pt x="2866" y="1097"/>
                    <a:pt x="4019" y="138"/>
                  </a:cubicBezTo>
                  <a:cubicBezTo>
                    <a:pt x="4080" y="87"/>
                    <a:pt x="4028" y="0"/>
                    <a:pt x="3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a:off x="8101568" y="5945912"/>
              <a:ext cx="117130" cy="201014"/>
            </a:xfrm>
            <a:custGeom>
              <a:rect b="b" l="l" r="r" t="t"/>
              <a:pathLst>
                <a:path extrusionOk="0" h="5756" w="3354">
                  <a:moveTo>
                    <a:pt x="896" y="1"/>
                  </a:moveTo>
                  <a:cubicBezTo>
                    <a:pt x="847" y="1"/>
                    <a:pt x="798" y="8"/>
                    <a:pt x="751" y="26"/>
                  </a:cubicBezTo>
                  <a:cubicBezTo>
                    <a:pt x="659" y="61"/>
                    <a:pt x="587" y="131"/>
                    <a:pt x="524" y="206"/>
                  </a:cubicBezTo>
                  <a:cubicBezTo>
                    <a:pt x="16" y="801"/>
                    <a:pt x="0" y="1683"/>
                    <a:pt x="201" y="2441"/>
                  </a:cubicBezTo>
                  <a:cubicBezTo>
                    <a:pt x="376" y="3109"/>
                    <a:pt x="704" y="3733"/>
                    <a:pt x="1142" y="4266"/>
                  </a:cubicBezTo>
                  <a:cubicBezTo>
                    <a:pt x="1618" y="4846"/>
                    <a:pt x="2266" y="5216"/>
                    <a:pt x="2778" y="5755"/>
                  </a:cubicBezTo>
                  <a:cubicBezTo>
                    <a:pt x="2706" y="5679"/>
                    <a:pt x="3080" y="4891"/>
                    <a:pt x="3115" y="4774"/>
                  </a:cubicBezTo>
                  <a:cubicBezTo>
                    <a:pt x="3344" y="3980"/>
                    <a:pt x="3354" y="3291"/>
                    <a:pt x="3140" y="2497"/>
                  </a:cubicBezTo>
                  <a:cubicBezTo>
                    <a:pt x="2868" y="1491"/>
                    <a:pt x="2216" y="548"/>
                    <a:pt x="1255" y="99"/>
                  </a:cubicBezTo>
                  <a:cubicBezTo>
                    <a:pt x="1143" y="47"/>
                    <a:pt x="1018"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a:off x="7805923" y="6107354"/>
              <a:ext cx="440617" cy="49485"/>
            </a:xfrm>
            <a:custGeom>
              <a:rect b="b" l="l" r="r" t="t"/>
              <a:pathLst>
                <a:path extrusionOk="0" h="1417" w="12617">
                  <a:moveTo>
                    <a:pt x="5625" y="1"/>
                  </a:moveTo>
                  <a:cubicBezTo>
                    <a:pt x="3800" y="1"/>
                    <a:pt x="1972" y="234"/>
                    <a:pt x="179" y="704"/>
                  </a:cubicBezTo>
                  <a:cubicBezTo>
                    <a:pt x="1" y="753"/>
                    <a:pt x="37" y="1018"/>
                    <a:pt x="197" y="1018"/>
                  </a:cubicBezTo>
                  <a:cubicBezTo>
                    <a:pt x="210" y="1018"/>
                    <a:pt x="224" y="1016"/>
                    <a:pt x="239" y="1012"/>
                  </a:cubicBezTo>
                  <a:cubicBezTo>
                    <a:pt x="2014" y="546"/>
                    <a:pt x="3824" y="314"/>
                    <a:pt x="5632" y="314"/>
                  </a:cubicBezTo>
                  <a:cubicBezTo>
                    <a:pt x="7896" y="314"/>
                    <a:pt x="10155" y="679"/>
                    <a:pt x="12337" y="1407"/>
                  </a:cubicBezTo>
                  <a:cubicBezTo>
                    <a:pt x="12356" y="1413"/>
                    <a:pt x="12373" y="1416"/>
                    <a:pt x="12390" y="1416"/>
                  </a:cubicBezTo>
                  <a:cubicBezTo>
                    <a:pt x="12546" y="1416"/>
                    <a:pt x="12617" y="1172"/>
                    <a:pt x="12444" y="1113"/>
                  </a:cubicBezTo>
                  <a:cubicBezTo>
                    <a:pt x="10226" y="373"/>
                    <a:pt x="7928" y="1"/>
                    <a:pt x="56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a:off x="7928498" y="6107564"/>
              <a:ext cx="87341" cy="106618"/>
            </a:xfrm>
            <a:custGeom>
              <a:rect b="b" l="l" r="r" t="t"/>
              <a:pathLst>
                <a:path extrusionOk="0" h="3053" w="2501">
                  <a:moveTo>
                    <a:pt x="2282" y="1"/>
                  </a:moveTo>
                  <a:cubicBezTo>
                    <a:pt x="2249" y="1"/>
                    <a:pt x="2216" y="13"/>
                    <a:pt x="2184" y="43"/>
                  </a:cubicBezTo>
                  <a:cubicBezTo>
                    <a:pt x="1338" y="852"/>
                    <a:pt x="630" y="1770"/>
                    <a:pt x="68" y="2801"/>
                  </a:cubicBezTo>
                  <a:cubicBezTo>
                    <a:pt x="0" y="2925"/>
                    <a:pt x="109" y="3052"/>
                    <a:pt x="212" y="3052"/>
                  </a:cubicBezTo>
                  <a:cubicBezTo>
                    <a:pt x="254" y="3052"/>
                    <a:pt x="296" y="3031"/>
                    <a:pt x="324" y="2980"/>
                  </a:cubicBezTo>
                  <a:cubicBezTo>
                    <a:pt x="872" y="1974"/>
                    <a:pt x="1556" y="1073"/>
                    <a:pt x="2385" y="282"/>
                  </a:cubicBezTo>
                  <a:cubicBezTo>
                    <a:pt x="2501" y="173"/>
                    <a:pt x="2401" y="1"/>
                    <a:pt x="2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1"/>
            <p:cNvSpPr/>
            <p:nvPr/>
          </p:nvSpPr>
          <p:spPr>
            <a:xfrm>
              <a:off x="7914564" y="6003253"/>
              <a:ext cx="178873" cy="117095"/>
            </a:xfrm>
            <a:custGeom>
              <a:rect b="b" l="l" r="r" t="t"/>
              <a:pathLst>
                <a:path extrusionOk="0" h="3353" w="5122">
                  <a:moveTo>
                    <a:pt x="224" y="1"/>
                  </a:moveTo>
                  <a:cubicBezTo>
                    <a:pt x="70" y="1"/>
                    <a:pt x="0" y="245"/>
                    <a:pt x="172" y="303"/>
                  </a:cubicBezTo>
                  <a:cubicBezTo>
                    <a:pt x="1958" y="908"/>
                    <a:pt x="3506" y="1911"/>
                    <a:pt x="4781" y="3300"/>
                  </a:cubicBezTo>
                  <a:cubicBezTo>
                    <a:pt x="4815" y="3337"/>
                    <a:pt x="4855" y="3353"/>
                    <a:pt x="4894" y="3353"/>
                  </a:cubicBezTo>
                  <a:cubicBezTo>
                    <a:pt x="5012" y="3353"/>
                    <a:pt x="5121" y="3211"/>
                    <a:pt x="5019" y="3099"/>
                  </a:cubicBezTo>
                  <a:cubicBezTo>
                    <a:pt x="3709" y="1671"/>
                    <a:pt x="2113" y="629"/>
                    <a:pt x="278" y="11"/>
                  </a:cubicBezTo>
                  <a:cubicBezTo>
                    <a:pt x="259" y="4"/>
                    <a:pt x="241" y="1"/>
                    <a:pt x="2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1"/>
            <p:cNvSpPr/>
            <p:nvPr/>
          </p:nvSpPr>
          <p:spPr>
            <a:xfrm>
              <a:off x="7770792" y="6090766"/>
              <a:ext cx="93732" cy="92929"/>
            </a:xfrm>
            <a:custGeom>
              <a:rect b="b" l="l" r="r" t="t"/>
              <a:pathLst>
                <a:path extrusionOk="0" h="2661" w="2684">
                  <a:moveTo>
                    <a:pt x="1260" y="1"/>
                  </a:moveTo>
                  <a:cubicBezTo>
                    <a:pt x="942" y="1"/>
                    <a:pt x="604" y="177"/>
                    <a:pt x="389" y="391"/>
                  </a:cubicBezTo>
                  <a:cubicBezTo>
                    <a:pt x="140" y="640"/>
                    <a:pt x="1" y="979"/>
                    <a:pt x="1" y="1330"/>
                  </a:cubicBezTo>
                  <a:cubicBezTo>
                    <a:pt x="1" y="1679"/>
                    <a:pt x="142" y="2022"/>
                    <a:pt x="389" y="2269"/>
                  </a:cubicBezTo>
                  <a:lnTo>
                    <a:pt x="658" y="2476"/>
                  </a:lnTo>
                  <a:cubicBezTo>
                    <a:pt x="865" y="2594"/>
                    <a:pt x="1089" y="2655"/>
                    <a:pt x="1329" y="2657"/>
                  </a:cubicBezTo>
                  <a:cubicBezTo>
                    <a:pt x="1337" y="2657"/>
                    <a:pt x="1347" y="2658"/>
                    <a:pt x="1357" y="2658"/>
                  </a:cubicBezTo>
                  <a:cubicBezTo>
                    <a:pt x="1379" y="2660"/>
                    <a:pt x="1401" y="2661"/>
                    <a:pt x="1424" y="2661"/>
                  </a:cubicBezTo>
                  <a:cubicBezTo>
                    <a:pt x="1742" y="2661"/>
                    <a:pt x="2080" y="2484"/>
                    <a:pt x="2295" y="2270"/>
                  </a:cubicBezTo>
                  <a:cubicBezTo>
                    <a:pt x="2544" y="2022"/>
                    <a:pt x="2683" y="1682"/>
                    <a:pt x="2683" y="1331"/>
                  </a:cubicBezTo>
                  <a:cubicBezTo>
                    <a:pt x="2683" y="981"/>
                    <a:pt x="2542" y="640"/>
                    <a:pt x="2295" y="393"/>
                  </a:cubicBezTo>
                  <a:lnTo>
                    <a:pt x="2026" y="185"/>
                  </a:lnTo>
                  <a:cubicBezTo>
                    <a:pt x="1819" y="65"/>
                    <a:pt x="1595" y="5"/>
                    <a:pt x="1355" y="5"/>
                  </a:cubicBezTo>
                  <a:cubicBezTo>
                    <a:pt x="1347" y="5"/>
                    <a:pt x="1337" y="3"/>
                    <a:pt x="1328" y="3"/>
                  </a:cubicBezTo>
                  <a:cubicBezTo>
                    <a:pt x="1305" y="1"/>
                    <a:pt x="1283" y="1"/>
                    <a:pt x="12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7877442" y="6159317"/>
              <a:ext cx="119749" cy="92824"/>
            </a:xfrm>
            <a:custGeom>
              <a:rect b="b" l="l" r="r" t="t"/>
              <a:pathLst>
                <a:path extrusionOk="0" h="2658" w="3429">
                  <a:moveTo>
                    <a:pt x="1714" y="1"/>
                  </a:moveTo>
                  <a:cubicBezTo>
                    <a:pt x="1" y="2"/>
                    <a:pt x="1" y="2658"/>
                    <a:pt x="1714" y="2658"/>
                  </a:cubicBezTo>
                  <a:cubicBezTo>
                    <a:pt x="3428" y="2658"/>
                    <a:pt x="3428" y="1"/>
                    <a:pt x="17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7863264" y="5965189"/>
              <a:ext cx="119749" cy="92824"/>
            </a:xfrm>
            <a:custGeom>
              <a:rect b="b" l="l" r="r" t="t"/>
              <a:pathLst>
                <a:path extrusionOk="0" h="2658" w="3429">
                  <a:moveTo>
                    <a:pt x="1715" y="0"/>
                  </a:moveTo>
                  <a:cubicBezTo>
                    <a:pt x="1" y="0"/>
                    <a:pt x="1" y="2658"/>
                    <a:pt x="1715" y="2658"/>
                  </a:cubicBezTo>
                  <a:cubicBezTo>
                    <a:pt x="3428" y="2658"/>
                    <a:pt x="3428" y="0"/>
                    <a:pt x="17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1"/>
            <p:cNvSpPr/>
            <p:nvPr/>
          </p:nvSpPr>
          <p:spPr>
            <a:xfrm>
              <a:off x="7787520" y="6100370"/>
              <a:ext cx="41034" cy="31779"/>
            </a:xfrm>
            <a:custGeom>
              <a:rect b="b" l="l" r="r" t="t"/>
              <a:pathLst>
                <a:path extrusionOk="0" h="910" w="1175">
                  <a:moveTo>
                    <a:pt x="588" y="0"/>
                  </a:moveTo>
                  <a:cubicBezTo>
                    <a:pt x="1" y="0"/>
                    <a:pt x="1" y="910"/>
                    <a:pt x="588" y="910"/>
                  </a:cubicBezTo>
                  <a:cubicBezTo>
                    <a:pt x="1174" y="910"/>
                    <a:pt x="1174" y="0"/>
                    <a:pt x="588"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1"/>
            <p:cNvSpPr/>
            <p:nvPr/>
          </p:nvSpPr>
          <p:spPr>
            <a:xfrm>
              <a:off x="7896614" y="5974094"/>
              <a:ext cx="40929" cy="31814"/>
            </a:xfrm>
            <a:custGeom>
              <a:rect b="b" l="l" r="r" t="t"/>
              <a:pathLst>
                <a:path extrusionOk="0" h="911" w="1172">
                  <a:moveTo>
                    <a:pt x="585" y="1"/>
                  </a:moveTo>
                  <a:cubicBezTo>
                    <a:pt x="1" y="3"/>
                    <a:pt x="1" y="910"/>
                    <a:pt x="585" y="910"/>
                  </a:cubicBezTo>
                  <a:cubicBezTo>
                    <a:pt x="1172" y="910"/>
                    <a:pt x="1172" y="1"/>
                    <a:pt x="585"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1"/>
            <p:cNvSpPr/>
            <p:nvPr/>
          </p:nvSpPr>
          <p:spPr>
            <a:xfrm>
              <a:off x="7915088" y="6164905"/>
              <a:ext cx="41034" cy="31814"/>
            </a:xfrm>
            <a:custGeom>
              <a:rect b="b" l="l" r="r" t="t"/>
              <a:pathLst>
                <a:path extrusionOk="0" h="911" w="1175">
                  <a:moveTo>
                    <a:pt x="587" y="1"/>
                  </a:moveTo>
                  <a:cubicBezTo>
                    <a:pt x="1" y="1"/>
                    <a:pt x="1" y="910"/>
                    <a:pt x="587" y="910"/>
                  </a:cubicBezTo>
                  <a:cubicBezTo>
                    <a:pt x="1174" y="910"/>
                    <a:pt x="1174" y="1"/>
                    <a:pt x="587"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1"/>
            <p:cNvSpPr/>
            <p:nvPr/>
          </p:nvSpPr>
          <p:spPr>
            <a:xfrm>
              <a:off x="8137817" y="5987434"/>
              <a:ext cx="59997" cy="150621"/>
            </a:xfrm>
            <a:custGeom>
              <a:rect b="b" l="l" r="r" t="t"/>
              <a:pathLst>
                <a:path extrusionOk="0" h="4313" w="1718">
                  <a:moveTo>
                    <a:pt x="107" y="1"/>
                  </a:moveTo>
                  <a:cubicBezTo>
                    <a:pt x="53" y="1"/>
                    <a:pt x="0" y="50"/>
                    <a:pt x="34" y="109"/>
                  </a:cubicBezTo>
                  <a:cubicBezTo>
                    <a:pt x="781" y="1395"/>
                    <a:pt x="1294" y="2786"/>
                    <a:pt x="1554" y="4250"/>
                  </a:cubicBezTo>
                  <a:cubicBezTo>
                    <a:pt x="1561" y="4293"/>
                    <a:pt x="1594" y="4312"/>
                    <a:pt x="1628" y="4312"/>
                  </a:cubicBezTo>
                  <a:cubicBezTo>
                    <a:pt x="1672" y="4312"/>
                    <a:pt x="1718" y="4279"/>
                    <a:pt x="1708" y="4221"/>
                  </a:cubicBezTo>
                  <a:cubicBezTo>
                    <a:pt x="1443" y="2744"/>
                    <a:pt x="930" y="1340"/>
                    <a:pt x="176" y="40"/>
                  </a:cubicBezTo>
                  <a:cubicBezTo>
                    <a:pt x="159" y="12"/>
                    <a:pt x="133" y="1"/>
                    <a:pt x="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11"/>
          <p:cNvGrpSpPr/>
          <p:nvPr/>
        </p:nvGrpSpPr>
        <p:grpSpPr>
          <a:xfrm>
            <a:off x="9398247" y="921350"/>
            <a:ext cx="1356586" cy="1165663"/>
            <a:chOff x="7711601" y="5191119"/>
            <a:chExt cx="650360" cy="558830"/>
          </a:xfrm>
        </p:grpSpPr>
        <p:sp>
          <p:nvSpPr>
            <p:cNvPr id="588" name="Google Shape;588;p11"/>
            <p:cNvSpPr/>
            <p:nvPr/>
          </p:nvSpPr>
          <p:spPr>
            <a:xfrm>
              <a:off x="7711601" y="5191119"/>
              <a:ext cx="580482" cy="558830"/>
            </a:xfrm>
            <a:custGeom>
              <a:rect b="b" l="l" r="r" t="t"/>
              <a:pathLst>
                <a:path extrusionOk="0" h="16002" w="16622">
                  <a:moveTo>
                    <a:pt x="2575" y="0"/>
                  </a:moveTo>
                  <a:cubicBezTo>
                    <a:pt x="2405" y="0"/>
                    <a:pt x="2226" y="20"/>
                    <a:pt x="2038" y="62"/>
                  </a:cubicBezTo>
                  <a:cubicBezTo>
                    <a:pt x="1224" y="243"/>
                    <a:pt x="783" y="1130"/>
                    <a:pt x="600" y="1945"/>
                  </a:cubicBezTo>
                  <a:cubicBezTo>
                    <a:pt x="1" y="4595"/>
                    <a:pt x="1164" y="7117"/>
                    <a:pt x="3423" y="8582"/>
                  </a:cubicBezTo>
                  <a:cubicBezTo>
                    <a:pt x="3347" y="8533"/>
                    <a:pt x="3239" y="8514"/>
                    <a:pt x="3115" y="8514"/>
                  </a:cubicBezTo>
                  <a:cubicBezTo>
                    <a:pt x="2762" y="8514"/>
                    <a:pt x="2283" y="8674"/>
                    <a:pt x="2077" y="8781"/>
                  </a:cubicBezTo>
                  <a:cubicBezTo>
                    <a:pt x="1656" y="9000"/>
                    <a:pt x="1360" y="9376"/>
                    <a:pt x="1367" y="9873"/>
                  </a:cubicBezTo>
                  <a:cubicBezTo>
                    <a:pt x="1374" y="10402"/>
                    <a:pt x="1706" y="10888"/>
                    <a:pt x="2142" y="11183"/>
                  </a:cubicBezTo>
                  <a:cubicBezTo>
                    <a:pt x="2578" y="11480"/>
                    <a:pt x="3108" y="11610"/>
                    <a:pt x="3631" y="11670"/>
                  </a:cubicBezTo>
                  <a:cubicBezTo>
                    <a:pt x="4156" y="11730"/>
                    <a:pt x="4686" y="11726"/>
                    <a:pt x="5210" y="11784"/>
                  </a:cubicBezTo>
                  <a:lnTo>
                    <a:pt x="5210" y="11784"/>
                  </a:lnTo>
                  <a:cubicBezTo>
                    <a:pt x="5205" y="11783"/>
                    <a:pt x="5200" y="11783"/>
                    <a:pt x="5195" y="11783"/>
                  </a:cubicBezTo>
                  <a:cubicBezTo>
                    <a:pt x="4944" y="11783"/>
                    <a:pt x="4486" y="12421"/>
                    <a:pt x="4371" y="12593"/>
                  </a:cubicBezTo>
                  <a:cubicBezTo>
                    <a:pt x="3539" y="13844"/>
                    <a:pt x="4926" y="14544"/>
                    <a:pt x="6001" y="14544"/>
                  </a:cubicBezTo>
                  <a:cubicBezTo>
                    <a:pt x="6066" y="14544"/>
                    <a:pt x="6131" y="14541"/>
                    <a:pt x="6194" y="14536"/>
                  </a:cubicBezTo>
                  <a:cubicBezTo>
                    <a:pt x="7203" y="14452"/>
                    <a:pt x="8191" y="14125"/>
                    <a:pt x="9054" y="13596"/>
                  </a:cubicBezTo>
                  <a:lnTo>
                    <a:pt x="9054" y="13596"/>
                  </a:lnTo>
                  <a:cubicBezTo>
                    <a:pt x="8672" y="14104"/>
                    <a:pt x="8517" y="14620"/>
                    <a:pt x="8887" y="15181"/>
                  </a:cubicBezTo>
                  <a:cubicBezTo>
                    <a:pt x="9197" y="15653"/>
                    <a:pt x="9762" y="15958"/>
                    <a:pt x="10321" y="15995"/>
                  </a:cubicBezTo>
                  <a:cubicBezTo>
                    <a:pt x="10383" y="15999"/>
                    <a:pt x="10446" y="16001"/>
                    <a:pt x="10509" y="16001"/>
                  </a:cubicBezTo>
                  <a:cubicBezTo>
                    <a:pt x="11231" y="16001"/>
                    <a:pt x="12009" y="15744"/>
                    <a:pt x="12657" y="15349"/>
                  </a:cubicBezTo>
                  <a:cubicBezTo>
                    <a:pt x="12919" y="15188"/>
                    <a:pt x="13161" y="15006"/>
                    <a:pt x="13365" y="14807"/>
                  </a:cubicBezTo>
                  <a:cubicBezTo>
                    <a:pt x="14286" y="13929"/>
                    <a:pt x="15360" y="13287"/>
                    <a:pt x="16622" y="13040"/>
                  </a:cubicBezTo>
                  <a:lnTo>
                    <a:pt x="16622" y="13040"/>
                  </a:lnTo>
                  <a:cubicBezTo>
                    <a:pt x="16612" y="13042"/>
                    <a:pt x="16601" y="13043"/>
                    <a:pt x="16591" y="13043"/>
                  </a:cubicBezTo>
                  <a:cubicBezTo>
                    <a:pt x="16297" y="13043"/>
                    <a:pt x="15775" y="12333"/>
                    <a:pt x="15661" y="12107"/>
                  </a:cubicBezTo>
                  <a:cubicBezTo>
                    <a:pt x="15352" y="11498"/>
                    <a:pt x="15215" y="10718"/>
                    <a:pt x="15091" y="10051"/>
                  </a:cubicBezTo>
                  <a:cubicBezTo>
                    <a:pt x="14998" y="9549"/>
                    <a:pt x="15067" y="8934"/>
                    <a:pt x="14739" y="8506"/>
                  </a:cubicBezTo>
                  <a:cubicBezTo>
                    <a:pt x="14543" y="8251"/>
                    <a:pt x="14193" y="8128"/>
                    <a:pt x="13850" y="8128"/>
                  </a:cubicBezTo>
                  <a:cubicBezTo>
                    <a:pt x="13636" y="8128"/>
                    <a:pt x="13424" y="8176"/>
                    <a:pt x="13255" y="8269"/>
                  </a:cubicBezTo>
                  <a:cubicBezTo>
                    <a:pt x="12939" y="8443"/>
                    <a:pt x="12717" y="8773"/>
                    <a:pt x="12661" y="9129"/>
                  </a:cubicBezTo>
                  <a:lnTo>
                    <a:pt x="12661" y="9129"/>
                  </a:lnTo>
                  <a:cubicBezTo>
                    <a:pt x="12742" y="7848"/>
                    <a:pt x="12580" y="5488"/>
                    <a:pt x="10934" y="5488"/>
                  </a:cubicBezTo>
                  <a:cubicBezTo>
                    <a:pt x="10927" y="5488"/>
                    <a:pt x="10919" y="5488"/>
                    <a:pt x="10912" y="5488"/>
                  </a:cubicBezTo>
                  <a:cubicBezTo>
                    <a:pt x="10227" y="5497"/>
                    <a:pt x="9636" y="6077"/>
                    <a:pt x="9469" y="6743"/>
                  </a:cubicBezTo>
                  <a:cubicBezTo>
                    <a:pt x="9392" y="5765"/>
                    <a:pt x="9394" y="4838"/>
                    <a:pt x="9062" y="3902"/>
                  </a:cubicBezTo>
                  <a:cubicBezTo>
                    <a:pt x="8877" y="3380"/>
                    <a:pt x="8600" y="2845"/>
                    <a:pt x="8110" y="2583"/>
                  </a:cubicBezTo>
                  <a:cubicBezTo>
                    <a:pt x="7921" y="2481"/>
                    <a:pt x="7729" y="2435"/>
                    <a:pt x="7543" y="2435"/>
                  </a:cubicBezTo>
                  <a:cubicBezTo>
                    <a:pt x="7091" y="2435"/>
                    <a:pt x="6669" y="2706"/>
                    <a:pt x="6385" y="3122"/>
                  </a:cubicBezTo>
                  <a:cubicBezTo>
                    <a:pt x="6083" y="3568"/>
                    <a:pt x="5977" y="4122"/>
                    <a:pt x="5973" y="4660"/>
                  </a:cubicBezTo>
                  <a:cubicBezTo>
                    <a:pt x="5502" y="3048"/>
                    <a:pt x="4693" y="0"/>
                    <a:pt x="25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7763040" y="5313694"/>
              <a:ext cx="598921" cy="388478"/>
            </a:xfrm>
            <a:custGeom>
              <a:rect b="b" l="l" r="r" t="t"/>
              <a:pathLst>
                <a:path extrusionOk="0" h="11124" w="17150">
                  <a:moveTo>
                    <a:pt x="2884" y="0"/>
                  </a:moveTo>
                  <a:cubicBezTo>
                    <a:pt x="2805" y="0"/>
                    <a:pt x="2724" y="50"/>
                    <a:pt x="2717" y="151"/>
                  </a:cubicBezTo>
                  <a:cubicBezTo>
                    <a:pt x="2670" y="862"/>
                    <a:pt x="2662" y="1571"/>
                    <a:pt x="2684" y="2281"/>
                  </a:cubicBezTo>
                  <a:cubicBezTo>
                    <a:pt x="2303" y="1613"/>
                    <a:pt x="1972" y="907"/>
                    <a:pt x="1700" y="166"/>
                  </a:cubicBezTo>
                  <a:cubicBezTo>
                    <a:pt x="1673" y="92"/>
                    <a:pt x="1609" y="59"/>
                    <a:pt x="1546" y="59"/>
                  </a:cubicBezTo>
                  <a:cubicBezTo>
                    <a:pt x="1450" y="59"/>
                    <a:pt x="1356" y="134"/>
                    <a:pt x="1398" y="249"/>
                  </a:cubicBezTo>
                  <a:cubicBezTo>
                    <a:pt x="1708" y="1094"/>
                    <a:pt x="2093" y="1890"/>
                    <a:pt x="2538" y="2641"/>
                  </a:cubicBezTo>
                  <a:cubicBezTo>
                    <a:pt x="1772" y="2324"/>
                    <a:pt x="1028" y="1959"/>
                    <a:pt x="307" y="1545"/>
                  </a:cubicBezTo>
                  <a:cubicBezTo>
                    <a:pt x="281" y="1530"/>
                    <a:pt x="255" y="1523"/>
                    <a:pt x="230" y="1523"/>
                  </a:cubicBezTo>
                  <a:cubicBezTo>
                    <a:pt x="93" y="1523"/>
                    <a:pt x="1" y="1730"/>
                    <a:pt x="150" y="1814"/>
                  </a:cubicBezTo>
                  <a:cubicBezTo>
                    <a:pt x="989" y="2296"/>
                    <a:pt x="1856" y="2712"/>
                    <a:pt x="2756" y="3065"/>
                  </a:cubicBezTo>
                  <a:cubicBezTo>
                    <a:pt x="2773" y="3072"/>
                    <a:pt x="2788" y="3072"/>
                    <a:pt x="2804" y="3075"/>
                  </a:cubicBezTo>
                  <a:cubicBezTo>
                    <a:pt x="3504" y="4165"/>
                    <a:pt x="4344" y="5143"/>
                    <a:pt x="5285" y="5994"/>
                  </a:cubicBezTo>
                  <a:cubicBezTo>
                    <a:pt x="4083" y="6059"/>
                    <a:pt x="2878" y="6123"/>
                    <a:pt x="1675" y="6189"/>
                  </a:cubicBezTo>
                  <a:cubicBezTo>
                    <a:pt x="1478" y="6198"/>
                    <a:pt x="1474" y="6501"/>
                    <a:pt x="1665" y="6501"/>
                  </a:cubicBezTo>
                  <a:cubicBezTo>
                    <a:pt x="1668" y="6501"/>
                    <a:pt x="1672" y="6501"/>
                    <a:pt x="1675" y="6501"/>
                  </a:cubicBezTo>
                  <a:cubicBezTo>
                    <a:pt x="2937" y="6432"/>
                    <a:pt x="4199" y="6364"/>
                    <a:pt x="5459" y="6295"/>
                  </a:cubicBezTo>
                  <a:cubicBezTo>
                    <a:pt x="5490" y="6330"/>
                    <a:pt x="5534" y="6347"/>
                    <a:pt x="5579" y="6347"/>
                  </a:cubicBezTo>
                  <a:cubicBezTo>
                    <a:pt x="5609" y="6347"/>
                    <a:pt x="5639" y="6339"/>
                    <a:pt x="5665" y="6323"/>
                  </a:cubicBezTo>
                  <a:cubicBezTo>
                    <a:pt x="6392" y="6936"/>
                    <a:pt x="7179" y="7474"/>
                    <a:pt x="8012" y="7933"/>
                  </a:cubicBezTo>
                  <a:cubicBezTo>
                    <a:pt x="6840" y="8224"/>
                    <a:pt x="5670" y="8515"/>
                    <a:pt x="4498" y="8805"/>
                  </a:cubicBezTo>
                  <a:cubicBezTo>
                    <a:pt x="4318" y="8850"/>
                    <a:pt x="4376" y="9113"/>
                    <a:pt x="4540" y="9113"/>
                  </a:cubicBezTo>
                  <a:cubicBezTo>
                    <a:pt x="4553" y="9113"/>
                    <a:pt x="4567" y="9111"/>
                    <a:pt x="4581" y="9107"/>
                  </a:cubicBezTo>
                  <a:lnTo>
                    <a:pt x="8427" y="8149"/>
                  </a:lnTo>
                  <a:cubicBezTo>
                    <a:pt x="9561" y="8724"/>
                    <a:pt x="10773" y="9154"/>
                    <a:pt x="12032" y="9414"/>
                  </a:cubicBezTo>
                  <a:cubicBezTo>
                    <a:pt x="11014" y="9889"/>
                    <a:pt x="9994" y="10364"/>
                    <a:pt x="8977" y="10839"/>
                  </a:cubicBezTo>
                  <a:cubicBezTo>
                    <a:pt x="8817" y="10912"/>
                    <a:pt x="8916" y="11124"/>
                    <a:pt x="9063" y="11124"/>
                  </a:cubicBezTo>
                  <a:cubicBezTo>
                    <a:pt x="9085" y="11124"/>
                    <a:pt x="9109" y="11119"/>
                    <a:pt x="9133" y="11108"/>
                  </a:cubicBezTo>
                  <a:cubicBezTo>
                    <a:pt x="10244" y="10590"/>
                    <a:pt x="11354" y="10074"/>
                    <a:pt x="12465" y="9556"/>
                  </a:cubicBezTo>
                  <a:cubicBezTo>
                    <a:pt x="12493" y="9544"/>
                    <a:pt x="12511" y="9524"/>
                    <a:pt x="12524" y="9506"/>
                  </a:cubicBezTo>
                  <a:cubicBezTo>
                    <a:pt x="13331" y="9644"/>
                    <a:pt x="14156" y="9716"/>
                    <a:pt x="14991" y="9716"/>
                  </a:cubicBezTo>
                  <a:cubicBezTo>
                    <a:pt x="15641" y="9716"/>
                    <a:pt x="16298" y="9673"/>
                    <a:pt x="16957" y="9584"/>
                  </a:cubicBezTo>
                  <a:cubicBezTo>
                    <a:pt x="17149" y="9562"/>
                    <a:pt x="17078" y="9285"/>
                    <a:pt x="16898" y="9285"/>
                  </a:cubicBezTo>
                  <a:cubicBezTo>
                    <a:pt x="16891" y="9285"/>
                    <a:pt x="16883" y="9286"/>
                    <a:pt x="16874" y="9287"/>
                  </a:cubicBezTo>
                  <a:cubicBezTo>
                    <a:pt x="16239" y="9373"/>
                    <a:pt x="15606" y="9415"/>
                    <a:pt x="14978" y="9415"/>
                  </a:cubicBezTo>
                  <a:cubicBezTo>
                    <a:pt x="14144" y="9415"/>
                    <a:pt x="13319" y="9341"/>
                    <a:pt x="12513" y="9198"/>
                  </a:cubicBezTo>
                  <a:lnTo>
                    <a:pt x="12193" y="6066"/>
                  </a:lnTo>
                  <a:cubicBezTo>
                    <a:pt x="12183" y="5967"/>
                    <a:pt x="12099" y="5917"/>
                    <a:pt x="12021" y="5917"/>
                  </a:cubicBezTo>
                  <a:cubicBezTo>
                    <a:pt x="11943" y="5917"/>
                    <a:pt x="11870" y="5966"/>
                    <a:pt x="11880" y="6066"/>
                  </a:cubicBezTo>
                  <a:cubicBezTo>
                    <a:pt x="11986" y="7089"/>
                    <a:pt x="12090" y="8115"/>
                    <a:pt x="12195" y="9138"/>
                  </a:cubicBezTo>
                  <a:cubicBezTo>
                    <a:pt x="10904" y="8880"/>
                    <a:pt x="9663" y="8443"/>
                    <a:pt x="8506" y="7847"/>
                  </a:cubicBezTo>
                  <a:cubicBezTo>
                    <a:pt x="8551" y="6411"/>
                    <a:pt x="8674" y="4987"/>
                    <a:pt x="8880" y="3565"/>
                  </a:cubicBezTo>
                  <a:cubicBezTo>
                    <a:pt x="8897" y="3446"/>
                    <a:pt x="8794" y="3368"/>
                    <a:pt x="8704" y="3368"/>
                  </a:cubicBezTo>
                  <a:cubicBezTo>
                    <a:pt x="8644" y="3368"/>
                    <a:pt x="8589" y="3403"/>
                    <a:pt x="8578" y="3482"/>
                  </a:cubicBezTo>
                  <a:cubicBezTo>
                    <a:pt x="8377" y="4878"/>
                    <a:pt x="8252" y="6279"/>
                    <a:pt x="8199" y="7688"/>
                  </a:cubicBezTo>
                  <a:cubicBezTo>
                    <a:pt x="7319" y="7209"/>
                    <a:pt x="6490" y="6634"/>
                    <a:pt x="5728" y="5978"/>
                  </a:cubicBezTo>
                  <a:cubicBezTo>
                    <a:pt x="5703" y="4436"/>
                    <a:pt x="5742" y="2897"/>
                    <a:pt x="5848" y="1357"/>
                  </a:cubicBezTo>
                  <a:cubicBezTo>
                    <a:pt x="5855" y="1257"/>
                    <a:pt x="5780" y="1207"/>
                    <a:pt x="5702" y="1207"/>
                  </a:cubicBezTo>
                  <a:cubicBezTo>
                    <a:pt x="5624" y="1207"/>
                    <a:pt x="5542" y="1257"/>
                    <a:pt x="5535" y="1357"/>
                  </a:cubicBezTo>
                  <a:cubicBezTo>
                    <a:pt x="5436" y="2803"/>
                    <a:pt x="5397" y="4249"/>
                    <a:pt x="5412" y="5698"/>
                  </a:cubicBezTo>
                  <a:cubicBezTo>
                    <a:pt x="4500" y="4862"/>
                    <a:pt x="3692" y="3904"/>
                    <a:pt x="3018" y="2837"/>
                  </a:cubicBezTo>
                  <a:cubicBezTo>
                    <a:pt x="3018" y="2834"/>
                    <a:pt x="3020" y="2833"/>
                    <a:pt x="3020" y="2829"/>
                  </a:cubicBezTo>
                  <a:cubicBezTo>
                    <a:pt x="2967" y="1936"/>
                    <a:pt x="2971" y="1045"/>
                    <a:pt x="3029" y="151"/>
                  </a:cubicBezTo>
                  <a:cubicBezTo>
                    <a:pt x="3036" y="50"/>
                    <a:pt x="2962" y="0"/>
                    <a:pt x="28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 name="Google Shape;590;p11"/>
          <p:cNvSpPr/>
          <p:nvPr/>
        </p:nvSpPr>
        <p:spPr>
          <a:xfrm>
            <a:off x="8835166" y="6678503"/>
            <a:ext cx="1958511" cy="648029"/>
          </a:xfrm>
          <a:custGeom>
            <a:rect b="b" l="l" r="r" t="t"/>
            <a:pathLst>
              <a:path extrusionOk="0" h="8896" w="26886">
                <a:moveTo>
                  <a:pt x="17754" y="1"/>
                </a:moveTo>
                <a:cubicBezTo>
                  <a:pt x="17670" y="1"/>
                  <a:pt x="17587" y="3"/>
                  <a:pt x="17504" y="9"/>
                </a:cubicBezTo>
                <a:cubicBezTo>
                  <a:pt x="17174" y="30"/>
                  <a:pt x="16905" y="64"/>
                  <a:pt x="17167" y="417"/>
                </a:cubicBezTo>
                <a:cubicBezTo>
                  <a:pt x="17369" y="691"/>
                  <a:pt x="17668" y="872"/>
                  <a:pt x="17969" y="1012"/>
                </a:cubicBezTo>
                <a:cubicBezTo>
                  <a:pt x="18820" y="1412"/>
                  <a:pt x="19810" y="1588"/>
                  <a:pt x="20775" y="1588"/>
                </a:cubicBezTo>
                <a:cubicBezTo>
                  <a:pt x="20958" y="1588"/>
                  <a:pt x="21142" y="1581"/>
                  <a:pt x="21323" y="1569"/>
                </a:cubicBezTo>
                <a:lnTo>
                  <a:pt x="21323" y="1569"/>
                </a:lnTo>
                <a:cubicBezTo>
                  <a:pt x="20625" y="1885"/>
                  <a:pt x="19937" y="2230"/>
                  <a:pt x="19246" y="2572"/>
                </a:cubicBezTo>
                <a:cubicBezTo>
                  <a:pt x="18602" y="2017"/>
                  <a:pt x="17845" y="1595"/>
                  <a:pt x="17036" y="1329"/>
                </a:cubicBezTo>
                <a:cubicBezTo>
                  <a:pt x="16445" y="1135"/>
                  <a:pt x="15790" y="968"/>
                  <a:pt x="15166" y="967"/>
                </a:cubicBezTo>
                <a:cubicBezTo>
                  <a:pt x="15149" y="967"/>
                  <a:pt x="15133" y="967"/>
                  <a:pt x="15116" y="967"/>
                </a:cubicBezTo>
                <a:cubicBezTo>
                  <a:pt x="14808" y="967"/>
                  <a:pt x="14576" y="999"/>
                  <a:pt x="14801" y="1351"/>
                </a:cubicBezTo>
                <a:cubicBezTo>
                  <a:pt x="14985" y="1636"/>
                  <a:pt x="15270" y="1838"/>
                  <a:pt x="15560" y="1999"/>
                </a:cubicBezTo>
                <a:cubicBezTo>
                  <a:pt x="16525" y="2538"/>
                  <a:pt x="17703" y="2777"/>
                  <a:pt x="18822" y="2784"/>
                </a:cubicBezTo>
                <a:cubicBezTo>
                  <a:pt x="18186" y="3100"/>
                  <a:pt x="17546" y="3408"/>
                  <a:pt x="16897" y="3684"/>
                </a:cubicBezTo>
                <a:cubicBezTo>
                  <a:pt x="16282" y="3093"/>
                  <a:pt x="15547" y="2628"/>
                  <a:pt x="14753" y="2318"/>
                </a:cubicBezTo>
                <a:cubicBezTo>
                  <a:pt x="14173" y="2093"/>
                  <a:pt x="13528" y="1893"/>
                  <a:pt x="12904" y="1856"/>
                </a:cubicBezTo>
                <a:cubicBezTo>
                  <a:pt x="12846" y="1853"/>
                  <a:pt x="12789" y="1850"/>
                  <a:pt x="12737" y="1850"/>
                </a:cubicBezTo>
                <a:cubicBezTo>
                  <a:pt x="12494" y="1850"/>
                  <a:pt x="12341" y="1906"/>
                  <a:pt x="12521" y="2220"/>
                </a:cubicBezTo>
                <a:cubicBezTo>
                  <a:pt x="12688" y="2516"/>
                  <a:pt x="12962" y="2731"/>
                  <a:pt x="13243" y="2911"/>
                </a:cubicBezTo>
                <a:cubicBezTo>
                  <a:pt x="14174" y="3500"/>
                  <a:pt x="15335" y="3800"/>
                  <a:pt x="16449" y="3869"/>
                </a:cubicBezTo>
                <a:cubicBezTo>
                  <a:pt x="16263" y="3943"/>
                  <a:pt x="16077" y="4015"/>
                  <a:pt x="15889" y="4083"/>
                </a:cubicBezTo>
                <a:cubicBezTo>
                  <a:pt x="15317" y="4288"/>
                  <a:pt x="14725" y="4464"/>
                  <a:pt x="14122" y="4620"/>
                </a:cubicBezTo>
                <a:cubicBezTo>
                  <a:pt x="13516" y="4050"/>
                  <a:pt x="12799" y="3601"/>
                  <a:pt x="12025" y="3301"/>
                </a:cubicBezTo>
                <a:cubicBezTo>
                  <a:pt x="11445" y="3075"/>
                  <a:pt x="10799" y="2875"/>
                  <a:pt x="10176" y="2839"/>
                </a:cubicBezTo>
                <a:cubicBezTo>
                  <a:pt x="10116" y="2835"/>
                  <a:pt x="10057" y="2832"/>
                  <a:pt x="10004" y="2832"/>
                </a:cubicBezTo>
                <a:cubicBezTo>
                  <a:pt x="9763" y="2832"/>
                  <a:pt x="9614" y="2890"/>
                  <a:pt x="9791" y="3203"/>
                </a:cubicBezTo>
                <a:cubicBezTo>
                  <a:pt x="9960" y="3497"/>
                  <a:pt x="10233" y="3714"/>
                  <a:pt x="10515" y="3894"/>
                </a:cubicBezTo>
                <a:cubicBezTo>
                  <a:pt x="11329" y="4406"/>
                  <a:pt x="12316" y="4702"/>
                  <a:pt x="13295" y="4814"/>
                </a:cubicBezTo>
                <a:cubicBezTo>
                  <a:pt x="12639" y="4954"/>
                  <a:pt x="11972" y="5070"/>
                  <a:pt x="11299" y="5151"/>
                </a:cubicBezTo>
                <a:cubicBezTo>
                  <a:pt x="10689" y="4464"/>
                  <a:pt x="9929" y="3916"/>
                  <a:pt x="9093" y="3543"/>
                </a:cubicBezTo>
                <a:cubicBezTo>
                  <a:pt x="8525" y="3289"/>
                  <a:pt x="7890" y="3056"/>
                  <a:pt x="7269" y="2991"/>
                </a:cubicBezTo>
                <a:cubicBezTo>
                  <a:pt x="7187" y="2982"/>
                  <a:pt x="7108" y="2975"/>
                  <a:pt x="7039" y="2975"/>
                </a:cubicBezTo>
                <a:cubicBezTo>
                  <a:pt x="6833" y="2975"/>
                  <a:pt x="6718" y="3041"/>
                  <a:pt x="6867" y="3336"/>
                </a:cubicBezTo>
                <a:cubicBezTo>
                  <a:pt x="7019" y="3638"/>
                  <a:pt x="7283" y="3869"/>
                  <a:pt x="7555" y="4059"/>
                </a:cubicBezTo>
                <a:cubicBezTo>
                  <a:pt x="8514" y="4731"/>
                  <a:pt x="9746" y="5090"/>
                  <a:pt x="10921" y="5191"/>
                </a:cubicBezTo>
                <a:cubicBezTo>
                  <a:pt x="10125" y="5274"/>
                  <a:pt x="9322" y="5318"/>
                  <a:pt x="8522" y="5318"/>
                </a:cubicBezTo>
                <a:cubicBezTo>
                  <a:pt x="8343" y="5318"/>
                  <a:pt x="8164" y="5316"/>
                  <a:pt x="7986" y="5311"/>
                </a:cubicBezTo>
                <a:cubicBezTo>
                  <a:pt x="7472" y="4618"/>
                  <a:pt x="6816" y="4033"/>
                  <a:pt x="6076" y="3593"/>
                </a:cubicBezTo>
                <a:cubicBezTo>
                  <a:pt x="5542" y="3275"/>
                  <a:pt x="4937" y="2971"/>
                  <a:pt x="4329" y="2835"/>
                </a:cubicBezTo>
                <a:cubicBezTo>
                  <a:pt x="4215" y="2809"/>
                  <a:pt x="4109" y="2788"/>
                  <a:pt x="4025" y="2788"/>
                </a:cubicBezTo>
                <a:cubicBezTo>
                  <a:pt x="3869" y="2788"/>
                  <a:pt x="3791" y="2863"/>
                  <a:pt x="3890" y="3131"/>
                </a:cubicBezTo>
                <a:cubicBezTo>
                  <a:pt x="4006" y="3449"/>
                  <a:pt x="4242" y="3709"/>
                  <a:pt x="4493" y="3931"/>
                </a:cubicBezTo>
                <a:cubicBezTo>
                  <a:pt x="5187" y="4549"/>
                  <a:pt x="6078" y="4991"/>
                  <a:pt x="6993" y="5263"/>
                </a:cubicBezTo>
                <a:cubicBezTo>
                  <a:pt x="6212" y="5209"/>
                  <a:pt x="5439" y="5113"/>
                  <a:pt x="4683" y="4974"/>
                </a:cubicBezTo>
                <a:cubicBezTo>
                  <a:pt x="3707" y="4452"/>
                  <a:pt x="2569" y="4101"/>
                  <a:pt x="1471" y="4101"/>
                </a:cubicBezTo>
                <a:cubicBezTo>
                  <a:pt x="1433" y="4101"/>
                  <a:pt x="1396" y="4101"/>
                  <a:pt x="1359" y="4102"/>
                </a:cubicBezTo>
                <a:cubicBezTo>
                  <a:pt x="1025" y="4109"/>
                  <a:pt x="677" y="4153"/>
                  <a:pt x="383" y="4319"/>
                </a:cubicBezTo>
                <a:cubicBezTo>
                  <a:pt x="1" y="4537"/>
                  <a:pt x="234" y="4676"/>
                  <a:pt x="525" y="4830"/>
                </a:cubicBezTo>
                <a:cubicBezTo>
                  <a:pt x="1078" y="5119"/>
                  <a:pt x="1735" y="5281"/>
                  <a:pt x="2348" y="5386"/>
                </a:cubicBezTo>
                <a:cubicBezTo>
                  <a:pt x="2714" y="5449"/>
                  <a:pt x="3085" y="5480"/>
                  <a:pt x="3456" y="5480"/>
                </a:cubicBezTo>
                <a:cubicBezTo>
                  <a:pt x="3932" y="5480"/>
                  <a:pt x="4409" y="5428"/>
                  <a:pt x="4874" y="5324"/>
                </a:cubicBezTo>
                <a:cubicBezTo>
                  <a:pt x="5738" y="5469"/>
                  <a:pt x="6619" y="5560"/>
                  <a:pt x="7505" y="5593"/>
                </a:cubicBezTo>
                <a:cubicBezTo>
                  <a:pt x="6427" y="5962"/>
                  <a:pt x="5364" y="6580"/>
                  <a:pt x="4612" y="7421"/>
                </a:cubicBezTo>
                <a:cubicBezTo>
                  <a:pt x="4389" y="7668"/>
                  <a:pt x="4184" y="7954"/>
                  <a:pt x="4104" y="8281"/>
                </a:cubicBezTo>
                <a:cubicBezTo>
                  <a:pt x="4043" y="8532"/>
                  <a:pt x="4108" y="8610"/>
                  <a:pt x="4234" y="8610"/>
                </a:cubicBezTo>
                <a:cubicBezTo>
                  <a:pt x="4324" y="8610"/>
                  <a:pt x="4444" y="8571"/>
                  <a:pt x="4573" y="8526"/>
                </a:cubicBezTo>
                <a:cubicBezTo>
                  <a:pt x="5164" y="8321"/>
                  <a:pt x="5730" y="7949"/>
                  <a:pt x="6225" y="7574"/>
                </a:cubicBezTo>
                <a:cubicBezTo>
                  <a:pt x="6925" y="7042"/>
                  <a:pt x="7519" y="6367"/>
                  <a:pt x="7952" y="5601"/>
                </a:cubicBezTo>
                <a:cubicBezTo>
                  <a:pt x="8092" y="5604"/>
                  <a:pt x="8232" y="5605"/>
                  <a:pt x="8372" y="5605"/>
                </a:cubicBezTo>
                <a:cubicBezTo>
                  <a:pt x="9159" y="5605"/>
                  <a:pt x="9948" y="5566"/>
                  <a:pt x="10731" y="5489"/>
                </a:cubicBezTo>
                <a:lnTo>
                  <a:pt x="10731" y="5489"/>
                </a:lnTo>
                <a:cubicBezTo>
                  <a:pt x="9751" y="6007"/>
                  <a:pt x="8826" y="6751"/>
                  <a:pt x="8220" y="7660"/>
                </a:cubicBezTo>
                <a:cubicBezTo>
                  <a:pt x="8035" y="7938"/>
                  <a:pt x="7874" y="8249"/>
                  <a:pt x="7841" y="8584"/>
                </a:cubicBezTo>
                <a:cubicBezTo>
                  <a:pt x="7819" y="8817"/>
                  <a:pt x="7878" y="8895"/>
                  <a:pt x="7982" y="8895"/>
                </a:cubicBezTo>
                <a:cubicBezTo>
                  <a:pt x="8074" y="8895"/>
                  <a:pt x="8202" y="8833"/>
                  <a:pt x="8340" y="8761"/>
                </a:cubicBezTo>
                <a:cubicBezTo>
                  <a:pt x="8895" y="8473"/>
                  <a:pt x="9402" y="8025"/>
                  <a:pt x="9838" y="7584"/>
                </a:cubicBezTo>
                <a:cubicBezTo>
                  <a:pt x="10444" y="6969"/>
                  <a:pt x="10929" y="6236"/>
                  <a:pt x="11249" y="5436"/>
                </a:cubicBezTo>
                <a:cubicBezTo>
                  <a:pt x="12080" y="5336"/>
                  <a:pt x="12903" y="5195"/>
                  <a:pt x="13709" y="5019"/>
                </a:cubicBezTo>
                <a:lnTo>
                  <a:pt x="13709" y="5019"/>
                </a:lnTo>
                <a:cubicBezTo>
                  <a:pt x="12792" y="5681"/>
                  <a:pt x="11963" y="6572"/>
                  <a:pt x="11488" y="7582"/>
                </a:cubicBezTo>
                <a:cubicBezTo>
                  <a:pt x="11347" y="7885"/>
                  <a:pt x="11231" y="8216"/>
                  <a:pt x="11250" y="8554"/>
                </a:cubicBezTo>
                <a:cubicBezTo>
                  <a:pt x="11262" y="8766"/>
                  <a:pt x="11321" y="8842"/>
                  <a:pt x="11409" y="8842"/>
                </a:cubicBezTo>
                <a:cubicBezTo>
                  <a:pt x="11504" y="8842"/>
                  <a:pt x="11633" y="8754"/>
                  <a:pt x="11771" y="8653"/>
                </a:cubicBezTo>
                <a:cubicBezTo>
                  <a:pt x="12278" y="8288"/>
                  <a:pt x="12712" y="7770"/>
                  <a:pt x="13080" y="7266"/>
                </a:cubicBezTo>
                <a:cubicBezTo>
                  <a:pt x="13590" y="6566"/>
                  <a:pt x="13963" y="5761"/>
                  <a:pt x="14159" y="4916"/>
                </a:cubicBezTo>
                <a:cubicBezTo>
                  <a:pt x="14322" y="4878"/>
                  <a:pt x="14484" y="4839"/>
                  <a:pt x="14642" y="4798"/>
                </a:cubicBezTo>
                <a:cubicBezTo>
                  <a:pt x="15288" y="4629"/>
                  <a:pt x="15918" y="4407"/>
                  <a:pt x="16539" y="4153"/>
                </a:cubicBezTo>
                <a:lnTo>
                  <a:pt x="16539" y="4153"/>
                </a:lnTo>
                <a:cubicBezTo>
                  <a:pt x="15674" y="4856"/>
                  <a:pt x="14905" y="5772"/>
                  <a:pt x="14489" y="6790"/>
                </a:cubicBezTo>
                <a:cubicBezTo>
                  <a:pt x="14363" y="7099"/>
                  <a:pt x="14265" y="7436"/>
                  <a:pt x="14300" y="7773"/>
                </a:cubicBezTo>
                <a:cubicBezTo>
                  <a:pt x="14321" y="7978"/>
                  <a:pt x="14381" y="8052"/>
                  <a:pt x="14465" y="8052"/>
                </a:cubicBezTo>
                <a:cubicBezTo>
                  <a:pt x="14561" y="8052"/>
                  <a:pt x="14687" y="7956"/>
                  <a:pt x="14825" y="7846"/>
                </a:cubicBezTo>
                <a:cubicBezTo>
                  <a:pt x="15310" y="7455"/>
                  <a:pt x="15719" y="6917"/>
                  <a:pt x="16061" y="6396"/>
                </a:cubicBezTo>
                <a:cubicBezTo>
                  <a:pt x="16547" y="5656"/>
                  <a:pt x="16883" y="4818"/>
                  <a:pt x="17033" y="3945"/>
                </a:cubicBezTo>
                <a:cubicBezTo>
                  <a:pt x="17677" y="3663"/>
                  <a:pt x="18313" y="3352"/>
                  <a:pt x="18947" y="3038"/>
                </a:cubicBezTo>
                <a:lnTo>
                  <a:pt x="18947" y="3038"/>
                </a:lnTo>
                <a:cubicBezTo>
                  <a:pt x="18107" y="3787"/>
                  <a:pt x="17378" y="4756"/>
                  <a:pt x="17013" y="5807"/>
                </a:cubicBezTo>
                <a:cubicBezTo>
                  <a:pt x="16902" y="6120"/>
                  <a:pt x="16822" y="6463"/>
                  <a:pt x="16876" y="6797"/>
                </a:cubicBezTo>
                <a:cubicBezTo>
                  <a:pt x="16907" y="6995"/>
                  <a:pt x="16968" y="7067"/>
                  <a:pt x="17049" y="7067"/>
                </a:cubicBezTo>
                <a:cubicBezTo>
                  <a:pt x="17145" y="7067"/>
                  <a:pt x="17269" y="6963"/>
                  <a:pt x="17403" y="6842"/>
                </a:cubicBezTo>
                <a:cubicBezTo>
                  <a:pt x="17869" y="6427"/>
                  <a:pt x="18250" y="5865"/>
                  <a:pt x="18562" y="5329"/>
                </a:cubicBezTo>
                <a:cubicBezTo>
                  <a:pt x="19010" y="4559"/>
                  <a:pt x="19302" y="3696"/>
                  <a:pt x="19402" y="2811"/>
                </a:cubicBezTo>
                <a:cubicBezTo>
                  <a:pt x="20057" y="2485"/>
                  <a:pt x="20710" y="2161"/>
                  <a:pt x="21371" y="1864"/>
                </a:cubicBezTo>
                <a:lnTo>
                  <a:pt x="21371" y="1864"/>
                </a:lnTo>
                <a:cubicBezTo>
                  <a:pt x="20606" y="2662"/>
                  <a:pt x="19964" y="3659"/>
                  <a:pt x="19678" y="4711"/>
                </a:cubicBezTo>
                <a:cubicBezTo>
                  <a:pt x="19590" y="5032"/>
                  <a:pt x="19533" y="5379"/>
                  <a:pt x="19611" y="5709"/>
                </a:cubicBezTo>
                <a:cubicBezTo>
                  <a:pt x="19655" y="5897"/>
                  <a:pt x="19717" y="5967"/>
                  <a:pt x="19793" y="5967"/>
                </a:cubicBezTo>
                <a:cubicBezTo>
                  <a:pt x="19891" y="5967"/>
                  <a:pt x="20010" y="5851"/>
                  <a:pt x="20141" y="5717"/>
                </a:cubicBezTo>
                <a:cubicBezTo>
                  <a:pt x="20576" y="5270"/>
                  <a:pt x="20917" y="4685"/>
                  <a:pt x="21191" y="4128"/>
                </a:cubicBezTo>
                <a:cubicBezTo>
                  <a:pt x="21571" y="3358"/>
                  <a:pt x="21799" y="2513"/>
                  <a:pt x="21851" y="1654"/>
                </a:cubicBezTo>
                <a:cubicBezTo>
                  <a:pt x="23311" y="1036"/>
                  <a:pt x="24816" y="585"/>
                  <a:pt x="26436" y="585"/>
                </a:cubicBezTo>
                <a:cubicBezTo>
                  <a:pt x="26519" y="585"/>
                  <a:pt x="26603" y="586"/>
                  <a:pt x="26687" y="589"/>
                </a:cubicBezTo>
                <a:cubicBezTo>
                  <a:pt x="26688" y="589"/>
                  <a:pt x="26689" y="589"/>
                  <a:pt x="26690" y="589"/>
                </a:cubicBezTo>
                <a:cubicBezTo>
                  <a:pt x="26886" y="589"/>
                  <a:pt x="26885" y="279"/>
                  <a:pt x="26686" y="274"/>
                </a:cubicBezTo>
                <a:cubicBezTo>
                  <a:pt x="26601" y="271"/>
                  <a:pt x="26516" y="270"/>
                  <a:pt x="26431" y="270"/>
                </a:cubicBezTo>
                <a:cubicBezTo>
                  <a:pt x="24769" y="270"/>
                  <a:pt x="23236" y="741"/>
                  <a:pt x="21751" y="1381"/>
                </a:cubicBezTo>
                <a:cubicBezTo>
                  <a:pt x="21055" y="845"/>
                  <a:pt x="20246" y="457"/>
                  <a:pt x="19395" y="242"/>
                </a:cubicBezTo>
                <a:cubicBezTo>
                  <a:pt x="18873" y="108"/>
                  <a:pt x="18303" y="1"/>
                  <a:pt x="177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1" name="Shape 59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592" name="Shape 592"/>
        <p:cNvGrpSpPr/>
        <p:nvPr/>
      </p:nvGrpSpPr>
      <p:grpSpPr>
        <a:xfrm>
          <a:off x="0" y="0"/>
          <a:ext cx="0" cy="0"/>
          <a:chOff x="0" y="0"/>
          <a:chExt cx="0" cy="0"/>
        </a:xfrm>
      </p:grpSpPr>
      <p:sp>
        <p:nvSpPr>
          <p:cNvPr id="593" name="Google Shape;593;p13"/>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594" name="Google Shape;594;p13"/>
          <p:cNvSpPr/>
          <p:nvPr/>
        </p:nvSpPr>
        <p:spPr>
          <a:xfrm rot="1144788">
            <a:off x="8675817" y="228863"/>
            <a:ext cx="1471233" cy="486799"/>
          </a:xfrm>
          <a:custGeom>
            <a:rect b="b" l="l" r="r" t="t"/>
            <a:pathLst>
              <a:path extrusionOk="0" h="8896" w="26886">
                <a:moveTo>
                  <a:pt x="17754" y="1"/>
                </a:moveTo>
                <a:cubicBezTo>
                  <a:pt x="17670" y="1"/>
                  <a:pt x="17587" y="3"/>
                  <a:pt x="17504" y="9"/>
                </a:cubicBezTo>
                <a:cubicBezTo>
                  <a:pt x="17174" y="30"/>
                  <a:pt x="16905" y="64"/>
                  <a:pt x="17167" y="417"/>
                </a:cubicBezTo>
                <a:cubicBezTo>
                  <a:pt x="17369" y="691"/>
                  <a:pt x="17668" y="872"/>
                  <a:pt x="17969" y="1012"/>
                </a:cubicBezTo>
                <a:cubicBezTo>
                  <a:pt x="18820" y="1412"/>
                  <a:pt x="19810" y="1588"/>
                  <a:pt x="20775" y="1588"/>
                </a:cubicBezTo>
                <a:cubicBezTo>
                  <a:pt x="20958" y="1588"/>
                  <a:pt x="21142" y="1581"/>
                  <a:pt x="21323" y="1569"/>
                </a:cubicBezTo>
                <a:lnTo>
                  <a:pt x="21323" y="1569"/>
                </a:lnTo>
                <a:cubicBezTo>
                  <a:pt x="20625" y="1885"/>
                  <a:pt x="19937" y="2230"/>
                  <a:pt x="19246" y="2572"/>
                </a:cubicBezTo>
                <a:cubicBezTo>
                  <a:pt x="18602" y="2017"/>
                  <a:pt x="17845" y="1595"/>
                  <a:pt x="17036" y="1329"/>
                </a:cubicBezTo>
                <a:cubicBezTo>
                  <a:pt x="16445" y="1135"/>
                  <a:pt x="15790" y="968"/>
                  <a:pt x="15166" y="967"/>
                </a:cubicBezTo>
                <a:cubicBezTo>
                  <a:pt x="15149" y="967"/>
                  <a:pt x="15133" y="967"/>
                  <a:pt x="15116" y="967"/>
                </a:cubicBezTo>
                <a:cubicBezTo>
                  <a:pt x="14808" y="967"/>
                  <a:pt x="14576" y="999"/>
                  <a:pt x="14801" y="1351"/>
                </a:cubicBezTo>
                <a:cubicBezTo>
                  <a:pt x="14985" y="1636"/>
                  <a:pt x="15270" y="1838"/>
                  <a:pt x="15560" y="1999"/>
                </a:cubicBezTo>
                <a:cubicBezTo>
                  <a:pt x="16525" y="2538"/>
                  <a:pt x="17703" y="2777"/>
                  <a:pt x="18822" y="2784"/>
                </a:cubicBezTo>
                <a:cubicBezTo>
                  <a:pt x="18186" y="3100"/>
                  <a:pt x="17546" y="3408"/>
                  <a:pt x="16897" y="3684"/>
                </a:cubicBezTo>
                <a:cubicBezTo>
                  <a:pt x="16282" y="3093"/>
                  <a:pt x="15547" y="2628"/>
                  <a:pt x="14753" y="2318"/>
                </a:cubicBezTo>
                <a:cubicBezTo>
                  <a:pt x="14173" y="2093"/>
                  <a:pt x="13528" y="1893"/>
                  <a:pt x="12904" y="1856"/>
                </a:cubicBezTo>
                <a:cubicBezTo>
                  <a:pt x="12846" y="1853"/>
                  <a:pt x="12789" y="1850"/>
                  <a:pt x="12737" y="1850"/>
                </a:cubicBezTo>
                <a:cubicBezTo>
                  <a:pt x="12494" y="1850"/>
                  <a:pt x="12341" y="1906"/>
                  <a:pt x="12521" y="2220"/>
                </a:cubicBezTo>
                <a:cubicBezTo>
                  <a:pt x="12688" y="2516"/>
                  <a:pt x="12962" y="2731"/>
                  <a:pt x="13243" y="2911"/>
                </a:cubicBezTo>
                <a:cubicBezTo>
                  <a:pt x="14174" y="3500"/>
                  <a:pt x="15335" y="3800"/>
                  <a:pt x="16449" y="3869"/>
                </a:cubicBezTo>
                <a:cubicBezTo>
                  <a:pt x="16263" y="3943"/>
                  <a:pt x="16077" y="4015"/>
                  <a:pt x="15889" y="4083"/>
                </a:cubicBezTo>
                <a:cubicBezTo>
                  <a:pt x="15317" y="4288"/>
                  <a:pt x="14725" y="4464"/>
                  <a:pt x="14122" y="4620"/>
                </a:cubicBezTo>
                <a:cubicBezTo>
                  <a:pt x="13516" y="4050"/>
                  <a:pt x="12799" y="3601"/>
                  <a:pt x="12025" y="3301"/>
                </a:cubicBezTo>
                <a:cubicBezTo>
                  <a:pt x="11445" y="3075"/>
                  <a:pt x="10799" y="2875"/>
                  <a:pt x="10176" y="2839"/>
                </a:cubicBezTo>
                <a:cubicBezTo>
                  <a:pt x="10116" y="2835"/>
                  <a:pt x="10057" y="2832"/>
                  <a:pt x="10004" y="2832"/>
                </a:cubicBezTo>
                <a:cubicBezTo>
                  <a:pt x="9763" y="2832"/>
                  <a:pt x="9614" y="2890"/>
                  <a:pt x="9791" y="3203"/>
                </a:cubicBezTo>
                <a:cubicBezTo>
                  <a:pt x="9960" y="3497"/>
                  <a:pt x="10233" y="3714"/>
                  <a:pt x="10515" y="3894"/>
                </a:cubicBezTo>
                <a:cubicBezTo>
                  <a:pt x="11329" y="4406"/>
                  <a:pt x="12316" y="4702"/>
                  <a:pt x="13295" y="4814"/>
                </a:cubicBezTo>
                <a:cubicBezTo>
                  <a:pt x="12639" y="4954"/>
                  <a:pt x="11972" y="5070"/>
                  <a:pt x="11299" y="5151"/>
                </a:cubicBezTo>
                <a:cubicBezTo>
                  <a:pt x="10689" y="4464"/>
                  <a:pt x="9929" y="3916"/>
                  <a:pt x="9093" y="3543"/>
                </a:cubicBezTo>
                <a:cubicBezTo>
                  <a:pt x="8525" y="3289"/>
                  <a:pt x="7890" y="3056"/>
                  <a:pt x="7269" y="2991"/>
                </a:cubicBezTo>
                <a:cubicBezTo>
                  <a:pt x="7187" y="2982"/>
                  <a:pt x="7108" y="2975"/>
                  <a:pt x="7039" y="2975"/>
                </a:cubicBezTo>
                <a:cubicBezTo>
                  <a:pt x="6833" y="2975"/>
                  <a:pt x="6718" y="3041"/>
                  <a:pt x="6867" y="3336"/>
                </a:cubicBezTo>
                <a:cubicBezTo>
                  <a:pt x="7019" y="3638"/>
                  <a:pt x="7283" y="3869"/>
                  <a:pt x="7555" y="4059"/>
                </a:cubicBezTo>
                <a:cubicBezTo>
                  <a:pt x="8514" y="4731"/>
                  <a:pt x="9746" y="5090"/>
                  <a:pt x="10921" y="5191"/>
                </a:cubicBezTo>
                <a:cubicBezTo>
                  <a:pt x="10125" y="5274"/>
                  <a:pt x="9322" y="5318"/>
                  <a:pt x="8522" y="5318"/>
                </a:cubicBezTo>
                <a:cubicBezTo>
                  <a:pt x="8343" y="5318"/>
                  <a:pt x="8164" y="5316"/>
                  <a:pt x="7986" y="5311"/>
                </a:cubicBezTo>
                <a:cubicBezTo>
                  <a:pt x="7472" y="4618"/>
                  <a:pt x="6816" y="4033"/>
                  <a:pt x="6076" y="3593"/>
                </a:cubicBezTo>
                <a:cubicBezTo>
                  <a:pt x="5542" y="3275"/>
                  <a:pt x="4937" y="2971"/>
                  <a:pt x="4329" y="2835"/>
                </a:cubicBezTo>
                <a:cubicBezTo>
                  <a:pt x="4215" y="2809"/>
                  <a:pt x="4109" y="2788"/>
                  <a:pt x="4025" y="2788"/>
                </a:cubicBezTo>
                <a:cubicBezTo>
                  <a:pt x="3869" y="2788"/>
                  <a:pt x="3791" y="2863"/>
                  <a:pt x="3890" y="3131"/>
                </a:cubicBezTo>
                <a:cubicBezTo>
                  <a:pt x="4006" y="3449"/>
                  <a:pt x="4242" y="3709"/>
                  <a:pt x="4493" y="3931"/>
                </a:cubicBezTo>
                <a:cubicBezTo>
                  <a:pt x="5187" y="4549"/>
                  <a:pt x="6078" y="4991"/>
                  <a:pt x="6993" y="5263"/>
                </a:cubicBezTo>
                <a:cubicBezTo>
                  <a:pt x="6212" y="5209"/>
                  <a:pt x="5439" y="5113"/>
                  <a:pt x="4683" y="4974"/>
                </a:cubicBezTo>
                <a:cubicBezTo>
                  <a:pt x="3707" y="4452"/>
                  <a:pt x="2569" y="4101"/>
                  <a:pt x="1471" y="4101"/>
                </a:cubicBezTo>
                <a:cubicBezTo>
                  <a:pt x="1433" y="4101"/>
                  <a:pt x="1396" y="4101"/>
                  <a:pt x="1359" y="4102"/>
                </a:cubicBezTo>
                <a:cubicBezTo>
                  <a:pt x="1025" y="4109"/>
                  <a:pt x="677" y="4153"/>
                  <a:pt x="383" y="4319"/>
                </a:cubicBezTo>
                <a:cubicBezTo>
                  <a:pt x="1" y="4537"/>
                  <a:pt x="234" y="4676"/>
                  <a:pt x="525" y="4830"/>
                </a:cubicBezTo>
                <a:cubicBezTo>
                  <a:pt x="1078" y="5119"/>
                  <a:pt x="1735" y="5281"/>
                  <a:pt x="2348" y="5386"/>
                </a:cubicBezTo>
                <a:cubicBezTo>
                  <a:pt x="2714" y="5449"/>
                  <a:pt x="3085" y="5480"/>
                  <a:pt x="3456" y="5480"/>
                </a:cubicBezTo>
                <a:cubicBezTo>
                  <a:pt x="3932" y="5480"/>
                  <a:pt x="4409" y="5428"/>
                  <a:pt x="4874" y="5324"/>
                </a:cubicBezTo>
                <a:cubicBezTo>
                  <a:pt x="5738" y="5469"/>
                  <a:pt x="6619" y="5560"/>
                  <a:pt x="7505" y="5593"/>
                </a:cubicBezTo>
                <a:cubicBezTo>
                  <a:pt x="6427" y="5962"/>
                  <a:pt x="5364" y="6580"/>
                  <a:pt x="4612" y="7421"/>
                </a:cubicBezTo>
                <a:cubicBezTo>
                  <a:pt x="4389" y="7668"/>
                  <a:pt x="4184" y="7954"/>
                  <a:pt x="4104" y="8281"/>
                </a:cubicBezTo>
                <a:cubicBezTo>
                  <a:pt x="4043" y="8532"/>
                  <a:pt x="4108" y="8610"/>
                  <a:pt x="4234" y="8610"/>
                </a:cubicBezTo>
                <a:cubicBezTo>
                  <a:pt x="4324" y="8610"/>
                  <a:pt x="4444" y="8571"/>
                  <a:pt x="4573" y="8526"/>
                </a:cubicBezTo>
                <a:cubicBezTo>
                  <a:pt x="5164" y="8321"/>
                  <a:pt x="5730" y="7949"/>
                  <a:pt x="6225" y="7574"/>
                </a:cubicBezTo>
                <a:cubicBezTo>
                  <a:pt x="6925" y="7042"/>
                  <a:pt x="7519" y="6367"/>
                  <a:pt x="7952" y="5601"/>
                </a:cubicBezTo>
                <a:cubicBezTo>
                  <a:pt x="8092" y="5604"/>
                  <a:pt x="8232" y="5605"/>
                  <a:pt x="8372" y="5605"/>
                </a:cubicBezTo>
                <a:cubicBezTo>
                  <a:pt x="9159" y="5605"/>
                  <a:pt x="9948" y="5566"/>
                  <a:pt x="10731" y="5489"/>
                </a:cubicBezTo>
                <a:lnTo>
                  <a:pt x="10731" y="5489"/>
                </a:lnTo>
                <a:cubicBezTo>
                  <a:pt x="9751" y="6007"/>
                  <a:pt x="8826" y="6751"/>
                  <a:pt x="8220" y="7660"/>
                </a:cubicBezTo>
                <a:cubicBezTo>
                  <a:pt x="8035" y="7938"/>
                  <a:pt x="7874" y="8249"/>
                  <a:pt x="7841" y="8584"/>
                </a:cubicBezTo>
                <a:cubicBezTo>
                  <a:pt x="7819" y="8817"/>
                  <a:pt x="7878" y="8895"/>
                  <a:pt x="7982" y="8895"/>
                </a:cubicBezTo>
                <a:cubicBezTo>
                  <a:pt x="8074" y="8895"/>
                  <a:pt x="8202" y="8833"/>
                  <a:pt x="8340" y="8761"/>
                </a:cubicBezTo>
                <a:cubicBezTo>
                  <a:pt x="8895" y="8473"/>
                  <a:pt x="9402" y="8025"/>
                  <a:pt x="9838" y="7584"/>
                </a:cubicBezTo>
                <a:cubicBezTo>
                  <a:pt x="10444" y="6969"/>
                  <a:pt x="10929" y="6236"/>
                  <a:pt x="11249" y="5436"/>
                </a:cubicBezTo>
                <a:cubicBezTo>
                  <a:pt x="12080" y="5336"/>
                  <a:pt x="12903" y="5195"/>
                  <a:pt x="13709" y="5019"/>
                </a:cubicBezTo>
                <a:lnTo>
                  <a:pt x="13709" y="5019"/>
                </a:lnTo>
                <a:cubicBezTo>
                  <a:pt x="12792" y="5681"/>
                  <a:pt x="11963" y="6572"/>
                  <a:pt x="11488" y="7582"/>
                </a:cubicBezTo>
                <a:cubicBezTo>
                  <a:pt x="11347" y="7885"/>
                  <a:pt x="11231" y="8216"/>
                  <a:pt x="11250" y="8554"/>
                </a:cubicBezTo>
                <a:cubicBezTo>
                  <a:pt x="11262" y="8766"/>
                  <a:pt x="11321" y="8842"/>
                  <a:pt x="11409" y="8842"/>
                </a:cubicBezTo>
                <a:cubicBezTo>
                  <a:pt x="11504" y="8842"/>
                  <a:pt x="11633" y="8754"/>
                  <a:pt x="11771" y="8653"/>
                </a:cubicBezTo>
                <a:cubicBezTo>
                  <a:pt x="12278" y="8288"/>
                  <a:pt x="12712" y="7770"/>
                  <a:pt x="13080" y="7266"/>
                </a:cubicBezTo>
                <a:cubicBezTo>
                  <a:pt x="13590" y="6566"/>
                  <a:pt x="13963" y="5761"/>
                  <a:pt x="14159" y="4916"/>
                </a:cubicBezTo>
                <a:cubicBezTo>
                  <a:pt x="14322" y="4878"/>
                  <a:pt x="14484" y="4839"/>
                  <a:pt x="14642" y="4798"/>
                </a:cubicBezTo>
                <a:cubicBezTo>
                  <a:pt x="15288" y="4629"/>
                  <a:pt x="15918" y="4407"/>
                  <a:pt x="16539" y="4153"/>
                </a:cubicBezTo>
                <a:lnTo>
                  <a:pt x="16539" y="4153"/>
                </a:lnTo>
                <a:cubicBezTo>
                  <a:pt x="15674" y="4856"/>
                  <a:pt x="14905" y="5772"/>
                  <a:pt x="14489" y="6790"/>
                </a:cubicBezTo>
                <a:cubicBezTo>
                  <a:pt x="14363" y="7099"/>
                  <a:pt x="14265" y="7436"/>
                  <a:pt x="14300" y="7773"/>
                </a:cubicBezTo>
                <a:cubicBezTo>
                  <a:pt x="14321" y="7978"/>
                  <a:pt x="14381" y="8052"/>
                  <a:pt x="14465" y="8052"/>
                </a:cubicBezTo>
                <a:cubicBezTo>
                  <a:pt x="14561" y="8052"/>
                  <a:pt x="14687" y="7956"/>
                  <a:pt x="14825" y="7846"/>
                </a:cubicBezTo>
                <a:cubicBezTo>
                  <a:pt x="15310" y="7455"/>
                  <a:pt x="15719" y="6917"/>
                  <a:pt x="16061" y="6396"/>
                </a:cubicBezTo>
                <a:cubicBezTo>
                  <a:pt x="16547" y="5656"/>
                  <a:pt x="16883" y="4818"/>
                  <a:pt x="17033" y="3945"/>
                </a:cubicBezTo>
                <a:cubicBezTo>
                  <a:pt x="17677" y="3663"/>
                  <a:pt x="18313" y="3352"/>
                  <a:pt x="18947" y="3038"/>
                </a:cubicBezTo>
                <a:lnTo>
                  <a:pt x="18947" y="3038"/>
                </a:lnTo>
                <a:cubicBezTo>
                  <a:pt x="18107" y="3787"/>
                  <a:pt x="17378" y="4756"/>
                  <a:pt x="17013" y="5807"/>
                </a:cubicBezTo>
                <a:cubicBezTo>
                  <a:pt x="16902" y="6120"/>
                  <a:pt x="16822" y="6463"/>
                  <a:pt x="16876" y="6797"/>
                </a:cubicBezTo>
                <a:cubicBezTo>
                  <a:pt x="16907" y="6995"/>
                  <a:pt x="16968" y="7067"/>
                  <a:pt x="17049" y="7067"/>
                </a:cubicBezTo>
                <a:cubicBezTo>
                  <a:pt x="17145" y="7067"/>
                  <a:pt x="17269" y="6963"/>
                  <a:pt x="17403" y="6842"/>
                </a:cubicBezTo>
                <a:cubicBezTo>
                  <a:pt x="17869" y="6427"/>
                  <a:pt x="18250" y="5865"/>
                  <a:pt x="18562" y="5329"/>
                </a:cubicBezTo>
                <a:cubicBezTo>
                  <a:pt x="19010" y="4559"/>
                  <a:pt x="19302" y="3696"/>
                  <a:pt x="19402" y="2811"/>
                </a:cubicBezTo>
                <a:cubicBezTo>
                  <a:pt x="20057" y="2485"/>
                  <a:pt x="20710" y="2161"/>
                  <a:pt x="21371" y="1864"/>
                </a:cubicBezTo>
                <a:lnTo>
                  <a:pt x="21371" y="1864"/>
                </a:lnTo>
                <a:cubicBezTo>
                  <a:pt x="20606" y="2662"/>
                  <a:pt x="19964" y="3659"/>
                  <a:pt x="19678" y="4711"/>
                </a:cubicBezTo>
                <a:cubicBezTo>
                  <a:pt x="19590" y="5032"/>
                  <a:pt x="19533" y="5379"/>
                  <a:pt x="19611" y="5709"/>
                </a:cubicBezTo>
                <a:cubicBezTo>
                  <a:pt x="19655" y="5897"/>
                  <a:pt x="19717" y="5967"/>
                  <a:pt x="19793" y="5967"/>
                </a:cubicBezTo>
                <a:cubicBezTo>
                  <a:pt x="19891" y="5967"/>
                  <a:pt x="20010" y="5851"/>
                  <a:pt x="20141" y="5717"/>
                </a:cubicBezTo>
                <a:cubicBezTo>
                  <a:pt x="20576" y="5270"/>
                  <a:pt x="20917" y="4685"/>
                  <a:pt x="21191" y="4128"/>
                </a:cubicBezTo>
                <a:cubicBezTo>
                  <a:pt x="21571" y="3358"/>
                  <a:pt x="21799" y="2513"/>
                  <a:pt x="21851" y="1654"/>
                </a:cubicBezTo>
                <a:cubicBezTo>
                  <a:pt x="23311" y="1036"/>
                  <a:pt x="24816" y="585"/>
                  <a:pt x="26436" y="585"/>
                </a:cubicBezTo>
                <a:cubicBezTo>
                  <a:pt x="26519" y="585"/>
                  <a:pt x="26603" y="586"/>
                  <a:pt x="26687" y="589"/>
                </a:cubicBezTo>
                <a:cubicBezTo>
                  <a:pt x="26688" y="589"/>
                  <a:pt x="26689" y="589"/>
                  <a:pt x="26690" y="589"/>
                </a:cubicBezTo>
                <a:cubicBezTo>
                  <a:pt x="26886" y="589"/>
                  <a:pt x="26885" y="279"/>
                  <a:pt x="26686" y="274"/>
                </a:cubicBezTo>
                <a:cubicBezTo>
                  <a:pt x="26601" y="271"/>
                  <a:pt x="26516" y="270"/>
                  <a:pt x="26431" y="270"/>
                </a:cubicBezTo>
                <a:cubicBezTo>
                  <a:pt x="24769" y="270"/>
                  <a:pt x="23236" y="741"/>
                  <a:pt x="21751" y="1381"/>
                </a:cubicBezTo>
                <a:cubicBezTo>
                  <a:pt x="21055" y="845"/>
                  <a:pt x="20246" y="457"/>
                  <a:pt x="19395" y="242"/>
                </a:cubicBezTo>
                <a:cubicBezTo>
                  <a:pt x="18873" y="108"/>
                  <a:pt x="18303" y="1"/>
                  <a:pt x="177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a:off x="-603806" y="-129950"/>
            <a:ext cx="2486548" cy="1194543"/>
          </a:xfrm>
          <a:custGeom>
            <a:rect b="b" l="l" r="r" t="t"/>
            <a:pathLst>
              <a:path extrusionOk="0" h="8376" w="17436">
                <a:moveTo>
                  <a:pt x="10944" y="1"/>
                </a:moveTo>
                <a:cubicBezTo>
                  <a:pt x="10227" y="1"/>
                  <a:pt x="9444" y="460"/>
                  <a:pt x="8777" y="1588"/>
                </a:cubicBezTo>
                <a:cubicBezTo>
                  <a:pt x="8590" y="1904"/>
                  <a:pt x="8572" y="2009"/>
                  <a:pt x="8559" y="2009"/>
                </a:cubicBezTo>
                <a:cubicBezTo>
                  <a:pt x="8555" y="2009"/>
                  <a:pt x="8550" y="1995"/>
                  <a:pt x="8539" y="1972"/>
                </a:cubicBezTo>
                <a:cubicBezTo>
                  <a:pt x="8280" y="1478"/>
                  <a:pt x="7841" y="1131"/>
                  <a:pt x="7366" y="1131"/>
                </a:cubicBezTo>
                <a:cubicBezTo>
                  <a:pt x="6875" y="1131"/>
                  <a:pt x="6346" y="1502"/>
                  <a:pt x="5938" y="2465"/>
                </a:cubicBezTo>
                <a:cubicBezTo>
                  <a:pt x="5808" y="2770"/>
                  <a:pt x="5753" y="3187"/>
                  <a:pt x="5751" y="3523"/>
                </a:cubicBezTo>
                <a:cubicBezTo>
                  <a:pt x="5428" y="3283"/>
                  <a:pt x="5072" y="3179"/>
                  <a:pt x="4718" y="3179"/>
                </a:cubicBezTo>
                <a:cubicBezTo>
                  <a:pt x="2326" y="3179"/>
                  <a:pt x="1" y="7959"/>
                  <a:pt x="7981" y="8327"/>
                </a:cubicBezTo>
                <a:cubicBezTo>
                  <a:pt x="8520" y="8351"/>
                  <a:pt x="9107" y="8376"/>
                  <a:pt x="9706" y="8376"/>
                </a:cubicBezTo>
                <a:cubicBezTo>
                  <a:pt x="11188" y="8376"/>
                  <a:pt x="12748" y="8225"/>
                  <a:pt x="13869" y="7552"/>
                </a:cubicBezTo>
                <a:cubicBezTo>
                  <a:pt x="17436" y="5420"/>
                  <a:pt x="16058" y="2239"/>
                  <a:pt x="14239" y="2239"/>
                </a:cubicBezTo>
                <a:cubicBezTo>
                  <a:pt x="13880" y="2239"/>
                  <a:pt x="13503" y="2363"/>
                  <a:pt x="13144" y="2645"/>
                </a:cubicBezTo>
                <a:cubicBezTo>
                  <a:pt x="13063" y="1165"/>
                  <a:pt x="12086" y="1"/>
                  <a:pt x="109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rot="-6299803">
            <a:off x="9684314" y="349575"/>
            <a:ext cx="1128052" cy="1144347"/>
          </a:xfrm>
          <a:custGeom>
            <a:rect b="b" l="l" r="r" t="t"/>
            <a:pathLst>
              <a:path extrusionOk="0" h="26124" w="25752">
                <a:moveTo>
                  <a:pt x="23590" y="19151"/>
                </a:moveTo>
                <a:cubicBezTo>
                  <a:pt x="23588" y="19157"/>
                  <a:pt x="23586" y="19163"/>
                  <a:pt x="23584" y="19169"/>
                </a:cubicBezTo>
                <a:cubicBezTo>
                  <a:pt x="23586" y="19163"/>
                  <a:pt x="23588" y="19157"/>
                  <a:pt x="23590" y="19151"/>
                </a:cubicBezTo>
                <a:close/>
                <a:moveTo>
                  <a:pt x="9406" y="1"/>
                </a:moveTo>
                <a:cubicBezTo>
                  <a:pt x="8554" y="1"/>
                  <a:pt x="7696" y="691"/>
                  <a:pt x="7188" y="2437"/>
                </a:cubicBezTo>
                <a:cubicBezTo>
                  <a:pt x="6517" y="4729"/>
                  <a:pt x="6536" y="7002"/>
                  <a:pt x="5807" y="9164"/>
                </a:cubicBezTo>
                <a:cubicBezTo>
                  <a:pt x="5644" y="9654"/>
                  <a:pt x="5593" y="9823"/>
                  <a:pt x="5567" y="9823"/>
                </a:cubicBezTo>
                <a:cubicBezTo>
                  <a:pt x="5549" y="9823"/>
                  <a:pt x="5542" y="9744"/>
                  <a:pt x="5519" y="9635"/>
                </a:cubicBezTo>
                <a:cubicBezTo>
                  <a:pt x="5302" y="8383"/>
                  <a:pt x="5655" y="6232"/>
                  <a:pt x="5038" y="5154"/>
                </a:cubicBezTo>
                <a:cubicBezTo>
                  <a:pt x="4737" y="4627"/>
                  <a:pt x="4249" y="4360"/>
                  <a:pt x="3722" y="4360"/>
                </a:cubicBezTo>
                <a:cubicBezTo>
                  <a:pt x="3053" y="4360"/>
                  <a:pt x="2321" y="4790"/>
                  <a:pt x="1823" y="5665"/>
                </a:cubicBezTo>
                <a:cubicBezTo>
                  <a:pt x="33" y="8807"/>
                  <a:pt x="1" y="17146"/>
                  <a:pt x="2192" y="20473"/>
                </a:cubicBezTo>
                <a:cubicBezTo>
                  <a:pt x="4377" y="23796"/>
                  <a:pt x="6807" y="26124"/>
                  <a:pt x="12696" y="26124"/>
                </a:cubicBezTo>
                <a:cubicBezTo>
                  <a:pt x="14511" y="26124"/>
                  <a:pt x="17105" y="25192"/>
                  <a:pt x="17283" y="25122"/>
                </a:cubicBezTo>
                <a:cubicBezTo>
                  <a:pt x="19633" y="24169"/>
                  <a:pt x="21127" y="23182"/>
                  <a:pt x="22583" y="21070"/>
                </a:cubicBezTo>
                <a:cubicBezTo>
                  <a:pt x="23017" y="20440"/>
                  <a:pt x="23436" y="19577"/>
                  <a:pt x="23594" y="19139"/>
                </a:cubicBezTo>
                <a:lnTo>
                  <a:pt x="23594" y="19139"/>
                </a:lnTo>
                <a:cubicBezTo>
                  <a:pt x="23593" y="19143"/>
                  <a:pt x="23592" y="19147"/>
                  <a:pt x="23590" y="19151"/>
                </a:cubicBezTo>
                <a:lnTo>
                  <a:pt x="23590" y="19151"/>
                </a:lnTo>
                <a:cubicBezTo>
                  <a:pt x="24594" y="16384"/>
                  <a:pt x="25751" y="12826"/>
                  <a:pt x="23857" y="10571"/>
                </a:cubicBezTo>
                <a:cubicBezTo>
                  <a:pt x="23621" y="10291"/>
                  <a:pt x="23319" y="9975"/>
                  <a:pt x="22866" y="9837"/>
                </a:cubicBezTo>
                <a:cubicBezTo>
                  <a:pt x="22691" y="9784"/>
                  <a:pt x="22514" y="9760"/>
                  <a:pt x="22336" y="9760"/>
                </a:cubicBezTo>
                <a:cubicBezTo>
                  <a:pt x="21193" y="9760"/>
                  <a:pt x="20024" y="10739"/>
                  <a:pt x="19253" y="11185"/>
                </a:cubicBezTo>
                <a:cubicBezTo>
                  <a:pt x="19108" y="10258"/>
                  <a:pt x="19763" y="6095"/>
                  <a:pt x="17224" y="4817"/>
                </a:cubicBezTo>
                <a:cubicBezTo>
                  <a:pt x="16938" y="4673"/>
                  <a:pt x="16663" y="4609"/>
                  <a:pt x="16401" y="4609"/>
                </a:cubicBezTo>
                <a:cubicBezTo>
                  <a:pt x="14388" y="4609"/>
                  <a:pt x="13064" y="8420"/>
                  <a:pt x="12199" y="9705"/>
                </a:cubicBezTo>
                <a:cubicBezTo>
                  <a:pt x="12030" y="9943"/>
                  <a:pt x="11950" y="10019"/>
                  <a:pt x="11879" y="10082"/>
                </a:cubicBezTo>
                <a:cubicBezTo>
                  <a:pt x="11346" y="9151"/>
                  <a:pt x="12169" y="5329"/>
                  <a:pt x="11996" y="3207"/>
                </a:cubicBezTo>
                <a:cubicBezTo>
                  <a:pt x="11855" y="1437"/>
                  <a:pt x="10636" y="1"/>
                  <a:pt x="94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3"/>
          <p:cNvSpPr/>
          <p:nvPr/>
        </p:nvSpPr>
        <p:spPr>
          <a:xfrm>
            <a:off x="-526969" y="-522148"/>
            <a:ext cx="1448804" cy="1906056"/>
          </a:xfrm>
          <a:custGeom>
            <a:rect b="b" l="l" r="r" t="t"/>
            <a:pathLst>
              <a:path extrusionOk="0" h="31814" w="24182">
                <a:moveTo>
                  <a:pt x="6614" y="0"/>
                </a:moveTo>
                <a:cubicBezTo>
                  <a:pt x="4082" y="0"/>
                  <a:pt x="2037" y="2362"/>
                  <a:pt x="981" y="4468"/>
                </a:cubicBezTo>
                <a:cubicBezTo>
                  <a:pt x="318" y="5789"/>
                  <a:pt x="1" y="7340"/>
                  <a:pt x="408" y="8762"/>
                </a:cubicBezTo>
                <a:cubicBezTo>
                  <a:pt x="1072" y="11083"/>
                  <a:pt x="3014" y="12648"/>
                  <a:pt x="3164" y="15187"/>
                </a:cubicBezTo>
                <a:cubicBezTo>
                  <a:pt x="3176" y="15441"/>
                  <a:pt x="3176" y="15692"/>
                  <a:pt x="3162" y="15945"/>
                </a:cubicBezTo>
                <a:cubicBezTo>
                  <a:pt x="3023" y="18448"/>
                  <a:pt x="1587" y="20781"/>
                  <a:pt x="1795" y="23335"/>
                </a:cubicBezTo>
                <a:cubicBezTo>
                  <a:pt x="2099" y="27068"/>
                  <a:pt x="6372" y="31600"/>
                  <a:pt x="10168" y="31803"/>
                </a:cubicBezTo>
                <a:cubicBezTo>
                  <a:pt x="10294" y="31810"/>
                  <a:pt x="10420" y="31813"/>
                  <a:pt x="10546" y="31813"/>
                </a:cubicBezTo>
                <a:cubicBezTo>
                  <a:pt x="12304" y="31813"/>
                  <a:pt x="14054" y="31155"/>
                  <a:pt x="15391" y="30010"/>
                </a:cubicBezTo>
                <a:cubicBezTo>
                  <a:pt x="17369" y="28314"/>
                  <a:pt x="18259" y="25832"/>
                  <a:pt x="19394" y="23568"/>
                </a:cubicBezTo>
                <a:cubicBezTo>
                  <a:pt x="20522" y="21310"/>
                  <a:pt x="22619" y="19750"/>
                  <a:pt x="23675" y="17384"/>
                </a:cubicBezTo>
                <a:cubicBezTo>
                  <a:pt x="23950" y="16769"/>
                  <a:pt x="24182" y="16075"/>
                  <a:pt x="23968" y="15438"/>
                </a:cubicBezTo>
                <a:cubicBezTo>
                  <a:pt x="23620" y="14409"/>
                  <a:pt x="22358" y="14094"/>
                  <a:pt x="21404" y="13572"/>
                </a:cubicBezTo>
                <a:cubicBezTo>
                  <a:pt x="19007" y="12256"/>
                  <a:pt x="18898" y="9466"/>
                  <a:pt x="18324" y="7106"/>
                </a:cubicBezTo>
                <a:cubicBezTo>
                  <a:pt x="17963" y="5632"/>
                  <a:pt x="17323" y="4393"/>
                  <a:pt x="15648" y="4393"/>
                </a:cubicBezTo>
                <a:cubicBezTo>
                  <a:pt x="15630" y="4393"/>
                  <a:pt x="15613" y="4393"/>
                  <a:pt x="15595" y="4393"/>
                </a:cubicBezTo>
                <a:cubicBezTo>
                  <a:pt x="14977" y="4402"/>
                  <a:pt x="14361" y="4534"/>
                  <a:pt x="13745" y="4534"/>
                </a:cubicBezTo>
                <a:cubicBezTo>
                  <a:pt x="13668" y="4534"/>
                  <a:pt x="13591" y="4532"/>
                  <a:pt x="13514" y="4527"/>
                </a:cubicBezTo>
                <a:cubicBezTo>
                  <a:pt x="10555" y="4352"/>
                  <a:pt x="10118" y="512"/>
                  <a:pt x="7268" y="53"/>
                </a:cubicBezTo>
                <a:cubicBezTo>
                  <a:pt x="7047" y="17"/>
                  <a:pt x="6829" y="0"/>
                  <a:pt x="6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 name="Google Shape;598;p13"/>
          <p:cNvGrpSpPr/>
          <p:nvPr/>
        </p:nvGrpSpPr>
        <p:grpSpPr>
          <a:xfrm>
            <a:off x="1900708" y="249883"/>
            <a:ext cx="732481" cy="182375"/>
            <a:chOff x="3395137" y="1307397"/>
            <a:chExt cx="426954" cy="106304"/>
          </a:xfrm>
        </p:grpSpPr>
        <p:sp>
          <p:nvSpPr>
            <p:cNvPr id="599" name="Google Shape;599;p13"/>
            <p:cNvSpPr/>
            <p:nvPr/>
          </p:nvSpPr>
          <p:spPr>
            <a:xfrm>
              <a:off x="3395137" y="1307397"/>
              <a:ext cx="133858" cy="106304"/>
            </a:xfrm>
            <a:custGeom>
              <a:rect b="b" l="l" r="r" t="t"/>
              <a:pathLst>
                <a:path extrusionOk="0" h="3044" w="3833">
                  <a:moveTo>
                    <a:pt x="2515" y="0"/>
                  </a:moveTo>
                  <a:cubicBezTo>
                    <a:pt x="988" y="0"/>
                    <a:pt x="0" y="2465"/>
                    <a:pt x="2031" y="2991"/>
                  </a:cubicBezTo>
                  <a:cubicBezTo>
                    <a:pt x="2141" y="3019"/>
                    <a:pt x="2255" y="3044"/>
                    <a:pt x="2371" y="3044"/>
                  </a:cubicBezTo>
                  <a:cubicBezTo>
                    <a:pt x="3330" y="3044"/>
                    <a:pt x="3833" y="1850"/>
                    <a:pt x="3635" y="840"/>
                  </a:cubicBezTo>
                  <a:cubicBezTo>
                    <a:pt x="3556" y="433"/>
                    <a:pt x="3378" y="194"/>
                    <a:pt x="2937" y="63"/>
                  </a:cubicBezTo>
                  <a:cubicBezTo>
                    <a:pt x="2793" y="20"/>
                    <a:pt x="2651" y="0"/>
                    <a:pt x="2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3"/>
            <p:cNvSpPr/>
            <p:nvPr/>
          </p:nvSpPr>
          <p:spPr>
            <a:xfrm>
              <a:off x="3544286" y="1307397"/>
              <a:ext cx="133858" cy="106304"/>
            </a:xfrm>
            <a:custGeom>
              <a:rect b="b" l="l" r="r" t="t"/>
              <a:pathLst>
                <a:path extrusionOk="0" h="3044" w="3833">
                  <a:moveTo>
                    <a:pt x="2515" y="0"/>
                  </a:moveTo>
                  <a:cubicBezTo>
                    <a:pt x="988" y="0"/>
                    <a:pt x="0" y="2465"/>
                    <a:pt x="2031" y="2991"/>
                  </a:cubicBezTo>
                  <a:cubicBezTo>
                    <a:pt x="2142" y="3019"/>
                    <a:pt x="2255" y="3044"/>
                    <a:pt x="2371" y="3044"/>
                  </a:cubicBezTo>
                  <a:cubicBezTo>
                    <a:pt x="3330" y="3044"/>
                    <a:pt x="3833" y="1850"/>
                    <a:pt x="3635" y="840"/>
                  </a:cubicBezTo>
                  <a:cubicBezTo>
                    <a:pt x="3557" y="433"/>
                    <a:pt x="3379" y="194"/>
                    <a:pt x="2937" y="63"/>
                  </a:cubicBezTo>
                  <a:cubicBezTo>
                    <a:pt x="2793" y="20"/>
                    <a:pt x="2652" y="0"/>
                    <a:pt x="2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3"/>
            <p:cNvSpPr/>
            <p:nvPr/>
          </p:nvSpPr>
          <p:spPr>
            <a:xfrm>
              <a:off x="3688232" y="1307397"/>
              <a:ext cx="133858" cy="106304"/>
            </a:xfrm>
            <a:custGeom>
              <a:rect b="b" l="l" r="r" t="t"/>
              <a:pathLst>
                <a:path extrusionOk="0" h="3044" w="3833">
                  <a:moveTo>
                    <a:pt x="2515" y="0"/>
                  </a:moveTo>
                  <a:cubicBezTo>
                    <a:pt x="988" y="0"/>
                    <a:pt x="1" y="2465"/>
                    <a:pt x="2031" y="2991"/>
                  </a:cubicBezTo>
                  <a:cubicBezTo>
                    <a:pt x="2142" y="3019"/>
                    <a:pt x="2255" y="3044"/>
                    <a:pt x="2371" y="3044"/>
                  </a:cubicBezTo>
                  <a:cubicBezTo>
                    <a:pt x="3330" y="3044"/>
                    <a:pt x="3833" y="1850"/>
                    <a:pt x="3636" y="840"/>
                  </a:cubicBezTo>
                  <a:cubicBezTo>
                    <a:pt x="3557" y="433"/>
                    <a:pt x="3379" y="194"/>
                    <a:pt x="2937" y="63"/>
                  </a:cubicBezTo>
                  <a:cubicBezTo>
                    <a:pt x="2793" y="20"/>
                    <a:pt x="2652" y="0"/>
                    <a:pt x="2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 name="Google Shape;602;p13"/>
          <p:cNvSpPr/>
          <p:nvPr/>
        </p:nvSpPr>
        <p:spPr>
          <a:xfrm>
            <a:off x="1587314" y="7008693"/>
            <a:ext cx="238206" cy="381424"/>
          </a:xfrm>
          <a:custGeom>
            <a:rect b="b" l="l" r="r" t="t"/>
            <a:pathLst>
              <a:path extrusionOk="0" h="10922" w="6821">
                <a:moveTo>
                  <a:pt x="2417" y="7127"/>
                </a:moveTo>
                <a:cubicBezTo>
                  <a:pt x="2417" y="7127"/>
                  <a:pt x="2417" y="7127"/>
                  <a:pt x="2417" y="7127"/>
                </a:cubicBezTo>
                <a:lnTo>
                  <a:pt x="2417" y="7127"/>
                </a:lnTo>
                <a:cubicBezTo>
                  <a:pt x="2417" y="7127"/>
                  <a:pt x="2417" y="7127"/>
                  <a:pt x="2417" y="7127"/>
                </a:cubicBezTo>
                <a:close/>
                <a:moveTo>
                  <a:pt x="3968" y="1"/>
                </a:moveTo>
                <a:cubicBezTo>
                  <a:pt x="3912" y="1"/>
                  <a:pt x="3855" y="18"/>
                  <a:pt x="3807" y="54"/>
                </a:cubicBezTo>
                <a:cubicBezTo>
                  <a:pt x="3621" y="197"/>
                  <a:pt x="3484" y="404"/>
                  <a:pt x="3354" y="597"/>
                </a:cubicBezTo>
                <a:cubicBezTo>
                  <a:pt x="3215" y="806"/>
                  <a:pt x="3067" y="1075"/>
                  <a:pt x="2961" y="1270"/>
                </a:cubicBezTo>
                <a:cubicBezTo>
                  <a:pt x="2469" y="1967"/>
                  <a:pt x="418" y="5276"/>
                  <a:pt x="156" y="5801"/>
                </a:cubicBezTo>
                <a:cubicBezTo>
                  <a:pt x="0" y="6111"/>
                  <a:pt x="110" y="6245"/>
                  <a:pt x="316" y="6245"/>
                </a:cubicBezTo>
                <a:cubicBezTo>
                  <a:pt x="366" y="6245"/>
                  <a:pt x="422" y="6237"/>
                  <a:pt x="481" y="6222"/>
                </a:cubicBezTo>
                <a:cubicBezTo>
                  <a:pt x="793" y="6140"/>
                  <a:pt x="2574" y="5410"/>
                  <a:pt x="2874" y="5287"/>
                </a:cubicBezTo>
                <a:cubicBezTo>
                  <a:pt x="2975" y="5246"/>
                  <a:pt x="3043" y="5208"/>
                  <a:pt x="3077" y="5208"/>
                </a:cubicBezTo>
                <a:cubicBezTo>
                  <a:pt x="3177" y="5208"/>
                  <a:pt x="2977" y="5538"/>
                  <a:pt x="2428" y="7093"/>
                </a:cubicBezTo>
                <a:lnTo>
                  <a:pt x="2428" y="7094"/>
                </a:lnTo>
                <a:cubicBezTo>
                  <a:pt x="2428" y="7094"/>
                  <a:pt x="2429" y="7087"/>
                  <a:pt x="2431" y="7087"/>
                </a:cubicBezTo>
                <a:lnTo>
                  <a:pt x="2431" y="7087"/>
                </a:lnTo>
                <a:cubicBezTo>
                  <a:pt x="2429" y="7094"/>
                  <a:pt x="2418" y="7128"/>
                  <a:pt x="2417" y="7128"/>
                </a:cubicBezTo>
                <a:cubicBezTo>
                  <a:pt x="2417" y="7128"/>
                  <a:pt x="2417" y="7128"/>
                  <a:pt x="2417" y="7127"/>
                </a:cubicBezTo>
                <a:lnTo>
                  <a:pt x="2417" y="7127"/>
                </a:lnTo>
                <a:cubicBezTo>
                  <a:pt x="2416" y="7132"/>
                  <a:pt x="2340" y="7344"/>
                  <a:pt x="2334" y="7362"/>
                </a:cubicBezTo>
                <a:cubicBezTo>
                  <a:pt x="2334" y="7362"/>
                  <a:pt x="1318" y="10294"/>
                  <a:pt x="1337" y="10685"/>
                </a:cubicBezTo>
                <a:cubicBezTo>
                  <a:pt x="1345" y="10839"/>
                  <a:pt x="1457" y="10922"/>
                  <a:pt x="1576" y="10922"/>
                </a:cubicBezTo>
                <a:cubicBezTo>
                  <a:pt x="1656" y="10922"/>
                  <a:pt x="1739" y="10885"/>
                  <a:pt x="1796" y="10808"/>
                </a:cubicBezTo>
                <a:cubicBezTo>
                  <a:pt x="2558" y="9781"/>
                  <a:pt x="4949" y="5803"/>
                  <a:pt x="5103" y="5537"/>
                </a:cubicBezTo>
                <a:cubicBezTo>
                  <a:pt x="6206" y="3624"/>
                  <a:pt x="6820" y="2903"/>
                  <a:pt x="5947" y="2903"/>
                </a:cubicBezTo>
                <a:cubicBezTo>
                  <a:pt x="5582" y="2903"/>
                  <a:pt x="4955" y="3030"/>
                  <a:pt x="3993" y="3248"/>
                </a:cubicBezTo>
                <a:cubicBezTo>
                  <a:pt x="3578" y="3343"/>
                  <a:pt x="3681" y="3316"/>
                  <a:pt x="3350" y="3407"/>
                </a:cubicBezTo>
                <a:cubicBezTo>
                  <a:pt x="3382" y="3223"/>
                  <a:pt x="3926" y="1398"/>
                  <a:pt x="4109" y="731"/>
                </a:cubicBezTo>
                <a:cubicBezTo>
                  <a:pt x="4213" y="354"/>
                  <a:pt x="4241" y="258"/>
                  <a:pt x="4196" y="149"/>
                </a:cubicBezTo>
                <a:cubicBezTo>
                  <a:pt x="4159" y="52"/>
                  <a:pt x="4065" y="1"/>
                  <a:pt x="3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3"/>
          <p:cNvSpPr/>
          <p:nvPr/>
        </p:nvSpPr>
        <p:spPr>
          <a:xfrm>
            <a:off x="10251066" y="1552149"/>
            <a:ext cx="440941" cy="486805"/>
          </a:xfrm>
          <a:custGeom>
            <a:rect b="b" l="l" r="r" t="t"/>
            <a:pathLst>
              <a:path extrusionOk="0" h="11113" w="10066">
                <a:moveTo>
                  <a:pt x="3922" y="1"/>
                </a:moveTo>
                <a:cubicBezTo>
                  <a:pt x="3847" y="1"/>
                  <a:pt x="3779" y="34"/>
                  <a:pt x="3741" y="74"/>
                </a:cubicBezTo>
                <a:cubicBezTo>
                  <a:pt x="3700" y="116"/>
                  <a:pt x="3680" y="158"/>
                  <a:pt x="3675" y="172"/>
                </a:cubicBezTo>
                <a:lnTo>
                  <a:pt x="3675" y="172"/>
                </a:lnTo>
                <a:cubicBezTo>
                  <a:pt x="3675" y="171"/>
                  <a:pt x="3675" y="171"/>
                  <a:pt x="3675" y="171"/>
                </a:cubicBezTo>
                <a:lnTo>
                  <a:pt x="3675" y="171"/>
                </a:lnTo>
                <a:cubicBezTo>
                  <a:pt x="3663" y="171"/>
                  <a:pt x="3262" y="917"/>
                  <a:pt x="3218" y="1367"/>
                </a:cubicBezTo>
                <a:cubicBezTo>
                  <a:pt x="3184" y="1730"/>
                  <a:pt x="3298" y="2264"/>
                  <a:pt x="3391" y="2574"/>
                </a:cubicBezTo>
                <a:cubicBezTo>
                  <a:pt x="3394" y="2601"/>
                  <a:pt x="3394" y="2636"/>
                  <a:pt x="3395" y="2674"/>
                </a:cubicBezTo>
                <a:cubicBezTo>
                  <a:pt x="3231" y="2545"/>
                  <a:pt x="3105" y="2451"/>
                  <a:pt x="3031" y="2407"/>
                </a:cubicBezTo>
                <a:cubicBezTo>
                  <a:pt x="3022" y="2401"/>
                  <a:pt x="3014" y="2396"/>
                  <a:pt x="3007" y="2391"/>
                </a:cubicBezTo>
                <a:cubicBezTo>
                  <a:pt x="2962" y="2303"/>
                  <a:pt x="2890" y="2237"/>
                  <a:pt x="2836" y="2177"/>
                </a:cubicBezTo>
                <a:cubicBezTo>
                  <a:pt x="2701" y="2030"/>
                  <a:pt x="2601" y="1912"/>
                  <a:pt x="2496" y="1814"/>
                </a:cubicBezTo>
                <a:cubicBezTo>
                  <a:pt x="1915" y="1273"/>
                  <a:pt x="1174" y="1018"/>
                  <a:pt x="664" y="1018"/>
                </a:cubicBezTo>
                <a:cubicBezTo>
                  <a:pt x="384" y="1018"/>
                  <a:pt x="174" y="1095"/>
                  <a:pt x="96" y="1241"/>
                </a:cubicBezTo>
                <a:cubicBezTo>
                  <a:pt x="0" y="1421"/>
                  <a:pt x="27" y="1599"/>
                  <a:pt x="225" y="1758"/>
                </a:cubicBezTo>
                <a:cubicBezTo>
                  <a:pt x="333" y="1843"/>
                  <a:pt x="492" y="2006"/>
                  <a:pt x="751" y="2208"/>
                </a:cubicBezTo>
                <a:cubicBezTo>
                  <a:pt x="1192" y="2553"/>
                  <a:pt x="1977" y="3007"/>
                  <a:pt x="2574" y="3007"/>
                </a:cubicBezTo>
                <a:cubicBezTo>
                  <a:pt x="2667" y="3007"/>
                  <a:pt x="2756" y="2996"/>
                  <a:pt x="2839" y="2971"/>
                </a:cubicBezTo>
                <a:cubicBezTo>
                  <a:pt x="2884" y="3017"/>
                  <a:pt x="2933" y="3068"/>
                  <a:pt x="2984" y="3120"/>
                </a:cubicBezTo>
                <a:cubicBezTo>
                  <a:pt x="2561" y="3147"/>
                  <a:pt x="2125" y="3376"/>
                  <a:pt x="1792" y="3630"/>
                </a:cubicBezTo>
                <a:cubicBezTo>
                  <a:pt x="1671" y="3721"/>
                  <a:pt x="1217" y="4069"/>
                  <a:pt x="1077" y="4345"/>
                </a:cubicBezTo>
                <a:cubicBezTo>
                  <a:pt x="985" y="4531"/>
                  <a:pt x="1047" y="4842"/>
                  <a:pt x="1400" y="4886"/>
                </a:cubicBezTo>
                <a:cubicBezTo>
                  <a:pt x="1521" y="4902"/>
                  <a:pt x="1637" y="4909"/>
                  <a:pt x="1747" y="4909"/>
                </a:cubicBezTo>
                <a:cubicBezTo>
                  <a:pt x="2706" y="4909"/>
                  <a:pt x="3272" y="4362"/>
                  <a:pt x="3693" y="3961"/>
                </a:cubicBezTo>
                <a:cubicBezTo>
                  <a:pt x="3712" y="3951"/>
                  <a:pt x="3729" y="3940"/>
                  <a:pt x="3747" y="3931"/>
                </a:cubicBezTo>
                <a:cubicBezTo>
                  <a:pt x="3881" y="4078"/>
                  <a:pt x="4024" y="4239"/>
                  <a:pt x="4180" y="4417"/>
                </a:cubicBezTo>
                <a:cubicBezTo>
                  <a:pt x="4287" y="4549"/>
                  <a:pt x="4396" y="4686"/>
                  <a:pt x="4502" y="4825"/>
                </a:cubicBezTo>
                <a:lnTo>
                  <a:pt x="4498" y="4831"/>
                </a:lnTo>
                <a:cubicBezTo>
                  <a:pt x="4274" y="4885"/>
                  <a:pt x="4067" y="4976"/>
                  <a:pt x="3936" y="5059"/>
                </a:cubicBezTo>
                <a:cubicBezTo>
                  <a:pt x="3788" y="5150"/>
                  <a:pt x="3548" y="5297"/>
                  <a:pt x="3359" y="5532"/>
                </a:cubicBezTo>
                <a:cubicBezTo>
                  <a:pt x="2931" y="6061"/>
                  <a:pt x="2687" y="6885"/>
                  <a:pt x="2830" y="7611"/>
                </a:cubicBezTo>
                <a:cubicBezTo>
                  <a:pt x="2871" y="7897"/>
                  <a:pt x="3053" y="8004"/>
                  <a:pt x="3229" y="8004"/>
                </a:cubicBezTo>
                <a:cubicBezTo>
                  <a:pt x="3304" y="8004"/>
                  <a:pt x="3378" y="7984"/>
                  <a:pt x="3439" y="7951"/>
                </a:cubicBezTo>
                <a:cubicBezTo>
                  <a:pt x="3536" y="7900"/>
                  <a:pt x="4212" y="7310"/>
                  <a:pt x="4266" y="7260"/>
                </a:cubicBezTo>
                <a:cubicBezTo>
                  <a:pt x="4675" y="6871"/>
                  <a:pt x="4980" y="6301"/>
                  <a:pt x="5163" y="5727"/>
                </a:cubicBezTo>
                <a:cubicBezTo>
                  <a:pt x="5554" y="6275"/>
                  <a:pt x="5934" y="6845"/>
                  <a:pt x="6282" y="7383"/>
                </a:cubicBezTo>
                <a:cubicBezTo>
                  <a:pt x="6280" y="7383"/>
                  <a:pt x="6280" y="7385"/>
                  <a:pt x="6279" y="7385"/>
                </a:cubicBezTo>
                <a:cubicBezTo>
                  <a:pt x="6279" y="7385"/>
                  <a:pt x="5858" y="7404"/>
                  <a:pt x="5278" y="7679"/>
                </a:cubicBezTo>
                <a:cubicBezTo>
                  <a:pt x="3967" y="8300"/>
                  <a:pt x="3550" y="9560"/>
                  <a:pt x="3769" y="9860"/>
                </a:cubicBezTo>
                <a:cubicBezTo>
                  <a:pt x="3854" y="9976"/>
                  <a:pt x="4020" y="10027"/>
                  <a:pt x="4234" y="10027"/>
                </a:cubicBezTo>
                <a:cubicBezTo>
                  <a:pt x="5028" y="10027"/>
                  <a:pt x="6480" y="9320"/>
                  <a:pt x="6883" y="8580"/>
                </a:cubicBezTo>
                <a:cubicBezTo>
                  <a:pt x="6910" y="8532"/>
                  <a:pt x="6935" y="8489"/>
                  <a:pt x="6953" y="8449"/>
                </a:cubicBezTo>
                <a:cubicBezTo>
                  <a:pt x="7539" y="9400"/>
                  <a:pt x="7935" y="10095"/>
                  <a:pt x="7956" y="10132"/>
                </a:cubicBezTo>
                <a:cubicBezTo>
                  <a:pt x="8354" y="10847"/>
                  <a:pt x="8408" y="11020"/>
                  <a:pt x="8667" y="11093"/>
                </a:cubicBezTo>
                <a:cubicBezTo>
                  <a:pt x="8713" y="11106"/>
                  <a:pt x="8761" y="11113"/>
                  <a:pt x="8809" y="11113"/>
                </a:cubicBezTo>
                <a:cubicBezTo>
                  <a:pt x="8936" y="11113"/>
                  <a:pt x="9063" y="11067"/>
                  <a:pt x="9161" y="10973"/>
                </a:cubicBezTo>
                <a:cubicBezTo>
                  <a:pt x="9483" y="10668"/>
                  <a:pt x="9262" y="10253"/>
                  <a:pt x="9001" y="9890"/>
                </a:cubicBezTo>
                <a:cubicBezTo>
                  <a:pt x="8971" y="9835"/>
                  <a:pt x="8149" y="8420"/>
                  <a:pt x="7501" y="7386"/>
                </a:cubicBezTo>
                <a:cubicBezTo>
                  <a:pt x="8225" y="7138"/>
                  <a:pt x="9856" y="5728"/>
                  <a:pt x="10010" y="4404"/>
                </a:cubicBezTo>
                <a:cubicBezTo>
                  <a:pt x="10066" y="3935"/>
                  <a:pt x="9882" y="3739"/>
                  <a:pt x="9668" y="3718"/>
                </a:cubicBezTo>
                <a:cubicBezTo>
                  <a:pt x="9651" y="3716"/>
                  <a:pt x="9634" y="3715"/>
                  <a:pt x="9618" y="3715"/>
                </a:cubicBezTo>
                <a:cubicBezTo>
                  <a:pt x="9504" y="3715"/>
                  <a:pt x="9433" y="3758"/>
                  <a:pt x="9433" y="3758"/>
                </a:cubicBezTo>
                <a:cubicBezTo>
                  <a:pt x="8834" y="4052"/>
                  <a:pt x="7550" y="4128"/>
                  <a:pt x="7077" y="5790"/>
                </a:cubicBezTo>
                <a:cubicBezTo>
                  <a:pt x="7005" y="6043"/>
                  <a:pt x="6958" y="6308"/>
                  <a:pt x="6965" y="6572"/>
                </a:cubicBezTo>
                <a:cubicBezTo>
                  <a:pt x="6813" y="6349"/>
                  <a:pt x="6658" y="6128"/>
                  <a:pt x="6493" y="5914"/>
                </a:cubicBezTo>
                <a:cubicBezTo>
                  <a:pt x="6268" y="5622"/>
                  <a:pt x="6051" y="5322"/>
                  <a:pt x="5818" y="5036"/>
                </a:cubicBezTo>
                <a:cubicBezTo>
                  <a:pt x="5779" y="4988"/>
                  <a:pt x="5740" y="4940"/>
                  <a:pt x="5699" y="4891"/>
                </a:cubicBezTo>
                <a:cubicBezTo>
                  <a:pt x="5803" y="4821"/>
                  <a:pt x="5907" y="4727"/>
                  <a:pt x="6014" y="4625"/>
                </a:cubicBezTo>
                <a:cubicBezTo>
                  <a:pt x="7081" y="3609"/>
                  <a:pt x="7374" y="2427"/>
                  <a:pt x="7654" y="1860"/>
                </a:cubicBezTo>
                <a:cubicBezTo>
                  <a:pt x="7708" y="1766"/>
                  <a:pt x="7767" y="1676"/>
                  <a:pt x="7773" y="1567"/>
                </a:cubicBezTo>
                <a:cubicBezTo>
                  <a:pt x="7778" y="1449"/>
                  <a:pt x="7694" y="1338"/>
                  <a:pt x="7581" y="1305"/>
                </a:cubicBezTo>
                <a:cubicBezTo>
                  <a:pt x="7555" y="1296"/>
                  <a:pt x="7531" y="1293"/>
                  <a:pt x="7508" y="1293"/>
                </a:cubicBezTo>
                <a:cubicBezTo>
                  <a:pt x="7457" y="1293"/>
                  <a:pt x="7419" y="1309"/>
                  <a:pt x="7419" y="1309"/>
                </a:cubicBezTo>
                <a:cubicBezTo>
                  <a:pt x="6718" y="1564"/>
                  <a:pt x="6315" y="1657"/>
                  <a:pt x="5785" y="2187"/>
                </a:cubicBezTo>
                <a:cubicBezTo>
                  <a:pt x="5312" y="2662"/>
                  <a:pt x="5112" y="3026"/>
                  <a:pt x="5086" y="4208"/>
                </a:cubicBezTo>
                <a:cubicBezTo>
                  <a:pt x="4831" y="3946"/>
                  <a:pt x="4564" y="3692"/>
                  <a:pt x="4313" y="3461"/>
                </a:cubicBezTo>
                <a:cubicBezTo>
                  <a:pt x="4348" y="3251"/>
                  <a:pt x="4499" y="2360"/>
                  <a:pt x="4473" y="1813"/>
                </a:cubicBezTo>
                <a:cubicBezTo>
                  <a:pt x="4451" y="1353"/>
                  <a:pt x="4285" y="525"/>
                  <a:pt x="4252" y="380"/>
                </a:cubicBezTo>
                <a:cubicBezTo>
                  <a:pt x="4184" y="88"/>
                  <a:pt x="4043" y="1"/>
                  <a:pt x="39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 name="Google Shape;604;p13"/>
          <p:cNvGrpSpPr/>
          <p:nvPr/>
        </p:nvGrpSpPr>
        <p:grpSpPr>
          <a:xfrm>
            <a:off x="1825521" y="6958840"/>
            <a:ext cx="1397270" cy="860572"/>
            <a:chOff x="6110278" y="5702544"/>
            <a:chExt cx="1116833" cy="687852"/>
          </a:xfrm>
        </p:grpSpPr>
        <p:sp>
          <p:nvSpPr>
            <p:cNvPr id="605" name="Google Shape;605;p13"/>
            <p:cNvSpPr/>
            <p:nvPr/>
          </p:nvSpPr>
          <p:spPr>
            <a:xfrm>
              <a:off x="6882356" y="5751364"/>
              <a:ext cx="344755" cy="136058"/>
            </a:xfrm>
            <a:custGeom>
              <a:rect b="b" l="l" r="r" t="t"/>
              <a:pathLst>
                <a:path extrusionOk="0" h="3896" w="9872">
                  <a:moveTo>
                    <a:pt x="7554" y="1"/>
                  </a:moveTo>
                  <a:cubicBezTo>
                    <a:pt x="6452" y="1"/>
                    <a:pt x="5266" y="204"/>
                    <a:pt x="4283" y="545"/>
                  </a:cubicBezTo>
                  <a:cubicBezTo>
                    <a:pt x="2608" y="1124"/>
                    <a:pt x="1105" y="2228"/>
                    <a:pt x="117" y="3698"/>
                  </a:cubicBezTo>
                  <a:lnTo>
                    <a:pt x="1" y="3885"/>
                  </a:lnTo>
                  <a:cubicBezTo>
                    <a:pt x="484" y="3891"/>
                    <a:pt x="966" y="3895"/>
                    <a:pt x="1449" y="3895"/>
                  </a:cubicBezTo>
                  <a:cubicBezTo>
                    <a:pt x="2147" y="3895"/>
                    <a:pt x="2844" y="3886"/>
                    <a:pt x="3540" y="3854"/>
                  </a:cubicBezTo>
                  <a:cubicBezTo>
                    <a:pt x="5017" y="3787"/>
                    <a:pt x="6518" y="3611"/>
                    <a:pt x="7861" y="2995"/>
                  </a:cubicBezTo>
                  <a:cubicBezTo>
                    <a:pt x="8355" y="2769"/>
                    <a:pt x="8832" y="2477"/>
                    <a:pt x="9195" y="2072"/>
                  </a:cubicBezTo>
                  <a:cubicBezTo>
                    <a:pt x="9499" y="1733"/>
                    <a:pt x="9871" y="1188"/>
                    <a:pt x="9726" y="709"/>
                  </a:cubicBezTo>
                  <a:cubicBezTo>
                    <a:pt x="9590" y="256"/>
                    <a:pt x="8832" y="91"/>
                    <a:pt x="8420" y="46"/>
                  </a:cubicBezTo>
                  <a:cubicBezTo>
                    <a:pt x="8141" y="16"/>
                    <a:pt x="7851" y="1"/>
                    <a:pt x="7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3"/>
            <p:cNvSpPr/>
            <p:nvPr/>
          </p:nvSpPr>
          <p:spPr>
            <a:xfrm>
              <a:off x="6278565" y="6266002"/>
              <a:ext cx="260592" cy="124394"/>
            </a:xfrm>
            <a:custGeom>
              <a:rect b="b" l="l" r="r" t="t"/>
              <a:pathLst>
                <a:path extrusionOk="0" h="3562" w="7462">
                  <a:moveTo>
                    <a:pt x="2836" y="0"/>
                  </a:moveTo>
                  <a:cubicBezTo>
                    <a:pt x="1876" y="0"/>
                    <a:pt x="912" y="201"/>
                    <a:pt x="0" y="509"/>
                  </a:cubicBezTo>
                  <a:lnTo>
                    <a:pt x="4" y="684"/>
                  </a:lnTo>
                  <a:cubicBezTo>
                    <a:pt x="156" y="941"/>
                    <a:pt x="519" y="1192"/>
                    <a:pt x="739" y="1405"/>
                  </a:cubicBezTo>
                  <a:cubicBezTo>
                    <a:pt x="1009" y="1667"/>
                    <a:pt x="1298" y="1908"/>
                    <a:pt x="1603" y="2131"/>
                  </a:cubicBezTo>
                  <a:cubicBezTo>
                    <a:pt x="2212" y="2572"/>
                    <a:pt x="2884" y="2930"/>
                    <a:pt x="3592" y="3183"/>
                  </a:cubicBezTo>
                  <a:cubicBezTo>
                    <a:pt x="4244" y="3416"/>
                    <a:pt x="4940" y="3561"/>
                    <a:pt x="5628" y="3561"/>
                  </a:cubicBezTo>
                  <a:cubicBezTo>
                    <a:pt x="6036" y="3561"/>
                    <a:pt x="6442" y="3510"/>
                    <a:pt x="6835" y="3395"/>
                  </a:cubicBezTo>
                  <a:cubicBezTo>
                    <a:pt x="7085" y="3321"/>
                    <a:pt x="7361" y="3188"/>
                    <a:pt x="7422" y="2934"/>
                  </a:cubicBezTo>
                  <a:cubicBezTo>
                    <a:pt x="7462" y="2767"/>
                    <a:pt x="7394" y="2593"/>
                    <a:pt x="7317" y="2439"/>
                  </a:cubicBezTo>
                  <a:cubicBezTo>
                    <a:pt x="6700" y="1207"/>
                    <a:pt x="5414" y="389"/>
                    <a:pt x="4061" y="118"/>
                  </a:cubicBezTo>
                  <a:cubicBezTo>
                    <a:pt x="3656" y="37"/>
                    <a:pt x="3246" y="0"/>
                    <a:pt x="2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3"/>
            <p:cNvSpPr/>
            <p:nvPr/>
          </p:nvSpPr>
          <p:spPr>
            <a:xfrm>
              <a:off x="6279473" y="6283288"/>
              <a:ext cx="194099" cy="60102"/>
            </a:xfrm>
            <a:custGeom>
              <a:rect b="b" l="l" r="r" t="t"/>
              <a:pathLst>
                <a:path extrusionOk="0" h="1721" w="5558">
                  <a:moveTo>
                    <a:pt x="89" y="0"/>
                  </a:moveTo>
                  <a:cubicBezTo>
                    <a:pt x="1" y="0"/>
                    <a:pt x="5" y="147"/>
                    <a:pt x="100" y="157"/>
                  </a:cubicBezTo>
                  <a:cubicBezTo>
                    <a:pt x="1945" y="368"/>
                    <a:pt x="3732" y="894"/>
                    <a:pt x="5401" y="1712"/>
                  </a:cubicBezTo>
                  <a:cubicBezTo>
                    <a:pt x="5413" y="1718"/>
                    <a:pt x="5425" y="1720"/>
                    <a:pt x="5437" y="1720"/>
                  </a:cubicBezTo>
                  <a:cubicBezTo>
                    <a:pt x="5509" y="1720"/>
                    <a:pt x="5557" y="1614"/>
                    <a:pt x="5481" y="1576"/>
                  </a:cubicBezTo>
                  <a:cubicBezTo>
                    <a:pt x="3784" y="748"/>
                    <a:pt x="1976" y="217"/>
                    <a:pt x="100" y="1"/>
                  </a:cubicBezTo>
                  <a:cubicBezTo>
                    <a:pt x="96" y="1"/>
                    <a:pt x="92" y="0"/>
                    <a:pt x="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3"/>
            <p:cNvSpPr/>
            <p:nvPr/>
          </p:nvSpPr>
          <p:spPr>
            <a:xfrm>
              <a:off x="6269590" y="6022181"/>
              <a:ext cx="125197" cy="264538"/>
            </a:xfrm>
            <a:custGeom>
              <a:rect b="b" l="l" r="r" t="t"/>
              <a:pathLst>
                <a:path extrusionOk="0" h="7575" w="3585">
                  <a:moveTo>
                    <a:pt x="2379" y="0"/>
                  </a:moveTo>
                  <a:cubicBezTo>
                    <a:pt x="2179" y="0"/>
                    <a:pt x="1978" y="130"/>
                    <a:pt x="1818" y="266"/>
                  </a:cubicBezTo>
                  <a:cubicBezTo>
                    <a:pt x="986" y="984"/>
                    <a:pt x="488" y="2031"/>
                    <a:pt x="236" y="3103"/>
                  </a:cubicBezTo>
                  <a:cubicBezTo>
                    <a:pt x="65" y="3835"/>
                    <a:pt x="0" y="4593"/>
                    <a:pt x="42" y="5345"/>
                  </a:cubicBezTo>
                  <a:cubicBezTo>
                    <a:pt x="79" y="6058"/>
                    <a:pt x="283" y="6740"/>
                    <a:pt x="326" y="7449"/>
                  </a:cubicBezTo>
                  <a:lnTo>
                    <a:pt x="535" y="7575"/>
                  </a:lnTo>
                  <a:cubicBezTo>
                    <a:pt x="1607" y="6719"/>
                    <a:pt x="2561" y="5657"/>
                    <a:pt x="3066" y="4376"/>
                  </a:cubicBezTo>
                  <a:cubicBezTo>
                    <a:pt x="3572" y="3094"/>
                    <a:pt x="3584" y="1570"/>
                    <a:pt x="2883" y="382"/>
                  </a:cubicBezTo>
                  <a:cubicBezTo>
                    <a:pt x="2796" y="235"/>
                    <a:pt x="2687" y="83"/>
                    <a:pt x="2524" y="25"/>
                  </a:cubicBezTo>
                  <a:cubicBezTo>
                    <a:pt x="2476" y="8"/>
                    <a:pt x="2427" y="0"/>
                    <a:pt x="2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3"/>
            <p:cNvSpPr/>
            <p:nvPr/>
          </p:nvSpPr>
          <p:spPr>
            <a:xfrm>
              <a:off x="6285165" y="6092617"/>
              <a:ext cx="61778" cy="191759"/>
            </a:xfrm>
            <a:custGeom>
              <a:rect b="b" l="l" r="r" t="t"/>
              <a:pathLst>
                <a:path extrusionOk="0" h="5491" w="1769">
                  <a:moveTo>
                    <a:pt x="1694" y="1"/>
                  </a:moveTo>
                  <a:cubicBezTo>
                    <a:pt x="1654" y="1"/>
                    <a:pt x="1612" y="26"/>
                    <a:pt x="1606" y="76"/>
                  </a:cubicBezTo>
                  <a:cubicBezTo>
                    <a:pt x="1385" y="1922"/>
                    <a:pt x="855" y="3704"/>
                    <a:pt x="32" y="5371"/>
                  </a:cubicBezTo>
                  <a:cubicBezTo>
                    <a:pt x="1" y="5433"/>
                    <a:pt x="55" y="5490"/>
                    <a:pt x="106" y="5490"/>
                  </a:cubicBezTo>
                  <a:cubicBezTo>
                    <a:pt x="129" y="5490"/>
                    <a:pt x="152" y="5479"/>
                    <a:pt x="166" y="5450"/>
                  </a:cubicBezTo>
                  <a:cubicBezTo>
                    <a:pt x="1004" y="3758"/>
                    <a:pt x="1538" y="1952"/>
                    <a:pt x="1763" y="76"/>
                  </a:cubicBezTo>
                  <a:cubicBezTo>
                    <a:pt x="1769" y="26"/>
                    <a:pt x="1733" y="1"/>
                    <a:pt x="16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3"/>
            <p:cNvSpPr/>
            <p:nvPr/>
          </p:nvSpPr>
          <p:spPr>
            <a:xfrm>
              <a:off x="6464731" y="6174403"/>
              <a:ext cx="264817" cy="119260"/>
            </a:xfrm>
            <a:custGeom>
              <a:rect b="b" l="l" r="r" t="t"/>
              <a:pathLst>
                <a:path extrusionOk="0" h="3415" w="7583">
                  <a:moveTo>
                    <a:pt x="3191" y="1"/>
                  </a:moveTo>
                  <a:cubicBezTo>
                    <a:pt x="2102" y="1"/>
                    <a:pt x="1014" y="277"/>
                    <a:pt x="1" y="687"/>
                  </a:cubicBezTo>
                  <a:lnTo>
                    <a:pt x="20" y="862"/>
                  </a:lnTo>
                  <a:cubicBezTo>
                    <a:pt x="187" y="1109"/>
                    <a:pt x="564" y="1338"/>
                    <a:pt x="793" y="1537"/>
                  </a:cubicBezTo>
                  <a:cubicBezTo>
                    <a:pt x="1077" y="1781"/>
                    <a:pt x="1381" y="2008"/>
                    <a:pt x="1697" y="2212"/>
                  </a:cubicBezTo>
                  <a:cubicBezTo>
                    <a:pt x="2331" y="2617"/>
                    <a:pt x="3022" y="2934"/>
                    <a:pt x="3744" y="3147"/>
                  </a:cubicBezTo>
                  <a:cubicBezTo>
                    <a:pt x="4312" y="3314"/>
                    <a:pt x="4908" y="3414"/>
                    <a:pt x="5499" y="3414"/>
                  </a:cubicBezTo>
                  <a:cubicBezTo>
                    <a:pt x="6008" y="3414"/>
                    <a:pt x="6513" y="3339"/>
                    <a:pt x="6993" y="3168"/>
                  </a:cubicBezTo>
                  <a:cubicBezTo>
                    <a:pt x="7240" y="3079"/>
                    <a:pt x="7508" y="2930"/>
                    <a:pt x="7552" y="2672"/>
                  </a:cubicBezTo>
                  <a:cubicBezTo>
                    <a:pt x="7582" y="2503"/>
                    <a:pt x="7504" y="2334"/>
                    <a:pt x="7418" y="2185"/>
                  </a:cubicBezTo>
                  <a:cubicBezTo>
                    <a:pt x="6730" y="990"/>
                    <a:pt x="5398" y="249"/>
                    <a:pt x="4033" y="59"/>
                  </a:cubicBezTo>
                  <a:cubicBezTo>
                    <a:pt x="3753" y="19"/>
                    <a:pt x="3472" y="1"/>
                    <a:pt x="3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3"/>
            <p:cNvSpPr/>
            <p:nvPr/>
          </p:nvSpPr>
          <p:spPr>
            <a:xfrm>
              <a:off x="6465883" y="6197696"/>
              <a:ext cx="196509" cy="49171"/>
            </a:xfrm>
            <a:custGeom>
              <a:rect b="b" l="l" r="r" t="t"/>
              <a:pathLst>
                <a:path extrusionOk="0" h="1408" w="5627">
                  <a:moveTo>
                    <a:pt x="95" y="0"/>
                  </a:moveTo>
                  <a:cubicBezTo>
                    <a:pt x="1" y="0"/>
                    <a:pt x="3" y="151"/>
                    <a:pt x="101" y="155"/>
                  </a:cubicBezTo>
                  <a:cubicBezTo>
                    <a:pt x="1965" y="261"/>
                    <a:pt x="3782" y="681"/>
                    <a:pt x="5503" y="1402"/>
                  </a:cubicBezTo>
                  <a:cubicBezTo>
                    <a:pt x="5514" y="1406"/>
                    <a:pt x="5524" y="1408"/>
                    <a:pt x="5533" y="1408"/>
                  </a:cubicBezTo>
                  <a:cubicBezTo>
                    <a:pt x="5604" y="1408"/>
                    <a:pt x="5627" y="1285"/>
                    <a:pt x="5545" y="1251"/>
                  </a:cubicBezTo>
                  <a:cubicBezTo>
                    <a:pt x="3809" y="526"/>
                    <a:pt x="1979" y="105"/>
                    <a:pt x="101" y="0"/>
                  </a:cubicBezTo>
                  <a:cubicBezTo>
                    <a:pt x="99" y="0"/>
                    <a:pt x="97" y="0"/>
                    <a:pt x="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3"/>
            <p:cNvSpPr/>
            <p:nvPr/>
          </p:nvSpPr>
          <p:spPr>
            <a:xfrm>
              <a:off x="6449994" y="5932816"/>
              <a:ext cx="121495" cy="267890"/>
            </a:xfrm>
            <a:custGeom>
              <a:rect b="b" l="l" r="r" t="t"/>
              <a:pathLst>
                <a:path extrusionOk="0" h="7671" w="3479">
                  <a:moveTo>
                    <a:pt x="2132" y="0"/>
                  </a:moveTo>
                  <a:cubicBezTo>
                    <a:pt x="1923" y="0"/>
                    <a:pt x="1720" y="148"/>
                    <a:pt x="1561" y="301"/>
                  </a:cubicBezTo>
                  <a:cubicBezTo>
                    <a:pt x="773" y="1065"/>
                    <a:pt x="337" y="2139"/>
                    <a:pt x="149" y="3226"/>
                  </a:cubicBezTo>
                  <a:cubicBezTo>
                    <a:pt x="19" y="3969"/>
                    <a:pt x="0" y="4729"/>
                    <a:pt x="84" y="5476"/>
                  </a:cubicBezTo>
                  <a:cubicBezTo>
                    <a:pt x="166" y="6184"/>
                    <a:pt x="409" y="6854"/>
                    <a:pt x="494" y="7559"/>
                  </a:cubicBezTo>
                  <a:lnTo>
                    <a:pt x="708" y="7671"/>
                  </a:lnTo>
                  <a:cubicBezTo>
                    <a:pt x="1730" y="6753"/>
                    <a:pt x="2618" y="5639"/>
                    <a:pt x="3048" y="4329"/>
                  </a:cubicBezTo>
                  <a:cubicBezTo>
                    <a:pt x="3479" y="3020"/>
                    <a:pt x="3402" y="1499"/>
                    <a:pt x="2631" y="354"/>
                  </a:cubicBezTo>
                  <a:cubicBezTo>
                    <a:pt x="2535" y="212"/>
                    <a:pt x="2417" y="66"/>
                    <a:pt x="2252" y="18"/>
                  </a:cubicBezTo>
                  <a:cubicBezTo>
                    <a:pt x="2212" y="6"/>
                    <a:pt x="2171" y="0"/>
                    <a:pt x="2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3"/>
            <p:cNvSpPr/>
            <p:nvPr/>
          </p:nvSpPr>
          <p:spPr>
            <a:xfrm>
              <a:off x="6471540" y="6003742"/>
              <a:ext cx="50463" cy="194728"/>
            </a:xfrm>
            <a:custGeom>
              <a:rect b="b" l="l" r="r" t="t"/>
              <a:pathLst>
                <a:path extrusionOk="0" h="5576" w="1445">
                  <a:moveTo>
                    <a:pt x="1369" y="1"/>
                  </a:moveTo>
                  <a:cubicBezTo>
                    <a:pt x="1330" y="1"/>
                    <a:pt x="1289" y="26"/>
                    <a:pt x="1285" y="75"/>
                  </a:cubicBezTo>
                  <a:cubicBezTo>
                    <a:pt x="1172" y="1932"/>
                    <a:pt x="750" y="3742"/>
                    <a:pt x="26" y="5456"/>
                  </a:cubicBezTo>
                  <a:cubicBezTo>
                    <a:pt x="1" y="5519"/>
                    <a:pt x="55" y="5575"/>
                    <a:pt x="105" y="5575"/>
                  </a:cubicBezTo>
                  <a:cubicBezTo>
                    <a:pt x="128" y="5575"/>
                    <a:pt x="149" y="5563"/>
                    <a:pt x="162" y="5534"/>
                  </a:cubicBezTo>
                  <a:cubicBezTo>
                    <a:pt x="896" y="3794"/>
                    <a:pt x="1327" y="1960"/>
                    <a:pt x="1441" y="75"/>
                  </a:cubicBezTo>
                  <a:cubicBezTo>
                    <a:pt x="1445" y="26"/>
                    <a:pt x="1408" y="1"/>
                    <a:pt x="13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3"/>
            <p:cNvSpPr/>
            <p:nvPr/>
          </p:nvSpPr>
          <p:spPr>
            <a:xfrm>
              <a:off x="6110278" y="5746755"/>
              <a:ext cx="1045789" cy="586314"/>
            </a:xfrm>
            <a:custGeom>
              <a:rect b="b" l="l" r="r" t="t"/>
              <a:pathLst>
                <a:path extrusionOk="0" h="16789" w="29946">
                  <a:moveTo>
                    <a:pt x="21067" y="1"/>
                  </a:moveTo>
                  <a:cubicBezTo>
                    <a:pt x="21020" y="1"/>
                    <a:pt x="20971" y="21"/>
                    <a:pt x="20936" y="69"/>
                  </a:cubicBezTo>
                  <a:cubicBezTo>
                    <a:pt x="19744" y="1719"/>
                    <a:pt x="19545" y="3704"/>
                    <a:pt x="19432" y="5680"/>
                  </a:cubicBezTo>
                  <a:cubicBezTo>
                    <a:pt x="19432" y="5682"/>
                    <a:pt x="19433" y="5685"/>
                    <a:pt x="19433" y="5688"/>
                  </a:cubicBezTo>
                  <a:cubicBezTo>
                    <a:pt x="18320" y="6578"/>
                    <a:pt x="17259" y="7536"/>
                    <a:pt x="16193" y="8477"/>
                  </a:cubicBezTo>
                  <a:cubicBezTo>
                    <a:pt x="16142" y="6794"/>
                    <a:pt x="16346" y="5144"/>
                    <a:pt x="16811" y="3521"/>
                  </a:cubicBezTo>
                  <a:cubicBezTo>
                    <a:pt x="16845" y="3403"/>
                    <a:pt x="16749" y="3327"/>
                    <a:pt x="16656" y="3327"/>
                  </a:cubicBezTo>
                  <a:cubicBezTo>
                    <a:pt x="16594" y="3327"/>
                    <a:pt x="16533" y="3361"/>
                    <a:pt x="16510" y="3438"/>
                  </a:cubicBezTo>
                  <a:cubicBezTo>
                    <a:pt x="16013" y="5169"/>
                    <a:pt x="15804" y="6925"/>
                    <a:pt x="15885" y="8725"/>
                  </a:cubicBezTo>
                  <a:cubicBezTo>
                    <a:pt x="15885" y="8732"/>
                    <a:pt x="15889" y="8736"/>
                    <a:pt x="15889" y="8740"/>
                  </a:cubicBezTo>
                  <a:lnTo>
                    <a:pt x="15686" y="8917"/>
                  </a:lnTo>
                  <a:cubicBezTo>
                    <a:pt x="11240" y="12788"/>
                    <a:pt x="6009" y="15436"/>
                    <a:pt x="189" y="16483"/>
                  </a:cubicBezTo>
                  <a:cubicBezTo>
                    <a:pt x="1" y="16517"/>
                    <a:pt x="66" y="16788"/>
                    <a:pt x="241" y="16788"/>
                  </a:cubicBezTo>
                  <a:cubicBezTo>
                    <a:pt x="251" y="16788"/>
                    <a:pt x="261" y="16788"/>
                    <a:pt x="272" y="16786"/>
                  </a:cubicBezTo>
                  <a:cubicBezTo>
                    <a:pt x="5495" y="15847"/>
                    <a:pt x="10359" y="13620"/>
                    <a:pt x="14506" y="10314"/>
                  </a:cubicBezTo>
                  <a:cubicBezTo>
                    <a:pt x="15723" y="10700"/>
                    <a:pt x="16967" y="10893"/>
                    <a:pt x="18215" y="10893"/>
                  </a:cubicBezTo>
                  <a:cubicBezTo>
                    <a:pt x="19245" y="10893"/>
                    <a:pt x="20277" y="10761"/>
                    <a:pt x="21299" y="10498"/>
                  </a:cubicBezTo>
                  <a:cubicBezTo>
                    <a:pt x="21481" y="10452"/>
                    <a:pt x="21424" y="10190"/>
                    <a:pt x="21260" y="10190"/>
                  </a:cubicBezTo>
                  <a:cubicBezTo>
                    <a:pt x="21247" y="10190"/>
                    <a:pt x="21233" y="10191"/>
                    <a:pt x="21218" y="10195"/>
                  </a:cubicBezTo>
                  <a:cubicBezTo>
                    <a:pt x="20221" y="10452"/>
                    <a:pt x="19219" y="10580"/>
                    <a:pt x="18220" y="10580"/>
                  </a:cubicBezTo>
                  <a:cubicBezTo>
                    <a:pt x="17073" y="10580"/>
                    <a:pt x="15930" y="10411"/>
                    <a:pt x="14803" y="10076"/>
                  </a:cubicBezTo>
                  <a:cubicBezTo>
                    <a:pt x="16223" y="8920"/>
                    <a:pt x="17562" y="7670"/>
                    <a:pt x="18964" y="6497"/>
                  </a:cubicBezTo>
                  <a:cubicBezTo>
                    <a:pt x="18969" y="6501"/>
                    <a:pt x="18971" y="6504"/>
                    <a:pt x="18976" y="6507"/>
                  </a:cubicBezTo>
                  <a:cubicBezTo>
                    <a:pt x="20129" y="7040"/>
                    <a:pt x="21334" y="7194"/>
                    <a:pt x="22560" y="7194"/>
                  </a:cubicBezTo>
                  <a:cubicBezTo>
                    <a:pt x="23170" y="7194"/>
                    <a:pt x="23785" y="7156"/>
                    <a:pt x="24401" y="7107"/>
                  </a:cubicBezTo>
                  <a:cubicBezTo>
                    <a:pt x="24597" y="7091"/>
                    <a:pt x="24603" y="6793"/>
                    <a:pt x="24415" y="6793"/>
                  </a:cubicBezTo>
                  <a:cubicBezTo>
                    <a:pt x="24411" y="6793"/>
                    <a:pt x="24406" y="6793"/>
                    <a:pt x="24401" y="6794"/>
                  </a:cubicBezTo>
                  <a:cubicBezTo>
                    <a:pt x="23780" y="6842"/>
                    <a:pt x="23157" y="6883"/>
                    <a:pt x="22538" y="6883"/>
                  </a:cubicBezTo>
                  <a:cubicBezTo>
                    <a:pt x="21406" y="6883"/>
                    <a:pt x="20289" y="6747"/>
                    <a:pt x="19227" y="6276"/>
                  </a:cubicBezTo>
                  <a:cubicBezTo>
                    <a:pt x="19984" y="5652"/>
                    <a:pt x="20760" y="5053"/>
                    <a:pt x="21580" y="4505"/>
                  </a:cubicBezTo>
                  <a:cubicBezTo>
                    <a:pt x="24042" y="2856"/>
                    <a:pt x="26859" y="1782"/>
                    <a:pt x="29760" y="1237"/>
                  </a:cubicBezTo>
                  <a:cubicBezTo>
                    <a:pt x="29945" y="1205"/>
                    <a:pt x="29882" y="935"/>
                    <a:pt x="29708" y="935"/>
                  </a:cubicBezTo>
                  <a:cubicBezTo>
                    <a:pt x="29698" y="935"/>
                    <a:pt x="29687" y="936"/>
                    <a:pt x="29676" y="938"/>
                  </a:cubicBezTo>
                  <a:cubicBezTo>
                    <a:pt x="27064" y="1429"/>
                    <a:pt x="24589" y="2354"/>
                    <a:pt x="22292" y="3692"/>
                  </a:cubicBezTo>
                  <a:cubicBezTo>
                    <a:pt x="21404" y="4209"/>
                    <a:pt x="20566" y="4799"/>
                    <a:pt x="19757" y="5430"/>
                  </a:cubicBezTo>
                  <a:cubicBezTo>
                    <a:pt x="19873" y="3588"/>
                    <a:pt x="20093" y="1765"/>
                    <a:pt x="21206" y="227"/>
                  </a:cubicBezTo>
                  <a:cubicBezTo>
                    <a:pt x="21289" y="111"/>
                    <a:pt x="21180" y="1"/>
                    <a:pt x="210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3"/>
            <p:cNvSpPr/>
            <p:nvPr/>
          </p:nvSpPr>
          <p:spPr>
            <a:xfrm>
              <a:off x="6628722" y="5821242"/>
              <a:ext cx="126699" cy="98272"/>
            </a:xfrm>
            <a:custGeom>
              <a:rect b="b" l="l" r="r" t="t"/>
              <a:pathLst>
                <a:path extrusionOk="0" h="2814" w="3628">
                  <a:moveTo>
                    <a:pt x="1814" y="0"/>
                  </a:moveTo>
                  <a:cubicBezTo>
                    <a:pt x="1" y="0"/>
                    <a:pt x="1" y="2814"/>
                    <a:pt x="1814" y="2814"/>
                  </a:cubicBezTo>
                  <a:cubicBezTo>
                    <a:pt x="3628" y="2814"/>
                    <a:pt x="3628" y="0"/>
                    <a:pt x="1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3"/>
            <p:cNvSpPr/>
            <p:nvPr/>
          </p:nvSpPr>
          <p:spPr>
            <a:xfrm>
              <a:off x="6797462" y="5702544"/>
              <a:ext cx="99250" cy="98237"/>
            </a:xfrm>
            <a:custGeom>
              <a:rect b="b" l="l" r="r" t="t"/>
              <a:pathLst>
                <a:path extrusionOk="0" h="2813" w="2842">
                  <a:moveTo>
                    <a:pt x="1406" y="0"/>
                  </a:moveTo>
                  <a:cubicBezTo>
                    <a:pt x="640" y="0"/>
                    <a:pt x="1" y="639"/>
                    <a:pt x="1" y="1406"/>
                  </a:cubicBezTo>
                  <a:cubicBezTo>
                    <a:pt x="1" y="2172"/>
                    <a:pt x="640" y="2812"/>
                    <a:pt x="1406" y="2812"/>
                  </a:cubicBezTo>
                  <a:lnTo>
                    <a:pt x="1436" y="2812"/>
                  </a:lnTo>
                  <a:cubicBezTo>
                    <a:pt x="2203" y="2812"/>
                    <a:pt x="2842" y="2172"/>
                    <a:pt x="2842" y="1406"/>
                  </a:cubicBezTo>
                  <a:cubicBezTo>
                    <a:pt x="2842" y="639"/>
                    <a:pt x="2203" y="0"/>
                    <a:pt x="14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p:nvPr/>
          </p:nvSpPr>
          <p:spPr>
            <a:xfrm>
              <a:off x="6889655" y="5935820"/>
              <a:ext cx="126734" cy="98272"/>
            </a:xfrm>
            <a:custGeom>
              <a:rect b="b" l="l" r="r" t="t"/>
              <a:pathLst>
                <a:path extrusionOk="0" h="2814" w="3629">
                  <a:moveTo>
                    <a:pt x="1813" y="1"/>
                  </a:moveTo>
                  <a:cubicBezTo>
                    <a:pt x="0" y="1"/>
                    <a:pt x="1" y="2814"/>
                    <a:pt x="1814" y="2814"/>
                  </a:cubicBezTo>
                  <a:cubicBezTo>
                    <a:pt x="3628" y="2814"/>
                    <a:pt x="3628" y="1"/>
                    <a:pt x="1814" y="1"/>
                  </a:cubicBezTo>
                  <a:cubicBezTo>
                    <a:pt x="1814" y="1"/>
                    <a:pt x="1813" y="1"/>
                    <a:pt x="1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3"/>
            <p:cNvSpPr/>
            <p:nvPr/>
          </p:nvSpPr>
          <p:spPr>
            <a:xfrm>
              <a:off x="6778081" y="6058604"/>
              <a:ext cx="126804" cy="98237"/>
            </a:xfrm>
            <a:custGeom>
              <a:rect b="b" l="l" r="r" t="t"/>
              <a:pathLst>
                <a:path extrusionOk="0" h="2813" w="3631">
                  <a:moveTo>
                    <a:pt x="1816" y="1"/>
                  </a:moveTo>
                  <a:cubicBezTo>
                    <a:pt x="1" y="1"/>
                    <a:pt x="1" y="2813"/>
                    <a:pt x="1816" y="2813"/>
                  </a:cubicBezTo>
                  <a:cubicBezTo>
                    <a:pt x="3630" y="2813"/>
                    <a:pt x="3630" y="1"/>
                    <a:pt x="18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3"/>
            <p:cNvSpPr/>
            <p:nvPr/>
          </p:nvSpPr>
          <p:spPr>
            <a:xfrm>
              <a:off x="6662875" y="5829728"/>
              <a:ext cx="44107" cy="34154"/>
            </a:xfrm>
            <a:custGeom>
              <a:rect b="b" l="l" r="r" t="t"/>
              <a:pathLst>
                <a:path extrusionOk="0" h="978" w="1263">
                  <a:moveTo>
                    <a:pt x="633" y="0"/>
                  </a:moveTo>
                  <a:cubicBezTo>
                    <a:pt x="0" y="0"/>
                    <a:pt x="0" y="977"/>
                    <a:pt x="633" y="977"/>
                  </a:cubicBezTo>
                  <a:cubicBezTo>
                    <a:pt x="1262" y="977"/>
                    <a:pt x="1262" y="0"/>
                    <a:pt x="63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3"/>
            <p:cNvSpPr/>
            <p:nvPr/>
          </p:nvSpPr>
          <p:spPr>
            <a:xfrm>
              <a:off x="6928941" y="5948461"/>
              <a:ext cx="44037" cy="34119"/>
            </a:xfrm>
            <a:custGeom>
              <a:rect b="b" l="l" r="r" t="t"/>
              <a:pathLst>
                <a:path extrusionOk="0" h="977" w="1261">
                  <a:moveTo>
                    <a:pt x="630" y="0"/>
                  </a:moveTo>
                  <a:cubicBezTo>
                    <a:pt x="0" y="0"/>
                    <a:pt x="0" y="976"/>
                    <a:pt x="630" y="976"/>
                  </a:cubicBezTo>
                  <a:cubicBezTo>
                    <a:pt x="1261" y="976"/>
                    <a:pt x="1261" y="0"/>
                    <a:pt x="63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p:nvPr/>
          </p:nvSpPr>
          <p:spPr>
            <a:xfrm>
              <a:off x="6811291" y="6066147"/>
              <a:ext cx="44072" cy="34154"/>
            </a:xfrm>
            <a:custGeom>
              <a:rect b="b" l="l" r="r" t="t"/>
              <a:pathLst>
                <a:path extrusionOk="0" h="978" w="1262">
                  <a:moveTo>
                    <a:pt x="630" y="0"/>
                  </a:moveTo>
                  <a:cubicBezTo>
                    <a:pt x="1" y="0"/>
                    <a:pt x="1" y="977"/>
                    <a:pt x="630" y="977"/>
                  </a:cubicBezTo>
                  <a:cubicBezTo>
                    <a:pt x="1261" y="977"/>
                    <a:pt x="1261" y="0"/>
                    <a:pt x="63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622" name="Shape 622"/>
        <p:cNvGrpSpPr/>
        <p:nvPr/>
      </p:nvGrpSpPr>
      <p:grpSpPr>
        <a:xfrm>
          <a:off x="0" y="0"/>
          <a:ext cx="0" cy="0"/>
          <a:chOff x="0" y="0"/>
          <a:chExt cx="0" cy="0"/>
        </a:xfrm>
      </p:grpSpPr>
      <p:sp>
        <p:nvSpPr>
          <p:cNvPr id="623" name="Google Shape;623;p14"/>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624" name="Google Shape;624;p14"/>
          <p:cNvSpPr/>
          <p:nvPr/>
        </p:nvSpPr>
        <p:spPr>
          <a:xfrm>
            <a:off x="1991027" y="174134"/>
            <a:ext cx="297477" cy="325799"/>
          </a:xfrm>
          <a:custGeom>
            <a:rect b="b" l="l" r="r" t="t"/>
            <a:pathLst>
              <a:path extrusionOk="0" h="5119" w="4674">
                <a:moveTo>
                  <a:pt x="3817" y="1"/>
                </a:moveTo>
                <a:cubicBezTo>
                  <a:pt x="3292" y="1"/>
                  <a:pt x="2659" y="586"/>
                  <a:pt x="2404" y="1268"/>
                </a:cubicBezTo>
                <a:cubicBezTo>
                  <a:pt x="2404" y="1268"/>
                  <a:pt x="2224" y="901"/>
                  <a:pt x="1893" y="680"/>
                </a:cubicBezTo>
                <a:cubicBezTo>
                  <a:pt x="1721" y="564"/>
                  <a:pt x="1543" y="511"/>
                  <a:pt x="1374" y="511"/>
                </a:cubicBezTo>
                <a:cubicBezTo>
                  <a:pt x="599" y="511"/>
                  <a:pt x="0" y="1629"/>
                  <a:pt x="867" y="2960"/>
                </a:cubicBezTo>
                <a:cubicBezTo>
                  <a:pt x="867" y="2959"/>
                  <a:pt x="866" y="2959"/>
                  <a:pt x="866" y="2959"/>
                </a:cubicBezTo>
                <a:lnTo>
                  <a:pt x="866" y="2959"/>
                </a:lnTo>
                <a:cubicBezTo>
                  <a:pt x="864" y="2959"/>
                  <a:pt x="1005" y="3205"/>
                  <a:pt x="1465" y="3780"/>
                </a:cubicBezTo>
                <a:cubicBezTo>
                  <a:pt x="2081" y="4545"/>
                  <a:pt x="2476" y="5118"/>
                  <a:pt x="2875" y="5118"/>
                </a:cubicBezTo>
                <a:cubicBezTo>
                  <a:pt x="3153" y="5118"/>
                  <a:pt x="3432" y="4840"/>
                  <a:pt x="3788" y="4153"/>
                </a:cubicBezTo>
                <a:lnTo>
                  <a:pt x="3788" y="4153"/>
                </a:lnTo>
                <a:cubicBezTo>
                  <a:pt x="3787" y="4155"/>
                  <a:pt x="3787" y="4156"/>
                  <a:pt x="3786" y="4156"/>
                </a:cubicBezTo>
                <a:cubicBezTo>
                  <a:pt x="3780" y="4156"/>
                  <a:pt x="4673" y="2293"/>
                  <a:pt x="4617" y="1269"/>
                </a:cubicBezTo>
                <a:cubicBezTo>
                  <a:pt x="4563" y="349"/>
                  <a:pt x="4222" y="1"/>
                  <a:pt x="38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 name="Google Shape;625;p14"/>
          <p:cNvGrpSpPr/>
          <p:nvPr/>
        </p:nvGrpSpPr>
        <p:grpSpPr>
          <a:xfrm>
            <a:off x="6847166" y="7088193"/>
            <a:ext cx="386101" cy="362437"/>
            <a:chOff x="3520505" y="1821196"/>
            <a:chExt cx="266662" cy="250319"/>
          </a:xfrm>
        </p:grpSpPr>
        <p:sp>
          <p:nvSpPr>
            <p:cNvPr id="626" name="Google Shape;626;p14"/>
            <p:cNvSpPr/>
            <p:nvPr/>
          </p:nvSpPr>
          <p:spPr>
            <a:xfrm>
              <a:off x="3649958" y="1910176"/>
              <a:ext cx="70" cy="35"/>
            </a:xfrm>
            <a:custGeom>
              <a:rect b="b" l="l" r="r" t="t"/>
              <a:pathLst>
                <a:path extrusionOk="0" h="1" w="2">
                  <a:moveTo>
                    <a:pt x="1" y="0"/>
                  </a:moveTo>
                  <a:cubicBezTo>
                    <a:pt x="1" y="0"/>
                    <a:pt x="2" y="0"/>
                    <a:pt x="1" y="0"/>
                  </a:cubicBezTo>
                  <a:cubicBezTo>
                    <a:pt x="2" y="0"/>
                    <a:pt x="1"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4"/>
            <p:cNvSpPr/>
            <p:nvPr/>
          </p:nvSpPr>
          <p:spPr>
            <a:xfrm>
              <a:off x="3614094" y="1908186"/>
              <a:ext cx="88948" cy="92964"/>
            </a:xfrm>
            <a:custGeom>
              <a:rect b="b" l="l" r="r" t="t"/>
              <a:pathLst>
                <a:path extrusionOk="0" h="2662" w="2547">
                  <a:moveTo>
                    <a:pt x="1029" y="54"/>
                  </a:moveTo>
                  <a:cubicBezTo>
                    <a:pt x="1029" y="54"/>
                    <a:pt x="1028" y="55"/>
                    <a:pt x="1028" y="55"/>
                  </a:cubicBezTo>
                  <a:cubicBezTo>
                    <a:pt x="1028" y="55"/>
                    <a:pt x="1028" y="55"/>
                    <a:pt x="1029" y="54"/>
                  </a:cubicBezTo>
                  <a:close/>
                  <a:moveTo>
                    <a:pt x="1285" y="0"/>
                  </a:moveTo>
                  <a:cubicBezTo>
                    <a:pt x="1261" y="0"/>
                    <a:pt x="1241" y="2"/>
                    <a:pt x="1214" y="6"/>
                  </a:cubicBezTo>
                  <a:cubicBezTo>
                    <a:pt x="1213" y="6"/>
                    <a:pt x="1210" y="6"/>
                    <a:pt x="1210" y="9"/>
                  </a:cubicBezTo>
                  <a:cubicBezTo>
                    <a:pt x="1185" y="13"/>
                    <a:pt x="1159" y="20"/>
                    <a:pt x="1137" y="26"/>
                  </a:cubicBezTo>
                  <a:cubicBezTo>
                    <a:pt x="1134" y="26"/>
                    <a:pt x="1131" y="27"/>
                    <a:pt x="1130" y="27"/>
                  </a:cubicBezTo>
                  <a:cubicBezTo>
                    <a:pt x="1087" y="38"/>
                    <a:pt x="1054" y="48"/>
                    <a:pt x="1051" y="48"/>
                  </a:cubicBezTo>
                  <a:cubicBezTo>
                    <a:pt x="1051" y="48"/>
                    <a:pt x="1051" y="48"/>
                    <a:pt x="1051" y="48"/>
                  </a:cubicBezTo>
                  <a:lnTo>
                    <a:pt x="1051" y="48"/>
                  </a:lnTo>
                  <a:lnTo>
                    <a:pt x="1048" y="49"/>
                  </a:lnTo>
                  <a:cubicBezTo>
                    <a:pt x="1047" y="49"/>
                    <a:pt x="1044" y="49"/>
                    <a:pt x="1043" y="52"/>
                  </a:cubicBezTo>
                  <a:lnTo>
                    <a:pt x="1041" y="52"/>
                  </a:lnTo>
                  <a:cubicBezTo>
                    <a:pt x="1040" y="52"/>
                    <a:pt x="1038" y="53"/>
                    <a:pt x="1037" y="53"/>
                  </a:cubicBezTo>
                  <a:lnTo>
                    <a:pt x="1037" y="53"/>
                  </a:lnTo>
                  <a:cubicBezTo>
                    <a:pt x="1038" y="53"/>
                    <a:pt x="1039" y="52"/>
                    <a:pt x="1040" y="52"/>
                  </a:cubicBezTo>
                  <a:lnTo>
                    <a:pt x="1037" y="52"/>
                  </a:lnTo>
                  <a:cubicBezTo>
                    <a:pt x="1036" y="52"/>
                    <a:pt x="1031" y="54"/>
                    <a:pt x="1029" y="54"/>
                  </a:cubicBezTo>
                  <a:lnTo>
                    <a:pt x="1029" y="54"/>
                  </a:lnTo>
                  <a:cubicBezTo>
                    <a:pt x="1032" y="54"/>
                    <a:pt x="1033" y="54"/>
                    <a:pt x="1034" y="54"/>
                  </a:cubicBezTo>
                  <a:lnTo>
                    <a:pt x="1034" y="54"/>
                  </a:lnTo>
                  <a:cubicBezTo>
                    <a:pt x="1034" y="54"/>
                    <a:pt x="1025" y="56"/>
                    <a:pt x="1015" y="59"/>
                  </a:cubicBezTo>
                  <a:cubicBezTo>
                    <a:pt x="978" y="70"/>
                    <a:pt x="937" y="84"/>
                    <a:pt x="895" y="100"/>
                  </a:cubicBezTo>
                  <a:cubicBezTo>
                    <a:pt x="869" y="110"/>
                    <a:pt x="844" y="118"/>
                    <a:pt x="821" y="129"/>
                  </a:cubicBezTo>
                  <a:cubicBezTo>
                    <a:pt x="812" y="132"/>
                    <a:pt x="803" y="136"/>
                    <a:pt x="796" y="139"/>
                  </a:cubicBezTo>
                  <a:cubicBezTo>
                    <a:pt x="785" y="146"/>
                    <a:pt x="772" y="151"/>
                    <a:pt x="760" y="158"/>
                  </a:cubicBezTo>
                  <a:cubicBezTo>
                    <a:pt x="745" y="165"/>
                    <a:pt x="729" y="173"/>
                    <a:pt x="711" y="183"/>
                  </a:cubicBezTo>
                  <a:cubicBezTo>
                    <a:pt x="691" y="193"/>
                    <a:pt x="670" y="205"/>
                    <a:pt x="647" y="220"/>
                  </a:cubicBezTo>
                  <a:cubicBezTo>
                    <a:pt x="640" y="224"/>
                    <a:pt x="634" y="229"/>
                    <a:pt x="627" y="233"/>
                  </a:cubicBezTo>
                  <a:cubicBezTo>
                    <a:pt x="578" y="266"/>
                    <a:pt x="525" y="302"/>
                    <a:pt x="464" y="351"/>
                  </a:cubicBezTo>
                  <a:cubicBezTo>
                    <a:pt x="435" y="378"/>
                    <a:pt x="406" y="404"/>
                    <a:pt x="377" y="433"/>
                  </a:cubicBezTo>
                  <a:cubicBezTo>
                    <a:pt x="246" y="581"/>
                    <a:pt x="170" y="750"/>
                    <a:pt x="96" y="937"/>
                  </a:cubicBezTo>
                  <a:cubicBezTo>
                    <a:pt x="83" y="967"/>
                    <a:pt x="74" y="999"/>
                    <a:pt x="63" y="1032"/>
                  </a:cubicBezTo>
                  <a:cubicBezTo>
                    <a:pt x="34" y="1133"/>
                    <a:pt x="6" y="1239"/>
                    <a:pt x="1" y="1437"/>
                  </a:cubicBezTo>
                  <a:cubicBezTo>
                    <a:pt x="9" y="1437"/>
                    <a:pt x="16" y="1435"/>
                    <a:pt x="25" y="1435"/>
                  </a:cubicBezTo>
                  <a:cubicBezTo>
                    <a:pt x="16" y="1539"/>
                    <a:pt x="9" y="1779"/>
                    <a:pt x="118" y="2023"/>
                  </a:cubicBezTo>
                  <a:cubicBezTo>
                    <a:pt x="121" y="2048"/>
                    <a:pt x="137" y="2072"/>
                    <a:pt x="159" y="2106"/>
                  </a:cubicBezTo>
                  <a:cubicBezTo>
                    <a:pt x="203" y="2186"/>
                    <a:pt x="263" y="2265"/>
                    <a:pt x="340" y="2339"/>
                  </a:cubicBezTo>
                  <a:cubicBezTo>
                    <a:pt x="346" y="2345"/>
                    <a:pt x="353" y="2350"/>
                    <a:pt x="359" y="2353"/>
                  </a:cubicBezTo>
                  <a:cubicBezTo>
                    <a:pt x="362" y="2355"/>
                    <a:pt x="365" y="2359"/>
                    <a:pt x="368" y="2360"/>
                  </a:cubicBezTo>
                  <a:cubicBezTo>
                    <a:pt x="525" y="2471"/>
                    <a:pt x="841" y="2574"/>
                    <a:pt x="1087" y="2627"/>
                  </a:cubicBezTo>
                  <a:lnTo>
                    <a:pt x="1087" y="2628"/>
                  </a:lnTo>
                  <a:cubicBezTo>
                    <a:pt x="1181" y="2649"/>
                    <a:pt x="1243" y="2661"/>
                    <a:pt x="1338" y="2661"/>
                  </a:cubicBezTo>
                  <a:lnTo>
                    <a:pt x="1387" y="2661"/>
                  </a:lnTo>
                  <a:cubicBezTo>
                    <a:pt x="1398" y="2661"/>
                    <a:pt x="1407" y="2658"/>
                    <a:pt x="1416" y="2656"/>
                  </a:cubicBezTo>
                  <a:cubicBezTo>
                    <a:pt x="1417" y="2656"/>
                    <a:pt x="1418" y="2656"/>
                    <a:pt x="1421" y="2654"/>
                  </a:cubicBezTo>
                  <a:lnTo>
                    <a:pt x="1422" y="2654"/>
                  </a:lnTo>
                  <a:cubicBezTo>
                    <a:pt x="1428" y="2651"/>
                    <a:pt x="1435" y="2650"/>
                    <a:pt x="1442" y="2647"/>
                  </a:cubicBezTo>
                  <a:cubicBezTo>
                    <a:pt x="1445" y="2644"/>
                    <a:pt x="1447" y="2644"/>
                    <a:pt x="1451" y="2643"/>
                  </a:cubicBezTo>
                  <a:lnTo>
                    <a:pt x="1462" y="2638"/>
                  </a:lnTo>
                  <a:cubicBezTo>
                    <a:pt x="1482" y="2629"/>
                    <a:pt x="1505" y="2620"/>
                    <a:pt x="1538" y="2603"/>
                  </a:cubicBezTo>
                  <a:cubicBezTo>
                    <a:pt x="1556" y="2596"/>
                    <a:pt x="1572" y="2591"/>
                    <a:pt x="1588" y="2591"/>
                  </a:cubicBezTo>
                  <a:cubicBezTo>
                    <a:pt x="1604" y="2591"/>
                    <a:pt x="1620" y="2596"/>
                    <a:pt x="1636" y="2607"/>
                  </a:cubicBezTo>
                  <a:cubicBezTo>
                    <a:pt x="1678" y="2591"/>
                    <a:pt x="1723" y="2571"/>
                    <a:pt x="1768" y="2549"/>
                  </a:cubicBezTo>
                  <a:cubicBezTo>
                    <a:pt x="1975" y="2440"/>
                    <a:pt x="2091" y="2377"/>
                    <a:pt x="2218" y="2194"/>
                  </a:cubicBezTo>
                  <a:cubicBezTo>
                    <a:pt x="2236" y="2170"/>
                    <a:pt x="2251" y="2143"/>
                    <a:pt x="2266" y="2117"/>
                  </a:cubicBezTo>
                  <a:lnTo>
                    <a:pt x="2266" y="2116"/>
                  </a:lnTo>
                  <a:cubicBezTo>
                    <a:pt x="2276" y="2102"/>
                    <a:pt x="2284" y="2087"/>
                    <a:pt x="2291" y="2070"/>
                  </a:cubicBezTo>
                  <a:cubicBezTo>
                    <a:pt x="2298" y="2059"/>
                    <a:pt x="2305" y="2048"/>
                    <a:pt x="2310" y="2036"/>
                  </a:cubicBezTo>
                  <a:cubicBezTo>
                    <a:pt x="2539" y="1548"/>
                    <a:pt x="2546" y="1387"/>
                    <a:pt x="2452" y="985"/>
                  </a:cubicBezTo>
                  <a:cubicBezTo>
                    <a:pt x="2445" y="962"/>
                    <a:pt x="2438" y="937"/>
                    <a:pt x="2432" y="911"/>
                  </a:cubicBezTo>
                  <a:cubicBezTo>
                    <a:pt x="2430" y="906"/>
                    <a:pt x="2430" y="902"/>
                    <a:pt x="2429" y="897"/>
                  </a:cubicBezTo>
                  <a:cubicBezTo>
                    <a:pt x="2422" y="873"/>
                    <a:pt x="2415" y="851"/>
                    <a:pt x="2408" y="826"/>
                  </a:cubicBezTo>
                  <a:cubicBezTo>
                    <a:pt x="2408" y="825"/>
                    <a:pt x="2407" y="824"/>
                    <a:pt x="2407" y="821"/>
                  </a:cubicBezTo>
                  <a:lnTo>
                    <a:pt x="2386" y="759"/>
                  </a:lnTo>
                  <a:cubicBezTo>
                    <a:pt x="2360" y="695"/>
                    <a:pt x="2306" y="583"/>
                    <a:pt x="2263" y="521"/>
                  </a:cubicBezTo>
                  <a:cubicBezTo>
                    <a:pt x="2245" y="496"/>
                    <a:pt x="2182" y="411"/>
                    <a:pt x="2125" y="338"/>
                  </a:cubicBezTo>
                  <a:cubicBezTo>
                    <a:pt x="2103" y="310"/>
                    <a:pt x="2089" y="292"/>
                    <a:pt x="2077" y="278"/>
                  </a:cubicBezTo>
                  <a:cubicBezTo>
                    <a:pt x="2073" y="274"/>
                    <a:pt x="2071" y="271"/>
                    <a:pt x="2069" y="267"/>
                  </a:cubicBezTo>
                  <a:cubicBezTo>
                    <a:pt x="2063" y="262"/>
                    <a:pt x="2057" y="258"/>
                    <a:pt x="2055" y="252"/>
                  </a:cubicBezTo>
                  <a:lnTo>
                    <a:pt x="2051" y="248"/>
                  </a:lnTo>
                  <a:lnTo>
                    <a:pt x="2044" y="241"/>
                  </a:lnTo>
                  <a:lnTo>
                    <a:pt x="2041" y="238"/>
                  </a:lnTo>
                  <a:lnTo>
                    <a:pt x="2034" y="231"/>
                  </a:lnTo>
                  <a:cubicBezTo>
                    <a:pt x="2030" y="230"/>
                    <a:pt x="2028" y="226"/>
                    <a:pt x="2024" y="224"/>
                  </a:cubicBezTo>
                  <a:cubicBezTo>
                    <a:pt x="2020" y="219"/>
                    <a:pt x="2013" y="213"/>
                    <a:pt x="2004" y="209"/>
                  </a:cubicBezTo>
                  <a:lnTo>
                    <a:pt x="1979" y="193"/>
                  </a:lnTo>
                  <a:cubicBezTo>
                    <a:pt x="1976" y="191"/>
                    <a:pt x="1975" y="191"/>
                    <a:pt x="1972" y="190"/>
                  </a:cubicBezTo>
                  <a:cubicBezTo>
                    <a:pt x="1968" y="189"/>
                    <a:pt x="1962" y="184"/>
                    <a:pt x="1959" y="183"/>
                  </a:cubicBezTo>
                  <a:cubicBezTo>
                    <a:pt x="1951" y="178"/>
                    <a:pt x="1942" y="175"/>
                    <a:pt x="1933" y="169"/>
                  </a:cubicBezTo>
                  <a:cubicBezTo>
                    <a:pt x="1930" y="168"/>
                    <a:pt x="1925" y="165"/>
                    <a:pt x="1921" y="164"/>
                  </a:cubicBezTo>
                  <a:cubicBezTo>
                    <a:pt x="1893" y="151"/>
                    <a:pt x="1861" y="136"/>
                    <a:pt x="1810" y="117"/>
                  </a:cubicBezTo>
                  <a:lnTo>
                    <a:pt x="1786" y="107"/>
                  </a:lnTo>
                  <a:cubicBezTo>
                    <a:pt x="1692" y="74"/>
                    <a:pt x="1603" y="46"/>
                    <a:pt x="1512" y="27"/>
                  </a:cubicBezTo>
                  <a:cubicBezTo>
                    <a:pt x="1509" y="27"/>
                    <a:pt x="1505" y="26"/>
                    <a:pt x="1503" y="26"/>
                  </a:cubicBezTo>
                  <a:cubicBezTo>
                    <a:pt x="1457" y="17"/>
                    <a:pt x="1413" y="10"/>
                    <a:pt x="1366" y="5"/>
                  </a:cubicBezTo>
                  <a:cubicBezTo>
                    <a:pt x="1359" y="5"/>
                    <a:pt x="1353" y="4"/>
                    <a:pt x="1348" y="4"/>
                  </a:cubicBezTo>
                  <a:cubicBezTo>
                    <a:pt x="1322" y="1"/>
                    <a:pt x="1303" y="0"/>
                    <a:pt x="12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4"/>
            <p:cNvSpPr/>
            <p:nvPr/>
          </p:nvSpPr>
          <p:spPr>
            <a:xfrm>
              <a:off x="3652368" y="2010366"/>
              <a:ext cx="18858" cy="61149"/>
            </a:xfrm>
            <a:custGeom>
              <a:rect b="b" l="l" r="r" t="t"/>
              <a:pathLst>
                <a:path extrusionOk="0" h="1751" w="540">
                  <a:moveTo>
                    <a:pt x="474" y="1"/>
                  </a:moveTo>
                  <a:cubicBezTo>
                    <a:pt x="450" y="1"/>
                    <a:pt x="405" y="15"/>
                    <a:pt x="318" y="15"/>
                  </a:cubicBezTo>
                  <a:cubicBezTo>
                    <a:pt x="296" y="15"/>
                    <a:pt x="270" y="14"/>
                    <a:pt x="241" y="11"/>
                  </a:cubicBezTo>
                  <a:cubicBezTo>
                    <a:pt x="207" y="8"/>
                    <a:pt x="92" y="5"/>
                    <a:pt x="31" y="5"/>
                  </a:cubicBezTo>
                  <a:cubicBezTo>
                    <a:pt x="18" y="5"/>
                    <a:pt x="7" y="5"/>
                    <a:pt x="1" y="6"/>
                  </a:cubicBezTo>
                  <a:cubicBezTo>
                    <a:pt x="16" y="420"/>
                    <a:pt x="24" y="497"/>
                    <a:pt x="48" y="831"/>
                  </a:cubicBezTo>
                  <a:cubicBezTo>
                    <a:pt x="61" y="1048"/>
                    <a:pt x="89" y="1379"/>
                    <a:pt x="104" y="1563"/>
                  </a:cubicBezTo>
                  <a:cubicBezTo>
                    <a:pt x="111" y="1648"/>
                    <a:pt x="195" y="1751"/>
                    <a:pt x="320" y="1751"/>
                  </a:cubicBezTo>
                  <a:cubicBezTo>
                    <a:pt x="441" y="1751"/>
                    <a:pt x="539" y="1648"/>
                    <a:pt x="538" y="1532"/>
                  </a:cubicBezTo>
                  <a:cubicBezTo>
                    <a:pt x="535" y="1363"/>
                    <a:pt x="514" y="552"/>
                    <a:pt x="503" y="203"/>
                  </a:cubicBezTo>
                  <a:cubicBezTo>
                    <a:pt x="496" y="34"/>
                    <a:pt x="511"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4"/>
            <p:cNvSpPr/>
            <p:nvPr/>
          </p:nvSpPr>
          <p:spPr>
            <a:xfrm>
              <a:off x="3649330" y="1821196"/>
              <a:ext cx="17252" cy="76271"/>
            </a:xfrm>
            <a:custGeom>
              <a:rect b="b" l="l" r="r" t="t"/>
              <a:pathLst>
                <a:path extrusionOk="0" h="2184" w="494">
                  <a:moveTo>
                    <a:pt x="194" y="1"/>
                  </a:moveTo>
                  <a:cubicBezTo>
                    <a:pt x="168" y="1"/>
                    <a:pt x="142" y="7"/>
                    <a:pt x="117" y="22"/>
                  </a:cubicBezTo>
                  <a:cubicBezTo>
                    <a:pt x="60" y="54"/>
                    <a:pt x="46" y="115"/>
                    <a:pt x="46" y="115"/>
                  </a:cubicBezTo>
                  <a:cubicBezTo>
                    <a:pt x="37" y="148"/>
                    <a:pt x="39" y="164"/>
                    <a:pt x="42" y="284"/>
                  </a:cubicBezTo>
                  <a:cubicBezTo>
                    <a:pt x="1" y="2141"/>
                    <a:pt x="56" y="1200"/>
                    <a:pt x="48" y="2184"/>
                  </a:cubicBezTo>
                  <a:cubicBezTo>
                    <a:pt x="82" y="2176"/>
                    <a:pt x="158" y="2162"/>
                    <a:pt x="194" y="2158"/>
                  </a:cubicBezTo>
                  <a:cubicBezTo>
                    <a:pt x="230" y="2154"/>
                    <a:pt x="267" y="2153"/>
                    <a:pt x="305" y="2153"/>
                  </a:cubicBezTo>
                  <a:cubicBezTo>
                    <a:pt x="359" y="2153"/>
                    <a:pt x="413" y="2156"/>
                    <a:pt x="462" y="2162"/>
                  </a:cubicBezTo>
                  <a:cubicBezTo>
                    <a:pt x="473" y="2163"/>
                    <a:pt x="482" y="2163"/>
                    <a:pt x="494" y="2165"/>
                  </a:cubicBezTo>
                  <a:cubicBezTo>
                    <a:pt x="474" y="1639"/>
                    <a:pt x="440" y="1172"/>
                    <a:pt x="440" y="1172"/>
                  </a:cubicBezTo>
                  <a:lnTo>
                    <a:pt x="379" y="347"/>
                  </a:lnTo>
                  <a:cubicBezTo>
                    <a:pt x="364" y="188"/>
                    <a:pt x="362" y="159"/>
                    <a:pt x="351" y="120"/>
                  </a:cubicBezTo>
                  <a:cubicBezTo>
                    <a:pt x="332" y="51"/>
                    <a:pt x="266"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4"/>
            <p:cNvSpPr/>
            <p:nvPr/>
          </p:nvSpPr>
          <p:spPr>
            <a:xfrm>
              <a:off x="3520505" y="1944749"/>
              <a:ext cx="83989" cy="22001"/>
            </a:xfrm>
            <a:custGeom>
              <a:rect b="b" l="l" r="r" t="t"/>
              <a:pathLst>
                <a:path extrusionOk="0" h="630" w="2405">
                  <a:moveTo>
                    <a:pt x="2313" y="0"/>
                  </a:moveTo>
                  <a:cubicBezTo>
                    <a:pt x="941" y="18"/>
                    <a:pt x="1266" y="66"/>
                    <a:pt x="310" y="180"/>
                  </a:cubicBezTo>
                  <a:cubicBezTo>
                    <a:pt x="1" y="213"/>
                    <a:pt x="9" y="630"/>
                    <a:pt x="341" y="630"/>
                  </a:cubicBezTo>
                  <a:cubicBezTo>
                    <a:pt x="374" y="630"/>
                    <a:pt x="455" y="621"/>
                    <a:pt x="487" y="619"/>
                  </a:cubicBezTo>
                  <a:cubicBezTo>
                    <a:pt x="1039" y="554"/>
                    <a:pt x="955" y="460"/>
                    <a:pt x="2327" y="412"/>
                  </a:cubicBezTo>
                  <a:cubicBezTo>
                    <a:pt x="2301" y="9"/>
                    <a:pt x="2404" y="0"/>
                    <a:pt x="23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4"/>
            <p:cNvSpPr/>
            <p:nvPr/>
          </p:nvSpPr>
          <p:spPr>
            <a:xfrm>
              <a:off x="3709849" y="1930920"/>
              <a:ext cx="77318" cy="18718"/>
            </a:xfrm>
            <a:custGeom>
              <a:rect b="b" l="l" r="r" t="t"/>
              <a:pathLst>
                <a:path extrusionOk="0" h="536" w="2214">
                  <a:moveTo>
                    <a:pt x="1811" y="1"/>
                  </a:moveTo>
                  <a:cubicBezTo>
                    <a:pt x="1411" y="1"/>
                    <a:pt x="684" y="115"/>
                    <a:pt x="0" y="152"/>
                  </a:cubicBezTo>
                  <a:cubicBezTo>
                    <a:pt x="42" y="286"/>
                    <a:pt x="75" y="497"/>
                    <a:pt x="75" y="497"/>
                  </a:cubicBezTo>
                  <a:cubicBezTo>
                    <a:pt x="76" y="511"/>
                    <a:pt x="79" y="525"/>
                    <a:pt x="80" y="536"/>
                  </a:cubicBezTo>
                  <a:cubicBezTo>
                    <a:pt x="1255" y="381"/>
                    <a:pt x="401" y="497"/>
                    <a:pt x="1577" y="398"/>
                  </a:cubicBezTo>
                  <a:cubicBezTo>
                    <a:pt x="1799" y="381"/>
                    <a:pt x="2012" y="342"/>
                    <a:pt x="2050" y="331"/>
                  </a:cubicBezTo>
                  <a:cubicBezTo>
                    <a:pt x="2174" y="297"/>
                    <a:pt x="2213" y="117"/>
                    <a:pt x="2082" y="41"/>
                  </a:cubicBezTo>
                  <a:cubicBezTo>
                    <a:pt x="2032" y="12"/>
                    <a:pt x="1938" y="1"/>
                    <a:pt x="1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4"/>
            <p:cNvSpPr/>
            <p:nvPr/>
          </p:nvSpPr>
          <p:spPr>
            <a:xfrm>
              <a:off x="3565588" y="1986724"/>
              <a:ext cx="52803" cy="52244"/>
            </a:xfrm>
            <a:custGeom>
              <a:rect b="b" l="l" r="r" t="t"/>
              <a:pathLst>
                <a:path extrusionOk="0" h="1496" w="1512">
                  <a:moveTo>
                    <a:pt x="1245" y="1"/>
                  </a:moveTo>
                  <a:cubicBezTo>
                    <a:pt x="966" y="281"/>
                    <a:pt x="630" y="579"/>
                    <a:pt x="202" y="1066"/>
                  </a:cubicBezTo>
                  <a:cubicBezTo>
                    <a:pt x="1" y="1291"/>
                    <a:pt x="137" y="1496"/>
                    <a:pt x="316" y="1496"/>
                  </a:cubicBezTo>
                  <a:cubicBezTo>
                    <a:pt x="352" y="1496"/>
                    <a:pt x="391" y="1487"/>
                    <a:pt x="429" y="1468"/>
                  </a:cubicBezTo>
                  <a:cubicBezTo>
                    <a:pt x="527" y="1418"/>
                    <a:pt x="572" y="1298"/>
                    <a:pt x="1073" y="800"/>
                  </a:cubicBezTo>
                  <a:cubicBezTo>
                    <a:pt x="1218" y="655"/>
                    <a:pt x="1366" y="511"/>
                    <a:pt x="1511" y="369"/>
                  </a:cubicBezTo>
                  <a:cubicBezTo>
                    <a:pt x="1460" y="315"/>
                    <a:pt x="1438" y="284"/>
                    <a:pt x="1394" y="224"/>
                  </a:cubicBezTo>
                  <a:cubicBezTo>
                    <a:pt x="1354" y="173"/>
                    <a:pt x="1278" y="61"/>
                    <a:pt x="1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4"/>
            <p:cNvSpPr/>
            <p:nvPr/>
          </p:nvSpPr>
          <p:spPr>
            <a:xfrm>
              <a:off x="3685194" y="1837295"/>
              <a:ext cx="74280" cy="73966"/>
            </a:xfrm>
            <a:custGeom>
              <a:rect b="b" l="l" r="r" t="t"/>
              <a:pathLst>
                <a:path extrusionOk="0" h="2118" w="2127">
                  <a:moveTo>
                    <a:pt x="1888" y="0"/>
                  </a:moveTo>
                  <a:cubicBezTo>
                    <a:pt x="1834" y="0"/>
                    <a:pt x="1777" y="56"/>
                    <a:pt x="1731" y="106"/>
                  </a:cubicBezTo>
                  <a:cubicBezTo>
                    <a:pt x="955" y="936"/>
                    <a:pt x="1116" y="649"/>
                    <a:pt x="1" y="1894"/>
                  </a:cubicBezTo>
                  <a:cubicBezTo>
                    <a:pt x="16" y="1902"/>
                    <a:pt x="34" y="1911"/>
                    <a:pt x="49" y="1919"/>
                  </a:cubicBezTo>
                  <a:cubicBezTo>
                    <a:pt x="161" y="1987"/>
                    <a:pt x="213" y="2025"/>
                    <a:pt x="295" y="2118"/>
                  </a:cubicBezTo>
                  <a:cubicBezTo>
                    <a:pt x="643" y="1691"/>
                    <a:pt x="2127" y="207"/>
                    <a:pt x="1946" y="26"/>
                  </a:cubicBezTo>
                  <a:cubicBezTo>
                    <a:pt x="1928" y="8"/>
                    <a:pt x="1908" y="0"/>
                    <a:pt x="1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4"/>
            <p:cNvSpPr/>
            <p:nvPr/>
          </p:nvSpPr>
          <p:spPr>
            <a:xfrm>
              <a:off x="3700141" y="1977994"/>
              <a:ext cx="40021" cy="41418"/>
            </a:xfrm>
            <a:custGeom>
              <a:rect b="b" l="l" r="r" t="t"/>
              <a:pathLst>
                <a:path extrusionOk="0" h="1186" w="1146">
                  <a:moveTo>
                    <a:pt x="219" y="12"/>
                  </a:moveTo>
                  <a:cubicBezTo>
                    <a:pt x="39" y="429"/>
                    <a:pt x="1" y="318"/>
                    <a:pt x="89" y="409"/>
                  </a:cubicBezTo>
                  <a:cubicBezTo>
                    <a:pt x="730" y="1119"/>
                    <a:pt x="754" y="1185"/>
                    <a:pt x="879" y="1185"/>
                  </a:cubicBezTo>
                  <a:cubicBezTo>
                    <a:pt x="924" y="1185"/>
                    <a:pt x="968" y="1166"/>
                    <a:pt x="1002" y="1133"/>
                  </a:cubicBezTo>
                  <a:cubicBezTo>
                    <a:pt x="1145" y="989"/>
                    <a:pt x="1003" y="837"/>
                    <a:pt x="579" y="393"/>
                  </a:cubicBezTo>
                  <a:cubicBezTo>
                    <a:pt x="206" y="1"/>
                    <a:pt x="402" y="216"/>
                    <a:pt x="219" y="1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4"/>
            <p:cNvSpPr/>
            <p:nvPr/>
          </p:nvSpPr>
          <p:spPr>
            <a:xfrm>
              <a:off x="3576938" y="1853289"/>
              <a:ext cx="59787" cy="55527"/>
            </a:xfrm>
            <a:custGeom>
              <a:rect b="b" l="l" r="r" t="t"/>
              <a:pathLst>
                <a:path extrusionOk="0" h="1590" w="1712">
                  <a:moveTo>
                    <a:pt x="289" y="0"/>
                  </a:moveTo>
                  <a:cubicBezTo>
                    <a:pt x="283" y="0"/>
                    <a:pt x="277" y="0"/>
                    <a:pt x="271" y="0"/>
                  </a:cubicBezTo>
                  <a:cubicBezTo>
                    <a:pt x="98" y="0"/>
                    <a:pt x="0" y="216"/>
                    <a:pt x="152" y="347"/>
                  </a:cubicBezTo>
                  <a:cubicBezTo>
                    <a:pt x="153" y="348"/>
                    <a:pt x="961" y="1185"/>
                    <a:pt x="1359" y="1589"/>
                  </a:cubicBezTo>
                  <a:cubicBezTo>
                    <a:pt x="1418" y="1544"/>
                    <a:pt x="1480" y="1505"/>
                    <a:pt x="1546" y="1468"/>
                  </a:cubicBezTo>
                  <a:cubicBezTo>
                    <a:pt x="1712" y="1378"/>
                    <a:pt x="1708" y="1415"/>
                    <a:pt x="1647" y="1353"/>
                  </a:cubicBezTo>
                  <a:cubicBezTo>
                    <a:pt x="1574" y="1275"/>
                    <a:pt x="1499" y="1196"/>
                    <a:pt x="1422" y="1120"/>
                  </a:cubicBezTo>
                  <a:cubicBezTo>
                    <a:pt x="308" y="24"/>
                    <a:pt x="407" y="0"/>
                    <a:pt x="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14"/>
          <p:cNvGrpSpPr/>
          <p:nvPr/>
        </p:nvGrpSpPr>
        <p:grpSpPr>
          <a:xfrm>
            <a:off x="10332850" y="219796"/>
            <a:ext cx="359787" cy="941305"/>
            <a:chOff x="1449768" y="944283"/>
            <a:chExt cx="235447" cy="615997"/>
          </a:xfrm>
        </p:grpSpPr>
        <p:sp>
          <p:nvSpPr>
            <p:cNvPr id="637" name="Google Shape;637;p14"/>
            <p:cNvSpPr/>
            <p:nvPr/>
          </p:nvSpPr>
          <p:spPr>
            <a:xfrm>
              <a:off x="1449768" y="944283"/>
              <a:ext cx="235447" cy="562567"/>
            </a:xfrm>
            <a:custGeom>
              <a:rect b="b" l="l" r="r" t="t"/>
              <a:pathLst>
                <a:path extrusionOk="0" h="16109" w="6742">
                  <a:moveTo>
                    <a:pt x="5490" y="1"/>
                  </a:moveTo>
                  <a:cubicBezTo>
                    <a:pt x="5412" y="1"/>
                    <a:pt x="5332" y="7"/>
                    <a:pt x="5250" y="19"/>
                  </a:cubicBezTo>
                  <a:cubicBezTo>
                    <a:pt x="4944" y="65"/>
                    <a:pt x="4617" y="171"/>
                    <a:pt x="4247" y="346"/>
                  </a:cubicBezTo>
                  <a:cubicBezTo>
                    <a:pt x="3734" y="588"/>
                    <a:pt x="3244" y="950"/>
                    <a:pt x="2793" y="1423"/>
                  </a:cubicBezTo>
                  <a:cubicBezTo>
                    <a:pt x="2365" y="1872"/>
                    <a:pt x="1987" y="2400"/>
                    <a:pt x="1636" y="3042"/>
                  </a:cubicBezTo>
                  <a:cubicBezTo>
                    <a:pt x="1312" y="3636"/>
                    <a:pt x="1040" y="4288"/>
                    <a:pt x="800" y="5026"/>
                  </a:cubicBezTo>
                  <a:cubicBezTo>
                    <a:pt x="577" y="5718"/>
                    <a:pt x="395" y="6463"/>
                    <a:pt x="267" y="7243"/>
                  </a:cubicBezTo>
                  <a:cubicBezTo>
                    <a:pt x="140" y="7990"/>
                    <a:pt x="61" y="8769"/>
                    <a:pt x="29" y="9556"/>
                  </a:cubicBezTo>
                  <a:cubicBezTo>
                    <a:pt x="0" y="10322"/>
                    <a:pt x="20" y="11084"/>
                    <a:pt x="87" y="11818"/>
                  </a:cubicBezTo>
                  <a:cubicBezTo>
                    <a:pt x="152" y="12544"/>
                    <a:pt x="268" y="13240"/>
                    <a:pt x="432" y="13886"/>
                  </a:cubicBezTo>
                  <a:cubicBezTo>
                    <a:pt x="539" y="14310"/>
                    <a:pt x="668" y="14710"/>
                    <a:pt x="815" y="15073"/>
                  </a:cubicBezTo>
                  <a:cubicBezTo>
                    <a:pt x="765" y="15350"/>
                    <a:pt x="726" y="15623"/>
                    <a:pt x="704" y="15884"/>
                  </a:cubicBezTo>
                  <a:lnTo>
                    <a:pt x="700" y="15906"/>
                  </a:lnTo>
                  <a:lnTo>
                    <a:pt x="699" y="15929"/>
                  </a:lnTo>
                  <a:cubicBezTo>
                    <a:pt x="699" y="15962"/>
                    <a:pt x="706" y="15990"/>
                    <a:pt x="724" y="16018"/>
                  </a:cubicBezTo>
                  <a:cubicBezTo>
                    <a:pt x="747" y="16060"/>
                    <a:pt x="787" y="16092"/>
                    <a:pt x="835" y="16105"/>
                  </a:cubicBezTo>
                  <a:cubicBezTo>
                    <a:pt x="849" y="16107"/>
                    <a:pt x="864" y="16109"/>
                    <a:pt x="878" y="16109"/>
                  </a:cubicBezTo>
                  <a:cubicBezTo>
                    <a:pt x="910" y="16109"/>
                    <a:pt x="940" y="16100"/>
                    <a:pt x="971" y="16085"/>
                  </a:cubicBezTo>
                  <a:cubicBezTo>
                    <a:pt x="1007" y="16063"/>
                    <a:pt x="1049" y="16019"/>
                    <a:pt x="1055" y="15973"/>
                  </a:cubicBezTo>
                  <a:cubicBezTo>
                    <a:pt x="1062" y="15916"/>
                    <a:pt x="1072" y="15859"/>
                    <a:pt x="1083" y="15804"/>
                  </a:cubicBezTo>
                  <a:lnTo>
                    <a:pt x="1091" y="15753"/>
                  </a:lnTo>
                  <a:cubicBezTo>
                    <a:pt x="1095" y="15732"/>
                    <a:pt x="1098" y="15711"/>
                    <a:pt x="1100" y="15688"/>
                  </a:cubicBezTo>
                  <a:cubicBezTo>
                    <a:pt x="1117" y="15721"/>
                    <a:pt x="1134" y="15754"/>
                    <a:pt x="1152" y="15787"/>
                  </a:cubicBezTo>
                  <a:cubicBezTo>
                    <a:pt x="1150" y="15776"/>
                    <a:pt x="1150" y="15768"/>
                    <a:pt x="1147" y="15757"/>
                  </a:cubicBezTo>
                  <a:cubicBezTo>
                    <a:pt x="1139" y="15644"/>
                    <a:pt x="1138" y="15529"/>
                    <a:pt x="1143" y="15416"/>
                  </a:cubicBezTo>
                  <a:cubicBezTo>
                    <a:pt x="1145" y="15402"/>
                    <a:pt x="1150" y="15388"/>
                    <a:pt x="1158" y="15380"/>
                  </a:cubicBezTo>
                  <a:cubicBezTo>
                    <a:pt x="1185" y="15246"/>
                    <a:pt x="1212" y="15112"/>
                    <a:pt x="1243" y="14980"/>
                  </a:cubicBezTo>
                  <a:cubicBezTo>
                    <a:pt x="1312" y="14662"/>
                    <a:pt x="1399" y="14327"/>
                    <a:pt x="1505" y="13955"/>
                  </a:cubicBezTo>
                  <a:cubicBezTo>
                    <a:pt x="1689" y="13324"/>
                    <a:pt x="1916" y="12677"/>
                    <a:pt x="2199" y="11978"/>
                  </a:cubicBezTo>
                  <a:lnTo>
                    <a:pt x="2197" y="11978"/>
                  </a:lnTo>
                  <a:lnTo>
                    <a:pt x="2188" y="11994"/>
                  </a:lnTo>
                  <a:cubicBezTo>
                    <a:pt x="2741" y="10660"/>
                    <a:pt x="3458" y="9384"/>
                    <a:pt x="4154" y="8153"/>
                  </a:cubicBezTo>
                  <a:cubicBezTo>
                    <a:pt x="4606" y="7352"/>
                    <a:pt x="5074" y="6524"/>
                    <a:pt x="5492" y="5685"/>
                  </a:cubicBezTo>
                  <a:cubicBezTo>
                    <a:pt x="5771" y="5123"/>
                    <a:pt x="5998" y="4616"/>
                    <a:pt x="6186" y="4137"/>
                  </a:cubicBezTo>
                  <a:cubicBezTo>
                    <a:pt x="6287" y="3884"/>
                    <a:pt x="6377" y="3613"/>
                    <a:pt x="6458" y="3330"/>
                  </a:cubicBezTo>
                  <a:cubicBezTo>
                    <a:pt x="6548" y="3012"/>
                    <a:pt x="6617" y="2701"/>
                    <a:pt x="6665" y="2403"/>
                  </a:cubicBezTo>
                  <a:cubicBezTo>
                    <a:pt x="6718" y="2055"/>
                    <a:pt x="6741" y="1750"/>
                    <a:pt x="6732" y="1467"/>
                  </a:cubicBezTo>
                  <a:cubicBezTo>
                    <a:pt x="6716" y="1003"/>
                    <a:pt x="6596" y="395"/>
                    <a:pt x="6099" y="128"/>
                  </a:cubicBezTo>
                  <a:cubicBezTo>
                    <a:pt x="5938" y="43"/>
                    <a:pt x="5749" y="1"/>
                    <a:pt x="5531" y="1"/>
                  </a:cubicBezTo>
                  <a:cubicBezTo>
                    <a:pt x="5517" y="1"/>
                    <a:pt x="5504" y="1"/>
                    <a:pt x="54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4"/>
            <p:cNvSpPr/>
            <p:nvPr/>
          </p:nvSpPr>
          <p:spPr>
            <a:xfrm>
              <a:off x="1460035" y="978087"/>
              <a:ext cx="188372" cy="582193"/>
            </a:xfrm>
            <a:custGeom>
              <a:rect b="b" l="l" r="r" t="t"/>
              <a:pathLst>
                <a:path extrusionOk="0" h="16671" w="5394">
                  <a:moveTo>
                    <a:pt x="2449" y="5036"/>
                  </a:moveTo>
                  <a:cubicBezTo>
                    <a:pt x="2449" y="5036"/>
                    <a:pt x="2449" y="5036"/>
                    <a:pt x="2449" y="5037"/>
                  </a:cubicBezTo>
                  <a:lnTo>
                    <a:pt x="2449" y="5037"/>
                  </a:lnTo>
                  <a:cubicBezTo>
                    <a:pt x="2449" y="5036"/>
                    <a:pt x="2449" y="5036"/>
                    <a:pt x="2449" y="5036"/>
                  </a:cubicBezTo>
                  <a:close/>
                  <a:moveTo>
                    <a:pt x="3024" y="5764"/>
                  </a:moveTo>
                  <a:lnTo>
                    <a:pt x="3024" y="5764"/>
                  </a:lnTo>
                  <a:cubicBezTo>
                    <a:pt x="3023" y="5764"/>
                    <a:pt x="3023" y="5765"/>
                    <a:pt x="3022" y="5766"/>
                  </a:cubicBezTo>
                  <a:cubicBezTo>
                    <a:pt x="3022" y="5765"/>
                    <a:pt x="3023" y="5765"/>
                    <a:pt x="3024" y="5764"/>
                  </a:cubicBezTo>
                  <a:close/>
                  <a:moveTo>
                    <a:pt x="1499" y="6534"/>
                  </a:moveTo>
                  <a:cubicBezTo>
                    <a:pt x="1500" y="6536"/>
                    <a:pt x="1500" y="6537"/>
                    <a:pt x="1501" y="6539"/>
                  </a:cubicBezTo>
                  <a:cubicBezTo>
                    <a:pt x="1500" y="6537"/>
                    <a:pt x="1500" y="6536"/>
                    <a:pt x="1499" y="6534"/>
                  </a:cubicBezTo>
                  <a:close/>
                  <a:moveTo>
                    <a:pt x="10" y="9548"/>
                  </a:moveTo>
                  <a:cubicBezTo>
                    <a:pt x="10" y="9549"/>
                    <a:pt x="10" y="9550"/>
                    <a:pt x="10" y="9550"/>
                  </a:cubicBezTo>
                  <a:lnTo>
                    <a:pt x="10" y="9550"/>
                  </a:lnTo>
                  <a:cubicBezTo>
                    <a:pt x="10" y="9550"/>
                    <a:pt x="10" y="9549"/>
                    <a:pt x="10" y="9548"/>
                  </a:cubicBezTo>
                  <a:close/>
                  <a:moveTo>
                    <a:pt x="935" y="10767"/>
                  </a:moveTo>
                  <a:cubicBezTo>
                    <a:pt x="935" y="10771"/>
                    <a:pt x="934" y="10774"/>
                    <a:pt x="934" y="10777"/>
                  </a:cubicBezTo>
                  <a:lnTo>
                    <a:pt x="934" y="10777"/>
                  </a:lnTo>
                  <a:cubicBezTo>
                    <a:pt x="935" y="10774"/>
                    <a:pt x="935" y="10770"/>
                    <a:pt x="935" y="10767"/>
                  </a:cubicBezTo>
                  <a:close/>
                  <a:moveTo>
                    <a:pt x="507" y="10933"/>
                  </a:moveTo>
                  <a:cubicBezTo>
                    <a:pt x="507" y="10934"/>
                    <a:pt x="507" y="10934"/>
                    <a:pt x="507" y="10934"/>
                  </a:cubicBezTo>
                  <a:cubicBezTo>
                    <a:pt x="507" y="10934"/>
                    <a:pt x="507" y="10934"/>
                    <a:pt x="507" y="10933"/>
                  </a:cubicBezTo>
                  <a:close/>
                  <a:moveTo>
                    <a:pt x="5025" y="1"/>
                  </a:moveTo>
                  <a:cubicBezTo>
                    <a:pt x="5007" y="1"/>
                    <a:pt x="4992" y="9"/>
                    <a:pt x="4981" y="26"/>
                  </a:cubicBezTo>
                  <a:cubicBezTo>
                    <a:pt x="4749" y="382"/>
                    <a:pt x="4519" y="742"/>
                    <a:pt x="4296" y="1105"/>
                  </a:cubicBezTo>
                  <a:cubicBezTo>
                    <a:pt x="4294" y="1104"/>
                    <a:pt x="4289" y="1100"/>
                    <a:pt x="4287" y="1098"/>
                  </a:cubicBezTo>
                  <a:cubicBezTo>
                    <a:pt x="4274" y="1086"/>
                    <a:pt x="4263" y="1072"/>
                    <a:pt x="4254" y="1057"/>
                  </a:cubicBezTo>
                  <a:cubicBezTo>
                    <a:pt x="4238" y="1029"/>
                    <a:pt x="4226" y="999"/>
                    <a:pt x="4215" y="969"/>
                  </a:cubicBezTo>
                  <a:cubicBezTo>
                    <a:pt x="4197" y="906"/>
                    <a:pt x="4186" y="840"/>
                    <a:pt x="4178" y="775"/>
                  </a:cubicBezTo>
                  <a:cubicBezTo>
                    <a:pt x="4167" y="687"/>
                    <a:pt x="4162" y="596"/>
                    <a:pt x="4160" y="506"/>
                  </a:cubicBezTo>
                  <a:lnTo>
                    <a:pt x="4160" y="520"/>
                  </a:lnTo>
                  <a:cubicBezTo>
                    <a:pt x="4158" y="416"/>
                    <a:pt x="4158" y="314"/>
                    <a:pt x="4160" y="211"/>
                  </a:cubicBezTo>
                  <a:cubicBezTo>
                    <a:pt x="4160" y="197"/>
                    <a:pt x="4158" y="184"/>
                    <a:pt x="4150" y="175"/>
                  </a:cubicBezTo>
                  <a:cubicBezTo>
                    <a:pt x="4142" y="164"/>
                    <a:pt x="4129" y="157"/>
                    <a:pt x="4117" y="155"/>
                  </a:cubicBezTo>
                  <a:lnTo>
                    <a:pt x="4114" y="155"/>
                  </a:lnTo>
                  <a:cubicBezTo>
                    <a:pt x="4089" y="155"/>
                    <a:pt x="4063" y="175"/>
                    <a:pt x="4063" y="201"/>
                  </a:cubicBezTo>
                  <a:cubicBezTo>
                    <a:pt x="4062" y="334"/>
                    <a:pt x="4062" y="465"/>
                    <a:pt x="4067" y="597"/>
                  </a:cubicBezTo>
                  <a:cubicBezTo>
                    <a:pt x="4073" y="705"/>
                    <a:pt x="4081" y="811"/>
                    <a:pt x="4102" y="916"/>
                  </a:cubicBezTo>
                  <a:cubicBezTo>
                    <a:pt x="4121" y="1016"/>
                    <a:pt x="4162" y="1126"/>
                    <a:pt x="4247" y="1185"/>
                  </a:cubicBezTo>
                  <a:cubicBezTo>
                    <a:pt x="4183" y="1289"/>
                    <a:pt x="4118" y="1391"/>
                    <a:pt x="4056" y="1495"/>
                  </a:cubicBezTo>
                  <a:cubicBezTo>
                    <a:pt x="3841" y="1855"/>
                    <a:pt x="3635" y="2223"/>
                    <a:pt x="3434" y="2591"/>
                  </a:cubicBezTo>
                  <a:cubicBezTo>
                    <a:pt x="3420" y="2580"/>
                    <a:pt x="3406" y="2571"/>
                    <a:pt x="3394" y="2559"/>
                  </a:cubicBezTo>
                  <a:cubicBezTo>
                    <a:pt x="3373" y="2538"/>
                    <a:pt x="3356" y="2517"/>
                    <a:pt x="3338" y="2494"/>
                  </a:cubicBezTo>
                  <a:cubicBezTo>
                    <a:pt x="3316" y="2458"/>
                    <a:pt x="3301" y="2418"/>
                    <a:pt x="3287" y="2377"/>
                  </a:cubicBezTo>
                  <a:cubicBezTo>
                    <a:pt x="3233" y="2200"/>
                    <a:pt x="3224" y="2015"/>
                    <a:pt x="3218" y="1831"/>
                  </a:cubicBezTo>
                  <a:lnTo>
                    <a:pt x="3218" y="1837"/>
                  </a:lnTo>
                  <a:cubicBezTo>
                    <a:pt x="3214" y="1713"/>
                    <a:pt x="3214" y="1590"/>
                    <a:pt x="3213" y="1466"/>
                  </a:cubicBezTo>
                  <a:cubicBezTo>
                    <a:pt x="3213" y="1361"/>
                    <a:pt x="3211" y="1256"/>
                    <a:pt x="3199" y="1149"/>
                  </a:cubicBezTo>
                  <a:cubicBezTo>
                    <a:pt x="3196" y="1126"/>
                    <a:pt x="3173" y="1108"/>
                    <a:pt x="3149" y="1108"/>
                  </a:cubicBezTo>
                  <a:lnTo>
                    <a:pt x="3141" y="1108"/>
                  </a:lnTo>
                  <a:cubicBezTo>
                    <a:pt x="3113" y="1114"/>
                    <a:pt x="3097" y="1140"/>
                    <a:pt x="3099" y="1165"/>
                  </a:cubicBezTo>
                  <a:cubicBezTo>
                    <a:pt x="3106" y="1221"/>
                    <a:pt x="3108" y="1278"/>
                    <a:pt x="3109" y="1333"/>
                  </a:cubicBezTo>
                  <a:lnTo>
                    <a:pt x="3109" y="1319"/>
                  </a:lnTo>
                  <a:cubicBezTo>
                    <a:pt x="3115" y="1504"/>
                    <a:pt x="3109" y="1688"/>
                    <a:pt x="3116" y="1873"/>
                  </a:cubicBezTo>
                  <a:cubicBezTo>
                    <a:pt x="3120" y="1975"/>
                    <a:pt x="3124" y="2076"/>
                    <a:pt x="3138" y="2177"/>
                  </a:cubicBezTo>
                  <a:cubicBezTo>
                    <a:pt x="3149" y="2262"/>
                    <a:pt x="3166" y="2348"/>
                    <a:pt x="3193" y="2428"/>
                  </a:cubicBezTo>
                  <a:cubicBezTo>
                    <a:pt x="3214" y="2495"/>
                    <a:pt x="3249" y="2558"/>
                    <a:pt x="3297" y="2611"/>
                  </a:cubicBezTo>
                  <a:cubicBezTo>
                    <a:pt x="3320" y="2638"/>
                    <a:pt x="3345" y="2660"/>
                    <a:pt x="3373" y="2680"/>
                  </a:cubicBezTo>
                  <a:cubicBezTo>
                    <a:pt x="3376" y="2682"/>
                    <a:pt x="3378" y="2683"/>
                    <a:pt x="3380" y="2683"/>
                  </a:cubicBezTo>
                  <a:cubicBezTo>
                    <a:pt x="3322" y="2791"/>
                    <a:pt x="3262" y="2897"/>
                    <a:pt x="3206" y="3005"/>
                  </a:cubicBezTo>
                  <a:cubicBezTo>
                    <a:pt x="2957" y="3476"/>
                    <a:pt x="2723" y="3953"/>
                    <a:pt x="2502" y="4439"/>
                  </a:cubicBezTo>
                  <a:cubicBezTo>
                    <a:pt x="2492" y="4402"/>
                    <a:pt x="2482" y="4365"/>
                    <a:pt x="2471" y="4329"/>
                  </a:cubicBezTo>
                  <a:cubicBezTo>
                    <a:pt x="2460" y="4290"/>
                    <a:pt x="2447" y="4254"/>
                    <a:pt x="2433" y="4216"/>
                  </a:cubicBezTo>
                  <a:cubicBezTo>
                    <a:pt x="2423" y="4191"/>
                    <a:pt x="2412" y="4163"/>
                    <a:pt x="2402" y="4135"/>
                  </a:cubicBezTo>
                  <a:cubicBezTo>
                    <a:pt x="2391" y="4111"/>
                    <a:pt x="2384" y="4084"/>
                    <a:pt x="2376" y="4060"/>
                  </a:cubicBezTo>
                  <a:lnTo>
                    <a:pt x="2376" y="4062"/>
                  </a:lnTo>
                  <a:lnTo>
                    <a:pt x="2372" y="4053"/>
                  </a:lnTo>
                  <a:lnTo>
                    <a:pt x="2372" y="4050"/>
                  </a:lnTo>
                  <a:cubicBezTo>
                    <a:pt x="2285" y="3742"/>
                    <a:pt x="2262" y="3419"/>
                    <a:pt x="2252" y="3100"/>
                  </a:cubicBezTo>
                  <a:lnTo>
                    <a:pt x="2252" y="3114"/>
                  </a:lnTo>
                  <a:cubicBezTo>
                    <a:pt x="2245" y="2876"/>
                    <a:pt x="2245" y="2640"/>
                    <a:pt x="2234" y="2404"/>
                  </a:cubicBezTo>
                  <a:cubicBezTo>
                    <a:pt x="2234" y="2392"/>
                    <a:pt x="2224" y="2379"/>
                    <a:pt x="2213" y="2373"/>
                  </a:cubicBezTo>
                  <a:cubicBezTo>
                    <a:pt x="2205" y="2366"/>
                    <a:pt x="2195" y="2363"/>
                    <a:pt x="2184" y="2363"/>
                  </a:cubicBezTo>
                  <a:lnTo>
                    <a:pt x="2176" y="2363"/>
                  </a:lnTo>
                  <a:cubicBezTo>
                    <a:pt x="2164" y="2364"/>
                    <a:pt x="2151" y="2371"/>
                    <a:pt x="2144" y="2384"/>
                  </a:cubicBezTo>
                  <a:cubicBezTo>
                    <a:pt x="2136" y="2396"/>
                    <a:pt x="2136" y="2407"/>
                    <a:pt x="2136" y="2421"/>
                  </a:cubicBezTo>
                  <a:lnTo>
                    <a:pt x="2141" y="2541"/>
                  </a:lnTo>
                  <a:lnTo>
                    <a:pt x="2141" y="2535"/>
                  </a:lnTo>
                  <a:cubicBezTo>
                    <a:pt x="2150" y="2852"/>
                    <a:pt x="2148" y="3166"/>
                    <a:pt x="2172" y="3482"/>
                  </a:cubicBezTo>
                  <a:cubicBezTo>
                    <a:pt x="2184" y="3643"/>
                    <a:pt x="2206" y="3804"/>
                    <a:pt x="2244" y="3960"/>
                  </a:cubicBezTo>
                  <a:cubicBezTo>
                    <a:pt x="2259" y="4025"/>
                    <a:pt x="2275" y="4089"/>
                    <a:pt x="2296" y="4151"/>
                  </a:cubicBezTo>
                  <a:cubicBezTo>
                    <a:pt x="2308" y="4189"/>
                    <a:pt x="2322" y="4225"/>
                    <a:pt x="2336" y="4261"/>
                  </a:cubicBezTo>
                  <a:cubicBezTo>
                    <a:pt x="2347" y="4290"/>
                    <a:pt x="2357" y="4322"/>
                    <a:pt x="2365" y="4351"/>
                  </a:cubicBezTo>
                  <a:cubicBezTo>
                    <a:pt x="2382" y="4400"/>
                    <a:pt x="2391" y="4453"/>
                    <a:pt x="2406" y="4503"/>
                  </a:cubicBezTo>
                  <a:cubicBezTo>
                    <a:pt x="2413" y="4529"/>
                    <a:pt x="2424" y="4552"/>
                    <a:pt x="2438" y="4576"/>
                  </a:cubicBezTo>
                  <a:cubicBezTo>
                    <a:pt x="2204" y="5095"/>
                    <a:pt x="1984" y="5621"/>
                    <a:pt x="1781" y="6152"/>
                  </a:cubicBezTo>
                  <a:cubicBezTo>
                    <a:pt x="1729" y="6289"/>
                    <a:pt x="1680" y="6427"/>
                    <a:pt x="1631" y="6565"/>
                  </a:cubicBezTo>
                  <a:cubicBezTo>
                    <a:pt x="1629" y="6560"/>
                    <a:pt x="1629" y="6554"/>
                    <a:pt x="1627" y="6550"/>
                  </a:cubicBezTo>
                  <a:cubicBezTo>
                    <a:pt x="1617" y="6510"/>
                    <a:pt x="1603" y="6471"/>
                    <a:pt x="1589" y="6434"/>
                  </a:cubicBezTo>
                  <a:cubicBezTo>
                    <a:pt x="1569" y="6380"/>
                    <a:pt x="1540" y="6330"/>
                    <a:pt x="1515" y="6277"/>
                  </a:cubicBezTo>
                  <a:cubicBezTo>
                    <a:pt x="1486" y="6213"/>
                    <a:pt x="1464" y="6147"/>
                    <a:pt x="1443" y="6082"/>
                  </a:cubicBezTo>
                  <a:cubicBezTo>
                    <a:pt x="1361" y="5811"/>
                    <a:pt x="1327" y="5530"/>
                    <a:pt x="1302" y="5248"/>
                  </a:cubicBezTo>
                  <a:cubicBezTo>
                    <a:pt x="1279" y="4976"/>
                    <a:pt x="1268" y="4701"/>
                    <a:pt x="1245" y="4428"/>
                  </a:cubicBezTo>
                  <a:cubicBezTo>
                    <a:pt x="1244" y="4405"/>
                    <a:pt x="1218" y="4387"/>
                    <a:pt x="1196" y="4387"/>
                  </a:cubicBezTo>
                  <a:lnTo>
                    <a:pt x="1189" y="4387"/>
                  </a:lnTo>
                  <a:cubicBezTo>
                    <a:pt x="1161" y="4392"/>
                    <a:pt x="1146" y="4418"/>
                    <a:pt x="1149" y="4445"/>
                  </a:cubicBezTo>
                  <a:cubicBezTo>
                    <a:pt x="1163" y="4617"/>
                    <a:pt x="1171" y="4790"/>
                    <a:pt x="1181" y="4962"/>
                  </a:cubicBezTo>
                  <a:cubicBezTo>
                    <a:pt x="1190" y="5153"/>
                    <a:pt x="1205" y="5346"/>
                    <a:pt x="1226" y="5538"/>
                  </a:cubicBezTo>
                  <a:cubicBezTo>
                    <a:pt x="1250" y="5723"/>
                    <a:pt x="1279" y="5905"/>
                    <a:pt x="1328" y="6085"/>
                  </a:cubicBezTo>
                  <a:cubicBezTo>
                    <a:pt x="1350" y="6166"/>
                    <a:pt x="1377" y="6246"/>
                    <a:pt x="1410" y="6325"/>
                  </a:cubicBezTo>
                  <a:cubicBezTo>
                    <a:pt x="1425" y="6365"/>
                    <a:pt x="1446" y="6401"/>
                    <a:pt x="1465" y="6441"/>
                  </a:cubicBezTo>
                  <a:cubicBezTo>
                    <a:pt x="1478" y="6469"/>
                    <a:pt x="1489" y="6499"/>
                    <a:pt x="1498" y="6530"/>
                  </a:cubicBezTo>
                  <a:lnTo>
                    <a:pt x="1498" y="6530"/>
                  </a:lnTo>
                  <a:cubicBezTo>
                    <a:pt x="1508" y="6567"/>
                    <a:pt x="1515" y="6607"/>
                    <a:pt x="1526" y="6644"/>
                  </a:cubicBezTo>
                  <a:cubicBezTo>
                    <a:pt x="1534" y="6676"/>
                    <a:pt x="1548" y="6703"/>
                    <a:pt x="1574" y="6720"/>
                  </a:cubicBezTo>
                  <a:lnTo>
                    <a:pt x="1575" y="6720"/>
                  </a:lnTo>
                  <a:cubicBezTo>
                    <a:pt x="1332" y="7406"/>
                    <a:pt x="1117" y="8103"/>
                    <a:pt x="938" y="8808"/>
                  </a:cubicBezTo>
                  <a:cubicBezTo>
                    <a:pt x="934" y="8802"/>
                    <a:pt x="928" y="8796"/>
                    <a:pt x="924" y="8789"/>
                  </a:cubicBezTo>
                  <a:cubicBezTo>
                    <a:pt x="876" y="8705"/>
                    <a:pt x="841" y="8611"/>
                    <a:pt x="812" y="8519"/>
                  </a:cubicBezTo>
                  <a:lnTo>
                    <a:pt x="812" y="8521"/>
                  </a:lnTo>
                  <a:lnTo>
                    <a:pt x="811" y="8514"/>
                  </a:lnTo>
                  <a:lnTo>
                    <a:pt x="811" y="8513"/>
                  </a:lnTo>
                  <a:cubicBezTo>
                    <a:pt x="721" y="8209"/>
                    <a:pt x="678" y="7893"/>
                    <a:pt x="639" y="7580"/>
                  </a:cubicBezTo>
                  <a:cubicBezTo>
                    <a:pt x="623" y="7433"/>
                    <a:pt x="609" y="7284"/>
                    <a:pt x="595" y="7137"/>
                  </a:cubicBezTo>
                  <a:cubicBezTo>
                    <a:pt x="587" y="7034"/>
                    <a:pt x="577" y="6934"/>
                    <a:pt x="568" y="6833"/>
                  </a:cubicBezTo>
                  <a:cubicBezTo>
                    <a:pt x="566" y="6808"/>
                    <a:pt x="541" y="6792"/>
                    <a:pt x="518" y="6792"/>
                  </a:cubicBezTo>
                  <a:lnTo>
                    <a:pt x="508" y="6792"/>
                  </a:lnTo>
                  <a:cubicBezTo>
                    <a:pt x="481" y="6796"/>
                    <a:pt x="466" y="6822"/>
                    <a:pt x="470" y="6848"/>
                  </a:cubicBezTo>
                  <a:cubicBezTo>
                    <a:pt x="481" y="6974"/>
                    <a:pt x="492" y="7099"/>
                    <a:pt x="501" y="7228"/>
                  </a:cubicBezTo>
                  <a:cubicBezTo>
                    <a:pt x="519" y="7413"/>
                    <a:pt x="539" y="7596"/>
                    <a:pt x="562" y="7781"/>
                  </a:cubicBezTo>
                  <a:cubicBezTo>
                    <a:pt x="587" y="7975"/>
                    <a:pt x="619" y="8168"/>
                    <a:pt x="660" y="8358"/>
                  </a:cubicBezTo>
                  <a:cubicBezTo>
                    <a:pt x="678" y="8437"/>
                    <a:pt x="700" y="8514"/>
                    <a:pt x="722" y="8593"/>
                  </a:cubicBezTo>
                  <a:cubicBezTo>
                    <a:pt x="746" y="8665"/>
                    <a:pt x="773" y="8738"/>
                    <a:pt x="805" y="8807"/>
                  </a:cubicBezTo>
                  <a:cubicBezTo>
                    <a:pt x="830" y="8855"/>
                    <a:pt x="860" y="8901"/>
                    <a:pt x="898" y="8941"/>
                  </a:cubicBezTo>
                  <a:lnTo>
                    <a:pt x="902" y="8946"/>
                  </a:lnTo>
                  <a:cubicBezTo>
                    <a:pt x="860" y="9112"/>
                    <a:pt x="818" y="9278"/>
                    <a:pt x="780" y="9445"/>
                  </a:cubicBezTo>
                  <a:cubicBezTo>
                    <a:pt x="668" y="9936"/>
                    <a:pt x="581" y="10433"/>
                    <a:pt x="507" y="10933"/>
                  </a:cubicBezTo>
                  <a:lnTo>
                    <a:pt x="506" y="10930"/>
                  </a:lnTo>
                  <a:lnTo>
                    <a:pt x="506" y="10930"/>
                  </a:lnTo>
                  <a:cubicBezTo>
                    <a:pt x="506" y="10931"/>
                    <a:pt x="506" y="10931"/>
                    <a:pt x="506" y="10931"/>
                  </a:cubicBezTo>
                  <a:lnTo>
                    <a:pt x="506" y="10931"/>
                  </a:lnTo>
                  <a:cubicBezTo>
                    <a:pt x="505" y="10929"/>
                    <a:pt x="503" y="10928"/>
                    <a:pt x="501" y="10926"/>
                  </a:cubicBezTo>
                  <a:lnTo>
                    <a:pt x="501" y="10923"/>
                  </a:lnTo>
                  <a:cubicBezTo>
                    <a:pt x="449" y="10831"/>
                    <a:pt x="414" y="10726"/>
                    <a:pt x="381" y="10622"/>
                  </a:cubicBezTo>
                  <a:cubicBezTo>
                    <a:pt x="315" y="10408"/>
                    <a:pt x="265" y="10189"/>
                    <a:pt x="216" y="9971"/>
                  </a:cubicBezTo>
                  <a:cubicBezTo>
                    <a:pt x="195" y="9877"/>
                    <a:pt x="174" y="9782"/>
                    <a:pt x="152" y="9688"/>
                  </a:cubicBezTo>
                  <a:cubicBezTo>
                    <a:pt x="136" y="9623"/>
                    <a:pt x="120" y="9557"/>
                    <a:pt x="98" y="9493"/>
                  </a:cubicBezTo>
                  <a:cubicBezTo>
                    <a:pt x="91" y="9474"/>
                    <a:pt x="72" y="9464"/>
                    <a:pt x="51" y="9464"/>
                  </a:cubicBezTo>
                  <a:cubicBezTo>
                    <a:pt x="44" y="9464"/>
                    <a:pt x="38" y="9466"/>
                    <a:pt x="31" y="9467"/>
                  </a:cubicBezTo>
                  <a:cubicBezTo>
                    <a:pt x="18" y="9472"/>
                    <a:pt x="10" y="9483"/>
                    <a:pt x="4" y="9495"/>
                  </a:cubicBezTo>
                  <a:cubicBezTo>
                    <a:pt x="0" y="9508"/>
                    <a:pt x="2" y="9521"/>
                    <a:pt x="4" y="9535"/>
                  </a:cubicBezTo>
                  <a:cubicBezTo>
                    <a:pt x="7" y="9540"/>
                    <a:pt x="9" y="9547"/>
                    <a:pt x="11" y="9553"/>
                  </a:cubicBezTo>
                  <a:lnTo>
                    <a:pt x="11" y="9553"/>
                  </a:lnTo>
                  <a:cubicBezTo>
                    <a:pt x="11" y="9552"/>
                    <a:pt x="11" y="9551"/>
                    <a:pt x="10" y="9550"/>
                  </a:cubicBezTo>
                  <a:lnTo>
                    <a:pt x="10" y="9550"/>
                  </a:lnTo>
                  <a:cubicBezTo>
                    <a:pt x="25" y="9602"/>
                    <a:pt x="38" y="9652"/>
                    <a:pt x="50" y="9706"/>
                  </a:cubicBezTo>
                  <a:cubicBezTo>
                    <a:pt x="67" y="9780"/>
                    <a:pt x="83" y="9853"/>
                    <a:pt x="100" y="9927"/>
                  </a:cubicBezTo>
                  <a:cubicBezTo>
                    <a:pt x="141" y="10109"/>
                    <a:pt x="183" y="10292"/>
                    <a:pt x="231" y="10473"/>
                  </a:cubicBezTo>
                  <a:cubicBezTo>
                    <a:pt x="252" y="10553"/>
                    <a:pt x="276" y="10632"/>
                    <a:pt x="301" y="10712"/>
                  </a:cubicBezTo>
                  <a:cubicBezTo>
                    <a:pt x="323" y="10781"/>
                    <a:pt x="348" y="10846"/>
                    <a:pt x="380" y="10912"/>
                  </a:cubicBezTo>
                  <a:cubicBezTo>
                    <a:pt x="401" y="10958"/>
                    <a:pt x="427" y="11005"/>
                    <a:pt x="460" y="11043"/>
                  </a:cubicBezTo>
                  <a:cubicBezTo>
                    <a:pt x="467" y="11050"/>
                    <a:pt x="474" y="11055"/>
                    <a:pt x="483" y="11061"/>
                  </a:cubicBezTo>
                  <a:cubicBezTo>
                    <a:pt x="479" y="11085"/>
                    <a:pt x="474" y="11108"/>
                    <a:pt x="472" y="11130"/>
                  </a:cubicBezTo>
                  <a:cubicBezTo>
                    <a:pt x="391" y="11707"/>
                    <a:pt x="334" y="12286"/>
                    <a:pt x="304" y="12867"/>
                  </a:cubicBezTo>
                  <a:cubicBezTo>
                    <a:pt x="272" y="13454"/>
                    <a:pt x="274" y="14043"/>
                    <a:pt x="311" y="14633"/>
                  </a:cubicBezTo>
                  <a:cubicBezTo>
                    <a:pt x="327" y="14934"/>
                    <a:pt x="356" y="15236"/>
                    <a:pt x="391" y="15537"/>
                  </a:cubicBezTo>
                  <a:cubicBezTo>
                    <a:pt x="430" y="15850"/>
                    <a:pt x="470" y="16168"/>
                    <a:pt x="540" y="16476"/>
                  </a:cubicBezTo>
                  <a:cubicBezTo>
                    <a:pt x="566" y="16589"/>
                    <a:pt x="682" y="16670"/>
                    <a:pt x="794" y="16670"/>
                  </a:cubicBezTo>
                  <a:cubicBezTo>
                    <a:pt x="795" y="16670"/>
                    <a:pt x="796" y="16670"/>
                    <a:pt x="797" y="16670"/>
                  </a:cubicBezTo>
                  <a:cubicBezTo>
                    <a:pt x="866" y="16670"/>
                    <a:pt x="932" y="16641"/>
                    <a:pt x="982" y="16593"/>
                  </a:cubicBezTo>
                  <a:cubicBezTo>
                    <a:pt x="1029" y="16546"/>
                    <a:pt x="1066" y="16470"/>
                    <a:pt x="1059" y="16403"/>
                  </a:cubicBezTo>
                  <a:cubicBezTo>
                    <a:pt x="1033" y="16169"/>
                    <a:pt x="997" y="15937"/>
                    <a:pt x="968" y="15705"/>
                  </a:cubicBezTo>
                  <a:cubicBezTo>
                    <a:pt x="950" y="15562"/>
                    <a:pt x="934" y="15420"/>
                    <a:pt x="920" y="15275"/>
                  </a:cubicBezTo>
                  <a:cubicBezTo>
                    <a:pt x="907" y="15214"/>
                    <a:pt x="898" y="15153"/>
                    <a:pt x="891" y="15092"/>
                  </a:cubicBezTo>
                  <a:cubicBezTo>
                    <a:pt x="871" y="14989"/>
                    <a:pt x="853" y="14884"/>
                    <a:pt x="845" y="14779"/>
                  </a:cubicBezTo>
                  <a:cubicBezTo>
                    <a:pt x="837" y="14665"/>
                    <a:pt x="835" y="14551"/>
                    <a:pt x="840" y="14437"/>
                  </a:cubicBezTo>
                  <a:cubicBezTo>
                    <a:pt x="840" y="14428"/>
                    <a:pt x="844" y="14420"/>
                    <a:pt x="847" y="14413"/>
                  </a:cubicBezTo>
                  <a:cubicBezTo>
                    <a:pt x="830" y="14126"/>
                    <a:pt x="818" y="13840"/>
                    <a:pt x="809" y="13553"/>
                  </a:cubicBezTo>
                  <a:cubicBezTo>
                    <a:pt x="795" y="13082"/>
                    <a:pt x="802" y="12612"/>
                    <a:pt x="824" y="12141"/>
                  </a:cubicBezTo>
                  <a:cubicBezTo>
                    <a:pt x="844" y="11764"/>
                    <a:pt x="873" y="11389"/>
                    <a:pt x="911" y="11012"/>
                  </a:cubicBezTo>
                  <a:cubicBezTo>
                    <a:pt x="913" y="11010"/>
                    <a:pt x="916" y="11009"/>
                    <a:pt x="918" y="11006"/>
                  </a:cubicBezTo>
                  <a:cubicBezTo>
                    <a:pt x="978" y="10962"/>
                    <a:pt x="1030" y="10908"/>
                    <a:pt x="1081" y="10853"/>
                  </a:cubicBezTo>
                  <a:cubicBezTo>
                    <a:pt x="1147" y="10784"/>
                    <a:pt x="1205" y="10708"/>
                    <a:pt x="1261" y="10631"/>
                  </a:cubicBezTo>
                  <a:cubicBezTo>
                    <a:pt x="1374" y="10477"/>
                    <a:pt x="1473" y="10315"/>
                    <a:pt x="1571" y="10153"/>
                  </a:cubicBezTo>
                  <a:cubicBezTo>
                    <a:pt x="1613" y="10085"/>
                    <a:pt x="1653" y="10018"/>
                    <a:pt x="1694" y="9950"/>
                  </a:cubicBezTo>
                  <a:cubicBezTo>
                    <a:pt x="1727" y="9895"/>
                    <a:pt x="1762" y="9840"/>
                    <a:pt x="1798" y="9789"/>
                  </a:cubicBezTo>
                  <a:cubicBezTo>
                    <a:pt x="1816" y="9764"/>
                    <a:pt x="1811" y="9729"/>
                    <a:pt x="1785" y="9711"/>
                  </a:cubicBezTo>
                  <a:cubicBezTo>
                    <a:pt x="1776" y="9704"/>
                    <a:pt x="1764" y="9700"/>
                    <a:pt x="1752" y="9700"/>
                  </a:cubicBezTo>
                  <a:cubicBezTo>
                    <a:pt x="1735" y="9700"/>
                    <a:pt x="1719" y="9708"/>
                    <a:pt x="1708" y="9722"/>
                  </a:cubicBezTo>
                  <a:cubicBezTo>
                    <a:pt x="1661" y="9791"/>
                    <a:pt x="1620" y="9862"/>
                    <a:pt x="1578" y="9934"/>
                  </a:cubicBezTo>
                  <a:cubicBezTo>
                    <a:pt x="1522" y="10030"/>
                    <a:pt x="1465" y="10127"/>
                    <a:pt x="1406" y="10222"/>
                  </a:cubicBezTo>
                  <a:cubicBezTo>
                    <a:pt x="1342" y="10327"/>
                    <a:pt x="1273" y="10431"/>
                    <a:pt x="1203" y="10530"/>
                  </a:cubicBezTo>
                  <a:cubicBezTo>
                    <a:pt x="1132" y="10632"/>
                    <a:pt x="1056" y="10729"/>
                    <a:pt x="971" y="10818"/>
                  </a:cubicBezTo>
                  <a:cubicBezTo>
                    <a:pt x="956" y="10834"/>
                    <a:pt x="940" y="10847"/>
                    <a:pt x="925" y="10861"/>
                  </a:cubicBezTo>
                  <a:cubicBezTo>
                    <a:pt x="928" y="10838"/>
                    <a:pt x="928" y="10812"/>
                    <a:pt x="932" y="10788"/>
                  </a:cubicBezTo>
                  <a:cubicBezTo>
                    <a:pt x="932" y="10785"/>
                    <a:pt x="932" y="10784"/>
                    <a:pt x="934" y="10783"/>
                  </a:cubicBezTo>
                  <a:lnTo>
                    <a:pt x="934" y="10778"/>
                  </a:lnTo>
                  <a:cubicBezTo>
                    <a:pt x="934" y="10778"/>
                    <a:pt x="934" y="10777"/>
                    <a:pt x="934" y="10777"/>
                  </a:cubicBezTo>
                  <a:lnTo>
                    <a:pt x="934" y="10777"/>
                  </a:lnTo>
                  <a:cubicBezTo>
                    <a:pt x="934" y="10777"/>
                    <a:pt x="934" y="10777"/>
                    <a:pt x="934" y="10777"/>
                  </a:cubicBezTo>
                  <a:lnTo>
                    <a:pt x="935" y="10762"/>
                  </a:lnTo>
                  <a:lnTo>
                    <a:pt x="936" y="10737"/>
                  </a:lnTo>
                  <a:lnTo>
                    <a:pt x="936" y="10748"/>
                  </a:lnTo>
                  <a:cubicBezTo>
                    <a:pt x="1008" y="10178"/>
                    <a:pt x="1105" y="9613"/>
                    <a:pt x="1222" y="9056"/>
                  </a:cubicBezTo>
                  <a:cubicBezTo>
                    <a:pt x="1263" y="9050"/>
                    <a:pt x="1302" y="9042"/>
                    <a:pt x="1342" y="9029"/>
                  </a:cubicBezTo>
                  <a:cubicBezTo>
                    <a:pt x="1399" y="9010"/>
                    <a:pt x="1454" y="8982"/>
                    <a:pt x="1506" y="8953"/>
                  </a:cubicBezTo>
                  <a:cubicBezTo>
                    <a:pt x="1571" y="8915"/>
                    <a:pt x="1633" y="8872"/>
                    <a:pt x="1693" y="8825"/>
                  </a:cubicBezTo>
                  <a:cubicBezTo>
                    <a:pt x="1827" y="8721"/>
                    <a:pt x="1950" y="8603"/>
                    <a:pt x="2067" y="8480"/>
                  </a:cubicBezTo>
                  <a:cubicBezTo>
                    <a:pt x="2295" y="8242"/>
                    <a:pt x="2502" y="7984"/>
                    <a:pt x="2706" y="7726"/>
                  </a:cubicBezTo>
                  <a:cubicBezTo>
                    <a:pt x="2796" y="7610"/>
                    <a:pt x="2886" y="7493"/>
                    <a:pt x="2975" y="7377"/>
                  </a:cubicBezTo>
                  <a:cubicBezTo>
                    <a:pt x="3039" y="7293"/>
                    <a:pt x="3104" y="7210"/>
                    <a:pt x="3173" y="7131"/>
                  </a:cubicBezTo>
                  <a:cubicBezTo>
                    <a:pt x="3185" y="7117"/>
                    <a:pt x="3189" y="7094"/>
                    <a:pt x="3185" y="7077"/>
                  </a:cubicBezTo>
                  <a:cubicBezTo>
                    <a:pt x="3182" y="7059"/>
                    <a:pt x="3171" y="7044"/>
                    <a:pt x="3157" y="7032"/>
                  </a:cubicBezTo>
                  <a:cubicBezTo>
                    <a:pt x="3146" y="7024"/>
                    <a:pt x="3132" y="7019"/>
                    <a:pt x="3118" y="7019"/>
                  </a:cubicBezTo>
                  <a:cubicBezTo>
                    <a:pt x="3114" y="7019"/>
                    <a:pt x="3110" y="7020"/>
                    <a:pt x="3106" y="7021"/>
                  </a:cubicBezTo>
                  <a:cubicBezTo>
                    <a:pt x="3087" y="7023"/>
                    <a:pt x="3073" y="7034"/>
                    <a:pt x="3061" y="7048"/>
                  </a:cubicBezTo>
                  <a:cubicBezTo>
                    <a:pt x="2996" y="7124"/>
                    <a:pt x="2935" y="7203"/>
                    <a:pt x="2874" y="7283"/>
                  </a:cubicBezTo>
                  <a:lnTo>
                    <a:pt x="2611" y="7629"/>
                  </a:lnTo>
                  <a:cubicBezTo>
                    <a:pt x="2405" y="7895"/>
                    <a:pt x="2197" y="8157"/>
                    <a:pt x="1965" y="8401"/>
                  </a:cubicBezTo>
                  <a:cubicBezTo>
                    <a:pt x="1816" y="8557"/>
                    <a:pt x="1654" y="8709"/>
                    <a:pt x="1471" y="8826"/>
                  </a:cubicBezTo>
                  <a:cubicBezTo>
                    <a:pt x="1410" y="8864"/>
                    <a:pt x="1348" y="8894"/>
                    <a:pt x="1281" y="8916"/>
                  </a:cubicBezTo>
                  <a:cubicBezTo>
                    <a:pt x="1272" y="8920"/>
                    <a:pt x="1259" y="8920"/>
                    <a:pt x="1250" y="8922"/>
                  </a:cubicBezTo>
                  <a:cubicBezTo>
                    <a:pt x="1408" y="8183"/>
                    <a:pt x="1606" y="7453"/>
                    <a:pt x="1839" y="6734"/>
                  </a:cubicBezTo>
                  <a:cubicBezTo>
                    <a:pt x="1857" y="6734"/>
                    <a:pt x="1875" y="6734"/>
                    <a:pt x="1893" y="6732"/>
                  </a:cubicBezTo>
                  <a:cubicBezTo>
                    <a:pt x="1943" y="6728"/>
                    <a:pt x="1991" y="6713"/>
                    <a:pt x="2038" y="6698"/>
                  </a:cubicBezTo>
                  <a:cubicBezTo>
                    <a:pt x="2099" y="6677"/>
                    <a:pt x="2155" y="6648"/>
                    <a:pt x="2212" y="6616"/>
                  </a:cubicBezTo>
                  <a:cubicBezTo>
                    <a:pt x="2342" y="6544"/>
                    <a:pt x="2460" y="6455"/>
                    <a:pt x="2575" y="6361"/>
                  </a:cubicBezTo>
                  <a:cubicBezTo>
                    <a:pt x="2702" y="6257"/>
                    <a:pt x="2821" y="6145"/>
                    <a:pt x="2938" y="6029"/>
                  </a:cubicBezTo>
                  <a:cubicBezTo>
                    <a:pt x="3061" y="5909"/>
                    <a:pt x="3178" y="5782"/>
                    <a:pt x="3294" y="5657"/>
                  </a:cubicBezTo>
                  <a:cubicBezTo>
                    <a:pt x="3399" y="5539"/>
                    <a:pt x="3501" y="5421"/>
                    <a:pt x="3601" y="5299"/>
                  </a:cubicBezTo>
                  <a:cubicBezTo>
                    <a:pt x="3675" y="5209"/>
                    <a:pt x="3746" y="5118"/>
                    <a:pt x="3815" y="5023"/>
                  </a:cubicBezTo>
                  <a:cubicBezTo>
                    <a:pt x="3834" y="4998"/>
                    <a:pt x="3828" y="4960"/>
                    <a:pt x="3801" y="4940"/>
                  </a:cubicBezTo>
                  <a:cubicBezTo>
                    <a:pt x="3790" y="4933"/>
                    <a:pt x="3778" y="4929"/>
                    <a:pt x="3765" y="4929"/>
                  </a:cubicBezTo>
                  <a:cubicBezTo>
                    <a:pt x="3747" y="4929"/>
                    <a:pt x="3729" y="4937"/>
                    <a:pt x="3717" y="4953"/>
                  </a:cubicBezTo>
                  <a:cubicBezTo>
                    <a:pt x="3627" y="5074"/>
                    <a:pt x="3532" y="5192"/>
                    <a:pt x="3434" y="5306"/>
                  </a:cubicBezTo>
                  <a:cubicBezTo>
                    <a:pt x="3302" y="5463"/>
                    <a:pt x="3166" y="5615"/>
                    <a:pt x="3024" y="5764"/>
                  </a:cubicBezTo>
                  <a:lnTo>
                    <a:pt x="3024" y="5764"/>
                  </a:lnTo>
                  <a:cubicBezTo>
                    <a:pt x="3025" y="5763"/>
                    <a:pt x="3025" y="5763"/>
                    <a:pt x="3025" y="5762"/>
                  </a:cubicBezTo>
                  <a:lnTo>
                    <a:pt x="3025" y="5762"/>
                  </a:lnTo>
                  <a:cubicBezTo>
                    <a:pt x="2895" y="5898"/>
                    <a:pt x="2760" y="6029"/>
                    <a:pt x="2619" y="6155"/>
                  </a:cubicBezTo>
                  <a:cubicBezTo>
                    <a:pt x="2488" y="6272"/>
                    <a:pt x="2349" y="6383"/>
                    <a:pt x="2198" y="6478"/>
                  </a:cubicBezTo>
                  <a:cubicBezTo>
                    <a:pt x="2122" y="6525"/>
                    <a:pt x="2042" y="6565"/>
                    <a:pt x="1958" y="6593"/>
                  </a:cubicBezTo>
                  <a:cubicBezTo>
                    <a:pt x="1930" y="6600"/>
                    <a:pt x="1903" y="6604"/>
                    <a:pt x="1875" y="6608"/>
                  </a:cubicBezTo>
                  <a:cubicBezTo>
                    <a:pt x="2049" y="6079"/>
                    <a:pt x="2240" y="5555"/>
                    <a:pt x="2448" y="5039"/>
                  </a:cubicBezTo>
                  <a:lnTo>
                    <a:pt x="2448" y="5039"/>
                  </a:lnTo>
                  <a:cubicBezTo>
                    <a:pt x="2448" y="5039"/>
                    <a:pt x="2448" y="5039"/>
                    <a:pt x="2448" y="5040"/>
                  </a:cubicBezTo>
                  <a:cubicBezTo>
                    <a:pt x="2498" y="4918"/>
                    <a:pt x="2550" y="4798"/>
                    <a:pt x="2601" y="4677"/>
                  </a:cubicBezTo>
                  <a:lnTo>
                    <a:pt x="2622" y="4682"/>
                  </a:lnTo>
                  <a:cubicBezTo>
                    <a:pt x="2659" y="4689"/>
                    <a:pt x="2695" y="4692"/>
                    <a:pt x="2732" y="4696"/>
                  </a:cubicBezTo>
                  <a:cubicBezTo>
                    <a:pt x="2765" y="4697"/>
                    <a:pt x="2799" y="4701"/>
                    <a:pt x="2832" y="4701"/>
                  </a:cubicBezTo>
                  <a:cubicBezTo>
                    <a:pt x="2855" y="4701"/>
                    <a:pt x="2881" y="4697"/>
                    <a:pt x="2905" y="4695"/>
                  </a:cubicBezTo>
                  <a:cubicBezTo>
                    <a:pt x="2960" y="4688"/>
                    <a:pt x="3014" y="4670"/>
                    <a:pt x="3064" y="4650"/>
                  </a:cubicBezTo>
                  <a:cubicBezTo>
                    <a:pt x="3199" y="4605"/>
                    <a:pt x="3323" y="4529"/>
                    <a:pt x="3442" y="4453"/>
                  </a:cubicBezTo>
                  <a:cubicBezTo>
                    <a:pt x="3579" y="4365"/>
                    <a:pt x="3708" y="4264"/>
                    <a:pt x="3833" y="4160"/>
                  </a:cubicBezTo>
                  <a:cubicBezTo>
                    <a:pt x="3968" y="4048"/>
                    <a:pt x="4099" y="3930"/>
                    <a:pt x="4226" y="3807"/>
                  </a:cubicBezTo>
                  <a:cubicBezTo>
                    <a:pt x="4335" y="3703"/>
                    <a:pt x="4439" y="3597"/>
                    <a:pt x="4539" y="3488"/>
                  </a:cubicBezTo>
                  <a:cubicBezTo>
                    <a:pt x="4621" y="3400"/>
                    <a:pt x="4699" y="3310"/>
                    <a:pt x="4775" y="3215"/>
                  </a:cubicBezTo>
                  <a:cubicBezTo>
                    <a:pt x="4795" y="3190"/>
                    <a:pt x="4788" y="3151"/>
                    <a:pt x="4762" y="3132"/>
                  </a:cubicBezTo>
                  <a:cubicBezTo>
                    <a:pt x="4752" y="3125"/>
                    <a:pt x="4741" y="3122"/>
                    <a:pt x="4729" y="3122"/>
                  </a:cubicBezTo>
                  <a:cubicBezTo>
                    <a:pt x="4710" y="3122"/>
                    <a:pt x="4691" y="3130"/>
                    <a:pt x="4679" y="3144"/>
                  </a:cubicBezTo>
                  <a:cubicBezTo>
                    <a:pt x="4585" y="3267"/>
                    <a:pt x="4479" y="3383"/>
                    <a:pt x="4372" y="3495"/>
                  </a:cubicBezTo>
                  <a:lnTo>
                    <a:pt x="4375" y="3491"/>
                  </a:lnTo>
                  <a:lnTo>
                    <a:pt x="4375" y="3491"/>
                  </a:lnTo>
                  <a:cubicBezTo>
                    <a:pt x="4215" y="3659"/>
                    <a:pt x="4049" y="3819"/>
                    <a:pt x="3875" y="3971"/>
                  </a:cubicBezTo>
                  <a:cubicBezTo>
                    <a:pt x="3699" y="4124"/>
                    <a:pt x="3516" y="4269"/>
                    <a:pt x="3319" y="4394"/>
                  </a:cubicBezTo>
                  <a:cubicBezTo>
                    <a:pt x="3211" y="4461"/>
                    <a:pt x="3098" y="4519"/>
                    <a:pt x="2978" y="4559"/>
                  </a:cubicBezTo>
                  <a:cubicBezTo>
                    <a:pt x="2931" y="4573"/>
                    <a:pt x="2883" y="4584"/>
                    <a:pt x="2834" y="4587"/>
                  </a:cubicBezTo>
                  <a:cubicBezTo>
                    <a:pt x="2794" y="4587"/>
                    <a:pt x="2757" y="4584"/>
                    <a:pt x="2717" y="4580"/>
                  </a:cubicBezTo>
                  <a:cubicBezTo>
                    <a:pt x="2694" y="4579"/>
                    <a:pt x="2669" y="4573"/>
                    <a:pt x="2645" y="4570"/>
                  </a:cubicBezTo>
                  <a:cubicBezTo>
                    <a:pt x="2910" y="3950"/>
                    <a:pt x="3199" y="3342"/>
                    <a:pt x="3508" y="2743"/>
                  </a:cubicBezTo>
                  <a:cubicBezTo>
                    <a:pt x="3547" y="2755"/>
                    <a:pt x="3588" y="2763"/>
                    <a:pt x="3630" y="2765"/>
                  </a:cubicBezTo>
                  <a:cubicBezTo>
                    <a:pt x="3639" y="2765"/>
                    <a:pt x="3649" y="2765"/>
                    <a:pt x="3659" y="2765"/>
                  </a:cubicBezTo>
                  <a:cubicBezTo>
                    <a:pt x="3716" y="2765"/>
                    <a:pt x="3773" y="2755"/>
                    <a:pt x="3828" y="2741"/>
                  </a:cubicBezTo>
                  <a:cubicBezTo>
                    <a:pt x="3973" y="2701"/>
                    <a:pt x="4104" y="2627"/>
                    <a:pt x="4229" y="2544"/>
                  </a:cubicBezTo>
                  <a:cubicBezTo>
                    <a:pt x="4382" y="2442"/>
                    <a:pt x="4524" y="2320"/>
                    <a:pt x="4661" y="2196"/>
                  </a:cubicBezTo>
                  <a:cubicBezTo>
                    <a:pt x="4795" y="2073"/>
                    <a:pt x="4925" y="1943"/>
                    <a:pt x="5052" y="1812"/>
                  </a:cubicBezTo>
                  <a:cubicBezTo>
                    <a:pt x="5152" y="1709"/>
                    <a:pt x="5250" y="1606"/>
                    <a:pt x="5354" y="1508"/>
                  </a:cubicBezTo>
                  <a:cubicBezTo>
                    <a:pt x="5387" y="1500"/>
                    <a:pt x="5394" y="1470"/>
                    <a:pt x="5373" y="1445"/>
                  </a:cubicBezTo>
                  <a:cubicBezTo>
                    <a:pt x="5364" y="1432"/>
                    <a:pt x="5347" y="1425"/>
                    <a:pt x="5330" y="1425"/>
                  </a:cubicBezTo>
                  <a:cubicBezTo>
                    <a:pt x="5318" y="1425"/>
                    <a:pt x="5306" y="1428"/>
                    <a:pt x="5297" y="1437"/>
                  </a:cubicBezTo>
                  <a:cubicBezTo>
                    <a:pt x="5223" y="1506"/>
                    <a:pt x="5152" y="1580"/>
                    <a:pt x="5082" y="1652"/>
                  </a:cubicBezTo>
                  <a:cubicBezTo>
                    <a:pt x="4987" y="1750"/>
                    <a:pt x="4890" y="1849"/>
                    <a:pt x="4792" y="1946"/>
                  </a:cubicBezTo>
                  <a:cubicBezTo>
                    <a:pt x="4684" y="2051"/>
                    <a:pt x="4577" y="2153"/>
                    <a:pt x="4462" y="2250"/>
                  </a:cubicBezTo>
                  <a:cubicBezTo>
                    <a:pt x="4357" y="2339"/>
                    <a:pt x="4245" y="2424"/>
                    <a:pt x="4128" y="2500"/>
                  </a:cubicBezTo>
                  <a:cubicBezTo>
                    <a:pt x="4035" y="2556"/>
                    <a:pt x="3939" y="2606"/>
                    <a:pt x="3834" y="2640"/>
                  </a:cubicBezTo>
                  <a:cubicBezTo>
                    <a:pt x="3780" y="2657"/>
                    <a:pt x="3729" y="2667"/>
                    <a:pt x="3674" y="2668"/>
                  </a:cubicBezTo>
                  <a:cubicBezTo>
                    <a:pt x="3639" y="2668"/>
                    <a:pt x="3605" y="2665"/>
                    <a:pt x="3570" y="2658"/>
                  </a:cubicBezTo>
                  <a:lnTo>
                    <a:pt x="3567" y="2658"/>
                  </a:lnTo>
                  <a:cubicBezTo>
                    <a:pt x="3595" y="2606"/>
                    <a:pt x="3620" y="2555"/>
                    <a:pt x="3648" y="2502"/>
                  </a:cubicBezTo>
                  <a:cubicBezTo>
                    <a:pt x="3863" y="2092"/>
                    <a:pt x="4091" y="1688"/>
                    <a:pt x="4324" y="1287"/>
                  </a:cubicBezTo>
                  <a:cubicBezTo>
                    <a:pt x="4336" y="1267"/>
                    <a:pt x="4347" y="1246"/>
                    <a:pt x="4360" y="1228"/>
                  </a:cubicBezTo>
                  <a:cubicBezTo>
                    <a:pt x="4364" y="1228"/>
                    <a:pt x="4369" y="1228"/>
                    <a:pt x="4373" y="1228"/>
                  </a:cubicBezTo>
                  <a:cubicBezTo>
                    <a:pt x="4404" y="1228"/>
                    <a:pt x="4434" y="1224"/>
                    <a:pt x="4463" y="1216"/>
                  </a:cubicBezTo>
                  <a:cubicBezTo>
                    <a:pt x="4541" y="1194"/>
                    <a:pt x="4608" y="1154"/>
                    <a:pt x="4676" y="1111"/>
                  </a:cubicBezTo>
                  <a:cubicBezTo>
                    <a:pt x="4775" y="1046"/>
                    <a:pt x="4868" y="973"/>
                    <a:pt x="4958" y="897"/>
                  </a:cubicBezTo>
                  <a:cubicBezTo>
                    <a:pt x="5082" y="793"/>
                    <a:pt x="5199" y="681"/>
                    <a:pt x="5318" y="574"/>
                  </a:cubicBezTo>
                  <a:cubicBezTo>
                    <a:pt x="5340" y="553"/>
                    <a:pt x="5346" y="520"/>
                    <a:pt x="5326" y="496"/>
                  </a:cubicBezTo>
                  <a:cubicBezTo>
                    <a:pt x="5316" y="483"/>
                    <a:pt x="5299" y="474"/>
                    <a:pt x="5282" y="474"/>
                  </a:cubicBezTo>
                  <a:cubicBezTo>
                    <a:pt x="5270" y="474"/>
                    <a:pt x="5258" y="478"/>
                    <a:pt x="5249" y="487"/>
                  </a:cubicBezTo>
                  <a:cubicBezTo>
                    <a:pt x="5133" y="600"/>
                    <a:pt x="5016" y="710"/>
                    <a:pt x="4894" y="815"/>
                  </a:cubicBezTo>
                  <a:cubicBezTo>
                    <a:pt x="4804" y="894"/>
                    <a:pt x="4709" y="969"/>
                    <a:pt x="4607" y="1035"/>
                  </a:cubicBezTo>
                  <a:cubicBezTo>
                    <a:pt x="4606" y="1035"/>
                    <a:pt x="4604" y="1036"/>
                    <a:pt x="4601" y="1038"/>
                  </a:cubicBezTo>
                  <a:cubicBezTo>
                    <a:pt x="4603" y="1038"/>
                    <a:pt x="4603" y="1036"/>
                    <a:pt x="4606" y="1036"/>
                  </a:cubicBezTo>
                  <a:cubicBezTo>
                    <a:pt x="4601" y="1038"/>
                    <a:pt x="4600" y="1039"/>
                    <a:pt x="4596" y="1042"/>
                  </a:cubicBezTo>
                  <a:cubicBezTo>
                    <a:pt x="4599" y="1039"/>
                    <a:pt x="4600" y="1039"/>
                    <a:pt x="4601" y="1038"/>
                  </a:cubicBezTo>
                  <a:lnTo>
                    <a:pt x="4601" y="1038"/>
                  </a:lnTo>
                  <a:cubicBezTo>
                    <a:pt x="4553" y="1069"/>
                    <a:pt x="4500" y="1097"/>
                    <a:pt x="4445" y="1116"/>
                  </a:cubicBezTo>
                  <a:lnTo>
                    <a:pt x="4445" y="1116"/>
                  </a:lnTo>
                  <a:cubicBezTo>
                    <a:pt x="4446" y="1116"/>
                    <a:pt x="4446" y="1115"/>
                    <a:pt x="4447" y="1115"/>
                  </a:cubicBezTo>
                  <a:lnTo>
                    <a:pt x="4447" y="1115"/>
                  </a:lnTo>
                  <a:cubicBezTo>
                    <a:pt x="4446" y="1115"/>
                    <a:pt x="4444" y="1116"/>
                    <a:pt x="4443" y="1117"/>
                  </a:cubicBezTo>
                  <a:lnTo>
                    <a:pt x="4443" y="1117"/>
                  </a:lnTo>
                  <a:cubicBezTo>
                    <a:pt x="4442" y="1117"/>
                    <a:pt x="4442" y="1118"/>
                    <a:pt x="4441" y="1118"/>
                  </a:cubicBezTo>
                  <a:cubicBezTo>
                    <a:pt x="4441" y="1118"/>
                    <a:pt x="4440" y="1118"/>
                    <a:pt x="4439" y="1118"/>
                  </a:cubicBezTo>
                  <a:lnTo>
                    <a:pt x="4439" y="1118"/>
                  </a:lnTo>
                  <a:cubicBezTo>
                    <a:pt x="4433" y="1119"/>
                    <a:pt x="4427" y="1119"/>
                    <a:pt x="4421" y="1120"/>
                  </a:cubicBezTo>
                  <a:cubicBezTo>
                    <a:pt x="4629" y="768"/>
                    <a:pt x="4843" y="418"/>
                    <a:pt x="5068" y="75"/>
                  </a:cubicBezTo>
                  <a:cubicBezTo>
                    <a:pt x="5083" y="52"/>
                    <a:pt x="5071" y="20"/>
                    <a:pt x="5049" y="8"/>
                  </a:cubicBezTo>
                  <a:cubicBezTo>
                    <a:pt x="5042" y="2"/>
                    <a:pt x="5034" y="1"/>
                    <a:pt x="5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4"/>
            <p:cNvSpPr/>
            <p:nvPr/>
          </p:nvSpPr>
          <p:spPr>
            <a:xfrm>
              <a:off x="1543078" y="1119798"/>
              <a:ext cx="210" cy="314"/>
            </a:xfrm>
            <a:custGeom>
              <a:rect b="b" l="l" r="r" t="t"/>
              <a:pathLst>
                <a:path extrusionOk="0" h="9" w="6">
                  <a:moveTo>
                    <a:pt x="1" y="0"/>
                  </a:moveTo>
                  <a:lnTo>
                    <a:pt x="1" y="2"/>
                  </a:lnTo>
                  <a:cubicBezTo>
                    <a:pt x="4" y="4"/>
                    <a:pt x="4" y="7"/>
                    <a:pt x="5" y="8"/>
                  </a:cubicBezTo>
                  <a:cubicBezTo>
                    <a:pt x="5" y="4"/>
                    <a:pt x="4" y="2"/>
                    <a:pt x="1"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 name="Google Shape;640;p14"/>
          <p:cNvGrpSpPr/>
          <p:nvPr/>
        </p:nvGrpSpPr>
        <p:grpSpPr>
          <a:xfrm>
            <a:off x="9744914" y="172311"/>
            <a:ext cx="393993" cy="485237"/>
            <a:chOff x="1033156" y="562102"/>
            <a:chExt cx="257832" cy="317543"/>
          </a:xfrm>
        </p:grpSpPr>
        <p:sp>
          <p:nvSpPr>
            <p:cNvPr id="641" name="Google Shape;641;p14"/>
            <p:cNvSpPr/>
            <p:nvPr/>
          </p:nvSpPr>
          <p:spPr>
            <a:xfrm>
              <a:off x="1133031" y="620351"/>
              <a:ext cx="47530" cy="94745"/>
            </a:xfrm>
            <a:custGeom>
              <a:rect b="b" l="l" r="r" t="t"/>
              <a:pathLst>
                <a:path extrusionOk="0" h="2713" w="1361">
                  <a:moveTo>
                    <a:pt x="602" y="0"/>
                  </a:moveTo>
                  <a:cubicBezTo>
                    <a:pt x="587" y="0"/>
                    <a:pt x="572" y="0"/>
                    <a:pt x="557" y="2"/>
                  </a:cubicBezTo>
                  <a:cubicBezTo>
                    <a:pt x="428" y="8"/>
                    <a:pt x="312" y="53"/>
                    <a:pt x="223" y="129"/>
                  </a:cubicBezTo>
                  <a:cubicBezTo>
                    <a:pt x="159" y="184"/>
                    <a:pt x="109" y="262"/>
                    <a:pt x="68" y="366"/>
                  </a:cubicBezTo>
                  <a:cubicBezTo>
                    <a:pt x="27" y="471"/>
                    <a:pt x="14" y="587"/>
                    <a:pt x="9" y="674"/>
                  </a:cubicBezTo>
                  <a:cubicBezTo>
                    <a:pt x="0" y="805"/>
                    <a:pt x="13" y="936"/>
                    <a:pt x="25" y="1037"/>
                  </a:cubicBezTo>
                  <a:cubicBezTo>
                    <a:pt x="39" y="1160"/>
                    <a:pt x="63" y="1287"/>
                    <a:pt x="101" y="1443"/>
                  </a:cubicBezTo>
                  <a:cubicBezTo>
                    <a:pt x="161" y="1694"/>
                    <a:pt x="248" y="1947"/>
                    <a:pt x="357" y="2192"/>
                  </a:cubicBezTo>
                  <a:cubicBezTo>
                    <a:pt x="406" y="2306"/>
                    <a:pt x="450" y="2393"/>
                    <a:pt x="499" y="2473"/>
                  </a:cubicBezTo>
                  <a:cubicBezTo>
                    <a:pt x="533" y="2531"/>
                    <a:pt x="580" y="2607"/>
                    <a:pt x="641" y="2667"/>
                  </a:cubicBezTo>
                  <a:cubicBezTo>
                    <a:pt x="656" y="2682"/>
                    <a:pt x="677" y="2692"/>
                    <a:pt x="698" y="2692"/>
                  </a:cubicBezTo>
                  <a:cubicBezTo>
                    <a:pt x="725" y="2706"/>
                    <a:pt x="750" y="2713"/>
                    <a:pt x="775" y="2713"/>
                  </a:cubicBezTo>
                  <a:cubicBezTo>
                    <a:pt x="820" y="2713"/>
                    <a:pt x="862" y="2689"/>
                    <a:pt x="884" y="2653"/>
                  </a:cubicBezTo>
                  <a:cubicBezTo>
                    <a:pt x="952" y="2538"/>
                    <a:pt x="1007" y="2417"/>
                    <a:pt x="1044" y="2324"/>
                  </a:cubicBezTo>
                  <a:cubicBezTo>
                    <a:pt x="1099" y="2195"/>
                    <a:pt x="1152" y="2047"/>
                    <a:pt x="1201" y="1879"/>
                  </a:cubicBezTo>
                  <a:cubicBezTo>
                    <a:pt x="1251" y="1708"/>
                    <a:pt x="1291" y="1533"/>
                    <a:pt x="1320" y="1356"/>
                  </a:cubicBezTo>
                  <a:cubicBezTo>
                    <a:pt x="1351" y="1180"/>
                    <a:pt x="1360" y="1011"/>
                    <a:pt x="1353" y="853"/>
                  </a:cubicBezTo>
                  <a:cubicBezTo>
                    <a:pt x="1346" y="684"/>
                    <a:pt x="1313" y="536"/>
                    <a:pt x="1257" y="403"/>
                  </a:cubicBezTo>
                  <a:cubicBezTo>
                    <a:pt x="1201" y="276"/>
                    <a:pt x="1106" y="167"/>
                    <a:pt x="987" y="97"/>
                  </a:cubicBezTo>
                  <a:cubicBezTo>
                    <a:pt x="929" y="62"/>
                    <a:pt x="860" y="36"/>
                    <a:pt x="789" y="21"/>
                  </a:cubicBezTo>
                  <a:cubicBezTo>
                    <a:pt x="724" y="7"/>
                    <a:pt x="663" y="0"/>
                    <a:pt x="6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4"/>
            <p:cNvSpPr/>
            <p:nvPr/>
          </p:nvSpPr>
          <p:spPr>
            <a:xfrm>
              <a:off x="1033156" y="562102"/>
              <a:ext cx="76725" cy="109133"/>
            </a:xfrm>
            <a:custGeom>
              <a:rect b="b" l="l" r="r" t="t"/>
              <a:pathLst>
                <a:path extrusionOk="0" h="3125" w="2197">
                  <a:moveTo>
                    <a:pt x="966" y="1"/>
                  </a:moveTo>
                  <a:cubicBezTo>
                    <a:pt x="942" y="1"/>
                    <a:pt x="915" y="1"/>
                    <a:pt x="893" y="5"/>
                  </a:cubicBezTo>
                  <a:cubicBezTo>
                    <a:pt x="839" y="9"/>
                    <a:pt x="781" y="21"/>
                    <a:pt x="714" y="43"/>
                  </a:cubicBezTo>
                  <a:cubicBezTo>
                    <a:pt x="646" y="67"/>
                    <a:pt x="577" y="97"/>
                    <a:pt x="505" y="137"/>
                  </a:cubicBezTo>
                  <a:cubicBezTo>
                    <a:pt x="355" y="221"/>
                    <a:pt x="233" y="326"/>
                    <a:pt x="146" y="448"/>
                  </a:cubicBezTo>
                  <a:cubicBezTo>
                    <a:pt x="72" y="551"/>
                    <a:pt x="25" y="681"/>
                    <a:pt x="11" y="822"/>
                  </a:cubicBezTo>
                  <a:cubicBezTo>
                    <a:pt x="0" y="946"/>
                    <a:pt x="18" y="1084"/>
                    <a:pt x="69" y="1233"/>
                  </a:cubicBezTo>
                  <a:cubicBezTo>
                    <a:pt x="113" y="1369"/>
                    <a:pt x="182" y="1509"/>
                    <a:pt x="277" y="1657"/>
                  </a:cubicBezTo>
                  <a:cubicBezTo>
                    <a:pt x="453" y="1928"/>
                    <a:pt x="685" y="2187"/>
                    <a:pt x="983" y="2448"/>
                  </a:cubicBezTo>
                  <a:cubicBezTo>
                    <a:pt x="1173" y="2614"/>
                    <a:pt x="1368" y="2759"/>
                    <a:pt x="1561" y="2877"/>
                  </a:cubicBezTo>
                  <a:cubicBezTo>
                    <a:pt x="1657" y="2935"/>
                    <a:pt x="1744" y="2985"/>
                    <a:pt x="1832" y="3028"/>
                  </a:cubicBezTo>
                  <a:cubicBezTo>
                    <a:pt x="1894" y="3057"/>
                    <a:pt x="1958" y="3085"/>
                    <a:pt x="2024" y="3107"/>
                  </a:cubicBezTo>
                  <a:cubicBezTo>
                    <a:pt x="2040" y="3118"/>
                    <a:pt x="2061" y="3125"/>
                    <a:pt x="2085" y="3125"/>
                  </a:cubicBezTo>
                  <a:cubicBezTo>
                    <a:pt x="2091" y="3125"/>
                    <a:pt x="2097" y="3125"/>
                    <a:pt x="2105" y="3122"/>
                  </a:cubicBezTo>
                  <a:cubicBezTo>
                    <a:pt x="2134" y="3118"/>
                    <a:pt x="2162" y="3098"/>
                    <a:pt x="2177" y="3074"/>
                  </a:cubicBezTo>
                  <a:cubicBezTo>
                    <a:pt x="2195" y="3049"/>
                    <a:pt x="2196" y="3022"/>
                    <a:pt x="2195" y="2991"/>
                  </a:cubicBezTo>
                  <a:cubicBezTo>
                    <a:pt x="2177" y="2774"/>
                    <a:pt x="2156" y="2559"/>
                    <a:pt x="2130" y="2342"/>
                  </a:cubicBezTo>
                  <a:cubicBezTo>
                    <a:pt x="2093" y="2004"/>
                    <a:pt x="2046" y="1707"/>
                    <a:pt x="1988" y="1440"/>
                  </a:cubicBezTo>
                  <a:cubicBezTo>
                    <a:pt x="1953" y="1277"/>
                    <a:pt x="1913" y="1130"/>
                    <a:pt x="1868" y="988"/>
                  </a:cubicBezTo>
                  <a:cubicBezTo>
                    <a:pt x="1818" y="833"/>
                    <a:pt x="1764" y="699"/>
                    <a:pt x="1708" y="582"/>
                  </a:cubicBezTo>
                  <a:cubicBezTo>
                    <a:pt x="1644" y="456"/>
                    <a:pt x="1574" y="350"/>
                    <a:pt x="1495" y="260"/>
                  </a:cubicBezTo>
                  <a:cubicBezTo>
                    <a:pt x="1461" y="220"/>
                    <a:pt x="1419" y="181"/>
                    <a:pt x="1371" y="144"/>
                  </a:cubicBezTo>
                  <a:cubicBezTo>
                    <a:pt x="1332" y="111"/>
                    <a:pt x="1284" y="82"/>
                    <a:pt x="1223" y="54"/>
                  </a:cubicBezTo>
                  <a:cubicBezTo>
                    <a:pt x="1149" y="20"/>
                    <a:pt x="1062" y="1"/>
                    <a:pt x="9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4"/>
            <p:cNvSpPr/>
            <p:nvPr/>
          </p:nvSpPr>
          <p:spPr>
            <a:xfrm>
              <a:off x="1036368" y="704931"/>
              <a:ext cx="95967" cy="68064"/>
            </a:xfrm>
            <a:custGeom>
              <a:rect b="b" l="l" r="r" t="t"/>
              <a:pathLst>
                <a:path extrusionOk="0" h="1949" w="2748">
                  <a:moveTo>
                    <a:pt x="753" y="1"/>
                  </a:moveTo>
                  <a:cubicBezTo>
                    <a:pt x="705" y="1"/>
                    <a:pt x="656" y="5"/>
                    <a:pt x="612" y="16"/>
                  </a:cubicBezTo>
                  <a:cubicBezTo>
                    <a:pt x="441" y="52"/>
                    <a:pt x="319" y="162"/>
                    <a:pt x="248" y="251"/>
                  </a:cubicBezTo>
                  <a:cubicBezTo>
                    <a:pt x="199" y="309"/>
                    <a:pt x="158" y="375"/>
                    <a:pt x="118" y="451"/>
                  </a:cubicBezTo>
                  <a:cubicBezTo>
                    <a:pt x="76" y="532"/>
                    <a:pt x="49" y="608"/>
                    <a:pt x="32" y="682"/>
                  </a:cubicBezTo>
                  <a:cubicBezTo>
                    <a:pt x="1" y="817"/>
                    <a:pt x="2" y="949"/>
                    <a:pt x="39" y="1067"/>
                  </a:cubicBezTo>
                  <a:cubicBezTo>
                    <a:pt x="75" y="1188"/>
                    <a:pt x="143" y="1300"/>
                    <a:pt x="241" y="1399"/>
                  </a:cubicBezTo>
                  <a:cubicBezTo>
                    <a:pt x="325" y="1488"/>
                    <a:pt x="435" y="1568"/>
                    <a:pt x="567" y="1638"/>
                  </a:cubicBezTo>
                  <a:cubicBezTo>
                    <a:pt x="695" y="1707"/>
                    <a:pt x="836" y="1764"/>
                    <a:pt x="1001" y="1814"/>
                  </a:cubicBezTo>
                  <a:cubicBezTo>
                    <a:pt x="1297" y="1902"/>
                    <a:pt x="1610" y="1947"/>
                    <a:pt x="1940" y="1949"/>
                  </a:cubicBezTo>
                  <a:lnTo>
                    <a:pt x="1941" y="1949"/>
                  </a:lnTo>
                  <a:cubicBezTo>
                    <a:pt x="2096" y="1949"/>
                    <a:pt x="2230" y="1938"/>
                    <a:pt x="2356" y="1917"/>
                  </a:cubicBezTo>
                  <a:cubicBezTo>
                    <a:pt x="2484" y="1896"/>
                    <a:pt x="2597" y="1863"/>
                    <a:pt x="2694" y="1818"/>
                  </a:cubicBezTo>
                  <a:cubicBezTo>
                    <a:pt x="2715" y="1807"/>
                    <a:pt x="2733" y="1790"/>
                    <a:pt x="2739" y="1768"/>
                  </a:cubicBezTo>
                  <a:cubicBezTo>
                    <a:pt x="2748" y="1745"/>
                    <a:pt x="2746" y="1720"/>
                    <a:pt x="2735" y="1699"/>
                  </a:cubicBezTo>
                  <a:cubicBezTo>
                    <a:pt x="2733" y="1692"/>
                    <a:pt x="2727" y="1682"/>
                    <a:pt x="2720" y="1675"/>
                  </a:cubicBezTo>
                  <a:cubicBezTo>
                    <a:pt x="2717" y="1660"/>
                    <a:pt x="2710" y="1641"/>
                    <a:pt x="2695" y="1626"/>
                  </a:cubicBezTo>
                  <a:cubicBezTo>
                    <a:pt x="2652" y="1575"/>
                    <a:pt x="2611" y="1519"/>
                    <a:pt x="2571" y="1464"/>
                  </a:cubicBezTo>
                  <a:lnTo>
                    <a:pt x="2494" y="1361"/>
                  </a:lnTo>
                  <a:cubicBezTo>
                    <a:pt x="2397" y="1236"/>
                    <a:pt x="2299" y="1115"/>
                    <a:pt x="2197" y="996"/>
                  </a:cubicBezTo>
                  <a:cubicBezTo>
                    <a:pt x="1922" y="677"/>
                    <a:pt x="1679" y="445"/>
                    <a:pt x="1431" y="267"/>
                  </a:cubicBezTo>
                  <a:cubicBezTo>
                    <a:pt x="1293" y="168"/>
                    <a:pt x="1153" y="93"/>
                    <a:pt x="1018" y="47"/>
                  </a:cubicBezTo>
                  <a:cubicBezTo>
                    <a:pt x="931" y="16"/>
                    <a:pt x="841" y="1"/>
                    <a:pt x="7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4"/>
            <p:cNvSpPr/>
            <p:nvPr/>
          </p:nvSpPr>
          <p:spPr>
            <a:xfrm>
              <a:off x="1068391" y="815213"/>
              <a:ext cx="86817" cy="64432"/>
            </a:xfrm>
            <a:custGeom>
              <a:rect b="b" l="l" r="r" t="t"/>
              <a:pathLst>
                <a:path extrusionOk="0" h="1845" w="2486">
                  <a:moveTo>
                    <a:pt x="1192" y="0"/>
                  </a:moveTo>
                  <a:cubicBezTo>
                    <a:pt x="1071" y="0"/>
                    <a:pt x="955" y="8"/>
                    <a:pt x="845" y="28"/>
                  </a:cubicBezTo>
                  <a:cubicBezTo>
                    <a:pt x="775" y="40"/>
                    <a:pt x="699" y="60"/>
                    <a:pt x="605" y="91"/>
                  </a:cubicBezTo>
                  <a:cubicBezTo>
                    <a:pt x="514" y="123"/>
                    <a:pt x="436" y="173"/>
                    <a:pt x="380" y="211"/>
                  </a:cubicBezTo>
                  <a:cubicBezTo>
                    <a:pt x="323" y="249"/>
                    <a:pt x="269" y="297"/>
                    <a:pt x="207" y="371"/>
                  </a:cubicBezTo>
                  <a:cubicBezTo>
                    <a:pt x="156" y="429"/>
                    <a:pt x="113" y="505"/>
                    <a:pt x="76" y="601"/>
                  </a:cubicBezTo>
                  <a:cubicBezTo>
                    <a:pt x="44" y="677"/>
                    <a:pt x="24" y="765"/>
                    <a:pt x="10" y="871"/>
                  </a:cubicBezTo>
                  <a:cubicBezTo>
                    <a:pt x="0" y="965"/>
                    <a:pt x="8" y="1067"/>
                    <a:pt x="33" y="1167"/>
                  </a:cubicBezTo>
                  <a:cubicBezTo>
                    <a:pt x="54" y="1248"/>
                    <a:pt x="90" y="1325"/>
                    <a:pt x="138" y="1399"/>
                  </a:cubicBezTo>
                  <a:cubicBezTo>
                    <a:pt x="162" y="1434"/>
                    <a:pt x="188" y="1468"/>
                    <a:pt x="216" y="1499"/>
                  </a:cubicBezTo>
                  <a:cubicBezTo>
                    <a:pt x="250" y="1538"/>
                    <a:pt x="289" y="1571"/>
                    <a:pt x="326" y="1602"/>
                  </a:cubicBezTo>
                  <a:cubicBezTo>
                    <a:pt x="396" y="1661"/>
                    <a:pt x="476" y="1702"/>
                    <a:pt x="547" y="1737"/>
                  </a:cubicBezTo>
                  <a:cubicBezTo>
                    <a:pt x="624" y="1773"/>
                    <a:pt x="714" y="1802"/>
                    <a:pt x="822" y="1822"/>
                  </a:cubicBezTo>
                  <a:cubicBezTo>
                    <a:pt x="899" y="1838"/>
                    <a:pt x="979" y="1844"/>
                    <a:pt x="1056" y="1844"/>
                  </a:cubicBezTo>
                  <a:cubicBezTo>
                    <a:pt x="1140" y="1844"/>
                    <a:pt x="1225" y="1836"/>
                    <a:pt x="1307" y="1820"/>
                  </a:cubicBezTo>
                  <a:cubicBezTo>
                    <a:pt x="1382" y="1803"/>
                    <a:pt x="1459" y="1778"/>
                    <a:pt x="1537" y="1741"/>
                  </a:cubicBezTo>
                  <a:cubicBezTo>
                    <a:pt x="1639" y="1695"/>
                    <a:pt x="1727" y="1624"/>
                    <a:pt x="1792" y="1567"/>
                  </a:cubicBezTo>
                  <a:cubicBezTo>
                    <a:pt x="1860" y="1509"/>
                    <a:pt x="1926" y="1437"/>
                    <a:pt x="2000" y="1343"/>
                  </a:cubicBezTo>
                  <a:cubicBezTo>
                    <a:pt x="2065" y="1261"/>
                    <a:pt x="2127" y="1167"/>
                    <a:pt x="2197" y="1047"/>
                  </a:cubicBezTo>
                  <a:cubicBezTo>
                    <a:pt x="2300" y="862"/>
                    <a:pt x="2384" y="667"/>
                    <a:pt x="2446" y="463"/>
                  </a:cubicBezTo>
                  <a:cubicBezTo>
                    <a:pt x="2452" y="447"/>
                    <a:pt x="2451" y="428"/>
                    <a:pt x="2444" y="413"/>
                  </a:cubicBezTo>
                  <a:cubicBezTo>
                    <a:pt x="2452" y="405"/>
                    <a:pt x="2459" y="392"/>
                    <a:pt x="2464" y="377"/>
                  </a:cubicBezTo>
                  <a:cubicBezTo>
                    <a:pt x="2485" y="315"/>
                    <a:pt x="2452" y="249"/>
                    <a:pt x="2390" y="227"/>
                  </a:cubicBezTo>
                  <a:cubicBezTo>
                    <a:pt x="2052" y="108"/>
                    <a:pt x="1713" y="33"/>
                    <a:pt x="1386" y="7"/>
                  </a:cubicBezTo>
                  <a:cubicBezTo>
                    <a:pt x="1321" y="3"/>
                    <a:pt x="1256" y="0"/>
                    <a:pt x="11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4"/>
            <p:cNvSpPr/>
            <p:nvPr/>
          </p:nvSpPr>
          <p:spPr>
            <a:xfrm>
              <a:off x="1055401" y="582706"/>
              <a:ext cx="235587" cy="289263"/>
            </a:xfrm>
            <a:custGeom>
              <a:rect b="b" l="l" r="r" t="t"/>
              <a:pathLst>
                <a:path extrusionOk="0" h="8283" w="6746">
                  <a:moveTo>
                    <a:pt x="166" y="0"/>
                  </a:moveTo>
                  <a:cubicBezTo>
                    <a:pt x="160" y="0"/>
                    <a:pt x="153" y="3"/>
                    <a:pt x="146" y="6"/>
                  </a:cubicBezTo>
                  <a:cubicBezTo>
                    <a:pt x="121" y="17"/>
                    <a:pt x="110" y="46"/>
                    <a:pt x="121" y="72"/>
                  </a:cubicBezTo>
                  <a:cubicBezTo>
                    <a:pt x="360" y="627"/>
                    <a:pt x="629" y="1171"/>
                    <a:pt x="919" y="1701"/>
                  </a:cubicBezTo>
                  <a:cubicBezTo>
                    <a:pt x="1064" y="1964"/>
                    <a:pt x="1211" y="2227"/>
                    <a:pt x="1367" y="2485"/>
                  </a:cubicBezTo>
                  <a:cubicBezTo>
                    <a:pt x="1519" y="2743"/>
                    <a:pt x="1677" y="2996"/>
                    <a:pt x="1835" y="3248"/>
                  </a:cubicBezTo>
                  <a:cubicBezTo>
                    <a:pt x="1994" y="3498"/>
                    <a:pt x="2168" y="3741"/>
                    <a:pt x="2339" y="3985"/>
                  </a:cubicBezTo>
                  <a:cubicBezTo>
                    <a:pt x="2499" y="4213"/>
                    <a:pt x="2664" y="4438"/>
                    <a:pt x="2831" y="4663"/>
                  </a:cubicBezTo>
                  <a:cubicBezTo>
                    <a:pt x="2969" y="4848"/>
                    <a:pt x="3110" y="5031"/>
                    <a:pt x="3252" y="5211"/>
                  </a:cubicBezTo>
                  <a:cubicBezTo>
                    <a:pt x="3112" y="5188"/>
                    <a:pt x="2972" y="5170"/>
                    <a:pt x="2831" y="5152"/>
                  </a:cubicBezTo>
                  <a:cubicBezTo>
                    <a:pt x="2613" y="5122"/>
                    <a:pt x="2397" y="5087"/>
                    <a:pt x="2183" y="5037"/>
                  </a:cubicBezTo>
                  <a:cubicBezTo>
                    <a:pt x="1925" y="4974"/>
                    <a:pt x="1667" y="4899"/>
                    <a:pt x="1417" y="4803"/>
                  </a:cubicBezTo>
                  <a:cubicBezTo>
                    <a:pt x="1148" y="4699"/>
                    <a:pt x="886" y="4574"/>
                    <a:pt x="630" y="4438"/>
                  </a:cubicBezTo>
                  <a:lnTo>
                    <a:pt x="630" y="4438"/>
                  </a:lnTo>
                  <a:lnTo>
                    <a:pt x="644" y="4445"/>
                  </a:lnTo>
                  <a:cubicBezTo>
                    <a:pt x="455" y="4344"/>
                    <a:pt x="266" y="4234"/>
                    <a:pt x="85" y="4114"/>
                  </a:cubicBezTo>
                  <a:cubicBezTo>
                    <a:pt x="77" y="4110"/>
                    <a:pt x="66" y="4106"/>
                    <a:pt x="56" y="4106"/>
                  </a:cubicBezTo>
                  <a:cubicBezTo>
                    <a:pt x="41" y="4106"/>
                    <a:pt x="27" y="4113"/>
                    <a:pt x="16" y="4126"/>
                  </a:cubicBezTo>
                  <a:cubicBezTo>
                    <a:pt x="1" y="4148"/>
                    <a:pt x="4" y="4182"/>
                    <a:pt x="27" y="4197"/>
                  </a:cubicBezTo>
                  <a:cubicBezTo>
                    <a:pt x="161" y="4285"/>
                    <a:pt x="293" y="4373"/>
                    <a:pt x="432" y="4458"/>
                  </a:cubicBezTo>
                  <a:cubicBezTo>
                    <a:pt x="563" y="4539"/>
                    <a:pt x="697" y="4616"/>
                    <a:pt x="830" y="4691"/>
                  </a:cubicBezTo>
                  <a:cubicBezTo>
                    <a:pt x="966" y="4765"/>
                    <a:pt x="1105" y="4836"/>
                    <a:pt x="1246" y="4901"/>
                  </a:cubicBezTo>
                  <a:cubicBezTo>
                    <a:pt x="1390" y="4968"/>
                    <a:pt x="1532" y="5035"/>
                    <a:pt x="1678" y="5093"/>
                  </a:cubicBezTo>
                  <a:cubicBezTo>
                    <a:pt x="1812" y="5148"/>
                    <a:pt x="1949" y="5202"/>
                    <a:pt x="2088" y="5250"/>
                  </a:cubicBezTo>
                  <a:cubicBezTo>
                    <a:pt x="2239" y="5300"/>
                    <a:pt x="2390" y="5348"/>
                    <a:pt x="2542" y="5391"/>
                  </a:cubicBezTo>
                  <a:cubicBezTo>
                    <a:pt x="2691" y="5435"/>
                    <a:pt x="2840" y="5472"/>
                    <a:pt x="2991" y="5505"/>
                  </a:cubicBezTo>
                  <a:cubicBezTo>
                    <a:pt x="3126" y="5533"/>
                    <a:pt x="3264" y="5550"/>
                    <a:pt x="3403" y="5550"/>
                  </a:cubicBezTo>
                  <a:cubicBezTo>
                    <a:pt x="3435" y="5550"/>
                    <a:pt x="3468" y="5549"/>
                    <a:pt x="3500" y="5547"/>
                  </a:cubicBezTo>
                  <a:cubicBezTo>
                    <a:pt x="3506" y="5547"/>
                    <a:pt x="3510" y="5543"/>
                    <a:pt x="3517" y="5541"/>
                  </a:cubicBezTo>
                  <a:cubicBezTo>
                    <a:pt x="3638" y="5688"/>
                    <a:pt x="3757" y="5837"/>
                    <a:pt x="3881" y="5982"/>
                  </a:cubicBezTo>
                  <a:cubicBezTo>
                    <a:pt x="4120" y="6256"/>
                    <a:pt x="4370" y="6519"/>
                    <a:pt x="4627" y="6774"/>
                  </a:cubicBezTo>
                  <a:cubicBezTo>
                    <a:pt x="4483" y="6764"/>
                    <a:pt x="4338" y="6762"/>
                    <a:pt x="4196" y="6762"/>
                  </a:cubicBezTo>
                  <a:cubicBezTo>
                    <a:pt x="4130" y="6762"/>
                    <a:pt x="4065" y="6762"/>
                    <a:pt x="3999" y="6763"/>
                  </a:cubicBezTo>
                  <a:cubicBezTo>
                    <a:pt x="3819" y="6767"/>
                    <a:pt x="3640" y="6778"/>
                    <a:pt x="3462" y="6795"/>
                  </a:cubicBezTo>
                  <a:cubicBezTo>
                    <a:pt x="3372" y="6803"/>
                    <a:pt x="3282" y="6816"/>
                    <a:pt x="3193" y="6829"/>
                  </a:cubicBezTo>
                  <a:cubicBezTo>
                    <a:pt x="3107" y="6843"/>
                    <a:pt x="3020" y="6853"/>
                    <a:pt x="2936" y="6867"/>
                  </a:cubicBezTo>
                  <a:cubicBezTo>
                    <a:pt x="2760" y="6896"/>
                    <a:pt x="2584" y="6930"/>
                    <a:pt x="2410" y="6970"/>
                  </a:cubicBezTo>
                  <a:cubicBezTo>
                    <a:pt x="2236" y="7010"/>
                    <a:pt x="2066" y="7064"/>
                    <a:pt x="1895" y="7119"/>
                  </a:cubicBezTo>
                  <a:cubicBezTo>
                    <a:pt x="1566" y="7224"/>
                    <a:pt x="1246" y="7362"/>
                    <a:pt x="942" y="7529"/>
                  </a:cubicBezTo>
                  <a:cubicBezTo>
                    <a:pt x="919" y="7542"/>
                    <a:pt x="912" y="7575"/>
                    <a:pt x="926" y="7597"/>
                  </a:cubicBezTo>
                  <a:cubicBezTo>
                    <a:pt x="936" y="7612"/>
                    <a:pt x="952" y="7621"/>
                    <a:pt x="968" y="7621"/>
                  </a:cubicBezTo>
                  <a:cubicBezTo>
                    <a:pt x="977" y="7621"/>
                    <a:pt x="986" y="7618"/>
                    <a:pt x="995" y="7613"/>
                  </a:cubicBezTo>
                  <a:cubicBezTo>
                    <a:pt x="1107" y="7554"/>
                    <a:pt x="1221" y="7496"/>
                    <a:pt x="1339" y="7446"/>
                  </a:cubicBezTo>
                  <a:cubicBezTo>
                    <a:pt x="1541" y="7358"/>
                    <a:pt x="1749" y="7286"/>
                    <a:pt x="1962" y="7226"/>
                  </a:cubicBezTo>
                  <a:cubicBezTo>
                    <a:pt x="2070" y="7195"/>
                    <a:pt x="2178" y="7172"/>
                    <a:pt x="2288" y="7150"/>
                  </a:cubicBezTo>
                  <a:cubicBezTo>
                    <a:pt x="2392" y="7128"/>
                    <a:pt x="2499" y="7110"/>
                    <a:pt x="2604" y="7093"/>
                  </a:cubicBezTo>
                  <a:lnTo>
                    <a:pt x="2602" y="7093"/>
                  </a:lnTo>
                  <a:cubicBezTo>
                    <a:pt x="2606" y="7093"/>
                    <a:pt x="2611" y="7092"/>
                    <a:pt x="2617" y="7092"/>
                  </a:cubicBezTo>
                  <a:lnTo>
                    <a:pt x="2620" y="7092"/>
                  </a:lnTo>
                  <a:cubicBezTo>
                    <a:pt x="2811" y="7061"/>
                    <a:pt x="3009" y="7039"/>
                    <a:pt x="3202" y="7031"/>
                  </a:cubicBezTo>
                  <a:cubicBezTo>
                    <a:pt x="3404" y="7023"/>
                    <a:pt x="3605" y="7018"/>
                    <a:pt x="3807" y="7018"/>
                  </a:cubicBezTo>
                  <a:cubicBezTo>
                    <a:pt x="4007" y="7020"/>
                    <a:pt x="4207" y="7029"/>
                    <a:pt x="4407" y="7043"/>
                  </a:cubicBezTo>
                  <a:cubicBezTo>
                    <a:pt x="4590" y="7057"/>
                    <a:pt x="4769" y="7071"/>
                    <a:pt x="4950" y="7082"/>
                  </a:cubicBezTo>
                  <a:cubicBezTo>
                    <a:pt x="4997" y="7126"/>
                    <a:pt x="5040" y="7172"/>
                    <a:pt x="5088" y="7216"/>
                  </a:cubicBezTo>
                  <a:cubicBezTo>
                    <a:pt x="5303" y="7411"/>
                    <a:pt x="5530" y="7593"/>
                    <a:pt x="5763" y="7768"/>
                  </a:cubicBezTo>
                  <a:cubicBezTo>
                    <a:pt x="5995" y="7942"/>
                    <a:pt x="6239" y="8108"/>
                    <a:pt x="6491" y="8253"/>
                  </a:cubicBezTo>
                  <a:cubicBezTo>
                    <a:pt x="6520" y="8270"/>
                    <a:pt x="6549" y="8282"/>
                    <a:pt x="6582" y="8282"/>
                  </a:cubicBezTo>
                  <a:cubicBezTo>
                    <a:pt x="6590" y="8282"/>
                    <a:pt x="6597" y="8281"/>
                    <a:pt x="6605" y="8280"/>
                  </a:cubicBezTo>
                  <a:cubicBezTo>
                    <a:pt x="6647" y="8273"/>
                    <a:pt x="6682" y="8251"/>
                    <a:pt x="6706" y="8217"/>
                  </a:cubicBezTo>
                  <a:cubicBezTo>
                    <a:pt x="6746" y="8148"/>
                    <a:pt x="6735" y="8044"/>
                    <a:pt x="6663" y="7997"/>
                  </a:cubicBezTo>
                  <a:cubicBezTo>
                    <a:pt x="6514" y="7901"/>
                    <a:pt x="6363" y="7800"/>
                    <a:pt x="6216" y="7699"/>
                  </a:cubicBezTo>
                  <a:cubicBezTo>
                    <a:pt x="6069" y="7597"/>
                    <a:pt x="5927" y="7491"/>
                    <a:pt x="5785" y="7380"/>
                  </a:cubicBezTo>
                  <a:cubicBezTo>
                    <a:pt x="5510" y="7166"/>
                    <a:pt x="5247" y="6938"/>
                    <a:pt x="4991" y="6701"/>
                  </a:cubicBezTo>
                  <a:cubicBezTo>
                    <a:pt x="4642" y="6374"/>
                    <a:pt x="4309" y="6029"/>
                    <a:pt x="3995" y="5671"/>
                  </a:cubicBezTo>
                  <a:cubicBezTo>
                    <a:pt x="3880" y="5541"/>
                    <a:pt x="3770" y="5409"/>
                    <a:pt x="3658" y="5276"/>
                  </a:cubicBezTo>
                  <a:cubicBezTo>
                    <a:pt x="3549" y="5091"/>
                    <a:pt x="3449" y="4904"/>
                    <a:pt x="3362" y="4709"/>
                  </a:cubicBezTo>
                  <a:cubicBezTo>
                    <a:pt x="3256" y="4470"/>
                    <a:pt x="3168" y="4223"/>
                    <a:pt x="3093" y="3973"/>
                  </a:cubicBezTo>
                  <a:cubicBezTo>
                    <a:pt x="3009" y="3683"/>
                    <a:pt x="2950" y="3385"/>
                    <a:pt x="2904" y="3087"/>
                  </a:cubicBezTo>
                  <a:cubicBezTo>
                    <a:pt x="2879" y="2932"/>
                    <a:pt x="2865" y="2778"/>
                    <a:pt x="2856" y="2622"/>
                  </a:cubicBezTo>
                  <a:cubicBezTo>
                    <a:pt x="2843" y="2467"/>
                    <a:pt x="2836" y="2310"/>
                    <a:pt x="2832" y="2152"/>
                  </a:cubicBezTo>
                  <a:cubicBezTo>
                    <a:pt x="2829" y="1987"/>
                    <a:pt x="2831" y="1819"/>
                    <a:pt x="2835" y="1654"/>
                  </a:cubicBezTo>
                  <a:cubicBezTo>
                    <a:pt x="2835" y="1626"/>
                    <a:pt x="2818" y="1603"/>
                    <a:pt x="2791" y="1599"/>
                  </a:cubicBezTo>
                  <a:lnTo>
                    <a:pt x="2787" y="1599"/>
                  </a:lnTo>
                  <a:cubicBezTo>
                    <a:pt x="2762" y="1599"/>
                    <a:pt x="2736" y="1618"/>
                    <a:pt x="2736" y="1644"/>
                  </a:cubicBezTo>
                  <a:cubicBezTo>
                    <a:pt x="2726" y="1987"/>
                    <a:pt x="2722" y="2330"/>
                    <a:pt x="2738" y="2674"/>
                  </a:cubicBezTo>
                  <a:cubicBezTo>
                    <a:pt x="2747" y="2852"/>
                    <a:pt x="2760" y="3029"/>
                    <a:pt x="2777" y="3206"/>
                  </a:cubicBezTo>
                  <a:cubicBezTo>
                    <a:pt x="2795" y="3379"/>
                    <a:pt x="2818" y="3553"/>
                    <a:pt x="2852" y="3729"/>
                  </a:cubicBezTo>
                  <a:cubicBezTo>
                    <a:pt x="2903" y="4012"/>
                    <a:pt x="2981" y="4291"/>
                    <a:pt x="3079" y="4561"/>
                  </a:cubicBezTo>
                  <a:cubicBezTo>
                    <a:pt x="3071" y="4550"/>
                    <a:pt x="3060" y="4539"/>
                    <a:pt x="3052" y="4527"/>
                  </a:cubicBezTo>
                  <a:cubicBezTo>
                    <a:pt x="2742" y="4132"/>
                    <a:pt x="2442" y="3730"/>
                    <a:pt x="2147" y="3323"/>
                  </a:cubicBezTo>
                  <a:cubicBezTo>
                    <a:pt x="1991" y="3108"/>
                    <a:pt x="1837" y="2891"/>
                    <a:pt x="1684" y="2674"/>
                  </a:cubicBezTo>
                  <a:cubicBezTo>
                    <a:pt x="1608" y="2565"/>
                    <a:pt x="1535" y="2455"/>
                    <a:pt x="1463" y="2343"/>
                  </a:cubicBezTo>
                  <a:cubicBezTo>
                    <a:pt x="1390" y="2232"/>
                    <a:pt x="1319" y="2120"/>
                    <a:pt x="1249" y="2007"/>
                  </a:cubicBezTo>
                  <a:lnTo>
                    <a:pt x="1249" y="2007"/>
                  </a:lnTo>
                  <a:lnTo>
                    <a:pt x="1257" y="2024"/>
                  </a:lnTo>
                  <a:lnTo>
                    <a:pt x="1210" y="1945"/>
                  </a:lnTo>
                  <a:lnTo>
                    <a:pt x="1218" y="1962"/>
                  </a:lnTo>
                  <a:cubicBezTo>
                    <a:pt x="839" y="1343"/>
                    <a:pt x="501" y="696"/>
                    <a:pt x="211" y="30"/>
                  </a:cubicBezTo>
                  <a:cubicBezTo>
                    <a:pt x="204" y="11"/>
                    <a:pt x="186" y="0"/>
                    <a:pt x="1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 name="Google Shape;646;p14"/>
          <p:cNvGrpSpPr/>
          <p:nvPr/>
        </p:nvGrpSpPr>
        <p:grpSpPr>
          <a:xfrm>
            <a:off x="3249694" y="6927980"/>
            <a:ext cx="622698" cy="798713"/>
            <a:chOff x="828341" y="967192"/>
            <a:chExt cx="430070" cy="551635"/>
          </a:xfrm>
        </p:grpSpPr>
        <p:sp>
          <p:nvSpPr>
            <p:cNvPr id="647" name="Google Shape;647;p14"/>
            <p:cNvSpPr/>
            <p:nvPr/>
          </p:nvSpPr>
          <p:spPr>
            <a:xfrm>
              <a:off x="828341" y="967192"/>
              <a:ext cx="403983" cy="511719"/>
            </a:xfrm>
            <a:custGeom>
              <a:rect b="b" l="l" r="r" t="t"/>
              <a:pathLst>
                <a:path extrusionOk="0" h="14653" w="11568">
                  <a:moveTo>
                    <a:pt x="16" y="1"/>
                  </a:moveTo>
                  <a:cubicBezTo>
                    <a:pt x="9" y="4"/>
                    <a:pt x="6" y="5"/>
                    <a:pt x="1" y="5"/>
                  </a:cubicBezTo>
                  <a:cubicBezTo>
                    <a:pt x="21" y="64"/>
                    <a:pt x="41" y="122"/>
                    <a:pt x="57" y="182"/>
                  </a:cubicBezTo>
                  <a:cubicBezTo>
                    <a:pt x="104" y="343"/>
                    <a:pt x="143" y="508"/>
                    <a:pt x="170" y="673"/>
                  </a:cubicBezTo>
                  <a:cubicBezTo>
                    <a:pt x="175" y="708"/>
                    <a:pt x="180" y="741"/>
                    <a:pt x="186" y="775"/>
                  </a:cubicBezTo>
                  <a:cubicBezTo>
                    <a:pt x="219" y="909"/>
                    <a:pt x="246" y="1053"/>
                    <a:pt x="268" y="1209"/>
                  </a:cubicBezTo>
                  <a:cubicBezTo>
                    <a:pt x="333" y="1692"/>
                    <a:pt x="339" y="2204"/>
                    <a:pt x="339" y="2686"/>
                  </a:cubicBezTo>
                  <a:lnTo>
                    <a:pt x="339" y="2865"/>
                  </a:lnTo>
                  <a:cubicBezTo>
                    <a:pt x="339" y="3045"/>
                    <a:pt x="338" y="3224"/>
                    <a:pt x="339" y="3404"/>
                  </a:cubicBezTo>
                  <a:cubicBezTo>
                    <a:pt x="340" y="3629"/>
                    <a:pt x="351" y="3857"/>
                    <a:pt x="369" y="4101"/>
                  </a:cubicBezTo>
                  <a:cubicBezTo>
                    <a:pt x="471" y="5441"/>
                    <a:pt x="643" y="6616"/>
                    <a:pt x="892" y="7693"/>
                  </a:cubicBezTo>
                  <a:cubicBezTo>
                    <a:pt x="1036" y="8309"/>
                    <a:pt x="1207" y="8895"/>
                    <a:pt x="1400" y="9438"/>
                  </a:cubicBezTo>
                  <a:cubicBezTo>
                    <a:pt x="1598" y="9993"/>
                    <a:pt x="1794" y="10431"/>
                    <a:pt x="2012" y="10810"/>
                  </a:cubicBezTo>
                  <a:cubicBezTo>
                    <a:pt x="2226" y="11177"/>
                    <a:pt x="2488" y="11538"/>
                    <a:pt x="2813" y="11909"/>
                  </a:cubicBezTo>
                  <a:cubicBezTo>
                    <a:pt x="3094" y="12232"/>
                    <a:pt x="3424" y="12543"/>
                    <a:pt x="3796" y="12835"/>
                  </a:cubicBezTo>
                  <a:cubicBezTo>
                    <a:pt x="4153" y="13118"/>
                    <a:pt x="4541" y="13378"/>
                    <a:pt x="4950" y="13603"/>
                  </a:cubicBezTo>
                  <a:cubicBezTo>
                    <a:pt x="5338" y="13817"/>
                    <a:pt x="5766" y="14009"/>
                    <a:pt x="6225" y="14172"/>
                  </a:cubicBezTo>
                  <a:cubicBezTo>
                    <a:pt x="7103" y="14485"/>
                    <a:pt x="8012" y="14648"/>
                    <a:pt x="8927" y="14652"/>
                  </a:cubicBezTo>
                  <a:lnTo>
                    <a:pt x="8966" y="14652"/>
                  </a:lnTo>
                  <a:cubicBezTo>
                    <a:pt x="9215" y="14652"/>
                    <a:pt x="9475" y="14638"/>
                    <a:pt x="9735" y="14611"/>
                  </a:cubicBezTo>
                  <a:cubicBezTo>
                    <a:pt x="9878" y="14595"/>
                    <a:pt x="10022" y="14576"/>
                    <a:pt x="10162" y="14553"/>
                  </a:cubicBezTo>
                  <a:cubicBezTo>
                    <a:pt x="10262" y="14538"/>
                    <a:pt x="10360" y="14514"/>
                    <a:pt x="10457" y="14492"/>
                  </a:cubicBezTo>
                  <a:lnTo>
                    <a:pt x="10487" y="14485"/>
                  </a:lnTo>
                  <a:cubicBezTo>
                    <a:pt x="10501" y="14486"/>
                    <a:pt x="10513" y="14486"/>
                    <a:pt x="10527" y="14486"/>
                  </a:cubicBezTo>
                  <a:cubicBezTo>
                    <a:pt x="10606" y="14486"/>
                    <a:pt x="10684" y="14456"/>
                    <a:pt x="10738" y="14399"/>
                  </a:cubicBezTo>
                  <a:cubicBezTo>
                    <a:pt x="10844" y="14286"/>
                    <a:pt x="10927" y="14158"/>
                    <a:pt x="10992" y="14045"/>
                  </a:cubicBezTo>
                  <a:cubicBezTo>
                    <a:pt x="11057" y="13934"/>
                    <a:pt x="11118" y="13813"/>
                    <a:pt x="11176" y="13665"/>
                  </a:cubicBezTo>
                  <a:cubicBezTo>
                    <a:pt x="11239" y="13506"/>
                    <a:pt x="11286" y="13374"/>
                    <a:pt x="11321" y="13245"/>
                  </a:cubicBezTo>
                  <a:cubicBezTo>
                    <a:pt x="11357" y="13113"/>
                    <a:pt x="11388" y="12975"/>
                    <a:pt x="11417" y="12839"/>
                  </a:cubicBezTo>
                  <a:cubicBezTo>
                    <a:pt x="11444" y="12721"/>
                    <a:pt x="11460" y="12602"/>
                    <a:pt x="11478" y="12483"/>
                  </a:cubicBezTo>
                  <a:lnTo>
                    <a:pt x="11481" y="12457"/>
                  </a:lnTo>
                  <a:cubicBezTo>
                    <a:pt x="11502" y="12305"/>
                    <a:pt x="11521" y="12152"/>
                    <a:pt x="11536" y="11999"/>
                  </a:cubicBezTo>
                  <a:cubicBezTo>
                    <a:pt x="11566" y="11703"/>
                    <a:pt x="11568" y="11411"/>
                    <a:pt x="11566" y="11190"/>
                  </a:cubicBezTo>
                  <a:cubicBezTo>
                    <a:pt x="11557" y="10192"/>
                    <a:pt x="11375" y="9136"/>
                    <a:pt x="11003" y="7961"/>
                  </a:cubicBezTo>
                  <a:cubicBezTo>
                    <a:pt x="10918" y="7681"/>
                    <a:pt x="10836" y="7450"/>
                    <a:pt x="10752" y="7232"/>
                  </a:cubicBezTo>
                  <a:cubicBezTo>
                    <a:pt x="10669" y="7018"/>
                    <a:pt x="10574" y="6800"/>
                    <a:pt x="10459" y="6561"/>
                  </a:cubicBezTo>
                  <a:cubicBezTo>
                    <a:pt x="10272" y="6168"/>
                    <a:pt x="10041" y="5774"/>
                    <a:pt x="9772" y="5389"/>
                  </a:cubicBezTo>
                  <a:cubicBezTo>
                    <a:pt x="9527" y="5042"/>
                    <a:pt x="9249" y="4703"/>
                    <a:pt x="8935" y="4380"/>
                  </a:cubicBezTo>
                  <a:cubicBezTo>
                    <a:pt x="8663" y="4097"/>
                    <a:pt x="8351" y="3819"/>
                    <a:pt x="7985" y="3535"/>
                  </a:cubicBezTo>
                  <a:cubicBezTo>
                    <a:pt x="6577" y="2440"/>
                    <a:pt x="4936" y="1755"/>
                    <a:pt x="3370" y="1178"/>
                  </a:cubicBezTo>
                  <a:cubicBezTo>
                    <a:pt x="2879" y="998"/>
                    <a:pt x="2375" y="825"/>
                    <a:pt x="1886" y="658"/>
                  </a:cubicBezTo>
                  <a:lnTo>
                    <a:pt x="1707" y="596"/>
                  </a:lnTo>
                  <a:cubicBezTo>
                    <a:pt x="1173" y="412"/>
                    <a:pt x="600" y="215"/>
                    <a:pt x="28" y="2"/>
                  </a:cubicBezTo>
                  <a:lnTo>
                    <a:pt x="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4"/>
            <p:cNvSpPr/>
            <p:nvPr/>
          </p:nvSpPr>
          <p:spPr>
            <a:xfrm>
              <a:off x="850971" y="989611"/>
              <a:ext cx="407441" cy="529216"/>
            </a:xfrm>
            <a:custGeom>
              <a:rect b="b" l="l" r="r" t="t"/>
              <a:pathLst>
                <a:path extrusionOk="0" h="15154" w="11667">
                  <a:moveTo>
                    <a:pt x="2702" y="8581"/>
                  </a:moveTo>
                  <a:cubicBezTo>
                    <a:pt x="2706" y="8582"/>
                    <a:pt x="2710" y="8582"/>
                    <a:pt x="2714" y="8583"/>
                  </a:cubicBezTo>
                  <a:cubicBezTo>
                    <a:pt x="2710" y="8582"/>
                    <a:pt x="2706" y="8581"/>
                    <a:pt x="2702" y="8581"/>
                  </a:cubicBezTo>
                  <a:close/>
                  <a:moveTo>
                    <a:pt x="58" y="1"/>
                  </a:moveTo>
                  <a:cubicBezTo>
                    <a:pt x="43" y="1"/>
                    <a:pt x="28" y="8"/>
                    <a:pt x="17" y="19"/>
                  </a:cubicBezTo>
                  <a:cubicBezTo>
                    <a:pt x="0" y="42"/>
                    <a:pt x="6" y="71"/>
                    <a:pt x="24" y="91"/>
                  </a:cubicBezTo>
                  <a:cubicBezTo>
                    <a:pt x="247" y="295"/>
                    <a:pt x="463" y="507"/>
                    <a:pt x="672" y="726"/>
                  </a:cubicBezTo>
                  <a:lnTo>
                    <a:pt x="663" y="715"/>
                  </a:lnTo>
                  <a:lnTo>
                    <a:pt x="663" y="715"/>
                  </a:lnTo>
                  <a:cubicBezTo>
                    <a:pt x="1052" y="1120"/>
                    <a:pt x="1421" y="1547"/>
                    <a:pt x="1775" y="1982"/>
                  </a:cubicBezTo>
                  <a:cubicBezTo>
                    <a:pt x="1691" y="1978"/>
                    <a:pt x="1607" y="1975"/>
                    <a:pt x="1521" y="1965"/>
                  </a:cubicBezTo>
                  <a:cubicBezTo>
                    <a:pt x="1407" y="1954"/>
                    <a:pt x="1292" y="1935"/>
                    <a:pt x="1179" y="1910"/>
                  </a:cubicBezTo>
                  <a:cubicBezTo>
                    <a:pt x="1004" y="1873"/>
                    <a:pt x="835" y="1823"/>
                    <a:pt x="668" y="1762"/>
                  </a:cubicBezTo>
                  <a:cubicBezTo>
                    <a:pt x="498" y="1702"/>
                    <a:pt x="334" y="1630"/>
                    <a:pt x="173" y="1554"/>
                  </a:cubicBezTo>
                  <a:cubicBezTo>
                    <a:pt x="167" y="1551"/>
                    <a:pt x="162" y="1550"/>
                    <a:pt x="158" y="1550"/>
                  </a:cubicBezTo>
                  <a:cubicBezTo>
                    <a:pt x="137" y="1550"/>
                    <a:pt x="116" y="1565"/>
                    <a:pt x="111" y="1584"/>
                  </a:cubicBezTo>
                  <a:cubicBezTo>
                    <a:pt x="106" y="1597"/>
                    <a:pt x="106" y="1610"/>
                    <a:pt x="112" y="1623"/>
                  </a:cubicBezTo>
                  <a:cubicBezTo>
                    <a:pt x="119" y="1637"/>
                    <a:pt x="127" y="1644"/>
                    <a:pt x="141" y="1648"/>
                  </a:cubicBezTo>
                  <a:cubicBezTo>
                    <a:pt x="271" y="1710"/>
                    <a:pt x="402" y="1769"/>
                    <a:pt x="534" y="1823"/>
                  </a:cubicBezTo>
                  <a:cubicBezTo>
                    <a:pt x="678" y="1881"/>
                    <a:pt x="827" y="1933"/>
                    <a:pt x="975" y="1978"/>
                  </a:cubicBezTo>
                  <a:cubicBezTo>
                    <a:pt x="1106" y="2018"/>
                    <a:pt x="1238" y="2048"/>
                    <a:pt x="1372" y="2073"/>
                  </a:cubicBezTo>
                  <a:cubicBezTo>
                    <a:pt x="1526" y="2102"/>
                    <a:pt x="1680" y="2116"/>
                    <a:pt x="1836" y="2116"/>
                  </a:cubicBezTo>
                  <a:cubicBezTo>
                    <a:pt x="1850" y="2116"/>
                    <a:pt x="1860" y="2113"/>
                    <a:pt x="1871" y="2107"/>
                  </a:cubicBezTo>
                  <a:cubicBezTo>
                    <a:pt x="1876" y="2114"/>
                    <a:pt x="1883" y="2117"/>
                    <a:pt x="1890" y="2121"/>
                  </a:cubicBezTo>
                  <a:cubicBezTo>
                    <a:pt x="2230" y="2545"/>
                    <a:pt x="2553" y="2984"/>
                    <a:pt x="2866" y="3427"/>
                  </a:cubicBezTo>
                  <a:cubicBezTo>
                    <a:pt x="2957" y="3557"/>
                    <a:pt x="3047" y="3688"/>
                    <a:pt x="3137" y="3819"/>
                  </a:cubicBezTo>
                  <a:cubicBezTo>
                    <a:pt x="3074" y="3822"/>
                    <a:pt x="3011" y="3826"/>
                    <a:pt x="2948" y="3830"/>
                  </a:cubicBezTo>
                  <a:lnTo>
                    <a:pt x="2948" y="3830"/>
                  </a:lnTo>
                  <a:cubicBezTo>
                    <a:pt x="2950" y="3830"/>
                    <a:pt x="2952" y="3830"/>
                    <a:pt x="2954" y="3829"/>
                  </a:cubicBezTo>
                  <a:lnTo>
                    <a:pt x="2954" y="3829"/>
                  </a:lnTo>
                  <a:cubicBezTo>
                    <a:pt x="2856" y="3833"/>
                    <a:pt x="2758" y="3835"/>
                    <a:pt x="2660" y="3835"/>
                  </a:cubicBezTo>
                  <a:cubicBezTo>
                    <a:pt x="2532" y="3835"/>
                    <a:pt x="2404" y="3831"/>
                    <a:pt x="2277" y="3822"/>
                  </a:cubicBezTo>
                  <a:cubicBezTo>
                    <a:pt x="2052" y="3807"/>
                    <a:pt x="1828" y="3770"/>
                    <a:pt x="1607" y="3723"/>
                  </a:cubicBezTo>
                  <a:cubicBezTo>
                    <a:pt x="1263" y="3647"/>
                    <a:pt x="926" y="3539"/>
                    <a:pt x="606" y="3400"/>
                  </a:cubicBezTo>
                  <a:cubicBezTo>
                    <a:pt x="601" y="3398"/>
                    <a:pt x="595" y="3397"/>
                    <a:pt x="588" y="3397"/>
                  </a:cubicBezTo>
                  <a:cubicBezTo>
                    <a:pt x="568" y="3397"/>
                    <a:pt x="548" y="3411"/>
                    <a:pt x="541" y="3429"/>
                  </a:cubicBezTo>
                  <a:cubicBezTo>
                    <a:pt x="533" y="3456"/>
                    <a:pt x="547" y="3482"/>
                    <a:pt x="573" y="3493"/>
                  </a:cubicBezTo>
                  <a:cubicBezTo>
                    <a:pt x="788" y="3587"/>
                    <a:pt x="1009" y="3673"/>
                    <a:pt x="1234" y="3745"/>
                  </a:cubicBezTo>
                  <a:cubicBezTo>
                    <a:pt x="1455" y="3815"/>
                    <a:pt x="1680" y="3874"/>
                    <a:pt x="1908" y="3921"/>
                  </a:cubicBezTo>
                  <a:cubicBezTo>
                    <a:pt x="2143" y="3967"/>
                    <a:pt x="2380" y="4001"/>
                    <a:pt x="2618" y="4022"/>
                  </a:cubicBezTo>
                  <a:cubicBezTo>
                    <a:pt x="2712" y="4030"/>
                    <a:pt x="2808" y="4035"/>
                    <a:pt x="2904" y="4035"/>
                  </a:cubicBezTo>
                  <a:cubicBezTo>
                    <a:pt x="3026" y="4035"/>
                    <a:pt x="3148" y="4027"/>
                    <a:pt x="3268" y="4011"/>
                  </a:cubicBezTo>
                  <a:cubicBezTo>
                    <a:pt x="3465" y="4298"/>
                    <a:pt x="3660" y="4588"/>
                    <a:pt x="3848" y="4882"/>
                  </a:cubicBezTo>
                  <a:cubicBezTo>
                    <a:pt x="4114" y="5296"/>
                    <a:pt x="4379" y="5711"/>
                    <a:pt x="4644" y="6125"/>
                  </a:cubicBezTo>
                  <a:cubicBezTo>
                    <a:pt x="4612" y="6130"/>
                    <a:pt x="4582" y="6133"/>
                    <a:pt x="4550" y="6138"/>
                  </a:cubicBezTo>
                  <a:cubicBezTo>
                    <a:pt x="4466" y="6152"/>
                    <a:pt x="4382" y="6166"/>
                    <a:pt x="4296" y="6179"/>
                  </a:cubicBezTo>
                  <a:cubicBezTo>
                    <a:pt x="4144" y="6201"/>
                    <a:pt x="3991" y="6216"/>
                    <a:pt x="3839" y="6224"/>
                  </a:cubicBezTo>
                  <a:lnTo>
                    <a:pt x="3834" y="6224"/>
                  </a:lnTo>
                  <a:cubicBezTo>
                    <a:pt x="3831" y="6224"/>
                    <a:pt x="3829" y="6224"/>
                    <a:pt x="3827" y="6224"/>
                  </a:cubicBezTo>
                  <a:lnTo>
                    <a:pt x="3827" y="6224"/>
                  </a:lnTo>
                  <a:cubicBezTo>
                    <a:pt x="3827" y="6224"/>
                    <a:pt x="3827" y="6224"/>
                    <a:pt x="3827" y="6224"/>
                  </a:cubicBezTo>
                  <a:lnTo>
                    <a:pt x="3827" y="6224"/>
                  </a:lnTo>
                  <a:cubicBezTo>
                    <a:pt x="3751" y="6227"/>
                    <a:pt x="3676" y="6229"/>
                    <a:pt x="3600" y="6229"/>
                  </a:cubicBezTo>
                  <a:cubicBezTo>
                    <a:pt x="3439" y="6229"/>
                    <a:pt x="3277" y="6222"/>
                    <a:pt x="3115" y="6208"/>
                  </a:cubicBezTo>
                  <a:cubicBezTo>
                    <a:pt x="2992" y="6196"/>
                    <a:pt x="2870" y="6183"/>
                    <a:pt x="2749" y="6165"/>
                  </a:cubicBezTo>
                  <a:cubicBezTo>
                    <a:pt x="2616" y="6144"/>
                    <a:pt x="2486" y="6118"/>
                    <a:pt x="2354" y="6090"/>
                  </a:cubicBezTo>
                  <a:cubicBezTo>
                    <a:pt x="2100" y="6034"/>
                    <a:pt x="1850" y="5962"/>
                    <a:pt x="1604" y="5878"/>
                  </a:cubicBezTo>
                  <a:cubicBezTo>
                    <a:pt x="1363" y="5796"/>
                    <a:pt x="1128" y="5699"/>
                    <a:pt x="899" y="5588"/>
                  </a:cubicBezTo>
                  <a:cubicBezTo>
                    <a:pt x="893" y="5585"/>
                    <a:pt x="889" y="5585"/>
                    <a:pt x="884" y="5585"/>
                  </a:cubicBezTo>
                  <a:cubicBezTo>
                    <a:pt x="863" y="5585"/>
                    <a:pt x="842" y="5600"/>
                    <a:pt x="837" y="5619"/>
                  </a:cubicBezTo>
                  <a:cubicBezTo>
                    <a:pt x="827" y="5647"/>
                    <a:pt x="842" y="5670"/>
                    <a:pt x="866" y="5683"/>
                  </a:cubicBezTo>
                  <a:cubicBezTo>
                    <a:pt x="1163" y="5829"/>
                    <a:pt x="1469" y="5965"/>
                    <a:pt x="1780" y="6078"/>
                  </a:cubicBezTo>
                  <a:cubicBezTo>
                    <a:pt x="1947" y="6138"/>
                    <a:pt x="2115" y="6190"/>
                    <a:pt x="2286" y="6237"/>
                  </a:cubicBezTo>
                  <a:cubicBezTo>
                    <a:pt x="2456" y="6285"/>
                    <a:pt x="2626" y="6325"/>
                    <a:pt x="2798" y="6359"/>
                  </a:cubicBezTo>
                  <a:cubicBezTo>
                    <a:pt x="2877" y="6375"/>
                    <a:pt x="2953" y="6388"/>
                    <a:pt x="3030" y="6402"/>
                  </a:cubicBezTo>
                  <a:cubicBezTo>
                    <a:pt x="3119" y="6417"/>
                    <a:pt x="3206" y="6430"/>
                    <a:pt x="3295" y="6442"/>
                  </a:cubicBezTo>
                  <a:cubicBezTo>
                    <a:pt x="3471" y="6464"/>
                    <a:pt x="3646" y="6477"/>
                    <a:pt x="3824" y="6479"/>
                  </a:cubicBezTo>
                  <a:cubicBezTo>
                    <a:pt x="3860" y="6480"/>
                    <a:pt x="3896" y="6481"/>
                    <a:pt x="3931" y="6481"/>
                  </a:cubicBezTo>
                  <a:cubicBezTo>
                    <a:pt x="4069" y="6481"/>
                    <a:pt x="4207" y="6474"/>
                    <a:pt x="4345" y="6459"/>
                  </a:cubicBezTo>
                  <a:cubicBezTo>
                    <a:pt x="4432" y="6450"/>
                    <a:pt x="4514" y="6437"/>
                    <a:pt x="4599" y="6420"/>
                  </a:cubicBezTo>
                  <a:cubicBezTo>
                    <a:pt x="4666" y="6406"/>
                    <a:pt x="4730" y="6386"/>
                    <a:pt x="4793" y="6361"/>
                  </a:cubicBezTo>
                  <a:cubicBezTo>
                    <a:pt x="5062" y="6782"/>
                    <a:pt x="5329" y="7203"/>
                    <a:pt x="5584" y="7632"/>
                  </a:cubicBezTo>
                  <a:cubicBezTo>
                    <a:pt x="5743" y="7900"/>
                    <a:pt x="5898" y="8169"/>
                    <a:pt x="6054" y="8438"/>
                  </a:cubicBezTo>
                  <a:cubicBezTo>
                    <a:pt x="6048" y="8440"/>
                    <a:pt x="6041" y="8443"/>
                    <a:pt x="6036" y="8444"/>
                  </a:cubicBezTo>
                  <a:cubicBezTo>
                    <a:pt x="5976" y="8463"/>
                    <a:pt x="5916" y="8484"/>
                    <a:pt x="5855" y="8502"/>
                  </a:cubicBezTo>
                  <a:cubicBezTo>
                    <a:pt x="5641" y="8568"/>
                    <a:pt x="5428" y="8625"/>
                    <a:pt x="5207" y="8665"/>
                  </a:cubicBezTo>
                  <a:cubicBezTo>
                    <a:pt x="4969" y="8709"/>
                    <a:pt x="4727" y="8732"/>
                    <a:pt x="4483" y="8743"/>
                  </a:cubicBezTo>
                  <a:cubicBezTo>
                    <a:pt x="4396" y="8747"/>
                    <a:pt x="4309" y="8749"/>
                    <a:pt x="4222" y="8749"/>
                  </a:cubicBezTo>
                  <a:cubicBezTo>
                    <a:pt x="3711" y="8749"/>
                    <a:pt x="3199" y="8688"/>
                    <a:pt x="2699" y="8581"/>
                  </a:cubicBezTo>
                  <a:cubicBezTo>
                    <a:pt x="2700" y="8581"/>
                    <a:pt x="2701" y="8581"/>
                    <a:pt x="2702" y="8581"/>
                  </a:cubicBezTo>
                  <a:lnTo>
                    <a:pt x="2702" y="8581"/>
                  </a:lnTo>
                  <a:cubicBezTo>
                    <a:pt x="2285" y="8490"/>
                    <a:pt x="1874" y="8366"/>
                    <a:pt x="1480" y="8198"/>
                  </a:cubicBezTo>
                  <a:cubicBezTo>
                    <a:pt x="1476" y="8197"/>
                    <a:pt x="1470" y="8195"/>
                    <a:pt x="1463" y="8195"/>
                  </a:cubicBezTo>
                  <a:cubicBezTo>
                    <a:pt x="1443" y="8195"/>
                    <a:pt x="1423" y="8209"/>
                    <a:pt x="1417" y="8230"/>
                  </a:cubicBezTo>
                  <a:cubicBezTo>
                    <a:pt x="1408" y="8256"/>
                    <a:pt x="1422" y="8284"/>
                    <a:pt x="1448" y="8293"/>
                  </a:cubicBezTo>
                  <a:cubicBezTo>
                    <a:pt x="1622" y="8368"/>
                    <a:pt x="1796" y="8437"/>
                    <a:pt x="1976" y="8499"/>
                  </a:cubicBezTo>
                  <a:cubicBezTo>
                    <a:pt x="2174" y="8568"/>
                    <a:pt x="2377" y="8626"/>
                    <a:pt x="2583" y="8680"/>
                  </a:cubicBezTo>
                  <a:cubicBezTo>
                    <a:pt x="2997" y="8788"/>
                    <a:pt x="3418" y="8861"/>
                    <a:pt x="3843" y="8902"/>
                  </a:cubicBezTo>
                  <a:cubicBezTo>
                    <a:pt x="4074" y="8926"/>
                    <a:pt x="4307" y="8938"/>
                    <a:pt x="4540" y="8938"/>
                  </a:cubicBezTo>
                  <a:cubicBezTo>
                    <a:pt x="4736" y="8938"/>
                    <a:pt x="4932" y="8930"/>
                    <a:pt x="5127" y="8913"/>
                  </a:cubicBezTo>
                  <a:cubicBezTo>
                    <a:pt x="5327" y="8898"/>
                    <a:pt x="5529" y="8866"/>
                    <a:pt x="5724" y="8824"/>
                  </a:cubicBezTo>
                  <a:cubicBezTo>
                    <a:pt x="5820" y="8801"/>
                    <a:pt x="5917" y="8774"/>
                    <a:pt x="6012" y="8741"/>
                  </a:cubicBezTo>
                  <a:cubicBezTo>
                    <a:pt x="6059" y="8726"/>
                    <a:pt x="6103" y="8709"/>
                    <a:pt x="6146" y="8691"/>
                  </a:cubicBezTo>
                  <a:cubicBezTo>
                    <a:pt x="6160" y="8686"/>
                    <a:pt x="6172" y="8679"/>
                    <a:pt x="6186" y="8672"/>
                  </a:cubicBezTo>
                  <a:cubicBezTo>
                    <a:pt x="6234" y="8755"/>
                    <a:pt x="6283" y="8836"/>
                    <a:pt x="6330" y="8919"/>
                  </a:cubicBezTo>
                  <a:cubicBezTo>
                    <a:pt x="6662" y="9494"/>
                    <a:pt x="7001" y="10069"/>
                    <a:pt x="7351" y="10633"/>
                  </a:cubicBezTo>
                  <a:cubicBezTo>
                    <a:pt x="7198" y="10687"/>
                    <a:pt x="7048" y="10745"/>
                    <a:pt x="6892" y="10794"/>
                  </a:cubicBezTo>
                  <a:cubicBezTo>
                    <a:pt x="6712" y="10847"/>
                    <a:pt x="6528" y="10890"/>
                    <a:pt x="6342" y="10922"/>
                  </a:cubicBezTo>
                  <a:cubicBezTo>
                    <a:pt x="6240" y="10938"/>
                    <a:pt x="6138" y="10952"/>
                    <a:pt x="6036" y="10965"/>
                  </a:cubicBezTo>
                  <a:cubicBezTo>
                    <a:pt x="5932" y="10976"/>
                    <a:pt x="5830" y="10983"/>
                    <a:pt x="5729" y="10985"/>
                  </a:cubicBezTo>
                  <a:cubicBezTo>
                    <a:pt x="5637" y="10990"/>
                    <a:pt x="5544" y="10992"/>
                    <a:pt x="5451" y="10992"/>
                  </a:cubicBezTo>
                  <a:cubicBezTo>
                    <a:pt x="5306" y="10992"/>
                    <a:pt x="5160" y="10987"/>
                    <a:pt x="5017" y="10979"/>
                  </a:cubicBezTo>
                  <a:cubicBezTo>
                    <a:pt x="4759" y="10963"/>
                    <a:pt x="4503" y="10937"/>
                    <a:pt x="4248" y="10904"/>
                  </a:cubicBezTo>
                  <a:cubicBezTo>
                    <a:pt x="3995" y="10872"/>
                    <a:pt x="3741" y="10832"/>
                    <a:pt x="3489" y="10787"/>
                  </a:cubicBezTo>
                  <a:cubicBezTo>
                    <a:pt x="3240" y="10745"/>
                    <a:pt x="2992" y="10701"/>
                    <a:pt x="2746" y="10654"/>
                  </a:cubicBezTo>
                  <a:cubicBezTo>
                    <a:pt x="2744" y="10654"/>
                    <a:pt x="2741" y="10653"/>
                    <a:pt x="2739" y="10653"/>
                  </a:cubicBezTo>
                  <a:cubicBezTo>
                    <a:pt x="2715" y="10653"/>
                    <a:pt x="2693" y="10677"/>
                    <a:pt x="2692" y="10701"/>
                  </a:cubicBezTo>
                  <a:cubicBezTo>
                    <a:pt x="2691" y="10730"/>
                    <a:pt x="2711" y="10749"/>
                    <a:pt x="2739" y="10755"/>
                  </a:cubicBezTo>
                  <a:cubicBezTo>
                    <a:pt x="3134" y="10827"/>
                    <a:pt x="3530" y="10908"/>
                    <a:pt x="3928" y="10976"/>
                  </a:cubicBezTo>
                  <a:cubicBezTo>
                    <a:pt x="4331" y="11045"/>
                    <a:pt x="4737" y="11100"/>
                    <a:pt x="5144" y="11129"/>
                  </a:cubicBezTo>
                  <a:cubicBezTo>
                    <a:pt x="5325" y="11142"/>
                    <a:pt x="5503" y="11148"/>
                    <a:pt x="5683" y="11148"/>
                  </a:cubicBezTo>
                  <a:cubicBezTo>
                    <a:pt x="5699" y="11148"/>
                    <a:pt x="5715" y="11148"/>
                    <a:pt x="5732" y="11148"/>
                  </a:cubicBezTo>
                  <a:cubicBezTo>
                    <a:pt x="5936" y="11146"/>
                    <a:pt x="6138" y="11132"/>
                    <a:pt x="6339" y="11114"/>
                  </a:cubicBezTo>
                  <a:cubicBezTo>
                    <a:pt x="6545" y="11093"/>
                    <a:pt x="6749" y="11054"/>
                    <a:pt x="6951" y="11006"/>
                  </a:cubicBezTo>
                  <a:cubicBezTo>
                    <a:pt x="7050" y="10983"/>
                    <a:pt x="7150" y="10952"/>
                    <a:pt x="7246" y="10922"/>
                  </a:cubicBezTo>
                  <a:cubicBezTo>
                    <a:pt x="7324" y="10896"/>
                    <a:pt x="7400" y="10863"/>
                    <a:pt x="7471" y="10827"/>
                  </a:cubicBezTo>
                  <a:cubicBezTo>
                    <a:pt x="7620" y="11061"/>
                    <a:pt x="7771" y="11295"/>
                    <a:pt x="7924" y="11524"/>
                  </a:cubicBezTo>
                  <a:cubicBezTo>
                    <a:pt x="8192" y="11921"/>
                    <a:pt x="8472" y="12309"/>
                    <a:pt x="8768" y="12685"/>
                  </a:cubicBezTo>
                  <a:cubicBezTo>
                    <a:pt x="8608" y="12752"/>
                    <a:pt x="8447" y="12820"/>
                    <a:pt x="8282" y="12874"/>
                  </a:cubicBezTo>
                  <a:cubicBezTo>
                    <a:pt x="8106" y="12926"/>
                    <a:pt x="7930" y="12966"/>
                    <a:pt x="7752" y="12998"/>
                  </a:cubicBezTo>
                  <a:cubicBezTo>
                    <a:pt x="7572" y="13029"/>
                    <a:pt x="7389" y="13044"/>
                    <a:pt x="7208" y="13053"/>
                  </a:cubicBezTo>
                  <a:cubicBezTo>
                    <a:pt x="7123" y="13057"/>
                    <a:pt x="7037" y="13059"/>
                    <a:pt x="6952" y="13059"/>
                  </a:cubicBezTo>
                  <a:cubicBezTo>
                    <a:pt x="6710" y="13059"/>
                    <a:pt x="6467" y="13045"/>
                    <a:pt x="6226" y="13020"/>
                  </a:cubicBezTo>
                  <a:cubicBezTo>
                    <a:pt x="6224" y="13020"/>
                    <a:pt x="6222" y="13020"/>
                    <a:pt x="6220" y="13020"/>
                  </a:cubicBezTo>
                  <a:cubicBezTo>
                    <a:pt x="6195" y="13020"/>
                    <a:pt x="6173" y="13042"/>
                    <a:pt x="6171" y="13064"/>
                  </a:cubicBezTo>
                  <a:cubicBezTo>
                    <a:pt x="6170" y="13092"/>
                    <a:pt x="6189" y="13116"/>
                    <a:pt x="6218" y="13118"/>
                  </a:cubicBezTo>
                  <a:cubicBezTo>
                    <a:pt x="6450" y="13145"/>
                    <a:pt x="6683" y="13165"/>
                    <a:pt x="6916" y="13172"/>
                  </a:cubicBezTo>
                  <a:cubicBezTo>
                    <a:pt x="6983" y="13175"/>
                    <a:pt x="7050" y="13176"/>
                    <a:pt x="7117" y="13176"/>
                  </a:cubicBezTo>
                  <a:cubicBezTo>
                    <a:pt x="7279" y="13176"/>
                    <a:pt x="7440" y="13169"/>
                    <a:pt x="7601" y="13158"/>
                  </a:cubicBezTo>
                  <a:cubicBezTo>
                    <a:pt x="7718" y="13149"/>
                    <a:pt x="7836" y="13139"/>
                    <a:pt x="7952" y="13125"/>
                  </a:cubicBezTo>
                  <a:cubicBezTo>
                    <a:pt x="8068" y="13111"/>
                    <a:pt x="8182" y="13091"/>
                    <a:pt x="8297" y="13069"/>
                  </a:cubicBezTo>
                  <a:cubicBezTo>
                    <a:pt x="8512" y="13029"/>
                    <a:pt x="8726" y="12972"/>
                    <a:pt x="8928" y="12886"/>
                  </a:cubicBezTo>
                  <a:cubicBezTo>
                    <a:pt x="9104" y="13103"/>
                    <a:pt x="9284" y="13314"/>
                    <a:pt x="9472" y="13520"/>
                  </a:cubicBezTo>
                  <a:cubicBezTo>
                    <a:pt x="9756" y="13828"/>
                    <a:pt x="10056" y="14125"/>
                    <a:pt x="10375" y="14397"/>
                  </a:cubicBezTo>
                  <a:cubicBezTo>
                    <a:pt x="10677" y="14658"/>
                    <a:pt x="10997" y="14899"/>
                    <a:pt x="11340" y="15102"/>
                  </a:cubicBezTo>
                  <a:lnTo>
                    <a:pt x="11355" y="15113"/>
                  </a:lnTo>
                  <a:cubicBezTo>
                    <a:pt x="11368" y="15121"/>
                    <a:pt x="11382" y="15130"/>
                    <a:pt x="11397" y="15139"/>
                  </a:cubicBezTo>
                  <a:cubicBezTo>
                    <a:pt x="11424" y="15148"/>
                    <a:pt x="11449" y="15154"/>
                    <a:pt x="11476" y="15154"/>
                  </a:cubicBezTo>
                  <a:cubicBezTo>
                    <a:pt x="11481" y="15154"/>
                    <a:pt x="11487" y="15154"/>
                    <a:pt x="11493" y="15153"/>
                  </a:cubicBezTo>
                  <a:cubicBezTo>
                    <a:pt x="11542" y="15148"/>
                    <a:pt x="11591" y="15121"/>
                    <a:pt x="11623" y="15081"/>
                  </a:cubicBezTo>
                  <a:cubicBezTo>
                    <a:pt x="11653" y="15043"/>
                    <a:pt x="11667" y="14993"/>
                    <a:pt x="11661" y="14943"/>
                  </a:cubicBezTo>
                  <a:cubicBezTo>
                    <a:pt x="11658" y="14899"/>
                    <a:pt x="11632" y="14844"/>
                    <a:pt x="11591" y="14816"/>
                  </a:cubicBezTo>
                  <a:cubicBezTo>
                    <a:pt x="11520" y="14768"/>
                    <a:pt x="11450" y="14717"/>
                    <a:pt x="11381" y="14664"/>
                  </a:cubicBezTo>
                  <a:cubicBezTo>
                    <a:pt x="11309" y="14615"/>
                    <a:pt x="11240" y="14562"/>
                    <a:pt x="11171" y="14511"/>
                  </a:cubicBezTo>
                  <a:cubicBezTo>
                    <a:pt x="11025" y="14401"/>
                    <a:pt x="10884" y="14285"/>
                    <a:pt x="10742" y="14167"/>
                  </a:cubicBezTo>
                  <a:cubicBezTo>
                    <a:pt x="10473" y="13940"/>
                    <a:pt x="10217" y="13697"/>
                    <a:pt x="9970" y="13443"/>
                  </a:cubicBezTo>
                  <a:cubicBezTo>
                    <a:pt x="9691" y="13151"/>
                    <a:pt x="9430" y="12844"/>
                    <a:pt x="9176" y="12530"/>
                  </a:cubicBezTo>
                  <a:cubicBezTo>
                    <a:pt x="9269" y="12410"/>
                    <a:pt x="9358" y="12286"/>
                    <a:pt x="9437" y="12159"/>
                  </a:cubicBezTo>
                  <a:cubicBezTo>
                    <a:pt x="9561" y="11960"/>
                    <a:pt x="9666" y="11750"/>
                    <a:pt x="9760" y="11536"/>
                  </a:cubicBezTo>
                  <a:cubicBezTo>
                    <a:pt x="9851" y="11324"/>
                    <a:pt x="9934" y="11110"/>
                    <a:pt x="10009" y="10892"/>
                  </a:cubicBezTo>
                  <a:cubicBezTo>
                    <a:pt x="10085" y="10671"/>
                    <a:pt x="10148" y="10446"/>
                    <a:pt x="10207" y="10219"/>
                  </a:cubicBezTo>
                  <a:cubicBezTo>
                    <a:pt x="10214" y="10187"/>
                    <a:pt x="10196" y="10157"/>
                    <a:pt x="10166" y="10149"/>
                  </a:cubicBezTo>
                  <a:cubicBezTo>
                    <a:pt x="10161" y="10147"/>
                    <a:pt x="10156" y="10147"/>
                    <a:pt x="10152" y="10147"/>
                  </a:cubicBezTo>
                  <a:cubicBezTo>
                    <a:pt x="10126" y="10147"/>
                    <a:pt x="10104" y="10164"/>
                    <a:pt x="10097" y="10189"/>
                  </a:cubicBezTo>
                  <a:cubicBezTo>
                    <a:pt x="10023" y="10465"/>
                    <a:pt x="9933" y="10737"/>
                    <a:pt x="9824" y="11001"/>
                  </a:cubicBezTo>
                  <a:cubicBezTo>
                    <a:pt x="9782" y="11101"/>
                    <a:pt x="9738" y="11201"/>
                    <a:pt x="9690" y="11300"/>
                  </a:cubicBezTo>
                  <a:cubicBezTo>
                    <a:pt x="9641" y="11400"/>
                    <a:pt x="9586" y="11498"/>
                    <a:pt x="9532" y="11594"/>
                  </a:cubicBezTo>
                  <a:cubicBezTo>
                    <a:pt x="9421" y="11792"/>
                    <a:pt x="9292" y="11979"/>
                    <a:pt x="9154" y="12160"/>
                  </a:cubicBezTo>
                  <a:cubicBezTo>
                    <a:pt x="9110" y="12220"/>
                    <a:pt x="9062" y="12275"/>
                    <a:pt x="9015" y="12330"/>
                  </a:cubicBezTo>
                  <a:cubicBezTo>
                    <a:pt x="8706" y="11932"/>
                    <a:pt x="8413" y="11524"/>
                    <a:pt x="8133" y="11108"/>
                  </a:cubicBezTo>
                  <a:cubicBezTo>
                    <a:pt x="8028" y="10952"/>
                    <a:pt x="7926" y="10794"/>
                    <a:pt x="7822" y="10638"/>
                  </a:cubicBezTo>
                  <a:cubicBezTo>
                    <a:pt x="7899" y="10537"/>
                    <a:pt x="7975" y="10439"/>
                    <a:pt x="8050" y="10335"/>
                  </a:cubicBezTo>
                  <a:cubicBezTo>
                    <a:pt x="8134" y="10216"/>
                    <a:pt x="8213" y="10094"/>
                    <a:pt x="8289" y="9968"/>
                  </a:cubicBezTo>
                  <a:cubicBezTo>
                    <a:pt x="8365" y="9844"/>
                    <a:pt x="8431" y="9713"/>
                    <a:pt x="8496" y="9583"/>
                  </a:cubicBezTo>
                  <a:cubicBezTo>
                    <a:pt x="8561" y="9452"/>
                    <a:pt x="8623" y="9321"/>
                    <a:pt x="8683" y="9188"/>
                  </a:cubicBezTo>
                  <a:cubicBezTo>
                    <a:pt x="8924" y="8647"/>
                    <a:pt x="9110" y="8086"/>
                    <a:pt x="9245" y="7512"/>
                  </a:cubicBezTo>
                  <a:cubicBezTo>
                    <a:pt x="9252" y="7486"/>
                    <a:pt x="9237" y="7458"/>
                    <a:pt x="9209" y="7451"/>
                  </a:cubicBezTo>
                  <a:cubicBezTo>
                    <a:pt x="9207" y="7450"/>
                    <a:pt x="9201" y="7450"/>
                    <a:pt x="9197" y="7450"/>
                  </a:cubicBezTo>
                  <a:cubicBezTo>
                    <a:pt x="9175" y="7450"/>
                    <a:pt x="9154" y="7465"/>
                    <a:pt x="9149" y="7487"/>
                  </a:cubicBezTo>
                  <a:cubicBezTo>
                    <a:pt x="9051" y="7892"/>
                    <a:pt x="8928" y="8292"/>
                    <a:pt x="8769" y="8677"/>
                  </a:cubicBezTo>
                  <a:cubicBezTo>
                    <a:pt x="8664" y="8930"/>
                    <a:pt x="8545" y="9178"/>
                    <a:pt x="8407" y="9417"/>
                  </a:cubicBezTo>
                  <a:cubicBezTo>
                    <a:pt x="8340" y="9535"/>
                    <a:pt x="8265" y="9646"/>
                    <a:pt x="8192" y="9757"/>
                  </a:cubicBezTo>
                  <a:cubicBezTo>
                    <a:pt x="8110" y="9878"/>
                    <a:pt x="8025" y="9996"/>
                    <a:pt x="7938" y="10112"/>
                  </a:cubicBezTo>
                  <a:lnTo>
                    <a:pt x="7938" y="10112"/>
                  </a:lnTo>
                  <a:cubicBezTo>
                    <a:pt x="7939" y="10111"/>
                    <a:pt x="7939" y="10110"/>
                    <a:pt x="7939" y="10109"/>
                  </a:cubicBezTo>
                  <a:lnTo>
                    <a:pt x="7939" y="10109"/>
                  </a:lnTo>
                  <a:cubicBezTo>
                    <a:pt x="7857" y="10214"/>
                    <a:pt x="7771" y="10317"/>
                    <a:pt x="7681" y="10418"/>
                  </a:cubicBezTo>
                  <a:cubicBezTo>
                    <a:pt x="7282" y="9793"/>
                    <a:pt x="6898" y="9158"/>
                    <a:pt x="6515" y="8525"/>
                  </a:cubicBezTo>
                  <a:cubicBezTo>
                    <a:pt x="6488" y="8481"/>
                    <a:pt x="6461" y="8438"/>
                    <a:pt x="6435" y="8396"/>
                  </a:cubicBezTo>
                  <a:cubicBezTo>
                    <a:pt x="6502" y="8314"/>
                    <a:pt x="6563" y="8230"/>
                    <a:pt x="6621" y="8143"/>
                  </a:cubicBezTo>
                  <a:cubicBezTo>
                    <a:pt x="6702" y="8019"/>
                    <a:pt x="6771" y="7888"/>
                    <a:pt x="6840" y="7756"/>
                  </a:cubicBezTo>
                  <a:cubicBezTo>
                    <a:pt x="6908" y="7624"/>
                    <a:pt x="6974" y="7491"/>
                    <a:pt x="7032" y="7353"/>
                  </a:cubicBezTo>
                  <a:cubicBezTo>
                    <a:pt x="7089" y="7217"/>
                    <a:pt x="7140" y="7080"/>
                    <a:pt x="7193" y="6942"/>
                  </a:cubicBezTo>
                  <a:cubicBezTo>
                    <a:pt x="7244" y="6803"/>
                    <a:pt x="7292" y="6663"/>
                    <a:pt x="7333" y="6521"/>
                  </a:cubicBezTo>
                  <a:cubicBezTo>
                    <a:pt x="7373" y="6379"/>
                    <a:pt x="7413" y="6237"/>
                    <a:pt x="7449" y="6092"/>
                  </a:cubicBezTo>
                  <a:cubicBezTo>
                    <a:pt x="7518" y="5806"/>
                    <a:pt x="7567" y="5513"/>
                    <a:pt x="7603" y="5220"/>
                  </a:cubicBezTo>
                  <a:cubicBezTo>
                    <a:pt x="7607" y="5193"/>
                    <a:pt x="7596" y="5167"/>
                    <a:pt x="7568" y="5160"/>
                  </a:cubicBezTo>
                  <a:cubicBezTo>
                    <a:pt x="7565" y="5158"/>
                    <a:pt x="7561" y="5158"/>
                    <a:pt x="7557" y="5158"/>
                  </a:cubicBezTo>
                  <a:cubicBezTo>
                    <a:pt x="7533" y="5158"/>
                    <a:pt x="7510" y="5172"/>
                    <a:pt x="7509" y="5194"/>
                  </a:cubicBezTo>
                  <a:cubicBezTo>
                    <a:pt x="7477" y="5419"/>
                    <a:pt x="7433" y="5640"/>
                    <a:pt x="7373" y="5858"/>
                  </a:cubicBezTo>
                  <a:cubicBezTo>
                    <a:pt x="7313" y="6086"/>
                    <a:pt x="7244" y="6310"/>
                    <a:pt x="7157" y="6526"/>
                  </a:cubicBezTo>
                  <a:lnTo>
                    <a:pt x="7157" y="6528"/>
                  </a:lnTo>
                  <a:cubicBezTo>
                    <a:pt x="7132" y="6586"/>
                    <a:pt x="7110" y="6642"/>
                    <a:pt x="7085" y="6699"/>
                  </a:cubicBezTo>
                  <a:cubicBezTo>
                    <a:pt x="7030" y="6829"/>
                    <a:pt x="6973" y="6956"/>
                    <a:pt x="6905" y="7080"/>
                  </a:cubicBezTo>
                  <a:cubicBezTo>
                    <a:pt x="6868" y="7152"/>
                    <a:pt x="6828" y="7221"/>
                    <a:pt x="6788" y="7290"/>
                  </a:cubicBezTo>
                  <a:cubicBezTo>
                    <a:pt x="6749" y="7359"/>
                    <a:pt x="6711" y="7428"/>
                    <a:pt x="6668" y="7497"/>
                  </a:cubicBezTo>
                  <a:cubicBezTo>
                    <a:pt x="6585" y="7632"/>
                    <a:pt x="6494" y="7763"/>
                    <a:pt x="6400" y="7894"/>
                  </a:cubicBezTo>
                  <a:cubicBezTo>
                    <a:pt x="6352" y="7964"/>
                    <a:pt x="6302" y="8031"/>
                    <a:pt x="6254" y="8099"/>
                  </a:cubicBezTo>
                  <a:cubicBezTo>
                    <a:pt x="6083" y="7819"/>
                    <a:pt x="5914" y="7541"/>
                    <a:pt x="5739" y="7264"/>
                  </a:cubicBezTo>
                  <a:cubicBezTo>
                    <a:pt x="5494" y="6876"/>
                    <a:pt x="5239" y="6493"/>
                    <a:pt x="4982" y="6114"/>
                  </a:cubicBezTo>
                  <a:cubicBezTo>
                    <a:pt x="5087" y="5886"/>
                    <a:pt x="5166" y="5647"/>
                    <a:pt x="5231" y="5405"/>
                  </a:cubicBezTo>
                  <a:cubicBezTo>
                    <a:pt x="5301" y="5133"/>
                    <a:pt x="5343" y="4856"/>
                    <a:pt x="5373" y="4579"/>
                  </a:cubicBezTo>
                  <a:cubicBezTo>
                    <a:pt x="5390" y="4439"/>
                    <a:pt x="5398" y="4297"/>
                    <a:pt x="5405" y="4157"/>
                  </a:cubicBezTo>
                  <a:cubicBezTo>
                    <a:pt x="5412" y="4015"/>
                    <a:pt x="5417" y="3873"/>
                    <a:pt x="5420" y="3731"/>
                  </a:cubicBezTo>
                  <a:cubicBezTo>
                    <a:pt x="5427" y="3434"/>
                    <a:pt x="5420" y="3137"/>
                    <a:pt x="5417" y="2842"/>
                  </a:cubicBezTo>
                  <a:cubicBezTo>
                    <a:pt x="5417" y="2814"/>
                    <a:pt x="5392" y="2792"/>
                    <a:pt x="5366" y="2792"/>
                  </a:cubicBezTo>
                  <a:cubicBezTo>
                    <a:pt x="5338" y="2792"/>
                    <a:pt x="5318" y="2817"/>
                    <a:pt x="5318" y="2842"/>
                  </a:cubicBezTo>
                  <a:cubicBezTo>
                    <a:pt x="5322" y="3275"/>
                    <a:pt x="5308" y="3710"/>
                    <a:pt x="5258" y="4142"/>
                  </a:cubicBezTo>
                  <a:cubicBezTo>
                    <a:pt x="5221" y="4420"/>
                    <a:pt x="5176" y="4697"/>
                    <a:pt x="5109" y="4971"/>
                  </a:cubicBezTo>
                  <a:cubicBezTo>
                    <a:pt x="5044" y="5240"/>
                    <a:pt x="4959" y="5503"/>
                    <a:pt x="4854" y="5759"/>
                  </a:cubicBezTo>
                  <a:cubicBezTo>
                    <a:pt x="4840" y="5792"/>
                    <a:pt x="4825" y="5822"/>
                    <a:pt x="4811" y="5855"/>
                  </a:cubicBezTo>
                  <a:cubicBezTo>
                    <a:pt x="4513" y="5412"/>
                    <a:pt x="4211" y="4971"/>
                    <a:pt x="3901" y="4533"/>
                  </a:cubicBezTo>
                  <a:cubicBezTo>
                    <a:pt x="3734" y="4297"/>
                    <a:pt x="3567" y="4061"/>
                    <a:pt x="3398" y="3826"/>
                  </a:cubicBezTo>
                  <a:cubicBezTo>
                    <a:pt x="3429" y="3677"/>
                    <a:pt x="3451" y="3529"/>
                    <a:pt x="3471" y="3377"/>
                  </a:cubicBezTo>
                  <a:cubicBezTo>
                    <a:pt x="3491" y="3201"/>
                    <a:pt x="3496" y="3024"/>
                    <a:pt x="3498" y="2847"/>
                  </a:cubicBezTo>
                  <a:cubicBezTo>
                    <a:pt x="3500" y="2479"/>
                    <a:pt x="3468" y="2110"/>
                    <a:pt x="3433" y="1744"/>
                  </a:cubicBezTo>
                  <a:cubicBezTo>
                    <a:pt x="3431" y="1717"/>
                    <a:pt x="3411" y="1695"/>
                    <a:pt x="3384" y="1695"/>
                  </a:cubicBezTo>
                  <a:cubicBezTo>
                    <a:pt x="3360" y="1695"/>
                    <a:pt x="3333" y="1720"/>
                    <a:pt x="3335" y="1744"/>
                  </a:cubicBezTo>
                  <a:cubicBezTo>
                    <a:pt x="3360" y="1985"/>
                    <a:pt x="3374" y="2226"/>
                    <a:pt x="3378" y="2468"/>
                  </a:cubicBezTo>
                  <a:cubicBezTo>
                    <a:pt x="3384" y="2716"/>
                    <a:pt x="3371" y="2965"/>
                    <a:pt x="3342" y="3212"/>
                  </a:cubicBezTo>
                  <a:cubicBezTo>
                    <a:pt x="3330" y="3311"/>
                    <a:pt x="3315" y="3411"/>
                    <a:pt x="3294" y="3509"/>
                  </a:cubicBezTo>
                  <a:cubicBezTo>
                    <a:pt x="3286" y="3553"/>
                    <a:pt x="3275" y="3597"/>
                    <a:pt x="3265" y="3641"/>
                  </a:cubicBezTo>
                  <a:cubicBezTo>
                    <a:pt x="3135" y="3463"/>
                    <a:pt x="3008" y="3288"/>
                    <a:pt x="2874" y="3114"/>
                  </a:cubicBezTo>
                  <a:cubicBezTo>
                    <a:pt x="2663" y="2834"/>
                    <a:pt x="2444" y="2559"/>
                    <a:pt x="2223" y="2288"/>
                  </a:cubicBezTo>
                  <a:cubicBezTo>
                    <a:pt x="2145" y="2192"/>
                    <a:pt x="2064" y="2096"/>
                    <a:pt x="1984" y="2000"/>
                  </a:cubicBezTo>
                  <a:cubicBezTo>
                    <a:pt x="1991" y="1913"/>
                    <a:pt x="2000" y="1824"/>
                    <a:pt x="2003" y="1735"/>
                  </a:cubicBezTo>
                  <a:cubicBezTo>
                    <a:pt x="2007" y="1606"/>
                    <a:pt x="2003" y="1481"/>
                    <a:pt x="1994" y="1355"/>
                  </a:cubicBezTo>
                  <a:cubicBezTo>
                    <a:pt x="1984" y="1247"/>
                    <a:pt x="1967" y="1141"/>
                    <a:pt x="1942" y="1038"/>
                  </a:cubicBezTo>
                  <a:cubicBezTo>
                    <a:pt x="1918" y="923"/>
                    <a:pt x="1878" y="811"/>
                    <a:pt x="1831" y="705"/>
                  </a:cubicBezTo>
                  <a:cubicBezTo>
                    <a:pt x="1824" y="688"/>
                    <a:pt x="1807" y="680"/>
                    <a:pt x="1789" y="680"/>
                  </a:cubicBezTo>
                  <a:cubicBezTo>
                    <a:pt x="1781" y="680"/>
                    <a:pt x="1773" y="681"/>
                    <a:pt x="1763" y="687"/>
                  </a:cubicBezTo>
                  <a:cubicBezTo>
                    <a:pt x="1752" y="694"/>
                    <a:pt x="1745" y="705"/>
                    <a:pt x="1740" y="719"/>
                  </a:cubicBezTo>
                  <a:cubicBezTo>
                    <a:pt x="1735" y="732"/>
                    <a:pt x="1740" y="742"/>
                    <a:pt x="1745" y="756"/>
                  </a:cubicBezTo>
                  <a:cubicBezTo>
                    <a:pt x="1748" y="763"/>
                    <a:pt x="1752" y="771"/>
                    <a:pt x="1755" y="778"/>
                  </a:cubicBezTo>
                  <a:cubicBezTo>
                    <a:pt x="1784" y="851"/>
                    <a:pt x="1809" y="923"/>
                    <a:pt x="1831" y="998"/>
                  </a:cubicBezTo>
                  <a:cubicBezTo>
                    <a:pt x="1851" y="1072"/>
                    <a:pt x="1864" y="1147"/>
                    <a:pt x="1876" y="1223"/>
                  </a:cubicBezTo>
                  <a:cubicBezTo>
                    <a:pt x="1893" y="1348"/>
                    <a:pt x="1900" y="1472"/>
                    <a:pt x="1898" y="1598"/>
                  </a:cubicBezTo>
                  <a:cubicBezTo>
                    <a:pt x="1898" y="1692"/>
                    <a:pt x="1891" y="1783"/>
                    <a:pt x="1883" y="1876"/>
                  </a:cubicBezTo>
                  <a:cubicBezTo>
                    <a:pt x="1773" y="1744"/>
                    <a:pt x="1659" y="1616"/>
                    <a:pt x="1546" y="1486"/>
                  </a:cubicBezTo>
                  <a:cubicBezTo>
                    <a:pt x="1085" y="970"/>
                    <a:pt x="599" y="478"/>
                    <a:pt x="88" y="10"/>
                  </a:cubicBezTo>
                  <a:cubicBezTo>
                    <a:pt x="79" y="4"/>
                    <a:pt x="69" y="1"/>
                    <a:pt x="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 name="Google Shape;649;p14"/>
          <p:cNvGrpSpPr/>
          <p:nvPr/>
        </p:nvGrpSpPr>
        <p:grpSpPr>
          <a:xfrm rot="1694632">
            <a:off x="9022956" y="68107"/>
            <a:ext cx="480795" cy="766751"/>
            <a:chOff x="2464900" y="917603"/>
            <a:chExt cx="314652" cy="501793"/>
          </a:xfrm>
        </p:grpSpPr>
        <p:sp>
          <p:nvSpPr>
            <p:cNvPr id="650" name="Google Shape;650;p14"/>
            <p:cNvSpPr/>
            <p:nvPr/>
          </p:nvSpPr>
          <p:spPr>
            <a:xfrm>
              <a:off x="2694718" y="1025650"/>
              <a:ext cx="210" cy="489"/>
            </a:xfrm>
            <a:custGeom>
              <a:rect b="b" l="l" r="r" t="t"/>
              <a:pathLst>
                <a:path extrusionOk="0" h="14" w="6">
                  <a:moveTo>
                    <a:pt x="6" y="0"/>
                  </a:moveTo>
                  <a:lnTo>
                    <a:pt x="6" y="0"/>
                  </a:lnTo>
                  <a:cubicBezTo>
                    <a:pt x="3" y="6"/>
                    <a:pt x="2" y="8"/>
                    <a:pt x="0" y="14"/>
                  </a:cubicBezTo>
                  <a:cubicBezTo>
                    <a:pt x="2" y="8"/>
                    <a:pt x="6" y="6"/>
                    <a:pt x="6"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2694543" y="1026069"/>
              <a:ext cx="210" cy="314"/>
            </a:xfrm>
            <a:custGeom>
              <a:rect b="b" l="l" r="r" t="t"/>
              <a:pathLst>
                <a:path extrusionOk="0" h="9" w="6">
                  <a:moveTo>
                    <a:pt x="5" y="0"/>
                  </a:moveTo>
                  <a:cubicBezTo>
                    <a:pt x="4" y="3"/>
                    <a:pt x="4" y="6"/>
                    <a:pt x="1" y="9"/>
                  </a:cubicBezTo>
                  <a:cubicBezTo>
                    <a:pt x="4" y="7"/>
                    <a:pt x="5" y="3"/>
                    <a:pt x="5"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2641532" y="1225890"/>
              <a:ext cx="140" cy="698"/>
            </a:xfrm>
            <a:custGeom>
              <a:rect b="b" l="l" r="r" t="t"/>
              <a:pathLst>
                <a:path extrusionOk="0" h="20" w="4">
                  <a:moveTo>
                    <a:pt x="3" y="1"/>
                  </a:moveTo>
                  <a:cubicBezTo>
                    <a:pt x="0" y="3"/>
                    <a:pt x="0" y="9"/>
                    <a:pt x="0" y="13"/>
                  </a:cubicBezTo>
                  <a:lnTo>
                    <a:pt x="0" y="20"/>
                  </a:lnTo>
                  <a:cubicBezTo>
                    <a:pt x="0" y="13"/>
                    <a:pt x="3" y="6"/>
                    <a:pt x="3" y="1"/>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4"/>
            <p:cNvSpPr/>
            <p:nvPr/>
          </p:nvSpPr>
          <p:spPr>
            <a:xfrm>
              <a:off x="2641427" y="1226903"/>
              <a:ext cx="105" cy="314"/>
            </a:xfrm>
            <a:custGeom>
              <a:rect b="b" l="l" r="r" t="t"/>
              <a:pathLst>
                <a:path extrusionOk="0" h="9" w="3">
                  <a:moveTo>
                    <a:pt x="2" y="1"/>
                  </a:moveTo>
                  <a:cubicBezTo>
                    <a:pt x="1" y="2"/>
                    <a:pt x="1" y="5"/>
                    <a:pt x="1" y="5"/>
                  </a:cubicBezTo>
                  <a:lnTo>
                    <a:pt x="1" y="9"/>
                  </a:lnTo>
                  <a:cubicBezTo>
                    <a:pt x="1" y="6"/>
                    <a:pt x="1" y="5"/>
                    <a:pt x="2" y="1"/>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4"/>
            <p:cNvSpPr/>
            <p:nvPr/>
          </p:nvSpPr>
          <p:spPr>
            <a:xfrm>
              <a:off x="2467204" y="1143021"/>
              <a:ext cx="310740" cy="106828"/>
            </a:xfrm>
            <a:custGeom>
              <a:rect b="b" l="l" r="r" t="t"/>
              <a:pathLst>
                <a:path extrusionOk="0" h="3059" w="8898">
                  <a:moveTo>
                    <a:pt x="5503" y="1"/>
                  </a:moveTo>
                  <a:cubicBezTo>
                    <a:pt x="5157" y="1"/>
                    <a:pt x="4762" y="25"/>
                    <a:pt x="4299" y="71"/>
                  </a:cubicBezTo>
                  <a:cubicBezTo>
                    <a:pt x="4029" y="101"/>
                    <a:pt x="3746" y="140"/>
                    <a:pt x="3376" y="198"/>
                  </a:cubicBezTo>
                  <a:cubicBezTo>
                    <a:pt x="3080" y="244"/>
                    <a:pt x="2788" y="295"/>
                    <a:pt x="2494" y="350"/>
                  </a:cubicBezTo>
                  <a:cubicBezTo>
                    <a:pt x="1820" y="475"/>
                    <a:pt x="938" y="667"/>
                    <a:pt x="104" y="1026"/>
                  </a:cubicBezTo>
                  <a:cubicBezTo>
                    <a:pt x="82" y="1035"/>
                    <a:pt x="68" y="1055"/>
                    <a:pt x="64" y="1077"/>
                  </a:cubicBezTo>
                  <a:cubicBezTo>
                    <a:pt x="28" y="1083"/>
                    <a:pt x="14" y="1097"/>
                    <a:pt x="7" y="1113"/>
                  </a:cubicBezTo>
                  <a:cubicBezTo>
                    <a:pt x="1" y="1130"/>
                    <a:pt x="1" y="1145"/>
                    <a:pt x="7" y="1159"/>
                  </a:cubicBezTo>
                  <a:cubicBezTo>
                    <a:pt x="52" y="1251"/>
                    <a:pt x="100" y="1335"/>
                    <a:pt x="154" y="1417"/>
                  </a:cubicBezTo>
                  <a:cubicBezTo>
                    <a:pt x="206" y="1497"/>
                    <a:pt x="270" y="1576"/>
                    <a:pt x="360" y="1675"/>
                  </a:cubicBezTo>
                  <a:cubicBezTo>
                    <a:pt x="498" y="1824"/>
                    <a:pt x="666" y="1966"/>
                    <a:pt x="877" y="2107"/>
                  </a:cubicBezTo>
                  <a:cubicBezTo>
                    <a:pt x="1221" y="2339"/>
                    <a:pt x="1624" y="2530"/>
                    <a:pt x="2114" y="2694"/>
                  </a:cubicBezTo>
                  <a:cubicBezTo>
                    <a:pt x="2582" y="2853"/>
                    <a:pt x="3068" y="2960"/>
                    <a:pt x="3561" y="3017"/>
                  </a:cubicBezTo>
                  <a:cubicBezTo>
                    <a:pt x="3819" y="3045"/>
                    <a:pt x="4072" y="3058"/>
                    <a:pt x="4309" y="3058"/>
                  </a:cubicBezTo>
                  <a:cubicBezTo>
                    <a:pt x="4618" y="3058"/>
                    <a:pt x="4932" y="3036"/>
                    <a:pt x="5245" y="2993"/>
                  </a:cubicBezTo>
                  <a:cubicBezTo>
                    <a:pt x="5500" y="2956"/>
                    <a:pt x="5766" y="2900"/>
                    <a:pt x="6032" y="2825"/>
                  </a:cubicBezTo>
                  <a:cubicBezTo>
                    <a:pt x="6287" y="2755"/>
                    <a:pt x="6537" y="2665"/>
                    <a:pt x="6795" y="2550"/>
                  </a:cubicBezTo>
                  <a:cubicBezTo>
                    <a:pt x="7058" y="2437"/>
                    <a:pt x="7312" y="2296"/>
                    <a:pt x="7527" y="2173"/>
                  </a:cubicBezTo>
                  <a:lnTo>
                    <a:pt x="7730" y="2059"/>
                  </a:lnTo>
                  <a:lnTo>
                    <a:pt x="7773" y="2035"/>
                  </a:lnTo>
                  <a:cubicBezTo>
                    <a:pt x="7945" y="1936"/>
                    <a:pt x="8119" y="1838"/>
                    <a:pt x="8296" y="1745"/>
                  </a:cubicBezTo>
                  <a:cubicBezTo>
                    <a:pt x="8408" y="1688"/>
                    <a:pt x="8520" y="1631"/>
                    <a:pt x="8631" y="1581"/>
                  </a:cubicBezTo>
                  <a:lnTo>
                    <a:pt x="8734" y="1522"/>
                  </a:lnTo>
                  <a:lnTo>
                    <a:pt x="8796" y="1487"/>
                  </a:lnTo>
                  <a:cubicBezTo>
                    <a:pt x="8819" y="1476"/>
                    <a:pt x="8830" y="1469"/>
                    <a:pt x="8843" y="1460"/>
                  </a:cubicBezTo>
                  <a:lnTo>
                    <a:pt x="8865" y="1396"/>
                  </a:lnTo>
                  <a:cubicBezTo>
                    <a:pt x="8862" y="1381"/>
                    <a:pt x="8855" y="1369"/>
                    <a:pt x="8843" y="1359"/>
                  </a:cubicBezTo>
                  <a:cubicBezTo>
                    <a:pt x="8862" y="1353"/>
                    <a:pt x="8877" y="1341"/>
                    <a:pt x="8887" y="1324"/>
                  </a:cubicBezTo>
                  <a:lnTo>
                    <a:pt x="8892" y="1300"/>
                  </a:lnTo>
                  <a:cubicBezTo>
                    <a:pt x="8898" y="1260"/>
                    <a:pt x="8891" y="1232"/>
                    <a:pt x="8869" y="1214"/>
                  </a:cubicBezTo>
                  <a:lnTo>
                    <a:pt x="8814" y="1167"/>
                  </a:lnTo>
                  <a:lnTo>
                    <a:pt x="8787" y="1146"/>
                  </a:lnTo>
                  <a:lnTo>
                    <a:pt x="8760" y="1122"/>
                  </a:lnTo>
                  <a:lnTo>
                    <a:pt x="8728" y="1094"/>
                  </a:lnTo>
                  <a:cubicBezTo>
                    <a:pt x="8684" y="1055"/>
                    <a:pt x="8638" y="1017"/>
                    <a:pt x="8593" y="979"/>
                  </a:cubicBezTo>
                  <a:cubicBezTo>
                    <a:pt x="8496" y="899"/>
                    <a:pt x="8397" y="823"/>
                    <a:pt x="8297" y="752"/>
                  </a:cubicBezTo>
                  <a:cubicBezTo>
                    <a:pt x="8118" y="620"/>
                    <a:pt x="7919" y="503"/>
                    <a:pt x="7706" y="402"/>
                  </a:cubicBezTo>
                  <a:cubicBezTo>
                    <a:pt x="7281" y="202"/>
                    <a:pt x="6786" y="83"/>
                    <a:pt x="6149" y="28"/>
                  </a:cubicBezTo>
                  <a:cubicBezTo>
                    <a:pt x="5927" y="9"/>
                    <a:pt x="5716" y="1"/>
                    <a:pt x="55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2526466" y="1143301"/>
              <a:ext cx="222980" cy="106549"/>
            </a:xfrm>
            <a:custGeom>
              <a:rect b="b" l="l" r="r" t="t"/>
              <a:pathLst>
                <a:path extrusionOk="0" h="3051" w="6385">
                  <a:moveTo>
                    <a:pt x="3225" y="2172"/>
                  </a:moveTo>
                  <a:lnTo>
                    <a:pt x="3224" y="2177"/>
                  </a:lnTo>
                  <a:lnTo>
                    <a:pt x="3224" y="2177"/>
                  </a:lnTo>
                  <a:cubicBezTo>
                    <a:pt x="3225" y="2175"/>
                    <a:pt x="3225" y="2174"/>
                    <a:pt x="3225" y="2172"/>
                  </a:cubicBezTo>
                  <a:close/>
                  <a:moveTo>
                    <a:pt x="3224" y="2175"/>
                  </a:moveTo>
                  <a:lnTo>
                    <a:pt x="3224" y="2175"/>
                  </a:lnTo>
                  <a:cubicBezTo>
                    <a:pt x="3224" y="2176"/>
                    <a:pt x="3223" y="2177"/>
                    <a:pt x="3223" y="2178"/>
                  </a:cubicBezTo>
                  <a:lnTo>
                    <a:pt x="3223" y="2178"/>
                  </a:lnTo>
                  <a:cubicBezTo>
                    <a:pt x="3223" y="2179"/>
                    <a:pt x="3223" y="2180"/>
                    <a:pt x="3222" y="2181"/>
                  </a:cubicBezTo>
                  <a:cubicBezTo>
                    <a:pt x="3223" y="2179"/>
                    <a:pt x="3223" y="2177"/>
                    <a:pt x="3224" y="2175"/>
                  </a:cubicBezTo>
                  <a:close/>
                  <a:moveTo>
                    <a:pt x="5370" y="2179"/>
                  </a:moveTo>
                  <a:cubicBezTo>
                    <a:pt x="5370" y="2180"/>
                    <a:pt x="5369" y="2180"/>
                    <a:pt x="5369" y="2181"/>
                  </a:cubicBezTo>
                  <a:lnTo>
                    <a:pt x="5369" y="2181"/>
                  </a:lnTo>
                  <a:cubicBezTo>
                    <a:pt x="5370" y="2180"/>
                    <a:pt x="5370" y="2180"/>
                    <a:pt x="5370" y="2179"/>
                  </a:cubicBezTo>
                  <a:close/>
                  <a:moveTo>
                    <a:pt x="1614" y="2796"/>
                  </a:moveTo>
                  <a:lnTo>
                    <a:pt x="1614" y="2796"/>
                  </a:lnTo>
                  <a:cubicBezTo>
                    <a:pt x="1616" y="2798"/>
                    <a:pt x="1619" y="2800"/>
                    <a:pt x="1621" y="2802"/>
                  </a:cubicBezTo>
                  <a:lnTo>
                    <a:pt x="1621" y="2802"/>
                  </a:lnTo>
                  <a:cubicBezTo>
                    <a:pt x="1619" y="2800"/>
                    <a:pt x="1616" y="2798"/>
                    <a:pt x="1614" y="2796"/>
                  </a:cubicBezTo>
                  <a:close/>
                  <a:moveTo>
                    <a:pt x="1625" y="2800"/>
                  </a:moveTo>
                  <a:lnTo>
                    <a:pt x="1625" y="2800"/>
                  </a:lnTo>
                  <a:cubicBezTo>
                    <a:pt x="1629" y="2802"/>
                    <a:pt x="1632" y="2806"/>
                    <a:pt x="1635" y="2807"/>
                  </a:cubicBezTo>
                  <a:cubicBezTo>
                    <a:pt x="1631" y="2806"/>
                    <a:pt x="1629" y="2802"/>
                    <a:pt x="1625" y="2800"/>
                  </a:cubicBezTo>
                  <a:close/>
                  <a:moveTo>
                    <a:pt x="3724" y="0"/>
                  </a:moveTo>
                  <a:cubicBezTo>
                    <a:pt x="3386" y="0"/>
                    <a:pt x="3019" y="24"/>
                    <a:pt x="2602" y="68"/>
                  </a:cubicBezTo>
                  <a:cubicBezTo>
                    <a:pt x="2333" y="97"/>
                    <a:pt x="2049" y="137"/>
                    <a:pt x="1679" y="194"/>
                  </a:cubicBezTo>
                  <a:cubicBezTo>
                    <a:pt x="1383" y="241"/>
                    <a:pt x="1091" y="291"/>
                    <a:pt x="797" y="346"/>
                  </a:cubicBezTo>
                  <a:cubicBezTo>
                    <a:pt x="554" y="393"/>
                    <a:pt x="285" y="447"/>
                    <a:pt x="0" y="514"/>
                  </a:cubicBezTo>
                  <a:cubicBezTo>
                    <a:pt x="235" y="1029"/>
                    <a:pt x="514" y="1529"/>
                    <a:pt x="849" y="1987"/>
                  </a:cubicBezTo>
                  <a:lnTo>
                    <a:pt x="838" y="1972"/>
                  </a:lnTo>
                  <a:lnTo>
                    <a:pt x="838" y="1972"/>
                  </a:lnTo>
                  <a:cubicBezTo>
                    <a:pt x="958" y="2132"/>
                    <a:pt x="1084" y="2290"/>
                    <a:pt x="1223" y="2435"/>
                  </a:cubicBezTo>
                  <a:cubicBezTo>
                    <a:pt x="1349" y="2567"/>
                    <a:pt x="1480" y="2690"/>
                    <a:pt x="1624" y="2803"/>
                  </a:cubicBezTo>
                  <a:cubicBezTo>
                    <a:pt x="1623" y="2803"/>
                    <a:pt x="1622" y="2802"/>
                    <a:pt x="1621" y="2802"/>
                  </a:cubicBezTo>
                  <a:lnTo>
                    <a:pt x="1621" y="2802"/>
                  </a:lnTo>
                  <a:cubicBezTo>
                    <a:pt x="1722" y="2880"/>
                    <a:pt x="1826" y="2952"/>
                    <a:pt x="1936" y="3016"/>
                  </a:cubicBezTo>
                  <a:cubicBezTo>
                    <a:pt x="2111" y="3034"/>
                    <a:pt x="2285" y="3043"/>
                    <a:pt x="2459" y="3048"/>
                  </a:cubicBezTo>
                  <a:cubicBezTo>
                    <a:pt x="2380" y="2934"/>
                    <a:pt x="2307" y="2816"/>
                    <a:pt x="2244" y="2693"/>
                  </a:cubicBezTo>
                  <a:cubicBezTo>
                    <a:pt x="2111" y="2442"/>
                    <a:pt x="2009" y="2175"/>
                    <a:pt x="1927" y="1903"/>
                  </a:cubicBezTo>
                  <a:cubicBezTo>
                    <a:pt x="1769" y="1366"/>
                    <a:pt x="1698" y="807"/>
                    <a:pt x="1684" y="249"/>
                  </a:cubicBezTo>
                  <a:cubicBezTo>
                    <a:pt x="1684" y="222"/>
                    <a:pt x="1697" y="198"/>
                    <a:pt x="1726" y="193"/>
                  </a:cubicBezTo>
                  <a:lnTo>
                    <a:pt x="1733" y="193"/>
                  </a:lnTo>
                  <a:cubicBezTo>
                    <a:pt x="1756" y="193"/>
                    <a:pt x="1782" y="211"/>
                    <a:pt x="1784" y="236"/>
                  </a:cubicBezTo>
                  <a:cubicBezTo>
                    <a:pt x="1802" y="735"/>
                    <a:pt x="1872" y="1234"/>
                    <a:pt x="2010" y="1713"/>
                  </a:cubicBezTo>
                  <a:lnTo>
                    <a:pt x="2010" y="1714"/>
                  </a:lnTo>
                  <a:cubicBezTo>
                    <a:pt x="2063" y="1885"/>
                    <a:pt x="2121" y="2056"/>
                    <a:pt x="2191" y="2221"/>
                  </a:cubicBezTo>
                  <a:cubicBezTo>
                    <a:pt x="2261" y="2383"/>
                    <a:pt x="2341" y="2541"/>
                    <a:pt x="2431" y="2693"/>
                  </a:cubicBezTo>
                  <a:lnTo>
                    <a:pt x="2431" y="2693"/>
                  </a:lnTo>
                  <a:cubicBezTo>
                    <a:pt x="2429" y="2691"/>
                    <a:pt x="2428" y="2689"/>
                    <a:pt x="2426" y="2687"/>
                  </a:cubicBezTo>
                  <a:lnTo>
                    <a:pt x="2426" y="2687"/>
                  </a:lnTo>
                  <a:cubicBezTo>
                    <a:pt x="2488" y="2789"/>
                    <a:pt x="2554" y="2887"/>
                    <a:pt x="2629" y="2983"/>
                  </a:cubicBezTo>
                  <a:cubicBezTo>
                    <a:pt x="2645" y="3005"/>
                    <a:pt x="2665" y="3028"/>
                    <a:pt x="2684" y="3050"/>
                  </a:cubicBezTo>
                  <a:cubicBezTo>
                    <a:pt x="2769" y="3049"/>
                    <a:pt x="2856" y="3046"/>
                    <a:pt x="2942" y="3042"/>
                  </a:cubicBezTo>
                  <a:cubicBezTo>
                    <a:pt x="2968" y="2969"/>
                    <a:pt x="2996" y="2898"/>
                    <a:pt x="3022" y="2825"/>
                  </a:cubicBezTo>
                  <a:cubicBezTo>
                    <a:pt x="3095" y="2618"/>
                    <a:pt x="3164" y="2408"/>
                    <a:pt x="3220" y="2194"/>
                  </a:cubicBezTo>
                  <a:lnTo>
                    <a:pt x="3220" y="2193"/>
                  </a:lnTo>
                  <a:lnTo>
                    <a:pt x="3223" y="2180"/>
                  </a:lnTo>
                  <a:lnTo>
                    <a:pt x="3223" y="2180"/>
                  </a:lnTo>
                  <a:cubicBezTo>
                    <a:pt x="3223" y="2182"/>
                    <a:pt x="3222" y="2184"/>
                    <a:pt x="3222" y="2186"/>
                  </a:cubicBezTo>
                  <a:lnTo>
                    <a:pt x="3222" y="2186"/>
                  </a:lnTo>
                  <a:cubicBezTo>
                    <a:pt x="3222" y="2184"/>
                    <a:pt x="3223" y="2182"/>
                    <a:pt x="3223" y="2179"/>
                  </a:cubicBezTo>
                  <a:lnTo>
                    <a:pt x="3223" y="2179"/>
                  </a:lnTo>
                  <a:lnTo>
                    <a:pt x="3224" y="2177"/>
                  </a:lnTo>
                  <a:lnTo>
                    <a:pt x="3224" y="2177"/>
                  </a:lnTo>
                  <a:cubicBezTo>
                    <a:pt x="3224" y="2177"/>
                    <a:pt x="3224" y="2177"/>
                    <a:pt x="3223" y="2178"/>
                  </a:cubicBezTo>
                  <a:lnTo>
                    <a:pt x="3223" y="2178"/>
                  </a:lnTo>
                  <a:cubicBezTo>
                    <a:pt x="3224" y="2177"/>
                    <a:pt x="3224" y="2176"/>
                    <a:pt x="3224" y="2175"/>
                  </a:cubicBezTo>
                  <a:lnTo>
                    <a:pt x="3224" y="2175"/>
                  </a:lnTo>
                  <a:cubicBezTo>
                    <a:pt x="3255" y="2041"/>
                    <a:pt x="3285" y="1908"/>
                    <a:pt x="3305" y="1772"/>
                  </a:cubicBezTo>
                  <a:cubicBezTo>
                    <a:pt x="3329" y="1617"/>
                    <a:pt x="3347" y="1463"/>
                    <a:pt x="3356" y="1310"/>
                  </a:cubicBezTo>
                  <a:cubicBezTo>
                    <a:pt x="3381" y="1000"/>
                    <a:pt x="3391" y="690"/>
                    <a:pt x="3411" y="380"/>
                  </a:cubicBezTo>
                  <a:cubicBezTo>
                    <a:pt x="3413" y="354"/>
                    <a:pt x="3438" y="336"/>
                    <a:pt x="3461" y="336"/>
                  </a:cubicBezTo>
                  <a:lnTo>
                    <a:pt x="3467" y="336"/>
                  </a:lnTo>
                  <a:cubicBezTo>
                    <a:pt x="3496" y="339"/>
                    <a:pt x="3512" y="364"/>
                    <a:pt x="3512" y="391"/>
                  </a:cubicBezTo>
                  <a:cubicBezTo>
                    <a:pt x="3503" y="546"/>
                    <a:pt x="3501" y="702"/>
                    <a:pt x="3500" y="858"/>
                  </a:cubicBezTo>
                  <a:cubicBezTo>
                    <a:pt x="3498" y="1002"/>
                    <a:pt x="3500" y="1144"/>
                    <a:pt x="3496" y="1285"/>
                  </a:cubicBezTo>
                  <a:cubicBezTo>
                    <a:pt x="3489" y="1562"/>
                    <a:pt x="3474" y="1841"/>
                    <a:pt x="3424" y="2113"/>
                  </a:cubicBezTo>
                  <a:cubicBezTo>
                    <a:pt x="3367" y="2424"/>
                    <a:pt x="3277" y="2726"/>
                    <a:pt x="3178" y="3025"/>
                  </a:cubicBezTo>
                  <a:cubicBezTo>
                    <a:pt x="3302" y="3016"/>
                    <a:pt x="3425" y="3002"/>
                    <a:pt x="3548" y="2984"/>
                  </a:cubicBezTo>
                  <a:cubicBezTo>
                    <a:pt x="3612" y="2976"/>
                    <a:pt x="3675" y="2966"/>
                    <a:pt x="3741" y="2954"/>
                  </a:cubicBezTo>
                  <a:cubicBezTo>
                    <a:pt x="3950" y="2720"/>
                    <a:pt x="4131" y="2465"/>
                    <a:pt x="4288" y="2194"/>
                  </a:cubicBezTo>
                  <a:lnTo>
                    <a:pt x="4288" y="2194"/>
                  </a:lnTo>
                  <a:lnTo>
                    <a:pt x="4282" y="2203"/>
                  </a:lnTo>
                  <a:lnTo>
                    <a:pt x="4288" y="2193"/>
                  </a:lnTo>
                  <a:lnTo>
                    <a:pt x="4287" y="2194"/>
                  </a:lnTo>
                  <a:cubicBezTo>
                    <a:pt x="4287" y="2194"/>
                    <a:pt x="4287" y="2193"/>
                    <a:pt x="4288" y="2193"/>
                  </a:cubicBezTo>
                  <a:lnTo>
                    <a:pt x="4288" y="2193"/>
                  </a:lnTo>
                  <a:lnTo>
                    <a:pt x="4288" y="2193"/>
                  </a:lnTo>
                  <a:cubicBezTo>
                    <a:pt x="4288" y="2192"/>
                    <a:pt x="4288" y="2192"/>
                    <a:pt x="4289" y="2189"/>
                  </a:cubicBezTo>
                  <a:lnTo>
                    <a:pt x="4289" y="2190"/>
                  </a:lnTo>
                  <a:cubicBezTo>
                    <a:pt x="4289" y="2189"/>
                    <a:pt x="4292" y="2188"/>
                    <a:pt x="4294" y="2186"/>
                  </a:cubicBezTo>
                  <a:lnTo>
                    <a:pt x="4294" y="2186"/>
                  </a:lnTo>
                  <a:cubicBezTo>
                    <a:pt x="4293" y="2186"/>
                    <a:pt x="4292" y="2188"/>
                    <a:pt x="4292" y="2189"/>
                  </a:cubicBezTo>
                  <a:cubicBezTo>
                    <a:pt x="4403" y="1990"/>
                    <a:pt x="4502" y="1786"/>
                    <a:pt x="4585" y="1573"/>
                  </a:cubicBezTo>
                  <a:cubicBezTo>
                    <a:pt x="4669" y="1358"/>
                    <a:pt x="4741" y="1138"/>
                    <a:pt x="4797" y="916"/>
                  </a:cubicBezTo>
                  <a:lnTo>
                    <a:pt x="4797" y="919"/>
                  </a:lnTo>
                  <a:cubicBezTo>
                    <a:pt x="4840" y="752"/>
                    <a:pt x="4875" y="583"/>
                    <a:pt x="4902" y="412"/>
                  </a:cubicBezTo>
                  <a:cubicBezTo>
                    <a:pt x="4906" y="387"/>
                    <a:pt x="4927" y="367"/>
                    <a:pt x="4951" y="367"/>
                  </a:cubicBezTo>
                  <a:lnTo>
                    <a:pt x="4958" y="367"/>
                  </a:lnTo>
                  <a:cubicBezTo>
                    <a:pt x="4984" y="371"/>
                    <a:pt x="5006" y="394"/>
                    <a:pt x="5000" y="422"/>
                  </a:cubicBezTo>
                  <a:cubicBezTo>
                    <a:pt x="4918" y="953"/>
                    <a:pt x="4786" y="1482"/>
                    <a:pt x="4568" y="1978"/>
                  </a:cubicBezTo>
                  <a:cubicBezTo>
                    <a:pt x="4459" y="2226"/>
                    <a:pt x="4329" y="2468"/>
                    <a:pt x="4179" y="2693"/>
                  </a:cubicBezTo>
                  <a:cubicBezTo>
                    <a:pt x="4135" y="2760"/>
                    <a:pt x="4088" y="2828"/>
                    <a:pt x="4040" y="2892"/>
                  </a:cubicBezTo>
                  <a:cubicBezTo>
                    <a:pt x="4136" y="2869"/>
                    <a:pt x="4237" y="2845"/>
                    <a:pt x="4335" y="2817"/>
                  </a:cubicBezTo>
                  <a:cubicBezTo>
                    <a:pt x="4509" y="2769"/>
                    <a:pt x="4681" y="2712"/>
                    <a:pt x="4855" y="2644"/>
                  </a:cubicBezTo>
                  <a:cubicBezTo>
                    <a:pt x="4868" y="2636"/>
                    <a:pt x="4879" y="2627"/>
                    <a:pt x="4890" y="2617"/>
                  </a:cubicBezTo>
                  <a:cubicBezTo>
                    <a:pt x="5058" y="2479"/>
                    <a:pt x="5217" y="2335"/>
                    <a:pt x="5369" y="2181"/>
                  </a:cubicBezTo>
                  <a:lnTo>
                    <a:pt x="5369" y="2181"/>
                  </a:lnTo>
                  <a:cubicBezTo>
                    <a:pt x="5368" y="2181"/>
                    <a:pt x="5367" y="2181"/>
                    <a:pt x="5366" y="2182"/>
                  </a:cubicBezTo>
                  <a:lnTo>
                    <a:pt x="5377" y="2172"/>
                  </a:lnTo>
                  <a:cubicBezTo>
                    <a:pt x="5653" y="1884"/>
                    <a:pt x="5899" y="1571"/>
                    <a:pt x="6098" y="1224"/>
                  </a:cubicBezTo>
                  <a:lnTo>
                    <a:pt x="6098" y="1224"/>
                  </a:lnTo>
                  <a:cubicBezTo>
                    <a:pt x="6097" y="1225"/>
                    <a:pt x="6097" y="1227"/>
                    <a:pt x="6096" y="1228"/>
                  </a:cubicBezTo>
                  <a:cubicBezTo>
                    <a:pt x="6153" y="1126"/>
                    <a:pt x="6207" y="1025"/>
                    <a:pt x="6255" y="919"/>
                  </a:cubicBezTo>
                  <a:cubicBezTo>
                    <a:pt x="6281" y="862"/>
                    <a:pt x="6309" y="806"/>
                    <a:pt x="6333" y="746"/>
                  </a:cubicBezTo>
                  <a:cubicBezTo>
                    <a:pt x="6352" y="701"/>
                    <a:pt x="6370" y="654"/>
                    <a:pt x="6385" y="605"/>
                  </a:cubicBezTo>
                  <a:cubicBezTo>
                    <a:pt x="6264" y="530"/>
                    <a:pt x="6138" y="461"/>
                    <a:pt x="6007" y="400"/>
                  </a:cubicBezTo>
                  <a:cubicBezTo>
                    <a:pt x="5579" y="200"/>
                    <a:pt x="5083" y="81"/>
                    <a:pt x="4451" y="27"/>
                  </a:cubicBezTo>
                  <a:cubicBezTo>
                    <a:pt x="4247" y="10"/>
                    <a:pt x="4037" y="1"/>
                    <a:pt x="3806" y="1"/>
                  </a:cubicBezTo>
                  <a:cubicBezTo>
                    <a:pt x="3779" y="1"/>
                    <a:pt x="3752" y="0"/>
                    <a:pt x="3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2717905" y="1166314"/>
              <a:ext cx="59857" cy="59124"/>
            </a:xfrm>
            <a:custGeom>
              <a:rect b="b" l="l" r="r" t="t"/>
              <a:pathLst>
                <a:path extrusionOk="0" h="1693" w="1714">
                  <a:moveTo>
                    <a:pt x="987" y="0"/>
                  </a:moveTo>
                  <a:cubicBezTo>
                    <a:pt x="947" y="131"/>
                    <a:pt x="909" y="264"/>
                    <a:pt x="855" y="391"/>
                  </a:cubicBezTo>
                  <a:cubicBezTo>
                    <a:pt x="802" y="518"/>
                    <a:pt x="744" y="639"/>
                    <a:pt x="678" y="760"/>
                  </a:cubicBezTo>
                  <a:cubicBezTo>
                    <a:pt x="547" y="996"/>
                    <a:pt x="399" y="1222"/>
                    <a:pt x="228" y="1432"/>
                  </a:cubicBezTo>
                  <a:cubicBezTo>
                    <a:pt x="156" y="1522"/>
                    <a:pt x="80" y="1609"/>
                    <a:pt x="0" y="1693"/>
                  </a:cubicBezTo>
                  <a:cubicBezTo>
                    <a:pt x="122" y="1629"/>
                    <a:pt x="239" y="1563"/>
                    <a:pt x="345" y="1502"/>
                  </a:cubicBezTo>
                  <a:lnTo>
                    <a:pt x="547" y="1389"/>
                  </a:lnTo>
                  <a:cubicBezTo>
                    <a:pt x="736" y="1281"/>
                    <a:pt x="922" y="1175"/>
                    <a:pt x="1113" y="1074"/>
                  </a:cubicBezTo>
                  <a:cubicBezTo>
                    <a:pt x="1226" y="1016"/>
                    <a:pt x="1338" y="961"/>
                    <a:pt x="1450" y="911"/>
                  </a:cubicBezTo>
                  <a:cubicBezTo>
                    <a:pt x="1505" y="878"/>
                    <a:pt x="1560" y="849"/>
                    <a:pt x="1614" y="818"/>
                  </a:cubicBezTo>
                  <a:cubicBezTo>
                    <a:pt x="1617" y="816"/>
                    <a:pt x="1621" y="813"/>
                    <a:pt x="1622" y="812"/>
                  </a:cubicBezTo>
                  <a:cubicBezTo>
                    <a:pt x="1635" y="805"/>
                    <a:pt x="1647" y="797"/>
                    <a:pt x="1661" y="790"/>
                  </a:cubicBezTo>
                  <a:lnTo>
                    <a:pt x="1682" y="728"/>
                  </a:lnTo>
                  <a:cubicBezTo>
                    <a:pt x="1676" y="714"/>
                    <a:pt x="1669" y="704"/>
                    <a:pt x="1658" y="695"/>
                  </a:cubicBezTo>
                  <a:cubicBezTo>
                    <a:pt x="1679" y="684"/>
                    <a:pt x="1693" y="671"/>
                    <a:pt x="1702" y="656"/>
                  </a:cubicBezTo>
                  <a:cubicBezTo>
                    <a:pt x="1704" y="646"/>
                    <a:pt x="1705" y="639"/>
                    <a:pt x="1709" y="631"/>
                  </a:cubicBezTo>
                  <a:lnTo>
                    <a:pt x="1713" y="612"/>
                  </a:lnTo>
                  <a:cubicBezTo>
                    <a:pt x="1713" y="587"/>
                    <a:pt x="1704" y="562"/>
                    <a:pt x="1683" y="548"/>
                  </a:cubicBezTo>
                  <a:cubicBezTo>
                    <a:pt x="1647" y="519"/>
                    <a:pt x="1610" y="488"/>
                    <a:pt x="1574" y="457"/>
                  </a:cubicBezTo>
                  <a:lnTo>
                    <a:pt x="1544" y="430"/>
                  </a:lnTo>
                  <a:cubicBezTo>
                    <a:pt x="1498" y="390"/>
                    <a:pt x="1454" y="352"/>
                    <a:pt x="1407" y="314"/>
                  </a:cubicBezTo>
                  <a:cubicBezTo>
                    <a:pt x="1312" y="236"/>
                    <a:pt x="1211" y="159"/>
                    <a:pt x="1111" y="86"/>
                  </a:cubicBezTo>
                  <a:cubicBezTo>
                    <a:pt x="1070" y="57"/>
                    <a:pt x="1030" y="28"/>
                    <a:pt x="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2676244" y="1219639"/>
              <a:ext cx="35" cy="35"/>
            </a:xfrm>
            <a:custGeom>
              <a:rect b="b" l="l" r="r" t="t"/>
              <a:pathLst>
                <a:path extrusionOk="0" h="1" w="1">
                  <a:moveTo>
                    <a:pt x="0" y="0"/>
                  </a:moveTo>
                  <a:lnTo>
                    <a:pt x="0" y="0"/>
                  </a:lnTo>
                  <a:lnTo>
                    <a:pt x="0"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4"/>
            <p:cNvSpPr/>
            <p:nvPr/>
          </p:nvSpPr>
          <p:spPr>
            <a:xfrm>
              <a:off x="2676244" y="1219674"/>
              <a:ext cx="35" cy="35"/>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4"/>
            <p:cNvSpPr/>
            <p:nvPr/>
          </p:nvSpPr>
          <p:spPr>
            <a:xfrm>
              <a:off x="2596658" y="1202947"/>
              <a:ext cx="35" cy="35"/>
            </a:xfrm>
            <a:custGeom>
              <a:rect b="b" l="l" r="r" t="t"/>
              <a:pathLst>
                <a:path extrusionOk="0" h="1" w="1">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2596693" y="1203051"/>
              <a:ext cx="35" cy="70"/>
            </a:xfrm>
            <a:custGeom>
              <a:rect b="b" l="l" r="r" t="t"/>
              <a:pathLst>
                <a:path extrusionOk="0" h="2" w="1">
                  <a:moveTo>
                    <a:pt x="1" y="2"/>
                  </a:moveTo>
                  <a:lnTo>
                    <a:pt x="1" y="0"/>
                  </a:lnTo>
                  <a:lnTo>
                    <a:pt x="1" y="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2485538" y="1162053"/>
              <a:ext cx="94500" cy="84652"/>
            </a:xfrm>
            <a:custGeom>
              <a:rect b="b" l="l" r="r" t="t"/>
              <a:pathLst>
                <a:path extrusionOk="0" h="2424" w="2706">
                  <a:moveTo>
                    <a:pt x="296" y="771"/>
                  </a:moveTo>
                  <a:lnTo>
                    <a:pt x="296" y="771"/>
                  </a:lnTo>
                  <a:cubicBezTo>
                    <a:pt x="297" y="773"/>
                    <a:pt x="298" y="774"/>
                    <a:pt x="301" y="778"/>
                  </a:cubicBezTo>
                  <a:cubicBezTo>
                    <a:pt x="297" y="774"/>
                    <a:pt x="297" y="773"/>
                    <a:pt x="296" y="771"/>
                  </a:cubicBezTo>
                  <a:close/>
                  <a:moveTo>
                    <a:pt x="1076" y="1"/>
                  </a:moveTo>
                  <a:cubicBezTo>
                    <a:pt x="729" y="82"/>
                    <a:pt x="365" y="186"/>
                    <a:pt x="0" y="318"/>
                  </a:cubicBezTo>
                  <a:cubicBezTo>
                    <a:pt x="91" y="477"/>
                    <a:pt x="192" y="632"/>
                    <a:pt x="300" y="779"/>
                  </a:cubicBezTo>
                  <a:lnTo>
                    <a:pt x="300" y="779"/>
                  </a:lnTo>
                  <a:cubicBezTo>
                    <a:pt x="300" y="779"/>
                    <a:pt x="299" y="778"/>
                    <a:pt x="298" y="778"/>
                  </a:cubicBezTo>
                  <a:lnTo>
                    <a:pt x="298" y="778"/>
                  </a:lnTo>
                  <a:cubicBezTo>
                    <a:pt x="434" y="955"/>
                    <a:pt x="577" y="1126"/>
                    <a:pt x="733" y="1285"/>
                  </a:cubicBezTo>
                  <a:cubicBezTo>
                    <a:pt x="885" y="1438"/>
                    <a:pt x="1047" y="1583"/>
                    <a:pt x="1216" y="1718"/>
                  </a:cubicBezTo>
                  <a:cubicBezTo>
                    <a:pt x="1214" y="1717"/>
                    <a:pt x="1209" y="1713"/>
                    <a:pt x="1207" y="1711"/>
                  </a:cubicBezTo>
                  <a:lnTo>
                    <a:pt x="1207" y="1711"/>
                  </a:lnTo>
                  <a:cubicBezTo>
                    <a:pt x="1385" y="1851"/>
                    <a:pt x="1571" y="1980"/>
                    <a:pt x="1766" y="2096"/>
                  </a:cubicBezTo>
                  <a:cubicBezTo>
                    <a:pt x="1902" y="2176"/>
                    <a:pt x="2043" y="2251"/>
                    <a:pt x="2185" y="2319"/>
                  </a:cubicBezTo>
                  <a:cubicBezTo>
                    <a:pt x="2358" y="2360"/>
                    <a:pt x="2532" y="2396"/>
                    <a:pt x="2706" y="2424"/>
                  </a:cubicBezTo>
                  <a:cubicBezTo>
                    <a:pt x="2682" y="2404"/>
                    <a:pt x="2658" y="2384"/>
                    <a:pt x="2636" y="2363"/>
                  </a:cubicBezTo>
                  <a:cubicBezTo>
                    <a:pt x="2390" y="2148"/>
                    <a:pt x="2176" y="1899"/>
                    <a:pt x="1985" y="1634"/>
                  </a:cubicBezTo>
                  <a:cubicBezTo>
                    <a:pt x="1617" y="1127"/>
                    <a:pt x="1327" y="571"/>
                    <a:pt x="10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2467414" y="1174416"/>
              <a:ext cx="78645" cy="64153"/>
            </a:xfrm>
            <a:custGeom>
              <a:rect b="b" l="l" r="r" t="t"/>
              <a:pathLst>
                <a:path extrusionOk="0" h="1837" w="2252">
                  <a:moveTo>
                    <a:pt x="424" y="0"/>
                  </a:moveTo>
                  <a:cubicBezTo>
                    <a:pt x="316" y="39"/>
                    <a:pt x="207" y="83"/>
                    <a:pt x="99" y="129"/>
                  </a:cubicBezTo>
                  <a:cubicBezTo>
                    <a:pt x="79" y="137"/>
                    <a:pt x="65" y="156"/>
                    <a:pt x="64" y="177"/>
                  </a:cubicBezTo>
                  <a:lnTo>
                    <a:pt x="57" y="177"/>
                  </a:lnTo>
                  <a:cubicBezTo>
                    <a:pt x="51" y="177"/>
                    <a:pt x="47" y="178"/>
                    <a:pt x="42" y="180"/>
                  </a:cubicBezTo>
                  <a:cubicBezTo>
                    <a:pt x="26" y="185"/>
                    <a:pt x="13" y="199"/>
                    <a:pt x="6" y="214"/>
                  </a:cubicBezTo>
                  <a:cubicBezTo>
                    <a:pt x="0" y="228"/>
                    <a:pt x="0" y="245"/>
                    <a:pt x="6" y="256"/>
                  </a:cubicBezTo>
                  <a:cubicBezTo>
                    <a:pt x="50" y="348"/>
                    <a:pt x="97" y="432"/>
                    <a:pt x="152" y="515"/>
                  </a:cubicBezTo>
                  <a:cubicBezTo>
                    <a:pt x="203" y="594"/>
                    <a:pt x="268" y="673"/>
                    <a:pt x="358" y="771"/>
                  </a:cubicBezTo>
                  <a:cubicBezTo>
                    <a:pt x="493" y="921"/>
                    <a:pt x="663" y="1062"/>
                    <a:pt x="873" y="1204"/>
                  </a:cubicBezTo>
                  <a:cubicBezTo>
                    <a:pt x="1215" y="1433"/>
                    <a:pt x="1618" y="1625"/>
                    <a:pt x="2111" y="1791"/>
                  </a:cubicBezTo>
                  <a:cubicBezTo>
                    <a:pt x="2156" y="1806"/>
                    <a:pt x="2203" y="1821"/>
                    <a:pt x="2252" y="1836"/>
                  </a:cubicBezTo>
                  <a:cubicBezTo>
                    <a:pt x="2046" y="1716"/>
                    <a:pt x="1850" y="1580"/>
                    <a:pt x="1665" y="1433"/>
                  </a:cubicBezTo>
                  <a:cubicBezTo>
                    <a:pt x="1375" y="1204"/>
                    <a:pt x="1110" y="945"/>
                    <a:pt x="875" y="656"/>
                  </a:cubicBezTo>
                  <a:cubicBezTo>
                    <a:pt x="762" y="518"/>
                    <a:pt x="657" y="376"/>
                    <a:pt x="562" y="227"/>
                  </a:cubicBezTo>
                  <a:cubicBezTo>
                    <a:pt x="514" y="152"/>
                    <a:pt x="469" y="76"/>
                    <a:pt x="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p:nvPr/>
          </p:nvSpPr>
          <p:spPr>
            <a:xfrm>
              <a:off x="2466541" y="917603"/>
              <a:ext cx="313010" cy="276027"/>
            </a:xfrm>
            <a:custGeom>
              <a:rect b="b" l="l" r="r" t="t"/>
              <a:pathLst>
                <a:path extrusionOk="0" h="7904" w="8963">
                  <a:moveTo>
                    <a:pt x="4610" y="0"/>
                  </a:moveTo>
                  <a:cubicBezTo>
                    <a:pt x="4600" y="2"/>
                    <a:pt x="4593" y="2"/>
                    <a:pt x="4583" y="2"/>
                  </a:cubicBezTo>
                  <a:cubicBezTo>
                    <a:pt x="4501" y="3"/>
                    <a:pt x="4427" y="13"/>
                    <a:pt x="4358" y="29"/>
                  </a:cubicBezTo>
                  <a:cubicBezTo>
                    <a:pt x="4287" y="44"/>
                    <a:pt x="4208" y="73"/>
                    <a:pt x="4128" y="114"/>
                  </a:cubicBezTo>
                  <a:cubicBezTo>
                    <a:pt x="4022" y="166"/>
                    <a:pt x="3914" y="238"/>
                    <a:pt x="3801" y="337"/>
                  </a:cubicBezTo>
                  <a:cubicBezTo>
                    <a:pt x="3677" y="443"/>
                    <a:pt x="3569" y="566"/>
                    <a:pt x="3479" y="673"/>
                  </a:cubicBezTo>
                  <a:cubicBezTo>
                    <a:pt x="3251" y="947"/>
                    <a:pt x="3072" y="1257"/>
                    <a:pt x="2941" y="1493"/>
                  </a:cubicBezTo>
                  <a:cubicBezTo>
                    <a:pt x="2758" y="1818"/>
                    <a:pt x="2598" y="2155"/>
                    <a:pt x="2477" y="2412"/>
                  </a:cubicBezTo>
                  <a:lnTo>
                    <a:pt x="2379" y="2622"/>
                  </a:lnTo>
                  <a:cubicBezTo>
                    <a:pt x="2290" y="2812"/>
                    <a:pt x="2201" y="3004"/>
                    <a:pt x="2108" y="3192"/>
                  </a:cubicBezTo>
                  <a:lnTo>
                    <a:pt x="2126" y="3162"/>
                  </a:lnTo>
                  <a:lnTo>
                    <a:pt x="2126" y="3162"/>
                  </a:lnTo>
                  <a:cubicBezTo>
                    <a:pt x="2060" y="3287"/>
                    <a:pt x="1998" y="3402"/>
                    <a:pt x="1932" y="3510"/>
                  </a:cubicBezTo>
                  <a:cubicBezTo>
                    <a:pt x="1828" y="3681"/>
                    <a:pt x="1716" y="3852"/>
                    <a:pt x="1609" y="4011"/>
                  </a:cubicBezTo>
                  <a:cubicBezTo>
                    <a:pt x="1490" y="4186"/>
                    <a:pt x="1367" y="4361"/>
                    <a:pt x="1245" y="4535"/>
                  </a:cubicBezTo>
                  <a:cubicBezTo>
                    <a:pt x="1109" y="4729"/>
                    <a:pt x="978" y="4922"/>
                    <a:pt x="856" y="5108"/>
                  </a:cubicBezTo>
                  <a:cubicBezTo>
                    <a:pt x="566" y="5553"/>
                    <a:pt x="372" y="5910"/>
                    <a:pt x="227" y="6266"/>
                  </a:cubicBezTo>
                  <a:cubicBezTo>
                    <a:pt x="95" y="6587"/>
                    <a:pt x="21" y="6897"/>
                    <a:pt x="0" y="7195"/>
                  </a:cubicBezTo>
                  <a:cubicBezTo>
                    <a:pt x="0" y="7236"/>
                    <a:pt x="0" y="7277"/>
                    <a:pt x="3" y="7317"/>
                  </a:cubicBezTo>
                  <a:cubicBezTo>
                    <a:pt x="4" y="7393"/>
                    <a:pt x="7" y="7467"/>
                    <a:pt x="13" y="7543"/>
                  </a:cubicBezTo>
                  <a:cubicBezTo>
                    <a:pt x="16" y="7553"/>
                    <a:pt x="19" y="7563"/>
                    <a:pt x="22" y="7573"/>
                  </a:cubicBezTo>
                  <a:lnTo>
                    <a:pt x="22" y="7573"/>
                  </a:lnTo>
                  <a:cubicBezTo>
                    <a:pt x="21" y="7573"/>
                    <a:pt x="21" y="7573"/>
                    <a:pt x="21" y="7572"/>
                  </a:cubicBezTo>
                  <a:lnTo>
                    <a:pt x="21" y="7572"/>
                  </a:lnTo>
                  <a:cubicBezTo>
                    <a:pt x="22" y="7575"/>
                    <a:pt x="23" y="7578"/>
                    <a:pt x="24" y="7581"/>
                  </a:cubicBezTo>
                  <a:lnTo>
                    <a:pt x="24" y="7581"/>
                  </a:lnTo>
                  <a:cubicBezTo>
                    <a:pt x="24" y="7582"/>
                    <a:pt x="25" y="7584"/>
                    <a:pt x="25" y="7585"/>
                  </a:cubicBezTo>
                  <a:cubicBezTo>
                    <a:pt x="25" y="7585"/>
                    <a:pt x="25" y="7584"/>
                    <a:pt x="25" y="7584"/>
                  </a:cubicBezTo>
                  <a:lnTo>
                    <a:pt x="25" y="7584"/>
                  </a:lnTo>
                  <a:cubicBezTo>
                    <a:pt x="28" y="7593"/>
                    <a:pt x="31" y="7602"/>
                    <a:pt x="33" y="7610"/>
                  </a:cubicBezTo>
                  <a:cubicBezTo>
                    <a:pt x="39" y="7614"/>
                    <a:pt x="44" y="7615"/>
                    <a:pt x="51" y="7619"/>
                  </a:cubicBezTo>
                  <a:cubicBezTo>
                    <a:pt x="95" y="7636"/>
                    <a:pt x="142" y="7650"/>
                    <a:pt x="189" y="7665"/>
                  </a:cubicBezTo>
                  <a:lnTo>
                    <a:pt x="220" y="7675"/>
                  </a:lnTo>
                  <a:cubicBezTo>
                    <a:pt x="274" y="7690"/>
                    <a:pt x="325" y="7705"/>
                    <a:pt x="379" y="7720"/>
                  </a:cubicBezTo>
                  <a:cubicBezTo>
                    <a:pt x="489" y="7752"/>
                    <a:pt x="604" y="7778"/>
                    <a:pt x="729" y="7802"/>
                  </a:cubicBezTo>
                  <a:cubicBezTo>
                    <a:pt x="951" y="7843"/>
                    <a:pt x="1183" y="7871"/>
                    <a:pt x="1418" y="7883"/>
                  </a:cubicBezTo>
                  <a:cubicBezTo>
                    <a:pt x="1533" y="7890"/>
                    <a:pt x="1647" y="7891"/>
                    <a:pt x="1763" y="7891"/>
                  </a:cubicBezTo>
                  <a:cubicBezTo>
                    <a:pt x="2082" y="7891"/>
                    <a:pt x="2422" y="7869"/>
                    <a:pt x="2827" y="7822"/>
                  </a:cubicBezTo>
                  <a:cubicBezTo>
                    <a:pt x="3279" y="7768"/>
                    <a:pt x="3734" y="7690"/>
                    <a:pt x="4175" y="7615"/>
                  </a:cubicBezTo>
                  <a:cubicBezTo>
                    <a:pt x="4676" y="7530"/>
                    <a:pt x="5195" y="7440"/>
                    <a:pt x="5709" y="7386"/>
                  </a:cubicBezTo>
                  <a:cubicBezTo>
                    <a:pt x="6003" y="7354"/>
                    <a:pt x="6273" y="7340"/>
                    <a:pt x="6536" y="7340"/>
                  </a:cubicBezTo>
                  <a:cubicBezTo>
                    <a:pt x="6598" y="7340"/>
                    <a:pt x="6658" y="7340"/>
                    <a:pt x="6720" y="7343"/>
                  </a:cubicBezTo>
                  <a:cubicBezTo>
                    <a:pt x="7129" y="7357"/>
                    <a:pt x="7513" y="7415"/>
                    <a:pt x="7873" y="7524"/>
                  </a:cubicBezTo>
                  <a:cubicBezTo>
                    <a:pt x="7955" y="7550"/>
                    <a:pt x="8035" y="7578"/>
                    <a:pt x="8115" y="7608"/>
                  </a:cubicBezTo>
                  <a:cubicBezTo>
                    <a:pt x="8213" y="7637"/>
                    <a:pt x="8309" y="7670"/>
                    <a:pt x="8406" y="7706"/>
                  </a:cubicBezTo>
                  <a:cubicBezTo>
                    <a:pt x="8559" y="7766"/>
                    <a:pt x="8710" y="7831"/>
                    <a:pt x="8856" y="7904"/>
                  </a:cubicBezTo>
                  <a:cubicBezTo>
                    <a:pt x="8873" y="7890"/>
                    <a:pt x="8886" y="7872"/>
                    <a:pt x="8889" y="7855"/>
                  </a:cubicBezTo>
                  <a:cubicBezTo>
                    <a:pt x="8904" y="7785"/>
                    <a:pt x="8921" y="7713"/>
                    <a:pt x="8931" y="7641"/>
                  </a:cubicBezTo>
                  <a:cubicBezTo>
                    <a:pt x="8943" y="7568"/>
                    <a:pt x="8949" y="7495"/>
                    <a:pt x="8953" y="7422"/>
                  </a:cubicBezTo>
                  <a:cubicBezTo>
                    <a:pt x="8962" y="7253"/>
                    <a:pt x="8951" y="7081"/>
                    <a:pt x="8939" y="6951"/>
                  </a:cubicBezTo>
                  <a:cubicBezTo>
                    <a:pt x="8918" y="6699"/>
                    <a:pt x="8863" y="6429"/>
                    <a:pt x="8777" y="6150"/>
                  </a:cubicBezTo>
                  <a:cubicBezTo>
                    <a:pt x="8603" y="5591"/>
                    <a:pt x="8314" y="5083"/>
                    <a:pt x="8079" y="4704"/>
                  </a:cubicBezTo>
                  <a:cubicBezTo>
                    <a:pt x="7952" y="4499"/>
                    <a:pt x="7821" y="4296"/>
                    <a:pt x="7688" y="4095"/>
                  </a:cubicBezTo>
                  <a:lnTo>
                    <a:pt x="7639" y="4018"/>
                  </a:lnTo>
                  <a:lnTo>
                    <a:pt x="7582" y="3931"/>
                  </a:lnTo>
                  <a:cubicBezTo>
                    <a:pt x="7487" y="3786"/>
                    <a:pt x="7389" y="3637"/>
                    <a:pt x="7302" y="3482"/>
                  </a:cubicBezTo>
                  <a:cubicBezTo>
                    <a:pt x="7177" y="3260"/>
                    <a:pt x="7071" y="3024"/>
                    <a:pt x="6968" y="2796"/>
                  </a:cubicBezTo>
                  <a:lnTo>
                    <a:pt x="6896" y="2640"/>
                  </a:lnTo>
                  <a:cubicBezTo>
                    <a:pt x="6749" y="2322"/>
                    <a:pt x="6584" y="1961"/>
                    <a:pt x="6397" y="1616"/>
                  </a:cubicBezTo>
                  <a:cubicBezTo>
                    <a:pt x="6188" y="1223"/>
                    <a:pt x="5992" y="925"/>
                    <a:pt x="5785" y="675"/>
                  </a:cubicBezTo>
                  <a:cubicBezTo>
                    <a:pt x="5547" y="388"/>
                    <a:pt x="5292" y="189"/>
                    <a:pt x="5024" y="82"/>
                  </a:cubicBezTo>
                  <a:cubicBezTo>
                    <a:pt x="4897" y="28"/>
                    <a:pt x="4753" y="0"/>
                    <a:pt x="4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4"/>
            <p:cNvSpPr/>
            <p:nvPr/>
          </p:nvSpPr>
          <p:spPr>
            <a:xfrm>
              <a:off x="2482395" y="1109811"/>
              <a:ext cx="43618" cy="61464"/>
            </a:xfrm>
            <a:custGeom>
              <a:rect b="b" l="l" r="r" t="t"/>
              <a:pathLst>
                <a:path extrusionOk="0" h="1760" w="1249">
                  <a:moveTo>
                    <a:pt x="858" y="0"/>
                  </a:moveTo>
                  <a:cubicBezTo>
                    <a:pt x="774" y="5"/>
                    <a:pt x="689" y="32"/>
                    <a:pt x="620" y="76"/>
                  </a:cubicBezTo>
                  <a:cubicBezTo>
                    <a:pt x="513" y="148"/>
                    <a:pt x="435" y="252"/>
                    <a:pt x="363" y="355"/>
                  </a:cubicBezTo>
                  <a:cubicBezTo>
                    <a:pt x="292" y="459"/>
                    <a:pt x="235" y="573"/>
                    <a:pt x="188" y="691"/>
                  </a:cubicBezTo>
                  <a:cubicBezTo>
                    <a:pt x="80" y="963"/>
                    <a:pt x="0" y="1270"/>
                    <a:pt x="87" y="1559"/>
                  </a:cubicBezTo>
                  <a:cubicBezTo>
                    <a:pt x="125" y="1687"/>
                    <a:pt x="243" y="1760"/>
                    <a:pt x="368" y="1760"/>
                  </a:cubicBezTo>
                  <a:cubicBezTo>
                    <a:pt x="395" y="1760"/>
                    <a:pt x="422" y="1756"/>
                    <a:pt x="449" y="1749"/>
                  </a:cubicBezTo>
                  <a:cubicBezTo>
                    <a:pt x="740" y="1671"/>
                    <a:pt x="946" y="1431"/>
                    <a:pt x="1070" y="1167"/>
                  </a:cubicBezTo>
                  <a:cubicBezTo>
                    <a:pt x="1132" y="1033"/>
                    <a:pt x="1181" y="889"/>
                    <a:pt x="1207" y="744"/>
                  </a:cubicBezTo>
                  <a:cubicBezTo>
                    <a:pt x="1235" y="601"/>
                    <a:pt x="1248" y="449"/>
                    <a:pt x="1230" y="304"/>
                  </a:cubicBezTo>
                  <a:cubicBezTo>
                    <a:pt x="1229" y="252"/>
                    <a:pt x="1214" y="201"/>
                    <a:pt x="1185" y="154"/>
                  </a:cubicBezTo>
                  <a:cubicBezTo>
                    <a:pt x="1157" y="111"/>
                    <a:pt x="1120" y="76"/>
                    <a:pt x="1074" y="50"/>
                  </a:cubicBezTo>
                  <a:cubicBezTo>
                    <a:pt x="1036" y="29"/>
                    <a:pt x="999" y="20"/>
                    <a:pt x="957" y="16"/>
                  </a:cubicBezTo>
                  <a:cubicBezTo>
                    <a:pt x="925" y="6"/>
                    <a:pt x="891" y="0"/>
                    <a:pt x="85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4"/>
            <p:cNvSpPr/>
            <p:nvPr/>
          </p:nvSpPr>
          <p:spPr>
            <a:xfrm>
              <a:off x="2532228" y="1075099"/>
              <a:ext cx="20639" cy="33351"/>
            </a:xfrm>
            <a:custGeom>
              <a:rect b="b" l="l" r="r" t="t"/>
              <a:pathLst>
                <a:path extrusionOk="0" h="955" w="591">
                  <a:moveTo>
                    <a:pt x="421" y="0"/>
                  </a:moveTo>
                  <a:cubicBezTo>
                    <a:pt x="389" y="0"/>
                    <a:pt x="360" y="11"/>
                    <a:pt x="334" y="28"/>
                  </a:cubicBezTo>
                  <a:cubicBezTo>
                    <a:pt x="314" y="40"/>
                    <a:pt x="296" y="54"/>
                    <a:pt x="278" y="69"/>
                  </a:cubicBezTo>
                  <a:cubicBezTo>
                    <a:pt x="252" y="74"/>
                    <a:pt x="230" y="93"/>
                    <a:pt x="215" y="116"/>
                  </a:cubicBezTo>
                  <a:cubicBezTo>
                    <a:pt x="208" y="129"/>
                    <a:pt x="200" y="143"/>
                    <a:pt x="193" y="156"/>
                  </a:cubicBezTo>
                  <a:cubicBezTo>
                    <a:pt x="146" y="212"/>
                    <a:pt x="107" y="274"/>
                    <a:pt x="77" y="339"/>
                  </a:cubicBezTo>
                  <a:cubicBezTo>
                    <a:pt x="45" y="404"/>
                    <a:pt x="27" y="475"/>
                    <a:pt x="15" y="546"/>
                  </a:cubicBezTo>
                  <a:cubicBezTo>
                    <a:pt x="1" y="617"/>
                    <a:pt x="4" y="691"/>
                    <a:pt x="13" y="762"/>
                  </a:cubicBezTo>
                  <a:cubicBezTo>
                    <a:pt x="16" y="790"/>
                    <a:pt x="27" y="814"/>
                    <a:pt x="41" y="836"/>
                  </a:cubicBezTo>
                  <a:cubicBezTo>
                    <a:pt x="44" y="855"/>
                    <a:pt x="49" y="876"/>
                    <a:pt x="55" y="895"/>
                  </a:cubicBezTo>
                  <a:cubicBezTo>
                    <a:pt x="62" y="917"/>
                    <a:pt x="85" y="938"/>
                    <a:pt x="106" y="946"/>
                  </a:cubicBezTo>
                  <a:cubicBezTo>
                    <a:pt x="118" y="952"/>
                    <a:pt x="130" y="955"/>
                    <a:pt x="141" y="955"/>
                  </a:cubicBezTo>
                  <a:cubicBezTo>
                    <a:pt x="161" y="955"/>
                    <a:pt x="181" y="947"/>
                    <a:pt x="201" y="936"/>
                  </a:cubicBezTo>
                  <a:cubicBezTo>
                    <a:pt x="340" y="856"/>
                    <a:pt x="438" y="724"/>
                    <a:pt x="505" y="580"/>
                  </a:cubicBezTo>
                  <a:cubicBezTo>
                    <a:pt x="572" y="439"/>
                    <a:pt x="590" y="274"/>
                    <a:pt x="554" y="122"/>
                  </a:cubicBezTo>
                  <a:cubicBezTo>
                    <a:pt x="552" y="97"/>
                    <a:pt x="542" y="75"/>
                    <a:pt x="528" y="56"/>
                  </a:cubicBezTo>
                  <a:cubicBezTo>
                    <a:pt x="513" y="35"/>
                    <a:pt x="494" y="21"/>
                    <a:pt x="472" y="11"/>
                  </a:cubicBezTo>
                  <a:cubicBezTo>
                    <a:pt x="455" y="5"/>
                    <a:pt x="437" y="0"/>
                    <a:pt x="421"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4"/>
            <p:cNvSpPr/>
            <p:nvPr/>
          </p:nvSpPr>
          <p:spPr>
            <a:xfrm>
              <a:off x="2542320" y="1116900"/>
              <a:ext cx="17776" cy="33176"/>
            </a:xfrm>
            <a:custGeom>
              <a:rect b="b" l="l" r="r" t="t"/>
              <a:pathLst>
                <a:path extrusionOk="0" h="950" w="509">
                  <a:moveTo>
                    <a:pt x="325" y="0"/>
                  </a:moveTo>
                  <a:cubicBezTo>
                    <a:pt x="319" y="2"/>
                    <a:pt x="314" y="2"/>
                    <a:pt x="308" y="3"/>
                  </a:cubicBezTo>
                  <a:cubicBezTo>
                    <a:pt x="267" y="9"/>
                    <a:pt x="238" y="29"/>
                    <a:pt x="210" y="58"/>
                  </a:cubicBezTo>
                  <a:cubicBezTo>
                    <a:pt x="127" y="141"/>
                    <a:pt x="72" y="250"/>
                    <a:pt x="39" y="362"/>
                  </a:cubicBezTo>
                  <a:cubicBezTo>
                    <a:pt x="22" y="423"/>
                    <a:pt x="11" y="485"/>
                    <a:pt x="9" y="547"/>
                  </a:cubicBezTo>
                  <a:cubicBezTo>
                    <a:pt x="0" y="595"/>
                    <a:pt x="2" y="645"/>
                    <a:pt x="5" y="693"/>
                  </a:cubicBezTo>
                  <a:cubicBezTo>
                    <a:pt x="9" y="755"/>
                    <a:pt x="31" y="818"/>
                    <a:pt x="53" y="874"/>
                  </a:cubicBezTo>
                  <a:cubicBezTo>
                    <a:pt x="73" y="920"/>
                    <a:pt x="121" y="950"/>
                    <a:pt x="168" y="950"/>
                  </a:cubicBezTo>
                  <a:cubicBezTo>
                    <a:pt x="191" y="950"/>
                    <a:pt x="215" y="942"/>
                    <a:pt x="235" y="927"/>
                  </a:cubicBezTo>
                  <a:cubicBezTo>
                    <a:pt x="350" y="833"/>
                    <a:pt x="428" y="713"/>
                    <a:pt x="467" y="569"/>
                  </a:cubicBezTo>
                  <a:cubicBezTo>
                    <a:pt x="507" y="425"/>
                    <a:pt x="508" y="278"/>
                    <a:pt x="474" y="131"/>
                  </a:cubicBezTo>
                  <a:cubicBezTo>
                    <a:pt x="471" y="105"/>
                    <a:pt x="463" y="83"/>
                    <a:pt x="446" y="60"/>
                  </a:cubicBezTo>
                  <a:cubicBezTo>
                    <a:pt x="431" y="38"/>
                    <a:pt x="410" y="22"/>
                    <a:pt x="384" y="11"/>
                  </a:cubicBezTo>
                  <a:cubicBezTo>
                    <a:pt x="366" y="3"/>
                    <a:pt x="346" y="0"/>
                    <a:pt x="32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4"/>
            <p:cNvSpPr/>
            <p:nvPr/>
          </p:nvSpPr>
          <p:spPr>
            <a:xfrm>
              <a:off x="2552727" y="1022298"/>
              <a:ext cx="29405" cy="43688"/>
            </a:xfrm>
            <a:custGeom>
              <a:rect b="b" l="l" r="r" t="t"/>
              <a:pathLst>
                <a:path extrusionOk="0" h="1251" w="842">
                  <a:moveTo>
                    <a:pt x="510" y="1"/>
                  </a:moveTo>
                  <a:cubicBezTo>
                    <a:pt x="500" y="1"/>
                    <a:pt x="491" y="1"/>
                    <a:pt x="480" y="4"/>
                  </a:cubicBezTo>
                  <a:cubicBezTo>
                    <a:pt x="442" y="8"/>
                    <a:pt x="408" y="21"/>
                    <a:pt x="375" y="42"/>
                  </a:cubicBezTo>
                  <a:lnTo>
                    <a:pt x="373" y="42"/>
                  </a:lnTo>
                  <a:cubicBezTo>
                    <a:pt x="300" y="75"/>
                    <a:pt x="242" y="131"/>
                    <a:pt x="197" y="197"/>
                  </a:cubicBezTo>
                  <a:cubicBezTo>
                    <a:pt x="104" y="331"/>
                    <a:pt x="50" y="491"/>
                    <a:pt x="17" y="650"/>
                  </a:cubicBezTo>
                  <a:cubicBezTo>
                    <a:pt x="2" y="724"/>
                    <a:pt x="1" y="800"/>
                    <a:pt x="1" y="876"/>
                  </a:cubicBezTo>
                  <a:cubicBezTo>
                    <a:pt x="1" y="959"/>
                    <a:pt x="24" y="1039"/>
                    <a:pt x="68" y="1108"/>
                  </a:cubicBezTo>
                  <a:cubicBezTo>
                    <a:pt x="128" y="1202"/>
                    <a:pt x="238" y="1251"/>
                    <a:pt x="346" y="1251"/>
                  </a:cubicBezTo>
                  <a:cubicBezTo>
                    <a:pt x="362" y="1251"/>
                    <a:pt x="378" y="1249"/>
                    <a:pt x="394" y="1247"/>
                  </a:cubicBezTo>
                  <a:cubicBezTo>
                    <a:pt x="469" y="1236"/>
                    <a:pt x="538" y="1202"/>
                    <a:pt x="597" y="1160"/>
                  </a:cubicBezTo>
                  <a:cubicBezTo>
                    <a:pt x="671" y="1108"/>
                    <a:pt x="721" y="1029"/>
                    <a:pt x="761" y="951"/>
                  </a:cubicBezTo>
                  <a:cubicBezTo>
                    <a:pt x="775" y="926"/>
                    <a:pt x="783" y="898"/>
                    <a:pt x="793" y="870"/>
                  </a:cubicBezTo>
                  <a:cubicBezTo>
                    <a:pt x="807" y="828"/>
                    <a:pt x="816" y="785"/>
                    <a:pt x="825" y="742"/>
                  </a:cubicBezTo>
                  <a:cubicBezTo>
                    <a:pt x="841" y="661"/>
                    <a:pt x="839" y="574"/>
                    <a:pt x="834" y="494"/>
                  </a:cubicBezTo>
                  <a:cubicBezTo>
                    <a:pt x="830" y="422"/>
                    <a:pt x="815" y="350"/>
                    <a:pt x="794" y="281"/>
                  </a:cubicBezTo>
                  <a:cubicBezTo>
                    <a:pt x="775" y="215"/>
                    <a:pt x="746" y="153"/>
                    <a:pt x="706" y="100"/>
                  </a:cubicBezTo>
                  <a:cubicBezTo>
                    <a:pt x="659" y="38"/>
                    <a:pt x="587" y="1"/>
                    <a:pt x="51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4"/>
            <p:cNvSpPr/>
            <p:nvPr/>
          </p:nvSpPr>
          <p:spPr>
            <a:xfrm>
              <a:off x="2644047" y="939150"/>
              <a:ext cx="66842" cy="116467"/>
            </a:xfrm>
            <a:custGeom>
              <a:rect b="b" l="l" r="r" t="t"/>
              <a:pathLst>
                <a:path extrusionOk="0" h="3335" w="1914">
                  <a:moveTo>
                    <a:pt x="533" y="783"/>
                  </a:moveTo>
                  <a:lnTo>
                    <a:pt x="533" y="783"/>
                  </a:lnTo>
                  <a:cubicBezTo>
                    <a:pt x="534" y="783"/>
                    <a:pt x="534" y="784"/>
                    <a:pt x="534" y="784"/>
                  </a:cubicBezTo>
                  <a:lnTo>
                    <a:pt x="534" y="784"/>
                  </a:lnTo>
                  <a:cubicBezTo>
                    <a:pt x="534" y="784"/>
                    <a:pt x="534" y="783"/>
                    <a:pt x="533" y="783"/>
                  </a:cubicBezTo>
                  <a:close/>
                  <a:moveTo>
                    <a:pt x="1528" y="2502"/>
                  </a:moveTo>
                  <a:lnTo>
                    <a:pt x="1528" y="2502"/>
                  </a:lnTo>
                  <a:cubicBezTo>
                    <a:pt x="1529" y="2503"/>
                    <a:pt x="1530" y="2505"/>
                    <a:pt x="1531" y="2506"/>
                  </a:cubicBezTo>
                  <a:lnTo>
                    <a:pt x="1531" y="2506"/>
                  </a:lnTo>
                  <a:cubicBezTo>
                    <a:pt x="1530" y="2505"/>
                    <a:pt x="1529" y="2504"/>
                    <a:pt x="1528" y="2502"/>
                  </a:cubicBezTo>
                  <a:close/>
                  <a:moveTo>
                    <a:pt x="53" y="0"/>
                  </a:moveTo>
                  <a:cubicBezTo>
                    <a:pt x="39" y="0"/>
                    <a:pt x="27" y="7"/>
                    <a:pt x="17" y="17"/>
                  </a:cubicBezTo>
                  <a:cubicBezTo>
                    <a:pt x="0" y="38"/>
                    <a:pt x="2" y="68"/>
                    <a:pt x="22" y="87"/>
                  </a:cubicBezTo>
                  <a:cubicBezTo>
                    <a:pt x="78" y="138"/>
                    <a:pt x="131" y="194"/>
                    <a:pt x="182" y="251"/>
                  </a:cubicBezTo>
                  <a:lnTo>
                    <a:pt x="182" y="251"/>
                  </a:lnTo>
                  <a:lnTo>
                    <a:pt x="184" y="253"/>
                  </a:lnTo>
                  <a:cubicBezTo>
                    <a:pt x="184" y="253"/>
                    <a:pt x="183" y="252"/>
                    <a:pt x="183" y="252"/>
                  </a:cubicBezTo>
                  <a:lnTo>
                    <a:pt x="183" y="252"/>
                  </a:lnTo>
                  <a:cubicBezTo>
                    <a:pt x="185" y="254"/>
                    <a:pt x="187" y="256"/>
                    <a:pt x="189" y="259"/>
                  </a:cubicBezTo>
                  <a:cubicBezTo>
                    <a:pt x="325" y="417"/>
                    <a:pt x="434" y="590"/>
                    <a:pt x="529" y="773"/>
                  </a:cubicBezTo>
                  <a:cubicBezTo>
                    <a:pt x="530" y="775"/>
                    <a:pt x="531" y="777"/>
                    <a:pt x="532" y="779"/>
                  </a:cubicBezTo>
                  <a:lnTo>
                    <a:pt x="532" y="779"/>
                  </a:lnTo>
                  <a:cubicBezTo>
                    <a:pt x="532" y="779"/>
                    <a:pt x="532" y="779"/>
                    <a:pt x="532" y="779"/>
                  </a:cubicBezTo>
                  <a:lnTo>
                    <a:pt x="532" y="779"/>
                  </a:lnTo>
                  <a:cubicBezTo>
                    <a:pt x="533" y="780"/>
                    <a:pt x="533" y="781"/>
                    <a:pt x="533" y="783"/>
                  </a:cubicBezTo>
                  <a:lnTo>
                    <a:pt x="533" y="783"/>
                  </a:lnTo>
                  <a:cubicBezTo>
                    <a:pt x="533" y="782"/>
                    <a:pt x="532" y="780"/>
                    <a:pt x="532" y="779"/>
                  </a:cubicBezTo>
                  <a:lnTo>
                    <a:pt x="532" y="779"/>
                  </a:lnTo>
                  <a:cubicBezTo>
                    <a:pt x="532" y="780"/>
                    <a:pt x="533" y="783"/>
                    <a:pt x="534" y="784"/>
                  </a:cubicBezTo>
                  <a:lnTo>
                    <a:pt x="534" y="784"/>
                  </a:lnTo>
                  <a:cubicBezTo>
                    <a:pt x="534" y="784"/>
                    <a:pt x="534" y="784"/>
                    <a:pt x="534" y="784"/>
                  </a:cubicBezTo>
                  <a:lnTo>
                    <a:pt x="534" y="784"/>
                  </a:lnTo>
                  <a:cubicBezTo>
                    <a:pt x="534" y="784"/>
                    <a:pt x="534" y="784"/>
                    <a:pt x="534" y="785"/>
                  </a:cubicBezTo>
                  <a:cubicBezTo>
                    <a:pt x="534" y="784"/>
                    <a:pt x="534" y="784"/>
                    <a:pt x="534" y="784"/>
                  </a:cubicBezTo>
                  <a:lnTo>
                    <a:pt x="534" y="784"/>
                  </a:lnTo>
                  <a:cubicBezTo>
                    <a:pt x="628" y="980"/>
                    <a:pt x="703" y="1180"/>
                    <a:pt x="771" y="1385"/>
                  </a:cubicBezTo>
                  <a:cubicBezTo>
                    <a:pt x="841" y="1599"/>
                    <a:pt x="903" y="1814"/>
                    <a:pt x="975" y="2028"/>
                  </a:cubicBezTo>
                  <a:cubicBezTo>
                    <a:pt x="1045" y="2241"/>
                    <a:pt x="1124" y="2449"/>
                    <a:pt x="1222" y="2654"/>
                  </a:cubicBezTo>
                  <a:cubicBezTo>
                    <a:pt x="1323" y="2868"/>
                    <a:pt x="1440" y="3079"/>
                    <a:pt x="1595" y="3263"/>
                  </a:cubicBezTo>
                  <a:cubicBezTo>
                    <a:pt x="1603" y="3272"/>
                    <a:pt x="1613" y="3283"/>
                    <a:pt x="1622" y="3293"/>
                  </a:cubicBezTo>
                  <a:cubicBezTo>
                    <a:pt x="1644" y="3312"/>
                    <a:pt x="1668" y="3325"/>
                    <a:pt x="1695" y="3332"/>
                  </a:cubicBezTo>
                  <a:cubicBezTo>
                    <a:pt x="1706" y="3334"/>
                    <a:pt x="1717" y="3335"/>
                    <a:pt x="1727" y="3335"/>
                  </a:cubicBezTo>
                  <a:cubicBezTo>
                    <a:pt x="1760" y="3335"/>
                    <a:pt x="1793" y="3325"/>
                    <a:pt x="1820" y="3307"/>
                  </a:cubicBezTo>
                  <a:cubicBezTo>
                    <a:pt x="1894" y="3257"/>
                    <a:pt x="1914" y="3155"/>
                    <a:pt x="1865" y="3082"/>
                  </a:cubicBezTo>
                  <a:cubicBezTo>
                    <a:pt x="1806" y="2992"/>
                    <a:pt x="1749" y="2902"/>
                    <a:pt x="1694" y="2810"/>
                  </a:cubicBezTo>
                  <a:cubicBezTo>
                    <a:pt x="1636" y="2712"/>
                    <a:pt x="1582" y="2610"/>
                    <a:pt x="1531" y="2506"/>
                  </a:cubicBezTo>
                  <a:lnTo>
                    <a:pt x="1531" y="2506"/>
                  </a:lnTo>
                  <a:cubicBezTo>
                    <a:pt x="1531" y="2507"/>
                    <a:pt x="1531" y="2508"/>
                    <a:pt x="1531" y="2510"/>
                  </a:cubicBezTo>
                  <a:cubicBezTo>
                    <a:pt x="1430" y="2302"/>
                    <a:pt x="1339" y="2088"/>
                    <a:pt x="1245" y="1875"/>
                  </a:cubicBezTo>
                  <a:cubicBezTo>
                    <a:pt x="1147" y="1650"/>
                    <a:pt x="1047" y="1428"/>
                    <a:pt x="935" y="1208"/>
                  </a:cubicBezTo>
                  <a:cubicBezTo>
                    <a:pt x="826" y="994"/>
                    <a:pt x="710" y="783"/>
                    <a:pt x="576" y="583"/>
                  </a:cubicBezTo>
                  <a:cubicBezTo>
                    <a:pt x="436" y="376"/>
                    <a:pt x="272" y="183"/>
                    <a:pt x="89" y="13"/>
                  </a:cubicBezTo>
                  <a:cubicBezTo>
                    <a:pt x="80" y="5"/>
                    <a:pt x="69" y="0"/>
                    <a:pt x="57" y="0"/>
                  </a:cubicBezTo>
                  <a:cubicBezTo>
                    <a:pt x="56" y="0"/>
                    <a:pt x="54" y="0"/>
                    <a:pt x="5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4"/>
            <p:cNvSpPr/>
            <p:nvPr/>
          </p:nvSpPr>
          <p:spPr>
            <a:xfrm>
              <a:off x="2629205" y="938661"/>
              <a:ext cx="23433" cy="34189"/>
            </a:xfrm>
            <a:custGeom>
              <a:rect b="b" l="l" r="r" t="t"/>
              <a:pathLst>
                <a:path extrusionOk="0" h="979" w="671">
                  <a:moveTo>
                    <a:pt x="60" y="0"/>
                  </a:moveTo>
                  <a:cubicBezTo>
                    <a:pt x="44" y="0"/>
                    <a:pt x="27" y="8"/>
                    <a:pt x="15" y="20"/>
                  </a:cubicBezTo>
                  <a:cubicBezTo>
                    <a:pt x="6" y="32"/>
                    <a:pt x="0" y="48"/>
                    <a:pt x="0" y="65"/>
                  </a:cubicBezTo>
                  <a:cubicBezTo>
                    <a:pt x="0" y="82"/>
                    <a:pt x="8" y="94"/>
                    <a:pt x="21" y="107"/>
                  </a:cubicBezTo>
                  <a:cubicBezTo>
                    <a:pt x="25" y="110"/>
                    <a:pt x="31" y="116"/>
                    <a:pt x="36" y="122"/>
                  </a:cubicBezTo>
                  <a:lnTo>
                    <a:pt x="36" y="122"/>
                  </a:lnTo>
                  <a:lnTo>
                    <a:pt x="35" y="121"/>
                  </a:lnTo>
                  <a:lnTo>
                    <a:pt x="35" y="121"/>
                  </a:lnTo>
                  <a:cubicBezTo>
                    <a:pt x="35" y="122"/>
                    <a:pt x="35" y="122"/>
                    <a:pt x="37" y="123"/>
                  </a:cubicBezTo>
                  <a:lnTo>
                    <a:pt x="37" y="123"/>
                  </a:lnTo>
                  <a:cubicBezTo>
                    <a:pt x="37" y="123"/>
                    <a:pt x="38" y="124"/>
                    <a:pt x="39" y="125"/>
                  </a:cubicBezTo>
                  <a:cubicBezTo>
                    <a:pt x="102" y="201"/>
                    <a:pt x="160" y="279"/>
                    <a:pt x="215" y="360"/>
                  </a:cubicBezTo>
                  <a:cubicBezTo>
                    <a:pt x="269" y="440"/>
                    <a:pt x="316" y="524"/>
                    <a:pt x="359" y="608"/>
                  </a:cubicBezTo>
                  <a:cubicBezTo>
                    <a:pt x="407" y="709"/>
                    <a:pt x="449" y="812"/>
                    <a:pt x="487" y="917"/>
                  </a:cubicBezTo>
                  <a:cubicBezTo>
                    <a:pt x="501" y="955"/>
                    <a:pt x="536" y="979"/>
                    <a:pt x="575" y="979"/>
                  </a:cubicBezTo>
                  <a:cubicBezTo>
                    <a:pt x="585" y="979"/>
                    <a:pt x="595" y="977"/>
                    <a:pt x="605" y="974"/>
                  </a:cubicBezTo>
                  <a:cubicBezTo>
                    <a:pt x="627" y="967"/>
                    <a:pt x="646" y="950"/>
                    <a:pt x="656" y="930"/>
                  </a:cubicBezTo>
                  <a:cubicBezTo>
                    <a:pt x="667" y="909"/>
                    <a:pt x="671" y="880"/>
                    <a:pt x="661" y="859"/>
                  </a:cubicBezTo>
                  <a:cubicBezTo>
                    <a:pt x="591" y="710"/>
                    <a:pt x="509" y="567"/>
                    <a:pt x="420" y="429"/>
                  </a:cubicBezTo>
                  <a:cubicBezTo>
                    <a:pt x="326" y="282"/>
                    <a:pt x="220" y="144"/>
                    <a:pt x="102" y="17"/>
                  </a:cubicBezTo>
                  <a:cubicBezTo>
                    <a:pt x="91" y="6"/>
                    <a:pt x="77" y="1"/>
                    <a:pt x="64" y="1"/>
                  </a:cubicBezTo>
                  <a:cubicBezTo>
                    <a:pt x="62" y="1"/>
                    <a:pt x="61" y="0"/>
                    <a:pt x="6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4"/>
            <p:cNvSpPr/>
            <p:nvPr/>
          </p:nvSpPr>
          <p:spPr>
            <a:xfrm>
              <a:off x="2580629" y="1222223"/>
              <a:ext cx="120657" cy="197172"/>
            </a:xfrm>
            <a:custGeom>
              <a:rect b="b" l="l" r="r" t="t"/>
              <a:pathLst>
                <a:path extrusionOk="0" h="5646" w="3455">
                  <a:moveTo>
                    <a:pt x="1340" y="1"/>
                  </a:moveTo>
                  <a:cubicBezTo>
                    <a:pt x="1296" y="1"/>
                    <a:pt x="1252" y="5"/>
                    <a:pt x="1202" y="17"/>
                  </a:cubicBezTo>
                  <a:cubicBezTo>
                    <a:pt x="1136" y="31"/>
                    <a:pt x="1067" y="63"/>
                    <a:pt x="996" y="108"/>
                  </a:cubicBezTo>
                  <a:cubicBezTo>
                    <a:pt x="930" y="153"/>
                    <a:pt x="865" y="211"/>
                    <a:pt x="797" y="285"/>
                  </a:cubicBezTo>
                  <a:cubicBezTo>
                    <a:pt x="730" y="361"/>
                    <a:pt x="665" y="449"/>
                    <a:pt x="601" y="556"/>
                  </a:cubicBezTo>
                  <a:cubicBezTo>
                    <a:pt x="527" y="680"/>
                    <a:pt x="458" y="819"/>
                    <a:pt x="385" y="997"/>
                  </a:cubicBezTo>
                  <a:cubicBezTo>
                    <a:pt x="276" y="1260"/>
                    <a:pt x="194" y="1557"/>
                    <a:pt x="132" y="1903"/>
                  </a:cubicBezTo>
                  <a:cubicBezTo>
                    <a:pt x="1" y="2642"/>
                    <a:pt x="1" y="3343"/>
                    <a:pt x="132" y="3983"/>
                  </a:cubicBezTo>
                  <a:cubicBezTo>
                    <a:pt x="197" y="4308"/>
                    <a:pt x="306" y="4599"/>
                    <a:pt x="454" y="4850"/>
                  </a:cubicBezTo>
                  <a:cubicBezTo>
                    <a:pt x="527" y="4975"/>
                    <a:pt x="617" y="5092"/>
                    <a:pt x="716" y="5201"/>
                  </a:cubicBezTo>
                  <a:cubicBezTo>
                    <a:pt x="759" y="5245"/>
                    <a:pt x="806" y="5287"/>
                    <a:pt x="854" y="5325"/>
                  </a:cubicBezTo>
                  <a:cubicBezTo>
                    <a:pt x="927" y="5382"/>
                    <a:pt x="989" y="5423"/>
                    <a:pt x="1047" y="5458"/>
                  </a:cubicBezTo>
                  <a:cubicBezTo>
                    <a:pt x="1165" y="5525"/>
                    <a:pt x="1303" y="5579"/>
                    <a:pt x="1448" y="5610"/>
                  </a:cubicBezTo>
                  <a:cubicBezTo>
                    <a:pt x="1559" y="5635"/>
                    <a:pt x="1677" y="5646"/>
                    <a:pt x="1800" y="5646"/>
                  </a:cubicBezTo>
                  <a:cubicBezTo>
                    <a:pt x="1840" y="5646"/>
                    <a:pt x="1880" y="5644"/>
                    <a:pt x="1918" y="5643"/>
                  </a:cubicBezTo>
                  <a:cubicBezTo>
                    <a:pt x="2276" y="5618"/>
                    <a:pt x="2772" y="5513"/>
                    <a:pt x="3104" y="5151"/>
                  </a:cubicBezTo>
                  <a:cubicBezTo>
                    <a:pt x="3267" y="4975"/>
                    <a:pt x="3373" y="4754"/>
                    <a:pt x="3413" y="4509"/>
                  </a:cubicBezTo>
                  <a:cubicBezTo>
                    <a:pt x="3455" y="4265"/>
                    <a:pt x="3437" y="4003"/>
                    <a:pt x="3360" y="3732"/>
                  </a:cubicBezTo>
                  <a:cubicBezTo>
                    <a:pt x="3326" y="3615"/>
                    <a:pt x="3278" y="3491"/>
                    <a:pt x="3209" y="3340"/>
                  </a:cubicBezTo>
                  <a:cubicBezTo>
                    <a:pt x="3179" y="3274"/>
                    <a:pt x="3143" y="3208"/>
                    <a:pt x="3106" y="3143"/>
                  </a:cubicBezTo>
                  <a:cubicBezTo>
                    <a:pt x="3063" y="3064"/>
                    <a:pt x="3019" y="2988"/>
                    <a:pt x="2974" y="2912"/>
                  </a:cubicBezTo>
                  <a:lnTo>
                    <a:pt x="2945" y="2861"/>
                  </a:lnTo>
                  <a:lnTo>
                    <a:pt x="2934" y="2840"/>
                  </a:lnTo>
                  <a:cubicBezTo>
                    <a:pt x="2738" y="2504"/>
                    <a:pt x="2537" y="2156"/>
                    <a:pt x="2384" y="1790"/>
                  </a:cubicBezTo>
                  <a:lnTo>
                    <a:pt x="2384" y="1790"/>
                  </a:lnTo>
                  <a:cubicBezTo>
                    <a:pt x="2384" y="1790"/>
                    <a:pt x="2386" y="1801"/>
                    <a:pt x="2386" y="1804"/>
                  </a:cubicBezTo>
                  <a:cubicBezTo>
                    <a:pt x="2386" y="1804"/>
                    <a:pt x="2389" y="1811"/>
                    <a:pt x="2390" y="1816"/>
                  </a:cubicBezTo>
                  <a:lnTo>
                    <a:pt x="2390" y="1816"/>
                  </a:lnTo>
                  <a:cubicBezTo>
                    <a:pt x="2348" y="1706"/>
                    <a:pt x="2316" y="1613"/>
                    <a:pt x="2290" y="1523"/>
                  </a:cubicBezTo>
                  <a:cubicBezTo>
                    <a:pt x="2265" y="1432"/>
                    <a:pt x="2244" y="1341"/>
                    <a:pt x="2223" y="1247"/>
                  </a:cubicBezTo>
                  <a:lnTo>
                    <a:pt x="2214" y="1207"/>
                  </a:lnTo>
                  <a:cubicBezTo>
                    <a:pt x="2164" y="993"/>
                    <a:pt x="2114" y="777"/>
                    <a:pt x="2033" y="571"/>
                  </a:cubicBezTo>
                  <a:cubicBezTo>
                    <a:pt x="1996" y="474"/>
                    <a:pt x="1952" y="393"/>
                    <a:pt x="1905" y="324"/>
                  </a:cubicBezTo>
                  <a:cubicBezTo>
                    <a:pt x="1853" y="251"/>
                    <a:pt x="1784" y="183"/>
                    <a:pt x="1686" y="113"/>
                  </a:cubicBezTo>
                  <a:cubicBezTo>
                    <a:pt x="1617" y="64"/>
                    <a:pt x="1537" y="27"/>
                    <a:pt x="1455" y="9"/>
                  </a:cubicBezTo>
                  <a:cubicBezTo>
                    <a:pt x="1417" y="3"/>
                    <a:pt x="1379" y="1"/>
                    <a:pt x="1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4"/>
            <p:cNvSpPr/>
            <p:nvPr/>
          </p:nvSpPr>
          <p:spPr>
            <a:xfrm>
              <a:off x="2645478" y="1284523"/>
              <a:ext cx="33107" cy="84408"/>
            </a:xfrm>
            <a:custGeom>
              <a:rect b="b" l="l" r="r" t="t"/>
              <a:pathLst>
                <a:path extrusionOk="0" h="2417" w="948">
                  <a:moveTo>
                    <a:pt x="460" y="1111"/>
                  </a:moveTo>
                  <a:lnTo>
                    <a:pt x="460" y="1111"/>
                  </a:lnTo>
                  <a:cubicBezTo>
                    <a:pt x="460" y="1112"/>
                    <a:pt x="460" y="1112"/>
                    <a:pt x="460" y="1113"/>
                  </a:cubicBezTo>
                  <a:cubicBezTo>
                    <a:pt x="460" y="1112"/>
                    <a:pt x="460" y="1112"/>
                    <a:pt x="460" y="1111"/>
                  </a:cubicBezTo>
                  <a:close/>
                  <a:moveTo>
                    <a:pt x="53" y="0"/>
                  </a:moveTo>
                  <a:cubicBezTo>
                    <a:pt x="49" y="4"/>
                    <a:pt x="45" y="6"/>
                    <a:pt x="39" y="6"/>
                  </a:cubicBezTo>
                  <a:cubicBezTo>
                    <a:pt x="28" y="9"/>
                    <a:pt x="16" y="18"/>
                    <a:pt x="10" y="28"/>
                  </a:cubicBezTo>
                  <a:cubicBezTo>
                    <a:pt x="3" y="39"/>
                    <a:pt x="1" y="56"/>
                    <a:pt x="5" y="68"/>
                  </a:cubicBezTo>
                  <a:cubicBezTo>
                    <a:pt x="149" y="419"/>
                    <a:pt x="312" y="762"/>
                    <a:pt x="460" y="1111"/>
                  </a:cubicBezTo>
                  <a:lnTo>
                    <a:pt x="460" y="1111"/>
                  </a:lnTo>
                  <a:cubicBezTo>
                    <a:pt x="458" y="1108"/>
                    <a:pt x="457" y="1104"/>
                    <a:pt x="456" y="1101"/>
                  </a:cubicBezTo>
                  <a:lnTo>
                    <a:pt x="456" y="1101"/>
                  </a:lnTo>
                  <a:cubicBezTo>
                    <a:pt x="623" y="1501"/>
                    <a:pt x="771" y="1912"/>
                    <a:pt x="840" y="2342"/>
                  </a:cubicBezTo>
                  <a:lnTo>
                    <a:pt x="840" y="2340"/>
                  </a:lnTo>
                  <a:lnTo>
                    <a:pt x="844" y="2365"/>
                  </a:lnTo>
                  <a:cubicBezTo>
                    <a:pt x="846" y="2379"/>
                    <a:pt x="850" y="2390"/>
                    <a:pt x="859" y="2401"/>
                  </a:cubicBezTo>
                  <a:cubicBezTo>
                    <a:pt x="868" y="2411"/>
                    <a:pt x="881" y="2416"/>
                    <a:pt x="895" y="2416"/>
                  </a:cubicBezTo>
                  <a:cubicBezTo>
                    <a:pt x="909" y="2416"/>
                    <a:pt x="921" y="2411"/>
                    <a:pt x="932" y="2401"/>
                  </a:cubicBezTo>
                  <a:cubicBezTo>
                    <a:pt x="946" y="2387"/>
                    <a:pt x="948" y="2369"/>
                    <a:pt x="946" y="2351"/>
                  </a:cubicBezTo>
                  <a:cubicBezTo>
                    <a:pt x="937" y="2304"/>
                    <a:pt x="928" y="2257"/>
                    <a:pt x="920" y="2209"/>
                  </a:cubicBezTo>
                  <a:cubicBezTo>
                    <a:pt x="912" y="2162"/>
                    <a:pt x="901" y="2115"/>
                    <a:pt x="891" y="2070"/>
                  </a:cubicBezTo>
                  <a:cubicBezTo>
                    <a:pt x="866" y="1968"/>
                    <a:pt x="839" y="1864"/>
                    <a:pt x="810" y="1765"/>
                  </a:cubicBezTo>
                  <a:cubicBezTo>
                    <a:pt x="753" y="1574"/>
                    <a:pt x="681" y="1388"/>
                    <a:pt x="608" y="1203"/>
                  </a:cubicBezTo>
                  <a:cubicBezTo>
                    <a:pt x="460" y="840"/>
                    <a:pt x="292" y="488"/>
                    <a:pt x="139" y="125"/>
                  </a:cubicBezTo>
                  <a:lnTo>
                    <a:pt x="139" y="125"/>
                  </a:lnTo>
                  <a:cubicBezTo>
                    <a:pt x="140" y="129"/>
                    <a:pt x="141" y="133"/>
                    <a:pt x="143" y="137"/>
                  </a:cubicBezTo>
                  <a:cubicBezTo>
                    <a:pt x="129" y="104"/>
                    <a:pt x="115" y="71"/>
                    <a:pt x="104" y="39"/>
                  </a:cubicBezTo>
                  <a:cubicBezTo>
                    <a:pt x="99" y="27"/>
                    <a:pt x="93" y="15"/>
                    <a:pt x="79" y="7"/>
                  </a:cubicBezTo>
                  <a:cubicBezTo>
                    <a:pt x="71" y="4"/>
                    <a:pt x="63" y="0"/>
                    <a:pt x="5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4"/>
            <p:cNvSpPr/>
            <p:nvPr/>
          </p:nvSpPr>
          <p:spPr>
            <a:xfrm>
              <a:off x="2659377" y="1354576"/>
              <a:ext cx="10058" cy="35027"/>
            </a:xfrm>
            <a:custGeom>
              <a:rect b="b" l="l" r="r" t="t"/>
              <a:pathLst>
                <a:path extrusionOk="0" h="1003" w="288">
                  <a:moveTo>
                    <a:pt x="64" y="1"/>
                  </a:moveTo>
                  <a:cubicBezTo>
                    <a:pt x="60" y="1"/>
                    <a:pt x="57" y="2"/>
                    <a:pt x="53" y="3"/>
                  </a:cubicBezTo>
                  <a:cubicBezTo>
                    <a:pt x="24" y="10"/>
                    <a:pt x="0" y="44"/>
                    <a:pt x="13" y="76"/>
                  </a:cubicBezTo>
                  <a:cubicBezTo>
                    <a:pt x="37" y="146"/>
                    <a:pt x="57" y="217"/>
                    <a:pt x="76" y="290"/>
                  </a:cubicBezTo>
                  <a:cubicBezTo>
                    <a:pt x="97" y="370"/>
                    <a:pt x="112" y="453"/>
                    <a:pt x="124" y="539"/>
                  </a:cubicBezTo>
                  <a:cubicBezTo>
                    <a:pt x="142" y="670"/>
                    <a:pt x="149" y="801"/>
                    <a:pt x="148" y="933"/>
                  </a:cubicBezTo>
                  <a:cubicBezTo>
                    <a:pt x="148" y="971"/>
                    <a:pt x="178" y="1002"/>
                    <a:pt x="217" y="1002"/>
                  </a:cubicBezTo>
                  <a:cubicBezTo>
                    <a:pt x="253" y="1002"/>
                    <a:pt x="287" y="971"/>
                    <a:pt x="286" y="933"/>
                  </a:cubicBezTo>
                  <a:cubicBezTo>
                    <a:pt x="279" y="631"/>
                    <a:pt x="224" y="333"/>
                    <a:pt x="127" y="44"/>
                  </a:cubicBezTo>
                  <a:cubicBezTo>
                    <a:pt x="118" y="21"/>
                    <a:pt x="95" y="2"/>
                    <a:pt x="69" y="2"/>
                  </a:cubicBezTo>
                  <a:cubicBezTo>
                    <a:pt x="67" y="1"/>
                    <a:pt x="65" y="1"/>
                    <a:pt x="64"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4"/>
            <p:cNvSpPr/>
            <p:nvPr/>
          </p:nvSpPr>
          <p:spPr>
            <a:xfrm>
              <a:off x="2464900" y="1171273"/>
              <a:ext cx="311648" cy="24376"/>
            </a:xfrm>
            <a:custGeom>
              <a:rect b="b" l="l" r="r" t="t"/>
              <a:pathLst>
                <a:path extrusionOk="0" h="698" w="8924">
                  <a:moveTo>
                    <a:pt x="4470" y="353"/>
                  </a:moveTo>
                  <a:lnTo>
                    <a:pt x="4470" y="353"/>
                  </a:lnTo>
                  <a:cubicBezTo>
                    <a:pt x="4465" y="355"/>
                    <a:pt x="4459" y="357"/>
                    <a:pt x="4457" y="357"/>
                  </a:cubicBezTo>
                  <a:cubicBezTo>
                    <a:pt x="4461" y="357"/>
                    <a:pt x="4465" y="355"/>
                    <a:pt x="4470" y="353"/>
                  </a:cubicBezTo>
                  <a:close/>
                  <a:moveTo>
                    <a:pt x="8643" y="571"/>
                  </a:moveTo>
                  <a:lnTo>
                    <a:pt x="8643" y="571"/>
                  </a:lnTo>
                  <a:cubicBezTo>
                    <a:pt x="8645" y="572"/>
                    <a:pt x="8647" y="573"/>
                    <a:pt x="8649" y="573"/>
                  </a:cubicBezTo>
                  <a:cubicBezTo>
                    <a:pt x="8647" y="573"/>
                    <a:pt x="8645" y="572"/>
                    <a:pt x="8643" y="571"/>
                  </a:cubicBezTo>
                  <a:close/>
                  <a:moveTo>
                    <a:pt x="6295" y="1"/>
                  </a:moveTo>
                  <a:cubicBezTo>
                    <a:pt x="5983" y="3"/>
                    <a:pt x="5666" y="38"/>
                    <a:pt x="5352" y="83"/>
                  </a:cubicBezTo>
                  <a:cubicBezTo>
                    <a:pt x="5036" y="130"/>
                    <a:pt x="4724" y="191"/>
                    <a:pt x="4410" y="249"/>
                  </a:cubicBezTo>
                  <a:cubicBezTo>
                    <a:pt x="4102" y="306"/>
                    <a:pt x="3793" y="359"/>
                    <a:pt x="3481" y="404"/>
                  </a:cubicBezTo>
                  <a:cubicBezTo>
                    <a:pt x="2959" y="477"/>
                    <a:pt x="2431" y="519"/>
                    <a:pt x="1904" y="519"/>
                  </a:cubicBezTo>
                  <a:cubicBezTo>
                    <a:pt x="1804" y="519"/>
                    <a:pt x="1704" y="517"/>
                    <a:pt x="1604" y="514"/>
                  </a:cubicBezTo>
                  <a:cubicBezTo>
                    <a:pt x="1535" y="511"/>
                    <a:pt x="1468" y="509"/>
                    <a:pt x="1400" y="503"/>
                  </a:cubicBezTo>
                  <a:lnTo>
                    <a:pt x="1404" y="503"/>
                  </a:lnTo>
                  <a:cubicBezTo>
                    <a:pt x="1404" y="503"/>
                    <a:pt x="1403" y="503"/>
                    <a:pt x="1402" y="503"/>
                  </a:cubicBezTo>
                  <a:lnTo>
                    <a:pt x="1402" y="503"/>
                  </a:lnTo>
                  <a:cubicBezTo>
                    <a:pt x="1399" y="503"/>
                    <a:pt x="1397" y="503"/>
                    <a:pt x="1394" y="502"/>
                  </a:cubicBezTo>
                  <a:lnTo>
                    <a:pt x="1394" y="502"/>
                  </a:lnTo>
                  <a:cubicBezTo>
                    <a:pt x="1393" y="502"/>
                    <a:pt x="1392" y="502"/>
                    <a:pt x="1390" y="502"/>
                  </a:cubicBezTo>
                  <a:lnTo>
                    <a:pt x="1381" y="502"/>
                  </a:lnTo>
                  <a:cubicBezTo>
                    <a:pt x="1164" y="486"/>
                    <a:pt x="949" y="463"/>
                    <a:pt x="735" y="431"/>
                  </a:cubicBezTo>
                  <a:cubicBezTo>
                    <a:pt x="624" y="413"/>
                    <a:pt x="515" y="391"/>
                    <a:pt x="406" y="369"/>
                  </a:cubicBezTo>
                  <a:cubicBezTo>
                    <a:pt x="301" y="346"/>
                    <a:pt x="198" y="325"/>
                    <a:pt x="96" y="293"/>
                  </a:cubicBezTo>
                  <a:cubicBezTo>
                    <a:pt x="91" y="291"/>
                    <a:pt x="85" y="291"/>
                    <a:pt x="80" y="291"/>
                  </a:cubicBezTo>
                  <a:cubicBezTo>
                    <a:pt x="65" y="291"/>
                    <a:pt x="49" y="297"/>
                    <a:pt x="39" y="304"/>
                  </a:cubicBezTo>
                  <a:cubicBezTo>
                    <a:pt x="21" y="315"/>
                    <a:pt x="10" y="335"/>
                    <a:pt x="6" y="353"/>
                  </a:cubicBezTo>
                  <a:cubicBezTo>
                    <a:pt x="0" y="373"/>
                    <a:pt x="6" y="394"/>
                    <a:pt x="17" y="411"/>
                  </a:cubicBezTo>
                  <a:cubicBezTo>
                    <a:pt x="28" y="427"/>
                    <a:pt x="46" y="438"/>
                    <a:pt x="65" y="442"/>
                  </a:cubicBezTo>
                  <a:cubicBezTo>
                    <a:pt x="144" y="466"/>
                    <a:pt x="224" y="489"/>
                    <a:pt x="303" y="511"/>
                  </a:cubicBezTo>
                  <a:cubicBezTo>
                    <a:pt x="398" y="538"/>
                    <a:pt x="493" y="560"/>
                    <a:pt x="590" y="580"/>
                  </a:cubicBezTo>
                  <a:cubicBezTo>
                    <a:pt x="772" y="619"/>
                    <a:pt x="957" y="647"/>
                    <a:pt x="1143" y="666"/>
                  </a:cubicBezTo>
                  <a:cubicBezTo>
                    <a:pt x="1356" y="688"/>
                    <a:pt x="1570" y="698"/>
                    <a:pt x="1785" y="698"/>
                  </a:cubicBezTo>
                  <a:cubicBezTo>
                    <a:pt x="1941" y="698"/>
                    <a:pt x="2098" y="693"/>
                    <a:pt x="2255" y="684"/>
                  </a:cubicBezTo>
                  <a:cubicBezTo>
                    <a:pt x="2630" y="663"/>
                    <a:pt x="3006" y="615"/>
                    <a:pt x="3378" y="557"/>
                  </a:cubicBezTo>
                  <a:cubicBezTo>
                    <a:pt x="3744" y="500"/>
                    <a:pt x="4106" y="427"/>
                    <a:pt x="4469" y="353"/>
                  </a:cubicBezTo>
                  <a:lnTo>
                    <a:pt x="4466" y="353"/>
                  </a:lnTo>
                  <a:cubicBezTo>
                    <a:pt x="4825" y="281"/>
                    <a:pt x="5184" y="210"/>
                    <a:pt x="5547" y="162"/>
                  </a:cubicBezTo>
                  <a:cubicBezTo>
                    <a:pt x="5736" y="136"/>
                    <a:pt x="5928" y="118"/>
                    <a:pt x="6120" y="108"/>
                  </a:cubicBezTo>
                  <a:cubicBezTo>
                    <a:pt x="6195" y="105"/>
                    <a:pt x="6270" y="103"/>
                    <a:pt x="6345" y="103"/>
                  </a:cubicBezTo>
                  <a:cubicBezTo>
                    <a:pt x="6450" y="103"/>
                    <a:pt x="6554" y="106"/>
                    <a:pt x="6658" y="114"/>
                  </a:cubicBezTo>
                  <a:lnTo>
                    <a:pt x="6657" y="114"/>
                  </a:lnTo>
                  <a:cubicBezTo>
                    <a:pt x="6991" y="137"/>
                    <a:pt x="7321" y="194"/>
                    <a:pt x="7647" y="272"/>
                  </a:cubicBezTo>
                  <a:cubicBezTo>
                    <a:pt x="7984" y="352"/>
                    <a:pt x="8316" y="459"/>
                    <a:pt x="8643" y="571"/>
                  </a:cubicBezTo>
                  <a:lnTo>
                    <a:pt x="8643" y="571"/>
                  </a:lnTo>
                  <a:cubicBezTo>
                    <a:pt x="8641" y="571"/>
                    <a:pt x="8639" y="570"/>
                    <a:pt x="8638" y="569"/>
                  </a:cubicBezTo>
                  <a:lnTo>
                    <a:pt x="8638" y="569"/>
                  </a:lnTo>
                  <a:lnTo>
                    <a:pt x="8845" y="641"/>
                  </a:lnTo>
                  <a:cubicBezTo>
                    <a:pt x="8854" y="645"/>
                    <a:pt x="8862" y="647"/>
                    <a:pt x="8870" y="647"/>
                  </a:cubicBezTo>
                  <a:cubicBezTo>
                    <a:pt x="8874" y="647"/>
                    <a:pt x="8879" y="646"/>
                    <a:pt x="8884" y="645"/>
                  </a:cubicBezTo>
                  <a:cubicBezTo>
                    <a:pt x="8896" y="640"/>
                    <a:pt x="8907" y="631"/>
                    <a:pt x="8911" y="620"/>
                  </a:cubicBezTo>
                  <a:cubicBezTo>
                    <a:pt x="8924" y="598"/>
                    <a:pt x="8916" y="564"/>
                    <a:pt x="8889" y="553"/>
                  </a:cubicBezTo>
                  <a:cubicBezTo>
                    <a:pt x="8612" y="455"/>
                    <a:pt x="8332" y="358"/>
                    <a:pt x="8049" y="275"/>
                  </a:cubicBezTo>
                  <a:cubicBezTo>
                    <a:pt x="7763" y="191"/>
                    <a:pt x="7472" y="122"/>
                    <a:pt x="7176" y="74"/>
                  </a:cubicBezTo>
                  <a:cubicBezTo>
                    <a:pt x="6886" y="25"/>
                    <a:pt x="6591" y="1"/>
                    <a:pt x="62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14"/>
          <p:cNvGrpSpPr/>
          <p:nvPr/>
        </p:nvGrpSpPr>
        <p:grpSpPr>
          <a:xfrm>
            <a:off x="7397417" y="7002417"/>
            <a:ext cx="430705" cy="863576"/>
            <a:chOff x="1701657" y="999319"/>
            <a:chExt cx="297469" cy="596434"/>
          </a:xfrm>
        </p:grpSpPr>
        <p:sp>
          <p:nvSpPr>
            <p:cNvPr id="675" name="Google Shape;675;p14"/>
            <p:cNvSpPr/>
            <p:nvPr/>
          </p:nvSpPr>
          <p:spPr>
            <a:xfrm>
              <a:off x="1828247" y="1195962"/>
              <a:ext cx="65550" cy="88144"/>
            </a:xfrm>
            <a:custGeom>
              <a:rect b="b" l="l" r="r" t="t"/>
              <a:pathLst>
                <a:path extrusionOk="0" h="2524" w="1877">
                  <a:moveTo>
                    <a:pt x="1029" y="0"/>
                  </a:moveTo>
                  <a:cubicBezTo>
                    <a:pt x="935" y="2"/>
                    <a:pt x="840" y="3"/>
                    <a:pt x="745" y="7"/>
                  </a:cubicBezTo>
                  <a:cubicBezTo>
                    <a:pt x="510" y="14"/>
                    <a:pt x="268" y="31"/>
                    <a:pt x="17" y="58"/>
                  </a:cubicBezTo>
                  <a:cubicBezTo>
                    <a:pt x="1" y="333"/>
                    <a:pt x="1" y="611"/>
                    <a:pt x="25" y="885"/>
                  </a:cubicBezTo>
                  <a:lnTo>
                    <a:pt x="25" y="881"/>
                  </a:lnTo>
                  <a:cubicBezTo>
                    <a:pt x="58" y="1246"/>
                    <a:pt x="125" y="1604"/>
                    <a:pt x="252" y="1950"/>
                  </a:cubicBezTo>
                  <a:cubicBezTo>
                    <a:pt x="317" y="2117"/>
                    <a:pt x="397" y="2280"/>
                    <a:pt x="493" y="2431"/>
                  </a:cubicBezTo>
                  <a:cubicBezTo>
                    <a:pt x="696" y="2473"/>
                    <a:pt x="884" y="2503"/>
                    <a:pt x="1065" y="2524"/>
                  </a:cubicBezTo>
                  <a:cubicBezTo>
                    <a:pt x="1185" y="2362"/>
                    <a:pt x="1287" y="2188"/>
                    <a:pt x="1374" y="2005"/>
                  </a:cubicBezTo>
                  <a:cubicBezTo>
                    <a:pt x="1578" y="1571"/>
                    <a:pt x="1705" y="1106"/>
                    <a:pt x="1790" y="635"/>
                  </a:cubicBezTo>
                  <a:lnTo>
                    <a:pt x="1790" y="637"/>
                  </a:lnTo>
                  <a:cubicBezTo>
                    <a:pt x="1824" y="442"/>
                    <a:pt x="1855" y="245"/>
                    <a:pt x="1877" y="46"/>
                  </a:cubicBezTo>
                  <a:cubicBezTo>
                    <a:pt x="1607" y="16"/>
                    <a:pt x="1324" y="0"/>
                    <a:pt x="10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4"/>
            <p:cNvSpPr/>
            <p:nvPr/>
          </p:nvSpPr>
          <p:spPr>
            <a:xfrm>
              <a:off x="1872597" y="1198127"/>
              <a:ext cx="69601" cy="87167"/>
            </a:xfrm>
            <a:custGeom>
              <a:rect b="b" l="l" r="r" t="t"/>
              <a:pathLst>
                <a:path extrusionOk="0" h="2496" w="1993">
                  <a:moveTo>
                    <a:pt x="1987" y="355"/>
                  </a:moveTo>
                  <a:cubicBezTo>
                    <a:pt x="1986" y="360"/>
                    <a:pt x="1985" y="364"/>
                    <a:pt x="1985" y="368"/>
                  </a:cubicBezTo>
                  <a:lnTo>
                    <a:pt x="1985" y="368"/>
                  </a:lnTo>
                  <a:cubicBezTo>
                    <a:pt x="1986" y="363"/>
                    <a:pt x="1987" y="359"/>
                    <a:pt x="1987" y="355"/>
                  </a:cubicBezTo>
                  <a:close/>
                  <a:moveTo>
                    <a:pt x="1678" y="1294"/>
                  </a:moveTo>
                  <a:lnTo>
                    <a:pt x="1678" y="1294"/>
                  </a:lnTo>
                  <a:cubicBezTo>
                    <a:pt x="1677" y="1296"/>
                    <a:pt x="1676" y="1298"/>
                    <a:pt x="1675" y="1299"/>
                  </a:cubicBezTo>
                  <a:lnTo>
                    <a:pt x="1675" y="1299"/>
                  </a:lnTo>
                  <a:cubicBezTo>
                    <a:pt x="1677" y="1298"/>
                    <a:pt x="1678" y="1295"/>
                    <a:pt x="1678" y="1294"/>
                  </a:cubicBezTo>
                  <a:close/>
                  <a:moveTo>
                    <a:pt x="712" y="0"/>
                  </a:moveTo>
                  <a:cubicBezTo>
                    <a:pt x="700" y="156"/>
                    <a:pt x="683" y="312"/>
                    <a:pt x="660" y="467"/>
                  </a:cubicBezTo>
                  <a:cubicBezTo>
                    <a:pt x="618" y="783"/>
                    <a:pt x="562" y="1098"/>
                    <a:pt x="474" y="1403"/>
                  </a:cubicBezTo>
                  <a:cubicBezTo>
                    <a:pt x="387" y="1705"/>
                    <a:pt x="277" y="2004"/>
                    <a:pt x="125" y="2278"/>
                  </a:cubicBezTo>
                  <a:cubicBezTo>
                    <a:pt x="86" y="2349"/>
                    <a:pt x="45" y="2416"/>
                    <a:pt x="1" y="2483"/>
                  </a:cubicBezTo>
                  <a:cubicBezTo>
                    <a:pt x="123" y="2492"/>
                    <a:pt x="249" y="2495"/>
                    <a:pt x="377" y="2495"/>
                  </a:cubicBezTo>
                  <a:cubicBezTo>
                    <a:pt x="503" y="2495"/>
                    <a:pt x="629" y="2492"/>
                    <a:pt x="756" y="2483"/>
                  </a:cubicBezTo>
                  <a:cubicBezTo>
                    <a:pt x="794" y="2481"/>
                    <a:pt x="834" y="2478"/>
                    <a:pt x="874" y="2474"/>
                  </a:cubicBezTo>
                  <a:cubicBezTo>
                    <a:pt x="916" y="2430"/>
                    <a:pt x="956" y="2385"/>
                    <a:pt x="993" y="2340"/>
                  </a:cubicBezTo>
                  <a:cubicBezTo>
                    <a:pt x="1261" y="2020"/>
                    <a:pt x="1493" y="1674"/>
                    <a:pt x="1675" y="1299"/>
                  </a:cubicBezTo>
                  <a:lnTo>
                    <a:pt x="1675" y="1299"/>
                  </a:lnTo>
                  <a:cubicBezTo>
                    <a:pt x="1675" y="1299"/>
                    <a:pt x="1675" y="1299"/>
                    <a:pt x="1675" y="1299"/>
                  </a:cubicBezTo>
                  <a:cubicBezTo>
                    <a:pt x="1676" y="1295"/>
                    <a:pt x="1678" y="1294"/>
                    <a:pt x="1678" y="1291"/>
                  </a:cubicBezTo>
                  <a:lnTo>
                    <a:pt x="1681" y="1288"/>
                  </a:lnTo>
                  <a:lnTo>
                    <a:pt x="1681" y="1287"/>
                  </a:lnTo>
                  <a:lnTo>
                    <a:pt x="1681" y="1286"/>
                  </a:lnTo>
                  <a:lnTo>
                    <a:pt x="1681" y="1284"/>
                  </a:lnTo>
                  <a:cubicBezTo>
                    <a:pt x="1751" y="1132"/>
                    <a:pt x="1816" y="976"/>
                    <a:pt x="1868" y="818"/>
                  </a:cubicBezTo>
                  <a:cubicBezTo>
                    <a:pt x="1915" y="670"/>
                    <a:pt x="1954" y="520"/>
                    <a:pt x="1985" y="368"/>
                  </a:cubicBezTo>
                  <a:lnTo>
                    <a:pt x="1985" y="368"/>
                  </a:lnTo>
                  <a:cubicBezTo>
                    <a:pt x="1984" y="368"/>
                    <a:pt x="1984" y="369"/>
                    <a:pt x="1984" y="369"/>
                  </a:cubicBezTo>
                  <a:cubicBezTo>
                    <a:pt x="1987" y="352"/>
                    <a:pt x="1988" y="335"/>
                    <a:pt x="1993" y="319"/>
                  </a:cubicBezTo>
                  <a:cubicBezTo>
                    <a:pt x="1656" y="191"/>
                    <a:pt x="1297" y="94"/>
                    <a:pt x="917" y="31"/>
                  </a:cubicBezTo>
                  <a:cubicBezTo>
                    <a:pt x="850" y="21"/>
                    <a:pt x="781" y="9"/>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4"/>
            <p:cNvSpPr/>
            <p:nvPr/>
          </p:nvSpPr>
          <p:spPr>
            <a:xfrm>
              <a:off x="1910941" y="1210455"/>
              <a:ext cx="69985" cy="73198"/>
            </a:xfrm>
            <a:custGeom>
              <a:rect b="b" l="l" r="r" t="t"/>
              <a:pathLst>
                <a:path extrusionOk="0" h="2096" w="2004">
                  <a:moveTo>
                    <a:pt x="994" y="1"/>
                  </a:moveTo>
                  <a:cubicBezTo>
                    <a:pt x="958" y="213"/>
                    <a:pt x="907" y="421"/>
                    <a:pt x="838" y="622"/>
                  </a:cubicBezTo>
                  <a:cubicBezTo>
                    <a:pt x="788" y="766"/>
                    <a:pt x="732" y="906"/>
                    <a:pt x="668" y="1043"/>
                  </a:cubicBezTo>
                  <a:cubicBezTo>
                    <a:pt x="606" y="1177"/>
                    <a:pt x="538" y="1308"/>
                    <a:pt x="464" y="1437"/>
                  </a:cubicBezTo>
                  <a:cubicBezTo>
                    <a:pt x="387" y="1569"/>
                    <a:pt x="305" y="1697"/>
                    <a:pt x="214" y="1822"/>
                  </a:cubicBezTo>
                  <a:cubicBezTo>
                    <a:pt x="145" y="1916"/>
                    <a:pt x="75" y="2008"/>
                    <a:pt x="0" y="2095"/>
                  </a:cubicBezTo>
                  <a:cubicBezTo>
                    <a:pt x="157" y="2074"/>
                    <a:pt x="316" y="2047"/>
                    <a:pt x="483" y="2011"/>
                  </a:cubicBezTo>
                  <a:cubicBezTo>
                    <a:pt x="625" y="1980"/>
                    <a:pt x="765" y="1943"/>
                    <a:pt x="904" y="1900"/>
                  </a:cubicBezTo>
                  <a:cubicBezTo>
                    <a:pt x="1006" y="1824"/>
                    <a:pt x="1104" y="1743"/>
                    <a:pt x="1200" y="1657"/>
                  </a:cubicBezTo>
                  <a:cubicBezTo>
                    <a:pt x="1318" y="1548"/>
                    <a:pt x="1430" y="1432"/>
                    <a:pt x="1534" y="1311"/>
                  </a:cubicBezTo>
                  <a:lnTo>
                    <a:pt x="1534" y="1311"/>
                  </a:lnTo>
                  <a:lnTo>
                    <a:pt x="1532" y="1312"/>
                  </a:lnTo>
                  <a:cubicBezTo>
                    <a:pt x="1700" y="1111"/>
                    <a:pt x="1844" y="893"/>
                    <a:pt x="1960" y="660"/>
                  </a:cubicBezTo>
                  <a:lnTo>
                    <a:pt x="1960" y="660"/>
                  </a:lnTo>
                  <a:cubicBezTo>
                    <a:pt x="1959" y="660"/>
                    <a:pt x="1959" y="661"/>
                    <a:pt x="1959" y="662"/>
                  </a:cubicBezTo>
                  <a:cubicBezTo>
                    <a:pt x="1974" y="629"/>
                    <a:pt x="1989" y="594"/>
                    <a:pt x="2003" y="561"/>
                  </a:cubicBezTo>
                  <a:cubicBezTo>
                    <a:pt x="1945" y="519"/>
                    <a:pt x="1886" y="477"/>
                    <a:pt x="1826" y="437"/>
                  </a:cubicBezTo>
                  <a:cubicBezTo>
                    <a:pt x="1635" y="309"/>
                    <a:pt x="1421" y="190"/>
                    <a:pt x="1189" y="85"/>
                  </a:cubicBezTo>
                  <a:cubicBezTo>
                    <a:pt x="1125" y="56"/>
                    <a:pt x="1060" y="28"/>
                    <a:pt x="9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4"/>
            <p:cNvSpPr/>
            <p:nvPr/>
          </p:nvSpPr>
          <p:spPr>
            <a:xfrm>
              <a:off x="1955186" y="1232455"/>
              <a:ext cx="42885" cy="39986"/>
            </a:xfrm>
            <a:custGeom>
              <a:rect b="b" l="l" r="r" t="t"/>
              <a:pathLst>
                <a:path extrusionOk="0" h="1145" w="1228">
                  <a:moveTo>
                    <a:pt x="820" y="0"/>
                  </a:moveTo>
                  <a:cubicBezTo>
                    <a:pt x="754" y="163"/>
                    <a:pt x="673" y="322"/>
                    <a:pt x="575" y="470"/>
                  </a:cubicBezTo>
                  <a:cubicBezTo>
                    <a:pt x="438" y="677"/>
                    <a:pt x="283" y="871"/>
                    <a:pt x="105" y="1047"/>
                  </a:cubicBezTo>
                  <a:cubicBezTo>
                    <a:pt x="71" y="1081"/>
                    <a:pt x="36" y="1113"/>
                    <a:pt x="0" y="1145"/>
                  </a:cubicBezTo>
                  <a:cubicBezTo>
                    <a:pt x="100" y="1105"/>
                    <a:pt x="201" y="1063"/>
                    <a:pt x="299" y="1019"/>
                  </a:cubicBezTo>
                  <a:cubicBezTo>
                    <a:pt x="376" y="982"/>
                    <a:pt x="452" y="945"/>
                    <a:pt x="528" y="905"/>
                  </a:cubicBezTo>
                  <a:cubicBezTo>
                    <a:pt x="602" y="865"/>
                    <a:pt x="675" y="823"/>
                    <a:pt x="746" y="782"/>
                  </a:cubicBezTo>
                  <a:lnTo>
                    <a:pt x="790" y="757"/>
                  </a:lnTo>
                  <a:cubicBezTo>
                    <a:pt x="870" y="710"/>
                    <a:pt x="947" y="663"/>
                    <a:pt x="1022" y="613"/>
                  </a:cubicBezTo>
                  <a:cubicBezTo>
                    <a:pt x="1056" y="588"/>
                    <a:pt x="1090" y="565"/>
                    <a:pt x="1120" y="539"/>
                  </a:cubicBezTo>
                  <a:cubicBezTo>
                    <a:pt x="1153" y="511"/>
                    <a:pt x="1183" y="482"/>
                    <a:pt x="1215" y="450"/>
                  </a:cubicBezTo>
                  <a:cubicBezTo>
                    <a:pt x="1218" y="401"/>
                    <a:pt x="1222" y="350"/>
                    <a:pt x="1228" y="299"/>
                  </a:cubicBezTo>
                  <a:cubicBezTo>
                    <a:pt x="1214" y="290"/>
                    <a:pt x="1197" y="288"/>
                    <a:pt x="1183" y="288"/>
                  </a:cubicBezTo>
                  <a:cubicBezTo>
                    <a:pt x="1174" y="288"/>
                    <a:pt x="1167" y="288"/>
                    <a:pt x="1160" y="290"/>
                  </a:cubicBezTo>
                  <a:cubicBezTo>
                    <a:pt x="1159" y="283"/>
                    <a:pt x="1153" y="276"/>
                    <a:pt x="1146" y="271"/>
                  </a:cubicBezTo>
                  <a:cubicBezTo>
                    <a:pt x="1043" y="178"/>
                    <a:pt x="934" y="87"/>
                    <a:pt x="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4"/>
            <p:cNvSpPr/>
            <p:nvPr/>
          </p:nvSpPr>
          <p:spPr>
            <a:xfrm>
              <a:off x="1931160" y="1243106"/>
              <a:ext cx="175" cy="279"/>
            </a:xfrm>
            <a:custGeom>
              <a:rect b="b" l="l" r="r" t="t"/>
              <a:pathLst>
                <a:path extrusionOk="0" h="8" w="5">
                  <a:moveTo>
                    <a:pt x="5" y="0"/>
                  </a:moveTo>
                  <a:cubicBezTo>
                    <a:pt x="4" y="3"/>
                    <a:pt x="4" y="5"/>
                    <a:pt x="1" y="7"/>
                  </a:cubicBezTo>
                  <a:cubicBezTo>
                    <a:pt x="4" y="6"/>
                    <a:pt x="4" y="5"/>
                    <a:pt x="4" y="5"/>
                  </a:cubicBezTo>
                  <a:cubicBezTo>
                    <a:pt x="5" y="3"/>
                    <a:pt x="5" y="0"/>
                    <a:pt x="5" y="0"/>
                  </a:cubicBezTo>
                  <a:close/>
                </a:path>
              </a:pathLst>
            </a:custGeom>
            <a:solidFill>
              <a:srgbClr val="9A8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4"/>
            <p:cNvSpPr/>
            <p:nvPr/>
          </p:nvSpPr>
          <p:spPr>
            <a:xfrm>
              <a:off x="1772896" y="1198511"/>
              <a:ext cx="63489" cy="80392"/>
            </a:xfrm>
            <a:custGeom>
              <a:rect b="b" l="l" r="r" t="t"/>
              <a:pathLst>
                <a:path extrusionOk="0" h="2302" w="1818">
                  <a:moveTo>
                    <a:pt x="1468" y="0"/>
                  </a:moveTo>
                  <a:lnTo>
                    <a:pt x="1468" y="0"/>
                  </a:lnTo>
                  <a:cubicBezTo>
                    <a:pt x="1274" y="27"/>
                    <a:pt x="1071" y="56"/>
                    <a:pt x="855" y="94"/>
                  </a:cubicBezTo>
                  <a:cubicBezTo>
                    <a:pt x="579" y="143"/>
                    <a:pt x="292" y="203"/>
                    <a:pt x="1" y="274"/>
                  </a:cubicBezTo>
                  <a:cubicBezTo>
                    <a:pt x="30" y="481"/>
                    <a:pt x="81" y="682"/>
                    <a:pt x="153" y="880"/>
                  </a:cubicBezTo>
                  <a:lnTo>
                    <a:pt x="147" y="863"/>
                  </a:lnTo>
                  <a:lnTo>
                    <a:pt x="147" y="863"/>
                  </a:lnTo>
                  <a:cubicBezTo>
                    <a:pt x="244" y="1123"/>
                    <a:pt x="375" y="1366"/>
                    <a:pt x="532" y="1591"/>
                  </a:cubicBezTo>
                  <a:lnTo>
                    <a:pt x="521" y="1574"/>
                  </a:lnTo>
                  <a:lnTo>
                    <a:pt x="521" y="1574"/>
                  </a:lnTo>
                  <a:cubicBezTo>
                    <a:pt x="636" y="1733"/>
                    <a:pt x="761" y="1882"/>
                    <a:pt x="899" y="2019"/>
                  </a:cubicBezTo>
                  <a:cubicBezTo>
                    <a:pt x="1050" y="2075"/>
                    <a:pt x="1210" y="2131"/>
                    <a:pt x="1378" y="2182"/>
                  </a:cubicBezTo>
                  <a:cubicBezTo>
                    <a:pt x="1521" y="2223"/>
                    <a:pt x="1666" y="2263"/>
                    <a:pt x="1817" y="2302"/>
                  </a:cubicBezTo>
                  <a:cubicBezTo>
                    <a:pt x="1612" y="1899"/>
                    <a:pt x="1507" y="1443"/>
                    <a:pt x="1468" y="994"/>
                  </a:cubicBezTo>
                  <a:cubicBezTo>
                    <a:pt x="1441" y="663"/>
                    <a:pt x="1443" y="330"/>
                    <a:pt x="14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4"/>
            <p:cNvSpPr/>
            <p:nvPr/>
          </p:nvSpPr>
          <p:spPr>
            <a:xfrm>
              <a:off x="1741048" y="1208988"/>
              <a:ext cx="50603" cy="54689"/>
            </a:xfrm>
            <a:custGeom>
              <a:rect b="b" l="l" r="r" t="t"/>
              <a:pathLst>
                <a:path extrusionOk="0" h="1566" w="1449">
                  <a:moveTo>
                    <a:pt x="701" y="0"/>
                  </a:moveTo>
                  <a:cubicBezTo>
                    <a:pt x="693" y="0"/>
                    <a:pt x="686" y="0"/>
                    <a:pt x="679" y="3"/>
                  </a:cubicBezTo>
                  <a:cubicBezTo>
                    <a:pt x="493" y="58"/>
                    <a:pt x="275" y="126"/>
                    <a:pt x="66" y="200"/>
                  </a:cubicBezTo>
                  <a:cubicBezTo>
                    <a:pt x="39" y="209"/>
                    <a:pt x="25" y="221"/>
                    <a:pt x="17" y="236"/>
                  </a:cubicBezTo>
                  <a:cubicBezTo>
                    <a:pt x="7" y="251"/>
                    <a:pt x="6" y="271"/>
                    <a:pt x="11" y="287"/>
                  </a:cubicBezTo>
                  <a:cubicBezTo>
                    <a:pt x="13" y="297"/>
                    <a:pt x="18" y="304"/>
                    <a:pt x="25" y="312"/>
                  </a:cubicBezTo>
                  <a:cubicBezTo>
                    <a:pt x="22" y="315"/>
                    <a:pt x="18" y="322"/>
                    <a:pt x="17" y="331"/>
                  </a:cubicBezTo>
                  <a:cubicBezTo>
                    <a:pt x="13" y="347"/>
                    <a:pt x="15" y="359"/>
                    <a:pt x="18" y="370"/>
                  </a:cubicBezTo>
                  <a:cubicBezTo>
                    <a:pt x="3" y="387"/>
                    <a:pt x="0" y="414"/>
                    <a:pt x="13" y="432"/>
                  </a:cubicBezTo>
                  <a:cubicBezTo>
                    <a:pt x="130" y="606"/>
                    <a:pt x="275" y="773"/>
                    <a:pt x="441" y="925"/>
                  </a:cubicBezTo>
                  <a:cubicBezTo>
                    <a:pt x="594" y="1063"/>
                    <a:pt x="775" y="1193"/>
                    <a:pt x="991" y="1323"/>
                  </a:cubicBezTo>
                  <a:cubicBezTo>
                    <a:pt x="1132" y="1410"/>
                    <a:pt x="1284" y="1490"/>
                    <a:pt x="1448" y="1566"/>
                  </a:cubicBezTo>
                  <a:cubicBezTo>
                    <a:pt x="1426" y="1537"/>
                    <a:pt x="1406" y="1509"/>
                    <a:pt x="1383" y="1480"/>
                  </a:cubicBezTo>
                  <a:cubicBezTo>
                    <a:pt x="1198" y="1223"/>
                    <a:pt x="1048" y="937"/>
                    <a:pt x="944" y="638"/>
                  </a:cubicBezTo>
                  <a:cubicBezTo>
                    <a:pt x="891" y="482"/>
                    <a:pt x="848" y="323"/>
                    <a:pt x="824" y="162"/>
                  </a:cubicBezTo>
                  <a:cubicBezTo>
                    <a:pt x="815" y="108"/>
                    <a:pt x="811" y="54"/>
                    <a:pt x="805" y="1"/>
                  </a:cubicBezTo>
                  <a:cubicBezTo>
                    <a:pt x="786" y="4"/>
                    <a:pt x="765" y="10"/>
                    <a:pt x="744" y="15"/>
                  </a:cubicBezTo>
                  <a:cubicBezTo>
                    <a:pt x="735" y="4"/>
                    <a:pt x="719"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4"/>
            <p:cNvSpPr/>
            <p:nvPr/>
          </p:nvSpPr>
          <p:spPr>
            <a:xfrm>
              <a:off x="1738708" y="999319"/>
              <a:ext cx="259719" cy="248055"/>
            </a:xfrm>
            <a:custGeom>
              <a:rect b="b" l="l" r="r" t="t"/>
              <a:pathLst>
                <a:path extrusionOk="0" h="7103" w="7437">
                  <a:moveTo>
                    <a:pt x="4251" y="0"/>
                  </a:moveTo>
                  <a:cubicBezTo>
                    <a:pt x="4119" y="0"/>
                    <a:pt x="3982" y="24"/>
                    <a:pt x="3840" y="71"/>
                  </a:cubicBezTo>
                  <a:cubicBezTo>
                    <a:pt x="3652" y="133"/>
                    <a:pt x="3471" y="231"/>
                    <a:pt x="3271" y="379"/>
                  </a:cubicBezTo>
                  <a:cubicBezTo>
                    <a:pt x="3073" y="523"/>
                    <a:pt x="2878" y="704"/>
                    <a:pt x="2653" y="947"/>
                  </a:cubicBezTo>
                  <a:cubicBezTo>
                    <a:pt x="2454" y="1167"/>
                    <a:pt x="2280" y="1374"/>
                    <a:pt x="2120" y="1580"/>
                  </a:cubicBezTo>
                  <a:cubicBezTo>
                    <a:pt x="1968" y="1774"/>
                    <a:pt x="1818" y="1985"/>
                    <a:pt x="1646" y="2248"/>
                  </a:cubicBezTo>
                  <a:cubicBezTo>
                    <a:pt x="1375" y="2667"/>
                    <a:pt x="1122" y="3133"/>
                    <a:pt x="878" y="3668"/>
                  </a:cubicBezTo>
                  <a:cubicBezTo>
                    <a:pt x="664" y="4136"/>
                    <a:pt x="472" y="4651"/>
                    <a:pt x="305" y="5194"/>
                  </a:cubicBezTo>
                  <a:cubicBezTo>
                    <a:pt x="225" y="5452"/>
                    <a:pt x="151" y="5722"/>
                    <a:pt x="74" y="6032"/>
                  </a:cubicBezTo>
                  <a:cubicBezTo>
                    <a:pt x="66" y="6066"/>
                    <a:pt x="59" y="6102"/>
                    <a:pt x="52" y="6137"/>
                  </a:cubicBezTo>
                  <a:cubicBezTo>
                    <a:pt x="38" y="6207"/>
                    <a:pt x="24" y="6279"/>
                    <a:pt x="9" y="6351"/>
                  </a:cubicBezTo>
                  <a:cubicBezTo>
                    <a:pt x="5" y="6364"/>
                    <a:pt x="4" y="6377"/>
                    <a:pt x="1" y="6389"/>
                  </a:cubicBezTo>
                  <a:cubicBezTo>
                    <a:pt x="8" y="6397"/>
                    <a:pt x="15" y="6402"/>
                    <a:pt x="22" y="6409"/>
                  </a:cubicBezTo>
                  <a:cubicBezTo>
                    <a:pt x="488" y="6330"/>
                    <a:pt x="960" y="6262"/>
                    <a:pt x="1431" y="6210"/>
                  </a:cubicBezTo>
                  <a:cubicBezTo>
                    <a:pt x="1696" y="6181"/>
                    <a:pt x="1963" y="6159"/>
                    <a:pt x="2228" y="6141"/>
                  </a:cubicBezTo>
                  <a:cubicBezTo>
                    <a:pt x="2495" y="6126"/>
                    <a:pt x="2763" y="6116"/>
                    <a:pt x="3031" y="6109"/>
                  </a:cubicBezTo>
                  <a:cubicBezTo>
                    <a:pt x="3124" y="6106"/>
                    <a:pt x="3219" y="6105"/>
                    <a:pt x="3311" y="6105"/>
                  </a:cubicBezTo>
                  <a:lnTo>
                    <a:pt x="3452" y="6105"/>
                  </a:lnTo>
                  <a:cubicBezTo>
                    <a:pt x="3581" y="6106"/>
                    <a:pt x="3710" y="6113"/>
                    <a:pt x="3840" y="6119"/>
                  </a:cubicBezTo>
                  <a:cubicBezTo>
                    <a:pt x="4108" y="6131"/>
                    <a:pt x="4373" y="6159"/>
                    <a:pt x="4639" y="6192"/>
                  </a:cubicBezTo>
                  <a:cubicBezTo>
                    <a:pt x="4902" y="6224"/>
                    <a:pt x="5161" y="6272"/>
                    <a:pt x="5421" y="6331"/>
                  </a:cubicBezTo>
                  <a:cubicBezTo>
                    <a:pt x="5682" y="6392"/>
                    <a:pt x="5940" y="6461"/>
                    <a:pt x="6195" y="6547"/>
                  </a:cubicBezTo>
                  <a:cubicBezTo>
                    <a:pt x="6620" y="6690"/>
                    <a:pt x="7037" y="6871"/>
                    <a:pt x="7422" y="7103"/>
                  </a:cubicBezTo>
                  <a:cubicBezTo>
                    <a:pt x="7428" y="7027"/>
                    <a:pt x="7432" y="6947"/>
                    <a:pt x="7435" y="6868"/>
                  </a:cubicBezTo>
                  <a:cubicBezTo>
                    <a:pt x="7436" y="6707"/>
                    <a:pt x="7428" y="6548"/>
                    <a:pt x="7414" y="6360"/>
                  </a:cubicBezTo>
                  <a:cubicBezTo>
                    <a:pt x="7389" y="6061"/>
                    <a:pt x="7338" y="5739"/>
                    <a:pt x="7260" y="5375"/>
                  </a:cubicBezTo>
                  <a:cubicBezTo>
                    <a:pt x="7191" y="5056"/>
                    <a:pt x="7106" y="4724"/>
                    <a:pt x="7008" y="4397"/>
                  </a:cubicBezTo>
                  <a:cubicBezTo>
                    <a:pt x="6921" y="4110"/>
                    <a:pt x="6821" y="3798"/>
                    <a:pt x="6685" y="3413"/>
                  </a:cubicBezTo>
                  <a:cubicBezTo>
                    <a:pt x="6529" y="2963"/>
                    <a:pt x="6369" y="2513"/>
                    <a:pt x="6187" y="2068"/>
                  </a:cubicBezTo>
                  <a:cubicBezTo>
                    <a:pt x="5992" y="1595"/>
                    <a:pt x="5807" y="1230"/>
                    <a:pt x="5603" y="922"/>
                  </a:cubicBezTo>
                  <a:cubicBezTo>
                    <a:pt x="5357" y="547"/>
                    <a:pt x="5112" y="301"/>
                    <a:pt x="4837" y="152"/>
                  </a:cubicBezTo>
                  <a:cubicBezTo>
                    <a:pt x="4685" y="71"/>
                    <a:pt x="4525" y="21"/>
                    <a:pt x="4358" y="3"/>
                  </a:cubicBezTo>
                  <a:cubicBezTo>
                    <a:pt x="4326" y="0"/>
                    <a:pt x="4296" y="0"/>
                    <a:pt x="4263" y="0"/>
                  </a:cubicBezTo>
                  <a:cubicBezTo>
                    <a:pt x="4259" y="0"/>
                    <a:pt x="4255" y="0"/>
                    <a:pt x="4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4"/>
            <p:cNvSpPr/>
            <p:nvPr/>
          </p:nvSpPr>
          <p:spPr>
            <a:xfrm>
              <a:off x="1701657" y="1264269"/>
              <a:ext cx="172412" cy="331484"/>
            </a:xfrm>
            <a:custGeom>
              <a:rect b="b" l="l" r="r" t="t"/>
              <a:pathLst>
                <a:path extrusionOk="0" h="9492" w="4937">
                  <a:moveTo>
                    <a:pt x="4408" y="0"/>
                  </a:moveTo>
                  <a:cubicBezTo>
                    <a:pt x="4374" y="0"/>
                    <a:pt x="4335" y="7"/>
                    <a:pt x="4291" y="23"/>
                  </a:cubicBezTo>
                  <a:cubicBezTo>
                    <a:pt x="4212" y="49"/>
                    <a:pt x="4146" y="108"/>
                    <a:pt x="4092" y="192"/>
                  </a:cubicBezTo>
                  <a:cubicBezTo>
                    <a:pt x="4092" y="194"/>
                    <a:pt x="4091" y="195"/>
                    <a:pt x="4091" y="199"/>
                  </a:cubicBezTo>
                  <a:cubicBezTo>
                    <a:pt x="4085" y="220"/>
                    <a:pt x="4078" y="241"/>
                    <a:pt x="4073" y="261"/>
                  </a:cubicBezTo>
                  <a:cubicBezTo>
                    <a:pt x="4073" y="266"/>
                    <a:pt x="4074" y="274"/>
                    <a:pt x="4078" y="278"/>
                  </a:cubicBezTo>
                  <a:cubicBezTo>
                    <a:pt x="3936" y="907"/>
                    <a:pt x="3753" y="1560"/>
                    <a:pt x="3529" y="2212"/>
                  </a:cubicBezTo>
                  <a:cubicBezTo>
                    <a:pt x="3416" y="2546"/>
                    <a:pt x="3293" y="2879"/>
                    <a:pt x="3166" y="3205"/>
                  </a:cubicBezTo>
                  <a:cubicBezTo>
                    <a:pt x="3053" y="3493"/>
                    <a:pt x="2926" y="3797"/>
                    <a:pt x="2761" y="4161"/>
                  </a:cubicBezTo>
                  <a:lnTo>
                    <a:pt x="2760" y="4164"/>
                  </a:lnTo>
                  <a:cubicBezTo>
                    <a:pt x="2759" y="4170"/>
                    <a:pt x="2754" y="4175"/>
                    <a:pt x="2753" y="4182"/>
                  </a:cubicBezTo>
                  <a:cubicBezTo>
                    <a:pt x="2579" y="4571"/>
                    <a:pt x="2382" y="4979"/>
                    <a:pt x="2179" y="5376"/>
                  </a:cubicBezTo>
                  <a:cubicBezTo>
                    <a:pt x="1979" y="5765"/>
                    <a:pt x="1759" y="6159"/>
                    <a:pt x="1506" y="6580"/>
                  </a:cubicBezTo>
                  <a:cubicBezTo>
                    <a:pt x="975" y="7469"/>
                    <a:pt x="496" y="8179"/>
                    <a:pt x="0" y="8811"/>
                  </a:cubicBezTo>
                  <a:cubicBezTo>
                    <a:pt x="2" y="8815"/>
                    <a:pt x="6" y="8819"/>
                    <a:pt x="7" y="8822"/>
                  </a:cubicBezTo>
                  <a:cubicBezTo>
                    <a:pt x="52" y="8889"/>
                    <a:pt x="104" y="8952"/>
                    <a:pt x="163" y="9007"/>
                  </a:cubicBezTo>
                  <a:lnTo>
                    <a:pt x="163" y="9007"/>
                  </a:lnTo>
                  <a:cubicBezTo>
                    <a:pt x="165" y="9010"/>
                    <a:pt x="168" y="9013"/>
                    <a:pt x="171" y="9014"/>
                  </a:cubicBezTo>
                  <a:lnTo>
                    <a:pt x="171" y="9014"/>
                  </a:lnTo>
                  <a:cubicBezTo>
                    <a:pt x="171" y="9015"/>
                    <a:pt x="171" y="9015"/>
                    <a:pt x="172" y="9015"/>
                  </a:cubicBezTo>
                  <a:lnTo>
                    <a:pt x="171" y="9015"/>
                  </a:lnTo>
                  <a:lnTo>
                    <a:pt x="171" y="9015"/>
                  </a:lnTo>
                  <a:cubicBezTo>
                    <a:pt x="172" y="9015"/>
                    <a:pt x="173" y="9016"/>
                    <a:pt x="174" y="9017"/>
                  </a:cubicBezTo>
                  <a:cubicBezTo>
                    <a:pt x="174" y="9017"/>
                    <a:pt x="177" y="9017"/>
                    <a:pt x="177" y="9018"/>
                  </a:cubicBezTo>
                  <a:cubicBezTo>
                    <a:pt x="281" y="9110"/>
                    <a:pt x="398" y="9188"/>
                    <a:pt x="519" y="9251"/>
                  </a:cubicBezTo>
                  <a:cubicBezTo>
                    <a:pt x="682" y="9333"/>
                    <a:pt x="856" y="9386"/>
                    <a:pt x="1032" y="9425"/>
                  </a:cubicBezTo>
                  <a:cubicBezTo>
                    <a:pt x="1238" y="9469"/>
                    <a:pt x="1446" y="9492"/>
                    <a:pt x="1655" y="9492"/>
                  </a:cubicBezTo>
                  <a:cubicBezTo>
                    <a:pt x="1688" y="9492"/>
                    <a:pt x="1722" y="9491"/>
                    <a:pt x="1755" y="9490"/>
                  </a:cubicBezTo>
                  <a:cubicBezTo>
                    <a:pt x="1951" y="9478"/>
                    <a:pt x="2144" y="9446"/>
                    <a:pt x="2331" y="9389"/>
                  </a:cubicBezTo>
                  <a:cubicBezTo>
                    <a:pt x="2409" y="9362"/>
                    <a:pt x="2485" y="9331"/>
                    <a:pt x="2560" y="9293"/>
                  </a:cubicBezTo>
                  <a:cubicBezTo>
                    <a:pt x="2567" y="9272"/>
                    <a:pt x="2568" y="9248"/>
                    <a:pt x="2568" y="9225"/>
                  </a:cubicBezTo>
                  <a:lnTo>
                    <a:pt x="2665" y="9076"/>
                  </a:lnTo>
                  <a:cubicBezTo>
                    <a:pt x="2732" y="8968"/>
                    <a:pt x="2796" y="8859"/>
                    <a:pt x="2857" y="8749"/>
                  </a:cubicBezTo>
                  <a:cubicBezTo>
                    <a:pt x="2996" y="8503"/>
                    <a:pt x="3106" y="8293"/>
                    <a:pt x="3204" y="8093"/>
                  </a:cubicBezTo>
                  <a:cubicBezTo>
                    <a:pt x="3425" y="7643"/>
                    <a:pt x="3628" y="7160"/>
                    <a:pt x="3805" y="6661"/>
                  </a:cubicBezTo>
                  <a:cubicBezTo>
                    <a:pt x="3989" y="6146"/>
                    <a:pt x="4143" y="5640"/>
                    <a:pt x="4273" y="5151"/>
                  </a:cubicBezTo>
                  <a:cubicBezTo>
                    <a:pt x="4404" y="4647"/>
                    <a:pt x="4516" y="4124"/>
                    <a:pt x="4608" y="3593"/>
                  </a:cubicBezTo>
                  <a:cubicBezTo>
                    <a:pt x="4639" y="3410"/>
                    <a:pt x="4668" y="3225"/>
                    <a:pt x="4698" y="3040"/>
                  </a:cubicBezTo>
                  <a:lnTo>
                    <a:pt x="4698" y="3040"/>
                  </a:lnTo>
                  <a:lnTo>
                    <a:pt x="4694" y="3065"/>
                  </a:lnTo>
                  <a:cubicBezTo>
                    <a:pt x="4775" y="2548"/>
                    <a:pt x="4829" y="2114"/>
                    <a:pt x="4867" y="1700"/>
                  </a:cubicBezTo>
                  <a:cubicBezTo>
                    <a:pt x="4891" y="1421"/>
                    <a:pt x="4912" y="1128"/>
                    <a:pt x="4929" y="789"/>
                  </a:cubicBezTo>
                  <a:cubicBezTo>
                    <a:pt x="4923" y="779"/>
                    <a:pt x="4922" y="765"/>
                    <a:pt x="4922" y="751"/>
                  </a:cubicBezTo>
                  <a:cubicBezTo>
                    <a:pt x="4929" y="691"/>
                    <a:pt x="4934" y="631"/>
                    <a:pt x="4936" y="569"/>
                  </a:cubicBezTo>
                  <a:lnTo>
                    <a:pt x="4936" y="586"/>
                  </a:lnTo>
                  <a:cubicBezTo>
                    <a:pt x="4936" y="546"/>
                    <a:pt x="4937" y="504"/>
                    <a:pt x="4936" y="463"/>
                  </a:cubicBezTo>
                  <a:cubicBezTo>
                    <a:pt x="4936" y="457"/>
                    <a:pt x="4936" y="452"/>
                    <a:pt x="4934" y="448"/>
                  </a:cubicBezTo>
                  <a:cubicBezTo>
                    <a:pt x="4926" y="393"/>
                    <a:pt x="4915" y="337"/>
                    <a:pt x="4902" y="279"/>
                  </a:cubicBezTo>
                  <a:cubicBezTo>
                    <a:pt x="4902" y="277"/>
                    <a:pt x="4901" y="272"/>
                    <a:pt x="4901" y="270"/>
                  </a:cubicBezTo>
                  <a:cubicBezTo>
                    <a:pt x="4894" y="257"/>
                    <a:pt x="4886" y="245"/>
                    <a:pt x="4878" y="235"/>
                  </a:cubicBezTo>
                  <a:cubicBezTo>
                    <a:pt x="4853" y="201"/>
                    <a:pt x="4824" y="169"/>
                    <a:pt x="4784" y="134"/>
                  </a:cubicBezTo>
                  <a:cubicBezTo>
                    <a:pt x="4717" y="78"/>
                    <a:pt x="4637" y="38"/>
                    <a:pt x="4544" y="14"/>
                  </a:cubicBezTo>
                  <a:cubicBezTo>
                    <a:pt x="4508" y="6"/>
                    <a:pt x="4466" y="0"/>
                    <a:pt x="4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4"/>
            <p:cNvSpPr/>
            <p:nvPr/>
          </p:nvSpPr>
          <p:spPr>
            <a:xfrm>
              <a:off x="1872737" y="1273732"/>
              <a:ext cx="105" cy="349"/>
            </a:xfrm>
            <a:custGeom>
              <a:rect b="b" l="l" r="r" t="t"/>
              <a:pathLst>
                <a:path extrusionOk="0" h="10" w="3">
                  <a:moveTo>
                    <a:pt x="1" y="0"/>
                  </a:moveTo>
                  <a:cubicBezTo>
                    <a:pt x="1" y="4"/>
                    <a:pt x="1" y="6"/>
                    <a:pt x="2" y="10"/>
                  </a:cubicBezTo>
                  <a:cubicBezTo>
                    <a:pt x="2" y="7"/>
                    <a:pt x="1" y="4"/>
                    <a:pt x="1" y="0"/>
                  </a:cubicBezTo>
                  <a:close/>
                </a:path>
              </a:pathLst>
            </a:custGeom>
            <a:solidFill>
              <a:srgbClr val="C5B4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4"/>
            <p:cNvSpPr/>
            <p:nvPr/>
          </p:nvSpPr>
          <p:spPr>
            <a:xfrm>
              <a:off x="1872807" y="1274047"/>
              <a:ext cx="35" cy="105"/>
            </a:xfrm>
            <a:custGeom>
              <a:rect b="b" l="l" r="r" t="t"/>
              <a:pathLst>
                <a:path extrusionOk="0" h="3" w="1">
                  <a:moveTo>
                    <a:pt x="0" y="1"/>
                  </a:moveTo>
                  <a:lnTo>
                    <a:pt x="0" y="2"/>
                  </a:lnTo>
                  <a:lnTo>
                    <a:pt x="0" y="1"/>
                  </a:lnTo>
                  <a:lnTo>
                    <a:pt x="0" y="1"/>
                  </a:lnTo>
                  <a:close/>
                </a:path>
              </a:pathLst>
            </a:custGeom>
            <a:solidFill>
              <a:srgbClr val="C5B4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4"/>
            <p:cNvSpPr/>
            <p:nvPr/>
          </p:nvSpPr>
          <p:spPr>
            <a:xfrm>
              <a:off x="1737137" y="1212236"/>
              <a:ext cx="261989" cy="38170"/>
            </a:xfrm>
            <a:custGeom>
              <a:rect b="b" l="l" r="r" t="t"/>
              <a:pathLst>
                <a:path extrusionOk="0" h="1093" w="7502">
                  <a:moveTo>
                    <a:pt x="6490" y="671"/>
                  </a:moveTo>
                  <a:cubicBezTo>
                    <a:pt x="6492" y="672"/>
                    <a:pt x="6494" y="673"/>
                    <a:pt x="6496" y="673"/>
                  </a:cubicBezTo>
                  <a:cubicBezTo>
                    <a:pt x="6494" y="673"/>
                    <a:pt x="6492" y="672"/>
                    <a:pt x="6490" y="671"/>
                  </a:cubicBezTo>
                  <a:close/>
                  <a:moveTo>
                    <a:pt x="3239" y="1"/>
                  </a:moveTo>
                  <a:cubicBezTo>
                    <a:pt x="2955" y="1"/>
                    <a:pt x="2667" y="11"/>
                    <a:pt x="2380" y="24"/>
                  </a:cubicBezTo>
                  <a:cubicBezTo>
                    <a:pt x="2085" y="38"/>
                    <a:pt x="1791" y="60"/>
                    <a:pt x="1495" y="84"/>
                  </a:cubicBezTo>
                  <a:cubicBezTo>
                    <a:pt x="1185" y="110"/>
                    <a:pt x="876" y="139"/>
                    <a:pt x="565" y="172"/>
                  </a:cubicBezTo>
                  <a:cubicBezTo>
                    <a:pt x="391" y="191"/>
                    <a:pt x="218" y="214"/>
                    <a:pt x="47" y="245"/>
                  </a:cubicBezTo>
                  <a:cubicBezTo>
                    <a:pt x="18" y="249"/>
                    <a:pt x="0" y="284"/>
                    <a:pt x="0" y="310"/>
                  </a:cubicBezTo>
                  <a:cubicBezTo>
                    <a:pt x="2" y="343"/>
                    <a:pt x="30" y="374"/>
                    <a:pt x="63" y="374"/>
                  </a:cubicBezTo>
                  <a:cubicBezTo>
                    <a:pt x="65" y="374"/>
                    <a:pt x="67" y="374"/>
                    <a:pt x="69" y="374"/>
                  </a:cubicBezTo>
                  <a:cubicBezTo>
                    <a:pt x="250" y="356"/>
                    <a:pt x="428" y="331"/>
                    <a:pt x="611" y="309"/>
                  </a:cubicBezTo>
                  <a:cubicBezTo>
                    <a:pt x="800" y="287"/>
                    <a:pt x="992" y="269"/>
                    <a:pt x="1182" y="254"/>
                  </a:cubicBezTo>
                  <a:cubicBezTo>
                    <a:pt x="1537" y="223"/>
                    <a:pt x="1890" y="198"/>
                    <a:pt x="2244" y="180"/>
                  </a:cubicBezTo>
                  <a:cubicBezTo>
                    <a:pt x="2558" y="164"/>
                    <a:pt x="2873" y="155"/>
                    <a:pt x="3188" y="155"/>
                  </a:cubicBezTo>
                  <a:cubicBezTo>
                    <a:pt x="3569" y="155"/>
                    <a:pt x="3950" y="169"/>
                    <a:pt x="4330" y="201"/>
                  </a:cubicBezTo>
                  <a:lnTo>
                    <a:pt x="4327" y="201"/>
                  </a:lnTo>
                  <a:cubicBezTo>
                    <a:pt x="4694" y="234"/>
                    <a:pt x="5063" y="288"/>
                    <a:pt x="5424" y="364"/>
                  </a:cubicBezTo>
                  <a:cubicBezTo>
                    <a:pt x="5787" y="440"/>
                    <a:pt x="6144" y="544"/>
                    <a:pt x="6490" y="671"/>
                  </a:cubicBezTo>
                  <a:lnTo>
                    <a:pt x="6490" y="671"/>
                  </a:lnTo>
                  <a:cubicBezTo>
                    <a:pt x="6489" y="670"/>
                    <a:pt x="6488" y="670"/>
                    <a:pt x="6487" y="669"/>
                  </a:cubicBezTo>
                  <a:lnTo>
                    <a:pt x="6487" y="669"/>
                  </a:lnTo>
                  <a:cubicBezTo>
                    <a:pt x="6798" y="786"/>
                    <a:pt x="7099" y="923"/>
                    <a:pt x="7387" y="1083"/>
                  </a:cubicBezTo>
                  <a:cubicBezTo>
                    <a:pt x="7398" y="1089"/>
                    <a:pt x="7410" y="1092"/>
                    <a:pt x="7421" y="1092"/>
                  </a:cubicBezTo>
                  <a:cubicBezTo>
                    <a:pt x="7447" y="1092"/>
                    <a:pt x="7472" y="1078"/>
                    <a:pt x="7484" y="1054"/>
                  </a:cubicBezTo>
                  <a:cubicBezTo>
                    <a:pt x="7502" y="1020"/>
                    <a:pt x="7488" y="974"/>
                    <a:pt x="7454" y="958"/>
                  </a:cubicBezTo>
                  <a:cubicBezTo>
                    <a:pt x="7191" y="814"/>
                    <a:pt x="6922" y="687"/>
                    <a:pt x="6645" y="577"/>
                  </a:cubicBezTo>
                  <a:cubicBezTo>
                    <a:pt x="6378" y="470"/>
                    <a:pt x="6106" y="381"/>
                    <a:pt x="5830" y="307"/>
                  </a:cubicBezTo>
                  <a:cubicBezTo>
                    <a:pt x="5274" y="157"/>
                    <a:pt x="4705" y="75"/>
                    <a:pt x="4132" y="33"/>
                  </a:cubicBezTo>
                  <a:cubicBezTo>
                    <a:pt x="3835" y="11"/>
                    <a:pt x="3539" y="1"/>
                    <a:pt x="3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 name="Google Shape;687;p14"/>
          <p:cNvGrpSpPr/>
          <p:nvPr/>
        </p:nvGrpSpPr>
        <p:grpSpPr>
          <a:xfrm rot="-3081395">
            <a:off x="10267175" y="675893"/>
            <a:ext cx="491775" cy="1041084"/>
            <a:chOff x="1161667" y="1635030"/>
            <a:chExt cx="321772" cy="681190"/>
          </a:xfrm>
        </p:grpSpPr>
        <p:sp>
          <p:nvSpPr>
            <p:cNvPr id="688" name="Google Shape;688;p14"/>
            <p:cNvSpPr/>
            <p:nvPr/>
          </p:nvSpPr>
          <p:spPr>
            <a:xfrm>
              <a:off x="1273904" y="1932631"/>
              <a:ext cx="209535" cy="383589"/>
            </a:xfrm>
            <a:custGeom>
              <a:rect b="b" l="l" r="r" t="t"/>
              <a:pathLst>
                <a:path extrusionOk="0" h="10984" w="6000">
                  <a:moveTo>
                    <a:pt x="468" y="1"/>
                  </a:moveTo>
                  <a:cubicBezTo>
                    <a:pt x="403" y="1"/>
                    <a:pt x="344" y="41"/>
                    <a:pt x="325" y="99"/>
                  </a:cubicBezTo>
                  <a:cubicBezTo>
                    <a:pt x="283" y="229"/>
                    <a:pt x="246" y="360"/>
                    <a:pt x="211" y="491"/>
                  </a:cubicBezTo>
                  <a:cubicBezTo>
                    <a:pt x="162" y="547"/>
                    <a:pt x="124" y="615"/>
                    <a:pt x="104" y="688"/>
                  </a:cubicBezTo>
                  <a:cubicBezTo>
                    <a:pt x="68" y="812"/>
                    <a:pt x="72" y="937"/>
                    <a:pt x="79" y="1032"/>
                  </a:cubicBezTo>
                  <a:cubicBezTo>
                    <a:pt x="79" y="1043"/>
                    <a:pt x="82" y="1053"/>
                    <a:pt x="89" y="1066"/>
                  </a:cubicBezTo>
                  <a:cubicBezTo>
                    <a:pt x="46" y="1327"/>
                    <a:pt x="21" y="1588"/>
                    <a:pt x="14" y="1844"/>
                  </a:cubicBezTo>
                  <a:cubicBezTo>
                    <a:pt x="0" y="2411"/>
                    <a:pt x="76" y="2984"/>
                    <a:pt x="245" y="3544"/>
                  </a:cubicBezTo>
                  <a:cubicBezTo>
                    <a:pt x="399" y="4070"/>
                    <a:pt x="645" y="4605"/>
                    <a:pt x="969" y="5132"/>
                  </a:cubicBezTo>
                  <a:cubicBezTo>
                    <a:pt x="1232" y="5557"/>
                    <a:pt x="1531" y="5966"/>
                    <a:pt x="1821" y="6362"/>
                  </a:cubicBezTo>
                  <a:lnTo>
                    <a:pt x="1887" y="6452"/>
                  </a:lnTo>
                  <a:cubicBezTo>
                    <a:pt x="2099" y="6740"/>
                    <a:pt x="2322" y="7051"/>
                    <a:pt x="2527" y="7366"/>
                  </a:cubicBezTo>
                  <a:cubicBezTo>
                    <a:pt x="2856" y="7879"/>
                    <a:pt x="3090" y="8353"/>
                    <a:pt x="3240" y="8811"/>
                  </a:cubicBezTo>
                  <a:cubicBezTo>
                    <a:pt x="3309" y="9032"/>
                    <a:pt x="3362" y="9267"/>
                    <a:pt x="3406" y="9529"/>
                  </a:cubicBezTo>
                  <a:cubicBezTo>
                    <a:pt x="3410" y="9693"/>
                    <a:pt x="3417" y="9857"/>
                    <a:pt x="3431" y="10019"/>
                  </a:cubicBezTo>
                  <a:cubicBezTo>
                    <a:pt x="3431" y="10023"/>
                    <a:pt x="3433" y="10025"/>
                    <a:pt x="3435" y="10029"/>
                  </a:cubicBezTo>
                  <a:cubicBezTo>
                    <a:pt x="3433" y="10124"/>
                    <a:pt x="3442" y="10215"/>
                    <a:pt x="3462" y="10295"/>
                  </a:cubicBezTo>
                  <a:cubicBezTo>
                    <a:pt x="3486" y="10389"/>
                    <a:pt x="3527" y="10475"/>
                    <a:pt x="3592" y="10570"/>
                  </a:cubicBezTo>
                  <a:cubicBezTo>
                    <a:pt x="3634" y="10631"/>
                    <a:pt x="3693" y="10689"/>
                    <a:pt x="3773" y="10751"/>
                  </a:cubicBezTo>
                  <a:cubicBezTo>
                    <a:pt x="3838" y="10802"/>
                    <a:pt x="3921" y="10846"/>
                    <a:pt x="4023" y="10887"/>
                  </a:cubicBezTo>
                  <a:cubicBezTo>
                    <a:pt x="4111" y="10923"/>
                    <a:pt x="4207" y="10944"/>
                    <a:pt x="4289" y="10960"/>
                  </a:cubicBezTo>
                  <a:cubicBezTo>
                    <a:pt x="4374" y="10976"/>
                    <a:pt x="4465" y="10984"/>
                    <a:pt x="4572" y="10984"/>
                  </a:cubicBezTo>
                  <a:cubicBezTo>
                    <a:pt x="4665" y="10984"/>
                    <a:pt x="4759" y="10977"/>
                    <a:pt x="4848" y="10963"/>
                  </a:cubicBezTo>
                  <a:cubicBezTo>
                    <a:pt x="4956" y="10948"/>
                    <a:pt x="5062" y="10914"/>
                    <a:pt x="5141" y="10886"/>
                  </a:cubicBezTo>
                  <a:cubicBezTo>
                    <a:pt x="5245" y="10850"/>
                    <a:pt x="5348" y="10798"/>
                    <a:pt x="5446" y="10733"/>
                  </a:cubicBezTo>
                  <a:cubicBezTo>
                    <a:pt x="5533" y="10675"/>
                    <a:pt x="5612" y="10606"/>
                    <a:pt x="5695" y="10515"/>
                  </a:cubicBezTo>
                  <a:cubicBezTo>
                    <a:pt x="5818" y="10378"/>
                    <a:pt x="5907" y="10190"/>
                    <a:pt x="5954" y="9971"/>
                  </a:cubicBezTo>
                  <a:cubicBezTo>
                    <a:pt x="5994" y="9787"/>
                    <a:pt x="6000" y="9587"/>
                    <a:pt x="5972" y="9338"/>
                  </a:cubicBezTo>
                  <a:cubicBezTo>
                    <a:pt x="5949" y="9131"/>
                    <a:pt x="5898" y="8908"/>
                    <a:pt x="5808" y="8636"/>
                  </a:cubicBezTo>
                  <a:cubicBezTo>
                    <a:pt x="5656" y="8172"/>
                    <a:pt x="5427" y="7705"/>
                    <a:pt x="5105" y="7207"/>
                  </a:cubicBezTo>
                  <a:cubicBezTo>
                    <a:pt x="4837" y="6791"/>
                    <a:pt x="4502" y="6363"/>
                    <a:pt x="4080" y="5901"/>
                  </a:cubicBezTo>
                  <a:cubicBezTo>
                    <a:pt x="3907" y="5710"/>
                    <a:pt x="3721" y="5517"/>
                    <a:pt x="3512" y="5310"/>
                  </a:cubicBezTo>
                  <a:cubicBezTo>
                    <a:pt x="3396" y="5197"/>
                    <a:pt x="3279" y="5084"/>
                    <a:pt x="3162" y="4972"/>
                  </a:cubicBezTo>
                  <a:cubicBezTo>
                    <a:pt x="3088" y="4901"/>
                    <a:pt x="3015" y="4832"/>
                    <a:pt x="2941" y="4762"/>
                  </a:cubicBezTo>
                  <a:cubicBezTo>
                    <a:pt x="2560" y="4392"/>
                    <a:pt x="2253" y="4025"/>
                    <a:pt x="2002" y="3640"/>
                  </a:cubicBezTo>
                  <a:lnTo>
                    <a:pt x="2002" y="3640"/>
                  </a:lnTo>
                  <a:lnTo>
                    <a:pt x="2020" y="3674"/>
                  </a:lnTo>
                  <a:cubicBezTo>
                    <a:pt x="1809" y="3337"/>
                    <a:pt x="1642" y="2989"/>
                    <a:pt x="1524" y="2632"/>
                  </a:cubicBezTo>
                  <a:lnTo>
                    <a:pt x="1524" y="2632"/>
                  </a:lnTo>
                  <a:lnTo>
                    <a:pt x="1528" y="2653"/>
                  </a:lnTo>
                  <a:cubicBezTo>
                    <a:pt x="1421" y="2302"/>
                    <a:pt x="1353" y="1922"/>
                    <a:pt x="1331" y="1528"/>
                  </a:cubicBezTo>
                  <a:lnTo>
                    <a:pt x="1328" y="1548"/>
                  </a:lnTo>
                  <a:cubicBezTo>
                    <a:pt x="1316" y="1218"/>
                    <a:pt x="1330" y="879"/>
                    <a:pt x="1374" y="513"/>
                  </a:cubicBezTo>
                  <a:cubicBezTo>
                    <a:pt x="1378" y="476"/>
                    <a:pt x="1367" y="437"/>
                    <a:pt x="1342" y="407"/>
                  </a:cubicBezTo>
                  <a:cubicBezTo>
                    <a:pt x="1314" y="373"/>
                    <a:pt x="1276" y="353"/>
                    <a:pt x="1236" y="349"/>
                  </a:cubicBezTo>
                  <a:cubicBezTo>
                    <a:pt x="1146" y="349"/>
                    <a:pt x="1083" y="408"/>
                    <a:pt x="1073" y="487"/>
                  </a:cubicBezTo>
                  <a:cubicBezTo>
                    <a:pt x="1069" y="518"/>
                    <a:pt x="1066" y="547"/>
                    <a:pt x="1062" y="576"/>
                  </a:cubicBezTo>
                  <a:cubicBezTo>
                    <a:pt x="950" y="437"/>
                    <a:pt x="804" y="354"/>
                    <a:pt x="639" y="331"/>
                  </a:cubicBezTo>
                  <a:cubicBezTo>
                    <a:pt x="617" y="327"/>
                    <a:pt x="594" y="325"/>
                    <a:pt x="570" y="325"/>
                  </a:cubicBezTo>
                  <a:cubicBezTo>
                    <a:pt x="584" y="286"/>
                    <a:pt x="597" y="245"/>
                    <a:pt x="610" y="204"/>
                  </a:cubicBezTo>
                  <a:cubicBezTo>
                    <a:pt x="635" y="124"/>
                    <a:pt x="597" y="38"/>
                    <a:pt x="521" y="9"/>
                  </a:cubicBezTo>
                  <a:cubicBezTo>
                    <a:pt x="503" y="3"/>
                    <a:pt x="486" y="1"/>
                    <a:pt x="4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4"/>
            <p:cNvSpPr/>
            <p:nvPr/>
          </p:nvSpPr>
          <p:spPr>
            <a:xfrm>
              <a:off x="1161667" y="1635030"/>
              <a:ext cx="295654" cy="342345"/>
            </a:xfrm>
            <a:custGeom>
              <a:rect b="b" l="l" r="r" t="t"/>
              <a:pathLst>
                <a:path extrusionOk="0" h="9803" w="8466">
                  <a:moveTo>
                    <a:pt x="4850" y="1"/>
                  </a:moveTo>
                  <a:cubicBezTo>
                    <a:pt x="4578" y="4"/>
                    <a:pt x="4303" y="38"/>
                    <a:pt x="4030" y="104"/>
                  </a:cubicBezTo>
                  <a:cubicBezTo>
                    <a:pt x="3715" y="180"/>
                    <a:pt x="3409" y="310"/>
                    <a:pt x="3113" y="487"/>
                  </a:cubicBezTo>
                  <a:cubicBezTo>
                    <a:pt x="2846" y="648"/>
                    <a:pt x="2589" y="860"/>
                    <a:pt x="2347" y="1112"/>
                  </a:cubicBezTo>
                  <a:cubicBezTo>
                    <a:pt x="1914" y="1565"/>
                    <a:pt x="1547" y="2143"/>
                    <a:pt x="1222" y="2882"/>
                  </a:cubicBezTo>
                  <a:cubicBezTo>
                    <a:pt x="946" y="3512"/>
                    <a:pt x="717" y="4217"/>
                    <a:pt x="525" y="5037"/>
                  </a:cubicBezTo>
                  <a:cubicBezTo>
                    <a:pt x="375" y="5675"/>
                    <a:pt x="252" y="6382"/>
                    <a:pt x="145" y="7193"/>
                  </a:cubicBezTo>
                  <a:cubicBezTo>
                    <a:pt x="93" y="7587"/>
                    <a:pt x="49" y="8011"/>
                    <a:pt x="6" y="8483"/>
                  </a:cubicBezTo>
                  <a:cubicBezTo>
                    <a:pt x="0" y="8538"/>
                    <a:pt x="32" y="8590"/>
                    <a:pt x="90" y="8618"/>
                  </a:cubicBezTo>
                  <a:cubicBezTo>
                    <a:pt x="104" y="8640"/>
                    <a:pt x="123" y="8657"/>
                    <a:pt x="144" y="8669"/>
                  </a:cubicBezTo>
                  <a:cubicBezTo>
                    <a:pt x="430" y="8833"/>
                    <a:pt x="733" y="8980"/>
                    <a:pt x="1050" y="9109"/>
                  </a:cubicBezTo>
                  <a:cubicBezTo>
                    <a:pt x="1058" y="9056"/>
                    <a:pt x="1068" y="9005"/>
                    <a:pt x="1080" y="8951"/>
                  </a:cubicBezTo>
                  <a:cubicBezTo>
                    <a:pt x="1121" y="8738"/>
                    <a:pt x="1170" y="8525"/>
                    <a:pt x="1235" y="8318"/>
                  </a:cubicBezTo>
                  <a:cubicBezTo>
                    <a:pt x="1299" y="8107"/>
                    <a:pt x="1380" y="7897"/>
                    <a:pt x="1486" y="7701"/>
                  </a:cubicBezTo>
                  <a:cubicBezTo>
                    <a:pt x="1538" y="7606"/>
                    <a:pt x="1595" y="7514"/>
                    <a:pt x="1660" y="7428"/>
                  </a:cubicBezTo>
                  <a:cubicBezTo>
                    <a:pt x="1716" y="7356"/>
                    <a:pt x="1777" y="7287"/>
                    <a:pt x="1845" y="7225"/>
                  </a:cubicBezTo>
                  <a:cubicBezTo>
                    <a:pt x="1852" y="7217"/>
                    <a:pt x="1864" y="7213"/>
                    <a:pt x="1875" y="7213"/>
                  </a:cubicBezTo>
                  <a:cubicBezTo>
                    <a:pt x="1886" y="7213"/>
                    <a:pt x="1899" y="7217"/>
                    <a:pt x="1907" y="7221"/>
                  </a:cubicBezTo>
                  <a:cubicBezTo>
                    <a:pt x="1922" y="7232"/>
                    <a:pt x="1928" y="7247"/>
                    <a:pt x="1928" y="7266"/>
                  </a:cubicBezTo>
                  <a:cubicBezTo>
                    <a:pt x="1936" y="7587"/>
                    <a:pt x="1919" y="7908"/>
                    <a:pt x="1900" y="8227"/>
                  </a:cubicBezTo>
                  <a:cubicBezTo>
                    <a:pt x="1881" y="8545"/>
                    <a:pt x="1865" y="8862"/>
                    <a:pt x="1881" y="9180"/>
                  </a:cubicBezTo>
                  <a:cubicBezTo>
                    <a:pt x="1885" y="9254"/>
                    <a:pt x="1890" y="9330"/>
                    <a:pt x="1897" y="9405"/>
                  </a:cubicBezTo>
                  <a:cubicBezTo>
                    <a:pt x="2077" y="9456"/>
                    <a:pt x="2259" y="9504"/>
                    <a:pt x="2447" y="9547"/>
                  </a:cubicBezTo>
                  <a:cubicBezTo>
                    <a:pt x="2456" y="9416"/>
                    <a:pt x="2465" y="9288"/>
                    <a:pt x="2484" y="9158"/>
                  </a:cubicBezTo>
                  <a:cubicBezTo>
                    <a:pt x="2502" y="9032"/>
                    <a:pt x="2528" y="8904"/>
                    <a:pt x="2571" y="8784"/>
                  </a:cubicBezTo>
                  <a:cubicBezTo>
                    <a:pt x="2596" y="8717"/>
                    <a:pt x="2623" y="8652"/>
                    <a:pt x="2656" y="8590"/>
                  </a:cubicBezTo>
                  <a:cubicBezTo>
                    <a:pt x="2681" y="8542"/>
                    <a:pt x="2712" y="8495"/>
                    <a:pt x="2742" y="8450"/>
                  </a:cubicBezTo>
                  <a:cubicBezTo>
                    <a:pt x="2750" y="8436"/>
                    <a:pt x="2767" y="8429"/>
                    <a:pt x="2782" y="8429"/>
                  </a:cubicBezTo>
                  <a:cubicBezTo>
                    <a:pt x="2789" y="8429"/>
                    <a:pt x="2795" y="8429"/>
                    <a:pt x="2799" y="8433"/>
                  </a:cubicBezTo>
                  <a:cubicBezTo>
                    <a:pt x="2815" y="8440"/>
                    <a:pt x="2826" y="8454"/>
                    <a:pt x="2830" y="8470"/>
                  </a:cubicBezTo>
                  <a:cubicBezTo>
                    <a:pt x="2866" y="8626"/>
                    <a:pt x="2894" y="8785"/>
                    <a:pt x="2913" y="8944"/>
                  </a:cubicBezTo>
                  <a:cubicBezTo>
                    <a:pt x="2931" y="9104"/>
                    <a:pt x="2946" y="9263"/>
                    <a:pt x="2963" y="9423"/>
                  </a:cubicBezTo>
                  <a:cubicBezTo>
                    <a:pt x="2970" y="9501"/>
                    <a:pt x="2978" y="9579"/>
                    <a:pt x="2988" y="9656"/>
                  </a:cubicBezTo>
                  <a:cubicBezTo>
                    <a:pt x="3020" y="9662"/>
                    <a:pt x="3051" y="9667"/>
                    <a:pt x="3084" y="9671"/>
                  </a:cubicBezTo>
                  <a:cubicBezTo>
                    <a:pt x="3624" y="9760"/>
                    <a:pt x="4178" y="9802"/>
                    <a:pt x="4727" y="9802"/>
                  </a:cubicBezTo>
                  <a:cubicBezTo>
                    <a:pt x="5246" y="9802"/>
                    <a:pt x="5767" y="9764"/>
                    <a:pt x="6276" y="9685"/>
                  </a:cubicBezTo>
                  <a:cubicBezTo>
                    <a:pt x="6635" y="9630"/>
                    <a:pt x="6987" y="9557"/>
                    <a:pt x="7318" y="9464"/>
                  </a:cubicBezTo>
                  <a:cubicBezTo>
                    <a:pt x="7479" y="9421"/>
                    <a:pt x="7641" y="9372"/>
                    <a:pt x="7814" y="9312"/>
                  </a:cubicBezTo>
                  <a:cubicBezTo>
                    <a:pt x="7967" y="9261"/>
                    <a:pt x="8172" y="9188"/>
                    <a:pt x="8368" y="9097"/>
                  </a:cubicBezTo>
                  <a:cubicBezTo>
                    <a:pt x="8387" y="9089"/>
                    <a:pt x="8406" y="9068"/>
                    <a:pt x="8420" y="9042"/>
                  </a:cubicBezTo>
                  <a:cubicBezTo>
                    <a:pt x="8450" y="9013"/>
                    <a:pt x="8466" y="8974"/>
                    <a:pt x="8464" y="8935"/>
                  </a:cubicBezTo>
                  <a:cubicBezTo>
                    <a:pt x="8450" y="8719"/>
                    <a:pt x="8444" y="8503"/>
                    <a:pt x="8438" y="8288"/>
                  </a:cubicBezTo>
                  <a:lnTo>
                    <a:pt x="8435" y="8178"/>
                  </a:lnTo>
                  <a:cubicBezTo>
                    <a:pt x="8428" y="7884"/>
                    <a:pt x="8419" y="7591"/>
                    <a:pt x="8410" y="7297"/>
                  </a:cubicBezTo>
                  <a:cubicBezTo>
                    <a:pt x="8384" y="6506"/>
                    <a:pt x="8347" y="5861"/>
                    <a:pt x="8290" y="5268"/>
                  </a:cubicBezTo>
                  <a:cubicBezTo>
                    <a:pt x="8209" y="4452"/>
                    <a:pt x="8100" y="3783"/>
                    <a:pt x="7945" y="3166"/>
                  </a:cubicBezTo>
                  <a:cubicBezTo>
                    <a:pt x="7860" y="2830"/>
                    <a:pt x="7759" y="2511"/>
                    <a:pt x="7644" y="2217"/>
                  </a:cubicBezTo>
                  <a:cubicBezTo>
                    <a:pt x="7517" y="1895"/>
                    <a:pt x="7379" y="1619"/>
                    <a:pt x="7223" y="1370"/>
                  </a:cubicBezTo>
                  <a:cubicBezTo>
                    <a:pt x="6886" y="833"/>
                    <a:pt x="6450" y="436"/>
                    <a:pt x="5964" y="225"/>
                  </a:cubicBezTo>
                  <a:cubicBezTo>
                    <a:pt x="5821" y="162"/>
                    <a:pt x="5681" y="114"/>
                    <a:pt x="5539" y="80"/>
                  </a:cubicBezTo>
                  <a:cubicBezTo>
                    <a:pt x="5395" y="45"/>
                    <a:pt x="5237" y="20"/>
                    <a:pt x="5070" y="8"/>
                  </a:cubicBezTo>
                  <a:cubicBezTo>
                    <a:pt x="4998" y="4"/>
                    <a:pt x="4925" y="1"/>
                    <a:pt x="48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4"/>
            <p:cNvSpPr/>
            <p:nvPr/>
          </p:nvSpPr>
          <p:spPr>
            <a:xfrm>
              <a:off x="1240345" y="1669044"/>
              <a:ext cx="47669" cy="57552"/>
            </a:xfrm>
            <a:custGeom>
              <a:rect b="b" l="l" r="r" t="t"/>
              <a:pathLst>
                <a:path extrusionOk="0" h="1648" w="1365">
                  <a:moveTo>
                    <a:pt x="1095" y="0"/>
                  </a:moveTo>
                  <a:cubicBezTo>
                    <a:pt x="1052" y="3"/>
                    <a:pt x="1012" y="14"/>
                    <a:pt x="976" y="26"/>
                  </a:cubicBezTo>
                  <a:cubicBezTo>
                    <a:pt x="905" y="47"/>
                    <a:pt x="841" y="90"/>
                    <a:pt x="783" y="134"/>
                  </a:cubicBezTo>
                  <a:cubicBezTo>
                    <a:pt x="700" y="193"/>
                    <a:pt x="627" y="268"/>
                    <a:pt x="558" y="343"/>
                  </a:cubicBezTo>
                  <a:cubicBezTo>
                    <a:pt x="417" y="492"/>
                    <a:pt x="293" y="659"/>
                    <a:pt x="192" y="837"/>
                  </a:cubicBezTo>
                  <a:cubicBezTo>
                    <a:pt x="183" y="857"/>
                    <a:pt x="170" y="877"/>
                    <a:pt x="159" y="897"/>
                  </a:cubicBezTo>
                  <a:cubicBezTo>
                    <a:pt x="103" y="984"/>
                    <a:pt x="56" y="1081"/>
                    <a:pt x="39" y="1180"/>
                  </a:cubicBezTo>
                  <a:cubicBezTo>
                    <a:pt x="17" y="1254"/>
                    <a:pt x="3" y="1331"/>
                    <a:pt x="0" y="1406"/>
                  </a:cubicBezTo>
                  <a:cubicBezTo>
                    <a:pt x="0" y="1465"/>
                    <a:pt x="10" y="1516"/>
                    <a:pt x="47" y="1564"/>
                  </a:cubicBezTo>
                  <a:cubicBezTo>
                    <a:pt x="86" y="1613"/>
                    <a:pt x="152" y="1647"/>
                    <a:pt x="216" y="1647"/>
                  </a:cubicBezTo>
                  <a:cubicBezTo>
                    <a:pt x="229" y="1647"/>
                    <a:pt x="242" y="1646"/>
                    <a:pt x="254" y="1643"/>
                  </a:cubicBezTo>
                  <a:cubicBezTo>
                    <a:pt x="274" y="1640"/>
                    <a:pt x="293" y="1635"/>
                    <a:pt x="311" y="1629"/>
                  </a:cubicBezTo>
                  <a:cubicBezTo>
                    <a:pt x="330" y="1633"/>
                    <a:pt x="349" y="1634"/>
                    <a:pt x="367" y="1634"/>
                  </a:cubicBezTo>
                  <a:cubicBezTo>
                    <a:pt x="485" y="1634"/>
                    <a:pt x="598" y="1571"/>
                    <a:pt x="691" y="1498"/>
                  </a:cubicBezTo>
                  <a:cubicBezTo>
                    <a:pt x="757" y="1447"/>
                    <a:pt x="813" y="1385"/>
                    <a:pt x="869" y="1323"/>
                  </a:cubicBezTo>
                  <a:cubicBezTo>
                    <a:pt x="929" y="1255"/>
                    <a:pt x="982" y="1182"/>
                    <a:pt x="1034" y="1110"/>
                  </a:cubicBezTo>
                  <a:cubicBezTo>
                    <a:pt x="1117" y="993"/>
                    <a:pt x="1193" y="864"/>
                    <a:pt x="1254" y="732"/>
                  </a:cubicBezTo>
                  <a:cubicBezTo>
                    <a:pt x="1284" y="663"/>
                    <a:pt x="1306" y="588"/>
                    <a:pt x="1326" y="518"/>
                  </a:cubicBezTo>
                  <a:cubicBezTo>
                    <a:pt x="1345" y="450"/>
                    <a:pt x="1362" y="378"/>
                    <a:pt x="1364" y="308"/>
                  </a:cubicBezTo>
                  <a:cubicBezTo>
                    <a:pt x="1364" y="209"/>
                    <a:pt x="1337" y="117"/>
                    <a:pt x="1257" y="54"/>
                  </a:cubicBezTo>
                  <a:cubicBezTo>
                    <a:pt x="1218" y="22"/>
                    <a:pt x="1178" y="13"/>
                    <a:pt x="1130" y="4"/>
                  </a:cubicBezTo>
                  <a:cubicBezTo>
                    <a:pt x="1117" y="2"/>
                    <a:pt x="1105" y="0"/>
                    <a:pt x="109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4"/>
            <p:cNvSpPr/>
            <p:nvPr/>
          </p:nvSpPr>
          <p:spPr>
            <a:xfrm>
              <a:off x="1299536" y="1661291"/>
              <a:ext cx="25633" cy="30208"/>
            </a:xfrm>
            <a:custGeom>
              <a:rect b="b" l="l" r="r" t="t"/>
              <a:pathLst>
                <a:path extrusionOk="0" h="865" w="734">
                  <a:moveTo>
                    <a:pt x="559" y="1"/>
                  </a:moveTo>
                  <a:cubicBezTo>
                    <a:pt x="539" y="1"/>
                    <a:pt x="520" y="5"/>
                    <a:pt x="503" y="11"/>
                  </a:cubicBezTo>
                  <a:cubicBezTo>
                    <a:pt x="431" y="34"/>
                    <a:pt x="369" y="70"/>
                    <a:pt x="310" y="112"/>
                  </a:cubicBezTo>
                  <a:cubicBezTo>
                    <a:pt x="249" y="152"/>
                    <a:pt x="199" y="207"/>
                    <a:pt x="151" y="261"/>
                  </a:cubicBezTo>
                  <a:cubicBezTo>
                    <a:pt x="104" y="312"/>
                    <a:pt x="71" y="378"/>
                    <a:pt x="42" y="442"/>
                  </a:cubicBezTo>
                  <a:cubicBezTo>
                    <a:pt x="28" y="473"/>
                    <a:pt x="21" y="504"/>
                    <a:pt x="14" y="537"/>
                  </a:cubicBezTo>
                  <a:cubicBezTo>
                    <a:pt x="8" y="573"/>
                    <a:pt x="2" y="607"/>
                    <a:pt x="1" y="643"/>
                  </a:cubicBezTo>
                  <a:cubicBezTo>
                    <a:pt x="1" y="672"/>
                    <a:pt x="2" y="698"/>
                    <a:pt x="13" y="725"/>
                  </a:cubicBezTo>
                  <a:lnTo>
                    <a:pt x="13" y="747"/>
                  </a:lnTo>
                  <a:cubicBezTo>
                    <a:pt x="13" y="776"/>
                    <a:pt x="17" y="801"/>
                    <a:pt x="37" y="824"/>
                  </a:cubicBezTo>
                  <a:cubicBezTo>
                    <a:pt x="60" y="854"/>
                    <a:pt x="91" y="865"/>
                    <a:pt x="126" y="865"/>
                  </a:cubicBezTo>
                  <a:cubicBezTo>
                    <a:pt x="130" y="865"/>
                    <a:pt x="134" y="864"/>
                    <a:pt x="139" y="864"/>
                  </a:cubicBezTo>
                  <a:cubicBezTo>
                    <a:pt x="317" y="854"/>
                    <a:pt x="462" y="744"/>
                    <a:pt x="574" y="613"/>
                  </a:cubicBezTo>
                  <a:cubicBezTo>
                    <a:pt x="625" y="551"/>
                    <a:pt x="665" y="473"/>
                    <a:pt x="694" y="399"/>
                  </a:cubicBezTo>
                  <a:cubicBezTo>
                    <a:pt x="725" y="315"/>
                    <a:pt x="734" y="222"/>
                    <a:pt x="724" y="132"/>
                  </a:cubicBezTo>
                  <a:cubicBezTo>
                    <a:pt x="718" y="92"/>
                    <a:pt x="692" y="54"/>
                    <a:pt x="659" y="30"/>
                  </a:cubicBezTo>
                  <a:cubicBezTo>
                    <a:pt x="632" y="11"/>
                    <a:pt x="603" y="1"/>
                    <a:pt x="572" y="1"/>
                  </a:cubicBezTo>
                  <a:cubicBezTo>
                    <a:pt x="568" y="1"/>
                    <a:pt x="563" y="1"/>
                    <a:pt x="55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4"/>
            <p:cNvSpPr/>
            <p:nvPr/>
          </p:nvSpPr>
          <p:spPr>
            <a:xfrm>
              <a:off x="1250577" y="1737455"/>
              <a:ext cx="27659" cy="34538"/>
            </a:xfrm>
            <a:custGeom>
              <a:rect b="b" l="l" r="r" t="t"/>
              <a:pathLst>
                <a:path extrusionOk="0" h="989" w="792">
                  <a:moveTo>
                    <a:pt x="581" y="0"/>
                  </a:moveTo>
                  <a:cubicBezTo>
                    <a:pt x="504" y="6"/>
                    <a:pt x="424" y="25"/>
                    <a:pt x="355" y="62"/>
                  </a:cubicBezTo>
                  <a:cubicBezTo>
                    <a:pt x="269" y="108"/>
                    <a:pt x="197" y="181"/>
                    <a:pt x="145" y="262"/>
                  </a:cubicBezTo>
                  <a:cubicBezTo>
                    <a:pt x="37" y="425"/>
                    <a:pt x="0" y="628"/>
                    <a:pt x="28" y="819"/>
                  </a:cubicBezTo>
                  <a:cubicBezTo>
                    <a:pt x="36" y="871"/>
                    <a:pt x="66" y="919"/>
                    <a:pt x="110" y="951"/>
                  </a:cubicBezTo>
                  <a:cubicBezTo>
                    <a:pt x="147" y="977"/>
                    <a:pt x="187" y="988"/>
                    <a:pt x="227" y="988"/>
                  </a:cubicBezTo>
                  <a:cubicBezTo>
                    <a:pt x="255" y="988"/>
                    <a:pt x="284" y="983"/>
                    <a:pt x="312" y="973"/>
                  </a:cubicBezTo>
                  <a:cubicBezTo>
                    <a:pt x="398" y="942"/>
                    <a:pt x="480" y="895"/>
                    <a:pt x="549" y="833"/>
                  </a:cubicBezTo>
                  <a:cubicBezTo>
                    <a:pt x="595" y="799"/>
                    <a:pt x="636" y="758"/>
                    <a:pt x="667" y="711"/>
                  </a:cubicBezTo>
                  <a:cubicBezTo>
                    <a:pt x="791" y="538"/>
                    <a:pt x="790" y="322"/>
                    <a:pt x="748" y="123"/>
                  </a:cubicBezTo>
                  <a:cubicBezTo>
                    <a:pt x="740" y="83"/>
                    <a:pt x="722" y="50"/>
                    <a:pt x="690" y="28"/>
                  </a:cubicBezTo>
                  <a:cubicBezTo>
                    <a:pt x="660" y="7"/>
                    <a:pt x="631" y="0"/>
                    <a:pt x="59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4"/>
            <p:cNvSpPr/>
            <p:nvPr/>
          </p:nvSpPr>
          <p:spPr>
            <a:xfrm>
              <a:off x="1199975" y="1761760"/>
              <a:ext cx="30802" cy="48926"/>
            </a:xfrm>
            <a:custGeom>
              <a:rect b="b" l="l" r="r" t="t"/>
              <a:pathLst>
                <a:path extrusionOk="0" h="1401" w="882">
                  <a:moveTo>
                    <a:pt x="590" y="1"/>
                  </a:moveTo>
                  <a:cubicBezTo>
                    <a:pt x="553" y="1"/>
                    <a:pt x="517" y="10"/>
                    <a:pt x="480" y="26"/>
                  </a:cubicBezTo>
                  <a:cubicBezTo>
                    <a:pt x="408" y="56"/>
                    <a:pt x="353" y="106"/>
                    <a:pt x="300" y="166"/>
                  </a:cubicBezTo>
                  <a:cubicBezTo>
                    <a:pt x="241" y="233"/>
                    <a:pt x="197" y="317"/>
                    <a:pt x="156" y="396"/>
                  </a:cubicBezTo>
                  <a:cubicBezTo>
                    <a:pt x="111" y="482"/>
                    <a:pt x="77" y="571"/>
                    <a:pt x="51" y="662"/>
                  </a:cubicBezTo>
                  <a:cubicBezTo>
                    <a:pt x="22" y="761"/>
                    <a:pt x="1" y="863"/>
                    <a:pt x="1" y="966"/>
                  </a:cubicBezTo>
                  <a:cubicBezTo>
                    <a:pt x="1" y="1068"/>
                    <a:pt x="13" y="1175"/>
                    <a:pt x="63" y="1269"/>
                  </a:cubicBezTo>
                  <a:cubicBezTo>
                    <a:pt x="92" y="1321"/>
                    <a:pt x="128" y="1362"/>
                    <a:pt x="189" y="1386"/>
                  </a:cubicBezTo>
                  <a:cubicBezTo>
                    <a:pt x="213" y="1395"/>
                    <a:pt x="242" y="1400"/>
                    <a:pt x="271" y="1400"/>
                  </a:cubicBezTo>
                  <a:cubicBezTo>
                    <a:pt x="301" y="1400"/>
                    <a:pt x="331" y="1394"/>
                    <a:pt x="356" y="1380"/>
                  </a:cubicBezTo>
                  <a:cubicBezTo>
                    <a:pt x="404" y="1354"/>
                    <a:pt x="451" y="1325"/>
                    <a:pt x="494" y="1292"/>
                  </a:cubicBezTo>
                  <a:cubicBezTo>
                    <a:pt x="510" y="1289"/>
                    <a:pt x="523" y="1284"/>
                    <a:pt x="539" y="1278"/>
                  </a:cubicBezTo>
                  <a:cubicBezTo>
                    <a:pt x="666" y="1227"/>
                    <a:pt x="744" y="1096"/>
                    <a:pt x="792" y="976"/>
                  </a:cubicBezTo>
                  <a:cubicBezTo>
                    <a:pt x="826" y="890"/>
                    <a:pt x="844" y="796"/>
                    <a:pt x="858" y="705"/>
                  </a:cubicBezTo>
                  <a:cubicBezTo>
                    <a:pt x="875" y="592"/>
                    <a:pt x="882" y="476"/>
                    <a:pt x="878" y="360"/>
                  </a:cubicBezTo>
                  <a:cubicBezTo>
                    <a:pt x="871" y="226"/>
                    <a:pt x="831" y="58"/>
                    <a:pt x="684" y="14"/>
                  </a:cubicBezTo>
                  <a:cubicBezTo>
                    <a:pt x="658" y="5"/>
                    <a:pt x="632" y="1"/>
                    <a:pt x="604" y="1"/>
                  </a:cubicBezTo>
                  <a:cubicBezTo>
                    <a:pt x="599" y="1"/>
                    <a:pt x="595" y="1"/>
                    <a:pt x="59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4"/>
            <p:cNvSpPr/>
            <p:nvPr/>
          </p:nvSpPr>
          <p:spPr>
            <a:xfrm>
              <a:off x="1237306" y="1789907"/>
              <a:ext cx="13131" cy="17496"/>
            </a:xfrm>
            <a:custGeom>
              <a:rect b="b" l="l" r="r" t="t"/>
              <a:pathLst>
                <a:path extrusionOk="0" h="501" w="376">
                  <a:moveTo>
                    <a:pt x="223" y="0"/>
                  </a:moveTo>
                  <a:cubicBezTo>
                    <a:pt x="194" y="1"/>
                    <a:pt x="167" y="8"/>
                    <a:pt x="145" y="22"/>
                  </a:cubicBezTo>
                  <a:cubicBezTo>
                    <a:pt x="115" y="35"/>
                    <a:pt x="90" y="58"/>
                    <a:pt x="79" y="90"/>
                  </a:cubicBezTo>
                  <a:cubicBezTo>
                    <a:pt x="64" y="135"/>
                    <a:pt x="43" y="177"/>
                    <a:pt x="24" y="222"/>
                  </a:cubicBezTo>
                  <a:cubicBezTo>
                    <a:pt x="5" y="265"/>
                    <a:pt x="0" y="313"/>
                    <a:pt x="0" y="360"/>
                  </a:cubicBezTo>
                  <a:cubicBezTo>
                    <a:pt x="0" y="406"/>
                    <a:pt x="14" y="446"/>
                    <a:pt x="51" y="475"/>
                  </a:cubicBezTo>
                  <a:cubicBezTo>
                    <a:pt x="73" y="491"/>
                    <a:pt x="102" y="500"/>
                    <a:pt x="131" y="500"/>
                  </a:cubicBezTo>
                  <a:cubicBezTo>
                    <a:pt x="148" y="500"/>
                    <a:pt x="164" y="497"/>
                    <a:pt x="177" y="490"/>
                  </a:cubicBezTo>
                  <a:cubicBezTo>
                    <a:pt x="217" y="465"/>
                    <a:pt x="250" y="446"/>
                    <a:pt x="281" y="411"/>
                  </a:cubicBezTo>
                  <a:cubicBezTo>
                    <a:pt x="305" y="384"/>
                    <a:pt x="322" y="353"/>
                    <a:pt x="340" y="319"/>
                  </a:cubicBezTo>
                  <a:cubicBezTo>
                    <a:pt x="354" y="291"/>
                    <a:pt x="357" y="255"/>
                    <a:pt x="363" y="225"/>
                  </a:cubicBezTo>
                  <a:cubicBezTo>
                    <a:pt x="368" y="203"/>
                    <a:pt x="366" y="182"/>
                    <a:pt x="369" y="162"/>
                  </a:cubicBezTo>
                  <a:cubicBezTo>
                    <a:pt x="376" y="127"/>
                    <a:pt x="359" y="83"/>
                    <a:pt x="336" y="55"/>
                  </a:cubicBezTo>
                  <a:cubicBezTo>
                    <a:pt x="312" y="24"/>
                    <a:pt x="274" y="4"/>
                    <a:pt x="23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4"/>
            <p:cNvSpPr/>
            <p:nvPr/>
          </p:nvSpPr>
          <p:spPr>
            <a:xfrm>
              <a:off x="1199591" y="1828600"/>
              <a:ext cx="21792" cy="30941"/>
            </a:xfrm>
            <a:custGeom>
              <a:rect b="b" l="l" r="r" t="t"/>
              <a:pathLst>
                <a:path extrusionOk="0" h="886" w="624">
                  <a:moveTo>
                    <a:pt x="429" y="1"/>
                  </a:moveTo>
                  <a:cubicBezTo>
                    <a:pt x="421" y="1"/>
                    <a:pt x="408" y="1"/>
                    <a:pt x="398" y="5"/>
                  </a:cubicBezTo>
                  <a:cubicBezTo>
                    <a:pt x="374" y="12"/>
                    <a:pt x="349" y="19"/>
                    <a:pt x="323" y="27"/>
                  </a:cubicBezTo>
                  <a:cubicBezTo>
                    <a:pt x="291" y="41"/>
                    <a:pt x="262" y="56"/>
                    <a:pt x="233" y="75"/>
                  </a:cubicBezTo>
                  <a:cubicBezTo>
                    <a:pt x="186" y="107"/>
                    <a:pt x="147" y="146"/>
                    <a:pt x="117" y="192"/>
                  </a:cubicBezTo>
                  <a:cubicBezTo>
                    <a:pt x="49" y="291"/>
                    <a:pt x="28" y="412"/>
                    <a:pt x="5" y="524"/>
                  </a:cubicBezTo>
                  <a:cubicBezTo>
                    <a:pt x="1" y="558"/>
                    <a:pt x="6" y="593"/>
                    <a:pt x="20" y="626"/>
                  </a:cubicBezTo>
                  <a:cubicBezTo>
                    <a:pt x="20" y="627"/>
                    <a:pt x="22" y="629"/>
                    <a:pt x="22" y="631"/>
                  </a:cubicBezTo>
                  <a:cubicBezTo>
                    <a:pt x="23" y="674"/>
                    <a:pt x="33" y="717"/>
                    <a:pt x="42" y="760"/>
                  </a:cubicBezTo>
                  <a:cubicBezTo>
                    <a:pt x="53" y="800"/>
                    <a:pt x="69" y="833"/>
                    <a:pt x="103" y="859"/>
                  </a:cubicBezTo>
                  <a:cubicBezTo>
                    <a:pt x="129" y="878"/>
                    <a:pt x="157" y="885"/>
                    <a:pt x="186" y="885"/>
                  </a:cubicBezTo>
                  <a:cubicBezTo>
                    <a:pt x="208" y="885"/>
                    <a:pt x="229" y="881"/>
                    <a:pt x="251" y="874"/>
                  </a:cubicBezTo>
                  <a:cubicBezTo>
                    <a:pt x="520" y="783"/>
                    <a:pt x="623" y="481"/>
                    <a:pt x="621" y="220"/>
                  </a:cubicBezTo>
                  <a:cubicBezTo>
                    <a:pt x="621" y="166"/>
                    <a:pt x="614" y="122"/>
                    <a:pt x="579" y="77"/>
                  </a:cubicBezTo>
                  <a:cubicBezTo>
                    <a:pt x="546" y="35"/>
                    <a:pt x="485" y="1"/>
                    <a:pt x="42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14"/>
          <p:cNvGrpSpPr/>
          <p:nvPr/>
        </p:nvGrpSpPr>
        <p:grpSpPr>
          <a:xfrm flipH="1">
            <a:off x="-141337" y="1156140"/>
            <a:ext cx="587972" cy="833803"/>
            <a:chOff x="694173" y="1701276"/>
            <a:chExt cx="289157" cy="410053"/>
          </a:xfrm>
        </p:grpSpPr>
        <p:sp>
          <p:nvSpPr>
            <p:cNvPr id="697" name="Google Shape;697;p14"/>
            <p:cNvSpPr/>
            <p:nvPr/>
          </p:nvSpPr>
          <p:spPr>
            <a:xfrm>
              <a:off x="878628" y="1841067"/>
              <a:ext cx="63349" cy="100856"/>
            </a:xfrm>
            <a:custGeom>
              <a:rect b="b" l="l" r="r" t="t"/>
              <a:pathLst>
                <a:path extrusionOk="0" h="2888" w="1814">
                  <a:moveTo>
                    <a:pt x="929" y="1"/>
                  </a:moveTo>
                  <a:cubicBezTo>
                    <a:pt x="808" y="1"/>
                    <a:pt x="686" y="9"/>
                    <a:pt x="562" y="22"/>
                  </a:cubicBezTo>
                  <a:cubicBezTo>
                    <a:pt x="377" y="41"/>
                    <a:pt x="190" y="76"/>
                    <a:pt x="1" y="120"/>
                  </a:cubicBezTo>
                  <a:cubicBezTo>
                    <a:pt x="121" y="350"/>
                    <a:pt x="238" y="580"/>
                    <a:pt x="347" y="816"/>
                  </a:cubicBezTo>
                  <a:cubicBezTo>
                    <a:pt x="422" y="974"/>
                    <a:pt x="491" y="1137"/>
                    <a:pt x="555" y="1300"/>
                  </a:cubicBezTo>
                  <a:cubicBezTo>
                    <a:pt x="616" y="1452"/>
                    <a:pt x="673" y="1608"/>
                    <a:pt x="721" y="1765"/>
                  </a:cubicBezTo>
                  <a:cubicBezTo>
                    <a:pt x="771" y="1932"/>
                    <a:pt x="815" y="2100"/>
                    <a:pt x="847" y="2271"/>
                  </a:cubicBezTo>
                  <a:cubicBezTo>
                    <a:pt x="877" y="2423"/>
                    <a:pt x="901" y="2577"/>
                    <a:pt x="912" y="2733"/>
                  </a:cubicBezTo>
                  <a:cubicBezTo>
                    <a:pt x="914" y="2784"/>
                    <a:pt x="916" y="2837"/>
                    <a:pt x="919" y="2888"/>
                  </a:cubicBezTo>
                  <a:cubicBezTo>
                    <a:pt x="964" y="2857"/>
                    <a:pt x="1011" y="2824"/>
                    <a:pt x="1058" y="2791"/>
                  </a:cubicBezTo>
                  <a:cubicBezTo>
                    <a:pt x="1279" y="2637"/>
                    <a:pt x="1489" y="2469"/>
                    <a:pt x="1686" y="2291"/>
                  </a:cubicBezTo>
                  <a:cubicBezTo>
                    <a:pt x="1733" y="2047"/>
                    <a:pt x="1770" y="1800"/>
                    <a:pt x="1790" y="1551"/>
                  </a:cubicBezTo>
                  <a:lnTo>
                    <a:pt x="1790" y="1551"/>
                  </a:lnTo>
                  <a:cubicBezTo>
                    <a:pt x="1790" y="1552"/>
                    <a:pt x="1790" y="1552"/>
                    <a:pt x="1790" y="1553"/>
                  </a:cubicBezTo>
                  <a:cubicBezTo>
                    <a:pt x="1791" y="1547"/>
                    <a:pt x="1791" y="1542"/>
                    <a:pt x="1791" y="1535"/>
                  </a:cubicBezTo>
                  <a:lnTo>
                    <a:pt x="1791" y="1535"/>
                  </a:lnTo>
                  <a:cubicBezTo>
                    <a:pt x="1791" y="1540"/>
                    <a:pt x="1790" y="1546"/>
                    <a:pt x="1790" y="1551"/>
                  </a:cubicBezTo>
                  <a:lnTo>
                    <a:pt x="1790" y="1551"/>
                  </a:lnTo>
                  <a:cubicBezTo>
                    <a:pt x="1813" y="1220"/>
                    <a:pt x="1806" y="885"/>
                    <a:pt x="1750" y="560"/>
                  </a:cubicBezTo>
                  <a:lnTo>
                    <a:pt x="1750" y="560"/>
                  </a:lnTo>
                  <a:cubicBezTo>
                    <a:pt x="1750" y="566"/>
                    <a:pt x="1751" y="571"/>
                    <a:pt x="1751" y="575"/>
                  </a:cubicBezTo>
                  <a:cubicBezTo>
                    <a:pt x="1729" y="455"/>
                    <a:pt x="1701" y="337"/>
                    <a:pt x="1664" y="219"/>
                  </a:cubicBezTo>
                  <a:cubicBezTo>
                    <a:pt x="1646" y="164"/>
                    <a:pt x="1627" y="110"/>
                    <a:pt x="1605" y="58"/>
                  </a:cubicBezTo>
                  <a:cubicBezTo>
                    <a:pt x="1406" y="20"/>
                    <a:pt x="1197" y="1"/>
                    <a:pt x="982" y="1"/>
                  </a:cubicBezTo>
                  <a:cubicBezTo>
                    <a:pt x="964" y="1"/>
                    <a:pt x="947" y="1"/>
                    <a:pt x="9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4"/>
            <p:cNvSpPr/>
            <p:nvPr/>
          </p:nvSpPr>
          <p:spPr>
            <a:xfrm>
              <a:off x="939042" y="1843895"/>
              <a:ext cx="41209" cy="70893"/>
            </a:xfrm>
            <a:custGeom>
              <a:rect b="b" l="l" r="r" t="t"/>
              <a:pathLst>
                <a:path extrusionOk="0" h="2030" w="1180">
                  <a:moveTo>
                    <a:pt x="0" y="0"/>
                  </a:moveTo>
                  <a:cubicBezTo>
                    <a:pt x="53" y="129"/>
                    <a:pt x="93" y="260"/>
                    <a:pt x="122" y="395"/>
                  </a:cubicBezTo>
                  <a:cubicBezTo>
                    <a:pt x="189" y="704"/>
                    <a:pt x="217" y="1019"/>
                    <a:pt x="206" y="1335"/>
                  </a:cubicBezTo>
                  <a:cubicBezTo>
                    <a:pt x="199" y="1568"/>
                    <a:pt x="177" y="1799"/>
                    <a:pt x="142" y="2030"/>
                  </a:cubicBezTo>
                  <a:cubicBezTo>
                    <a:pt x="243" y="1930"/>
                    <a:pt x="340" y="1829"/>
                    <a:pt x="434" y="1726"/>
                  </a:cubicBezTo>
                  <a:cubicBezTo>
                    <a:pt x="751" y="1371"/>
                    <a:pt x="996" y="998"/>
                    <a:pt x="1167" y="617"/>
                  </a:cubicBezTo>
                  <a:cubicBezTo>
                    <a:pt x="1179" y="591"/>
                    <a:pt x="1168" y="562"/>
                    <a:pt x="1145" y="550"/>
                  </a:cubicBezTo>
                  <a:cubicBezTo>
                    <a:pt x="1139" y="540"/>
                    <a:pt x="1135" y="533"/>
                    <a:pt x="1125" y="526"/>
                  </a:cubicBezTo>
                  <a:cubicBezTo>
                    <a:pt x="962" y="403"/>
                    <a:pt x="784" y="297"/>
                    <a:pt x="599" y="207"/>
                  </a:cubicBezTo>
                  <a:cubicBezTo>
                    <a:pt x="428" y="126"/>
                    <a:pt x="239" y="58"/>
                    <a:pt x="35" y="9"/>
                  </a:cubicBezTo>
                  <a:cubicBezTo>
                    <a:pt x="24" y="4"/>
                    <a:pt x="13" y="3"/>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4"/>
            <p:cNvSpPr/>
            <p:nvPr/>
          </p:nvSpPr>
          <p:spPr>
            <a:xfrm>
              <a:off x="828411" y="1846200"/>
              <a:ext cx="76515" cy="109342"/>
            </a:xfrm>
            <a:custGeom>
              <a:rect b="b" l="l" r="r" t="t"/>
              <a:pathLst>
                <a:path extrusionOk="0" h="3131" w="2191">
                  <a:moveTo>
                    <a:pt x="1530" y="391"/>
                  </a:moveTo>
                  <a:lnTo>
                    <a:pt x="1530" y="391"/>
                  </a:lnTo>
                  <a:cubicBezTo>
                    <a:pt x="1530" y="391"/>
                    <a:pt x="1530" y="392"/>
                    <a:pt x="1530" y="392"/>
                  </a:cubicBezTo>
                  <a:lnTo>
                    <a:pt x="1530" y="392"/>
                  </a:lnTo>
                  <a:cubicBezTo>
                    <a:pt x="1530" y="392"/>
                    <a:pt x="1530" y="391"/>
                    <a:pt x="1530" y="391"/>
                  </a:cubicBezTo>
                  <a:close/>
                  <a:moveTo>
                    <a:pt x="2120" y="2086"/>
                  </a:moveTo>
                  <a:cubicBezTo>
                    <a:pt x="2121" y="2089"/>
                    <a:pt x="2122" y="2093"/>
                    <a:pt x="2122" y="2096"/>
                  </a:cubicBezTo>
                  <a:lnTo>
                    <a:pt x="2122" y="2096"/>
                  </a:lnTo>
                  <a:cubicBezTo>
                    <a:pt x="2122" y="2093"/>
                    <a:pt x="2121" y="2089"/>
                    <a:pt x="2120" y="2086"/>
                  </a:cubicBezTo>
                  <a:close/>
                  <a:moveTo>
                    <a:pt x="2122" y="2096"/>
                  </a:moveTo>
                  <a:cubicBezTo>
                    <a:pt x="2123" y="2098"/>
                    <a:pt x="2123" y="2100"/>
                    <a:pt x="2123" y="2102"/>
                  </a:cubicBezTo>
                  <a:cubicBezTo>
                    <a:pt x="2123" y="2100"/>
                    <a:pt x="2123" y="2098"/>
                    <a:pt x="2122" y="2096"/>
                  </a:cubicBezTo>
                  <a:close/>
                  <a:moveTo>
                    <a:pt x="1336" y="0"/>
                  </a:moveTo>
                  <a:cubicBezTo>
                    <a:pt x="1151" y="47"/>
                    <a:pt x="965" y="110"/>
                    <a:pt x="777" y="184"/>
                  </a:cubicBezTo>
                  <a:cubicBezTo>
                    <a:pt x="516" y="286"/>
                    <a:pt x="255" y="410"/>
                    <a:pt x="0" y="558"/>
                  </a:cubicBezTo>
                  <a:cubicBezTo>
                    <a:pt x="10" y="572"/>
                    <a:pt x="18" y="584"/>
                    <a:pt x="26" y="598"/>
                  </a:cubicBezTo>
                  <a:cubicBezTo>
                    <a:pt x="116" y="731"/>
                    <a:pt x="204" y="866"/>
                    <a:pt x="290" y="1000"/>
                  </a:cubicBezTo>
                  <a:cubicBezTo>
                    <a:pt x="471" y="1280"/>
                    <a:pt x="648" y="1563"/>
                    <a:pt x="827" y="1842"/>
                  </a:cubicBezTo>
                  <a:cubicBezTo>
                    <a:pt x="1006" y="2124"/>
                    <a:pt x="1187" y="2403"/>
                    <a:pt x="1379" y="2676"/>
                  </a:cubicBezTo>
                  <a:cubicBezTo>
                    <a:pt x="1488" y="2829"/>
                    <a:pt x="1600" y="2981"/>
                    <a:pt x="1716" y="3130"/>
                  </a:cubicBezTo>
                  <a:cubicBezTo>
                    <a:pt x="1873" y="3043"/>
                    <a:pt x="2029" y="2951"/>
                    <a:pt x="2184" y="2851"/>
                  </a:cubicBezTo>
                  <a:cubicBezTo>
                    <a:pt x="2191" y="2594"/>
                    <a:pt x="2166" y="2338"/>
                    <a:pt x="2119" y="2082"/>
                  </a:cubicBezTo>
                  <a:lnTo>
                    <a:pt x="2119" y="2082"/>
                  </a:lnTo>
                  <a:cubicBezTo>
                    <a:pt x="2120" y="2083"/>
                    <a:pt x="2120" y="2085"/>
                    <a:pt x="2120" y="2086"/>
                  </a:cubicBezTo>
                  <a:lnTo>
                    <a:pt x="2120" y="2086"/>
                  </a:lnTo>
                  <a:cubicBezTo>
                    <a:pt x="2093" y="1942"/>
                    <a:pt x="2057" y="1801"/>
                    <a:pt x="2020" y="1661"/>
                  </a:cubicBezTo>
                  <a:cubicBezTo>
                    <a:pt x="1978" y="1515"/>
                    <a:pt x="1933" y="1367"/>
                    <a:pt x="1882" y="1226"/>
                  </a:cubicBezTo>
                  <a:cubicBezTo>
                    <a:pt x="1778" y="942"/>
                    <a:pt x="1660" y="664"/>
                    <a:pt x="1530" y="392"/>
                  </a:cubicBezTo>
                  <a:lnTo>
                    <a:pt x="1530" y="392"/>
                  </a:lnTo>
                  <a:cubicBezTo>
                    <a:pt x="1531" y="394"/>
                    <a:pt x="1532" y="397"/>
                    <a:pt x="1534" y="401"/>
                  </a:cubicBezTo>
                  <a:lnTo>
                    <a:pt x="1534" y="401"/>
                  </a:lnTo>
                  <a:cubicBezTo>
                    <a:pt x="1469" y="266"/>
                    <a:pt x="1405" y="133"/>
                    <a:pt x="13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4"/>
            <p:cNvSpPr/>
            <p:nvPr/>
          </p:nvSpPr>
          <p:spPr>
            <a:xfrm>
              <a:off x="782594" y="1867572"/>
              <a:ext cx="100996" cy="99424"/>
            </a:xfrm>
            <a:custGeom>
              <a:rect b="b" l="l" r="r" t="t"/>
              <a:pathLst>
                <a:path extrusionOk="0" h="2847" w="2892">
                  <a:moveTo>
                    <a:pt x="1505" y="2415"/>
                  </a:moveTo>
                  <a:cubicBezTo>
                    <a:pt x="1505" y="2416"/>
                    <a:pt x="1506" y="2416"/>
                    <a:pt x="1507" y="2416"/>
                  </a:cubicBezTo>
                  <a:cubicBezTo>
                    <a:pt x="1506" y="2416"/>
                    <a:pt x="1506" y="2416"/>
                    <a:pt x="1505" y="2415"/>
                  </a:cubicBezTo>
                  <a:close/>
                  <a:moveTo>
                    <a:pt x="1217" y="0"/>
                  </a:moveTo>
                  <a:cubicBezTo>
                    <a:pt x="1122" y="58"/>
                    <a:pt x="1025" y="120"/>
                    <a:pt x="928" y="186"/>
                  </a:cubicBezTo>
                  <a:cubicBezTo>
                    <a:pt x="594" y="410"/>
                    <a:pt x="284" y="668"/>
                    <a:pt x="1" y="951"/>
                  </a:cubicBezTo>
                  <a:cubicBezTo>
                    <a:pt x="89" y="1064"/>
                    <a:pt x="180" y="1175"/>
                    <a:pt x="274" y="1285"/>
                  </a:cubicBezTo>
                  <a:cubicBezTo>
                    <a:pt x="271" y="1284"/>
                    <a:pt x="271" y="1283"/>
                    <a:pt x="270" y="1283"/>
                  </a:cubicBezTo>
                  <a:cubicBezTo>
                    <a:pt x="458" y="1499"/>
                    <a:pt x="656" y="1710"/>
                    <a:pt x="868" y="1904"/>
                  </a:cubicBezTo>
                  <a:cubicBezTo>
                    <a:pt x="968" y="1998"/>
                    <a:pt x="1072" y="2090"/>
                    <a:pt x="1182" y="2176"/>
                  </a:cubicBezTo>
                  <a:cubicBezTo>
                    <a:pt x="1286" y="2259"/>
                    <a:pt x="1395" y="2339"/>
                    <a:pt x="1504" y="2415"/>
                  </a:cubicBezTo>
                  <a:cubicBezTo>
                    <a:pt x="1505" y="2415"/>
                    <a:pt x="1505" y="2415"/>
                    <a:pt x="1505" y="2415"/>
                  </a:cubicBezTo>
                  <a:lnTo>
                    <a:pt x="1505" y="2415"/>
                  </a:lnTo>
                  <a:cubicBezTo>
                    <a:pt x="1505" y="2415"/>
                    <a:pt x="1505" y="2415"/>
                    <a:pt x="1505" y="2415"/>
                  </a:cubicBezTo>
                  <a:lnTo>
                    <a:pt x="1505" y="2415"/>
                  </a:lnTo>
                  <a:cubicBezTo>
                    <a:pt x="1509" y="2416"/>
                    <a:pt x="1511" y="2417"/>
                    <a:pt x="1514" y="2419"/>
                  </a:cubicBezTo>
                  <a:cubicBezTo>
                    <a:pt x="1777" y="2594"/>
                    <a:pt x="2053" y="2742"/>
                    <a:pt x="2349" y="2847"/>
                  </a:cubicBezTo>
                  <a:cubicBezTo>
                    <a:pt x="2436" y="2811"/>
                    <a:pt x="2521" y="2773"/>
                    <a:pt x="2607" y="2732"/>
                  </a:cubicBezTo>
                  <a:cubicBezTo>
                    <a:pt x="2701" y="2686"/>
                    <a:pt x="2796" y="2638"/>
                    <a:pt x="2891" y="2590"/>
                  </a:cubicBezTo>
                  <a:cubicBezTo>
                    <a:pt x="2614" y="2224"/>
                    <a:pt x="2361" y="1837"/>
                    <a:pt x="2118" y="1448"/>
                  </a:cubicBezTo>
                  <a:cubicBezTo>
                    <a:pt x="1925" y="1135"/>
                    <a:pt x="1734" y="820"/>
                    <a:pt x="1540" y="507"/>
                  </a:cubicBezTo>
                  <a:cubicBezTo>
                    <a:pt x="1434" y="338"/>
                    <a:pt x="1329" y="167"/>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4"/>
            <p:cNvSpPr/>
            <p:nvPr/>
          </p:nvSpPr>
          <p:spPr>
            <a:xfrm>
              <a:off x="834907" y="1951698"/>
              <a:ext cx="210" cy="105"/>
            </a:xfrm>
            <a:custGeom>
              <a:rect b="b" l="l" r="r" t="t"/>
              <a:pathLst>
                <a:path extrusionOk="0" h="3" w="6">
                  <a:moveTo>
                    <a:pt x="6" y="3"/>
                  </a:moveTo>
                  <a:cubicBezTo>
                    <a:pt x="5" y="1"/>
                    <a:pt x="3" y="1"/>
                    <a:pt x="0" y="0"/>
                  </a:cubicBezTo>
                  <a:cubicBezTo>
                    <a:pt x="3" y="1"/>
                    <a:pt x="5" y="1"/>
                    <a:pt x="6" y="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4"/>
            <p:cNvSpPr/>
            <p:nvPr/>
          </p:nvSpPr>
          <p:spPr>
            <a:xfrm>
              <a:off x="835081" y="1951768"/>
              <a:ext cx="35" cy="35"/>
            </a:xfrm>
            <a:custGeom>
              <a:rect b="b" l="l" r="r" t="t"/>
              <a:pathLst>
                <a:path extrusionOk="0" h="1" w="1">
                  <a:moveTo>
                    <a:pt x="1" y="1"/>
                  </a:moveTo>
                  <a:lnTo>
                    <a:pt x="1" y="1"/>
                  </a:lnTo>
                  <a:lnTo>
                    <a:pt x="1" y="1"/>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4"/>
            <p:cNvSpPr/>
            <p:nvPr/>
          </p:nvSpPr>
          <p:spPr>
            <a:xfrm>
              <a:off x="835151" y="1951768"/>
              <a:ext cx="35" cy="35"/>
            </a:xfrm>
            <a:custGeom>
              <a:rect b="b" l="l" r="r" t="t"/>
              <a:pathLst>
                <a:path extrusionOk="0" h="1" w="1">
                  <a:moveTo>
                    <a:pt x="0" y="1"/>
                  </a:moveTo>
                  <a:lnTo>
                    <a:pt x="0" y="1"/>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4"/>
            <p:cNvSpPr/>
            <p:nvPr/>
          </p:nvSpPr>
          <p:spPr>
            <a:xfrm>
              <a:off x="753191" y="1903856"/>
              <a:ext cx="103929" cy="73686"/>
            </a:xfrm>
            <a:custGeom>
              <a:rect b="b" l="l" r="r" t="t"/>
              <a:pathLst>
                <a:path extrusionOk="0" h="2110" w="2976">
                  <a:moveTo>
                    <a:pt x="529" y="1409"/>
                  </a:moveTo>
                  <a:cubicBezTo>
                    <a:pt x="530" y="1410"/>
                    <a:pt x="531" y="1411"/>
                    <a:pt x="532" y="1411"/>
                  </a:cubicBezTo>
                  <a:cubicBezTo>
                    <a:pt x="531" y="1411"/>
                    <a:pt x="530" y="1410"/>
                    <a:pt x="529" y="1409"/>
                  </a:cubicBezTo>
                  <a:close/>
                  <a:moveTo>
                    <a:pt x="760" y="1"/>
                  </a:moveTo>
                  <a:cubicBezTo>
                    <a:pt x="673" y="88"/>
                    <a:pt x="587" y="183"/>
                    <a:pt x="504" y="281"/>
                  </a:cubicBezTo>
                  <a:cubicBezTo>
                    <a:pt x="329" y="489"/>
                    <a:pt x="166" y="716"/>
                    <a:pt x="24" y="954"/>
                  </a:cubicBezTo>
                  <a:cubicBezTo>
                    <a:pt x="17" y="968"/>
                    <a:pt x="7" y="979"/>
                    <a:pt x="0" y="993"/>
                  </a:cubicBezTo>
                  <a:cubicBezTo>
                    <a:pt x="14" y="1006"/>
                    <a:pt x="28" y="1018"/>
                    <a:pt x="41" y="1030"/>
                  </a:cubicBezTo>
                  <a:cubicBezTo>
                    <a:pt x="196" y="1168"/>
                    <a:pt x="357" y="1294"/>
                    <a:pt x="529" y="1409"/>
                  </a:cubicBezTo>
                  <a:lnTo>
                    <a:pt x="529" y="1409"/>
                  </a:lnTo>
                  <a:cubicBezTo>
                    <a:pt x="528" y="1408"/>
                    <a:pt x="527" y="1407"/>
                    <a:pt x="525" y="1407"/>
                  </a:cubicBezTo>
                  <a:lnTo>
                    <a:pt x="525" y="1407"/>
                  </a:lnTo>
                  <a:cubicBezTo>
                    <a:pt x="689" y="1516"/>
                    <a:pt x="856" y="1615"/>
                    <a:pt x="1032" y="1703"/>
                  </a:cubicBezTo>
                  <a:cubicBezTo>
                    <a:pt x="1207" y="1791"/>
                    <a:pt x="1388" y="1867"/>
                    <a:pt x="1573" y="1930"/>
                  </a:cubicBezTo>
                  <a:cubicBezTo>
                    <a:pt x="1570" y="1929"/>
                    <a:pt x="1565" y="1928"/>
                    <a:pt x="1560" y="1925"/>
                  </a:cubicBezTo>
                  <a:lnTo>
                    <a:pt x="1560" y="1925"/>
                  </a:lnTo>
                  <a:cubicBezTo>
                    <a:pt x="1729" y="1983"/>
                    <a:pt x="1899" y="2030"/>
                    <a:pt x="2074" y="2064"/>
                  </a:cubicBezTo>
                  <a:cubicBezTo>
                    <a:pt x="2160" y="2082"/>
                    <a:pt x="2247" y="2098"/>
                    <a:pt x="2334" y="2110"/>
                  </a:cubicBezTo>
                  <a:cubicBezTo>
                    <a:pt x="2484" y="2069"/>
                    <a:pt x="2641" y="2019"/>
                    <a:pt x="2810" y="1958"/>
                  </a:cubicBezTo>
                  <a:cubicBezTo>
                    <a:pt x="2865" y="1939"/>
                    <a:pt x="2920" y="1918"/>
                    <a:pt x="2975" y="1897"/>
                  </a:cubicBezTo>
                  <a:cubicBezTo>
                    <a:pt x="2951" y="1885"/>
                    <a:pt x="2923" y="1874"/>
                    <a:pt x="2897" y="1863"/>
                  </a:cubicBezTo>
                  <a:cubicBezTo>
                    <a:pt x="2512" y="1685"/>
                    <a:pt x="2161" y="1442"/>
                    <a:pt x="1842" y="1166"/>
                  </a:cubicBezTo>
                  <a:cubicBezTo>
                    <a:pt x="1508" y="877"/>
                    <a:pt x="1204" y="556"/>
                    <a:pt x="925" y="212"/>
                  </a:cubicBezTo>
                  <a:cubicBezTo>
                    <a:pt x="869" y="143"/>
                    <a:pt x="814" y="72"/>
                    <a:pt x="7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4"/>
            <p:cNvSpPr/>
            <p:nvPr/>
          </p:nvSpPr>
          <p:spPr>
            <a:xfrm>
              <a:off x="835256" y="1951873"/>
              <a:ext cx="244" cy="175"/>
            </a:xfrm>
            <a:custGeom>
              <a:rect b="b" l="l" r="r" t="t"/>
              <a:pathLst>
                <a:path extrusionOk="0" h="5" w="7">
                  <a:moveTo>
                    <a:pt x="0" y="1"/>
                  </a:moveTo>
                  <a:lnTo>
                    <a:pt x="0" y="1"/>
                  </a:lnTo>
                  <a:cubicBezTo>
                    <a:pt x="1" y="2"/>
                    <a:pt x="3" y="3"/>
                    <a:pt x="7" y="5"/>
                  </a:cubicBezTo>
                  <a:cubicBezTo>
                    <a:pt x="4" y="3"/>
                    <a:pt x="1" y="2"/>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4"/>
            <p:cNvSpPr/>
            <p:nvPr/>
          </p:nvSpPr>
          <p:spPr>
            <a:xfrm>
              <a:off x="835465" y="1952012"/>
              <a:ext cx="105" cy="35"/>
            </a:xfrm>
            <a:custGeom>
              <a:rect b="b" l="l" r="r" t="t"/>
              <a:pathLst>
                <a:path extrusionOk="0" h="1" w="3">
                  <a:moveTo>
                    <a:pt x="2" y="1"/>
                  </a:moveTo>
                  <a:lnTo>
                    <a:pt x="2" y="1"/>
                  </a:lnTo>
                  <a:cubicBezTo>
                    <a:pt x="2" y="1"/>
                    <a:pt x="1" y="1"/>
                    <a:pt x="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4"/>
            <p:cNvSpPr/>
            <p:nvPr/>
          </p:nvSpPr>
          <p:spPr>
            <a:xfrm>
              <a:off x="739676" y="1941571"/>
              <a:ext cx="86678" cy="42221"/>
            </a:xfrm>
            <a:custGeom>
              <a:rect b="b" l="l" r="r" t="t"/>
              <a:pathLst>
                <a:path extrusionOk="0" h="1209" w="2482">
                  <a:moveTo>
                    <a:pt x="343" y="0"/>
                  </a:moveTo>
                  <a:cubicBezTo>
                    <a:pt x="301" y="71"/>
                    <a:pt x="263" y="144"/>
                    <a:pt x="229" y="215"/>
                  </a:cubicBezTo>
                  <a:cubicBezTo>
                    <a:pt x="201" y="272"/>
                    <a:pt x="178" y="331"/>
                    <a:pt x="153" y="389"/>
                  </a:cubicBezTo>
                  <a:cubicBezTo>
                    <a:pt x="135" y="436"/>
                    <a:pt x="117" y="486"/>
                    <a:pt x="100" y="533"/>
                  </a:cubicBezTo>
                  <a:lnTo>
                    <a:pt x="81" y="587"/>
                  </a:lnTo>
                  <a:cubicBezTo>
                    <a:pt x="75" y="602"/>
                    <a:pt x="74" y="616"/>
                    <a:pt x="74" y="630"/>
                  </a:cubicBezTo>
                  <a:cubicBezTo>
                    <a:pt x="47" y="638"/>
                    <a:pt x="20" y="659"/>
                    <a:pt x="8" y="685"/>
                  </a:cubicBezTo>
                  <a:cubicBezTo>
                    <a:pt x="5" y="692"/>
                    <a:pt x="4" y="700"/>
                    <a:pt x="1" y="707"/>
                  </a:cubicBezTo>
                  <a:cubicBezTo>
                    <a:pt x="59" y="769"/>
                    <a:pt x="116" y="830"/>
                    <a:pt x="172" y="891"/>
                  </a:cubicBezTo>
                  <a:lnTo>
                    <a:pt x="207" y="911"/>
                  </a:lnTo>
                  <a:cubicBezTo>
                    <a:pt x="274" y="951"/>
                    <a:pt x="342" y="990"/>
                    <a:pt x="412" y="1024"/>
                  </a:cubicBezTo>
                  <a:cubicBezTo>
                    <a:pt x="450" y="1042"/>
                    <a:pt x="490" y="1056"/>
                    <a:pt x="528" y="1067"/>
                  </a:cubicBezTo>
                  <a:lnTo>
                    <a:pt x="559" y="1078"/>
                  </a:lnTo>
                  <a:cubicBezTo>
                    <a:pt x="613" y="1095"/>
                    <a:pt x="664" y="1111"/>
                    <a:pt x="717" y="1125"/>
                  </a:cubicBezTo>
                  <a:cubicBezTo>
                    <a:pt x="884" y="1167"/>
                    <a:pt x="1071" y="1191"/>
                    <a:pt x="1304" y="1204"/>
                  </a:cubicBezTo>
                  <a:cubicBezTo>
                    <a:pt x="1363" y="1205"/>
                    <a:pt x="1421" y="1208"/>
                    <a:pt x="1478" y="1208"/>
                  </a:cubicBezTo>
                  <a:cubicBezTo>
                    <a:pt x="1787" y="1208"/>
                    <a:pt x="2117" y="1168"/>
                    <a:pt x="2482" y="1088"/>
                  </a:cubicBezTo>
                  <a:cubicBezTo>
                    <a:pt x="2479" y="1088"/>
                    <a:pt x="2478" y="1088"/>
                    <a:pt x="2476" y="1087"/>
                  </a:cubicBezTo>
                  <a:cubicBezTo>
                    <a:pt x="2077" y="1005"/>
                    <a:pt x="1689" y="871"/>
                    <a:pt x="1329" y="683"/>
                  </a:cubicBezTo>
                  <a:cubicBezTo>
                    <a:pt x="973" y="498"/>
                    <a:pt x="640" y="269"/>
                    <a:pt x="3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4"/>
            <p:cNvSpPr/>
            <p:nvPr/>
          </p:nvSpPr>
          <p:spPr>
            <a:xfrm>
              <a:off x="852647" y="1927672"/>
              <a:ext cx="128375" cy="183657"/>
            </a:xfrm>
            <a:custGeom>
              <a:rect b="b" l="l" r="r" t="t"/>
              <a:pathLst>
                <a:path extrusionOk="0" h="5259" w="3676">
                  <a:moveTo>
                    <a:pt x="760" y="1"/>
                  </a:moveTo>
                  <a:cubicBezTo>
                    <a:pt x="746" y="3"/>
                    <a:pt x="728" y="3"/>
                    <a:pt x="711" y="3"/>
                  </a:cubicBezTo>
                  <a:cubicBezTo>
                    <a:pt x="560" y="3"/>
                    <a:pt x="420" y="42"/>
                    <a:pt x="306" y="115"/>
                  </a:cubicBezTo>
                  <a:cubicBezTo>
                    <a:pt x="243" y="157"/>
                    <a:pt x="185" y="215"/>
                    <a:pt x="137" y="286"/>
                  </a:cubicBezTo>
                  <a:cubicBezTo>
                    <a:pt x="89" y="358"/>
                    <a:pt x="52" y="445"/>
                    <a:pt x="28" y="549"/>
                  </a:cubicBezTo>
                  <a:cubicBezTo>
                    <a:pt x="2" y="655"/>
                    <a:pt x="0" y="772"/>
                    <a:pt x="23" y="908"/>
                  </a:cubicBezTo>
                  <a:cubicBezTo>
                    <a:pt x="21" y="916"/>
                    <a:pt x="23" y="925"/>
                    <a:pt x="28" y="937"/>
                  </a:cubicBezTo>
                  <a:cubicBezTo>
                    <a:pt x="43" y="1015"/>
                    <a:pt x="64" y="1101"/>
                    <a:pt x="98" y="1208"/>
                  </a:cubicBezTo>
                  <a:cubicBezTo>
                    <a:pt x="134" y="1324"/>
                    <a:pt x="179" y="1439"/>
                    <a:pt x="221" y="1551"/>
                  </a:cubicBezTo>
                  <a:cubicBezTo>
                    <a:pt x="263" y="1657"/>
                    <a:pt x="304" y="1766"/>
                    <a:pt x="339" y="1875"/>
                  </a:cubicBezTo>
                  <a:cubicBezTo>
                    <a:pt x="352" y="1919"/>
                    <a:pt x="365" y="1964"/>
                    <a:pt x="376" y="2008"/>
                  </a:cubicBezTo>
                  <a:lnTo>
                    <a:pt x="394" y="2070"/>
                  </a:lnTo>
                  <a:lnTo>
                    <a:pt x="427" y="2182"/>
                  </a:lnTo>
                  <a:lnTo>
                    <a:pt x="459" y="2296"/>
                  </a:lnTo>
                  <a:lnTo>
                    <a:pt x="475" y="2352"/>
                  </a:lnTo>
                  <a:lnTo>
                    <a:pt x="546" y="2601"/>
                  </a:lnTo>
                  <a:lnTo>
                    <a:pt x="568" y="2720"/>
                  </a:lnTo>
                  <a:cubicBezTo>
                    <a:pt x="669" y="3238"/>
                    <a:pt x="772" y="3775"/>
                    <a:pt x="990" y="4269"/>
                  </a:cubicBezTo>
                  <a:cubicBezTo>
                    <a:pt x="1041" y="4381"/>
                    <a:pt x="1098" y="4493"/>
                    <a:pt x="1160" y="4599"/>
                  </a:cubicBezTo>
                  <a:cubicBezTo>
                    <a:pt x="1214" y="4689"/>
                    <a:pt x="1279" y="4778"/>
                    <a:pt x="1362" y="4872"/>
                  </a:cubicBezTo>
                  <a:cubicBezTo>
                    <a:pt x="1487" y="5013"/>
                    <a:pt x="1645" y="5122"/>
                    <a:pt x="1814" y="5188"/>
                  </a:cubicBezTo>
                  <a:cubicBezTo>
                    <a:pt x="1936" y="5237"/>
                    <a:pt x="2066" y="5259"/>
                    <a:pt x="2202" y="5259"/>
                  </a:cubicBezTo>
                  <a:cubicBezTo>
                    <a:pt x="2237" y="5259"/>
                    <a:pt x="2270" y="5257"/>
                    <a:pt x="2304" y="5253"/>
                  </a:cubicBezTo>
                  <a:cubicBezTo>
                    <a:pt x="2459" y="5240"/>
                    <a:pt x="2616" y="5191"/>
                    <a:pt x="2785" y="5107"/>
                  </a:cubicBezTo>
                  <a:cubicBezTo>
                    <a:pt x="2933" y="5031"/>
                    <a:pt x="3072" y="4922"/>
                    <a:pt x="3205" y="4784"/>
                  </a:cubicBezTo>
                  <a:cubicBezTo>
                    <a:pt x="3327" y="4656"/>
                    <a:pt x="3432" y="4501"/>
                    <a:pt x="3514" y="4327"/>
                  </a:cubicBezTo>
                  <a:cubicBezTo>
                    <a:pt x="3595" y="4157"/>
                    <a:pt x="3645" y="3974"/>
                    <a:pt x="3666" y="3778"/>
                  </a:cubicBezTo>
                  <a:cubicBezTo>
                    <a:pt x="3674" y="3686"/>
                    <a:pt x="3675" y="3591"/>
                    <a:pt x="3668" y="3497"/>
                  </a:cubicBezTo>
                  <a:cubicBezTo>
                    <a:pt x="3660" y="3383"/>
                    <a:pt x="3637" y="3272"/>
                    <a:pt x="3616" y="3188"/>
                  </a:cubicBezTo>
                  <a:cubicBezTo>
                    <a:pt x="3568" y="2995"/>
                    <a:pt x="3494" y="2791"/>
                    <a:pt x="3384" y="2546"/>
                  </a:cubicBezTo>
                  <a:cubicBezTo>
                    <a:pt x="3292" y="2338"/>
                    <a:pt x="3177" y="2121"/>
                    <a:pt x="3039" y="1888"/>
                  </a:cubicBezTo>
                  <a:cubicBezTo>
                    <a:pt x="2777" y="1446"/>
                    <a:pt x="2478" y="1054"/>
                    <a:pt x="2154" y="723"/>
                  </a:cubicBezTo>
                  <a:cubicBezTo>
                    <a:pt x="2084" y="652"/>
                    <a:pt x="2010" y="583"/>
                    <a:pt x="1933" y="517"/>
                  </a:cubicBezTo>
                  <a:cubicBezTo>
                    <a:pt x="1871" y="463"/>
                    <a:pt x="1805" y="416"/>
                    <a:pt x="1740" y="371"/>
                  </a:cubicBezTo>
                  <a:cubicBezTo>
                    <a:pt x="1600" y="274"/>
                    <a:pt x="1444" y="191"/>
                    <a:pt x="1279" y="123"/>
                  </a:cubicBezTo>
                  <a:cubicBezTo>
                    <a:pt x="1193" y="89"/>
                    <a:pt x="1110" y="61"/>
                    <a:pt x="1029" y="41"/>
                  </a:cubicBezTo>
                  <a:cubicBezTo>
                    <a:pt x="946" y="20"/>
                    <a:pt x="858" y="6"/>
                    <a:pt x="7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4"/>
            <p:cNvSpPr/>
            <p:nvPr/>
          </p:nvSpPr>
          <p:spPr>
            <a:xfrm>
              <a:off x="694173" y="1701276"/>
              <a:ext cx="286993" cy="270300"/>
            </a:xfrm>
            <a:custGeom>
              <a:rect b="b" l="l" r="r" t="t"/>
              <a:pathLst>
                <a:path extrusionOk="0" h="7740" w="8218">
                  <a:moveTo>
                    <a:pt x="3147" y="1"/>
                  </a:moveTo>
                  <a:cubicBezTo>
                    <a:pt x="2736" y="1"/>
                    <a:pt x="2324" y="106"/>
                    <a:pt x="1958" y="309"/>
                  </a:cubicBezTo>
                  <a:cubicBezTo>
                    <a:pt x="1576" y="517"/>
                    <a:pt x="1221" y="848"/>
                    <a:pt x="904" y="1293"/>
                  </a:cubicBezTo>
                  <a:cubicBezTo>
                    <a:pt x="645" y="1656"/>
                    <a:pt x="440" y="2077"/>
                    <a:pt x="296" y="2541"/>
                  </a:cubicBezTo>
                  <a:cubicBezTo>
                    <a:pt x="28" y="3412"/>
                    <a:pt x="1" y="4374"/>
                    <a:pt x="219" y="5324"/>
                  </a:cubicBezTo>
                  <a:cubicBezTo>
                    <a:pt x="427" y="6239"/>
                    <a:pt x="848" y="7073"/>
                    <a:pt x="1441" y="7740"/>
                  </a:cubicBezTo>
                  <a:cubicBezTo>
                    <a:pt x="1448" y="7718"/>
                    <a:pt x="1456" y="7697"/>
                    <a:pt x="1464" y="7675"/>
                  </a:cubicBezTo>
                  <a:cubicBezTo>
                    <a:pt x="1546" y="7464"/>
                    <a:pt x="1655" y="7266"/>
                    <a:pt x="1779" y="7077"/>
                  </a:cubicBezTo>
                  <a:cubicBezTo>
                    <a:pt x="1909" y="6881"/>
                    <a:pt x="2056" y="6698"/>
                    <a:pt x="2216" y="6528"/>
                  </a:cubicBezTo>
                  <a:cubicBezTo>
                    <a:pt x="2389" y="6345"/>
                    <a:pt x="2573" y="6176"/>
                    <a:pt x="2765" y="6017"/>
                  </a:cubicBezTo>
                  <a:cubicBezTo>
                    <a:pt x="3122" y="5723"/>
                    <a:pt x="3510" y="5462"/>
                    <a:pt x="3916" y="5240"/>
                  </a:cubicBezTo>
                  <a:cubicBezTo>
                    <a:pt x="4105" y="5136"/>
                    <a:pt x="4298" y="5040"/>
                    <a:pt x="4496" y="4955"/>
                  </a:cubicBezTo>
                  <a:cubicBezTo>
                    <a:pt x="4587" y="4915"/>
                    <a:pt x="4678" y="4878"/>
                    <a:pt x="4769" y="4843"/>
                  </a:cubicBezTo>
                  <a:cubicBezTo>
                    <a:pt x="4882" y="4802"/>
                    <a:pt x="4993" y="4763"/>
                    <a:pt x="5106" y="4730"/>
                  </a:cubicBezTo>
                  <a:cubicBezTo>
                    <a:pt x="5651" y="4563"/>
                    <a:pt x="6219" y="4464"/>
                    <a:pt x="6790" y="4454"/>
                  </a:cubicBezTo>
                  <a:lnTo>
                    <a:pt x="6852" y="4454"/>
                  </a:lnTo>
                  <a:cubicBezTo>
                    <a:pt x="7109" y="4454"/>
                    <a:pt x="7370" y="4472"/>
                    <a:pt x="7624" y="4522"/>
                  </a:cubicBezTo>
                  <a:cubicBezTo>
                    <a:pt x="7824" y="4560"/>
                    <a:pt x="8019" y="4616"/>
                    <a:pt x="8211" y="4685"/>
                  </a:cubicBezTo>
                  <a:cubicBezTo>
                    <a:pt x="8217" y="4657"/>
                    <a:pt x="8215" y="4631"/>
                    <a:pt x="8206" y="4606"/>
                  </a:cubicBezTo>
                  <a:cubicBezTo>
                    <a:pt x="8017" y="4072"/>
                    <a:pt x="7776" y="3560"/>
                    <a:pt x="7487" y="3085"/>
                  </a:cubicBezTo>
                  <a:cubicBezTo>
                    <a:pt x="7351" y="2858"/>
                    <a:pt x="7193" y="2631"/>
                    <a:pt x="7011" y="2389"/>
                  </a:cubicBezTo>
                  <a:cubicBezTo>
                    <a:pt x="6858" y="2187"/>
                    <a:pt x="6709" y="2008"/>
                    <a:pt x="6558" y="1841"/>
                  </a:cubicBezTo>
                  <a:cubicBezTo>
                    <a:pt x="6265" y="1514"/>
                    <a:pt x="5926" y="1206"/>
                    <a:pt x="5549" y="923"/>
                  </a:cubicBezTo>
                  <a:cubicBezTo>
                    <a:pt x="5185" y="648"/>
                    <a:pt x="4794" y="422"/>
                    <a:pt x="4387" y="256"/>
                  </a:cubicBezTo>
                  <a:cubicBezTo>
                    <a:pt x="3990" y="95"/>
                    <a:pt x="3567" y="6"/>
                    <a:pt x="3161" y="2"/>
                  </a:cubicBezTo>
                  <a:lnTo>
                    <a:pt x="3147" y="2"/>
                  </a:lnTo>
                  <a:lnTo>
                    <a:pt x="314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4"/>
            <p:cNvSpPr/>
            <p:nvPr/>
          </p:nvSpPr>
          <p:spPr>
            <a:xfrm>
              <a:off x="976199" y="1868480"/>
              <a:ext cx="2165" cy="733"/>
            </a:xfrm>
            <a:custGeom>
              <a:rect b="b" l="l" r="r" t="t"/>
              <a:pathLst>
                <a:path extrusionOk="0" h="21" w="62">
                  <a:moveTo>
                    <a:pt x="1" y="0"/>
                  </a:moveTo>
                  <a:lnTo>
                    <a:pt x="1" y="4"/>
                  </a:lnTo>
                  <a:cubicBezTo>
                    <a:pt x="23" y="10"/>
                    <a:pt x="43" y="15"/>
                    <a:pt x="61" y="21"/>
                  </a:cubicBezTo>
                  <a:cubicBezTo>
                    <a:pt x="43" y="14"/>
                    <a:pt x="23" y="7"/>
                    <a:pt x="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4"/>
            <p:cNvSpPr/>
            <p:nvPr/>
          </p:nvSpPr>
          <p:spPr>
            <a:xfrm>
              <a:off x="976338" y="1868480"/>
              <a:ext cx="489" cy="140"/>
            </a:xfrm>
            <a:custGeom>
              <a:rect b="b" l="l" r="r" t="t"/>
              <a:pathLst>
                <a:path extrusionOk="0" h="4" w="14">
                  <a:moveTo>
                    <a:pt x="1" y="0"/>
                  </a:moveTo>
                  <a:lnTo>
                    <a:pt x="1" y="0"/>
                  </a:lnTo>
                  <a:cubicBezTo>
                    <a:pt x="5" y="2"/>
                    <a:pt x="9" y="3"/>
                    <a:pt x="13" y="3"/>
                  </a:cubicBezTo>
                  <a:cubicBezTo>
                    <a:pt x="9" y="2"/>
                    <a:pt x="5" y="2"/>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4"/>
            <p:cNvSpPr/>
            <p:nvPr/>
          </p:nvSpPr>
          <p:spPr>
            <a:xfrm>
              <a:off x="802569" y="1722578"/>
              <a:ext cx="73547" cy="54933"/>
            </a:xfrm>
            <a:custGeom>
              <a:rect b="b" l="l" r="r" t="t"/>
              <a:pathLst>
                <a:path extrusionOk="0" h="1573" w="2106">
                  <a:moveTo>
                    <a:pt x="486" y="1"/>
                  </a:moveTo>
                  <a:cubicBezTo>
                    <a:pt x="418" y="4"/>
                    <a:pt x="345" y="11"/>
                    <a:pt x="275" y="27"/>
                  </a:cubicBezTo>
                  <a:cubicBezTo>
                    <a:pt x="146" y="59"/>
                    <a:pt x="50" y="162"/>
                    <a:pt x="25" y="288"/>
                  </a:cubicBezTo>
                  <a:cubicBezTo>
                    <a:pt x="0" y="412"/>
                    <a:pt x="55" y="539"/>
                    <a:pt x="117" y="643"/>
                  </a:cubicBezTo>
                  <a:cubicBezTo>
                    <a:pt x="188" y="759"/>
                    <a:pt x="286" y="860"/>
                    <a:pt x="385" y="951"/>
                  </a:cubicBezTo>
                  <a:cubicBezTo>
                    <a:pt x="493" y="1051"/>
                    <a:pt x="614" y="1141"/>
                    <a:pt x="739" y="1218"/>
                  </a:cubicBezTo>
                  <a:cubicBezTo>
                    <a:pt x="878" y="1308"/>
                    <a:pt x="1022" y="1390"/>
                    <a:pt x="1175" y="1453"/>
                  </a:cubicBezTo>
                  <a:cubicBezTo>
                    <a:pt x="1309" y="1508"/>
                    <a:pt x="1452" y="1555"/>
                    <a:pt x="1597" y="1568"/>
                  </a:cubicBezTo>
                  <a:cubicBezTo>
                    <a:pt x="1630" y="1571"/>
                    <a:pt x="1663" y="1573"/>
                    <a:pt x="1695" y="1573"/>
                  </a:cubicBezTo>
                  <a:cubicBezTo>
                    <a:pt x="1773" y="1573"/>
                    <a:pt x="1849" y="1563"/>
                    <a:pt x="1926" y="1540"/>
                  </a:cubicBezTo>
                  <a:cubicBezTo>
                    <a:pt x="2029" y="1510"/>
                    <a:pt x="2105" y="1388"/>
                    <a:pt x="2092" y="1283"/>
                  </a:cubicBezTo>
                  <a:cubicBezTo>
                    <a:pt x="2079" y="1195"/>
                    <a:pt x="2058" y="1105"/>
                    <a:pt x="2024" y="1022"/>
                  </a:cubicBezTo>
                  <a:cubicBezTo>
                    <a:pt x="2017" y="1006"/>
                    <a:pt x="2009" y="988"/>
                    <a:pt x="2000" y="973"/>
                  </a:cubicBezTo>
                  <a:cubicBezTo>
                    <a:pt x="1981" y="912"/>
                    <a:pt x="1952" y="855"/>
                    <a:pt x="1916" y="802"/>
                  </a:cubicBezTo>
                  <a:cubicBezTo>
                    <a:pt x="1824" y="664"/>
                    <a:pt x="1693" y="549"/>
                    <a:pt x="1561" y="448"/>
                  </a:cubicBezTo>
                  <a:cubicBezTo>
                    <a:pt x="1422" y="342"/>
                    <a:pt x="1270" y="245"/>
                    <a:pt x="1113" y="164"/>
                  </a:cubicBezTo>
                  <a:cubicBezTo>
                    <a:pt x="994" y="102"/>
                    <a:pt x="864" y="46"/>
                    <a:pt x="732" y="24"/>
                  </a:cubicBezTo>
                  <a:cubicBezTo>
                    <a:pt x="650" y="12"/>
                    <a:pt x="570" y="1"/>
                    <a:pt x="486"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4"/>
            <p:cNvSpPr/>
            <p:nvPr/>
          </p:nvSpPr>
          <p:spPr>
            <a:xfrm>
              <a:off x="888546" y="1771817"/>
              <a:ext cx="27868" cy="27554"/>
            </a:xfrm>
            <a:custGeom>
              <a:rect b="b" l="l" r="r" t="t"/>
              <a:pathLst>
                <a:path extrusionOk="0" h="789" w="798">
                  <a:moveTo>
                    <a:pt x="140" y="0"/>
                  </a:moveTo>
                  <a:cubicBezTo>
                    <a:pt x="69" y="0"/>
                    <a:pt x="1" y="71"/>
                    <a:pt x="13" y="141"/>
                  </a:cubicBezTo>
                  <a:cubicBezTo>
                    <a:pt x="23" y="203"/>
                    <a:pt x="38" y="263"/>
                    <a:pt x="66" y="321"/>
                  </a:cubicBezTo>
                  <a:cubicBezTo>
                    <a:pt x="98" y="390"/>
                    <a:pt x="139" y="452"/>
                    <a:pt x="186" y="511"/>
                  </a:cubicBezTo>
                  <a:cubicBezTo>
                    <a:pt x="277" y="623"/>
                    <a:pt x="390" y="714"/>
                    <a:pt x="525" y="773"/>
                  </a:cubicBezTo>
                  <a:cubicBezTo>
                    <a:pt x="548" y="783"/>
                    <a:pt x="572" y="788"/>
                    <a:pt x="595" y="788"/>
                  </a:cubicBezTo>
                  <a:cubicBezTo>
                    <a:pt x="635" y="788"/>
                    <a:pt x="674" y="774"/>
                    <a:pt x="705" y="747"/>
                  </a:cubicBezTo>
                  <a:cubicBezTo>
                    <a:pt x="739" y="729"/>
                    <a:pt x="760" y="698"/>
                    <a:pt x="780" y="666"/>
                  </a:cubicBezTo>
                  <a:cubicBezTo>
                    <a:pt x="797" y="635"/>
                    <a:pt x="784" y="595"/>
                    <a:pt x="774" y="562"/>
                  </a:cubicBezTo>
                  <a:cubicBezTo>
                    <a:pt x="763" y="526"/>
                    <a:pt x="746" y="492"/>
                    <a:pt x="731" y="457"/>
                  </a:cubicBezTo>
                  <a:cubicBezTo>
                    <a:pt x="693" y="380"/>
                    <a:pt x="646" y="312"/>
                    <a:pt x="588" y="250"/>
                  </a:cubicBezTo>
                  <a:cubicBezTo>
                    <a:pt x="531" y="188"/>
                    <a:pt x="466" y="138"/>
                    <a:pt x="396" y="93"/>
                  </a:cubicBezTo>
                  <a:cubicBezTo>
                    <a:pt x="325" y="49"/>
                    <a:pt x="244" y="24"/>
                    <a:pt x="165" y="3"/>
                  </a:cubicBezTo>
                  <a:cubicBezTo>
                    <a:pt x="156" y="2"/>
                    <a:pt x="147" y="0"/>
                    <a:pt x="14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4"/>
            <p:cNvSpPr/>
            <p:nvPr/>
          </p:nvSpPr>
          <p:spPr>
            <a:xfrm>
              <a:off x="863193" y="1792351"/>
              <a:ext cx="41174" cy="40964"/>
            </a:xfrm>
            <a:custGeom>
              <a:rect b="b" l="l" r="r" t="t"/>
              <a:pathLst>
                <a:path extrusionOk="0" h="1173" w="1179">
                  <a:moveTo>
                    <a:pt x="527" y="455"/>
                  </a:moveTo>
                  <a:cubicBezTo>
                    <a:pt x="547" y="463"/>
                    <a:pt x="567" y="471"/>
                    <a:pt x="585" y="482"/>
                  </a:cubicBezTo>
                  <a:cubicBezTo>
                    <a:pt x="578" y="491"/>
                    <a:pt x="574" y="499"/>
                    <a:pt x="568" y="507"/>
                  </a:cubicBezTo>
                  <a:cubicBezTo>
                    <a:pt x="554" y="491"/>
                    <a:pt x="541" y="471"/>
                    <a:pt x="527" y="455"/>
                  </a:cubicBezTo>
                  <a:close/>
                  <a:moveTo>
                    <a:pt x="206" y="0"/>
                  </a:moveTo>
                  <a:cubicBezTo>
                    <a:pt x="166" y="0"/>
                    <a:pt x="126" y="10"/>
                    <a:pt x="92" y="35"/>
                  </a:cubicBezTo>
                  <a:cubicBezTo>
                    <a:pt x="50" y="63"/>
                    <a:pt x="10" y="116"/>
                    <a:pt x="8" y="166"/>
                  </a:cubicBezTo>
                  <a:cubicBezTo>
                    <a:pt x="4" y="221"/>
                    <a:pt x="1" y="275"/>
                    <a:pt x="9" y="330"/>
                  </a:cubicBezTo>
                  <a:cubicBezTo>
                    <a:pt x="19" y="395"/>
                    <a:pt x="37" y="459"/>
                    <a:pt x="59" y="520"/>
                  </a:cubicBezTo>
                  <a:cubicBezTo>
                    <a:pt x="99" y="629"/>
                    <a:pt x="164" y="728"/>
                    <a:pt x="240" y="815"/>
                  </a:cubicBezTo>
                  <a:cubicBezTo>
                    <a:pt x="280" y="859"/>
                    <a:pt x="321" y="903"/>
                    <a:pt x="364" y="942"/>
                  </a:cubicBezTo>
                  <a:cubicBezTo>
                    <a:pt x="416" y="988"/>
                    <a:pt x="477" y="1023"/>
                    <a:pt x="535" y="1059"/>
                  </a:cubicBezTo>
                  <a:cubicBezTo>
                    <a:pt x="583" y="1090"/>
                    <a:pt x="637" y="1110"/>
                    <a:pt x="691" y="1127"/>
                  </a:cubicBezTo>
                  <a:cubicBezTo>
                    <a:pt x="756" y="1148"/>
                    <a:pt x="818" y="1166"/>
                    <a:pt x="887" y="1170"/>
                  </a:cubicBezTo>
                  <a:cubicBezTo>
                    <a:pt x="902" y="1171"/>
                    <a:pt x="916" y="1172"/>
                    <a:pt x="929" y="1172"/>
                  </a:cubicBezTo>
                  <a:cubicBezTo>
                    <a:pt x="979" y="1172"/>
                    <a:pt x="1023" y="1161"/>
                    <a:pt x="1067" y="1131"/>
                  </a:cubicBezTo>
                  <a:cubicBezTo>
                    <a:pt x="1137" y="1080"/>
                    <a:pt x="1178" y="994"/>
                    <a:pt x="1171" y="907"/>
                  </a:cubicBezTo>
                  <a:cubicBezTo>
                    <a:pt x="1165" y="836"/>
                    <a:pt x="1149" y="765"/>
                    <a:pt x="1116" y="700"/>
                  </a:cubicBezTo>
                  <a:cubicBezTo>
                    <a:pt x="1107" y="678"/>
                    <a:pt x="1094" y="658"/>
                    <a:pt x="1082" y="637"/>
                  </a:cubicBezTo>
                  <a:cubicBezTo>
                    <a:pt x="1068" y="580"/>
                    <a:pt x="1043" y="525"/>
                    <a:pt x="1011" y="475"/>
                  </a:cubicBezTo>
                  <a:cubicBezTo>
                    <a:pt x="971" y="410"/>
                    <a:pt x="915" y="354"/>
                    <a:pt x="858" y="306"/>
                  </a:cubicBezTo>
                  <a:cubicBezTo>
                    <a:pt x="797" y="250"/>
                    <a:pt x="727" y="208"/>
                    <a:pt x="658" y="165"/>
                  </a:cubicBezTo>
                  <a:cubicBezTo>
                    <a:pt x="532" y="86"/>
                    <a:pt x="386" y="23"/>
                    <a:pt x="240" y="2"/>
                  </a:cubicBezTo>
                  <a:cubicBezTo>
                    <a:pt x="227" y="0"/>
                    <a:pt x="218" y="0"/>
                    <a:pt x="206"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4"/>
            <p:cNvSpPr/>
            <p:nvPr/>
          </p:nvSpPr>
          <p:spPr>
            <a:xfrm>
              <a:off x="919556" y="1810755"/>
              <a:ext cx="17007" cy="20744"/>
            </a:xfrm>
            <a:custGeom>
              <a:rect b="b" l="l" r="r" t="t"/>
              <a:pathLst>
                <a:path extrusionOk="0" h="594" w="487">
                  <a:moveTo>
                    <a:pt x="126" y="0"/>
                  </a:moveTo>
                  <a:cubicBezTo>
                    <a:pt x="114" y="0"/>
                    <a:pt x="103" y="2"/>
                    <a:pt x="92" y="8"/>
                  </a:cubicBezTo>
                  <a:cubicBezTo>
                    <a:pt x="52" y="24"/>
                    <a:pt x="20" y="60"/>
                    <a:pt x="13" y="103"/>
                  </a:cubicBezTo>
                  <a:cubicBezTo>
                    <a:pt x="1" y="183"/>
                    <a:pt x="9" y="255"/>
                    <a:pt x="41" y="329"/>
                  </a:cubicBezTo>
                  <a:cubicBezTo>
                    <a:pt x="74" y="407"/>
                    <a:pt x="137" y="469"/>
                    <a:pt x="192" y="531"/>
                  </a:cubicBezTo>
                  <a:cubicBezTo>
                    <a:pt x="220" y="563"/>
                    <a:pt x="249" y="585"/>
                    <a:pt x="292" y="592"/>
                  </a:cubicBezTo>
                  <a:cubicBezTo>
                    <a:pt x="300" y="593"/>
                    <a:pt x="307" y="594"/>
                    <a:pt x="315" y="594"/>
                  </a:cubicBezTo>
                  <a:cubicBezTo>
                    <a:pt x="348" y="594"/>
                    <a:pt x="381" y="583"/>
                    <a:pt x="406" y="564"/>
                  </a:cubicBezTo>
                  <a:cubicBezTo>
                    <a:pt x="478" y="512"/>
                    <a:pt x="487" y="415"/>
                    <a:pt x="437" y="350"/>
                  </a:cubicBezTo>
                  <a:cubicBezTo>
                    <a:pt x="430" y="310"/>
                    <a:pt x="419" y="273"/>
                    <a:pt x="404" y="234"/>
                  </a:cubicBezTo>
                  <a:cubicBezTo>
                    <a:pt x="365" y="146"/>
                    <a:pt x="289" y="82"/>
                    <a:pt x="213" y="28"/>
                  </a:cubicBezTo>
                  <a:cubicBezTo>
                    <a:pt x="190" y="12"/>
                    <a:pt x="163" y="1"/>
                    <a:pt x="136" y="1"/>
                  </a:cubicBezTo>
                  <a:cubicBezTo>
                    <a:pt x="132" y="1"/>
                    <a:pt x="129" y="0"/>
                    <a:pt x="126"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4"/>
            <p:cNvSpPr/>
            <p:nvPr/>
          </p:nvSpPr>
          <p:spPr>
            <a:xfrm>
              <a:off x="874612" y="1803491"/>
              <a:ext cx="15925" cy="13305"/>
            </a:xfrm>
            <a:custGeom>
              <a:rect b="b" l="l" r="r" t="t"/>
              <a:pathLst>
                <a:path extrusionOk="0" h="381" w="456">
                  <a:moveTo>
                    <a:pt x="137" y="0"/>
                  </a:moveTo>
                  <a:cubicBezTo>
                    <a:pt x="123" y="0"/>
                    <a:pt x="107" y="3"/>
                    <a:pt x="95" y="9"/>
                  </a:cubicBezTo>
                  <a:cubicBezTo>
                    <a:pt x="60" y="22"/>
                    <a:pt x="33" y="49"/>
                    <a:pt x="16" y="82"/>
                  </a:cubicBezTo>
                  <a:cubicBezTo>
                    <a:pt x="1" y="115"/>
                    <a:pt x="1" y="154"/>
                    <a:pt x="15" y="188"/>
                  </a:cubicBezTo>
                  <a:cubicBezTo>
                    <a:pt x="29" y="227"/>
                    <a:pt x="55" y="246"/>
                    <a:pt x="88" y="264"/>
                  </a:cubicBezTo>
                  <a:cubicBezTo>
                    <a:pt x="90" y="266"/>
                    <a:pt x="93" y="268"/>
                    <a:pt x="95" y="270"/>
                  </a:cubicBezTo>
                  <a:lnTo>
                    <a:pt x="95" y="270"/>
                  </a:lnTo>
                  <a:cubicBezTo>
                    <a:pt x="93" y="269"/>
                    <a:pt x="91" y="268"/>
                    <a:pt x="89" y="267"/>
                  </a:cubicBezTo>
                  <a:lnTo>
                    <a:pt x="89" y="267"/>
                  </a:lnTo>
                  <a:cubicBezTo>
                    <a:pt x="132" y="292"/>
                    <a:pt x="174" y="321"/>
                    <a:pt x="214" y="351"/>
                  </a:cubicBezTo>
                  <a:cubicBezTo>
                    <a:pt x="241" y="370"/>
                    <a:pt x="272" y="380"/>
                    <a:pt x="303" y="380"/>
                  </a:cubicBezTo>
                  <a:cubicBezTo>
                    <a:pt x="343" y="380"/>
                    <a:pt x="382" y="363"/>
                    <a:pt x="410" y="328"/>
                  </a:cubicBezTo>
                  <a:cubicBezTo>
                    <a:pt x="455" y="271"/>
                    <a:pt x="451" y="174"/>
                    <a:pt x="387" y="132"/>
                  </a:cubicBezTo>
                  <a:cubicBezTo>
                    <a:pt x="325" y="90"/>
                    <a:pt x="263" y="50"/>
                    <a:pt x="198" y="13"/>
                  </a:cubicBezTo>
                  <a:cubicBezTo>
                    <a:pt x="185" y="3"/>
                    <a:pt x="165" y="0"/>
                    <a:pt x="146" y="0"/>
                  </a:cubicBezTo>
                  <a:cubicBezTo>
                    <a:pt x="143" y="0"/>
                    <a:pt x="140" y="0"/>
                    <a:pt x="1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4"/>
            <p:cNvSpPr/>
            <p:nvPr/>
          </p:nvSpPr>
          <p:spPr>
            <a:xfrm>
              <a:off x="775156" y="1712032"/>
              <a:ext cx="23328" cy="15680"/>
            </a:xfrm>
            <a:custGeom>
              <a:rect b="b" l="l" r="r" t="t"/>
              <a:pathLst>
                <a:path extrusionOk="0" h="449" w="668">
                  <a:moveTo>
                    <a:pt x="252" y="1"/>
                  </a:moveTo>
                  <a:cubicBezTo>
                    <a:pt x="226" y="1"/>
                    <a:pt x="198" y="2"/>
                    <a:pt x="171" y="5"/>
                  </a:cubicBezTo>
                  <a:cubicBezTo>
                    <a:pt x="107" y="12"/>
                    <a:pt x="48" y="52"/>
                    <a:pt x="20" y="111"/>
                  </a:cubicBezTo>
                  <a:cubicBezTo>
                    <a:pt x="7" y="140"/>
                    <a:pt x="1" y="173"/>
                    <a:pt x="5" y="205"/>
                  </a:cubicBezTo>
                  <a:cubicBezTo>
                    <a:pt x="11" y="256"/>
                    <a:pt x="34" y="292"/>
                    <a:pt x="69" y="328"/>
                  </a:cubicBezTo>
                  <a:cubicBezTo>
                    <a:pt x="156" y="416"/>
                    <a:pt x="272" y="431"/>
                    <a:pt x="386" y="446"/>
                  </a:cubicBezTo>
                  <a:cubicBezTo>
                    <a:pt x="396" y="448"/>
                    <a:pt x="407" y="449"/>
                    <a:pt x="417" y="449"/>
                  </a:cubicBezTo>
                  <a:cubicBezTo>
                    <a:pt x="496" y="449"/>
                    <a:pt x="570" y="406"/>
                    <a:pt x="607" y="336"/>
                  </a:cubicBezTo>
                  <a:cubicBezTo>
                    <a:pt x="622" y="325"/>
                    <a:pt x="635" y="311"/>
                    <a:pt x="644" y="292"/>
                  </a:cubicBezTo>
                  <a:cubicBezTo>
                    <a:pt x="668" y="238"/>
                    <a:pt x="650" y="181"/>
                    <a:pt x="611" y="141"/>
                  </a:cubicBezTo>
                  <a:lnTo>
                    <a:pt x="606" y="136"/>
                  </a:lnTo>
                  <a:cubicBezTo>
                    <a:pt x="603" y="129"/>
                    <a:pt x="599" y="122"/>
                    <a:pt x="593" y="115"/>
                  </a:cubicBezTo>
                  <a:cubicBezTo>
                    <a:pt x="571" y="85"/>
                    <a:pt x="544" y="60"/>
                    <a:pt x="509" y="45"/>
                  </a:cubicBezTo>
                  <a:cubicBezTo>
                    <a:pt x="481" y="32"/>
                    <a:pt x="454" y="25"/>
                    <a:pt x="426" y="25"/>
                  </a:cubicBezTo>
                  <a:cubicBezTo>
                    <a:pt x="370" y="7"/>
                    <a:pt x="310" y="1"/>
                    <a:pt x="252"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4"/>
            <p:cNvSpPr/>
            <p:nvPr/>
          </p:nvSpPr>
          <p:spPr>
            <a:xfrm>
              <a:off x="741422" y="1851857"/>
              <a:ext cx="241908" cy="124638"/>
            </a:xfrm>
            <a:custGeom>
              <a:rect b="b" l="l" r="r" t="t"/>
              <a:pathLst>
                <a:path extrusionOk="0" h="3569" w="6927">
                  <a:moveTo>
                    <a:pt x="5109" y="209"/>
                  </a:moveTo>
                  <a:lnTo>
                    <a:pt x="5109" y="209"/>
                  </a:lnTo>
                  <a:cubicBezTo>
                    <a:pt x="5108" y="210"/>
                    <a:pt x="5107" y="210"/>
                    <a:pt x="5106" y="210"/>
                  </a:cubicBezTo>
                  <a:cubicBezTo>
                    <a:pt x="5107" y="210"/>
                    <a:pt x="5108" y="210"/>
                    <a:pt x="5109" y="209"/>
                  </a:cubicBezTo>
                  <a:close/>
                  <a:moveTo>
                    <a:pt x="6729" y="402"/>
                  </a:moveTo>
                  <a:lnTo>
                    <a:pt x="6729" y="402"/>
                  </a:lnTo>
                  <a:cubicBezTo>
                    <a:pt x="6732" y="403"/>
                    <a:pt x="6735" y="403"/>
                    <a:pt x="6736" y="404"/>
                  </a:cubicBezTo>
                  <a:cubicBezTo>
                    <a:pt x="6735" y="403"/>
                    <a:pt x="6733" y="403"/>
                    <a:pt x="6729" y="402"/>
                  </a:cubicBezTo>
                  <a:close/>
                  <a:moveTo>
                    <a:pt x="3535" y="628"/>
                  </a:moveTo>
                  <a:cubicBezTo>
                    <a:pt x="3534" y="628"/>
                    <a:pt x="3532" y="629"/>
                    <a:pt x="3531" y="630"/>
                  </a:cubicBezTo>
                  <a:cubicBezTo>
                    <a:pt x="3532" y="629"/>
                    <a:pt x="3534" y="628"/>
                    <a:pt x="3535" y="628"/>
                  </a:cubicBezTo>
                  <a:close/>
                  <a:moveTo>
                    <a:pt x="3529" y="631"/>
                  </a:moveTo>
                  <a:cubicBezTo>
                    <a:pt x="3525" y="631"/>
                    <a:pt x="3524" y="632"/>
                    <a:pt x="3520" y="635"/>
                  </a:cubicBezTo>
                  <a:cubicBezTo>
                    <a:pt x="3522" y="635"/>
                    <a:pt x="3525" y="632"/>
                    <a:pt x="3529" y="631"/>
                  </a:cubicBezTo>
                  <a:close/>
                  <a:moveTo>
                    <a:pt x="5458" y="0"/>
                  </a:moveTo>
                  <a:cubicBezTo>
                    <a:pt x="4972" y="3"/>
                    <a:pt x="4484" y="92"/>
                    <a:pt x="4019" y="228"/>
                  </a:cubicBezTo>
                  <a:cubicBezTo>
                    <a:pt x="3529" y="369"/>
                    <a:pt x="3054" y="573"/>
                    <a:pt x="2604" y="812"/>
                  </a:cubicBezTo>
                  <a:cubicBezTo>
                    <a:pt x="2187" y="1035"/>
                    <a:pt x="1793" y="1298"/>
                    <a:pt x="1432" y="1601"/>
                  </a:cubicBezTo>
                  <a:cubicBezTo>
                    <a:pt x="1131" y="1851"/>
                    <a:pt x="858" y="2133"/>
                    <a:pt x="614" y="2438"/>
                  </a:cubicBezTo>
                  <a:cubicBezTo>
                    <a:pt x="489" y="2593"/>
                    <a:pt x="378" y="2757"/>
                    <a:pt x="274" y="2928"/>
                  </a:cubicBezTo>
                  <a:cubicBezTo>
                    <a:pt x="175" y="3095"/>
                    <a:pt x="92" y="3272"/>
                    <a:pt x="20" y="3453"/>
                  </a:cubicBezTo>
                  <a:cubicBezTo>
                    <a:pt x="1" y="3500"/>
                    <a:pt x="39" y="3552"/>
                    <a:pt x="85" y="3564"/>
                  </a:cubicBezTo>
                  <a:cubicBezTo>
                    <a:pt x="93" y="3567"/>
                    <a:pt x="102" y="3568"/>
                    <a:pt x="110" y="3568"/>
                  </a:cubicBezTo>
                  <a:cubicBezTo>
                    <a:pt x="125" y="3568"/>
                    <a:pt x="140" y="3564"/>
                    <a:pt x="154" y="3556"/>
                  </a:cubicBezTo>
                  <a:cubicBezTo>
                    <a:pt x="176" y="3542"/>
                    <a:pt x="186" y="3524"/>
                    <a:pt x="197" y="3501"/>
                  </a:cubicBezTo>
                  <a:cubicBezTo>
                    <a:pt x="198" y="3495"/>
                    <a:pt x="199" y="3493"/>
                    <a:pt x="201" y="3489"/>
                  </a:cubicBezTo>
                  <a:lnTo>
                    <a:pt x="201" y="3489"/>
                  </a:lnTo>
                  <a:cubicBezTo>
                    <a:pt x="201" y="3490"/>
                    <a:pt x="199" y="3493"/>
                    <a:pt x="199" y="3494"/>
                  </a:cubicBezTo>
                  <a:cubicBezTo>
                    <a:pt x="201" y="3493"/>
                    <a:pt x="201" y="3490"/>
                    <a:pt x="204" y="3487"/>
                  </a:cubicBezTo>
                  <a:cubicBezTo>
                    <a:pt x="204" y="3484"/>
                    <a:pt x="205" y="3481"/>
                    <a:pt x="206" y="3478"/>
                  </a:cubicBezTo>
                  <a:lnTo>
                    <a:pt x="206" y="3478"/>
                  </a:lnTo>
                  <a:cubicBezTo>
                    <a:pt x="207" y="3478"/>
                    <a:pt x="207" y="3477"/>
                    <a:pt x="207" y="3477"/>
                  </a:cubicBezTo>
                  <a:lnTo>
                    <a:pt x="207" y="3477"/>
                  </a:lnTo>
                  <a:cubicBezTo>
                    <a:pt x="208" y="3475"/>
                    <a:pt x="209" y="3473"/>
                    <a:pt x="210" y="3472"/>
                  </a:cubicBezTo>
                  <a:cubicBezTo>
                    <a:pt x="342" y="3168"/>
                    <a:pt x="510" y="2887"/>
                    <a:pt x="709" y="2623"/>
                  </a:cubicBezTo>
                  <a:cubicBezTo>
                    <a:pt x="985" y="2265"/>
                    <a:pt x="1311" y="1951"/>
                    <a:pt x="1668" y="1677"/>
                  </a:cubicBezTo>
                  <a:cubicBezTo>
                    <a:pt x="2234" y="1249"/>
                    <a:pt x="2862" y="900"/>
                    <a:pt x="3519" y="632"/>
                  </a:cubicBezTo>
                  <a:lnTo>
                    <a:pt x="3519" y="632"/>
                  </a:lnTo>
                  <a:cubicBezTo>
                    <a:pt x="3519" y="633"/>
                    <a:pt x="3518" y="633"/>
                    <a:pt x="3518" y="635"/>
                  </a:cubicBezTo>
                  <a:cubicBezTo>
                    <a:pt x="3520" y="635"/>
                    <a:pt x="3520" y="632"/>
                    <a:pt x="3521" y="632"/>
                  </a:cubicBezTo>
                  <a:lnTo>
                    <a:pt x="3545" y="623"/>
                  </a:lnTo>
                  <a:lnTo>
                    <a:pt x="3545" y="623"/>
                  </a:lnTo>
                  <a:cubicBezTo>
                    <a:pt x="3543" y="624"/>
                    <a:pt x="3539" y="626"/>
                    <a:pt x="3535" y="628"/>
                  </a:cubicBezTo>
                  <a:lnTo>
                    <a:pt x="3535" y="628"/>
                  </a:lnTo>
                  <a:cubicBezTo>
                    <a:pt x="3789" y="526"/>
                    <a:pt x="4047" y="439"/>
                    <a:pt x="4311" y="366"/>
                  </a:cubicBezTo>
                  <a:cubicBezTo>
                    <a:pt x="4574" y="293"/>
                    <a:pt x="4841" y="242"/>
                    <a:pt x="5112" y="209"/>
                  </a:cubicBezTo>
                  <a:lnTo>
                    <a:pt x="5112" y="209"/>
                  </a:lnTo>
                  <a:cubicBezTo>
                    <a:pt x="5111" y="209"/>
                    <a:pt x="5110" y="209"/>
                    <a:pt x="5109" y="209"/>
                  </a:cubicBezTo>
                  <a:lnTo>
                    <a:pt x="5109" y="209"/>
                  </a:lnTo>
                  <a:cubicBezTo>
                    <a:pt x="5263" y="193"/>
                    <a:pt x="5416" y="183"/>
                    <a:pt x="5570" y="183"/>
                  </a:cubicBezTo>
                  <a:cubicBezTo>
                    <a:pt x="5728" y="183"/>
                    <a:pt x="5886" y="193"/>
                    <a:pt x="6043" y="214"/>
                  </a:cubicBezTo>
                  <a:cubicBezTo>
                    <a:pt x="6278" y="248"/>
                    <a:pt x="6506" y="306"/>
                    <a:pt x="6724" y="396"/>
                  </a:cubicBezTo>
                  <a:cubicBezTo>
                    <a:pt x="6748" y="407"/>
                    <a:pt x="6772" y="417"/>
                    <a:pt x="6797" y="429"/>
                  </a:cubicBezTo>
                  <a:cubicBezTo>
                    <a:pt x="6811" y="436"/>
                    <a:pt x="6826" y="440"/>
                    <a:pt x="6840" y="440"/>
                  </a:cubicBezTo>
                  <a:cubicBezTo>
                    <a:pt x="6867" y="440"/>
                    <a:pt x="6891" y="427"/>
                    <a:pt x="6906" y="400"/>
                  </a:cubicBezTo>
                  <a:cubicBezTo>
                    <a:pt x="6927" y="366"/>
                    <a:pt x="6916" y="308"/>
                    <a:pt x="6876" y="291"/>
                  </a:cubicBezTo>
                  <a:cubicBezTo>
                    <a:pt x="6664" y="193"/>
                    <a:pt x="6443" y="120"/>
                    <a:pt x="6216" y="72"/>
                  </a:cubicBezTo>
                  <a:cubicBezTo>
                    <a:pt x="5982" y="23"/>
                    <a:pt x="5742" y="3"/>
                    <a:pt x="55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14"/>
          <p:cNvGrpSpPr/>
          <p:nvPr/>
        </p:nvGrpSpPr>
        <p:grpSpPr>
          <a:xfrm rot="1421492">
            <a:off x="1120411" y="-25712"/>
            <a:ext cx="775118" cy="637943"/>
            <a:chOff x="1697257" y="1798916"/>
            <a:chExt cx="467646" cy="384916"/>
          </a:xfrm>
        </p:grpSpPr>
        <p:sp>
          <p:nvSpPr>
            <p:cNvPr id="720" name="Google Shape;720;p14"/>
            <p:cNvSpPr/>
            <p:nvPr/>
          </p:nvSpPr>
          <p:spPr>
            <a:xfrm>
              <a:off x="1750058" y="1798916"/>
              <a:ext cx="414844" cy="384916"/>
            </a:xfrm>
            <a:custGeom>
              <a:rect b="b" l="l" r="r" t="t"/>
              <a:pathLst>
                <a:path extrusionOk="0" h="11022" w="11879">
                  <a:moveTo>
                    <a:pt x="4963" y="0"/>
                  </a:moveTo>
                  <a:cubicBezTo>
                    <a:pt x="4894" y="0"/>
                    <a:pt x="4825" y="3"/>
                    <a:pt x="4758" y="7"/>
                  </a:cubicBezTo>
                  <a:cubicBezTo>
                    <a:pt x="4635" y="15"/>
                    <a:pt x="4510" y="35"/>
                    <a:pt x="4379" y="68"/>
                  </a:cubicBezTo>
                  <a:cubicBezTo>
                    <a:pt x="4196" y="112"/>
                    <a:pt x="4007" y="166"/>
                    <a:pt x="3804" y="235"/>
                  </a:cubicBezTo>
                  <a:cubicBezTo>
                    <a:pt x="3420" y="365"/>
                    <a:pt x="3040" y="529"/>
                    <a:pt x="2638" y="737"/>
                  </a:cubicBezTo>
                  <a:cubicBezTo>
                    <a:pt x="2286" y="920"/>
                    <a:pt x="1925" y="1131"/>
                    <a:pt x="1531" y="1385"/>
                  </a:cubicBezTo>
                  <a:cubicBezTo>
                    <a:pt x="1280" y="1545"/>
                    <a:pt x="1037" y="1712"/>
                    <a:pt x="793" y="1879"/>
                  </a:cubicBezTo>
                  <a:lnTo>
                    <a:pt x="582" y="2017"/>
                  </a:lnTo>
                  <a:cubicBezTo>
                    <a:pt x="579" y="1992"/>
                    <a:pt x="576" y="1966"/>
                    <a:pt x="572" y="1933"/>
                  </a:cubicBezTo>
                  <a:cubicBezTo>
                    <a:pt x="563" y="1901"/>
                    <a:pt x="535" y="1879"/>
                    <a:pt x="502" y="1879"/>
                  </a:cubicBezTo>
                  <a:cubicBezTo>
                    <a:pt x="499" y="1879"/>
                    <a:pt x="496" y="1879"/>
                    <a:pt x="493" y="1879"/>
                  </a:cubicBezTo>
                  <a:cubicBezTo>
                    <a:pt x="455" y="1885"/>
                    <a:pt x="427" y="1920"/>
                    <a:pt x="431" y="1959"/>
                  </a:cubicBezTo>
                  <a:cubicBezTo>
                    <a:pt x="438" y="2024"/>
                    <a:pt x="445" y="2090"/>
                    <a:pt x="449" y="2155"/>
                  </a:cubicBezTo>
                  <a:cubicBezTo>
                    <a:pt x="448" y="2176"/>
                    <a:pt x="449" y="2197"/>
                    <a:pt x="455" y="2220"/>
                  </a:cubicBezTo>
                  <a:cubicBezTo>
                    <a:pt x="459" y="2304"/>
                    <a:pt x="461" y="2387"/>
                    <a:pt x="461" y="2473"/>
                  </a:cubicBezTo>
                  <a:cubicBezTo>
                    <a:pt x="457" y="2687"/>
                    <a:pt x="443" y="2905"/>
                    <a:pt x="417" y="3117"/>
                  </a:cubicBezTo>
                  <a:cubicBezTo>
                    <a:pt x="373" y="3480"/>
                    <a:pt x="304" y="3846"/>
                    <a:pt x="235" y="4201"/>
                  </a:cubicBezTo>
                  <a:cubicBezTo>
                    <a:pt x="167" y="4554"/>
                    <a:pt x="97" y="4920"/>
                    <a:pt x="51" y="5285"/>
                  </a:cubicBezTo>
                  <a:cubicBezTo>
                    <a:pt x="24" y="5507"/>
                    <a:pt x="9" y="5680"/>
                    <a:pt x="6" y="5841"/>
                  </a:cubicBezTo>
                  <a:cubicBezTo>
                    <a:pt x="2" y="6012"/>
                    <a:pt x="0" y="6178"/>
                    <a:pt x="16" y="6342"/>
                  </a:cubicBezTo>
                  <a:cubicBezTo>
                    <a:pt x="28" y="6494"/>
                    <a:pt x="47" y="6618"/>
                    <a:pt x="75" y="6729"/>
                  </a:cubicBezTo>
                  <a:lnTo>
                    <a:pt x="90" y="6785"/>
                  </a:lnTo>
                  <a:cubicBezTo>
                    <a:pt x="123" y="6904"/>
                    <a:pt x="165" y="7015"/>
                    <a:pt x="213" y="7114"/>
                  </a:cubicBezTo>
                  <a:cubicBezTo>
                    <a:pt x="332" y="7365"/>
                    <a:pt x="477" y="7585"/>
                    <a:pt x="644" y="7763"/>
                  </a:cubicBezTo>
                  <a:cubicBezTo>
                    <a:pt x="731" y="7854"/>
                    <a:pt x="823" y="7951"/>
                    <a:pt x="928" y="8025"/>
                  </a:cubicBezTo>
                  <a:cubicBezTo>
                    <a:pt x="996" y="8071"/>
                    <a:pt x="1099" y="8140"/>
                    <a:pt x="1211" y="8178"/>
                  </a:cubicBezTo>
                  <a:cubicBezTo>
                    <a:pt x="1313" y="8212"/>
                    <a:pt x="1399" y="8229"/>
                    <a:pt x="1480" y="8229"/>
                  </a:cubicBezTo>
                  <a:cubicBezTo>
                    <a:pt x="1501" y="8229"/>
                    <a:pt x="1522" y="8228"/>
                    <a:pt x="1542" y="8225"/>
                  </a:cubicBezTo>
                  <a:cubicBezTo>
                    <a:pt x="1650" y="8213"/>
                    <a:pt x="1754" y="8174"/>
                    <a:pt x="1839" y="8108"/>
                  </a:cubicBezTo>
                  <a:cubicBezTo>
                    <a:pt x="1845" y="8399"/>
                    <a:pt x="1872" y="8635"/>
                    <a:pt x="1926" y="8851"/>
                  </a:cubicBezTo>
                  <a:cubicBezTo>
                    <a:pt x="2002" y="9167"/>
                    <a:pt x="2099" y="9407"/>
                    <a:pt x="2230" y="9606"/>
                  </a:cubicBezTo>
                  <a:cubicBezTo>
                    <a:pt x="2304" y="9719"/>
                    <a:pt x="2391" y="9822"/>
                    <a:pt x="2488" y="9912"/>
                  </a:cubicBezTo>
                  <a:cubicBezTo>
                    <a:pt x="2580" y="9999"/>
                    <a:pt x="2678" y="10070"/>
                    <a:pt x="2790" y="10133"/>
                  </a:cubicBezTo>
                  <a:cubicBezTo>
                    <a:pt x="2983" y="10243"/>
                    <a:pt x="3202" y="10297"/>
                    <a:pt x="3422" y="10297"/>
                  </a:cubicBezTo>
                  <a:cubicBezTo>
                    <a:pt x="3671" y="10297"/>
                    <a:pt x="3921" y="10227"/>
                    <a:pt x="4138" y="10090"/>
                  </a:cubicBezTo>
                  <a:cubicBezTo>
                    <a:pt x="4238" y="10027"/>
                    <a:pt x="4327" y="9951"/>
                    <a:pt x="4400" y="9862"/>
                  </a:cubicBezTo>
                  <a:cubicBezTo>
                    <a:pt x="4437" y="9817"/>
                    <a:pt x="4472" y="9774"/>
                    <a:pt x="4501" y="9724"/>
                  </a:cubicBezTo>
                  <a:lnTo>
                    <a:pt x="4530" y="9665"/>
                  </a:lnTo>
                  <a:cubicBezTo>
                    <a:pt x="4628" y="9879"/>
                    <a:pt x="4724" y="10061"/>
                    <a:pt x="4828" y="10217"/>
                  </a:cubicBezTo>
                  <a:cubicBezTo>
                    <a:pt x="4956" y="10411"/>
                    <a:pt x="5083" y="10561"/>
                    <a:pt x="5219" y="10678"/>
                  </a:cubicBezTo>
                  <a:cubicBezTo>
                    <a:pt x="5376" y="10815"/>
                    <a:pt x="5536" y="10908"/>
                    <a:pt x="5693" y="10956"/>
                  </a:cubicBezTo>
                  <a:cubicBezTo>
                    <a:pt x="5779" y="10982"/>
                    <a:pt x="5894" y="11014"/>
                    <a:pt x="6008" y="11018"/>
                  </a:cubicBezTo>
                  <a:cubicBezTo>
                    <a:pt x="6047" y="11020"/>
                    <a:pt x="6086" y="11021"/>
                    <a:pt x="6126" y="11021"/>
                  </a:cubicBezTo>
                  <a:cubicBezTo>
                    <a:pt x="6193" y="11021"/>
                    <a:pt x="6262" y="11017"/>
                    <a:pt x="6330" y="11004"/>
                  </a:cubicBezTo>
                  <a:cubicBezTo>
                    <a:pt x="6565" y="10959"/>
                    <a:pt x="6777" y="10858"/>
                    <a:pt x="6944" y="10717"/>
                  </a:cubicBezTo>
                  <a:cubicBezTo>
                    <a:pt x="7051" y="10623"/>
                    <a:pt x="7125" y="10546"/>
                    <a:pt x="7184" y="10466"/>
                  </a:cubicBezTo>
                  <a:cubicBezTo>
                    <a:pt x="7263" y="10359"/>
                    <a:pt x="7318" y="10268"/>
                    <a:pt x="7351" y="10176"/>
                  </a:cubicBezTo>
                  <a:cubicBezTo>
                    <a:pt x="7465" y="10332"/>
                    <a:pt x="7601" y="10469"/>
                    <a:pt x="7744" y="10573"/>
                  </a:cubicBezTo>
                  <a:cubicBezTo>
                    <a:pt x="7902" y="10694"/>
                    <a:pt x="8065" y="10786"/>
                    <a:pt x="8231" y="10845"/>
                  </a:cubicBezTo>
                  <a:cubicBezTo>
                    <a:pt x="8420" y="10917"/>
                    <a:pt x="8586" y="10953"/>
                    <a:pt x="8735" y="10959"/>
                  </a:cubicBezTo>
                  <a:cubicBezTo>
                    <a:pt x="8752" y="10959"/>
                    <a:pt x="8768" y="10959"/>
                    <a:pt x="8784" y="10959"/>
                  </a:cubicBezTo>
                  <a:cubicBezTo>
                    <a:pt x="8965" y="10959"/>
                    <a:pt x="9103" y="10938"/>
                    <a:pt x="9229" y="10887"/>
                  </a:cubicBezTo>
                  <a:cubicBezTo>
                    <a:pt x="9388" y="10823"/>
                    <a:pt x="9522" y="10724"/>
                    <a:pt x="9609" y="10604"/>
                  </a:cubicBezTo>
                  <a:cubicBezTo>
                    <a:pt x="9711" y="10462"/>
                    <a:pt x="9770" y="10296"/>
                    <a:pt x="9783" y="10125"/>
                  </a:cubicBezTo>
                  <a:cubicBezTo>
                    <a:pt x="9789" y="10030"/>
                    <a:pt x="9789" y="9940"/>
                    <a:pt x="9776" y="9862"/>
                  </a:cubicBezTo>
                  <a:lnTo>
                    <a:pt x="9776" y="9862"/>
                  </a:lnTo>
                  <a:cubicBezTo>
                    <a:pt x="10078" y="10034"/>
                    <a:pt x="10375" y="10119"/>
                    <a:pt x="10659" y="10119"/>
                  </a:cubicBezTo>
                  <a:cubicBezTo>
                    <a:pt x="10704" y="10119"/>
                    <a:pt x="10750" y="10117"/>
                    <a:pt x="10794" y="10112"/>
                  </a:cubicBezTo>
                  <a:cubicBezTo>
                    <a:pt x="11140" y="10078"/>
                    <a:pt x="11460" y="9903"/>
                    <a:pt x="11653" y="9642"/>
                  </a:cubicBezTo>
                  <a:cubicBezTo>
                    <a:pt x="11754" y="9506"/>
                    <a:pt x="11819" y="9353"/>
                    <a:pt x="11853" y="9185"/>
                  </a:cubicBezTo>
                  <a:cubicBezTo>
                    <a:pt x="11871" y="9102"/>
                    <a:pt x="11878" y="9020"/>
                    <a:pt x="11874" y="8933"/>
                  </a:cubicBezTo>
                  <a:cubicBezTo>
                    <a:pt x="11871" y="8835"/>
                    <a:pt x="11860" y="8757"/>
                    <a:pt x="11841" y="8675"/>
                  </a:cubicBezTo>
                  <a:cubicBezTo>
                    <a:pt x="11791" y="8475"/>
                    <a:pt x="11703" y="8291"/>
                    <a:pt x="11581" y="8131"/>
                  </a:cubicBezTo>
                  <a:cubicBezTo>
                    <a:pt x="11471" y="7986"/>
                    <a:pt x="11330" y="7848"/>
                    <a:pt x="11162" y="7728"/>
                  </a:cubicBezTo>
                  <a:cubicBezTo>
                    <a:pt x="11204" y="7709"/>
                    <a:pt x="11244" y="7688"/>
                    <a:pt x="11286" y="7666"/>
                  </a:cubicBezTo>
                  <a:cubicBezTo>
                    <a:pt x="11358" y="7625"/>
                    <a:pt x="11440" y="7576"/>
                    <a:pt x="11512" y="7512"/>
                  </a:cubicBezTo>
                  <a:cubicBezTo>
                    <a:pt x="11632" y="7400"/>
                    <a:pt x="11708" y="7281"/>
                    <a:pt x="11736" y="7155"/>
                  </a:cubicBezTo>
                  <a:cubicBezTo>
                    <a:pt x="11757" y="7060"/>
                    <a:pt x="11755" y="6962"/>
                    <a:pt x="11730" y="6861"/>
                  </a:cubicBezTo>
                  <a:cubicBezTo>
                    <a:pt x="11681" y="6658"/>
                    <a:pt x="11548" y="6482"/>
                    <a:pt x="11440" y="6368"/>
                  </a:cubicBezTo>
                  <a:cubicBezTo>
                    <a:pt x="11218" y="6124"/>
                    <a:pt x="10927" y="5903"/>
                    <a:pt x="10575" y="5713"/>
                  </a:cubicBezTo>
                  <a:cubicBezTo>
                    <a:pt x="10394" y="5612"/>
                    <a:pt x="10230" y="5535"/>
                    <a:pt x="10074" y="5478"/>
                  </a:cubicBezTo>
                  <a:cubicBezTo>
                    <a:pt x="10181" y="5432"/>
                    <a:pt x="10280" y="5381"/>
                    <a:pt x="10369" y="5323"/>
                  </a:cubicBezTo>
                  <a:cubicBezTo>
                    <a:pt x="10546" y="5209"/>
                    <a:pt x="10666" y="5080"/>
                    <a:pt x="10736" y="4933"/>
                  </a:cubicBezTo>
                  <a:cubicBezTo>
                    <a:pt x="10801" y="4797"/>
                    <a:pt x="10819" y="4639"/>
                    <a:pt x="10783" y="4484"/>
                  </a:cubicBezTo>
                  <a:cubicBezTo>
                    <a:pt x="10749" y="4339"/>
                    <a:pt x="10674" y="4196"/>
                    <a:pt x="10571" y="4067"/>
                  </a:cubicBezTo>
                  <a:cubicBezTo>
                    <a:pt x="10463" y="3933"/>
                    <a:pt x="10321" y="3805"/>
                    <a:pt x="10166" y="3699"/>
                  </a:cubicBezTo>
                  <a:cubicBezTo>
                    <a:pt x="9998" y="3584"/>
                    <a:pt x="9814" y="3486"/>
                    <a:pt x="9617" y="3407"/>
                  </a:cubicBezTo>
                  <a:cubicBezTo>
                    <a:pt x="9280" y="3273"/>
                    <a:pt x="8949" y="3197"/>
                    <a:pt x="8635" y="3184"/>
                  </a:cubicBezTo>
                  <a:cubicBezTo>
                    <a:pt x="8675" y="3142"/>
                    <a:pt x="8707" y="3099"/>
                    <a:pt x="8733" y="3052"/>
                  </a:cubicBezTo>
                  <a:cubicBezTo>
                    <a:pt x="8807" y="2928"/>
                    <a:pt x="8838" y="2783"/>
                    <a:pt x="8829" y="2622"/>
                  </a:cubicBezTo>
                  <a:cubicBezTo>
                    <a:pt x="8823" y="2561"/>
                    <a:pt x="8815" y="2499"/>
                    <a:pt x="8800" y="2438"/>
                  </a:cubicBezTo>
                  <a:cubicBezTo>
                    <a:pt x="8742" y="2208"/>
                    <a:pt x="8608" y="1983"/>
                    <a:pt x="8420" y="1807"/>
                  </a:cubicBezTo>
                  <a:cubicBezTo>
                    <a:pt x="8085" y="1495"/>
                    <a:pt x="7643" y="1406"/>
                    <a:pt x="7331" y="1385"/>
                  </a:cubicBezTo>
                  <a:cubicBezTo>
                    <a:pt x="7258" y="1380"/>
                    <a:pt x="7184" y="1377"/>
                    <a:pt x="7109" y="1377"/>
                  </a:cubicBezTo>
                  <a:cubicBezTo>
                    <a:pt x="6972" y="1377"/>
                    <a:pt x="6833" y="1386"/>
                    <a:pt x="6694" y="1407"/>
                  </a:cubicBezTo>
                  <a:cubicBezTo>
                    <a:pt x="6722" y="1366"/>
                    <a:pt x="6747" y="1323"/>
                    <a:pt x="6770" y="1277"/>
                  </a:cubicBezTo>
                  <a:cubicBezTo>
                    <a:pt x="6798" y="1223"/>
                    <a:pt x="6814" y="1167"/>
                    <a:pt x="6828" y="1099"/>
                  </a:cubicBezTo>
                  <a:cubicBezTo>
                    <a:pt x="6837" y="1048"/>
                    <a:pt x="6837" y="1001"/>
                    <a:pt x="6834" y="946"/>
                  </a:cubicBezTo>
                  <a:cubicBezTo>
                    <a:pt x="6832" y="911"/>
                    <a:pt x="6827" y="877"/>
                    <a:pt x="6819" y="844"/>
                  </a:cubicBezTo>
                  <a:cubicBezTo>
                    <a:pt x="6805" y="788"/>
                    <a:pt x="6781" y="737"/>
                    <a:pt x="6754" y="692"/>
                  </a:cubicBezTo>
                  <a:cubicBezTo>
                    <a:pt x="6722" y="639"/>
                    <a:pt x="6690" y="592"/>
                    <a:pt x="6650" y="551"/>
                  </a:cubicBezTo>
                  <a:cubicBezTo>
                    <a:pt x="6614" y="511"/>
                    <a:pt x="6573" y="471"/>
                    <a:pt x="6530" y="439"/>
                  </a:cubicBezTo>
                  <a:cubicBezTo>
                    <a:pt x="6453" y="378"/>
                    <a:pt x="6360" y="322"/>
                    <a:pt x="6248" y="268"/>
                  </a:cubicBezTo>
                  <a:cubicBezTo>
                    <a:pt x="6046" y="170"/>
                    <a:pt x="5807" y="97"/>
                    <a:pt x="5524" y="49"/>
                  </a:cubicBezTo>
                  <a:cubicBezTo>
                    <a:pt x="5334" y="16"/>
                    <a:pt x="5146" y="0"/>
                    <a:pt x="49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4"/>
            <p:cNvSpPr/>
            <p:nvPr/>
          </p:nvSpPr>
          <p:spPr>
            <a:xfrm>
              <a:off x="1697257" y="1831428"/>
              <a:ext cx="436426" cy="303442"/>
            </a:xfrm>
            <a:custGeom>
              <a:rect b="b" l="l" r="r" t="t"/>
              <a:pathLst>
                <a:path extrusionOk="0" h="8689" w="12497">
                  <a:moveTo>
                    <a:pt x="9439" y="3982"/>
                  </a:moveTo>
                  <a:cubicBezTo>
                    <a:pt x="9435" y="3983"/>
                    <a:pt x="9431" y="3983"/>
                    <a:pt x="9428" y="3984"/>
                  </a:cubicBezTo>
                  <a:lnTo>
                    <a:pt x="9428" y="3984"/>
                  </a:lnTo>
                  <a:cubicBezTo>
                    <a:pt x="9431" y="3984"/>
                    <a:pt x="9435" y="3983"/>
                    <a:pt x="9439" y="3982"/>
                  </a:cubicBezTo>
                  <a:close/>
                  <a:moveTo>
                    <a:pt x="9906" y="6052"/>
                  </a:moveTo>
                  <a:lnTo>
                    <a:pt x="9906" y="6052"/>
                  </a:lnTo>
                  <a:cubicBezTo>
                    <a:pt x="9906" y="6052"/>
                    <a:pt x="9906" y="6052"/>
                    <a:pt x="9906" y="6052"/>
                  </a:cubicBezTo>
                  <a:cubicBezTo>
                    <a:pt x="9906" y="6052"/>
                    <a:pt x="9906" y="6052"/>
                    <a:pt x="9906" y="6052"/>
                  </a:cubicBezTo>
                  <a:close/>
                  <a:moveTo>
                    <a:pt x="7350" y="7357"/>
                  </a:moveTo>
                  <a:cubicBezTo>
                    <a:pt x="7350" y="7357"/>
                    <a:pt x="7350" y="7357"/>
                    <a:pt x="7350" y="7358"/>
                  </a:cubicBezTo>
                  <a:cubicBezTo>
                    <a:pt x="7350" y="7357"/>
                    <a:pt x="7350" y="7357"/>
                    <a:pt x="7350" y="7357"/>
                  </a:cubicBezTo>
                  <a:close/>
                  <a:moveTo>
                    <a:pt x="253" y="0"/>
                  </a:moveTo>
                  <a:cubicBezTo>
                    <a:pt x="218" y="0"/>
                    <a:pt x="182" y="8"/>
                    <a:pt x="153" y="19"/>
                  </a:cubicBezTo>
                  <a:cubicBezTo>
                    <a:pt x="93" y="42"/>
                    <a:pt x="48" y="92"/>
                    <a:pt x="23" y="153"/>
                  </a:cubicBezTo>
                  <a:cubicBezTo>
                    <a:pt x="1" y="214"/>
                    <a:pt x="2" y="279"/>
                    <a:pt x="28" y="337"/>
                  </a:cubicBezTo>
                  <a:cubicBezTo>
                    <a:pt x="56" y="400"/>
                    <a:pt x="104" y="436"/>
                    <a:pt x="165" y="465"/>
                  </a:cubicBezTo>
                  <a:cubicBezTo>
                    <a:pt x="760" y="753"/>
                    <a:pt x="1349" y="1050"/>
                    <a:pt x="1932" y="1365"/>
                  </a:cubicBezTo>
                  <a:cubicBezTo>
                    <a:pt x="2700" y="1781"/>
                    <a:pt x="3455" y="2221"/>
                    <a:pt x="4203" y="2672"/>
                  </a:cubicBezTo>
                  <a:cubicBezTo>
                    <a:pt x="4254" y="2701"/>
                    <a:pt x="4304" y="2734"/>
                    <a:pt x="4355" y="2766"/>
                  </a:cubicBezTo>
                  <a:cubicBezTo>
                    <a:pt x="4225" y="3470"/>
                    <a:pt x="4197" y="4191"/>
                    <a:pt x="4258" y="4903"/>
                  </a:cubicBezTo>
                  <a:cubicBezTo>
                    <a:pt x="4290" y="5293"/>
                    <a:pt x="4344" y="5679"/>
                    <a:pt x="4420" y="6061"/>
                  </a:cubicBezTo>
                  <a:cubicBezTo>
                    <a:pt x="4493" y="6436"/>
                    <a:pt x="4584" y="6806"/>
                    <a:pt x="4687" y="7171"/>
                  </a:cubicBezTo>
                  <a:cubicBezTo>
                    <a:pt x="4690" y="7191"/>
                    <a:pt x="4697" y="7204"/>
                    <a:pt x="4714" y="7216"/>
                  </a:cubicBezTo>
                  <a:cubicBezTo>
                    <a:pt x="4725" y="7224"/>
                    <a:pt x="4740" y="7229"/>
                    <a:pt x="4753" y="7229"/>
                  </a:cubicBezTo>
                  <a:cubicBezTo>
                    <a:pt x="4757" y="7229"/>
                    <a:pt x="4761" y="7229"/>
                    <a:pt x="4765" y="7228"/>
                  </a:cubicBezTo>
                  <a:cubicBezTo>
                    <a:pt x="4783" y="7225"/>
                    <a:pt x="4799" y="7216"/>
                    <a:pt x="4810" y="7200"/>
                  </a:cubicBezTo>
                  <a:cubicBezTo>
                    <a:pt x="4819" y="7187"/>
                    <a:pt x="4827" y="7167"/>
                    <a:pt x="4821" y="7151"/>
                  </a:cubicBezTo>
                  <a:cubicBezTo>
                    <a:pt x="4697" y="6705"/>
                    <a:pt x="4591" y="6255"/>
                    <a:pt x="4515" y="5799"/>
                  </a:cubicBezTo>
                  <a:cubicBezTo>
                    <a:pt x="4445" y="5370"/>
                    <a:pt x="4396" y="4935"/>
                    <a:pt x="4382" y="4499"/>
                  </a:cubicBezTo>
                  <a:lnTo>
                    <a:pt x="4382" y="4495"/>
                  </a:lnTo>
                  <a:lnTo>
                    <a:pt x="4382" y="4493"/>
                  </a:lnTo>
                  <a:cubicBezTo>
                    <a:pt x="4377" y="4191"/>
                    <a:pt x="4382" y="3887"/>
                    <a:pt x="4410" y="3588"/>
                  </a:cubicBezTo>
                  <a:cubicBezTo>
                    <a:pt x="4432" y="3343"/>
                    <a:pt x="4468" y="3104"/>
                    <a:pt x="4511" y="2864"/>
                  </a:cubicBezTo>
                  <a:cubicBezTo>
                    <a:pt x="5109" y="3231"/>
                    <a:pt x="5698" y="3608"/>
                    <a:pt x="6283" y="3991"/>
                  </a:cubicBezTo>
                  <a:cubicBezTo>
                    <a:pt x="6474" y="4115"/>
                    <a:pt x="6660" y="4243"/>
                    <a:pt x="6849" y="4368"/>
                  </a:cubicBezTo>
                  <a:cubicBezTo>
                    <a:pt x="6836" y="4660"/>
                    <a:pt x="6836" y="4956"/>
                    <a:pt x="6851" y="5251"/>
                  </a:cubicBezTo>
                  <a:cubicBezTo>
                    <a:pt x="6871" y="5613"/>
                    <a:pt x="6910" y="5973"/>
                    <a:pt x="6971" y="6331"/>
                  </a:cubicBezTo>
                  <a:cubicBezTo>
                    <a:pt x="7033" y="6695"/>
                    <a:pt x="7112" y="7055"/>
                    <a:pt x="7219" y="7409"/>
                  </a:cubicBezTo>
                  <a:cubicBezTo>
                    <a:pt x="7324" y="7761"/>
                    <a:pt x="7451" y="8105"/>
                    <a:pt x="7600" y="8440"/>
                  </a:cubicBezTo>
                  <a:cubicBezTo>
                    <a:pt x="7612" y="8464"/>
                    <a:pt x="7638" y="8480"/>
                    <a:pt x="7665" y="8480"/>
                  </a:cubicBezTo>
                  <a:cubicBezTo>
                    <a:pt x="7673" y="8480"/>
                    <a:pt x="7682" y="8478"/>
                    <a:pt x="7690" y="8475"/>
                  </a:cubicBezTo>
                  <a:cubicBezTo>
                    <a:pt x="7723" y="8461"/>
                    <a:pt x="7740" y="8419"/>
                    <a:pt x="7725" y="8385"/>
                  </a:cubicBezTo>
                  <a:cubicBezTo>
                    <a:pt x="7578" y="8050"/>
                    <a:pt x="7451" y="7705"/>
                    <a:pt x="7348" y="7353"/>
                  </a:cubicBezTo>
                  <a:lnTo>
                    <a:pt x="7348" y="7353"/>
                  </a:lnTo>
                  <a:cubicBezTo>
                    <a:pt x="7349" y="7354"/>
                    <a:pt x="7350" y="7356"/>
                    <a:pt x="7350" y="7357"/>
                  </a:cubicBezTo>
                  <a:lnTo>
                    <a:pt x="7350" y="7357"/>
                  </a:lnTo>
                  <a:cubicBezTo>
                    <a:pt x="7248" y="6997"/>
                    <a:pt x="7167" y="6627"/>
                    <a:pt x="7113" y="6256"/>
                  </a:cubicBezTo>
                  <a:cubicBezTo>
                    <a:pt x="7063" y="5904"/>
                    <a:pt x="7033" y="5548"/>
                    <a:pt x="7022" y="5192"/>
                  </a:cubicBezTo>
                  <a:lnTo>
                    <a:pt x="7022" y="5196"/>
                  </a:lnTo>
                  <a:cubicBezTo>
                    <a:pt x="7015" y="4957"/>
                    <a:pt x="7021" y="4721"/>
                    <a:pt x="7027" y="4485"/>
                  </a:cubicBezTo>
                  <a:cubicBezTo>
                    <a:pt x="7465" y="4773"/>
                    <a:pt x="7905" y="5062"/>
                    <a:pt x="8339" y="5357"/>
                  </a:cubicBezTo>
                  <a:cubicBezTo>
                    <a:pt x="8683" y="5592"/>
                    <a:pt x="9024" y="5828"/>
                    <a:pt x="9367" y="6063"/>
                  </a:cubicBezTo>
                  <a:cubicBezTo>
                    <a:pt x="9367" y="6066"/>
                    <a:pt x="9366" y="6067"/>
                    <a:pt x="9366" y="6068"/>
                  </a:cubicBezTo>
                  <a:cubicBezTo>
                    <a:pt x="9429" y="6535"/>
                    <a:pt x="9536" y="6995"/>
                    <a:pt x="9695" y="7439"/>
                  </a:cubicBezTo>
                  <a:cubicBezTo>
                    <a:pt x="9773" y="7660"/>
                    <a:pt x="9860" y="7875"/>
                    <a:pt x="9964" y="8084"/>
                  </a:cubicBezTo>
                  <a:cubicBezTo>
                    <a:pt x="10060" y="8283"/>
                    <a:pt x="10169" y="8476"/>
                    <a:pt x="10288" y="8662"/>
                  </a:cubicBezTo>
                  <a:cubicBezTo>
                    <a:pt x="10299" y="8677"/>
                    <a:pt x="10320" y="8686"/>
                    <a:pt x="10335" y="8689"/>
                  </a:cubicBezTo>
                  <a:cubicBezTo>
                    <a:pt x="10337" y="8689"/>
                    <a:pt x="10339" y="8689"/>
                    <a:pt x="10341" y="8689"/>
                  </a:cubicBezTo>
                  <a:cubicBezTo>
                    <a:pt x="10356" y="8689"/>
                    <a:pt x="10371" y="8683"/>
                    <a:pt x="10385" y="8675"/>
                  </a:cubicBezTo>
                  <a:cubicBezTo>
                    <a:pt x="10397" y="8662"/>
                    <a:pt x="10408" y="8644"/>
                    <a:pt x="10410" y="8628"/>
                  </a:cubicBezTo>
                  <a:cubicBezTo>
                    <a:pt x="10410" y="8621"/>
                    <a:pt x="10410" y="8614"/>
                    <a:pt x="10408" y="8607"/>
                  </a:cubicBezTo>
                  <a:cubicBezTo>
                    <a:pt x="10405" y="8599"/>
                    <a:pt x="10401" y="8588"/>
                    <a:pt x="10396" y="8579"/>
                  </a:cubicBezTo>
                  <a:cubicBezTo>
                    <a:pt x="10370" y="8539"/>
                    <a:pt x="10348" y="8502"/>
                    <a:pt x="10323" y="8462"/>
                  </a:cubicBezTo>
                  <a:cubicBezTo>
                    <a:pt x="10189" y="8234"/>
                    <a:pt x="10067" y="8001"/>
                    <a:pt x="9964" y="7758"/>
                  </a:cubicBezTo>
                  <a:cubicBezTo>
                    <a:pt x="9870" y="7532"/>
                    <a:pt x="9787" y="7303"/>
                    <a:pt x="9715" y="7068"/>
                  </a:cubicBezTo>
                  <a:lnTo>
                    <a:pt x="9715" y="7069"/>
                  </a:lnTo>
                  <a:cubicBezTo>
                    <a:pt x="9630" y="6774"/>
                    <a:pt x="9568" y="6474"/>
                    <a:pt x="9521" y="6171"/>
                  </a:cubicBezTo>
                  <a:lnTo>
                    <a:pt x="9521" y="6171"/>
                  </a:lnTo>
                  <a:cubicBezTo>
                    <a:pt x="9804" y="6365"/>
                    <a:pt x="10087" y="6557"/>
                    <a:pt x="10368" y="6752"/>
                  </a:cubicBezTo>
                  <a:lnTo>
                    <a:pt x="11377" y="7450"/>
                  </a:lnTo>
                  <a:cubicBezTo>
                    <a:pt x="11713" y="7682"/>
                    <a:pt x="12051" y="7910"/>
                    <a:pt x="12385" y="8143"/>
                  </a:cubicBezTo>
                  <a:cubicBezTo>
                    <a:pt x="12397" y="8152"/>
                    <a:pt x="12411" y="8157"/>
                    <a:pt x="12426" y="8157"/>
                  </a:cubicBezTo>
                  <a:cubicBezTo>
                    <a:pt x="12446" y="8157"/>
                    <a:pt x="12467" y="8147"/>
                    <a:pt x="12480" y="8129"/>
                  </a:cubicBezTo>
                  <a:cubicBezTo>
                    <a:pt x="12494" y="8113"/>
                    <a:pt x="12497" y="8091"/>
                    <a:pt x="12493" y="8071"/>
                  </a:cubicBezTo>
                  <a:cubicBezTo>
                    <a:pt x="12489" y="8056"/>
                    <a:pt x="12480" y="8042"/>
                    <a:pt x="12467" y="8034"/>
                  </a:cubicBezTo>
                  <a:cubicBezTo>
                    <a:pt x="11825" y="7586"/>
                    <a:pt x="11191" y="7123"/>
                    <a:pt x="10557" y="6661"/>
                  </a:cubicBezTo>
                  <a:cubicBezTo>
                    <a:pt x="10288" y="6466"/>
                    <a:pt x="10022" y="6267"/>
                    <a:pt x="9753" y="6070"/>
                  </a:cubicBezTo>
                  <a:cubicBezTo>
                    <a:pt x="9805" y="6063"/>
                    <a:pt x="9859" y="6055"/>
                    <a:pt x="9912" y="6049"/>
                  </a:cubicBezTo>
                  <a:lnTo>
                    <a:pt x="9912" y="6049"/>
                  </a:lnTo>
                  <a:cubicBezTo>
                    <a:pt x="9911" y="6049"/>
                    <a:pt x="9908" y="6051"/>
                    <a:pt x="9906" y="6052"/>
                  </a:cubicBezTo>
                  <a:lnTo>
                    <a:pt x="9906" y="6052"/>
                  </a:lnTo>
                  <a:cubicBezTo>
                    <a:pt x="10281" y="6013"/>
                    <a:pt x="10661" y="5999"/>
                    <a:pt x="11041" y="5992"/>
                  </a:cubicBezTo>
                  <a:cubicBezTo>
                    <a:pt x="11405" y="5990"/>
                    <a:pt x="11771" y="5990"/>
                    <a:pt x="12135" y="5980"/>
                  </a:cubicBezTo>
                  <a:cubicBezTo>
                    <a:pt x="12173" y="5979"/>
                    <a:pt x="12204" y="5951"/>
                    <a:pt x="12206" y="5914"/>
                  </a:cubicBezTo>
                  <a:cubicBezTo>
                    <a:pt x="12206" y="5908"/>
                    <a:pt x="12206" y="5901"/>
                    <a:pt x="12204" y="5896"/>
                  </a:cubicBezTo>
                  <a:cubicBezTo>
                    <a:pt x="12197" y="5867"/>
                    <a:pt x="12170" y="5842"/>
                    <a:pt x="12138" y="5842"/>
                  </a:cubicBezTo>
                  <a:cubicBezTo>
                    <a:pt x="11706" y="5853"/>
                    <a:pt x="11272" y="5849"/>
                    <a:pt x="10838" y="5860"/>
                  </a:cubicBezTo>
                  <a:cubicBezTo>
                    <a:pt x="10419" y="5870"/>
                    <a:pt x="10005" y="5894"/>
                    <a:pt x="9594" y="5952"/>
                  </a:cubicBezTo>
                  <a:cubicBezTo>
                    <a:pt x="9280" y="5722"/>
                    <a:pt x="8967" y="5493"/>
                    <a:pt x="8652" y="5262"/>
                  </a:cubicBezTo>
                  <a:cubicBezTo>
                    <a:pt x="8249" y="4968"/>
                    <a:pt x="7845" y="4675"/>
                    <a:pt x="7440" y="4384"/>
                  </a:cubicBezTo>
                  <a:cubicBezTo>
                    <a:pt x="7731" y="4296"/>
                    <a:pt x="8024" y="4218"/>
                    <a:pt x="8324" y="4158"/>
                  </a:cubicBezTo>
                  <a:cubicBezTo>
                    <a:pt x="8689" y="4083"/>
                    <a:pt x="9057" y="4025"/>
                    <a:pt x="9428" y="3984"/>
                  </a:cubicBezTo>
                  <a:lnTo>
                    <a:pt x="9428" y="3984"/>
                  </a:lnTo>
                  <a:cubicBezTo>
                    <a:pt x="9425" y="3984"/>
                    <a:pt x="9423" y="3984"/>
                    <a:pt x="9421" y="3984"/>
                  </a:cubicBezTo>
                  <a:cubicBezTo>
                    <a:pt x="9837" y="3940"/>
                    <a:pt x="10257" y="3917"/>
                    <a:pt x="10676" y="3917"/>
                  </a:cubicBezTo>
                  <a:cubicBezTo>
                    <a:pt x="10769" y="3917"/>
                    <a:pt x="10862" y="3918"/>
                    <a:pt x="10955" y="3920"/>
                  </a:cubicBezTo>
                  <a:cubicBezTo>
                    <a:pt x="10991" y="3920"/>
                    <a:pt x="11024" y="3891"/>
                    <a:pt x="11025" y="3853"/>
                  </a:cubicBezTo>
                  <a:cubicBezTo>
                    <a:pt x="11025" y="3846"/>
                    <a:pt x="11025" y="3840"/>
                    <a:pt x="11024" y="3836"/>
                  </a:cubicBezTo>
                  <a:cubicBezTo>
                    <a:pt x="11017" y="3808"/>
                    <a:pt x="10991" y="3785"/>
                    <a:pt x="10960" y="3784"/>
                  </a:cubicBezTo>
                  <a:cubicBezTo>
                    <a:pt x="10863" y="3781"/>
                    <a:pt x="10765" y="3780"/>
                    <a:pt x="10667" y="3780"/>
                  </a:cubicBezTo>
                  <a:cubicBezTo>
                    <a:pt x="10126" y="3780"/>
                    <a:pt x="9584" y="3816"/>
                    <a:pt x="9048" y="3887"/>
                  </a:cubicBezTo>
                  <a:cubicBezTo>
                    <a:pt x="8725" y="3930"/>
                    <a:pt x="8402" y="3984"/>
                    <a:pt x="8085" y="4051"/>
                  </a:cubicBezTo>
                  <a:cubicBezTo>
                    <a:pt x="7806" y="4109"/>
                    <a:pt x="7527" y="4178"/>
                    <a:pt x="7251" y="4252"/>
                  </a:cubicBezTo>
                  <a:cubicBezTo>
                    <a:pt x="7051" y="4109"/>
                    <a:pt x="6853" y="3964"/>
                    <a:pt x="6651" y="3825"/>
                  </a:cubicBezTo>
                  <a:cubicBezTo>
                    <a:pt x="6096" y="3438"/>
                    <a:pt x="5535" y="3060"/>
                    <a:pt x="4969" y="2690"/>
                  </a:cubicBezTo>
                  <a:cubicBezTo>
                    <a:pt x="5084" y="2638"/>
                    <a:pt x="5198" y="2584"/>
                    <a:pt x="5316" y="2538"/>
                  </a:cubicBezTo>
                  <a:cubicBezTo>
                    <a:pt x="6068" y="2246"/>
                    <a:pt x="6860" y="2066"/>
                    <a:pt x="7661" y="1979"/>
                  </a:cubicBezTo>
                  <a:cubicBezTo>
                    <a:pt x="8000" y="1944"/>
                    <a:pt x="8340" y="1924"/>
                    <a:pt x="8681" y="1924"/>
                  </a:cubicBezTo>
                  <a:cubicBezTo>
                    <a:pt x="8797" y="1924"/>
                    <a:pt x="8912" y="1926"/>
                    <a:pt x="9028" y="1931"/>
                  </a:cubicBezTo>
                  <a:cubicBezTo>
                    <a:pt x="9029" y="1931"/>
                    <a:pt x="9029" y="1931"/>
                    <a:pt x="9030" y="1931"/>
                  </a:cubicBezTo>
                  <a:cubicBezTo>
                    <a:pt x="9065" y="1931"/>
                    <a:pt x="9098" y="1900"/>
                    <a:pt x="9098" y="1863"/>
                  </a:cubicBezTo>
                  <a:cubicBezTo>
                    <a:pt x="9098" y="1856"/>
                    <a:pt x="9098" y="1851"/>
                    <a:pt x="9097" y="1844"/>
                  </a:cubicBezTo>
                  <a:cubicBezTo>
                    <a:pt x="9087" y="1814"/>
                    <a:pt x="9062" y="1793"/>
                    <a:pt x="9029" y="1790"/>
                  </a:cubicBezTo>
                  <a:cubicBezTo>
                    <a:pt x="8888" y="1784"/>
                    <a:pt x="8747" y="1782"/>
                    <a:pt x="8606" y="1782"/>
                  </a:cubicBezTo>
                  <a:cubicBezTo>
                    <a:pt x="8008" y="1782"/>
                    <a:pt x="7408" y="1833"/>
                    <a:pt x="6819" y="1935"/>
                  </a:cubicBezTo>
                  <a:cubicBezTo>
                    <a:pt x="6442" y="2001"/>
                    <a:pt x="6069" y="2086"/>
                    <a:pt x="5704" y="2196"/>
                  </a:cubicBezTo>
                  <a:cubicBezTo>
                    <a:pt x="5383" y="2294"/>
                    <a:pt x="5066" y="2411"/>
                    <a:pt x="4759" y="2552"/>
                  </a:cubicBezTo>
                  <a:cubicBezTo>
                    <a:pt x="4708" y="2519"/>
                    <a:pt x="4658" y="2485"/>
                    <a:pt x="4606" y="2451"/>
                  </a:cubicBezTo>
                  <a:cubicBezTo>
                    <a:pt x="3919" y="2008"/>
                    <a:pt x="3221" y="1576"/>
                    <a:pt x="2512" y="1172"/>
                  </a:cubicBezTo>
                  <a:cubicBezTo>
                    <a:pt x="1798" y="764"/>
                    <a:pt x="1076" y="372"/>
                    <a:pt x="333" y="16"/>
                  </a:cubicBezTo>
                  <a:cubicBezTo>
                    <a:pt x="309" y="5"/>
                    <a:pt x="281" y="0"/>
                    <a:pt x="2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14"/>
          <p:cNvGrpSpPr/>
          <p:nvPr/>
        </p:nvGrpSpPr>
        <p:grpSpPr>
          <a:xfrm>
            <a:off x="-244152" y="154748"/>
            <a:ext cx="1233294" cy="833804"/>
            <a:chOff x="2096758" y="598735"/>
            <a:chExt cx="472002" cy="319086"/>
          </a:xfrm>
        </p:grpSpPr>
        <p:sp>
          <p:nvSpPr>
            <p:cNvPr id="723" name="Google Shape;723;p14"/>
            <p:cNvSpPr/>
            <p:nvPr/>
          </p:nvSpPr>
          <p:spPr>
            <a:xfrm>
              <a:off x="2240669" y="626253"/>
              <a:ext cx="71137" cy="131518"/>
            </a:xfrm>
            <a:custGeom>
              <a:rect b="b" l="l" r="r" t="t"/>
              <a:pathLst>
                <a:path extrusionOk="0" h="3766" w="2037">
                  <a:moveTo>
                    <a:pt x="1341" y="1"/>
                  </a:moveTo>
                  <a:cubicBezTo>
                    <a:pt x="1339" y="1"/>
                    <a:pt x="1337" y="1"/>
                    <a:pt x="1336" y="1"/>
                  </a:cubicBezTo>
                  <a:cubicBezTo>
                    <a:pt x="1304" y="1"/>
                    <a:pt x="1280" y="19"/>
                    <a:pt x="1260" y="49"/>
                  </a:cubicBezTo>
                  <a:cubicBezTo>
                    <a:pt x="1220" y="111"/>
                    <a:pt x="1177" y="174"/>
                    <a:pt x="1135" y="236"/>
                  </a:cubicBezTo>
                  <a:cubicBezTo>
                    <a:pt x="1062" y="342"/>
                    <a:pt x="995" y="433"/>
                    <a:pt x="930" y="526"/>
                  </a:cubicBezTo>
                  <a:cubicBezTo>
                    <a:pt x="799" y="709"/>
                    <a:pt x="667" y="893"/>
                    <a:pt x="543" y="1082"/>
                  </a:cubicBezTo>
                  <a:cubicBezTo>
                    <a:pt x="311" y="1437"/>
                    <a:pt x="169" y="1724"/>
                    <a:pt x="79" y="2012"/>
                  </a:cubicBezTo>
                  <a:cubicBezTo>
                    <a:pt x="34" y="2159"/>
                    <a:pt x="8" y="2311"/>
                    <a:pt x="5" y="2464"/>
                  </a:cubicBezTo>
                  <a:cubicBezTo>
                    <a:pt x="1" y="2610"/>
                    <a:pt x="25" y="2765"/>
                    <a:pt x="77" y="2907"/>
                  </a:cubicBezTo>
                  <a:cubicBezTo>
                    <a:pt x="129" y="3055"/>
                    <a:pt x="213" y="3197"/>
                    <a:pt x="328" y="3331"/>
                  </a:cubicBezTo>
                  <a:cubicBezTo>
                    <a:pt x="376" y="3386"/>
                    <a:pt x="426" y="3438"/>
                    <a:pt x="481" y="3489"/>
                  </a:cubicBezTo>
                  <a:cubicBezTo>
                    <a:pt x="576" y="3576"/>
                    <a:pt x="688" y="3662"/>
                    <a:pt x="819" y="3748"/>
                  </a:cubicBezTo>
                  <a:cubicBezTo>
                    <a:pt x="829" y="3755"/>
                    <a:pt x="841" y="3758"/>
                    <a:pt x="855" y="3758"/>
                  </a:cubicBezTo>
                  <a:cubicBezTo>
                    <a:pt x="864" y="3758"/>
                    <a:pt x="874" y="3757"/>
                    <a:pt x="883" y="3753"/>
                  </a:cubicBezTo>
                  <a:cubicBezTo>
                    <a:pt x="898" y="3762"/>
                    <a:pt x="915" y="3766"/>
                    <a:pt x="933" y="3766"/>
                  </a:cubicBezTo>
                  <a:cubicBezTo>
                    <a:pt x="963" y="3766"/>
                    <a:pt x="995" y="3754"/>
                    <a:pt x="1018" y="3731"/>
                  </a:cubicBezTo>
                  <a:cubicBezTo>
                    <a:pt x="1166" y="3586"/>
                    <a:pt x="1291" y="3448"/>
                    <a:pt x="1399" y="3313"/>
                  </a:cubicBezTo>
                  <a:cubicBezTo>
                    <a:pt x="1512" y="3169"/>
                    <a:pt x="1616" y="3017"/>
                    <a:pt x="1703" y="2864"/>
                  </a:cubicBezTo>
                  <a:cubicBezTo>
                    <a:pt x="1863" y="2580"/>
                    <a:pt x="1966" y="2264"/>
                    <a:pt x="2002" y="1947"/>
                  </a:cubicBezTo>
                  <a:cubicBezTo>
                    <a:pt x="2037" y="1642"/>
                    <a:pt x="2004" y="1325"/>
                    <a:pt x="1907" y="1002"/>
                  </a:cubicBezTo>
                  <a:cubicBezTo>
                    <a:pt x="1866" y="862"/>
                    <a:pt x="1808" y="716"/>
                    <a:pt x="1721" y="542"/>
                  </a:cubicBezTo>
                  <a:cubicBezTo>
                    <a:pt x="1641" y="378"/>
                    <a:pt x="1540" y="215"/>
                    <a:pt x="1416" y="42"/>
                  </a:cubicBezTo>
                  <a:lnTo>
                    <a:pt x="1399" y="24"/>
                  </a:lnTo>
                  <a:cubicBezTo>
                    <a:pt x="1382" y="9"/>
                    <a:pt x="1362" y="1"/>
                    <a:pt x="1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4"/>
            <p:cNvSpPr/>
            <p:nvPr/>
          </p:nvSpPr>
          <p:spPr>
            <a:xfrm>
              <a:off x="2350287" y="598735"/>
              <a:ext cx="72464" cy="118667"/>
            </a:xfrm>
            <a:custGeom>
              <a:rect b="b" l="l" r="r" t="t"/>
              <a:pathLst>
                <a:path extrusionOk="0" h="3398" w="2075">
                  <a:moveTo>
                    <a:pt x="1328" y="1"/>
                  </a:moveTo>
                  <a:cubicBezTo>
                    <a:pt x="1304" y="2"/>
                    <a:pt x="1272" y="13"/>
                    <a:pt x="1259" y="34"/>
                  </a:cubicBezTo>
                  <a:cubicBezTo>
                    <a:pt x="1144" y="195"/>
                    <a:pt x="1021" y="351"/>
                    <a:pt x="898" y="506"/>
                  </a:cubicBezTo>
                  <a:cubicBezTo>
                    <a:pt x="815" y="612"/>
                    <a:pt x="731" y="719"/>
                    <a:pt x="650" y="826"/>
                  </a:cubicBezTo>
                  <a:cubicBezTo>
                    <a:pt x="455" y="1084"/>
                    <a:pt x="255" y="1366"/>
                    <a:pt x="125" y="1682"/>
                  </a:cubicBezTo>
                  <a:cubicBezTo>
                    <a:pt x="63" y="1835"/>
                    <a:pt x="27" y="1975"/>
                    <a:pt x="15" y="2110"/>
                  </a:cubicBezTo>
                  <a:cubicBezTo>
                    <a:pt x="1" y="2255"/>
                    <a:pt x="16" y="2397"/>
                    <a:pt x="60" y="2531"/>
                  </a:cubicBezTo>
                  <a:cubicBezTo>
                    <a:pt x="114" y="2698"/>
                    <a:pt x="222" y="2854"/>
                    <a:pt x="375" y="2996"/>
                  </a:cubicBezTo>
                  <a:cubicBezTo>
                    <a:pt x="472" y="3085"/>
                    <a:pt x="586" y="3168"/>
                    <a:pt x="723" y="3246"/>
                  </a:cubicBezTo>
                  <a:cubicBezTo>
                    <a:pt x="719" y="3266"/>
                    <a:pt x="720" y="3284"/>
                    <a:pt x="726" y="3301"/>
                  </a:cubicBezTo>
                  <a:cubicBezTo>
                    <a:pt x="733" y="3325"/>
                    <a:pt x="746" y="3346"/>
                    <a:pt x="763" y="3362"/>
                  </a:cubicBezTo>
                  <a:cubicBezTo>
                    <a:pt x="773" y="3371"/>
                    <a:pt x="782" y="3377"/>
                    <a:pt x="793" y="3383"/>
                  </a:cubicBezTo>
                  <a:cubicBezTo>
                    <a:pt x="812" y="3392"/>
                    <a:pt x="832" y="3397"/>
                    <a:pt x="852" y="3397"/>
                  </a:cubicBezTo>
                  <a:cubicBezTo>
                    <a:pt x="876" y="3397"/>
                    <a:pt x="901" y="3391"/>
                    <a:pt x="926" y="3377"/>
                  </a:cubicBezTo>
                  <a:cubicBezTo>
                    <a:pt x="1086" y="3295"/>
                    <a:pt x="1223" y="3205"/>
                    <a:pt x="1347" y="3101"/>
                  </a:cubicBezTo>
                  <a:cubicBezTo>
                    <a:pt x="1471" y="2996"/>
                    <a:pt x="1582" y="2876"/>
                    <a:pt x="1674" y="2742"/>
                  </a:cubicBezTo>
                  <a:cubicBezTo>
                    <a:pt x="1860" y="2479"/>
                    <a:pt x="1985" y="2160"/>
                    <a:pt x="2032" y="1820"/>
                  </a:cubicBezTo>
                  <a:cubicBezTo>
                    <a:pt x="2074" y="1505"/>
                    <a:pt x="2045" y="1176"/>
                    <a:pt x="1947" y="864"/>
                  </a:cubicBezTo>
                  <a:cubicBezTo>
                    <a:pt x="1851" y="557"/>
                    <a:pt x="1670" y="275"/>
                    <a:pt x="1424" y="50"/>
                  </a:cubicBezTo>
                  <a:lnTo>
                    <a:pt x="1401" y="28"/>
                  </a:lnTo>
                  <a:cubicBezTo>
                    <a:pt x="1381" y="12"/>
                    <a:pt x="1355" y="1"/>
                    <a:pt x="13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4"/>
            <p:cNvSpPr/>
            <p:nvPr/>
          </p:nvSpPr>
          <p:spPr>
            <a:xfrm>
              <a:off x="2447264" y="649895"/>
              <a:ext cx="121495" cy="70893"/>
            </a:xfrm>
            <a:custGeom>
              <a:rect b="b" l="l" r="r" t="t"/>
              <a:pathLst>
                <a:path extrusionOk="0" h="2030" w="3479">
                  <a:moveTo>
                    <a:pt x="1424" y="1"/>
                  </a:moveTo>
                  <a:cubicBezTo>
                    <a:pt x="1361" y="1"/>
                    <a:pt x="1298" y="3"/>
                    <a:pt x="1236" y="7"/>
                  </a:cubicBezTo>
                  <a:cubicBezTo>
                    <a:pt x="1088" y="18"/>
                    <a:pt x="946" y="49"/>
                    <a:pt x="819" y="96"/>
                  </a:cubicBezTo>
                  <a:cubicBezTo>
                    <a:pt x="683" y="145"/>
                    <a:pt x="559" y="224"/>
                    <a:pt x="449" y="328"/>
                  </a:cubicBezTo>
                  <a:cubicBezTo>
                    <a:pt x="341" y="426"/>
                    <a:pt x="246" y="564"/>
                    <a:pt x="168" y="736"/>
                  </a:cubicBezTo>
                  <a:cubicBezTo>
                    <a:pt x="93" y="905"/>
                    <a:pt x="39" y="1105"/>
                    <a:pt x="4" y="1363"/>
                  </a:cubicBezTo>
                  <a:cubicBezTo>
                    <a:pt x="0" y="1391"/>
                    <a:pt x="10" y="1418"/>
                    <a:pt x="28" y="1435"/>
                  </a:cubicBezTo>
                  <a:cubicBezTo>
                    <a:pt x="37" y="1443"/>
                    <a:pt x="48" y="1449"/>
                    <a:pt x="62" y="1453"/>
                  </a:cubicBezTo>
                  <a:cubicBezTo>
                    <a:pt x="67" y="1453"/>
                    <a:pt x="71" y="1454"/>
                    <a:pt x="76" y="1454"/>
                  </a:cubicBezTo>
                  <a:cubicBezTo>
                    <a:pt x="84" y="1454"/>
                    <a:pt x="92" y="1453"/>
                    <a:pt x="101" y="1450"/>
                  </a:cubicBezTo>
                  <a:lnTo>
                    <a:pt x="101" y="1450"/>
                  </a:lnTo>
                  <a:cubicBezTo>
                    <a:pt x="93" y="1467"/>
                    <a:pt x="93" y="1489"/>
                    <a:pt x="99" y="1511"/>
                  </a:cubicBezTo>
                  <a:cubicBezTo>
                    <a:pt x="104" y="1530"/>
                    <a:pt x="115" y="1545"/>
                    <a:pt x="130" y="1559"/>
                  </a:cubicBezTo>
                  <a:cubicBezTo>
                    <a:pt x="137" y="1566"/>
                    <a:pt x="144" y="1571"/>
                    <a:pt x="155" y="1577"/>
                  </a:cubicBezTo>
                  <a:cubicBezTo>
                    <a:pt x="467" y="1766"/>
                    <a:pt x="806" y="1951"/>
                    <a:pt x="1185" y="2012"/>
                  </a:cubicBezTo>
                  <a:cubicBezTo>
                    <a:pt x="1260" y="2023"/>
                    <a:pt x="1335" y="2029"/>
                    <a:pt x="1410" y="2029"/>
                  </a:cubicBezTo>
                  <a:cubicBezTo>
                    <a:pt x="1481" y="2029"/>
                    <a:pt x="1551" y="2024"/>
                    <a:pt x="1621" y="2013"/>
                  </a:cubicBezTo>
                  <a:cubicBezTo>
                    <a:pt x="1759" y="1991"/>
                    <a:pt x="1895" y="1950"/>
                    <a:pt x="2025" y="1885"/>
                  </a:cubicBezTo>
                  <a:cubicBezTo>
                    <a:pt x="2263" y="1772"/>
                    <a:pt x="2490" y="1592"/>
                    <a:pt x="2744" y="1319"/>
                  </a:cubicBezTo>
                  <a:cubicBezTo>
                    <a:pt x="2871" y="1184"/>
                    <a:pt x="2992" y="1034"/>
                    <a:pt x="3091" y="907"/>
                  </a:cubicBezTo>
                  <a:cubicBezTo>
                    <a:pt x="3206" y="760"/>
                    <a:pt x="3338" y="586"/>
                    <a:pt x="3458" y="404"/>
                  </a:cubicBezTo>
                  <a:cubicBezTo>
                    <a:pt x="3479" y="373"/>
                    <a:pt x="3472" y="325"/>
                    <a:pt x="3455" y="297"/>
                  </a:cubicBezTo>
                  <a:cubicBezTo>
                    <a:pt x="3447" y="288"/>
                    <a:pt x="3440" y="281"/>
                    <a:pt x="3433" y="274"/>
                  </a:cubicBezTo>
                  <a:cubicBezTo>
                    <a:pt x="3414" y="256"/>
                    <a:pt x="3388" y="246"/>
                    <a:pt x="3355" y="245"/>
                  </a:cubicBezTo>
                  <a:cubicBezTo>
                    <a:pt x="3305" y="242"/>
                    <a:pt x="3257" y="239"/>
                    <a:pt x="3207" y="235"/>
                  </a:cubicBezTo>
                  <a:cubicBezTo>
                    <a:pt x="2960" y="212"/>
                    <a:pt x="2711" y="169"/>
                    <a:pt x="2470" y="125"/>
                  </a:cubicBezTo>
                  <a:lnTo>
                    <a:pt x="2221" y="82"/>
                  </a:lnTo>
                  <a:cubicBezTo>
                    <a:pt x="1978" y="41"/>
                    <a:pt x="1702" y="1"/>
                    <a:pt x="14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4"/>
            <p:cNvSpPr/>
            <p:nvPr/>
          </p:nvSpPr>
          <p:spPr>
            <a:xfrm>
              <a:off x="2117641" y="660267"/>
              <a:ext cx="79204" cy="150691"/>
            </a:xfrm>
            <a:custGeom>
              <a:rect b="b" l="l" r="r" t="t"/>
              <a:pathLst>
                <a:path extrusionOk="0" h="4315" w="2268">
                  <a:moveTo>
                    <a:pt x="1254" y="0"/>
                  </a:moveTo>
                  <a:cubicBezTo>
                    <a:pt x="1253" y="0"/>
                    <a:pt x="1251" y="0"/>
                    <a:pt x="1250" y="0"/>
                  </a:cubicBezTo>
                  <a:cubicBezTo>
                    <a:pt x="1214" y="3"/>
                    <a:pt x="1182" y="22"/>
                    <a:pt x="1166" y="55"/>
                  </a:cubicBezTo>
                  <a:cubicBezTo>
                    <a:pt x="1072" y="221"/>
                    <a:pt x="975" y="385"/>
                    <a:pt x="879" y="548"/>
                  </a:cubicBezTo>
                  <a:cubicBezTo>
                    <a:pt x="761" y="746"/>
                    <a:pt x="643" y="944"/>
                    <a:pt x="532" y="1149"/>
                  </a:cubicBezTo>
                  <a:cubicBezTo>
                    <a:pt x="365" y="1455"/>
                    <a:pt x="159" y="1868"/>
                    <a:pt x="59" y="2318"/>
                  </a:cubicBezTo>
                  <a:cubicBezTo>
                    <a:pt x="16" y="2510"/>
                    <a:pt x="1" y="2696"/>
                    <a:pt x="13" y="2874"/>
                  </a:cubicBezTo>
                  <a:cubicBezTo>
                    <a:pt x="24" y="3057"/>
                    <a:pt x="75" y="3240"/>
                    <a:pt x="161" y="3414"/>
                  </a:cubicBezTo>
                  <a:cubicBezTo>
                    <a:pt x="234" y="3561"/>
                    <a:pt x="344" y="3704"/>
                    <a:pt x="491" y="3837"/>
                  </a:cubicBezTo>
                  <a:lnTo>
                    <a:pt x="538" y="3878"/>
                  </a:lnTo>
                  <a:cubicBezTo>
                    <a:pt x="644" y="3969"/>
                    <a:pt x="768" y="4056"/>
                    <a:pt x="908" y="4132"/>
                  </a:cubicBezTo>
                  <a:cubicBezTo>
                    <a:pt x="902" y="4154"/>
                    <a:pt x="905" y="4179"/>
                    <a:pt x="912" y="4201"/>
                  </a:cubicBezTo>
                  <a:cubicBezTo>
                    <a:pt x="920" y="4229"/>
                    <a:pt x="935" y="4252"/>
                    <a:pt x="957" y="4273"/>
                  </a:cubicBezTo>
                  <a:cubicBezTo>
                    <a:pt x="968" y="4284"/>
                    <a:pt x="981" y="4292"/>
                    <a:pt x="992" y="4298"/>
                  </a:cubicBezTo>
                  <a:cubicBezTo>
                    <a:pt x="1015" y="4308"/>
                    <a:pt x="1038" y="4315"/>
                    <a:pt x="1061" y="4315"/>
                  </a:cubicBezTo>
                  <a:cubicBezTo>
                    <a:pt x="1065" y="4315"/>
                    <a:pt x="1069" y="4315"/>
                    <a:pt x="1073" y="4314"/>
                  </a:cubicBezTo>
                  <a:cubicBezTo>
                    <a:pt x="1101" y="4313"/>
                    <a:pt x="1127" y="4306"/>
                    <a:pt x="1151" y="4291"/>
                  </a:cubicBezTo>
                  <a:lnTo>
                    <a:pt x="1192" y="4270"/>
                  </a:lnTo>
                  <a:lnTo>
                    <a:pt x="1222" y="4284"/>
                  </a:lnTo>
                  <a:cubicBezTo>
                    <a:pt x="1235" y="4290"/>
                    <a:pt x="1249" y="4293"/>
                    <a:pt x="1262" y="4293"/>
                  </a:cubicBezTo>
                  <a:cubicBezTo>
                    <a:pt x="1296" y="4293"/>
                    <a:pt x="1328" y="4275"/>
                    <a:pt x="1342" y="4244"/>
                  </a:cubicBezTo>
                  <a:cubicBezTo>
                    <a:pt x="1351" y="4227"/>
                    <a:pt x="1355" y="4207"/>
                    <a:pt x="1349" y="4186"/>
                  </a:cubicBezTo>
                  <a:cubicBezTo>
                    <a:pt x="1382" y="4169"/>
                    <a:pt x="1416" y="4151"/>
                    <a:pt x="1446" y="4129"/>
                  </a:cubicBezTo>
                  <a:cubicBezTo>
                    <a:pt x="1533" y="4074"/>
                    <a:pt x="1620" y="4008"/>
                    <a:pt x="1714" y="3926"/>
                  </a:cubicBezTo>
                  <a:cubicBezTo>
                    <a:pt x="1853" y="3803"/>
                    <a:pt x="1976" y="3642"/>
                    <a:pt x="2069" y="3453"/>
                  </a:cubicBezTo>
                  <a:cubicBezTo>
                    <a:pt x="2220" y="3145"/>
                    <a:pt x="2267" y="2763"/>
                    <a:pt x="2207" y="2314"/>
                  </a:cubicBezTo>
                  <a:cubicBezTo>
                    <a:pt x="2158" y="1958"/>
                    <a:pt x="2047" y="1580"/>
                    <a:pt x="1853" y="1123"/>
                  </a:cubicBezTo>
                  <a:cubicBezTo>
                    <a:pt x="1693" y="733"/>
                    <a:pt x="1501" y="359"/>
                    <a:pt x="1336" y="46"/>
                  </a:cubicBezTo>
                  <a:lnTo>
                    <a:pt x="1336" y="46"/>
                  </a:lnTo>
                  <a:cubicBezTo>
                    <a:pt x="1336" y="46"/>
                    <a:pt x="1336" y="46"/>
                    <a:pt x="1336" y="46"/>
                  </a:cubicBezTo>
                  <a:cubicBezTo>
                    <a:pt x="1338" y="46"/>
                    <a:pt x="1325" y="28"/>
                    <a:pt x="1325" y="28"/>
                  </a:cubicBezTo>
                  <a:cubicBezTo>
                    <a:pt x="1305" y="11"/>
                    <a:pt x="1279" y="0"/>
                    <a:pt x="1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4"/>
            <p:cNvSpPr/>
            <p:nvPr/>
          </p:nvSpPr>
          <p:spPr>
            <a:xfrm>
              <a:off x="2380669" y="720856"/>
              <a:ext cx="99774" cy="90205"/>
            </a:xfrm>
            <a:custGeom>
              <a:rect b="b" l="l" r="r" t="t"/>
              <a:pathLst>
                <a:path extrusionOk="0" h="2583" w="2857">
                  <a:moveTo>
                    <a:pt x="681" y="0"/>
                  </a:moveTo>
                  <a:cubicBezTo>
                    <a:pt x="641" y="0"/>
                    <a:pt x="598" y="2"/>
                    <a:pt x="553" y="5"/>
                  </a:cubicBezTo>
                  <a:cubicBezTo>
                    <a:pt x="427" y="17"/>
                    <a:pt x="295" y="47"/>
                    <a:pt x="133" y="105"/>
                  </a:cubicBezTo>
                  <a:cubicBezTo>
                    <a:pt x="92" y="110"/>
                    <a:pt x="57" y="129"/>
                    <a:pt x="34" y="158"/>
                  </a:cubicBezTo>
                  <a:cubicBezTo>
                    <a:pt x="9" y="188"/>
                    <a:pt x="1" y="226"/>
                    <a:pt x="3" y="261"/>
                  </a:cubicBezTo>
                  <a:cubicBezTo>
                    <a:pt x="56" y="663"/>
                    <a:pt x="147" y="997"/>
                    <a:pt x="284" y="1289"/>
                  </a:cubicBezTo>
                  <a:cubicBezTo>
                    <a:pt x="347" y="1428"/>
                    <a:pt x="431" y="1566"/>
                    <a:pt x="531" y="1700"/>
                  </a:cubicBezTo>
                  <a:cubicBezTo>
                    <a:pt x="605" y="1799"/>
                    <a:pt x="694" y="1896"/>
                    <a:pt x="796" y="1991"/>
                  </a:cubicBezTo>
                  <a:lnTo>
                    <a:pt x="848" y="2037"/>
                  </a:lnTo>
                  <a:cubicBezTo>
                    <a:pt x="948" y="2124"/>
                    <a:pt x="1069" y="2207"/>
                    <a:pt x="1231" y="2299"/>
                  </a:cubicBezTo>
                  <a:cubicBezTo>
                    <a:pt x="1359" y="2369"/>
                    <a:pt x="1505" y="2427"/>
                    <a:pt x="1678" y="2479"/>
                  </a:cubicBezTo>
                  <a:cubicBezTo>
                    <a:pt x="1831" y="2523"/>
                    <a:pt x="1994" y="2554"/>
                    <a:pt x="2173" y="2571"/>
                  </a:cubicBezTo>
                  <a:cubicBezTo>
                    <a:pt x="2253" y="2578"/>
                    <a:pt x="2336" y="2582"/>
                    <a:pt x="2416" y="2582"/>
                  </a:cubicBezTo>
                  <a:cubicBezTo>
                    <a:pt x="2428" y="2582"/>
                    <a:pt x="2439" y="2582"/>
                    <a:pt x="2451" y="2582"/>
                  </a:cubicBezTo>
                  <a:cubicBezTo>
                    <a:pt x="2554" y="2582"/>
                    <a:pt x="2657" y="2577"/>
                    <a:pt x="2757" y="2565"/>
                  </a:cubicBezTo>
                  <a:cubicBezTo>
                    <a:pt x="2792" y="2561"/>
                    <a:pt x="2825" y="2536"/>
                    <a:pt x="2839" y="2503"/>
                  </a:cubicBezTo>
                  <a:cubicBezTo>
                    <a:pt x="2857" y="2465"/>
                    <a:pt x="2844" y="2416"/>
                    <a:pt x="2810" y="2385"/>
                  </a:cubicBezTo>
                  <a:cubicBezTo>
                    <a:pt x="2796" y="2372"/>
                    <a:pt x="2782" y="2358"/>
                    <a:pt x="2768" y="2345"/>
                  </a:cubicBezTo>
                  <a:cubicBezTo>
                    <a:pt x="2596" y="2162"/>
                    <a:pt x="2470" y="1954"/>
                    <a:pt x="2368" y="1770"/>
                  </a:cubicBezTo>
                  <a:cubicBezTo>
                    <a:pt x="2305" y="1654"/>
                    <a:pt x="2243" y="1534"/>
                    <a:pt x="2180" y="1413"/>
                  </a:cubicBezTo>
                  <a:cubicBezTo>
                    <a:pt x="2113" y="1282"/>
                    <a:pt x="2048" y="1150"/>
                    <a:pt x="1975" y="1022"/>
                  </a:cubicBezTo>
                  <a:cubicBezTo>
                    <a:pt x="1863" y="816"/>
                    <a:pt x="1721" y="578"/>
                    <a:pt x="1529" y="382"/>
                  </a:cubicBezTo>
                  <a:cubicBezTo>
                    <a:pt x="1509" y="364"/>
                    <a:pt x="1485" y="340"/>
                    <a:pt x="1463" y="319"/>
                  </a:cubicBezTo>
                  <a:cubicBezTo>
                    <a:pt x="1396" y="260"/>
                    <a:pt x="1330" y="209"/>
                    <a:pt x="1258" y="163"/>
                  </a:cubicBezTo>
                  <a:cubicBezTo>
                    <a:pt x="1160" y="101"/>
                    <a:pt x="1051" y="57"/>
                    <a:pt x="926" y="25"/>
                  </a:cubicBezTo>
                  <a:cubicBezTo>
                    <a:pt x="853" y="8"/>
                    <a:pt x="773" y="0"/>
                    <a:pt x="6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4"/>
            <p:cNvSpPr/>
            <p:nvPr/>
          </p:nvSpPr>
          <p:spPr>
            <a:xfrm>
              <a:off x="2279641" y="766777"/>
              <a:ext cx="119086" cy="85351"/>
            </a:xfrm>
            <a:custGeom>
              <a:rect b="b" l="l" r="r" t="t"/>
              <a:pathLst>
                <a:path extrusionOk="0" h="2444" w="3410">
                  <a:moveTo>
                    <a:pt x="963" y="1"/>
                  </a:moveTo>
                  <a:cubicBezTo>
                    <a:pt x="679" y="1"/>
                    <a:pt x="375" y="109"/>
                    <a:pt x="40" y="331"/>
                  </a:cubicBezTo>
                  <a:cubicBezTo>
                    <a:pt x="10" y="350"/>
                    <a:pt x="0" y="392"/>
                    <a:pt x="14" y="425"/>
                  </a:cubicBezTo>
                  <a:lnTo>
                    <a:pt x="14" y="453"/>
                  </a:lnTo>
                  <a:cubicBezTo>
                    <a:pt x="24" y="551"/>
                    <a:pt x="47" y="646"/>
                    <a:pt x="68" y="726"/>
                  </a:cubicBezTo>
                  <a:cubicBezTo>
                    <a:pt x="90" y="813"/>
                    <a:pt x="117" y="898"/>
                    <a:pt x="146" y="984"/>
                  </a:cubicBezTo>
                  <a:cubicBezTo>
                    <a:pt x="203" y="1143"/>
                    <a:pt x="290" y="1303"/>
                    <a:pt x="400" y="1458"/>
                  </a:cubicBezTo>
                  <a:cubicBezTo>
                    <a:pt x="469" y="1553"/>
                    <a:pt x="555" y="1649"/>
                    <a:pt x="657" y="1743"/>
                  </a:cubicBezTo>
                  <a:cubicBezTo>
                    <a:pt x="692" y="1774"/>
                    <a:pt x="726" y="1805"/>
                    <a:pt x="762" y="1834"/>
                  </a:cubicBezTo>
                  <a:cubicBezTo>
                    <a:pt x="884" y="1932"/>
                    <a:pt x="1030" y="2024"/>
                    <a:pt x="1209" y="2113"/>
                  </a:cubicBezTo>
                  <a:cubicBezTo>
                    <a:pt x="1498" y="2258"/>
                    <a:pt x="1842" y="2359"/>
                    <a:pt x="2230" y="2410"/>
                  </a:cubicBezTo>
                  <a:cubicBezTo>
                    <a:pt x="2391" y="2434"/>
                    <a:pt x="2571" y="2443"/>
                    <a:pt x="2778" y="2443"/>
                  </a:cubicBezTo>
                  <a:cubicBezTo>
                    <a:pt x="2967" y="2443"/>
                    <a:pt x="3150" y="2431"/>
                    <a:pt x="3327" y="2403"/>
                  </a:cubicBezTo>
                  <a:cubicBezTo>
                    <a:pt x="3363" y="2399"/>
                    <a:pt x="3389" y="2376"/>
                    <a:pt x="3399" y="2341"/>
                  </a:cubicBezTo>
                  <a:cubicBezTo>
                    <a:pt x="3410" y="2307"/>
                    <a:pt x="3399" y="2271"/>
                    <a:pt x="3371" y="2247"/>
                  </a:cubicBezTo>
                  <a:cubicBezTo>
                    <a:pt x="3341" y="2220"/>
                    <a:pt x="3313" y="2192"/>
                    <a:pt x="3286" y="2164"/>
                  </a:cubicBezTo>
                  <a:cubicBezTo>
                    <a:pt x="3074" y="1943"/>
                    <a:pt x="2894" y="1684"/>
                    <a:pt x="2720" y="1433"/>
                  </a:cubicBezTo>
                  <a:lnTo>
                    <a:pt x="2653" y="1339"/>
                  </a:lnTo>
                  <a:cubicBezTo>
                    <a:pt x="2439" y="1030"/>
                    <a:pt x="2225" y="730"/>
                    <a:pt x="1967" y="475"/>
                  </a:cubicBezTo>
                  <a:cubicBezTo>
                    <a:pt x="1945" y="453"/>
                    <a:pt x="1926" y="435"/>
                    <a:pt x="1907" y="418"/>
                  </a:cubicBezTo>
                  <a:cubicBezTo>
                    <a:pt x="1804" y="324"/>
                    <a:pt x="1694" y="241"/>
                    <a:pt x="1579" y="174"/>
                  </a:cubicBezTo>
                  <a:cubicBezTo>
                    <a:pt x="1437" y="89"/>
                    <a:pt x="1284" y="36"/>
                    <a:pt x="1121" y="12"/>
                  </a:cubicBezTo>
                  <a:cubicBezTo>
                    <a:pt x="1069" y="5"/>
                    <a:pt x="1016" y="1"/>
                    <a:pt x="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4"/>
            <p:cNvSpPr/>
            <p:nvPr/>
          </p:nvSpPr>
          <p:spPr>
            <a:xfrm>
              <a:off x="2096758" y="619863"/>
              <a:ext cx="446484" cy="297959"/>
            </a:xfrm>
            <a:custGeom>
              <a:rect b="b" l="l" r="r" t="t"/>
              <a:pathLst>
                <a:path extrusionOk="0" h="8532" w="12785">
                  <a:moveTo>
                    <a:pt x="12091" y="1598"/>
                  </a:moveTo>
                  <a:lnTo>
                    <a:pt x="12091" y="1598"/>
                  </a:lnTo>
                  <a:cubicBezTo>
                    <a:pt x="12089" y="1598"/>
                    <a:pt x="12088" y="1599"/>
                    <a:pt x="12087" y="1599"/>
                  </a:cubicBezTo>
                  <a:cubicBezTo>
                    <a:pt x="12088" y="1599"/>
                    <a:pt x="12089" y="1598"/>
                    <a:pt x="12091" y="1598"/>
                  </a:cubicBezTo>
                  <a:close/>
                  <a:moveTo>
                    <a:pt x="8617" y="0"/>
                  </a:moveTo>
                  <a:cubicBezTo>
                    <a:pt x="8585" y="0"/>
                    <a:pt x="8550" y="29"/>
                    <a:pt x="8553" y="65"/>
                  </a:cubicBezTo>
                  <a:cubicBezTo>
                    <a:pt x="8574" y="294"/>
                    <a:pt x="8567" y="525"/>
                    <a:pt x="8543" y="753"/>
                  </a:cubicBezTo>
                  <a:cubicBezTo>
                    <a:pt x="8521" y="928"/>
                    <a:pt x="8484" y="1101"/>
                    <a:pt x="8441" y="1272"/>
                  </a:cubicBezTo>
                  <a:cubicBezTo>
                    <a:pt x="8394" y="1458"/>
                    <a:pt x="8336" y="1639"/>
                    <a:pt x="8267" y="1817"/>
                  </a:cubicBezTo>
                  <a:cubicBezTo>
                    <a:pt x="8118" y="2183"/>
                    <a:pt x="7918" y="2524"/>
                    <a:pt x="7729" y="2869"/>
                  </a:cubicBezTo>
                  <a:cubicBezTo>
                    <a:pt x="7716" y="2890"/>
                    <a:pt x="7711" y="2915"/>
                    <a:pt x="7710" y="2937"/>
                  </a:cubicBezTo>
                  <a:cubicBezTo>
                    <a:pt x="7382" y="3062"/>
                    <a:pt x="7055" y="3192"/>
                    <a:pt x="6734" y="3330"/>
                  </a:cubicBezTo>
                  <a:cubicBezTo>
                    <a:pt x="6383" y="3479"/>
                    <a:pt x="6036" y="3635"/>
                    <a:pt x="5694" y="3804"/>
                  </a:cubicBezTo>
                  <a:cubicBezTo>
                    <a:pt x="5508" y="3895"/>
                    <a:pt x="5321" y="3990"/>
                    <a:pt x="5139" y="4088"/>
                  </a:cubicBezTo>
                  <a:cubicBezTo>
                    <a:pt x="5180" y="3965"/>
                    <a:pt x="5216" y="3840"/>
                    <a:pt x="5245" y="3714"/>
                  </a:cubicBezTo>
                  <a:cubicBezTo>
                    <a:pt x="5319" y="3406"/>
                    <a:pt x="5367" y="3094"/>
                    <a:pt x="5403" y="2782"/>
                  </a:cubicBezTo>
                  <a:cubicBezTo>
                    <a:pt x="5475" y="2148"/>
                    <a:pt x="5477" y="1508"/>
                    <a:pt x="5479" y="870"/>
                  </a:cubicBezTo>
                  <a:cubicBezTo>
                    <a:pt x="5479" y="851"/>
                    <a:pt x="5470" y="836"/>
                    <a:pt x="5458" y="823"/>
                  </a:cubicBezTo>
                  <a:cubicBezTo>
                    <a:pt x="5446" y="812"/>
                    <a:pt x="5430" y="805"/>
                    <a:pt x="5412" y="805"/>
                  </a:cubicBezTo>
                  <a:cubicBezTo>
                    <a:pt x="5376" y="805"/>
                    <a:pt x="5349" y="837"/>
                    <a:pt x="5349" y="871"/>
                  </a:cubicBezTo>
                  <a:cubicBezTo>
                    <a:pt x="5343" y="1319"/>
                    <a:pt x="5323" y="1765"/>
                    <a:pt x="5273" y="2209"/>
                  </a:cubicBezTo>
                  <a:cubicBezTo>
                    <a:pt x="5243" y="2465"/>
                    <a:pt x="5203" y="2720"/>
                    <a:pt x="5146" y="2971"/>
                  </a:cubicBezTo>
                  <a:cubicBezTo>
                    <a:pt x="5087" y="3233"/>
                    <a:pt x="5008" y="3489"/>
                    <a:pt x="4911" y="3739"/>
                  </a:cubicBezTo>
                  <a:cubicBezTo>
                    <a:pt x="4824" y="3951"/>
                    <a:pt x="4728" y="4158"/>
                    <a:pt x="4631" y="4366"/>
                  </a:cubicBezTo>
                  <a:cubicBezTo>
                    <a:pt x="4315" y="4545"/>
                    <a:pt x="4004" y="4731"/>
                    <a:pt x="3699" y="4929"/>
                  </a:cubicBezTo>
                  <a:cubicBezTo>
                    <a:pt x="3169" y="5268"/>
                    <a:pt x="2661" y="5640"/>
                    <a:pt x="2174" y="6037"/>
                  </a:cubicBezTo>
                  <a:cubicBezTo>
                    <a:pt x="2179" y="6022"/>
                    <a:pt x="2185" y="6007"/>
                    <a:pt x="2185" y="5989"/>
                  </a:cubicBezTo>
                  <a:cubicBezTo>
                    <a:pt x="2189" y="5665"/>
                    <a:pt x="2165" y="5340"/>
                    <a:pt x="2141" y="5016"/>
                  </a:cubicBezTo>
                  <a:cubicBezTo>
                    <a:pt x="2117" y="4676"/>
                    <a:pt x="2085" y="4337"/>
                    <a:pt x="2055" y="3996"/>
                  </a:cubicBezTo>
                  <a:cubicBezTo>
                    <a:pt x="1994" y="3318"/>
                    <a:pt x="1936" y="2638"/>
                    <a:pt x="1931" y="1957"/>
                  </a:cubicBezTo>
                  <a:cubicBezTo>
                    <a:pt x="1931" y="1937"/>
                    <a:pt x="1923" y="1922"/>
                    <a:pt x="1910" y="1910"/>
                  </a:cubicBezTo>
                  <a:cubicBezTo>
                    <a:pt x="1898" y="1900"/>
                    <a:pt x="1882" y="1893"/>
                    <a:pt x="1865" y="1893"/>
                  </a:cubicBezTo>
                  <a:cubicBezTo>
                    <a:pt x="1830" y="1893"/>
                    <a:pt x="1802" y="1922"/>
                    <a:pt x="1801" y="1958"/>
                  </a:cubicBezTo>
                  <a:cubicBezTo>
                    <a:pt x="1801" y="2622"/>
                    <a:pt x="1822" y="3287"/>
                    <a:pt x="1842" y="3951"/>
                  </a:cubicBezTo>
                  <a:cubicBezTo>
                    <a:pt x="1853" y="4291"/>
                    <a:pt x="1862" y="4631"/>
                    <a:pt x="1867" y="4973"/>
                  </a:cubicBezTo>
                  <a:cubicBezTo>
                    <a:pt x="1871" y="5313"/>
                    <a:pt x="1865" y="5655"/>
                    <a:pt x="1871" y="5994"/>
                  </a:cubicBezTo>
                  <a:cubicBezTo>
                    <a:pt x="1874" y="6079"/>
                    <a:pt x="1945" y="6149"/>
                    <a:pt x="2030" y="6149"/>
                  </a:cubicBezTo>
                  <a:cubicBezTo>
                    <a:pt x="2037" y="6149"/>
                    <a:pt x="2043" y="6146"/>
                    <a:pt x="2050" y="6146"/>
                  </a:cubicBezTo>
                  <a:cubicBezTo>
                    <a:pt x="1951" y="6229"/>
                    <a:pt x="1851" y="6312"/>
                    <a:pt x="1753" y="6398"/>
                  </a:cubicBezTo>
                  <a:cubicBezTo>
                    <a:pt x="1443" y="6671"/>
                    <a:pt x="1147" y="6959"/>
                    <a:pt x="862" y="7256"/>
                  </a:cubicBezTo>
                  <a:cubicBezTo>
                    <a:pt x="728" y="7397"/>
                    <a:pt x="594" y="7542"/>
                    <a:pt x="467" y="7691"/>
                  </a:cubicBezTo>
                  <a:cubicBezTo>
                    <a:pt x="329" y="7851"/>
                    <a:pt x="197" y="8017"/>
                    <a:pt x="70" y="8185"/>
                  </a:cubicBezTo>
                  <a:cubicBezTo>
                    <a:pt x="1" y="8281"/>
                    <a:pt x="13" y="8413"/>
                    <a:pt x="107" y="8486"/>
                  </a:cubicBezTo>
                  <a:cubicBezTo>
                    <a:pt x="144" y="8516"/>
                    <a:pt x="192" y="8532"/>
                    <a:pt x="239" y="8532"/>
                  </a:cubicBezTo>
                  <a:cubicBezTo>
                    <a:pt x="246" y="8532"/>
                    <a:pt x="253" y="8531"/>
                    <a:pt x="260" y="8530"/>
                  </a:cubicBezTo>
                  <a:cubicBezTo>
                    <a:pt x="321" y="8524"/>
                    <a:pt x="365" y="8495"/>
                    <a:pt x="405" y="8452"/>
                  </a:cubicBezTo>
                  <a:cubicBezTo>
                    <a:pt x="726" y="8093"/>
                    <a:pt x="1049" y="7735"/>
                    <a:pt x="1392" y="7396"/>
                  </a:cubicBezTo>
                  <a:cubicBezTo>
                    <a:pt x="2497" y="6313"/>
                    <a:pt x="3759" y="5402"/>
                    <a:pt x="5095" y="4631"/>
                  </a:cubicBezTo>
                  <a:cubicBezTo>
                    <a:pt x="5208" y="4657"/>
                    <a:pt x="5320" y="4686"/>
                    <a:pt x="5429" y="4724"/>
                  </a:cubicBezTo>
                  <a:cubicBezTo>
                    <a:pt x="5599" y="4788"/>
                    <a:pt x="5764" y="4864"/>
                    <a:pt x="5927" y="4947"/>
                  </a:cubicBezTo>
                  <a:cubicBezTo>
                    <a:pt x="6101" y="5035"/>
                    <a:pt x="6267" y="5145"/>
                    <a:pt x="6426" y="5256"/>
                  </a:cubicBezTo>
                  <a:cubicBezTo>
                    <a:pt x="6702" y="5453"/>
                    <a:pt x="6968" y="5663"/>
                    <a:pt x="7239" y="5865"/>
                  </a:cubicBezTo>
                  <a:cubicBezTo>
                    <a:pt x="7370" y="5961"/>
                    <a:pt x="7502" y="6057"/>
                    <a:pt x="7639" y="6146"/>
                  </a:cubicBezTo>
                  <a:cubicBezTo>
                    <a:pt x="7776" y="6235"/>
                    <a:pt x="7921" y="6312"/>
                    <a:pt x="8067" y="6384"/>
                  </a:cubicBezTo>
                  <a:cubicBezTo>
                    <a:pt x="8076" y="6389"/>
                    <a:pt x="8086" y="6391"/>
                    <a:pt x="8096" y="6391"/>
                  </a:cubicBezTo>
                  <a:cubicBezTo>
                    <a:pt x="8119" y="6391"/>
                    <a:pt x="8141" y="6378"/>
                    <a:pt x="8153" y="6356"/>
                  </a:cubicBezTo>
                  <a:cubicBezTo>
                    <a:pt x="8166" y="6331"/>
                    <a:pt x="8162" y="6298"/>
                    <a:pt x="8139" y="6279"/>
                  </a:cubicBezTo>
                  <a:cubicBezTo>
                    <a:pt x="8136" y="6276"/>
                    <a:pt x="8131" y="6272"/>
                    <a:pt x="8125" y="6271"/>
                  </a:cubicBezTo>
                  <a:cubicBezTo>
                    <a:pt x="7970" y="6195"/>
                    <a:pt x="7827" y="6099"/>
                    <a:pt x="7686" y="6001"/>
                  </a:cubicBezTo>
                  <a:lnTo>
                    <a:pt x="7686" y="6001"/>
                  </a:lnTo>
                  <a:cubicBezTo>
                    <a:pt x="7687" y="6002"/>
                    <a:pt x="7688" y="6003"/>
                    <a:pt x="7688" y="6004"/>
                  </a:cubicBezTo>
                  <a:lnTo>
                    <a:pt x="7688" y="6004"/>
                  </a:lnTo>
                  <a:cubicBezTo>
                    <a:pt x="7475" y="5850"/>
                    <a:pt x="7273" y="5683"/>
                    <a:pt x="7075" y="5511"/>
                  </a:cubicBezTo>
                  <a:cubicBezTo>
                    <a:pt x="6862" y="5329"/>
                    <a:pt x="6652" y="5144"/>
                    <a:pt x="6433" y="4970"/>
                  </a:cubicBezTo>
                  <a:cubicBezTo>
                    <a:pt x="6330" y="4889"/>
                    <a:pt x="6226" y="4813"/>
                    <a:pt x="6119" y="4737"/>
                  </a:cubicBezTo>
                  <a:cubicBezTo>
                    <a:pt x="6013" y="4662"/>
                    <a:pt x="5907" y="4593"/>
                    <a:pt x="5792" y="4533"/>
                  </a:cubicBezTo>
                  <a:cubicBezTo>
                    <a:pt x="5694" y="4481"/>
                    <a:pt x="5592" y="4441"/>
                    <a:pt x="5488" y="4407"/>
                  </a:cubicBezTo>
                  <a:cubicBezTo>
                    <a:pt x="6010" y="4123"/>
                    <a:pt x="6540" y="3853"/>
                    <a:pt x="7076" y="3597"/>
                  </a:cubicBezTo>
                  <a:cubicBezTo>
                    <a:pt x="7398" y="3445"/>
                    <a:pt x="7723" y="3301"/>
                    <a:pt x="8052" y="3164"/>
                  </a:cubicBezTo>
                  <a:cubicBezTo>
                    <a:pt x="8146" y="3224"/>
                    <a:pt x="8240" y="3282"/>
                    <a:pt x="8331" y="3344"/>
                  </a:cubicBezTo>
                  <a:cubicBezTo>
                    <a:pt x="8709" y="3620"/>
                    <a:pt x="9042" y="3951"/>
                    <a:pt x="9368" y="4287"/>
                  </a:cubicBezTo>
                  <a:cubicBezTo>
                    <a:pt x="9530" y="4452"/>
                    <a:pt x="9696" y="4618"/>
                    <a:pt x="9867" y="4777"/>
                  </a:cubicBezTo>
                  <a:cubicBezTo>
                    <a:pt x="10041" y="4937"/>
                    <a:pt x="10228" y="5085"/>
                    <a:pt x="10422" y="5221"/>
                  </a:cubicBezTo>
                  <a:cubicBezTo>
                    <a:pt x="10430" y="5228"/>
                    <a:pt x="10439" y="5230"/>
                    <a:pt x="10449" y="5230"/>
                  </a:cubicBezTo>
                  <a:cubicBezTo>
                    <a:pt x="10467" y="5230"/>
                    <a:pt x="10488" y="5220"/>
                    <a:pt x="10500" y="5208"/>
                  </a:cubicBezTo>
                  <a:cubicBezTo>
                    <a:pt x="10527" y="5180"/>
                    <a:pt x="10531" y="5133"/>
                    <a:pt x="10504" y="5112"/>
                  </a:cubicBezTo>
                  <a:cubicBezTo>
                    <a:pt x="10288" y="4960"/>
                    <a:pt x="10098" y="4781"/>
                    <a:pt x="9917" y="4592"/>
                  </a:cubicBezTo>
                  <a:cubicBezTo>
                    <a:pt x="9721" y="4388"/>
                    <a:pt x="9540" y="4172"/>
                    <a:pt x="9358" y="3960"/>
                  </a:cubicBezTo>
                  <a:cubicBezTo>
                    <a:pt x="9265" y="3853"/>
                    <a:pt x="9174" y="3746"/>
                    <a:pt x="9078" y="3642"/>
                  </a:cubicBezTo>
                  <a:cubicBezTo>
                    <a:pt x="8984" y="3541"/>
                    <a:pt x="8887" y="3442"/>
                    <a:pt x="8785" y="3348"/>
                  </a:cubicBezTo>
                  <a:cubicBezTo>
                    <a:pt x="8774" y="3338"/>
                    <a:pt x="8766" y="3330"/>
                    <a:pt x="8757" y="3322"/>
                  </a:cubicBezTo>
                  <a:cubicBezTo>
                    <a:pt x="8666" y="3238"/>
                    <a:pt x="8567" y="3159"/>
                    <a:pt x="8466" y="3087"/>
                  </a:cubicBezTo>
                  <a:cubicBezTo>
                    <a:pt x="8438" y="3066"/>
                    <a:pt x="8408" y="3049"/>
                    <a:pt x="8380" y="3031"/>
                  </a:cubicBezTo>
                  <a:cubicBezTo>
                    <a:pt x="8565" y="2956"/>
                    <a:pt x="8750" y="2879"/>
                    <a:pt x="8937" y="2807"/>
                  </a:cubicBezTo>
                  <a:cubicBezTo>
                    <a:pt x="9558" y="2568"/>
                    <a:pt x="10185" y="2343"/>
                    <a:pt x="10816" y="2136"/>
                  </a:cubicBezTo>
                  <a:cubicBezTo>
                    <a:pt x="11449" y="1929"/>
                    <a:pt x="12090" y="1733"/>
                    <a:pt x="12736" y="1569"/>
                  </a:cubicBezTo>
                  <a:cubicBezTo>
                    <a:pt x="12770" y="1560"/>
                    <a:pt x="12784" y="1515"/>
                    <a:pt x="12773" y="1486"/>
                  </a:cubicBezTo>
                  <a:cubicBezTo>
                    <a:pt x="12769" y="1475"/>
                    <a:pt x="12764" y="1468"/>
                    <a:pt x="12757" y="1461"/>
                  </a:cubicBezTo>
                  <a:cubicBezTo>
                    <a:pt x="12746" y="1451"/>
                    <a:pt x="12731" y="1446"/>
                    <a:pt x="12714" y="1446"/>
                  </a:cubicBezTo>
                  <a:cubicBezTo>
                    <a:pt x="12705" y="1446"/>
                    <a:pt x="12697" y="1448"/>
                    <a:pt x="12688" y="1450"/>
                  </a:cubicBezTo>
                  <a:cubicBezTo>
                    <a:pt x="12547" y="1486"/>
                    <a:pt x="12403" y="1520"/>
                    <a:pt x="12260" y="1556"/>
                  </a:cubicBezTo>
                  <a:cubicBezTo>
                    <a:pt x="12203" y="1570"/>
                    <a:pt x="12147" y="1585"/>
                    <a:pt x="12091" y="1598"/>
                  </a:cubicBezTo>
                  <a:lnTo>
                    <a:pt x="12091" y="1598"/>
                  </a:lnTo>
                  <a:cubicBezTo>
                    <a:pt x="12095" y="1597"/>
                    <a:pt x="12101" y="1596"/>
                    <a:pt x="12106" y="1595"/>
                  </a:cubicBezTo>
                  <a:lnTo>
                    <a:pt x="12106" y="1595"/>
                  </a:lnTo>
                  <a:cubicBezTo>
                    <a:pt x="11384" y="1774"/>
                    <a:pt x="10667" y="1961"/>
                    <a:pt x="9956" y="2175"/>
                  </a:cubicBezTo>
                  <a:cubicBezTo>
                    <a:pt x="9354" y="2354"/>
                    <a:pt x="8759" y="2554"/>
                    <a:pt x="8168" y="2770"/>
                  </a:cubicBezTo>
                  <a:cubicBezTo>
                    <a:pt x="8176" y="2754"/>
                    <a:pt x="8186" y="2742"/>
                    <a:pt x="8193" y="2727"/>
                  </a:cubicBezTo>
                  <a:cubicBezTo>
                    <a:pt x="8249" y="2605"/>
                    <a:pt x="8298" y="2480"/>
                    <a:pt x="8345" y="2354"/>
                  </a:cubicBezTo>
                  <a:cubicBezTo>
                    <a:pt x="8387" y="2238"/>
                    <a:pt x="8420" y="2121"/>
                    <a:pt x="8455" y="2003"/>
                  </a:cubicBezTo>
                  <a:cubicBezTo>
                    <a:pt x="8494" y="1868"/>
                    <a:pt x="8530" y="1736"/>
                    <a:pt x="8560" y="1602"/>
                  </a:cubicBezTo>
                  <a:cubicBezTo>
                    <a:pt x="8619" y="1353"/>
                    <a:pt x="8659" y="1102"/>
                    <a:pt x="8681" y="849"/>
                  </a:cubicBezTo>
                  <a:cubicBezTo>
                    <a:pt x="8705" y="587"/>
                    <a:pt x="8709" y="326"/>
                    <a:pt x="8683" y="64"/>
                  </a:cubicBezTo>
                  <a:cubicBezTo>
                    <a:pt x="8681" y="45"/>
                    <a:pt x="8675" y="28"/>
                    <a:pt x="8661" y="16"/>
                  </a:cubicBezTo>
                  <a:cubicBezTo>
                    <a:pt x="8650" y="5"/>
                    <a:pt x="8634" y="0"/>
                    <a:pt x="86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730" name="Shape 730"/>
        <p:cNvGrpSpPr/>
        <p:nvPr/>
      </p:nvGrpSpPr>
      <p:grpSpPr>
        <a:xfrm>
          <a:off x="0" y="0"/>
          <a:ext cx="0" cy="0"/>
          <a:chOff x="0" y="0"/>
          <a:chExt cx="0" cy="0"/>
        </a:xfrm>
      </p:grpSpPr>
      <p:sp>
        <p:nvSpPr>
          <p:cNvPr id="731" name="Google Shape;731;p15"/>
          <p:cNvSpPr txBox="1"/>
          <p:nvPr>
            <p:ph idx="1" type="subTitle"/>
          </p:nvPr>
        </p:nvSpPr>
        <p:spPr>
          <a:xfrm>
            <a:off x="2935025" y="3498403"/>
            <a:ext cx="4821900" cy="1434000"/>
          </a:xfrm>
          <a:prstGeom prst="rect">
            <a:avLst/>
          </a:prstGeom>
        </p:spPr>
        <p:txBody>
          <a:bodyPr anchorCtr="0" anchor="t" bIns="114400" lIns="114400" spcFirstLastPara="1" rIns="114400" wrap="square" tIns="114400">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732" name="Google Shape;732;p15"/>
          <p:cNvSpPr txBox="1"/>
          <p:nvPr>
            <p:ph idx="2" type="subTitle"/>
          </p:nvPr>
        </p:nvSpPr>
        <p:spPr>
          <a:xfrm rot="-1069">
            <a:off x="2935200" y="6403659"/>
            <a:ext cx="4821900" cy="471900"/>
          </a:xfrm>
          <a:prstGeom prst="rect">
            <a:avLst/>
          </a:prstGeom>
          <a:noFill/>
          <a:ln>
            <a:noFill/>
          </a:ln>
        </p:spPr>
        <p:txBody>
          <a:bodyPr anchorCtr="0" anchor="t" bIns="114400" lIns="114400" spcFirstLastPara="1" rIns="114400" wrap="square" tIns="114400">
            <a:noAutofit/>
          </a:bodyPr>
          <a:lstStyle>
            <a:lvl1pPr lvl="0" rtl="0" algn="ctr">
              <a:lnSpc>
                <a:spcPct val="100000"/>
              </a:lnSpc>
              <a:spcBef>
                <a:spcPts val="0"/>
              </a:spcBef>
              <a:spcAft>
                <a:spcPts val="0"/>
              </a:spcAft>
              <a:buClr>
                <a:schemeClr val="dk1"/>
              </a:buClr>
              <a:buSzPts val="1600"/>
              <a:buNone/>
              <a:defRPr/>
            </a:lvl1pPr>
            <a:lvl2pPr lvl="1" rtl="0" algn="ctr">
              <a:lnSpc>
                <a:spcPct val="100000"/>
              </a:lnSpc>
              <a:spcBef>
                <a:spcPts val="0"/>
              </a:spcBef>
              <a:spcAft>
                <a:spcPts val="0"/>
              </a:spcAft>
              <a:buClr>
                <a:schemeClr val="dk1"/>
              </a:buClr>
              <a:buSzPts val="1600"/>
              <a:buNone/>
              <a:defRPr>
                <a:solidFill>
                  <a:schemeClr val="dk1"/>
                </a:solidFill>
              </a:defRPr>
            </a:lvl2pPr>
            <a:lvl3pPr lvl="2" rtl="0" algn="ctr">
              <a:lnSpc>
                <a:spcPct val="100000"/>
              </a:lnSpc>
              <a:spcBef>
                <a:spcPts val="0"/>
              </a:spcBef>
              <a:spcAft>
                <a:spcPts val="0"/>
              </a:spcAft>
              <a:buClr>
                <a:schemeClr val="dk1"/>
              </a:buClr>
              <a:buSzPts val="1600"/>
              <a:buNone/>
              <a:defRPr>
                <a:solidFill>
                  <a:schemeClr val="dk1"/>
                </a:solidFill>
              </a:defRPr>
            </a:lvl3pPr>
            <a:lvl4pPr lvl="3" rtl="0" algn="ctr">
              <a:lnSpc>
                <a:spcPct val="100000"/>
              </a:lnSpc>
              <a:spcBef>
                <a:spcPts val="0"/>
              </a:spcBef>
              <a:spcAft>
                <a:spcPts val="0"/>
              </a:spcAft>
              <a:buClr>
                <a:schemeClr val="dk1"/>
              </a:buClr>
              <a:buSzPts val="1600"/>
              <a:buNone/>
              <a:defRPr>
                <a:solidFill>
                  <a:schemeClr val="dk1"/>
                </a:solidFill>
              </a:defRPr>
            </a:lvl4pPr>
            <a:lvl5pPr lvl="4" rtl="0" algn="ctr">
              <a:lnSpc>
                <a:spcPct val="100000"/>
              </a:lnSpc>
              <a:spcBef>
                <a:spcPts val="0"/>
              </a:spcBef>
              <a:spcAft>
                <a:spcPts val="0"/>
              </a:spcAft>
              <a:buClr>
                <a:schemeClr val="dk1"/>
              </a:buClr>
              <a:buSzPts val="1600"/>
              <a:buNone/>
              <a:defRPr>
                <a:solidFill>
                  <a:schemeClr val="dk1"/>
                </a:solidFill>
              </a:defRPr>
            </a:lvl5pPr>
            <a:lvl6pPr lvl="5" rtl="0" algn="ctr">
              <a:lnSpc>
                <a:spcPct val="100000"/>
              </a:lnSpc>
              <a:spcBef>
                <a:spcPts val="0"/>
              </a:spcBef>
              <a:spcAft>
                <a:spcPts val="0"/>
              </a:spcAft>
              <a:buClr>
                <a:schemeClr val="dk1"/>
              </a:buClr>
              <a:buSzPts val="1600"/>
              <a:buNone/>
              <a:defRPr>
                <a:solidFill>
                  <a:schemeClr val="dk1"/>
                </a:solidFill>
              </a:defRPr>
            </a:lvl6pPr>
            <a:lvl7pPr lvl="6" rtl="0" algn="ctr">
              <a:lnSpc>
                <a:spcPct val="100000"/>
              </a:lnSpc>
              <a:spcBef>
                <a:spcPts val="0"/>
              </a:spcBef>
              <a:spcAft>
                <a:spcPts val="0"/>
              </a:spcAft>
              <a:buClr>
                <a:schemeClr val="dk1"/>
              </a:buClr>
              <a:buSzPts val="1600"/>
              <a:buNone/>
              <a:defRPr>
                <a:solidFill>
                  <a:schemeClr val="dk1"/>
                </a:solidFill>
              </a:defRPr>
            </a:lvl7pPr>
            <a:lvl8pPr lvl="7" rtl="0" algn="ctr">
              <a:lnSpc>
                <a:spcPct val="100000"/>
              </a:lnSpc>
              <a:spcBef>
                <a:spcPts val="0"/>
              </a:spcBef>
              <a:spcAft>
                <a:spcPts val="0"/>
              </a:spcAft>
              <a:buClr>
                <a:schemeClr val="dk1"/>
              </a:buClr>
              <a:buSzPts val="1600"/>
              <a:buNone/>
              <a:defRPr>
                <a:solidFill>
                  <a:schemeClr val="dk1"/>
                </a:solidFill>
              </a:defRPr>
            </a:lvl8pPr>
            <a:lvl9pPr lvl="8" rtl="0" algn="ctr">
              <a:lnSpc>
                <a:spcPct val="100000"/>
              </a:lnSpc>
              <a:spcBef>
                <a:spcPts val="0"/>
              </a:spcBef>
              <a:spcAft>
                <a:spcPts val="0"/>
              </a:spcAft>
              <a:buClr>
                <a:schemeClr val="dk1"/>
              </a:buClr>
              <a:buSzPts val="1600"/>
              <a:buNone/>
              <a:defRPr>
                <a:solidFill>
                  <a:schemeClr val="dk1"/>
                </a:solidFill>
              </a:defRPr>
            </a:lvl9pPr>
          </a:lstStyle>
          <a:p/>
        </p:txBody>
      </p:sp>
      <p:sp>
        <p:nvSpPr>
          <p:cNvPr id="733" name="Google Shape;733;p15"/>
          <p:cNvSpPr txBox="1"/>
          <p:nvPr>
            <p:ph type="ctrTitle"/>
          </p:nvPr>
        </p:nvSpPr>
        <p:spPr>
          <a:xfrm>
            <a:off x="1372900" y="685800"/>
            <a:ext cx="7946400" cy="2608500"/>
          </a:xfrm>
          <a:prstGeom prst="rect">
            <a:avLst/>
          </a:prstGeom>
          <a:noFill/>
          <a:ln>
            <a:noFill/>
          </a:ln>
        </p:spPr>
        <p:txBody>
          <a:bodyPr anchorCtr="0" anchor="t" bIns="114400" lIns="114400" spcFirstLastPara="1" rIns="114400" wrap="square" tIns="114400">
            <a:noAutofit/>
          </a:bodyPr>
          <a:lstStyle>
            <a:lvl1pPr lvl="0" rtl="0" algn="ctr">
              <a:spcBef>
                <a:spcPts val="0"/>
              </a:spcBef>
              <a:spcAft>
                <a:spcPts val="0"/>
              </a:spcAft>
              <a:buSzPts val="14000"/>
              <a:buNone/>
              <a:defRPr sz="18000"/>
            </a:lvl1pPr>
            <a:lvl2pPr lvl="1" rtl="0" algn="ctr">
              <a:spcBef>
                <a:spcPts val="0"/>
              </a:spcBef>
              <a:spcAft>
                <a:spcPts val="0"/>
              </a:spcAft>
              <a:buSzPts val="14000"/>
              <a:buNone/>
              <a:defRPr sz="14000"/>
            </a:lvl2pPr>
            <a:lvl3pPr lvl="2" rtl="0" algn="ctr">
              <a:spcBef>
                <a:spcPts val="0"/>
              </a:spcBef>
              <a:spcAft>
                <a:spcPts val="0"/>
              </a:spcAft>
              <a:buSzPts val="14000"/>
              <a:buNone/>
              <a:defRPr sz="14000"/>
            </a:lvl3pPr>
            <a:lvl4pPr lvl="3" rtl="0" algn="ctr">
              <a:spcBef>
                <a:spcPts val="0"/>
              </a:spcBef>
              <a:spcAft>
                <a:spcPts val="0"/>
              </a:spcAft>
              <a:buSzPts val="14000"/>
              <a:buNone/>
              <a:defRPr sz="14000"/>
            </a:lvl4pPr>
            <a:lvl5pPr lvl="4" rtl="0" algn="ctr">
              <a:spcBef>
                <a:spcPts val="0"/>
              </a:spcBef>
              <a:spcAft>
                <a:spcPts val="0"/>
              </a:spcAft>
              <a:buSzPts val="14000"/>
              <a:buNone/>
              <a:defRPr sz="14000"/>
            </a:lvl5pPr>
            <a:lvl6pPr lvl="5" rtl="0" algn="ctr">
              <a:spcBef>
                <a:spcPts val="0"/>
              </a:spcBef>
              <a:spcAft>
                <a:spcPts val="0"/>
              </a:spcAft>
              <a:buSzPts val="14000"/>
              <a:buNone/>
              <a:defRPr sz="14000"/>
            </a:lvl6pPr>
            <a:lvl7pPr lvl="6" rtl="0" algn="ctr">
              <a:spcBef>
                <a:spcPts val="0"/>
              </a:spcBef>
              <a:spcAft>
                <a:spcPts val="0"/>
              </a:spcAft>
              <a:buSzPts val="14000"/>
              <a:buNone/>
              <a:defRPr sz="14000"/>
            </a:lvl7pPr>
            <a:lvl8pPr lvl="7" rtl="0" algn="ctr">
              <a:spcBef>
                <a:spcPts val="0"/>
              </a:spcBef>
              <a:spcAft>
                <a:spcPts val="0"/>
              </a:spcAft>
              <a:buSzPts val="14000"/>
              <a:buNone/>
              <a:defRPr sz="14000"/>
            </a:lvl8pPr>
            <a:lvl9pPr lvl="8" rtl="0" algn="ctr">
              <a:spcBef>
                <a:spcPts val="0"/>
              </a:spcBef>
              <a:spcAft>
                <a:spcPts val="0"/>
              </a:spcAft>
              <a:buSzPts val="14000"/>
              <a:buNone/>
              <a:defRPr sz="14000"/>
            </a:lvl9pPr>
          </a:lstStyle>
          <a:p/>
        </p:txBody>
      </p:sp>
      <p:sp>
        <p:nvSpPr>
          <p:cNvPr id="734" name="Google Shape;734;p15"/>
          <p:cNvSpPr txBox="1"/>
          <p:nvPr/>
        </p:nvSpPr>
        <p:spPr>
          <a:xfrm>
            <a:off x="2935075" y="5136506"/>
            <a:ext cx="4821900" cy="1062300"/>
          </a:xfrm>
          <a:prstGeom prst="rect">
            <a:avLst/>
          </a:prstGeom>
          <a:noFill/>
          <a:ln>
            <a:noFill/>
          </a:ln>
        </p:spPr>
        <p:txBody>
          <a:bodyPr anchorCtr="0" anchor="t" bIns="114400" lIns="114400" spcFirstLastPara="1" rIns="114400" wrap="square" tIns="114400">
            <a:noAutofit/>
          </a:bodyPr>
          <a:lstStyle/>
          <a:p>
            <a:pPr indent="0" lvl="0" marL="0" rtl="0" algn="ctr">
              <a:spcBef>
                <a:spcPts val="400"/>
              </a:spcBef>
              <a:spcAft>
                <a:spcPts val="0"/>
              </a:spcAft>
              <a:buNone/>
            </a:pPr>
            <a:r>
              <a:rPr b="1" lang="en" sz="1600">
                <a:solidFill>
                  <a:schemeClr val="accent2"/>
                </a:solidFill>
                <a:latin typeface="Quicksand"/>
                <a:ea typeface="Quicksand"/>
                <a:cs typeface="Quicksand"/>
                <a:sym typeface="Quicksand"/>
              </a:rPr>
              <a:t>CREDITS:</a:t>
            </a:r>
            <a:r>
              <a:rPr lang="en" sz="1600">
                <a:solidFill>
                  <a:schemeClr val="accent2"/>
                </a:solidFill>
                <a:latin typeface="Quicksand"/>
                <a:ea typeface="Quicksand"/>
                <a:cs typeface="Quicksand"/>
                <a:sym typeface="Quicksand"/>
              </a:rPr>
              <a:t> This presentation template was created by </a:t>
            </a:r>
            <a:r>
              <a:rPr b="1" lang="en" sz="1600">
                <a:solidFill>
                  <a:schemeClr val="accent2"/>
                </a:solidFill>
                <a:uFill>
                  <a:noFill/>
                </a:uFill>
                <a:latin typeface="Quicksand"/>
                <a:ea typeface="Quicksand"/>
                <a:cs typeface="Quicksand"/>
                <a:sym typeface="Quicksand"/>
                <a:hlinkClick r:id="rId2">
                  <a:extLst>
                    <a:ext uri="{A12FA001-AC4F-418D-AE19-62706E023703}">
                      <ahyp:hlinkClr val="tx"/>
                    </a:ext>
                  </a:extLst>
                </a:hlinkClick>
              </a:rPr>
              <a:t>Slidesgo</a:t>
            </a:r>
            <a:r>
              <a:rPr b="1" lang="en" sz="1600">
                <a:solidFill>
                  <a:schemeClr val="accent2"/>
                </a:solidFill>
                <a:latin typeface="Quicksand"/>
                <a:ea typeface="Quicksand"/>
                <a:cs typeface="Quicksand"/>
                <a:sym typeface="Quicksand"/>
              </a:rPr>
              <a:t>,</a:t>
            </a:r>
            <a:r>
              <a:rPr lang="en" sz="1600">
                <a:solidFill>
                  <a:schemeClr val="accent2"/>
                </a:solidFill>
                <a:latin typeface="Quicksand"/>
                <a:ea typeface="Quicksand"/>
                <a:cs typeface="Quicksand"/>
                <a:sym typeface="Quicksand"/>
              </a:rPr>
              <a:t> including icons by </a:t>
            </a:r>
            <a:r>
              <a:rPr b="1" lang="en" sz="1600">
                <a:solidFill>
                  <a:schemeClr val="accent2"/>
                </a:solidFill>
                <a:uFill>
                  <a:noFill/>
                </a:uFill>
                <a:latin typeface="Quicksand"/>
                <a:ea typeface="Quicksand"/>
                <a:cs typeface="Quicksand"/>
                <a:sym typeface="Quicksand"/>
                <a:hlinkClick r:id="rId3">
                  <a:extLst>
                    <a:ext uri="{A12FA001-AC4F-418D-AE19-62706E023703}">
                      <ahyp:hlinkClr val="tx"/>
                    </a:ext>
                  </a:extLst>
                </a:hlinkClick>
              </a:rPr>
              <a:t>Flaticon</a:t>
            </a:r>
            <a:r>
              <a:rPr b="1" lang="en" sz="1600">
                <a:solidFill>
                  <a:schemeClr val="accent2"/>
                </a:solidFill>
                <a:latin typeface="Quicksand"/>
                <a:ea typeface="Quicksand"/>
                <a:cs typeface="Quicksand"/>
                <a:sym typeface="Quicksand"/>
              </a:rPr>
              <a:t>,</a:t>
            </a:r>
            <a:r>
              <a:rPr lang="en" sz="1600">
                <a:solidFill>
                  <a:schemeClr val="accent2"/>
                </a:solidFill>
                <a:latin typeface="Quicksand"/>
                <a:ea typeface="Quicksand"/>
                <a:cs typeface="Quicksand"/>
                <a:sym typeface="Quicksand"/>
              </a:rPr>
              <a:t> and infographics &amp; images by </a:t>
            </a:r>
            <a:r>
              <a:rPr b="1" lang="en" sz="1600">
                <a:solidFill>
                  <a:schemeClr val="accent2"/>
                </a:solidFill>
                <a:uFill>
                  <a:noFill/>
                </a:uFill>
                <a:latin typeface="Quicksand"/>
                <a:ea typeface="Quicksand"/>
                <a:cs typeface="Quicksand"/>
                <a:sym typeface="Quicksand"/>
                <a:hlinkClick r:id="rId4">
                  <a:extLst>
                    <a:ext uri="{A12FA001-AC4F-418D-AE19-62706E023703}">
                      <ahyp:hlinkClr val="tx"/>
                    </a:ext>
                  </a:extLst>
                </a:hlinkClick>
              </a:rPr>
              <a:t>Freepik</a:t>
            </a:r>
            <a:endParaRPr b="1" sz="1600">
              <a:solidFill>
                <a:schemeClr val="accent2"/>
              </a:solidFill>
              <a:latin typeface="Quicksand"/>
              <a:ea typeface="Quicksand"/>
              <a:cs typeface="Quicksand"/>
              <a:sym typeface="Quicksand"/>
            </a:endParaRPr>
          </a:p>
        </p:txBody>
      </p:sp>
      <p:sp>
        <p:nvSpPr>
          <p:cNvPr id="735" name="Google Shape;735;p15"/>
          <p:cNvSpPr/>
          <p:nvPr/>
        </p:nvSpPr>
        <p:spPr>
          <a:xfrm>
            <a:off x="587101" y="6647687"/>
            <a:ext cx="899324" cy="912315"/>
          </a:xfrm>
          <a:custGeom>
            <a:rect b="b" l="l" r="r" t="t"/>
            <a:pathLst>
              <a:path extrusionOk="0" h="26124" w="25752">
                <a:moveTo>
                  <a:pt x="23590" y="19151"/>
                </a:moveTo>
                <a:cubicBezTo>
                  <a:pt x="23588" y="19157"/>
                  <a:pt x="23586" y="19163"/>
                  <a:pt x="23584" y="19169"/>
                </a:cubicBezTo>
                <a:cubicBezTo>
                  <a:pt x="23586" y="19163"/>
                  <a:pt x="23588" y="19157"/>
                  <a:pt x="23590" y="19151"/>
                </a:cubicBezTo>
                <a:close/>
                <a:moveTo>
                  <a:pt x="9406" y="1"/>
                </a:moveTo>
                <a:cubicBezTo>
                  <a:pt x="8554" y="1"/>
                  <a:pt x="7696" y="691"/>
                  <a:pt x="7188" y="2437"/>
                </a:cubicBezTo>
                <a:cubicBezTo>
                  <a:pt x="6517" y="4729"/>
                  <a:pt x="6536" y="7002"/>
                  <a:pt x="5807" y="9164"/>
                </a:cubicBezTo>
                <a:cubicBezTo>
                  <a:pt x="5644" y="9654"/>
                  <a:pt x="5593" y="9823"/>
                  <a:pt x="5567" y="9823"/>
                </a:cubicBezTo>
                <a:cubicBezTo>
                  <a:pt x="5549" y="9823"/>
                  <a:pt x="5542" y="9744"/>
                  <a:pt x="5519" y="9635"/>
                </a:cubicBezTo>
                <a:cubicBezTo>
                  <a:pt x="5302" y="8383"/>
                  <a:pt x="5655" y="6232"/>
                  <a:pt x="5038" y="5154"/>
                </a:cubicBezTo>
                <a:cubicBezTo>
                  <a:pt x="4737" y="4627"/>
                  <a:pt x="4249" y="4360"/>
                  <a:pt x="3722" y="4360"/>
                </a:cubicBezTo>
                <a:cubicBezTo>
                  <a:pt x="3053" y="4360"/>
                  <a:pt x="2321" y="4790"/>
                  <a:pt x="1823" y="5665"/>
                </a:cubicBezTo>
                <a:cubicBezTo>
                  <a:pt x="33" y="8807"/>
                  <a:pt x="1" y="17146"/>
                  <a:pt x="2192" y="20473"/>
                </a:cubicBezTo>
                <a:cubicBezTo>
                  <a:pt x="4377" y="23796"/>
                  <a:pt x="6807" y="26124"/>
                  <a:pt x="12696" y="26124"/>
                </a:cubicBezTo>
                <a:cubicBezTo>
                  <a:pt x="14511" y="26124"/>
                  <a:pt x="17105" y="25192"/>
                  <a:pt x="17283" y="25122"/>
                </a:cubicBezTo>
                <a:cubicBezTo>
                  <a:pt x="19633" y="24169"/>
                  <a:pt x="21127" y="23182"/>
                  <a:pt x="22583" y="21070"/>
                </a:cubicBezTo>
                <a:cubicBezTo>
                  <a:pt x="23017" y="20440"/>
                  <a:pt x="23436" y="19577"/>
                  <a:pt x="23594" y="19139"/>
                </a:cubicBezTo>
                <a:lnTo>
                  <a:pt x="23594" y="19139"/>
                </a:lnTo>
                <a:cubicBezTo>
                  <a:pt x="23593" y="19143"/>
                  <a:pt x="23592" y="19147"/>
                  <a:pt x="23590" y="19151"/>
                </a:cubicBezTo>
                <a:lnTo>
                  <a:pt x="23590" y="19151"/>
                </a:lnTo>
                <a:cubicBezTo>
                  <a:pt x="24594" y="16384"/>
                  <a:pt x="25751" y="12826"/>
                  <a:pt x="23857" y="10571"/>
                </a:cubicBezTo>
                <a:cubicBezTo>
                  <a:pt x="23621" y="10291"/>
                  <a:pt x="23319" y="9975"/>
                  <a:pt x="22866" y="9837"/>
                </a:cubicBezTo>
                <a:cubicBezTo>
                  <a:pt x="22691" y="9784"/>
                  <a:pt x="22514" y="9760"/>
                  <a:pt x="22336" y="9760"/>
                </a:cubicBezTo>
                <a:cubicBezTo>
                  <a:pt x="21193" y="9760"/>
                  <a:pt x="20024" y="10739"/>
                  <a:pt x="19253" y="11185"/>
                </a:cubicBezTo>
                <a:cubicBezTo>
                  <a:pt x="19108" y="10258"/>
                  <a:pt x="19763" y="6095"/>
                  <a:pt x="17224" y="4817"/>
                </a:cubicBezTo>
                <a:cubicBezTo>
                  <a:pt x="16938" y="4673"/>
                  <a:pt x="16663" y="4609"/>
                  <a:pt x="16401" y="4609"/>
                </a:cubicBezTo>
                <a:cubicBezTo>
                  <a:pt x="14388" y="4609"/>
                  <a:pt x="13064" y="8420"/>
                  <a:pt x="12199" y="9705"/>
                </a:cubicBezTo>
                <a:cubicBezTo>
                  <a:pt x="12030" y="9943"/>
                  <a:pt x="11950" y="10019"/>
                  <a:pt x="11879" y="10082"/>
                </a:cubicBezTo>
                <a:cubicBezTo>
                  <a:pt x="11346" y="9151"/>
                  <a:pt x="12169" y="5329"/>
                  <a:pt x="11996" y="3207"/>
                </a:cubicBezTo>
                <a:cubicBezTo>
                  <a:pt x="11855" y="1437"/>
                  <a:pt x="10636" y="1"/>
                  <a:pt x="9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5"/>
          <p:cNvSpPr/>
          <p:nvPr/>
        </p:nvSpPr>
        <p:spPr>
          <a:xfrm>
            <a:off x="9731900" y="-152330"/>
            <a:ext cx="1176364" cy="796408"/>
          </a:xfrm>
          <a:custGeom>
            <a:rect b="b" l="l" r="r" t="t"/>
            <a:pathLst>
              <a:path extrusionOk="0" h="22805" w="33685">
                <a:moveTo>
                  <a:pt x="4915" y="0"/>
                </a:moveTo>
                <a:cubicBezTo>
                  <a:pt x="4911" y="0"/>
                  <a:pt x="4906" y="0"/>
                  <a:pt x="4901" y="0"/>
                </a:cubicBezTo>
                <a:cubicBezTo>
                  <a:pt x="3413" y="2"/>
                  <a:pt x="1701" y="152"/>
                  <a:pt x="835" y="1298"/>
                </a:cubicBezTo>
                <a:cubicBezTo>
                  <a:pt x="0" y="2404"/>
                  <a:pt x="3" y="3080"/>
                  <a:pt x="39" y="3559"/>
                </a:cubicBezTo>
                <a:cubicBezTo>
                  <a:pt x="104" y="4451"/>
                  <a:pt x="218" y="5386"/>
                  <a:pt x="677" y="6131"/>
                </a:cubicBezTo>
                <a:cubicBezTo>
                  <a:pt x="1742" y="7878"/>
                  <a:pt x="2571" y="7643"/>
                  <a:pt x="5174" y="9718"/>
                </a:cubicBezTo>
                <a:cubicBezTo>
                  <a:pt x="6353" y="10658"/>
                  <a:pt x="6429" y="10757"/>
                  <a:pt x="7006" y="11347"/>
                </a:cubicBezTo>
                <a:cubicBezTo>
                  <a:pt x="7100" y="11443"/>
                  <a:pt x="8559" y="13046"/>
                  <a:pt x="8904" y="13543"/>
                </a:cubicBezTo>
                <a:cubicBezTo>
                  <a:pt x="10122" y="15421"/>
                  <a:pt x="11516" y="22805"/>
                  <a:pt x="16845" y="22805"/>
                </a:cubicBezTo>
                <a:cubicBezTo>
                  <a:pt x="19702" y="22805"/>
                  <a:pt x="21421" y="21665"/>
                  <a:pt x="23559" y="21665"/>
                </a:cubicBezTo>
                <a:cubicBezTo>
                  <a:pt x="23669" y="21665"/>
                  <a:pt x="23780" y="21668"/>
                  <a:pt x="23892" y="21674"/>
                </a:cubicBezTo>
                <a:cubicBezTo>
                  <a:pt x="25237" y="21794"/>
                  <a:pt x="25629" y="21924"/>
                  <a:pt x="27059" y="22290"/>
                </a:cubicBezTo>
                <a:cubicBezTo>
                  <a:pt x="27895" y="22503"/>
                  <a:pt x="28935" y="22690"/>
                  <a:pt x="29494" y="22690"/>
                </a:cubicBezTo>
                <a:cubicBezTo>
                  <a:pt x="29500" y="22690"/>
                  <a:pt x="29506" y="22690"/>
                  <a:pt x="29512" y="22690"/>
                </a:cubicBezTo>
                <a:cubicBezTo>
                  <a:pt x="31856" y="22681"/>
                  <a:pt x="33684" y="19224"/>
                  <a:pt x="31797" y="15817"/>
                </a:cubicBezTo>
                <a:cubicBezTo>
                  <a:pt x="30516" y="13505"/>
                  <a:pt x="28733" y="12869"/>
                  <a:pt x="26769" y="12869"/>
                </a:cubicBezTo>
                <a:cubicBezTo>
                  <a:pt x="24365" y="12869"/>
                  <a:pt x="21690" y="13822"/>
                  <a:pt x="19333" y="13822"/>
                </a:cubicBezTo>
                <a:cubicBezTo>
                  <a:pt x="19172" y="13822"/>
                  <a:pt x="19013" y="13818"/>
                  <a:pt x="18855" y="13808"/>
                </a:cubicBezTo>
                <a:cubicBezTo>
                  <a:pt x="18047" y="13746"/>
                  <a:pt x="17133" y="13598"/>
                  <a:pt x="16366" y="13339"/>
                </a:cubicBezTo>
                <a:cubicBezTo>
                  <a:pt x="12367" y="11889"/>
                  <a:pt x="11182" y="5159"/>
                  <a:pt x="9657" y="2821"/>
                </a:cubicBezTo>
                <a:cubicBezTo>
                  <a:pt x="9443" y="2494"/>
                  <a:pt x="9122" y="1984"/>
                  <a:pt x="8421" y="1438"/>
                </a:cubicBezTo>
                <a:cubicBezTo>
                  <a:pt x="8402" y="1254"/>
                  <a:pt x="8300" y="1079"/>
                  <a:pt x="8133" y="990"/>
                </a:cubicBezTo>
                <a:cubicBezTo>
                  <a:pt x="7427" y="616"/>
                  <a:pt x="6375" y="0"/>
                  <a:pt x="4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 name="Google Shape;737;p15"/>
          <p:cNvGrpSpPr/>
          <p:nvPr/>
        </p:nvGrpSpPr>
        <p:grpSpPr>
          <a:xfrm rot="10800000">
            <a:off x="8953552" y="-41577"/>
            <a:ext cx="722826" cy="520555"/>
            <a:chOff x="7184077" y="1541336"/>
            <a:chExt cx="722826" cy="520555"/>
          </a:xfrm>
        </p:grpSpPr>
        <p:sp>
          <p:nvSpPr>
            <p:cNvPr id="738" name="Google Shape;738;p15"/>
            <p:cNvSpPr/>
            <p:nvPr/>
          </p:nvSpPr>
          <p:spPr>
            <a:xfrm>
              <a:off x="7184077" y="1541336"/>
              <a:ext cx="722826" cy="520555"/>
            </a:xfrm>
            <a:custGeom>
              <a:rect b="b" l="l" r="r" t="t"/>
              <a:pathLst>
                <a:path extrusionOk="0" h="14906" w="20698">
                  <a:moveTo>
                    <a:pt x="11728" y="1"/>
                  </a:moveTo>
                  <a:cubicBezTo>
                    <a:pt x="11639" y="1"/>
                    <a:pt x="11550" y="2"/>
                    <a:pt x="11461" y="4"/>
                  </a:cubicBezTo>
                  <a:cubicBezTo>
                    <a:pt x="11379" y="6"/>
                    <a:pt x="11027" y="31"/>
                    <a:pt x="10998" y="33"/>
                  </a:cubicBezTo>
                  <a:cubicBezTo>
                    <a:pt x="8678" y="279"/>
                    <a:pt x="7877" y="367"/>
                    <a:pt x="6016" y="1386"/>
                  </a:cubicBezTo>
                  <a:cubicBezTo>
                    <a:pt x="2628" y="3261"/>
                    <a:pt x="1211" y="6217"/>
                    <a:pt x="471" y="10005"/>
                  </a:cubicBezTo>
                  <a:cubicBezTo>
                    <a:pt x="436" y="10177"/>
                    <a:pt x="461" y="10032"/>
                    <a:pt x="422" y="10281"/>
                  </a:cubicBezTo>
                  <a:cubicBezTo>
                    <a:pt x="370" y="10620"/>
                    <a:pt x="382" y="10517"/>
                    <a:pt x="333" y="10981"/>
                  </a:cubicBezTo>
                  <a:cubicBezTo>
                    <a:pt x="279" y="11456"/>
                    <a:pt x="243" y="11075"/>
                    <a:pt x="132" y="12912"/>
                  </a:cubicBezTo>
                  <a:cubicBezTo>
                    <a:pt x="43" y="14090"/>
                    <a:pt x="0" y="14328"/>
                    <a:pt x="385" y="14328"/>
                  </a:cubicBezTo>
                  <a:cubicBezTo>
                    <a:pt x="441" y="14328"/>
                    <a:pt x="506" y="14323"/>
                    <a:pt x="581" y="14315"/>
                  </a:cubicBezTo>
                  <a:cubicBezTo>
                    <a:pt x="705" y="14301"/>
                    <a:pt x="819" y="14296"/>
                    <a:pt x="925" y="14296"/>
                  </a:cubicBezTo>
                  <a:cubicBezTo>
                    <a:pt x="1337" y="14296"/>
                    <a:pt x="1615" y="14376"/>
                    <a:pt x="1799" y="14376"/>
                  </a:cubicBezTo>
                  <a:cubicBezTo>
                    <a:pt x="1987" y="14376"/>
                    <a:pt x="2078" y="14293"/>
                    <a:pt x="2116" y="13956"/>
                  </a:cubicBezTo>
                  <a:cubicBezTo>
                    <a:pt x="2290" y="12448"/>
                    <a:pt x="1999" y="12890"/>
                    <a:pt x="2852" y="9331"/>
                  </a:cubicBezTo>
                  <a:cubicBezTo>
                    <a:pt x="3042" y="8530"/>
                    <a:pt x="3331" y="7383"/>
                    <a:pt x="4637" y="5221"/>
                  </a:cubicBezTo>
                  <a:cubicBezTo>
                    <a:pt x="5214" y="4255"/>
                    <a:pt x="6196" y="3440"/>
                    <a:pt x="6285" y="3373"/>
                  </a:cubicBezTo>
                  <a:cubicBezTo>
                    <a:pt x="7470" y="2506"/>
                    <a:pt x="9377" y="2131"/>
                    <a:pt x="11145" y="2131"/>
                  </a:cubicBezTo>
                  <a:cubicBezTo>
                    <a:pt x="12688" y="2131"/>
                    <a:pt x="14126" y="2417"/>
                    <a:pt x="14887" y="2910"/>
                  </a:cubicBezTo>
                  <a:cubicBezTo>
                    <a:pt x="15624" y="3425"/>
                    <a:pt x="16074" y="3965"/>
                    <a:pt x="16258" y="4171"/>
                  </a:cubicBezTo>
                  <a:cubicBezTo>
                    <a:pt x="16546" y="4506"/>
                    <a:pt x="16527" y="4541"/>
                    <a:pt x="16737" y="4858"/>
                  </a:cubicBezTo>
                  <a:cubicBezTo>
                    <a:pt x="16963" y="5199"/>
                    <a:pt x="17271" y="5587"/>
                    <a:pt x="17528" y="6315"/>
                  </a:cubicBezTo>
                  <a:cubicBezTo>
                    <a:pt x="18689" y="9724"/>
                    <a:pt x="18336" y="10525"/>
                    <a:pt x="18441" y="14436"/>
                  </a:cubicBezTo>
                  <a:cubicBezTo>
                    <a:pt x="18451" y="14824"/>
                    <a:pt x="18493" y="14905"/>
                    <a:pt x="18750" y="14905"/>
                  </a:cubicBezTo>
                  <a:cubicBezTo>
                    <a:pt x="18832" y="14905"/>
                    <a:pt x="18937" y="14897"/>
                    <a:pt x="19070" y="14888"/>
                  </a:cubicBezTo>
                  <a:cubicBezTo>
                    <a:pt x="19298" y="14875"/>
                    <a:pt x="19461" y="14871"/>
                    <a:pt x="19592" y="14871"/>
                  </a:cubicBezTo>
                  <a:cubicBezTo>
                    <a:pt x="19865" y="14871"/>
                    <a:pt x="19999" y="14890"/>
                    <a:pt x="20296" y="14894"/>
                  </a:cubicBezTo>
                  <a:cubicBezTo>
                    <a:pt x="20312" y="14896"/>
                    <a:pt x="20367" y="14898"/>
                    <a:pt x="20417" y="14898"/>
                  </a:cubicBezTo>
                  <a:cubicBezTo>
                    <a:pt x="20453" y="14898"/>
                    <a:pt x="20486" y="14897"/>
                    <a:pt x="20497" y="14894"/>
                  </a:cubicBezTo>
                  <a:cubicBezTo>
                    <a:pt x="20602" y="14878"/>
                    <a:pt x="20653" y="14776"/>
                    <a:pt x="20622" y="14690"/>
                  </a:cubicBezTo>
                  <a:cubicBezTo>
                    <a:pt x="20667" y="14662"/>
                    <a:pt x="20698" y="14611"/>
                    <a:pt x="20698" y="14556"/>
                  </a:cubicBezTo>
                  <a:cubicBezTo>
                    <a:pt x="20691" y="10564"/>
                    <a:pt x="20502" y="10110"/>
                    <a:pt x="20386" y="8797"/>
                  </a:cubicBezTo>
                  <a:cubicBezTo>
                    <a:pt x="19933" y="3607"/>
                    <a:pt x="16705" y="1"/>
                    <a:pt x="117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5"/>
            <p:cNvSpPr/>
            <p:nvPr/>
          </p:nvSpPr>
          <p:spPr>
            <a:xfrm>
              <a:off x="7302356" y="1658812"/>
              <a:ext cx="520485" cy="400421"/>
            </a:xfrm>
            <a:custGeom>
              <a:rect b="b" l="l" r="r" t="t"/>
              <a:pathLst>
                <a:path extrusionOk="0" h="11466" w="14904">
                  <a:moveTo>
                    <a:pt x="8317" y="0"/>
                  </a:moveTo>
                  <a:cubicBezTo>
                    <a:pt x="6998" y="0"/>
                    <a:pt x="5698" y="348"/>
                    <a:pt x="4727" y="964"/>
                  </a:cubicBezTo>
                  <a:cubicBezTo>
                    <a:pt x="1699" y="2902"/>
                    <a:pt x="845" y="6478"/>
                    <a:pt x="315" y="9961"/>
                  </a:cubicBezTo>
                  <a:cubicBezTo>
                    <a:pt x="311" y="9975"/>
                    <a:pt x="310" y="9988"/>
                    <a:pt x="308" y="10002"/>
                  </a:cubicBezTo>
                  <a:cubicBezTo>
                    <a:pt x="1" y="11116"/>
                    <a:pt x="67" y="11087"/>
                    <a:pt x="601" y="11119"/>
                  </a:cubicBezTo>
                  <a:cubicBezTo>
                    <a:pt x="587" y="11119"/>
                    <a:pt x="1335" y="11156"/>
                    <a:pt x="2006" y="11156"/>
                  </a:cubicBezTo>
                  <a:cubicBezTo>
                    <a:pt x="2068" y="11156"/>
                    <a:pt x="2131" y="11156"/>
                    <a:pt x="2191" y="11155"/>
                  </a:cubicBezTo>
                  <a:cubicBezTo>
                    <a:pt x="2200" y="11155"/>
                    <a:pt x="2208" y="11155"/>
                    <a:pt x="2216" y="11155"/>
                  </a:cubicBezTo>
                  <a:cubicBezTo>
                    <a:pt x="2477" y="11155"/>
                    <a:pt x="2636" y="11186"/>
                    <a:pt x="2734" y="11186"/>
                  </a:cubicBezTo>
                  <a:cubicBezTo>
                    <a:pt x="3046" y="11186"/>
                    <a:pt x="2734" y="10870"/>
                    <a:pt x="3105" y="8221"/>
                  </a:cubicBezTo>
                  <a:cubicBezTo>
                    <a:pt x="3351" y="6463"/>
                    <a:pt x="3827" y="5137"/>
                    <a:pt x="4860" y="3568"/>
                  </a:cubicBezTo>
                  <a:cubicBezTo>
                    <a:pt x="5556" y="2588"/>
                    <a:pt x="6590" y="2030"/>
                    <a:pt x="7758" y="1888"/>
                  </a:cubicBezTo>
                  <a:cubicBezTo>
                    <a:pt x="8852" y="1888"/>
                    <a:pt x="9697" y="2073"/>
                    <a:pt x="10292" y="2302"/>
                  </a:cubicBezTo>
                  <a:cubicBezTo>
                    <a:pt x="11317" y="2706"/>
                    <a:pt x="11699" y="3307"/>
                    <a:pt x="12142" y="4458"/>
                  </a:cubicBezTo>
                  <a:cubicBezTo>
                    <a:pt x="12780" y="6297"/>
                    <a:pt x="12593" y="7802"/>
                    <a:pt x="12609" y="9781"/>
                  </a:cubicBezTo>
                  <a:cubicBezTo>
                    <a:pt x="12617" y="11012"/>
                    <a:pt x="12581" y="11466"/>
                    <a:pt x="12991" y="11466"/>
                  </a:cubicBezTo>
                  <a:cubicBezTo>
                    <a:pt x="12993" y="11466"/>
                    <a:pt x="12994" y="11466"/>
                    <a:pt x="12995" y="11466"/>
                  </a:cubicBezTo>
                  <a:cubicBezTo>
                    <a:pt x="13081" y="11466"/>
                    <a:pt x="13996" y="11438"/>
                    <a:pt x="14047" y="11434"/>
                  </a:cubicBezTo>
                  <a:cubicBezTo>
                    <a:pt x="14245" y="11425"/>
                    <a:pt x="14514" y="11428"/>
                    <a:pt x="14494" y="11136"/>
                  </a:cubicBezTo>
                  <a:cubicBezTo>
                    <a:pt x="14389" y="9464"/>
                    <a:pt x="14903" y="5267"/>
                    <a:pt x="13263" y="2495"/>
                  </a:cubicBezTo>
                  <a:cubicBezTo>
                    <a:pt x="12231" y="749"/>
                    <a:pt x="10254" y="0"/>
                    <a:pt x="8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5"/>
            <p:cNvSpPr/>
            <p:nvPr/>
          </p:nvSpPr>
          <p:spPr>
            <a:xfrm>
              <a:off x="7450842" y="1789732"/>
              <a:ext cx="254969" cy="271138"/>
            </a:xfrm>
            <a:custGeom>
              <a:rect b="b" l="l" r="r" t="t"/>
              <a:pathLst>
                <a:path extrusionOk="0" h="7764" w="7301">
                  <a:moveTo>
                    <a:pt x="4393" y="0"/>
                  </a:moveTo>
                  <a:cubicBezTo>
                    <a:pt x="4136" y="0"/>
                    <a:pt x="3890" y="41"/>
                    <a:pt x="3686" y="99"/>
                  </a:cubicBezTo>
                  <a:cubicBezTo>
                    <a:pt x="2999" y="298"/>
                    <a:pt x="2361" y="643"/>
                    <a:pt x="1861" y="1159"/>
                  </a:cubicBezTo>
                  <a:cubicBezTo>
                    <a:pt x="1425" y="1608"/>
                    <a:pt x="605" y="3119"/>
                    <a:pt x="267" y="4707"/>
                  </a:cubicBezTo>
                  <a:cubicBezTo>
                    <a:pt x="24" y="5839"/>
                    <a:pt x="1" y="7385"/>
                    <a:pt x="179" y="7385"/>
                  </a:cubicBezTo>
                  <a:cubicBezTo>
                    <a:pt x="185" y="7385"/>
                    <a:pt x="188" y="7385"/>
                    <a:pt x="191" y="7385"/>
                  </a:cubicBezTo>
                  <a:cubicBezTo>
                    <a:pt x="193" y="7385"/>
                    <a:pt x="196" y="7385"/>
                    <a:pt x="201" y="7387"/>
                  </a:cubicBezTo>
                  <a:cubicBezTo>
                    <a:pt x="235" y="7400"/>
                    <a:pt x="288" y="7405"/>
                    <a:pt x="324" y="7406"/>
                  </a:cubicBezTo>
                  <a:cubicBezTo>
                    <a:pt x="333" y="7406"/>
                    <a:pt x="343" y="7406"/>
                    <a:pt x="354" y="7406"/>
                  </a:cubicBezTo>
                  <a:cubicBezTo>
                    <a:pt x="494" y="7406"/>
                    <a:pt x="759" y="7392"/>
                    <a:pt x="1056" y="7392"/>
                  </a:cubicBezTo>
                  <a:cubicBezTo>
                    <a:pt x="1246" y="7392"/>
                    <a:pt x="1450" y="7398"/>
                    <a:pt x="1643" y="7417"/>
                  </a:cubicBezTo>
                  <a:cubicBezTo>
                    <a:pt x="1760" y="7429"/>
                    <a:pt x="1854" y="7435"/>
                    <a:pt x="1931" y="7435"/>
                  </a:cubicBezTo>
                  <a:cubicBezTo>
                    <a:pt x="2664" y="7435"/>
                    <a:pt x="1751" y="6832"/>
                    <a:pt x="2422" y="4372"/>
                  </a:cubicBezTo>
                  <a:cubicBezTo>
                    <a:pt x="2532" y="3966"/>
                    <a:pt x="2857" y="3216"/>
                    <a:pt x="3196" y="2980"/>
                  </a:cubicBezTo>
                  <a:cubicBezTo>
                    <a:pt x="3345" y="2883"/>
                    <a:pt x="3596" y="2820"/>
                    <a:pt x="3857" y="2820"/>
                  </a:cubicBezTo>
                  <a:cubicBezTo>
                    <a:pt x="4088" y="2820"/>
                    <a:pt x="4327" y="2870"/>
                    <a:pt x="4508" y="2990"/>
                  </a:cubicBezTo>
                  <a:cubicBezTo>
                    <a:pt x="5488" y="3670"/>
                    <a:pt x="5014" y="5646"/>
                    <a:pt x="5052" y="7456"/>
                  </a:cubicBezTo>
                  <a:cubicBezTo>
                    <a:pt x="5060" y="7728"/>
                    <a:pt x="5138" y="7764"/>
                    <a:pt x="5760" y="7764"/>
                  </a:cubicBezTo>
                  <a:cubicBezTo>
                    <a:pt x="5980" y="7764"/>
                    <a:pt x="6269" y="7759"/>
                    <a:pt x="6646" y="7759"/>
                  </a:cubicBezTo>
                  <a:cubicBezTo>
                    <a:pt x="6661" y="7759"/>
                    <a:pt x="6676" y="7759"/>
                    <a:pt x="6690" y="7759"/>
                  </a:cubicBezTo>
                  <a:cubicBezTo>
                    <a:pt x="7052" y="7759"/>
                    <a:pt x="7070" y="7422"/>
                    <a:pt x="7031" y="7066"/>
                  </a:cubicBezTo>
                  <a:cubicBezTo>
                    <a:pt x="7205" y="4410"/>
                    <a:pt x="7301" y="909"/>
                    <a:pt x="5021" y="92"/>
                  </a:cubicBezTo>
                  <a:cubicBezTo>
                    <a:pt x="4959" y="70"/>
                    <a:pt x="4894" y="55"/>
                    <a:pt x="4831" y="42"/>
                  </a:cubicBezTo>
                  <a:cubicBezTo>
                    <a:pt x="4685" y="13"/>
                    <a:pt x="4537" y="0"/>
                    <a:pt x="43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 name="Google Shape;741;p15"/>
          <p:cNvSpPr/>
          <p:nvPr/>
        </p:nvSpPr>
        <p:spPr>
          <a:xfrm>
            <a:off x="10309067" y="986690"/>
            <a:ext cx="1162605" cy="766025"/>
          </a:xfrm>
          <a:custGeom>
            <a:rect b="b" l="l" r="r" t="t"/>
            <a:pathLst>
              <a:path extrusionOk="0" h="21935" w="33291">
                <a:moveTo>
                  <a:pt x="14212" y="1"/>
                </a:moveTo>
                <a:cubicBezTo>
                  <a:pt x="13912" y="1"/>
                  <a:pt x="13618" y="37"/>
                  <a:pt x="13332" y="120"/>
                </a:cubicBezTo>
                <a:cubicBezTo>
                  <a:pt x="13308" y="127"/>
                  <a:pt x="13283" y="136"/>
                  <a:pt x="13256" y="143"/>
                </a:cubicBezTo>
                <a:cubicBezTo>
                  <a:pt x="13247" y="143"/>
                  <a:pt x="13237" y="143"/>
                  <a:pt x="13227" y="143"/>
                </a:cubicBezTo>
                <a:cubicBezTo>
                  <a:pt x="12556" y="143"/>
                  <a:pt x="12194" y="617"/>
                  <a:pt x="12387" y="1304"/>
                </a:cubicBezTo>
                <a:cubicBezTo>
                  <a:pt x="12420" y="1423"/>
                  <a:pt x="12472" y="1540"/>
                  <a:pt x="12532" y="1649"/>
                </a:cubicBezTo>
                <a:cubicBezTo>
                  <a:pt x="12584" y="1742"/>
                  <a:pt x="12641" y="1834"/>
                  <a:pt x="12704" y="1920"/>
                </a:cubicBezTo>
                <a:cubicBezTo>
                  <a:pt x="12846" y="2112"/>
                  <a:pt x="13007" y="2290"/>
                  <a:pt x="13181" y="2451"/>
                </a:cubicBezTo>
                <a:cubicBezTo>
                  <a:pt x="13273" y="2536"/>
                  <a:pt x="13366" y="2618"/>
                  <a:pt x="13461" y="2698"/>
                </a:cubicBezTo>
                <a:cubicBezTo>
                  <a:pt x="13549" y="2773"/>
                  <a:pt x="13639" y="2845"/>
                  <a:pt x="13726" y="2919"/>
                </a:cubicBezTo>
                <a:cubicBezTo>
                  <a:pt x="13857" y="3030"/>
                  <a:pt x="13998" y="3129"/>
                  <a:pt x="14133" y="3233"/>
                </a:cubicBezTo>
                <a:cubicBezTo>
                  <a:pt x="14681" y="3651"/>
                  <a:pt x="16708" y="5045"/>
                  <a:pt x="16553" y="5584"/>
                </a:cubicBezTo>
                <a:cubicBezTo>
                  <a:pt x="16476" y="5737"/>
                  <a:pt x="16279" y="5804"/>
                  <a:pt x="15987" y="5804"/>
                </a:cubicBezTo>
                <a:cubicBezTo>
                  <a:pt x="13984" y="5804"/>
                  <a:pt x="7520" y="2657"/>
                  <a:pt x="4579" y="2657"/>
                </a:cubicBezTo>
                <a:cubicBezTo>
                  <a:pt x="3843" y="2657"/>
                  <a:pt x="3328" y="2854"/>
                  <a:pt x="3158" y="3346"/>
                </a:cubicBezTo>
                <a:cubicBezTo>
                  <a:pt x="2377" y="5614"/>
                  <a:pt x="7879" y="8421"/>
                  <a:pt x="8981" y="10051"/>
                </a:cubicBezTo>
                <a:cubicBezTo>
                  <a:pt x="9086" y="10207"/>
                  <a:pt x="9187" y="10381"/>
                  <a:pt x="9170" y="10567"/>
                </a:cubicBezTo>
                <a:cubicBezTo>
                  <a:pt x="9143" y="10933"/>
                  <a:pt x="8713" y="11113"/>
                  <a:pt x="8349" y="11162"/>
                </a:cubicBezTo>
                <a:cubicBezTo>
                  <a:pt x="8147" y="11190"/>
                  <a:pt x="7947" y="11202"/>
                  <a:pt x="7746" y="11202"/>
                </a:cubicBezTo>
                <a:cubicBezTo>
                  <a:pt x="5720" y="11202"/>
                  <a:pt x="3743" y="9920"/>
                  <a:pt x="1726" y="9920"/>
                </a:cubicBezTo>
                <a:cubicBezTo>
                  <a:pt x="1485" y="9920"/>
                  <a:pt x="1243" y="9938"/>
                  <a:pt x="1000" y="9979"/>
                </a:cubicBezTo>
                <a:cubicBezTo>
                  <a:pt x="752" y="10021"/>
                  <a:pt x="490" y="10098"/>
                  <a:pt x="334" y="10298"/>
                </a:cubicBezTo>
                <a:cubicBezTo>
                  <a:pt x="1" y="10729"/>
                  <a:pt x="388" y="11333"/>
                  <a:pt x="769" y="11723"/>
                </a:cubicBezTo>
                <a:cubicBezTo>
                  <a:pt x="4231" y="15275"/>
                  <a:pt x="8589" y="18058"/>
                  <a:pt x="13136" y="20004"/>
                </a:cubicBezTo>
                <a:cubicBezTo>
                  <a:pt x="15505" y="21019"/>
                  <a:pt x="18001" y="21853"/>
                  <a:pt x="20577" y="21930"/>
                </a:cubicBezTo>
                <a:cubicBezTo>
                  <a:pt x="20661" y="21933"/>
                  <a:pt x="20746" y="21934"/>
                  <a:pt x="20831" y="21934"/>
                </a:cubicBezTo>
                <a:cubicBezTo>
                  <a:pt x="21421" y="21934"/>
                  <a:pt x="22031" y="21864"/>
                  <a:pt x="22539" y="21614"/>
                </a:cubicBezTo>
                <a:cubicBezTo>
                  <a:pt x="22758" y="21508"/>
                  <a:pt x="22959" y="21368"/>
                  <a:pt x="23130" y="21185"/>
                </a:cubicBezTo>
                <a:cubicBezTo>
                  <a:pt x="24594" y="19633"/>
                  <a:pt x="22689" y="17725"/>
                  <a:pt x="23407" y="16063"/>
                </a:cubicBezTo>
                <a:cubicBezTo>
                  <a:pt x="23645" y="15512"/>
                  <a:pt x="24282" y="15226"/>
                  <a:pt x="24886" y="15226"/>
                </a:cubicBezTo>
                <a:cubicBezTo>
                  <a:pt x="24913" y="15226"/>
                  <a:pt x="24939" y="15227"/>
                  <a:pt x="24966" y="15228"/>
                </a:cubicBezTo>
                <a:cubicBezTo>
                  <a:pt x="26026" y="15273"/>
                  <a:pt x="27329" y="15875"/>
                  <a:pt x="28366" y="16165"/>
                </a:cubicBezTo>
                <a:cubicBezTo>
                  <a:pt x="29090" y="16368"/>
                  <a:pt x="29833" y="16573"/>
                  <a:pt x="30580" y="16573"/>
                </a:cubicBezTo>
                <a:cubicBezTo>
                  <a:pt x="30716" y="16573"/>
                  <a:pt x="30853" y="16567"/>
                  <a:pt x="30989" y="16552"/>
                </a:cubicBezTo>
                <a:cubicBezTo>
                  <a:pt x="31872" y="16455"/>
                  <a:pt x="32774" y="15943"/>
                  <a:pt x="33056" y="15098"/>
                </a:cubicBezTo>
                <a:cubicBezTo>
                  <a:pt x="33290" y="14393"/>
                  <a:pt x="33049" y="13597"/>
                  <a:pt x="32608" y="12998"/>
                </a:cubicBezTo>
                <a:cubicBezTo>
                  <a:pt x="31965" y="12122"/>
                  <a:pt x="30950" y="11477"/>
                  <a:pt x="30032" y="10915"/>
                </a:cubicBezTo>
                <a:cubicBezTo>
                  <a:pt x="29128" y="10366"/>
                  <a:pt x="28211" y="9682"/>
                  <a:pt x="27847" y="8705"/>
                </a:cubicBezTo>
                <a:cubicBezTo>
                  <a:pt x="28993" y="8236"/>
                  <a:pt x="33127" y="8564"/>
                  <a:pt x="32860" y="6565"/>
                </a:cubicBezTo>
                <a:cubicBezTo>
                  <a:pt x="32692" y="5321"/>
                  <a:pt x="29861" y="4617"/>
                  <a:pt x="28882" y="4486"/>
                </a:cubicBezTo>
                <a:cubicBezTo>
                  <a:pt x="25964" y="4095"/>
                  <a:pt x="23091" y="3382"/>
                  <a:pt x="20329" y="2366"/>
                </a:cubicBezTo>
                <a:cubicBezTo>
                  <a:pt x="18578" y="1719"/>
                  <a:pt x="16261" y="1"/>
                  <a:pt x="14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5"/>
          <p:cNvSpPr/>
          <p:nvPr/>
        </p:nvSpPr>
        <p:spPr>
          <a:xfrm>
            <a:off x="105635" y="2944837"/>
            <a:ext cx="406428" cy="318947"/>
          </a:xfrm>
          <a:custGeom>
            <a:rect b="b" l="l" r="r" t="t"/>
            <a:pathLst>
              <a:path extrusionOk="0" h="9133" w="11638">
                <a:moveTo>
                  <a:pt x="5513" y="0"/>
                </a:moveTo>
                <a:cubicBezTo>
                  <a:pt x="5462" y="0"/>
                  <a:pt x="5417" y="0"/>
                  <a:pt x="5381" y="1"/>
                </a:cubicBezTo>
                <a:cubicBezTo>
                  <a:pt x="5250" y="2"/>
                  <a:pt x="3312" y="124"/>
                  <a:pt x="1695" y="372"/>
                </a:cubicBezTo>
                <a:cubicBezTo>
                  <a:pt x="514" y="554"/>
                  <a:pt x="59" y="628"/>
                  <a:pt x="33" y="3354"/>
                </a:cubicBezTo>
                <a:cubicBezTo>
                  <a:pt x="26" y="3926"/>
                  <a:pt x="0" y="4367"/>
                  <a:pt x="383" y="5618"/>
                </a:cubicBezTo>
                <a:cubicBezTo>
                  <a:pt x="432" y="5780"/>
                  <a:pt x="780" y="6689"/>
                  <a:pt x="1004" y="6964"/>
                </a:cubicBezTo>
                <a:cubicBezTo>
                  <a:pt x="1129" y="7119"/>
                  <a:pt x="1294" y="7264"/>
                  <a:pt x="1390" y="7342"/>
                </a:cubicBezTo>
                <a:cubicBezTo>
                  <a:pt x="2159" y="8536"/>
                  <a:pt x="3566" y="8933"/>
                  <a:pt x="4963" y="9096"/>
                </a:cubicBezTo>
                <a:cubicBezTo>
                  <a:pt x="5178" y="9120"/>
                  <a:pt x="5390" y="9133"/>
                  <a:pt x="5600" y="9133"/>
                </a:cubicBezTo>
                <a:cubicBezTo>
                  <a:pt x="8080" y="9133"/>
                  <a:pt x="10178" y="7438"/>
                  <a:pt x="10989" y="5278"/>
                </a:cubicBezTo>
                <a:cubicBezTo>
                  <a:pt x="11340" y="4347"/>
                  <a:pt x="11638" y="2754"/>
                  <a:pt x="11629" y="1813"/>
                </a:cubicBezTo>
                <a:cubicBezTo>
                  <a:pt x="11614" y="168"/>
                  <a:pt x="9911" y="164"/>
                  <a:pt x="6625" y="26"/>
                </a:cubicBezTo>
                <a:cubicBezTo>
                  <a:pt x="6172" y="6"/>
                  <a:pt x="5760" y="0"/>
                  <a:pt x="5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5"/>
          <p:cNvSpPr/>
          <p:nvPr/>
        </p:nvSpPr>
        <p:spPr>
          <a:xfrm>
            <a:off x="10339269" y="2626935"/>
            <a:ext cx="846207" cy="954746"/>
          </a:xfrm>
          <a:custGeom>
            <a:rect b="b" l="l" r="r" t="t"/>
            <a:pathLst>
              <a:path extrusionOk="0" h="27339" w="24231">
                <a:moveTo>
                  <a:pt x="6692" y="804"/>
                </a:moveTo>
                <a:cubicBezTo>
                  <a:pt x="7047" y="804"/>
                  <a:pt x="7397" y="871"/>
                  <a:pt x="7643" y="950"/>
                </a:cubicBezTo>
                <a:cubicBezTo>
                  <a:pt x="9120" y="1509"/>
                  <a:pt x="8946" y="2543"/>
                  <a:pt x="10550" y="3065"/>
                </a:cubicBezTo>
                <a:cubicBezTo>
                  <a:pt x="11117" y="3249"/>
                  <a:pt x="11730" y="3289"/>
                  <a:pt x="12348" y="3289"/>
                </a:cubicBezTo>
                <a:cubicBezTo>
                  <a:pt x="12808" y="3289"/>
                  <a:pt x="13271" y="3267"/>
                  <a:pt x="13720" y="3267"/>
                </a:cubicBezTo>
                <a:cubicBezTo>
                  <a:pt x="14247" y="3267"/>
                  <a:pt x="14755" y="3297"/>
                  <a:pt x="15216" y="3428"/>
                </a:cubicBezTo>
                <a:cubicBezTo>
                  <a:pt x="15427" y="3488"/>
                  <a:pt x="15603" y="3541"/>
                  <a:pt x="15873" y="3672"/>
                </a:cubicBezTo>
                <a:cubicBezTo>
                  <a:pt x="16193" y="3842"/>
                  <a:pt x="16355" y="4089"/>
                  <a:pt x="16505" y="4238"/>
                </a:cubicBezTo>
                <a:cubicBezTo>
                  <a:pt x="20398" y="8614"/>
                  <a:pt x="14941" y="12579"/>
                  <a:pt x="20894" y="16163"/>
                </a:cubicBezTo>
                <a:cubicBezTo>
                  <a:pt x="21152" y="16320"/>
                  <a:pt x="21412" y="16475"/>
                  <a:pt x="21668" y="16635"/>
                </a:cubicBezTo>
                <a:cubicBezTo>
                  <a:pt x="23469" y="17883"/>
                  <a:pt x="23545" y="18608"/>
                  <a:pt x="23554" y="19268"/>
                </a:cubicBezTo>
                <a:cubicBezTo>
                  <a:pt x="23573" y="20463"/>
                  <a:pt x="22765" y="21928"/>
                  <a:pt x="21889" y="22784"/>
                </a:cubicBezTo>
                <a:cubicBezTo>
                  <a:pt x="21309" y="23354"/>
                  <a:pt x="20709" y="23807"/>
                  <a:pt x="20039" y="24232"/>
                </a:cubicBezTo>
                <a:cubicBezTo>
                  <a:pt x="19312" y="24695"/>
                  <a:pt x="18850" y="24993"/>
                  <a:pt x="18185" y="24993"/>
                </a:cubicBezTo>
                <a:cubicBezTo>
                  <a:pt x="18146" y="24993"/>
                  <a:pt x="18107" y="24992"/>
                  <a:pt x="18067" y="24990"/>
                </a:cubicBezTo>
                <a:cubicBezTo>
                  <a:pt x="16877" y="24879"/>
                  <a:pt x="16100" y="23762"/>
                  <a:pt x="14932" y="23634"/>
                </a:cubicBezTo>
                <a:cubicBezTo>
                  <a:pt x="14827" y="23623"/>
                  <a:pt x="14724" y="23617"/>
                  <a:pt x="14620" y="23617"/>
                </a:cubicBezTo>
                <a:cubicBezTo>
                  <a:pt x="12190" y="23617"/>
                  <a:pt x="9912" y="26635"/>
                  <a:pt x="7492" y="26635"/>
                </a:cubicBezTo>
                <a:cubicBezTo>
                  <a:pt x="6815" y="26635"/>
                  <a:pt x="6127" y="26399"/>
                  <a:pt x="5421" y="25795"/>
                </a:cubicBezTo>
                <a:cubicBezTo>
                  <a:pt x="5243" y="25633"/>
                  <a:pt x="5131" y="25502"/>
                  <a:pt x="5014" y="25336"/>
                </a:cubicBezTo>
                <a:cubicBezTo>
                  <a:pt x="4525" y="24582"/>
                  <a:pt x="4560" y="23611"/>
                  <a:pt x="4557" y="23046"/>
                </a:cubicBezTo>
                <a:cubicBezTo>
                  <a:pt x="4556" y="22534"/>
                  <a:pt x="4607" y="21739"/>
                  <a:pt x="4619" y="21527"/>
                </a:cubicBezTo>
                <a:cubicBezTo>
                  <a:pt x="4953" y="17924"/>
                  <a:pt x="5918" y="15833"/>
                  <a:pt x="5833" y="13995"/>
                </a:cubicBezTo>
                <a:cubicBezTo>
                  <a:pt x="5692" y="11014"/>
                  <a:pt x="3135" y="10517"/>
                  <a:pt x="2361" y="9426"/>
                </a:cubicBezTo>
                <a:cubicBezTo>
                  <a:pt x="2045" y="8935"/>
                  <a:pt x="2042" y="8520"/>
                  <a:pt x="2104" y="7630"/>
                </a:cubicBezTo>
                <a:cubicBezTo>
                  <a:pt x="2170" y="6665"/>
                  <a:pt x="2456" y="5791"/>
                  <a:pt x="2873" y="4955"/>
                </a:cubicBezTo>
                <a:cubicBezTo>
                  <a:pt x="2956" y="4939"/>
                  <a:pt x="3033" y="4892"/>
                  <a:pt x="3088" y="4823"/>
                </a:cubicBezTo>
                <a:cubicBezTo>
                  <a:pt x="3983" y="3718"/>
                  <a:pt x="4149" y="3030"/>
                  <a:pt x="4379" y="2543"/>
                </a:cubicBezTo>
                <a:cubicBezTo>
                  <a:pt x="4757" y="1839"/>
                  <a:pt x="5449" y="1024"/>
                  <a:pt x="6265" y="841"/>
                </a:cubicBezTo>
                <a:cubicBezTo>
                  <a:pt x="6404" y="815"/>
                  <a:pt x="6548" y="804"/>
                  <a:pt x="6692" y="804"/>
                </a:cubicBezTo>
                <a:close/>
                <a:moveTo>
                  <a:pt x="6713" y="1"/>
                </a:moveTo>
                <a:cubicBezTo>
                  <a:pt x="6218" y="1"/>
                  <a:pt x="5728" y="110"/>
                  <a:pt x="5303" y="358"/>
                </a:cubicBezTo>
                <a:cubicBezTo>
                  <a:pt x="4821" y="637"/>
                  <a:pt x="4393" y="1125"/>
                  <a:pt x="4395" y="1125"/>
                </a:cubicBezTo>
                <a:cubicBezTo>
                  <a:pt x="4395" y="1125"/>
                  <a:pt x="4398" y="1122"/>
                  <a:pt x="4403" y="1116"/>
                </a:cubicBezTo>
                <a:lnTo>
                  <a:pt x="4403" y="1116"/>
                </a:lnTo>
                <a:cubicBezTo>
                  <a:pt x="3395" y="2257"/>
                  <a:pt x="3681" y="2463"/>
                  <a:pt x="2869" y="3745"/>
                </a:cubicBezTo>
                <a:cubicBezTo>
                  <a:pt x="2782" y="3883"/>
                  <a:pt x="2437" y="4372"/>
                  <a:pt x="2455" y="4636"/>
                </a:cubicBezTo>
                <a:cubicBezTo>
                  <a:pt x="2092" y="5203"/>
                  <a:pt x="1845" y="5762"/>
                  <a:pt x="1722" y="6164"/>
                </a:cubicBezTo>
                <a:cubicBezTo>
                  <a:pt x="0" y="11858"/>
                  <a:pt x="4713" y="10069"/>
                  <a:pt x="5028" y="13888"/>
                </a:cubicBezTo>
                <a:cubicBezTo>
                  <a:pt x="5163" y="16148"/>
                  <a:pt x="2888" y="22085"/>
                  <a:pt x="4030" y="25177"/>
                </a:cubicBezTo>
                <a:cubicBezTo>
                  <a:pt x="4447" y="26309"/>
                  <a:pt x="5566" y="27078"/>
                  <a:pt x="6773" y="27276"/>
                </a:cubicBezTo>
                <a:cubicBezTo>
                  <a:pt x="7035" y="27319"/>
                  <a:pt x="7289" y="27339"/>
                  <a:pt x="7536" y="27339"/>
                </a:cubicBezTo>
                <a:cubicBezTo>
                  <a:pt x="10585" y="27339"/>
                  <a:pt x="12470" y="24294"/>
                  <a:pt x="14545" y="24294"/>
                </a:cubicBezTo>
                <a:cubicBezTo>
                  <a:pt x="14758" y="24294"/>
                  <a:pt x="14973" y="24326"/>
                  <a:pt x="15191" y="24396"/>
                </a:cubicBezTo>
                <a:cubicBezTo>
                  <a:pt x="16063" y="24717"/>
                  <a:pt x="16958" y="25736"/>
                  <a:pt x="18227" y="25736"/>
                </a:cubicBezTo>
                <a:cubicBezTo>
                  <a:pt x="18532" y="25736"/>
                  <a:pt x="18857" y="25677"/>
                  <a:pt x="19210" y="25536"/>
                </a:cubicBezTo>
                <a:cubicBezTo>
                  <a:pt x="19551" y="25400"/>
                  <a:pt x="19715" y="25302"/>
                  <a:pt x="20033" y="25114"/>
                </a:cubicBezTo>
                <a:cubicBezTo>
                  <a:pt x="22139" y="23854"/>
                  <a:pt x="24058" y="21960"/>
                  <a:pt x="24170" y="19531"/>
                </a:cubicBezTo>
                <a:cubicBezTo>
                  <a:pt x="24231" y="18227"/>
                  <a:pt x="23812" y="17622"/>
                  <a:pt x="22954" y="16787"/>
                </a:cubicBezTo>
                <a:cubicBezTo>
                  <a:pt x="22419" y="16268"/>
                  <a:pt x="22069" y="16040"/>
                  <a:pt x="21595" y="15750"/>
                </a:cubicBezTo>
                <a:cubicBezTo>
                  <a:pt x="16069" y="12380"/>
                  <a:pt x="20408" y="9234"/>
                  <a:pt x="18009" y="5025"/>
                </a:cubicBezTo>
                <a:cubicBezTo>
                  <a:pt x="17699" y="4485"/>
                  <a:pt x="16997" y="3633"/>
                  <a:pt x="16616" y="3290"/>
                </a:cubicBezTo>
                <a:cubicBezTo>
                  <a:pt x="15807" y="2559"/>
                  <a:pt x="14490" y="2499"/>
                  <a:pt x="13261" y="2499"/>
                </a:cubicBezTo>
                <a:cubicBezTo>
                  <a:pt x="13021" y="2499"/>
                  <a:pt x="12784" y="2502"/>
                  <a:pt x="12555" y="2502"/>
                </a:cubicBezTo>
                <a:cubicBezTo>
                  <a:pt x="12039" y="2502"/>
                  <a:pt x="11562" y="2490"/>
                  <a:pt x="11177" y="2414"/>
                </a:cubicBezTo>
                <a:cubicBezTo>
                  <a:pt x="9965" y="2151"/>
                  <a:pt x="9686" y="1449"/>
                  <a:pt x="9106" y="903"/>
                </a:cubicBezTo>
                <a:cubicBezTo>
                  <a:pt x="8531" y="361"/>
                  <a:pt x="7613" y="1"/>
                  <a:pt x="67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5"/>
          <p:cNvSpPr/>
          <p:nvPr/>
        </p:nvSpPr>
        <p:spPr>
          <a:xfrm>
            <a:off x="-257404" y="5143372"/>
            <a:ext cx="844496" cy="1111024"/>
          </a:xfrm>
          <a:custGeom>
            <a:rect b="b" l="l" r="r" t="t"/>
            <a:pathLst>
              <a:path extrusionOk="0" h="31814" w="24182">
                <a:moveTo>
                  <a:pt x="6614" y="0"/>
                </a:moveTo>
                <a:cubicBezTo>
                  <a:pt x="4082" y="0"/>
                  <a:pt x="2037" y="2362"/>
                  <a:pt x="981" y="4468"/>
                </a:cubicBezTo>
                <a:cubicBezTo>
                  <a:pt x="318" y="5789"/>
                  <a:pt x="1" y="7340"/>
                  <a:pt x="408" y="8762"/>
                </a:cubicBezTo>
                <a:cubicBezTo>
                  <a:pt x="1072" y="11083"/>
                  <a:pt x="3014" y="12648"/>
                  <a:pt x="3164" y="15187"/>
                </a:cubicBezTo>
                <a:cubicBezTo>
                  <a:pt x="3176" y="15441"/>
                  <a:pt x="3176" y="15692"/>
                  <a:pt x="3162" y="15945"/>
                </a:cubicBezTo>
                <a:cubicBezTo>
                  <a:pt x="3023" y="18448"/>
                  <a:pt x="1587" y="20781"/>
                  <a:pt x="1795" y="23335"/>
                </a:cubicBezTo>
                <a:cubicBezTo>
                  <a:pt x="2099" y="27068"/>
                  <a:pt x="6372" y="31600"/>
                  <a:pt x="10168" y="31803"/>
                </a:cubicBezTo>
                <a:cubicBezTo>
                  <a:pt x="10294" y="31810"/>
                  <a:pt x="10420" y="31813"/>
                  <a:pt x="10546" y="31813"/>
                </a:cubicBezTo>
                <a:cubicBezTo>
                  <a:pt x="12304" y="31813"/>
                  <a:pt x="14054" y="31155"/>
                  <a:pt x="15391" y="30010"/>
                </a:cubicBezTo>
                <a:cubicBezTo>
                  <a:pt x="17369" y="28314"/>
                  <a:pt x="18259" y="25832"/>
                  <a:pt x="19394" y="23568"/>
                </a:cubicBezTo>
                <a:cubicBezTo>
                  <a:pt x="20522" y="21310"/>
                  <a:pt x="22619" y="19750"/>
                  <a:pt x="23675" y="17384"/>
                </a:cubicBezTo>
                <a:cubicBezTo>
                  <a:pt x="23950" y="16769"/>
                  <a:pt x="24182" y="16075"/>
                  <a:pt x="23968" y="15438"/>
                </a:cubicBezTo>
                <a:cubicBezTo>
                  <a:pt x="23620" y="14409"/>
                  <a:pt x="22358" y="14094"/>
                  <a:pt x="21404" y="13572"/>
                </a:cubicBezTo>
                <a:cubicBezTo>
                  <a:pt x="19007" y="12256"/>
                  <a:pt x="18898" y="9466"/>
                  <a:pt x="18324" y="7106"/>
                </a:cubicBezTo>
                <a:cubicBezTo>
                  <a:pt x="17963" y="5632"/>
                  <a:pt x="17323" y="4393"/>
                  <a:pt x="15648" y="4393"/>
                </a:cubicBezTo>
                <a:cubicBezTo>
                  <a:pt x="15630" y="4393"/>
                  <a:pt x="15613" y="4393"/>
                  <a:pt x="15595" y="4393"/>
                </a:cubicBezTo>
                <a:cubicBezTo>
                  <a:pt x="14977" y="4402"/>
                  <a:pt x="14361" y="4534"/>
                  <a:pt x="13745" y="4534"/>
                </a:cubicBezTo>
                <a:cubicBezTo>
                  <a:pt x="13668" y="4534"/>
                  <a:pt x="13591" y="4532"/>
                  <a:pt x="13514" y="4527"/>
                </a:cubicBezTo>
                <a:cubicBezTo>
                  <a:pt x="10555" y="4352"/>
                  <a:pt x="10118" y="512"/>
                  <a:pt x="7268" y="53"/>
                </a:cubicBezTo>
                <a:cubicBezTo>
                  <a:pt x="7047" y="17"/>
                  <a:pt x="6829" y="0"/>
                  <a:pt x="6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5"/>
          <p:cNvSpPr/>
          <p:nvPr/>
        </p:nvSpPr>
        <p:spPr>
          <a:xfrm>
            <a:off x="-212885" y="6587742"/>
            <a:ext cx="622389" cy="925062"/>
          </a:xfrm>
          <a:custGeom>
            <a:rect b="b" l="l" r="r" t="t"/>
            <a:pathLst>
              <a:path extrusionOk="0" h="26489" w="17822">
                <a:moveTo>
                  <a:pt x="9199" y="867"/>
                </a:moveTo>
                <a:cubicBezTo>
                  <a:pt x="9248" y="867"/>
                  <a:pt x="9296" y="869"/>
                  <a:pt x="9343" y="872"/>
                </a:cubicBezTo>
                <a:cubicBezTo>
                  <a:pt x="14380" y="1188"/>
                  <a:pt x="12641" y="6699"/>
                  <a:pt x="12260" y="9162"/>
                </a:cubicBezTo>
                <a:cubicBezTo>
                  <a:pt x="11444" y="14504"/>
                  <a:pt x="13820" y="15609"/>
                  <a:pt x="15048" y="17851"/>
                </a:cubicBezTo>
                <a:cubicBezTo>
                  <a:pt x="15313" y="18335"/>
                  <a:pt x="15233" y="18177"/>
                  <a:pt x="15396" y="18527"/>
                </a:cubicBezTo>
                <a:cubicBezTo>
                  <a:pt x="16746" y="21404"/>
                  <a:pt x="13613" y="25612"/>
                  <a:pt x="11147" y="25612"/>
                </a:cubicBezTo>
                <a:cubicBezTo>
                  <a:pt x="11111" y="25612"/>
                  <a:pt x="11076" y="25611"/>
                  <a:pt x="11041" y="25609"/>
                </a:cubicBezTo>
                <a:cubicBezTo>
                  <a:pt x="10495" y="25562"/>
                  <a:pt x="10015" y="25343"/>
                  <a:pt x="9557" y="25035"/>
                </a:cubicBezTo>
                <a:cubicBezTo>
                  <a:pt x="9160" y="24753"/>
                  <a:pt x="8898" y="24508"/>
                  <a:pt x="8547" y="23799"/>
                </a:cubicBezTo>
                <a:cubicBezTo>
                  <a:pt x="6988" y="20501"/>
                  <a:pt x="7663" y="18712"/>
                  <a:pt x="4117" y="15623"/>
                </a:cubicBezTo>
                <a:cubicBezTo>
                  <a:pt x="3147" y="14779"/>
                  <a:pt x="3074" y="14774"/>
                  <a:pt x="2820" y="14489"/>
                </a:cubicBezTo>
                <a:cubicBezTo>
                  <a:pt x="2598" y="14219"/>
                  <a:pt x="2468" y="13908"/>
                  <a:pt x="2350" y="13574"/>
                </a:cubicBezTo>
                <a:cubicBezTo>
                  <a:pt x="2185" y="13037"/>
                  <a:pt x="1878" y="12268"/>
                  <a:pt x="2181" y="10185"/>
                </a:cubicBezTo>
                <a:cubicBezTo>
                  <a:pt x="2266" y="10116"/>
                  <a:pt x="2305" y="10059"/>
                  <a:pt x="2487" y="9332"/>
                </a:cubicBezTo>
                <a:cubicBezTo>
                  <a:pt x="2610" y="8843"/>
                  <a:pt x="3107" y="6383"/>
                  <a:pt x="3859" y="4869"/>
                </a:cubicBezTo>
                <a:cubicBezTo>
                  <a:pt x="4867" y="2975"/>
                  <a:pt x="5647" y="1860"/>
                  <a:pt x="7783" y="1132"/>
                </a:cubicBezTo>
                <a:cubicBezTo>
                  <a:pt x="8206" y="1002"/>
                  <a:pt x="8738" y="867"/>
                  <a:pt x="9199" y="867"/>
                </a:cubicBezTo>
                <a:close/>
                <a:moveTo>
                  <a:pt x="9242" y="0"/>
                </a:moveTo>
                <a:cubicBezTo>
                  <a:pt x="8149" y="0"/>
                  <a:pt x="7096" y="357"/>
                  <a:pt x="6145" y="905"/>
                </a:cubicBezTo>
                <a:cubicBezTo>
                  <a:pt x="2092" y="3241"/>
                  <a:pt x="1" y="12330"/>
                  <a:pt x="2092" y="14957"/>
                </a:cubicBezTo>
                <a:cubicBezTo>
                  <a:pt x="2556" y="15540"/>
                  <a:pt x="3859" y="16398"/>
                  <a:pt x="5000" y="17718"/>
                </a:cubicBezTo>
                <a:cubicBezTo>
                  <a:pt x="7319" y="20485"/>
                  <a:pt x="6637" y="24820"/>
                  <a:pt x="9845" y="26194"/>
                </a:cubicBezTo>
                <a:cubicBezTo>
                  <a:pt x="10270" y="26375"/>
                  <a:pt x="10687" y="26489"/>
                  <a:pt x="11202" y="26489"/>
                </a:cubicBezTo>
                <a:cubicBezTo>
                  <a:pt x="14191" y="26489"/>
                  <a:pt x="17822" y="21620"/>
                  <a:pt x="16237" y="18247"/>
                </a:cubicBezTo>
                <a:cubicBezTo>
                  <a:pt x="16001" y="17742"/>
                  <a:pt x="16095" y="17929"/>
                  <a:pt x="15816" y="17419"/>
                </a:cubicBezTo>
                <a:cubicBezTo>
                  <a:pt x="15276" y="16427"/>
                  <a:pt x="13882" y="14930"/>
                  <a:pt x="13461" y="13818"/>
                </a:cubicBezTo>
                <a:cubicBezTo>
                  <a:pt x="11832" y="9508"/>
                  <a:pt x="15074" y="5650"/>
                  <a:pt x="13089" y="2058"/>
                </a:cubicBezTo>
                <a:cubicBezTo>
                  <a:pt x="12550" y="1078"/>
                  <a:pt x="11448" y="375"/>
                  <a:pt x="10320" y="120"/>
                </a:cubicBezTo>
                <a:cubicBezTo>
                  <a:pt x="9958" y="38"/>
                  <a:pt x="9598" y="0"/>
                  <a:pt x="92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5"/>
          <p:cNvSpPr/>
          <p:nvPr/>
        </p:nvSpPr>
        <p:spPr>
          <a:xfrm>
            <a:off x="-204759" y="4743878"/>
            <a:ext cx="739205" cy="212957"/>
          </a:xfrm>
          <a:custGeom>
            <a:rect b="b" l="l" r="r" t="t"/>
            <a:pathLst>
              <a:path extrusionOk="0" h="6098" w="21167">
                <a:moveTo>
                  <a:pt x="14793" y="2490"/>
                </a:moveTo>
                <a:lnTo>
                  <a:pt x="14793" y="2490"/>
                </a:lnTo>
                <a:cubicBezTo>
                  <a:pt x="14793" y="2490"/>
                  <a:pt x="14793" y="2490"/>
                  <a:pt x="14793" y="2490"/>
                </a:cubicBezTo>
                <a:cubicBezTo>
                  <a:pt x="14793" y="2490"/>
                  <a:pt x="14793" y="2490"/>
                  <a:pt x="14793" y="2490"/>
                </a:cubicBezTo>
                <a:close/>
                <a:moveTo>
                  <a:pt x="12990" y="553"/>
                </a:moveTo>
                <a:cubicBezTo>
                  <a:pt x="15832" y="553"/>
                  <a:pt x="17774" y="1310"/>
                  <a:pt x="19179" y="1928"/>
                </a:cubicBezTo>
                <a:cubicBezTo>
                  <a:pt x="18301" y="1902"/>
                  <a:pt x="17122" y="1877"/>
                  <a:pt x="16010" y="1877"/>
                </a:cubicBezTo>
                <a:cubicBezTo>
                  <a:pt x="15761" y="1877"/>
                  <a:pt x="15516" y="1878"/>
                  <a:pt x="15278" y="1881"/>
                </a:cubicBezTo>
                <a:cubicBezTo>
                  <a:pt x="6099" y="1990"/>
                  <a:pt x="6615" y="2464"/>
                  <a:pt x="2603" y="2758"/>
                </a:cubicBezTo>
                <a:cubicBezTo>
                  <a:pt x="2554" y="2760"/>
                  <a:pt x="2395" y="2767"/>
                  <a:pt x="2185" y="2773"/>
                </a:cubicBezTo>
                <a:cubicBezTo>
                  <a:pt x="2275" y="2749"/>
                  <a:pt x="2362" y="2724"/>
                  <a:pt x="2441" y="2702"/>
                </a:cubicBezTo>
                <a:cubicBezTo>
                  <a:pt x="2955" y="2546"/>
                  <a:pt x="4790" y="1969"/>
                  <a:pt x="8573" y="1094"/>
                </a:cubicBezTo>
                <a:cubicBezTo>
                  <a:pt x="10250" y="706"/>
                  <a:pt x="11711" y="553"/>
                  <a:pt x="12990" y="553"/>
                </a:cubicBezTo>
                <a:close/>
                <a:moveTo>
                  <a:pt x="15534" y="2482"/>
                </a:moveTo>
                <a:cubicBezTo>
                  <a:pt x="16188" y="2482"/>
                  <a:pt x="17347" y="2493"/>
                  <a:pt x="19283" y="2539"/>
                </a:cubicBezTo>
                <a:lnTo>
                  <a:pt x="19310" y="2539"/>
                </a:lnTo>
                <a:cubicBezTo>
                  <a:pt x="18744" y="2709"/>
                  <a:pt x="18033" y="2894"/>
                  <a:pt x="17188" y="3043"/>
                </a:cubicBezTo>
                <a:cubicBezTo>
                  <a:pt x="17217" y="3039"/>
                  <a:pt x="17231" y="3037"/>
                  <a:pt x="17232" y="3037"/>
                </a:cubicBezTo>
                <a:lnTo>
                  <a:pt x="17232" y="3037"/>
                </a:lnTo>
                <a:cubicBezTo>
                  <a:pt x="17245" y="3037"/>
                  <a:pt x="14099" y="3549"/>
                  <a:pt x="10025" y="3549"/>
                </a:cubicBezTo>
                <a:cubicBezTo>
                  <a:pt x="8739" y="3549"/>
                  <a:pt x="7360" y="3498"/>
                  <a:pt x="5959" y="3364"/>
                </a:cubicBezTo>
                <a:cubicBezTo>
                  <a:pt x="5421" y="3306"/>
                  <a:pt x="4491" y="3191"/>
                  <a:pt x="3556" y="3071"/>
                </a:cubicBezTo>
                <a:cubicBezTo>
                  <a:pt x="6222" y="2977"/>
                  <a:pt x="7823" y="2613"/>
                  <a:pt x="12848" y="2509"/>
                </a:cubicBezTo>
                <a:cubicBezTo>
                  <a:pt x="13276" y="2501"/>
                  <a:pt x="13704" y="2484"/>
                  <a:pt x="14132" y="2484"/>
                </a:cubicBezTo>
                <a:cubicBezTo>
                  <a:pt x="14353" y="2484"/>
                  <a:pt x="14572" y="2488"/>
                  <a:pt x="14793" y="2490"/>
                </a:cubicBezTo>
                <a:lnTo>
                  <a:pt x="14793" y="2490"/>
                </a:lnTo>
                <a:cubicBezTo>
                  <a:pt x="14786" y="2490"/>
                  <a:pt x="14977" y="2482"/>
                  <a:pt x="15534" y="2482"/>
                </a:cubicBezTo>
                <a:close/>
                <a:moveTo>
                  <a:pt x="18748" y="3297"/>
                </a:moveTo>
                <a:lnTo>
                  <a:pt x="18748" y="3297"/>
                </a:lnTo>
                <a:cubicBezTo>
                  <a:pt x="15434" y="4808"/>
                  <a:pt x="12923" y="5492"/>
                  <a:pt x="10512" y="5492"/>
                </a:cubicBezTo>
                <a:cubicBezTo>
                  <a:pt x="7989" y="5492"/>
                  <a:pt x="5576" y="4743"/>
                  <a:pt x="2464" y="3412"/>
                </a:cubicBezTo>
                <a:lnTo>
                  <a:pt x="2464" y="3412"/>
                </a:lnTo>
                <a:cubicBezTo>
                  <a:pt x="4390" y="3759"/>
                  <a:pt x="7503" y="4101"/>
                  <a:pt x="10851" y="4101"/>
                </a:cubicBezTo>
                <a:cubicBezTo>
                  <a:pt x="13493" y="4101"/>
                  <a:pt x="16280" y="3888"/>
                  <a:pt x="18748" y="3297"/>
                </a:cubicBezTo>
                <a:close/>
                <a:moveTo>
                  <a:pt x="12759" y="1"/>
                </a:moveTo>
                <a:cubicBezTo>
                  <a:pt x="10543" y="1"/>
                  <a:pt x="9281" y="234"/>
                  <a:pt x="5188" y="1297"/>
                </a:cubicBezTo>
                <a:cubicBezTo>
                  <a:pt x="2095" y="2100"/>
                  <a:pt x="2626" y="2102"/>
                  <a:pt x="954" y="2426"/>
                </a:cubicBezTo>
                <a:cubicBezTo>
                  <a:pt x="850" y="2441"/>
                  <a:pt x="393" y="2516"/>
                  <a:pt x="338" y="2537"/>
                </a:cubicBezTo>
                <a:cubicBezTo>
                  <a:pt x="83" y="2632"/>
                  <a:pt x="0" y="2990"/>
                  <a:pt x="330" y="3148"/>
                </a:cubicBezTo>
                <a:lnTo>
                  <a:pt x="330" y="3148"/>
                </a:lnTo>
                <a:cubicBezTo>
                  <a:pt x="293" y="3131"/>
                  <a:pt x="276" y="3123"/>
                  <a:pt x="275" y="3123"/>
                </a:cubicBezTo>
                <a:lnTo>
                  <a:pt x="275" y="3123"/>
                </a:lnTo>
                <a:cubicBezTo>
                  <a:pt x="268" y="3123"/>
                  <a:pt x="6463" y="6067"/>
                  <a:pt x="10022" y="6097"/>
                </a:cubicBezTo>
                <a:cubicBezTo>
                  <a:pt x="10085" y="6098"/>
                  <a:pt x="10148" y="6098"/>
                  <a:pt x="10210" y="6098"/>
                </a:cubicBezTo>
                <a:cubicBezTo>
                  <a:pt x="13326" y="6098"/>
                  <a:pt x="14997" y="5420"/>
                  <a:pt x="17652" y="4351"/>
                </a:cubicBezTo>
                <a:cubicBezTo>
                  <a:pt x="19087" y="3772"/>
                  <a:pt x="19717" y="3470"/>
                  <a:pt x="20793" y="2689"/>
                </a:cubicBezTo>
                <a:cubicBezTo>
                  <a:pt x="20814" y="2682"/>
                  <a:pt x="20834" y="2673"/>
                  <a:pt x="20855" y="2666"/>
                </a:cubicBezTo>
                <a:cubicBezTo>
                  <a:pt x="21011" y="2607"/>
                  <a:pt x="21095" y="2524"/>
                  <a:pt x="21128" y="2436"/>
                </a:cubicBezTo>
                <a:cubicBezTo>
                  <a:pt x="21146" y="2401"/>
                  <a:pt x="21160" y="2359"/>
                  <a:pt x="21163" y="2308"/>
                </a:cubicBezTo>
                <a:cubicBezTo>
                  <a:pt x="21167" y="2174"/>
                  <a:pt x="21083" y="2042"/>
                  <a:pt x="20952" y="2005"/>
                </a:cubicBezTo>
                <a:cubicBezTo>
                  <a:pt x="20052" y="1747"/>
                  <a:pt x="17278" y="106"/>
                  <a:pt x="14557" y="32"/>
                </a:cubicBezTo>
                <a:cubicBezTo>
                  <a:pt x="13869" y="14"/>
                  <a:pt x="13287" y="1"/>
                  <a:pt x="12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5"/>
          <p:cNvSpPr/>
          <p:nvPr/>
        </p:nvSpPr>
        <p:spPr>
          <a:xfrm>
            <a:off x="10309082" y="4157532"/>
            <a:ext cx="636812" cy="1193407"/>
          </a:xfrm>
          <a:custGeom>
            <a:rect b="b" l="l" r="r" t="t"/>
            <a:pathLst>
              <a:path extrusionOk="0" h="34173" w="18235">
                <a:moveTo>
                  <a:pt x="2940" y="0"/>
                </a:moveTo>
                <a:cubicBezTo>
                  <a:pt x="2749" y="0"/>
                  <a:pt x="2555" y="25"/>
                  <a:pt x="2358" y="78"/>
                </a:cubicBezTo>
                <a:cubicBezTo>
                  <a:pt x="1792" y="230"/>
                  <a:pt x="1288" y="654"/>
                  <a:pt x="1118" y="838"/>
                </a:cubicBezTo>
                <a:cubicBezTo>
                  <a:pt x="901" y="1074"/>
                  <a:pt x="668" y="1358"/>
                  <a:pt x="497" y="1945"/>
                </a:cubicBezTo>
                <a:cubicBezTo>
                  <a:pt x="304" y="2594"/>
                  <a:pt x="395" y="2537"/>
                  <a:pt x="226" y="2991"/>
                </a:cubicBezTo>
                <a:cubicBezTo>
                  <a:pt x="126" y="3255"/>
                  <a:pt x="57" y="3631"/>
                  <a:pt x="41" y="3821"/>
                </a:cubicBezTo>
                <a:cubicBezTo>
                  <a:pt x="8" y="4201"/>
                  <a:pt x="21" y="4035"/>
                  <a:pt x="8" y="4399"/>
                </a:cubicBezTo>
                <a:cubicBezTo>
                  <a:pt x="0" y="4705"/>
                  <a:pt x="59" y="5068"/>
                  <a:pt x="135" y="5359"/>
                </a:cubicBezTo>
                <a:cubicBezTo>
                  <a:pt x="1074" y="8936"/>
                  <a:pt x="3379" y="7918"/>
                  <a:pt x="1258" y="14216"/>
                </a:cubicBezTo>
                <a:cubicBezTo>
                  <a:pt x="904" y="15267"/>
                  <a:pt x="104" y="17493"/>
                  <a:pt x="409" y="20671"/>
                </a:cubicBezTo>
                <a:cubicBezTo>
                  <a:pt x="425" y="20844"/>
                  <a:pt x="462" y="21236"/>
                  <a:pt x="529" y="21465"/>
                </a:cubicBezTo>
                <a:cubicBezTo>
                  <a:pt x="884" y="22713"/>
                  <a:pt x="1662" y="23837"/>
                  <a:pt x="2855" y="24385"/>
                </a:cubicBezTo>
                <a:cubicBezTo>
                  <a:pt x="3858" y="24847"/>
                  <a:pt x="5196" y="24654"/>
                  <a:pt x="5695" y="28496"/>
                </a:cubicBezTo>
                <a:cubicBezTo>
                  <a:pt x="5989" y="30746"/>
                  <a:pt x="6004" y="31863"/>
                  <a:pt x="7103" y="33129"/>
                </a:cubicBezTo>
                <a:cubicBezTo>
                  <a:pt x="7718" y="33840"/>
                  <a:pt x="8523" y="34171"/>
                  <a:pt x="9403" y="34173"/>
                </a:cubicBezTo>
                <a:cubicBezTo>
                  <a:pt x="9589" y="34173"/>
                  <a:pt x="9773" y="34153"/>
                  <a:pt x="9940" y="34124"/>
                </a:cubicBezTo>
                <a:cubicBezTo>
                  <a:pt x="12281" y="33707"/>
                  <a:pt x="12322" y="29808"/>
                  <a:pt x="12245" y="28946"/>
                </a:cubicBezTo>
                <a:cubicBezTo>
                  <a:pt x="12195" y="28373"/>
                  <a:pt x="12085" y="28107"/>
                  <a:pt x="11759" y="27208"/>
                </a:cubicBezTo>
                <a:cubicBezTo>
                  <a:pt x="10587" y="23968"/>
                  <a:pt x="7667" y="21451"/>
                  <a:pt x="10925" y="18551"/>
                </a:cubicBezTo>
                <a:lnTo>
                  <a:pt x="10925" y="18551"/>
                </a:lnTo>
                <a:cubicBezTo>
                  <a:pt x="10921" y="18554"/>
                  <a:pt x="10916" y="18558"/>
                  <a:pt x="10915" y="18558"/>
                </a:cubicBezTo>
                <a:cubicBezTo>
                  <a:pt x="10910" y="18558"/>
                  <a:pt x="10978" y="18496"/>
                  <a:pt x="11508" y="18084"/>
                </a:cubicBezTo>
                <a:cubicBezTo>
                  <a:pt x="13468" y="16562"/>
                  <a:pt x="17485" y="14799"/>
                  <a:pt x="17944" y="11989"/>
                </a:cubicBezTo>
                <a:cubicBezTo>
                  <a:pt x="18234" y="10194"/>
                  <a:pt x="16312" y="9358"/>
                  <a:pt x="14588" y="9358"/>
                </a:cubicBezTo>
                <a:cubicBezTo>
                  <a:pt x="14485" y="9358"/>
                  <a:pt x="14383" y="9361"/>
                  <a:pt x="14283" y="9366"/>
                </a:cubicBezTo>
                <a:cubicBezTo>
                  <a:pt x="13289" y="9425"/>
                  <a:pt x="12413" y="9673"/>
                  <a:pt x="11453" y="9673"/>
                </a:cubicBezTo>
                <a:cubicBezTo>
                  <a:pt x="11346" y="9673"/>
                  <a:pt x="11238" y="9670"/>
                  <a:pt x="11128" y="9663"/>
                </a:cubicBezTo>
                <a:cubicBezTo>
                  <a:pt x="7631" y="9266"/>
                  <a:pt x="9474" y="6615"/>
                  <a:pt x="7449" y="3923"/>
                </a:cubicBezTo>
                <a:cubicBezTo>
                  <a:pt x="6547" y="2716"/>
                  <a:pt x="4932" y="0"/>
                  <a:pt x="29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 name="Google Shape;748;p15"/>
          <p:cNvGrpSpPr/>
          <p:nvPr/>
        </p:nvGrpSpPr>
        <p:grpSpPr>
          <a:xfrm>
            <a:off x="69573" y="3422107"/>
            <a:ext cx="794126" cy="1135232"/>
            <a:chOff x="7670323" y="3384282"/>
            <a:chExt cx="794126" cy="1135232"/>
          </a:xfrm>
        </p:grpSpPr>
        <p:sp>
          <p:nvSpPr>
            <p:cNvPr id="749" name="Google Shape;749;p15"/>
            <p:cNvSpPr/>
            <p:nvPr/>
          </p:nvSpPr>
          <p:spPr>
            <a:xfrm>
              <a:off x="8105724" y="4356496"/>
              <a:ext cx="102847" cy="163018"/>
            </a:xfrm>
            <a:custGeom>
              <a:rect b="b" l="l" r="r" t="t"/>
              <a:pathLst>
                <a:path extrusionOk="0" h="4668" w="2945">
                  <a:moveTo>
                    <a:pt x="655" y="0"/>
                  </a:moveTo>
                  <a:cubicBezTo>
                    <a:pt x="648" y="0"/>
                    <a:pt x="640" y="1"/>
                    <a:pt x="632" y="3"/>
                  </a:cubicBezTo>
                  <a:cubicBezTo>
                    <a:pt x="526" y="29"/>
                    <a:pt x="561" y="156"/>
                    <a:pt x="568" y="250"/>
                  </a:cubicBezTo>
                  <a:cubicBezTo>
                    <a:pt x="591" y="1106"/>
                    <a:pt x="0" y="4302"/>
                    <a:pt x="146" y="4544"/>
                  </a:cubicBezTo>
                  <a:cubicBezTo>
                    <a:pt x="159" y="4564"/>
                    <a:pt x="182" y="4579"/>
                    <a:pt x="206" y="4579"/>
                  </a:cubicBezTo>
                  <a:cubicBezTo>
                    <a:pt x="236" y="4579"/>
                    <a:pt x="267" y="4558"/>
                    <a:pt x="285" y="4499"/>
                  </a:cubicBezTo>
                  <a:cubicBezTo>
                    <a:pt x="719" y="3069"/>
                    <a:pt x="794" y="1476"/>
                    <a:pt x="786" y="693"/>
                  </a:cubicBezTo>
                  <a:lnTo>
                    <a:pt x="786" y="693"/>
                  </a:lnTo>
                  <a:cubicBezTo>
                    <a:pt x="953" y="1110"/>
                    <a:pt x="1157" y="1414"/>
                    <a:pt x="1746" y="2594"/>
                  </a:cubicBezTo>
                  <a:lnTo>
                    <a:pt x="1748" y="2599"/>
                  </a:lnTo>
                  <a:cubicBezTo>
                    <a:pt x="2168" y="3452"/>
                    <a:pt x="2578" y="4668"/>
                    <a:pt x="2813" y="4668"/>
                  </a:cubicBezTo>
                  <a:cubicBezTo>
                    <a:pt x="2836" y="4668"/>
                    <a:pt x="2858" y="4656"/>
                    <a:pt x="2877" y="4631"/>
                  </a:cubicBezTo>
                  <a:cubicBezTo>
                    <a:pt x="2945" y="4546"/>
                    <a:pt x="2717" y="3722"/>
                    <a:pt x="2700" y="3671"/>
                  </a:cubicBezTo>
                  <a:cubicBezTo>
                    <a:pt x="2540" y="3153"/>
                    <a:pt x="1919" y="1958"/>
                    <a:pt x="1778" y="1714"/>
                  </a:cubicBezTo>
                  <a:cubicBezTo>
                    <a:pt x="1251" y="793"/>
                    <a:pt x="870" y="341"/>
                    <a:pt x="758" y="205"/>
                  </a:cubicBezTo>
                  <a:cubicBezTo>
                    <a:pt x="743" y="112"/>
                    <a:pt x="753" y="150"/>
                    <a:pt x="750" y="85"/>
                  </a:cubicBezTo>
                  <a:cubicBezTo>
                    <a:pt x="747" y="39"/>
                    <a:pt x="704" y="0"/>
                    <a:pt x="6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5"/>
            <p:cNvSpPr/>
            <p:nvPr/>
          </p:nvSpPr>
          <p:spPr>
            <a:xfrm>
              <a:off x="7907859" y="4252115"/>
              <a:ext cx="199268" cy="180899"/>
            </a:xfrm>
            <a:custGeom>
              <a:rect b="b" l="l" r="r" t="t"/>
              <a:pathLst>
                <a:path extrusionOk="0" h="5180" w="5706">
                  <a:moveTo>
                    <a:pt x="5544" y="1"/>
                  </a:moveTo>
                  <a:cubicBezTo>
                    <a:pt x="5533" y="1"/>
                    <a:pt x="5522" y="2"/>
                    <a:pt x="5510" y="5"/>
                  </a:cubicBezTo>
                  <a:cubicBezTo>
                    <a:pt x="5412" y="31"/>
                    <a:pt x="5375" y="169"/>
                    <a:pt x="4963" y="648"/>
                  </a:cubicBezTo>
                  <a:cubicBezTo>
                    <a:pt x="4820" y="817"/>
                    <a:pt x="4678" y="975"/>
                    <a:pt x="4522" y="1137"/>
                  </a:cubicBezTo>
                  <a:cubicBezTo>
                    <a:pt x="4522" y="1137"/>
                    <a:pt x="4522" y="1137"/>
                    <a:pt x="4522" y="1137"/>
                  </a:cubicBezTo>
                  <a:lnTo>
                    <a:pt x="4522" y="1137"/>
                  </a:lnTo>
                  <a:cubicBezTo>
                    <a:pt x="4523" y="1137"/>
                    <a:pt x="4472" y="1187"/>
                    <a:pt x="4229" y="1449"/>
                  </a:cubicBezTo>
                  <a:cubicBezTo>
                    <a:pt x="3602" y="2093"/>
                    <a:pt x="3125" y="2254"/>
                    <a:pt x="2436" y="2815"/>
                  </a:cubicBezTo>
                  <a:cubicBezTo>
                    <a:pt x="2386" y="2853"/>
                    <a:pt x="2367" y="2862"/>
                    <a:pt x="2310" y="2897"/>
                  </a:cubicBezTo>
                  <a:cubicBezTo>
                    <a:pt x="2263" y="2925"/>
                    <a:pt x="2055" y="3056"/>
                    <a:pt x="1973" y="3111"/>
                  </a:cubicBezTo>
                  <a:cubicBezTo>
                    <a:pt x="1896" y="3165"/>
                    <a:pt x="1817" y="3220"/>
                    <a:pt x="1740" y="3275"/>
                  </a:cubicBezTo>
                  <a:cubicBezTo>
                    <a:pt x="1670" y="3325"/>
                    <a:pt x="1599" y="3377"/>
                    <a:pt x="1530" y="3430"/>
                  </a:cubicBezTo>
                  <a:cubicBezTo>
                    <a:pt x="1452" y="3491"/>
                    <a:pt x="1374" y="3550"/>
                    <a:pt x="1302" y="3613"/>
                  </a:cubicBezTo>
                  <a:cubicBezTo>
                    <a:pt x="1106" y="3782"/>
                    <a:pt x="950" y="3941"/>
                    <a:pt x="710" y="4192"/>
                  </a:cubicBezTo>
                  <a:cubicBezTo>
                    <a:pt x="524" y="4382"/>
                    <a:pt x="325" y="4588"/>
                    <a:pt x="161" y="4817"/>
                  </a:cubicBezTo>
                  <a:cubicBezTo>
                    <a:pt x="67" y="4944"/>
                    <a:pt x="35" y="4954"/>
                    <a:pt x="20" y="5017"/>
                  </a:cubicBezTo>
                  <a:cubicBezTo>
                    <a:pt x="1" y="5102"/>
                    <a:pt x="75" y="5180"/>
                    <a:pt x="156" y="5180"/>
                  </a:cubicBezTo>
                  <a:cubicBezTo>
                    <a:pt x="193" y="5180"/>
                    <a:pt x="232" y="5164"/>
                    <a:pt x="264" y="5125"/>
                  </a:cubicBezTo>
                  <a:cubicBezTo>
                    <a:pt x="264" y="5125"/>
                    <a:pt x="353" y="4988"/>
                    <a:pt x="1029" y="4396"/>
                  </a:cubicBezTo>
                  <a:cubicBezTo>
                    <a:pt x="1133" y="4306"/>
                    <a:pt x="1196" y="4254"/>
                    <a:pt x="1220" y="4236"/>
                  </a:cubicBezTo>
                  <a:lnTo>
                    <a:pt x="1220" y="4236"/>
                  </a:lnTo>
                  <a:cubicBezTo>
                    <a:pt x="1219" y="4236"/>
                    <a:pt x="1219" y="4236"/>
                    <a:pt x="1219" y="4236"/>
                  </a:cubicBezTo>
                  <a:lnTo>
                    <a:pt x="1219" y="4236"/>
                  </a:lnTo>
                  <a:cubicBezTo>
                    <a:pt x="1231" y="4227"/>
                    <a:pt x="1256" y="4207"/>
                    <a:pt x="1256" y="4207"/>
                  </a:cubicBezTo>
                  <a:lnTo>
                    <a:pt x="1256" y="4207"/>
                  </a:lnTo>
                  <a:cubicBezTo>
                    <a:pt x="1256" y="4207"/>
                    <a:pt x="1256" y="4207"/>
                    <a:pt x="1255" y="4207"/>
                  </a:cubicBezTo>
                  <a:cubicBezTo>
                    <a:pt x="1259" y="4203"/>
                    <a:pt x="1264" y="4199"/>
                    <a:pt x="1264" y="4199"/>
                  </a:cubicBezTo>
                  <a:lnTo>
                    <a:pt x="1264" y="4199"/>
                  </a:lnTo>
                  <a:cubicBezTo>
                    <a:pt x="1265" y="4199"/>
                    <a:pt x="1264" y="4200"/>
                    <a:pt x="1262" y="4201"/>
                  </a:cubicBezTo>
                  <a:cubicBezTo>
                    <a:pt x="1266" y="4200"/>
                    <a:pt x="1269" y="4196"/>
                    <a:pt x="1270" y="4196"/>
                  </a:cubicBezTo>
                  <a:lnTo>
                    <a:pt x="1270" y="4196"/>
                  </a:lnTo>
                  <a:cubicBezTo>
                    <a:pt x="1270" y="4196"/>
                    <a:pt x="1269" y="4197"/>
                    <a:pt x="1268" y="4199"/>
                  </a:cubicBezTo>
                  <a:cubicBezTo>
                    <a:pt x="1275" y="4193"/>
                    <a:pt x="1279" y="4188"/>
                    <a:pt x="1283" y="4186"/>
                  </a:cubicBezTo>
                  <a:cubicBezTo>
                    <a:pt x="1289" y="4181"/>
                    <a:pt x="1295" y="4177"/>
                    <a:pt x="1295" y="4177"/>
                  </a:cubicBezTo>
                  <a:lnTo>
                    <a:pt x="1295" y="4177"/>
                  </a:lnTo>
                  <a:cubicBezTo>
                    <a:pt x="1295" y="4177"/>
                    <a:pt x="1295" y="4177"/>
                    <a:pt x="1293" y="4179"/>
                  </a:cubicBezTo>
                  <a:cubicBezTo>
                    <a:pt x="1298" y="4175"/>
                    <a:pt x="1302" y="4173"/>
                    <a:pt x="1307" y="4168"/>
                  </a:cubicBezTo>
                  <a:lnTo>
                    <a:pt x="1307" y="4168"/>
                  </a:lnTo>
                  <a:cubicBezTo>
                    <a:pt x="1304" y="4171"/>
                    <a:pt x="1303" y="4172"/>
                    <a:pt x="1303" y="4172"/>
                  </a:cubicBezTo>
                  <a:cubicBezTo>
                    <a:pt x="1304" y="4172"/>
                    <a:pt x="1312" y="4165"/>
                    <a:pt x="1319" y="4159"/>
                  </a:cubicBezTo>
                  <a:cubicBezTo>
                    <a:pt x="1341" y="4139"/>
                    <a:pt x="1492" y="4019"/>
                    <a:pt x="2041" y="3649"/>
                  </a:cubicBezTo>
                  <a:cubicBezTo>
                    <a:pt x="2113" y="3594"/>
                    <a:pt x="2187" y="3540"/>
                    <a:pt x="2262" y="3488"/>
                  </a:cubicBezTo>
                  <a:cubicBezTo>
                    <a:pt x="2335" y="3433"/>
                    <a:pt x="2408" y="3373"/>
                    <a:pt x="2481" y="3317"/>
                  </a:cubicBezTo>
                  <a:cubicBezTo>
                    <a:pt x="2606" y="3220"/>
                    <a:pt x="3104" y="2854"/>
                    <a:pt x="3148" y="2822"/>
                  </a:cubicBezTo>
                  <a:cubicBezTo>
                    <a:pt x="3268" y="2737"/>
                    <a:pt x="3555" y="2546"/>
                    <a:pt x="3830" y="2328"/>
                  </a:cubicBezTo>
                  <a:cubicBezTo>
                    <a:pt x="3931" y="2247"/>
                    <a:pt x="4044" y="2151"/>
                    <a:pt x="4241" y="1951"/>
                  </a:cubicBezTo>
                  <a:cubicBezTo>
                    <a:pt x="4607" y="1577"/>
                    <a:pt x="4692" y="1510"/>
                    <a:pt x="4946" y="1210"/>
                  </a:cubicBezTo>
                  <a:cubicBezTo>
                    <a:pt x="5168" y="948"/>
                    <a:pt x="5309" y="771"/>
                    <a:pt x="5506" y="471"/>
                  </a:cubicBezTo>
                  <a:cubicBezTo>
                    <a:pt x="5553" y="400"/>
                    <a:pt x="5623" y="315"/>
                    <a:pt x="5674" y="181"/>
                  </a:cubicBezTo>
                  <a:cubicBezTo>
                    <a:pt x="5705" y="101"/>
                    <a:pt x="5640" y="1"/>
                    <a:pt x="55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5"/>
            <p:cNvSpPr/>
            <p:nvPr/>
          </p:nvSpPr>
          <p:spPr>
            <a:xfrm>
              <a:off x="7857467" y="4197079"/>
              <a:ext cx="241140" cy="147443"/>
            </a:xfrm>
            <a:custGeom>
              <a:rect b="b" l="l" r="r" t="t"/>
              <a:pathLst>
                <a:path extrusionOk="0" h="4222" w="6905">
                  <a:moveTo>
                    <a:pt x="5121" y="1731"/>
                  </a:moveTo>
                  <a:cubicBezTo>
                    <a:pt x="5097" y="1737"/>
                    <a:pt x="5010" y="1759"/>
                    <a:pt x="4952" y="1774"/>
                  </a:cubicBezTo>
                  <a:lnTo>
                    <a:pt x="4952" y="1774"/>
                  </a:lnTo>
                  <a:cubicBezTo>
                    <a:pt x="5055" y="1748"/>
                    <a:pt x="5104" y="1736"/>
                    <a:pt x="5121" y="1731"/>
                  </a:cubicBezTo>
                  <a:close/>
                  <a:moveTo>
                    <a:pt x="4900" y="1789"/>
                  </a:moveTo>
                  <a:lnTo>
                    <a:pt x="4900" y="1789"/>
                  </a:lnTo>
                  <a:cubicBezTo>
                    <a:pt x="4899" y="1789"/>
                    <a:pt x="4898" y="1789"/>
                    <a:pt x="4898" y="1789"/>
                  </a:cubicBezTo>
                  <a:lnTo>
                    <a:pt x="4899" y="1789"/>
                  </a:lnTo>
                  <a:cubicBezTo>
                    <a:pt x="4899" y="1789"/>
                    <a:pt x="4899" y="1789"/>
                    <a:pt x="4900" y="1789"/>
                  </a:cubicBezTo>
                  <a:close/>
                  <a:moveTo>
                    <a:pt x="6715" y="0"/>
                  </a:moveTo>
                  <a:cubicBezTo>
                    <a:pt x="6676" y="0"/>
                    <a:pt x="6637" y="16"/>
                    <a:pt x="6612" y="48"/>
                  </a:cubicBezTo>
                  <a:cubicBezTo>
                    <a:pt x="6591" y="75"/>
                    <a:pt x="6568" y="98"/>
                    <a:pt x="6539" y="123"/>
                  </a:cubicBezTo>
                  <a:cubicBezTo>
                    <a:pt x="6531" y="121"/>
                    <a:pt x="6522" y="120"/>
                    <a:pt x="6513" y="120"/>
                  </a:cubicBezTo>
                  <a:cubicBezTo>
                    <a:pt x="6503" y="120"/>
                    <a:pt x="6491" y="121"/>
                    <a:pt x="6480" y="124"/>
                  </a:cubicBezTo>
                  <a:cubicBezTo>
                    <a:pt x="6442" y="133"/>
                    <a:pt x="6415" y="160"/>
                    <a:pt x="6369" y="200"/>
                  </a:cubicBezTo>
                  <a:cubicBezTo>
                    <a:pt x="6144" y="387"/>
                    <a:pt x="5943" y="537"/>
                    <a:pt x="5767" y="663"/>
                  </a:cubicBezTo>
                  <a:cubicBezTo>
                    <a:pt x="5538" y="809"/>
                    <a:pt x="4951" y="1092"/>
                    <a:pt x="4742" y="1208"/>
                  </a:cubicBezTo>
                  <a:cubicBezTo>
                    <a:pt x="4742" y="1208"/>
                    <a:pt x="4742" y="1208"/>
                    <a:pt x="4742" y="1208"/>
                  </a:cubicBezTo>
                  <a:lnTo>
                    <a:pt x="4742" y="1208"/>
                  </a:lnTo>
                  <a:cubicBezTo>
                    <a:pt x="4742" y="1208"/>
                    <a:pt x="4734" y="1216"/>
                    <a:pt x="3984" y="1635"/>
                  </a:cubicBezTo>
                  <a:cubicBezTo>
                    <a:pt x="3581" y="1861"/>
                    <a:pt x="3289" y="2072"/>
                    <a:pt x="2395" y="2546"/>
                  </a:cubicBezTo>
                  <a:cubicBezTo>
                    <a:pt x="1757" y="2883"/>
                    <a:pt x="1537" y="3021"/>
                    <a:pt x="1329" y="3145"/>
                  </a:cubicBezTo>
                  <a:cubicBezTo>
                    <a:pt x="1326" y="3146"/>
                    <a:pt x="1324" y="3148"/>
                    <a:pt x="1322" y="3149"/>
                  </a:cubicBezTo>
                  <a:lnTo>
                    <a:pt x="1322" y="3149"/>
                  </a:lnTo>
                  <a:cubicBezTo>
                    <a:pt x="1322" y="3148"/>
                    <a:pt x="1323" y="3148"/>
                    <a:pt x="1324" y="3148"/>
                  </a:cubicBezTo>
                  <a:lnTo>
                    <a:pt x="1324" y="3148"/>
                  </a:lnTo>
                  <a:cubicBezTo>
                    <a:pt x="1321" y="3149"/>
                    <a:pt x="1321" y="3149"/>
                    <a:pt x="1321" y="3149"/>
                  </a:cubicBezTo>
                  <a:cubicBezTo>
                    <a:pt x="1321" y="3149"/>
                    <a:pt x="1321" y="3149"/>
                    <a:pt x="1322" y="3149"/>
                  </a:cubicBezTo>
                  <a:lnTo>
                    <a:pt x="1322" y="3149"/>
                  </a:lnTo>
                  <a:cubicBezTo>
                    <a:pt x="1315" y="3153"/>
                    <a:pt x="1311" y="3155"/>
                    <a:pt x="1304" y="3160"/>
                  </a:cubicBezTo>
                  <a:cubicBezTo>
                    <a:pt x="1303" y="3160"/>
                    <a:pt x="1282" y="3174"/>
                    <a:pt x="1271" y="3179"/>
                  </a:cubicBezTo>
                  <a:lnTo>
                    <a:pt x="1187" y="3229"/>
                  </a:lnTo>
                  <a:cubicBezTo>
                    <a:pt x="1187" y="3229"/>
                    <a:pt x="905" y="3398"/>
                    <a:pt x="712" y="3515"/>
                  </a:cubicBezTo>
                  <a:cubicBezTo>
                    <a:pt x="523" y="3631"/>
                    <a:pt x="441" y="3697"/>
                    <a:pt x="332" y="3783"/>
                  </a:cubicBezTo>
                  <a:cubicBezTo>
                    <a:pt x="336" y="3779"/>
                    <a:pt x="338" y="3778"/>
                    <a:pt x="338" y="3778"/>
                  </a:cubicBezTo>
                  <a:lnTo>
                    <a:pt x="338" y="3778"/>
                  </a:lnTo>
                  <a:cubicBezTo>
                    <a:pt x="335" y="3778"/>
                    <a:pt x="222" y="3867"/>
                    <a:pt x="125" y="3990"/>
                  </a:cubicBezTo>
                  <a:cubicBezTo>
                    <a:pt x="100" y="4023"/>
                    <a:pt x="82" y="4052"/>
                    <a:pt x="74" y="4074"/>
                  </a:cubicBezTo>
                  <a:cubicBezTo>
                    <a:pt x="55" y="4093"/>
                    <a:pt x="36" y="4113"/>
                    <a:pt x="20" y="4135"/>
                  </a:cubicBezTo>
                  <a:cubicBezTo>
                    <a:pt x="4" y="4155"/>
                    <a:pt x="1" y="4190"/>
                    <a:pt x="26" y="4211"/>
                  </a:cubicBezTo>
                  <a:cubicBezTo>
                    <a:pt x="33" y="4217"/>
                    <a:pt x="37" y="4221"/>
                    <a:pt x="45" y="4221"/>
                  </a:cubicBezTo>
                  <a:cubicBezTo>
                    <a:pt x="74" y="4221"/>
                    <a:pt x="163" y="4164"/>
                    <a:pt x="690" y="3914"/>
                  </a:cubicBezTo>
                  <a:cubicBezTo>
                    <a:pt x="1144" y="3700"/>
                    <a:pt x="1230" y="3629"/>
                    <a:pt x="1724" y="3418"/>
                  </a:cubicBezTo>
                  <a:lnTo>
                    <a:pt x="1724" y="3418"/>
                  </a:lnTo>
                  <a:cubicBezTo>
                    <a:pt x="1713" y="3422"/>
                    <a:pt x="1710" y="3424"/>
                    <a:pt x="1705" y="3425"/>
                  </a:cubicBezTo>
                  <a:cubicBezTo>
                    <a:pt x="2109" y="3255"/>
                    <a:pt x="2518" y="3063"/>
                    <a:pt x="2733" y="2954"/>
                  </a:cubicBezTo>
                  <a:cubicBezTo>
                    <a:pt x="2987" y="2827"/>
                    <a:pt x="3121" y="2780"/>
                    <a:pt x="3503" y="2589"/>
                  </a:cubicBezTo>
                  <a:cubicBezTo>
                    <a:pt x="4031" y="2325"/>
                    <a:pt x="4590" y="1974"/>
                    <a:pt x="4742" y="1883"/>
                  </a:cubicBezTo>
                  <a:lnTo>
                    <a:pt x="4742" y="1883"/>
                  </a:lnTo>
                  <a:cubicBezTo>
                    <a:pt x="4739" y="1884"/>
                    <a:pt x="4738" y="1885"/>
                    <a:pt x="4738" y="1885"/>
                  </a:cubicBezTo>
                  <a:cubicBezTo>
                    <a:pt x="4738" y="1885"/>
                    <a:pt x="4740" y="1883"/>
                    <a:pt x="4743" y="1882"/>
                  </a:cubicBezTo>
                  <a:cubicBezTo>
                    <a:pt x="4760" y="1871"/>
                    <a:pt x="4854" y="1815"/>
                    <a:pt x="4887" y="1796"/>
                  </a:cubicBezTo>
                  <a:lnTo>
                    <a:pt x="4887" y="1796"/>
                  </a:lnTo>
                  <a:cubicBezTo>
                    <a:pt x="4887" y="1796"/>
                    <a:pt x="4887" y="1796"/>
                    <a:pt x="4887" y="1796"/>
                  </a:cubicBezTo>
                  <a:cubicBezTo>
                    <a:pt x="4888" y="1796"/>
                    <a:pt x="4893" y="1792"/>
                    <a:pt x="4898" y="1789"/>
                  </a:cubicBezTo>
                  <a:cubicBezTo>
                    <a:pt x="4899" y="1789"/>
                    <a:pt x="4900" y="1788"/>
                    <a:pt x="4900" y="1788"/>
                  </a:cubicBezTo>
                  <a:lnTo>
                    <a:pt x="4900" y="1788"/>
                  </a:lnTo>
                  <a:cubicBezTo>
                    <a:pt x="4900" y="1788"/>
                    <a:pt x="4900" y="1788"/>
                    <a:pt x="4900" y="1789"/>
                  </a:cubicBezTo>
                  <a:lnTo>
                    <a:pt x="4900" y="1789"/>
                  </a:lnTo>
                  <a:cubicBezTo>
                    <a:pt x="4906" y="1787"/>
                    <a:pt x="4926" y="1781"/>
                    <a:pt x="4952" y="1774"/>
                  </a:cubicBezTo>
                  <a:lnTo>
                    <a:pt x="4952" y="1774"/>
                  </a:lnTo>
                  <a:cubicBezTo>
                    <a:pt x="4937" y="1778"/>
                    <a:pt x="4921" y="1782"/>
                    <a:pt x="4905" y="1786"/>
                  </a:cubicBezTo>
                  <a:cubicBezTo>
                    <a:pt x="4911" y="1783"/>
                    <a:pt x="4918" y="1779"/>
                    <a:pt x="4922" y="1775"/>
                  </a:cubicBezTo>
                  <a:lnTo>
                    <a:pt x="4922" y="1775"/>
                  </a:lnTo>
                  <a:cubicBezTo>
                    <a:pt x="4956" y="1755"/>
                    <a:pt x="5036" y="1707"/>
                    <a:pt x="5050" y="1699"/>
                  </a:cubicBezTo>
                  <a:lnTo>
                    <a:pt x="5050" y="1699"/>
                  </a:lnTo>
                  <a:cubicBezTo>
                    <a:pt x="5050" y="1699"/>
                    <a:pt x="5049" y="1699"/>
                    <a:pt x="5049" y="1700"/>
                  </a:cubicBezTo>
                  <a:cubicBezTo>
                    <a:pt x="5050" y="1699"/>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2" y="1698"/>
                    <a:pt x="5053" y="1697"/>
                    <a:pt x="5053" y="1697"/>
                  </a:cubicBezTo>
                  <a:lnTo>
                    <a:pt x="5053" y="1697"/>
                  </a:lnTo>
                  <a:cubicBezTo>
                    <a:pt x="5053" y="1697"/>
                    <a:pt x="5052" y="1698"/>
                    <a:pt x="5051" y="1698"/>
                  </a:cubicBezTo>
                  <a:lnTo>
                    <a:pt x="5051" y="1698"/>
                  </a:lnTo>
                  <a:cubicBezTo>
                    <a:pt x="5053" y="1697"/>
                    <a:pt x="5054" y="1697"/>
                    <a:pt x="5054" y="1697"/>
                  </a:cubicBezTo>
                  <a:lnTo>
                    <a:pt x="5054" y="1697"/>
                  </a:lnTo>
                  <a:cubicBezTo>
                    <a:pt x="5054" y="1697"/>
                    <a:pt x="5054" y="1697"/>
                    <a:pt x="5053" y="1697"/>
                  </a:cubicBezTo>
                  <a:lnTo>
                    <a:pt x="5053" y="1697"/>
                  </a:lnTo>
                  <a:cubicBezTo>
                    <a:pt x="5056" y="1696"/>
                    <a:pt x="5058" y="1695"/>
                    <a:pt x="5059" y="1693"/>
                  </a:cubicBezTo>
                  <a:cubicBezTo>
                    <a:pt x="5060" y="1692"/>
                    <a:pt x="5062" y="1691"/>
                    <a:pt x="5063" y="1691"/>
                  </a:cubicBezTo>
                  <a:lnTo>
                    <a:pt x="5063" y="1691"/>
                  </a:lnTo>
                  <a:cubicBezTo>
                    <a:pt x="5060" y="1693"/>
                    <a:pt x="5059" y="1694"/>
                    <a:pt x="5059" y="1694"/>
                  </a:cubicBezTo>
                  <a:cubicBezTo>
                    <a:pt x="5059" y="1694"/>
                    <a:pt x="5061" y="1693"/>
                    <a:pt x="5066" y="1690"/>
                  </a:cubicBezTo>
                  <a:lnTo>
                    <a:pt x="5066" y="1690"/>
                  </a:lnTo>
                  <a:cubicBezTo>
                    <a:pt x="5065" y="1690"/>
                    <a:pt x="5064" y="1691"/>
                    <a:pt x="5063" y="1691"/>
                  </a:cubicBezTo>
                  <a:lnTo>
                    <a:pt x="5063" y="1691"/>
                  </a:lnTo>
                  <a:cubicBezTo>
                    <a:pt x="5083" y="1678"/>
                    <a:pt x="5167" y="1626"/>
                    <a:pt x="5222" y="1593"/>
                  </a:cubicBezTo>
                  <a:cubicBezTo>
                    <a:pt x="5236" y="1585"/>
                    <a:pt x="5353" y="1505"/>
                    <a:pt x="5361" y="1499"/>
                  </a:cubicBezTo>
                  <a:cubicBezTo>
                    <a:pt x="5701" y="1254"/>
                    <a:pt x="6551" y="627"/>
                    <a:pt x="6747" y="349"/>
                  </a:cubicBezTo>
                  <a:lnTo>
                    <a:pt x="6814" y="246"/>
                  </a:lnTo>
                  <a:cubicBezTo>
                    <a:pt x="6905" y="92"/>
                    <a:pt x="6809" y="0"/>
                    <a:pt x="67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5"/>
            <p:cNvSpPr/>
            <p:nvPr/>
          </p:nvSpPr>
          <p:spPr>
            <a:xfrm>
              <a:off x="7816400" y="4128424"/>
              <a:ext cx="290450" cy="167768"/>
            </a:xfrm>
            <a:custGeom>
              <a:rect b="b" l="l" r="r" t="t"/>
              <a:pathLst>
                <a:path extrusionOk="0" h="4804" w="8317">
                  <a:moveTo>
                    <a:pt x="7794" y="0"/>
                  </a:moveTo>
                  <a:cubicBezTo>
                    <a:pt x="7782" y="0"/>
                    <a:pt x="7770" y="2"/>
                    <a:pt x="7758" y="6"/>
                  </a:cubicBezTo>
                  <a:cubicBezTo>
                    <a:pt x="7357" y="108"/>
                    <a:pt x="2408" y="2974"/>
                    <a:pt x="1508" y="3668"/>
                  </a:cubicBezTo>
                  <a:cubicBezTo>
                    <a:pt x="1467" y="3700"/>
                    <a:pt x="1383" y="3768"/>
                    <a:pt x="1304" y="3834"/>
                  </a:cubicBezTo>
                  <a:cubicBezTo>
                    <a:pt x="1125" y="3935"/>
                    <a:pt x="912" y="4062"/>
                    <a:pt x="646" y="4218"/>
                  </a:cubicBezTo>
                  <a:cubicBezTo>
                    <a:pt x="648" y="4216"/>
                    <a:pt x="650" y="4216"/>
                    <a:pt x="650" y="4216"/>
                  </a:cubicBezTo>
                  <a:lnTo>
                    <a:pt x="650" y="4216"/>
                  </a:lnTo>
                  <a:cubicBezTo>
                    <a:pt x="651" y="4216"/>
                    <a:pt x="611" y="4239"/>
                    <a:pt x="594" y="4248"/>
                  </a:cubicBezTo>
                  <a:cubicBezTo>
                    <a:pt x="596" y="4247"/>
                    <a:pt x="599" y="4245"/>
                    <a:pt x="598" y="4245"/>
                  </a:cubicBezTo>
                  <a:lnTo>
                    <a:pt x="598" y="4245"/>
                  </a:lnTo>
                  <a:cubicBezTo>
                    <a:pt x="597" y="4245"/>
                    <a:pt x="574" y="4260"/>
                    <a:pt x="448" y="4346"/>
                  </a:cubicBezTo>
                  <a:cubicBezTo>
                    <a:pt x="271" y="4469"/>
                    <a:pt x="252" y="4484"/>
                    <a:pt x="158" y="4567"/>
                  </a:cubicBezTo>
                  <a:cubicBezTo>
                    <a:pt x="89" y="4628"/>
                    <a:pt x="1" y="4728"/>
                    <a:pt x="75" y="4775"/>
                  </a:cubicBezTo>
                  <a:cubicBezTo>
                    <a:pt x="93" y="4787"/>
                    <a:pt x="113" y="4792"/>
                    <a:pt x="133" y="4792"/>
                  </a:cubicBezTo>
                  <a:cubicBezTo>
                    <a:pt x="139" y="4792"/>
                    <a:pt x="146" y="4792"/>
                    <a:pt x="153" y="4791"/>
                  </a:cubicBezTo>
                  <a:cubicBezTo>
                    <a:pt x="160" y="4798"/>
                    <a:pt x="170" y="4803"/>
                    <a:pt x="181" y="4803"/>
                  </a:cubicBezTo>
                  <a:cubicBezTo>
                    <a:pt x="188" y="4803"/>
                    <a:pt x="194" y="4802"/>
                    <a:pt x="201" y="4798"/>
                  </a:cubicBezTo>
                  <a:cubicBezTo>
                    <a:pt x="211" y="4791"/>
                    <a:pt x="222" y="4782"/>
                    <a:pt x="231" y="4775"/>
                  </a:cubicBezTo>
                  <a:cubicBezTo>
                    <a:pt x="231" y="4775"/>
                    <a:pt x="491" y="4658"/>
                    <a:pt x="839" y="4450"/>
                  </a:cubicBezTo>
                  <a:lnTo>
                    <a:pt x="839" y="4450"/>
                  </a:lnTo>
                  <a:cubicBezTo>
                    <a:pt x="833" y="4453"/>
                    <a:pt x="831" y="4455"/>
                    <a:pt x="832" y="4455"/>
                  </a:cubicBezTo>
                  <a:cubicBezTo>
                    <a:pt x="835" y="4455"/>
                    <a:pt x="928" y="4403"/>
                    <a:pt x="963" y="4383"/>
                  </a:cubicBezTo>
                  <a:cubicBezTo>
                    <a:pt x="1905" y="3866"/>
                    <a:pt x="732" y="4422"/>
                    <a:pt x="2210" y="3741"/>
                  </a:cubicBezTo>
                  <a:cubicBezTo>
                    <a:pt x="2889" y="3429"/>
                    <a:pt x="2613" y="3561"/>
                    <a:pt x="3281" y="3265"/>
                  </a:cubicBezTo>
                  <a:cubicBezTo>
                    <a:pt x="6301" y="1926"/>
                    <a:pt x="8317" y="256"/>
                    <a:pt x="7911" y="25"/>
                  </a:cubicBezTo>
                  <a:cubicBezTo>
                    <a:pt x="7886" y="11"/>
                    <a:pt x="7859" y="4"/>
                    <a:pt x="7832" y="4"/>
                  </a:cubicBezTo>
                  <a:cubicBezTo>
                    <a:pt x="7829" y="4"/>
                    <a:pt x="7827" y="4"/>
                    <a:pt x="7824" y="4"/>
                  </a:cubicBezTo>
                  <a:cubicBezTo>
                    <a:pt x="7814" y="2"/>
                    <a:pt x="7804" y="0"/>
                    <a:pt x="7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5"/>
            <p:cNvSpPr/>
            <p:nvPr/>
          </p:nvSpPr>
          <p:spPr>
            <a:xfrm>
              <a:off x="7777707" y="4048733"/>
              <a:ext cx="306969" cy="156138"/>
            </a:xfrm>
            <a:custGeom>
              <a:rect b="b" l="l" r="r" t="t"/>
              <a:pathLst>
                <a:path extrusionOk="0" h="4471" w="8790">
                  <a:moveTo>
                    <a:pt x="4809" y="2545"/>
                  </a:moveTo>
                  <a:lnTo>
                    <a:pt x="4809" y="2545"/>
                  </a:lnTo>
                  <a:cubicBezTo>
                    <a:pt x="4804" y="2546"/>
                    <a:pt x="4796" y="2549"/>
                    <a:pt x="4797" y="2549"/>
                  </a:cubicBezTo>
                  <a:cubicBezTo>
                    <a:pt x="4797" y="2549"/>
                    <a:pt x="4799" y="2548"/>
                    <a:pt x="4803" y="2547"/>
                  </a:cubicBezTo>
                  <a:cubicBezTo>
                    <a:pt x="4806" y="2547"/>
                    <a:pt x="4807" y="2546"/>
                    <a:pt x="4809" y="2545"/>
                  </a:cubicBezTo>
                  <a:close/>
                  <a:moveTo>
                    <a:pt x="8581" y="0"/>
                  </a:moveTo>
                  <a:cubicBezTo>
                    <a:pt x="8566" y="0"/>
                    <a:pt x="8551" y="3"/>
                    <a:pt x="8536" y="7"/>
                  </a:cubicBezTo>
                  <a:cubicBezTo>
                    <a:pt x="8461" y="25"/>
                    <a:pt x="8385" y="72"/>
                    <a:pt x="7282" y="791"/>
                  </a:cubicBezTo>
                  <a:cubicBezTo>
                    <a:pt x="6785" y="1116"/>
                    <a:pt x="6743" y="1295"/>
                    <a:pt x="4284" y="2190"/>
                  </a:cubicBezTo>
                  <a:cubicBezTo>
                    <a:pt x="3435" y="2500"/>
                    <a:pt x="3602" y="2286"/>
                    <a:pt x="1559" y="3349"/>
                  </a:cubicBezTo>
                  <a:cubicBezTo>
                    <a:pt x="967" y="3657"/>
                    <a:pt x="743" y="3819"/>
                    <a:pt x="546" y="3947"/>
                  </a:cubicBezTo>
                  <a:cubicBezTo>
                    <a:pt x="220" y="4161"/>
                    <a:pt x="0" y="4252"/>
                    <a:pt x="89" y="4405"/>
                  </a:cubicBezTo>
                  <a:cubicBezTo>
                    <a:pt x="76" y="4432"/>
                    <a:pt x="92" y="4458"/>
                    <a:pt x="115" y="4458"/>
                  </a:cubicBezTo>
                  <a:cubicBezTo>
                    <a:pt x="118" y="4458"/>
                    <a:pt x="121" y="4458"/>
                    <a:pt x="125" y="4457"/>
                  </a:cubicBezTo>
                  <a:cubicBezTo>
                    <a:pt x="131" y="4455"/>
                    <a:pt x="134" y="4454"/>
                    <a:pt x="136" y="4454"/>
                  </a:cubicBezTo>
                  <a:cubicBezTo>
                    <a:pt x="138" y="4454"/>
                    <a:pt x="140" y="4455"/>
                    <a:pt x="144" y="4457"/>
                  </a:cubicBezTo>
                  <a:cubicBezTo>
                    <a:pt x="163" y="4466"/>
                    <a:pt x="184" y="4471"/>
                    <a:pt x="204" y="4471"/>
                  </a:cubicBezTo>
                  <a:cubicBezTo>
                    <a:pt x="236" y="4471"/>
                    <a:pt x="267" y="4460"/>
                    <a:pt x="294" y="4443"/>
                  </a:cubicBezTo>
                  <a:cubicBezTo>
                    <a:pt x="1649" y="3563"/>
                    <a:pt x="2302" y="3242"/>
                    <a:pt x="4811" y="2543"/>
                  </a:cubicBezTo>
                  <a:lnTo>
                    <a:pt x="4811" y="2543"/>
                  </a:lnTo>
                  <a:cubicBezTo>
                    <a:pt x="4810" y="2544"/>
                    <a:pt x="4809" y="2544"/>
                    <a:pt x="4809" y="2545"/>
                  </a:cubicBezTo>
                  <a:lnTo>
                    <a:pt x="4809" y="2545"/>
                  </a:lnTo>
                  <a:cubicBezTo>
                    <a:pt x="4810" y="2545"/>
                    <a:pt x="4811" y="2544"/>
                    <a:pt x="4812" y="2544"/>
                  </a:cubicBezTo>
                  <a:lnTo>
                    <a:pt x="4812" y="2544"/>
                  </a:lnTo>
                  <a:cubicBezTo>
                    <a:pt x="4812" y="2544"/>
                    <a:pt x="4812" y="2544"/>
                    <a:pt x="4811" y="2545"/>
                  </a:cubicBezTo>
                  <a:cubicBezTo>
                    <a:pt x="5052" y="2480"/>
                    <a:pt x="5127" y="2462"/>
                    <a:pt x="5363" y="2376"/>
                  </a:cubicBezTo>
                  <a:cubicBezTo>
                    <a:pt x="5412" y="2358"/>
                    <a:pt x="6301" y="2037"/>
                    <a:pt x="6581" y="1896"/>
                  </a:cubicBezTo>
                  <a:cubicBezTo>
                    <a:pt x="7209" y="1584"/>
                    <a:pt x="8323" y="996"/>
                    <a:pt x="8646" y="409"/>
                  </a:cubicBezTo>
                  <a:cubicBezTo>
                    <a:pt x="8697" y="315"/>
                    <a:pt x="8790" y="154"/>
                    <a:pt x="8689" y="50"/>
                  </a:cubicBezTo>
                  <a:cubicBezTo>
                    <a:pt x="8658" y="17"/>
                    <a:pt x="8621" y="0"/>
                    <a:pt x="85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5"/>
            <p:cNvSpPr/>
            <p:nvPr/>
          </p:nvSpPr>
          <p:spPr>
            <a:xfrm>
              <a:off x="7704896" y="3870878"/>
              <a:ext cx="358445" cy="179502"/>
            </a:xfrm>
            <a:custGeom>
              <a:rect b="b" l="l" r="r" t="t"/>
              <a:pathLst>
                <a:path extrusionOk="0" h="5140" w="10264">
                  <a:moveTo>
                    <a:pt x="10078" y="0"/>
                  </a:moveTo>
                  <a:cubicBezTo>
                    <a:pt x="10050" y="0"/>
                    <a:pt x="10019" y="4"/>
                    <a:pt x="9984" y="13"/>
                  </a:cubicBezTo>
                  <a:cubicBezTo>
                    <a:pt x="9973" y="16"/>
                    <a:pt x="9929" y="30"/>
                    <a:pt x="9862" y="52"/>
                  </a:cubicBezTo>
                  <a:cubicBezTo>
                    <a:pt x="9849" y="52"/>
                    <a:pt x="9835" y="52"/>
                    <a:pt x="9823" y="56"/>
                  </a:cubicBezTo>
                  <a:cubicBezTo>
                    <a:pt x="9795" y="63"/>
                    <a:pt x="9777" y="77"/>
                    <a:pt x="9753" y="89"/>
                  </a:cubicBezTo>
                  <a:cubicBezTo>
                    <a:pt x="9639" y="128"/>
                    <a:pt x="9494" y="180"/>
                    <a:pt x="9338" y="238"/>
                  </a:cubicBezTo>
                  <a:cubicBezTo>
                    <a:pt x="9048" y="326"/>
                    <a:pt x="8752" y="416"/>
                    <a:pt x="8683" y="441"/>
                  </a:cubicBezTo>
                  <a:cubicBezTo>
                    <a:pt x="7016" y="1018"/>
                    <a:pt x="7308" y="949"/>
                    <a:pt x="5015" y="2005"/>
                  </a:cubicBezTo>
                  <a:cubicBezTo>
                    <a:pt x="4411" y="2284"/>
                    <a:pt x="3834" y="2625"/>
                    <a:pt x="3417" y="2900"/>
                  </a:cubicBezTo>
                  <a:cubicBezTo>
                    <a:pt x="3045" y="3081"/>
                    <a:pt x="2495" y="3355"/>
                    <a:pt x="2258" y="3496"/>
                  </a:cubicBezTo>
                  <a:lnTo>
                    <a:pt x="2172" y="3549"/>
                  </a:lnTo>
                  <a:cubicBezTo>
                    <a:pt x="2176" y="3546"/>
                    <a:pt x="2178" y="3545"/>
                    <a:pt x="2178" y="3545"/>
                  </a:cubicBezTo>
                  <a:lnTo>
                    <a:pt x="2178" y="3545"/>
                  </a:lnTo>
                  <a:cubicBezTo>
                    <a:pt x="2183" y="3545"/>
                    <a:pt x="1872" y="3736"/>
                    <a:pt x="1874" y="3736"/>
                  </a:cubicBezTo>
                  <a:cubicBezTo>
                    <a:pt x="1874" y="3736"/>
                    <a:pt x="1877" y="3735"/>
                    <a:pt x="1884" y="3731"/>
                  </a:cubicBezTo>
                  <a:lnTo>
                    <a:pt x="1884" y="3731"/>
                  </a:lnTo>
                  <a:cubicBezTo>
                    <a:pt x="1544" y="3934"/>
                    <a:pt x="1747" y="3811"/>
                    <a:pt x="1482" y="3976"/>
                  </a:cubicBezTo>
                  <a:cubicBezTo>
                    <a:pt x="1296" y="4090"/>
                    <a:pt x="1026" y="4272"/>
                    <a:pt x="908" y="4359"/>
                  </a:cubicBezTo>
                  <a:cubicBezTo>
                    <a:pt x="385" y="4745"/>
                    <a:pt x="353" y="4751"/>
                    <a:pt x="227" y="4819"/>
                  </a:cubicBezTo>
                  <a:cubicBezTo>
                    <a:pt x="193" y="4838"/>
                    <a:pt x="150" y="4863"/>
                    <a:pt x="150" y="4863"/>
                  </a:cubicBezTo>
                  <a:cubicBezTo>
                    <a:pt x="35" y="4886"/>
                    <a:pt x="1" y="5033"/>
                    <a:pt x="89" y="5107"/>
                  </a:cubicBezTo>
                  <a:cubicBezTo>
                    <a:pt x="115" y="5128"/>
                    <a:pt x="146" y="5139"/>
                    <a:pt x="179" y="5139"/>
                  </a:cubicBezTo>
                  <a:cubicBezTo>
                    <a:pt x="204" y="5139"/>
                    <a:pt x="231" y="5133"/>
                    <a:pt x="256" y="5118"/>
                  </a:cubicBezTo>
                  <a:cubicBezTo>
                    <a:pt x="332" y="5074"/>
                    <a:pt x="318" y="5095"/>
                    <a:pt x="455" y="5039"/>
                  </a:cubicBezTo>
                  <a:cubicBezTo>
                    <a:pt x="625" y="4972"/>
                    <a:pt x="746" y="4908"/>
                    <a:pt x="815" y="4866"/>
                  </a:cubicBezTo>
                  <a:cubicBezTo>
                    <a:pt x="1909" y="4192"/>
                    <a:pt x="1747" y="3888"/>
                    <a:pt x="6791" y="1968"/>
                  </a:cubicBezTo>
                  <a:cubicBezTo>
                    <a:pt x="7487" y="1701"/>
                    <a:pt x="9285" y="1066"/>
                    <a:pt x="9971" y="477"/>
                  </a:cubicBezTo>
                  <a:cubicBezTo>
                    <a:pt x="10174" y="300"/>
                    <a:pt x="10219" y="249"/>
                    <a:pt x="10240" y="190"/>
                  </a:cubicBezTo>
                  <a:cubicBezTo>
                    <a:pt x="10263" y="124"/>
                    <a:pt x="10229" y="0"/>
                    <a:pt x="100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5"/>
            <p:cNvSpPr/>
            <p:nvPr/>
          </p:nvSpPr>
          <p:spPr>
            <a:xfrm>
              <a:off x="7670323" y="3739398"/>
              <a:ext cx="389072" cy="217532"/>
            </a:xfrm>
            <a:custGeom>
              <a:rect b="b" l="l" r="r" t="t"/>
              <a:pathLst>
                <a:path extrusionOk="0" h="6229" w="11141">
                  <a:moveTo>
                    <a:pt x="10864" y="0"/>
                  </a:moveTo>
                  <a:cubicBezTo>
                    <a:pt x="10847" y="0"/>
                    <a:pt x="10830" y="2"/>
                    <a:pt x="10813" y="7"/>
                  </a:cubicBezTo>
                  <a:cubicBezTo>
                    <a:pt x="10697" y="37"/>
                    <a:pt x="10225" y="320"/>
                    <a:pt x="10079" y="397"/>
                  </a:cubicBezTo>
                  <a:cubicBezTo>
                    <a:pt x="10032" y="421"/>
                    <a:pt x="9478" y="711"/>
                    <a:pt x="9403" y="745"/>
                  </a:cubicBezTo>
                  <a:cubicBezTo>
                    <a:pt x="9288" y="800"/>
                    <a:pt x="9172" y="853"/>
                    <a:pt x="9057" y="904"/>
                  </a:cubicBezTo>
                  <a:cubicBezTo>
                    <a:pt x="8929" y="962"/>
                    <a:pt x="8804" y="1024"/>
                    <a:pt x="8679" y="1083"/>
                  </a:cubicBezTo>
                  <a:cubicBezTo>
                    <a:pt x="8570" y="1137"/>
                    <a:pt x="8458" y="1187"/>
                    <a:pt x="8346" y="1238"/>
                  </a:cubicBezTo>
                  <a:cubicBezTo>
                    <a:pt x="8256" y="1275"/>
                    <a:pt x="8167" y="1311"/>
                    <a:pt x="8077" y="1347"/>
                  </a:cubicBezTo>
                  <a:cubicBezTo>
                    <a:pt x="6349" y="2042"/>
                    <a:pt x="3825" y="2773"/>
                    <a:pt x="1294" y="4785"/>
                  </a:cubicBezTo>
                  <a:lnTo>
                    <a:pt x="1294" y="4785"/>
                  </a:lnTo>
                  <a:cubicBezTo>
                    <a:pt x="1294" y="4785"/>
                    <a:pt x="1294" y="4784"/>
                    <a:pt x="1294" y="4784"/>
                  </a:cubicBezTo>
                  <a:lnTo>
                    <a:pt x="1294" y="4784"/>
                  </a:lnTo>
                  <a:cubicBezTo>
                    <a:pt x="893" y="5102"/>
                    <a:pt x="430" y="5417"/>
                    <a:pt x="71" y="6019"/>
                  </a:cubicBezTo>
                  <a:cubicBezTo>
                    <a:pt x="51" y="6053"/>
                    <a:pt x="33" y="6088"/>
                    <a:pt x="20" y="6124"/>
                  </a:cubicBezTo>
                  <a:cubicBezTo>
                    <a:pt x="1" y="6177"/>
                    <a:pt x="33" y="6218"/>
                    <a:pt x="69" y="6218"/>
                  </a:cubicBezTo>
                  <a:cubicBezTo>
                    <a:pt x="71" y="6218"/>
                    <a:pt x="73" y="6218"/>
                    <a:pt x="75" y="6217"/>
                  </a:cubicBezTo>
                  <a:cubicBezTo>
                    <a:pt x="78" y="6225"/>
                    <a:pt x="83" y="6228"/>
                    <a:pt x="90" y="6228"/>
                  </a:cubicBezTo>
                  <a:cubicBezTo>
                    <a:pt x="136" y="6228"/>
                    <a:pt x="272" y="6102"/>
                    <a:pt x="421" y="5977"/>
                  </a:cubicBezTo>
                  <a:cubicBezTo>
                    <a:pt x="1913" y="4714"/>
                    <a:pt x="3625" y="3750"/>
                    <a:pt x="5422" y="2988"/>
                  </a:cubicBezTo>
                  <a:cubicBezTo>
                    <a:pt x="6634" y="2616"/>
                    <a:pt x="7641" y="2400"/>
                    <a:pt x="8519" y="2048"/>
                  </a:cubicBezTo>
                  <a:cubicBezTo>
                    <a:pt x="8911" y="1891"/>
                    <a:pt x="10052" y="1366"/>
                    <a:pt x="10542" y="978"/>
                  </a:cubicBezTo>
                  <a:cubicBezTo>
                    <a:pt x="10651" y="914"/>
                    <a:pt x="10751" y="846"/>
                    <a:pt x="10839" y="777"/>
                  </a:cubicBezTo>
                  <a:lnTo>
                    <a:pt x="10839" y="777"/>
                  </a:lnTo>
                  <a:cubicBezTo>
                    <a:pt x="10829" y="785"/>
                    <a:pt x="10825" y="788"/>
                    <a:pt x="10825" y="788"/>
                  </a:cubicBezTo>
                  <a:cubicBezTo>
                    <a:pt x="10827" y="788"/>
                    <a:pt x="10909" y="726"/>
                    <a:pt x="10937" y="702"/>
                  </a:cubicBezTo>
                  <a:cubicBezTo>
                    <a:pt x="10963" y="680"/>
                    <a:pt x="10977" y="653"/>
                    <a:pt x="10983" y="626"/>
                  </a:cubicBezTo>
                  <a:cubicBezTo>
                    <a:pt x="11038" y="559"/>
                    <a:pt x="11048" y="472"/>
                    <a:pt x="11075" y="302"/>
                  </a:cubicBezTo>
                  <a:cubicBezTo>
                    <a:pt x="11086" y="245"/>
                    <a:pt x="11140" y="100"/>
                    <a:pt x="10969" y="25"/>
                  </a:cubicBezTo>
                  <a:cubicBezTo>
                    <a:pt x="10935" y="9"/>
                    <a:pt x="10900" y="0"/>
                    <a:pt x="108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5"/>
            <p:cNvSpPr/>
            <p:nvPr/>
          </p:nvSpPr>
          <p:spPr>
            <a:xfrm>
              <a:off x="7693756" y="3670289"/>
              <a:ext cx="366162" cy="159282"/>
            </a:xfrm>
            <a:custGeom>
              <a:rect b="b" l="l" r="r" t="t"/>
              <a:pathLst>
                <a:path extrusionOk="0" h="4561" w="10485">
                  <a:moveTo>
                    <a:pt x="10248" y="1"/>
                  </a:moveTo>
                  <a:cubicBezTo>
                    <a:pt x="10198" y="1"/>
                    <a:pt x="10145" y="11"/>
                    <a:pt x="10098" y="24"/>
                  </a:cubicBezTo>
                  <a:cubicBezTo>
                    <a:pt x="10063" y="33"/>
                    <a:pt x="10007" y="48"/>
                    <a:pt x="10007" y="48"/>
                  </a:cubicBezTo>
                  <a:cubicBezTo>
                    <a:pt x="10006" y="48"/>
                    <a:pt x="10010" y="47"/>
                    <a:pt x="10019" y="45"/>
                  </a:cubicBezTo>
                  <a:lnTo>
                    <a:pt x="10019" y="45"/>
                  </a:lnTo>
                  <a:cubicBezTo>
                    <a:pt x="9738" y="123"/>
                    <a:pt x="8913" y="513"/>
                    <a:pt x="8917" y="513"/>
                  </a:cubicBezTo>
                  <a:cubicBezTo>
                    <a:pt x="8917" y="513"/>
                    <a:pt x="8917" y="513"/>
                    <a:pt x="8918" y="513"/>
                  </a:cubicBezTo>
                  <a:lnTo>
                    <a:pt x="8918" y="513"/>
                  </a:lnTo>
                  <a:cubicBezTo>
                    <a:pt x="7637" y="1054"/>
                    <a:pt x="6417" y="1625"/>
                    <a:pt x="4309" y="2357"/>
                  </a:cubicBezTo>
                  <a:cubicBezTo>
                    <a:pt x="3909" y="2495"/>
                    <a:pt x="3202" y="2764"/>
                    <a:pt x="2979" y="2853"/>
                  </a:cubicBezTo>
                  <a:cubicBezTo>
                    <a:pt x="2778" y="2931"/>
                    <a:pt x="2737" y="2952"/>
                    <a:pt x="2640" y="2999"/>
                  </a:cubicBezTo>
                  <a:cubicBezTo>
                    <a:pt x="2334" y="3149"/>
                    <a:pt x="2011" y="3315"/>
                    <a:pt x="2011" y="3315"/>
                  </a:cubicBezTo>
                  <a:cubicBezTo>
                    <a:pt x="1871" y="3380"/>
                    <a:pt x="1739" y="3439"/>
                    <a:pt x="1594" y="3501"/>
                  </a:cubicBezTo>
                  <a:cubicBezTo>
                    <a:pt x="1591" y="3501"/>
                    <a:pt x="1590" y="3503"/>
                    <a:pt x="1588" y="3503"/>
                  </a:cubicBezTo>
                  <a:lnTo>
                    <a:pt x="1590" y="3503"/>
                  </a:lnTo>
                  <a:cubicBezTo>
                    <a:pt x="915" y="3786"/>
                    <a:pt x="227" y="4214"/>
                    <a:pt x="120" y="4312"/>
                  </a:cubicBezTo>
                  <a:cubicBezTo>
                    <a:pt x="1" y="4424"/>
                    <a:pt x="98" y="4560"/>
                    <a:pt x="203" y="4560"/>
                  </a:cubicBezTo>
                  <a:cubicBezTo>
                    <a:pt x="217" y="4560"/>
                    <a:pt x="232" y="4558"/>
                    <a:pt x="247" y="4552"/>
                  </a:cubicBezTo>
                  <a:cubicBezTo>
                    <a:pt x="1553" y="4027"/>
                    <a:pt x="1913" y="3648"/>
                    <a:pt x="5301" y="2506"/>
                  </a:cubicBezTo>
                  <a:cubicBezTo>
                    <a:pt x="5455" y="2474"/>
                    <a:pt x="5621" y="2445"/>
                    <a:pt x="5791" y="2419"/>
                  </a:cubicBezTo>
                  <a:cubicBezTo>
                    <a:pt x="6488" y="2313"/>
                    <a:pt x="6921" y="2158"/>
                    <a:pt x="7108" y="2096"/>
                  </a:cubicBezTo>
                  <a:cubicBezTo>
                    <a:pt x="7395" y="2002"/>
                    <a:pt x="8223" y="1748"/>
                    <a:pt x="8619" y="1565"/>
                  </a:cubicBezTo>
                  <a:cubicBezTo>
                    <a:pt x="8779" y="1490"/>
                    <a:pt x="9112" y="1314"/>
                    <a:pt x="9111" y="1314"/>
                  </a:cubicBezTo>
                  <a:lnTo>
                    <a:pt x="9111" y="1314"/>
                  </a:lnTo>
                  <a:cubicBezTo>
                    <a:pt x="9111" y="1314"/>
                    <a:pt x="9111" y="1314"/>
                    <a:pt x="9109" y="1315"/>
                  </a:cubicBezTo>
                  <a:cubicBezTo>
                    <a:pt x="9126" y="1306"/>
                    <a:pt x="9155" y="1290"/>
                    <a:pt x="9154" y="1290"/>
                  </a:cubicBezTo>
                  <a:lnTo>
                    <a:pt x="9154" y="1290"/>
                  </a:lnTo>
                  <a:cubicBezTo>
                    <a:pt x="9154" y="1290"/>
                    <a:pt x="9152" y="1290"/>
                    <a:pt x="9149" y="1292"/>
                  </a:cubicBezTo>
                  <a:lnTo>
                    <a:pt x="9149" y="1292"/>
                  </a:lnTo>
                  <a:cubicBezTo>
                    <a:pt x="9367" y="1176"/>
                    <a:pt x="9670" y="1001"/>
                    <a:pt x="9870" y="855"/>
                  </a:cubicBezTo>
                  <a:cubicBezTo>
                    <a:pt x="9870" y="855"/>
                    <a:pt x="9905" y="844"/>
                    <a:pt x="10237" y="526"/>
                  </a:cubicBezTo>
                  <a:lnTo>
                    <a:pt x="10237" y="526"/>
                  </a:lnTo>
                  <a:cubicBezTo>
                    <a:pt x="10237" y="526"/>
                    <a:pt x="10237" y="527"/>
                    <a:pt x="10237" y="527"/>
                  </a:cubicBezTo>
                  <a:cubicBezTo>
                    <a:pt x="10238" y="527"/>
                    <a:pt x="10309" y="464"/>
                    <a:pt x="10326" y="416"/>
                  </a:cubicBezTo>
                  <a:cubicBezTo>
                    <a:pt x="10330" y="401"/>
                    <a:pt x="10332" y="384"/>
                    <a:pt x="10332" y="369"/>
                  </a:cubicBezTo>
                  <a:cubicBezTo>
                    <a:pt x="10432" y="263"/>
                    <a:pt x="10484" y="150"/>
                    <a:pt x="10401" y="58"/>
                  </a:cubicBezTo>
                  <a:cubicBezTo>
                    <a:pt x="10362" y="15"/>
                    <a:pt x="10307" y="1"/>
                    <a:pt x="102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5"/>
            <p:cNvSpPr/>
            <p:nvPr/>
          </p:nvSpPr>
          <p:spPr>
            <a:xfrm>
              <a:off x="7746592" y="3606138"/>
              <a:ext cx="320519" cy="89297"/>
            </a:xfrm>
            <a:custGeom>
              <a:rect b="b" l="l" r="r" t="t"/>
              <a:pathLst>
                <a:path extrusionOk="0" h="2557" w="9178">
                  <a:moveTo>
                    <a:pt x="8870" y="0"/>
                  </a:moveTo>
                  <a:cubicBezTo>
                    <a:pt x="8828" y="0"/>
                    <a:pt x="8780" y="6"/>
                    <a:pt x="8728" y="19"/>
                  </a:cubicBezTo>
                  <a:cubicBezTo>
                    <a:pt x="8723" y="21"/>
                    <a:pt x="8717" y="23"/>
                    <a:pt x="8710" y="25"/>
                  </a:cubicBezTo>
                  <a:cubicBezTo>
                    <a:pt x="5568" y="359"/>
                    <a:pt x="4315" y="1420"/>
                    <a:pt x="1218" y="1991"/>
                  </a:cubicBezTo>
                  <a:cubicBezTo>
                    <a:pt x="1024" y="2027"/>
                    <a:pt x="829" y="2060"/>
                    <a:pt x="636" y="2098"/>
                  </a:cubicBezTo>
                  <a:cubicBezTo>
                    <a:pt x="403" y="2145"/>
                    <a:pt x="269" y="2194"/>
                    <a:pt x="194" y="2236"/>
                  </a:cubicBezTo>
                  <a:cubicBezTo>
                    <a:pt x="71" y="2278"/>
                    <a:pt x="37" y="2311"/>
                    <a:pt x="26" y="2377"/>
                  </a:cubicBezTo>
                  <a:cubicBezTo>
                    <a:pt x="1" y="2509"/>
                    <a:pt x="104" y="2557"/>
                    <a:pt x="281" y="2557"/>
                  </a:cubicBezTo>
                  <a:cubicBezTo>
                    <a:pt x="524" y="2557"/>
                    <a:pt x="907" y="2467"/>
                    <a:pt x="1292" y="2384"/>
                  </a:cubicBezTo>
                  <a:cubicBezTo>
                    <a:pt x="1392" y="2362"/>
                    <a:pt x="1492" y="2341"/>
                    <a:pt x="1593" y="2316"/>
                  </a:cubicBezTo>
                  <a:cubicBezTo>
                    <a:pt x="1732" y="2283"/>
                    <a:pt x="1754" y="2276"/>
                    <a:pt x="2029" y="2210"/>
                  </a:cubicBezTo>
                  <a:cubicBezTo>
                    <a:pt x="2150" y="2180"/>
                    <a:pt x="2119" y="2185"/>
                    <a:pt x="2150" y="2183"/>
                  </a:cubicBezTo>
                  <a:cubicBezTo>
                    <a:pt x="2170" y="2180"/>
                    <a:pt x="2175" y="2179"/>
                    <a:pt x="2173" y="2179"/>
                  </a:cubicBezTo>
                  <a:cubicBezTo>
                    <a:pt x="2172" y="2179"/>
                    <a:pt x="2168" y="2179"/>
                    <a:pt x="2163" y="2180"/>
                  </a:cubicBezTo>
                  <a:cubicBezTo>
                    <a:pt x="2184" y="2178"/>
                    <a:pt x="2202" y="2175"/>
                    <a:pt x="2206" y="2174"/>
                  </a:cubicBezTo>
                  <a:lnTo>
                    <a:pt x="2206" y="2174"/>
                  </a:lnTo>
                  <a:cubicBezTo>
                    <a:pt x="2219" y="2173"/>
                    <a:pt x="2235" y="2171"/>
                    <a:pt x="2236" y="2171"/>
                  </a:cubicBezTo>
                  <a:lnTo>
                    <a:pt x="2236" y="2171"/>
                  </a:lnTo>
                  <a:cubicBezTo>
                    <a:pt x="2237" y="2171"/>
                    <a:pt x="2236" y="2171"/>
                    <a:pt x="2235" y="2171"/>
                  </a:cubicBezTo>
                  <a:lnTo>
                    <a:pt x="2237" y="2171"/>
                  </a:lnTo>
                  <a:cubicBezTo>
                    <a:pt x="4639" y="1847"/>
                    <a:pt x="6319" y="1441"/>
                    <a:pt x="7471" y="1056"/>
                  </a:cubicBezTo>
                  <a:cubicBezTo>
                    <a:pt x="8080" y="854"/>
                    <a:pt x="8303" y="774"/>
                    <a:pt x="8570" y="639"/>
                  </a:cubicBezTo>
                  <a:cubicBezTo>
                    <a:pt x="8799" y="523"/>
                    <a:pt x="8826" y="500"/>
                    <a:pt x="8875" y="456"/>
                  </a:cubicBezTo>
                  <a:cubicBezTo>
                    <a:pt x="9177" y="187"/>
                    <a:pt x="9103" y="0"/>
                    <a:pt x="88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5"/>
            <p:cNvSpPr/>
            <p:nvPr/>
          </p:nvSpPr>
          <p:spPr>
            <a:xfrm>
              <a:off x="7806762" y="3537727"/>
              <a:ext cx="255109" cy="36913"/>
            </a:xfrm>
            <a:custGeom>
              <a:rect b="b" l="l" r="r" t="t"/>
              <a:pathLst>
                <a:path extrusionOk="0" h="1057" w="7305">
                  <a:moveTo>
                    <a:pt x="6921" y="0"/>
                  </a:moveTo>
                  <a:cubicBezTo>
                    <a:pt x="6847" y="0"/>
                    <a:pt x="6758" y="10"/>
                    <a:pt x="6655" y="30"/>
                  </a:cubicBezTo>
                  <a:cubicBezTo>
                    <a:pt x="6225" y="117"/>
                    <a:pt x="5752" y="155"/>
                    <a:pt x="5299" y="168"/>
                  </a:cubicBezTo>
                  <a:cubicBezTo>
                    <a:pt x="5299" y="168"/>
                    <a:pt x="5222" y="170"/>
                    <a:pt x="5219" y="170"/>
                  </a:cubicBezTo>
                  <a:cubicBezTo>
                    <a:pt x="5219" y="170"/>
                    <a:pt x="5051" y="175"/>
                    <a:pt x="4204" y="181"/>
                  </a:cubicBezTo>
                  <a:cubicBezTo>
                    <a:pt x="4145" y="181"/>
                    <a:pt x="4081" y="181"/>
                    <a:pt x="4013" y="181"/>
                  </a:cubicBezTo>
                  <a:cubicBezTo>
                    <a:pt x="3857" y="181"/>
                    <a:pt x="3680" y="181"/>
                    <a:pt x="3489" y="181"/>
                  </a:cubicBezTo>
                  <a:cubicBezTo>
                    <a:pt x="2460" y="181"/>
                    <a:pt x="1018" y="204"/>
                    <a:pt x="215" y="504"/>
                  </a:cubicBezTo>
                  <a:cubicBezTo>
                    <a:pt x="202" y="508"/>
                    <a:pt x="180" y="518"/>
                    <a:pt x="159" y="526"/>
                  </a:cubicBezTo>
                  <a:lnTo>
                    <a:pt x="139" y="532"/>
                  </a:lnTo>
                  <a:cubicBezTo>
                    <a:pt x="133" y="533"/>
                    <a:pt x="128" y="533"/>
                    <a:pt x="122" y="534"/>
                  </a:cubicBezTo>
                  <a:cubicBezTo>
                    <a:pt x="71" y="548"/>
                    <a:pt x="39" y="580"/>
                    <a:pt x="24" y="614"/>
                  </a:cubicBezTo>
                  <a:cubicBezTo>
                    <a:pt x="1" y="657"/>
                    <a:pt x="8" y="707"/>
                    <a:pt x="31" y="740"/>
                  </a:cubicBezTo>
                  <a:cubicBezTo>
                    <a:pt x="30" y="740"/>
                    <a:pt x="31" y="741"/>
                    <a:pt x="34" y="743"/>
                  </a:cubicBezTo>
                  <a:cubicBezTo>
                    <a:pt x="57" y="778"/>
                    <a:pt x="96" y="804"/>
                    <a:pt x="148" y="804"/>
                  </a:cubicBezTo>
                  <a:cubicBezTo>
                    <a:pt x="165" y="804"/>
                    <a:pt x="183" y="801"/>
                    <a:pt x="202" y="795"/>
                  </a:cubicBezTo>
                  <a:cubicBezTo>
                    <a:pt x="354" y="750"/>
                    <a:pt x="1000" y="734"/>
                    <a:pt x="1057" y="734"/>
                  </a:cubicBezTo>
                  <a:cubicBezTo>
                    <a:pt x="1330" y="732"/>
                    <a:pt x="1471" y="733"/>
                    <a:pt x="1797" y="725"/>
                  </a:cubicBezTo>
                  <a:cubicBezTo>
                    <a:pt x="1835" y="724"/>
                    <a:pt x="1874" y="723"/>
                    <a:pt x="1912" y="723"/>
                  </a:cubicBezTo>
                  <a:cubicBezTo>
                    <a:pt x="2937" y="723"/>
                    <a:pt x="3831" y="1057"/>
                    <a:pt x="4855" y="1057"/>
                  </a:cubicBezTo>
                  <a:cubicBezTo>
                    <a:pt x="5387" y="1057"/>
                    <a:pt x="5954" y="967"/>
                    <a:pt x="6593" y="694"/>
                  </a:cubicBezTo>
                  <a:cubicBezTo>
                    <a:pt x="6710" y="645"/>
                    <a:pt x="6849" y="581"/>
                    <a:pt x="6950" y="501"/>
                  </a:cubicBezTo>
                  <a:cubicBezTo>
                    <a:pt x="6978" y="479"/>
                    <a:pt x="7029" y="438"/>
                    <a:pt x="7050" y="409"/>
                  </a:cubicBezTo>
                  <a:cubicBezTo>
                    <a:pt x="7056" y="398"/>
                    <a:pt x="7063" y="387"/>
                    <a:pt x="7066" y="376"/>
                  </a:cubicBezTo>
                  <a:cubicBezTo>
                    <a:pt x="7305" y="201"/>
                    <a:pt x="7267" y="0"/>
                    <a:pt x="69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5"/>
            <p:cNvSpPr/>
            <p:nvPr/>
          </p:nvSpPr>
          <p:spPr>
            <a:xfrm>
              <a:off x="8038535" y="4338476"/>
              <a:ext cx="263665" cy="165533"/>
            </a:xfrm>
            <a:custGeom>
              <a:rect b="b" l="l" r="r" t="t"/>
              <a:pathLst>
                <a:path extrusionOk="0" h="4740" w="7550">
                  <a:moveTo>
                    <a:pt x="672" y="3603"/>
                  </a:moveTo>
                  <a:lnTo>
                    <a:pt x="672" y="3603"/>
                  </a:lnTo>
                  <a:cubicBezTo>
                    <a:pt x="672" y="3603"/>
                    <a:pt x="672" y="3603"/>
                    <a:pt x="672" y="3603"/>
                  </a:cubicBezTo>
                  <a:close/>
                  <a:moveTo>
                    <a:pt x="2495" y="0"/>
                  </a:moveTo>
                  <a:cubicBezTo>
                    <a:pt x="2484" y="0"/>
                    <a:pt x="2474" y="1"/>
                    <a:pt x="2463" y="4"/>
                  </a:cubicBezTo>
                  <a:cubicBezTo>
                    <a:pt x="2434" y="11"/>
                    <a:pt x="2406" y="30"/>
                    <a:pt x="2387" y="54"/>
                  </a:cubicBezTo>
                  <a:lnTo>
                    <a:pt x="2381" y="54"/>
                  </a:lnTo>
                  <a:cubicBezTo>
                    <a:pt x="2315" y="72"/>
                    <a:pt x="2282" y="137"/>
                    <a:pt x="2249" y="213"/>
                  </a:cubicBezTo>
                  <a:cubicBezTo>
                    <a:pt x="2242" y="222"/>
                    <a:pt x="2235" y="232"/>
                    <a:pt x="2228" y="240"/>
                  </a:cubicBezTo>
                  <a:cubicBezTo>
                    <a:pt x="1702" y="942"/>
                    <a:pt x="2157" y="327"/>
                    <a:pt x="1725" y="925"/>
                  </a:cubicBezTo>
                  <a:cubicBezTo>
                    <a:pt x="1531" y="1185"/>
                    <a:pt x="1384" y="1339"/>
                    <a:pt x="1274" y="1474"/>
                  </a:cubicBezTo>
                  <a:cubicBezTo>
                    <a:pt x="1224" y="1537"/>
                    <a:pt x="1177" y="1600"/>
                    <a:pt x="1129" y="1665"/>
                  </a:cubicBezTo>
                  <a:cubicBezTo>
                    <a:pt x="1079" y="1731"/>
                    <a:pt x="1032" y="1803"/>
                    <a:pt x="984" y="1872"/>
                  </a:cubicBezTo>
                  <a:cubicBezTo>
                    <a:pt x="744" y="2217"/>
                    <a:pt x="694" y="2322"/>
                    <a:pt x="694" y="2322"/>
                  </a:cubicBezTo>
                  <a:cubicBezTo>
                    <a:pt x="624" y="2448"/>
                    <a:pt x="258" y="3272"/>
                    <a:pt x="192" y="3464"/>
                  </a:cubicBezTo>
                  <a:cubicBezTo>
                    <a:pt x="95" y="3745"/>
                    <a:pt x="59" y="3946"/>
                    <a:pt x="45" y="4186"/>
                  </a:cubicBezTo>
                  <a:cubicBezTo>
                    <a:pt x="44" y="4231"/>
                    <a:pt x="37" y="4360"/>
                    <a:pt x="47" y="4473"/>
                  </a:cubicBezTo>
                  <a:cubicBezTo>
                    <a:pt x="40" y="4501"/>
                    <a:pt x="33" y="4528"/>
                    <a:pt x="27" y="4556"/>
                  </a:cubicBezTo>
                  <a:cubicBezTo>
                    <a:pt x="0" y="4687"/>
                    <a:pt x="45" y="4739"/>
                    <a:pt x="90" y="4739"/>
                  </a:cubicBezTo>
                  <a:cubicBezTo>
                    <a:pt x="113" y="4739"/>
                    <a:pt x="137" y="4724"/>
                    <a:pt x="149" y="4698"/>
                  </a:cubicBezTo>
                  <a:cubicBezTo>
                    <a:pt x="628" y="3678"/>
                    <a:pt x="672" y="3603"/>
                    <a:pt x="672" y="3603"/>
                  </a:cubicBezTo>
                  <a:lnTo>
                    <a:pt x="672" y="3603"/>
                  </a:lnTo>
                  <a:cubicBezTo>
                    <a:pt x="672" y="3603"/>
                    <a:pt x="672" y="3603"/>
                    <a:pt x="672" y="3603"/>
                  </a:cubicBezTo>
                  <a:lnTo>
                    <a:pt x="672" y="3603"/>
                  </a:lnTo>
                  <a:lnTo>
                    <a:pt x="680" y="3585"/>
                  </a:lnTo>
                  <a:cubicBezTo>
                    <a:pt x="680" y="3585"/>
                    <a:pt x="680" y="3585"/>
                    <a:pt x="680" y="3585"/>
                  </a:cubicBezTo>
                  <a:cubicBezTo>
                    <a:pt x="681" y="3585"/>
                    <a:pt x="911" y="3155"/>
                    <a:pt x="1190" y="2609"/>
                  </a:cubicBezTo>
                  <a:lnTo>
                    <a:pt x="1190" y="2609"/>
                  </a:lnTo>
                  <a:cubicBezTo>
                    <a:pt x="1190" y="2609"/>
                    <a:pt x="1190" y="2609"/>
                    <a:pt x="1190" y="2609"/>
                  </a:cubicBezTo>
                  <a:cubicBezTo>
                    <a:pt x="1189" y="2609"/>
                    <a:pt x="1590" y="1763"/>
                    <a:pt x="2359" y="581"/>
                  </a:cubicBezTo>
                  <a:cubicBezTo>
                    <a:pt x="2476" y="402"/>
                    <a:pt x="2475" y="367"/>
                    <a:pt x="2509" y="297"/>
                  </a:cubicBezTo>
                  <a:cubicBezTo>
                    <a:pt x="2511" y="294"/>
                    <a:pt x="2511" y="293"/>
                    <a:pt x="2511" y="291"/>
                  </a:cubicBezTo>
                  <a:cubicBezTo>
                    <a:pt x="2556" y="308"/>
                    <a:pt x="2609" y="323"/>
                    <a:pt x="2670" y="347"/>
                  </a:cubicBezTo>
                  <a:cubicBezTo>
                    <a:pt x="3684" y="714"/>
                    <a:pt x="4399" y="1459"/>
                    <a:pt x="5780" y="1664"/>
                  </a:cubicBezTo>
                  <a:lnTo>
                    <a:pt x="5784" y="1664"/>
                  </a:lnTo>
                  <a:cubicBezTo>
                    <a:pt x="5907" y="1682"/>
                    <a:pt x="6028" y="1689"/>
                    <a:pt x="6141" y="1689"/>
                  </a:cubicBezTo>
                  <a:cubicBezTo>
                    <a:pt x="6535" y="1689"/>
                    <a:pt x="6836" y="1602"/>
                    <a:pt x="6830" y="1602"/>
                  </a:cubicBezTo>
                  <a:lnTo>
                    <a:pt x="6830" y="1602"/>
                  </a:lnTo>
                  <a:cubicBezTo>
                    <a:pt x="6829" y="1602"/>
                    <a:pt x="6829" y="1602"/>
                    <a:pt x="6828" y="1603"/>
                  </a:cubicBezTo>
                  <a:lnTo>
                    <a:pt x="6828" y="1603"/>
                  </a:lnTo>
                  <a:cubicBezTo>
                    <a:pt x="7115" y="1535"/>
                    <a:pt x="7550" y="1430"/>
                    <a:pt x="7457" y="1226"/>
                  </a:cubicBezTo>
                  <a:cubicBezTo>
                    <a:pt x="7433" y="1169"/>
                    <a:pt x="7390" y="1153"/>
                    <a:pt x="7346" y="1153"/>
                  </a:cubicBezTo>
                  <a:cubicBezTo>
                    <a:pt x="7297" y="1153"/>
                    <a:pt x="7245" y="1174"/>
                    <a:pt x="7216" y="1180"/>
                  </a:cubicBezTo>
                  <a:cubicBezTo>
                    <a:pt x="7147" y="1193"/>
                    <a:pt x="7078" y="1198"/>
                    <a:pt x="7008" y="1198"/>
                  </a:cubicBezTo>
                  <a:cubicBezTo>
                    <a:pt x="6753" y="1198"/>
                    <a:pt x="6483" y="1126"/>
                    <a:pt x="6139" y="1048"/>
                  </a:cubicBezTo>
                  <a:cubicBezTo>
                    <a:pt x="4823" y="754"/>
                    <a:pt x="5172" y="701"/>
                    <a:pt x="3969" y="391"/>
                  </a:cubicBezTo>
                  <a:cubicBezTo>
                    <a:pt x="3912" y="376"/>
                    <a:pt x="2757" y="73"/>
                    <a:pt x="2616" y="30"/>
                  </a:cubicBezTo>
                  <a:cubicBezTo>
                    <a:pt x="2575" y="18"/>
                    <a:pt x="2536" y="0"/>
                    <a:pt x="24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5"/>
            <p:cNvSpPr/>
            <p:nvPr/>
          </p:nvSpPr>
          <p:spPr>
            <a:xfrm>
              <a:off x="7975118" y="4289656"/>
              <a:ext cx="320798" cy="194099"/>
            </a:xfrm>
            <a:custGeom>
              <a:rect b="b" l="l" r="r" t="t"/>
              <a:pathLst>
                <a:path extrusionOk="0" h="5558" w="9186">
                  <a:moveTo>
                    <a:pt x="4169" y="0"/>
                  </a:moveTo>
                  <a:cubicBezTo>
                    <a:pt x="4106" y="0"/>
                    <a:pt x="4059" y="2"/>
                    <a:pt x="4044" y="5"/>
                  </a:cubicBezTo>
                  <a:cubicBezTo>
                    <a:pt x="3993" y="19"/>
                    <a:pt x="3921" y="77"/>
                    <a:pt x="3938" y="169"/>
                  </a:cubicBezTo>
                  <a:cubicBezTo>
                    <a:pt x="3938" y="171"/>
                    <a:pt x="3939" y="172"/>
                    <a:pt x="3939" y="176"/>
                  </a:cubicBezTo>
                  <a:cubicBezTo>
                    <a:pt x="3925" y="176"/>
                    <a:pt x="3911" y="179"/>
                    <a:pt x="3893" y="183"/>
                  </a:cubicBezTo>
                  <a:cubicBezTo>
                    <a:pt x="3855" y="193"/>
                    <a:pt x="3817" y="223"/>
                    <a:pt x="3808" y="266"/>
                  </a:cubicBezTo>
                  <a:cubicBezTo>
                    <a:pt x="3780" y="379"/>
                    <a:pt x="3737" y="469"/>
                    <a:pt x="3673" y="566"/>
                  </a:cubicBezTo>
                  <a:cubicBezTo>
                    <a:pt x="1965" y="3037"/>
                    <a:pt x="3283" y="1110"/>
                    <a:pt x="1018" y="3824"/>
                  </a:cubicBezTo>
                  <a:cubicBezTo>
                    <a:pt x="786" y="4100"/>
                    <a:pt x="640" y="4310"/>
                    <a:pt x="463" y="4630"/>
                  </a:cubicBezTo>
                  <a:cubicBezTo>
                    <a:pt x="93" y="5310"/>
                    <a:pt x="0" y="5363"/>
                    <a:pt x="20" y="5466"/>
                  </a:cubicBezTo>
                  <a:cubicBezTo>
                    <a:pt x="30" y="5523"/>
                    <a:pt x="72" y="5558"/>
                    <a:pt x="123" y="5558"/>
                  </a:cubicBezTo>
                  <a:cubicBezTo>
                    <a:pt x="158" y="5558"/>
                    <a:pt x="198" y="5541"/>
                    <a:pt x="235" y="5504"/>
                  </a:cubicBezTo>
                  <a:cubicBezTo>
                    <a:pt x="288" y="5453"/>
                    <a:pt x="445" y="5240"/>
                    <a:pt x="562" y="5027"/>
                  </a:cubicBezTo>
                  <a:cubicBezTo>
                    <a:pt x="577" y="4998"/>
                    <a:pt x="591" y="4972"/>
                    <a:pt x="604" y="4950"/>
                  </a:cubicBezTo>
                  <a:cubicBezTo>
                    <a:pt x="681" y="4860"/>
                    <a:pt x="746" y="4784"/>
                    <a:pt x="765" y="4765"/>
                  </a:cubicBezTo>
                  <a:cubicBezTo>
                    <a:pt x="1928" y="3516"/>
                    <a:pt x="3113" y="2560"/>
                    <a:pt x="3898" y="782"/>
                  </a:cubicBezTo>
                  <a:cubicBezTo>
                    <a:pt x="3969" y="617"/>
                    <a:pt x="3920" y="731"/>
                    <a:pt x="3958" y="642"/>
                  </a:cubicBezTo>
                  <a:cubicBezTo>
                    <a:pt x="3975" y="602"/>
                    <a:pt x="3980" y="568"/>
                    <a:pt x="3980" y="541"/>
                  </a:cubicBezTo>
                  <a:cubicBezTo>
                    <a:pt x="4016" y="441"/>
                    <a:pt x="4038" y="357"/>
                    <a:pt x="4040" y="292"/>
                  </a:cubicBezTo>
                  <a:cubicBezTo>
                    <a:pt x="4168" y="352"/>
                    <a:pt x="4429" y="364"/>
                    <a:pt x="4907" y="426"/>
                  </a:cubicBezTo>
                  <a:cubicBezTo>
                    <a:pt x="4903" y="426"/>
                    <a:pt x="4902" y="425"/>
                    <a:pt x="4903" y="425"/>
                  </a:cubicBezTo>
                  <a:lnTo>
                    <a:pt x="4903" y="425"/>
                  </a:lnTo>
                  <a:cubicBezTo>
                    <a:pt x="4916" y="425"/>
                    <a:pt x="5415" y="504"/>
                    <a:pt x="5896" y="684"/>
                  </a:cubicBezTo>
                  <a:cubicBezTo>
                    <a:pt x="6029" y="733"/>
                    <a:pt x="6311" y="847"/>
                    <a:pt x="6446" y="890"/>
                  </a:cubicBezTo>
                  <a:cubicBezTo>
                    <a:pt x="6490" y="904"/>
                    <a:pt x="6529" y="918"/>
                    <a:pt x="6573" y="932"/>
                  </a:cubicBezTo>
                  <a:cubicBezTo>
                    <a:pt x="6573" y="932"/>
                    <a:pt x="6573" y="931"/>
                    <a:pt x="6573" y="931"/>
                  </a:cubicBezTo>
                  <a:lnTo>
                    <a:pt x="6573" y="931"/>
                  </a:lnTo>
                  <a:cubicBezTo>
                    <a:pt x="6569" y="931"/>
                    <a:pt x="7024" y="1070"/>
                    <a:pt x="7524" y="1154"/>
                  </a:cubicBezTo>
                  <a:cubicBezTo>
                    <a:pt x="7640" y="1173"/>
                    <a:pt x="7834" y="1186"/>
                    <a:pt x="8046" y="1186"/>
                  </a:cubicBezTo>
                  <a:cubicBezTo>
                    <a:pt x="8563" y="1186"/>
                    <a:pt x="9186" y="1109"/>
                    <a:pt x="9030" y="862"/>
                  </a:cubicBezTo>
                  <a:cubicBezTo>
                    <a:pt x="8997" y="811"/>
                    <a:pt x="8950" y="802"/>
                    <a:pt x="8906" y="802"/>
                  </a:cubicBezTo>
                  <a:cubicBezTo>
                    <a:pt x="8882" y="802"/>
                    <a:pt x="8860" y="805"/>
                    <a:pt x="8840" y="805"/>
                  </a:cubicBezTo>
                  <a:cubicBezTo>
                    <a:pt x="6369" y="607"/>
                    <a:pt x="6638" y="54"/>
                    <a:pt x="4655" y="15"/>
                  </a:cubicBezTo>
                  <a:cubicBezTo>
                    <a:pt x="4743" y="15"/>
                    <a:pt x="4375" y="0"/>
                    <a:pt x="41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5"/>
            <p:cNvSpPr/>
            <p:nvPr/>
          </p:nvSpPr>
          <p:spPr>
            <a:xfrm>
              <a:off x="8097657" y="4229382"/>
              <a:ext cx="242781" cy="36180"/>
            </a:xfrm>
            <a:custGeom>
              <a:rect b="b" l="l" r="r" t="t"/>
              <a:pathLst>
                <a:path extrusionOk="0" h="1036" w="6952">
                  <a:moveTo>
                    <a:pt x="4545" y="467"/>
                  </a:moveTo>
                  <a:lnTo>
                    <a:pt x="4545" y="467"/>
                  </a:lnTo>
                  <a:cubicBezTo>
                    <a:pt x="4764" y="506"/>
                    <a:pt x="4888" y="530"/>
                    <a:pt x="4883" y="530"/>
                  </a:cubicBezTo>
                  <a:cubicBezTo>
                    <a:pt x="4879" y="530"/>
                    <a:pt x="4794" y="515"/>
                    <a:pt x="4613" y="480"/>
                  </a:cubicBezTo>
                  <a:cubicBezTo>
                    <a:pt x="4591" y="476"/>
                    <a:pt x="4567" y="471"/>
                    <a:pt x="4545" y="467"/>
                  </a:cubicBezTo>
                  <a:close/>
                  <a:moveTo>
                    <a:pt x="2576" y="1"/>
                  </a:moveTo>
                  <a:cubicBezTo>
                    <a:pt x="2397" y="1"/>
                    <a:pt x="2243" y="8"/>
                    <a:pt x="2073" y="12"/>
                  </a:cubicBezTo>
                  <a:cubicBezTo>
                    <a:pt x="1961" y="15"/>
                    <a:pt x="1848" y="18"/>
                    <a:pt x="1735" y="19"/>
                  </a:cubicBezTo>
                  <a:cubicBezTo>
                    <a:pt x="1707" y="19"/>
                    <a:pt x="1679" y="21"/>
                    <a:pt x="1652" y="22"/>
                  </a:cubicBezTo>
                  <a:cubicBezTo>
                    <a:pt x="1624" y="22"/>
                    <a:pt x="1596" y="22"/>
                    <a:pt x="1570" y="26"/>
                  </a:cubicBezTo>
                  <a:cubicBezTo>
                    <a:pt x="1512" y="30"/>
                    <a:pt x="1452" y="33"/>
                    <a:pt x="1392" y="40"/>
                  </a:cubicBezTo>
                  <a:cubicBezTo>
                    <a:pt x="1054" y="81"/>
                    <a:pt x="1251" y="61"/>
                    <a:pt x="535" y="167"/>
                  </a:cubicBezTo>
                  <a:cubicBezTo>
                    <a:pt x="347" y="195"/>
                    <a:pt x="302" y="213"/>
                    <a:pt x="202" y="224"/>
                  </a:cubicBezTo>
                  <a:cubicBezTo>
                    <a:pt x="195" y="223"/>
                    <a:pt x="188" y="223"/>
                    <a:pt x="181" y="223"/>
                  </a:cubicBezTo>
                  <a:cubicBezTo>
                    <a:pt x="167" y="223"/>
                    <a:pt x="152" y="224"/>
                    <a:pt x="139" y="228"/>
                  </a:cubicBezTo>
                  <a:cubicBezTo>
                    <a:pt x="19" y="258"/>
                    <a:pt x="1" y="413"/>
                    <a:pt x="92" y="475"/>
                  </a:cubicBezTo>
                  <a:cubicBezTo>
                    <a:pt x="174" y="559"/>
                    <a:pt x="546" y="585"/>
                    <a:pt x="992" y="585"/>
                  </a:cubicBezTo>
                  <a:cubicBezTo>
                    <a:pt x="1678" y="585"/>
                    <a:pt x="2541" y="524"/>
                    <a:pt x="2792" y="523"/>
                  </a:cubicBezTo>
                  <a:cubicBezTo>
                    <a:pt x="2976" y="529"/>
                    <a:pt x="3158" y="538"/>
                    <a:pt x="3341" y="558"/>
                  </a:cubicBezTo>
                  <a:cubicBezTo>
                    <a:pt x="3774" y="601"/>
                    <a:pt x="3992" y="636"/>
                    <a:pt x="4247" y="689"/>
                  </a:cubicBezTo>
                  <a:cubicBezTo>
                    <a:pt x="4521" y="744"/>
                    <a:pt x="6049" y="1035"/>
                    <a:pt x="6611" y="1035"/>
                  </a:cubicBezTo>
                  <a:cubicBezTo>
                    <a:pt x="6686" y="1035"/>
                    <a:pt x="6743" y="1030"/>
                    <a:pt x="6779" y="1019"/>
                  </a:cubicBezTo>
                  <a:cubicBezTo>
                    <a:pt x="6884" y="984"/>
                    <a:pt x="6951" y="823"/>
                    <a:pt x="6766" y="725"/>
                  </a:cubicBezTo>
                  <a:cubicBezTo>
                    <a:pt x="6409" y="533"/>
                    <a:pt x="4864" y="226"/>
                    <a:pt x="4137" y="137"/>
                  </a:cubicBezTo>
                  <a:cubicBezTo>
                    <a:pt x="3397" y="47"/>
                    <a:pt x="3560" y="54"/>
                    <a:pt x="3096" y="21"/>
                  </a:cubicBezTo>
                  <a:cubicBezTo>
                    <a:pt x="2890" y="6"/>
                    <a:pt x="2725" y="1"/>
                    <a:pt x="25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5"/>
            <p:cNvSpPr/>
            <p:nvPr/>
          </p:nvSpPr>
          <p:spPr>
            <a:xfrm>
              <a:off x="8088647" y="4167536"/>
              <a:ext cx="261814" cy="33770"/>
            </a:xfrm>
            <a:custGeom>
              <a:rect b="b" l="l" r="r" t="t"/>
              <a:pathLst>
                <a:path extrusionOk="0" h="967" w="7497">
                  <a:moveTo>
                    <a:pt x="1793" y="1"/>
                  </a:moveTo>
                  <a:cubicBezTo>
                    <a:pt x="1272" y="1"/>
                    <a:pt x="482" y="113"/>
                    <a:pt x="377" y="139"/>
                  </a:cubicBezTo>
                  <a:cubicBezTo>
                    <a:pt x="75" y="215"/>
                    <a:pt x="0" y="424"/>
                    <a:pt x="134" y="516"/>
                  </a:cubicBezTo>
                  <a:cubicBezTo>
                    <a:pt x="136" y="523"/>
                    <a:pt x="140" y="528"/>
                    <a:pt x="142" y="530"/>
                  </a:cubicBezTo>
                  <a:lnTo>
                    <a:pt x="142" y="530"/>
                  </a:lnTo>
                  <a:cubicBezTo>
                    <a:pt x="142" y="530"/>
                    <a:pt x="141" y="530"/>
                    <a:pt x="141" y="530"/>
                  </a:cubicBezTo>
                  <a:lnTo>
                    <a:pt x="141" y="530"/>
                  </a:lnTo>
                  <a:cubicBezTo>
                    <a:pt x="170" y="567"/>
                    <a:pt x="277" y="582"/>
                    <a:pt x="366" y="582"/>
                  </a:cubicBezTo>
                  <a:cubicBezTo>
                    <a:pt x="818" y="685"/>
                    <a:pt x="2226" y="640"/>
                    <a:pt x="4066" y="778"/>
                  </a:cubicBezTo>
                  <a:cubicBezTo>
                    <a:pt x="4677" y="870"/>
                    <a:pt x="5405" y="966"/>
                    <a:pt x="6046" y="966"/>
                  </a:cubicBezTo>
                  <a:cubicBezTo>
                    <a:pt x="6592" y="966"/>
                    <a:pt x="7075" y="897"/>
                    <a:pt x="7371" y="696"/>
                  </a:cubicBezTo>
                  <a:cubicBezTo>
                    <a:pt x="7497" y="609"/>
                    <a:pt x="7421" y="439"/>
                    <a:pt x="7300" y="439"/>
                  </a:cubicBezTo>
                  <a:cubicBezTo>
                    <a:pt x="7290" y="439"/>
                    <a:pt x="7280" y="440"/>
                    <a:pt x="7269" y="443"/>
                  </a:cubicBezTo>
                  <a:cubicBezTo>
                    <a:pt x="6963" y="512"/>
                    <a:pt x="6672" y="540"/>
                    <a:pt x="6388" y="540"/>
                  </a:cubicBezTo>
                  <a:cubicBezTo>
                    <a:pt x="5222" y="540"/>
                    <a:pt x="4158" y="66"/>
                    <a:pt x="2499" y="8"/>
                  </a:cubicBezTo>
                  <a:cubicBezTo>
                    <a:pt x="2329" y="3"/>
                    <a:pt x="1825" y="1"/>
                    <a:pt x="1854" y="1"/>
                  </a:cubicBezTo>
                  <a:cubicBezTo>
                    <a:pt x="1835" y="1"/>
                    <a:pt x="1814" y="1"/>
                    <a:pt x="17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5"/>
            <p:cNvSpPr/>
            <p:nvPr/>
          </p:nvSpPr>
          <p:spPr>
            <a:xfrm>
              <a:off x="8075238" y="4067660"/>
              <a:ext cx="285701" cy="55911"/>
            </a:xfrm>
            <a:custGeom>
              <a:rect b="b" l="l" r="r" t="t"/>
              <a:pathLst>
                <a:path extrusionOk="0" h="1601" w="8181">
                  <a:moveTo>
                    <a:pt x="525" y="0"/>
                  </a:moveTo>
                  <a:cubicBezTo>
                    <a:pt x="408" y="0"/>
                    <a:pt x="302" y="11"/>
                    <a:pt x="211" y="34"/>
                  </a:cubicBezTo>
                  <a:cubicBezTo>
                    <a:pt x="31" y="80"/>
                    <a:pt x="1" y="209"/>
                    <a:pt x="39" y="289"/>
                  </a:cubicBezTo>
                  <a:cubicBezTo>
                    <a:pt x="86" y="382"/>
                    <a:pt x="176" y="427"/>
                    <a:pt x="304" y="485"/>
                  </a:cubicBezTo>
                  <a:cubicBezTo>
                    <a:pt x="442" y="607"/>
                    <a:pt x="680" y="774"/>
                    <a:pt x="866" y="855"/>
                  </a:cubicBezTo>
                  <a:cubicBezTo>
                    <a:pt x="1875" y="1299"/>
                    <a:pt x="2773" y="1391"/>
                    <a:pt x="3659" y="1391"/>
                  </a:cubicBezTo>
                  <a:cubicBezTo>
                    <a:pt x="4292" y="1391"/>
                    <a:pt x="4919" y="1344"/>
                    <a:pt x="5574" y="1344"/>
                  </a:cubicBezTo>
                  <a:cubicBezTo>
                    <a:pt x="5647" y="1344"/>
                    <a:pt x="5719" y="1344"/>
                    <a:pt x="5792" y="1345"/>
                  </a:cubicBezTo>
                  <a:cubicBezTo>
                    <a:pt x="5784" y="1345"/>
                    <a:pt x="5780" y="1345"/>
                    <a:pt x="5781" y="1345"/>
                  </a:cubicBezTo>
                  <a:cubicBezTo>
                    <a:pt x="5789" y="1345"/>
                    <a:pt x="6077" y="1351"/>
                    <a:pt x="6258" y="1372"/>
                  </a:cubicBezTo>
                  <a:cubicBezTo>
                    <a:pt x="6489" y="1396"/>
                    <a:pt x="7386" y="1513"/>
                    <a:pt x="7395" y="1513"/>
                  </a:cubicBezTo>
                  <a:cubicBezTo>
                    <a:pt x="7395" y="1513"/>
                    <a:pt x="7395" y="1513"/>
                    <a:pt x="7395" y="1513"/>
                  </a:cubicBezTo>
                  <a:lnTo>
                    <a:pt x="7395" y="1513"/>
                  </a:lnTo>
                  <a:cubicBezTo>
                    <a:pt x="7596" y="1544"/>
                    <a:pt x="7863" y="1594"/>
                    <a:pt x="7941" y="1599"/>
                  </a:cubicBezTo>
                  <a:cubicBezTo>
                    <a:pt x="7952" y="1600"/>
                    <a:pt x="7962" y="1600"/>
                    <a:pt x="7972" y="1600"/>
                  </a:cubicBezTo>
                  <a:cubicBezTo>
                    <a:pt x="8013" y="1600"/>
                    <a:pt x="8048" y="1594"/>
                    <a:pt x="8085" y="1565"/>
                  </a:cubicBezTo>
                  <a:cubicBezTo>
                    <a:pt x="8143" y="1518"/>
                    <a:pt x="8180" y="1394"/>
                    <a:pt x="8017" y="1304"/>
                  </a:cubicBezTo>
                  <a:cubicBezTo>
                    <a:pt x="7225" y="871"/>
                    <a:pt x="5461" y="807"/>
                    <a:pt x="4598" y="791"/>
                  </a:cubicBezTo>
                  <a:cubicBezTo>
                    <a:pt x="3680" y="763"/>
                    <a:pt x="2732" y="492"/>
                    <a:pt x="2738" y="492"/>
                  </a:cubicBezTo>
                  <a:lnTo>
                    <a:pt x="2738" y="492"/>
                  </a:lnTo>
                  <a:cubicBezTo>
                    <a:pt x="2738" y="492"/>
                    <a:pt x="2740" y="493"/>
                    <a:pt x="2744" y="494"/>
                  </a:cubicBezTo>
                  <a:cubicBezTo>
                    <a:pt x="2214" y="341"/>
                    <a:pt x="1197" y="0"/>
                    <a:pt x="5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5"/>
            <p:cNvSpPr/>
            <p:nvPr/>
          </p:nvSpPr>
          <p:spPr>
            <a:xfrm>
              <a:off x="7732030" y="3945260"/>
              <a:ext cx="692723" cy="159142"/>
            </a:xfrm>
            <a:custGeom>
              <a:rect b="b" l="l" r="r" t="t"/>
              <a:pathLst>
                <a:path extrusionOk="0" h="4557" w="19836">
                  <a:moveTo>
                    <a:pt x="16890" y="2236"/>
                  </a:moveTo>
                  <a:cubicBezTo>
                    <a:pt x="16891" y="2236"/>
                    <a:pt x="16894" y="2237"/>
                    <a:pt x="16898" y="2237"/>
                  </a:cubicBezTo>
                  <a:cubicBezTo>
                    <a:pt x="16895" y="2237"/>
                    <a:pt x="16892" y="2236"/>
                    <a:pt x="16890" y="2236"/>
                  </a:cubicBezTo>
                  <a:close/>
                  <a:moveTo>
                    <a:pt x="9451" y="1"/>
                  </a:moveTo>
                  <a:cubicBezTo>
                    <a:pt x="9389" y="1"/>
                    <a:pt x="9317" y="10"/>
                    <a:pt x="9236" y="31"/>
                  </a:cubicBezTo>
                  <a:cubicBezTo>
                    <a:pt x="9184" y="45"/>
                    <a:pt x="9093" y="74"/>
                    <a:pt x="9035" y="99"/>
                  </a:cubicBezTo>
                  <a:cubicBezTo>
                    <a:pt x="9037" y="98"/>
                    <a:pt x="9038" y="97"/>
                    <a:pt x="9038" y="97"/>
                  </a:cubicBezTo>
                  <a:lnTo>
                    <a:pt x="9038" y="97"/>
                  </a:lnTo>
                  <a:cubicBezTo>
                    <a:pt x="9036" y="97"/>
                    <a:pt x="9021" y="103"/>
                    <a:pt x="9020" y="103"/>
                  </a:cubicBezTo>
                  <a:cubicBezTo>
                    <a:pt x="9020" y="103"/>
                    <a:pt x="9021" y="103"/>
                    <a:pt x="9024" y="102"/>
                  </a:cubicBezTo>
                  <a:lnTo>
                    <a:pt x="9024" y="102"/>
                  </a:lnTo>
                  <a:cubicBezTo>
                    <a:pt x="8929" y="143"/>
                    <a:pt x="8767" y="212"/>
                    <a:pt x="8611" y="300"/>
                  </a:cubicBezTo>
                  <a:cubicBezTo>
                    <a:pt x="8408" y="414"/>
                    <a:pt x="8289" y="488"/>
                    <a:pt x="8231" y="521"/>
                  </a:cubicBezTo>
                  <a:cubicBezTo>
                    <a:pt x="8066" y="619"/>
                    <a:pt x="7931" y="703"/>
                    <a:pt x="7679" y="869"/>
                  </a:cubicBezTo>
                  <a:cubicBezTo>
                    <a:pt x="7514" y="980"/>
                    <a:pt x="7442" y="1047"/>
                    <a:pt x="7146" y="1254"/>
                  </a:cubicBezTo>
                  <a:cubicBezTo>
                    <a:pt x="6815" y="1486"/>
                    <a:pt x="6554" y="1645"/>
                    <a:pt x="6340" y="1804"/>
                  </a:cubicBezTo>
                  <a:cubicBezTo>
                    <a:pt x="5397" y="2501"/>
                    <a:pt x="4261" y="3046"/>
                    <a:pt x="3547" y="3274"/>
                  </a:cubicBezTo>
                  <a:cubicBezTo>
                    <a:pt x="3418" y="3315"/>
                    <a:pt x="3288" y="3353"/>
                    <a:pt x="3157" y="3391"/>
                  </a:cubicBezTo>
                  <a:cubicBezTo>
                    <a:pt x="3086" y="3409"/>
                    <a:pt x="3016" y="3429"/>
                    <a:pt x="2944" y="3446"/>
                  </a:cubicBezTo>
                  <a:cubicBezTo>
                    <a:pt x="2737" y="3498"/>
                    <a:pt x="2533" y="3553"/>
                    <a:pt x="2326" y="3607"/>
                  </a:cubicBezTo>
                  <a:cubicBezTo>
                    <a:pt x="2219" y="3634"/>
                    <a:pt x="2114" y="3660"/>
                    <a:pt x="2010" y="3691"/>
                  </a:cubicBezTo>
                  <a:cubicBezTo>
                    <a:pt x="1604" y="3809"/>
                    <a:pt x="1264" y="3895"/>
                    <a:pt x="1267" y="3895"/>
                  </a:cubicBezTo>
                  <a:cubicBezTo>
                    <a:pt x="1267" y="3895"/>
                    <a:pt x="1267" y="3895"/>
                    <a:pt x="1267" y="3895"/>
                  </a:cubicBezTo>
                  <a:lnTo>
                    <a:pt x="1267" y="3895"/>
                  </a:lnTo>
                  <a:cubicBezTo>
                    <a:pt x="1086" y="3945"/>
                    <a:pt x="825" y="4026"/>
                    <a:pt x="630" y="4097"/>
                  </a:cubicBezTo>
                  <a:cubicBezTo>
                    <a:pt x="263" y="4232"/>
                    <a:pt x="138" y="4258"/>
                    <a:pt x="87" y="4305"/>
                  </a:cubicBezTo>
                  <a:cubicBezTo>
                    <a:pt x="0" y="4384"/>
                    <a:pt x="24" y="4557"/>
                    <a:pt x="215" y="4557"/>
                  </a:cubicBezTo>
                  <a:cubicBezTo>
                    <a:pt x="226" y="4557"/>
                    <a:pt x="237" y="4556"/>
                    <a:pt x="248" y="4555"/>
                  </a:cubicBezTo>
                  <a:cubicBezTo>
                    <a:pt x="248" y="4555"/>
                    <a:pt x="1328" y="4327"/>
                    <a:pt x="1373" y="4318"/>
                  </a:cubicBezTo>
                  <a:cubicBezTo>
                    <a:pt x="1849" y="4208"/>
                    <a:pt x="3116" y="3849"/>
                    <a:pt x="3115" y="3849"/>
                  </a:cubicBezTo>
                  <a:lnTo>
                    <a:pt x="3115" y="3849"/>
                  </a:lnTo>
                  <a:cubicBezTo>
                    <a:pt x="3115" y="3849"/>
                    <a:pt x="3115" y="3849"/>
                    <a:pt x="3115" y="3849"/>
                  </a:cubicBezTo>
                  <a:lnTo>
                    <a:pt x="3115" y="3849"/>
                  </a:lnTo>
                  <a:cubicBezTo>
                    <a:pt x="3826" y="3655"/>
                    <a:pt x="4916" y="3354"/>
                    <a:pt x="5564" y="3035"/>
                  </a:cubicBezTo>
                  <a:cubicBezTo>
                    <a:pt x="5995" y="2822"/>
                    <a:pt x="6154" y="2757"/>
                    <a:pt x="6157" y="2757"/>
                  </a:cubicBezTo>
                  <a:lnTo>
                    <a:pt x="6157" y="2757"/>
                  </a:lnTo>
                  <a:cubicBezTo>
                    <a:pt x="6157" y="2757"/>
                    <a:pt x="6157" y="2757"/>
                    <a:pt x="6157" y="2758"/>
                  </a:cubicBezTo>
                  <a:cubicBezTo>
                    <a:pt x="6158" y="2758"/>
                    <a:pt x="6171" y="2751"/>
                    <a:pt x="6179" y="2747"/>
                  </a:cubicBezTo>
                  <a:lnTo>
                    <a:pt x="6179" y="2747"/>
                  </a:lnTo>
                  <a:cubicBezTo>
                    <a:pt x="6216" y="2731"/>
                    <a:pt x="6309" y="2692"/>
                    <a:pt x="6423" y="2643"/>
                  </a:cubicBezTo>
                  <a:cubicBezTo>
                    <a:pt x="6423" y="2643"/>
                    <a:pt x="6647" y="2559"/>
                    <a:pt x="7157" y="2265"/>
                  </a:cubicBezTo>
                  <a:cubicBezTo>
                    <a:pt x="7208" y="2235"/>
                    <a:pt x="7729" y="1936"/>
                    <a:pt x="7728" y="1936"/>
                  </a:cubicBezTo>
                  <a:lnTo>
                    <a:pt x="7728" y="1936"/>
                  </a:lnTo>
                  <a:cubicBezTo>
                    <a:pt x="7728" y="1936"/>
                    <a:pt x="7728" y="1937"/>
                    <a:pt x="7726" y="1938"/>
                  </a:cubicBezTo>
                  <a:cubicBezTo>
                    <a:pt x="7725" y="1938"/>
                    <a:pt x="7806" y="1891"/>
                    <a:pt x="7810" y="1888"/>
                  </a:cubicBezTo>
                  <a:cubicBezTo>
                    <a:pt x="7815" y="1885"/>
                    <a:pt x="7816" y="1884"/>
                    <a:pt x="7817" y="1882"/>
                  </a:cubicBezTo>
                  <a:cubicBezTo>
                    <a:pt x="7960" y="1798"/>
                    <a:pt x="8230" y="1620"/>
                    <a:pt x="8358" y="1526"/>
                  </a:cubicBezTo>
                  <a:cubicBezTo>
                    <a:pt x="8923" y="1119"/>
                    <a:pt x="9202" y="848"/>
                    <a:pt x="9352" y="719"/>
                  </a:cubicBezTo>
                  <a:cubicBezTo>
                    <a:pt x="9450" y="634"/>
                    <a:pt x="9526" y="557"/>
                    <a:pt x="9582" y="484"/>
                  </a:cubicBezTo>
                  <a:cubicBezTo>
                    <a:pt x="9601" y="525"/>
                    <a:pt x="9637" y="572"/>
                    <a:pt x="9699" y="622"/>
                  </a:cubicBezTo>
                  <a:cubicBezTo>
                    <a:pt x="9831" y="832"/>
                    <a:pt x="10718" y="1171"/>
                    <a:pt x="11165" y="1319"/>
                  </a:cubicBezTo>
                  <a:cubicBezTo>
                    <a:pt x="11514" y="1477"/>
                    <a:pt x="11833" y="1606"/>
                    <a:pt x="11993" y="1646"/>
                  </a:cubicBezTo>
                  <a:cubicBezTo>
                    <a:pt x="12877" y="1870"/>
                    <a:pt x="13486" y="1953"/>
                    <a:pt x="13871" y="1974"/>
                  </a:cubicBezTo>
                  <a:cubicBezTo>
                    <a:pt x="13937" y="1978"/>
                    <a:pt x="14413" y="1994"/>
                    <a:pt x="14656" y="2020"/>
                  </a:cubicBezTo>
                  <a:cubicBezTo>
                    <a:pt x="15155" y="2075"/>
                    <a:pt x="15349" y="2086"/>
                    <a:pt x="15454" y="2086"/>
                  </a:cubicBezTo>
                  <a:cubicBezTo>
                    <a:pt x="15525" y="2086"/>
                    <a:pt x="15554" y="2080"/>
                    <a:pt x="15609" y="2080"/>
                  </a:cubicBezTo>
                  <a:cubicBezTo>
                    <a:pt x="15724" y="2080"/>
                    <a:pt x="15950" y="2102"/>
                    <a:pt x="16887" y="2236"/>
                  </a:cubicBezTo>
                  <a:cubicBezTo>
                    <a:pt x="16887" y="2236"/>
                    <a:pt x="16888" y="2236"/>
                    <a:pt x="16890" y="2236"/>
                  </a:cubicBezTo>
                  <a:lnTo>
                    <a:pt x="16890" y="2236"/>
                  </a:lnTo>
                  <a:cubicBezTo>
                    <a:pt x="16890" y="2236"/>
                    <a:pt x="16890" y="2236"/>
                    <a:pt x="16890" y="2236"/>
                  </a:cubicBezTo>
                  <a:lnTo>
                    <a:pt x="16890" y="2236"/>
                  </a:lnTo>
                  <a:cubicBezTo>
                    <a:pt x="16900" y="2236"/>
                    <a:pt x="17316" y="2286"/>
                    <a:pt x="17340" y="2290"/>
                  </a:cubicBezTo>
                  <a:cubicBezTo>
                    <a:pt x="17417" y="2302"/>
                    <a:pt x="17489" y="2316"/>
                    <a:pt x="17561" y="2330"/>
                  </a:cubicBezTo>
                  <a:cubicBezTo>
                    <a:pt x="17963" y="2482"/>
                    <a:pt x="18337" y="2679"/>
                    <a:pt x="18966" y="2959"/>
                  </a:cubicBezTo>
                  <a:cubicBezTo>
                    <a:pt x="19251" y="3086"/>
                    <a:pt x="19449" y="3132"/>
                    <a:pt x="19582" y="3132"/>
                  </a:cubicBezTo>
                  <a:cubicBezTo>
                    <a:pt x="19789" y="3132"/>
                    <a:pt x="19836" y="3018"/>
                    <a:pt x="19799" y="2918"/>
                  </a:cubicBezTo>
                  <a:cubicBezTo>
                    <a:pt x="19716" y="2683"/>
                    <a:pt x="18388" y="2103"/>
                    <a:pt x="18190" y="2033"/>
                  </a:cubicBezTo>
                  <a:cubicBezTo>
                    <a:pt x="16139" y="1300"/>
                    <a:pt x="15237" y="1862"/>
                    <a:pt x="11749" y="530"/>
                  </a:cubicBezTo>
                  <a:cubicBezTo>
                    <a:pt x="11464" y="421"/>
                    <a:pt x="10735" y="117"/>
                    <a:pt x="10221" y="117"/>
                  </a:cubicBezTo>
                  <a:cubicBezTo>
                    <a:pt x="10151" y="117"/>
                    <a:pt x="10086" y="122"/>
                    <a:pt x="10026" y="135"/>
                  </a:cubicBezTo>
                  <a:cubicBezTo>
                    <a:pt x="9902" y="161"/>
                    <a:pt x="9794" y="183"/>
                    <a:pt x="9713" y="219"/>
                  </a:cubicBezTo>
                  <a:cubicBezTo>
                    <a:pt x="9728" y="82"/>
                    <a:pt x="9630" y="1"/>
                    <a:pt x="94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5"/>
            <p:cNvSpPr/>
            <p:nvPr/>
          </p:nvSpPr>
          <p:spPr>
            <a:xfrm>
              <a:off x="8058266" y="3843814"/>
              <a:ext cx="406184" cy="73582"/>
            </a:xfrm>
            <a:custGeom>
              <a:rect b="b" l="l" r="r" t="t"/>
              <a:pathLst>
                <a:path extrusionOk="0" h="2107" w="11631">
                  <a:moveTo>
                    <a:pt x="628" y="0"/>
                  </a:moveTo>
                  <a:cubicBezTo>
                    <a:pt x="273" y="0"/>
                    <a:pt x="48" y="64"/>
                    <a:pt x="15" y="217"/>
                  </a:cubicBezTo>
                  <a:cubicBezTo>
                    <a:pt x="1" y="281"/>
                    <a:pt x="27" y="370"/>
                    <a:pt x="148" y="451"/>
                  </a:cubicBezTo>
                  <a:cubicBezTo>
                    <a:pt x="136" y="472"/>
                    <a:pt x="150" y="494"/>
                    <a:pt x="166" y="509"/>
                  </a:cubicBezTo>
                  <a:cubicBezTo>
                    <a:pt x="207" y="543"/>
                    <a:pt x="243" y="564"/>
                    <a:pt x="245" y="564"/>
                  </a:cubicBezTo>
                  <a:cubicBezTo>
                    <a:pt x="245" y="564"/>
                    <a:pt x="245" y="563"/>
                    <a:pt x="245" y="563"/>
                  </a:cubicBezTo>
                  <a:lnTo>
                    <a:pt x="245" y="563"/>
                  </a:lnTo>
                  <a:cubicBezTo>
                    <a:pt x="387" y="650"/>
                    <a:pt x="1688" y="1117"/>
                    <a:pt x="2665" y="1206"/>
                  </a:cubicBezTo>
                  <a:cubicBezTo>
                    <a:pt x="2795" y="1219"/>
                    <a:pt x="2925" y="1231"/>
                    <a:pt x="3052" y="1241"/>
                  </a:cubicBezTo>
                  <a:cubicBezTo>
                    <a:pt x="3148" y="1251"/>
                    <a:pt x="3242" y="1259"/>
                    <a:pt x="3333" y="1267"/>
                  </a:cubicBezTo>
                  <a:cubicBezTo>
                    <a:pt x="3397" y="1275"/>
                    <a:pt x="3456" y="1285"/>
                    <a:pt x="3510" y="1292"/>
                  </a:cubicBezTo>
                  <a:cubicBezTo>
                    <a:pt x="5722" y="1547"/>
                    <a:pt x="4987" y="1383"/>
                    <a:pt x="6762" y="1792"/>
                  </a:cubicBezTo>
                  <a:cubicBezTo>
                    <a:pt x="7403" y="1938"/>
                    <a:pt x="7669" y="2018"/>
                    <a:pt x="8848" y="2066"/>
                  </a:cubicBezTo>
                  <a:cubicBezTo>
                    <a:pt x="9053" y="2083"/>
                    <a:pt x="9267" y="2097"/>
                    <a:pt x="9483" y="2104"/>
                  </a:cubicBezTo>
                  <a:cubicBezTo>
                    <a:pt x="9525" y="2105"/>
                    <a:pt x="9567" y="2106"/>
                    <a:pt x="9611" y="2106"/>
                  </a:cubicBezTo>
                  <a:cubicBezTo>
                    <a:pt x="10185" y="2106"/>
                    <a:pt x="10941" y="1966"/>
                    <a:pt x="11428" y="1793"/>
                  </a:cubicBezTo>
                  <a:cubicBezTo>
                    <a:pt x="11630" y="1723"/>
                    <a:pt x="11582" y="1531"/>
                    <a:pt x="11452" y="1502"/>
                  </a:cubicBezTo>
                  <a:lnTo>
                    <a:pt x="11452" y="1502"/>
                  </a:lnTo>
                  <a:cubicBezTo>
                    <a:pt x="11452" y="1502"/>
                    <a:pt x="10228" y="1710"/>
                    <a:pt x="9274" y="1710"/>
                  </a:cubicBezTo>
                  <a:cubicBezTo>
                    <a:pt x="9241" y="1710"/>
                    <a:pt x="9209" y="1709"/>
                    <a:pt x="9177" y="1709"/>
                  </a:cubicBezTo>
                  <a:cubicBezTo>
                    <a:pt x="8532" y="1687"/>
                    <a:pt x="8079" y="1611"/>
                    <a:pt x="8088" y="1611"/>
                  </a:cubicBezTo>
                  <a:lnTo>
                    <a:pt x="8088" y="1611"/>
                  </a:lnTo>
                  <a:cubicBezTo>
                    <a:pt x="8088" y="1611"/>
                    <a:pt x="8088" y="1611"/>
                    <a:pt x="8089" y="1611"/>
                  </a:cubicBezTo>
                  <a:cubicBezTo>
                    <a:pt x="6871" y="1408"/>
                    <a:pt x="2301" y="0"/>
                    <a:pt x="6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5"/>
            <p:cNvSpPr/>
            <p:nvPr/>
          </p:nvSpPr>
          <p:spPr>
            <a:xfrm>
              <a:off x="8056974" y="3729970"/>
              <a:ext cx="386767" cy="65375"/>
            </a:xfrm>
            <a:custGeom>
              <a:rect b="b" l="l" r="r" t="t"/>
              <a:pathLst>
                <a:path extrusionOk="0" h="1872" w="11075">
                  <a:moveTo>
                    <a:pt x="9041" y="1552"/>
                  </a:moveTo>
                  <a:lnTo>
                    <a:pt x="9041" y="1552"/>
                  </a:lnTo>
                  <a:cubicBezTo>
                    <a:pt x="8869" y="1567"/>
                    <a:pt x="8774" y="1571"/>
                    <a:pt x="8602" y="1581"/>
                  </a:cubicBezTo>
                  <a:cubicBezTo>
                    <a:pt x="8555" y="1584"/>
                    <a:pt x="8531" y="1585"/>
                    <a:pt x="8524" y="1585"/>
                  </a:cubicBezTo>
                  <a:cubicBezTo>
                    <a:pt x="8491" y="1585"/>
                    <a:pt x="8826" y="1562"/>
                    <a:pt x="9041" y="1552"/>
                  </a:cubicBezTo>
                  <a:close/>
                  <a:moveTo>
                    <a:pt x="165" y="0"/>
                  </a:moveTo>
                  <a:cubicBezTo>
                    <a:pt x="148" y="0"/>
                    <a:pt x="134" y="1"/>
                    <a:pt x="126" y="3"/>
                  </a:cubicBezTo>
                  <a:cubicBezTo>
                    <a:pt x="103" y="7"/>
                    <a:pt x="82" y="25"/>
                    <a:pt x="64" y="42"/>
                  </a:cubicBezTo>
                  <a:cubicBezTo>
                    <a:pt x="34" y="75"/>
                    <a:pt x="35" y="103"/>
                    <a:pt x="20" y="148"/>
                  </a:cubicBezTo>
                  <a:cubicBezTo>
                    <a:pt x="0" y="201"/>
                    <a:pt x="13" y="254"/>
                    <a:pt x="45" y="301"/>
                  </a:cubicBezTo>
                  <a:cubicBezTo>
                    <a:pt x="259" y="604"/>
                    <a:pt x="1472" y="811"/>
                    <a:pt x="1838" y="869"/>
                  </a:cubicBezTo>
                  <a:cubicBezTo>
                    <a:pt x="2958" y="1048"/>
                    <a:pt x="3524" y="1428"/>
                    <a:pt x="6152" y="1794"/>
                  </a:cubicBezTo>
                  <a:cubicBezTo>
                    <a:pt x="6489" y="1843"/>
                    <a:pt x="7081" y="1871"/>
                    <a:pt x="7739" y="1871"/>
                  </a:cubicBezTo>
                  <a:cubicBezTo>
                    <a:pt x="9013" y="1871"/>
                    <a:pt x="10534" y="1765"/>
                    <a:pt x="10922" y="1498"/>
                  </a:cubicBezTo>
                  <a:cubicBezTo>
                    <a:pt x="11075" y="1393"/>
                    <a:pt x="11064" y="1280"/>
                    <a:pt x="10970" y="1206"/>
                  </a:cubicBezTo>
                  <a:cubicBezTo>
                    <a:pt x="10926" y="1171"/>
                    <a:pt x="10854" y="1157"/>
                    <a:pt x="10736" y="1157"/>
                  </a:cubicBezTo>
                  <a:cubicBezTo>
                    <a:pt x="10411" y="1157"/>
                    <a:pt x="9734" y="1261"/>
                    <a:pt x="8314" y="1323"/>
                  </a:cubicBezTo>
                  <a:cubicBezTo>
                    <a:pt x="8291" y="1324"/>
                    <a:pt x="8284" y="1324"/>
                    <a:pt x="8270" y="1324"/>
                  </a:cubicBezTo>
                  <a:cubicBezTo>
                    <a:pt x="8250" y="1324"/>
                    <a:pt x="8214" y="1323"/>
                    <a:pt x="8097" y="1322"/>
                  </a:cubicBezTo>
                  <a:cubicBezTo>
                    <a:pt x="4047" y="1066"/>
                    <a:pt x="5378" y="484"/>
                    <a:pt x="1471" y="100"/>
                  </a:cubicBezTo>
                  <a:cubicBezTo>
                    <a:pt x="1070" y="60"/>
                    <a:pt x="910" y="94"/>
                    <a:pt x="611" y="49"/>
                  </a:cubicBezTo>
                  <a:cubicBezTo>
                    <a:pt x="563" y="42"/>
                    <a:pt x="279" y="0"/>
                    <a:pt x="1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5"/>
            <p:cNvSpPr/>
            <p:nvPr/>
          </p:nvSpPr>
          <p:spPr>
            <a:xfrm>
              <a:off x="8054424" y="3633551"/>
              <a:ext cx="339831" cy="38799"/>
            </a:xfrm>
            <a:custGeom>
              <a:rect b="b" l="l" r="r" t="t"/>
              <a:pathLst>
                <a:path extrusionOk="0" h="1111" w="9731">
                  <a:moveTo>
                    <a:pt x="6913" y="253"/>
                  </a:moveTo>
                  <a:cubicBezTo>
                    <a:pt x="6913" y="253"/>
                    <a:pt x="6913" y="253"/>
                    <a:pt x="6913" y="253"/>
                  </a:cubicBezTo>
                  <a:lnTo>
                    <a:pt x="6913" y="253"/>
                  </a:lnTo>
                  <a:cubicBezTo>
                    <a:pt x="6914" y="253"/>
                    <a:pt x="6915" y="253"/>
                    <a:pt x="6915" y="253"/>
                  </a:cubicBezTo>
                  <a:cubicBezTo>
                    <a:pt x="6914" y="253"/>
                    <a:pt x="6913" y="253"/>
                    <a:pt x="6913" y="253"/>
                  </a:cubicBezTo>
                  <a:close/>
                  <a:moveTo>
                    <a:pt x="3831" y="0"/>
                  </a:moveTo>
                  <a:cubicBezTo>
                    <a:pt x="3728" y="3"/>
                    <a:pt x="3624" y="5"/>
                    <a:pt x="3521" y="7"/>
                  </a:cubicBezTo>
                  <a:cubicBezTo>
                    <a:pt x="3427" y="12"/>
                    <a:pt x="3331" y="14"/>
                    <a:pt x="3236" y="16"/>
                  </a:cubicBezTo>
                  <a:cubicBezTo>
                    <a:pt x="3140" y="18"/>
                    <a:pt x="3042" y="20"/>
                    <a:pt x="2945" y="25"/>
                  </a:cubicBezTo>
                  <a:cubicBezTo>
                    <a:pt x="2884" y="27"/>
                    <a:pt x="2823" y="28"/>
                    <a:pt x="2761" y="32"/>
                  </a:cubicBezTo>
                  <a:cubicBezTo>
                    <a:pt x="2724" y="34"/>
                    <a:pt x="2684" y="34"/>
                    <a:pt x="2647" y="35"/>
                  </a:cubicBezTo>
                  <a:cubicBezTo>
                    <a:pt x="2587" y="39"/>
                    <a:pt x="2529" y="42"/>
                    <a:pt x="2471" y="47"/>
                  </a:cubicBezTo>
                  <a:cubicBezTo>
                    <a:pt x="2426" y="50"/>
                    <a:pt x="2378" y="53"/>
                    <a:pt x="2331" y="57"/>
                  </a:cubicBezTo>
                  <a:cubicBezTo>
                    <a:pt x="2277" y="63"/>
                    <a:pt x="2223" y="69"/>
                    <a:pt x="2170" y="76"/>
                  </a:cubicBezTo>
                  <a:cubicBezTo>
                    <a:pt x="2129" y="82"/>
                    <a:pt x="2088" y="85"/>
                    <a:pt x="2048" y="92"/>
                  </a:cubicBezTo>
                  <a:cubicBezTo>
                    <a:pt x="1842" y="126"/>
                    <a:pt x="1636" y="159"/>
                    <a:pt x="1432" y="192"/>
                  </a:cubicBezTo>
                  <a:cubicBezTo>
                    <a:pt x="1414" y="195"/>
                    <a:pt x="1194" y="232"/>
                    <a:pt x="1167" y="237"/>
                  </a:cubicBezTo>
                  <a:cubicBezTo>
                    <a:pt x="969" y="282"/>
                    <a:pt x="702" y="308"/>
                    <a:pt x="438" y="375"/>
                  </a:cubicBezTo>
                  <a:cubicBezTo>
                    <a:pt x="0" y="485"/>
                    <a:pt x="39" y="691"/>
                    <a:pt x="162" y="761"/>
                  </a:cubicBezTo>
                  <a:cubicBezTo>
                    <a:pt x="235" y="803"/>
                    <a:pt x="718" y="877"/>
                    <a:pt x="805" y="888"/>
                  </a:cubicBezTo>
                  <a:cubicBezTo>
                    <a:pt x="852" y="892"/>
                    <a:pt x="896" y="896"/>
                    <a:pt x="943" y="898"/>
                  </a:cubicBezTo>
                  <a:cubicBezTo>
                    <a:pt x="987" y="902"/>
                    <a:pt x="1032" y="903"/>
                    <a:pt x="1076" y="905"/>
                  </a:cubicBezTo>
                  <a:cubicBezTo>
                    <a:pt x="1127" y="906"/>
                    <a:pt x="1178" y="907"/>
                    <a:pt x="1228" y="907"/>
                  </a:cubicBezTo>
                  <a:cubicBezTo>
                    <a:pt x="1374" y="907"/>
                    <a:pt x="1519" y="901"/>
                    <a:pt x="1664" y="891"/>
                  </a:cubicBezTo>
                  <a:cubicBezTo>
                    <a:pt x="1763" y="884"/>
                    <a:pt x="1860" y="877"/>
                    <a:pt x="1958" y="874"/>
                  </a:cubicBezTo>
                  <a:cubicBezTo>
                    <a:pt x="2050" y="870"/>
                    <a:pt x="2146" y="867"/>
                    <a:pt x="2239" y="862"/>
                  </a:cubicBezTo>
                  <a:cubicBezTo>
                    <a:pt x="2337" y="856"/>
                    <a:pt x="2436" y="851"/>
                    <a:pt x="2534" y="843"/>
                  </a:cubicBezTo>
                  <a:cubicBezTo>
                    <a:pt x="2640" y="834"/>
                    <a:pt x="2745" y="829"/>
                    <a:pt x="2850" y="815"/>
                  </a:cubicBezTo>
                  <a:cubicBezTo>
                    <a:pt x="2952" y="803"/>
                    <a:pt x="3051" y="791"/>
                    <a:pt x="3152" y="775"/>
                  </a:cubicBezTo>
                  <a:cubicBezTo>
                    <a:pt x="3243" y="761"/>
                    <a:pt x="3334" y="750"/>
                    <a:pt x="3427" y="739"/>
                  </a:cubicBezTo>
                  <a:lnTo>
                    <a:pt x="3483" y="734"/>
                  </a:lnTo>
                  <a:cubicBezTo>
                    <a:pt x="3682" y="716"/>
                    <a:pt x="3880" y="705"/>
                    <a:pt x="4080" y="695"/>
                  </a:cubicBezTo>
                  <a:cubicBezTo>
                    <a:pt x="4316" y="683"/>
                    <a:pt x="4413" y="679"/>
                    <a:pt x="4508" y="679"/>
                  </a:cubicBezTo>
                  <a:cubicBezTo>
                    <a:pt x="4554" y="679"/>
                    <a:pt x="4599" y="680"/>
                    <a:pt x="4659" y="681"/>
                  </a:cubicBezTo>
                  <a:cubicBezTo>
                    <a:pt x="4731" y="682"/>
                    <a:pt x="4800" y="684"/>
                    <a:pt x="4871" y="685"/>
                  </a:cubicBezTo>
                  <a:lnTo>
                    <a:pt x="4864" y="685"/>
                  </a:lnTo>
                  <a:cubicBezTo>
                    <a:pt x="5064" y="692"/>
                    <a:pt x="5264" y="696"/>
                    <a:pt x="5464" y="705"/>
                  </a:cubicBezTo>
                  <a:cubicBezTo>
                    <a:pt x="5677" y="713"/>
                    <a:pt x="5840" y="718"/>
                    <a:pt x="6040" y="740"/>
                  </a:cubicBezTo>
                  <a:cubicBezTo>
                    <a:pt x="6375" y="778"/>
                    <a:pt x="6460" y="793"/>
                    <a:pt x="6629" y="815"/>
                  </a:cubicBezTo>
                  <a:cubicBezTo>
                    <a:pt x="6852" y="847"/>
                    <a:pt x="6681" y="823"/>
                    <a:pt x="6948" y="856"/>
                  </a:cubicBezTo>
                  <a:cubicBezTo>
                    <a:pt x="7023" y="865"/>
                    <a:pt x="7186" y="874"/>
                    <a:pt x="7241" y="877"/>
                  </a:cubicBezTo>
                  <a:cubicBezTo>
                    <a:pt x="7433" y="890"/>
                    <a:pt x="7623" y="903"/>
                    <a:pt x="7813" y="927"/>
                  </a:cubicBezTo>
                  <a:cubicBezTo>
                    <a:pt x="8252" y="982"/>
                    <a:pt x="8281" y="1001"/>
                    <a:pt x="8978" y="1074"/>
                  </a:cubicBezTo>
                  <a:cubicBezTo>
                    <a:pt x="9058" y="1082"/>
                    <a:pt x="9305" y="1111"/>
                    <a:pt x="9467" y="1111"/>
                  </a:cubicBezTo>
                  <a:cubicBezTo>
                    <a:pt x="9523" y="1111"/>
                    <a:pt x="9569" y="1107"/>
                    <a:pt x="9595" y="1098"/>
                  </a:cubicBezTo>
                  <a:cubicBezTo>
                    <a:pt x="9712" y="1055"/>
                    <a:pt x="9730" y="945"/>
                    <a:pt x="9667" y="869"/>
                  </a:cubicBezTo>
                  <a:cubicBezTo>
                    <a:pt x="9599" y="789"/>
                    <a:pt x="9429" y="746"/>
                    <a:pt x="9228" y="689"/>
                  </a:cubicBezTo>
                  <a:cubicBezTo>
                    <a:pt x="8615" y="517"/>
                    <a:pt x="6899" y="253"/>
                    <a:pt x="6913" y="253"/>
                  </a:cubicBezTo>
                  <a:lnTo>
                    <a:pt x="6913" y="253"/>
                  </a:lnTo>
                  <a:cubicBezTo>
                    <a:pt x="6908" y="252"/>
                    <a:pt x="6899" y="250"/>
                    <a:pt x="6901" y="250"/>
                  </a:cubicBezTo>
                  <a:cubicBezTo>
                    <a:pt x="6896" y="250"/>
                    <a:pt x="6886" y="249"/>
                    <a:pt x="6892" y="249"/>
                  </a:cubicBezTo>
                  <a:cubicBezTo>
                    <a:pt x="6888" y="249"/>
                    <a:pt x="6668" y="216"/>
                    <a:pt x="6668" y="216"/>
                  </a:cubicBezTo>
                  <a:cubicBezTo>
                    <a:pt x="6659" y="215"/>
                    <a:pt x="6645" y="213"/>
                    <a:pt x="6646" y="213"/>
                  </a:cubicBezTo>
                  <a:lnTo>
                    <a:pt x="6646" y="213"/>
                  </a:lnTo>
                  <a:cubicBezTo>
                    <a:pt x="6647" y="213"/>
                    <a:pt x="6648" y="213"/>
                    <a:pt x="6650" y="213"/>
                  </a:cubicBezTo>
                  <a:cubicBezTo>
                    <a:pt x="6371" y="172"/>
                    <a:pt x="6050" y="133"/>
                    <a:pt x="5957" y="127"/>
                  </a:cubicBezTo>
                  <a:cubicBezTo>
                    <a:pt x="5408" y="82"/>
                    <a:pt x="5619" y="104"/>
                    <a:pt x="5003" y="60"/>
                  </a:cubicBezTo>
                  <a:cubicBezTo>
                    <a:pt x="4948" y="56"/>
                    <a:pt x="4379" y="10"/>
                    <a:pt x="4168" y="6"/>
                  </a:cubicBezTo>
                  <a:cubicBezTo>
                    <a:pt x="4058" y="5"/>
                    <a:pt x="3946" y="3"/>
                    <a:pt x="38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5"/>
            <p:cNvSpPr/>
            <p:nvPr/>
          </p:nvSpPr>
          <p:spPr>
            <a:xfrm>
              <a:off x="8062142" y="3538495"/>
              <a:ext cx="241070" cy="42326"/>
            </a:xfrm>
            <a:custGeom>
              <a:rect b="b" l="l" r="r" t="t"/>
              <a:pathLst>
                <a:path extrusionOk="0" h="1212" w="6903">
                  <a:moveTo>
                    <a:pt x="6520" y="316"/>
                  </a:moveTo>
                  <a:cubicBezTo>
                    <a:pt x="6509" y="327"/>
                    <a:pt x="6500" y="340"/>
                    <a:pt x="6487" y="351"/>
                  </a:cubicBezTo>
                  <a:cubicBezTo>
                    <a:pt x="6479" y="351"/>
                    <a:pt x="6468" y="351"/>
                    <a:pt x="6460" y="352"/>
                  </a:cubicBezTo>
                  <a:cubicBezTo>
                    <a:pt x="6431" y="355"/>
                    <a:pt x="6413" y="365"/>
                    <a:pt x="6346" y="388"/>
                  </a:cubicBezTo>
                  <a:cubicBezTo>
                    <a:pt x="6403" y="362"/>
                    <a:pt x="6461" y="334"/>
                    <a:pt x="6520" y="316"/>
                  </a:cubicBezTo>
                  <a:close/>
                  <a:moveTo>
                    <a:pt x="6687" y="1"/>
                  </a:moveTo>
                  <a:cubicBezTo>
                    <a:pt x="6469" y="1"/>
                    <a:pt x="6154" y="180"/>
                    <a:pt x="5998" y="244"/>
                  </a:cubicBezTo>
                  <a:cubicBezTo>
                    <a:pt x="5757" y="345"/>
                    <a:pt x="5757" y="340"/>
                    <a:pt x="5569" y="394"/>
                  </a:cubicBezTo>
                  <a:cubicBezTo>
                    <a:pt x="5579" y="391"/>
                    <a:pt x="5584" y="390"/>
                    <a:pt x="5585" y="390"/>
                  </a:cubicBezTo>
                  <a:lnTo>
                    <a:pt x="5585" y="390"/>
                  </a:lnTo>
                  <a:cubicBezTo>
                    <a:pt x="5592" y="390"/>
                    <a:pt x="5253" y="471"/>
                    <a:pt x="4875" y="523"/>
                  </a:cubicBezTo>
                  <a:cubicBezTo>
                    <a:pt x="4655" y="540"/>
                    <a:pt x="4440" y="547"/>
                    <a:pt x="4231" y="547"/>
                  </a:cubicBezTo>
                  <a:cubicBezTo>
                    <a:pt x="2796" y="547"/>
                    <a:pt x="1618" y="210"/>
                    <a:pt x="741" y="210"/>
                  </a:cubicBezTo>
                  <a:cubicBezTo>
                    <a:pt x="543" y="210"/>
                    <a:pt x="360" y="227"/>
                    <a:pt x="193" y="269"/>
                  </a:cubicBezTo>
                  <a:cubicBezTo>
                    <a:pt x="60" y="304"/>
                    <a:pt x="0" y="469"/>
                    <a:pt x="164" y="606"/>
                  </a:cubicBezTo>
                  <a:cubicBezTo>
                    <a:pt x="148" y="623"/>
                    <a:pt x="155" y="657"/>
                    <a:pt x="182" y="668"/>
                  </a:cubicBezTo>
                  <a:cubicBezTo>
                    <a:pt x="182" y="668"/>
                    <a:pt x="1250" y="1001"/>
                    <a:pt x="2645" y="1124"/>
                  </a:cubicBezTo>
                  <a:cubicBezTo>
                    <a:pt x="3194" y="1171"/>
                    <a:pt x="3599" y="1212"/>
                    <a:pt x="3921" y="1212"/>
                  </a:cubicBezTo>
                  <a:cubicBezTo>
                    <a:pt x="3966" y="1212"/>
                    <a:pt x="4010" y="1211"/>
                    <a:pt x="4052" y="1209"/>
                  </a:cubicBezTo>
                  <a:cubicBezTo>
                    <a:pt x="4636" y="1186"/>
                    <a:pt x="5079" y="1167"/>
                    <a:pt x="5257" y="1143"/>
                  </a:cubicBezTo>
                  <a:cubicBezTo>
                    <a:pt x="5395" y="1127"/>
                    <a:pt x="5582" y="1106"/>
                    <a:pt x="5823" y="1031"/>
                  </a:cubicBezTo>
                  <a:cubicBezTo>
                    <a:pt x="6023" y="973"/>
                    <a:pt x="6230" y="886"/>
                    <a:pt x="6400" y="764"/>
                  </a:cubicBezTo>
                  <a:lnTo>
                    <a:pt x="6400" y="764"/>
                  </a:lnTo>
                  <a:cubicBezTo>
                    <a:pt x="6398" y="765"/>
                    <a:pt x="6397" y="766"/>
                    <a:pt x="6397" y="766"/>
                  </a:cubicBezTo>
                  <a:cubicBezTo>
                    <a:pt x="6397" y="766"/>
                    <a:pt x="6469" y="714"/>
                    <a:pt x="6489" y="700"/>
                  </a:cubicBezTo>
                  <a:lnTo>
                    <a:pt x="6489" y="700"/>
                  </a:lnTo>
                  <a:cubicBezTo>
                    <a:pt x="6486" y="702"/>
                    <a:pt x="6485" y="702"/>
                    <a:pt x="6486" y="702"/>
                  </a:cubicBezTo>
                  <a:cubicBezTo>
                    <a:pt x="6487" y="702"/>
                    <a:pt x="6535" y="668"/>
                    <a:pt x="6589" y="624"/>
                  </a:cubicBezTo>
                  <a:cubicBezTo>
                    <a:pt x="6690" y="541"/>
                    <a:pt x="6725" y="497"/>
                    <a:pt x="6794" y="403"/>
                  </a:cubicBezTo>
                  <a:cubicBezTo>
                    <a:pt x="6834" y="349"/>
                    <a:pt x="6903" y="236"/>
                    <a:pt x="6900" y="167"/>
                  </a:cubicBezTo>
                  <a:cubicBezTo>
                    <a:pt x="6896" y="97"/>
                    <a:pt x="6852" y="43"/>
                    <a:pt x="6792" y="19"/>
                  </a:cubicBezTo>
                  <a:cubicBezTo>
                    <a:pt x="6761" y="7"/>
                    <a:pt x="6725" y="1"/>
                    <a:pt x="66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5"/>
            <p:cNvSpPr/>
            <p:nvPr/>
          </p:nvSpPr>
          <p:spPr>
            <a:xfrm>
              <a:off x="8052888" y="3472878"/>
              <a:ext cx="162774" cy="36529"/>
            </a:xfrm>
            <a:custGeom>
              <a:rect b="b" l="l" r="r" t="t"/>
              <a:pathLst>
                <a:path extrusionOk="0" h="1046" w="4661">
                  <a:moveTo>
                    <a:pt x="4394" y="0"/>
                  </a:moveTo>
                  <a:cubicBezTo>
                    <a:pt x="4104" y="0"/>
                    <a:pt x="3573" y="197"/>
                    <a:pt x="3399" y="250"/>
                  </a:cubicBezTo>
                  <a:cubicBezTo>
                    <a:pt x="3017" y="336"/>
                    <a:pt x="2648" y="364"/>
                    <a:pt x="2307" y="364"/>
                  </a:cubicBezTo>
                  <a:cubicBezTo>
                    <a:pt x="1660" y="364"/>
                    <a:pt x="1113" y="263"/>
                    <a:pt x="762" y="263"/>
                  </a:cubicBezTo>
                  <a:cubicBezTo>
                    <a:pt x="550" y="263"/>
                    <a:pt x="411" y="300"/>
                    <a:pt x="365" y="417"/>
                  </a:cubicBezTo>
                  <a:cubicBezTo>
                    <a:pt x="0" y="613"/>
                    <a:pt x="308" y="1045"/>
                    <a:pt x="1499" y="1045"/>
                  </a:cubicBezTo>
                  <a:cubicBezTo>
                    <a:pt x="1909" y="1045"/>
                    <a:pt x="2423" y="994"/>
                    <a:pt x="3051" y="864"/>
                  </a:cubicBezTo>
                  <a:cubicBezTo>
                    <a:pt x="3741" y="721"/>
                    <a:pt x="3879" y="653"/>
                    <a:pt x="4345" y="403"/>
                  </a:cubicBezTo>
                  <a:lnTo>
                    <a:pt x="4345" y="403"/>
                  </a:lnTo>
                  <a:cubicBezTo>
                    <a:pt x="4335" y="409"/>
                    <a:pt x="4331" y="411"/>
                    <a:pt x="4331" y="411"/>
                  </a:cubicBezTo>
                  <a:cubicBezTo>
                    <a:pt x="4332" y="411"/>
                    <a:pt x="4441" y="352"/>
                    <a:pt x="4510" y="311"/>
                  </a:cubicBezTo>
                  <a:cubicBezTo>
                    <a:pt x="4661" y="217"/>
                    <a:pt x="4618" y="98"/>
                    <a:pt x="4557" y="43"/>
                  </a:cubicBezTo>
                  <a:cubicBezTo>
                    <a:pt x="4524" y="13"/>
                    <a:pt x="4467" y="0"/>
                    <a:pt x="4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5"/>
            <p:cNvSpPr/>
            <p:nvPr/>
          </p:nvSpPr>
          <p:spPr>
            <a:xfrm>
              <a:off x="8040107" y="3384282"/>
              <a:ext cx="97189" cy="985618"/>
            </a:xfrm>
            <a:custGeom>
              <a:rect b="b" l="l" r="r" t="t"/>
              <a:pathLst>
                <a:path extrusionOk="0" h="28223" w="2783">
                  <a:moveTo>
                    <a:pt x="336" y="0"/>
                  </a:moveTo>
                  <a:cubicBezTo>
                    <a:pt x="86" y="0"/>
                    <a:pt x="67" y="399"/>
                    <a:pt x="98" y="2137"/>
                  </a:cubicBezTo>
                  <a:cubicBezTo>
                    <a:pt x="166" y="5798"/>
                    <a:pt x="0" y="10804"/>
                    <a:pt x="263" y="12591"/>
                  </a:cubicBezTo>
                  <a:cubicBezTo>
                    <a:pt x="278" y="12694"/>
                    <a:pt x="272" y="12640"/>
                    <a:pt x="292" y="12888"/>
                  </a:cubicBezTo>
                  <a:cubicBezTo>
                    <a:pt x="390" y="14256"/>
                    <a:pt x="1078" y="21682"/>
                    <a:pt x="1629" y="24685"/>
                  </a:cubicBezTo>
                  <a:cubicBezTo>
                    <a:pt x="1650" y="24801"/>
                    <a:pt x="1673" y="24917"/>
                    <a:pt x="1697" y="25032"/>
                  </a:cubicBezTo>
                  <a:cubicBezTo>
                    <a:pt x="1748" y="25288"/>
                    <a:pt x="1767" y="25378"/>
                    <a:pt x="1829" y="25623"/>
                  </a:cubicBezTo>
                  <a:cubicBezTo>
                    <a:pt x="1856" y="25753"/>
                    <a:pt x="1893" y="25945"/>
                    <a:pt x="1933" y="26140"/>
                  </a:cubicBezTo>
                  <a:cubicBezTo>
                    <a:pt x="1970" y="26323"/>
                    <a:pt x="1941" y="26200"/>
                    <a:pt x="2038" y="26610"/>
                  </a:cubicBezTo>
                  <a:cubicBezTo>
                    <a:pt x="2347" y="27953"/>
                    <a:pt x="2613" y="28223"/>
                    <a:pt x="2720" y="28223"/>
                  </a:cubicBezTo>
                  <a:cubicBezTo>
                    <a:pt x="2766" y="28223"/>
                    <a:pt x="2783" y="28174"/>
                    <a:pt x="2763" y="28139"/>
                  </a:cubicBezTo>
                  <a:cubicBezTo>
                    <a:pt x="2688" y="28023"/>
                    <a:pt x="2759" y="28141"/>
                    <a:pt x="2705" y="27969"/>
                  </a:cubicBezTo>
                  <a:cubicBezTo>
                    <a:pt x="2470" y="27210"/>
                    <a:pt x="2009" y="25465"/>
                    <a:pt x="1749" y="23710"/>
                  </a:cubicBezTo>
                  <a:cubicBezTo>
                    <a:pt x="1690" y="23307"/>
                    <a:pt x="1048" y="17418"/>
                    <a:pt x="958" y="15344"/>
                  </a:cubicBezTo>
                  <a:cubicBezTo>
                    <a:pt x="844" y="12707"/>
                    <a:pt x="686" y="11742"/>
                    <a:pt x="910" y="7797"/>
                  </a:cubicBezTo>
                  <a:cubicBezTo>
                    <a:pt x="934" y="7380"/>
                    <a:pt x="1044" y="3511"/>
                    <a:pt x="1609" y="917"/>
                  </a:cubicBezTo>
                  <a:lnTo>
                    <a:pt x="1609" y="917"/>
                  </a:lnTo>
                  <a:cubicBezTo>
                    <a:pt x="1606" y="928"/>
                    <a:pt x="1606" y="933"/>
                    <a:pt x="1606" y="933"/>
                  </a:cubicBezTo>
                  <a:cubicBezTo>
                    <a:pt x="1608" y="933"/>
                    <a:pt x="1637" y="800"/>
                    <a:pt x="1629" y="743"/>
                  </a:cubicBezTo>
                  <a:cubicBezTo>
                    <a:pt x="1614" y="639"/>
                    <a:pt x="1493" y="531"/>
                    <a:pt x="1411" y="475"/>
                  </a:cubicBezTo>
                  <a:cubicBezTo>
                    <a:pt x="1160" y="302"/>
                    <a:pt x="1149" y="275"/>
                    <a:pt x="753" y="130"/>
                  </a:cubicBezTo>
                  <a:cubicBezTo>
                    <a:pt x="570" y="63"/>
                    <a:pt x="435" y="0"/>
                    <a:pt x="3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 name="Google Shape;771;p15"/>
          <p:cNvSpPr/>
          <p:nvPr/>
        </p:nvSpPr>
        <p:spPr>
          <a:xfrm>
            <a:off x="319751" y="6440944"/>
            <a:ext cx="192318" cy="176184"/>
          </a:xfrm>
          <a:custGeom>
            <a:rect b="b" l="l" r="r" t="t"/>
            <a:pathLst>
              <a:path extrusionOk="0" h="5045" w="5507">
                <a:moveTo>
                  <a:pt x="2506" y="0"/>
                </a:moveTo>
                <a:cubicBezTo>
                  <a:pt x="2498" y="0"/>
                  <a:pt x="2491" y="1"/>
                  <a:pt x="2483" y="2"/>
                </a:cubicBezTo>
                <a:cubicBezTo>
                  <a:pt x="2215" y="48"/>
                  <a:pt x="2136" y="901"/>
                  <a:pt x="2222" y="2008"/>
                </a:cubicBezTo>
                <a:cubicBezTo>
                  <a:pt x="942" y="2322"/>
                  <a:pt x="1" y="2758"/>
                  <a:pt x="60" y="3037"/>
                </a:cubicBezTo>
                <a:cubicBezTo>
                  <a:pt x="92" y="3190"/>
                  <a:pt x="419" y="3267"/>
                  <a:pt x="923" y="3267"/>
                </a:cubicBezTo>
                <a:cubicBezTo>
                  <a:pt x="1313" y="3267"/>
                  <a:pt x="1808" y="3221"/>
                  <a:pt x="2355" y="3129"/>
                </a:cubicBezTo>
                <a:cubicBezTo>
                  <a:pt x="2532" y="4228"/>
                  <a:pt x="2811" y="5044"/>
                  <a:pt x="3081" y="5044"/>
                </a:cubicBezTo>
                <a:cubicBezTo>
                  <a:pt x="3084" y="5044"/>
                  <a:pt x="3087" y="5044"/>
                  <a:pt x="3090" y="5044"/>
                </a:cubicBezTo>
                <a:cubicBezTo>
                  <a:pt x="3369" y="5025"/>
                  <a:pt x="3540" y="4096"/>
                  <a:pt x="3452" y="2895"/>
                </a:cubicBezTo>
                <a:cubicBezTo>
                  <a:pt x="4650" y="2585"/>
                  <a:pt x="5506" y="2174"/>
                  <a:pt x="5451" y="1907"/>
                </a:cubicBezTo>
                <a:cubicBezTo>
                  <a:pt x="5419" y="1754"/>
                  <a:pt x="5092" y="1678"/>
                  <a:pt x="4589" y="1678"/>
                </a:cubicBezTo>
                <a:cubicBezTo>
                  <a:pt x="4235" y="1678"/>
                  <a:pt x="3794" y="1716"/>
                  <a:pt x="3307" y="1792"/>
                </a:cubicBezTo>
                <a:cubicBezTo>
                  <a:pt x="3105" y="746"/>
                  <a:pt x="2762" y="0"/>
                  <a:pt x="2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 name="Google Shape;772;p15"/>
          <p:cNvGrpSpPr/>
          <p:nvPr/>
        </p:nvGrpSpPr>
        <p:grpSpPr>
          <a:xfrm>
            <a:off x="9748115" y="854552"/>
            <a:ext cx="409550" cy="408479"/>
            <a:chOff x="4568615" y="3422102"/>
            <a:chExt cx="409550" cy="408479"/>
          </a:xfrm>
        </p:grpSpPr>
        <p:sp>
          <p:nvSpPr>
            <p:cNvPr id="773" name="Google Shape;773;p15"/>
            <p:cNvSpPr/>
            <p:nvPr/>
          </p:nvSpPr>
          <p:spPr>
            <a:xfrm>
              <a:off x="4824855" y="3422102"/>
              <a:ext cx="153310" cy="147408"/>
            </a:xfrm>
            <a:custGeom>
              <a:rect b="b" l="l" r="r" t="t"/>
              <a:pathLst>
                <a:path extrusionOk="0" h="4221" w="4390">
                  <a:moveTo>
                    <a:pt x="2372" y="1"/>
                  </a:moveTo>
                  <a:cubicBezTo>
                    <a:pt x="2037" y="1"/>
                    <a:pt x="1702" y="80"/>
                    <a:pt x="1407" y="239"/>
                  </a:cubicBezTo>
                  <a:cubicBezTo>
                    <a:pt x="331" y="823"/>
                    <a:pt x="1" y="2535"/>
                    <a:pt x="891" y="3449"/>
                  </a:cubicBezTo>
                  <a:cubicBezTo>
                    <a:pt x="1330" y="3900"/>
                    <a:pt x="1855" y="4220"/>
                    <a:pt x="2464" y="4220"/>
                  </a:cubicBezTo>
                  <a:cubicBezTo>
                    <a:pt x="2611" y="4220"/>
                    <a:pt x="2763" y="4201"/>
                    <a:pt x="2920" y="4161"/>
                  </a:cubicBezTo>
                  <a:cubicBezTo>
                    <a:pt x="3658" y="3974"/>
                    <a:pt x="4251" y="3315"/>
                    <a:pt x="4362" y="2563"/>
                  </a:cubicBezTo>
                  <a:cubicBezTo>
                    <a:pt x="4385" y="2394"/>
                    <a:pt x="4389" y="2222"/>
                    <a:pt x="4377" y="2051"/>
                  </a:cubicBezTo>
                  <a:cubicBezTo>
                    <a:pt x="4341" y="1504"/>
                    <a:pt x="4149" y="952"/>
                    <a:pt x="3767" y="558"/>
                  </a:cubicBezTo>
                  <a:cubicBezTo>
                    <a:pt x="3405" y="189"/>
                    <a:pt x="2889" y="1"/>
                    <a:pt x="23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5"/>
            <p:cNvSpPr/>
            <p:nvPr/>
          </p:nvSpPr>
          <p:spPr>
            <a:xfrm>
              <a:off x="4568615" y="3585744"/>
              <a:ext cx="98726" cy="95059"/>
            </a:xfrm>
            <a:custGeom>
              <a:rect b="b" l="l" r="r" t="t"/>
              <a:pathLst>
                <a:path extrusionOk="0" h="2722" w="2827">
                  <a:moveTo>
                    <a:pt x="1529" y="0"/>
                  </a:moveTo>
                  <a:cubicBezTo>
                    <a:pt x="1312" y="0"/>
                    <a:pt x="1096" y="51"/>
                    <a:pt x="906" y="155"/>
                  </a:cubicBezTo>
                  <a:cubicBezTo>
                    <a:pt x="213" y="532"/>
                    <a:pt x="1" y="1636"/>
                    <a:pt x="573" y="2224"/>
                  </a:cubicBezTo>
                  <a:cubicBezTo>
                    <a:pt x="857" y="2514"/>
                    <a:pt x="1195" y="2721"/>
                    <a:pt x="1587" y="2721"/>
                  </a:cubicBezTo>
                  <a:cubicBezTo>
                    <a:pt x="1682" y="2721"/>
                    <a:pt x="1780" y="2709"/>
                    <a:pt x="1881" y="2684"/>
                  </a:cubicBezTo>
                  <a:cubicBezTo>
                    <a:pt x="2356" y="2562"/>
                    <a:pt x="2739" y="2137"/>
                    <a:pt x="2810" y="1652"/>
                  </a:cubicBezTo>
                  <a:cubicBezTo>
                    <a:pt x="2825" y="1545"/>
                    <a:pt x="2826" y="1432"/>
                    <a:pt x="2819" y="1321"/>
                  </a:cubicBezTo>
                  <a:cubicBezTo>
                    <a:pt x="2796" y="968"/>
                    <a:pt x="2673" y="613"/>
                    <a:pt x="2426" y="359"/>
                  </a:cubicBezTo>
                  <a:cubicBezTo>
                    <a:pt x="2193" y="121"/>
                    <a:pt x="1861" y="0"/>
                    <a:pt x="15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5"/>
            <p:cNvSpPr/>
            <p:nvPr/>
          </p:nvSpPr>
          <p:spPr>
            <a:xfrm>
              <a:off x="4793718" y="3735557"/>
              <a:ext cx="98761" cy="95024"/>
            </a:xfrm>
            <a:custGeom>
              <a:rect b="b" l="l" r="r" t="t"/>
              <a:pathLst>
                <a:path extrusionOk="0" h="2721" w="2828">
                  <a:moveTo>
                    <a:pt x="1529" y="1"/>
                  </a:moveTo>
                  <a:cubicBezTo>
                    <a:pt x="1313" y="1"/>
                    <a:pt x="1097" y="52"/>
                    <a:pt x="907" y="155"/>
                  </a:cubicBezTo>
                  <a:cubicBezTo>
                    <a:pt x="214" y="531"/>
                    <a:pt x="0" y="1635"/>
                    <a:pt x="574" y="2225"/>
                  </a:cubicBezTo>
                  <a:cubicBezTo>
                    <a:pt x="858" y="2515"/>
                    <a:pt x="1195" y="2721"/>
                    <a:pt x="1587" y="2721"/>
                  </a:cubicBezTo>
                  <a:cubicBezTo>
                    <a:pt x="1682" y="2721"/>
                    <a:pt x="1780" y="2709"/>
                    <a:pt x="1882" y="2683"/>
                  </a:cubicBezTo>
                  <a:cubicBezTo>
                    <a:pt x="2357" y="2563"/>
                    <a:pt x="2740" y="2138"/>
                    <a:pt x="2811" y="1653"/>
                  </a:cubicBezTo>
                  <a:cubicBezTo>
                    <a:pt x="2826" y="1544"/>
                    <a:pt x="2827" y="1432"/>
                    <a:pt x="2820" y="1322"/>
                  </a:cubicBezTo>
                  <a:cubicBezTo>
                    <a:pt x="2797" y="968"/>
                    <a:pt x="2674" y="612"/>
                    <a:pt x="2427" y="361"/>
                  </a:cubicBezTo>
                  <a:cubicBezTo>
                    <a:pt x="2194" y="122"/>
                    <a:pt x="1862" y="1"/>
                    <a:pt x="1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2_1">
    <p:spTree>
      <p:nvGrpSpPr>
        <p:cNvPr id="776" name="Shape 776"/>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AND_BODY_1">
    <p:spTree>
      <p:nvGrpSpPr>
        <p:cNvPr id="777" name="Shape 777"/>
        <p:cNvGrpSpPr/>
        <p:nvPr/>
      </p:nvGrpSpPr>
      <p:grpSpPr>
        <a:xfrm>
          <a:off x="0" y="0"/>
          <a:ext cx="0" cy="0"/>
          <a:chOff x="0" y="0"/>
          <a:chExt cx="0" cy="0"/>
        </a:xfrm>
      </p:grpSpPr>
      <p:grpSp>
        <p:nvGrpSpPr>
          <p:cNvPr id="778" name="Google Shape;778;p17"/>
          <p:cNvGrpSpPr/>
          <p:nvPr/>
        </p:nvGrpSpPr>
        <p:grpSpPr>
          <a:xfrm flipH="1" rot="10800000">
            <a:off x="176611" y="-76206"/>
            <a:ext cx="1359288" cy="868996"/>
            <a:chOff x="5104611" y="3158619"/>
            <a:chExt cx="1359288" cy="868996"/>
          </a:xfrm>
        </p:grpSpPr>
        <p:sp>
          <p:nvSpPr>
            <p:cNvPr id="779" name="Google Shape;779;p17"/>
            <p:cNvSpPr/>
            <p:nvPr/>
          </p:nvSpPr>
          <p:spPr>
            <a:xfrm>
              <a:off x="5104611" y="3158619"/>
              <a:ext cx="1359288" cy="868907"/>
            </a:xfrm>
            <a:custGeom>
              <a:rect b="b" l="l" r="r" t="t"/>
              <a:pathLst>
                <a:path extrusionOk="0" h="24881" w="38923">
                  <a:moveTo>
                    <a:pt x="718" y="24760"/>
                  </a:moveTo>
                  <a:cubicBezTo>
                    <a:pt x="718" y="24760"/>
                    <a:pt x="718" y="24760"/>
                    <a:pt x="719" y="24762"/>
                  </a:cubicBezTo>
                  <a:lnTo>
                    <a:pt x="719" y="24762"/>
                  </a:lnTo>
                  <a:cubicBezTo>
                    <a:pt x="718" y="24760"/>
                    <a:pt x="718" y="24760"/>
                    <a:pt x="718" y="24760"/>
                  </a:cubicBezTo>
                  <a:close/>
                  <a:moveTo>
                    <a:pt x="18924" y="1"/>
                  </a:moveTo>
                  <a:cubicBezTo>
                    <a:pt x="18649" y="1"/>
                    <a:pt x="18358" y="18"/>
                    <a:pt x="18046" y="52"/>
                  </a:cubicBezTo>
                  <a:cubicBezTo>
                    <a:pt x="16361" y="244"/>
                    <a:pt x="15015" y="969"/>
                    <a:pt x="13735" y="2073"/>
                  </a:cubicBezTo>
                  <a:cubicBezTo>
                    <a:pt x="13463" y="2307"/>
                    <a:pt x="12925" y="2857"/>
                    <a:pt x="12865" y="2915"/>
                  </a:cubicBezTo>
                  <a:cubicBezTo>
                    <a:pt x="12839" y="2943"/>
                    <a:pt x="12540" y="3267"/>
                    <a:pt x="12490" y="3332"/>
                  </a:cubicBezTo>
                  <a:cubicBezTo>
                    <a:pt x="12340" y="3520"/>
                    <a:pt x="12243" y="3631"/>
                    <a:pt x="11939" y="4092"/>
                  </a:cubicBezTo>
                  <a:cubicBezTo>
                    <a:pt x="11307" y="5052"/>
                    <a:pt x="11286" y="5168"/>
                    <a:pt x="10606" y="6236"/>
                  </a:cubicBezTo>
                  <a:cubicBezTo>
                    <a:pt x="10114" y="6958"/>
                    <a:pt x="10064" y="7004"/>
                    <a:pt x="9762" y="7370"/>
                  </a:cubicBezTo>
                  <a:cubicBezTo>
                    <a:pt x="9418" y="7753"/>
                    <a:pt x="9109" y="8019"/>
                    <a:pt x="8656" y="8268"/>
                  </a:cubicBezTo>
                  <a:cubicBezTo>
                    <a:pt x="8656" y="8268"/>
                    <a:pt x="8656" y="8267"/>
                    <a:pt x="8656" y="8267"/>
                  </a:cubicBezTo>
                  <a:lnTo>
                    <a:pt x="8656" y="8267"/>
                  </a:lnTo>
                  <a:cubicBezTo>
                    <a:pt x="8654" y="8267"/>
                    <a:pt x="8479" y="8370"/>
                    <a:pt x="7690" y="8705"/>
                  </a:cubicBezTo>
                  <a:cubicBezTo>
                    <a:pt x="7348" y="8850"/>
                    <a:pt x="7595" y="8741"/>
                    <a:pt x="6813" y="9078"/>
                  </a:cubicBezTo>
                  <a:cubicBezTo>
                    <a:pt x="2824" y="10798"/>
                    <a:pt x="1" y="16497"/>
                    <a:pt x="100" y="20619"/>
                  </a:cubicBezTo>
                  <a:cubicBezTo>
                    <a:pt x="118" y="21328"/>
                    <a:pt x="346" y="24203"/>
                    <a:pt x="488" y="24664"/>
                  </a:cubicBezTo>
                  <a:cubicBezTo>
                    <a:pt x="520" y="24760"/>
                    <a:pt x="553" y="24876"/>
                    <a:pt x="652" y="24881"/>
                  </a:cubicBezTo>
                  <a:cubicBezTo>
                    <a:pt x="680" y="24881"/>
                    <a:pt x="706" y="24867"/>
                    <a:pt x="720" y="24843"/>
                  </a:cubicBezTo>
                  <a:cubicBezTo>
                    <a:pt x="741" y="24809"/>
                    <a:pt x="724" y="24774"/>
                    <a:pt x="724" y="24774"/>
                  </a:cubicBezTo>
                  <a:cubicBezTo>
                    <a:pt x="723" y="24771"/>
                    <a:pt x="722" y="24769"/>
                    <a:pt x="721" y="24767"/>
                  </a:cubicBezTo>
                  <a:lnTo>
                    <a:pt x="721" y="24767"/>
                  </a:lnTo>
                  <a:cubicBezTo>
                    <a:pt x="712" y="24722"/>
                    <a:pt x="550" y="23904"/>
                    <a:pt x="395" y="20883"/>
                  </a:cubicBezTo>
                  <a:cubicBezTo>
                    <a:pt x="369" y="20384"/>
                    <a:pt x="394" y="20076"/>
                    <a:pt x="409" y="19735"/>
                  </a:cubicBezTo>
                  <a:cubicBezTo>
                    <a:pt x="489" y="19002"/>
                    <a:pt x="452" y="19273"/>
                    <a:pt x="579" y="18533"/>
                  </a:cubicBezTo>
                  <a:cubicBezTo>
                    <a:pt x="756" y="17716"/>
                    <a:pt x="701" y="17968"/>
                    <a:pt x="810" y="17542"/>
                  </a:cubicBezTo>
                  <a:cubicBezTo>
                    <a:pt x="830" y="17463"/>
                    <a:pt x="850" y="17383"/>
                    <a:pt x="869" y="17304"/>
                  </a:cubicBezTo>
                  <a:cubicBezTo>
                    <a:pt x="883" y="17246"/>
                    <a:pt x="902" y="17194"/>
                    <a:pt x="920" y="17139"/>
                  </a:cubicBezTo>
                  <a:cubicBezTo>
                    <a:pt x="2977" y="10457"/>
                    <a:pt x="6831" y="9440"/>
                    <a:pt x="8382" y="8745"/>
                  </a:cubicBezTo>
                  <a:cubicBezTo>
                    <a:pt x="8418" y="8728"/>
                    <a:pt x="8459" y="8713"/>
                    <a:pt x="8497" y="8694"/>
                  </a:cubicBezTo>
                  <a:lnTo>
                    <a:pt x="8497" y="8694"/>
                  </a:lnTo>
                  <a:cubicBezTo>
                    <a:pt x="8496" y="8695"/>
                    <a:pt x="8495" y="8695"/>
                    <a:pt x="8495" y="8695"/>
                  </a:cubicBezTo>
                  <a:cubicBezTo>
                    <a:pt x="8504" y="8695"/>
                    <a:pt x="9102" y="8438"/>
                    <a:pt x="9614" y="7965"/>
                  </a:cubicBezTo>
                  <a:cubicBezTo>
                    <a:pt x="9928" y="7677"/>
                    <a:pt x="10216" y="7325"/>
                    <a:pt x="10342" y="7151"/>
                  </a:cubicBezTo>
                  <a:cubicBezTo>
                    <a:pt x="10571" y="6840"/>
                    <a:pt x="10571" y="6842"/>
                    <a:pt x="10606" y="6789"/>
                  </a:cubicBezTo>
                  <a:cubicBezTo>
                    <a:pt x="10923" y="6324"/>
                    <a:pt x="10846" y="6440"/>
                    <a:pt x="10973" y="6240"/>
                  </a:cubicBezTo>
                  <a:cubicBezTo>
                    <a:pt x="11330" y="5681"/>
                    <a:pt x="11619" y="5177"/>
                    <a:pt x="11789" y="4903"/>
                  </a:cubicBezTo>
                  <a:cubicBezTo>
                    <a:pt x="12077" y="4446"/>
                    <a:pt x="12193" y="4260"/>
                    <a:pt x="12493" y="3835"/>
                  </a:cubicBezTo>
                  <a:cubicBezTo>
                    <a:pt x="12656" y="3603"/>
                    <a:pt x="12954" y="3272"/>
                    <a:pt x="13148" y="3073"/>
                  </a:cubicBezTo>
                  <a:cubicBezTo>
                    <a:pt x="13565" y="2652"/>
                    <a:pt x="13362" y="2848"/>
                    <a:pt x="13912" y="2330"/>
                  </a:cubicBezTo>
                  <a:cubicBezTo>
                    <a:pt x="13919" y="2326"/>
                    <a:pt x="14278" y="2015"/>
                    <a:pt x="14278" y="2015"/>
                  </a:cubicBezTo>
                  <a:cubicBezTo>
                    <a:pt x="14569" y="1761"/>
                    <a:pt x="15150" y="1408"/>
                    <a:pt x="15216" y="1366"/>
                  </a:cubicBezTo>
                  <a:cubicBezTo>
                    <a:pt x="15915" y="926"/>
                    <a:pt x="16724" y="646"/>
                    <a:pt x="16731" y="646"/>
                  </a:cubicBezTo>
                  <a:lnTo>
                    <a:pt x="16731" y="646"/>
                  </a:lnTo>
                  <a:cubicBezTo>
                    <a:pt x="16732" y="646"/>
                    <a:pt x="16726" y="648"/>
                    <a:pt x="16713" y="653"/>
                  </a:cubicBezTo>
                  <a:cubicBezTo>
                    <a:pt x="17418" y="417"/>
                    <a:pt x="17821" y="393"/>
                    <a:pt x="18254" y="345"/>
                  </a:cubicBezTo>
                  <a:cubicBezTo>
                    <a:pt x="18516" y="332"/>
                    <a:pt x="18759" y="321"/>
                    <a:pt x="18993" y="321"/>
                  </a:cubicBezTo>
                  <a:cubicBezTo>
                    <a:pt x="19125" y="321"/>
                    <a:pt x="19254" y="325"/>
                    <a:pt x="19381" y="332"/>
                  </a:cubicBezTo>
                  <a:cubicBezTo>
                    <a:pt x="19858" y="359"/>
                    <a:pt x="20304" y="460"/>
                    <a:pt x="20744" y="610"/>
                  </a:cubicBezTo>
                  <a:cubicBezTo>
                    <a:pt x="21049" y="719"/>
                    <a:pt x="21183" y="787"/>
                    <a:pt x="21483" y="926"/>
                  </a:cubicBezTo>
                  <a:cubicBezTo>
                    <a:pt x="21859" y="1121"/>
                    <a:pt x="22174" y="1325"/>
                    <a:pt x="22459" y="1636"/>
                  </a:cubicBezTo>
                  <a:cubicBezTo>
                    <a:pt x="22692" y="1908"/>
                    <a:pt x="22871" y="2217"/>
                    <a:pt x="23015" y="2555"/>
                  </a:cubicBezTo>
                  <a:cubicBezTo>
                    <a:pt x="23211" y="3012"/>
                    <a:pt x="23292" y="3306"/>
                    <a:pt x="23443" y="3824"/>
                  </a:cubicBezTo>
                  <a:cubicBezTo>
                    <a:pt x="23544" y="4173"/>
                    <a:pt x="23726" y="4841"/>
                    <a:pt x="23840" y="5164"/>
                  </a:cubicBezTo>
                  <a:cubicBezTo>
                    <a:pt x="25094" y="8712"/>
                    <a:pt x="27885" y="7594"/>
                    <a:pt x="32029" y="8850"/>
                  </a:cubicBezTo>
                  <a:cubicBezTo>
                    <a:pt x="32161" y="8890"/>
                    <a:pt x="32236" y="8915"/>
                    <a:pt x="32236" y="8915"/>
                  </a:cubicBezTo>
                  <a:cubicBezTo>
                    <a:pt x="32237" y="8915"/>
                    <a:pt x="32230" y="8913"/>
                    <a:pt x="32217" y="8908"/>
                  </a:cubicBezTo>
                  <a:lnTo>
                    <a:pt x="32217" y="8908"/>
                  </a:lnTo>
                  <a:cubicBezTo>
                    <a:pt x="32515" y="9012"/>
                    <a:pt x="32758" y="9106"/>
                    <a:pt x="33156" y="9304"/>
                  </a:cubicBezTo>
                  <a:cubicBezTo>
                    <a:pt x="33290" y="9373"/>
                    <a:pt x="33315" y="9389"/>
                    <a:pt x="33501" y="9495"/>
                  </a:cubicBezTo>
                  <a:cubicBezTo>
                    <a:pt x="33907" y="9728"/>
                    <a:pt x="33777" y="9652"/>
                    <a:pt x="33879" y="9720"/>
                  </a:cubicBezTo>
                  <a:cubicBezTo>
                    <a:pt x="33965" y="9776"/>
                    <a:pt x="33993" y="9796"/>
                    <a:pt x="34281" y="9988"/>
                  </a:cubicBezTo>
                  <a:cubicBezTo>
                    <a:pt x="34836" y="10406"/>
                    <a:pt x="34684" y="10289"/>
                    <a:pt x="34922" y="10489"/>
                  </a:cubicBezTo>
                  <a:cubicBezTo>
                    <a:pt x="35160" y="10695"/>
                    <a:pt x="35073" y="10612"/>
                    <a:pt x="35319" y="10855"/>
                  </a:cubicBezTo>
                  <a:cubicBezTo>
                    <a:pt x="35325" y="10862"/>
                    <a:pt x="35492" y="11026"/>
                    <a:pt x="35497" y="11031"/>
                  </a:cubicBezTo>
                  <a:cubicBezTo>
                    <a:pt x="35957" y="11537"/>
                    <a:pt x="35789" y="11347"/>
                    <a:pt x="36200" y="11842"/>
                  </a:cubicBezTo>
                  <a:cubicBezTo>
                    <a:pt x="36217" y="11862"/>
                    <a:pt x="36488" y="12219"/>
                    <a:pt x="36505" y="12241"/>
                  </a:cubicBezTo>
                  <a:cubicBezTo>
                    <a:pt x="36599" y="12362"/>
                    <a:pt x="36959" y="12855"/>
                    <a:pt x="37144" y="13138"/>
                  </a:cubicBezTo>
                  <a:cubicBezTo>
                    <a:pt x="37266" y="13326"/>
                    <a:pt x="37520" y="13814"/>
                    <a:pt x="37699" y="14295"/>
                  </a:cubicBezTo>
                  <a:cubicBezTo>
                    <a:pt x="37793" y="14545"/>
                    <a:pt x="37865" y="14713"/>
                    <a:pt x="38055" y="15358"/>
                  </a:cubicBezTo>
                  <a:cubicBezTo>
                    <a:pt x="38235" y="15972"/>
                    <a:pt x="38278" y="16174"/>
                    <a:pt x="38376" y="16575"/>
                  </a:cubicBezTo>
                  <a:cubicBezTo>
                    <a:pt x="38507" y="17245"/>
                    <a:pt x="38474" y="17081"/>
                    <a:pt x="38515" y="17391"/>
                  </a:cubicBezTo>
                  <a:cubicBezTo>
                    <a:pt x="38594" y="17974"/>
                    <a:pt x="38587" y="18329"/>
                    <a:pt x="38590" y="18591"/>
                  </a:cubicBezTo>
                  <a:cubicBezTo>
                    <a:pt x="38594" y="18998"/>
                    <a:pt x="38550" y="19606"/>
                    <a:pt x="38543" y="19700"/>
                  </a:cubicBezTo>
                  <a:cubicBezTo>
                    <a:pt x="38543" y="19700"/>
                    <a:pt x="38512" y="20042"/>
                    <a:pt x="38456" y="20449"/>
                  </a:cubicBezTo>
                  <a:cubicBezTo>
                    <a:pt x="38273" y="21743"/>
                    <a:pt x="37834" y="23341"/>
                    <a:pt x="37931" y="23466"/>
                  </a:cubicBezTo>
                  <a:cubicBezTo>
                    <a:pt x="37961" y="23505"/>
                    <a:pt x="38007" y="23526"/>
                    <a:pt x="38053" y="23526"/>
                  </a:cubicBezTo>
                  <a:cubicBezTo>
                    <a:pt x="38086" y="23526"/>
                    <a:pt x="38120" y="23515"/>
                    <a:pt x="38148" y="23493"/>
                  </a:cubicBezTo>
                  <a:cubicBezTo>
                    <a:pt x="38207" y="23448"/>
                    <a:pt x="38922" y="20412"/>
                    <a:pt x="38900" y="18619"/>
                  </a:cubicBezTo>
                  <a:cubicBezTo>
                    <a:pt x="38888" y="17701"/>
                    <a:pt x="38795" y="17104"/>
                    <a:pt x="38783" y="17045"/>
                  </a:cubicBezTo>
                  <a:cubicBezTo>
                    <a:pt x="38701" y="16629"/>
                    <a:pt x="38656" y="16310"/>
                    <a:pt x="38333" y="15200"/>
                  </a:cubicBezTo>
                  <a:cubicBezTo>
                    <a:pt x="38166" y="14629"/>
                    <a:pt x="38065" y="14385"/>
                    <a:pt x="37975" y="14144"/>
                  </a:cubicBezTo>
                  <a:cubicBezTo>
                    <a:pt x="37823" y="13750"/>
                    <a:pt x="37649" y="13393"/>
                    <a:pt x="37452" y="13046"/>
                  </a:cubicBezTo>
                  <a:cubicBezTo>
                    <a:pt x="37434" y="13012"/>
                    <a:pt x="37415" y="12983"/>
                    <a:pt x="37394" y="12952"/>
                  </a:cubicBezTo>
                  <a:cubicBezTo>
                    <a:pt x="33732" y="7323"/>
                    <a:pt x="29579" y="8378"/>
                    <a:pt x="26316" y="7388"/>
                  </a:cubicBezTo>
                  <a:cubicBezTo>
                    <a:pt x="24144" y="6626"/>
                    <a:pt x="24085" y="4600"/>
                    <a:pt x="23499" y="2940"/>
                  </a:cubicBezTo>
                  <a:cubicBezTo>
                    <a:pt x="23288" y="2355"/>
                    <a:pt x="23018" y="1702"/>
                    <a:pt x="22519" y="1249"/>
                  </a:cubicBezTo>
                  <a:cubicBezTo>
                    <a:pt x="22279" y="1031"/>
                    <a:pt x="21973" y="810"/>
                    <a:pt x="21525" y="600"/>
                  </a:cubicBezTo>
                  <a:cubicBezTo>
                    <a:pt x="20713" y="223"/>
                    <a:pt x="19926" y="1"/>
                    <a:pt x="189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7"/>
            <p:cNvSpPr/>
            <p:nvPr/>
          </p:nvSpPr>
          <p:spPr>
            <a:xfrm>
              <a:off x="5238185" y="3434254"/>
              <a:ext cx="1035417" cy="592740"/>
            </a:xfrm>
            <a:custGeom>
              <a:rect b="b" l="l" r="r" t="t"/>
              <a:pathLst>
                <a:path extrusionOk="0" h="16973" w="29649">
                  <a:moveTo>
                    <a:pt x="14920" y="1"/>
                  </a:moveTo>
                  <a:cubicBezTo>
                    <a:pt x="14807" y="1"/>
                    <a:pt x="14695" y="6"/>
                    <a:pt x="14586" y="17"/>
                  </a:cubicBezTo>
                  <a:cubicBezTo>
                    <a:pt x="13524" y="121"/>
                    <a:pt x="12104" y="771"/>
                    <a:pt x="11176" y="1670"/>
                  </a:cubicBezTo>
                  <a:cubicBezTo>
                    <a:pt x="9649" y="3151"/>
                    <a:pt x="8883" y="5586"/>
                    <a:pt x="7035" y="6877"/>
                  </a:cubicBezTo>
                  <a:cubicBezTo>
                    <a:pt x="4467" y="8692"/>
                    <a:pt x="1" y="10811"/>
                    <a:pt x="327" y="16085"/>
                  </a:cubicBezTo>
                  <a:cubicBezTo>
                    <a:pt x="374" y="16813"/>
                    <a:pt x="483" y="16972"/>
                    <a:pt x="532" y="16972"/>
                  </a:cubicBezTo>
                  <a:cubicBezTo>
                    <a:pt x="545" y="16972"/>
                    <a:pt x="554" y="16961"/>
                    <a:pt x="556" y="16946"/>
                  </a:cubicBezTo>
                  <a:cubicBezTo>
                    <a:pt x="566" y="16882"/>
                    <a:pt x="548" y="16674"/>
                    <a:pt x="547" y="16674"/>
                  </a:cubicBezTo>
                  <a:lnTo>
                    <a:pt x="547" y="16674"/>
                  </a:lnTo>
                  <a:cubicBezTo>
                    <a:pt x="547" y="16674"/>
                    <a:pt x="547" y="16676"/>
                    <a:pt x="547" y="16680"/>
                  </a:cubicBezTo>
                  <a:lnTo>
                    <a:pt x="547" y="16680"/>
                  </a:lnTo>
                  <a:cubicBezTo>
                    <a:pt x="252" y="12057"/>
                    <a:pt x="2786" y="10053"/>
                    <a:pt x="6003" y="7931"/>
                  </a:cubicBezTo>
                  <a:cubicBezTo>
                    <a:pt x="6727" y="7455"/>
                    <a:pt x="6935" y="7341"/>
                    <a:pt x="7457" y="6931"/>
                  </a:cubicBezTo>
                  <a:cubicBezTo>
                    <a:pt x="9814" y="5083"/>
                    <a:pt x="9981" y="2351"/>
                    <a:pt x="12793" y="907"/>
                  </a:cubicBezTo>
                  <a:cubicBezTo>
                    <a:pt x="13535" y="536"/>
                    <a:pt x="14196" y="311"/>
                    <a:pt x="14895" y="311"/>
                  </a:cubicBezTo>
                  <a:cubicBezTo>
                    <a:pt x="15268" y="311"/>
                    <a:pt x="15652" y="376"/>
                    <a:pt x="16066" y="515"/>
                  </a:cubicBezTo>
                  <a:cubicBezTo>
                    <a:pt x="17435" y="1011"/>
                    <a:pt x="17847" y="1957"/>
                    <a:pt x="18520" y="3247"/>
                  </a:cubicBezTo>
                  <a:cubicBezTo>
                    <a:pt x="20612" y="7258"/>
                    <a:pt x="24884" y="3863"/>
                    <a:pt x="27800" y="8110"/>
                  </a:cubicBezTo>
                  <a:cubicBezTo>
                    <a:pt x="28000" y="8408"/>
                    <a:pt x="28035" y="8480"/>
                    <a:pt x="28283" y="8935"/>
                  </a:cubicBezTo>
                  <a:cubicBezTo>
                    <a:pt x="29031" y="10454"/>
                    <a:pt x="29069" y="10999"/>
                    <a:pt x="29069" y="10999"/>
                  </a:cubicBezTo>
                  <a:cubicBezTo>
                    <a:pt x="29160" y="11456"/>
                    <a:pt x="29312" y="12454"/>
                    <a:pt x="29335" y="13358"/>
                  </a:cubicBezTo>
                  <a:cubicBezTo>
                    <a:pt x="29338" y="13538"/>
                    <a:pt x="29346" y="14315"/>
                    <a:pt x="29296" y="15071"/>
                  </a:cubicBezTo>
                  <a:cubicBezTo>
                    <a:pt x="29297" y="15066"/>
                    <a:pt x="29297" y="15064"/>
                    <a:pt x="29297" y="15064"/>
                  </a:cubicBezTo>
                  <a:lnTo>
                    <a:pt x="29297" y="15064"/>
                  </a:lnTo>
                  <a:cubicBezTo>
                    <a:pt x="29297" y="15064"/>
                    <a:pt x="29289" y="15183"/>
                    <a:pt x="29285" y="15219"/>
                  </a:cubicBezTo>
                  <a:cubicBezTo>
                    <a:pt x="29277" y="15328"/>
                    <a:pt x="29350" y="15385"/>
                    <a:pt x="29417" y="15394"/>
                  </a:cubicBezTo>
                  <a:cubicBezTo>
                    <a:pt x="29424" y="15396"/>
                    <a:pt x="29432" y="15396"/>
                    <a:pt x="29439" y="15396"/>
                  </a:cubicBezTo>
                  <a:cubicBezTo>
                    <a:pt x="29524" y="15396"/>
                    <a:pt x="29587" y="15328"/>
                    <a:pt x="29592" y="15263"/>
                  </a:cubicBezTo>
                  <a:cubicBezTo>
                    <a:pt x="29629" y="14805"/>
                    <a:pt x="29648" y="14400"/>
                    <a:pt x="29647" y="13732"/>
                  </a:cubicBezTo>
                  <a:cubicBezTo>
                    <a:pt x="29643" y="13135"/>
                    <a:pt x="29640" y="12980"/>
                    <a:pt x="29581" y="12359"/>
                  </a:cubicBezTo>
                  <a:cubicBezTo>
                    <a:pt x="29284" y="9257"/>
                    <a:pt x="27638" y="6155"/>
                    <a:pt x="24496" y="5514"/>
                  </a:cubicBezTo>
                  <a:cubicBezTo>
                    <a:pt x="23959" y="5404"/>
                    <a:pt x="23254" y="5335"/>
                    <a:pt x="23091" y="5318"/>
                  </a:cubicBezTo>
                  <a:cubicBezTo>
                    <a:pt x="21052" y="5099"/>
                    <a:pt x="19754" y="4937"/>
                    <a:pt x="18839" y="3188"/>
                  </a:cubicBezTo>
                  <a:cubicBezTo>
                    <a:pt x="18447" y="2448"/>
                    <a:pt x="18212" y="1944"/>
                    <a:pt x="17873" y="1489"/>
                  </a:cubicBezTo>
                  <a:cubicBezTo>
                    <a:pt x="17096" y="451"/>
                    <a:pt x="15940" y="1"/>
                    <a:pt x="14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7"/>
            <p:cNvSpPr/>
            <p:nvPr/>
          </p:nvSpPr>
          <p:spPr>
            <a:xfrm>
              <a:off x="5449355" y="3674165"/>
              <a:ext cx="581774" cy="353451"/>
            </a:xfrm>
            <a:custGeom>
              <a:rect b="b" l="l" r="r" t="t"/>
              <a:pathLst>
                <a:path extrusionOk="0" h="10121" w="16659">
                  <a:moveTo>
                    <a:pt x="10794" y="0"/>
                  </a:moveTo>
                  <a:cubicBezTo>
                    <a:pt x="9867" y="0"/>
                    <a:pt x="8852" y="248"/>
                    <a:pt x="8063" y="825"/>
                  </a:cubicBezTo>
                  <a:cubicBezTo>
                    <a:pt x="6635" y="1868"/>
                    <a:pt x="6494" y="3071"/>
                    <a:pt x="5118" y="4082"/>
                  </a:cubicBezTo>
                  <a:cubicBezTo>
                    <a:pt x="3252" y="5460"/>
                    <a:pt x="2098" y="5710"/>
                    <a:pt x="939" y="7452"/>
                  </a:cubicBezTo>
                  <a:cubicBezTo>
                    <a:pt x="188" y="8577"/>
                    <a:pt x="1" y="10119"/>
                    <a:pt x="230" y="10120"/>
                  </a:cubicBezTo>
                  <a:cubicBezTo>
                    <a:pt x="311" y="10120"/>
                    <a:pt x="310" y="10043"/>
                    <a:pt x="313" y="9984"/>
                  </a:cubicBezTo>
                  <a:cubicBezTo>
                    <a:pt x="510" y="6730"/>
                    <a:pt x="3576" y="5591"/>
                    <a:pt x="5376" y="4267"/>
                  </a:cubicBezTo>
                  <a:cubicBezTo>
                    <a:pt x="5944" y="3853"/>
                    <a:pt x="6304" y="3370"/>
                    <a:pt x="6620" y="2928"/>
                  </a:cubicBezTo>
                  <a:lnTo>
                    <a:pt x="6620" y="2928"/>
                  </a:lnTo>
                  <a:cubicBezTo>
                    <a:pt x="6619" y="2930"/>
                    <a:pt x="6618" y="2931"/>
                    <a:pt x="6618" y="2931"/>
                  </a:cubicBezTo>
                  <a:cubicBezTo>
                    <a:pt x="6615" y="2931"/>
                    <a:pt x="7159" y="2145"/>
                    <a:pt x="7364" y="1908"/>
                  </a:cubicBezTo>
                  <a:cubicBezTo>
                    <a:pt x="7769" y="1445"/>
                    <a:pt x="8159" y="1064"/>
                    <a:pt x="8774" y="752"/>
                  </a:cubicBezTo>
                  <a:cubicBezTo>
                    <a:pt x="9477" y="405"/>
                    <a:pt x="10215" y="316"/>
                    <a:pt x="10780" y="316"/>
                  </a:cubicBezTo>
                  <a:cubicBezTo>
                    <a:pt x="11363" y="316"/>
                    <a:pt x="11761" y="410"/>
                    <a:pt x="11747" y="410"/>
                  </a:cubicBezTo>
                  <a:cubicBezTo>
                    <a:pt x="11745" y="410"/>
                    <a:pt x="11739" y="409"/>
                    <a:pt x="11728" y="407"/>
                  </a:cubicBezTo>
                  <a:lnTo>
                    <a:pt x="11728" y="407"/>
                  </a:lnTo>
                  <a:cubicBezTo>
                    <a:pt x="12348" y="538"/>
                    <a:pt x="13013" y="852"/>
                    <a:pt x="13942" y="1898"/>
                  </a:cubicBezTo>
                  <a:cubicBezTo>
                    <a:pt x="16194" y="4760"/>
                    <a:pt x="16056" y="6396"/>
                    <a:pt x="16210" y="7597"/>
                  </a:cubicBezTo>
                  <a:cubicBezTo>
                    <a:pt x="16258" y="7963"/>
                    <a:pt x="16276" y="8249"/>
                    <a:pt x="16444" y="8249"/>
                  </a:cubicBezTo>
                  <a:cubicBezTo>
                    <a:pt x="16459" y="8249"/>
                    <a:pt x="16476" y="8246"/>
                    <a:pt x="16493" y="8241"/>
                  </a:cubicBezTo>
                  <a:cubicBezTo>
                    <a:pt x="16659" y="8196"/>
                    <a:pt x="16593" y="8014"/>
                    <a:pt x="16579" y="7954"/>
                  </a:cubicBezTo>
                  <a:cubicBezTo>
                    <a:pt x="16351" y="6713"/>
                    <a:pt x="16562" y="5657"/>
                    <a:pt x="15429" y="3549"/>
                  </a:cubicBezTo>
                  <a:cubicBezTo>
                    <a:pt x="14965" y="2681"/>
                    <a:pt x="14098" y="1440"/>
                    <a:pt x="13304" y="846"/>
                  </a:cubicBezTo>
                  <a:cubicBezTo>
                    <a:pt x="13066" y="665"/>
                    <a:pt x="12773" y="446"/>
                    <a:pt x="12392" y="287"/>
                  </a:cubicBezTo>
                  <a:cubicBezTo>
                    <a:pt x="11951" y="103"/>
                    <a:pt x="11391" y="0"/>
                    <a:pt x="10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 name="Google Shape;782;p17"/>
          <p:cNvSpPr/>
          <p:nvPr/>
        </p:nvSpPr>
        <p:spPr>
          <a:xfrm>
            <a:off x="9942199" y="-128615"/>
            <a:ext cx="1241667" cy="2326925"/>
          </a:xfrm>
          <a:custGeom>
            <a:rect b="b" l="l" r="r" t="t"/>
            <a:pathLst>
              <a:path extrusionOk="0" h="34173" w="18235">
                <a:moveTo>
                  <a:pt x="2940" y="0"/>
                </a:moveTo>
                <a:cubicBezTo>
                  <a:pt x="2749" y="0"/>
                  <a:pt x="2555" y="25"/>
                  <a:pt x="2358" y="78"/>
                </a:cubicBezTo>
                <a:cubicBezTo>
                  <a:pt x="1792" y="230"/>
                  <a:pt x="1288" y="654"/>
                  <a:pt x="1118" y="838"/>
                </a:cubicBezTo>
                <a:cubicBezTo>
                  <a:pt x="901" y="1074"/>
                  <a:pt x="668" y="1358"/>
                  <a:pt x="497" y="1945"/>
                </a:cubicBezTo>
                <a:cubicBezTo>
                  <a:pt x="304" y="2594"/>
                  <a:pt x="395" y="2537"/>
                  <a:pt x="226" y="2991"/>
                </a:cubicBezTo>
                <a:cubicBezTo>
                  <a:pt x="126" y="3255"/>
                  <a:pt x="57" y="3631"/>
                  <a:pt x="41" y="3821"/>
                </a:cubicBezTo>
                <a:cubicBezTo>
                  <a:pt x="8" y="4201"/>
                  <a:pt x="21" y="4035"/>
                  <a:pt x="8" y="4399"/>
                </a:cubicBezTo>
                <a:cubicBezTo>
                  <a:pt x="0" y="4705"/>
                  <a:pt x="59" y="5068"/>
                  <a:pt x="135" y="5359"/>
                </a:cubicBezTo>
                <a:cubicBezTo>
                  <a:pt x="1074" y="8936"/>
                  <a:pt x="3379" y="7918"/>
                  <a:pt x="1258" y="14216"/>
                </a:cubicBezTo>
                <a:cubicBezTo>
                  <a:pt x="904" y="15267"/>
                  <a:pt x="104" y="17493"/>
                  <a:pt x="409" y="20671"/>
                </a:cubicBezTo>
                <a:cubicBezTo>
                  <a:pt x="425" y="20844"/>
                  <a:pt x="462" y="21236"/>
                  <a:pt x="529" y="21465"/>
                </a:cubicBezTo>
                <a:cubicBezTo>
                  <a:pt x="884" y="22713"/>
                  <a:pt x="1662" y="23837"/>
                  <a:pt x="2855" y="24385"/>
                </a:cubicBezTo>
                <a:cubicBezTo>
                  <a:pt x="3858" y="24847"/>
                  <a:pt x="5196" y="24654"/>
                  <a:pt x="5695" y="28496"/>
                </a:cubicBezTo>
                <a:cubicBezTo>
                  <a:pt x="5989" y="30746"/>
                  <a:pt x="6004" y="31863"/>
                  <a:pt x="7103" y="33129"/>
                </a:cubicBezTo>
                <a:cubicBezTo>
                  <a:pt x="7718" y="33840"/>
                  <a:pt x="8523" y="34171"/>
                  <a:pt x="9403" y="34173"/>
                </a:cubicBezTo>
                <a:cubicBezTo>
                  <a:pt x="9589" y="34173"/>
                  <a:pt x="9773" y="34153"/>
                  <a:pt x="9940" y="34124"/>
                </a:cubicBezTo>
                <a:cubicBezTo>
                  <a:pt x="12281" y="33707"/>
                  <a:pt x="12322" y="29808"/>
                  <a:pt x="12245" y="28946"/>
                </a:cubicBezTo>
                <a:cubicBezTo>
                  <a:pt x="12195" y="28373"/>
                  <a:pt x="12085" y="28107"/>
                  <a:pt x="11759" y="27208"/>
                </a:cubicBezTo>
                <a:cubicBezTo>
                  <a:pt x="10587" y="23968"/>
                  <a:pt x="7667" y="21451"/>
                  <a:pt x="10925" y="18551"/>
                </a:cubicBezTo>
                <a:lnTo>
                  <a:pt x="10925" y="18551"/>
                </a:lnTo>
                <a:cubicBezTo>
                  <a:pt x="10921" y="18554"/>
                  <a:pt x="10916" y="18558"/>
                  <a:pt x="10915" y="18558"/>
                </a:cubicBezTo>
                <a:cubicBezTo>
                  <a:pt x="10910" y="18558"/>
                  <a:pt x="10978" y="18496"/>
                  <a:pt x="11508" y="18084"/>
                </a:cubicBezTo>
                <a:cubicBezTo>
                  <a:pt x="13468" y="16562"/>
                  <a:pt x="17485" y="14799"/>
                  <a:pt x="17944" y="11989"/>
                </a:cubicBezTo>
                <a:cubicBezTo>
                  <a:pt x="18234" y="10194"/>
                  <a:pt x="16312" y="9358"/>
                  <a:pt x="14588" y="9358"/>
                </a:cubicBezTo>
                <a:cubicBezTo>
                  <a:pt x="14485" y="9358"/>
                  <a:pt x="14383" y="9361"/>
                  <a:pt x="14283" y="9366"/>
                </a:cubicBezTo>
                <a:cubicBezTo>
                  <a:pt x="13289" y="9425"/>
                  <a:pt x="12413" y="9673"/>
                  <a:pt x="11453" y="9673"/>
                </a:cubicBezTo>
                <a:cubicBezTo>
                  <a:pt x="11346" y="9673"/>
                  <a:pt x="11238" y="9670"/>
                  <a:pt x="11128" y="9663"/>
                </a:cubicBezTo>
                <a:cubicBezTo>
                  <a:pt x="7631" y="9266"/>
                  <a:pt x="9474" y="6615"/>
                  <a:pt x="7449" y="3923"/>
                </a:cubicBezTo>
                <a:cubicBezTo>
                  <a:pt x="6547" y="2716"/>
                  <a:pt x="4932" y="0"/>
                  <a:pt x="29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 name="Google Shape;783;p17"/>
          <p:cNvGrpSpPr/>
          <p:nvPr/>
        </p:nvGrpSpPr>
        <p:grpSpPr>
          <a:xfrm flipH="1">
            <a:off x="1586752" y="95034"/>
            <a:ext cx="806631" cy="526524"/>
            <a:chOff x="7770792" y="5945912"/>
            <a:chExt cx="475748" cy="310560"/>
          </a:xfrm>
        </p:grpSpPr>
        <p:sp>
          <p:nvSpPr>
            <p:cNvPr id="784" name="Google Shape;784;p17"/>
            <p:cNvSpPr/>
            <p:nvPr/>
          </p:nvSpPr>
          <p:spPr>
            <a:xfrm>
              <a:off x="8018420" y="6136094"/>
              <a:ext cx="185334" cy="120378"/>
            </a:xfrm>
            <a:custGeom>
              <a:rect b="b" l="l" r="r" t="t"/>
              <a:pathLst>
                <a:path extrusionOk="0" h="3447" w="5307">
                  <a:moveTo>
                    <a:pt x="5307" y="0"/>
                  </a:moveTo>
                  <a:lnTo>
                    <a:pt x="5307" y="0"/>
                  </a:lnTo>
                  <a:cubicBezTo>
                    <a:pt x="5101" y="23"/>
                    <a:pt x="4896" y="29"/>
                    <a:pt x="4692" y="29"/>
                  </a:cubicBezTo>
                  <a:cubicBezTo>
                    <a:pt x="4443" y="29"/>
                    <a:pt x="4195" y="20"/>
                    <a:pt x="3947" y="20"/>
                  </a:cubicBezTo>
                  <a:cubicBezTo>
                    <a:pt x="3663" y="20"/>
                    <a:pt x="3380" y="32"/>
                    <a:pt x="3095" y="84"/>
                  </a:cubicBezTo>
                  <a:cubicBezTo>
                    <a:pt x="2417" y="209"/>
                    <a:pt x="1763" y="476"/>
                    <a:pt x="1197" y="874"/>
                  </a:cubicBezTo>
                  <a:cubicBezTo>
                    <a:pt x="556" y="1324"/>
                    <a:pt x="0" y="2007"/>
                    <a:pt x="4" y="2790"/>
                  </a:cubicBezTo>
                  <a:cubicBezTo>
                    <a:pt x="4" y="2890"/>
                    <a:pt x="15" y="2989"/>
                    <a:pt x="64" y="3076"/>
                  </a:cubicBezTo>
                  <a:cubicBezTo>
                    <a:pt x="148" y="3228"/>
                    <a:pt x="327" y="3298"/>
                    <a:pt x="497" y="3342"/>
                  </a:cubicBezTo>
                  <a:cubicBezTo>
                    <a:pt x="759" y="3414"/>
                    <a:pt x="1026" y="3447"/>
                    <a:pt x="1294" y="3447"/>
                  </a:cubicBezTo>
                  <a:cubicBezTo>
                    <a:pt x="2071" y="3447"/>
                    <a:pt x="2847" y="3166"/>
                    <a:pt x="3482" y="2724"/>
                  </a:cubicBezTo>
                  <a:cubicBezTo>
                    <a:pt x="4157" y="2254"/>
                    <a:pt x="4596" y="1723"/>
                    <a:pt x="4930" y="968"/>
                  </a:cubicBezTo>
                  <a:cubicBezTo>
                    <a:pt x="4980" y="856"/>
                    <a:pt x="5200" y="13"/>
                    <a:pt x="53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7"/>
            <p:cNvSpPr/>
            <p:nvPr/>
          </p:nvSpPr>
          <p:spPr>
            <a:xfrm>
              <a:off x="8054774" y="6139726"/>
              <a:ext cx="142519" cy="82138"/>
            </a:xfrm>
            <a:custGeom>
              <a:rect b="b" l="l" r="r" t="t"/>
              <a:pathLst>
                <a:path extrusionOk="0" h="2352" w="4081">
                  <a:moveTo>
                    <a:pt x="3965" y="0"/>
                  </a:moveTo>
                  <a:cubicBezTo>
                    <a:pt x="3949" y="0"/>
                    <a:pt x="3932" y="6"/>
                    <a:pt x="3916" y="19"/>
                  </a:cubicBezTo>
                  <a:cubicBezTo>
                    <a:pt x="2772" y="972"/>
                    <a:pt x="1485" y="1705"/>
                    <a:pt x="84" y="2206"/>
                  </a:cubicBezTo>
                  <a:cubicBezTo>
                    <a:pt x="0" y="2237"/>
                    <a:pt x="47" y="2352"/>
                    <a:pt x="125" y="2352"/>
                  </a:cubicBezTo>
                  <a:cubicBezTo>
                    <a:pt x="134" y="2352"/>
                    <a:pt x="143" y="2350"/>
                    <a:pt x="153" y="2347"/>
                  </a:cubicBezTo>
                  <a:cubicBezTo>
                    <a:pt x="1567" y="1841"/>
                    <a:pt x="2866" y="1097"/>
                    <a:pt x="4019" y="138"/>
                  </a:cubicBezTo>
                  <a:cubicBezTo>
                    <a:pt x="4080" y="87"/>
                    <a:pt x="4028" y="0"/>
                    <a:pt x="3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7"/>
            <p:cNvSpPr/>
            <p:nvPr/>
          </p:nvSpPr>
          <p:spPr>
            <a:xfrm>
              <a:off x="8101568" y="5945912"/>
              <a:ext cx="117130" cy="201014"/>
            </a:xfrm>
            <a:custGeom>
              <a:rect b="b" l="l" r="r" t="t"/>
              <a:pathLst>
                <a:path extrusionOk="0" h="5756" w="3354">
                  <a:moveTo>
                    <a:pt x="896" y="1"/>
                  </a:moveTo>
                  <a:cubicBezTo>
                    <a:pt x="847" y="1"/>
                    <a:pt x="798" y="8"/>
                    <a:pt x="751" y="26"/>
                  </a:cubicBezTo>
                  <a:cubicBezTo>
                    <a:pt x="659" y="61"/>
                    <a:pt x="587" y="131"/>
                    <a:pt x="524" y="206"/>
                  </a:cubicBezTo>
                  <a:cubicBezTo>
                    <a:pt x="16" y="801"/>
                    <a:pt x="0" y="1683"/>
                    <a:pt x="201" y="2441"/>
                  </a:cubicBezTo>
                  <a:cubicBezTo>
                    <a:pt x="376" y="3109"/>
                    <a:pt x="704" y="3733"/>
                    <a:pt x="1142" y="4266"/>
                  </a:cubicBezTo>
                  <a:cubicBezTo>
                    <a:pt x="1618" y="4846"/>
                    <a:pt x="2266" y="5216"/>
                    <a:pt x="2778" y="5755"/>
                  </a:cubicBezTo>
                  <a:cubicBezTo>
                    <a:pt x="2706" y="5679"/>
                    <a:pt x="3080" y="4891"/>
                    <a:pt x="3115" y="4774"/>
                  </a:cubicBezTo>
                  <a:cubicBezTo>
                    <a:pt x="3344" y="3980"/>
                    <a:pt x="3354" y="3291"/>
                    <a:pt x="3140" y="2497"/>
                  </a:cubicBezTo>
                  <a:cubicBezTo>
                    <a:pt x="2868" y="1491"/>
                    <a:pt x="2216" y="548"/>
                    <a:pt x="1255" y="99"/>
                  </a:cubicBezTo>
                  <a:cubicBezTo>
                    <a:pt x="1143" y="47"/>
                    <a:pt x="1018"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7"/>
            <p:cNvSpPr/>
            <p:nvPr/>
          </p:nvSpPr>
          <p:spPr>
            <a:xfrm>
              <a:off x="7805923" y="6107354"/>
              <a:ext cx="440617" cy="49485"/>
            </a:xfrm>
            <a:custGeom>
              <a:rect b="b" l="l" r="r" t="t"/>
              <a:pathLst>
                <a:path extrusionOk="0" h="1417" w="12617">
                  <a:moveTo>
                    <a:pt x="5625" y="1"/>
                  </a:moveTo>
                  <a:cubicBezTo>
                    <a:pt x="3800" y="1"/>
                    <a:pt x="1972" y="234"/>
                    <a:pt x="179" y="704"/>
                  </a:cubicBezTo>
                  <a:cubicBezTo>
                    <a:pt x="1" y="753"/>
                    <a:pt x="37" y="1018"/>
                    <a:pt x="197" y="1018"/>
                  </a:cubicBezTo>
                  <a:cubicBezTo>
                    <a:pt x="210" y="1018"/>
                    <a:pt x="224" y="1016"/>
                    <a:pt x="239" y="1012"/>
                  </a:cubicBezTo>
                  <a:cubicBezTo>
                    <a:pt x="2014" y="546"/>
                    <a:pt x="3824" y="314"/>
                    <a:pt x="5632" y="314"/>
                  </a:cubicBezTo>
                  <a:cubicBezTo>
                    <a:pt x="7896" y="314"/>
                    <a:pt x="10155" y="679"/>
                    <a:pt x="12337" y="1407"/>
                  </a:cubicBezTo>
                  <a:cubicBezTo>
                    <a:pt x="12356" y="1413"/>
                    <a:pt x="12373" y="1416"/>
                    <a:pt x="12390" y="1416"/>
                  </a:cubicBezTo>
                  <a:cubicBezTo>
                    <a:pt x="12546" y="1416"/>
                    <a:pt x="12617" y="1172"/>
                    <a:pt x="12444" y="1113"/>
                  </a:cubicBezTo>
                  <a:cubicBezTo>
                    <a:pt x="10226" y="373"/>
                    <a:pt x="7928" y="1"/>
                    <a:pt x="56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7"/>
            <p:cNvSpPr/>
            <p:nvPr/>
          </p:nvSpPr>
          <p:spPr>
            <a:xfrm>
              <a:off x="7928498" y="6107564"/>
              <a:ext cx="87341" cy="106618"/>
            </a:xfrm>
            <a:custGeom>
              <a:rect b="b" l="l" r="r" t="t"/>
              <a:pathLst>
                <a:path extrusionOk="0" h="3053" w="2501">
                  <a:moveTo>
                    <a:pt x="2282" y="1"/>
                  </a:moveTo>
                  <a:cubicBezTo>
                    <a:pt x="2249" y="1"/>
                    <a:pt x="2216" y="13"/>
                    <a:pt x="2184" y="43"/>
                  </a:cubicBezTo>
                  <a:cubicBezTo>
                    <a:pt x="1338" y="852"/>
                    <a:pt x="630" y="1770"/>
                    <a:pt x="68" y="2801"/>
                  </a:cubicBezTo>
                  <a:cubicBezTo>
                    <a:pt x="0" y="2925"/>
                    <a:pt x="109" y="3052"/>
                    <a:pt x="212" y="3052"/>
                  </a:cubicBezTo>
                  <a:cubicBezTo>
                    <a:pt x="254" y="3052"/>
                    <a:pt x="296" y="3031"/>
                    <a:pt x="324" y="2980"/>
                  </a:cubicBezTo>
                  <a:cubicBezTo>
                    <a:pt x="872" y="1974"/>
                    <a:pt x="1556" y="1073"/>
                    <a:pt x="2385" y="282"/>
                  </a:cubicBezTo>
                  <a:cubicBezTo>
                    <a:pt x="2501" y="173"/>
                    <a:pt x="2401" y="1"/>
                    <a:pt x="2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7"/>
            <p:cNvSpPr/>
            <p:nvPr/>
          </p:nvSpPr>
          <p:spPr>
            <a:xfrm>
              <a:off x="7914564" y="6003253"/>
              <a:ext cx="178873" cy="117095"/>
            </a:xfrm>
            <a:custGeom>
              <a:rect b="b" l="l" r="r" t="t"/>
              <a:pathLst>
                <a:path extrusionOk="0" h="3353" w="5122">
                  <a:moveTo>
                    <a:pt x="224" y="1"/>
                  </a:moveTo>
                  <a:cubicBezTo>
                    <a:pt x="70" y="1"/>
                    <a:pt x="0" y="245"/>
                    <a:pt x="172" y="303"/>
                  </a:cubicBezTo>
                  <a:cubicBezTo>
                    <a:pt x="1958" y="908"/>
                    <a:pt x="3506" y="1911"/>
                    <a:pt x="4781" y="3300"/>
                  </a:cubicBezTo>
                  <a:cubicBezTo>
                    <a:pt x="4815" y="3337"/>
                    <a:pt x="4855" y="3353"/>
                    <a:pt x="4894" y="3353"/>
                  </a:cubicBezTo>
                  <a:cubicBezTo>
                    <a:pt x="5012" y="3353"/>
                    <a:pt x="5121" y="3211"/>
                    <a:pt x="5019" y="3099"/>
                  </a:cubicBezTo>
                  <a:cubicBezTo>
                    <a:pt x="3709" y="1671"/>
                    <a:pt x="2113" y="629"/>
                    <a:pt x="278" y="11"/>
                  </a:cubicBezTo>
                  <a:cubicBezTo>
                    <a:pt x="259" y="4"/>
                    <a:pt x="241" y="1"/>
                    <a:pt x="2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7"/>
            <p:cNvSpPr/>
            <p:nvPr/>
          </p:nvSpPr>
          <p:spPr>
            <a:xfrm>
              <a:off x="7770792" y="6090766"/>
              <a:ext cx="93732" cy="92929"/>
            </a:xfrm>
            <a:custGeom>
              <a:rect b="b" l="l" r="r" t="t"/>
              <a:pathLst>
                <a:path extrusionOk="0" h="2661" w="2684">
                  <a:moveTo>
                    <a:pt x="1260" y="1"/>
                  </a:moveTo>
                  <a:cubicBezTo>
                    <a:pt x="942" y="1"/>
                    <a:pt x="604" y="177"/>
                    <a:pt x="389" y="391"/>
                  </a:cubicBezTo>
                  <a:cubicBezTo>
                    <a:pt x="140" y="640"/>
                    <a:pt x="1" y="979"/>
                    <a:pt x="1" y="1330"/>
                  </a:cubicBezTo>
                  <a:cubicBezTo>
                    <a:pt x="1" y="1679"/>
                    <a:pt x="142" y="2022"/>
                    <a:pt x="389" y="2269"/>
                  </a:cubicBezTo>
                  <a:lnTo>
                    <a:pt x="658" y="2476"/>
                  </a:lnTo>
                  <a:cubicBezTo>
                    <a:pt x="865" y="2594"/>
                    <a:pt x="1089" y="2655"/>
                    <a:pt x="1329" y="2657"/>
                  </a:cubicBezTo>
                  <a:cubicBezTo>
                    <a:pt x="1337" y="2657"/>
                    <a:pt x="1347" y="2658"/>
                    <a:pt x="1357" y="2658"/>
                  </a:cubicBezTo>
                  <a:cubicBezTo>
                    <a:pt x="1379" y="2660"/>
                    <a:pt x="1401" y="2661"/>
                    <a:pt x="1424" y="2661"/>
                  </a:cubicBezTo>
                  <a:cubicBezTo>
                    <a:pt x="1742" y="2661"/>
                    <a:pt x="2080" y="2484"/>
                    <a:pt x="2295" y="2270"/>
                  </a:cubicBezTo>
                  <a:cubicBezTo>
                    <a:pt x="2544" y="2022"/>
                    <a:pt x="2683" y="1682"/>
                    <a:pt x="2683" y="1331"/>
                  </a:cubicBezTo>
                  <a:cubicBezTo>
                    <a:pt x="2683" y="981"/>
                    <a:pt x="2542" y="640"/>
                    <a:pt x="2295" y="393"/>
                  </a:cubicBezTo>
                  <a:lnTo>
                    <a:pt x="2026" y="185"/>
                  </a:lnTo>
                  <a:cubicBezTo>
                    <a:pt x="1819" y="65"/>
                    <a:pt x="1595" y="5"/>
                    <a:pt x="1355" y="5"/>
                  </a:cubicBezTo>
                  <a:cubicBezTo>
                    <a:pt x="1347" y="5"/>
                    <a:pt x="1337" y="3"/>
                    <a:pt x="1328" y="3"/>
                  </a:cubicBezTo>
                  <a:cubicBezTo>
                    <a:pt x="1305" y="1"/>
                    <a:pt x="1283" y="1"/>
                    <a:pt x="12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7"/>
            <p:cNvSpPr/>
            <p:nvPr/>
          </p:nvSpPr>
          <p:spPr>
            <a:xfrm>
              <a:off x="7877442" y="6159317"/>
              <a:ext cx="119749" cy="92824"/>
            </a:xfrm>
            <a:custGeom>
              <a:rect b="b" l="l" r="r" t="t"/>
              <a:pathLst>
                <a:path extrusionOk="0" h="2658" w="3429">
                  <a:moveTo>
                    <a:pt x="1714" y="1"/>
                  </a:moveTo>
                  <a:cubicBezTo>
                    <a:pt x="1" y="2"/>
                    <a:pt x="1" y="2658"/>
                    <a:pt x="1714" y="2658"/>
                  </a:cubicBezTo>
                  <a:cubicBezTo>
                    <a:pt x="3428" y="2658"/>
                    <a:pt x="3428" y="1"/>
                    <a:pt x="17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7"/>
            <p:cNvSpPr/>
            <p:nvPr/>
          </p:nvSpPr>
          <p:spPr>
            <a:xfrm>
              <a:off x="7863264" y="5965189"/>
              <a:ext cx="119749" cy="92824"/>
            </a:xfrm>
            <a:custGeom>
              <a:rect b="b" l="l" r="r" t="t"/>
              <a:pathLst>
                <a:path extrusionOk="0" h="2658" w="3429">
                  <a:moveTo>
                    <a:pt x="1715" y="0"/>
                  </a:moveTo>
                  <a:cubicBezTo>
                    <a:pt x="1" y="0"/>
                    <a:pt x="1" y="2658"/>
                    <a:pt x="1715" y="2658"/>
                  </a:cubicBezTo>
                  <a:cubicBezTo>
                    <a:pt x="3428" y="2658"/>
                    <a:pt x="3428" y="0"/>
                    <a:pt x="17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7"/>
            <p:cNvSpPr/>
            <p:nvPr/>
          </p:nvSpPr>
          <p:spPr>
            <a:xfrm>
              <a:off x="7787520" y="6100370"/>
              <a:ext cx="41034" cy="31779"/>
            </a:xfrm>
            <a:custGeom>
              <a:rect b="b" l="l" r="r" t="t"/>
              <a:pathLst>
                <a:path extrusionOk="0" h="910" w="1175">
                  <a:moveTo>
                    <a:pt x="588" y="0"/>
                  </a:moveTo>
                  <a:cubicBezTo>
                    <a:pt x="1" y="0"/>
                    <a:pt x="1" y="910"/>
                    <a:pt x="588" y="910"/>
                  </a:cubicBezTo>
                  <a:cubicBezTo>
                    <a:pt x="1174" y="910"/>
                    <a:pt x="1174" y="0"/>
                    <a:pt x="5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7896614" y="5974094"/>
              <a:ext cx="40929" cy="31814"/>
            </a:xfrm>
            <a:custGeom>
              <a:rect b="b" l="l" r="r" t="t"/>
              <a:pathLst>
                <a:path extrusionOk="0" h="911" w="1172">
                  <a:moveTo>
                    <a:pt x="585" y="1"/>
                  </a:moveTo>
                  <a:cubicBezTo>
                    <a:pt x="1" y="3"/>
                    <a:pt x="1" y="910"/>
                    <a:pt x="585" y="910"/>
                  </a:cubicBezTo>
                  <a:cubicBezTo>
                    <a:pt x="1172" y="910"/>
                    <a:pt x="1172"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7"/>
            <p:cNvSpPr/>
            <p:nvPr/>
          </p:nvSpPr>
          <p:spPr>
            <a:xfrm>
              <a:off x="7915088" y="6164905"/>
              <a:ext cx="41034" cy="31814"/>
            </a:xfrm>
            <a:custGeom>
              <a:rect b="b" l="l" r="r" t="t"/>
              <a:pathLst>
                <a:path extrusionOk="0" h="911" w="1175">
                  <a:moveTo>
                    <a:pt x="587" y="1"/>
                  </a:moveTo>
                  <a:cubicBezTo>
                    <a:pt x="1" y="1"/>
                    <a:pt x="1" y="910"/>
                    <a:pt x="587" y="910"/>
                  </a:cubicBezTo>
                  <a:cubicBezTo>
                    <a:pt x="1174" y="910"/>
                    <a:pt x="1174" y="1"/>
                    <a:pt x="5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7"/>
            <p:cNvSpPr/>
            <p:nvPr/>
          </p:nvSpPr>
          <p:spPr>
            <a:xfrm>
              <a:off x="8137817" y="5987434"/>
              <a:ext cx="59997" cy="150621"/>
            </a:xfrm>
            <a:custGeom>
              <a:rect b="b" l="l" r="r" t="t"/>
              <a:pathLst>
                <a:path extrusionOk="0" h="4313" w="1718">
                  <a:moveTo>
                    <a:pt x="107" y="1"/>
                  </a:moveTo>
                  <a:cubicBezTo>
                    <a:pt x="53" y="1"/>
                    <a:pt x="0" y="50"/>
                    <a:pt x="34" y="109"/>
                  </a:cubicBezTo>
                  <a:cubicBezTo>
                    <a:pt x="781" y="1395"/>
                    <a:pt x="1294" y="2786"/>
                    <a:pt x="1554" y="4250"/>
                  </a:cubicBezTo>
                  <a:cubicBezTo>
                    <a:pt x="1561" y="4293"/>
                    <a:pt x="1594" y="4312"/>
                    <a:pt x="1628" y="4312"/>
                  </a:cubicBezTo>
                  <a:cubicBezTo>
                    <a:pt x="1672" y="4312"/>
                    <a:pt x="1718" y="4279"/>
                    <a:pt x="1708" y="4221"/>
                  </a:cubicBezTo>
                  <a:cubicBezTo>
                    <a:pt x="1443" y="2744"/>
                    <a:pt x="930" y="1340"/>
                    <a:pt x="176" y="40"/>
                  </a:cubicBezTo>
                  <a:cubicBezTo>
                    <a:pt x="159" y="12"/>
                    <a:pt x="133" y="1"/>
                    <a:pt x="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17"/>
          <p:cNvGrpSpPr/>
          <p:nvPr/>
        </p:nvGrpSpPr>
        <p:grpSpPr>
          <a:xfrm>
            <a:off x="225" y="258397"/>
            <a:ext cx="1464391" cy="901912"/>
            <a:chOff x="6110278" y="5702544"/>
            <a:chExt cx="1116833" cy="687852"/>
          </a:xfrm>
        </p:grpSpPr>
        <p:sp>
          <p:nvSpPr>
            <p:cNvPr id="798" name="Google Shape;798;p17"/>
            <p:cNvSpPr/>
            <p:nvPr/>
          </p:nvSpPr>
          <p:spPr>
            <a:xfrm>
              <a:off x="6882356" y="5751364"/>
              <a:ext cx="344755" cy="136058"/>
            </a:xfrm>
            <a:custGeom>
              <a:rect b="b" l="l" r="r" t="t"/>
              <a:pathLst>
                <a:path extrusionOk="0" h="3896" w="9872">
                  <a:moveTo>
                    <a:pt x="7554" y="1"/>
                  </a:moveTo>
                  <a:cubicBezTo>
                    <a:pt x="6452" y="1"/>
                    <a:pt x="5266" y="204"/>
                    <a:pt x="4283" y="545"/>
                  </a:cubicBezTo>
                  <a:cubicBezTo>
                    <a:pt x="2608" y="1124"/>
                    <a:pt x="1105" y="2228"/>
                    <a:pt x="117" y="3698"/>
                  </a:cubicBezTo>
                  <a:lnTo>
                    <a:pt x="1" y="3885"/>
                  </a:lnTo>
                  <a:cubicBezTo>
                    <a:pt x="484" y="3891"/>
                    <a:pt x="966" y="3895"/>
                    <a:pt x="1449" y="3895"/>
                  </a:cubicBezTo>
                  <a:cubicBezTo>
                    <a:pt x="2147" y="3895"/>
                    <a:pt x="2844" y="3886"/>
                    <a:pt x="3540" y="3854"/>
                  </a:cubicBezTo>
                  <a:cubicBezTo>
                    <a:pt x="5017" y="3787"/>
                    <a:pt x="6518" y="3611"/>
                    <a:pt x="7861" y="2995"/>
                  </a:cubicBezTo>
                  <a:cubicBezTo>
                    <a:pt x="8355" y="2769"/>
                    <a:pt x="8832" y="2477"/>
                    <a:pt x="9195" y="2072"/>
                  </a:cubicBezTo>
                  <a:cubicBezTo>
                    <a:pt x="9499" y="1733"/>
                    <a:pt x="9871" y="1188"/>
                    <a:pt x="9726" y="709"/>
                  </a:cubicBezTo>
                  <a:cubicBezTo>
                    <a:pt x="9590" y="256"/>
                    <a:pt x="8832" y="91"/>
                    <a:pt x="8420" y="46"/>
                  </a:cubicBezTo>
                  <a:cubicBezTo>
                    <a:pt x="8141" y="16"/>
                    <a:pt x="7851" y="1"/>
                    <a:pt x="7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7"/>
            <p:cNvSpPr/>
            <p:nvPr/>
          </p:nvSpPr>
          <p:spPr>
            <a:xfrm>
              <a:off x="6278565" y="6266002"/>
              <a:ext cx="260592" cy="124394"/>
            </a:xfrm>
            <a:custGeom>
              <a:rect b="b" l="l" r="r" t="t"/>
              <a:pathLst>
                <a:path extrusionOk="0" h="3562" w="7462">
                  <a:moveTo>
                    <a:pt x="2836" y="0"/>
                  </a:moveTo>
                  <a:cubicBezTo>
                    <a:pt x="1876" y="0"/>
                    <a:pt x="912" y="201"/>
                    <a:pt x="0" y="509"/>
                  </a:cubicBezTo>
                  <a:lnTo>
                    <a:pt x="4" y="684"/>
                  </a:lnTo>
                  <a:cubicBezTo>
                    <a:pt x="156" y="941"/>
                    <a:pt x="519" y="1192"/>
                    <a:pt x="739" y="1405"/>
                  </a:cubicBezTo>
                  <a:cubicBezTo>
                    <a:pt x="1009" y="1667"/>
                    <a:pt x="1298" y="1908"/>
                    <a:pt x="1603" y="2131"/>
                  </a:cubicBezTo>
                  <a:cubicBezTo>
                    <a:pt x="2212" y="2572"/>
                    <a:pt x="2884" y="2930"/>
                    <a:pt x="3592" y="3183"/>
                  </a:cubicBezTo>
                  <a:cubicBezTo>
                    <a:pt x="4244" y="3416"/>
                    <a:pt x="4940" y="3561"/>
                    <a:pt x="5628" y="3561"/>
                  </a:cubicBezTo>
                  <a:cubicBezTo>
                    <a:pt x="6036" y="3561"/>
                    <a:pt x="6442" y="3510"/>
                    <a:pt x="6835" y="3395"/>
                  </a:cubicBezTo>
                  <a:cubicBezTo>
                    <a:pt x="7085" y="3321"/>
                    <a:pt x="7361" y="3188"/>
                    <a:pt x="7422" y="2934"/>
                  </a:cubicBezTo>
                  <a:cubicBezTo>
                    <a:pt x="7462" y="2767"/>
                    <a:pt x="7394" y="2593"/>
                    <a:pt x="7317" y="2439"/>
                  </a:cubicBezTo>
                  <a:cubicBezTo>
                    <a:pt x="6700" y="1207"/>
                    <a:pt x="5414" y="389"/>
                    <a:pt x="4061" y="118"/>
                  </a:cubicBezTo>
                  <a:cubicBezTo>
                    <a:pt x="3656" y="37"/>
                    <a:pt x="3246" y="0"/>
                    <a:pt x="2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7"/>
            <p:cNvSpPr/>
            <p:nvPr/>
          </p:nvSpPr>
          <p:spPr>
            <a:xfrm>
              <a:off x="6279473" y="6283288"/>
              <a:ext cx="194099" cy="60102"/>
            </a:xfrm>
            <a:custGeom>
              <a:rect b="b" l="l" r="r" t="t"/>
              <a:pathLst>
                <a:path extrusionOk="0" h="1721" w="5558">
                  <a:moveTo>
                    <a:pt x="89" y="0"/>
                  </a:moveTo>
                  <a:cubicBezTo>
                    <a:pt x="1" y="0"/>
                    <a:pt x="5" y="147"/>
                    <a:pt x="100" y="157"/>
                  </a:cubicBezTo>
                  <a:cubicBezTo>
                    <a:pt x="1945" y="368"/>
                    <a:pt x="3732" y="894"/>
                    <a:pt x="5401" y="1712"/>
                  </a:cubicBezTo>
                  <a:cubicBezTo>
                    <a:pt x="5413" y="1718"/>
                    <a:pt x="5425" y="1720"/>
                    <a:pt x="5437" y="1720"/>
                  </a:cubicBezTo>
                  <a:cubicBezTo>
                    <a:pt x="5509" y="1720"/>
                    <a:pt x="5557" y="1614"/>
                    <a:pt x="5481" y="1576"/>
                  </a:cubicBezTo>
                  <a:cubicBezTo>
                    <a:pt x="3784" y="748"/>
                    <a:pt x="1976" y="217"/>
                    <a:pt x="100" y="1"/>
                  </a:cubicBezTo>
                  <a:cubicBezTo>
                    <a:pt x="96" y="1"/>
                    <a:pt x="92" y="0"/>
                    <a:pt x="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a:off x="6269590" y="6022181"/>
              <a:ext cx="125197" cy="264538"/>
            </a:xfrm>
            <a:custGeom>
              <a:rect b="b" l="l" r="r" t="t"/>
              <a:pathLst>
                <a:path extrusionOk="0" h="7575" w="3585">
                  <a:moveTo>
                    <a:pt x="2379" y="0"/>
                  </a:moveTo>
                  <a:cubicBezTo>
                    <a:pt x="2179" y="0"/>
                    <a:pt x="1978" y="130"/>
                    <a:pt x="1818" y="266"/>
                  </a:cubicBezTo>
                  <a:cubicBezTo>
                    <a:pt x="986" y="984"/>
                    <a:pt x="488" y="2031"/>
                    <a:pt x="236" y="3103"/>
                  </a:cubicBezTo>
                  <a:cubicBezTo>
                    <a:pt x="65" y="3835"/>
                    <a:pt x="0" y="4593"/>
                    <a:pt x="42" y="5345"/>
                  </a:cubicBezTo>
                  <a:cubicBezTo>
                    <a:pt x="79" y="6058"/>
                    <a:pt x="283" y="6740"/>
                    <a:pt x="326" y="7449"/>
                  </a:cubicBezTo>
                  <a:lnTo>
                    <a:pt x="535" y="7575"/>
                  </a:lnTo>
                  <a:cubicBezTo>
                    <a:pt x="1607" y="6719"/>
                    <a:pt x="2561" y="5657"/>
                    <a:pt x="3066" y="4376"/>
                  </a:cubicBezTo>
                  <a:cubicBezTo>
                    <a:pt x="3572" y="3094"/>
                    <a:pt x="3584" y="1570"/>
                    <a:pt x="2883" y="382"/>
                  </a:cubicBezTo>
                  <a:cubicBezTo>
                    <a:pt x="2796" y="235"/>
                    <a:pt x="2687" y="83"/>
                    <a:pt x="2524" y="25"/>
                  </a:cubicBezTo>
                  <a:cubicBezTo>
                    <a:pt x="2476" y="8"/>
                    <a:pt x="2427" y="0"/>
                    <a:pt x="2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7"/>
            <p:cNvSpPr/>
            <p:nvPr/>
          </p:nvSpPr>
          <p:spPr>
            <a:xfrm>
              <a:off x="6285165" y="6092617"/>
              <a:ext cx="61778" cy="191759"/>
            </a:xfrm>
            <a:custGeom>
              <a:rect b="b" l="l" r="r" t="t"/>
              <a:pathLst>
                <a:path extrusionOk="0" h="5491" w="1769">
                  <a:moveTo>
                    <a:pt x="1694" y="1"/>
                  </a:moveTo>
                  <a:cubicBezTo>
                    <a:pt x="1654" y="1"/>
                    <a:pt x="1612" y="26"/>
                    <a:pt x="1606" y="76"/>
                  </a:cubicBezTo>
                  <a:cubicBezTo>
                    <a:pt x="1385" y="1922"/>
                    <a:pt x="855" y="3704"/>
                    <a:pt x="32" y="5371"/>
                  </a:cubicBezTo>
                  <a:cubicBezTo>
                    <a:pt x="1" y="5433"/>
                    <a:pt x="55" y="5490"/>
                    <a:pt x="106" y="5490"/>
                  </a:cubicBezTo>
                  <a:cubicBezTo>
                    <a:pt x="129" y="5490"/>
                    <a:pt x="152" y="5479"/>
                    <a:pt x="166" y="5450"/>
                  </a:cubicBezTo>
                  <a:cubicBezTo>
                    <a:pt x="1004" y="3758"/>
                    <a:pt x="1538" y="1952"/>
                    <a:pt x="1763" y="76"/>
                  </a:cubicBezTo>
                  <a:cubicBezTo>
                    <a:pt x="1769" y="26"/>
                    <a:pt x="1733" y="1"/>
                    <a:pt x="16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7"/>
            <p:cNvSpPr/>
            <p:nvPr/>
          </p:nvSpPr>
          <p:spPr>
            <a:xfrm>
              <a:off x="6464731" y="6174403"/>
              <a:ext cx="264817" cy="119260"/>
            </a:xfrm>
            <a:custGeom>
              <a:rect b="b" l="l" r="r" t="t"/>
              <a:pathLst>
                <a:path extrusionOk="0" h="3415" w="7583">
                  <a:moveTo>
                    <a:pt x="3191" y="1"/>
                  </a:moveTo>
                  <a:cubicBezTo>
                    <a:pt x="2102" y="1"/>
                    <a:pt x="1014" y="277"/>
                    <a:pt x="1" y="687"/>
                  </a:cubicBezTo>
                  <a:lnTo>
                    <a:pt x="20" y="862"/>
                  </a:lnTo>
                  <a:cubicBezTo>
                    <a:pt x="187" y="1109"/>
                    <a:pt x="564" y="1338"/>
                    <a:pt x="793" y="1537"/>
                  </a:cubicBezTo>
                  <a:cubicBezTo>
                    <a:pt x="1077" y="1781"/>
                    <a:pt x="1381" y="2008"/>
                    <a:pt x="1697" y="2212"/>
                  </a:cubicBezTo>
                  <a:cubicBezTo>
                    <a:pt x="2331" y="2617"/>
                    <a:pt x="3022" y="2934"/>
                    <a:pt x="3744" y="3147"/>
                  </a:cubicBezTo>
                  <a:cubicBezTo>
                    <a:pt x="4312" y="3314"/>
                    <a:pt x="4908" y="3414"/>
                    <a:pt x="5499" y="3414"/>
                  </a:cubicBezTo>
                  <a:cubicBezTo>
                    <a:pt x="6008" y="3414"/>
                    <a:pt x="6513" y="3339"/>
                    <a:pt x="6993" y="3168"/>
                  </a:cubicBezTo>
                  <a:cubicBezTo>
                    <a:pt x="7240" y="3079"/>
                    <a:pt x="7508" y="2930"/>
                    <a:pt x="7552" y="2672"/>
                  </a:cubicBezTo>
                  <a:cubicBezTo>
                    <a:pt x="7582" y="2503"/>
                    <a:pt x="7504" y="2334"/>
                    <a:pt x="7418" y="2185"/>
                  </a:cubicBezTo>
                  <a:cubicBezTo>
                    <a:pt x="6730" y="990"/>
                    <a:pt x="5398" y="249"/>
                    <a:pt x="4033" y="59"/>
                  </a:cubicBezTo>
                  <a:cubicBezTo>
                    <a:pt x="3753" y="19"/>
                    <a:pt x="3472" y="1"/>
                    <a:pt x="3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7"/>
            <p:cNvSpPr/>
            <p:nvPr/>
          </p:nvSpPr>
          <p:spPr>
            <a:xfrm>
              <a:off x="6465883" y="6197696"/>
              <a:ext cx="196509" cy="49171"/>
            </a:xfrm>
            <a:custGeom>
              <a:rect b="b" l="l" r="r" t="t"/>
              <a:pathLst>
                <a:path extrusionOk="0" h="1408" w="5627">
                  <a:moveTo>
                    <a:pt x="95" y="0"/>
                  </a:moveTo>
                  <a:cubicBezTo>
                    <a:pt x="1" y="0"/>
                    <a:pt x="3" y="151"/>
                    <a:pt x="101" y="155"/>
                  </a:cubicBezTo>
                  <a:cubicBezTo>
                    <a:pt x="1965" y="261"/>
                    <a:pt x="3782" y="681"/>
                    <a:pt x="5503" y="1402"/>
                  </a:cubicBezTo>
                  <a:cubicBezTo>
                    <a:pt x="5514" y="1406"/>
                    <a:pt x="5524" y="1408"/>
                    <a:pt x="5533" y="1408"/>
                  </a:cubicBezTo>
                  <a:cubicBezTo>
                    <a:pt x="5604" y="1408"/>
                    <a:pt x="5627" y="1285"/>
                    <a:pt x="5545" y="1251"/>
                  </a:cubicBezTo>
                  <a:cubicBezTo>
                    <a:pt x="3809" y="526"/>
                    <a:pt x="1979" y="105"/>
                    <a:pt x="101" y="0"/>
                  </a:cubicBezTo>
                  <a:cubicBezTo>
                    <a:pt x="99" y="0"/>
                    <a:pt x="97" y="0"/>
                    <a:pt x="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6449994" y="5932816"/>
              <a:ext cx="121495" cy="267890"/>
            </a:xfrm>
            <a:custGeom>
              <a:rect b="b" l="l" r="r" t="t"/>
              <a:pathLst>
                <a:path extrusionOk="0" h="7671" w="3479">
                  <a:moveTo>
                    <a:pt x="2132" y="0"/>
                  </a:moveTo>
                  <a:cubicBezTo>
                    <a:pt x="1923" y="0"/>
                    <a:pt x="1720" y="148"/>
                    <a:pt x="1561" y="301"/>
                  </a:cubicBezTo>
                  <a:cubicBezTo>
                    <a:pt x="773" y="1065"/>
                    <a:pt x="337" y="2139"/>
                    <a:pt x="149" y="3226"/>
                  </a:cubicBezTo>
                  <a:cubicBezTo>
                    <a:pt x="19" y="3969"/>
                    <a:pt x="0" y="4729"/>
                    <a:pt x="84" y="5476"/>
                  </a:cubicBezTo>
                  <a:cubicBezTo>
                    <a:pt x="166" y="6184"/>
                    <a:pt x="409" y="6854"/>
                    <a:pt x="494" y="7559"/>
                  </a:cubicBezTo>
                  <a:lnTo>
                    <a:pt x="708" y="7671"/>
                  </a:lnTo>
                  <a:cubicBezTo>
                    <a:pt x="1730" y="6753"/>
                    <a:pt x="2618" y="5639"/>
                    <a:pt x="3048" y="4329"/>
                  </a:cubicBezTo>
                  <a:cubicBezTo>
                    <a:pt x="3479" y="3020"/>
                    <a:pt x="3402" y="1499"/>
                    <a:pt x="2631" y="354"/>
                  </a:cubicBezTo>
                  <a:cubicBezTo>
                    <a:pt x="2535" y="212"/>
                    <a:pt x="2417" y="66"/>
                    <a:pt x="2252" y="18"/>
                  </a:cubicBezTo>
                  <a:cubicBezTo>
                    <a:pt x="2212" y="6"/>
                    <a:pt x="2171" y="0"/>
                    <a:pt x="2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7"/>
            <p:cNvSpPr/>
            <p:nvPr/>
          </p:nvSpPr>
          <p:spPr>
            <a:xfrm>
              <a:off x="6471540" y="6003742"/>
              <a:ext cx="50463" cy="194728"/>
            </a:xfrm>
            <a:custGeom>
              <a:rect b="b" l="l" r="r" t="t"/>
              <a:pathLst>
                <a:path extrusionOk="0" h="5576" w="1445">
                  <a:moveTo>
                    <a:pt x="1369" y="1"/>
                  </a:moveTo>
                  <a:cubicBezTo>
                    <a:pt x="1330" y="1"/>
                    <a:pt x="1289" y="26"/>
                    <a:pt x="1285" y="75"/>
                  </a:cubicBezTo>
                  <a:cubicBezTo>
                    <a:pt x="1172" y="1932"/>
                    <a:pt x="750" y="3742"/>
                    <a:pt x="26" y="5456"/>
                  </a:cubicBezTo>
                  <a:cubicBezTo>
                    <a:pt x="1" y="5519"/>
                    <a:pt x="55" y="5575"/>
                    <a:pt x="105" y="5575"/>
                  </a:cubicBezTo>
                  <a:cubicBezTo>
                    <a:pt x="128" y="5575"/>
                    <a:pt x="149" y="5563"/>
                    <a:pt x="162" y="5534"/>
                  </a:cubicBezTo>
                  <a:cubicBezTo>
                    <a:pt x="896" y="3794"/>
                    <a:pt x="1327" y="1960"/>
                    <a:pt x="1441" y="75"/>
                  </a:cubicBezTo>
                  <a:cubicBezTo>
                    <a:pt x="1445" y="26"/>
                    <a:pt x="1408" y="1"/>
                    <a:pt x="13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7"/>
            <p:cNvSpPr/>
            <p:nvPr/>
          </p:nvSpPr>
          <p:spPr>
            <a:xfrm>
              <a:off x="6110278" y="5746755"/>
              <a:ext cx="1045789" cy="586314"/>
            </a:xfrm>
            <a:custGeom>
              <a:rect b="b" l="l" r="r" t="t"/>
              <a:pathLst>
                <a:path extrusionOk="0" h="16789" w="29946">
                  <a:moveTo>
                    <a:pt x="21067" y="1"/>
                  </a:moveTo>
                  <a:cubicBezTo>
                    <a:pt x="21020" y="1"/>
                    <a:pt x="20971" y="21"/>
                    <a:pt x="20936" y="69"/>
                  </a:cubicBezTo>
                  <a:cubicBezTo>
                    <a:pt x="19744" y="1719"/>
                    <a:pt x="19545" y="3704"/>
                    <a:pt x="19432" y="5680"/>
                  </a:cubicBezTo>
                  <a:cubicBezTo>
                    <a:pt x="19432" y="5682"/>
                    <a:pt x="19433" y="5685"/>
                    <a:pt x="19433" y="5688"/>
                  </a:cubicBezTo>
                  <a:cubicBezTo>
                    <a:pt x="18320" y="6578"/>
                    <a:pt x="17259" y="7536"/>
                    <a:pt x="16193" y="8477"/>
                  </a:cubicBezTo>
                  <a:cubicBezTo>
                    <a:pt x="16142" y="6794"/>
                    <a:pt x="16346" y="5144"/>
                    <a:pt x="16811" y="3521"/>
                  </a:cubicBezTo>
                  <a:cubicBezTo>
                    <a:pt x="16845" y="3403"/>
                    <a:pt x="16749" y="3327"/>
                    <a:pt x="16656" y="3327"/>
                  </a:cubicBezTo>
                  <a:cubicBezTo>
                    <a:pt x="16594" y="3327"/>
                    <a:pt x="16533" y="3361"/>
                    <a:pt x="16510" y="3438"/>
                  </a:cubicBezTo>
                  <a:cubicBezTo>
                    <a:pt x="16013" y="5169"/>
                    <a:pt x="15804" y="6925"/>
                    <a:pt x="15885" y="8725"/>
                  </a:cubicBezTo>
                  <a:cubicBezTo>
                    <a:pt x="15885" y="8732"/>
                    <a:pt x="15889" y="8736"/>
                    <a:pt x="15889" y="8740"/>
                  </a:cubicBezTo>
                  <a:lnTo>
                    <a:pt x="15686" y="8917"/>
                  </a:lnTo>
                  <a:cubicBezTo>
                    <a:pt x="11240" y="12788"/>
                    <a:pt x="6009" y="15436"/>
                    <a:pt x="189" y="16483"/>
                  </a:cubicBezTo>
                  <a:cubicBezTo>
                    <a:pt x="1" y="16517"/>
                    <a:pt x="66" y="16788"/>
                    <a:pt x="241" y="16788"/>
                  </a:cubicBezTo>
                  <a:cubicBezTo>
                    <a:pt x="251" y="16788"/>
                    <a:pt x="261" y="16788"/>
                    <a:pt x="272" y="16786"/>
                  </a:cubicBezTo>
                  <a:cubicBezTo>
                    <a:pt x="5495" y="15847"/>
                    <a:pt x="10359" y="13620"/>
                    <a:pt x="14506" y="10314"/>
                  </a:cubicBezTo>
                  <a:cubicBezTo>
                    <a:pt x="15723" y="10700"/>
                    <a:pt x="16967" y="10893"/>
                    <a:pt x="18215" y="10893"/>
                  </a:cubicBezTo>
                  <a:cubicBezTo>
                    <a:pt x="19245" y="10893"/>
                    <a:pt x="20277" y="10761"/>
                    <a:pt x="21299" y="10498"/>
                  </a:cubicBezTo>
                  <a:cubicBezTo>
                    <a:pt x="21481" y="10452"/>
                    <a:pt x="21424" y="10190"/>
                    <a:pt x="21260" y="10190"/>
                  </a:cubicBezTo>
                  <a:cubicBezTo>
                    <a:pt x="21247" y="10190"/>
                    <a:pt x="21233" y="10191"/>
                    <a:pt x="21218" y="10195"/>
                  </a:cubicBezTo>
                  <a:cubicBezTo>
                    <a:pt x="20221" y="10452"/>
                    <a:pt x="19219" y="10580"/>
                    <a:pt x="18220" y="10580"/>
                  </a:cubicBezTo>
                  <a:cubicBezTo>
                    <a:pt x="17073" y="10580"/>
                    <a:pt x="15930" y="10411"/>
                    <a:pt x="14803" y="10076"/>
                  </a:cubicBezTo>
                  <a:cubicBezTo>
                    <a:pt x="16223" y="8920"/>
                    <a:pt x="17562" y="7670"/>
                    <a:pt x="18964" y="6497"/>
                  </a:cubicBezTo>
                  <a:cubicBezTo>
                    <a:pt x="18969" y="6501"/>
                    <a:pt x="18971" y="6504"/>
                    <a:pt x="18976" y="6507"/>
                  </a:cubicBezTo>
                  <a:cubicBezTo>
                    <a:pt x="20129" y="7040"/>
                    <a:pt x="21334" y="7194"/>
                    <a:pt x="22560" y="7194"/>
                  </a:cubicBezTo>
                  <a:cubicBezTo>
                    <a:pt x="23170" y="7194"/>
                    <a:pt x="23785" y="7156"/>
                    <a:pt x="24401" y="7107"/>
                  </a:cubicBezTo>
                  <a:cubicBezTo>
                    <a:pt x="24597" y="7091"/>
                    <a:pt x="24603" y="6793"/>
                    <a:pt x="24415" y="6793"/>
                  </a:cubicBezTo>
                  <a:cubicBezTo>
                    <a:pt x="24411" y="6793"/>
                    <a:pt x="24406" y="6793"/>
                    <a:pt x="24401" y="6794"/>
                  </a:cubicBezTo>
                  <a:cubicBezTo>
                    <a:pt x="23780" y="6842"/>
                    <a:pt x="23157" y="6883"/>
                    <a:pt x="22538" y="6883"/>
                  </a:cubicBezTo>
                  <a:cubicBezTo>
                    <a:pt x="21406" y="6883"/>
                    <a:pt x="20289" y="6747"/>
                    <a:pt x="19227" y="6276"/>
                  </a:cubicBezTo>
                  <a:cubicBezTo>
                    <a:pt x="19984" y="5652"/>
                    <a:pt x="20760" y="5053"/>
                    <a:pt x="21580" y="4505"/>
                  </a:cubicBezTo>
                  <a:cubicBezTo>
                    <a:pt x="24042" y="2856"/>
                    <a:pt x="26859" y="1782"/>
                    <a:pt x="29760" y="1237"/>
                  </a:cubicBezTo>
                  <a:cubicBezTo>
                    <a:pt x="29945" y="1205"/>
                    <a:pt x="29882" y="935"/>
                    <a:pt x="29708" y="935"/>
                  </a:cubicBezTo>
                  <a:cubicBezTo>
                    <a:pt x="29698" y="935"/>
                    <a:pt x="29687" y="936"/>
                    <a:pt x="29676" y="938"/>
                  </a:cubicBezTo>
                  <a:cubicBezTo>
                    <a:pt x="27064" y="1429"/>
                    <a:pt x="24589" y="2354"/>
                    <a:pt x="22292" y="3692"/>
                  </a:cubicBezTo>
                  <a:cubicBezTo>
                    <a:pt x="21404" y="4209"/>
                    <a:pt x="20566" y="4799"/>
                    <a:pt x="19757" y="5430"/>
                  </a:cubicBezTo>
                  <a:cubicBezTo>
                    <a:pt x="19873" y="3588"/>
                    <a:pt x="20093" y="1765"/>
                    <a:pt x="21206" y="227"/>
                  </a:cubicBezTo>
                  <a:cubicBezTo>
                    <a:pt x="21289" y="111"/>
                    <a:pt x="21180" y="1"/>
                    <a:pt x="210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7"/>
            <p:cNvSpPr/>
            <p:nvPr/>
          </p:nvSpPr>
          <p:spPr>
            <a:xfrm>
              <a:off x="6628722" y="5821242"/>
              <a:ext cx="126699" cy="98272"/>
            </a:xfrm>
            <a:custGeom>
              <a:rect b="b" l="l" r="r" t="t"/>
              <a:pathLst>
                <a:path extrusionOk="0" h="2814" w="3628">
                  <a:moveTo>
                    <a:pt x="1814" y="0"/>
                  </a:moveTo>
                  <a:cubicBezTo>
                    <a:pt x="1" y="0"/>
                    <a:pt x="1" y="2814"/>
                    <a:pt x="1814" y="2814"/>
                  </a:cubicBezTo>
                  <a:cubicBezTo>
                    <a:pt x="3628" y="2814"/>
                    <a:pt x="3628" y="0"/>
                    <a:pt x="1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7"/>
            <p:cNvSpPr/>
            <p:nvPr/>
          </p:nvSpPr>
          <p:spPr>
            <a:xfrm>
              <a:off x="6797462" y="5702544"/>
              <a:ext cx="99250" cy="98237"/>
            </a:xfrm>
            <a:custGeom>
              <a:rect b="b" l="l" r="r" t="t"/>
              <a:pathLst>
                <a:path extrusionOk="0" h="2813" w="2842">
                  <a:moveTo>
                    <a:pt x="1406" y="0"/>
                  </a:moveTo>
                  <a:cubicBezTo>
                    <a:pt x="640" y="0"/>
                    <a:pt x="1" y="639"/>
                    <a:pt x="1" y="1406"/>
                  </a:cubicBezTo>
                  <a:cubicBezTo>
                    <a:pt x="1" y="2172"/>
                    <a:pt x="640" y="2812"/>
                    <a:pt x="1406" y="2812"/>
                  </a:cubicBezTo>
                  <a:lnTo>
                    <a:pt x="1436" y="2812"/>
                  </a:lnTo>
                  <a:cubicBezTo>
                    <a:pt x="2203" y="2812"/>
                    <a:pt x="2842" y="2172"/>
                    <a:pt x="2842" y="1406"/>
                  </a:cubicBezTo>
                  <a:cubicBezTo>
                    <a:pt x="2842" y="639"/>
                    <a:pt x="2203" y="0"/>
                    <a:pt x="14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7"/>
            <p:cNvSpPr/>
            <p:nvPr/>
          </p:nvSpPr>
          <p:spPr>
            <a:xfrm>
              <a:off x="6889655" y="5935820"/>
              <a:ext cx="126734" cy="98272"/>
            </a:xfrm>
            <a:custGeom>
              <a:rect b="b" l="l" r="r" t="t"/>
              <a:pathLst>
                <a:path extrusionOk="0" h="2814" w="3629">
                  <a:moveTo>
                    <a:pt x="1813" y="1"/>
                  </a:moveTo>
                  <a:cubicBezTo>
                    <a:pt x="0" y="1"/>
                    <a:pt x="1" y="2814"/>
                    <a:pt x="1814" y="2814"/>
                  </a:cubicBezTo>
                  <a:cubicBezTo>
                    <a:pt x="3628" y="2814"/>
                    <a:pt x="3628" y="1"/>
                    <a:pt x="1814" y="1"/>
                  </a:cubicBezTo>
                  <a:cubicBezTo>
                    <a:pt x="1814" y="1"/>
                    <a:pt x="1813" y="1"/>
                    <a:pt x="1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7"/>
            <p:cNvSpPr/>
            <p:nvPr/>
          </p:nvSpPr>
          <p:spPr>
            <a:xfrm>
              <a:off x="6778081" y="6058604"/>
              <a:ext cx="126804" cy="98237"/>
            </a:xfrm>
            <a:custGeom>
              <a:rect b="b" l="l" r="r" t="t"/>
              <a:pathLst>
                <a:path extrusionOk="0" h="2813" w="3631">
                  <a:moveTo>
                    <a:pt x="1816" y="1"/>
                  </a:moveTo>
                  <a:cubicBezTo>
                    <a:pt x="1" y="1"/>
                    <a:pt x="1" y="2813"/>
                    <a:pt x="1816" y="2813"/>
                  </a:cubicBezTo>
                  <a:cubicBezTo>
                    <a:pt x="3630" y="2813"/>
                    <a:pt x="3630" y="1"/>
                    <a:pt x="18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6662875" y="5829728"/>
              <a:ext cx="44107" cy="34154"/>
            </a:xfrm>
            <a:custGeom>
              <a:rect b="b" l="l" r="r" t="t"/>
              <a:pathLst>
                <a:path extrusionOk="0" h="978" w="1263">
                  <a:moveTo>
                    <a:pt x="633" y="0"/>
                  </a:moveTo>
                  <a:cubicBezTo>
                    <a:pt x="0" y="0"/>
                    <a:pt x="0" y="977"/>
                    <a:pt x="633" y="977"/>
                  </a:cubicBezTo>
                  <a:cubicBezTo>
                    <a:pt x="1262" y="977"/>
                    <a:pt x="1262" y="0"/>
                    <a:pt x="63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7"/>
            <p:cNvSpPr/>
            <p:nvPr/>
          </p:nvSpPr>
          <p:spPr>
            <a:xfrm>
              <a:off x="6928941" y="5948461"/>
              <a:ext cx="44037" cy="34119"/>
            </a:xfrm>
            <a:custGeom>
              <a:rect b="b" l="l" r="r" t="t"/>
              <a:pathLst>
                <a:path extrusionOk="0" h="977" w="1261">
                  <a:moveTo>
                    <a:pt x="630" y="0"/>
                  </a:moveTo>
                  <a:cubicBezTo>
                    <a:pt x="0" y="0"/>
                    <a:pt x="0" y="976"/>
                    <a:pt x="630" y="976"/>
                  </a:cubicBezTo>
                  <a:cubicBezTo>
                    <a:pt x="1261" y="976"/>
                    <a:pt x="1261" y="0"/>
                    <a:pt x="63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7"/>
            <p:cNvSpPr/>
            <p:nvPr/>
          </p:nvSpPr>
          <p:spPr>
            <a:xfrm>
              <a:off x="6811291" y="6066147"/>
              <a:ext cx="44072" cy="34154"/>
            </a:xfrm>
            <a:custGeom>
              <a:rect b="b" l="l" r="r" t="t"/>
              <a:pathLst>
                <a:path extrusionOk="0" h="978" w="1262">
                  <a:moveTo>
                    <a:pt x="630" y="0"/>
                  </a:moveTo>
                  <a:cubicBezTo>
                    <a:pt x="1" y="0"/>
                    <a:pt x="1" y="977"/>
                    <a:pt x="630" y="977"/>
                  </a:cubicBezTo>
                  <a:cubicBezTo>
                    <a:pt x="1261" y="977"/>
                    <a:pt x="1261" y="0"/>
                    <a:pt x="63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17"/>
          <p:cNvGrpSpPr/>
          <p:nvPr/>
        </p:nvGrpSpPr>
        <p:grpSpPr>
          <a:xfrm>
            <a:off x="9362062" y="258408"/>
            <a:ext cx="1359320" cy="689634"/>
            <a:chOff x="6028841" y="5134372"/>
            <a:chExt cx="727259" cy="368985"/>
          </a:xfrm>
        </p:grpSpPr>
        <p:sp>
          <p:nvSpPr>
            <p:cNvPr id="816" name="Google Shape;816;p17"/>
            <p:cNvSpPr/>
            <p:nvPr/>
          </p:nvSpPr>
          <p:spPr>
            <a:xfrm>
              <a:off x="6417377" y="5134372"/>
              <a:ext cx="176638" cy="113498"/>
            </a:xfrm>
            <a:custGeom>
              <a:rect b="b" l="l" r="r" t="t"/>
              <a:pathLst>
                <a:path extrusionOk="0" h="3250" w="5058">
                  <a:moveTo>
                    <a:pt x="1274" y="1"/>
                  </a:moveTo>
                  <a:cubicBezTo>
                    <a:pt x="1234" y="1"/>
                    <a:pt x="1194" y="1"/>
                    <a:pt x="1155" y="3"/>
                  </a:cubicBezTo>
                  <a:cubicBezTo>
                    <a:pt x="1" y="43"/>
                    <a:pt x="672" y="1165"/>
                    <a:pt x="1087" y="1673"/>
                  </a:cubicBezTo>
                  <a:cubicBezTo>
                    <a:pt x="1416" y="2072"/>
                    <a:pt x="1830" y="2398"/>
                    <a:pt x="2276" y="2653"/>
                  </a:cubicBezTo>
                  <a:cubicBezTo>
                    <a:pt x="2922" y="3022"/>
                    <a:pt x="3683" y="3250"/>
                    <a:pt x="4436" y="3250"/>
                  </a:cubicBezTo>
                  <a:cubicBezTo>
                    <a:pt x="4639" y="3250"/>
                    <a:pt x="4842" y="3233"/>
                    <a:pt x="5041" y="3198"/>
                  </a:cubicBezTo>
                  <a:cubicBezTo>
                    <a:pt x="5058" y="3194"/>
                    <a:pt x="4609" y="2258"/>
                    <a:pt x="4561" y="2177"/>
                  </a:cubicBezTo>
                  <a:cubicBezTo>
                    <a:pt x="3938" y="1114"/>
                    <a:pt x="3104" y="233"/>
                    <a:pt x="1838" y="43"/>
                  </a:cubicBezTo>
                  <a:cubicBezTo>
                    <a:pt x="1650" y="14"/>
                    <a:pt x="1460" y="1"/>
                    <a:pt x="1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7"/>
            <p:cNvSpPr/>
            <p:nvPr/>
          </p:nvSpPr>
          <p:spPr>
            <a:xfrm>
              <a:off x="6501224" y="5244409"/>
              <a:ext cx="95967" cy="173181"/>
            </a:xfrm>
            <a:custGeom>
              <a:rect b="b" l="l" r="r" t="t"/>
              <a:pathLst>
                <a:path extrusionOk="0" h="4959" w="2748">
                  <a:moveTo>
                    <a:pt x="2523" y="0"/>
                  </a:moveTo>
                  <a:cubicBezTo>
                    <a:pt x="2523" y="0"/>
                    <a:pt x="2523" y="0"/>
                    <a:pt x="2523" y="0"/>
                  </a:cubicBezTo>
                  <a:cubicBezTo>
                    <a:pt x="1650" y="379"/>
                    <a:pt x="941" y="1134"/>
                    <a:pt x="513" y="1975"/>
                  </a:cubicBezTo>
                  <a:cubicBezTo>
                    <a:pt x="279" y="2434"/>
                    <a:pt x="112" y="2934"/>
                    <a:pt x="57" y="3446"/>
                  </a:cubicBezTo>
                  <a:cubicBezTo>
                    <a:pt x="1" y="3982"/>
                    <a:pt x="28" y="4959"/>
                    <a:pt x="586" y="4959"/>
                  </a:cubicBezTo>
                  <a:cubicBezTo>
                    <a:pt x="708" y="4959"/>
                    <a:pt x="855" y="4912"/>
                    <a:pt x="1032" y="4805"/>
                  </a:cubicBezTo>
                  <a:cubicBezTo>
                    <a:pt x="1224" y="4687"/>
                    <a:pt x="1410" y="4551"/>
                    <a:pt x="1581" y="4396"/>
                  </a:cubicBezTo>
                  <a:cubicBezTo>
                    <a:pt x="2534" y="3540"/>
                    <a:pt x="2748" y="2346"/>
                    <a:pt x="2683" y="1117"/>
                  </a:cubicBezTo>
                  <a:cubicBezTo>
                    <a:pt x="2679" y="1024"/>
                    <a:pt x="2539" y="0"/>
                    <a:pt x="25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7"/>
            <p:cNvSpPr/>
            <p:nvPr/>
          </p:nvSpPr>
          <p:spPr>
            <a:xfrm>
              <a:off x="6382805" y="5280064"/>
              <a:ext cx="93488" cy="175974"/>
            </a:xfrm>
            <a:custGeom>
              <a:rect b="b" l="l" r="r" t="t"/>
              <a:pathLst>
                <a:path extrusionOk="0" h="5039" w="2677">
                  <a:moveTo>
                    <a:pt x="2354" y="1"/>
                  </a:moveTo>
                  <a:cubicBezTo>
                    <a:pt x="2354" y="1"/>
                    <a:pt x="2353" y="1"/>
                    <a:pt x="2353" y="1"/>
                  </a:cubicBezTo>
                  <a:cubicBezTo>
                    <a:pt x="1496" y="415"/>
                    <a:pt x="820" y="1201"/>
                    <a:pt x="428" y="2058"/>
                  </a:cubicBezTo>
                  <a:cubicBezTo>
                    <a:pt x="214" y="2526"/>
                    <a:pt x="67" y="3033"/>
                    <a:pt x="34" y="3549"/>
                  </a:cubicBezTo>
                  <a:cubicBezTo>
                    <a:pt x="1" y="4080"/>
                    <a:pt x="67" y="5039"/>
                    <a:pt x="608" y="5039"/>
                  </a:cubicBezTo>
                  <a:cubicBezTo>
                    <a:pt x="734" y="5039"/>
                    <a:pt x="885" y="4987"/>
                    <a:pt x="1067" y="4866"/>
                  </a:cubicBezTo>
                  <a:cubicBezTo>
                    <a:pt x="1253" y="4742"/>
                    <a:pt x="1433" y="4597"/>
                    <a:pt x="1598" y="4434"/>
                  </a:cubicBezTo>
                  <a:cubicBezTo>
                    <a:pt x="2515" y="3539"/>
                    <a:pt x="2676" y="2338"/>
                    <a:pt x="2561" y="1111"/>
                  </a:cubicBezTo>
                  <a:cubicBezTo>
                    <a:pt x="2552" y="1017"/>
                    <a:pt x="2370" y="1"/>
                    <a:pt x="23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7"/>
            <p:cNvSpPr/>
            <p:nvPr/>
          </p:nvSpPr>
          <p:spPr>
            <a:xfrm>
              <a:off x="6271301" y="5191084"/>
              <a:ext cx="194693" cy="95059"/>
            </a:xfrm>
            <a:custGeom>
              <a:rect b="b" l="l" r="r" t="t"/>
              <a:pathLst>
                <a:path extrusionOk="0" h="2722" w="5575">
                  <a:moveTo>
                    <a:pt x="1951" y="0"/>
                  </a:moveTo>
                  <a:cubicBezTo>
                    <a:pt x="1902" y="0"/>
                    <a:pt x="1853" y="1"/>
                    <a:pt x="1804" y="3"/>
                  </a:cubicBezTo>
                  <a:cubicBezTo>
                    <a:pt x="1573" y="14"/>
                    <a:pt x="1346" y="48"/>
                    <a:pt x="1127" y="99"/>
                  </a:cubicBezTo>
                  <a:cubicBezTo>
                    <a:pt x="1" y="361"/>
                    <a:pt x="879" y="1334"/>
                    <a:pt x="1384" y="1750"/>
                  </a:cubicBezTo>
                  <a:cubicBezTo>
                    <a:pt x="1783" y="2078"/>
                    <a:pt x="2253" y="2316"/>
                    <a:pt x="2741" y="2480"/>
                  </a:cubicBezTo>
                  <a:cubicBezTo>
                    <a:pt x="3202" y="2635"/>
                    <a:pt x="3700" y="2721"/>
                    <a:pt x="4196" y="2721"/>
                  </a:cubicBezTo>
                  <a:cubicBezTo>
                    <a:pt x="4663" y="2721"/>
                    <a:pt x="5128" y="2645"/>
                    <a:pt x="5559" y="2479"/>
                  </a:cubicBezTo>
                  <a:cubicBezTo>
                    <a:pt x="5574" y="2472"/>
                    <a:pt x="4951" y="1639"/>
                    <a:pt x="4889" y="1569"/>
                  </a:cubicBezTo>
                  <a:cubicBezTo>
                    <a:pt x="4105" y="684"/>
                    <a:pt x="3159" y="0"/>
                    <a:pt x="19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7"/>
            <p:cNvSpPr/>
            <p:nvPr/>
          </p:nvSpPr>
          <p:spPr>
            <a:xfrm>
              <a:off x="6233691" y="5327383"/>
              <a:ext cx="93453" cy="175974"/>
            </a:xfrm>
            <a:custGeom>
              <a:rect b="b" l="l" r="r" t="t"/>
              <a:pathLst>
                <a:path extrusionOk="0" h="5039" w="2676">
                  <a:moveTo>
                    <a:pt x="2354" y="0"/>
                  </a:moveTo>
                  <a:cubicBezTo>
                    <a:pt x="2354" y="0"/>
                    <a:pt x="2354" y="0"/>
                    <a:pt x="2354" y="0"/>
                  </a:cubicBezTo>
                  <a:cubicBezTo>
                    <a:pt x="1495" y="414"/>
                    <a:pt x="818" y="1200"/>
                    <a:pt x="426" y="2057"/>
                  </a:cubicBezTo>
                  <a:cubicBezTo>
                    <a:pt x="214" y="2525"/>
                    <a:pt x="66" y="3033"/>
                    <a:pt x="34" y="3548"/>
                  </a:cubicBezTo>
                  <a:cubicBezTo>
                    <a:pt x="1" y="4079"/>
                    <a:pt x="67" y="5038"/>
                    <a:pt x="607" y="5038"/>
                  </a:cubicBezTo>
                  <a:cubicBezTo>
                    <a:pt x="733" y="5038"/>
                    <a:pt x="884" y="4986"/>
                    <a:pt x="1066" y="4865"/>
                  </a:cubicBezTo>
                  <a:cubicBezTo>
                    <a:pt x="1252" y="4741"/>
                    <a:pt x="1431" y="4596"/>
                    <a:pt x="1597" y="4434"/>
                  </a:cubicBezTo>
                  <a:cubicBezTo>
                    <a:pt x="2514" y="3539"/>
                    <a:pt x="2675" y="2337"/>
                    <a:pt x="2561" y="1110"/>
                  </a:cubicBezTo>
                  <a:cubicBezTo>
                    <a:pt x="2551" y="1018"/>
                    <a:pt x="2370" y="0"/>
                    <a:pt x="23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7"/>
            <p:cNvSpPr/>
            <p:nvPr/>
          </p:nvSpPr>
          <p:spPr>
            <a:xfrm>
              <a:off x="6028841" y="5326230"/>
              <a:ext cx="206392" cy="81544"/>
            </a:xfrm>
            <a:custGeom>
              <a:rect b="b" l="l" r="r" t="t"/>
              <a:pathLst>
                <a:path extrusionOk="0" h="2335" w="5910">
                  <a:moveTo>
                    <a:pt x="3580" y="0"/>
                  </a:moveTo>
                  <a:cubicBezTo>
                    <a:pt x="3438" y="0"/>
                    <a:pt x="3296" y="7"/>
                    <a:pt x="3156" y="19"/>
                  </a:cubicBezTo>
                  <a:cubicBezTo>
                    <a:pt x="2644" y="66"/>
                    <a:pt x="2132" y="191"/>
                    <a:pt x="1666" y="418"/>
                  </a:cubicBezTo>
                  <a:cubicBezTo>
                    <a:pt x="1078" y="707"/>
                    <a:pt x="0" y="1450"/>
                    <a:pt x="1035" y="1966"/>
                  </a:cubicBezTo>
                  <a:cubicBezTo>
                    <a:pt x="1237" y="2067"/>
                    <a:pt x="1451" y="2151"/>
                    <a:pt x="1673" y="2213"/>
                  </a:cubicBezTo>
                  <a:cubicBezTo>
                    <a:pt x="1965" y="2296"/>
                    <a:pt x="2252" y="2334"/>
                    <a:pt x="2531" y="2334"/>
                  </a:cubicBezTo>
                  <a:cubicBezTo>
                    <a:pt x="3432" y="2334"/>
                    <a:pt x="4269" y="1941"/>
                    <a:pt x="5038" y="1400"/>
                  </a:cubicBezTo>
                  <a:cubicBezTo>
                    <a:pt x="5115" y="1346"/>
                    <a:pt x="5910" y="681"/>
                    <a:pt x="5898" y="671"/>
                  </a:cubicBezTo>
                  <a:cubicBezTo>
                    <a:pt x="5230" y="212"/>
                    <a:pt x="4394" y="0"/>
                    <a:pt x="35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7"/>
            <p:cNvSpPr/>
            <p:nvPr/>
          </p:nvSpPr>
          <p:spPr>
            <a:xfrm>
              <a:off x="6122221" y="5238403"/>
              <a:ext cx="194693" cy="95024"/>
            </a:xfrm>
            <a:custGeom>
              <a:rect b="b" l="l" r="r" t="t"/>
              <a:pathLst>
                <a:path extrusionOk="0" h="2721" w="5575">
                  <a:moveTo>
                    <a:pt x="1955" y="1"/>
                  </a:moveTo>
                  <a:cubicBezTo>
                    <a:pt x="1905" y="1"/>
                    <a:pt x="1855" y="2"/>
                    <a:pt x="1804" y="4"/>
                  </a:cubicBezTo>
                  <a:cubicBezTo>
                    <a:pt x="1572" y="14"/>
                    <a:pt x="1343" y="47"/>
                    <a:pt x="1128" y="98"/>
                  </a:cubicBezTo>
                  <a:cubicBezTo>
                    <a:pt x="0" y="360"/>
                    <a:pt x="879" y="1333"/>
                    <a:pt x="1385" y="1750"/>
                  </a:cubicBezTo>
                  <a:cubicBezTo>
                    <a:pt x="1784" y="2078"/>
                    <a:pt x="2253" y="2316"/>
                    <a:pt x="2740" y="2479"/>
                  </a:cubicBezTo>
                  <a:cubicBezTo>
                    <a:pt x="3202" y="2634"/>
                    <a:pt x="3700" y="2721"/>
                    <a:pt x="4197" y="2721"/>
                  </a:cubicBezTo>
                  <a:cubicBezTo>
                    <a:pt x="4663" y="2721"/>
                    <a:pt x="5128" y="2644"/>
                    <a:pt x="5558" y="2478"/>
                  </a:cubicBezTo>
                  <a:cubicBezTo>
                    <a:pt x="5575" y="2471"/>
                    <a:pt x="4952" y="1640"/>
                    <a:pt x="4890" y="1568"/>
                  </a:cubicBezTo>
                  <a:cubicBezTo>
                    <a:pt x="4105" y="684"/>
                    <a:pt x="3161" y="1"/>
                    <a:pt x="19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7"/>
            <p:cNvSpPr/>
            <p:nvPr/>
          </p:nvSpPr>
          <p:spPr>
            <a:xfrm>
              <a:off x="6099278" y="5167827"/>
              <a:ext cx="656822" cy="292581"/>
            </a:xfrm>
            <a:custGeom>
              <a:rect b="b" l="l" r="r" t="t"/>
              <a:pathLst>
                <a:path extrusionOk="0" h="8378" w="18808">
                  <a:moveTo>
                    <a:pt x="10812" y="1"/>
                  </a:moveTo>
                  <a:cubicBezTo>
                    <a:pt x="10714" y="1"/>
                    <a:pt x="10629" y="123"/>
                    <a:pt x="10721" y="203"/>
                  </a:cubicBezTo>
                  <a:cubicBezTo>
                    <a:pt x="11629" y="983"/>
                    <a:pt x="12616" y="1650"/>
                    <a:pt x="13675" y="2200"/>
                  </a:cubicBezTo>
                  <a:cubicBezTo>
                    <a:pt x="12590" y="2416"/>
                    <a:pt x="11515" y="2722"/>
                    <a:pt x="10454" y="3067"/>
                  </a:cubicBezTo>
                  <a:cubicBezTo>
                    <a:pt x="10449" y="3065"/>
                    <a:pt x="10445" y="3060"/>
                    <a:pt x="10438" y="3060"/>
                  </a:cubicBezTo>
                  <a:cubicBezTo>
                    <a:pt x="9184" y="2722"/>
                    <a:pt x="7992" y="2236"/>
                    <a:pt x="6858" y="1600"/>
                  </a:cubicBezTo>
                  <a:cubicBezTo>
                    <a:pt x="6836" y="1587"/>
                    <a:pt x="6814" y="1582"/>
                    <a:pt x="6793" y="1582"/>
                  </a:cubicBezTo>
                  <a:cubicBezTo>
                    <a:pt x="6678" y="1582"/>
                    <a:pt x="6604" y="1755"/>
                    <a:pt x="6727" y="1825"/>
                  </a:cubicBezTo>
                  <a:cubicBezTo>
                    <a:pt x="7774" y="2413"/>
                    <a:pt x="8870" y="2871"/>
                    <a:pt x="10020" y="3209"/>
                  </a:cubicBezTo>
                  <a:cubicBezTo>
                    <a:pt x="9888" y="3252"/>
                    <a:pt x="9757" y="3298"/>
                    <a:pt x="9628" y="3341"/>
                  </a:cubicBezTo>
                  <a:cubicBezTo>
                    <a:pt x="8501" y="3724"/>
                    <a:pt x="7382" y="4122"/>
                    <a:pt x="6245" y="4475"/>
                  </a:cubicBezTo>
                  <a:cubicBezTo>
                    <a:pt x="6232" y="4448"/>
                    <a:pt x="6205" y="4424"/>
                    <a:pt x="6168" y="4415"/>
                  </a:cubicBezTo>
                  <a:cubicBezTo>
                    <a:pt x="4913" y="4076"/>
                    <a:pt x="3720" y="3592"/>
                    <a:pt x="2587" y="2954"/>
                  </a:cubicBezTo>
                  <a:cubicBezTo>
                    <a:pt x="2565" y="2942"/>
                    <a:pt x="2543" y="2936"/>
                    <a:pt x="2523" y="2936"/>
                  </a:cubicBezTo>
                  <a:cubicBezTo>
                    <a:pt x="2408" y="2936"/>
                    <a:pt x="2333" y="3109"/>
                    <a:pt x="2456" y="3179"/>
                  </a:cubicBezTo>
                  <a:cubicBezTo>
                    <a:pt x="3534" y="3785"/>
                    <a:pt x="4665" y="4253"/>
                    <a:pt x="5852" y="4594"/>
                  </a:cubicBezTo>
                  <a:cubicBezTo>
                    <a:pt x="5562" y="4680"/>
                    <a:pt x="5272" y="4765"/>
                    <a:pt x="4979" y="4843"/>
                  </a:cubicBezTo>
                  <a:cubicBezTo>
                    <a:pt x="3404" y="5264"/>
                    <a:pt x="1760" y="5431"/>
                    <a:pt x="155" y="5718"/>
                  </a:cubicBezTo>
                  <a:cubicBezTo>
                    <a:pt x="1" y="5745"/>
                    <a:pt x="54" y="5970"/>
                    <a:pt x="198" y="5970"/>
                  </a:cubicBezTo>
                  <a:cubicBezTo>
                    <a:pt x="206" y="5970"/>
                    <a:pt x="215" y="5969"/>
                    <a:pt x="224" y="5968"/>
                  </a:cubicBezTo>
                  <a:cubicBezTo>
                    <a:pt x="1603" y="5721"/>
                    <a:pt x="3004" y="5556"/>
                    <a:pt x="4371" y="5258"/>
                  </a:cubicBezTo>
                  <a:cubicBezTo>
                    <a:pt x="4862" y="5150"/>
                    <a:pt x="5349" y="5022"/>
                    <a:pt x="5833" y="4880"/>
                  </a:cubicBezTo>
                  <a:lnTo>
                    <a:pt x="5833" y="4880"/>
                  </a:lnTo>
                  <a:cubicBezTo>
                    <a:pt x="5297" y="5946"/>
                    <a:pt x="4887" y="7054"/>
                    <a:pt x="4603" y="8217"/>
                  </a:cubicBezTo>
                  <a:cubicBezTo>
                    <a:pt x="4578" y="8314"/>
                    <a:pt x="4660" y="8378"/>
                    <a:pt x="4737" y="8378"/>
                  </a:cubicBezTo>
                  <a:cubicBezTo>
                    <a:pt x="4787" y="8378"/>
                    <a:pt x="4837" y="8350"/>
                    <a:pt x="4852" y="8286"/>
                  </a:cubicBezTo>
                  <a:cubicBezTo>
                    <a:pt x="5152" y="7061"/>
                    <a:pt x="5592" y="5895"/>
                    <a:pt x="6174" y="4781"/>
                  </a:cubicBezTo>
                  <a:cubicBezTo>
                    <a:pt x="7137" y="4486"/>
                    <a:pt x="8088" y="4148"/>
                    <a:pt x="9035" y="3821"/>
                  </a:cubicBezTo>
                  <a:cubicBezTo>
                    <a:pt x="9403" y="3693"/>
                    <a:pt x="9774" y="3566"/>
                    <a:pt x="10145" y="3441"/>
                  </a:cubicBezTo>
                  <a:lnTo>
                    <a:pt x="10145" y="3441"/>
                  </a:lnTo>
                  <a:cubicBezTo>
                    <a:pt x="9589" y="4532"/>
                    <a:pt x="9165" y="5668"/>
                    <a:pt x="8871" y="6861"/>
                  </a:cubicBezTo>
                  <a:cubicBezTo>
                    <a:pt x="8847" y="6959"/>
                    <a:pt x="8928" y="7023"/>
                    <a:pt x="9005" y="7023"/>
                  </a:cubicBezTo>
                  <a:cubicBezTo>
                    <a:pt x="9056" y="7023"/>
                    <a:pt x="9106" y="6995"/>
                    <a:pt x="9121" y="6930"/>
                  </a:cubicBezTo>
                  <a:cubicBezTo>
                    <a:pt x="9430" y="5671"/>
                    <a:pt x="9886" y="4471"/>
                    <a:pt x="10495" y="3325"/>
                  </a:cubicBezTo>
                  <a:cubicBezTo>
                    <a:pt x="11540" y="2986"/>
                    <a:pt x="12596" y="2677"/>
                    <a:pt x="13666" y="2459"/>
                  </a:cubicBezTo>
                  <a:lnTo>
                    <a:pt x="13666" y="2459"/>
                  </a:lnTo>
                  <a:cubicBezTo>
                    <a:pt x="13079" y="3510"/>
                    <a:pt x="12616" y="4611"/>
                    <a:pt x="12279" y="5770"/>
                  </a:cubicBezTo>
                  <a:cubicBezTo>
                    <a:pt x="12251" y="5867"/>
                    <a:pt x="12331" y="5930"/>
                    <a:pt x="12409" y="5930"/>
                  </a:cubicBezTo>
                  <a:cubicBezTo>
                    <a:pt x="12461" y="5930"/>
                    <a:pt x="12511" y="5903"/>
                    <a:pt x="12529" y="5839"/>
                  </a:cubicBezTo>
                  <a:cubicBezTo>
                    <a:pt x="12880" y="4630"/>
                    <a:pt x="13370" y="3486"/>
                    <a:pt x="13998" y="2395"/>
                  </a:cubicBezTo>
                  <a:cubicBezTo>
                    <a:pt x="14880" y="2232"/>
                    <a:pt x="15771" y="2134"/>
                    <a:pt x="16668" y="2134"/>
                  </a:cubicBezTo>
                  <a:cubicBezTo>
                    <a:pt x="17302" y="2134"/>
                    <a:pt x="17940" y="2183"/>
                    <a:pt x="18580" y="2293"/>
                  </a:cubicBezTo>
                  <a:cubicBezTo>
                    <a:pt x="18588" y="2294"/>
                    <a:pt x="18596" y="2295"/>
                    <a:pt x="18604" y="2295"/>
                  </a:cubicBezTo>
                  <a:cubicBezTo>
                    <a:pt x="18753" y="2295"/>
                    <a:pt x="18808" y="2068"/>
                    <a:pt x="18652" y="2042"/>
                  </a:cubicBezTo>
                  <a:cubicBezTo>
                    <a:pt x="17988" y="1928"/>
                    <a:pt x="17329" y="1878"/>
                    <a:pt x="16673" y="1878"/>
                  </a:cubicBezTo>
                  <a:cubicBezTo>
                    <a:pt x="15794" y="1878"/>
                    <a:pt x="14922" y="1969"/>
                    <a:pt x="14058" y="2123"/>
                  </a:cubicBezTo>
                  <a:cubicBezTo>
                    <a:pt x="12916" y="1558"/>
                    <a:pt x="11858" y="861"/>
                    <a:pt x="10892" y="32"/>
                  </a:cubicBezTo>
                  <a:cubicBezTo>
                    <a:pt x="10867" y="10"/>
                    <a:pt x="10839" y="1"/>
                    <a:pt x="10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17"/>
          <p:cNvGrpSpPr/>
          <p:nvPr/>
        </p:nvGrpSpPr>
        <p:grpSpPr>
          <a:xfrm>
            <a:off x="1464614" y="7124624"/>
            <a:ext cx="1392082" cy="324971"/>
            <a:chOff x="1657827" y="7068681"/>
            <a:chExt cx="1121561" cy="261820"/>
          </a:xfrm>
        </p:grpSpPr>
        <p:sp>
          <p:nvSpPr>
            <p:cNvPr id="825" name="Google Shape;825;p17"/>
            <p:cNvSpPr/>
            <p:nvPr/>
          </p:nvSpPr>
          <p:spPr>
            <a:xfrm flipH="1" rot="10800000">
              <a:off x="2051777" y="7068681"/>
              <a:ext cx="333661" cy="261820"/>
            </a:xfrm>
            <a:custGeom>
              <a:rect b="b" l="l" r="r" t="t"/>
              <a:pathLst>
                <a:path extrusionOk="0" h="9133" w="11638">
                  <a:moveTo>
                    <a:pt x="5513" y="0"/>
                  </a:moveTo>
                  <a:cubicBezTo>
                    <a:pt x="5462" y="0"/>
                    <a:pt x="5417" y="0"/>
                    <a:pt x="5381" y="1"/>
                  </a:cubicBezTo>
                  <a:cubicBezTo>
                    <a:pt x="5250" y="2"/>
                    <a:pt x="3312" y="124"/>
                    <a:pt x="1695" y="372"/>
                  </a:cubicBezTo>
                  <a:cubicBezTo>
                    <a:pt x="514" y="554"/>
                    <a:pt x="59" y="628"/>
                    <a:pt x="33" y="3354"/>
                  </a:cubicBezTo>
                  <a:cubicBezTo>
                    <a:pt x="26" y="3926"/>
                    <a:pt x="0" y="4367"/>
                    <a:pt x="383" y="5618"/>
                  </a:cubicBezTo>
                  <a:cubicBezTo>
                    <a:pt x="432" y="5780"/>
                    <a:pt x="780" y="6689"/>
                    <a:pt x="1004" y="6964"/>
                  </a:cubicBezTo>
                  <a:cubicBezTo>
                    <a:pt x="1129" y="7119"/>
                    <a:pt x="1294" y="7264"/>
                    <a:pt x="1390" y="7342"/>
                  </a:cubicBezTo>
                  <a:cubicBezTo>
                    <a:pt x="2159" y="8536"/>
                    <a:pt x="3566" y="8933"/>
                    <a:pt x="4963" y="9096"/>
                  </a:cubicBezTo>
                  <a:cubicBezTo>
                    <a:pt x="5178" y="9120"/>
                    <a:pt x="5390" y="9133"/>
                    <a:pt x="5600" y="9133"/>
                  </a:cubicBezTo>
                  <a:cubicBezTo>
                    <a:pt x="8080" y="9133"/>
                    <a:pt x="10178" y="7438"/>
                    <a:pt x="10989" y="5278"/>
                  </a:cubicBezTo>
                  <a:cubicBezTo>
                    <a:pt x="11340" y="4347"/>
                    <a:pt x="11638" y="2754"/>
                    <a:pt x="11629" y="1813"/>
                  </a:cubicBezTo>
                  <a:cubicBezTo>
                    <a:pt x="11614" y="168"/>
                    <a:pt x="9911" y="164"/>
                    <a:pt x="6625" y="26"/>
                  </a:cubicBezTo>
                  <a:cubicBezTo>
                    <a:pt x="6172" y="6"/>
                    <a:pt x="5760" y="0"/>
                    <a:pt x="5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7"/>
            <p:cNvSpPr/>
            <p:nvPr/>
          </p:nvSpPr>
          <p:spPr>
            <a:xfrm flipH="1" rot="10800000">
              <a:off x="1657827" y="7068681"/>
              <a:ext cx="333661" cy="261820"/>
            </a:xfrm>
            <a:custGeom>
              <a:rect b="b" l="l" r="r" t="t"/>
              <a:pathLst>
                <a:path extrusionOk="0" h="9133" w="11638">
                  <a:moveTo>
                    <a:pt x="5513" y="0"/>
                  </a:moveTo>
                  <a:cubicBezTo>
                    <a:pt x="5462" y="0"/>
                    <a:pt x="5417" y="0"/>
                    <a:pt x="5381" y="1"/>
                  </a:cubicBezTo>
                  <a:cubicBezTo>
                    <a:pt x="5250" y="2"/>
                    <a:pt x="3312" y="124"/>
                    <a:pt x="1695" y="372"/>
                  </a:cubicBezTo>
                  <a:cubicBezTo>
                    <a:pt x="514" y="554"/>
                    <a:pt x="59" y="628"/>
                    <a:pt x="33" y="3354"/>
                  </a:cubicBezTo>
                  <a:cubicBezTo>
                    <a:pt x="26" y="3926"/>
                    <a:pt x="0" y="4367"/>
                    <a:pt x="383" y="5618"/>
                  </a:cubicBezTo>
                  <a:cubicBezTo>
                    <a:pt x="432" y="5780"/>
                    <a:pt x="780" y="6689"/>
                    <a:pt x="1004" y="6964"/>
                  </a:cubicBezTo>
                  <a:cubicBezTo>
                    <a:pt x="1129" y="7119"/>
                    <a:pt x="1294" y="7264"/>
                    <a:pt x="1390" y="7342"/>
                  </a:cubicBezTo>
                  <a:cubicBezTo>
                    <a:pt x="2159" y="8536"/>
                    <a:pt x="3566" y="8933"/>
                    <a:pt x="4963" y="9096"/>
                  </a:cubicBezTo>
                  <a:cubicBezTo>
                    <a:pt x="5178" y="9120"/>
                    <a:pt x="5390" y="9133"/>
                    <a:pt x="5600" y="9133"/>
                  </a:cubicBezTo>
                  <a:cubicBezTo>
                    <a:pt x="8080" y="9133"/>
                    <a:pt x="10178" y="7438"/>
                    <a:pt x="10989" y="5278"/>
                  </a:cubicBezTo>
                  <a:cubicBezTo>
                    <a:pt x="11340" y="4347"/>
                    <a:pt x="11638" y="2754"/>
                    <a:pt x="11629" y="1813"/>
                  </a:cubicBezTo>
                  <a:cubicBezTo>
                    <a:pt x="11614" y="168"/>
                    <a:pt x="9911" y="164"/>
                    <a:pt x="6625" y="26"/>
                  </a:cubicBezTo>
                  <a:cubicBezTo>
                    <a:pt x="6172" y="6"/>
                    <a:pt x="5760" y="0"/>
                    <a:pt x="5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7"/>
            <p:cNvSpPr/>
            <p:nvPr/>
          </p:nvSpPr>
          <p:spPr>
            <a:xfrm flipH="1" rot="10800000">
              <a:off x="2445727" y="7068681"/>
              <a:ext cx="333661" cy="261820"/>
            </a:xfrm>
            <a:custGeom>
              <a:rect b="b" l="l" r="r" t="t"/>
              <a:pathLst>
                <a:path extrusionOk="0" h="9133" w="11638">
                  <a:moveTo>
                    <a:pt x="5513" y="0"/>
                  </a:moveTo>
                  <a:cubicBezTo>
                    <a:pt x="5462" y="0"/>
                    <a:pt x="5417" y="0"/>
                    <a:pt x="5381" y="1"/>
                  </a:cubicBezTo>
                  <a:cubicBezTo>
                    <a:pt x="5250" y="2"/>
                    <a:pt x="3312" y="124"/>
                    <a:pt x="1695" y="372"/>
                  </a:cubicBezTo>
                  <a:cubicBezTo>
                    <a:pt x="514" y="554"/>
                    <a:pt x="59" y="628"/>
                    <a:pt x="33" y="3354"/>
                  </a:cubicBezTo>
                  <a:cubicBezTo>
                    <a:pt x="26" y="3926"/>
                    <a:pt x="0" y="4367"/>
                    <a:pt x="383" y="5618"/>
                  </a:cubicBezTo>
                  <a:cubicBezTo>
                    <a:pt x="432" y="5780"/>
                    <a:pt x="780" y="6689"/>
                    <a:pt x="1004" y="6964"/>
                  </a:cubicBezTo>
                  <a:cubicBezTo>
                    <a:pt x="1129" y="7119"/>
                    <a:pt x="1294" y="7264"/>
                    <a:pt x="1390" y="7342"/>
                  </a:cubicBezTo>
                  <a:cubicBezTo>
                    <a:pt x="2159" y="8536"/>
                    <a:pt x="3566" y="8933"/>
                    <a:pt x="4963" y="9096"/>
                  </a:cubicBezTo>
                  <a:cubicBezTo>
                    <a:pt x="5178" y="9120"/>
                    <a:pt x="5390" y="9133"/>
                    <a:pt x="5600" y="9133"/>
                  </a:cubicBezTo>
                  <a:cubicBezTo>
                    <a:pt x="8080" y="9133"/>
                    <a:pt x="10178" y="7438"/>
                    <a:pt x="10989" y="5278"/>
                  </a:cubicBezTo>
                  <a:cubicBezTo>
                    <a:pt x="11340" y="4347"/>
                    <a:pt x="11638" y="2754"/>
                    <a:pt x="11629" y="1813"/>
                  </a:cubicBezTo>
                  <a:cubicBezTo>
                    <a:pt x="11614" y="168"/>
                    <a:pt x="9911" y="164"/>
                    <a:pt x="6625" y="26"/>
                  </a:cubicBezTo>
                  <a:cubicBezTo>
                    <a:pt x="6172" y="6"/>
                    <a:pt x="5760" y="0"/>
                    <a:pt x="5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TITLE_AND_TWO_COLUMNS_1">
    <p:spTree>
      <p:nvGrpSpPr>
        <p:cNvPr id="828" name="Shape 828"/>
        <p:cNvGrpSpPr/>
        <p:nvPr/>
      </p:nvGrpSpPr>
      <p:grpSpPr>
        <a:xfrm>
          <a:off x="0" y="0"/>
          <a:ext cx="0" cy="0"/>
          <a:chOff x="0" y="0"/>
          <a:chExt cx="0" cy="0"/>
        </a:xfrm>
      </p:grpSpPr>
      <p:sp>
        <p:nvSpPr>
          <p:cNvPr id="829" name="Google Shape;829;p18"/>
          <p:cNvSpPr/>
          <p:nvPr/>
        </p:nvSpPr>
        <p:spPr>
          <a:xfrm>
            <a:off x="1991027" y="174134"/>
            <a:ext cx="297477" cy="325799"/>
          </a:xfrm>
          <a:custGeom>
            <a:rect b="b" l="l" r="r" t="t"/>
            <a:pathLst>
              <a:path extrusionOk="0" h="5119" w="4674">
                <a:moveTo>
                  <a:pt x="3817" y="1"/>
                </a:moveTo>
                <a:cubicBezTo>
                  <a:pt x="3292" y="1"/>
                  <a:pt x="2659" y="586"/>
                  <a:pt x="2404" y="1268"/>
                </a:cubicBezTo>
                <a:cubicBezTo>
                  <a:pt x="2404" y="1268"/>
                  <a:pt x="2224" y="901"/>
                  <a:pt x="1893" y="680"/>
                </a:cubicBezTo>
                <a:cubicBezTo>
                  <a:pt x="1721" y="564"/>
                  <a:pt x="1543" y="511"/>
                  <a:pt x="1374" y="511"/>
                </a:cubicBezTo>
                <a:cubicBezTo>
                  <a:pt x="599" y="511"/>
                  <a:pt x="0" y="1629"/>
                  <a:pt x="867" y="2960"/>
                </a:cubicBezTo>
                <a:cubicBezTo>
                  <a:pt x="867" y="2959"/>
                  <a:pt x="866" y="2959"/>
                  <a:pt x="866" y="2959"/>
                </a:cubicBezTo>
                <a:lnTo>
                  <a:pt x="866" y="2959"/>
                </a:lnTo>
                <a:cubicBezTo>
                  <a:pt x="864" y="2959"/>
                  <a:pt x="1005" y="3205"/>
                  <a:pt x="1465" y="3780"/>
                </a:cubicBezTo>
                <a:cubicBezTo>
                  <a:pt x="2081" y="4545"/>
                  <a:pt x="2476" y="5118"/>
                  <a:pt x="2875" y="5118"/>
                </a:cubicBezTo>
                <a:cubicBezTo>
                  <a:pt x="3153" y="5118"/>
                  <a:pt x="3432" y="4840"/>
                  <a:pt x="3788" y="4153"/>
                </a:cubicBezTo>
                <a:lnTo>
                  <a:pt x="3788" y="4153"/>
                </a:lnTo>
                <a:cubicBezTo>
                  <a:pt x="3787" y="4155"/>
                  <a:pt x="3787" y="4156"/>
                  <a:pt x="3786" y="4156"/>
                </a:cubicBezTo>
                <a:cubicBezTo>
                  <a:pt x="3780" y="4156"/>
                  <a:pt x="4673" y="2293"/>
                  <a:pt x="4617" y="1269"/>
                </a:cubicBezTo>
                <a:cubicBezTo>
                  <a:pt x="4563" y="349"/>
                  <a:pt x="4222" y="1"/>
                  <a:pt x="38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 name="Google Shape;830;p18"/>
          <p:cNvGrpSpPr/>
          <p:nvPr/>
        </p:nvGrpSpPr>
        <p:grpSpPr>
          <a:xfrm>
            <a:off x="6847166" y="7088193"/>
            <a:ext cx="386101" cy="362437"/>
            <a:chOff x="3520505" y="1821196"/>
            <a:chExt cx="266662" cy="250319"/>
          </a:xfrm>
        </p:grpSpPr>
        <p:sp>
          <p:nvSpPr>
            <p:cNvPr id="831" name="Google Shape;831;p18"/>
            <p:cNvSpPr/>
            <p:nvPr/>
          </p:nvSpPr>
          <p:spPr>
            <a:xfrm>
              <a:off x="3649958" y="1910176"/>
              <a:ext cx="70" cy="35"/>
            </a:xfrm>
            <a:custGeom>
              <a:rect b="b" l="l" r="r" t="t"/>
              <a:pathLst>
                <a:path extrusionOk="0" h="1" w="2">
                  <a:moveTo>
                    <a:pt x="1" y="0"/>
                  </a:moveTo>
                  <a:cubicBezTo>
                    <a:pt x="1" y="0"/>
                    <a:pt x="2" y="0"/>
                    <a:pt x="1" y="0"/>
                  </a:cubicBezTo>
                  <a:cubicBezTo>
                    <a:pt x="2" y="0"/>
                    <a:pt x="1"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8"/>
            <p:cNvSpPr/>
            <p:nvPr/>
          </p:nvSpPr>
          <p:spPr>
            <a:xfrm>
              <a:off x="3614094" y="1908186"/>
              <a:ext cx="88948" cy="92964"/>
            </a:xfrm>
            <a:custGeom>
              <a:rect b="b" l="l" r="r" t="t"/>
              <a:pathLst>
                <a:path extrusionOk="0" h="2662" w="2547">
                  <a:moveTo>
                    <a:pt x="1029" y="54"/>
                  </a:moveTo>
                  <a:cubicBezTo>
                    <a:pt x="1029" y="54"/>
                    <a:pt x="1028" y="55"/>
                    <a:pt x="1028" y="55"/>
                  </a:cubicBezTo>
                  <a:cubicBezTo>
                    <a:pt x="1028" y="55"/>
                    <a:pt x="1028" y="55"/>
                    <a:pt x="1029" y="54"/>
                  </a:cubicBezTo>
                  <a:close/>
                  <a:moveTo>
                    <a:pt x="1285" y="0"/>
                  </a:moveTo>
                  <a:cubicBezTo>
                    <a:pt x="1261" y="0"/>
                    <a:pt x="1241" y="2"/>
                    <a:pt x="1214" y="6"/>
                  </a:cubicBezTo>
                  <a:cubicBezTo>
                    <a:pt x="1213" y="6"/>
                    <a:pt x="1210" y="6"/>
                    <a:pt x="1210" y="9"/>
                  </a:cubicBezTo>
                  <a:cubicBezTo>
                    <a:pt x="1185" y="13"/>
                    <a:pt x="1159" y="20"/>
                    <a:pt x="1137" y="26"/>
                  </a:cubicBezTo>
                  <a:cubicBezTo>
                    <a:pt x="1134" y="26"/>
                    <a:pt x="1131" y="27"/>
                    <a:pt x="1130" y="27"/>
                  </a:cubicBezTo>
                  <a:cubicBezTo>
                    <a:pt x="1087" y="38"/>
                    <a:pt x="1054" y="48"/>
                    <a:pt x="1051" y="48"/>
                  </a:cubicBezTo>
                  <a:cubicBezTo>
                    <a:pt x="1051" y="48"/>
                    <a:pt x="1051" y="48"/>
                    <a:pt x="1051" y="48"/>
                  </a:cubicBezTo>
                  <a:lnTo>
                    <a:pt x="1051" y="48"/>
                  </a:lnTo>
                  <a:lnTo>
                    <a:pt x="1048" y="49"/>
                  </a:lnTo>
                  <a:cubicBezTo>
                    <a:pt x="1047" y="49"/>
                    <a:pt x="1044" y="49"/>
                    <a:pt x="1043" y="52"/>
                  </a:cubicBezTo>
                  <a:lnTo>
                    <a:pt x="1041" y="52"/>
                  </a:lnTo>
                  <a:cubicBezTo>
                    <a:pt x="1040" y="52"/>
                    <a:pt x="1038" y="53"/>
                    <a:pt x="1037" y="53"/>
                  </a:cubicBezTo>
                  <a:lnTo>
                    <a:pt x="1037" y="53"/>
                  </a:lnTo>
                  <a:cubicBezTo>
                    <a:pt x="1038" y="53"/>
                    <a:pt x="1039" y="52"/>
                    <a:pt x="1040" y="52"/>
                  </a:cubicBezTo>
                  <a:lnTo>
                    <a:pt x="1037" y="52"/>
                  </a:lnTo>
                  <a:cubicBezTo>
                    <a:pt x="1036" y="52"/>
                    <a:pt x="1031" y="54"/>
                    <a:pt x="1029" y="54"/>
                  </a:cubicBezTo>
                  <a:lnTo>
                    <a:pt x="1029" y="54"/>
                  </a:lnTo>
                  <a:cubicBezTo>
                    <a:pt x="1032" y="54"/>
                    <a:pt x="1033" y="54"/>
                    <a:pt x="1034" y="54"/>
                  </a:cubicBezTo>
                  <a:lnTo>
                    <a:pt x="1034" y="54"/>
                  </a:lnTo>
                  <a:cubicBezTo>
                    <a:pt x="1034" y="54"/>
                    <a:pt x="1025" y="56"/>
                    <a:pt x="1015" y="59"/>
                  </a:cubicBezTo>
                  <a:cubicBezTo>
                    <a:pt x="978" y="70"/>
                    <a:pt x="937" y="84"/>
                    <a:pt x="895" y="100"/>
                  </a:cubicBezTo>
                  <a:cubicBezTo>
                    <a:pt x="869" y="110"/>
                    <a:pt x="844" y="118"/>
                    <a:pt x="821" y="129"/>
                  </a:cubicBezTo>
                  <a:cubicBezTo>
                    <a:pt x="812" y="132"/>
                    <a:pt x="803" y="136"/>
                    <a:pt x="796" y="139"/>
                  </a:cubicBezTo>
                  <a:cubicBezTo>
                    <a:pt x="785" y="146"/>
                    <a:pt x="772" y="151"/>
                    <a:pt x="760" y="158"/>
                  </a:cubicBezTo>
                  <a:cubicBezTo>
                    <a:pt x="745" y="165"/>
                    <a:pt x="729" y="173"/>
                    <a:pt x="711" y="183"/>
                  </a:cubicBezTo>
                  <a:cubicBezTo>
                    <a:pt x="691" y="193"/>
                    <a:pt x="670" y="205"/>
                    <a:pt x="647" y="220"/>
                  </a:cubicBezTo>
                  <a:cubicBezTo>
                    <a:pt x="640" y="224"/>
                    <a:pt x="634" y="229"/>
                    <a:pt x="627" y="233"/>
                  </a:cubicBezTo>
                  <a:cubicBezTo>
                    <a:pt x="578" y="266"/>
                    <a:pt x="525" y="302"/>
                    <a:pt x="464" y="351"/>
                  </a:cubicBezTo>
                  <a:cubicBezTo>
                    <a:pt x="435" y="378"/>
                    <a:pt x="406" y="404"/>
                    <a:pt x="377" y="433"/>
                  </a:cubicBezTo>
                  <a:cubicBezTo>
                    <a:pt x="246" y="581"/>
                    <a:pt x="170" y="750"/>
                    <a:pt x="96" y="937"/>
                  </a:cubicBezTo>
                  <a:cubicBezTo>
                    <a:pt x="83" y="967"/>
                    <a:pt x="74" y="999"/>
                    <a:pt x="63" y="1032"/>
                  </a:cubicBezTo>
                  <a:cubicBezTo>
                    <a:pt x="34" y="1133"/>
                    <a:pt x="6" y="1239"/>
                    <a:pt x="1" y="1437"/>
                  </a:cubicBezTo>
                  <a:cubicBezTo>
                    <a:pt x="9" y="1437"/>
                    <a:pt x="16" y="1435"/>
                    <a:pt x="25" y="1435"/>
                  </a:cubicBezTo>
                  <a:cubicBezTo>
                    <a:pt x="16" y="1539"/>
                    <a:pt x="9" y="1779"/>
                    <a:pt x="118" y="2023"/>
                  </a:cubicBezTo>
                  <a:cubicBezTo>
                    <a:pt x="121" y="2048"/>
                    <a:pt x="137" y="2072"/>
                    <a:pt x="159" y="2106"/>
                  </a:cubicBezTo>
                  <a:cubicBezTo>
                    <a:pt x="203" y="2186"/>
                    <a:pt x="263" y="2265"/>
                    <a:pt x="340" y="2339"/>
                  </a:cubicBezTo>
                  <a:cubicBezTo>
                    <a:pt x="346" y="2345"/>
                    <a:pt x="353" y="2350"/>
                    <a:pt x="359" y="2353"/>
                  </a:cubicBezTo>
                  <a:cubicBezTo>
                    <a:pt x="362" y="2355"/>
                    <a:pt x="365" y="2359"/>
                    <a:pt x="368" y="2360"/>
                  </a:cubicBezTo>
                  <a:cubicBezTo>
                    <a:pt x="525" y="2471"/>
                    <a:pt x="841" y="2574"/>
                    <a:pt x="1087" y="2627"/>
                  </a:cubicBezTo>
                  <a:lnTo>
                    <a:pt x="1087" y="2628"/>
                  </a:lnTo>
                  <a:cubicBezTo>
                    <a:pt x="1181" y="2649"/>
                    <a:pt x="1243" y="2661"/>
                    <a:pt x="1338" y="2661"/>
                  </a:cubicBezTo>
                  <a:lnTo>
                    <a:pt x="1387" y="2661"/>
                  </a:lnTo>
                  <a:cubicBezTo>
                    <a:pt x="1398" y="2661"/>
                    <a:pt x="1407" y="2658"/>
                    <a:pt x="1416" y="2656"/>
                  </a:cubicBezTo>
                  <a:cubicBezTo>
                    <a:pt x="1417" y="2656"/>
                    <a:pt x="1418" y="2656"/>
                    <a:pt x="1421" y="2654"/>
                  </a:cubicBezTo>
                  <a:lnTo>
                    <a:pt x="1422" y="2654"/>
                  </a:lnTo>
                  <a:cubicBezTo>
                    <a:pt x="1428" y="2651"/>
                    <a:pt x="1435" y="2650"/>
                    <a:pt x="1442" y="2647"/>
                  </a:cubicBezTo>
                  <a:cubicBezTo>
                    <a:pt x="1445" y="2644"/>
                    <a:pt x="1447" y="2644"/>
                    <a:pt x="1451" y="2643"/>
                  </a:cubicBezTo>
                  <a:lnTo>
                    <a:pt x="1462" y="2638"/>
                  </a:lnTo>
                  <a:cubicBezTo>
                    <a:pt x="1482" y="2629"/>
                    <a:pt x="1505" y="2620"/>
                    <a:pt x="1538" y="2603"/>
                  </a:cubicBezTo>
                  <a:cubicBezTo>
                    <a:pt x="1556" y="2596"/>
                    <a:pt x="1572" y="2591"/>
                    <a:pt x="1588" y="2591"/>
                  </a:cubicBezTo>
                  <a:cubicBezTo>
                    <a:pt x="1604" y="2591"/>
                    <a:pt x="1620" y="2596"/>
                    <a:pt x="1636" y="2607"/>
                  </a:cubicBezTo>
                  <a:cubicBezTo>
                    <a:pt x="1678" y="2591"/>
                    <a:pt x="1723" y="2571"/>
                    <a:pt x="1768" y="2549"/>
                  </a:cubicBezTo>
                  <a:cubicBezTo>
                    <a:pt x="1975" y="2440"/>
                    <a:pt x="2091" y="2377"/>
                    <a:pt x="2218" y="2194"/>
                  </a:cubicBezTo>
                  <a:cubicBezTo>
                    <a:pt x="2236" y="2170"/>
                    <a:pt x="2251" y="2143"/>
                    <a:pt x="2266" y="2117"/>
                  </a:cubicBezTo>
                  <a:lnTo>
                    <a:pt x="2266" y="2116"/>
                  </a:lnTo>
                  <a:cubicBezTo>
                    <a:pt x="2276" y="2102"/>
                    <a:pt x="2284" y="2087"/>
                    <a:pt x="2291" y="2070"/>
                  </a:cubicBezTo>
                  <a:cubicBezTo>
                    <a:pt x="2298" y="2059"/>
                    <a:pt x="2305" y="2048"/>
                    <a:pt x="2310" y="2036"/>
                  </a:cubicBezTo>
                  <a:cubicBezTo>
                    <a:pt x="2539" y="1548"/>
                    <a:pt x="2546" y="1387"/>
                    <a:pt x="2452" y="985"/>
                  </a:cubicBezTo>
                  <a:cubicBezTo>
                    <a:pt x="2445" y="962"/>
                    <a:pt x="2438" y="937"/>
                    <a:pt x="2432" y="911"/>
                  </a:cubicBezTo>
                  <a:cubicBezTo>
                    <a:pt x="2430" y="906"/>
                    <a:pt x="2430" y="902"/>
                    <a:pt x="2429" y="897"/>
                  </a:cubicBezTo>
                  <a:cubicBezTo>
                    <a:pt x="2422" y="873"/>
                    <a:pt x="2415" y="851"/>
                    <a:pt x="2408" y="826"/>
                  </a:cubicBezTo>
                  <a:cubicBezTo>
                    <a:pt x="2408" y="825"/>
                    <a:pt x="2407" y="824"/>
                    <a:pt x="2407" y="821"/>
                  </a:cubicBezTo>
                  <a:lnTo>
                    <a:pt x="2386" y="759"/>
                  </a:lnTo>
                  <a:cubicBezTo>
                    <a:pt x="2360" y="695"/>
                    <a:pt x="2306" y="583"/>
                    <a:pt x="2263" y="521"/>
                  </a:cubicBezTo>
                  <a:cubicBezTo>
                    <a:pt x="2245" y="496"/>
                    <a:pt x="2182" y="411"/>
                    <a:pt x="2125" y="338"/>
                  </a:cubicBezTo>
                  <a:cubicBezTo>
                    <a:pt x="2103" y="310"/>
                    <a:pt x="2089" y="292"/>
                    <a:pt x="2077" y="278"/>
                  </a:cubicBezTo>
                  <a:cubicBezTo>
                    <a:pt x="2073" y="274"/>
                    <a:pt x="2071" y="271"/>
                    <a:pt x="2069" y="267"/>
                  </a:cubicBezTo>
                  <a:cubicBezTo>
                    <a:pt x="2063" y="262"/>
                    <a:pt x="2057" y="258"/>
                    <a:pt x="2055" y="252"/>
                  </a:cubicBezTo>
                  <a:lnTo>
                    <a:pt x="2051" y="248"/>
                  </a:lnTo>
                  <a:lnTo>
                    <a:pt x="2044" y="241"/>
                  </a:lnTo>
                  <a:lnTo>
                    <a:pt x="2041" y="238"/>
                  </a:lnTo>
                  <a:lnTo>
                    <a:pt x="2034" y="231"/>
                  </a:lnTo>
                  <a:cubicBezTo>
                    <a:pt x="2030" y="230"/>
                    <a:pt x="2028" y="226"/>
                    <a:pt x="2024" y="224"/>
                  </a:cubicBezTo>
                  <a:cubicBezTo>
                    <a:pt x="2020" y="219"/>
                    <a:pt x="2013" y="213"/>
                    <a:pt x="2004" y="209"/>
                  </a:cubicBezTo>
                  <a:lnTo>
                    <a:pt x="1979" y="193"/>
                  </a:lnTo>
                  <a:cubicBezTo>
                    <a:pt x="1976" y="191"/>
                    <a:pt x="1975" y="191"/>
                    <a:pt x="1972" y="190"/>
                  </a:cubicBezTo>
                  <a:cubicBezTo>
                    <a:pt x="1968" y="189"/>
                    <a:pt x="1962" y="184"/>
                    <a:pt x="1959" y="183"/>
                  </a:cubicBezTo>
                  <a:cubicBezTo>
                    <a:pt x="1951" y="178"/>
                    <a:pt x="1942" y="175"/>
                    <a:pt x="1933" y="169"/>
                  </a:cubicBezTo>
                  <a:cubicBezTo>
                    <a:pt x="1930" y="168"/>
                    <a:pt x="1925" y="165"/>
                    <a:pt x="1921" y="164"/>
                  </a:cubicBezTo>
                  <a:cubicBezTo>
                    <a:pt x="1893" y="151"/>
                    <a:pt x="1861" y="136"/>
                    <a:pt x="1810" y="117"/>
                  </a:cubicBezTo>
                  <a:lnTo>
                    <a:pt x="1786" y="107"/>
                  </a:lnTo>
                  <a:cubicBezTo>
                    <a:pt x="1692" y="74"/>
                    <a:pt x="1603" y="46"/>
                    <a:pt x="1512" y="27"/>
                  </a:cubicBezTo>
                  <a:cubicBezTo>
                    <a:pt x="1509" y="27"/>
                    <a:pt x="1505" y="26"/>
                    <a:pt x="1503" y="26"/>
                  </a:cubicBezTo>
                  <a:cubicBezTo>
                    <a:pt x="1457" y="17"/>
                    <a:pt x="1413" y="10"/>
                    <a:pt x="1366" y="5"/>
                  </a:cubicBezTo>
                  <a:cubicBezTo>
                    <a:pt x="1359" y="5"/>
                    <a:pt x="1353" y="4"/>
                    <a:pt x="1348" y="4"/>
                  </a:cubicBezTo>
                  <a:cubicBezTo>
                    <a:pt x="1322" y="1"/>
                    <a:pt x="1303" y="0"/>
                    <a:pt x="12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8"/>
            <p:cNvSpPr/>
            <p:nvPr/>
          </p:nvSpPr>
          <p:spPr>
            <a:xfrm>
              <a:off x="3652368" y="2010366"/>
              <a:ext cx="18858" cy="61149"/>
            </a:xfrm>
            <a:custGeom>
              <a:rect b="b" l="l" r="r" t="t"/>
              <a:pathLst>
                <a:path extrusionOk="0" h="1751" w="540">
                  <a:moveTo>
                    <a:pt x="474" y="1"/>
                  </a:moveTo>
                  <a:cubicBezTo>
                    <a:pt x="450" y="1"/>
                    <a:pt x="405" y="15"/>
                    <a:pt x="318" y="15"/>
                  </a:cubicBezTo>
                  <a:cubicBezTo>
                    <a:pt x="296" y="15"/>
                    <a:pt x="270" y="14"/>
                    <a:pt x="241" y="11"/>
                  </a:cubicBezTo>
                  <a:cubicBezTo>
                    <a:pt x="207" y="8"/>
                    <a:pt x="92" y="5"/>
                    <a:pt x="31" y="5"/>
                  </a:cubicBezTo>
                  <a:cubicBezTo>
                    <a:pt x="18" y="5"/>
                    <a:pt x="7" y="5"/>
                    <a:pt x="1" y="6"/>
                  </a:cubicBezTo>
                  <a:cubicBezTo>
                    <a:pt x="16" y="420"/>
                    <a:pt x="24" y="497"/>
                    <a:pt x="48" y="831"/>
                  </a:cubicBezTo>
                  <a:cubicBezTo>
                    <a:pt x="61" y="1048"/>
                    <a:pt x="89" y="1379"/>
                    <a:pt x="104" y="1563"/>
                  </a:cubicBezTo>
                  <a:cubicBezTo>
                    <a:pt x="111" y="1648"/>
                    <a:pt x="195" y="1751"/>
                    <a:pt x="320" y="1751"/>
                  </a:cubicBezTo>
                  <a:cubicBezTo>
                    <a:pt x="441" y="1751"/>
                    <a:pt x="539" y="1648"/>
                    <a:pt x="538" y="1532"/>
                  </a:cubicBezTo>
                  <a:cubicBezTo>
                    <a:pt x="535" y="1363"/>
                    <a:pt x="514" y="552"/>
                    <a:pt x="503" y="203"/>
                  </a:cubicBezTo>
                  <a:cubicBezTo>
                    <a:pt x="496" y="34"/>
                    <a:pt x="511"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8"/>
            <p:cNvSpPr/>
            <p:nvPr/>
          </p:nvSpPr>
          <p:spPr>
            <a:xfrm>
              <a:off x="3649330" y="1821196"/>
              <a:ext cx="17252" cy="76271"/>
            </a:xfrm>
            <a:custGeom>
              <a:rect b="b" l="l" r="r" t="t"/>
              <a:pathLst>
                <a:path extrusionOk="0" h="2184" w="494">
                  <a:moveTo>
                    <a:pt x="194" y="1"/>
                  </a:moveTo>
                  <a:cubicBezTo>
                    <a:pt x="168" y="1"/>
                    <a:pt x="142" y="7"/>
                    <a:pt x="117" y="22"/>
                  </a:cubicBezTo>
                  <a:cubicBezTo>
                    <a:pt x="60" y="54"/>
                    <a:pt x="46" y="115"/>
                    <a:pt x="46" y="115"/>
                  </a:cubicBezTo>
                  <a:cubicBezTo>
                    <a:pt x="37" y="148"/>
                    <a:pt x="39" y="164"/>
                    <a:pt x="42" y="284"/>
                  </a:cubicBezTo>
                  <a:cubicBezTo>
                    <a:pt x="1" y="2141"/>
                    <a:pt x="56" y="1200"/>
                    <a:pt x="48" y="2184"/>
                  </a:cubicBezTo>
                  <a:cubicBezTo>
                    <a:pt x="82" y="2176"/>
                    <a:pt x="158" y="2162"/>
                    <a:pt x="194" y="2158"/>
                  </a:cubicBezTo>
                  <a:cubicBezTo>
                    <a:pt x="230" y="2154"/>
                    <a:pt x="267" y="2153"/>
                    <a:pt x="305" y="2153"/>
                  </a:cubicBezTo>
                  <a:cubicBezTo>
                    <a:pt x="359" y="2153"/>
                    <a:pt x="413" y="2156"/>
                    <a:pt x="462" y="2162"/>
                  </a:cubicBezTo>
                  <a:cubicBezTo>
                    <a:pt x="473" y="2163"/>
                    <a:pt x="482" y="2163"/>
                    <a:pt x="494" y="2165"/>
                  </a:cubicBezTo>
                  <a:cubicBezTo>
                    <a:pt x="474" y="1639"/>
                    <a:pt x="440" y="1172"/>
                    <a:pt x="440" y="1172"/>
                  </a:cubicBezTo>
                  <a:lnTo>
                    <a:pt x="379" y="347"/>
                  </a:lnTo>
                  <a:cubicBezTo>
                    <a:pt x="364" y="188"/>
                    <a:pt x="362" y="159"/>
                    <a:pt x="351" y="120"/>
                  </a:cubicBezTo>
                  <a:cubicBezTo>
                    <a:pt x="332" y="51"/>
                    <a:pt x="266"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8"/>
            <p:cNvSpPr/>
            <p:nvPr/>
          </p:nvSpPr>
          <p:spPr>
            <a:xfrm>
              <a:off x="3520505" y="1944749"/>
              <a:ext cx="83989" cy="22001"/>
            </a:xfrm>
            <a:custGeom>
              <a:rect b="b" l="l" r="r" t="t"/>
              <a:pathLst>
                <a:path extrusionOk="0" h="630" w="2405">
                  <a:moveTo>
                    <a:pt x="2313" y="0"/>
                  </a:moveTo>
                  <a:cubicBezTo>
                    <a:pt x="941" y="18"/>
                    <a:pt x="1266" y="66"/>
                    <a:pt x="310" y="180"/>
                  </a:cubicBezTo>
                  <a:cubicBezTo>
                    <a:pt x="1" y="213"/>
                    <a:pt x="9" y="630"/>
                    <a:pt x="341" y="630"/>
                  </a:cubicBezTo>
                  <a:cubicBezTo>
                    <a:pt x="374" y="630"/>
                    <a:pt x="455" y="621"/>
                    <a:pt x="487" y="619"/>
                  </a:cubicBezTo>
                  <a:cubicBezTo>
                    <a:pt x="1039" y="554"/>
                    <a:pt x="955" y="460"/>
                    <a:pt x="2327" y="412"/>
                  </a:cubicBezTo>
                  <a:cubicBezTo>
                    <a:pt x="2301" y="9"/>
                    <a:pt x="2404" y="0"/>
                    <a:pt x="23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8"/>
            <p:cNvSpPr/>
            <p:nvPr/>
          </p:nvSpPr>
          <p:spPr>
            <a:xfrm>
              <a:off x="3709849" y="1930920"/>
              <a:ext cx="77318" cy="18718"/>
            </a:xfrm>
            <a:custGeom>
              <a:rect b="b" l="l" r="r" t="t"/>
              <a:pathLst>
                <a:path extrusionOk="0" h="536" w="2214">
                  <a:moveTo>
                    <a:pt x="1811" y="1"/>
                  </a:moveTo>
                  <a:cubicBezTo>
                    <a:pt x="1411" y="1"/>
                    <a:pt x="684" y="115"/>
                    <a:pt x="0" y="152"/>
                  </a:cubicBezTo>
                  <a:cubicBezTo>
                    <a:pt x="42" y="286"/>
                    <a:pt x="75" y="497"/>
                    <a:pt x="75" y="497"/>
                  </a:cubicBezTo>
                  <a:cubicBezTo>
                    <a:pt x="76" y="511"/>
                    <a:pt x="79" y="525"/>
                    <a:pt x="80" y="536"/>
                  </a:cubicBezTo>
                  <a:cubicBezTo>
                    <a:pt x="1255" y="381"/>
                    <a:pt x="401" y="497"/>
                    <a:pt x="1577" y="398"/>
                  </a:cubicBezTo>
                  <a:cubicBezTo>
                    <a:pt x="1799" y="381"/>
                    <a:pt x="2012" y="342"/>
                    <a:pt x="2050" y="331"/>
                  </a:cubicBezTo>
                  <a:cubicBezTo>
                    <a:pt x="2174" y="297"/>
                    <a:pt x="2213" y="117"/>
                    <a:pt x="2082" y="41"/>
                  </a:cubicBezTo>
                  <a:cubicBezTo>
                    <a:pt x="2032" y="12"/>
                    <a:pt x="1938" y="1"/>
                    <a:pt x="1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8"/>
            <p:cNvSpPr/>
            <p:nvPr/>
          </p:nvSpPr>
          <p:spPr>
            <a:xfrm>
              <a:off x="3565588" y="1986724"/>
              <a:ext cx="52803" cy="52244"/>
            </a:xfrm>
            <a:custGeom>
              <a:rect b="b" l="l" r="r" t="t"/>
              <a:pathLst>
                <a:path extrusionOk="0" h="1496" w="1512">
                  <a:moveTo>
                    <a:pt x="1245" y="1"/>
                  </a:moveTo>
                  <a:cubicBezTo>
                    <a:pt x="966" y="281"/>
                    <a:pt x="630" y="579"/>
                    <a:pt x="202" y="1066"/>
                  </a:cubicBezTo>
                  <a:cubicBezTo>
                    <a:pt x="1" y="1291"/>
                    <a:pt x="137" y="1496"/>
                    <a:pt x="316" y="1496"/>
                  </a:cubicBezTo>
                  <a:cubicBezTo>
                    <a:pt x="352" y="1496"/>
                    <a:pt x="391" y="1487"/>
                    <a:pt x="429" y="1468"/>
                  </a:cubicBezTo>
                  <a:cubicBezTo>
                    <a:pt x="527" y="1418"/>
                    <a:pt x="572" y="1298"/>
                    <a:pt x="1073" y="800"/>
                  </a:cubicBezTo>
                  <a:cubicBezTo>
                    <a:pt x="1218" y="655"/>
                    <a:pt x="1366" y="511"/>
                    <a:pt x="1511" y="369"/>
                  </a:cubicBezTo>
                  <a:cubicBezTo>
                    <a:pt x="1460" y="315"/>
                    <a:pt x="1438" y="284"/>
                    <a:pt x="1394" y="224"/>
                  </a:cubicBezTo>
                  <a:cubicBezTo>
                    <a:pt x="1354" y="173"/>
                    <a:pt x="1278" y="61"/>
                    <a:pt x="1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8"/>
            <p:cNvSpPr/>
            <p:nvPr/>
          </p:nvSpPr>
          <p:spPr>
            <a:xfrm>
              <a:off x="3685194" y="1837295"/>
              <a:ext cx="74280" cy="73966"/>
            </a:xfrm>
            <a:custGeom>
              <a:rect b="b" l="l" r="r" t="t"/>
              <a:pathLst>
                <a:path extrusionOk="0" h="2118" w="2127">
                  <a:moveTo>
                    <a:pt x="1888" y="0"/>
                  </a:moveTo>
                  <a:cubicBezTo>
                    <a:pt x="1834" y="0"/>
                    <a:pt x="1777" y="56"/>
                    <a:pt x="1731" y="106"/>
                  </a:cubicBezTo>
                  <a:cubicBezTo>
                    <a:pt x="955" y="936"/>
                    <a:pt x="1116" y="649"/>
                    <a:pt x="1" y="1894"/>
                  </a:cubicBezTo>
                  <a:cubicBezTo>
                    <a:pt x="16" y="1902"/>
                    <a:pt x="34" y="1911"/>
                    <a:pt x="49" y="1919"/>
                  </a:cubicBezTo>
                  <a:cubicBezTo>
                    <a:pt x="161" y="1987"/>
                    <a:pt x="213" y="2025"/>
                    <a:pt x="295" y="2118"/>
                  </a:cubicBezTo>
                  <a:cubicBezTo>
                    <a:pt x="643" y="1691"/>
                    <a:pt x="2127" y="207"/>
                    <a:pt x="1946" y="26"/>
                  </a:cubicBezTo>
                  <a:cubicBezTo>
                    <a:pt x="1928" y="8"/>
                    <a:pt x="1908" y="0"/>
                    <a:pt x="1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8"/>
            <p:cNvSpPr/>
            <p:nvPr/>
          </p:nvSpPr>
          <p:spPr>
            <a:xfrm>
              <a:off x="3700141" y="1977994"/>
              <a:ext cx="40021" cy="41418"/>
            </a:xfrm>
            <a:custGeom>
              <a:rect b="b" l="l" r="r" t="t"/>
              <a:pathLst>
                <a:path extrusionOk="0" h="1186" w="1146">
                  <a:moveTo>
                    <a:pt x="219" y="12"/>
                  </a:moveTo>
                  <a:cubicBezTo>
                    <a:pt x="39" y="429"/>
                    <a:pt x="1" y="318"/>
                    <a:pt x="89" y="409"/>
                  </a:cubicBezTo>
                  <a:cubicBezTo>
                    <a:pt x="730" y="1119"/>
                    <a:pt x="754" y="1185"/>
                    <a:pt x="879" y="1185"/>
                  </a:cubicBezTo>
                  <a:cubicBezTo>
                    <a:pt x="924" y="1185"/>
                    <a:pt x="968" y="1166"/>
                    <a:pt x="1002" y="1133"/>
                  </a:cubicBezTo>
                  <a:cubicBezTo>
                    <a:pt x="1145" y="989"/>
                    <a:pt x="1003" y="837"/>
                    <a:pt x="579" y="393"/>
                  </a:cubicBezTo>
                  <a:cubicBezTo>
                    <a:pt x="206" y="1"/>
                    <a:pt x="402" y="216"/>
                    <a:pt x="219" y="1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8"/>
            <p:cNvSpPr/>
            <p:nvPr/>
          </p:nvSpPr>
          <p:spPr>
            <a:xfrm>
              <a:off x="3576938" y="1853289"/>
              <a:ext cx="59787" cy="55527"/>
            </a:xfrm>
            <a:custGeom>
              <a:rect b="b" l="l" r="r" t="t"/>
              <a:pathLst>
                <a:path extrusionOk="0" h="1590" w="1712">
                  <a:moveTo>
                    <a:pt x="289" y="0"/>
                  </a:moveTo>
                  <a:cubicBezTo>
                    <a:pt x="283" y="0"/>
                    <a:pt x="277" y="0"/>
                    <a:pt x="271" y="0"/>
                  </a:cubicBezTo>
                  <a:cubicBezTo>
                    <a:pt x="98" y="0"/>
                    <a:pt x="0" y="216"/>
                    <a:pt x="152" y="347"/>
                  </a:cubicBezTo>
                  <a:cubicBezTo>
                    <a:pt x="153" y="348"/>
                    <a:pt x="961" y="1185"/>
                    <a:pt x="1359" y="1589"/>
                  </a:cubicBezTo>
                  <a:cubicBezTo>
                    <a:pt x="1418" y="1544"/>
                    <a:pt x="1480" y="1505"/>
                    <a:pt x="1546" y="1468"/>
                  </a:cubicBezTo>
                  <a:cubicBezTo>
                    <a:pt x="1712" y="1378"/>
                    <a:pt x="1708" y="1415"/>
                    <a:pt x="1647" y="1353"/>
                  </a:cubicBezTo>
                  <a:cubicBezTo>
                    <a:pt x="1574" y="1275"/>
                    <a:pt x="1499" y="1196"/>
                    <a:pt x="1422" y="1120"/>
                  </a:cubicBezTo>
                  <a:cubicBezTo>
                    <a:pt x="308" y="24"/>
                    <a:pt x="407" y="0"/>
                    <a:pt x="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18"/>
          <p:cNvGrpSpPr/>
          <p:nvPr/>
        </p:nvGrpSpPr>
        <p:grpSpPr>
          <a:xfrm>
            <a:off x="10332850" y="219796"/>
            <a:ext cx="359787" cy="941305"/>
            <a:chOff x="1449768" y="944283"/>
            <a:chExt cx="235447" cy="615997"/>
          </a:xfrm>
        </p:grpSpPr>
        <p:sp>
          <p:nvSpPr>
            <p:cNvPr id="842" name="Google Shape;842;p18"/>
            <p:cNvSpPr/>
            <p:nvPr/>
          </p:nvSpPr>
          <p:spPr>
            <a:xfrm>
              <a:off x="1449768" y="944283"/>
              <a:ext cx="235447" cy="562567"/>
            </a:xfrm>
            <a:custGeom>
              <a:rect b="b" l="l" r="r" t="t"/>
              <a:pathLst>
                <a:path extrusionOk="0" h="16109" w="6742">
                  <a:moveTo>
                    <a:pt x="5490" y="1"/>
                  </a:moveTo>
                  <a:cubicBezTo>
                    <a:pt x="5412" y="1"/>
                    <a:pt x="5332" y="7"/>
                    <a:pt x="5250" y="19"/>
                  </a:cubicBezTo>
                  <a:cubicBezTo>
                    <a:pt x="4944" y="65"/>
                    <a:pt x="4617" y="171"/>
                    <a:pt x="4247" y="346"/>
                  </a:cubicBezTo>
                  <a:cubicBezTo>
                    <a:pt x="3734" y="588"/>
                    <a:pt x="3244" y="950"/>
                    <a:pt x="2793" y="1423"/>
                  </a:cubicBezTo>
                  <a:cubicBezTo>
                    <a:pt x="2365" y="1872"/>
                    <a:pt x="1987" y="2400"/>
                    <a:pt x="1636" y="3042"/>
                  </a:cubicBezTo>
                  <a:cubicBezTo>
                    <a:pt x="1312" y="3636"/>
                    <a:pt x="1040" y="4288"/>
                    <a:pt x="800" y="5026"/>
                  </a:cubicBezTo>
                  <a:cubicBezTo>
                    <a:pt x="577" y="5718"/>
                    <a:pt x="395" y="6463"/>
                    <a:pt x="267" y="7243"/>
                  </a:cubicBezTo>
                  <a:cubicBezTo>
                    <a:pt x="140" y="7990"/>
                    <a:pt x="61" y="8769"/>
                    <a:pt x="29" y="9556"/>
                  </a:cubicBezTo>
                  <a:cubicBezTo>
                    <a:pt x="0" y="10322"/>
                    <a:pt x="20" y="11084"/>
                    <a:pt x="87" y="11818"/>
                  </a:cubicBezTo>
                  <a:cubicBezTo>
                    <a:pt x="152" y="12544"/>
                    <a:pt x="268" y="13240"/>
                    <a:pt x="432" y="13886"/>
                  </a:cubicBezTo>
                  <a:cubicBezTo>
                    <a:pt x="539" y="14310"/>
                    <a:pt x="668" y="14710"/>
                    <a:pt x="815" y="15073"/>
                  </a:cubicBezTo>
                  <a:cubicBezTo>
                    <a:pt x="765" y="15350"/>
                    <a:pt x="726" y="15623"/>
                    <a:pt x="704" y="15884"/>
                  </a:cubicBezTo>
                  <a:lnTo>
                    <a:pt x="700" y="15906"/>
                  </a:lnTo>
                  <a:lnTo>
                    <a:pt x="699" y="15929"/>
                  </a:lnTo>
                  <a:cubicBezTo>
                    <a:pt x="699" y="15962"/>
                    <a:pt x="706" y="15990"/>
                    <a:pt x="724" y="16018"/>
                  </a:cubicBezTo>
                  <a:cubicBezTo>
                    <a:pt x="747" y="16060"/>
                    <a:pt x="787" y="16092"/>
                    <a:pt x="835" y="16105"/>
                  </a:cubicBezTo>
                  <a:cubicBezTo>
                    <a:pt x="849" y="16107"/>
                    <a:pt x="864" y="16109"/>
                    <a:pt x="878" y="16109"/>
                  </a:cubicBezTo>
                  <a:cubicBezTo>
                    <a:pt x="910" y="16109"/>
                    <a:pt x="940" y="16100"/>
                    <a:pt x="971" y="16085"/>
                  </a:cubicBezTo>
                  <a:cubicBezTo>
                    <a:pt x="1007" y="16063"/>
                    <a:pt x="1049" y="16019"/>
                    <a:pt x="1055" y="15973"/>
                  </a:cubicBezTo>
                  <a:cubicBezTo>
                    <a:pt x="1062" y="15916"/>
                    <a:pt x="1072" y="15859"/>
                    <a:pt x="1083" y="15804"/>
                  </a:cubicBezTo>
                  <a:lnTo>
                    <a:pt x="1091" y="15753"/>
                  </a:lnTo>
                  <a:cubicBezTo>
                    <a:pt x="1095" y="15732"/>
                    <a:pt x="1098" y="15711"/>
                    <a:pt x="1100" y="15688"/>
                  </a:cubicBezTo>
                  <a:cubicBezTo>
                    <a:pt x="1117" y="15721"/>
                    <a:pt x="1134" y="15754"/>
                    <a:pt x="1152" y="15787"/>
                  </a:cubicBezTo>
                  <a:cubicBezTo>
                    <a:pt x="1150" y="15776"/>
                    <a:pt x="1150" y="15768"/>
                    <a:pt x="1147" y="15757"/>
                  </a:cubicBezTo>
                  <a:cubicBezTo>
                    <a:pt x="1139" y="15644"/>
                    <a:pt x="1138" y="15529"/>
                    <a:pt x="1143" y="15416"/>
                  </a:cubicBezTo>
                  <a:cubicBezTo>
                    <a:pt x="1145" y="15402"/>
                    <a:pt x="1150" y="15388"/>
                    <a:pt x="1158" y="15380"/>
                  </a:cubicBezTo>
                  <a:cubicBezTo>
                    <a:pt x="1185" y="15246"/>
                    <a:pt x="1212" y="15112"/>
                    <a:pt x="1243" y="14980"/>
                  </a:cubicBezTo>
                  <a:cubicBezTo>
                    <a:pt x="1312" y="14662"/>
                    <a:pt x="1399" y="14327"/>
                    <a:pt x="1505" y="13955"/>
                  </a:cubicBezTo>
                  <a:cubicBezTo>
                    <a:pt x="1689" y="13324"/>
                    <a:pt x="1916" y="12677"/>
                    <a:pt x="2199" y="11978"/>
                  </a:cubicBezTo>
                  <a:lnTo>
                    <a:pt x="2197" y="11978"/>
                  </a:lnTo>
                  <a:lnTo>
                    <a:pt x="2188" y="11994"/>
                  </a:lnTo>
                  <a:cubicBezTo>
                    <a:pt x="2741" y="10660"/>
                    <a:pt x="3458" y="9384"/>
                    <a:pt x="4154" y="8153"/>
                  </a:cubicBezTo>
                  <a:cubicBezTo>
                    <a:pt x="4606" y="7352"/>
                    <a:pt x="5074" y="6524"/>
                    <a:pt x="5492" y="5685"/>
                  </a:cubicBezTo>
                  <a:cubicBezTo>
                    <a:pt x="5771" y="5123"/>
                    <a:pt x="5998" y="4616"/>
                    <a:pt x="6186" y="4137"/>
                  </a:cubicBezTo>
                  <a:cubicBezTo>
                    <a:pt x="6287" y="3884"/>
                    <a:pt x="6377" y="3613"/>
                    <a:pt x="6458" y="3330"/>
                  </a:cubicBezTo>
                  <a:cubicBezTo>
                    <a:pt x="6548" y="3012"/>
                    <a:pt x="6617" y="2701"/>
                    <a:pt x="6665" y="2403"/>
                  </a:cubicBezTo>
                  <a:cubicBezTo>
                    <a:pt x="6718" y="2055"/>
                    <a:pt x="6741" y="1750"/>
                    <a:pt x="6732" y="1467"/>
                  </a:cubicBezTo>
                  <a:cubicBezTo>
                    <a:pt x="6716" y="1003"/>
                    <a:pt x="6596" y="395"/>
                    <a:pt x="6099" y="128"/>
                  </a:cubicBezTo>
                  <a:cubicBezTo>
                    <a:pt x="5938" y="43"/>
                    <a:pt x="5749" y="1"/>
                    <a:pt x="5531" y="1"/>
                  </a:cubicBezTo>
                  <a:cubicBezTo>
                    <a:pt x="5517" y="1"/>
                    <a:pt x="5504" y="1"/>
                    <a:pt x="54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8"/>
            <p:cNvSpPr/>
            <p:nvPr/>
          </p:nvSpPr>
          <p:spPr>
            <a:xfrm>
              <a:off x="1460035" y="978087"/>
              <a:ext cx="188372" cy="582193"/>
            </a:xfrm>
            <a:custGeom>
              <a:rect b="b" l="l" r="r" t="t"/>
              <a:pathLst>
                <a:path extrusionOk="0" h="16671" w="5394">
                  <a:moveTo>
                    <a:pt x="2449" y="5036"/>
                  </a:moveTo>
                  <a:cubicBezTo>
                    <a:pt x="2449" y="5036"/>
                    <a:pt x="2449" y="5036"/>
                    <a:pt x="2449" y="5037"/>
                  </a:cubicBezTo>
                  <a:lnTo>
                    <a:pt x="2449" y="5037"/>
                  </a:lnTo>
                  <a:cubicBezTo>
                    <a:pt x="2449" y="5036"/>
                    <a:pt x="2449" y="5036"/>
                    <a:pt x="2449" y="5036"/>
                  </a:cubicBezTo>
                  <a:close/>
                  <a:moveTo>
                    <a:pt x="3024" y="5764"/>
                  </a:moveTo>
                  <a:lnTo>
                    <a:pt x="3024" y="5764"/>
                  </a:lnTo>
                  <a:cubicBezTo>
                    <a:pt x="3023" y="5764"/>
                    <a:pt x="3023" y="5765"/>
                    <a:pt x="3022" y="5766"/>
                  </a:cubicBezTo>
                  <a:cubicBezTo>
                    <a:pt x="3022" y="5765"/>
                    <a:pt x="3023" y="5765"/>
                    <a:pt x="3024" y="5764"/>
                  </a:cubicBezTo>
                  <a:close/>
                  <a:moveTo>
                    <a:pt x="1499" y="6534"/>
                  </a:moveTo>
                  <a:cubicBezTo>
                    <a:pt x="1500" y="6536"/>
                    <a:pt x="1500" y="6537"/>
                    <a:pt x="1501" y="6539"/>
                  </a:cubicBezTo>
                  <a:cubicBezTo>
                    <a:pt x="1500" y="6537"/>
                    <a:pt x="1500" y="6536"/>
                    <a:pt x="1499" y="6534"/>
                  </a:cubicBezTo>
                  <a:close/>
                  <a:moveTo>
                    <a:pt x="10" y="9548"/>
                  </a:moveTo>
                  <a:cubicBezTo>
                    <a:pt x="10" y="9549"/>
                    <a:pt x="10" y="9550"/>
                    <a:pt x="10" y="9550"/>
                  </a:cubicBezTo>
                  <a:lnTo>
                    <a:pt x="10" y="9550"/>
                  </a:lnTo>
                  <a:cubicBezTo>
                    <a:pt x="10" y="9550"/>
                    <a:pt x="10" y="9549"/>
                    <a:pt x="10" y="9548"/>
                  </a:cubicBezTo>
                  <a:close/>
                  <a:moveTo>
                    <a:pt x="935" y="10767"/>
                  </a:moveTo>
                  <a:cubicBezTo>
                    <a:pt x="935" y="10771"/>
                    <a:pt x="934" y="10774"/>
                    <a:pt x="934" y="10777"/>
                  </a:cubicBezTo>
                  <a:lnTo>
                    <a:pt x="934" y="10777"/>
                  </a:lnTo>
                  <a:cubicBezTo>
                    <a:pt x="935" y="10774"/>
                    <a:pt x="935" y="10770"/>
                    <a:pt x="935" y="10767"/>
                  </a:cubicBezTo>
                  <a:close/>
                  <a:moveTo>
                    <a:pt x="507" y="10933"/>
                  </a:moveTo>
                  <a:cubicBezTo>
                    <a:pt x="507" y="10934"/>
                    <a:pt x="507" y="10934"/>
                    <a:pt x="507" y="10934"/>
                  </a:cubicBezTo>
                  <a:cubicBezTo>
                    <a:pt x="507" y="10934"/>
                    <a:pt x="507" y="10934"/>
                    <a:pt x="507" y="10933"/>
                  </a:cubicBezTo>
                  <a:close/>
                  <a:moveTo>
                    <a:pt x="5025" y="1"/>
                  </a:moveTo>
                  <a:cubicBezTo>
                    <a:pt x="5007" y="1"/>
                    <a:pt x="4992" y="9"/>
                    <a:pt x="4981" y="26"/>
                  </a:cubicBezTo>
                  <a:cubicBezTo>
                    <a:pt x="4749" y="382"/>
                    <a:pt x="4519" y="742"/>
                    <a:pt x="4296" y="1105"/>
                  </a:cubicBezTo>
                  <a:cubicBezTo>
                    <a:pt x="4294" y="1104"/>
                    <a:pt x="4289" y="1100"/>
                    <a:pt x="4287" y="1098"/>
                  </a:cubicBezTo>
                  <a:cubicBezTo>
                    <a:pt x="4274" y="1086"/>
                    <a:pt x="4263" y="1072"/>
                    <a:pt x="4254" y="1057"/>
                  </a:cubicBezTo>
                  <a:cubicBezTo>
                    <a:pt x="4238" y="1029"/>
                    <a:pt x="4226" y="999"/>
                    <a:pt x="4215" y="969"/>
                  </a:cubicBezTo>
                  <a:cubicBezTo>
                    <a:pt x="4197" y="906"/>
                    <a:pt x="4186" y="840"/>
                    <a:pt x="4178" y="775"/>
                  </a:cubicBezTo>
                  <a:cubicBezTo>
                    <a:pt x="4167" y="687"/>
                    <a:pt x="4162" y="596"/>
                    <a:pt x="4160" y="506"/>
                  </a:cubicBezTo>
                  <a:lnTo>
                    <a:pt x="4160" y="520"/>
                  </a:lnTo>
                  <a:cubicBezTo>
                    <a:pt x="4158" y="416"/>
                    <a:pt x="4158" y="314"/>
                    <a:pt x="4160" y="211"/>
                  </a:cubicBezTo>
                  <a:cubicBezTo>
                    <a:pt x="4160" y="197"/>
                    <a:pt x="4158" y="184"/>
                    <a:pt x="4150" y="175"/>
                  </a:cubicBezTo>
                  <a:cubicBezTo>
                    <a:pt x="4142" y="164"/>
                    <a:pt x="4129" y="157"/>
                    <a:pt x="4117" y="155"/>
                  </a:cubicBezTo>
                  <a:lnTo>
                    <a:pt x="4114" y="155"/>
                  </a:lnTo>
                  <a:cubicBezTo>
                    <a:pt x="4089" y="155"/>
                    <a:pt x="4063" y="175"/>
                    <a:pt x="4063" y="201"/>
                  </a:cubicBezTo>
                  <a:cubicBezTo>
                    <a:pt x="4062" y="334"/>
                    <a:pt x="4062" y="465"/>
                    <a:pt x="4067" y="597"/>
                  </a:cubicBezTo>
                  <a:cubicBezTo>
                    <a:pt x="4073" y="705"/>
                    <a:pt x="4081" y="811"/>
                    <a:pt x="4102" y="916"/>
                  </a:cubicBezTo>
                  <a:cubicBezTo>
                    <a:pt x="4121" y="1016"/>
                    <a:pt x="4162" y="1126"/>
                    <a:pt x="4247" y="1185"/>
                  </a:cubicBezTo>
                  <a:cubicBezTo>
                    <a:pt x="4183" y="1289"/>
                    <a:pt x="4118" y="1391"/>
                    <a:pt x="4056" y="1495"/>
                  </a:cubicBezTo>
                  <a:cubicBezTo>
                    <a:pt x="3841" y="1855"/>
                    <a:pt x="3635" y="2223"/>
                    <a:pt x="3434" y="2591"/>
                  </a:cubicBezTo>
                  <a:cubicBezTo>
                    <a:pt x="3420" y="2580"/>
                    <a:pt x="3406" y="2571"/>
                    <a:pt x="3394" y="2559"/>
                  </a:cubicBezTo>
                  <a:cubicBezTo>
                    <a:pt x="3373" y="2538"/>
                    <a:pt x="3356" y="2517"/>
                    <a:pt x="3338" y="2494"/>
                  </a:cubicBezTo>
                  <a:cubicBezTo>
                    <a:pt x="3316" y="2458"/>
                    <a:pt x="3301" y="2418"/>
                    <a:pt x="3287" y="2377"/>
                  </a:cubicBezTo>
                  <a:cubicBezTo>
                    <a:pt x="3233" y="2200"/>
                    <a:pt x="3224" y="2015"/>
                    <a:pt x="3218" y="1831"/>
                  </a:cubicBezTo>
                  <a:lnTo>
                    <a:pt x="3218" y="1837"/>
                  </a:lnTo>
                  <a:cubicBezTo>
                    <a:pt x="3214" y="1713"/>
                    <a:pt x="3214" y="1590"/>
                    <a:pt x="3213" y="1466"/>
                  </a:cubicBezTo>
                  <a:cubicBezTo>
                    <a:pt x="3213" y="1361"/>
                    <a:pt x="3211" y="1256"/>
                    <a:pt x="3199" y="1149"/>
                  </a:cubicBezTo>
                  <a:cubicBezTo>
                    <a:pt x="3196" y="1126"/>
                    <a:pt x="3173" y="1108"/>
                    <a:pt x="3149" y="1108"/>
                  </a:cubicBezTo>
                  <a:lnTo>
                    <a:pt x="3141" y="1108"/>
                  </a:lnTo>
                  <a:cubicBezTo>
                    <a:pt x="3113" y="1114"/>
                    <a:pt x="3097" y="1140"/>
                    <a:pt x="3099" y="1165"/>
                  </a:cubicBezTo>
                  <a:cubicBezTo>
                    <a:pt x="3106" y="1221"/>
                    <a:pt x="3108" y="1278"/>
                    <a:pt x="3109" y="1333"/>
                  </a:cubicBezTo>
                  <a:lnTo>
                    <a:pt x="3109" y="1319"/>
                  </a:lnTo>
                  <a:cubicBezTo>
                    <a:pt x="3115" y="1504"/>
                    <a:pt x="3109" y="1688"/>
                    <a:pt x="3116" y="1873"/>
                  </a:cubicBezTo>
                  <a:cubicBezTo>
                    <a:pt x="3120" y="1975"/>
                    <a:pt x="3124" y="2076"/>
                    <a:pt x="3138" y="2177"/>
                  </a:cubicBezTo>
                  <a:cubicBezTo>
                    <a:pt x="3149" y="2262"/>
                    <a:pt x="3166" y="2348"/>
                    <a:pt x="3193" y="2428"/>
                  </a:cubicBezTo>
                  <a:cubicBezTo>
                    <a:pt x="3214" y="2495"/>
                    <a:pt x="3249" y="2558"/>
                    <a:pt x="3297" y="2611"/>
                  </a:cubicBezTo>
                  <a:cubicBezTo>
                    <a:pt x="3320" y="2638"/>
                    <a:pt x="3345" y="2660"/>
                    <a:pt x="3373" y="2680"/>
                  </a:cubicBezTo>
                  <a:cubicBezTo>
                    <a:pt x="3376" y="2682"/>
                    <a:pt x="3378" y="2683"/>
                    <a:pt x="3380" y="2683"/>
                  </a:cubicBezTo>
                  <a:cubicBezTo>
                    <a:pt x="3322" y="2791"/>
                    <a:pt x="3262" y="2897"/>
                    <a:pt x="3206" y="3005"/>
                  </a:cubicBezTo>
                  <a:cubicBezTo>
                    <a:pt x="2957" y="3476"/>
                    <a:pt x="2723" y="3953"/>
                    <a:pt x="2502" y="4439"/>
                  </a:cubicBezTo>
                  <a:cubicBezTo>
                    <a:pt x="2492" y="4402"/>
                    <a:pt x="2482" y="4365"/>
                    <a:pt x="2471" y="4329"/>
                  </a:cubicBezTo>
                  <a:cubicBezTo>
                    <a:pt x="2460" y="4290"/>
                    <a:pt x="2447" y="4254"/>
                    <a:pt x="2433" y="4216"/>
                  </a:cubicBezTo>
                  <a:cubicBezTo>
                    <a:pt x="2423" y="4191"/>
                    <a:pt x="2412" y="4163"/>
                    <a:pt x="2402" y="4135"/>
                  </a:cubicBezTo>
                  <a:cubicBezTo>
                    <a:pt x="2391" y="4111"/>
                    <a:pt x="2384" y="4084"/>
                    <a:pt x="2376" y="4060"/>
                  </a:cubicBezTo>
                  <a:lnTo>
                    <a:pt x="2376" y="4062"/>
                  </a:lnTo>
                  <a:lnTo>
                    <a:pt x="2372" y="4053"/>
                  </a:lnTo>
                  <a:lnTo>
                    <a:pt x="2372" y="4050"/>
                  </a:lnTo>
                  <a:cubicBezTo>
                    <a:pt x="2285" y="3742"/>
                    <a:pt x="2262" y="3419"/>
                    <a:pt x="2252" y="3100"/>
                  </a:cubicBezTo>
                  <a:lnTo>
                    <a:pt x="2252" y="3114"/>
                  </a:lnTo>
                  <a:cubicBezTo>
                    <a:pt x="2245" y="2876"/>
                    <a:pt x="2245" y="2640"/>
                    <a:pt x="2234" y="2404"/>
                  </a:cubicBezTo>
                  <a:cubicBezTo>
                    <a:pt x="2234" y="2392"/>
                    <a:pt x="2224" y="2379"/>
                    <a:pt x="2213" y="2373"/>
                  </a:cubicBezTo>
                  <a:cubicBezTo>
                    <a:pt x="2205" y="2366"/>
                    <a:pt x="2195" y="2363"/>
                    <a:pt x="2184" y="2363"/>
                  </a:cubicBezTo>
                  <a:lnTo>
                    <a:pt x="2176" y="2363"/>
                  </a:lnTo>
                  <a:cubicBezTo>
                    <a:pt x="2164" y="2364"/>
                    <a:pt x="2151" y="2371"/>
                    <a:pt x="2144" y="2384"/>
                  </a:cubicBezTo>
                  <a:cubicBezTo>
                    <a:pt x="2136" y="2396"/>
                    <a:pt x="2136" y="2407"/>
                    <a:pt x="2136" y="2421"/>
                  </a:cubicBezTo>
                  <a:lnTo>
                    <a:pt x="2141" y="2541"/>
                  </a:lnTo>
                  <a:lnTo>
                    <a:pt x="2141" y="2535"/>
                  </a:lnTo>
                  <a:cubicBezTo>
                    <a:pt x="2150" y="2852"/>
                    <a:pt x="2148" y="3166"/>
                    <a:pt x="2172" y="3482"/>
                  </a:cubicBezTo>
                  <a:cubicBezTo>
                    <a:pt x="2184" y="3643"/>
                    <a:pt x="2206" y="3804"/>
                    <a:pt x="2244" y="3960"/>
                  </a:cubicBezTo>
                  <a:cubicBezTo>
                    <a:pt x="2259" y="4025"/>
                    <a:pt x="2275" y="4089"/>
                    <a:pt x="2296" y="4151"/>
                  </a:cubicBezTo>
                  <a:cubicBezTo>
                    <a:pt x="2308" y="4189"/>
                    <a:pt x="2322" y="4225"/>
                    <a:pt x="2336" y="4261"/>
                  </a:cubicBezTo>
                  <a:cubicBezTo>
                    <a:pt x="2347" y="4290"/>
                    <a:pt x="2357" y="4322"/>
                    <a:pt x="2365" y="4351"/>
                  </a:cubicBezTo>
                  <a:cubicBezTo>
                    <a:pt x="2382" y="4400"/>
                    <a:pt x="2391" y="4453"/>
                    <a:pt x="2406" y="4503"/>
                  </a:cubicBezTo>
                  <a:cubicBezTo>
                    <a:pt x="2413" y="4529"/>
                    <a:pt x="2424" y="4552"/>
                    <a:pt x="2438" y="4576"/>
                  </a:cubicBezTo>
                  <a:cubicBezTo>
                    <a:pt x="2204" y="5095"/>
                    <a:pt x="1984" y="5621"/>
                    <a:pt x="1781" y="6152"/>
                  </a:cubicBezTo>
                  <a:cubicBezTo>
                    <a:pt x="1729" y="6289"/>
                    <a:pt x="1680" y="6427"/>
                    <a:pt x="1631" y="6565"/>
                  </a:cubicBezTo>
                  <a:cubicBezTo>
                    <a:pt x="1629" y="6560"/>
                    <a:pt x="1629" y="6554"/>
                    <a:pt x="1627" y="6550"/>
                  </a:cubicBezTo>
                  <a:cubicBezTo>
                    <a:pt x="1617" y="6510"/>
                    <a:pt x="1603" y="6471"/>
                    <a:pt x="1589" y="6434"/>
                  </a:cubicBezTo>
                  <a:cubicBezTo>
                    <a:pt x="1569" y="6380"/>
                    <a:pt x="1540" y="6330"/>
                    <a:pt x="1515" y="6277"/>
                  </a:cubicBezTo>
                  <a:cubicBezTo>
                    <a:pt x="1486" y="6213"/>
                    <a:pt x="1464" y="6147"/>
                    <a:pt x="1443" y="6082"/>
                  </a:cubicBezTo>
                  <a:cubicBezTo>
                    <a:pt x="1361" y="5811"/>
                    <a:pt x="1327" y="5530"/>
                    <a:pt x="1302" y="5248"/>
                  </a:cubicBezTo>
                  <a:cubicBezTo>
                    <a:pt x="1279" y="4976"/>
                    <a:pt x="1268" y="4701"/>
                    <a:pt x="1245" y="4428"/>
                  </a:cubicBezTo>
                  <a:cubicBezTo>
                    <a:pt x="1244" y="4405"/>
                    <a:pt x="1218" y="4387"/>
                    <a:pt x="1196" y="4387"/>
                  </a:cubicBezTo>
                  <a:lnTo>
                    <a:pt x="1189" y="4387"/>
                  </a:lnTo>
                  <a:cubicBezTo>
                    <a:pt x="1161" y="4392"/>
                    <a:pt x="1146" y="4418"/>
                    <a:pt x="1149" y="4445"/>
                  </a:cubicBezTo>
                  <a:cubicBezTo>
                    <a:pt x="1163" y="4617"/>
                    <a:pt x="1171" y="4790"/>
                    <a:pt x="1181" y="4962"/>
                  </a:cubicBezTo>
                  <a:cubicBezTo>
                    <a:pt x="1190" y="5153"/>
                    <a:pt x="1205" y="5346"/>
                    <a:pt x="1226" y="5538"/>
                  </a:cubicBezTo>
                  <a:cubicBezTo>
                    <a:pt x="1250" y="5723"/>
                    <a:pt x="1279" y="5905"/>
                    <a:pt x="1328" y="6085"/>
                  </a:cubicBezTo>
                  <a:cubicBezTo>
                    <a:pt x="1350" y="6166"/>
                    <a:pt x="1377" y="6246"/>
                    <a:pt x="1410" y="6325"/>
                  </a:cubicBezTo>
                  <a:cubicBezTo>
                    <a:pt x="1425" y="6365"/>
                    <a:pt x="1446" y="6401"/>
                    <a:pt x="1465" y="6441"/>
                  </a:cubicBezTo>
                  <a:cubicBezTo>
                    <a:pt x="1478" y="6469"/>
                    <a:pt x="1489" y="6499"/>
                    <a:pt x="1498" y="6530"/>
                  </a:cubicBezTo>
                  <a:lnTo>
                    <a:pt x="1498" y="6530"/>
                  </a:lnTo>
                  <a:cubicBezTo>
                    <a:pt x="1508" y="6567"/>
                    <a:pt x="1515" y="6607"/>
                    <a:pt x="1526" y="6644"/>
                  </a:cubicBezTo>
                  <a:cubicBezTo>
                    <a:pt x="1534" y="6676"/>
                    <a:pt x="1548" y="6703"/>
                    <a:pt x="1574" y="6720"/>
                  </a:cubicBezTo>
                  <a:lnTo>
                    <a:pt x="1575" y="6720"/>
                  </a:lnTo>
                  <a:cubicBezTo>
                    <a:pt x="1332" y="7406"/>
                    <a:pt x="1117" y="8103"/>
                    <a:pt x="938" y="8808"/>
                  </a:cubicBezTo>
                  <a:cubicBezTo>
                    <a:pt x="934" y="8802"/>
                    <a:pt x="928" y="8796"/>
                    <a:pt x="924" y="8789"/>
                  </a:cubicBezTo>
                  <a:cubicBezTo>
                    <a:pt x="876" y="8705"/>
                    <a:pt x="841" y="8611"/>
                    <a:pt x="812" y="8519"/>
                  </a:cubicBezTo>
                  <a:lnTo>
                    <a:pt x="812" y="8521"/>
                  </a:lnTo>
                  <a:lnTo>
                    <a:pt x="811" y="8514"/>
                  </a:lnTo>
                  <a:lnTo>
                    <a:pt x="811" y="8513"/>
                  </a:lnTo>
                  <a:cubicBezTo>
                    <a:pt x="721" y="8209"/>
                    <a:pt x="678" y="7893"/>
                    <a:pt x="639" y="7580"/>
                  </a:cubicBezTo>
                  <a:cubicBezTo>
                    <a:pt x="623" y="7433"/>
                    <a:pt x="609" y="7284"/>
                    <a:pt x="595" y="7137"/>
                  </a:cubicBezTo>
                  <a:cubicBezTo>
                    <a:pt x="587" y="7034"/>
                    <a:pt x="577" y="6934"/>
                    <a:pt x="568" y="6833"/>
                  </a:cubicBezTo>
                  <a:cubicBezTo>
                    <a:pt x="566" y="6808"/>
                    <a:pt x="541" y="6792"/>
                    <a:pt x="518" y="6792"/>
                  </a:cubicBezTo>
                  <a:lnTo>
                    <a:pt x="508" y="6792"/>
                  </a:lnTo>
                  <a:cubicBezTo>
                    <a:pt x="481" y="6796"/>
                    <a:pt x="466" y="6822"/>
                    <a:pt x="470" y="6848"/>
                  </a:cubicBezTo>
                  <a:cubicBezTo>
                    <a:pt x="481" y="6974"/>
                    <a:pt x="492" y="7099"/>
                    <a:pt x="501" y="7228"/>
                  </a:cubicBezTo>
                  <a:cubicBezTo>
                    <a:pt x="519" y="7413"/>
                    <a:pt x="539" y="7596"/>
                    <a:pt x="562" y="7781"/>
                  </a:cubicBezTo>
                  <a:cubicBezTo>
                    <a:pt x="587" y="7975"/>
                    <a:pt x="619" y="8168"/>
                    <a:pt x="660" y="8358"/>
                  </a:cubicBezTo>
                  <a:cubicBezTo>
                    <a:pt x="678" y="8437"/>
                    <a:pt x="700" y="8514"/>
                    <a:pt x="722" y="8593"/>
                  </a:cubicBezTo>
                  <a:cubicBezTo>
                    <a:pt x="746" y="8665"/>
                    <a:pt x="773" y="8738"/>
                    <a:pt x="805" y="8807"/>
                  </a:cubicBezTo>
                  <a:cubicBezTo>
                    <a:pt x="830" y="8855"/>
                    <a:pt x="860" y="8901"/>
                    <a:pt x="898" y="8941"/>
                  </a:cubicBezTo>
                  <a:lnTo>
                    <a:pt x="902" y="8946"/>
                  </a:lnTo>
                  <a:cubicBezTo>
                    <a:pt x="860" y="9112"/>
                    <a:pt x="818" y="9278"/>
                    <a:pt x="780" y="9445"/>
                  </a:cubicBezTo>
                  <a:cubicBezTo>
                    <a:pt x="668" y="9936"/>
                    <a:pt x="581" y="10433"/>
                    <a:pt x="507" y="10933"/>
                  </a:cubicBezTo>
                  <a:lnTo>
                    <a:pt x="506" y="10930"/>
                  </a:lnTo>
                  <a:lnTo>
                    <a:pt x="506" y="10930"/>
                  </a:lnTo>
                  <a:cubicBezTo>
                    <a:pt x="506" y="10931"/>
                    <a:pt x="506" y="10931"/>
                    <a:pt x="506" y="10931"/>
                  </a:cubicBezTo>
                  <a:lnTo>
                    <a:pt x="506" y="10931"/>
                  </a:lnTo>
                  <a:cubicBezTo>
                    <a:pt x="505" y="10929"/>
                    <a:pt x="503" y="10928"/>
                    <a:pt x="501" y="10926"/>
                  </a:cubicBezTo>
                  <a:lnTo>
                    <a:pt x="501" y="10923"/>
                  </a:lnTo>
                  <a:cubicBezTo>
                    <a:pt x="449" y="10831"/>
                    <a:pt x="414" y="10726"/>
                    <a:pt x="381" y="10622"/>
                  </a:cubicBezTo>
                  <a:cubicBezTo>
                    <a:pt x="315" y="10408"/>
                    <a:pt x="265" y="10189"/>
                    <a:pt x="216" y="9971"/>
                  </a:cubicBezTo>
                  <a:cubicBezTo>
                    <a:pt x="195" y="9877"/>
                    <a:pt x="174" y="9782"/>
                    <a:pt x="152" y="9688"/>
                  </a:cubicBezTo>
                  <a:cubicBezTo>
                    <a:pt x="136" y="9623"/>
                    <a:pt x="120" y="9557"/>
                    <a:pt x="98" y="9493"/>
                  </a:cubicBezTo>
                  <a:cubicBezTo>
                    <a:pt x="91" y="9474"/>
                    <a:pt x="72" y="9464"/>
                    <a:pt x="51" y="9464"/>
                  </a:cubicBezTo>
                  <a:cubicBezTo>
                    <a:pt x="44" y="9464"/>
                    <a:pt x="38" y="9466"/>
                    <a:pt x="31" y="9467"/>
                  </a:cubicBezTo>
                  <a:cubicBezTo>
                    <a:pt x="18" y="9472"/>
                    <a:pt x="10" y="9483"/>
                    <a:pt x="4" y="9495"/>
                  </a:cubicBezTo>
                  <a:cubicBezTo>
                    <a:pt x="0" y="9508"/>
                    <a:pt x="2" y="9521"/>
                    <a:pt x="4" y="9535"/>
                  </a:cubicBezTo>
                  <a:cubicBezTo>
                    <a:pt x="7" y="9540"/>
                    <a:pt x="9" y="9547"/>
                    <a:pt x="11" y="9553"/>
                  </a:cubicBezTo>
                  <a:lnTo>
                    <a:pt x="11" y="9553"/>
                  </a:lnTo>
                  <a:cubicBezTo>
                    <a:pt x="11" y="9552"/>
                    <a:pt x="11" y="9551"/>
                    <a:pt x="10" y="9550"/>
                  </a:cubicBezTo>
                  <a:lnTo>
                    <a:pt x="10" y="9550"/>
                  </a:lnTo>
                  <a:cubicBezTo>
                    <a:pt x="25" y="9602"/>
                    <a:pt x="38" y="9652"/>
                    <a:pt x="50" y="9706"/>
                  </a:cubicBezTo>
                  <a:cubicBezTo>
                    <a:pt x="67" y="9780"/>
                    <a:pt x="83" y="9853"/>
                    <a:pt x="100" y="9927"/>
                  </a:cubicBezTo>
                  <a:cubicBezTo>
                    <a:pt x="141" y="10109"/>
                    <a:pt x="183" y="10292"/>
                    <a:pt x="231" y="10473"/>
                  </a:cubicBezTo>
                  <a:cubicBezTo>
                    <a:pt x="252" y="10553"/>
                    <a:pt x="276" y="10632"/>
                    <a:pt x="301" y="10712"/>
                  </a:cubicBezTo>
                  <a:cubicBezTo>
                    <a:pt x="323" y="10781"/>
                    <a:pt x="348" y="10846"/>
                    <a:pt x="380" y="10912"/>
                  </a:cubicBezTo>
                  <a:cubicBezTo>
                    <a:pt x="401" y="10958"/>
                    <a:pt x="427" y="11005"/>
                    <a:pt x="460" y="11043"/>
                  </a:cubicBezTo>
                  <a:cubicBezTo>
                    <a:pt x="467" y="11050"/>
                    <a:pt x="474" y="11055"/>
                    <a:pt x="483" y="11061"/>
                  </a:cubicBezTo>
                  <a:cubicBezTo>
                    <a:pt x="479" y="11085"/>
                    <a:pt x="474" y="11108"/>
                    <a:pt x="472" y="11130"/>
                  </a:cubicBezTo>
                  <a:cubicBezTo>
                    <a:pt x="391" y="11707"/>
                    <a:pt x="334" y="12286"/>
                    <a:pt x="304" y="12867"/>
                  </a:cubicBezTo>
                  <a:cubicBezTo>
                    <a:pt x="272" y="13454"/>
                    <a:pt x="274" y="14043"/>
                    <a:pt x="311" y="14633"/>
                  </a:cubicBezTo>
                  <a:cubicBezTo>
                    <a:pt x="327" y="14934"/>
                    <a:pt x="356" y="15236"/>
                    <a:pt x="391" y="15537"/>
                  </a:cubicBezTo>
                  <a:cubicBezTo>
                    <a:pt x="430" y="15850"/>
                    <a:pt x="470" y="16168"/>
                    <a:pt x="540" y="16476"/>
                  </a:cubicBezTo>
                  <a:cubicBezTo>
                    <a:pt x="566" y="16589"/>
                    <a:pt x="682" y="16670"/>
                    <a:pt x="794" y="16670"/>
                  </a:cubicBezTo>
                  <a:cubicBezTo>
                    <a:pt x="795" y="16670"/>
                    <a:pt x="796" y="16670"/>
                    <a:pt x="797" y="16670"/>
                  </a:cubicBezTo>
                  <a:cubicBezTo>
                    <a:pt x="866" y="16670"/>
                    <a:pt x="932" y="16641"/>
                    <a:pt x="982" y="16593"/>
                  </a:cubicBezTo>
                  <a:cubicBezTo>
                    <a:pt x="1029" y="16546"/>
                    <a:pt x="1066" y="16470"/>
                    <a:pt x="1059" y="16403"/>
                  </a:cubicBezTo>
                  <a:cubicBezTo>
                    <a:pt x="1033" y="16169"/>
                    <a:pt x="997" y="15937"/>
                    <a:pt x="968" y="15705"/>
                  </a:cubicBezTo>
                  <a:cubicBezTo>
                    <a:pt x="950" y="15562"/>
                    <a:pt x="934" y="15420"/>
                    <a:pt x="920" y="15275"/>
                  </a:cubicBezTo>
                  <a:cubicBezTo>
                    <a:pt x="907" y="15214"/>
                    <a:pt x="898" y="15153"/>
                    <a:pt x="891" y="15092"/>
                  </a:cubicBezTo>
                  <a:cubicBezTo>
                    <a:pt x="871" y="14989"/>
                    <a:pt x="853" y="14884"/>
                    <a:pt x="845" y="14779"/>
                  </a:cubicBezTo>
                  <a:cubicBezTo>
                    <a:pt x="837" y="14665"/>
                    <a:pt x="835" y="14551"/>
                    <a:pt x="840" y="14437"/>
                  </a:cubicBezTo>
                  <a:cubicBezTo>
                    <a:pt x="840" y="14428"/>
                    <a:pt x="844" y="14420"/>
                    <a:pt x="847" y="14413"/>
                  </a:cubicBezTo>
                  <a:cubicBezTo>
                    <a:pt x="830" y="14126"/>
                    <a:pt x="818" y="13840"/>
                    <a:pt x="809" y="13553"/>
                  </a:cubicBezTo>
                  <a:cubicBezTo>
                    <a:pt x="795" y="13082"/>
                    <a:pt x="802" y="12612"/>
                    <a:pt x="824" y="12141"/>
                  </a:cubicBezTo>
                  <a:cubicBezTo>
                    <a:pt x="844" y="11764"/>
                    <a:pt x="873" y="11389"/>
                    <a:pt x="911" y="11012"/>
                  </a:cubicBezTo>
                  <a:cubicBezTo>
                    <a:pt x="913" y="11010"/>
                    <a:pt x="916" y="11009"/>
                    <a:pt x="918" y="11006"/>
                  </a:cubicBezTo>
                  <a:cubicBezTo>
                    <a:pt x="978" y="10962"/>
                    <a:pt x="1030" y="10908"/>
                    <a:pt x="1081" y="10853"/>
                  </a:cubicBezTo>
                  <a:cubicBezTo>
                    <a:pt x="1147" y="10784"/>
                    <a:pt x="1205" y="10708"/>
                    <a:pt x="1261" y="10631"/>
                  </a:cubicBezTo>
                  <a:cubicBezTo>
                    <a:pt x="1374" y="10477"/>
                    <a:pt x="1473" y="10315"/>
                    <a:pt x="1571" y="10153"/>
                  </a:cubicBezTo>
                  <a:cubicBezTo>
                    <a:pt x="1613" y="10085"/>
                    <a:pt x="1653" y="10018"/>
                    <a:pt x="1694" y="9950"/>
                  </a:cubicBezTo>
                  <a:cubicBezTo>
                    <a:pt x="1727" y="9895"/>
                    <a:pt x="1762" y="9840"/>
                    <a:pt x="1798" y="9789"/>
                  </a:cubicBezTo>
                  <a:cubicBezTo>
                    <a:pt x="1816" y="9764"/>
                    <a:pt x="1811" y="9729"/>
                    <a:pt x="1785" y="9711"/>
                  </a:cubicBezTo>
                  <a:cubicBezTo>
                    <a:pt x="1776" y="9704"/>
                    <a:pt x="1764" y="9700"/>
                    <a:pt x="1752" y="9700"/>
                  </a:cubicBezTo>
                  <a:cubicBezTo>
                    <a:pt x="1735" y="9700"/>
                    <a:pt x="1719" y="9708"/>
                    <a:pt x="1708" y="9722"/>
                  </a:cubicBezTo>
                  <a:cubicBezTo>
                    <a:pt x="1661" y="9791"/>
                    <a:pt x="1620" y="9862"/>
                    <a:pt x="1578" y="9934"/>
                  </a:cubicBezTo>
                  <a:cubicBezTo>
                    <a:pt x="1522" y="10030"/>
                    <a:pt x="1465" y="10127"/>
                    <a:pt x="1406" y="10222"/>
                  </a:cubicBezTo>
                  <a:cubicBezTo>
                    <a:pt x="1342" y="10327"/>
                    <a:pt x="1273" y="10431"/>
                    <a:pt x="1203" y="10530"/>
                  </a:cubicBezTo>
                  <a:cubicBezTo>
                    <a:pt x="1132" y="10632"/>
                    <a:pt x="1056" y="10729"/>
                    <a:pt x="971" y="10818"/>
                  </a:cubicBezTo>
                  <a:cubicBezTo>
                    <a:pt x="956" y="10834"/>
                    <a:pt x="940" y="10847"/>
                    <a:pt x="925" y="10861"/>
                  </a:cubicBezTo>
                  <a:cubicBezTo>
                    <a:pt x="928" y="10838"/>
                    <a:pt x="928" y="10812"/>
                    <a:pt x="932" y="10788"/>
                  </a:cubicBezTo>
                  <a:cubicBezTo>
                    <a:pt x="932" y="10785"/>
                    <a:pt x="932" y="10784"/>
                    <a:pt x="934" y="10783"/>
                  </a:cubicBezTo>
                  <a:lnTo>
                    <a:pt x="934" y="10778"/>
                  </a:lnTo>
                  <a:cubicBezTo>
                    <a:pt x="934" y="10778"/>
                    <a:pt x="934" y="10777"/>
                    <a:pt x="934" y="10777"/>
                  </a:cubicBezTo>
                  <a:lnTo>
                    <a:pt x="934" y="10777"/>
                  </a:lnTo>
                  <a:cubicBezTo>
                    <a:pt x="934" y="10777"/>
                    <a:pt x="934" y="10777"/>
                    <a:pt x="934" y="10777"/>
                  </a:cubicBezTo>
                  <a:lnTo>
                    <a:pt x="935" y="10762"/>
                  </a:lnTo>
                  <a:lnTo>
                    <a:pt x="936" y="10737"/>
                  </a:lnTo>
                  <a:lnTo>
                    <a:pt x="936" y="10748"/>
                  </a:lnTo>
                  <a:cubicBezTo>
                    <a:pt x="1008" y="10178"/>
                    <a:pt x="1105" y="9613"/>
                    <a:pt x="1222" y="9056"/>
                  </a:cubicBezTo>
                  <a:cubicBezTo>
                    <a:pt x="1263" y="9050"/>
                    <a:pt x="1302" y="9042"/>
                    <a:pt x="1342" y="9029"/>
                  </a:cubicBezTo>
                  <a:cubicBezTo>
                    <a:pt x="1399" y="9010"/>
                    <a:pt x="1454" y="8982"/>
                    <a:pt x="1506" y="8953"/>
                  </a:cubicBezTo>
                  <a:cubicBezTo>
                    <a:pt x="1571" y="8915"/>
                    <a:pt x="1633" y="8872"/>
                    <a:pt x="1693" y="8825"/>
                  </a:cubicBezTo>
                  <a:cubicBezTo>
                    <a:pt x="1827" y="8721"/>
                    <a:pt x="1950" y="8603"/>
                    <a:pt x="2067" y="8480"/>
                  </a:cubicBezTo>
                  <a:cubicBezTo>
                    <a:pt x="2295" y="8242"/>
                    <a:pt x="2502" y="7984"/>
                    <a:pt x="2706" y="7726"/>
                  </a:cubicBezTo>
                  <a:cubicBezTo>
                    <a:pt x="2796" y="7610"/>
                    <a:pt x="2886" y="7493"/>
                    <a:pt x="2975" y="7377"/>
                  </a:cubicBezTo>
                  <a:cubicBezTo>
                    <a:pt x="3039" y="7293"/>
                    <a:pt x="3104" y="7210"/>
                    <a:pt x="3173" y="7131"/>
                  </a:cubicBezTo>
                  <a:cubicBezTo>
                    <a:pt x="3185" y="7117"/>
                    <a:pt x="3189" y="7094"/>
                    <a:pt x="3185" y="7077"/>
                  </a:cubicBezTo>
                  <a:cubicBezTo>
                    <a:pt x="3182" y="7059"/>
                    <a:pt x="3171" y="7044"/>
                    <a:pt x="3157" y="7032"/>
                  </a:cubicBezTo>
                  <a:cubicBezTo>
                    <a:pt x="3146" y="7024"/>
                    <a:pt x="3132" y="7019"/>
                    <a:pt x="3118" y="7019"/>
                  </a:cubicBezTo>
                  <a:cubicBezTo>
                    <a:pt x="3114" y="7019"/>
                    <a:pt x="3110" y="7020"/>
                    <a:pt x="3106" y="7021"/>
                  </a:cubicBezTo>
                  <a:cubicBezTo>
                    <a:pt x="3087" y="7023"/>
                    <a:pt x="3073" y="7034"/>
                    <a:pt x="3061" y="7048"/>
                  </a:cubicBezTo>
                  <a:cubicBezTo>
                    <a:pt x="2996" y="7124"/>
                    <a:pt x="2935" y="7203"/>
                    <a:pt x="2874" y="7283"/>
                  </a:cubicBezTo>
                  <a:lnTo>
                    <a:pt x="2611" y="7629"/>
                  </a:lnTo>
                  <a:cubicBezTo>
                    <a:pt x="2405" y="7895"/>
                    <a:pt x="2197" y="8157"/>
                    <a:pt x="1965" y="8401"/>
                  </a:cubicBezTo>
                  <a:cubicBezTo>
                    <a:pt x="1816" y="8557"/>
                    <a:pt x="1654" y="8709"/>
                    <a:pt x="1471" y="8826"/>
                  </a:cubicBezTo>
                  <a:cubicBezTo>
                    <a:pt x="1410" y="8864"/>
                    <a:pt x="1348" y="8894"/>
                    <a:pt x="1281" y="8916"/>
                  </a:cubicBezTo>
                  <a:cubicBezTo>
                    <a:pt x="1272" y="8920"/>
                    <a:pt x="1259" y="8920"/>
                    <a:pt x="1250" y="8922"/>
                  </a:cubicBezTo>
                  <a:cubicBezTo>
                    <a:pt x="1408" y="8183"/>
                    <a:pt x="1606" y="7453"/>
                    <a:pt x="1839" y="6734"/>
                  </a:cubicBezTo>
                  <a:cubicBezTo>
                    <a:pt x="1857" y="6734"/>
                    <a:pt x="1875" y="6734"/>
                    <a:pt x="1893" y="6732"/>
                  </a:cubicBezTo>
                  <a:cubicBezTo>
                    <a:pt x="1943" y="6728"/>
                    <a:pt x="1991" y="6713"/>
                    <a:pt x="2038" y="6698"/>
                  </a:cubicBezTo>
                  <a:cubicBezTo>
                    <a:pt x="2099" y="6677"/>
                    <a:pt x="2155" y="6648"/>
                    <a:pt x="2212" y="6616"/>
                  </a:cubicBezTo>
                  <a:cubicBezTo>
                    <a:pt x="2342" y="6544"/>
                    <a:pt x="2460" y="6455"/>
                    <a:pt x="2575" y="6361"/>
                  </a:cubicBezTo>
                  <a:cubicBezTo>
                    <a:pt x="2702" y="6257"/>
                    <a:pt x="2821" y="6145"/>
                    <a:pt x="2938" y="6029"/>
                  </a:cubicBezTo>
                  <a:cubicBezTo>
                    <a:pt x="3061" y="5909"/>
                    <a:pt x="3178" y="5782"/>
                    <a:pt x="3294" y="5657"/>
                  </a:cubicBezTo>
                  <a:cubicBezTo>
                    <a:pt x="3399" y="5539"/>
                    <a:pt x="3501" y="5421"/>
                    <a:pt x="3601" y="5299"/>
                  </a:cubicBezTo>
                  <a:cubicBezTo>
                    <a:pt x="3675" y="5209"/>
                    <a:pt x="3746" y="5118"/>
                    <a:pt x="3815" y="5023"/>
                  </a:cubicBezTo>
                  <a:cubicBezTo>
                    <a:pt x="3834" y="4998"/>
                    <a:pt x="3828" y="4960"/>
                    <a:pt x="3801" y="4940"/>
                  </a:cubicBezTo>
                  <a:cubicBezTo>
                    <a:pt x="3790" y="4933"/>
                    <a:pt x="3778" y="4929"/>
                    <a:pt x="3765" y="4929"/>
                  </a:cubicBezTo>
                  <a:cubicBezTo>
                    <a:pt x="3747" y="4929"/>
                    <a:pt x="3729" y="4937"/>
                    <a:pt x="3717" y="4953"/>
                  </a:cubicBezTo>
                  <a:cubicBezTo>
                    <a:pt x="3627" y="5074"/>
                    <a:pt x="3532" y="5192"/>
                    <a:pt x="3434" y="5306"/>
                  </a:cubicBezTo>
                  <a:cubicBezTo>
                    <a:pt x="3302" y="5463"/>
                    <a:pt x="3166" y="5615"/>
                    <a:pt x="3024" y="5764"/>
                  </a:cubicBezTo>
                  <a:lnTo>
                    <a:pt x="3024" y="5764"/>
                  </a:lnTo>
                  <a:cubicBezTo>
                    <a:pt x="3025" y="5763"/>
                    <a:pt x="3025" y="5763"/>
                    <a:pt x="3025" y="5762"/>
                  </a:cubicBezTo>
                  <a:lnTo>
                    <a:pt x="3025" y="5762"/>
                  </a:lnTo>
                  <a:cubicBezTo>
                    <a:pt x="2895" y="5898"/>
                    <a:pt x="2760" y="6029"/>
                    <a:pt x="2619" y="6155"/>
                  </a:cubicBezTo>
                  <a:cubicBezTo>
                    <a:pt x="2488" y="6272"/>
                    <a:pt x="2349" y="6383"/>
                    <a:pt x="2198" y="6478"/>
                  </a:cubicBezTo>
                  <a:cubicBezTo>
                    <a:pt x="2122" y="6525"/>
                    <a:pt x="2042" y="6565"/>
                    <a:pt x="1958" y="6593"/>
                  </a:cubicBezTo>
                  <a:cubicBezTo>
                    <a:pt x="1930" y="6600"/>
                    <a:pt x="1903" y="6604"/>
                    <a:pt x="1875" y="6608"/>
                  </a:cubicBezTo>
                  <a:cubicBezTo>
                    <a:pt x="2049" y="6079"/>
                    <a:pt x="2240" y="5555"/>
                    <a:pt x="2448" y="5039"/>
                  </a:cubicBezTo>
                  <a:lnTo>
                    <a:pt x="2448" y="5039"/>
                  </a:lnTo>
                  <a:cubicBezTo>
                    <a:pt x="2448" y="5039"/>
                    <a:pt x="2448" y="5039"/>
                    <a:pt x="2448" y="5040"/>
                  </a:cubicBezTo>
                  <a:cubicBezTo>
                    <a:pt x="2498" y="4918"/>
                    <a:pt x="2550" y="4798"/>
                    <a:pt x="2601" y="4677"/>
                  </a:cubicBezTo>
                  <a:lnTo>
                    <a:pt x="2622" y="4682"/>
                  </a:lnTo>
                  <a:cubicBezTo>
                    <a:pt x="2659" y="4689"/>
                    <a:pt x="2695" y="4692"/>
                    <a:pt x="2732" y="4696"/>
                  </a:cubicBezTo>
                  <a:cubicBezTo>
                    <a:pt x="2765" y="4697"/>
                    <a:pt x="2799" y="4701"/>
                    <a:pt x="2832" y="4701"/>
                  </a:cubicBezTo>
                  <a:cubicBezTo>
                    <a:pt x="2855" y="4701"/>
                    <a:pt x="2881" y="4697"/>
                    <a:pt x="2905" y="4695"/>
                  </a:cubicBezTo>
                  <a:cubicBezTo>
                    <a:pt x="2960" y="4688"/>
                    <a:pt x="3014" y="4670"/>
                    <a:pt x="3064" y="4650"/>
                  </a:cubicBezTo>
                  <a:cubicBezTo>
                    <a:pt x="3199" y="4605"/>
                    <a:pt x="3323" y="4529"/>
                    <a:pt x="3442" y="4453"/>
                  </a:cubicBezTo>
                  <a:cubicBezTo>
                    <a:pt x="3579" y="4365"/>
                    <a:pt x="3708" y="4264"/>
                    <a:pt x="3833" y="4160"/>
                  </a:cubicBezTo>
                  <a:cubicBezTo>
                    <a:pt x="3968" y="4048"/>
                    <a:pt x="4099" y="3930"/>
                    <a:pt x="4226" y="3807"/>
                  </a:cubicBezTo>
                  <a:cubicBezTo>
                    <a:pt x="4335" y="3703"/>
                    <a:pt x="4439" y="3597"/>
                    <a:pt x="4539" y="3488"/>
                  </a:cubicBezTo>
                  <a:cubicBezTo>
                    <a:pt x="4621" y="3400"/>
                    <a:pt x="4699" y="3310"/>
                    <a:pt x="4775" y="3215"/>
                  </a:cubicBezTo>
                  <a:cubicBezTo>
                    <a:pt x="4795" y="3190"/>
                    <a:pt x="4788" y="3151"/>
                    <a:pt x="4762" y="3132"/>
                  </a:cubicBezTo>
                  <a:cubicBezTo>
                    <a:pt x="4752" y="3125"/>
                    <a:pt x="4741" y="3122"/>
                    <a:pt x="4729" y="3122"/>
                  </a:cubicBezTo>
                  <a:cubicBezTo>
                    <a:pt x="4710" y="3122"/>
                    <a:pt x="4691" y="3130"/>
                    <a:pt x="4679" y="3144"/>
                  </a:cubicBezTo>
                  <a:cubicBezTo>
                    <a:pt x="4585" y="3267"/>
                    <a:pt x="4479" y="3383"/>
                    <a:pt x="4372" y="3495"/>
                  </a:cubicBezTo>
                  <a:lnTo>
                    <a:pt x="4375" y="3491"/>
                  </a:lnTo>
                  <a:lnTo>
                    <a:pt x="4375" y="3491"/>
                  </a:lnTo>
                  <a:cubicBezTo>
                    <a:pt x="4215" y="3659"/>
                    <a:pt x="4049" y="3819"/>
                    <a:pt x="3875" y="3971"/>
                  </a:cubicBezTo>
                  <a:cubicBezTo>
                    <a:pt x="3699" y="4124"/>
                    <a:pt x="3516" y="4269"/>
                    <a:pt x="3319" y="4394"/>
                  </a:cubicBezTo>
                  <a:cubicBezTo>
                    <a:pt x="3211" y="4461"/>
                    <a:pt x="3098" y="4519"/>
                    <a:pt x="2978" y="4559"/>
                  </a:cubicBezTo>
                  <a:cubicBezTo>
                    <a:pt x="2931" y="4573"/>
                    <a:pt x="2883" y="4584"/>
                    <a:pt x="2834" y="4587"/>
                  </a:cubicBezTo>
                  <a:cubicBezTo>
                    <a:pt x="2794" y="4587"/>
                    <a:pt x="2757" y="4584"/>
                    <a:pt x="2717" y="4580"/>
                  </a:cubicBezTo>
                  <a:cubicBezTo>
                    <a:pt x="2694" y="4579"/>
                    <a:pt x="2669" y="4573"/>
                    <a:pt x="2645" y="4570"/>
                  </a:cubicBezTo>
                  <a:cubicBezTo>
                    <a:pt x="2910" y="3950"/>
                    <a:pt x="3199" y="3342"/>
                    <a:pt x="3508" y="2743"/>
                  </a:cubicBezTo>
                  <a:cubicBezTo>
                    <a:pt x="3547" y="2755"/>
                    <a:pt x="3588" y="2763"/>
                    <a:pt x="3630" y="2765"/>
                  </a:cubicBezTo>
                  <a:cubicBezTo>
                    <a:pt x="3639" y="2765"/>
                    <a:pt x="3649" y="2765"/>
                    <a:pt x="3659" y="2765"/>
                  </a:cubicBezTo>
                  <a:cubicBezTo>
                    <a:pt x="3716" y="2765"/>
                    <a:pt x="3773" y="2755"/>
                    <a:pt x="3828" y="2741"/>
                  </a:cubicBezTo>
                  <a:cubicBezTo>
                    <a:pt x="3973" y="2701"/>
                    <a:pt x="4104" y="2627"/>
                    <a:pt x="4229" y="2544"/>
                  </a:cubicBezTo>
                  <a:cubicBezTo>
                    <a:pt x="4382" y="2442"/>
                    <a:pt x="4524" y="2320"/>
                    <a:pt x="4661" y="2196"/>
                  </a:cubicBezTo>
                  <a:cubicBezTo>
                    <a:pt x="4795" y="2073"/>
                    <a:pt x="4925" y="1943"/>
                    <a:pt x="5052" y="1812"/>
                  </a:cubicBezTo>
                  <a:cubicBezTo>
                    <a:pt x="5152" y="1709"/>
                    <a:pt x="5250" y="1606"/>
                    <a:pt x="5354" y="1508"/>
                  </a:cubicBezTo>
                  <a:cubicBezTo>
                    <a:pt x="5387" y="1500"/>
                    <a:pt x="5394" y="1470"/>
                    <a:pt x="5373" y="1445"/>
                  </a:cubicBezTo>
                  <a:cubicBezTo>
                    <a:pt x="5364" y="1432"/>
                    <a:pt x="5347" y="1425"/>
                    <a:pt x="5330" y="1425"/>
                  </a:cubicBezTo>
                  <a:cubicBezTo>
                    <a:pt x="5318" y="1425"/>
                    <a:pt x="5306" y="1428"/>
                    <a:pt x="5297" y="1437"/>
                  </a:cubicBezTo>
                  <a:cubicBezTo>
                    <a:pt x="5223" y="1506"/>
                    <a:pt x="5152" y="1580"/>
                    <a:pt x="5082" y="1652"/>
                  </a:cubicBezTo>
                  <a:cubicBezTo>
                    <a:pt x="4987" y="1750"/>
                    <a:pt x="4890" y="1849"/>
                    <a:pt x="4792" y="1946"/>
                  </a:cubicBezTo>
                  <a:cubicBezTo>
                    <a:pt x="4684" y="2051"/>
                    <a:pt x="4577" y="2153"/>
                    <a:pt x="4462" y="2250"/>
                  </a:cubicBezTo>
                  <a:cubicBezTo>
                    <a:pt x="4357" y="2339"/>
                    <a:pt x="4245" y="2424"/>
                    <a:pt x="4128" y="2500"/>
                  </a:cubicBezTo>
                  <a:cubicBezTo>
                    <a:pt x="4035" y="2556"/>
                    <a:pt x="3939" y="2606"/>
                    <a:pt x="3834" y="2640"/>
                  </a:cubicBezTo>
                  <a:cubicBezTo>
                    <a:pt x="3780" y="2657"/>
                    <a:pt x="3729" y="2667"/>
                    <a:pt x="3674" y="2668"/>
                  </a:cubicBezTo>
                  <a:cubicBezTo>
                    <a:pt x="3639" y="2668"/>
                    <a:pt x="3605" y="2665"/>
                    <a:pt x="3570" y="2658"/>
                  </a:cubicBezTo>
                  <a:lnTo>
                    <a:pt x="3567" y="2658"/>
                  </a:lnTo>
                  <a:cubicBezTo>
                    <a:pt x="3595" y="2606"/>
                    <a:pt x="3620" y="2555"/>
                    <a:pt x="3648" y="2502"/>
                  </a:cubicBezTo>
                  <a:cubicBezTo>
                    <a:pt x="3863" y="2092"/>
                    <a:pt x="4091" y="1688"/>
                    <a:pt x="4324" y="1287"/>
                  </a:cubicBezTo>
                  <a:cubicBezTo>
                    <a:pt x="4336" y="1267"/>
                    <a:pt x="4347" y="1246"/>
                    <a:pt x="4360" y="1228"/>
                  </a:cubicBezTo>
                  <a:cubicBezTo>
                    <a:pt x="4364" y="1228"/>
                    <a:pt x="4369" y="1228"/>
                    <a:pt x="4373" y="1228"/>
                  </a:cubicBezTo>
                  <a:cubicBezTo>
                    <a:pt x="4404" y="1228"/>
                    <a:pt x="4434" y="1224"/>
                    <a:pt x="4463" y="1216"/>
                  </a:cubicBezTo>
                  <a:cubicBezTo>
                    <a:pt x="4541" y="1194"/>
                    <a:pt x="4608" y="1154"/>
                    <a:pt x="4676" y="1111"/>
                  </a:cubicBezTo>
                  <a:cubicBezTo>
                    <a:pt x="4775" y="1046"/>
                    <a:pt x="4868" y="973"/>
                    <a:pt x="4958" y="897"/>
                  </a:cubicBezTo>
                  <a:cubicBezTo>
                    <a:pt x="5082" y="793"/>
                    <a:pt x="5199" y="681"/>
                    <a:pt x="5318" y="574"/>
                  </a:cubicBezTo>
                  <a:cubicBezTo>
                    <a:pt x="5340" y="553"/>
                    <a:pt x="5346" y="520"/>
                    <a:pt x="5326" y="496"/>
                  </a:cubicBezTo>
                  <a:cubicBezTo>
                    <a:pt x="5316" y="483"/>
                    <a:pt x="5299" y="474"/>
                    <a:pt x="5282" y="474"/>
                  </a:cubicBezTo>
                  <a:cubicBezTo>
                    <a:pt x="5270" y="474"/>
                    <a:pt x="5258" y="478"/>
                    <a:pt x="5249" y="487"/>
                  </a:cubicBezTo>
                  <a:cubicBezTo>
                    <a:pt x="5133" y="600"/>
                    <a:pt x="5016" y="710"/>
                    <a:pt x="4894" y="815"/>
                  </a:cubicBezTo>
                  <a:cubicBezTo>
                    <a:pt x="4804" y="894"/>
                    <a:pt x="4709" y="969"/>
                    <a:pt x="4607" y="1035"/>
                  </a:cubicBezTo>
                  <a:cubicBezTo>
                    <a:pt x="4606" y="1035"/>
                    <a:pt x="4604" y="1036"/>
                    <a:pt x="4601" y="1038"/>
                  </a:cubicBezTo>
                  <a:cubicBezTo>
                    <a:pt x="4603" y="1038"/>
                    <a:pt x="4603" y="1036"/>
                    <a:pt x="4606" y="1036"/>
                  </a:cubicBezTo>
                  <a:cubicBezTo>
                    <a:pt x="4601" y="1038"/>
                    <a:pt x="4600" y="1039"/>
                    <a:pt x="4596" y="1042"/>
                  </a:cubicBezTo>
                  <a:cubicBezTo>
                    <a:pt x="4599" y="1039"/>
                    <a:pt x="4600" y="1039"/>
                    <a:pt x="4601" y="1038"/>
                  </a:cubicBezTo>
                  <a:lnTo>
                    <a:pt x="4601" y="1038"/>
                  </a:lnTo>
                  <a:cubicBezTo>
                    <a:pt x="4553" y="1069"/>
                    <a:pt x="4500" y="1097"/>
                    <a:pt x="4445" y="1116"/>
                  </a:cubicBezTo>
                  <a:lnTo>
                    <a:pt x="4445" y="1116"/>
                  </a:lnTo>
                  <a:cubicBezTo>
                    <a:pt x="4446" y="1116"/>
                    <a:pt x="4446" y="1115"/>
                    <a:pt x="4447" y="1115"/>
                  </a:cubicBezTo>
                  <a:lnTo>
                    <a:pt x="4447" y="1115"/>
                  </a:lnTo>
                  <a:cubicBezTo>
                    <a:pt x="4446" y="1115"/>
                    <a:pt x="4444" y="1116"/>
                    <a:pt x="4443" y="1117"/>
                  </a:cubicBezTo>
                  <a:lnTo>
                    <a:pt x="4443" y="1117"/>
                  </a:lnTo>
                  <a:cubicBezTo>
                    <a:pt x="4442" y="1117"/>
                    <a:pt x="4442" y="1118"/>
                    <a:pt x="4441" y="1118"/>
                  </a:cubicBezTo>
                  <a:cubicBezTo>
                    <a:pt x="4441" y="1118"/>
                    <a:pt x="4440" y="1118"/>
                    <a:pt x="4439" y="1118"/>
                  </a:cubicBezTo>
                  <a:lnTo>
                    <a:pt x="4439" y="1118"/>
                  </a:lnTo>
                  <a:cubicBezTo>
                    <a:pt x="4433" y="1119"/>
                    <a:pt x="4427" y="1119"/>
                    <a:pt x="4421" y="1120"/>
                  </a:cubicBezTo>
                  <a:cubicBezTo>
                    <a:pt x="4629" y="768"/>
                    <a:pt x="4843" y="418"/>
                    <a:pt x="5068" y="75"/>
                  </a:cubicBezTo>
                  <a:cubicBezTo>
                    <a:pt x="5083" y="52"/>
                    <a:pt x="5071" y="20"/>
                    <a:pt x="5049" y="8"/>
                  </a:cubicBezTo>
                  <a:cubicBezTo>
                    <a:pt x="5042" y="2"/>
                    <a:pt x="5034" y="1"/>
                    <a:pt x="5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8"/>
            <p:cNvSpPr/>
            <p:nvPr/>
          </p:nvSpPr>
          <p:spPr>
            <a:xfrm>
              <a:off x="1543078" y="1119798"/>
              <a:ext cx="210" cy="314"/>
            </a:xfrm>
            <a:custGeom>
              <a:rect b="b" l="l" r="r" t="t"/>
              <a:pathLst>
                <a:path extrusionOk="0" h="9" w="6">
                  <a:moveTo>
                    <a:pt x="1" y="0"/>
                  </a:moveTo>
                  <a:lnTo>
                    <a:pt x="1" y="2"/>
                  </a:lnTo>
                  <a:cubicBezTo>
                    <a:pt x="4" y="4"/>
                    <a:pt x="4" y="7"/>
                    <a:pt x="5" y="8"/>
                  </a:cubicBezTo>
                  <a:cubicBezTo>
                    <a:pt x="5" y="4"/>
                    <a:pt x="4" y="2"/>
                    <a:pt x="1"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18"/>
          <p:cNvGrpSpPr/>
          <p:nvPr/>
        </p:nvGrpSpPr>
        <p:grpSpPr>
          <a:xfrm>
            <a:off x="9744914" y="172311"/>
            <a:ext cx="393993" cy="485237"/>
            <a:chOff x="1033156" y="562102"/>
            <a:chExt cx="257832" cy="317543"/>
          </a:xfrm>
        </p:grpSpPr>
        <p:sp>
          <p:nvSpPr>
            <p:cNvPr id="846" name="Google Shape;846;p18"/>
            <p:cNvSpPr/>
            <p:nvPr/>
          </p:nvSpPr>
          <p:spPr>
            <a:xfrm>
              <a:off x="1133031" y="620351"/>
              <a:ext cx="47530" cy="94745"/>
            </a:xfrm>
            <a:custGeom>
              <a:rect b="b" l="l" r="r" t="t"/>
              <a:pathLst>
                <a:path extrusionOk="0" h="2713" w="1361">
                  <a:moveTo>
                    <a:pt x="602" y="0"/>
                  </a:moveTo>
                  <a:cubicBezTo>
                    <a:pt x="587" y="0"/>
                    <a:pt x="572" y="0"/>
                    <a:pt x="557" y="2"/>
                  </a:cubicBezTo>
                  <a:cubicBezTo>
                    <a:pt x="428" y="8"/>
                    <a:pt x="312" y="53"/>
                    <a:pt x="223" y="129"/>
                  </a:cubicBezTo>
                  <a:cubicBezTo>
                    <a:pt x="159" y="184"/>
                    <a:pt x="109" y="262"/>
                    <a:pt x="68" y="366"/>
                  </a:cubicBezTo>
                  <a:cubicBezTo>
                    <a:pt x="27" y="471"/>
                    <a:pt x="14" y="587"/>
                    <a:pt x="9" y="674"/>
                  </a:cubicBezTo>
                  <a:cubicBezTo>
                    <a:pt x="0" y="805"/>
                    <a:pt x="13" y="936"/>
                    <a:pt x="25" y="1037"/>
                  </a:cubicBezTo>
                  <a:cubicBezTo>
                    <a:pt x="39" y="1160"/>
                    <a:pt x="63" y="1287"/>
                    <a:pt x="101" y="1443"/>
                  </a:cubicBezTo>
                  <a:cubicBezTo>
                    <a:pt x="161" y="1694"/>
                    <a:pt x="248" y="1947"/>
                    <a:pt x="357" y="2192"/>
                  </a:cubicBezTo>
                  <a:cubicBezTo>
                    <a:pt x="406" y="2306"/>
                    <a:pt x="450" y="2393"/>
                    <a:pt x="499" y="2473"/>
                  </a:cubicBezTo>
                  <a:cubicBezTo>
                    <a:pt x="533" y="2531"/>
                    <a:pt x="580" y="2607"/>
                    <a:pt x="641" y="2667"/>
                  </a:cubicBezTo>
                  <a:cubicBezTo>
                    <a:pt x="656" y="2682"/>
                    <a:pt x="677" y="2692"/>
                    <a:pt x="698" y="2692"/>
                  </a:cubicBezTo>
                  <a:cubicBezTo>
                    <a:pt x="725" y="2706"/>
                    <a:pt x="750" y="2713"/>
                    <a:pt x="775" y="2713"/>
                  </a:cubicBezTo>
                  <a:cubicBezTo>
                    <a:pt x="820" y="2713"/>
                    <a:pt x="862" y="2689"/>
                    <a:pt x="884" y="2653"/>
                  </a:cubicBezTo>
                  <a:cubicBezTo>
                    <a:pt x="952" y="2538"/>
                    <a:pt x="1007" y="2417"/>
                    <a:pt x="1044" y="2324"/>
                  </a:cubicBezTo>
                  <a:cubicBezTo>
                    <a:pt x="1099" y="2195"/>
                    <a:pt x="1152" y="2047"/>
                    <a:pt x="1201" y="1879"/>
                  </a:cubicBezTo>
                  <a:cubicBezTo>
                    <a:pt x="1251" y="1708"/>
                    <a:pt x="1291" y="1533"/>
                    <a:pt x="1320" y="1356"/>
                  </a:cubicBezTo>
                  <a:cubicBezTo>
                    <a:pt x="1351" y="1180"/>
                    <a:pt x="1360" y="1011"/>
                    <a:pt x="1353" y="853"/>
                  </a:cubicBezTo>
                  <a:cubicBezTo>
                    <a:pt x="1346" y="684"/>
                    <a:pt x="1313" y="536"/>
                    <a:pt x="1257" y="403"/>
                  </a:cubicBezTo>
                  <a:cubicBezTo>
                    <a:pt x="1201" y="276"/>
                    <a:pt x="1106" y="167"/>
                    <a:pt x="987" y="97"/>
                  </a:cubicBezTo>
                  <a:cubicBezTo>
                    <a:pt x="929" y="62"/>
                    <a:pt x="860" y="36"/>
                    <a:pt x="789" y="21"/>
                  </a:cubicBezTo>
                  <a:cubicBezTo>
                    <a:pt x="724" y="7"/>
                    <a:pt x="663" y="0"/>
                    <a:pt x="6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8"/>
            <p:cNvSpPr/>
            <p:nvPr/>
          </p:nvSpPr>
          <p:spPr>
            <a:xfrm>
              <a:off x="1033156" y="562102"/>
              <a:ext cx="76725" cy="109133"/>
            </a:xfrm>
            <a:custGeom>
              <a:rect b="b" l="l" r="r" t="t"/>
              <a:pathLst>
                <a:path extrusionOk="0" h="3125" w="2197">
                  <a:moveTo>
                    <a:pt x="966" y="1"/>
                  </a:moveTo>
                  <a:cubicBezTo>
                    <a:pt x="942" y="1"/>
                    <a:pt x="915" y="1"/>
                    <a:pt x="893" y="5"/>
                  </a:cubicBezTo>
                  <a:cubicBezTo>
                    <a:pt x="839" y="9"/>
                    <a:pt x="781" y="21"/>
                    <a:pt x="714" y="43"/>
                  </a:cubicBezTo>
                  <a:cubicBezTo>
                    <a:pt x="646" y="67"/>
                    <a:pt x="577" y="97"/>
                    <a:pt x="505" y="137"/>
                  </a:cubicBezTo>
                  <a:cubicBezTo>
                    <a:pt x="355" y="221"/>
                    <a:pt x="233" y="326"/>
                    <a:pt x="146" y="448"/>
                  </a:cubicBezTo>
                  <a:cubicBezTo>
                    <a:pt x="72" y="551"/>
                    <a:pt x="25" y="681"/>
                    <a:pt x="11" y="822"/>
                  </a:cubicBezTo>
                  <a:cubicBezTo>
                    <a:pt x="0" y="946"/>
                    <a:pt x="18" y="1084"/>
                    <a:pt x="69" y="1233"/>
                  </a:cubicBezTo>
                  <a:cubicBezTo>
                    <a:pt x="113" y="1369"/>
                    <a:pt x="182" y="1509"/>
                    <a:pt x="277" y="1657"/>
                  </a:cubicBezTo>
                  <a:cubicBezTo>
                    <a:pt x="453" y="1928"/>
                    <a:pt x="685" y="2187"/>
                    <a:pt x="983" y="2448"/>
                  </a:cubicBezTo>
                  <a:cubicBezTo>
                    <a:pt x="1173" y="2614"/>
                    <a:pt x="1368" y="2759"/>
                    <a:pt x="1561" y="2877"/>
                  </a:cubicBezTo>
                  <a:cubicBezTo>
                    <a:pt x="1657" y="2935"/>
                    <a:pt x="1744" y="2985"/>
                    <a:pt x="1832" y="3028"/>
                  </a:cubicBezTo>
                  <a:cubicBezTo>
                    <a:pt x="1894" y="3057"/>
                    <a:pt x="1958" y="3085"/>
                    <a:pt x="2024" y="3107"/>
                  </a:cubicBezTo>
                  <a:cubicBezTo>
                    <a:pt x="2040" y="3118"/>
                    <a:pt x="2061" y="3125"/>
                    <a:pt x="2085" y="3125"/>
                  </a:cubicBezTo>
                  <a:cubicBezTo>
                    <a:pt x="2091" y="3125"/>
                    <a:pt x="2097" y="3125"/>
                    <a:pt x="2105" y="3122"/>
                  </a:cubicBezTo>
                  <a:cubicBezTo>
                    <a:pt x="2134" y="3118"/>
                    <a:pt x="2162" y="3098"/>
                    <a:pt x="2177" y="3074"/>
                  </a:cubicBezTo>
                  <a:cubicBezTo>
                    <a:pt x="2195" y="3049"/>
                    <a:pt x="2196" y="3022"/>
                    <a:pt x="2195" y="2991"/>
                  </a:cubicBezTo>
                  <a:cubicBezTo>
                    <a:pt x="2177" y="2774"/>
                    <a:pt x="2156" y="2559"/>
                    <a:pt x="2130" y="2342"/>
                  </a:cubicBezTo>
                  <a:cubicBezTo>
                    <a:pt x="2093" y="2004"/>
                    <a:pt x="2046" y="1707"/>
                    <a:pt x="1988" y="1440"/>
                  </a:cubicBezTo>
                  <a:cubicBezTo>
                    <a:pt x="1953" y="1277"/>
                    <a:pt x="1913" y="1130"/>
                    <a:pt x="1868" y="988"/>
                  </a:cubicBezTo>
                  <a:cubicBezTo>
                    <a:pt x="1818" y="833"/>
                    <a:pt x="1764" y="699"/>
                    <a:pt x="1708" y="582"/>
                  </a:cubicBezTo>
                  <a:cubicBezTo>
                    <a:pt x="1644" y="456"/>
                    <a:pt x="1574" y="350"/>
                    <a:pt x="1495" y="260"/>
                  </a:cubicBezTo>
                  <a:cubicBezTo>
                    <a:pt x="1461" y="220"/>
                    <a:pt x="1419" y="181"/>
                    <a:pt x="1371" y="144"/>
                  </a:cubicBezTo>
                  <a:cubicBezTo>
                    <a:pt x="1332" y="111"/>
                    <a:pt x="1284" y="82"/>
                    <a:pt x="1223" y="54"/>
                  </a:cubicBezTo>
                  <a:cubicBezTo>
                    <a:pt x="1149" y="20"/>
                    <a:pt x="1062" y="1"/>
                    <a:pt x="9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8"/>
            <p:cNvSpPr/>
            <p:nvPr/>
          </p:nvSpPr>
          <p:spPr>
            <a:xfrm>
              <a:off x="1036368" y="704931"/>
              <a:ext cx="95967" cy="68064"/>
            </a:xfrm>
            <a:custGeom>
              <a:rect b="b" l="l" r="r" t="t"/>
              <a:pathLst>
                <a:path extrusionOk="0" h="1949" w="2748">
                  <a:moveTo>
                    <a:pt x="753" y="1"/>
                  </a:moveTo>
                  <a:cubicBezTo>
                    <a:pt x="705" y="1"/>
                    <a:pt x="656" y="5"/>
                    <a:pt x="612" y="16"/>
                  </a:cubicBezTo>
                  <a:cubicBezTo>
                    <a:pt x="441" y="52"/>
                    <a:pt x="319" y="162"/>
                    <a:pt x="248" y="251"/>
                  </a:cubicBezTo>
                  <a:cubicBezTo>
                    <a:pt x="199" y="309"/>
                    <a:pt x="158" y="375"/>
                    <a:pt x="118" y="451"/>
                  </a:cubicBezTo>
                  <a:cubicBezTo>
                    <a:pt x="76" y="532"/>
                    <a:pt x="49" y="608"/>
                    <a:pt x="32" y="682"/>
                  </a:cubicBezTo>
                  <a:cubicBezTo>
                    <a:pt x="1" y="817"/>
                    <a:pt x="2" y="949"/>
                    <a:pt x="39" y="1067"/>
                  </a:cubicBezTo>
                  <a:cubicBezTo>
                    <a:pt x="75" y="1188"/>
                    <a:pt x="143" y="1300"/>
                    <a:pt x="241" y="1399"/>
                  </a:cubicBezTo>
                  <a:cubicBezTo>
                    <a:pt x="325" y="1488"/>
                    <a:pt x="435" y="1568"/>
                    <a:pt x="567" y="1638"/>
                  </a:cubicBezTo>
                  <a:cubicBezTo>
                    <a:pt x="695" y="1707"/>
                    <a:pt x="836" y="1764"/>
                    <a:pt x="1001" y="1814"/>
                  </a:cubicBezTo>
                  <a:cubicBezTo>
                    <a:pt x="1297" y="1902"/>
                    <a:pt x="1610" y="1947"/>
                    <a:pt x="1940" y="1949"/>
                  </a:cubicBezTo>
                  <a:lnTo>
                    <a:pt x="1941" y="1949"/>
                  </a:lnTo>
                  <a:cubicBezTo>
                    <a:pt x="2096" y="1949"/>
                    <a:pt x="2230" y="1938"/>
                    <a:pt x="2356" y="1917"/>
                  </a:cubicBezTo>
                  <a:cubicBezTo>
                    <a:pt x="2484" y="1896"/>
                    <a:pt x="2597" y="1863"/>
                    <a:pt x="2694" y="1818"/>
                  </a:cubicBezTo>
                  <a:cubicBezTo>
                    <a:pt x="2715" y="1807"/>
                    <a:pt x="2733" y="1790"/>
                    <a:pt x="2739" y="1768"/>
                  </a:cubicBezTo>
                  <a:cubicBezTo>
                    <a:pt x="2748" y="1745"/>
                    <a:pt x="2746" y="1720"/>
                    <a:pt x="2735" y="1699"/>
                  </a:cubicBezTo>
                  <a:cubicBezTo>
                    <a:pt x="2733" y="1692"/>
                    <a:pt x="2727" y="1682"/>
                    <a:pt x="2720" y="1675"/>
                  </a:cubicBezTo>
                  <a:cubicBezTo>
                    <a:pt x="2717" y="1660"/>
                    <a:pt x="2710" y="1641"/>
                    <a:pt x="2695" y="1626"/>
                  </a:cubicBezTo>
                  <a:cubicBezTo>
                    <a:pt x="2652" y="1575"/>
                    <a:pt x="2611" y="1519"/>
                    <a:pt x="2571" y="1464"/>
                  </a:cubicBezTo>
                  <a:lnTo>
                    <a:pt x="2494" y="1361"/>
                  </a:lnTo>
                  <a:cubicBezTo>
                    <a:pt x="2397" y="1236"/>
                    <a:pt x="2299" y="1115"/>
                    <a:pt x="2197" y="996"/>
                  </a:cubicBezTo>
                  <a:cubicBezTo>
                    <a:pt x="1922" y="677"/>
                    <a:pt x="1679" y="445"/>
                    <a:pt x="1431" y="267"/>
                  </a:cubicBezTo>
                  <a:cubicBezTo>
                    <a:pt x="1293" y="168"/>
                    <a:pt x="1153" y="93"/>
                    <a:pt x="1018" y="47"/>
                  </a:cubicBezTo>
                  <a:cubicBezTo>
                    <a:pt x="931" y="16"/>
                    <a:pt x="841" y="1"/>
                    <a:pt x="7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8"/>
            <p:cNvSpPr/>
            <p:nvPr/>
          </p:nvSpPr>
          <p:spPr>
            <a:xfrm>
              <a:off x="1068391" y="815213"/>
              <a:ext cx="86817" cy="64432"/>
            </a:xfrm>
            <a:custGeom>
              <a:rect b="b" l="l" r="r" t="t"/>
              <a:pathLst>
                <a:path extrusionOk="0" h="1845" w="2486">
                  <a:moveTo>
                    <a:pt x="1192" y="0"/>
                  </a:moveTo>
                  <a:cubicBezTo>
                    <a:pt x="1071" y="0"/>
                    <a:pt x="955" y="8"/>
                    <a:pt x="845" y="28"/>
                  </a:cubicBezTo>
                  <a:cubicBezTo>
                    <a:pt x="775" y="40"/>
                    <a:pt x="699" y="60"/>
                    <a:pt x="605" y="91"/>
                  </a:cubicBezTo>
                  <a:cubicBezTo>
                    <a:pt x="514" y="123"/>
                    <a:pt x="436" y="173"/>
                    <a:pt x="380" y="211"/>
                  </a:cubicBezTo>
                  <a:cubicBezTo>
                    <a:pt x="323" y="249"/>
                    <a:pt x="269" y="297"/>
                    <a:pt x="207" y="371"/>
                  </a:cubicBezTo>
                  <a:cubicBezTo>
                    <a:pt x="156" y="429"/>
                    <a:pt x="113" y="505"/>
                    <a:pt x="76" y="601"/>
                  </a:cubicBezTo>
                  <a:cubicBezTo>
                    <a:pt x="44" y="677"/>
                    <a:pt x="24" y="765"/>
                    <a:pt x="10" y="871"/>
                  </a:cubicBezTo>
                  <a:cubicBezTo>
                    <a:pt x="0" y="965"/>
                    <a:pt x="8" y="1067"/>
                    <a:pt x="33" y="1167"/>
                  </a:cubicBezTo>
                  <a:cubicBezTo>
                    <a:pt x="54" y="1248"/>
                    <a:pt x="90" y="1325"/>
                    <a:pt x="138" y="1399"/>
                  </a:cubicBezTo>
                  <a:cubicBezTo>
                    <a:pt x="162" y="1434"/>
                    <a:pt x="188" y="1468"/>
                    <a:pt x="216" y="1499"/>
                  </a:cubicBezTo>
                  <a:cubicBezTo>
                    <a:pt x="250" y="1538"/>
                    <a:pt x="289" y="1571"/>
                    <a:pt x="326" y="1602"/>
                  </a:cubicBezTo>
                  <a:cubicBezTo>
                    <a:pt x="396" y="1661"/>
                    <a:pt x="476" y="1702"/>
                    <a:pt x="547" y="1737"/>
                  </a:cubicBezTo>
                  <a:cubicBezTo>
                    <a:pt x="624" y="1773"/>
                    <a:pt x="714" y="1802"/>
                    <a:pt x="822" y="1822"/>
                  </a:cubicBezTo>
                  <a:cubicBezTo>
                    <a:pt x="899" y="1838"/>
                    <a:pt x="979" y="1844"/>
                    <a:pt x="1056" y="1844"/>
                  </a:cubicBezTo>
                  <a:cubicBezTo>
                    <a:pt x="1140" y="1844"/>
                    <a:pt x="1225" y="1836"/>
                    <a:pt x="1307" y="1820"/>
                  </a:cubicBezTo>
                  <a:cubicBezTo>
                    <a:pt x="1382" y="1803"/>
                    <a:pt x="1459" y="1778"/>
                    <a:pt x="1537" y="1741"/>
                  </a:cubicBezTo>
                  <a:cubicBezTo>
                    <a:pt x="1639" y="1695"/>
                    <a:pt x="1727" y="1624"/>
                    <a:pt x="1792" y="1567"/>
                  </a:cubicBezTo>
                  <a:cubicBezTo>
                    <a:pt x="1860" y="1509"/>
                    <a:pt x="1926" y="1437"/>
                    <a:pt x="2000" y="1343"/>
                  </a:cubicBezTo>
                  <a:cubicBezTo>
                    <a:pt x="2065" y="1261"/>
                    <a:pt x="2127" y="1167"/>
                    <a:pt x="2197" y="1047"/>
                  </a:cubicBezTo>
                  <a:cubicBezTo>
                    <a:pt x="2300" y="862"/>
                    <a:pt x="2384" y="667"/>
                    <a:pt x="2446" y="463"/>
                  </a:cubicBezTo>
                  <a:cubicBezTo>
                    <a:pt x="2452" y="447"/>
                    <a:pt x="2451" y="428"/>
                    <a:pt x="2444" y="413"/>
                  </a:cubicBezTo>
                  <a:cubicBezTo>
                    <a:pt x="2452" y="405"/>
                    <a:pt x="2459" y="392"/>
                    <a:pt x="2464" y="377"/>
                  </a:cubicBezTo>
                  <a:cubicBezTo>
                    <a:pt x="2485" y="315"/>
                    <a:pt x="2452" y="249"/>
                    <a:pt x="2390" y="227"/>
                  </a:cubicBezTo>
                  <a:cubicBezTo>
                    <a:pt x="2052" y="108"/>
                    <a:pt x="1713" y="33"/>
                    <a:pt x="1386" y="7"/>
                  </a:cubicBezTo>
                  <a:cubicBezTo>
                    <a:pt x="1321" y="3"/>
                    <a:pt x="1256" y="0"/>
                    <a:pt x="11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8"/>
            <p:cNvSpPr/>
            <p:nvPr/>
          </p:nvSpPr>
          <p:spPr>
            <a:xfrm>
              <a:off x="1055401" y="582706"/>
              <a:ext cx="235587" cy="289263"/>
            </a:xfrm>
            <a:custGeom>
              <a:rect b="b" l="l" r="r" t="t"/>
              <a:pathLst>
                <a:path extrusionOk="0" h="8283" w="6746">
                  <a:moveTo>
                    <a:pt x="166" y="0"/>
                  </a:moveTo>
                  <a:cubicBezTo>
                    <a:pt x="160" y="0"/>
                    <a:pt x="153" y="3"/>
                    <a:pt x="146" y="6"/>
                  </a:cubicBezTo>
                  <a:cubicBezTo>
                    <a:pt x="121" y="17"/>
                    <a:pt x="110" y="46"/>
                    <a:pt x="121" y="72"/>
                  </a:cubicBezTo>
                  <a:cubicBezTo>
                    <a:pt x="360" y="627"/>
                    <a:pt x="629" y="1171"/>
                    <a:pt x="919" y="1701"/>
                  </a:cubicBezTo>
                  <a:cubicBezTo>
                    <a:pt x="1064" y="1964"/>
                    <a:pt x="1211" y="2227"/>
                    <a:pt x="1367" y="2485"/>
                  </a:cubicBezTo>
                  <a:cubicBezTo>
                    <a:pt x="1519" y="2743"/>
                    <a:pt x="1677" y="2996"/>
                    <a:pt x="1835" y="3248"/>
                  </a:cubicBezTo>
                  <a:cubicBezTo>
                    <a:pt x="1994" y="3498"/>
                    <a:pt x="2168" y="3741"/>
                    <a:pt x="2339" y="3985"/>
                  </a:cubicBezTo>
                  <a:cubicBezTo>
                    <a:pt x="2499" y="4213"/>
                    <a:pt x="2664" y="4438"/>
                    <a:pt x="2831" y="4663"/>
                  </a:cubicBezTo>
                  <a:cubicBezTo>
                    <a:pt x="2969" y="4848"/>
                    <a:pt x="3110" y="5031"/>
                    <a:pt x="3252" y="5211"/>
                  </a:cubicBezTo>
                  <a:cubicBezTo>
                    <a:pt x="3112" y="5188"/>
                    <a:pt x="2972" y="5170"/>
                    <a:pt x="2831" y="5152"/>
                  </a:cubicBezTo>
                  <a:cubicBezTo>
                    <a:pt x="2613" y="5122"/>
                    <a:pt x="2397" y="5087"/>
                    <a:pt x="2183" y="5037"/>
                  </a:cubicBezTo>
                  <a:cubicBezTo>
                    <a:pt x="1925" y="4974"/>
                    <a:pt x="1667" y="4899"/>
                    <a:pt x="1417" y="4803"/>
                  </a:cubicBezTo>
                  <a:cubicBezTo>
                    <a:pt x="1148" y="4699"/>
                    <a:pt x="886" y="4574"/>
                    <a:pt x="630" y="4438"/>
                  </a:cubicBezTo>
                  <a:lnTo>
                    <a:pt x="630" y="4438"/>
                  </a:lnTo>
                  <a:lnTo>
                    <a:pt x="644" y="4445"/>
                  </a:lnTo>
                  <a:cubicBezTo>
                    <a:pt x="455" y="4344"/>
                    <a:pt x="266" y="4234"/>
                    <a:pt x="85" y="4114"/>
                  </a:cubicBezTo>
                  <a:cubicBezTo>
                    <a:pt x="77" y="4110"/>
                    <a:pt x="66" y="4106"/>
                    <a:pt x="56" y="4106"/>
                  </a:cubicBezTo>
                  <a:cubicBezTo>
                    <a:pt x="41" y="4106"/>
                    <a:pt x="27" y="4113"/>
                    <a:pt x="16" y="4126"/>
                  </a:cubicBezTo>
                  <a:cubicBezTo>
                    <a:pt x="1" y="4148"/>
                    <a:pt x="4" y="4182"/>
                    <a:pt x="27" y="4197"/>
                  </a:cubicBezTo>
                  <a:cubicBezTo>
                    <a:pt x="161" y="4285"/>
                    <a:pt x="293" y="4373"/>
                    <a:pt x="432" y="4458"/>
                  </a:cubicBezTo>
                  <a:cubicBezTo>
                    <a:pt x="563" y="4539"/>
                    <a:pt x="697" y="4616"/>
                    <a:pt x="830" y="4691"/>
                  </a:cubicBezTo>
                  <a:cubicBezTo>
                    <a:pt x="966" y="4765"/>
                    <a:pt x="1105" y="4836"/>
                    <a:pt x="1246" y="4901"/>
                  </a:cubicBezTo>
                  <a:cubicBezTo>
                    <a:pt x="1390" y="4968"/>
                    <a:pt x="1532" y="5035"/>
                    <a:pt x="1678" y="5093"/>
                  </a:cubicBezTo>
                  <a:cubicBezTo>
                    <a:pt x="1812" y="5148"/>
                    <a:pt x="1949" y="5202"/>
                    <a:pt x="2088" y="5250"/>
                  </a:cubicBezTo>
                  <a:cubicBezTo>
                    <a:pt x="2239" y="5300"/>
                    <a:pt x="2390" y="5348"/>
                    <a:pt x="2542" y="5391"/>
                  </a:cubicBezTo>
                  <a:cubicBezTo>
                    <a:pt x="2691" y="5435"/>
                    <a:pt x="2840" y="5472"/>
                    <a:pt x="2991" y="5505"/>
                  </a:cubicBezTo>
                  <a:cubicBezTo>
                    <a:pt x="3126" y="5533"/>
                    <a:pt x="3264" y="5550"/>
                    <a:pt x="3403" y="5550"/>
                  </a:cubicBezTo>
                  <a:cubicBezTo>
                    <a:pt x="3435" y="5550"/>
                    <a:pt x="3468" y="5549"/>
                    <a:pt x="3500" y="5547"/>
                  </a:cubicBezTo>
                  <a:cubicBezTo>
                    <a:pt x="3506" y="5547"/>
                    <a:pt x="3510" y="5543"/>
                    <a:pt x="3517" y="5541"/>
                  </a:cubicBezTo>
                  <a:cubicBezTo>
                    <a:pt x="3638" y="5688"/>
                    <a:pt x="3757" y="5837"/>
                    <a:pt x="3881" y="5982"/>
                  </a:cubicBezTo>
                  <a:cubicBezTo>
                    <a:pt x="4120" y="6256"/>
                    <a:pt x="4370" y="6519"/>
                    <a:pt x="4627" y="6774"/>
                  </a:cubicBezTo>
                  <a:cubicBezTo>
                    <a:pt x="4483" y="6764"/>
                    <a:pt x="4338" y="6762"/>
                    <a:pt x="4196" y="6762"/>
                  </a:cubicBezTo>
                  <a:cubicBezTo>
                    <a:pt x="4130" y="6762"/>
                    <a:pt x="4065" y="6762"/>
                    <a:pt x="3999" y="6763"/>
                  </a:cubicBezTo>
                  <a:cubicBezTo>
                    <a:pt x="3819" y="6767"/>
                    <a:pt x="3640" y="6778"/>
                    <a:pt x="3462" y="6795"/>
                  </a:cubicBezTo>
                  <a:cubicBezTo>
                    <a:pt x="3372" y="6803"/>
                    <a:pt x="3282" y="6816"/>
                    <a:pt x="3193" y="6829"/>
                  </a:cubicBezTo>
                  <a:cubicBezTo>
                    <a:pt x="3107" y="6843"/>
                    <a:pt x="3020" y="6853"/>
                    <a:pt x="2936" y="6867"/>
                  </a:cubicBezTo>
                  <a:cubicBezTo>
                    <a:pt x="2760" y="6896"/>
                    <a:pt x="2584" y="6930"/>
                    <a:pt x="2410" y="6970"/>
                  </a:cubicBezTo>
                  <a:cubicBezTo>
                    <a:pt x="2236" y="7010"/>
                    <a:pt x="2066" y="7064"/>
                    <a:pt x="1895" y="7119"/>
                  </a:cubicBezTo>
                  <a:cubicBezTo>
                    <a:pt x="1566" y="7224"/>
                    <a:pt x="1246" y="7362"/>
                    <a:pt x="942" y="7529"/>
                  </a:cubicBezTo>
                  <a:cubicBezTo>
                    <a:pt x="919" y="7542"/>
                    <a:pt x="912" y="7575"/>
                    <a:pt x="926" y="7597"/>
                  </a:cubicBezTo>
                  <a:cubicBezTo>
                    <a:pt x="936" y="7612"/>
                    <a:pt x="952" y="7621"/>
                    <a:pt x="968" y="7621"/>
                  </a:cubicBezTo>
                  <a:cubicBezTo>
                    <a:pt x="977" y="7621"/>
                    <a:pt x="986" y="7618"/>
                    <a:pt x="995" y="7613"/>
                  </a:cubicBezTo>
                  <a:cubicBezTo>
                    <a:pt x="1107" y="7554"/>
                    <a:pt x="1221" y="7496"/>
                    <a:pt x="1339" y="7446"/>
                  </a:cubicBezTo>
                  <a:cubicBezTo>
                    <a:pt x="1541" y="7358"/>
                    <a:pt x="1749" y="7286"/>
                    <a:pt x="1962" y="7226"/>
                  </a:cubicBezTo>
                  <a:cubicBezTo>
                    <a:pt x="2070" y="7195"/>
                    <a:pt x="2178" y="7172"/>
                    <a:pt x="2288" y="7150"/>
                  </a:cubicBezTo>
                  <a:cubicBezTo>
                    <a:pt x="2392" y="7128"/>
                    <a:pt x="2499" y="7110"/>
                    <a:pt x="2604" y="7093"/>
                  </a:cubicBezTo>
                  <a:lnTo>
                    <a:pt x="2602" y="7093"/>
                  </a:lnTo>
                  <a:cubicBezTo>
                    <a:pt x="2606" y="7093"/>
                    <a:pt x="2611" y="7092"/>
                    <a:pt x="2617" y="7092"/>
                  </a:cubicBezTo>
                  <a:lnTo>
                    <a:pt x="2620" y="7092"/>
                  </a:lnTo>
                  <a:cubicBezTo>
                    <a:pt x="2811" y="7061"/>
                    <a:pt x="3009" y="7039"/>
                    <a:pt x="3202" y="7031"/>
                  </a:cubicBezTo>
                  <a:cubicBezTo>
                    <a:pt x="3404" y="7023"/>
                    <a:pt x="3605" y="7018"/>
                    <a:pt x="3807" y="7018"/>
                  </a:cubicBezTo>
                  <a:cubicBezTo>
                    <a:pt x="4007" y="7020"/>
                    <a:pt x="4207" y="7029"/>
                    <a:pt x="4407" y="7043"/>
                  </a:cubicBezTo>
                  <a:cubicBezTo>
                    <a:pt x="4590" y="7057"/>
                    <a:pt x="4769" y="7071"/>
                    <a:pt x="4950" y="7082"/>
                  </a:cubicBezTo>
                  <a:cubicBezTo>
                    <a:pt x="4997" y="7126"/>
                    <a:pt x="5040" y="7172"/>
                    <a:pt x="5088" y="7216"/>
                  </a:cubicBezTo>
                  <a:cubicBezTo>
                    <a:pt x="5303" y="7411"/>
                    <a:pt x="5530" y="7593"/>
                    <a:pt x="5763" y="7768"/>
                  </a:cubicBezTo>
                  <a:cubicBezTo>
                    <a:pt x="5995" y="7942"/>
                    <a:pt x="6239" y="8108"/>
                    <a:pt x="6491" y="8253"/>
                  </a:cubicBezTo>
                  <a:cubicBezTo>
                    <a:pt x="6520" y="8270"/>
                    <a:pt x="6549" y="8282"/>
                    <a:pt x="6582" y="8282"/>
                  </a:cubicBezTo>
                  <a:cubicBezTo>
                    <a:pt x="6590" y="8282"/>
                    <a:pt x="6597" y="8281"/>
                    <a:pt x="6605" y="8280"/>
                  </a:cubicBezTo>
                  <a:cubicBezTo>
                    <a:pt x="6647" y="8273"/>
                    <a:pt x="6682" y="8251"/>
                    <a:pt x="6706" y="8217"/>
                  </a:cubicBezTo>
                  <a:cubicBezTo>
                    <a:pt x="6746" y="8148"/>
                    <a:pt x="6735" y="8044"/>
                    <a:pt x="6663" y="7997"/>
                  </a:cubicBezTo>
                  <a:cubicBezTo>
                    <a:pt x="6514" y="7901"/>
                    <a:pt x="6363" y="7800"/>
                    <a:pt x="6216" y="7699"/>
                  </a:cubicBezTo>
                  <a:cubicBezTo>
                    <a:pt x="6069" y="7597"/>
                    <a:pt x="5927" y="7491"/>
                    <a:pt x="5785" y="7380"/>
                  </a:cubicBezTo>
                  <a:cubicBezTo>
                    <a:pt x="5510" y="7166"/>
                    <a:pt x="5247" y="6938"/>
                    <a:pt x="4991" y="6701"/>
                  </a:cubicBezTo>
                  <a:cubicBezTo>
                    <a:pt x="4642" y="6374"/>
                    <a:pt x="4309" y="6029"/>
                    <a:pt x="3995" y="5671"/>
                  </a:cubicBezTo>
                  <a:cubicBezTo>
                    <a:pt x="3880" y="5541"/>
                    <a:pt x="3770" y="5409"/>
                    <a:pt x="3658" y="5276"/>
                  </a:cubicBezTo>
                  <a:cubicBezTo>
                    <a:pt x="3549" y="5091"/>
                    <a:pt x="3449" y="4904"/>
                    <a:pt x="3362" y="4709"/>
                  </a:cubicBezTo>
                  <a:cubicBezTo>
                    <a:pt x="3256" y="4470"/>
                    <a:pt x="3168" y="4223"/>
                    <a:pt x="3093" y="3973"/>
                  </a:cubicBezTo>
                  <a:cubicBezTo>
                    <a:pt x="3009" y="3683"/>
                    <a:pt x="2950" y="3385"/>
                    <a:pt x="2904" y="3087"/>
                  </a:cubicBezTo>
                  <a:cubicBezTo>
                    <a:pt x="2879" y="2932"/>
                    <a:pt x="2865" y="2778"/>
                    <a:pt x="2856" y="2622"/>
                  </a:cubicBezTo>
                  <a:cubicBezTo>
                    <a:pt x="2843" y="2467"/>
                    <a:pt x="2836" y="2310"/>
                    <a:pt x="2832" y="2152"/>
                  </a:cubicBezTo>
                  <a:cubicBezTo>
                    <a:pt x="2829" y="1987"/>
                    <a:pt x="2831" y="1819"/>
                    <a:pt x="2835" y="1654"/>
                  </a:cubicBezTo>
                  <a:cubicBezTo>
                    <a:pt x="2835" y="1626"/>
                    <a:pt x="2818" y="1603"/>
                    <a:pt x="2791" y="1599"/>
                  </a:cubicBezTo>
                  <a:lnTo>
                    <a:pt x="2787" y="1599"/>
                  </a:lnTo>
                  <a:cubicBezTo>
                    <a:pt x="2762" y="1599"/>
                    <a:pt x="2736" y="1618"/>
                    <a:pt x="2736" y="1644"/>
                  </a:cubicBezTo>
                  <a:cubicBezTo>
                    <a:pt x="2726" y="1987"/>
                    <a:pt x="2722" y="2330"/>
                    <a:pt x="2738" y="2674"/>
                  </a:cubicBezTo>
                  <a:cubicBezTo>
                    <a:pt x="2747" y="2852"/>
                    <a:pt x="2760" y="3029"/>
                    <a:pt x="2777" y="3206"/>
                  </a:cubicBezTo>
                  <a:cubicBezTo>
                    <a:pt x="2795" y="3379"/>
                    <a:pt x="2818" y="3553"/>
                    <a:pt x="2852" y="3729"/>
                  </a:cubicBezTo>
                  <a:cubicBezTo>
                    <a:pt x="2903" y="4012"/>
                    <a:pt x="2981" y="4291"/>
                    <a:pt x="3079" y="4561"/>
                  </a:cubicBezTo>
                  <a:cubicBezTo>
                    <a:pt x="3071" y="4550"/>
                    <a:pt x="3060" y="4539"/>
                    <a:pt x="3052" y="4527"/>
                  </a:cubicBezTo>
                  <a:cubicBezTo>
                    <a:pt x="2742" y="4132"/>
                    <a:pt x="2442" y="3730"/>
                    <a:pt x="2147" y="3323"/>
                  </a:cubicBezTo>
                  <a:cubicBezTo>
                    <a:pt x="1991" y="3108"/>
                    <a:pt x="1837" y="2891"/>
                    <a:pt x="1684" y="2674"/>
                  </a:cubicBezTo>
                  <a:cubicBezTo>
                    <a:pt x="1608" y="2565"/>
                    <a:pt x="1535" y="2455"/>
                    <a:pt x="1463" y="2343"/>
                  </a:cubicBezTo>
                  <a:cubicBezTo>
                    <a:pt x="1390" y="2232"/>
                    <a:pt x="1319" y="2120"/>
                    <a:pt x="1249" y="2007"/>
                  </a:cubicBezTo>
                  <a:lnTo>
                    <a:pt x="1249" y="2007"/>
                  </a:lnTo>
                  <a:lnTo>
                    <a:pt x="1257" y="2024"/>
                  </a:lnTo>
                  <a:lnTo>
                    <a:pt x="1210" y="1945"/>
                  </a:lnTo>
                  <a:lnTo>
                    <a:pt x="1218" y="1962"/>
                  </a:lnTo>
                  <a:cubicBezTo>
                    <a:pt x="839" y="1343"/>
                    <a:pt x="501" y="696"/>
                    <a:pt x="211" y="30"/>
                  </a:cubicBezTo>
                  <a:cubicBezTo>
                    <a:pt x="204" y="11"/>
                    <a:pt x="186" y="0"/>
                    <a:pt x="1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18"/>
          <p:cNvGrpSpPr/>
          <p:nvPr/>
        </p:nvGrpSpPr>
        <p:grpSpPr>
          <a:xfrm>
            <a:off x="3249694" y="6927980"/>
            <a:ext cx="622698" cy="798713"/>
            <a:chOff x="828341" y="967192"/>
            <a:chExt cx="430070" cy="551635"/>
          </a:xfrm>
        </p:grpSpPr>
        <p:sp>
          <p:nvSpPr>
            <p:cNvPr id="852" name="Google Shape;852;p18"/>
            <p:cNvSpPr/>
            <p:nvPr/>
          </p:nvSpPr>
          <p:spPr>
            <a:xfrm>
              <a:off x="828341" y="967192"/>
              <a:ext cx="403983" cy="511719"/>
            </a:xfrm>
            <a:custGeom>
              <a:rect b="b" l="l" r="r" t="t"/>
              <a:pathLst>
                <a:path extrusionOk="0" h="14653" w="11568">
                  <a:moveTo>
                    <a:pt x="16" y="1"/>
                  </a:moveTo>
                  <a:cubicBezTo>
                    <a:pt x="9" y="4"/>
                    <a:pt x="6" y="5"/>
                    <a:pt x="1" y="5"/>
                  </a:cubicBezTo>
                  <a:cubicBezTo>
                    <a:pt x="21" y="64"/>
                    <a:pt x="41" y="122"/>
                    <a:pt x="57" y="182"/>
                  </a:cubicBezTo>
                  <a:cubicBezTo>
                    <a:pt x="104" y="343"/>
                    <a:pt x="143" y="508"/>
                    <a:pt x="170" y="673"/>
                  </a:cubicBezTo>
                  <a:cubicBezTo>
                    <a:pt x="175" y="708"/>
                    <a:pt x="180" y="741"/>
                    <a:pt x="186" y="775"/>
                  </a:cubicBezTo>
                  <a:cubicBezTo>
                    <a:pt x="219" y="909"/>
                    <a:pt x="246" y="1053"/>
                    <a:pt x="268" y="1209"/>
                  </a:cubicBezTo>
                  <a:cubicBezTo>
                    <a:pt x="333" y="1692"/>
                    <a:pt x="339" y="2204"/>
                    <a:pt x="339" y="2686"/>
                  </a:cubicBezTo>
                  <a:lnTo>
                    <a:pt x="339" y="2865"/>
                  </a:lnTo>
                  <a:cubicBezTo>
                    <a:pt x="339" y="3045"/>
                    <a:pt x="338" y="3224"/>
                    <a:pt x="339" y="3404"/>
                  </a:cubicBezTo>
                  <a:cubicBezTo>
                    <a:pt x="340" y="3629"/>
                    <a:pt x="351" y="3857"/>
                    <a:pt x="369" y="4101"/>
                  </a:cubicBezTo>
                  <a:cubicBezTo>
                    <a:pt x="471" y="5441"/>
                    <a:pt x="643" y="6616"/>
                    <a:pt x="892" y="7693"/>
                  </a:cubicBezTo>
                  <a:cubicBezTo>
                    <a:pt x="1036" y="8309"/>
                    <a:pt x="1207" y="8895"/>
                    <a:pt x="1400" y="9438"/>
                  </a:cubicBezTo>
                  <a:cubicBezTo>
                    <a:pt x="1598" y="9993"/>
                    <a:pt x="1794" y="10431"/>
                    <a:pt x="2012" y="10810"/>
                  </a:cubicBezTo>
                  <a:cubicBezTo>
                    <a:pt x="2226" y="11177"/>
                    <a:pt x="2488" y="11538"/>
                    <a:pt x="2813" y="11909"/>
                  </a:cubicBezTo>
                  <a:cubicBezTo>
                    <a:pt x="3094" y="12232"/>
                    <a:pt x="3424" y="12543"/>
                    <a:pt x="3796" y="12835"/>
                  </a:cubicBezTo>
                  <a:cubicBezTo>
                    <a:pt x="4153" y="13118"/>
                    <a:pt x="4541" y="13378"/>
                    <a:pt x="4950" y="13603"/>
                  </a:cubicBezTo>
                  <a:cubicBezTo>
                    <a:pt x="5338" y="13817"/>
                    <a:pt x="5766" y="14009"/>
                    <a:pt x="6225" y="14172"/>
                  </a:cubicBezTo>
                  <a:cubicBezTo>
                    <a:pt x="7103" y="14485"/>
                    <a:pt x="8012" y="14648"/>
                    <a:pt x="8927" y="14652"/>
                  </a:cubicBezTo>
                  <a:lnTo>
                    <a:pt x="8966" y="14652"/>
                  </a:lnTo>
                  <a:cubicBezTo>
                    <a:pt x="9215" y="14652"/>
                    <a:pt x="9475" y="14638"/>
                    <a:pt x="9735" y="14611"/>
                  </a:cubicBezTo>
                  <a:cubicBezTo>
                    <a:pt x="9878" y="14595"/>
                    <a:pt x="10022" y="14576"/>
                    <a:pt x="10162" y="14553"/>
                  </a:cubicBezTo>
                  <a:cubicBezTo>
                    <a:pt x="10262" y="14538"/>
                    <a:pt x="10360" y="14514"/>
                    <a:pt x="10457" y="14492"/>
                  </a:cubicBezTo>
                  <a:lnTo>
                    <a:pt x="10487" y="14485"/>
                  </a:lnTo>
                  <a:cubicBezTo>
                    <a:pt x="10501" y="14486"/>
                    <a:pt x="10513" y="14486"/>
                    <a:pt x="10527" y="14486"/>
                  </a:cubicBezTo>
                  <a:cubicBezTo>
                    <a:pt x="10606" y="14486"/>
                    <a:pt x="10684" y="14456"/>
                    <a:pt x="10738" y="14399"/>
                  </a:cubicBezTo>
                  <a:cubicBezTo>
                    <a:pt x="10844" y="14286"/>
                    <a:pt x="10927" y="14158"/>
                    <a:pt x="10992" y="14045"/>
                  </a:cubicBezTo>
                  <a:cubicBezTo>
                    <a:pt x="11057" y="13934"/>
                    <a:pt x="11118" y="13813"/>
                    <a:pt x="11176" y="13665"/>
                  </a:cubicBezTo>
                  <a:cubicBezTo>
                    <a:pt x="11239" y="13506"/>
                    <a:pt x="11286" y="13374"/>
                    <a:pt x="11321" y="13245"/>
                  </a:cubicBezTo>
                  <a:cubicBezTo>
                    <a:pt x="11357" y="13113"/>
                    <a:pt x="11388" y="12975"/>
                    <a:pt x="11417" y="12839"/>
                  </a:cubicBezTo>
                  <a:cubicBezTo>
                    <a:pt x="11444" y="12721"/>
                    <a:pt x="11460" y="12602"/>
                    <a:pt x="11478" y="12483"/>
                  </a:cubicBezTo>
                  <a:lnTo>
                    <a:pt x="11481" y="12457"/>
                  </a:lnTo>
                  <a:cubicBezTo>
                    <a:pt x="11502" y="12305"/>
                    <a:pt x="11521" y="12152"/>
                    <a:pt x="11536" y="11999"/>
                  </a:cubicBezTo>
                  <a:cubicBezTo>
                    <a:pt x="11566" y="11703"/>
                    <a:pt x="11568" y="11411"/>
                    <a:pt x="11566" y="11190"/>
                  </a:cubicBezTo>
                  <a:cubicBezTo>
                    <a:pt x="11557" y="10192"/>
                    <a:pt x="11375" y="9136"/>
                    <a:pt x="11003" y="7961"/>
                  </a:cubicBezTo>
                  <a:cubicBezTo>
                    <a:pt x="10918" y="7681"/>
                    <a:pt x="10836" y="7450"/>
                    <a:pt x="10752" y="7232"/>
                  </a:cubicBezTo>
                  <a:cubicBezTo>
                    <a:pt x="10669" y="7018"/>
                    <a:pt x="10574" y="6800"/>
                    <a:pt x="10459" y="6561"/>
                  </a:cubicBezTo>
                  <a:cubicBezTo>
                    <a:pt x="10272" y="6168"/>
                    <a:pt x="10041" y="5774"/>
                    <a:pt x="9772" y="5389"/>
                  </a:cubicBezTo>
                  <a:cubicBezTo>
                    <a:pt x="9527" y="5042"/>
                    <a:pt x="9249" y="4703"/>
                    <a:pt x="8935" y="4380"/>
                  </a:cubicBezTo>
                  <a:cubicBezTo>
                    <a:pt x="8663" y="4097"/>
                    <a:pt x="8351" y="3819"/>
                    <a:pt x="7985" y="3535"/>
                  </a:cubicBezTo>
                  <a:cubicBezTo>
                    <a:pt x="6577" y="2440"/>
                    <a:pt x="4936" y="1755"/>
                    <a:pt x="3370" y="1178"/>
                  </a:cubicBezTo>
                  <a:cubicBezTo>
                    <a:pt x="2879" y="998"/>
                    <a:pt x="2375" y="825"/>
                    <a:pt x="1886" y="658"/>
                  </a:cubicBezTo>
                  <a:lnTo>
                    <a:pt x="1707" y="596"/>
                  </a:lnTo>
                  <a:cubicBezTo>
                    <a:pt x="1173" y="412"/>
                    <a:pt x="600" y="215"/>
                    <a:pt x="28" y="2"/>
                  </a:cubicBezTo>
                  <a:lnTo>
                    <a:pt x="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a:off x="850971" y="989611"/>
              <a:ext cx="407441" cy="529216"/>
            </a:xfrm>
            <a:custGeom>
              <a:rect b="b" l="l" r="r" t="t"/>
              <a:pathLst>
                <a:path extrusionOk="0" h="15154" w="11667">
                  <a:moveTo>
                    <a:pt x="2702" y="8581"/>
                  </a:moveTo>
                  <a:cubicBezTo>
                    <a:pt x="2706" y="8582"/>
                    <a:pt x="2710" y="8582"/>
                    <a:pt x="2714" y="8583"/>
                  </a:cubicBezTo>
                  <a:cubicBezTo>
                    <a:pt x="2710" y="8582"/>
                    <a:pt x="2706" y="8581"/>
                    <a:pt x="2702" y="8581"/>
                  </a:cubicBezTo>
                  <a:close/>
                  <a:moveTo>
                    <a:pt x="58" y="1"/>
                  </a:moveTo>
                  <a:cubicBezTo>
                    <a:pt x="43" y="1"/>
                    <a:pt x="28" y="8"/>
                    <a:pt x="17" y="19"/>
                  </a:cubicBezTo>
                  <a:cubicBezTo>
                    <a:pt x="0" y="42"/>
                    <a:pt x="6" y="71"/>
                    <a:pt x="24" y="91"/>
                  </a:cubicBezTo>
                  <a:cubicBezTo>
                    <a:pt x="247" y="295"/>
                    <a:pt x="463" y="507"/>
                    <a:pt x="672" y="726"/>
                  </a:cubicBezTo>
                  <a:lnTo>
                    <a:pt x="663" y="715"/>
                  </a:lnTo>
                  <a:lnTo>
                    <a:pt x="663" y="715"/>
                  </a:lnTo>
                  <a:cubicBezTo>
                    <a:pt x="1052" y="1120"/>
                    <a:pt x="1421" y="1547"/>
                    <a:pt x="1775" y="1982"/>
                  </a:cubicBezTo>
                  <a:cubicBezTo>
                    <a:pt x="1691" y="1978"/>
                    <a:pt x="1607" y="1975"/>
                    <a:pt x="1521" y="1965"/>
                  </a:cubicBezTo>
                  <a:cubicBezTo>
                    <a:pt x="1407" y="1954"/>
                    <a:pt x="1292" y="1935"/>
                    <a:pt x="1179" y="1910"/>
                  </a:cubicBezTo>
                  <a:cubicBezTo>
                    <a:pt x="1004" y="1873"/>
                    <a:pt x="835" y="1823"/>
                    <a:pt x="668" y="1762"/>
                  </a:cubicBezTo>
                  <a:cubicBezTo>
                    <a:pt x="498" y="1702"/>
                    <a:pt x="334" y="1630"/>
                    <a:pt x="173" y="1554"/>
                  </a:cubicBezTo>
                  <a:cubicBezTo>
                    <a:pt x="167" y="1551"/>
                    <a:pt x="162" y="1550"/>
                    <a:pt x="158" y="1550"/>
                  </a:cubicBezTo>
                  <a:cubicBezTo>
                    <a:pt x="137" y="1550"/>
                    <a:pt x="116" y="1565"/>
                    <a:pt x="111" y="1584"/>
                  </a:cubicBezTo>
                  <a:cubicBezTo>
                    <a:pt x="106" y="1597"/>
                    <a:pt x="106" y="1610"/>
                    <a:pt x="112" y="1623"/>
                  </a:cubicBezTo>
                  <a:cubicBezTo>
                    <a:pt x="119" y="1637"/>
                    <a:pt x="127" y="1644"/>
                    <a:pt x="141" y="1648"/>
                  </a:cubicBezTo>
                  <a:cubicBezTo>
                    <a:pt x="271" y="1710"/>
                    <a:pt x="402" y="1769"/>
                    <a:pt x="534" y="1823"/>
                  </a:cubicBezTo>
                  <a:cubicBezTo>
                    <a:pt x="678" y="1881"/>
                    <a:pt x="827" y="1933"/>
                    <a:pt x="975" y="1978"/>
                  </a:cubicBezTo>
                  <a:cubicBezTo>
                    <a:pt x="1106" y="2018"/>
                    <a:pt x="1238" y="2048"/>
                    <a:pt x="1372" y="2073"/>
                  </a:cubicBezTo>
                  <a:cubicBezTo>
                    <a:pt x="1526" y="2102"/>
                    <a:pt x="1680" y="2116"/>
                    <a:pt x="1836" y="2116"/>
                  </a:cubicBezTo>
                  <a:cubicBezTo>
                    <a:pt x="1850" y="2116"/>
                    <a:pt x="1860" y="2113"/>
                    <a:pt x="1871" y="2107"/>
                  </a:cubicBezTo>
                  <a:cubicBezTo>
                    <a:pt x="1876" y="2114"/>
                    <a:pt x="1883" y="2117"/>
                    <a:pt x="1890" y="2121"/>
                  </a:cubicBezTo>
                  <a:cubicBezTo>
                    <a:pt x="2230" y="2545"/>
                    <a:pt x="2553" y="2984"/>
                    <a:pt x="2866" y="3427"/>
                  </a:cubicBezTo>
                  <a:cubicBezTo>
                    <a:pt x="2957" y="3557"/>
                    <a:pt x="3047" y="3688"/>
                    <a:pt x="3137" y="3819"/>
                  </a:cubicBezTo>
                  <a:cubicBezTo>
                    <a:pt x="3074" y="3822"/>
                    <a:pt x="3011" y="3826"/>
                    <a:pt x="2948" y="3830"/>
                  </a:cubicBezTo>
                  <a:lnTo>
                    <a:pt x="2948" y="3830"/>
                  </a:lnTo>
                  <a:cubicBezTo>
                    <a:pt x="2950" y="3830"/>
                    <a:pt x="2952" y="3830"/>
                    <a:pt x="2954" y="3829"/>
                  </a:cubicBezTo>
                  <a:lnTo>
                    <a:pt x="2954" y="3829"/>
                  </a:lnTo>
                  <a:cubicBezTo>
                    <a:pt x="2856" y="3833"/>
                    <a:pt x="2758" y="3835"/>
                    <a:pt x="2660" y="3835"/>
                  </a:cubicBezTo>
                  <a:cubicBezTo>
                    <a:pt x="2532" y="3835"/>
                    <a:pt x="2404" y="3831"/>
                    <a:pt x="2277" y="3822"/>
                  </a:cubicBezTo>
                  <a:cubicBezTo>
                    <a:pt x="2052" y="3807"/>
                    <a:pt x="1828" y="3770"/>
                    <a:pt x="1607" y="3723"/>
                  </a:cubicBezTo>
                  <a:cubicBezTo>
                    <a:pt x="1263" y="3647"/>
                    <a:pt x="926" y="3539"/>
                    <a:pt x="606" y="3400"/>
                  </a:cubicBezTo>
                  <a:cubicBezTo>
                    <a:pt x="601" y="3398"/>
                    <a:pt x="595" y="3397"/>
                    <a:pt x="588" y="3397"/>
                  </a:cubicBezTo>
                  <a:cubicBezTo>
                    <a:pt x="568" y="3397"/>
                    <a:pt x="548" y="3411"/>
                    <a:pt x="541" y="3429"/>
                  </a:cubicBezTo>
                  <a:cubicBezTo>
                    <a:pt x="533" y="3456"/>
                    <a:pt x="547" y="3482"/>
                    <a:pt x="573" y="3493"/>
                  </a:cubicBezTo>
                  <a:cubicBezTo>
                    <a:pt x="788" y="3587"/>
                    <a:pt x="1009" y="3673"/>
                    <a:pt x="1234" y="3745"/>
                  </a:cubicBezTo>
                  <a:cubicBezTo>
                    <a:pt x="1455" y="3815"/>
                    <a:pt x="1680" y="3874"/>
                    <a:pt x="1908" y="3921"/>
                  </a:cubicBezTo>
                  <a:cubicBezTo>
                    <a:pt x="2143" y="3967"/>
                    <a:pt x="2380" y="4001"/>
                    <a:pt x="2618" y="4022"/>
                  </a:cubicBezTo>
                  <a:cubicBezTo>
                    <a:pt x="2712" y="4030"/>
                    <a:pt x="2808" y="4035"/>
                    <a:pt x="2904" y="4035"/>
                  </a:cubicBezTo>
                  <a:cubicBezTo>
                    <a:pt x="3026" y="4035"/>
                    <a:pt x="3148" y="4027"/>
                    <a:pt x="3268" y="4011"/>
                  </a:cubicBezTo>
                  <a:cubicBezTo>
                    <a:pt x="3465" y="4298"/>
                    <a:pt x="3660" y="4588"/>
                    <a:pt x="3848" y="4882"/>
                  </a:cubicBezTo>
                  <a:cubicBezTo>
                    <a:pt x="4114" y="5296"/>
                    <a:pt x="4379" y="5711"/>
                    <a:pt x="4644" y="6125"/>
                  </a:cubicBezTo>
                  <a:cubicBezTo>
                    <a:pt x="4612" y="6130"/>
                    <a:pt x="4582" y="6133"/>
                    <a:pt x="4550" y="6138"/>
                  </a:cubicBezTo>
                  <a:cubicBezTo>
                    <a:pt x="4466" y="6152"/>
                    <a:pt x="4382" y="6166"/>
                    <a:pt x="4296" y="6179"/>
                  </a:cubicBezTo>
                  <a:cubicBezTo>
                    <a:pt x="4144" y="6201"/>
                    <a:pt x="3991" y="6216"/>
                    <a:pt x="3839" y="6224"/>
                  </a:cubicBezTo>
                  <a:lnTo>
                    <a:pt x="3834" y="6224"/>
                  </a:lnTo>
                  <a:cubicBezTo>
                    <a:pt x="3831" y="6224"/>
                    <a:pt x="3829" y="6224"/>
                    <a:pt x="3827" y="6224"/>
                  </a:cubicBezTo>
                  <a:lnTo>
                    <a:pt x="3827" y="6224"/>
                  </a:lnTo>
                  <a:cubicBezTo>
                    <a:pt x="3827" y="6224"/>
                    <a:pt x="3827" y="6224"/>
                    <a:pt x="3827" y="6224"/>
                  </a:cubicBezTo>
                  <a:lnTo>
                    <a:pt x="3827" y="6224"/>
                  </a:lnTo>
                  <a:cubicBezTo>
                    <a:pt x="3751" y="6227"/>
                    <a:pt x="3676" y="6229"/>
                    <a:pt x="3600" y="6229"/>
                  </a:cubicBezTo>
                  <a:cubicBezTo>
                    <a:pt x="3439" y="6229"/>
                    <a:pt x="3277" y="6222"/>
                    <a:pt x="3115" y="6208"/>
                  </a:cubicBezTo>
                  <a:cubicBezTo>
                    <a:pt x="2992" y="6196"/>
                    <a:pt x="2870" y="6183"/>
                    <a:pt x="2749" y="6165"/>
                  </a:cubicBezTo>
                  <a:cubicBezTo>
                    <a:pt x="2616" y="6144"/>
                    <a:pt x="2486" y="6118"/>
                    <a:pt x="2354" y="6090"/>
                  </a:cubicBezTo>
                  <a:cubicBezTo>
                    <a:pt x="2100" y="6034"/>
                    <a:pt x="1850" y="5962"/>
                    <a:pt x="1604" y="5878"/>
                  </a:cubicBezTo>
                  <a:cubicBezTo>
                    <a:pt x="1363" y="5796"/>
                    <a:pt x="1128" y="5699"/>
                    <a:pt x="899" y="5588"/>
                  </a:cubicBezTo>
                  <a:cubicBezTo>
                    <a:pt x="893" y="5585"/>
                    <a:pt x="889" y="5585"/>
                    <a:pt x="884" y="5585"/>
                  </a:cubicBezTo>
                  <a:cubicBezTo>
                    <a:pt x="863" y="5585"/>
                    <a:pt x="842" y="5600"/>
                    <a:pt x="837" y="5619"/>
                  </a:cubicBezTo>
                  <a:cubicBezTo>
                    <a:pt x="827" y="5647"/>
                    <a:pt x="842" y="5670"/>
                    <a:pt x="866" y="5683"/>
                  </a:cubicBezTo>
                  <a:cubicBezTo>
                    <a:pt x="1163" y="5829"/>
                    <a:pt x="1469" y="5965"/>
                    <a:pt x="1780" y="6078"/>
                  </a:cubicBezTo>
                  <a:cubicBezTo>
                    <a:pt x="1947" y="6138"/>
                    <a:pt x="2115" y="6190"/>
                    <a:pt x="2286" y="6237"/>
                  </a:cubicBezTo>
                  <a:cubicBezTo>
                    <a:pt x="2456" y="6285"/>
                    <a:pt x="2626" y="6325"/>
                    <a:pt x="2798" y="6359"/>
                  </a:cubicBezTo>
                  <a:cubicBezTo>
                    <a:pt x="2877" y="6375"/>
                    <a:pt x="2953" y="6388"/>
                    <a:pt x="3030" y="6402"/>
                  </a:cubicBezTo>
                  <a:cubicBezTo>
                    <a:pt x="3119" y="6417"/>
                    <a:pt x="3206" y="6430"/>
                    <a:pt x="3295" y="6442"/>
                  </a:cubicBezTo>
                  <a:cubicBezTo>
                    <a:pt x="3471" y="6464"/>
                    <a:pt x="3646" y="6477"/>
                    <a:pt x="3824" y="6479"/>
                  </a:cubicBezTo>
                  <a:cubicBezTo>
                    <a:pt x="3860" y="6480"/>
                    <a:pt x="3896" y="6481"/>
                    <a:pt x="3931" y="6481"/>
                  </a:cubicBezTo>
                  <a:cubicBezTo>
                    <a:pt x="4069" y="6481"/>
                    <a:pt x="4207" y="6474"/>
                    <a:pt x="4345" y="6459"/>
                  </a:cubicBezTo>
                  <a:cubicBezTo>
                    <a:pt x="4432" y="6450"/>
                    <a:pt x="4514" y="6437"/>
                    <a:pt x="4599" y="6420"/>
                  </a:cubicBezTo>
                  <a:cubicBezTo>
                    <a:pt x="4666" y="6406"/>
                    <a:pt x="4730" y="6386"/>
                    <a:pt x="4793" y="6361"/>
                  </a:cubicBezTo>
                  <a:cubicBezTo>
                    <a:pt x="5062" y="6782"/>
                    <a:pt x="5329" y="7203"/>
                    <a:pt x="5584" y="7632"/>
                  </a:cubicBezTo>
                  <a:cubicBezTo>
                    <a:pt x="5743" y="7900"/>
                    <a:pt x="5898" y="8169"/>
                    <a:pt x="6054" y="8438"/>
                  </a:cubicBezTo>
                  <a:cubicBezTo>
                    <a:pt x="6048" y="8440"/>
                    <a:pt x="6041" y="8443"/>
                    <a:pt x="6036" y="8444"/>
                  </a:cubicBezTo>
                  <a:cubicBezTo>
                    <a:pt x="5976" y="8463"/>
                    <a:pt x="5916" y="8484"/>
                    <a:pt x="5855" y="8502"/>
                  </a:cubicBezTo>
                  <a:cubicBezTo>
                    <a:pt x="5641" y="8568"/>
                    <a:pt x="5428" y="8625"/>
                    <a:pt x="5207" y="8665"/>
                  </a:cubicBezTo>
                  <a:cubicBezTo>
                    <a:pt x="4969" y="8709"/>
                    <a:pt x="4727" y="8732"/>
                    <a:pt x="4483" y="8743"/>
                  </a:cubicBezTo>
                  <a:cubicBezTo>
                    <a:pt x="4396" y="8747"/>
                    <a:pt x="4309" y="8749"/>
                    <a:pt x="4222" y="8749"/>
                  </a:cubicBezTo>
                  <a:cubicBezTo>
                    <a:pt x="3711" y="8749"/>
                    <a:pt x="3199" y="8688"/>
                    <a:pt x="2699" y="8581"/>
                  </a:cubicBezTo>
                  <a:cubicBezTo>
                    <a:pt x="2700" y="8581"/>
                    <a:pt x="2701" y="8581"/>
                    <a:pt x="2702" y="8581"/>
                  </a:cubicBezTo>
                  <a:lnTo>
                    <a:pt x="2702" y="8581"/>
                  </a:lnTo>
                  <a:cubicBezTo>
                    <a:pt x="2285" y="8490"/>
                    <a:pt x="1874" y="8366"/>
                    <a:pt x="1480" y="8198"/>
                  </a:cubicBezTo>
                  <a:cubicBezTo>
                    <a:pt x="1476" y="8197"/>
                    <a:pt x="1470" y="8195"/>
                    <a:pt x="1463" y="8195"/>
                  </a:cubicBezTo>
                  <a:cubicBezTo>
                    <a:pt x="1443" y="8195"/>
                    <a:pt x="1423" y="8209"/>
                    <a:pt x="1417" y="8230"/>
                  </a:cubicBezTo>
                  <a:cubicBezTo>
                    <a:pt x="1408" y="8256"/>
                    <a:pt x="1422" y="8284"/>
                    <a:pt x="1448" y="8293"/>
                  </a:cubicBezTo>
                  <a:cubicBezTo>
                    <a:pt x="1622" y="8368"/>
                    <a:pt x="1796" y="8437"/>
                    <a:pt x="1976" y="8499"/>
                  </a:cubicBezTo>
                  <a:cubicBezTo>
                    <a:pt x="2174" y="8568"/>
                    <a:pt x="2377" y="8626"/>
                    <a:pt x="2583" y="8680"/>
                  </a:cubicBezTo>
                  <a:cubicBezTo>
                    <a:pt x="2997" y="8788"/>
                    <a:pt x="3418" y="8861"/>
                    <a:pt x="3843" y="8902"/>
                  </a:cubicBezTo>
                  <a:cubicBezTo>
                    <a:pt x="4074" y="8926"/>
                    <a:pt x="4307" y="8938"/>
                    <a:pt x="4540" y="8938"/>
                  </a:cubicBezTo>
                  <a:cubicBezTo>
                    <a:pt x="4736" y="8938"/>
                    <a:pt x="4932" y="8930"/>
                    <a:pt x="5127" y="8913"/>
                  </a:cubicBezTo>
                  <a:cubicBezTo>
                    <a:pt x="5327" y="8898"/>
                    <a:pt x="5529" y="8866"/>
                    <a:pt x="5724" y="8824"/>
                  </a:cubicBezTo>
                  <a:cubicBezTo>
                    <a:pt x="5820" y="8801"/>
                    <a:pt x="5917" y="8774"/>
                    <a:pt x="6012" y="8741"/>
                  </a:cubicBezTo>
                  <a:cubicBezTo>
                    <a:pt x="6059" y="8726"/>
                    <a:pt x="6103" y="8709"/>
                    <a:pt x="6146" y="8691"/>
                  </a:cubicBezTo>
                  <a:cubicBezTo>
                    <a:pt x="6160" y="8686"/>
                    <a:pt x="6172" y="8679"/>
                    <a:pt x="6186" y="8672"/>
                  </a:cubicBezTo>
                  <a:cubicBezTo>
                    <a:pt x="6234" y="8755"/>
                    <a:pt x="6283" y="8836"/>
                    <a:pt x="6330" y="8919"/>
                  </a:cubicBezTo>
                  <a:cubicBezTo>
                    <a:pt x="6662" y="9494"/>
                    <a:pt x="7001" y="10069"/>
                    <a:pt x="7351" y="10633"/>
                  </a:cubicBezTo>
                  <a:cubicBezTo>
                    <a:pt x="7198" y="10687"/>
                    <a:pt x="7048" y="10745"/>
                    <a:pt x="6892" y="10794"/>
                  </a:cubicBezTo>
                  <a:cubicBezTo>
                    <a:pt x="6712" y="10847"/>
                    <a:pt x="6528" y="10890"/>
                    <a:pt x="6342" y="10922"/>
                  </a:cubicBezTo>
                  <a:cubicBezTo>
                    <a:pt x="6240" y="10938"/>
                    <a:pt x="6138" y="10952"/>
                    <a:pt x="6036" y="10965"/>
                  </a:cubicBezTo>
                  <a:cubicBezTo>
                    <a:pt x="5932" y="10976"/>
                    <a:pt x="5830" y="10983"/>
                    <a:pt x="5729" y="10985"/>
                  </a:cubicBezTo>
                  <a:cubicBezTo>
                    <a:pt x="5637" y="10990"/>
                    <a:pt x="5544" y="10992"/>
                    <a:pt x="5451" y="10992"/>
                  </a:cubicBezTo>
                  <a:cubicBezTo>
                    <a:pt x="5306" y="10992"/>
                    <a:pt x="5160" y="10987"/>
                    <a:pt x="5017" y="10979"/>
                  </a:cubicBezTo>
                  <a:cubicBezTo>
                    <a:pt x="4759" y="10963"/>
                    <a:pt x="4503" y="10937"/>
                    <a:pt x="4248" y="10904"/>
                  </a:cubicBezTo>
                  <a:cubicBezTo>
                    <a:pt x="3995" y="10872"/>
                    <a:pt x="3741" y="10832"/>
                    <a:pt x="3489" y="10787"/>
                  </a:cubicBezTo>
                  <a:cubicBezTo>
                    <a:pt x="3240" y="10745"/>
                    <a:pt x="2992" y="10701"/>
                    <a:pt x="2746" y="10654"/>
                  </a:cubicBezTo>
                  <a:cubicBezTo>
                    <a:pt x="2744" y="10654"/>
                    <a:pt x="2741" y="10653"/>
                    <a:pt x="2739" y="10653"/>
                  </a:cubicBezTo>
                  <a:cubicBezTo>
                    <a:pt x="2715" y="10653"/>
                    <a:pt x="2693" y="10677"/>
                    <a:pt x="2692" y="10701"/>
                  </a:cubicBezTo>
                  <a:cubicBezTo>
                    <a:pt x="2691" y="10730"/>
                    <a:pt x="2711" y="10749"/>
                    <a:pt x="2739" y="10755"/>
                  </a:cubicBezTo>
                  <a:cubicBezTo>
                    <a:pt x="3134" y="10827"/>
                    <a:pt x="3530" y="10908"/>
                    <a:pt x="3928" y="10976"/>
                  </a:cubicBezTo>
                  <a:cubicBezTo>
                    <a:pt x="4331" y="11045"/>
                    <a:pt x="4737" y="11100"/>
                    <a:pt x="5144" y="11129"/>
                  </a:cubicBezTo>
                  <a:cubicBezTo>
                    <a:pt x="5325" y="11142"/>
                    <a:pt x="5503" y="11148"/>
                    <a:pt x="5683" y="11148"/>
                  </a:cubicBezTo>
                  <a:cubicBezTo>
                    <a:pt x="5699" y="11148"/>
                    <a:pt x="5715" y="11148"/>
                    <a:pt x="5732" y="11148"/>
                  </a:cubicBezTo>
                  <a:cubicBezTo>
                    <a:pt x="5936" y="11146"/>
                    <a:pt x="6138" y="11132"/>
                    <a:pt x="6339" y="11114"/>
                  </a:cubicBezTo>
                  <a:cubicBezTo>
                    <a:pt x="6545" y="11093"/>
                    <a:pt x="6749" y="11054"/>
                    <a:pt x="6951" y="11006"/>
                  </a:cubicBezTo>
                  <a:cubicBezTo>
                    <a:pt x="7050" y="10983"/>
                    <a:pt x="7150" y="10952"/>
                    <a:pt x="7246" y="10922"/>
                  </a:cubicBezTo>
                  <a:cubicBezTo>
                    <a:pt x="7324" y="10896"/>
                    <a:pt x="7400" y="10863"/>
                    <a:pt x="7471" y="10827"/>
                  </a:cubicBezTo>
                  <a:cubicBezTo>
                    <a:pt x="7620" y="11061"/>
                    <a:pt x="7771" y="11295"/>
                    <a:pt x="7924" y="11524"/>
                  </a:cubicBezTo>
                  <a:cubicBezTo>
                    <a:pt x="8192" y="11921"/>
                    <a:pt x="8472" y="12309"/>
                    <a:pt x="8768" y="12685"/>
                  </a:cubicBezTo>
                  <a:cubicBezTo>
                    <a:pt x="8608" y="12752"/>
                    <a:pt x="8447" y="12820"/>
                    <a:pt x="8282" y="12874"/>
                  </a:cubicBezTo>
                  <a:cubicBezTo>
                    <a:pt x="8106" y="12926"/>
                    <a:pt x="7930" y="12966"/>
                    <a:pt x="7752" y="12998"/>
                  </a:cubicBezTo>
                  <a:cubicBezTo>
                    <a:pt x="7572" y="13029"/>
                    <a:pt x="7389" y="13044"/>
                    <a:pt x="7208" y="13053"/>
                  </a:cubicBezTo>
                  <a:cubicBezTo>
                    <a:pt x="7123" y="13057"/>
                    <a:pt x="7037" y="13059"/>
                    <a:pt x="6952" y="13059"/>
                  </a:cubicBezTo>
                  <a:cubicBezTo>
                    <a:pt x="6710" y="13059"/>
                    <a:pt x="6467" y="13045"/>
                    <a:pt x="6226" y="13020"/>
                  </a:cubicBezTo>
                  <a:cubicBezTo>
                    <a:pt x="6224" y="13020"/>
                    <a:pt x="6222" y="13020"/>
                    <a:pt x="6220" y="13020"/>
                  </a:cubicBezTo>
                  <a:cubicBezTo>
                    <a:pt x="6195" y="13020"/>
                    <a:pt x="6173" y="13042"/>
                    <a:pt x="6171" y="13064"/>
                  </a:cubicBezTo>
                  <a:cubicBezTo>
                    <a:pt x="6170" y="13092"/>
                    <a:pt x="6189" y="13116"/>
                    <a:pt x="6218" y="13118"/>
                  </a:cubicBezTo>
                  <a:cubicBezTo>
                    <a:pt x="6450" y="13145"/>
                    <a:pt x="6683" y="13165"/>
                    <a:pt x="6916" y="13172"/>
                  </a:cubicBezTo>
                  <a:cubicBezTo>
                    <a:pt x="6983" y="13175"/>
                    <a:pt x="7050" y="13176"/>
                    <a:pt x="7117" y="13176"/>
                  </a:cubicBezTo>
                  <a:cubicBezTo>
                    <a:pt x="7279" y="13176"/>
                    <a:pt x="7440" y="13169"/>
                    <a:pt x="7601" y="13158"/>
                  </a:cubicBezTo>
                  <a:cubicBezTo>
                    <a:pt x="7718" y="13149"/>
                    <a:pt x="7836" y="13139"/>
                    <a:pt x="7952" y="13125"/>
                  </a:cubicBezTo>
                  <a:cubicBezTo>
                    <a:pt x="8068" y="13111"/>
                    <a:pt x="8182" y="13091"/>
                    <a:pt x="8297" y="13069"/>
                  </a:cubicBezTo>
                  <a:cubicBezTo>
                    <a:pt x="8512" y="13029"/>
                    <a:pt x="8726" y="12972"/>
                    <a:pt x="8928" y="12886"/>
                  </a:cubicBezTo>
                  <a:cubicBezTo>
                    <a:pt x="9104" y="13103"/>
                    <a:pt x="9284" y="13314"/>
                    <a:pt x="9472" y="13520"/>
                  </a:cubicBezTo>
                  <a:cubicBezTo>
                    <a:pt x="9756" y="13828"/>
                    <a:pt x="10056" y="14125"/>
                    <a:pt x="10375" y="14397"/>
                  </a:cubicBezTo>
                  <a:cubicBezTo>
                    <a:pt x="10677" y="14658"/>
                    <a:pt x="10997" y="14899"/>
                    <a:pt x="11340" y="15102"/>
                  </a:cubicBezTo>
                  <a:lnTo>
                    <a:pt x="11355" y="15113"/>
                  </a:lnTo>
                  <a:cubicBezTo>
                    <a:pt x="11368" y="15121"/>
                    <a:pt x="11382" y="15130"/>
                    <a:pt x="11397" y="15139"/>
                  </a:cubicBezTo>
                  <a:cubicBezTo>
                    <a:pt x="11424" y="15148"/>
                    <a:pt x="11449" y="15154"/>
                    <a:pt x="11476" y="15154"/>
                  </a:cubicBezTo>
                  <a:cubicBezTo>
                    <a:pt x="11481" y="15154"/>
                    <a:pt x="11487" y="15154"/>
                    <a:pt x="11493" y="15153"/>
                  </a:cubicBezTo>
                  <a:cubicBezTo>
                    <a:pt x="11542" y="15148"/>
                    <a:pt x="11591" y="15121"/>
                    <a:pt x="11623" y="15081"/>
                  </a:cubicBezTo>
                  <a:cubicBezTo>
                    <a:pt x="11653" y="15043"/>
                    <a:pt x="11667" y="14993"/>
                    <a:pt x="11661" y="14943"/>
                  </a:cubicBezTo>
                  <a:cubicBezTo>
                    <a:pt x="11658" y="14899"/>
                    <a:pt x="11632" y="14844"/>
                    <a:pt x="11591" y="14816"/>
                  </a:cubicBezTo>
                  <a:cubicBezTo>
                    <a:pt x="11520" y="14768"/>
                    <a:pt x="11450" y="14717"/>
                    <a:pt x="11381" y="14664"/>
                  </a:cubicBezTo>
                  <a:cubicBezTo>
                    <a:pt x="11309" y="14615"/>
                    <a:pt x="11240" y="14562"/>
                    <a:pt x="11171" y="14511"/>
                  </a:cubicBezTo>
                  <a:cubicBezTo>
                    <a:pt x="11025" y="14401"/>
                    <a:pt x="10884" y="14285"/>
                    <a:pt x="10742" y="14167"/>
                  </a:cubicBezTo>
                  <a:cubicBezTo>
                    <a:pt x="10473" y="13940"/>
                    <a:pt x="10217" y="13697"/>
                    <a:pt x="9970" y="13443"/>
                  </a:cubicBezTo>
                  <a:cubicBezTo>
                    <a:pt x="9691" y="13151"/>
                    <a:pt x="9430" y="12844"/>
                    <a:pt x="9176" y="12530"/>
                  </a:cubicBezTo>
                  <a:cubicBezTo>
                    <a:pt x="9269" y="12410"/>
                    <a:pt x="9358" y="12286"/>
                    <a:pt x="9437" y="12159"/>
                  </a:cubicBezTo>
                  <a:cubicBezTo>
                    <a:pt x="9561" y="11960"/>
                    <a:pt x="9666" y="11750"/>
                    <a:pt x="9760" y="11536"/>
                  </a:cubicBezTo>
                  <a:cubicBezTo>
                    <a:pt x="9851" y="11324"/>
                    <a:pt x="9934" y="11110"/>
                    <a:pt x="10009" y="10892"/>
                  </a:cubicBezTo>
                  <a:cubicBezTo>
                    <a:pt x="10085" y="10671"/>
                    <a:pt x="10148" y="10446"/>
                    <a:pt x="10207" y="10219"/>
                  </a:cubicBezTo>
                  <a:cubicBezTo>
                    <a:pt x="10214" y="10187"/>
                    <a:pt x="10196" y="10157"/>
                    <a:pt x="10166" y="10149"/>
                  </a:cubicBezTo>
                  <a:cubicBezTo>
                    <a:pt x="10161" y="10147"/>
                    <a:pt x="10156" y="10147"/>
                    <a:pt x="10152" y="10147"/>
                  </a:cubicBezTo>
                  <a:cubicBezTo>
                    <a:pt x="10126" y="10147"/>
                    <a:pt x="10104" y="10164"/>
                    <a:pt x="10097" y="10189"/>
                  </a:cubicBezTo>
                  <a:cubicBezTo>
                    <a:pt x="10023" y="10465"/>
                    <a:pt x="9933" y="10737"/>
                    <a:pt x="9824" y="11001"/>
                  </a:cubicBezTo>
                  <a:cubicBezTo>
                    <a:pt x="9782" y="11101"/>
                    <a:pt x="9738" y="11201"/>
                    <a:pt x="9690" y="11300"/>
                  </a:cubicBezTo>
                  <a:cubicBezTo>
                    <a:pt x="9641" y="11400"/>
                    <a:pt x="9586" y="11498"/>
                    <a:pt x="9532" y="11594"/>
                  </a:cubicBezTo>
                  <a:cubicBezTo>
                    <a:pt x="9421" y="11792"/>
                    <a:pt x="9292" y="11979"/>
                    <a:pt x="9154" y="12160"/>
                  </a:cubicBezTo>
                  <a:cubicBezTo>
                    <a:pt x="9110" y="12220"/>
                    <a:pt x="9062" y="12275"/>
                    <a:pt x="9015" y="12330"/>
                  </a:cubicBezTo>
                  <a:cubicBezTo>
                    <a:pt x="8706" y="11932"/>
                    <a:pt x="8413" y="11524"/>
                    <a:pt x="8133" y="11108"/>
                  </a:cubicBezTo>
                  <a:cubicBezTo>
                    <a:pt x="8028" y="10952"/>
                    <a:pt x="7926" y="10794"/>
                    <a:pt x="7822" y="10638"/>
                  </a:cubicBezTo>
                  <a:cubicBezTo>
                    <a:pt x="7899" y="10537"/>
                    <a:pt x="7975" y="10439"/>
                    <a:pt x="8050" y="10335"/>
                  </a:cubicBezTo>
                  <a:cubicBezTo>
                    <a:pt x="8134" y="10216"/>
                    <a:pt x="8213" y="10094"/>
                    <a:pt x="8289" y="9968"/>
                  </a:cubicBezTo>
                  <a:cubicBezTo>
                    <a:pt x="8365" y="9844"/>
                    <a:pt x="8431" y="9713"/>
                    <a:pt x="8496" y="9583"/>
                  </a:cubicBezTo>
                  <a:cubicBezTo>
                    <a:pt x="8561" y="9452"/>
                    <a:pt x="8623" y="9321"/>
                    <a:pt x="8683" y="9188"/>
                  </a:cubicBezTo>
                  <a:cubicBezTo>
                    <a:pt x="8924" y="8647"/>
                    <a:pt x="9110" y="8086"/>
                    <a:pt x="9245" y="7512"/>
                  </a:cubicBezTo>
                  <a:cubicBezTo>
                    <a:pt x="9252" y="7486"/>
                    <a:pt x="9237" y="7458"/>
                    <a:pt x="9209" y="7451"/>
                  </a:cubicBezTo>
                  <a:cubicBezTo>
                    <a:pt x="9207" y="7450"/>
                    <a:pt x="9201" y="7450"/>
                    <a:pt x="9197" y="7450"/>
                  </a:cubicBezTo>
                  <a:cubicBezTo>
                    <a:pt x="9175" y="7450"/>
                    <a:pt x="9154" y="7465"/>
                    <a:pt x="9149" y="7487"/>
                  </a:cubicBezTo>
                  <a:cubicBezTo>
                    <a:pt x="9051" y="7892"/>
                    <a:pt x="8928" y="8292"/>
                    <a:pt x="8769" y="8677"/>
                  </a:cubicBezTo>
                  <a:cubicBezTo>
                    <a:pt x="8664" y="8930"/>
                    <a:pt x="8545" y="9178"/>
                    <a:pt x="8407" y="9417"/>
                  </a:cubicBezTo>
                  <a:cubicBezTo>
                    <a:pt x="8340" y="9535"/>
                    <a:pt x="8265" y="9646"/>
                    <a:pt x="8192" y="9757"/>
                  </a:cubicBezTo>
                  <a:cubicBezTo>
                    <a:pt x="8110" y="9878"/>
                    <a:pt x="8025" y="9996"/>
                    <a:pt x="7938" y="10112"/>
                  </a:cubicBezTo>
                  <a:lnTo>
                    <a:pt x="7938" y="10112"/>
                  </a:lnTo>
                  <a:cubicBezTo>
                    <a:pt x="7939" y="10111"/>
                    <a:pt x="7939" y="10110"/>
                    <a:pt x="7939" y="10109"/>
                  </a:cubicBezTo>
                  <a:lnTo>
                    <a:pt x="7939" y="10109"/>
                  </a:lnTo>
                  <a:cubicBezTo>
                    <a:pt x="7857" y="10214"/>
                    <a:pt x="7771" y="10317"/>
                    <a:pt x="7681" y="10418"/>
                  </a:cubicBezTo>
                  <a:cubicBezTo>
                    <a:pt x="7282" y="9793"/>
                    <a:pt x="6898" y="9158"/>
                    <a:pt x="6515" y="8525"/>
                  </a:cubicBezTo>
                  <a:cubicBezTo>
                    <a:pt x="6488" y="8481"/>
                    <a:pt x="6461" y="8438"/>
                    <a:pt x="6435" y="8396"/>
                  </a:cubicBezTo>
                  <a:cubicBezTo>
                    <a:pt x="6502" y="8314"/>
                    <a:pt x="6563" y="8230"/>
                    <a:pt x="6621" y="8143"/>
                  </a:cubicBezTo>
                  <a:cubicBezTo>
                    <a:pt x="6702" y="8019"/>
                    <a:pt x="6771" y="7888"/>
                    <a:pt x="6840" y="7756"/>
                  </a:cubicBezTo>
                  <a:cubicBezTo>
                    <a:pt x="6908" y="7624"/>
                    <a:pt x="6974" y="7491"/>
                    <a:pt x="7032" y="7353"/>
                  </a:cubicBezTo>
                  <a:cubicBezTo>
                    <a:pt x="7089" y="7217"/>
                    <a:pt x="7140" y="7080"/>
                    <a:pt x="7193" y="6942"/>
                  </a:cubicBezTo>
                  <a:cubicBezTo>
                    <a:pt x="7244" y="6803"/>
                    <a:pt x="7292" y="6663"/>
                    <a:pt x="7333" y="6521"/>
                  </a:cubicBezTo>
                  <a:cubicBezTo>
                    <a:pt x="7373" y="6379"/>
                    <a:pt x="7413" y="6237"/>
                    <a:pt x="7449" y="6092"/>
                  </a:cubicBezTo>
                  <a:cubicBezTo>
                    <a:pt x="7518" y="5806"/>
                    <a:pt x="7567" y="5513"/>
                    <a:pt x="7603" y="5220"/>
                  </a:cubicBezTo>
                  <a:cubicBezTo>
                    <a:pt x="7607" y="5193"/>
                    <a:pt x="7596" y="5167"/>
                    <a:pt x="7568" y="5160"/>
                  </a:cubicBezTo>
                  <a:cubicBezTo>
                    <a:pt x="7565" y="5158"/>
                    <a:pt x="7561" y="5158"/>
                    <a:pt x="7557" y="5158"/>
                  </a:cubicBezTo>
                  <a:cubicBezTo>
                    <a:pt x="7533" y="5158"/>
                    <a:pt x="7510" y="5172"/>
                    <a:pt x="7509" y="5194"/>
                  </a:cubicBezTo>
                  <a:cubicBezTo>
                    <a:pt x="7477" y="5419"/>
                    <a:pt x="7433" y="5640"/>
                    <a:pt x="7373" y="5858"/>
                  </a:cubicBezTo>
                  <a:cubicBezTo>
                    <a:pt x="7313" y="6086"/>
                    <a:pt x="7244" y="6310"/>
                    <a:pt x="7157" y="6526"/>
                  </a:cubicBezTo>
                  <a:lnTo>
                    <a:pt x="7157" y="6528"/>
                  </a:lnTo>
                  <a:cubicBezTo>
                    <a:pt x="7132" y="6586"/>
                    <a:pt x="7110" y="6642"/>
                    <a:pt x="7085" y="6699"/>
                  </a:cubicBezTo>
                  <a:cubicBezTo>
                    <a:pt x="7030" y="6829"/>
                    <a:pt x="6973" y="6956"/>
                    <a:pt x="6905" y="7080"/>
                  </a:cubicBezTo>
                  <a:cubicBezTo>
                    <a:pt x="6868" y="7152"/>
                    <a:pt x="6828" y="7221"/>
                    <a:pt x="6788" y="7290"/>
                  </a:cubicBezTo>
                  <a:cubicBezTo>
                    <a:pt x="6749" y="7359"/>
                    <a:pt x="6711" y="7428"/>
                    <a:pt x="6668" y="7497"/>
                  </a:cubicBezTo>
                  <a:cubicBezTo>
                    <a:pt x="6585" y="7632"/>
                    <a:pt x="6494" y="7763"/>
                    <a:pt x="6400" y="7894"/>
                  </a:cubicBezTo>
                  <a:cubicBezTo>
                    <a:pt x="6352" y="7964"/>
                    <a:pt x="6302" y="8031"/>
                    <a:pt x="6254" y="8099"/>
                  </a:cubicBezTo>
                  <a:cubicBezTo>
                    <a:pt x="6083" y="7819"/>
                    <a:pt x="5914" y="7541"/>
                    <a:pt x="5739" y="7264"/>
                  </a:cubicBezTo>
                  <a:cubicBezTo>
                    <a:pt x="5494" y="6876"/>
                    <a:pt x="5239" y="6493"/>
                    <a:pt x="4982" y="6114"/>
                  </a:cubicBezTo>
                  <a:cubicBezTo>
                    <a:pt x="5087" y="5886"/>
                    <a:pt x="5166" y="5647"/>
                    <a:pt x="5231" y="5405"/>
                  </a:cubicBezTo>
                  <a:cubicBezTo>
                    <a:pt x="5301" y="5133"/>
                    <a:pt x="5343" y="4856"/>
                    <a:pt x="5373" y="4579"/>
                  </a:cubicBezTo>
                  <a:cubicBezTo>
                    <a:pt x="5390" y="4439"/>
                    <a:pt x="5398" y="4297"/>
                    <a:pt x="5405" y="4157"/>
                  </a:cubicBezTo>
                  <a:cubicBezTo>
                    <a:pt x="5412" y="4015"/>
                    <a:pt x="5417" y="3873"/>
                    <a:pt x="5420" y="3731"/>
                  </a:cubicBezTo>
                  <a:cubicBezTo>
                    <a:pt x="5427" y="3434"/>
                    <a:pt x="5420" y="3137"/>
                    <a:pt x="5417" y="2842"/>
                  </a:cubicBezTo>
                  <a:cubicBezTo>
                    <a:pt x="5417" y="2814"/>
                    <a:pt x="5392" y="2792"/>
                    <a:pt x="5366" y="2792"/>
                  </a:cubicBezTo>
                  <a:cubicBezTo>
                    <a:pt x="5338" y="2792"/>
                    <a:pt x="5318" y="2817"/>
                    <a:pt x="5318" y="2842"/>
                  </a:cubicBezTo>
                  <a:cubicBezTo>
                    <a:pt x="5322" y="3275"/>
                    <a:pt x="5308" y="3710"/>
                    <a:pt x="5258" y="4142"/>
                  </a:cubicBezTo>
                  <a:cubicBezTo>
                    <a:pt x="5221" y="4420"/>
                    <a:pt x="5176" y="4697"/>
                    <a:pt x="5109" y="4971"/>
                  </a:cubicBezTo>
                  <a:cubicBezTo>
                    <a:pt x="5044" y="5240"/>
                    <a:pt x="4959" y="5503"/>
                    <a:pt x="4854" y="5759"/>
                  </a:cubicBezTo>
                  <a:cubicBezTo>
                    <a:pt x="4840" y="5792"/>
                    <a:pt x="4825" y="5822"/>
                    <a:pt x="4811" y="5855"/>
                  </a:cubicBezTo>
                  <a:cubicBezTo>
                    <a:pt x="4513" y="5412"/>
                    <a:pt x="4211" y="4971"/>
                    <a:pt x="3901" y="4533"/>
                  </a:cubicBezTo>
                  <a:cubicBezTo>
                    <a:pt x="3734" y="4297"/>
                    <a:pt x="3567" y="4061"/>
                    <a:pt x="3398" y="3826"/>
                  </a:cubicBezTo>
                  <a:cubicBezTo>
                    <a:pt x="3429" y="3677"/>
                    <a:pt x="3451" y="3529"/>
                    <a:pt x="3471" y="3377"/>
                  </a:cubicBezTo>
                  <a:cubicBezTo>
                    <a:pt x="3491" y="3201"/>
                    <a:pt x="3496" y="3024"/>
                    <a:pt x="3498" y="2847"/>
                  </a:cubicBezTo>
                  <a:cubicBezTo>
                    <a:pt x="3500" y="2479"/>
                    <a:pt x="3468" y="2110"/>
                    <a:pt x="3433" y="1744"/>
                  </a:cubicBezTo>
                  <a:cubicBezTo>
                    <a:pt x="3431" y="1717"/>
                    <a:pt x="3411" y="1695"/>
                    <a:pt x="3384" y="1695"/>
                  </a:cubicBezTo>
                  <a:cubicBezTo>
                    <a:pt x="3360" y="1695"/>
                    <a:pt x="3333" y="1720"/>
                    <a:pt x="3335" y="1744"/>
                  </a:cubicBezTo>
                  <a:cubicBezTo>
                    <a:pt x="3360" y="1985"/>
                    <a:pt x="3374" y="2226"/>
                    <a:pt x="3378" y="2468"/>
                  </a:cubicBezTo>
                  <a:cubicBezTo>
                    <a:pt x="3384" y="2716"/>
                    <a:pt x="3371" y="2965"/>
                    <a:pt x="3342" y="3212"/>
                  </a:cubicBezTo>
                  <a:cubicBezTo>
                    <a:pt x="3330" y="3311"/>
                    <a:pt x="3315" y="3411"/>
                    <a:pt x="3294" y="3509"/>
                  </a:cubicBezTo>
                  <a:cubicBezTo>
                    <a:pt x="3286" y="3553"/>
                    <a:pt x="3275" y="3597"/>
                    <a:pt x="3265" y="3641"/>
                  </a:cubicBezTo>
                  <a:cubicBezTo>
                    <a:pt x="3135" y="3463"/>
                    <a:pt x="3008" y="3288"/>
                    <a:pt x="2874" y="3114"/>
                  </a:cubicBezTo>
                  <a:cubicBezTo>
                    <a:pt x="2663" y="2834"/>
                    <a:pt x="2444" y="2559"/>
                    <a:pt x="2223" y="2288"/>
                  </a:cubicBezTo>
                  <a:cubicBezTo>
                    <a:pt x="2145" y="2192"/>
                    <a:pt x="2064" y="2096"/>
                    <a:pt x="1984" y="2000"/>
                  </a:cubicBezTo>
                  <a:cubicBezTo>
                    <a:pt x="1991" y="1913"/>
                    <a:pt x="2000" y="1824"/>
                    <a:pt x="2003" y="1735"/>
                  </a:cubicBezTo>
                  <a:cubicBezTo>
                    <a:pt x="2007" y="1606"/>
                    <a:pt x="2003" y="1481"/>
                    <a:pt x="1994" y="1355"/>
                  </a:cubicBezTo>
                  <a:cubicBezTo>
                    <a:pt x="1984" y="1247"/>
                    <a:pt x="1967" y="1141"/>
                    <a:pt x="1942" y="1038"/>
                  </a:cubicBezTo>
                  <a:cubicBezTo>
                    <a:pt x="1918" y="923"/>
                    <a:pt x="1878" y="811"/>
                    <a:pt x="1831" y="705"/>
                  </a:cubicBezTo>
                  <a:cubicBezTo>
                    <a:pt x="1824" y="688"/>
                    <a:pt x="1807" y="680"/>
                    <a:pt x="1789" y="680"/>
                  </a:cubicBezTo>
                  <a:cubicBezTo>
                    <a:pt x="1781" y="680"/>
                    <a:pt x="1773" y="681"/>
                    <a:pt x="1763" y="687"/>
                  </a:cubicBezTo>
                  <a:cubicBezTo>
                    <a:pt x="1752" y="694"/>
                    <a:pt x="1745" y="705"/>
                    <a:pt x="1740" y="719"/>
                  </a:cubicBezTo>
                  <a:cubicBezTo>
                    <a:pt x="1735" y="732"/>
                    <a:pt x="1740" y="742"/>
                    <a:pt x="1745" y="756"/>
                  </a:cubicBezTo>
                  <a:cubicBezTo>
                    <a:pt x="1748" y="763"/>
                    <a:pt x="1752" y="771"/>
                    <a:pt x="1755" y="778"/>
                  </a:cubicBezTo>
                  <a:cubicBezTo>
                    <a:pt x="1784" y="851"/>
                    <a:pt x="1809" y="923"/>
                    <a:pt x="1831" y="998"/>
                  </a:cubicBezTo>
                  <a:cubicBezTo>
                    <a:pt x="1851" y="1072"/>
                    <a:pt x="1864" y="1147"/>
                    <a:pt x="1876" y="1223"/>
                  </a:cubicBezTo>
                  <a:cubicBezTo>
                    <a:pt x="1893" y="1348"/>
                    <a:pt x="1900" y="1472"/>
                    <a:pt x="1898" y="1598"/>
                  </a:cubicBezTo>
                  <a:cubicBezTo>
                    <a:pt x="1898" y="1692"/>
                    <a:pt x="1891" y="1783"/>
                    <a:pt x="1883" y="1876"/>
                  </a:cubicBezTo>
                  <a:cubicBezTo>
                    <a:pt x="1773" y="1744"/>
                    <a:pt x="1659" y="1616"/>
                    <a:pt x="1546" y="1486"/>
                  </a:cubicBezTo>
                  <a:cubicBezTo>
                    <a:pt x="1085" y="970"/>
                    <a:pt x="599" y="478"/>
                    <a:pt x="88" y="10"/>
                  </a:cubicBezTo>
                  <a:cubicBezTo>
                    <a:pt x="79" y="4"/>
                    <a:pt x="69" y="1"/>
                    <a:pt x="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 name="Google Shape;854;p18"/>
          <p:cNvGrpSpPr/>
          <p:nvPr/>
        </p:nvGrpSpPr>
        <p:grpSpPr>
          <a:xfrm rot="1694632">
            <a:off x="9022956" y="68107"/>
            <a:ext cx="480795" cy="766751"/>
            <a:chOff x="2464900" y="917603"/>
            <a:chExt cx="314652" cy="501793"/>
          </a:xfrm>
        </p:grpSpPr>
        <p:sp>
          <p:nvSpPr>
            <p:cNvPr id="855" name="Google Shape;855;p18"/>
            <p:cNvSpPr/>
            <p:nvPr/>
          </p:nvSpPr>
          <p:spPr>
            <a:xfrm>
              <a:off x="2694718" y="1025650"/>
              <a:ext cx="210" cy="489"/>
            </a:xfrm>
            <a:custGeom>
              <a:rect b="b" l="l" r="r" t="t"/>
              <a:pathLst>
                <a:path extrusionOk="0" h="14" w="6">
                  <a:moveTo>
                    <a:pt x="6" y="0"/>
                  </a:moveTo>
                  <a:lnTo>
                    <a:pt x="6" y="0"/>
                  </a:lnTo>
                  <a:cubicBezTo>
                    <a:pt x="3" y="6"/>
                    <a:pt x="2" y="8"/>
                    <a:pt x="0" y="14"/>
                  </a:cubicBezTo>
                  <a:cubicBezTo>
                    <a:pt x="2" y="8"/>
                    <a:pt x="6" y="6"/>
                    <a:pt x="6"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a:off x="2694543" y="1026069"/>
              <a:ext cx="210" cy="314"/>
            </a:xfrm>
            <a:custGeom>
              <a:rect b="b" l="l" r="r" t="t"/>
              <a:pathLst>
                <a:path extrusionOk="0" h="9" w="6">
                  <a:moveTo>
                    <a:pt x="5" y="0"/>
                  </a:moveTo>
                  <a:cubicBezTo>
                    <a:pt x="4" y="3"/>
                    <a:pt x="4" y="6"/>
                    <a:pt x="1" y="9"/>
                  </a:cubicBezTo>
                  <a:cubicBezTo>
                    <a:pt x="4" y="7"/>
                    <a:pt x="5" y="3"/>
                    <a:pt x="5"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a:off x="2641532" y="1225890"/>
              <a:ext cx="140" cy="698"/>
            </a:xfrm>
            <a:custGeom>
              <a:rect b="b" l="l" r="r" t="t"/>
              <a:pathLst>
                <a:path extrusionOk="0" h="20" w="4">
                  <a:moveTo>
                    <a:pt x="3" y="1"/>
                  </a:moveTo>
                  <a:cubicBezTo>
                    <a:pt x="0" y="3"/>
                    <a:pt x="0" y="9"/>
                    <a:pt x="0" y="13"/>
                  </a:cubicBezTo>
                  <a:lnTo>
                    <a:pt x="0" y="20"/>
                  </a:lnTo>
                  <a:cubicBezTo>
                    <a:pt x="0" y="13"/>
                    <a:pt x="3" y="6"/>
                    <a:pt x="3" y="1"/>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8"/>
            <p:cNvSpPr/>
            <p:nvPr/>
          </p:nvSpPr>
          <p:spPr>
            <a:xfrm>
              <a:off x="2641427" y="1226903"/>
              <a:ext cx="105" cy="314"/>
            </a:xfrm>
            <a:custGeom>
              <a:rect b="b" l="l" r="r" t="t"/>
              <a:pathLst>
                <a:path extrusionOk="0" h="9" w="3">
                  <a:moveTo>
                    <a:pt x="2" y="1"/>
                  </a:moveTo>
                  <a:cubicBezTo>
                    <a:pt x="1" y="2"/>
                    <a:pt x="1" y="5"/>
                    <a:pt x="1" y="5"/>
                  </a:cubicBezTo>
                  <a:lnTo>
                    <a:pt x="1" y="9"/>
                  </a:lnTo>
                  <a:cubicBezTo>
                    <a:pt x="1" y="6"/>
                    <a:pt x="1" y="5"/>
                    <a:pt x="2" y="1"/>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8"/>
            <p:cNvSpPr/>
            <p:nvPr/>
          </p:nvSpPr>
          <p:spPr>
            <a:xfrm>
              <a:off x="2467204" y="1143021"/>
              <a:ext cx="310740" cy="106828"/>
            </a:xfrm>
            <a:custGeom>
              <a:rect b="b" l="l" r="r" t="t"/>
              <a:pathLst>
                <a:path extrusionOk="0" h="3059" w="8898">
                  <a:moveTo>
                    <a:pt x="5503" y="1"/>
                  </a:moveTo>
                  <a:cubicBezTo>
                    <a:pt x="5157" y="1"/>
                    <a:pt x="4762" y="25"/>
                    <a:pt x="4299" y="71"/>
                  </a:cubicBezTo>
                  <a:cubicBezTo>
                    <a:pt x="4029" y="101"/>
                    <a:pt x="3746" y="140"/>
                    <a:pt x="3376" y="198"/>
                  </a:cubicBezTo>
                  <a:cubicBezTo>
                    <a:pt x="3080" y="244"/>
                    <a:pt x="2788" y="295"/>
                    <a:pt x="2494" y="350"/>
                  </a:cubicBezTo>
                  <a:cubicBezTo>
                    <a:pt x="1820" y="475"/>
                    <a:pt x="938" y="667"/>
                    <a:pt x="104" y="1026"/>
                  </a:cubicBezTo>
                  <a:cubicBezTo>
                    <a:pt x="82" y="1035"/>
                    <a:pt x="68" y="1055"/>
                    <a:pt x="64" y="1077"/>
                  </a:cubicBezTo>
                  <a:cubicBezTo>
                    <a:pt x="28" y="1083"/>
                    <a:pt x="14" y="1097"/>
                    <a:pt x="7" y="1113"/>
                  </a:cubicBezTo>
                  <a:cubicBezTo>
                    <a:pt x="1" y="1130"/>
                    <a:pt x="1" y="1145"/>
                    <a:pt x="7" y="1159"/>
                  </a:cubicBezTo>
                  <a:cubicBezTo>
                    <a:pt x="52" y="1251"/>
                    <a:pt x="100" y="1335"/>
                    <a:pt x="154" y="1417"/>
                  </a:cubicBezTo>
                  <a:cubicBezTo>
                    <a:pt x="206" y="1497"/>
                    <a:pt x="270" y="1576"/>
                    <a:pt x="360" y="1675"/>
                  </a:cubicBezTo>
                  <a:cubicBezTo>
                    <a:pt x="498" y="1824"/>
                    <a:pt x="666" y="1966"/>
                    <a:pt x="877" y="2107"/>
                  </a:cubicBezTo>
                  <a:cubicBezTo>
                    <a:pt x="1221" y="2339"/>
                    <a:pt x="1624" y="2530"/>
                    <a:pt x="2114" y="2694"/>
                  </a:cubicBezTo>
                  <a:cubicBezTo>
                    <a:pt x="2582" y="2853"/>
                    <a:pt x="3068" y="2960"/>
                    <a:pt x="3561" y="3017"/>
                  </a:cubicBezTo>
                  <a:cubicBezTo>
                    <a:pt x="3819" y="3045"/>
                    <a:pt x="4072" y="3058"/>
                    <a:pt x="4309" y="3058"/>
                  </a:cubicBezTo>
                  <a:cubicBezTo>
                    <a:pt x="4618" y="3058"/>
                    <a:pt x="4932" y="3036"/>
                    <a:pt x="5245" y="2993"/>
                  </a:cubicBezTo>
                  <a:cubicBezTo>
                    <a:pt x="5500" y="2956"/>
                    <a:pt x="5766" y="2900"/>
                    <a:pt x="6032" y="2825"/>
                  </a:cubicBezTo>
                  <a:cubicBezTo>
                    <a:pt x="6287" y="2755"/>
                    <a:pt x="6537" y="2665"/>
                    <a:pt x="6795" y="2550"/>
                  </a:cubicBezTo>
                  <a:cubicBezTo>
                    <a:pt x="7058" y="2437"/>
                    <a:pt x="7312" y="2296"/>
                    <a:pt x="7527" y="2173"/>
                  </a:cubicBezTo>
                  <a:lnTo>
                    <a:pt x="7730" y="2059"/>
                  </a:lnTo>
                  <a:lnTo>
                    <a:pt x="7773" y="2035"/>
                  </a:lnTo>
                  <a:cubicBezTo>
                    <a:pt x="7945" y="1936"/>
                    <a:pt x="8119" y="1838"/>
                    <a:pt x="8296" y="1745"/>
                  </a:cubicBezTo>
                  <a:cubicBezTo>
                    <a:pt x="8408" y="1688"/>
                    <a:pt x="8520" y="1631"/>
                    <a:pt x="8631" y="1581"/>
                  </a:cubicBezTo>
                  <a:lnTo>
                    <a:pt x="8734" y="1522"/>
                  </a:lnTo>
                  <a:lnTo>
                    <a:pt x="8796" y="1487"/>
                  </a:lnTo>
                  <a:cubicBezTo>
                    <a:pt x="8819" y="1476"/>
                    <a:pt x="8830" y="1469"/>
                    <a:pt x="8843" y="1460"/>
                  </a:cubicBezTo>
                  <a:lnTo>
                    <a:pt x="8865" y="1396"/>
                  </a:lnTo>
                  <a:cubicBezTo>
                    <a:pt x="8862" y="1381"/>
                    <a:pt x="8855" y="1369"/>
                    <a:pt x="8843" y="1359"/>
                  </a:cubicBezTo>
                  <a:cubicBezTo>
                    <a:pt x="8862" y="1353"/>
                    <a:pt x="8877" y="1341"/>
                    <a:pt x="8887" y="1324"/>
                  </a:cubicBezTo>
                  <a:lnTo>
                    <a:pt x="8892" y="1300"/>
                  </a:lnTo>
                  <a:cubicBezTo>
                    <a:pt x="8898" y="1260"/>
                    <a:pt x="8891" y="1232"/>
                    <a:pt x="8869" y="1214"/>
                  </a:cubicBezTo>
                  <a:lnTo>
                    <a:pt x="8814" y="1167"/>
                  </a:lnTo>
                  <a:lnTo>
                    <a:pt x="8787" y="1146"/>
                  </a:lnTo>
                  <a:lnTo>
                    <a:pt x="8760" y="1122"/>
                  </a:lnTo>
                  <a:lnTo>
                    <a:pt x="8728" y="1094"/>
                  </a:lnTo>
                  <a:cubicBezTo>
                    <a:pt x="8684" y="1055"/>
                    <a:pt x="8638" y="1017"/>
                    <a:pt x="8593" y="979"/>
                  </a:cubicBezTo>
                  <a:cubicBezTo>
                    <a:pt x="8496" y="899"/>
                    <a:pt x="8397" y="823"/>
                    <a:pt x="8297" y="752"/>
                  </a:cubicBezTo>
                  <a:cubicBezTo>
                    <a:pt x="8118" y="620"/>
                    <a:pt x="7919" y="503"/>
                    <a:pt x="7706" y="402"/>
                  </a:cubicBezTo>
                  <a:cubicBezTo>
                    <a:pt x="7281" y="202"/>
                    <a:pt x="6786" y="83"/>
                    <a:pt x="6149" y="28"/>
                  </a:cubicBezTo>
                  <a:cubicBezTo>
                    <a:pt x="5927" y="9"/>
                    <a:pt x="5716" y="1"/>
                    <a:pt x="55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8"/>
            <p:cNvSpPr/>
            <p:nvPr/>
          </p:nvSpPr>
          <p:spPr>
            <a:xfrm>
              <a:off x="2526466" y="1143301"/>
              <a:ext cx="222980" cy="106549"/>
            </a:xfrm>
            <a:custGeom>
              <a:rect b="b" l="l" r="r" t="t"/>
              <a:pathLst>
                <a:path extrusionOk="0" h="3051" w="6385">
                  <a:moveTo>
                    <a:pt x="3225" y="2172"/>
                  </a:moveTo>
                  <a:lnTo>
                    <a:pt x="3224" y="2177"/>
                  </a:lnTo>
                  <a:lnTo>
                    <a:pt x="3224" y="2177"/>
                  </a:lnTo>
                  <a:cubicBezTo>
                    <a:pt x="3225" y="2175"/>
                    <a:pt x="3225" y="2174"/>
                    <a:pt x="3225" y="2172"/>
                  </a:cubicBezTo>
                  <a:close/>
                  <a:moveTo>
                    <a:pt x="3224" y="2175"/>
                  </a:moveTo>
                  <a:lnTo>
                    <a:pt x="3224" y="2175"/>
                  </a:lnTo>
                  <a:cubicBezTo>
                    <a:pt x="3224" y="2176"/>
                    <a:pt x="3223" y="2177"/>
                    <a:pt x="3223" y="2178"/>
                  </a:cubicBezTo>
                  <a:lnTo>
                    <a:pt x="3223" y="2178"/>
                  </a:lnTo>
                  <a:cubicBezTo>
                    <a:pt x="3223" y="2179"/>
                    <a:pt x="3223" y="2180"/>
                    <a:pt x="3222" y="2181"/>
                  </a:cubicBezTo>
                  <a:cubicBezTo>
                    <a:pt x="3223" y="2179"/>
                    <a:pt x="3223" y="2177"/>
                    <a:pt x="3224" y="2175"/>
                  </a:cubicBezTo>
                  <a:close/>
                  <a:moveTo>
                    <a:pt x="5370" y="2179"/>
                  </a:moveTo>
                  <a:cubicBezTo>
                    <a:pt x="5370" y="2180"/>
                    <a:pt x="5369" y="2180"/>
                    <a:pt x="5369" y="2181"/>
                  </a:cubicBezTo>
                  <a:lnTo>
                    <a:pt x="5369" y="2181"/>
                  </a:lnTo>
                  <a:cubicBezTo>
                    <a:pt x="5370" y="2180"/>
                    <a:pt x="5370" y="2180"/>
                    <a:pt x="5370" y="2179"/>
                  </a:cubicBezTo>
                  <a:close/>
                  <a:moveTo>
                    <a:pt x="1614" y="2796"/>
                  </a:moveTo>
                  <a:lnTo>
                    <a:pt x="1614" y="2796"/>
                  </a:lnTo>
                  <a:cubicBezTo>
                    <a:pt x="1616" y="2798"/>
                    <a:pt x="1619" y="2800"/>
                    <a:pt x="1621" y="2802"/>
                  </a:cubicBezTo>
                  <a:lnTo>
                    <a:pt x="1621" y="2802"/>
                  </a:lnTo>
                  <a:cubicBezTo>
                    <a:pt x="1619" y="2800"/>
                    <a:pt x="1616" y="2798"/>
                    <a:pt x="1614" y="2796"/>
                  </a:cubicBezTo>
                  <a:close/>
                  <a:moveTo>
                    <a:pt x="1625" y="2800"/>
                  </a:moveTo>
                  <a:lnTo>
                    <a:pt x="1625" y="2800"/>
                  </a:lnTo>
                  <a:cubicBezTo>
                    <a:pt x="1629" y="2802"/>
                    <a:pt x="1632" y="2806"/>
                    <a:pt x="1635" y="2807"/>
                  </a:cubicBezTo>
                  <a:cubicBezTo>
                    <a:pt x="1631" y="2806"/>
                    <a:pt x="1629" y="2802"/>
                    <a:pt x="1625" y="2800"/>
                  </a:cubicBezTo>
                  <a:close/>
                  <a:moveTo>
                    <a:pt x="3724" y="0"/>
                  </a:moveTo>
                  <a:cubicBezTo>
                    <a:pt x="3386" y="0"/>
                    <a:pt x="3019" y="24"/>
                    <a:pt x="2602" y="68"/>
                  </a:cubicBezTo>
                  <a:cubicBezTo>
                    <a:pt x="2333" y="97"/>
                    <a:pt x="2049" y="137"/>
                    <a:pt x="1679" y="194"/>
                  </a:cubicBezTo>
                  <a:cubicBezTo>
                    <a:pt x="1383" y="241"/>
                    <a:pt x="1091" y="291"/>
                    <a:pt x="797" y="346"/>
                  </a:cubicBezTo>
                  <a:cubicBezTo>
                    <a:pt x="554" y="393"/>
                    <a:pt x="285" y="447"/>
                    <a:pt x="0" y="514"/>
                  </a:cubicBezTo>
                  <a:cubicBezTo>
                    <a:pt x="235" y="1029"/>
                    <a:pt x="514" y="1529"/>
                    <a:pt x="849" y="1987"/>
                  </a:cubicBezTo>
                  <a:lnTo>
                    <a:pt x="838" y="1972"/>
                  </a:lnTo>
                  <a:lnTo>
                    <a:pt x="838" y="1972"/>
                  </a:lnTo>
                  <a:cubicBezTo>
                    <a:pt x="958" y="2132"/>
                    <a:pt x="1084" y="2290"/>
                    <a:pt x="1223" y="2435"/>
                  </a:cubicBezTo>
                  <a:cubicBezTo>
                    <a:pt x="1349" y="2567"/>
                    <a:pt x="1480" y="2690"/>
                    <a:pt x="1624" y="2803"/>
                  </a:cubicBezTo>
                  <a:cubicBezTo>
                    <a:pt x="1623" y="2803"/>
                    <a:pt x="1622" y="2802"/>
                    <a:pt x="1621" y="2802"/>
                  </a:cubicBezTo>
                  <a:lnTo>
                    <a:pt x="1621" y="2802"/>
                  </a:lnTo>
                  <a:cubicBezTo>
                    <a:pt x="1722" y="2880"/>
                    <a:pt x="1826" y="2952"/>
                    <a:pt x="1936" y="3016"/>
                  </a:cubicBezTo>
                  <a:cubicBezTo>
                    <a:pt x="2111" y="3034"/>
                    <a:pt x="2285" y="3043"/>
                    <a:pt x="2459" y="3048"/>
                  </a:cubicBezTo>
                  <a:cubicBezTo>
                    <a:pt x="2380" y="2934"/>
                    <a:pt x="2307" y="2816"/>
                    <a:pt x="2244" y="2693"/>
                  </a:cubicBezTo>
                  <a:cubicBezTo>
                    <a:pt x="2111" y="2442"/>
                    <a:pt x="2009" y="2175"/>
                    <a:pt x="1927" y="1903"/>
                  </a:cubicBezTo>
                  <a:cubicBezTo>
                    <a:pt x="1769" y="1366"/>
                    <a:pt x="1698" y="807"/>
                    <a:pt x="1684" y="249"/>
                  </a:cubicBezTo>
                  <a:cubicBezTo>
                    <a:pt x="1684" y="222"/>
                    <a:pt x="1697" y="198"/>
                    <a:pt x="1726" y="193"/>
                  </a:cubicBezTo>
                  <a:lnTo>
                    <a:pt x="1733" y="193"/>
                  </a:lnTo>
                  <a:cubicBezTo>
                    <a:pt x="1756" y="193"/>
                    <a:pt x="1782" y="211"/>
                    <a:pt x="1784" y="236"/>
                  </a:cubicBezTo>
                  <a:cubicBezTo>
                    <a:pt x="1802" y="735"/>
                    <a:pt x="1872" y="1234"/>
                    <a:pt x="2010" y="1713"/>
                  </a:cubicBezTo>
                  <a:lnTo>
                    <a:pt x="2010" y="1714"/>
                  </a:lnTo>
                  <a:cubicBezTo>
                    <a:pt x="2063" y="1885"/>
                    <a:pt x="2121" y="2056"/>
                    <a:pt x="2191" y="2221"/>
                  </a:cubicBezTo>
                  <a:cubicBezTo>
                    <a:pt x="2261" y="2383"/>
                    <a:pt x="2341" y="2541"/>
                    <a:pt x="2431" y="2693"/>
                  </a:cubicBezTo>
                  <a:lnTo>
                    <a:pt x="2431" y="2693"/>
                  </a:lnTo>
                  <a:cubicBezTo>
                    <a:pt x="2429" y="2691"/>
                    <a:pt x="2428" y="2689"/>
                    <a:pt x="2426" y="2687"/>
                  </a:cubicBezTo>
                  <a:lnTo>
                    <a:pt x="2426" y="2687"/>
                  </a:lnTo>
                  <a:cubicBezTo>
                    <a:pt x="2488" y="2789"/>
                    <a:pt x="2554" y="2887"/>
                    <a:pt x="2629" y="2983"/>
                  </a:cubicBezTo>
                  <a:cubicBezTo>
                    <a:pt x="2645" y="3005"/>
                    <a:pt x="2665" y="3028"/>
                    <a:pt x="2684" y="3050"/>
                  </a:cubicBezTo>
                  <a:cubicBezTo>
                    <a:pt x="2769" y="3049"/>
                    <a:pt x="2856" y="3046"/>
                    <a:pt x="2942" y="3042"/>
                  </a:cubicBezTo>
                  <a:cubicBezTo>
                    <a:pt x="2968" y="2969"/>
                    <a:pt x="2996" y="2898"/>
                    <a:pt x="3022" y="2825"/>
                  </a:cubicBezTo>
                  <a:cubicBezTo>
                    <a:pt x="3095" y="2618"/>
                    <a:pt x="3164" y="2408"/>
                    <a:pt x="3220" y="2194"/>
                  </a:cubicBezTo>
                  <a:lnTo>
                    <a:pt x="3220" y="2193"/>
                  </a:lnTo>
                  <a:lnTo>
                    <a:pt x="3223" y="2180"/>
                  </a:lnTo>
                  <a:lnTo>
                    <a:pt x="3223" y="2180"/>
                  </a:lnTo>
                  <a:cubicBezTo>
                    <a:pt x="3223" y="2182"/>
                    <a:pt x="3222" y="2184"/>
                    <a:pt x="3222" y="2186"/>
                  </a:cubicBezTo>
                  <a:lnTo>
                    <a:pt x="3222" y="2186"/>
                  </a:lnTo>
                  <a:cubicBezTo>
                    <a:pt x="3222" y="2184"/>
                    <a:pt x="3223" y="2182"/>
                    <a:pt x="3223" y="2179"/>
                  </a:cubicBezTo>
                  <a:lnTo>
                    <a:pt x="3223" y="2179"/>
                  </a:lnTo>
                  <a:lnTo>
                    <a:pt x="3224" y="2177"/>
                  </a:lnTo>
                  <a:lnTo>
                    <a:pt x="3224" y="2177"/>
                  </a:lnTo>
                  <a:cubicBezTo>
                    <a:pt x="3224" y="2177"/>
                    <a:pt x="3224" y="2177"/>
                    <a:pt x="3223" y="2178"/>
                  </a:cubicBezTo>
                  <a:lnTo>
                    <a:pt x="3223" y="2178"/>
                  </a:lnTo>
                  <a:cubicBezTo>
                    <a:pt x="3224" y="2177"/>
                    <a:pt x="3224" y="2176"/>
                    <a:pt x="3224" y="2175"/>
                  </a:cubicBezTo>
                  <a:lnTo>
                    <a:pt x="3224" y="2175"/>
                  </a:lnTo>
                  <a:cubicBezTo>
                    <a:pt x="3255" y="2041"/>
                    <a:pt x="3285" y="1908"/>
                    <a:pt x="3305" y="1772"/>
                  </a:cubicBezTo>
                  <a:cubicBezTo>
                    <a:pt x="3329" y="1617"/>
                    <a:pt x="3347" y="1463"/>
                    <a:pt x="3356" y="1310"/>
                  </a:cubicBezTo>
                  <a:cubicBezTo>
                    <a:pt x="3381" y="1000"/>
                    <a:pt x="3391" y="690"/>
                    <a:pt x="3411" y="380"/>
                  </a:cubicBezTo>
                  <a:cubicBezTo>
                    <a:pt x="3413" y="354"/>
                    <a:pt x="3438" y="336"/>
                    <a:pt x="3461" y="336"/>
                  </a:cubicBezTo>
                  <a:lnTo>
                    <a:pt x="3467" y="336"/>
                  </a:lnTo>
                  <a:cubicBezTo>
                    <a:pt x="3496" y="339"/>
                    <a:pt x="3512" y="364"/>
                    <a:pt x="3512" y="391"/>
                  </a:cubicBezTo>
                  <a:cubicBezTo>
                    <a:pt x="3503" y="546"/>
                    <a:pt x="3501" y="702"/>
                    <a:pt x="3500" y="858"/>
                  </a:cubicBezTo>
                  <a:cubicBezTo>
                    <a:pt x="3498" y="1002"/>
                    <a:pt x="3500" y="1144"/>
                    <a:pt x="3496" y="1285"/>
                  </a:cubicBezTo>
                  <a:cubicBezTo>
                    <a:pt x="3489" y="1562"/>
                    <a:pt x="3474" y="1841"/>
                    <a:pt x="3424" y="2113"/>
                  </a:cubicBezTo>
                  <a:cubicBezTo>
                    <a:pt x="3367" y="2424"/>
                    <a:pt x="3277" y="2726"/>
                    <a:pt x="3178" y="3025"/>
                  </a:cubicBezTo>
                  <a:cubicBezTo>
                    <a:pt x="3302" y="3016"/>
                    <a:pt x="3425" y="3002"/>
                    <a:pt x="3548" y="2984"/>
                  </a:cubicBezTo>
                  <a:cubicBezTo>
                    <a:pt x="3612" y="2976"/>
                    <a:pt x="3675" y="2966"/>
                    <a:pt x="3741" y="2954"/>
                  </a:cubicBezTo>
                  <a:cubicBezTo>
                    <a:pt x="3950" y="2720"/>
                    <a:pt x="4131" y="2465"/>
                    <a:pt x="4288" y="2194"/>
                  </a:cubicBezTo>
                  <a:lnTo>
                    <a:pt x="4288" y="2194"/>
                  </a:lnTo>
                  <a:lnTo>
                    <a:pt x="4282" y="2203"/>
                  </a:lnTo>
                  <a:lnTo>
                    <a:pt x="4288" y="2193"/>
                  </a:lnTo>
                  <a:lnTo>
                    <a:pt x="4287" y="2194"/>
                  </a:lnTo>
                  <a:cubicBezTo>
                    <a:pt x="4287" y="2194"/>
                    <a:pt x="4287" y="2193"/>
                    <a:pt x="4288" y="2193"/>
                  </a:cubicBezTo>
                  <a:lnTo>
                    <a:pt x="4288" y="2193"/>
                  </a:lnTo>
                  <a:lnTo>
                    <a:pt x="4288" y="2193"/>
                  </a:lnTo>
                  <a:cubicBezTo>
                    <a:pt x="4288" y="2192"/>
                    <a:pt x="4288" y="2192"/>
                    <a:pt x="4289" y="2189"/>
                  </a:cubicBezTo>
                  <a:lnTo>
                    <a:pt x="4289" y="2190"/>
                  </a:lnTo>
                  <a:cubicBezTo>
                    <a:pt x="4289" y="2189"/>
                    <a:pt x="4292" y="2188"/>
                    <a:pt x="4294" y="2186"/>
                  </a:cubicBezTo>
                  <a:lnTo>
                    <a:pt x="4294" y="2186"/>
                  </a:lnTo>
                  <a:cubicBezTo>
                    <a:pt x="4293" y="2186"/>
                    <a:pt x="4292" y="2188"/>
                    <a:pt x="4292" y="2189"/>
                  </a:cubicBezTo>
                  <a:cubicBezTo>
                    <a:pt x="4403" y="1990"/>
                    <a:pt x="4502" y="1786"/>
                    <a:pt x="4585" y="1573"/>
                  </a:cubicBezTo>
                  <a:cubicBezTo>
                    <a:pt x="4669" y="1358"/>
                    <a:pt x="4741" y="1138"/>
                    <a:pt x="4797" y="916"/>
                  </a:cubicBezTo>
                  <a:lnTo>
                    <a:pt x="4797" y="919"/>
                  </a:lnTo>
                  <a:cubicBezTo>
                    <a:pt x="4840" y="752"/>
                    <a:pt x="4875" y="583"/>
                    <a:pt x="4902" y="412"/>
                  </a:cubicBezTo>
                  <a:cubicBezTo>
                    <a:pt x="4906" y="387"/>
                    <a:pt x="4927" y="367"/>
                    <a:pt x="4951" y="367"/>
                  </a:cubicBezTo>
                  <a:lnTo>
                    <a:pt x="4958" y="367"/>
                  </a:lnTo>
                  <a:cubicBezTo>
                    <a:pt x="4984" y="371"/>
                    <a:pt x="5006" y="394"/>
                    <a:pt x="5000" y="422"/>
                  </a:cubicBezTo>
                  <a:cubicBezTo>
                    <a:pt x="4918" y="953"/>
                    <a:pt x="4786" y="1482"/>
                    <a:pt x="4568" y="1978"/>
                  </a:cubicBezTo>
                  <a:cubicBezTo>
                    <a:pt x="4459" y="2226"/>
                    <a:pt x="4329" y="2468"/>
                    <a:pt x="4179" y="2693"/>
                  </a:cubicBezTo>
                  <a:cubicBezTo>
                    <a:pt x="4135" y="2760"/>
                    <a:pt x="4088" y="2828"/>
                    <a:pt x="4040" y="2892"/>
                  </a:cubicBezTo>
                  <a:cubicBezTo>
                    <a:pt x="4136" y="2869"/>
                    <a:pt x="4237" y="2845"/>
                    <a:pt x="4335" y="2817"/>
                  </a:cubicBezTo>
                  <a:cubicBezTo>
                    <a:pt x="4509" y="2769"/>
                    <a:pt x="4681" y="2712"/>
                    <a:pt x="4855" y="2644"/>
                  </a:cubicBezTo>
                  <a:cubicBezTo>
                    <a:pt x="4868" y="2636"/>
                    <a:pt x="4879" y="2627"/>
                    <a:pt x="4890" y="2617"/>
                  </a:cubicBezTo>
                  <a:cubicBezTo>
                    <a:pt x="5058" y="2479"/>
                    <a:pt x="5217" y="2335"/>
                    <a:pt x="5369" y="2181"/>
                  </a:cubicBezTo>
                  <a:lnTo>
                    <a:pt x="5369" y="2181"/>
                  </a:lnTo>
                  <a:cubicBezTo>
                    <a:pt x="5368" y="2181"/>
                    <a:pt x="5367" y="2181"/>
                    <a:pt x="5366" y="2182"/>
                  </a:cubicBezTo>
                  <a:lnTo>
                    <a:pt x="5377" y="2172"/>
                  </a:lnTo>
                  <a:cubicBezTo>
                    <a:pt x="5653" y="1884"/>
                    <a:pt x="5899" y="1571"/>
                    <a:pt x="6098" y="1224"/>
                  </a:cubicBezTo>
                  <a:lnTo>
                    <a:pt x="6098" y="1224"/>
                  </a:lnTo>
                  <a:cubicBezTo>
                    <a:pt x="6097" y="1225"/>
                    <a:pt x="6097" y="1227"/>
                    <a:pt x="6096" y="1228"/>
                  </a:cubicBezTo>
                  <a:cubicBezTo>
                    <a:pt x="6153" y="1126"/>
                    <a:pt x="6207" y="1025"/>
                    <a:pt x="6255" y="919"/>
                  </a:cubicBezTo>
                  <a:cubicBezTo>
                    <a:pt x="6281" y="862"/>
                    <a:pt x="6309" y="806"/>
                    <a:pt x="6333" y="746"/>
                  </a:cubicBezTo>
                  <a:cubicBezTo>
                    <a:pt x="6352" y="701"/>
                    <a:pt x="6370" y="654"/>
                    <a:pt x="6385" y="605"/>
                  </a:cubicBezTo>
                  <a:cubicBezTo>
                    <a:pt x="6264" y="530"/>
                    <a:pt x="6138" y="461"/>
                    <a:pt x="6007" y="400"/>
                  </a:cubicBezTo>
                  <a:cubicBezTo>
                    <a:pt x="5579" y="200"/>
                    <a:pt x="5083" y="81"/>
                    <a:pt x="4451" y="27"/>
                  </a:cubicBezTo>
                  <a:cubicBezTo>
                    <a:pt x="4247" y="10"/>
                    <a:pt x="4037" y="1"/>
                    <a:pt x="3806" y="1"/>
                  </a:cubicBezTo>
                  <a:cubicBezTo>
                    <a:pt x="3779" y="1"/>
                    <a:pt x="3752" y="0"/>
                    <a:pt x="3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8"/>
            <p:cNvSpPr/>
            <p:nvPr/>
          </p:nvSpPr>
          <p:spPr>
            <a:xfrm>
              <a:off x="2717905" y="1166314"/>
              <a:ext cx="59857" cy="59124"/>
            </a:xfrm>
            <a:custGeom>
              <a:rect b="b" l="l" r="r" t="t"/>
              <a:pathLst>
                <a:path extrusionOk="0" h="1693" w="1714">
                  <a:moveTo>
                    <a:pt x="987" y="0"/>
                  </a:moveTo>
                  <a:cubicBezTo>
                    <a:pt x="947" y="131"/>
                    <a:pt x="909" y="264"/>
                    <a:pt x="855" y="391"/>
                  </a:cubicBezTo>
                  <a:cubicBezTo>
                    <a:pt x="802" y="518"/>
                    <a:pt x="744" y="639"/>
                    <a:pt x="678" y="760"/>
                  </a:cubicBezTo>
                  <a:cubicBezTo>
                    <a:pt x="547" y="996"/>
                    <a:pt x="399" y="1222"/>
                    <a:pt x="228" y="1432"/>
                  </a:cubicBezTo>
                  <a:cubicBezTo>
                    <a:pt x="156" y="1522"/>
                    <a:pt x="80" y="1609"/>
                    <a:pt x="0" y="1693"/>
                  </a:cubicBezTo>
                  <a:cubicBezTo>
                    <a:pt x="122" y="1629"/>
                    <a:pt x="239" y="1563"/>
                    <a:pt x="345" y="1502"/>
                  </a:cubicBezTo>
                  <a:lnTo>
                    <a:pt x="547" y="1389"/>
                  </a:lnTo>
                  <a:cubicBezTo>
                    <a:pt x="736" y="1281"/>
                    <a:pt x="922" y="1175"/>
                    <a:pt x="1113" y="1074"/>
                  </a:cubicBezTo>
                  <a:cubicBezTo>
                    <a:pt x="1226" y="1016"/>
                    <a:pt x="1338" y="961"/>
                    <a:pt x="1450" y="911"/>
                  </a:cubicBezTo>
                  <a:cubicBezTo>
                    <a:pt x="1505" y="878"/>
                    <a:pt x="1560" y="849"/>
                    <a:pt x="1614" y="818"/>
                  </a:cubicBezTo>
                  <a:cubicBezTo>
                    <a:pt x="1617" y="816"/>
                    <a:pt x="1621" y="813"/>
                    <a:pt x="1622" y="812"/>
                  </a:cubicBezTo>
                  <a:cubicBezTo>
                    <a:pt x="1635" y="805"/>
                    <a:pt x="1647" y="797"/>
                    <a:pt x="1661" y="790"/>
                  </a:cubicBezTo>
                  <a:lnTo>
                    <a:pt x="1682" y="728"/>
                  </a:lnTo>
                  <a:cubicBezTo>
                    <a:pt x="1676" y="714"/>
                    <a:pt x="1669" y="704"/>
                    <a:pt x="1658" y="695"/>
                  </a:cubicBezTo>
                  <a:cubicBezTo>
                    <a:pt x="1679" y="684"/>
                    <a:pt x="1693" y="671"/>
                    <a:pt x="1702" y="656"/>
                  </a:cubicBezTo>
                  <a:cubicBezTo>
                    <a:pt x="1704" y="646"/>
                    <a:pt x="1705" y="639"/>
                    <a:pt x="1709" y="631"/>
                  </a:cubicBezTo>
                  <a:lnTo>
                    <a:pt x="1713" y="612"/>
                  </a:lnTo>
                  <a:cubicBezTo>
                    <a:pt x="1713" y="587"/>
                    <a:pt x="1704" y="562"/>
                    <a:pt x="1683" y="548"/>
                  </a:cubicBezTo>
                  <a:cubicBezTo>
                    <a:pt x="1647" y="519"/>
                    <a:pt x="1610" y="488"/>
                    <a:pt x="1574" y="457"/>
                  </a:cubicBezTo>
                  <a:lnTo>
                    <a:pt x="1544" y="430"/>
                  </a:lnTo>
                  <a:cubicBezTo>
                    <a:pt x="1498" y="390"/>
                    <a:pt x="1454" y="352"/>
                    <a:pt x="1407" y="314"/>
                  </a:cubicBezTo>
                  <a:cubicBezTo>
                    <a:pt x="1312" y="236"/>
                    <a:pt x="1211" y="159"/>
                    <a:pt x="1111" y="86"/>
                  </a:cubicBezTo>
                  <a:cubicBezTo>
                    <a:pt x="1070" y="57"/>
                    <a:pt x="1030" y="28"/>
                    <a:pt x="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8"/>
            <p:cNvSpPr/>
            <p:nvPr/>
          </p:nvSpPr>
          <p:spPr>
            <a:xfrm>
              <a:off x="2676244" y="1219639"/>
              <a:ext cx="35" cy="35"/>
            </a:xfrm>
            <a:custGeom>
              <a:rect b="b" l="l" r="r" t="t"/>
              <a:pathLst>
                <a:path extrusionOk="0" h="1" w="1">
                  <a:moveTo>
                    <a:pt x="0" y="0"/>
                  </a:moveTo>
                  <a:lnTo>
                    <a:pt x="0" y="0"/>
                  </a:lnTo>
                  <a:lnTo>
                    <a:pt x="0"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8"/>
            <p:cNvSpPr/>
            <p:nvPr/>
          </p:nvSpPr>
          <p:spPr>
            <a:xfrm>
              <a:off x="2676244" y="1219674"/>
              <a:ext cx="35" cy="35"/>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8"/>
            <p:cNvSpPr/>
            <p:nvPr/>
          </p:nvSpPr>
          <p:spPr>
            <a:xfrm>
              <a:off x="2596658" y="1202947"/>
              <a:ext cx="35" cy="35"/>
            </a:xfrm>
            <a:custGeom>
              <a:rect b="b" l="l" r="r" t="t"/>
              <a:pathLst>
                <a:path extrusionOk="0" h="1" w="1">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2596693" y="1203051"/>
              <a:ext cx="35" cy="70"/>
            </a:xfrm>
            <a:custGeom>
              <a:rect b="b" l="l" r="r" t="t"/>
              <a:pathLst>
                <a:path extrusionOk="0" h="2" w="1">
                  <a:moveTo>
                    <a:pt x="1" y="2"/>
                  </a:moveTo>
                  <a:lnTo>
                    <a:pt x="1" y="0"/>
                  </a:lnTo>
                  <a:lnTo>
                    <a:pt x="1" y="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2485538" y="1162053"/>
              <a:ext cx="94500" cy="84652"/>
            </a:xfrm>
            <a:custGeom>
              <a:rect b="b" l="l" r="r" t="t"/>
              <a:pathLst>
                <a:path extrusionOk="0" h="2424" w="2706">
                  <a:moveTo>
                    <a:pt x="296" y="771"/>
                  </a:moveTo>
                  <a:lnTo>
                    <a:pt x="296" y="771"/>
                  </a:lnTo>
                  <a:cubicBezTo>
                    <a:pt x="297" y="773"/>
                    <a:pt x="298" y="774"/>
                    <a:pt x="301" y="778"/>
                  </a:cubicBezTo>
                  <a:cubicBezTo>
                    <a:pt x="297" y="774"/>
                    <a:pt x="297" y="773"/>
                    <a:pt x="296" y="771"/>
                  </a:cubicBezTo>
                  <a:close/>
                  <a:moveTo>
                    <a:pt x="1076" y="1"/>
                  </a:moveTo>
                  <a:cubicBezTo>
                    <a:pt x="729" y="82"/>
                    <a:pt x="365" y="186"/>
                    <a:pt x="0" y="318"/>
                  </a:cubicBezTo>
                  <a:cubicBezTo>
                    <a:pt x="91" y="477"/>
                    <a:pt x="192" y="632"/>
                    <a:pt x="300" y="779"/>
                  </a:cubicBezTo>
                  <a:lnTo>
                    <a:pt x="300" y="779"/>
                  </a:lnTo>
                  <a:cubicBezTo>
                    <a:pt x="300" y="779"/>
                    <a:pt x="299" y="778"/>
                    <a:pt x="298" y="778"/>
                  </a:cubicBezTo>
                  <a:lnTo>
                    <a:pt x="298" y="778"/>
                  </a:lnTo>
                  <a:cubicBezTo>
                    <a:pt x="434" y="955"/>
                    <a:pt x="577" y="1126"/>
                    <a:pt x="733" y="1285"/>
                  </a:cubicBezTo>
                  <a:cubicBezTo>
                    <a:pt x="885" y="1438"/>
                    <a:pt x="1047" y="1583"/>
                    <a:pt x="1216" y="1718"/>
                  </a:cubicBezTo>
                  <a:cubicBezTo>
                    <a:pt x="1214" y="1717"/>
                    <a:pt x="1209" y="1713"/>
                    <a:pt x="1207" y="1711"/>
                  </a:cubicBezTo>
                  <a:lnTo>
                    <a:pt x="1207" y="1711"/>
                  </a:lnTo>
                  <a:cubicBezTo>
                    <a:pt x="1385" y="1851"/>
                    <a:pt x="1571" y="1980"/>
                    <a:pt x="1766" y="2096"/>
                  </a:cubicBezTo>
                  <a:cubicBezTo>
                    <a:pt x="1902" y="2176"/>
                    <a:pt x="2043" y="2251"/>
                    <a:pt x="2185" y="2319"/>
                  </a:cubicBezTo>
                  <a:cubicBezTo>
                    <a:pt x="2358" y="2360"/>
                    <a:pt x="2532" y="2396"/>
                    <a:pt x="2706" y="2424"/>
                  </a:cubicBezTo>
                  <a:cubicBezTo>
                    <a:pt x="2682" y="2404"/>
                    <a:pt x="2658" y="2384"/>
                    <a:pt x="2636" y="2363"/>
                  </a:cubicBezTo>
                  <a:cubicBezTo>
                    <a:pt x="2390" y="2148"/>
                    <a:pt x="2176" y="1899"/>
                    <a:pt x="1985" y="1634"/>
                  </a:cubicBezTo>
                  <a:cubicBezTo>
                    <a:pt x="1617" y="1127"/>
                    <a:pt x="1327" y="571"/>
                    <a:pt x="10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a:off x="2467414" y="1174416"/>
              <a:ext cx="78645" cy="64153"/>
            </a:xfrm>
            <a:custGeom>
              <a:rect b="b" l="l" r="r" t="t"/>
              <a:pathLst>
                <a:path extrusionOk="0" h="1837" w="2252">
                  <a:moveTo>
                    <a:pt x="424" y="0"/>
                  </a:moveTo>
                  <a:cubicBezTo>
                    <a:pt x="316" y="39"/>
                    <a:pt x="207" y="83"/>
                    <a:pt x="99" y="129"/>
                  </a:cubicBezTo>
                  <a:cubicBezTo>
                    <a:pt x="79" y="137"/>
                    <a:pt x="65" y="156"/>
                    <a:pt x="64" y="177"/>
                  </a:cubicBezTo>
                  <a:lnTo>
                    <a:pt x="57" y="177"/>
                  </a:lnTo>
                  <a:cubicBezTo>
                    <a:pt x="51" y="177"/>
                    <a:pt x="47" y="178"/>
                    <a:pt x="42" y="180"/>
                  </a:cubicBezTo>
                  <a:cubicBezTo>
                    <a:pt x="26" y="185"/>
                    <a:pt x="13" y="199"/>
                    <a:pt x="6" y="214"/>
                  </a:cubicBezTo>
                  <a:cubicBezTo>
                    <a:pt x="0" y="228"/>
                    <a:pt x="0" y="245"/>
                    <a:pt x="6" y="256"/>
                  </a:cubicBezTo>
                  <a:cubicBezTo>
                    <a:pt x="50" y="348"/>
                    <a:pt x="97" y="432"/>
                    <a:pt x="152" y="515"/>
                  </a:cubicBezTo>
                  <a:cubicBezTo>
                    <a:pt x="203" y="594"/>
                    <a:pt x="268" y="673"/>
                    <a:pt x="358" y="771"/>
                  </a:cubicBezTo>
                  <a:cubicBezTo>
                    <a:pt x="493" y="921"/>
                    <a:pt x="663" y="1062"/>
                    <a:pt x="873" y="1204"/>
                  </a:cubicBezTo>
                  <a:cubicBezTo>
                    <a:pt x="1215" y="1433"/>
                    <a:pt x="1618" y="1625"/>
                    <a:pt x="2111" y="1791"/>
                  </a:cubicBezTo>
                  <a:cubicBezTo>
                    <a:pt x="2156" y="1806"/>
                    <a:pt x="2203" y="1821"/>
                    <a:pt x="2252" y="1836"/>
                  </a:cubicBezTo>
                  <a:cubicBezTo>
                    <a:pt x="2046" y="1716"/>
                    <a:pt x="1850" y="1580"/>
                    <a:pt x="1665" y="1433"/>
                  </a:cubicBezTo>
                  <a:cubicBezTo>
                    <a:pt x="1375" y="1204"/>
                    <a:pt x="1110" y="945"/>
                    <a:pt x="875" y="656"/>
                  </a:cubicBezTo>
                  <a:cubicBezTo>
                    <a:pt x="762" y="518"/>
                    <a:pt x="657" y="376"/>
                    <a:pt x="562" y="227"/>
                  </a:cubicBezTo>
                  <a:cubicBezTo>
                    <a:pt x="514" y="152"/>
                    <a:pt x="469" y="76"/>
                    <a:pt x="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8"/>
            <p:cNvSpPr/>
            <p:nvPr/>
          </p:nvSpPr>
          <p:spPr>
            <a:xfrm>
              <a:off x="2466541" y="917603"/>
              <a:ext cx="313010" cy="276027"/>
            </a:xfrm>
            <a:custGeom>
              <a:rect b="b" l="l" r="r" t="t"/>
              <a:pathLst>
                <a:path extrusionOk="0" h="7904" w="8963">
                  <a:moveTo>
                    <a:pt x="4610" y="0"/>
                  </a:moveTo>
                  <a:cubicBezTo>
                    <a:pt x="4600" y="2"/>
                    <a:pt x="4593" y="2"/>
                    <a:pt x="4583" y="2"/>
                  </a:cubicBezTo>
                  <a:cubicBezTo>
                    <a:pt x="4501" y="3"/>
                    <a:pt x="4427" y="13"/>
                    <a:pt x="4358" y="29"/>
                  </a:cubicBezTo>
                  <a:cubicBezTo>
                    <a:pt x="4287" y="44"/>
                    <a:pt x="4208" y="73"/>
                    <a:pt x="4128" y="114"/>
                  </a:cubicBezTo>
                  <a:cubicBezTo>
                    <a:pt x="4022" y="166"/>
                    <a:pt x="3914" y="238"/>
                    <a:pt x="3801" y="337"/>
                  </a:cubicBezTo>
                  <a:cubicBezTo>
                    <a:pt x="3677" y="443"/>
                    <a:pt x="3569" y="566"/>
                    <a:pt x="3479" y="673"/>
                  </a:cubicBezTo>
                  <a:cubicBezTo>
                    <a:pt x="3251" y="947"/>
                    <a:pt x="3072" y="1257"/>
                    <a:pt x="2941" y="1493"/>
                  </a:cubicBezTo>
                  <a:cubicBezTo>
                    <a:pt x="2758" y="1818"/>
                    <a:pt x="2598" y="2155"/>
                    <a:pt x="2477" y="2412"/>
                  </a:cubicBezTo>
                  <a:lnTo>
                    <a:pt x="2379" y="2622"/>
                  </a:lnTo>
                  <a:cubicBezTo>
                    <a:pt x="2290" y="2812"/>
                    <a:pt x="2201" y="3004"/>
                    <a:pt x="2108" y="3192"/>
                  </a:cubicBezTo>
                  <a:lnTo>
                    <a:pt x="2126" y="3162"/>
                  </a:lnTo>
                  <a:lnTo>
                    <a:pt x="2126" y="3162"/>
                  </a:lnTo>
                  <a:cubicBezTo>
                    <a:pt x="2060" y="3287"/>
                    <a:pt x="1998" y="3402"/>
                    <a:pt x="1932" y="3510"/>
                  </a:cubicBezTo>
                  <a:cubicBezTo>
                    <a:pt x="1828" y="3681"/>
                    <a:pt x="1716" y="3852"/>
                    <a:pt x="1609" y="4011"/>
                  </a:cubicBezTo>
                  <a:cubicBezTo>
                    <a:pt x="1490" y="4186"/>
                    <a:pt x="1367" y="4361"/>
                    <a:pt x="1245" y="4535"/>
                  </a:cubicBezTo>
                  <a:cubicBezTo>
                    <a:pt x="1109" y="4729"/>
                    <a:pt x="978" y="4922"/>
                    <a:pt x="856" y="5108"/>
                  </a:cubicBezTo>
                  <a:cubicBezTo>
                    <a:pt x="566" y="5553"/>
                    <a:pt x="372" y="5910"/>
                    <a:pt x="227" y="6266"/>
                  </a:cubicBezTo>
                  <a:cubicBezTo>
                    <a:pt x="95" y="6587"/>
                    <a:pt x="21" y="6897"/>
                    <a:pt x="0" y="7195"/>
                  </a:cubicBezTo>
                  <a:cubicBezTo>
                    <a:pt x="0" y="7236"/>
                    <a:pt x="0" y="7277"/>
                    <a:pt x="3" y="7317"/>
                  </a:cubicBezTo>
                  <a:cubicBezTo>
                    <a:pt x="4" y="7393"/>
                    <a:pt x="7" y="7467"/>
                    <a:pt x="13" y="7543"/>
                  </a:cubicBezTo>
                  <a:cubicBezTo>
                    <a:pt x="16" y="7553"/>
                    <a:pt x="19" y="7563"/>
                    <a:pt x="22" y="7573"/>
                  </a:cubicBezTo>
                  <a:lnTo>
                    <a:pt x="22" y="7573"/>
                  </a:lnTo>
                  <a:cubicBezTo>
                    <a:pt x="21" y="7573"/>
                    <a:pt x="21" y="7573"/>
                    <a:pt x="21" y="7572"/>
                  </a:cubicBezTo>
                  <a:lnTo>
                    <a:pt x="21" y="7572"/>
                  </a:lnTo>
                  <a:cubicBezTo>
                    <a:pt x="22" y="7575"/>
                    <a:pt x="23" y="7578"/>
                    <a:pt x="24" y="7581"/>
                  </a:cubicBezTo>
                  <a:lnTo>
                    <a:pt x="24" y="7581"/>
                  </a:lnTo>
                  <a:cubicBezTo>
                    <a:pt x="24" y="7582"/>
                    <a:pt x="25" y="7584"/>
                    <a:pt x="25" y="7585"/>
                  </a:cubicBezTo>
                  <a:cubicBezTo>
                    <a:pt x="25" y="7585"/>
                    <a:pt x="25" y="7584"/>
                    <a:pt x="25" y="7584"/>
                  </a:cubicBezTo>
                  <a:lnTo>
                    <a:pt x="25" y="7584"/>
                  </a:lnTo>
                  <a:cubicBezTo>
                    <a:pt x="28" y="7593"/>
                    <a:pt x="31" y="7602"/>
                    <a:pt x="33" y="7610"/>
                  </a:cubicBezTo>
                  <a:cubicBezTo>
                    <a:pt x="39" y="7614"/>
                    <a:pt x="44" y="7615"/>
                    <a:pt x="51" y="7619"/>
                  </a:cubicBezTo>
                  <a:cubicBezTo>
                    <a:pt x="95" y="7636"/>
                    <a:pt x="142" y="7650"/>
                    <a:pt x="189" y="7665"/>
                  </a:cubicBezTo>
                  <a:lnTo>
                    <a:pt x="220" y="7675"/>
                  </a:lnTo>
                  <a:cubicBezTo>
                    <a:pt x="274" y="7690"/>
                    <a:pt x="325" y="7705"/>
                    <a:pt x="379" y="7720"/>
                  </a:cubicBezTo>
                  <a:cubicBezTo>
                    <a:pt x="489" y="7752"/>
                    <a:pt x="604" y="7778"/>
                    <a:pt x="729" y="7802"/>
                  </a:cubicBezTo>
                  <a:cubicBezTo>
                    <a:pt x="951" y="7843"/>
                    <a:pt x="1183" y="7871"/>
                    <a:pt x="1418" y="7883"/>
                  </a:cubicBezTo>
                  <a:cubicBezTo>
                    <a:pt x="1533" y="7890"/>
                    <a:pt x="1647" y="7891"/>
                    <a:pt x="1763" y="7891"/>
                  </a:cubicBezTo>
                  <a:cubicBezTo>
                    <a:pt x="2082" y="7891"/>
                    <a:pt x="2422" y="7869"/>
                    <a:pt x="2827" y="7822"/>
                  </a:cubicBezTo>
                  <a:cubicBezTo>
                    <a:pt x="3279" y="7768"/>
                    <a:pt x="3734" y="7690"/>
                    <a:pt x="4175" y="7615"/>
                  </a:cubicBezTo>
                  <a:cubicBezTo>
                    <a:pt x="4676" y="7530"/>
                    <a:pt x="5195" y="7440"/>
                    <a:pt x="5709" y="7386"/>
                  </a:cubicBezTo>
                  <a:cubicBezTo>
                    <a:pt x="6003" y="7354"/>
                    <a:pt x="6273" y="7340"/>
                    <a:pt x="6536" y="7340"/>
                  </a:cubicBezTo>
                  <a:cubicBezTo>
                    <a:pt x="6598" y="7340"/>
                    <a:pt x="6658" y="7340"/>
                    <a:pt x="6720" y="7343"/>
                  </a:cubicBezTo>
                  <a:cubicBezTo>
                    <a:pt x="7129" y="7357"/>
                    <a:pt x="7513" y="7415"/>
                    <a:pt x="7873" y="7524"/>
                  </a:cubicBezTo>
                  <a:cubicBezTo>
                    <a:pt x="7955" y="7550"/>
                    <a:pt x="8035" y="7578"/>
                    <a:pt x="8115" y="7608"/>
                  </a:cubicBezTo>
                  <a:cubicBezTo>
                    <a:pt x="8213" y="7637"/>
                    <a:pt x="8309" y="7670"/>
                    <a:pt x="8406" y="7706"/>
                  </a:cubicBezTo>
                  <a:cubicBezTo>
                    <a:pt x="8559" y="7766"/>
                    <a:pt x="8710" y="7831"/>
                    <a:pt x="8856" y="7904"/>
                  </a:cubicBezTo>
                  <a:cubicBezTo>
                    <a:pt x="8873" y="7890"/>
                    <a:pt x="8886" y="7872"/>
                    <a:pt x="8889" y="7855"/>
                  </a:cubicBezTo>
                  <a:cubicBezTo>
                    <a:pt x="8904" y="7785"/>
                    <a:pt x="8921" y="7713"/>
                    <a:pt x="8931" y="7641"/>
                  </a:cubicBezTo>
                  <a:cubicBezTo>
                    <a:pt x="8943" y="7568"/>
                    <a:pt x="8949" y="7495"/>
                    <a:pt x="8953" y="7422"/>
                  </a:cubicBezTo>
                  <a:cubicBezTo>
                    <a:pt x="8962" y="7253"/>
                    <a:pt x="8951" y="7081"/>
                    <a:pt x="8939" y="6951"/>
                  </a:cubicBezTo>
                  <a:cubicBezTo>
                    <a:pt x="8918" y="6699"/>
                    <a:pt x="8863" y="6429"/>
                    <a:pt x="8777" y="6150"/>
                  </a:cubicBezTo>
                  <a:cubicBezTo>
                    <a:pt x="8603" y="5591"/>
                    <a:pt x="8314" y="5083"/>
                    <a:pt x="8079" y="4704"/>
                  </a:cubicBezTo>
                  <a:cubicBezTo>
                    <a:pt x="7952" y="4499"/>
                    <a:pt x="7821" y="4296"/>
                    <a:pt x="7688" y="4095"/>
                  </a:cubicBezTo>
                  <a:lnTo>
                    <a:pt x="7639" y="4018"/>
                  </a:lnTo>
                  <a:lnTo>
                    <a:pt x="7582" y="3931"/>
                  </a:lnTo>
                  <a:cubicBezTo>
                    <a:pt x="7487" y="3786"/>
                    <a:pt x="7389" y="3637"/>
                    <a:pt x="7302" y="3482"/>
                  </a:cubicBezTo>
                  <a:cubicBezTo>
                    <a:pt x="7177" y="3260"/>
                    <a:pt x="7071" y="3024"/>
                    <a:pt x="6968" y="2796"/>
                  </a:cubicBezTo>
                  <a:lnTo>
                    <a:pt x="6896" y="2640"/>
                  </a:lnTo>
                  <a:cubicBezTo>
                    <a:pt x="6749" y="2322"/>
                    <a:pt x="6584" y="1961"/>
                    <a:pt x="6397" y="1616"/>
                  </a:cubicBezTo>
                  <a:cubicBezTo>
                    <a:pt x="6188" y="1223"/>
                    <a:pt x="5992" y="925"/>
                    <a:pt x="5785" y="675"/>
                  </a:cubicBezTo>
                  <a:cubicBezTo>
                    <a:pt x="5547" y="388"/>
                    <a:pt x="5292" y="189"/>
                    <a:pt x="5024" y="82"/>
                  </a:cubicBezTo>
                  <a:cubicBezTo>
                    <a:pt x="4897" y="28"/>
                    <a:pt x="4753" y="0"/>
                    <a:pt x="4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8"/>
            <p:cNvSpPr/>
            <p:nvPr/>
          </p:nvSpPr>
          <p:spPr>
            <a:xfrm>
              <a:off x="2482395" y="1109811"/>
              <a:ext cx="43618" cy="61464"/>
            </a:xfrm>
            <a:custGeom>
              <a:rect b="b" l="l" r="r" t="t"/>
              <a:pathLst>
                <a:path extrusionOk="0" h="1760" w="1249">
                  <a:moveTo>
                    <a:pt x="858" y="0"/>
                  </a:moveTo>
                  <a:cubicBezTo>
                    <a:pt x="774" y="5"/>
                    <a:pt x="689" y="32"/>
                    <a:pt x="620" y="76"/>
                  </a:cubicBezTo>
                  <a:cubicBezTo>
                    <a:pt x="513" y="148"/>
                    <a:pt x="435" y="252"/>
                    <a:pt x="363" y="355"/>
                  </a:cubicBezTo>
                  <a:cubicBezTo>
                    <a:pt x="292" y="459"/>
                    <a:pt x="235" y="573"/>
                    <a:pt x="188" y="691"/>
                  </a:cubicBezTo>
                  <a:cubicBezTo>
                    <a:pt x="80" y="963"/>
                    <a:pt x="0" y="1270"/>
                    <a:pt x="87" y="1559"/>
                  </a:cubicBezTo>
                  <a:cubicBezTo>
                    <a:pt x="125" y="1687"/>
                    <a:pt x="243" y="1760"/>
                    <a:pt x="368" y="1760"/>
                  </a:cubicBezTo>
                  <a:cubicBezTo>
                    <a:pt x="395" y="1760"/>
                    <a:pt x="422" y="1756"/>
                    <a:pt x="449" y="1749"/>
                  </a:cubicBezTo>
                  <a:cubicBezTo>
                    <a:pt x="740" y="1671"/>
                    <a:pt x="946" y="1431"/>
                    <a:pt x="1070" y="1167"/>
                  </a:cubicBezTo>
                  <a:cubicBezTo>
                    <a:pt x="1132" y="1033"/>
                    <a:pt x="1181" y="889"/>
                    <a:pt x="1207" y="744"/>
                  </a:cubicBezTo>
                  <a:cubicBezTo>
                    <a:pt x="1235" y="601"/>
                    <a:pt x="1248" y="449"/>
                    <a:pt x="1230" y="304"/>
                  </a:cubicBezTo>
                  <a:cubicBezTo>
                    <a:pt x="1229" y="252"/>
                    <a:pt x="1214" y="201"/>
                    <a:pt x="1185" y="154"/>
                  </a:cubicBezTo>
                  <a:cubicBezTo>
                    <a:pt x="1157" y="111"/>
                    <a:pt x="1120" y="76"/>
                    <a:pt x="1074" y="50"/>
                  </a:cubicBezTo>
                  <a:cubicBezTo>
                    <a:pt x="1036" y="29"/>
                    <a:pt x="999" y="20"/>
                    <a:pt x="957" y="16"/>
                  </a:cubicBezTo>
                  <a:cubicBezTo>
                    <a:pt x="925" y="6"/>
                    <a:pt x="891" y="0"/>
                    <a:pt x="85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8"/>
            <p:cNvSpPr/>
            <p:nvPr/>
          </p:nvSpPr>
          <p:spPr>
            <a:xfrm>
              <a:off x="2532228" y="1075099"/>
              <a:ext cx="20639" cy="33351"/>
            </a:xfrm>
            <a:custGeom>
              <a:rect b="b" l="l" r="r" t="t"/>
              <a:pathLst>
                <a:path extrusionOk="0" h="955" w="591">
                  <a:moveTo>
                    <a:pt x="421" y="0"/>
                  </a:moveTo>
                  <a:cubicBezTo>
                    <a:pt x="389" y="0"/>
                    <a:pt x="360" y="11"/>
                    <a:pt x="334" y="28"/>
                  </a:cubicBezTo>
                  <a:cubicBezTo>
                    <a:pt x="314" y="40"/>
                    <a:pt x="296" y="54"/>
                    <a:pt x="278" y="69"/>
                  </a:cubicBezTo>
                  <a:cubicBezTo>
                    <a:pt x="252" y="74"/>
                    <a:pt x="230" y="93"/>
                    <a:pt x="215" y="116"/>
                  </a:cubicBezTo>
                  <a:cubicBezTo>
                    <a:pt x="208" y="129"/>
                    <a:pt x="200" y="143"/>
                    <a:pt x="193" y="156"/>
                  </a:cubicBezTo>
                  <a:cubicBezTo>
                    <a:pt x="146" y="212"/>
                    <a:pt x="107" y="274"/>
                    <a:pt x="77" y="339"/>
                  </a:cubicBezTo>
                  <a:cubicBezTo>
                    <a:pt x="45" y="404"/>
                    <a:pt x="27" y="475"/>
                    <a:pt x="15" y="546"/>
                  </a:cubicBezTo>
                  <a:cubicBezTo>
                    <a:pt x="1" y="617"/>
                    <a:pt x="4" y="691"/>
                    <a:pt x="13" y="762"/>
                  </a:cubicBezTo>
                  <a:cubicBezTo>
                    <a:pt x="16" y="790"/>
                    <a:pt x="27" y="814"/>
                    <a:pt x="41" y="836"/>
                  </a:cubicBezTo>
                  <a:cubicBezTo>
                    <a:pt x="44" y="855"/>
                    <a:pt x="49" y="876"/>
                    <a:pt x="55" y="895"/>
                  </a:cubicBezTo>
                  <a:cubicBezTo>
                    <a:pt x="62" y="917"/>
                    <a:pt x="85" y="938"/>
                    <a:pt x="106" y="946"/>
                  </a:cubicBezTo>
                  <a:cubicBezTo>
                    <a:pt x="118" y="952"/>
                    <a:pt x="130" y="955"/>
                    <a:pt x="141" y="955"/>
                  </a:cubicBezTo>
                  <a:cubicBezTo>
                    <a:pt x="161" y="955"/>
                    <a:pt x="181" y="947"/>
                    <a:pt x="201" y="936"/>
                  </a:cubicBezTo>
                  <a:cubicBezTo>
                    <a:pt x="340" y="856"/>
                    <a:pt x="438" y="724"/>
                    <a:pt x="505" y="580"/>
                  </a:cubicBezTo>
                  <a:cubicBezTo>
                    <a:pt x="572" y="439"/>
                    <a:pt x="590" y="274"/>
                    <a:pt x="554" y="122"/>
                  </a:cubicBezTo>
                  <a:cubicBezTo>
                    <a:pt x="552" y="97"/>
                    <a:pt x="542" y="75"/>
                    <a:pt x="528" y="56"/>
                  </a:cubicBezTo>
                  <a:cubicBezTo>
                    <a:pt x="513" y="35"/>
                    <a:pt x="494" y="21"/>
                    <a:pt x="472" y="11"/>
                  </a:cubicBezTo>
                  <a:cubicBezTo>
                    <a:pt x="455" y="5"/>
                    <a:pt x="437" y="0"/>
                    <a:pt x="421"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8"/>
            <p:cNvSpPr/>
            <p:nvPr/>
          </p:nvSpPr>
          <p:spPr>
            <a:xfrm>
              <a:off x="2542320" y="1116900"/>
              <a:ext cx="17776" cy="33176"/>
            </a:xfrm>
            <a:custGeom>
              <a:rect b="b" l="l" r="r" t="t"/>
              <a:pathLst>
                <a:path extrusionOk="0" h="950" w="509">
                  <a:moveTo>
                    <a:pt x="325" y="0"/>
                  </a:moveTo>
                  <a:cubicBezTo>
                    <a:pt x="319" y="2"/>
                    <a:pt x="314" y="2"/>
                    <a:pt x="308" y="3"/>
                  </a:cubicBezTo>
                  <a:cubicBezTo>
                    <a:pt x="267" y="9"/>
                    <a:pt x="238" y="29"/>
                    <a:pt x="210" y="58"/>
                  </a:cubicBezTo>
                  <a:cubicBezTo>
                    <a:pt x="127" y="141"/>
                    <a:pt x="72" y="250"/>
                    <a:pt x="39" y="362"/>
                  </a:cubicBezTo>
                  <a:cubicBezTo>
                    <a:pt x="22" y="423"/>
                    <a:pt x="11" y="485"/>
                    <a:pt x="9" y="547"/>
                  </a:cubicBezTo>
                  <a:cubicBezTo>
                    <a:pt x="0" y="595"/>
                    <a:pt x="2" y="645"/>
                    <a:pt x="5" y="693"/>
                  </a:cubicBezTo>
                  <a:cubicBezTo>
                    <a:pt x="9" y="755"/>
                    <a:pt x="31" y="818"/>
                    <a:pt x="53" y="874"/>
                  </a:cubicBezTo>
                  <a:cubicBezTo>
                    <a:pt x="73" y="920"/>
                    <a:pt x="121" y="950"/>
                    <a:pt x="168" y="950"/>
                  </a:cubicBezTo>
                  <a:cubicBezTo>
                    <a:pt x="191" y="950"/>
                    <a:pt x="215" y="942"/>
                    <a:pt x="235" y="927"/>
                  </a:cubicBezTo>
                  <a:cubicBezTo>
                    <a:pt x="350" y="833"/>
                    <a:pt x="428" y="713"/>
                    <a:pt x="467" y="569"/>
                  </a:cubicBezTo>
                  <a:cubicBezTo>
                    <a:pt x="507" y="425"/>
                    <a:pt x="508" y="278"/>
                    <a:pt x="474" y="131"/>
                  </a:cubicBezTo>
                  <a:cubicBezTo>
                    <a:pt x="471" y="105"/>
                    <a:pt x="463" y="83"/>
                    <a:pt x="446" y="60"/>
                  </a:cubicBezTo>
                  <a:cubicBezTo>
                    <a:pt x="431" y="38"/>
                    <a:pt x="410" y="22"/>
                    <a:pt x="384" y="11"/>
                  </a:cubicBezTo>
                  <a:cubicBezTo>
                    <a:pt x="366" y="3"/>
                    <a:pt x="346" y="0"/>
                    <a:pt x="32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2552727" y="1022298"/>
              <a:ext cx="29405" cy="43688"/>
            </a:xfrm>
            <a:custGeom>
              <a:rect b="b" l="l" r="r" t="t"/>
              <a:pathLst>
                <a:path extrusionOk="0" h="1251" w="842">
                  <a:moveTo>
                    <a:pt x="510" y="1"/>
                  </a:moveTo>
                  <a:cubicBezTo>
                    <a:pt x="500" y="1"/>
                    <a:pt x="491" y="1"/>
                    <a:pt x="480" y="4"/>
                  </a:cubicBezTo>
                  <a:cubicBezTo>
                    <a:pt x="442" y="8"/>
                    <a:pt x="408" y="21"/>
                    <a:pt x="375" y="42"/>
                  </a:cubicBezTo>
                  <a:lnTo>
                    <a:pt x="373" y="42"/>
                  </a:lnTo>
                  <a:cubicBezTo>
                    <a:pt x="300" y="75"/>
                    <a:pt x="242" y="131"/>
                    <a:pt x="197" y="197"/>
                  </a:cubicBezTo>
                  <a:cubicBezTo>
                    <a:pt x="104" y="331"/>
                    <a:pt x="50" y="491"/>
                    <a:pt x="17" y="650"/>
                  </a:cubicBezTo>
                  <a:cubicBezTo>
                    <a:pt x="2" y="724"/>
                    <a:pt x="1" y="800"/>
                    <a:pt x="1" y="876"/>
                  </a:cubicBezTo>
                  <a:cubicBezTo>
                    <a:pt x="1" y="959"/>
                    <a:pt x="24" y="1039"/>
                    <a:pt x="68" y="1108"/>
                  </a:cubicBezTo>
                  <a:cubicBezTo>
                    <a:pt x="128" y="1202"/>
                    <a:pt x="238" y="1251"/>
                    <a:pt x="346" y="1251"/>
                  </a:cubicBezTo>
                  <a:cubicBezTo>
                    <a:pt x="362" y="1251"/>
                    <a:pt x="378" y="1249"/>
                    <a:pt x="394" y="1247"/>
                  </a:cubicBezTo>
                  <a:cubicBezTo>
                    <a:pt x="469" y="1236"/>
                    <a:pt x="538" y="1202"/>
                    <a:pt x="597" y="1160"/>
                  </a:cubicBezTo>
                  <a:cubicBezTo>
                    <a:pt x="671" y="1108"/>
                    <a:pt x="721" y="1029"/>
                    <a:pt x="761" y="951"/>
                  </a:cubicBezTo>
                  <a:cubicBezTo>
                    <a:pt x="775" y="926"/>
                    <a:pt x="783" y="898"/>
                    <a:pt x="793" y="870"/>
                  </a:cubicBezTo>
                  <a:cubicBezTo>
                    <a:pt x="807" y="828"/>
                    <a:pt x="816" y="785"/>
                    <a:pt x="825" y="742"/>
                  </a:cubicBezTo>
                  <a:cubicBezTo>
                    <a:pt x="841" y="661"/>
                    <a:pt x="839" y="574"/>
                    <a:pt x="834" y="494"/>
                  </a:cubicBezTo>
                  <a:cubicBezTo>
                    <a:pt x="830" y="422"/>
                    <a:pt x="815" y="350"/>
                    <a:pt x="794" y="281"/>
                  </a:cubicBezTo>
                  <a:cubicBezTo>
                    <a:pt x="775" y="215"/>
                    <a:pt x="746" y="153"/>
                    <a:pt x="706" y="100"/>
                  </a:cubicBezTo>
                  <a:cubicBezTo>
                    <a:pt x="659" y="38"/>
                    <a:pt x="587" y="1"/>
                    <a:pt x="51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8"/>
            <p:cNvSpPr/>
            <p:nvPr/>
          </p:nvSpPr>
          <p:spPr>
            <a:xfrm>
              <a:off x="2644047" y="939150"/>
              <a:ext cx="66842" cy="116467"/>
            </a:xfrm>
            <a:custGeom>
              <a:rect b="b" l="l" r="r" t="t"/>
              <a:pathLst>
                <a:path extrusionOk="0" h="3335" w="1914">
                  <a:moveTo>
                    <a:pt x="533" y="783"/>
                  </a:moveTo>
                  <a:lnTo>
                    <a:pt x="533" y="783"/>
                  </a:lnTo>
                  <a:cubicBezTo>
                    <a:pt x="534" y="783"/>
                    <a:pt x="534" y="784"/>
                    <a:pt x="534" y="784"/>
                  </a:cubicBezTo>
                  <a:lnTo>
                    <a:pt x="534" y="784"/>
                  </a:lnTo>
                  <a:cubicBezTo>
                    <a:pt x="534" y="784"/>
                    <a:pt x="534" y="783"/>
                    <a:pt x="533" y="783"/>
                  </a:cubicBezTo>
                  <a:close/>
                  <a:moveTo>
                    <a:pt x="1528" y="2502"/>
                  </a:moveTo>
                  <a:lnTo>
                    <a:pt x="1528" y="2502"/>
                  </a:lnTo>
                  <a:cubicBezTo>
                    <a:pt x="1529" y="2503"/>
                    <a:pt x="1530" y="2505"/>
                    <a:pt x="1531" y="2506"/>
                  </a:cubicBezTo>
                  <a:lnTo>
                    <a:pt x="1531" y="2506"/>
                  </a:lnTo>
                  <a:cubicBezTo>
                    <a:pt x="1530" y="2505"/>
                    <a:pt x="1529" y="2504"/>
                    <a:pt x="1528" y="2502"/>
                  </a:cubicBezTo>
                  <a:close/>
                  <a:moveTo>
                    <a:pt x="53" y="0"/>
                  </a:moveTo>
                  <a:cubicBezTo>
                    <a:pt x="39" y="0"/>
                    <a:pt x="27" y="7"/>
                    <a:pt x="17" y="17"/>
                  </a:cubicBezTo>
                  <a:cubicBezTo>
                    <a:pt x="0" y="38"/>
                    <a:pt x="2" y="68"/>
                    <a:pt x="22" y="87"/>
                  </a:cubicBezTo>
                  <a:cubicBezTo>
                    <a:pt x="78" y="138"/>
                    <a:pt x="131" y="194"/>
                    <a:pt x="182" y="251"/>
                  </a:cubicBezTo>
                  <a:lnTo>
                    <a:pt x="182" y="251"/>
                  </a:lnTo>
                  <a:lnTo>
                    <a:pt x="184" y="253"/>
                  </a:lnTo>
                  <a:cubicBezTo>
                    <a:pt x="184" y="253"/>
                    <a:pt x="183" y="252"/>
                    <a:pt x="183" y="252"/>
                  </a:cubicBezTo>
                  <a:lnTo>
                    <a:pt x="183" y="252"/>
                  </a:lnTo>
                  <a:cubicBezTo>
                    <a:pt x="185" y="254"/>
                    <a:pt x="187" y="256"/>
                    <a:pt x="189" y="259"/>
                  </a:cubicBezTo>
                  <a:cubicBezTo>
                    <a:pt x="325" y="417"/>
                    <a:pt x="434" y="590"/>
                    <a:pt x="529" y="773"/>
                  </a:cubicBezTo>
                  <a:cubicBezTo>
                    <a:pt x="530" y="775"/>
                    <a:pt x="531" y="777"/>
                    <a:pt x="532" y="779"/>
                  </a:cubicBezTo>
                  <a:lnTo>
                    <a:pt x="532" y="779"/>
                  </a:lnTo>
                  <a:cubicBezTo>
                    <a:pt x="532" y="779"/>
                    <a:pt x="532" y="779"/>
                    <a:pt x="532" y="779"/>
                  </a:cubicBezTo>
                  <a:lnTo>
                    <a:pt x="532" y="779"/>
                  </a:lnTo>
                  <a:cubicBezTo>
                    <a:pt x="533" y="780"/>
                    <a:pt x="533" y="781"/>
                    <a:pt x="533" y="783"/>
                  </a:cubicBezTo>
                  <a:lnTo>
                    <a:pt x="533" y="783"/>
                  </a:lnTo>
                  <a:cubicBezTo>
                    <a:pt x="533" y="782"/>
                    <a:pt x="532" y="780"/>
                    <a:pt x="532" y="779"/>
                  </a:cubicBezTo>
                  <a:lnTo>
                    <a:pt x="532" y="779"/>
                  </a:lnTo>
                  <a:cubicBezTo>
                    <a:pt x="532" y="780"/>
                    <a:pt x="533" y="783"/>
                    <a:pt x="534" y="784"/>
                  </a:cubicBezTo>
                  <a:lnTo>
                    <a:pt x="534" y="784"/>
                  </a:lnTo>
                  <a:cubicBezTo>
                    <a:pt x="534" y="784"/>
                    <a:pt x="534" y="784"/>
                    <a:pt x="534" y="784"/>
                  </a:cubicBezTo>
                  <a:lnTo>
                    <a:pt x="534" y="784"/>
                  </a:lnTo>
                  <a:cubicBezTo>
                    <a:pt x="534" y="784"/>
                    <a:pt x="534" y="784"/>
                    <a:pt x="534" y="785"/>
                  </a:cubicBezTo>
                  <a:cubicBezTo>
                    <a:pt x="534" y="784"/>
                    <a:pt x="534" y="784"/>
                    <a:pt x="534" y="784"/>
                  </a:cubicBezTo>
                  <a:lnTo>
                    <a:pt x="534" y="784"/>
                  </a:lnTo>
                  <a:cubicBezTo>
                    <a:pt x="628" y="980"/>
                    <a:pt x="703" y="1180"/>
                    <a:pt x="771" y="1385"/>
                  </a:cubicBezTo>
                  <a:cubicBezTo>
                    <a:pt x="841" y="1599"/>
                    <a:pt x="903" y="1814"/>
                    <a:pt x="975" y="2028"/>
                  </a:cubicBezTo>
                  <a:cubicBezTo>
                    <a:pt x="1045" y="2241"/>
                    <a:pt x="1124" y="2449"/>
                    <a:pt x="1222" y="2654"/>
                  </a:cubicBezTo>
                  <a:cubicBezTo>
                    <a:pt x="1323" y="2868"/>
                    <a:pt x="1440" y="3079"/>
                    <a:pt x="1595" y="3263"/>
                  </a:cubicBezTo>
                  <a:cubicBezTo>
                    <a:pt x="1603" y="3272"/>
                    <a:pt x="1613" y="3283"/>
                    <a:pt x="1622" y="3293"/>
                  </a:cubicBezTo>
                  <a:cubicBezTo>
                    <a:pt x="1644" y="3312"/>
                    <a:pt x="1668" y="3325"/>
                    <a:pt x="1695" y="3332"/>
                  </a:cubicBezTo>
                  <a:cubicBezTo>
                    <a:pt x="1706" y="3334"/>
                    <a:pt x="1717" y="3335"/>
                    <a:pt x="1727" y="3335"/>
                  </a:cubicBezTo>
                  <a:cubicBezTo>
                    <a:pt x="1760" y="3335"/>
                    <a:pt x="1793" y="3325"/>
                    <a:pt x="1820" y="3307"/>
                  </a:cubicBezTo>
                  <a:cubicBezTo>
                    <a:pt x="1894" y="3257"/>
                    <a:pt x="1914" y="3155"/>
                    <a:pt x="1865" y="3082"/>
                  </a:cubicBezTo>
                  <a:cubicBezTo>
                    <a:pt x="1806" y="2992"/>
                    <a:pt x="1749" y="2902"/>
                    <a:pt x="1694" y="2810"/>
                  </a:cubicBezTo>
                  <a:cubicBezTo>
                    <a:pt x="1636" y="2712"/>
                    <a:pt x="1582" y="2610"/>
                    <a:pt x="1531" y="2506"/>
                  </a:cubicBezTo>
                  <a:lnTo>
                    <a:pt x="1531" y="2506"/>
                  </a:lnTo>
                  <a:cubicBezTo>
                    <a:pt x="1531" y="2507"/>
                    <a:pt x="1531" y="2508"/>
                    <a:pt x="1531" y="2510"/>
                  </a:cubicBezTo>
                  <a:cubicBezTo>
                    <a:pt x="1430" y="2302"/>
                    <a:pt x="1339" y="2088"/>
                    <a:pt x="1245" y="1875"/>
                  </a:cubicBezTo>
                  <a:cubicBezTo>
                    <a:pt x="1147" y="1650"/>
                    <a:pt x="1047" y="1428"/>
                    <a:pt x="935" y="1208"/>
                  </a:cubicBezTo>
                  <a:cubicBezTo>
                    <a:pt x="826" y="994"/>
                    <a:pt x="710" y="783"/>
                    <a:pt x="576" y="583"/>
                  </a:cubicBezTo>
                  <a:cubicBezTo>
                    <a:pt x="436" y="376"/>
                    <a:pt x="272" y="183"/>
                    <a:pt x="89" y="13"/>
                  </a:cubicBezTo>
                  <a:cubicBezTo>
                    <a:pt x="80" y="5"/>
                    <a:pt x="69" y="0"/>
                    <a:pt x="57" y="0"/>
                  </a:cubicBezTo>
                  <a:cubicBezTo>
                    <a:pt x="56" y="0"/>
                    <a:pt x="54" y="0"/>
                    <a:pt x="5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8"/>
            <p:cNvSpPr/>
            <p:nvPr/>
          </p:nvSpPr>
          <p:spPr>
            <a:xfrm>
              <a:off x="2629205" y="938661"/>
              <a:ext cx="23433" cy="34189"/>
            </a:xfrm>
            <a:custGeom>
              <a:rect b="b" l="l" r="r" t="t"/>
              <a:pathLst>
                <a:path extrusionOk="0" h="979" w="671">
                  <a:moveTo>
                    <a:pt x="60" y="0"/>
                  </a:moveTo>
                  <a:cubicBezTo>
                    <a:pt x="44" y="0"/>
                    <a:pt x="27" y="8"/>
                    <a:pt x="15" y="20"/>
                  </a:cubicBezTo>
                  <a:cubicBezTo>
                    <a:pt x="6" y="32"/>
                    <a:pt x="0" y="48"/>
                    <a:pt x="0" y="65"/>
                  </a:cubicBezTo>
                  <a:cubicBezTo>
                    <a:pt x="0" y="82"/>
                    <a:pt x="8" y="94"/>
                    <a:pt x="21" y="107"/>
                  </a:cubicBezTo>
                  <a:cubicBezTo>
                    <a:pt x="25" y="110"/>
                    <a:pt x="31" y="116"/>
                    <a:pt x="36" y="122"/>
                  </a:cubicBezTo>
                  <a:lnTo>
                    <a:pt x="36" y="122"/>
                  </a:lnTo>
                  <a:lnTo>
                    <a:pt x="35" y="121"/>
                  </a:lnTo>
                  <a:lnTo>
                    <a:pt x="35" y="121"/>
                  </a:lnTo>
                  <a:cubicBezTo>
                    <a:pt x="35" y="122"/>
                    <a:pt x="35" y="122"/>
                    <a:pt x="37" y="123"/>
                  </a:cubicBezTo>
                  <a:lnTo>
                    <a:pt x="37" y="123"/>
                  </a:lnTo>
                  <a:cubicBezTo>
                    <a:pt x="37" y="123"/>
                    <a:pt x="38" y="124"/>
                    <a:pt x="39" y="125"/>
                  </a:cubicBezTo>
                  <a:cubicBezTo>
                    <a:pt x="102" y="201"/>
                    <a:pt x="160" y="279"/>
                    <a:pt x="215" y="360"/>
                  </a:cubicBezTo>
                  <a:cubicBezTo>
                    <a:pt x="269" y="440"/>
                    <a:pt x="316" y="524"/>
                    <a:pt x="359" y="608"/>
                  </a:cubicBezTo>
                  <a:cubicBezTo>
                    <a:pt x="407" y="709"/>
                    <a:pt x="449" y="812"/>
                    <a:pt x="487" y="917"/>
                  </a:cubicBezTo>
                  <a:cubicBezTo>
                    <a:pt x="501" y="955"/>
                    <a:pt x="536" y="979"/>
                    <a:pt x="575" y="979"/>
                  </a:cubicBezTo>
                  <a:cubicBezTo>
                    <a:pt x="585" y="979"/>
                    <a:pt x="595" y="977"/>
                    <a:pt x="605" y="974"/>
                  </a:cubicBezTo>
                  <a:cubicBezTo>
                    <a:pt x="627" y="967"/>
                    <a:pt x="646" y="950"/>
                    <a:pt x="656" y="930"/>
                  </a:cubicBezTo>
                  <a:cubicBezTo>
                    <a:pt x="667" y="909"/>
                    <a:pt x="671" y="880"/>
                    <a:pt x="661" y="859"/>
                  </a:cubicBezTo>
                  <a:cubicBezTo>
                    <a:pt x="591" y="710"/>
                    <a:pt x="509" y="567"/>
                    <a:pt x="420" y="429"/>
                  </a:cubicBezTo>
                  <a:cubicBezTo>
                    <a:pt x="326" y="282"/>
                    <a:pt x="220" y="144"/>
                    <a:pt x="102" y="17"/>
                  </a:cubicBezTo>
                  <a:cubicBezTo>
                    <a:pt x="91" y="6"/>
                    <a:pt x="77" y="1"/>
                    <a:pt x="64" y="1"/>
                  </a:cubicBezTo>
                  <a:cubicBezTo>
                    <a:pt x="62" y="1"/>
                    <a:pt x="61" y="0"/>
                    <a:pt x="6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8"/>
            <p:cNvSpPr/>
            <p:nvPr/>
          </p:nvSpPr>
          <p:spPr>
            <a:xfrm>
              <a:off x="2580629" y="1222223"/>
              <a:ext cx="120657" cy="197172"/>
            </a:xfrm>
            <a:custGeom>
              <a:rect b="b" l="l" r="r" t="t"/>
              <a:pathLst>
                <a:path extrusionOk="0" h="5646" w="3455">
                  <a:moveTo>
                    <a:pt x="1340" y="1"/>
                  </a:moveTo>
                  <a:cubicBezTo>
                    <a:pt x="1296" y="1"/>
                    <a:pt x="1252" y="5"/>
                    <a:pt x="1202" y="17"/>
                  </a:cubicBezTo>
                  <a:cubicBezTo>
                    <a:pt x="1136" y="31"/>
                    <a:pt x="1067" y="63"/>
                    <a:pt x="996" y="108"/>
                  </a:cubicBezTo>
                  <a:cubicBezTo>
                    <a:pt x="930" y="153"/>
                    <a:pt x="865" y="211"/>
                    <a:pt x="797" y="285"/>
                  </a:cubicBezTo>
                  <a:cubicBezTo>
                    <a:pt x="730" y="361"/>
                    <a:pt x="665" y="449"/>
                    <a:pt x="601" y="556"/>
                  </a:cubicBezTo>
                  <a:cubicBezTo>
                    <a:pt x="527" y="680"/>
                    <a:pt x="458" y="819"/>
                    <a:pt x="385" y="997"/>
                  </a:cubicBezTo>
                  <a:cubicBezTo>
                    <a:pt x="276" y="1260"/>
                    <a:pt x="194" y="1557"/>
                    <a:pt x="132" y="1903"/>
                  </a:cubicBezTo>
                  <a:cubicBezTo>
                    <a:pt x="1" y="2642"/>
                    <a:pt x="1" y="3343"/>
                    <a:pt x="132" y="3983"/>
                  </a:cubicBezTo>
                  <a:cubicBezTo>
                    <a:pt x="197" y="4308"/>
                    <a:pt x="306" y="4599"/>
                    <a:pt x="454" y="4850"/>
                  </a:cubicBezTo>
                  <a:cubicBezTo>
                    <a:pt x="527" y="4975"/>
                    <a:pt x="617" y="5092"/>
                    <a:pt x="716" y="5201"/>
                  </a:cubicBezTo>
                  <a:cubicBezTo>
                    <a:pt x="759" y="5245"/>
                    <a:pt x="806" y="5287"/>
                    <a:pt x="854" y="5325"/>
                  </a:cubicBezTo>
                  <a:cubicBezTo>
                    <a:pt x="927" y="5382"/>
                    <a:pt x="989" y="5423"/>
                    <a:pt x="1047" y="5458"/>
                  </a:cubicBezTo>
                  <a:cubicBezTo>
                    <a:pt x="1165" y="5525"/>
                    <a:pt x="1303" y="5579"/>
                    <a:pt x="1448" y="5610"/>
                  </a:cubicBezTo>
                  <a:cubicBezTo>
                    <a:pt x="1559" y="5635"/>
                    <a:pt x="1677" y="5646"/>
                    <a:pt x="1800" y="5646"/>
                  </a:cubicBezTo>
                  <a:cubicBezTo>
                    <a:pt x="1840" y="5646"/>
                    <a:pt x="1880" y="5644"/>
                    <a:pt x="1918" y="5643"/>
                  </a:cubicBezTo>
                  <a:cubicBezTo>
                    <a:pt x="2276" y="5618"/>
                    <a:pt x="2772" y="5513"/>
                    <a:pt x="3104" y="5151"/>
                  </a:cubicBezTo>
                  <a:cubicBezTo>
                    <a:pt x="3267" y="4975"/>
                    <a:pt x="3373" y="4754"/>
                    <a:pt x="3413" y="4509"/>
                  </a:cubicBezTo>
                  <a:cubicBezTo>
                    <a:pt x="3455" y="4265"/>
                    <a:pt x="3437" y="4003"/>
                    <a:pt x="3360" y="3732"/>
                  </a:cubicBezTo>
                  <a:cubicBezTo>
                    <a:pt x="3326" y="3615"/>
                    <a:pt x="3278" y="3491"/>
                    <a:pt x="3209" y="3340"/>
                  </a:cubicBezTo>
                  <a:cubicBezTo>
                    <a:pt x="3179" y="3274"/>
                    <a:pt x="3143" y="3208"/>
                    <a:pt x="3106" y="3143"/>
                  </a:cubicBezTo>
                  <a:cubicBezTo>
                    <a:pt x="3063" y="3064"/>
                    <a:pt x="3019" y="2988"/>
                    <a:pt x="2974" y="2912"/>
                  </a:cubicBezTo>
                  <a:lnTo>
                    <a:pt x="2945" y="2861"/>
                  </a:lnTo>
                  <a:lnTo>
                    <a:pt x="2934" y="2840"/>
                  </a:lnTo>
                  <a:cubicBezTo>
                    <a:pt x="2738" y="2504"/>
                    <a:pt x="2537" y="2156"/>
                    <a:pt x="2384" y="1790"/>
                  </a:cubicBezTo>
                  <a:lnTo>
                    <a:pt x="2384" y="1790"/>
                  </a:lnTo>
                  <a:cubicBezTo>
                    <a:pt x="2384" y="1790"/>
                    <a:pt x="2386" y="1801"/>
                    <a:pt x="2386" y="1804"/>
                  </a:cubicBezTo>
                  <a:cubicBezTo>
                    <a:pt x="2386" y="1804"/>
                    <a:pt x="2389" y="1811"/>
                    <a:pt x="2390" y="1816"/>
                  </a:cubicBezTo>
                  <a:lnTo>
                    <a:pt x="2390" y="1816"/>
                  </a:lnTo>
                  <a:cubicBezTo>
                    <a:pt x="2348" y="1706"/>
                    <a:pt x="2316" y="1613"/>
                    <a:pt x="2290" y="1523"/>
                  </a:cubicBezTo>
                  <a:cubicBezTo>
                    <a:pt x="2265" y="1432"/>
                    <a:pt x="2244" y="1341"/>
                    <a:pt x="2223" y="1247"/>
                  </a:cubicBezTo>
                  <a:lnTo>
                    <a:pt x="2214" y="1207"/>
                  </a:lnTo>
                  <a:cubicBezTo>
                    <a:pt x="2164" y="993"/>
                    <a:pt x="2114" y="777"/>
                    <a:pt x="2033" y="571"/>
                  </a:cubicBezTo>
                  <a:cubicBezTo>
                    <a:pt x="1996" y="474"/>
                    <a:pt x="1952" y="393"/>
                    <a:pt x="1905" y="324"/>
                  </a:cubicBezTo>
                  <a:cubicBezTo>
                    <a:pt x="1853" y="251"/>
                    <a:pt x="1784" y="183"/>
                    <a:pt x="1686" y="113"/>
                  </a:cubicBezTo>
                  <a:cubicBezTo>
                    <a:pt x="1617" y="64"/>
                    <a:pt x="1537" y="27"/>
                    <a:pt x="1455" y="9"/>
                  </a:cubicBezTo>
                  <a:cubicBezTo>
                    <a:pt x="1417" y="3"/>
                    <a:pt x="1379" y="1"/>
                    <a:pt x="1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8"/>
            <p:cNvSpPr/>
            <p:nvPr/>
          </p:nvSpPr>
          <p:spPr>
            <a:xfrm>
              <a:off x="2645478" y="1284523"/>
              <a:ext cx="33107" cy="84408"/>
            </a:xfrm>
            <a:custGeom>
              <a:rect b="b" l="l" r="r" t="t"/>
              <a:pathLst>
                <a:path extrusionOk="0" h="2417" w="948">
                  <a:moveTo>
                    <a:pt x="460" y="1111"/>
                  </a:moveTo>
                  <a:lnTo>
                    <a:pt x="460" y="1111"/>
                  </a:lnTo>
                  <a:cubicBezTo>
                    <a:pt x="460" y="1112"/>
                    <a:pt x="460" y="1112"/>
                    <a:pt x="460" y="1113"/>
                  </a:cubicBezTo>
                  <a:cubicBezTo>
                    <a:pt x="460" y="1112"/>
                    <a:pt x="460" y="1112"/>
                    <a:pt x="460" y="1111"/>
                  </a:cubicBezTo>
                  <a:close/>
                  <a:moveTo>
                    <a:pt x="53" y="0"/>
                  </a:moveTo>
                  <a:cubicBezTo>
                    <a:pt x="49" y="4"/>
                    <a:pt x="45" y="6"/>
                    <a:pt x="39" y="6"/>
                  </a:cubicBezTo>
                  <a:cubicBezTo>
                    <a:pt x="28" y="9"/>
                    <a:pt x="16" y="18"/>
                    <a:pt x="10" y="28"/>
                  </a:cubicBezTo>
                  <a:cubicBezTo>
                    <a:pt x="3" y="39"/>
                    <a:pt x="1" y="56"/>
                    <a:pt x="5" y="68"/>
                  </a:cubicBezTo>
                  <a:cubicBezTo>
                    <a:pt x="149" y="419"/>
                    <a:pt x="312" y="762"/>
                    <a:pt x="460" y="1111"/>
                  </a:cubicBezTo>
                  <a:lnTo>
                    <a:pt x="460" y="1111"/>
                  </a:lnTo>
                  <a:cubicBezTo>
                    <a:pt x="458" y="1108"/>
                    <a:pt x="457" y="1104"/>
                    <a:pt x="456" y="1101"/>
                  </a:cubicBezTo>
                  <a:lnTo>
                    <a:pt x="456" y="1101"/>
                  </a:lnTo>
                  <a:cubicBezTo>
                    <a:pt x="623" y="1501"/>
                    <a:pt x="771" y="1912"/>
                    <a:pt x="840" y="2342"/>
                  </a:cubicBezTo>
                  <a:lnTo>
                    <a:pt x="840" y="2340"/>
                  </a:lnTo>
                  <a:lnTo>
                    <a:pt x="844" y="2365"/>
                  </a:lnTo>
                  <a:cubicBezTo>
                    <a:pt x="846" y="2379"/>
                    <a:pt x="850" y="2390"/>
                    <a:pt x="859" y="2401"/>
                  </a:cubicBezTo>
                  <a:cubicBezTo>
                    <a:pt x="868" y="2411"/>
                    <a:pt x="881" y="2416"/>
                    <a:pt x="895" y="2416"/>
                  </a:cubicBezTo>
                  <a:cubicBezTo>
                    <a:pt x="909" y="2416"/>
                    <a:pt x="921" y="2411"/>
                    <a:pt x="932" y="2401"/>
                  </a:cubicBezTo>
                  <a:cubicBezTo>
                    <a:pt x="946" y="2387"/>
                    <a:pt x="948" y="2369"/>
                    <a:pt x="946" y="2351"/>
                  </a:cubicBezTo>
                  <a:cubicBezTo>
                    <a:pt x="937" y="2304"/>
                    <a:pt x="928" y="2257"/>
                    <a:pt x="920" y="2209"/>
                  </a:cubicBezTo>
                  <a:cubicBezTo>
                    <a:pt x="912" y="2162"/>
                    <a:pt x="901" y="2115"/>
                    <a:pt x="891" y="2070"/>
                  </a:cubicBezTo>
                  <a:cubicBezTo>
                    <a:pt x="866" y="1968"/>
                    <a:pt x="839" y="1864"/>
                    <a:pt x="810" y="1765"/>
                  </a:cubicBezTo>
                  <a:cubicBezTo>
                    <a:pt x="753" y="1574"/>
                    <a:pt x="681" y="1388"/>
                    <a:pt x="608" y="1203"/>
                  </a:cubicBezTo>
                  <a:cubicBezTo>
                    <a:pt x="460" y="840"/>
                    <a:pt x="292" y="488"/>
                    <a:pt x="139" y="125"/>
                  </a:cubicBezTo>
                  <a:lnTo>
                    <a:pt x="139" y="125"/>
                  </a:lnTo>
                  <a:cubicBezTo>
                    <a:pt x="140" y="129"/>
                    <a:pt x="141" y="133"/>
                    <a:pt x="143" y="137"/>
                  </a:cubicBezTo>
                  <a:cubicBezTo>
                    <a:pt x="129" y="104"/>
                    <a:pt x="115" y="71"/>
                    <a:pt x="104" y="39"/>
                  </a:cubicBezTo>
                  <a:cubicBezTo>
                    <a:pt x="99" y="27"/>
                    <a:pt x="93" y="15"/>
                    <a:pt x="79" y="7"/>
                  </a:cubicBezTo>
                  <a:cubicBezTo>
                    <a:pt x="71" y="4"/>
                    <a:pt x="63" y="0"/>
                    <a:pt x="5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8"/>
            <p:cNvSpPr/>
            <p:nvPr/>
          </p:nvSpPr>
          <p:spPr>
            <a:xfrm>
              <a:off x="2659377" y="1354576"/>
              <a:ext cx="10058" cy="35027"/>
            </a:xfrm>
            <a:custGeom>
              <a:rect b="b" l="l" r="r" t="t"/>
              <a:pathLst>
                <a:path extrusionOk="0" h="1003" w="288">
                  <a:moveTo>
                    <a:pt x="64" y="1"/>
                  </a:moveTo>
                  <a:cubicBezTo>
                    <a:pt x="60" y="1"/>
                    <a:pt x="57" y="2"/>
                    <a:pt x="53" y="3"/>
                  </a:cubicBezTo>
                  <a:cubicBezTo>
                    <a:pt x="24" y="10"/>
                    <a:pt x="0" y="44"/>
                    <a:pt x="13" y="76"/>
                  </a:cubicBezTo>
                  <a:cubicBezTo>
                    <a:pt x="37" y="146"/>
                    <a:pt x="57" y="217"/>
                    <a:pt x="76" y="290"/>
                  </a:cubicBezTo>
                  <a:cubicBezTo>
                    <a:pt x="97" y="370"/>
                    <a:pt x="112" y="453"/>
                    <a:pt x="124" y="539"/>
                  </a:cubicBezTo>
                  <a:cubicBezTo>
                    <a:pt x="142" y="670"/>
                    <a:pt x="149" y="801"/>
                    <a:pt x="148" y="933"/>
                  </a:cubicBezTo>
                  <a:cubicBezTo>
                    <a:pt x="148" y="971"/>
                    <a:pt x="178" y="1002"/>
                    <a:pt x="217" y="1002"/>
                  </a:cubicBezTo>
                  <a:cubicBezTo>
                    <a:pt x="253" y="1002"/>
                    <a:pt x="287" y="971"/>
                    <a:pt x="286" y="933"/>
                  </a:cubicBezTo>
                  <a:cubicBezTo>
                    <a:pt x="279" y="631"/>
                    <a:pt x="224" y="333"/>
                    <a:pt x="127" y="44"/>
                  </a:cubicBezTo>
                  <a:cubicBezTo>
                    <a:pt x="118" y="21"/>
                    <a:pt x="95" y="2"/>
                    <a:pt x="69" y="2"/>
                  </a:cubicBezTo>
                  <a:cubicBezTo>
                    <a:pt x="67" y="1"/>
                    <a:pt x="65" y="1"/>
                    <a:pt x="64"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8"/>
            <p:cNvSpPr/>
            <p:nvPr/>
          </p:nvSpPr>
          <p:spPr>
            <a:xfrm>
              <a:off x="2464900" y="1171273"/>
              <a:ext cx="311648" cy="24376"/>
            </a:xfrm>
            <a:custGeom>
              <a:rect b="b" l="l" r="r" t="t"/>
              <a:pathLst>
                <a:path extrusionOk="0" h="698" w="8924">
                  <a:moveTo>
                    <a:pt x="4470" y="353"/>
                  </a:moveTo>
                  <a:lnTo>
                    <a:pt x="4470" y="353"/>
                  </a:lnTo>
                  <a:cubicBezTo>
                    <a:pt x="4465" y="355"/>
                    <a:pt x="4459" y="357"/>
                    <a:pt x="4457" y="357"/>
                  </a:cubicBezTo>
                  <a:cubicBezTo>
                    <a:pt x="4461" y="357"/>
                    <a:pt x="4465" y="355"/>
                    <a:pt x="4470" y="353"/>
                  </a:cubicBezTo>
                  <a:close/>
                  <a:moveTo>
                    <a:pt x="8643" y="571"/>
                  </a:moveTo>
                  <a:lnTo>
                    <a:pt x="8643" y="571"/>
                  </a:lnTo>
                  <a:cubicBezTo>
                    <a:pt x="8645" y="572"/>
                    <a:pt x="8647" y="573"/>
                    <a:pt x="8649" y="573"/>
                  </a:cubicBezTo>
                  <a:cubicBezTo>
                    <a:pt x="8647" y="573"/>
                    <a:pt x="8645" y="572"/>
                    <a:pt x="8643" y="571"/>
                  </a:cubicBezTo>
                  <a:close/>
                  <a:moveTo>
                    <a:pt x="6295" y="1"/>
                  </a:moveTo>
                  <a:cubicBezTo>
                    <a:pt x="5983" y="3"/>
                    <a:pt x="5666" y="38"/>
                    <a:pt x="5352" y="83"/>
                  </a:cubicBezTo>
                  <a:cubicBezTo>
                    <a:pt x="5036" y="130"/>
                    <a:pt x="4724" y="191"/>
                    <a:pt x="4410" y="249"/>
                  </a:cubicBezTo>
                  <a:cubicBezTo>
                    <a:pt x="4102" y="306"/>
                    <a:pt x="3793" y="359"/>
                    <a:pt x="3481" y="404"/>
                  </a:cubicBezTo>
                  <a:cubicBezTo>
                    <a:pt x="2959" y="477"/>
                    <a:pt x="2431" y="519"/>
                    <a:pt x="1904" y="519"/>
                  </a:cubicBezTo>
                  <a:cubicBezTo>
                    <a:pt x="1804" y="519"/>
                    <a:pt x="1704" y="517"/>
                    <a:pt x="1604" y="514"/>
                  </a:cubicBezTo>
                  <a:cubicBezTo>
                    <a:pt x="1535" y="511"/>
                    <a:pt x="1468" y="509"/>
                    <a:pt x="1400" y="503"/>
                  </a:cubicBezTo>
                  <a:lnTo>
                    <a:pt x="1404" y="503"/>
                  </a:lnTo>
                  <a:cubicBezTo>
                    <a:pt x="1404" y="503"/>
                    <a:pt x="1403" y="503"/>
                    <a:pt x="1402" y="503"/>
                  </a:cubicBezTo>
                  <a:lnTo>
                    <a:pt x="1402" y="503"/>
                  </a:lnTo>
                  <a:cubicBezTo>
                    <a:pt x="1399" y="503"/>
                    <a:pt x="1397" y="503"/>
                    <a:pt x="1394" y="502"/>
                  </a:cubicBezTo>
                  <a:lnTo>
                    <a:pt x="1394" y="502"/>
                  </a:lnTo>
                  <a:cubicBezTo>
                    <a:pt x="1393" y="502"/>
                    <a:pt x="1392" y="502"/>
                    <a:pt x="1390" y="502"/>
                  </a:cubicBezTo>
                  <a:lnTo>
                    <a:pt x="1381" y="502"/>
                  </a:lnTo>
                  <a:cubicBezTo>
                    <a:pt x="1164" y="486"/>
                    <a:pt x="949" y="463"/>
                    <a:pt x="735" y="431"/>
                  </a:cubicBezTo>
                  <a:cubicBezTo>
                    <a:pt x="624" y="413"/>
                    <a:pt x="515" y="391"/>
                    <a:pt x="406" y="369"/>
                  </a:cubicBezTo>
                  <a:cubicBezTo>
                    <a:pt x="301" y="346"/>
                    <a:pt x="198" y="325"/>
                    <a:pt x="96" y="293"/>
                  </a:cubicBezTo>
                  <a:cubicBezTo>
                    <a:pt x="91" y="291"/>
                    <a:pt x="85" y="291"/>
                    <a:pt x="80" y="291"/>
                  </a:cubicBezTo>
                  <a:cubicBezTo>
                    <a:pt x="65" y="291"/>
                    <a:pt x="49" y="297"/>
                    <a:pt x="39" y="304"/>
                  </a:cubicBezTo>
                  <a:cubicBezTo>
                    <a:pt x="21" y="315"/>
                    <a:pt x="10" y="335"/>
                    <a:pt x="6" y="353"/>
                  </a:cubicBezTo>
                  <a:cubicBezTo>
                    <a:pt x="0" y="373"/>
                    <a:pt x="6" y="394"/>
                    <a:pt x="17" y="411"/>
                  </a:cubicBezTo>
                  <a:cubicBezTo>
                    <a:pt x="28" y="427"/>
                    <a:pt x="46" y="438"/>
                    <a:pt x="65" y="442"/>
                  </a:cubicBezTo>
                  <a:cubicBezTo>
                    <a:pt x="144" y="466"/>
                    <a:pt x="224" y="489"/>
                    <a:pt x="303" y="511"/>
                  </a:cubicBezTo>
                  <a:cubicBezTo>
                    <a:pt x="398" y="538"/>
                    <a:pt x="493" y="560"/>
                    <a:pt x="590" y="580"/>
                  </a:cubicBezTo>
                  <a:cubicBezTo>
                    <a:pt x="772" y="619"/>
                    <a:pt x="957" y="647"/>
                    <a:pt x="1143" y="666"/>
                  </a:cubicBezTo>
                  <a:cubicBezTo>
                    <a:pt x="1356" y="688"/>
                    <a:pt x="1570" y="698"/>
                    <a:pt x="1785" y="698"/>
                  </a:cubicBezTo>
                  <a:cubicBezTo>
                    <a:pt x="1941" y="698"/>
                    <a:pt x="2098" y="693"/>
                    <a:pt x="2255" y="684"/>
                  </a:cubicBezTo>
                  <a:cubicBezTo>
                    <a:pt x="2630" y="663"/>
                    <a:pt x="3006" y="615"/>
                    <a:pt x="3378" y="557"/>
                  </a:cubicBezTo>
                  <a:cubicBezTo>
                    <a:pt x="3744" y="500"/>
                    <a:pt x="4106" y="427"/>
                    <a:pt x="4469" y="353"/>
                  </a:cubicBezTo>
                  <a:lnTo>
                    <a:pt x="4466" y="353"/>
                  </a:lnTo>
                  <a:cubicBezTo>
                    <a:pt x="4825" y="281"/>
                    <a:pt x="5184" y="210"/>
                    <a:pt x="5547" y="162"/>
                  </a:cubicBezTo>
                  <a:cubicBezTo>
                    <a:pt x="5736" y="136"/>
                    <a:pt x="5928" y="118"/>
                    <a:pt x="6120" y="108"/>
                  </a:cubicBezTo>
                  <a:cubicBezTo>
                    <a:pt x="6195" y="105"/>
                    <a:pt x="6270" y="103"/>
                    <a:pt x="6345" y="103"/>
                  </a:cubicBezTo>
                  <a:cubicBezTo>
                    <a:pt x="6450" y="103"/>
                    <a:pt x="6554" y="106"/>
                    <a:pt x="6658" y="114"/>
                  </a:cubicBezTo>
                  <a:lnTo>
                    <a:pt x="6657" y="114"/>
                  </a:lnTo>
                  <a:cubicBezTo>
                    <a:pt x="6991" y="137"/>
                    <a:pt x="7321" y="194"/>
                    <a:pt x="7647" y="272"/>
                  </a:cubicBezTo>
                  <a:cubicBezTo>
                    <a:pt x="7984" y="352"/>
                    <a:pt x="8316" y="459"/>
                    <a:pt x="8643" y="571"/>
                  </a:cubicBezTo>
                  <a:lnTo>
                    <a:pt x="8643" y="571"/>
                  </a:lnTo>
                  <a:cubicBezTo>
                    <a:pt x="8641" y="571"/>
                    <a:pt x="8639" y="570"/>
                    <a:pt x="8638" y="569"/>
                  </a:cubicBezTo>
                  <a:lnTo>
                    <a:pt x="8638" y="569"/>
                  </a:lnTo>
                  <a:lnTo>
                    <a:pt x="8845" y="641"/>
                  </a:lnTo>
                  <a:cubicBezTo>
                    <a:pt x="8854" y="645"/>
                    <a:pt x="8862" y="647"/>
                    <a:pt x="8870" y="647"/>
                  </a:cubicBezTo>
                  <a:cubicBezTo>
                    <a:pt x="8874" y="647"/>
                    <a:pt x="8879" y="646"/>
                    <a:pt x="8884" y="645"/>
                  </a:cubicBezTo>
                  <a:cubicBezTo>
                    <a:pt x="8896" y="640"/>
                    <a:pt x="8907" y="631"/>
                    <a:pt x="8911" y="620"/>
                  </a:cubicBezTo>
                  <a:cubicBezTo>
                    <a:pt x="8924" y="598"/>
                    <a:pt x="8916" y="564"/>
                    <a:pt x="8889" y="553"/>
                  </a:cubicBezTo>
                  <a:cubicBezTo>
                    <a:pt x="8612" y="455"/>
                    <a:pt x="8332" y="358"/>
                    <a:pt x="8049" y="275"/>
                  </a:cubicBezTo>
                  <a:cubicBezTo>
                    <a:pt x="7763" y="191"/>
                    <a:pt x="7472" y="122"/>
                    <a:pt x="7176" y="74"/>
                  </a:cubicBezTo>
                  <a:cubicBezTo>
                    <a:pt x="6886" y="25"/>
                    <a:pt x="6591" y="1"/>
                    <a:pt x="62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 name="Google Shape;879;p18"/>
          <p:cNvGrpSpPr/>
          <p:nvPr/>
        </p:nvGrpSpPr>
        <p:grpSpPr>
          <a:xfrm>
            <a:off x="7397417" y="7002417"/>
            <a:ext cx="430705" cy="863576"/>
            <a:chOff x="1701657" y="999319"/>
            <a:chExt cx="297469" cy="596434"/>
          </a:xfrm>
        </p:grpSpPr>
        <p:sp>
          <p:nvSpPr>
            <p:cNvPr id="880" name="Google Shape;880;p18"/>
            <p:cNvSpPr/>
            <p:nvPr/>
          </p:nvSpPr>
          <p:spPr>
            <a:xfrm>
              <a:off x="1828247" y="1195962"/>
              <a:ext cx="65550" cy="88144"/>
            </a:xfrm>
            <a:custGeom>
              <a:rect b="b" l="l" r="r" t="t"/>
              <a:pathLst>
                <a:path extrusionOk="0" h="2524" w="1877">
                  <a:moveTo>
                    <a:pt x="1029" y="0"/>
                  </a:moveTo>
                  <a:cubicBezTo>
                    <a:pt x="935" y="2"/>
                    <a:pt x="840" y="3"/>
                    <a:pt x="745" y="7"/>
                  </a:cubicBezTo>
                  <a:cubicBezTo>
                    <a:pt x="510" y="14"/>
                    <a:pt x="268" y="31"/>
                    <a:pt x="17" y="58"/>
                  </a:cubicBezTo>
                  <a:cubicBezTo>
                    <a:pt x="1" y="333"/>
                    <a:pt x="1" y="611"/>
                    <a:pt x="25" y="885"/>
                  </a:cubicBezTo>
                  <a:lnTo>
                    <a:pt x="25" y="881"/>
                  </a:lnTo>
                  <a:cubicBezTo>
                    <a:pt x="58" y="1246"/>
                    <a:pt x="125" y="1604"/>
                    <a:pt x="252" y="1950"/>
                  </a:cubicBezTo>
                  <a:cubicBezTo>
                    <a:pt x="317" y="2117"/>
                    <a:pt x="397" y="2280"/>
                    <a:pt x="493" y="2431"/>
                  </a:cubicBezTo>
                  <a:cubicBezTo>
                    <a:pt x="696" y="2473"/>
                    <a:pt x="884" y="2503"/>
                    <a:pt x="1065" y="2524"/>
                  </a:cubicBezTo>
                  <a:cubicBezTo>
                    <a:pt x="1185" y="2362"/>
                    <a:pt x="1287" y="2188"/>
                    <a:pt x="1374" y="2005"/>
                  </a:cubicBezTo>
                  <a:cubicBezTo>
                    <a:pt x="1578" y="1571"/>
                    <a:pt x="1705" y="1106"/>
                    <a:pt x="1790" y="635"/>
                  </a:cubicBezTo>
                  <a:lnTo>
                    <a:pt x="1790" y="637"/>
                  </a:lnTo>
                  <a:cubicBezTo>
                    <a:pt x="1824" y="442"/>
                    <a:pt x="1855" y="245"/>
                    <a:pt x="1877" y="46"/>
                  </a:cubicBezTo>
                  <a:cubicBezTo>
                    <a:pt x="1607" y="16"/>
                    <a:pt x="1324" y="0"/>
                    <a:pt x="10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8"/>
            <p:cNvSpPr/>
            <p:nvPr/>
          </p:nvSpPr>
          <p:spPr>
            <a:xfrm>
              <a:off x="1872597" y="1198127"/>
              <a:ext cx="69601" cy="87167"/>
            </a:xfrm>
            <a:custGeom>
              <a:rect b="b" l="l" r="r" t="t"/>
              <a:pathLst>
                <a:path extrusionOk="0" h="2496" w="1993">
                  <a:moveTo>
                    <a:pt x="1987" y="355"/>
                  </a:moveTo>
                  <a:cubicBezTo>
                    <a:pt x="1986" y="360"/>
                    <a:pt x="1985" y="364"/>
                    <a:pt x="1985" y="368"/>
                  </a:cubicBezTo>
                  <a:lnTo>
                    <a:pt x="1985" y="368"/>
                  </a:lnTo>
                  <a:cubicBezTo>
                    <a:pt x="1986" y="363"/>
                    <a:pt x="1987" y="359"/>
                    <a:pt x="1987" y="355"/>
                  </a:cubicBezTo>
                  <a:close/>
                  <a:moveTo>
                    <a:pt x="1678" y="1294"/>
                  </a:moveTo>
                  <a:lnTo>
                    <a:pt x="1678" y="1294"/>
                  </a:lnTo>
                  <a:cubicBezTo>
                    <a:pt x="1677" y="1296"/>
                    <a:pt x="1676" y="1298"/>
                    <a:pt x="1675" y="1299"/>
                  </a:cubicBezTo>
                  <a:lnTo>
                    <a:pt x="1675" y="1299"/>
                  </a:lnTo>
                  <a:cubicBezTo>
                    <a:pt x="1677" y="1298"/>
                    <a:pt x="1678" y="1295"/>
                    <a:pt x="1678" y="1294"/>
                  </a:cubicBezTo>
                  <a:close/>
                  <a:moveTo>
                    <a:pt x="712" y="0"/>
                  </a:moveTo>
                  <a:cubicBezTo>
                    <a:pt x="700" y="156"/>
                    <a:pt x="683" y="312"/>
                    <a:pt x="660" y="467"/>
                  </a:cubicBezTo>
                  <a:cubicBezTo>
                    <a:pt x="618" y="783"/>
                    <a:pt x="562" y="1098"/>
                    <a:pt x="474" y="1403"/>
                  </a:cubicBezTo>
                  <a:cubicBezTo>
                    <a:pt x="387" y="1705"/>
                    <a:pt x="277" y="2004"/>
                    <a:pt x="125" y="2278"/>
                  </a:cubicBezTo>
                  <a:cubicBezTo>
                    <a:pt x="86" y="2349"/>
                    <a:pt x="45" y="2416"/>
                    <a:pt x="1" y="2483"/>
                  </a:cubicBezTo>
                  <a:cubicBezTo>
                    <a:pt x="123" y="2492"/>
                    <a:pt x="249" y="2495"/>
                    <a:pt x="377" y="2495"/>
                  </a:cubicBezTo>
                  <a:cubicBezTo>
                    <a:pt x="503" y="2495"/>
                    <a:pt x="629" y="2492"/>
                    <a:pt x="756" y="2483"/>
                  </a:cubicBezTo>
                  <a:cubicBezTo>
                    <a:pt x="794" y="2481"/>
                    <a:pt x="834" y="2478"/>
                    <a:pt x="874" y="2474"/>
                  </a:cubicBezTo>
                  <a:cubicBezTo>
                    <a:pt x="916" y="2430"/>
                    <a:pt x="956" y="2385"/>
                    <a:pt x="993" y="2340"/>
                  </a:cubicBezTo>
                  <a:cubicBezTo>
                    <a:pt x="1261" y="2020"/>
                    <a:pt x="1493" y="1674"/>
                    <a:pt x="1675" y="1299"/>
                  </a:cubicBezTo>
                  <a:lnTo>
                    <a:pt x="1675" y="1299"/>
                  </a:lnTo>
                  <a:cubicBezTo>
                    <a:pt x="1675" y="1299"/>
                    <a:pt x="1675" y="1299"/>
                    <a:pt x="1675" y="1299"/>
                  </a:cubicBezTo>
                  <a:cubicBezTo>
                    <a:pt x="1676" y="1295"/>
                    <a:pt x="1678" y="1294"/>
                    <a:pt x="1678" y="1291"/>
                  </a:cubicBezTo>
                  <a:lnTo>
                    <a:pt x="1681" y="1288"/>
                  </a:lnTo>
                  <a:lnTo>
                    <a:pt x="1681" y="1287"/>
                  </a:lnTo>
                  <a:lnTo>
                    <a:pt x="1681" y="1286"/>
                  </a:lnTo>
                  <a:lnTo>
                    <a:pt x="1681" y="1284"/>
                  </a:lnTo>
                  <a:cubicBezTo>
                    <a:pt x="1751" y="1132"/>
                    <a:pt x="1816" y="976"/>
                    <a:pt x="1868" y="818"/>
                  </a:cubicBezTo>
                  <a:cubicBezTo>
                    <a:pt x="1915" y="670"/>
                    <a:pt x="1954" y="520"/>
                    <a:pt x="1985" y="368"/>
                  </a:cubicBezTo>
                  <a:lnTo>
                    <a:pt x="1985" y="368"/>
                  </a:lnTo>
                  <a:cubicBezTo>
                    <a:pt x="1984" y="368"/>
                    <a:pt x="1984" y="369"/>
                    <a:pt x="1984" y="369"/>
                  </a:cubicBezTo>
                  <a:cubicBezTo>
                    <a:pt x="1987" y="352"/>
                    <a:pt x="1988" y="335"/>
                    <a:pt x="1993" y="319"/>
                  </a:cubicBezTo>
                  <a:cubicBezTo>
                    <a:pt x="1656" y="191"/>
                    <a:pt x="1297" y="94"/>
                    <a:pt x="917" y="31"/>
                  </a:cubicBezTo>
                  <a:cubicBezTo>
                    <a:pt x="850" y="21"/>
                    <a:pt x="781" y="9"/>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8"/>
            <p:cNvSpPr/>
            <p:nvPr/>
          </p:nvSpPr>
          <p:spPr>
            <a:xfrm>
              <a:off x="1910941" y="1210455"/>
              <a:ext cx="69985" cy="73198"/>
            </a:xfrm>
            <a:custGeom>
              <a:rect b="b" l="l" r="r" t="t"/>
              <a:pathLst>
                <a:path extrusionOk="0" h="2096" w="2004">
                  <a:moveTo>
                    <a:pt x="994" y="1"/>
                  </a:moveTo>
                  <a:cubicBezTo>
                    <a:pt x="958" y="213"/>
                    <a:pt x="907" y="421"/>
                    <a:pt x="838" y="622"/>
                  </a:cubicBezTo>
                  <a:cubicBezTo>
                    <a:pt x="788" y="766"/>
                    <a:pt x="732" y="906"/>
                    <a:pt x="668" y="1043"/>
                  </a:cubicBezTo>
                  <a:cubicBezTo>
                    <a:pt x="606" y="1177"/>
                    <a:pt x="538" y="1308"/>
                    <a:pt x="464" y="1437"/>
                  </a:cubicBezTo>
                  <a:cubicBezTo>
                    <a:pt x="387" y="1569"/>
                    <a:pt x="305" y="1697"/>
                    <a:pt x="214" y="1822"/>
                  </a:cubicBezTo>
                  <a:cubicBezTo>
                    <a:pt x="145" y="1916"/>
                    <a:pt x="75" y="2008"/>
                    <a:pt x="0" y="2095"/>
                  </a:cubicBezTo>
                  <a:cubicBezTo>
                    <a:pt x="157" y="2074"/>
                    <a:pt x="316" y="2047"/>
                    <a:pt x="483" y="2011"/>
                  </a:cubicBezTo>
                  <a:cubicBezTo>
                    <a:pt x="625" y="1980"/>
                    <a:pt x="765" y="1943"/>
                    <a:pt x="904" y="1900"/>
                  </a:cubicBezTo>
                  <a:cubicBezTo>
                    <a:pt x="1006" y="1824"/>
                    <a:pt x="1104" y="1743"/>
                    <a:pt x="1200" y="1657"/>
                  </a:cubicBezTo>
                  <a:cubicBezTo>
                    <a:pt x="1318" y="1548"/>
                    <a:pt x="1430" y="1432"/>
                    <a:pt x="1534" y="1311"/>
                  </a:cubicBezTo>
                  <a:lnTo>
                    <a:pt x="1534" y="1311"/>
                  </a:lnTo>
                  <a:lnTo>
                    <a:pt x="1532" y="1312"/>
                  </a:lnTo>
                  <a:cubicBezTo>
                    <a:pt x="1700" y="1111"/>
                    <a:pt x="1844" y="893"/>
                    <a:pt x="1960" y="660"/>
                  </a:cubicBezTo>
                  <a:lnTo>
                    <a:pt x="1960" y="660"/>
                  </a:lnTo>
                  <a:cubicBezTo>
                    <a:pt x="1959" y="660"/>
                    <a:pt x="1959" y="661"/>
                    <a:pt x="1959" y="662"/>
                  </a:cubicBezTo>
                  <a:cubicBezTo>
                    <a:pt x="1974" y="629"/>
                    <a:pt x="1989" y="594"/>
                    <a:pt x="2003" y="561"/>
                  </a:cubicBezTo>
                  <a:cubicBezTo>
                    <a:pt x="1945" y="519"/>
                    <a:pt x="1886" y="477"/>
                    <a:pt x="1826" y="437"/>
                  </a:cubicBezTo>
                  <a:cubicBezTo>
                    <a:pt x="1635" y="309"/>
                    <a:pt x="1421" y="190"/>
                    <a:pt x="1189" y="85"/>
                  </a:cubicBezTo>
                  <a:cubicBezTo>
                    <a:pt x="1125" y="56"/>
                    <a:pt x="1060" y="28"/>
                    <a:pt x="9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8"/>
            <p:cNvSpPr/>
            <p:nvPr/>
          </p:nvSpPr>
          <p:spPr>
            <a:xfrm>
              <a:off x="1955186" y="1232455"/>
              <a:ext cx="42885" cy="39986"/>
            </a:xfrm>
            <a:custGeom>
              <a:rect b="b" l="l" r="r" t="t"/>
              <a:pathLst>
                <a:path extrusionOk="0" h="1145" w="1228">
                  <a:moveTo>
                    <a:pt x="820" y="0"/>
                  </a:moveTo>
                  <a:cubicBezTo>
                    <a:pt x="754" y="163"/>
                    <a:pt x="673" y="322"/>
                    <a:pt x="575" y="470"/>
                  </a:cubicBezTo>
                  <a:cubicBezTo>
                    <a:pt x="438" y="677"/>
                    <a:pt x="283" y="871"/>
                    <a:pt x="105" y="1047"/>
                  </a:cubicBezTo>
                  <a:cubicBezTo>
                    <a:pt x="71" y="1081"/>
                    <a:pt x="36" y="1113"/>
                    <a:pt x="0" y="1145"/>
                  </a:cubicBezTo>
                  <a:cubicBezTo>
                    <a:pt x="100" y="1105"/>
                    <a:pt x="201" y="1063"/>
                    <a:pt x="299" y="1019"/>
                  </a:cubicBezTo>
                  <a:cubicBezTo>
                    <a:pt x="376" y="982"/>
                    <a:pt x="452" y="945"/>
                    <a:pt x="528" y="905"/>
                  </a:cubicBezTo>
                  <a:cubicBezTo>
                    <a:pt x="602" y="865"/>
                    <a:pt x="675" y="823"/>
                    <a:pt x="746" y="782"/>
                  </a:cubicBezTo>
                  <a:lnTo>
                    <a:pt x="790" y="757"/>
                  </a:lnTo>
                  <a:cubicBezTo>
                    <a:pt x="870" y="710"/>
                    <a:pt x="947" y="663"/>
                    <a:pt x="1022" y="613"/>
                  </a:cubicBezTo>
                  <a:cubicBezTo>
                    <a:pt x="1056" y="588"/>
                    <a:pt x="1090" y="565"/>
                    <a:pt x="1120" y="539"/>
                  </a:cubicBezTo>
                  <a:cubicBezTo>
                    <a:pt x="1153" y="511"/>
                    <a:pt x="1183" y="482"/>
                    <a:pt x="1215" y="450"/>
                  </a:cubicBezTo>
                  <a:cubicBezTo>
                    <a:pt x="1218" y="401"/>
                    <a:pt x="1222" y="350"/>
                    <a:pt x="1228" y="299"/>
                  </a:cubicBezTo>
                  <a:cubicBezTo>
                    <a:pt x="1214" y="290"/>
                    <a:pt x="1197" y="288"/>
                    <a:pt x="1183" y="288"/>
                  </a:cubicBezTo>
                  <a:cubicBezTo>
                    <a:pt x="1174" y="288"/>
                    <a:pt x="1167" y="288"/>
                    <a:pt x="1160" y="290"/>
                  </a:cubicBezTo>
                  <a:cubicBezTo>
                    <a:pt x="1159" y="283"/>
                    <a:pt x="1153" y="276"/>
                    <a:pt x="1146" y="271"/>
                  </a:cubicBezTo>
                  <a:cubicBezTo>
                    <a:pt x="1043" y="178"/>
                    <a:pt x="934" y="87"/>
                    <a:pt x="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8"/>
            <p:cNvSpPr/>
            <p:nvPr/>
          </p:nvSpPr>
          <p:spPr>
            <a:xfrm>
              <a:off x="1931160" y="1243106"/>
              <a:ext cx="175" cy="279"/>
            </a:xfrm>
            <a:custGeom>
              <a:rect b="b" l="l" r="r" t="t"/>
              <a:pathLst>
                <a:path extrusionOk="0" h="8" w="5">
                  <a:moveTo>
                    <a:pt x="5" y="0"/>
                  </a:moveTo>
                  <a:cubicBezTo>
                    <a:pt x="4" y="3"/>
                    <a:pt x="4" y="5"/>
                    <a:pt x="1" y="7"/>
                  </a:cubicBezTo>
                  <a:cubicBezTo>
                    <a:pt x="4" y="6"/>
                    <a:pt x="4" y="5"/>
                    <a:pt x="4" y="5"/>
                  </a:cubicBezTo>
                  <a:cubicBezTo>
                    <a:pt x="5" y="3"/>
                    <a:pt x="5" y="0"/>
                    <a:pt x="5" y="0"/>
                  </a:cubicBezTo>
                  <a:close/>
                </a:path>
              </a:pathLst>
            </a:custGeom>
            <a:solidFill>
              <a:srgbClr val="9A8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8"/>
            <p:cNvSpPr/>
            <p:nvPr/>
          </p:nvSpPr>
          <p:spPr>
            <a:xfrm>
              <a:off x="1772896" y="1198511"/>
              <a:ext cx="63489" cy="80392"/>
            </a:xfrm>
            <a:custGeom>
              <a:rect b="b" l="l" r="r" t="t"/>
              <a:pathLst>
                <a:path extrusionOk="0" h="2302" w="1818">
                  <a:moveTo>
                    <a:pt x="1468" y="0"/>
                  </a:moveTo>
                  <a:lnTo>
                    <a:pt x="1468" y="0"/>
                  </a:lnTo>
                  <a:cubicBezTo>
                    <a:pt x="1274" y="27"/>
                    <a:pt x="1071" y="56"/>
                    <a:pt x="855" y="94"/>
                  </a:cubicBezTo>
                  <a:cubicBezTo>
                    <a:pt x="579" y="143"/>
                    <a:pt x="292" y="203"/>
                    <a:pt x="1" y="274"/>
                  </a:cubicBezTo>
                  <a:cubicBezTo>
                    <a:pt x="30" y="481"/>
                    <a:pt x="81" y="682"/>
                    <a:pt x="153" y="880"/>
                  </a:cubicBezTo>
                  <a:lnTo>
                    <a:pt x="147" y="863"/>
                  </a:lnTo>
                  <a:lnTo>
                    <a:pt x="147" y="863"/>
                  </a:lnTo>
                  <a:cubicBezTo>
                    <a:pt x="244" y="1123"/>
                    <a:pt x="375" y="1366"/>
                    <a:pt x="532" y="1591"/>
                  </a:cubicBezTo>
                  <a:lnTo>
                    <a:pt x="521" y="1574"/>
                  </a:lnTo>
                  <a:lnTo>
                    <a:pt x="521" y="1574"/>
                  </a:lnTo>
                  <a:cubicBezTo>
                    <a:pt x="636" y="1733"/>
                    <a:pt x="761" y="1882"/>
                    <a:pt x="899" y="2019"/>
                  </a:cubicBezTo>
                  <a:cubicBezTo>
                    <a:pt x="1050" y="2075"/>
                    <a:pt x="1210" y="2131"/>
                    <a:pt x="1378" y="2182"/>
                  </a:cubicBezTo>
                  <a:cubicBezTo>
                    <a:pt x="1521" y="2223"/>
                    <a:pt x="1666" y="2263"/>
                    <a:pt x="1817" y="2302"/>
                  </a:cubicBezTo>
                  <a:cubicBezTo>
                    <a:pt x="1612" y="1899"/>
                    <a:pt x="1507" y="1443"/>
                    <a:pt x="1468" y="994"/>
                  </a:cubicBezTo>
                  <a:cubicBezTo>
                    <a:pt x="1441" y="663"/>
                    <a:pt x="1443" y="330"/>
                    <a:pt x="14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8"/>
            <p:cNvSpPr/>
            <p:nvPr/>
          </p:nvSpPr>
          <p:spPr>
            <a:xfrm>
              <a:off x="1741048" y="1208988"/>
              <a:ext cx="50603" cy="54689"/>
            </a:xfrm>
            <a:custGeom>
              <a:rect b="b" l="l" r="r" t="t"/>
              <a:pathLst>
                <a:path extrusionOk="0" h="1566" w="1449">
                  <a:moveTo>
                    <a:pt x="701" y="0"/>
                  </a:moveTo>
                  <a:cubicBezTo>
                    <a:pt x="693" y="0"/>
                    <a:pt x="686" y="0"/>
                    <a:pt x="679" y="3"/>
                  </a:cubicBezTo>
                  <a:cubicBezTo>
                    <a:pt x="493" y="58"/>
                    <a:pt x="275" y="126"/>
                    <a:pt x="66" y="200"/>
                  </a:cubicBezTo>
                  <a:cubicBezTo>
                    <a:pt x="39" y="209"/>
                    <a:pt x="25" y="221"/>
                    <a:pt x="17" y="236"/>
                  </a:cubicBezTo>
                  <a:cubicBezTo>
                    <a:pt x="7" y="251"/>
                    <a:pt x="6" y="271"/>
                    <a:pt x="11" y="287"/>
                  </a:cubicBezTo>
                  <a:cubicBezTo>
                    <a:pt x="13" y="297"/>
                    <a:pt x="18" y="304"/>
                    <a:pt x="25" y="312"/>
                  </a:cubicBezTo>
                  <a:cubicBezTo>
                    <a:pt x="22" y="315"/>
                    <a:pt x="18" y="322"/>
                    <a:pt x="17" y="331"/>
                  </a:cubicBezTo>
                  <a:cubicBezTo>
                    <a:pt x="13" y="347"/>
                    <a:pt x="15" y="359"/>
                    <a:pt x="18" y="370"/>
                  </a:cubicBezTo>
                  <a:cubicBezTo>
                    <a:pt x="3" y="387"/>
                    <a:pt x="0" y="414"/>
                    <a:pt x="13" y="432"/>
                  </a:cubicBezTo>
                  <a:cubicBezTo>
                    <a:pt x="130" y="606"/>
                    <a:pt x="275" y="773"/>
                    <a:pt x="441" y="925"/>
                  </a:cubicBezTo>
                  <a:cubicBezTo>
                    <a:pt x="594" y="1063"/>
                    <a:pt x="775" y="1193"/>
                    <a:pt x="991" y="1323"/>
                  </a:cubicBezTo>
                  <a:cubicBezTo>
                    <a:pt x="1132" y="1410"/>
                    <a:pt x="1284" y="1490"/>
                    <a:pt x="1448" y="1566"/>
                  </a:cubicBezTo>
                  <a:cubicBezTo>
                    <a:pt x="1426" y="1537"/>
                    <a:pt x="1406" y="1509"/>
                    <a:pt x="1383" y="1480"/>
                  </a:cubicBezTo>
                  <a:cubicBezTo>
                    <a:pt x="1198" y="1223"/>
                    <a:pt x="1048" y="937"/>
                    <a:pt x="944" y="638"/>
                  </a:cubicBezTo>
                  <a:cubicBezTo>
                    <a:pt x="891" y="482"/>
                    <a:pt x="848" y="323"/>
                    <a:pt x="824" y="162"/>
                  </a:cubicBezTo>
                  <a:cubicBezTo>
                    <a:pt x="815" y="108"/>
                    <a:pt x="811" y="54"/>
                    <a:pt x="805" y="1"/>
                  </a:cubicBezTo>
                  <a:cubicBezTo>
                    <a:pt x="786" y="4"/>
                    <a:pt x="765" y="10"/>
                    <a:pt x="744" y="15"/>
                  </a:cubicBezTo>
                  <a:cubicBezTo>
                    <a:pt x="735" y="4"/>
                    <a:pt x="719"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8"/>
            <p:cNvSpPr/>
            <p:nvPr/>
          </p:nvSpPr>
          <p:spPr>
            <a:xfrm>
              <a:off x="1738708" y="999319"/>
              <a:ext cx="259719" cy="248055"/>
            </a:xfrm>
            <a:custGeom>
              <a:rect b="b" l="l" r="r" t="t"/>
              <a:pathLst>
                <a:path extrusionOk="0" h="7103" w="7437">
                  <a:moveTo>
                    <a:pt x="4251" y="0"/>
                  </a:moveTo>
                  <a:cubicBezTo>
                    <a:pt x="4119" y="0"/>
                    <a:pt x="3982" y="24"/>
                    <a:pt x="3840" y="71"/>
                  </a:cubicBezTo>
                  <a:cubicBezTo>
                    <a:pt x="3652" y="133"/>
                    <a:pt x="3471" y="231"/>
                    <a:pt x="3271" y="379"/>
                  </a:cubicBezTo>
                  <a:cubicBezTo>
                    <a:pt x="3073" y="523"/>
                    <a:pt x="2878" y="704"/>
                    <a:pt x="2653" y="947"/>
                  </a:cubicBezTo>
                  <a:cubicBezTo>
                    <a:pt x="2454" y="1167"/>
                    <a:pt x="2280" y="1374"/>
                    <a:pt x="2120" y="1580"/>
                  </a:cubicBezTo>
                  <a:cubicBezTo>
                    <a:pt x="1968" y="1774"/>
                    <a:pt x="1818" y="1985"/>
                    <a:pt x="1646" y="2248"/>
                  </a:cubicBezTo>
                  <a:cubicBezTo>
                    <a:pt x="1375" y="2667"/>
                    <a:pt x="1122" y="3133"/>
                    <a:pt x="878" y="3668"/>
                  </a:cubicBezTo>
                  <a:cubicBezTo>
                    <a:pt x="664" y="4136"/>
                    <a:pt x="472" y="4651"/>
                    <a:pt x="305" y="5194"/>
                  </a:cubicBezTo>
                  <a:cubicBezTo>
                    <a:pt x="225" y="5452"/>
                    <a:pt x="151" y="5722"/>
                    <a:pt x="74" y="6032"/>
                  </a:cubicBezTo>
                  <a:cubicBezTo>
                    <a:pt x="66" y="6066"/>
                    <a:pt x="59" y="6102"/>
                    <a:pt x="52" y="6137"/>
                  </a:cubicBezTo>
                  <a:cubicBezTo>
                    <a:pt x="38" y="6207"/>
                    <a:pt x="24" y="6279"/>
                    <a:pt x="9" y="6351"/>
                  </a:cubicBezTo>
                  <a:cubicBezTo>
                    <a:pt x="5" y="6364"/>
                    <a:pt x="4" y="6377"/>
                    <a:pt x="1" y="6389"/>
                  </a:cubicBezTo>
                  <a:cubicBezTo>
                    <a:pt x="8" y="6397"/>
                    <a:pt x="15" y="6402"/>
                    <a:pt x="22" y="6409"/>
                  </a:cubicBezTo>
                  <a:cubicBezTo>
                    <a:pt x="488" y="6330"/>
                    <a:pt x="960" y="6262"/>
                    <a:pt x="1431" y="6210"/>
                  </a:cubicBezTo>
                  <a:cubicBezTo>
                    <a:pt x="1696" y="6181"/>
                    <a:pt x="1963" y="6159"/>
                    <a:pt x="2228" y="6141"/>
                  </a:cubicBezTo>
                  <a:cubicBezTo>
                    <a:pt x="2495" y="6126"/>
                    <a:pt x="2763" y="6116"/>
                    <a:pt x="3031" y="6109"/>
                  </a:cubicBezTo>
                  <a:cubicBezTo>
                    <a:pt x="3124" y="6106"/>
                    <a:pt x="3219" y="6105"/>
                    <a:pt x="3311" y="6105"/>
                  </a:cubicBezTo>
                  <a:lnTo>
                    <a:pt x="3452" y="6105"/>
                  </a:lnTo>
                  <a:cubicBezTo>
                    <a:pt x="3581" y="6106"/>
                    <a:pt x="3710" y="6113"/>
                    <a:pt x="3840" y="6119"/>
                  </a:cubicBezTo>
                  <a:cubicBezTo>
                    <a:pt x="4108" y="6131"/>
                    <a:pt x="4373" y="6159"/>
                    <a:pt x="4639" y="6192"/>
                  </a:cubicBezTo>
                  <a:cubicBezTo>
                    <a:pt x="4902" y="6224"/>
                    <a:pt x="5161" y="6272"/>
                    <a:pt x="5421" y="6331"/>
                  </a:cubicBezTo>
                  <a:cubicBezTo>
                    <a:pt x="5682" y="6392"/>
                    <a:pt x="5940" y="6461"/>
                    <a:pt x="6195" y="6547"/>
                  </a:cubicBezTo>
                  <a:cubicBezTo>
                    <a:pt x="6620" y="6690"/>
                    <a:pt x="7037" y="6871"/>
                    <a:pt x="7422" y="7103"/>
                  </a:cubicBezTo>
                  <a:cubicBezTo>
                    <a:pt x="7428" y="7027"/>
                    <a:pt x="7432" y="6947"/>
                    <a:pt x="7435" y="6868"/>
                  </a:cubicBezTo>
                  <a:cubicBezTo>
                    <a:pt x="7436" y="6707"/>
                    <a:pt x="7428" y="6548"/>
                    <a:pt x="7414" y="6360"/>
                  </a:cubicBezTo>
                  <a:cubicBezTo>
                    <a:pt x="7389" y="6061"/>
                    <a:pt x="7338" y="5739"/>
                    <a:pt x="7260" y="5375"/>
                  </a:cubicBezTo>
                  <a:cubicBezTo>
                    <a:pt x="7191" y="5056"/>
                    <a:pt x="7106" y="4724"/>
                    <a:pt x="7008" y="4397"/>
                  </a:cubicBezTo>
                  <a:cubicBezTo>
                    <a:pt x="6921" y="4110"/>
                    <a:pt x="6821" y="3798"/>
                    <a:pt x="6685" y="3413"/>
                  </a:cubicBezTo>
                  <a:cubicBezTo>
                    <a:pt x="6529" y="2963"/>
                    <a:pt x="6369" y="2513"/>
                    <a:pt x="6187" y="2068"/>
                  </a:cubicBezTo>
                  <a:cubicBezTo>
                    <a:pt x="5992" y="1595"/>
                    <a:pt x="5807" y="1230"/>
                    <a:pt x="5603" y="922"/>
                  </a:cubicBezTo>
                  <a:cubicBezTo>
                    <a:pt x="5357" y="547"/>
                    <a:pt x="5112" y="301"/>
                    <a:pt x="4837" y="152"/>
                  </a:cubicBezTo>
                  <a:cubicBezTo>
                    <a:pt x="4685" y="71"/>
                    <a:pt x="4525" y="21"/>
                    <a:pt x="4358" y="3"/>
                  </a:cubicBezTo>
                  <a:cubicBezTo>
                    <a:pt x="4326" y="0"/>
                    <a:pt x="4296" y="0"/>
                    <a:pt x="4263" y="0"/>
                  </a:cubicBezTo>
                  <a:cubicBezTo>
                    <a:pt x="4259" y="0"/>
                    <a:pt x="4255" y="0"/>
                    <a:pt x="4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8"/>
            <p:cNvSpPr/>
            <p:nvPr/>
          </p:nvSpPr>
          <p:spPr>
            <a:xfrm>
              <a:off x="1701657" y="1264269"/>
              <a:ext cx="172412" cy="331484"/>
            </a:xfrm>
            <a:custGeom>
              <a:rect b="b" l="l" r="r" t="t"/>
              <a:pathLst>
                <a:path extrusionOk="0" h="9492" w="4937">
                  <a:moveTo>
                    <a:pt x="4408" y="0"/>
                  </a:moveTo>
                  <a:cubicBezTo>
                    <a:pt x="4374" y="0"/>
                    <a:pt x="4335" y="7"/>
                    <a:pt x="4291" y="23"/>
                  </a:cubicBezTo>
                  <a:cubicBezTo>
                    <a:pt x="4212" y="49"/>
                    <a:pt x="4146" y="108"/>
                    <a:pt x="4092" y="192"/>
                  </a:cubicBezTo>
                  <a:cubicBezTo>
                    <a:pt x="4092" y="194"/>
                    <a:pt x="4091" y="195"/>
                    <a:pt x="4091" y="199"/>
                  </a:cubicBezTo>
                  <a:cubicBezTo>
                    <a:pt x="4085" y="220"/>
                    <a:pt x="4078" y="241"/>
                    <a:pt x="4073" y="261"/>
                  </a:cubicBezTo>
                  <a:cubicBezTo>
                    <a:pt x="4073" y="266"/>
                    <a:pt x="4074" y="274"/>
                    <a:pt x="4078" y="278"/>
                  </a:cubicBezTo>
                  <a:cubicBezTo>
                    <a:pt x="3936" y="907"/>
                    <a:pt x="3753" y="1560"/>
                    <a:pt x="3529" y="2212"/>
                  </a:cubicBezTo>
                  <a:cubicBezTo>
                    <a:pt x="3416" y="2546"/>
                    <a:pt x="3293" y="2879"/>
                    <a:pt x="3166" y="3205"/>
                  </a:cubicBezTo>
                  <a:cubicBezTo>
                    <a:pt x="3053" y="3493"/>
                    <a:pt x="2926" y="3797"/>
                    <a:pt x="2761" y="4161"/>
                  </a:cubicBezTo>
                  <a:lnTo>
                    <a:pt x="2760" y="4164"/>
                  </a:lnTo>
                  <a:cubicBezTo>
                    <a:pt x="2759" y="4170"/>
                    <a:pt x="2754" y="4175"/>
                    <a:pt x="2753" y="4182"/>
                  </a:cubicBezTo>
                  <a:cubicBezTo>
                    <a:pt x="2579" y="4571"/>
                    <a:pt x="2382" y="4979"/>
                    <a:pt x="2179" y="5376"/>
                  </a:cubicBezTo>
                  <a:cubicBezTo>
                    <a:pt x="1979" y="5765"/>
                    <a:pt x="1759" y="6159"/>
                    <a:pt x="1506" y="6580"/>
                  </a:cubicBezTo>
                  <a:cubicBezTo>
                    <a:pt x="975" y="7469"/>
                    <a:pt x="496" y="8179"/>
                    <a:pt x="0" y="8811"/>
                  </a:cubicBezTo>
                  <a:cubicBezTo>
                    <a:pt x="2" y="8815"/>
                    <a:pt x="6" y="8819"/>
                    <a:pt x="7" y="8822"/>
                  </a:cubicBezTo>
                  <a:cubicBezTo>
                    <a:pt x="52" y="8889"/>
                    <a:pt x="104" y="8952"/>
                    <a:pt x="163" y="9007"/>
                  </a:cubicBezTo>
                  <a:lnTo>
                    <a:pt x="163" y="9007"/>
                  </a:lnTo>
                  <a:cubicBezTo>
                    <a:pt x="165" y="9010"/>
                    <a:pt x="168" y="9013"/>
                    <a:pt x="171" y="9014"/>
                  </a:cubicBezTo>
                  <a:lnTo>
                    <a:pt x="171" y="9014"/>
                  </a:lnTo>
                  <a:cubicBezTo>
                    <a:pt x="171" y="9015"/>
                    <a:pt x="171" y="9015"/>
                    <a:pt x="172" y="9015"/>
                  </a:cubicBezTo>
                  <a:lnTo>
                    <a:pt x="171" y="9015"/>
                  </a:lnTo>
                  <a:lnTo>
                    <a:pt x="171" y="9015"/>
                  </a:lnTo>
                  <a:cubicBezTo>
                    <a:pt x="172" y="9015"/>
                    <a:pt x="173" y="9016"/>
                    <a:pt x="174" y="9017"/>
                  </a:cubicBezTo>
                  <a:cubicBezTo>
                    <a:pt x="174" y="9017"/>
                    <a:pt x="177" y="9017"/>
                    <a:pt x="177" y="9018"/>
                  </a:cubicBezTo>
                  <a:cubicBezTo>
                    <a:pt x="281" y="9110"/>
                    <a:pt x="398" y="9188"/>
                    <a:pt x="519" y="9251"/>
                  </a:cubicBezTo>
                  <a:cubicBezTo>
                    <a:pt x="682" y="9333"/>
                    <a:pt x="856" y="9386"/>
                    <a:pt x="1032" y="9425"/>
                  </a:cubicBezTo>
                  <a:cubicBezTo>
                    <a:pt x="1238" y="9469"/>
                    <a:pt x="1446" y="9492"/>
                    <a:pt x="1655" y="9492"/>
                  </a:cubicBezTo>
                  <a:cubicBezTo>
                    <a:pt x="1688" y="9492"/>
                    <a:pt x="1722" y="9491"/>
                    <a:pt x="1755" y="9490"/>
                  </a:cubicBezTo>
                  <a:cubicBezTo>
                    <a:pt x="1951" y="9478"/>
                    <a:pt x="2144" y="9446"/>
                    <a:pt x="2331" y="9389"/>
                  </a:cubicBezTo>
                  <a:cubicBezTo>
                    <a:pt x="2409" y="9362"/>
                    <a:pt x="2485" y="9331"/>
                    <a:pt x="2560" y="9293"/>
                  </a:cubicBezTo>
                  <a:cubicBezTo>
                    <a:pt x="2567" y="9272"/>
                    <a:pt x="2568" y="9248"/>
                    <a:pt x="2568" y="9225"/>
                  </a:cubicBezTo>
                  <a:lnTo>
                    <a:pt x="2665" y="9076"/>
                  </a:lnTo>
                  <a:cubicBezTo>
                    <a:pt x="2732" y="8968"/>
                    <a:pt x="2796" y="8859"/>
                    <a:pt x="2857" y="8749"/>
                  </a:cubicBezTo>
                  <a:cubicBezTo>
                    <a:pt x="2996" y="8503"/>
                    <a:pt x="3106" y="8293"/>
                    <a:pt x="3204" y="8093"/>
                  </a:cubicBezTo>
                  <a:cubicBezTo>
                    <a:pt x="3425" y="7643"/>
                    <a:pt x="3628" y="7160"/>
                    <a:pt x="3805" y="6661"/>
                  </a:cubicBezTo>
                  <a:cubicBezTo>
                    <a:pt x="3989" y="6146"/>
                    <a:pt x="4143" y="5640"/>
                    <a:pt x="4273" y="5151"/>
                  </a:cubicBezTo>
                  <a:cubicBezTo>
                    <a:pt x="4404" y="4647"/>
                    <a:pt x="4516" y="4124"/>
                    <a:pt x="4608" y="3593"/>
                  </a:cubicBezTo>
                  <a:cubicBezTo>
                    <a:pt x="4639" y="3410"/>
                    <a:pt x="4668" y="3225"/>
                    <a:pt x="4698" y="3040"/>
                  </a:cubicBezTo>
                  <a:lnTo>
                    <a:pt x="4698" y="3040"/>
                  </a:lnTo>
                  <a:lnTo>
                    <a:pt x="4694" y="3065"/>
                  </a:lnTo>
                  <a:cubicBezTo>
                    <a:pt x="4775" y="2548"/>
                    <a:pt x="4829" y="2114"/>
                    <a:pt x="4867" y="1700"/>
                  </a:cubicBezTo>
                  <a:cubicBezTo>
                    <a:pt x="4891" y="1421"/>
                    <a:pt x="4912" y="1128"/>
                    <a:pt x="4929" y="789"/>
                  </a:cubicBezTo>
                  <a:cubicBezTo>
                    <a:pt x="4923" y="779"/>
                    <a:pt x="4922" y="765"/>
                    <a:pt x="4922" y="751"/>
                  </a:cubicBezTo>
                  <a:cubicBezTo>
                    <a:pt x="4929" y="691"/>
                    <a:pt x="4934" y="631"/>
                    <a:pt x="4936" y="569"/>
                  </a:cubicBezTo>
                  <a:lnTo>
                    <a:pt x="4936" y="586"/>
                  </a:lnTo>
                  <a:cubicBezTo>
                    <a:pt x="4936" y="546"/>
                    <a:pt x="4937" y="504"/>
                    <a:pt x="4936" y="463"/>
                  </a:cubicBezTo>
                  <a:cubicBezTo>
                    <a:pt x="4936" y="457"/>
                    <a:pt x="4936" y="452"/>
                    <a:pt x="4934" y="448"/>
                  </a:cubicBezTo>
                  <a:cubicBezTo>
                    <a:pt x="4926" y="393"/>
                    <a:pt x="4915" y="337"/>
                    <a:pt x="4902" y="279"/>
                  </a:cubicBezTo>
                  <a:cubicBezTo>
                    <a:pt x="4902" y="277"/>
                    <a:pt x="4901" y="272"/>
                    <a:pt x="4901" y="270"/>
                  </a:cubicBezTo>
                  <a:cubicBezTo>
                    <a:pt x="4894" y="257"/>
                    <a:pt x="4886" y="245"/>
                    <a:pt x="4878" y="235"/>
                  </a:cubicBezTo>
                  <a:cubicBezTo>
                    <a:pt x="4853" y="201"/>
                    <a:pt x="4824" y="169"/>
                    <a:pt x="4784" y="134"/>
                  </a:cubicBezTo>
                  <a:cubicBezTo>
                    <a:pt x="4717" y="78"/>
                    <a:pt x="4637" y="38"/>
                    <a:pt x="4544" y="14"/>
                  </a:cubicBezTo>
                  <a:cubicBezTo>
                    <a:pt x="4508" y="6"/>
                    <a:pt x="4466" y="0"/>
                    <a:pt x="4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8"/>
            <p:cNvSpPr/>
            <p:nvPr/>
          </p:nvSpPr>
          <p:spPr>
            <a:xfrm>
              <a:off x="1872737" y="1273732"/>
              <a:ext cx="105" cy="349"/>
            </a:xfrm>
            <a:custGeom>
              <a:rect b="b" l="l" r="r" t="t"/>
              <a:pathLst>
                <a:path extrusionOk="0" h="10" w="3">
                  <a:moveTo>
                    <a:pt x="1" y="0"/>
                  </a:moveTo>
                  <a:cubicBezTo>
                    <a:pt x="1" y="4"/>
                    <a:pt x="1" y="6"/>
                    <a:pt x="2" y="10"/>
                  </a:cubicBezTo>
                  <a:cubicBezTo>
                    <a:pt x="2" y="7"/>
                    <a:pt x="1" y="4"/>
                    <a:pt x="1" y="0"/>
                  </a:cubicBezTo>
                  <a:close/>
                </a:path>
              </a:pathLst>
            </a:custGeom>
            <a:solidFill>
              <a:srgbClr val="C5B4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8"/>
            <p:cNvSpPr/>
            <p:nvPr/>
          </p:nvSpPr>
          <p:spPr>
            <a:xfrm>
              <a:off x="1872807" y="1274047"/>
              <a:ext cx="35" cy="105"/>
            </a:xfrm>
            <a:custGeom>
              <a:rect b="b" l="l" r="r" t="t"/>
              <a:pathLst>
                <a:path extrusionOk="0" h="3" w="1">
                  <a:moveTo>
                    <a:pt x="0" y="1"/>
                  </a:moveTo>
                  <a:lnTo>
                    <a:pt x="0" y="2"/>
                  </a:lnTo>
                  <a:lnTo>
                    <a:pt x="0" y="1"/>
                  </a:lnTo>
                  <a:lnTo>
                    <a:pt x="0" y="1"/>
                  </a:lnTo>
                  <a:close/>
                </a:path>
              </a:pathLst>
            </a:custGeom>
            <a:solidFill>
              <a:srgbClr val="C5B4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8"/>
            <p:cNvSpPr/>
            <p:nvPr/>
          </p:nvSpPr>
          <p:spPr>
            <a:xfrm>
              <a:off x="1737137" y="1212236"/>
              <a:ext cx="261989" cy="38170"/>
            </a:xfrm>
            <a:custGeom>
              <a:rect b="b" l="l" r="r" t="t"/>
              <a:pathLst>
                <a:path extrusionOk="0" h="1093" w="7502">
                  <a:moveTo>
                    <a:pt x="6490" y="671"/>
                  </a:moveTo>
                  <a:cubicBezTo>
                    <a:pt x="6492" y="672"/>
                    <a:pt x="6494" y="673"/>
                    <a:pt x="6496" y="673"/>
                  </a:cubicBezTo>
                  <a:cubicBezTo>
                    <a:pt x="6494" y="673"/>
                    <a:pt x="6492" y="672"/>
                    <a:pt x="6490" y="671"/>
                  </a:cubicBezTo>
                  <a:close/>
                  <a:moveTo>
                    <a:pt x="3239" y="1"/>
                  </a:moveTo>
                  <a:cubicBezTo>
                    <a:pt x="2955" y="1"/>
                    <a:pt x="2667" y="11"/>
                    <a:pt x="2380" y="24"/>
                  </a:cubicBezTo>
                  <a:cubicBezTo>
                    <a:pt x="2085" y="38"/>
                    <a:pt x="1791" y="60"/>
                    <a:pt x="1495" y="84"/>
                  </a:cubicBezTo>
                  <a:cubicBezTo>
                    <a:pt x="1185" y="110"/>
                    <a:pt x="876" y="139"/>
                    <a:pt x="565" y="172"/>
                  </a:cubicBezTo>
                  <a:cubicBezTo>
                    <a:pt x="391" y="191"/>
                    <a:pt x="218" y="214"/>
                    <a:pt x="47" y="245"/>
                  </a:cubicBezTo>
                  <a:cubicBezTo>
                    <a:pt x="18" y="249"/>
                    <a:pt x="0" y="284"/>
                    <a:pt x="0" y="310"/>
                  </a:cubicBezTo>
                  <a:cubicBezTo>
                    <a:pt x="2" y="343"/>
                    <a:pt x="30" y="374"/>
                    <a:pt x="63" y="374"/>
                  </a:cubicBezTo>
                  <a:cubicBezTo>
                    <a:pt x="65" y="374"/>
                    <a:pt x="67" y="374"/>
                    <a:pt x="69" y="374"/>
                  </a:cubicBezTo>
                  <a:cubicBezTo>
                    <a:pt x="250" y="356"/>
                    <a:pt x="428" y="331"/>
                    <a:pt x="611" y="309"/>
                  </a:cubicBezTo>
                  <a:cubicBezTo>
                    <a:pt x="800" y="287"/>
                    <a:pt x="992" y="269"/>
                    <a:pt x="1182" y="254"/>
                  </a:cubicBezTo>
                  <a:cubicBezTo>
                    <a:pt x="1537" y="223"/>
                    <a:pt x="1890" y="198"/>
                    <a:pt x="2244" y="180"/>
                  </a:cubicBezTo>
                  <a:cubicBezTo>
                    <a:pt x="2558" y="164"/>
                    <a:pt x="2873" y="155"/>
                    <a:pt x="3188" y="155"/>
                  </a:cubicBezTo>
                  <a:cubicBezTo>
                    <a:pt x="3569" y="155"/>
                    <a:pt x="3950" y="169"/>
                    <a:pt x="4330" y="201"/>
                  </a:cubicBezTo>
                  <a:lnTo>
                    <a:pt x="4327" y="201"/>
                  </a:lnTo>
                  <a:cubicBezTo>
                    <a:pt x="4694" y="234"/>
                    <a:pt x="5063" y="288"/>
                    <a:pt x="5424" y="364"/>
                  </a:cubicBezTo>
                  <a:cubicBezTo>
                    <a:pt x="5787" y="440"/>
                    <a:pt x="6144" y="544"/>
                    <a:pt x="6490" y="671"/>
                  </a:cubicBezTo>
                  <a:lnTo>
                    <a:pt x="6490" y="671"/>
                  </a:lnTo>
                  <a:cubicBezTo>
                    <a:pt x="6489" y="670"/>
                    <a:pt x="6488" y="670"/>
                    <a:pt x="6487" y="669"/>
                  </a:cubicBezTo>
                  <a:lnTo>
                    <a:pt x="6487" y="669"/>
                  </a:lnTo>
                  <a:cubicBezTo>
                    <a:pt x="6798" y="786"/>
                    <a:pt x="7099" y="923"/>
                    <a:pt x="7387" y="1083"/>
                  </a:cubicBezTo>
                  <a:cubicBezTo>
                    <a:pt x="7398" y="1089"/>
                    <a:pt x="7410" y="1092"/>
                    <a:pt x="7421" y="1092"/>
                  </a:cubicBezTo>
                  <a:cubicBezTo>
                    <a:pt x="7447" y="1092"/>
                    <a:pt x="7472" y="1078"/>
                    <a:pt x="7484" y="1054"/>
                  </a:cubicBezTo>
                  <a:cubicBezTo>
                    <a:pt x="7502" y="1020"/>
                    <a:pt x="7488" y="974"/>
                    <a:pt x="7454" y="958"/>
                  </a:cubicBezTo>
                  <a:cubicBezTo>
                    <a:pt x="7191" y="814"/>
                    <a:pt x="6922" y="687"/>
                    <a:pt x="6645" y="577"/>
                  </a:cubicBezTo>
                  <a:cubicBezTo>
                    <a:pt x="6378" y="470"/>
                    <a:pt x="6106" y="381"/>
                    <a:pt x="5830" y="307"/>
                  </a:cubicBezTo>
                  <a:cubicBezTo>
                    <a:pt x="5274" y="157"/>
                    <a:pt x="4705" y="75"/>
                    <a:pt x="4132" y="33"/>
                  </a:cubicBezTo>
                  <a:cubicBezTo>
                    <a:pt x="3835" y="11"/>
                    <a:pt x="3539" y="1"/>
                    <a:pt x="3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18"/>
          <p:cNvGrpSpPr/>
          <p:nvPr/>
        </p:nvGrpSpPr>
        <p:grpSpPr>
          <a:xfrm rot="-3081395">
            <a:off x="10267175" y="675893"/>
            <a:ext cx="491775" cy="1041084"/>
            <a:chOff x="1161667" y="1635030"/>
            <a:chExt cx="321772" cy="681190"/>
          </a:xfrm>
        </p:grpSpPr>
        <p:sp>
          <p:nvSpPr>
            <p:cNvPr id="893" name="Google Shape;893;p18"/>
            <p:cNvSpPr/>
            <p:nvPr/>
          </p:nvSpPr>
          <p:spPr>
            <a:xfrm>
              <a:off x="1273904" y="1932631"/>
              <a:ext cx="209535" cy="383589"/>
            </a:xfrm>
            <a:custGeom>
              <a:rect b="b" l="l" r="r" t="t"/>
              <a:pathLst>
                <a:path extrusionOk="0" h="10984" w="6000">
                  <a:moveTo>
                    <a:pt x="468" y="1"/>
                  </a:moveTo>
                  <a:cubicBezTo>
                    <a:pt x="403" y="1"/>
                    <a:pt x="344" y="41"/>
                    <a:pt x="325" y="99"/>
                  </a:cubicBezTo>
                  <a:cubicBezTo>
                    <a:pt x="283" y="229"/>
                    <a:pt x="246" y="360"/>
                    <a:pt x="211" y="491"/>
                  </a:cubicBezTo>
                  <a:cubicBezTo>
                    <a:pt x="162" y="547"/>
                    <a:pt x="124" y="615"/>
                    <a:pt x="104" y="688"/>
                  </a:cubicBezTo>
                  <a:cubicBezTo>
                    <a:pt x="68" y="812"/>
                    <a:pt x="72" y="937"/>
                    <a:pt x="79" y="1032"/>
                  </a:cubicBezTo>
                  <a:cubicBezTo>
                    <a:pt x="79" y="1043"/>
                    <a:pt x="82" y="1053"/>
                    <a:pt x="89" y="1066"/>
                  </a:cubicBezTo>
                  <a:cubicBezTo>
                    <a:pt x="46" y="1327"/>
                    <a:pt x="21" y="1588"/>
                    <a:pt x="14" y="1844"/>
                  </a:cubicBezTo>
                  <a:cubicBezTo>
                    <a:pt x="0" y="2411"/>
                    <a:pt x="76" y="2984"/>
                    <a:pt x="245" y="3544"/>
                  </a:cubicBezTo>
                  <a:cubicBezTo>
                    <a:pt x="399" y="4070"/>
                    <a:pt x="645" y="4605"/>
                    <a:pt x="969" y="5132"/>
                  </a:cubicBezTo>
                  <a:cubicBezTo>
                    <a:pt x="1232" y="5557"/>
                    <a:pt x="1531" y="5966"/>
                    <a:pt x="1821" y="6362"/>
                  </a:cubicBezTo>
                  <a:lnTo>
                    <a:pt x="1887" y="6452"/>
                  </a:lnTo>
                  <a:cubicBezTo>
                    <a:pt x="2099" y="6740"/>
                    <a:pt x="2322" y="7051"/>
                    <a:pt x="2527" y="7366"/>
                  </a:cubicBezTo>
                  <a:cubicBezTo>
                    <a:pt x="2856" y="7879"/>
                    <a:pt x="3090" y="8353"/>
                    <a:pt x="3240" y="8811"/>
                  </a:cubicBezTo>
                  <a:cubicBezTo>
                    <a:pt x="3309" y="9032"/>
                    <a:pt x="3362" y="9267"/>
                    <a:pt x="3406" y="9529"/>
                  </a:cubicBezTo>
                  <a:cubicBezTo>
                    <a:pt x="3410" y="9693"/>
                    <a:pt x="3417" y="9857"/>
                    <a:pt x="3431" y="10019"/>
                  </a:cubicBezTo>
                  <a:cubicBezTo>
                    <a:pt x="3431" y="10023"/>
                    <a:pt x="3433" y="10025"/>
                    <a:pt x="3435" y="10029"/>
                  </a:cubicBezTo>
                  <a:cubicBezTo>
                    <a:pt x="3433" y="10124"/>
                    <a:pt x="3442" y="10215"/>
                    <a:pt x="3462" y="10295"/>
                  </a:cubicBezTo>
                  <a:cubicBezTo>
                    <a:pt x="3486" y="10389"/>
                    <a:pt x="3527" y="10475"/>
                    <a:pt x="3592" y="10570"/>
                  </a:cubicBezTo>
                  <a:cubicBezTo>
                    <a:pt x="3634" y="10631"/>
                    <a:pt x="3693" y="10689"/>
                    <a:pt x="3773" y="10751"/>
                  </a:cubicBezTo>
                  <a:cubicBezTo>
                    <a:pt x="3838" y="10802"/>
                    <a:pt x="3921" y="10846"/>
                    <a:pt x="4023" y="10887"/>
                  </a:cubicBezTo>
                  <a:cubicBezTo>
                    <a:pt x="4111" y="10923"/>
                    <a:pt x="4207" y="10944"/>
                    <a:pt x="4289" y="10960"/>
                  </a:cubicBezTo>
                  <a:cubicBezTo>
                    <a:pt x="4374" y="10976"/>
                    <a:pt x="4465" y="10984"/>
                    <a:pt x="4572" y="10984"/>
                  </a:cubicBezTo>
                  <a:cubicBezTo>
                    <a:pt x="4665" y="10984"/>
                    <a:pt x="4759" y="10977"/>
                    <a:pt x="4848" y="10963"/>
                  </a:cubicBezTo>
                  <a:cubicBezTo>
                    <a:pt x="4956" y="10948"/>
                    <a:pt x="5062" y="10914"/>
                    <a:pt x="5141" y="10886"/>
                  </a:cubicBezTo>
                  <a:cubicBezTo>
                    <a:pt x="5245" y="10850"/>
                    <a:pt x="5348" y="10798"/>
                    <a:pt x="5446" y="10733"/>
                  </a:cubicBezTo>
                  <a:cubicBezTo>
                    <a:pt x="5533" y="10675"/>
                    <a:pt x="5612" y="10606"/>
                    <a:pt x="5695" y="10515"/>
                  </a:cubicBezTo>
                  <a:cubicBezTo>
                    <a:pt x="5818" y="10378"/>
                    <a:pt x="5907" y="10190"/>
                    <a:pt x="5954" y="9971"/>
                  </a:cubicBezTo>
                  <a:cubicBezTo>
                    <a:pt x="5994" y="9787"/>
                    <a:pt x="6000" y="9587"/>
                    <a:pt x="5972" y="9338"/>
                  </a:cubicBezTo>
                  <a:cubicBezTo>
                    <a:pt x="5949" y="9131"/>
                    <a:pt x="5898" y="8908"/>
                    <a:pt x="5808" y="8636"/>
                  </a:cubicBezTo>
                  <a:cubicBezTo>
                    <a:pt x="5656" y="8172"/>
                    <a:pt x="5427" y="7705"/>
                    <a:pt x="5105" y="7207"/>
                  </a:cubicBezTo>
                  <a:cubicBezTo>
                    <a:pt x="4837" y="6791"/>
                    <a:pt x="4502" y="6363"/>
                    <a:pt x="4080" y="5901"/>
                  </a:cubicBezTo>
                  <a:cubicBezTo>
                    <a:pt x="3907" y="5710"/>
                    <a:pt x="3721" y="5517"/>
                    <a:pt x="3512" y="5310"/>
                  </a:cubicBezTo>
                  <a:cubicBezTo>
                    <a:pt x="3396" y="5197"/>
                    <a:pt x="3279" y="5084"/>
                    <a:pt x="3162" y="4972"/>
                  </a:cubicBezTo>
                  <a:cubicBezTo>
                    <a:pt x="3088" y="4901"/>
                    <a:pt x="3015" y="4832"/>
                    <a:pt x="2941" y="4762"/>
                  </a:cubicBezTo>
                  <a:cubicBezTo>
                    <a:pt x="2560" y="4392"/>
                    <a:pt x="2253" y="4025"/>
                    <a:pt x="2002" y="3640"/>
                  </a:cubicBezTo>
                  <a:lnTo>
                    <a:pt x="2002" y="3640"/>
                  </a:lnTo>
                  <a:lnTo>
                    <a:pt x="2020" y="3674"/>
                  </a:lnTo>
                  <a:cubicBezTo>
                    <a:pt x="1809" y="3337"/>
                    <a:pt x="1642" y="2989"/>
                    <a:pt x="1524" y="2632"/>
                  </a:cubicBezTo>
                  <a:lnTo>
                    <a:pt x="1524" y="2632"/>
                  </a:lnTo>
                  <a:lnTo>
                    <a:pt x="1528" y="2653"/>
                  </a:lnTo>
                  <a:cubicBezTo>
                    <a:pt x="1421" y="2302"/>
                    <a:pt x="1353" y="1922"/>
                    <a:pt x="1331" y="1528"/>
                  </a:cubicBezTo>
                  <a:lnTo>
                    <a:pt x="1328" y="1548"/>
                  </a:lnTo>
                  <a:cubicBezTo>
                    <a:pt x="1316" y="1218"/>
                    <a:pt x="1330" y="879"/>
                    <a:pt x="1374" y="513"/>
                  </a:cubicBezTo>
                  <a:cubicBezTo>
                    <a:pt x="1378" y="476"/>
                    <a:pt x="1367" y="437"/>
                    <a:pt x="1342" y="407"/>
                  </a:cubicBezTo>
                  <a:cubicBezTo>
                    <a:pt x="1314" y="373"/>
                    <a:pt x="1276" y="353"/>
                    <a:pt x="1236" y="349"/>
                  </a:cubicBezTo>
                  <a:cubicBezTo>
                    <a:pt x="1146" y="349"/>
                    <a:pt x="1083" y="408"/>
                    <a:pt x="1073" y="487"/>
                  </a:cubicBezTo>
                  <a:cubicBezTo>
                    <a:pt x="1069" y="518"/>
                    <a:pt x="1066" y="547"/>
                    <a:pt x="1062" y="576"/>
                  </a:cubicBezTo>
                  <a:cubicBezTo>
                    <a:pt x="950" y="437"/>
                    <a:pt x="804" y="354"/>
                    <a:pt x="639" y="331"/>
                  </a:cubicBezTo>
                  <a:cubicBezTo>
                    <a:pt x="617" y="327"/>
                    <a:pt x="594" y="325"/>
                    <a:pt x="570" y="325"/>
                  </a:cubicBezTo>
                  <a:cubicBezTo>
                    <a:pt x="584" y="286"/>
                    <a:pt x="597" y="245"/>
                    <a:pt x="610" y="204"/>
                  </a:cubicBezTo>
                  <a:cubicBezTo>
                    <a:pt x="635" y="124"/>
                    <a:pt x="597" y="38"/>
                    <a:pt x="521" y="9"/>
                  </a:cubicBezTo>
                  <a:cubicBezTo>
                    <a:pt x="503" y="3"/>
                    <a:pt x="486" y="1"/>
                    <a:pt x="4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8"/>
            <p:cNvSpPr/>
            <p:nvPr/>
          </p:nvSpPr>
          <p:spPr>
            <a:xfrm>
              <a:off x="1161667" y="1635030"/>
              <a:ext cx="295654" cy="342345"/>
            </a:xfrm>
            <a:custGeom>
              <a:rect b="b" l="l" r="r" t="t"/>
              <a:pathLst>
                <a:path extrusionOk="0" h="9803" w="8466">
                  <a:moveTo>
                    <a:pt x="4850" y="1"/>
                  </a:moveTo>
                  <a:cubicBezTo>
                    <a:pt x="4578" y="4"/>
                    <a:pt x="4303" y="38"/>
                    <a:pt x="4030" y="104"/>
                  </a:cubicBezTo>
                  <a:cubicBezTo>
                    <a:pt x="3715" y="180"/>
                    <a:pt x="3409" y="310"/>
                    <a:pt x="3113" y="487"/>
                  </a:cubicBezTo>
                  <a:cubicBezTo>
                    <a:pt x="2846" y="648"/>
                    <a:pt x="2589" y="860"/>
                    <a:pt x="2347" y="1112"/>
                  </a:cubicBezTo>
                  <a:cubicBezTo>
                    <a:pt x="1914" y="1565"/>
                    <a:pt x="1547" y="2143"/>
                    <a:pt x="1222" y="2882"/>
                  </a:cubicBezTo>
                  <a:cubicBezTo>
                    <a:pt x="946" y="3512"/>
                    <a:pt x="717" y="4217"/>
                    <a:pt x="525" y="5037"/>
                  </a:cubicBezTo>
                  <a:cubicBezTo>
                    <a:pt x="375" y="5675"/>
                    <a:pt x="252" y="6382"/>
                    <a:pt x="145" y="7193"/>
                  </a:cubicBezTo>
                  <a:cubicBezTo>
                    <a:pt x="93" y="7587"/>
                    <a:pt x="49" y="8011"/>
                    <a:pt x="6" y="8483"/>
                  </a:cubicBezTo>
                  <a:cubicBezTo>
                    <a:pt x="0" y="8538"/>
                    <a:pt x="32" y="8590"/>
                    <a:pt x="90" y="8618"/>
                  </a:cubicBezTo>
                  <a:cubicBezTo>
                    <a:pt x="104" y="8640"/>
                    <a:pt x="123" y="8657"/>
                    <a:pt x="144" y="8669"/>
                  </a:cubicBezTo>
                  <a:cubicBezTo>
                    <a:pt x="430" y="8833"/>
                    <a:pt x="733" y="8980"/>
                    <a:pt x="1050" y="9109"/>
                  </a:cubicBezTo>
                  <a:cubicBezTo>
                    <a:pt x="1058" y="9056"/>
                    <a:pt x="1068" y="9005"/>
                    <a:pt x="1080" y="8951"/>
                  </a:cubicBezTo>
                  <a:cubicBezTo>
                    <a:pt x="1121" y="8738"/>
                    <a:pt x="1170" y="8525"/>
                    <a:pt x="1235" y="8318"/>
                  </a:cubicBezTo>
                  <a:cubicBezTo>
                    <a:pt x="1299" y="8107"/>
                    <a:pt x="1380" y="7897"/>
                    <a:pt x="1486" y="7701"/>
                  </a:cubicBezTo>
                  <a:cubicBezTo>
                    <a:pt x="1538" y="7606"/>
                    <a:pt x="1595" y="7514"/>
                    <a:pt x="1660" y="7428"/>
                  </a:cubicBezTo>
                  <a:cubicBezTo>
                    <a:pt x="1716" y="7356"/>
                    <a:pt x="1777" y="7287"/>
                    <a:pt x="1845" y="7225"/>
                  </a:cubicBezTo>
                  <a:cubicBezTo>
                    <a:pt x="1852" y="7217"/>
                    <a:pt x="1864" y="7213"/>
                    <a:pt x="1875" y="7213"/>
                  </a:cubicBezTo>
                  <a:cubicBezTo>
                    <a:pt x="1886" y="7213"/>
                    <a:pt x="1899" y="7217"/>
                    <a:pt x="1907" y="7221"/>
                  </a:cubicBezTo>
                  <a:cubicBezTo>
                    <a:pt x="1922" y="7232"/>
                    <a:pt x="1928" y="7247"/>
                    <a:pt x="1928" y="7266"/>
                  </a:cubicBezTo>
                  <a:cubicBezTo>
                    <a:pt x="1936" y="7587"/>
                    <a:pt x="1919" y="7908"/>
                    <a:pt x="1900" y="8227"/>
                  </a:cubicBezTo>
                  <a:cubicBezTo>
                    <a:pt x="1881" y="8545"/>
                    <a:pt x="1865" y="8862"/>
                    <a:pt x="1881" y="9180"/>
                  </a:cubicBezTo>
                  <a:cubicBezTo>
                    <a:pt x="1885" y="9254"/>
                    <a:pt x="1890" y="9330"/>
                    <a:pt x="1897" y="9405"/>
                  </a:cubicBezTo>
                  <a:cubicBezTo>
                    <a:pt x="2077" y="9456"/>
                    <a:pt x="2259" y="9504"/>
                    <a:pt x="2447" y="9547"/>
                  </a:cubicBezTo>
                  <a:cubicBezTo>
                    <a:pt x="2456" y="9416"/>
                    <a:pt x="2465" y="9288"/>
                    <a:pt x="2484" y="9158"/>
                  </a:cubicBezTo>
                  <a:cubicBezTo>
                    <a:pt x="2502" y="9032"/>
                    <a:pt x="2528" y="8904"/>
                    <a:pt x="2571" y="8784"/>
                  </a:cubicBezTo>
                  <a:cubicBezTo>
                    <a:pt x="2596" y="8717"/>
                    <a:pt x="2623" y="8652"/>
                    <a:pt x="2656" y="8590"/>
                  </a:cubicBezTo>
                  <a:cubicBezTo>
                    <a:pt x="2681" y="8542"/>
                    <a:pt x="2712" y="8495"/>
                    <a:pt x="2742" y="8450"/>
                  </a:cubicBezTo>
                  <a:cubicBezTo>
                    <a:pt x="2750" y="8436"/>
                    <a:pt x="2767" y="8429"/>
                    <a:pt x="2782" y="8429"/>
                  </a:cubicBezTo>
                  <a:cubicBezTo>
                    <a:pt x="2789" y="8429"/>
                    <a:pt x="2795" y="8429"/>
                    <a:pt x="2799" y="8433"/>
                  </a:cubicBezTo>
                  <a:cubicBezTo>
                    <a:pt x="2815" y="8440"/>
                    <a:pt x="2826" y="8454"/>
                    <a:pt x="2830" y="8470"/>
                  </a:cubicBezTo>
                  <a:cubicBezTo>
                    <a:pt x="2866" y="8626"/>
                    <a:pt x="2894" y="8785"/>
                    <a:pt x="2913" y="8944"/>
                  </a:cubicBezTo>
                  <a:cubicBezTo>
                    <a:pt x="2931" y="9104"/>
                    <a:pt x="2946" y="9263"/>
                    <a:pt x="2963" y="9423"/>
                  </a:cubicBezTo>
                  <a:cubicBezTo>
                    <a:pt x="2970" y="9501"/>
                    <a:pt x="2978" y="9579"/>
                    <a:pt x="2988" y="9656"/>
                  </a:cubicBezTo>
                  <a:cubicBezTo>
                    <a:pt x="3020" y="9662"/>
                    <a:pt x="3051" y="9667"/>
                    <a:pt x="3084" y="9671"/>
                  </a:cubicBezTo>
                  <a:cubicBezTo>
                    <a:pt x="3624" y="9760"/>
                    <a:pt x="4178" y="9802"/>
                    <a:pt x="4727" y="9802"/>
                  </a:cubicBezTo>
                  <a:cubicBezTo>
                    <a:pt x="5246" y="9802"/>
                    <a:pt x="5767" y="9764"/>
                    <a:pt x="6276" y="9685"/>
                  </a:cubicBezTo>
                  <a:cubicBezTo>
                    <a:pt x="6635" y="9630"/>
                    <a:pt x="6987" y="9557"/>
                    <a:pt x="7318" y="9464"/>
                  </a:cubicBezTo>
                  <a:cubicBezTo>
                    <a:pt x="7479" y="9421"/>
                    <a:pt x="7641" y="9372"/>
                    <a:pt x="7814" y="9312"/>
                  </a:cubicBezTo>
                  <a:cubicBezTo>
                    <a:pt x="7967" y="9261"/>
                    <a:pt x="8172" y="9188"/>
                    <a:pt x="8368" y="9097"/>
                  </a:cubicBezTo>
                  <a:cubicBezTo>
                    <a:pt x="8387" y="9089"/>
                    <a:pt x="8406" y="9068"/>
                    <a:pt x="8420" y="9042"/>
                  </a:cubicBezTo>
                  <a:cubicBezTo>
                    <a:pt x="8450" y="9013"/>
                    <a:pt x="8466" y="8974"/>
                    <a:pt x="8464" y="8935"/>
                  </a:cubicBezTo>
                  <a:cubicBezTo>
                    <a:pt x="8450" y="8719"/>
                    <a:pt x="8444" y="8503"/>
                    <a:pt x="8438" y="8288"/>
                  </a:cubicBezTo>
                  <a:lnTo>
                    <a:pt x="8435" y="8178"/>
                  </a:lnTo>
                  <a:cubicBezTo>
                    <a:pt x="8428" y="7884"/>
                    <a:pt x="8419" y="7591"/>
                    <a:pt x="8410" y="7297"/>
                  </a:cubicBezTo>
                  <a:cubicBezTo>
                    <a:pt x="8384" y="6506"/>
                    <a:pt x="8347" y="5861"/>
                    <a:pt x="8290" y="5268"/>
                  </a:cubicBezTo>
                  <a:cubicBezTo>
                    <a:pt x="8209" y="4452"/>
                    <a:pt x="8100" y="3783"/>
                    <a:pt x="7945" y="3166"/>
                  </a:cubicBezTo>
                  <a:cubicBezTo>
                    <a:pt x="7860" y="2830"/>
                    <a:pt x="7759" y="2511"/>
                    <a:pt x="7644" y="2217"/>
                  </a:cubicBezTo>
                  <a:cubicBezTo>
                    <a:pt x="7517" y="1895"/>
                    <a:pt x="7379" y="1619"/>
                    <a:pt x="7223" y="1370"/>
                  </a:cubicBezTo>
                  <a:cubicBezTo>
                    <a:pt x="6886" y="833"/>
                    <a:pt x="6450" y="436"/>
                    <a:pt x="5964" y="225"/>
                  </a:cubicBezTo>
                  <a:cubicBezTo>
                    <a:pt x="5821" y="162"/>
                    <a:pt x="5681" y="114"/>
                    <a:pt x="5539" y="80"/>
                  </a:cubicBezTo>
                  <a:cubicBezTo>
                    <a:pt x="5395" y="45"/>
                    <a:pt x="5237" y="20"/>
                    <a:pt x="5070" y="8"/>
                  </a:cubicBezTo>
                  <a:cubicBezTo>
                    <a:pt x="4998" y="4"/>
                    <a:pt x="4925" y="1"/>
                    <a:pt x="48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8"/>
            <p:cNvSpPr/>
            <p:nvPr/>
          </p:nvSpPr>
          <p:spPr>
            <a:xfrm>
              <a:off x="1240345" y="1669044"/>
              <a:ext cx="47669" cy="57552"/>
            </a:xfrm>
            <a:custGeom>
              <a:rect b="b" l="l" r="r" t="t"/>
              <a:pathLst>
                <a:path extrusionOk="0" h="1648" w="1365">
                  <a:moveTo>
                    <a:pt x="1095" y="0"/>
                  </a:moveTo>
                  <a:cubicBezTo>
                    <a:pt x="1052" y="3"/>
                    <a:pt x="1012" y="14"/>
                    <a:pt x="976" y="26"/>
                  </a:cubicBezTo>
                  <a:cubicBezTo>
                    <a:pt x="905" y="47"/>
                    <a:pt x="841" y="90"/>
                    <a:pt x="783" y="134"/>
                  </a:cubicBezTo>
                  <a:cubicBezTo>
                    <a:pt x="700" y="193"/>
                    <a:pt x="627" y="268"/>
                    <a:pt x="558" y="343"/>
                  </a:cubicBezTo>
                  <a:cubicBezTo>
                    <a:pt x="417" y="492"/>
                    <a:pt x="293" y="659"/>
                    <a:pt x="192" y="837"/>
                  </a:cubicBezTo>
                  <a:cubicBezTo>
                    <a:pt x="183" y="857"/>
                    <a:pt x="170" y="877"/>
                    <a:pt x="159" y="897"/>
                  </a:cubicBezTo>
                  <a:cubicBezTo>
                    <a:pt x="103" y="984"/>
                    <a:pt x="56" y="1081"/>
                    <a:pt x="39" y="1180"/>
                  </a:cubicBezTo>
                  <a:cubicBezTo>
                    <a:pt x="17" y="1254"/>
                    <a:pt x="3" y="1331"/>
                    <a:pt x="0" y="1406"/>
                  </a:cubicBezTo>
                  <a:cubicBezTo>
                    <a:pt x="0" y="1465"/>
                    <a:pt x="10" y="1516"/>
                    <a:pt x="47" y="1564"/>
                  </a:cubicBezTo>
                  <a:cubicBezTo>
                    <a:pt x="86" y="1613"/>
                    <a:pt x="152" y="1647"/>
                    <a:pt x="216" y="1647"/>
                  </a:cubicBezTo>
                  <a:cubicBezTo>
                    <a:pt x="229" y="1647"/>
                    <a:pt x="242" y="1646"/>
                    <a:pt x="254" y="1643"/>
                  </a:cubicBezTo>
                  <a:cubicBezTo>
                    <a:pt x="274" y="1640"/>
                    <a:pt x="293" y="1635"/>
                    <a:pt x="311" y="1629"/>
                  </a:cubicBezTo>
                  <a:cubicBezTo>
                    <a:pt x="330" y="1633"/>
                    <a:pt x="349" y="1634"/>
                    <a:pt x="367" y="1634"/>
                  </a:cubicBezTo>
                  <a:cubicBezTo>
                    <a:pt x="485" y="1634"/>
                    <a:pt x="598" y="1571"/>
                    <a:pt x="691" y="1498"/>
                  </a:cubicBezTo>
                  <a:cubicBezTo>
                    <a:pt x="757" y="1447"/>
                    <a:pt x="813" y="1385"/>
                    <a:pt x="869" y="1323"/>
                  </a:cubicBezTo>
                  <a:cubicBezTo>
                    <a:pt x="929" y="1255"/>
                    <a:pt x="982" y="1182"/>
                    <a:pt x="1034" y="1110"/>
                  </a:cubicBezTo>
                  <a:cubicBezTo>
                    <a:pt x="1117" y="993"/>
                    <a:pt x="1193" y="864"/>
                    <a:pt x="1254" y="732"/>
                  </a:cubicBezTo>
                  <a:cubicBezTo>
                    <a:pt x="1284" y="663"/>
                    <a:pt x="1306" y="588"/>
                    <a:pt x="1326" y="518"/>
                  </a:cubicBezTo>
                  <a:cubicBezTo>
                    <a:pt x="1345" y="450"/>
                    <a:pt x="1362" y="378"/>
                    <a:pt x="1364" y="308"/>
                  </a:cubicBezTo>
                  <a:cubicBezTo>
                    <a:pt x="1364" y="209"/>
                    <a:pt x="1337" y="117"/>
                    <a:pt x="1257" y="54"/>
                  </a:cubicBezTo>
                  <a:cubicBezTo>
                    <a:pt x="1218" y="22"/>
                    <a:pt x="1178" y="13"/>
                    <a:pt x="1130" y="4"/>
                  </a:cubicBezTo>
                  <a:cubicBezTo>
                    <a:pt x="1117" y="2"/>
                    <a:pt x="1105" y="0"/>
                    <a:pt x="109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8"/>
            <p:cNvSpPr/>
            <p:nvPr/>
          </p:nvSpPr>
          <p:spPr>
            <a:xfrm>
              <a:off x="1299536" y="1661291"/>
              <a:ext cx="25633" cy="30208"/>
            </a:xfrm>
            <a:custGeom>
              <a:rect b="b" l="l" r="r" t="t"/>
              <a:pathLst>
                <a:path extrusionOk="0" h="865" w="734">
                  <a:moveTo>
                    <a:pt x="559" y="1"/>
                  </a:moveTo>
                  <a:cubicBezTo>
                    <a:pt x="539" y="1"/>
                    <a:pt x="520" y="5"/>
                    <a:pt x="503" y="11"/>
                  </a:cubicBezTo>
                  <a:cubicBezTo>
                    <a:pt x="431" y="34"/>
                    <a:pt x="369" y="70"/>
                    <a:pt x="310" y="112"/>
                  </a:cubicBezTo>
                  <a:cubicBezTo>
                    <a:pt x="249" y="152"/>
                    <a:pt x="199" y="207"/>
                    <a:pt x="151" y="261"/>
                  </a:cubicBezTo>
                  <a:cubicBezTo>
                    <a:pt x="104" y="312"/>
                    <a:pt x="71" y="378"/>
                    <a:pt x="42" y="442"/>
                  </a:cubicBezTo>
                  <a:cubicBezTo>
                    <a:pt x="28" y="473"/>
                    <a:pt x="21" y="504"/>
                    <a:pt x="14" y="537"/>
                  </a:cubicBezTo>
                  <a:cubicBezTo>
                    <a:pt x="8" y="573"/>
                    <a:pt x="2" y="607"/>
                    <a:pt x="1" y="643"/>
                  </a:cubicBezTo>
                  <a:cubicBezTo>
                    <a:pt x="1" y="672"/>
                    <a:pt x="2" y="698"/>
                    <a:pt x="13" y="725"/>
                  </a:cubicBezTo>
                  <a:lnTo>
                    <a:pt x="13" y="747"/>
                  </a:lnTo>
                  <a:cubicBezTo>
                    <a:pt x="13" y="776"/>
                    <a:pt x="17" y="801"/>
                    <a:pt x="37" y="824"/>
                  </a:cubicBezTo>
                  <a:cubicBezTo>
                    <a:pt x="60" y="854"/>
                    <a:pt x="91" y="865"/>
                    <a:pt x="126" y="865"/>
                  </a:cubicBezTo>
                  <a:cubicBezTo>
                    <a:pt x="130" y="865"/>
                    <a:pt x="134" y="864"/>
                    <a:pt x="139" y="864"/>
                  </a:cubicBezTo>
                  <a:cubicBezTo>
                    <a:pt x="317" y="854"/>
                    <a:pt x="462" y="744"/>
                    <a:pt x="574" y="613"/>
                  </a:cubicBezTo>
                  <a:cubicBezTo>
                    <a:pt x="625" y="551"/>
                    <a:pt x="665" y="473"/>
                    <a:pt x="694" y="399"/>
                  </a:cubicBezTo>
                  <a:cubicBezTo>
                    <a:pt x="725" y="315"/>
                    <a:pt x="734" y="222"/>
                    <a:pt x="724" y="132"/>
                  </a:cubicBezTo>
                  <a:cubicBezTo>
                    <a:pt x="718" y="92"/>
                    <a:pt x="692" y="54"/>
                    <a:pt x="659" y="30"/>
                  </a:cubicBezTo>
                  <a:cubicBezTo>
                    <a:pt x="632" y="11"/>
                    <a:pt x="603" y="1"/>
                    <a:pt x="572" y="1"/>
                  </a:cubicBezTo>
                  <a:cubicBezTo>
                    <a:pt x="568" y="1"/>
                    <a:pt x="563" y="1"/>
                    <a:pt x="55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8"/>
            <p:cNvSpPr/>
            <p:nvPr/>
          </p:nvSpPr>
          <p:spPr>
            <a:xfrm>
              <a:off x="1250577" y="1737455"/>
              <a:ext cx="27659" cy="34538"/>
            </a:xfrm>
            <a:custGeom>
              <a:rect b="b" l="l" r="r" t="t"/>
              <a:pathLst>
                <a:path extrusionOk="0" h="989" w="792">
                  <a:moveTo>
                    <a:pt x="581" y="0"/>
                  </a:moveTo>
                  <a:cubicBezTo>
                    <a:pt x="504" y="6"/>
                    <a:pt x="424" y="25"/>
                    <a:pt x="355" y="62"/>
                  </a:cubicBezTo>
                  <a:cubicBezTo>
                    <a:pt x="269" y="108"/>
                    <a:pt x="197" y="181"/>
                    <a:pt x="145" y="262"/>
                  </a:cubicBezTo>
                  <a:cubicBezTo>
                    <a:pt x="37" y="425"/>
                    <a:pt x="0" y="628"/>
                    <a:pt x="28" y="819"/>
                  </a:cubicBezTo>
                  <a:cubicBezTo>
                    <a:pt x="36" y="871"/>
                    <a:pt x="66" y="919"/>
                    <a:pt x="110" y="951"/>
                  </a:cubicBezTo>
                  <a:cubicBezTo>
                    <a:pt x="147" y="977"/>
                    <a:pt x="187" y="988"/>
                    <a:pt x="227" y="988"/>
                  </a:cubicBezTo>
                  <a:cubicBezTo>
                    <a:pt x="255" y="988"/>
                    <a:pt x="284" y="983"/>
                    <a:pt x="312" y="973"/>
                  </a:cubicBezTo>
                  <a:cubicBezTo>
                    <a:pt x="398" y="942"/>
                    <a:pt x="480" y="895"/>
                    <a:pt x="549" y="833"/>
                  </a:cubicBezTo>
                  <a:cubicBezTo>
                    <a:pt x="595" y="799"/>
                    <a:pt x="636" y="758"/>
                    <a:pt x="667" y="711"/>
                  </a:cubicBezTo>
                  <a:cubicBezTo>
                    <a:pt x="791" y="538"/>
                    <a:pt x="790" y="322"/>
                    <a:pt x="748" y="123"/>
                  </a:cubicBezTo>
                  <a:cubicBezTo>
                    <a:pt x="740" y="83"/>
                    <a:pt x="722" y="50"/>
                    <a:pt x="690" y="28"/>
                  </a:cubicBezTo>
                  <a:cubicBezTo>
                    <a:pt x="660" y="7"/>
                    <a:pt x="631" y="0"/>
                    <a:pt x="59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8"/>
            <p:cNvSpPr/>
            <p:nvPr/>
          </p:nvSpPr>
          <p:spPr>
            <a:xfrm>
              <a:off x="1199975" y="1761760"/>
              <a:ext cx="30802" cy="48926"/>
            </a:xfrm>
            <a:custGeom>
              <a:rect b="b" l="l" r="r" t="t"/>
              <a:pathLst>
                <a:path extrusionOk="0" h="1401" w="882">
                  <a:moveTo>
                    <a:pt x="590" y="1"/>
                  </a:moveTo>
                  <a:cubicBezTo>
                    <a:pt x="553" y="1"/>
                    <a:pt x="517" y="10"/>
                    <a:pt x="480" y="26"/>
                  </a:cubicBezTo>
                  <a:cubicBezTo>
                    <a:pt x="408" y="56"/>
                    <a:pt x="353" y="106"/>
                    <a:pt x="300" y="166"/>
                  </a:cubicBezTo>
                  <a:cubicBezTo>
                    <a:pt x="241" y="233"/>
                    <a:pt x="197" y="317"/>
                    <a:pt x="156" y="396"/>
                  </a:cubicBezTo>
                  <a:cubicBezTo>
                    <a:pt x="111" y="482"/>
                    <a:pt x="77" y="571"/>
                    <a:pt x="51" y="662"/>
                  </a:cubicBezTo>
                  <a:cubicBezTo>
                    <a:pt x="22" y="761"/>
                    <a:pt x="1" y="863"/>
                    <a:pt x="1" y="966"/>
                  </a:cubicBezTo>
                  <a:cubicBezTo>
                    <a:pt x="1" y="1068"/>
                    <a:pt x="13" y="1175"/>
                    <a:pt x="63" y="1269"/>
                  </a:cubicBezTo>
                  <a:cubicBezTo>
                    <a:pt x="92" y="1321"/>
                    <a:pt x="128" y="1362"/>
                    <a:pt x="189" y="1386"/>
                  </a:cubicBezTo>
                  <a:cubicBezTo>
                    <a:pt x="213" y="1395"/>
                    <a:pt x="242" y="1400"/>
                    <a:pt x="271" y="1400"/>
                  </a:cubicBezTo>
                  <a:cubicBezTo>
                    <a:pt x="301" y="1400"/>
                    <a:pt x="331" y="1394"/>
                    <a:pt x="356" y="1380"/>
                  </a:cubicBezTo>
                  <a:cubicBezTo>
                    <a:pt x="404" y="1354"/>
                    <a:pt x="451" y="1325"/>
                    <a:pt x="494" y="1292"/>
                  </a:cubicBezTo>
                  <a:cubicBezTo>
                    <a:pt x="510" y="1289"/>
                    <a:pt x="523" y="1284"/>
                    <a:pt x="539" y="1278"/>
                  </a:cubicBezTo>
                  <a:cubicBezTo>
                    <a:pt x="666" y="1227"/>
                    <a:pt x="744" y="1096"/>
                    <a:pt x="792" y="976"/>
                  </a:cubicBezTo>
                  <a:cubicBezTo>
                    <a:pt x="826" y="890"/>
                    <a:pt x="844" y="796"/>
                    <a:pt x="858" y="705"/>
                  </a:cubicBezTo>
                  <a:cubicBezTo>
                    <a:pt x="875" y="592"/>
                    <a:pt x="882" y="476"/>
                    <a:pt x="878" y="360"/>
                  </a:cubicBezTo>
                  <a:cubicBezTo>
                    <a:pt x="871" y="226"/>
                    <a:pt x="831" y="58"/>
                    <a:pt x="684" y="14"/>
                  </a:cubicBezTo>
                  <a:cubicBezTo>
                    <a:pt x="658" y="5"/>
                    <a:pt x="632" y="1"/>
                    <a:pt x="604" y="1"/>
                  </a:cubicBezTo>
                  <a:cubicBezTo>
                    <a:pt x="599" y="1"/>
                    <a:pt x="595" y="1"/>
                    <a:pt x="59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1237306" y="1789907"/>
              <a:ext cx="13131" cy="17496"/>
            </a:xfrm>
            <a:custGeom>
              <a:rect b="b" l="l" r="r" t="t"/>
              <a:pathLst>
                <a:path extrusionOk="0" h="501" w="376">
                  <a:moveTo>
                    <a:pt x="223" y="0"/>
                  </a:moveTo>
                  <a:cubicBezTo>
                    <a:pt x="194" y="1"/>
                    <a:pt x="167" y="8"/>
                    <a:pt x="145" y="22"/>
                  </a:cubicBezTo>
                  <a:cubicBezTo>
                    <a:pt x="115" y="35"/>
                    <a:pt x="90" y="58"/>
                    <a:pt x="79" y="90"/>
                  </a:cubicBezTo>
                  <a:cubicBezTo>
                    <a:pt x="64" y="135"/>
                    <a:pt x="43" y="177"/>
                    <a:pt x="24" y="222"/>
                  </a:cubicBezTo>
                  <a:cubicBezTo>
                    <a:pt x="5" y="265"/>
                    <a:pt x="0" y="313"/>
                    <a:pt x="0" y="360"/>
                  </a:cubicBezTo>
                  <a:cubicBezTo>
                    <a:pt x="0" y="406"/>
                    <a:pt x="14" y="446"/>
                    <a:pt x="51" y="475"/>
                  </a:cubicBezTo>
                  <a:cubicBezTo>
                    <a:pt x="73" y="491"/>
                    <a:pt x="102" y="500"/>
                    <a:pt x="131" y="500"/>
                  </a:cubicBezTo>
                  <a:cubicBezTo>
                    <a:pt x="148" y="500"/>
                    <a:pt x="164" y="497"/>
                    <a:pt x="177" y="490"/>
                  </a:cubicBezTo>
                  <a:cubicBezTo>
                    <a:pt x="217" y="465"/>
                    <a:pt x="250" y="446"/>
                    <a:pt x="281" y="411"/>
                  </a:cubicBezTo>
                  <a:cubicBezTo>
                    <a:pt x="305" y="384"/>
                    <a:pt x="322" y="353"/>
                    <a:pt x="340" y="319"/>
                  </a:cubicBezTo>
                  <a:cubicBezTo>
                    <a:pt x="354" y="291"/>
                    <a:pt x="357" y="255"/>
                    <a:pt x="363" y="225"/>
                  </a:cubicBezTo>
                  <a:cubicBezTo>
                    <a:pt x="368" y="203"/>
                    <a:pt x="366" y="182"/>
                    <a:pt x="369" y="162"/>
                  </a:cubicBezTo>
                  <a:cubicBezTo>
                    <a:pt x="376" y="127"/>
                    <a:pt x="359" y="83"/>
                    <a:pt x="336" y="55"/>
                  </a:cubicBezTo>
                  <a:cubicBezTo>
                    <a:pt x="312" y="24"/>
                    <a:pt x="274" y="4"/>
                    <a:pt x="23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8"/>
            <p:cNvSpPr/>
            <p:nvPr/>
          </p:nvSpPr>
          <p:spPr>
            <a:xfrm>
              <a:off x="1199591" y="1828600"/>
              <a:ext cx="21792" cy="30941"/>
            </a:xfrm>
            <a:custGeom>
              <a:rect b="b" l="l" r="r" t="t"/>
              <a:pathLst>
                <a:path extrusionOk="0" h="886" w="624">
                  <a:moveTo>
                    <a:pt x="429" y="1"/>
                  </a:moveTo>
                  <a:cubicBezTo>
                    <a:pt x="421" y="1"/>
                    <a:pt x="408" y="1"/>
                    <a:pt x="398" y="5"/>
                  </a:cubicBezTo>
                  <a:cubicBezTo>
                    <a:pt x="374" y="12"/>
                    <a:pt x="349" y="19"/>
                    <a:pt x="323" y="27"/>
                  </a:cubicBezTo>
                  <a:cubicBezTo>
                    <a:pt x="291" y="41"/>
                    <a:pt x="262" y="56"/>
                    <a:pt x="233" y="75"/>
                  </a:cubicBezTo>
                  <a:cubicBezTo>
                    <a:pt x="186" y="107"/>
                    <a:pt x="147" y="146"/>
                    <a:pt x="117" y="192"/>
                  </a:cubicBezTo>
                  <a:cubicBezTo>
                    <a:pt x="49" y="291"/>
                    <a:pt x="28" y="412"/>
                    <a:pt x="5" y="524"/>
                  </a:cubicBezTo>
                  <a:cubicBezTo>
                    <a:pt x="1" y="558"/>
                    <a:pt x="6" y="593"/>
                    <a:pt x="20" y="626"/>
                  </a:cubicBezTo>
                  <a:cubicBezTo>
                    <a:pt x="20" y="627"/>
                    <a:pt x="22" y="629"/>
                    <a:pt x="22" y="631"/>
                  </a:cubicBezTo>
                  <a:cubicBezTo>
                    <a:pt x="23" y="674"/>
                    <a:pt x="33" y="717"/>
                    <a:pt x="42" y="760"/>
                  </a:cubicBezTo>
                  <a:cubicBezTo>
                    <a:pt x="53" y="800"/>
                    <a:pt x="69" y="833"/>
                    <a:pt x="103" y="859"/>
                  </a:cubicBezTo>
                  <a:cubicBezTo>
                    <a:pt x="129" y="878"/>
                    <a:pt x="157" y="885"/>
                    <a:pt x="186" y="885"/>
                  </a:cubicBezTo>
                  <a:cubicBezTo>
                    <a:pt x="208" y="885"/>
                    <a:pt x="229" y="881"/>
                    <a:pt x="251" y="874"/>
                  </a:cubicBezTo>
                  <a:cubicBezTo>
                    <a:pt x="520" y="783"/>
                    <a:pt x="623" y="481"/>
                    <a:pt x="621" y="220"/>
                  </a:cubicBezTo>
                  <a:cubicBezTo>
                    <a:pt x="621" y="166"/>
                    <a:pt x="614" y="122"/>
                    <a:pt x="579" y="77"/>
                  </a:cubicBezTo>
                  <a:cubicBezTo>
                    <a:pt x="546" y="35"/>
                    <a:pt x="485" y="1"/>
                    <a:pt x="42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18"/>
          <p:cNvGrpSpPr/>
          <p:nvPr/>
        </p:nvGrpSpPr>
        <p:grpSpPr>
          <a:xfrm flipH="1">
            <a:off x="-141337" y="1156140"/>
            <a:ext cx="587972" cy="833803"/>
            <a:chOff x="694173" y="1701276"/>
            <a:chExt cx="289157" cy="410053"/>
          </a:xfrm>
        </p:grpSpPr>
        <p:sp>
          <p:nvSpPr>
            <p:cNvPr id="902" name="Google Shape;902;p18"/>
            <p:cNvSpPr/>
            <p:nvPr/>
          </p:nvSpPr>
          <p:spPr>
            <a:xfrm>
              <a:off x="878628" y="1841067"/>
              <a:ext cx="63349" cy="100856"/>
            </a:xfrm>
            <a:custGeom>
              <a:rect b="b" l="l" r="r" t="t"/>
              <a:pathLst>
                <a:path extrusionOk="0" h="2888" w="1814">
                  <a:moveTo>
                    <a:pt x="929" y="1"/>
                  </a:moveTo>
                  <a:cubicBezTo>
                    <a:pt x="808" y="1"/>
                    <a:pt x="686" y="9"/>
                    <a:pt x="562" y="22"/>
                  </a:cubicBezTo>
                  <a:cubicBezTo>
                    <a:pt x="377" y="41"/>
                    <a:pt x="190" y="76"/>
                    <a:pt x="1" y="120"/>
                  </a:cubicBezTo>
                  <a:cubicBezTo>
                    <a:pt x="121" y="350"/>
                    <a:pt x="238" y="580"/>
                    <a:pt x="347" y="816"/>
                  </a:cubicBezTo>
                  <a:cubicBezTo>
                    <a:pt x="422" y="974"/>
                    <a:pt x="491" y="1137"/>
                    <a:pt x="555" y="1300"/>
                  </a:cubicBezTo>
                  <a:cubicBezTo>
                    <a:pt x="616" y="1452"/>
                    <a:pt x="673" y="1608"/>
                    <a:pt x="721" y="1765"/>
                  </a:cubicBezTo>
                  <a:cubicBezTo>
                    <a:pt x="771" y="1932"/>
                    <a:pt x="815" y="2100"/>
                    <a:pt x="847" y="2271"/>
                  </a:cubicBezTo>
                  <a:cubicBezTo>
                    <a:pt x="877" y="2423"/>
                    <a:pt x="901" y="2577"/>
                    <a:pt x="912" y="2733"/>
                  </a:cubicBezTo>
                  <a:cubicBezTo>
                    <a:pt x="914" y="2784"/>
                    <a:pt x="916" y="2837"/>
                    <a:pt x="919" y="2888"/>
                  </a:cubicBezTo>
                  <a:cubicBezTo>
                    <a:pt x="964" y="2857"/>
                    <a:pt x="1011" y="2824"/>
                    <a:pt x="1058" y="2791"/>
                  </a:cubicBezTo>
                  <a:cubicBezTo>
                    <a:pt x="1279" y="2637"/>
                    <a:pt x="1489" y="2469"/>
                    <a:pt x="1686" y="2291"/>
                  </a:cubicBezTo>
                  <a:cubicBezTo>
                    <a:pt x="1733" y="2047"/>
                    <a:pt x="1770" y="1800"/>
                    <a:pt x="1790" y="1551"/>
                  </a:cubicBezTo>
                  <a:lnTo>
                    <a:pt x="1790" y="1551"/>
                  </a:lnTo>
                  <a:cubicBezTo>
                    <a:pt x="1790" y="1552"/>
                    <a:pt x="1790" y="1552"/>
                    <a:pt x="1790" y="1553"/>
                  </a:cubicBezTo>
                  <a:cubicBezTo>
                    <a:pt x="1791" y="1547"/>
                    <a:pt x="1791" y="1542"/>
                    <a:pt x="1791" y="1535"/>
                  </a:cubicBezTo>
                  <a:lnTo>
                    <a:pt x="1791" y="1535"/>
                  </a:lnTo>
                  <a:cubicBezTo>
                    <a:pt x="1791" y="1540"/>
                    <a:pt x="1790" y="1546"/>
                    <a:pt x="1790" y="1551"/>
                  </a:cubicBezTo>
                  <a:lnTo>
                    <a:pt x="1790" y="1551"/>
                  </a:lnTo>
                  <a:cubicBezTo>
                    <a:pt x="1813" y="1220"/>
                    <a:pt x="1806" y="885"/>
                    <a:pt x="1750" y="560"/>
                  </a:cubicBezTo>
                  <a:lnTo>
                    <a:pt x="1750" y="560"/>
                  </a:lnTo>
                  <a:cubicBezTo>
                    <a:pt x="1750" y="566"/>
                    <a:pt x="1751" y="571"/>
                    <a:pt x="1751" y="575"/>
                  </a:cubicBezTo>
                  <a:cubicBezTo>
                    <a:pt x="1729" y="455"/>
                    <a:pt x="1701" y="337"/>
                    <a:pt x="1664" y="219"/>
                  </a:cubicBezTo>
                  <a:cubicBezTo>
                    <a:pt x="1646" y="164"/>
                    <a:pt x="1627" y="110"/>
                    <a:pt x="1605" y="58"/>
                  </a:cubicBezTo>
                  <a:cubicBezTo>
                    <a:pt x="1406" y="20"/>
                    <a:pt x="1197" y="1"/>
                    <a:pt x="982" y="1"/>
                  </a:cubicBezTo>
                  <a:cubicBezTo>
                    <a:pt x="964" y="1"/>
                    <a:pt x="947" y="1"/>
                    <a:pt x="9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8"/>
            <p:cNvSpPr/>
            <p:nvPr/>
          </p:nvSpPr>
          <p:spPr>
            <a:xfrm>
              <a:off x="939042" y="1843895"/>
              <a:ext cx="41209" cy="70893"/>
            </a:xfrm>
            <a:custGeom>
              <a:rect b="b" l="l" r="r" t="t"/>
              <a:pathLst>
                <a:path extrusionOk="0" h="2030" w="1180">
                  <a:moveTo>
                    <a:pt x="0" y="0"/>
                  </a:moveTo>
                  <a:cubicBezTo>
                    <a:pt x="53" y="129"/>
                    <a:pt x="93" y="260"/>
                    <a:pt x="122" y="395"/>
                  </a:cubicBezTo>
                  <a:cubicBezTo>
                    <a:pt x="189" y="704"/>
                    <a:pt x="217" y="1019"/>
                    <a:pt x="206" y="1335"/>
                  </a:cubicBezTo>
                  <a:cubicBezTo>
                    <a:pt x="199" y="1568"/>
                    <a:pt x="177" y="1799"/>
                    <a:pt x="142" y="2030"/>
                  </a:cubicBezTo>
                  <a:cubicBezTo>
                    <a:pt x="243" y="1930"/>
                    <a:pt x="340" y="1829"/>
                    <a:pt x="434" y="1726"/>
                  </a:cubicBezTo>
                  <a:cubicBezTo>
                    <a:pt x="751" y="1371"/>
                    <a:pt x="996" y="998"/>
                    <a:pt x="1167" y="617"/>
                  </a:cubicBezTo>
                  <a:cubicBezTo>
                    <a:pt x="1179" y="591"/>
                    <a:pt x="1168" y="562"/>
                    <a:pt x="1145" y="550"/>
                  </a:cubicBezTo>
                  <a:cubicBezTo>
                    <a:pt x="1139" y="540"/>
                    <a:pt x="1135" y="533"/>
                    <a:pt x="1125" y="526"/>
                  </a:cubicBezTo>
                  <a:cubicBezTo>
                    <a:pt x="962" y="403"/>
                    <a:pt x="784" y="297"/>
                    <a:pt x="599" y="207"/>
                  </a:cubicBezTo>
                  <a:cubicBezTo>
                    <a:pt x="428" y="126"/>
                    <a:pt x="239" y="58"/>
                    <a:pt x="35" y="9"/>
                  </a:cubicBezTo>
                  <a:cubicBezTo>
                    <a:pt x="24" y="4"/>
                    <a:pt x="13" y="3"/>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8"/>
            <p:cNvSpPr/>
            <p:nvPr/>
          </p:nvSpPr>
          <p:spPr>
            <a:xfrm>
              <a:off x="828411" y="1846200"/>
              <a:ext cx="76515" cy="109342"/>
            </a:xfrm>
            <a:custGeom>
              <a:rect b="b" l="l" r="r" t="t"/>
              <a:pathLst>
                <a:path extrusionOk="0" h="3131" w="2191">
                  <a:moveTo>
                    <a:pt x="1530" y="391"/>
                  </a:moveTo>
                  <a:lnTo>
                    <a:pt x="1530" y="391"/>
                  </a:lnTo>
                  <a:cubicBezTo>
                    <a:pt x="1530" y="391"/>
                    <a:pt x="1530" y="392"/>
                    <a:pt x="1530" y="392"/>
                  </a:cubicBezTo>
                  <a:lnTo>
                    <a:pt x="1530" y="392"/>
                  </a:lnTo>
                  <a:cubicBezTo>
                    <a:pt x="1530" y="392"/>
                    <a:pt x="1530" y="391"/>
                    <a:pt x="1530" y="391"/>
                  </a:cubicBezTo>
                  <a:close/>
                  <a:moveTo>
                    <a:pt x="2120" y="2086"/>
                  </a:moveTo>
                  <a:cubicBezTo>
                    <a:pt x="2121" y="2089"/>
                    <a:pt x="2122" y="2093"/>
                    <a:pt x="2122" y="2096"/>
                  </a:cubicBezTo>
                  <a:lnTo>
                    <a:pt x="2122" y="2096"/>
                  </a:lnTo>
                  <a:cubicBezTo>
                    <a:pt x="2122" y="2093"/>
                    <a:pt x="2121" y="2089"/>
                    <a:pt x="2120" y="2086"/>
                  </a:cubicBezTo>
                  <a:close/>
                  <a:moveTo>
                    <a:pt x="2122" y="2096"/>
                  </a:moveTo>
                  <a:cubicBezTo>
                    <a:pt x="2123" y="2098"/>
                    <a:pt x="2123" y="2100"/>
                    <a:pt x="2123" y="2102"/>
                  </a:cubicBezTo>
                  <a:cubicBezTo>
                    <a:pt x="2123" y="2100"/>
                    <a:pt x="2123" y="2098"/>
                    <a:pt x="2122" y="2096"/>
                  </a:cubicBezTo>
                  <a:close/>
                  <a:moveTo>
                    <a:pt x="1336" y="0"/>
                  </a:moveTo>
                  <a:cubicBezTo>
                    <a:pt x="1151" y="47"/>
                    <a:pt x="965" y="110"/>
                    <a:pt x="777" y="184"/>
                  </a:cubicBezTo>
                  <a:cubicBezTo>
                    <a:pt x="516" y="286"/>
                    <a:pt x="255" y="410"/>
                    <a:pt x="0" y="558"/>
                  </a:cubicBezTo>
                  <a:cubicBezTo>
                    <a:pt x="10" y="572"/>
                    <a:pt x="18" y="584"/>
                    <a:pt x="26" y="598"/>
                  </a:cubicBezTo>
                  <a:cubicBezTo>
                    <a:pt x="116" y="731"/>
                    <a:pt x="204" y="866"/>
                    <a:pt x="290" y="1000"/>
                  </a:cubicBezTo>
                  <a:cubicBezTo>
                    <a:pt x="471" y="1280"/>
                    <a:pt x="648" y="1563"/>
                    <a:pt x="827" y="1842"/>
                  </a:cubicBezTo>
                  <a:cubicBezTo>
                    <a:pt x="1006" y="2124"/>
                    <a:pt x="1187" y="2403"/>
                    <a:pt x="1379" y="2676"/>
                  </a:cubicBezTo>
                  <a:cubicBezTo>
                    <a:pt x="1488" y="2829"/>
                    <a:pt x="1600" y="2981"/>
                    <a:pt x="1716" y="3130"/>
                  </a:cubicBezTo>
                  <a:cubicBezTo>
                    <a:pt x="1873" y="3043"/>
                    <a:pt x="2029" y="2951"/>
                    <a:pt x="2184" y="2851"/>
                  </a:cubicBezTo>
                  <a:cubicBezTo>
                    <a:pt x="2191" y="2594"/>
                    <a:pt x="2166" y="2338"/>
                    <a:pt x="2119" y="2082"/>
                  </a:cubicBezTo>
                  <a:lnTo>
                    <a:pt x="2119" y="2082"/>
                  </a:lnTo>
                  <a:cubicBezTo>
                    <a:pt x="2120" y="2083"/>
                    <a:pt x="2120" y="2085"/>
                    <a:pt x="2120" y="2086"/>
                  </a:cubicBezTo>
                  <a:lnTo>
                    <a:pt x="2120" y="2086"/>
                  </a:lnTo>
                  <a:cubicBezTo>
                    <a:pt x="2093" y="1942"/>
                    <a:pt x="2057" y="1801"/>
                    <a:pt x="2020" y="1661"/>
                  </a:cubicBezTo>
                  <a:cubicBezTo>
                    <a:pt x="1978" y="1515"/>
                    <a:pt x="1933" y="1367"/>
                    <a:pt x="1882" y="1226"/>
                  </a:cubicBezTo>
                  <a:cubicBezTo>
                    <a:pt x="1778" y="942"/>
                    <a:pt x="1660" y="664"/>
                    <a:pt x="1530" y="392"/>
                  </a:cubicBezTo>
                  <a:lnTo>
                    <a:pt x="1530" y="392"/>
                  </a:lnTo>
                  <a:cubicBezTo>
                    <a:pt x="1531" y="394"/>
                    <a:pt x="1532" y="397"/>
                    <a:pt x="1534" y="401"/>
                  </a:cubicBezTo>
                  <a:lnTo>
                    <a:pt x="1534" y="401"/>
                  </a:lnTo>
                  <a:cubicBezTo>
                    <a:pt x="1469" y="266"/>
                    <a:pt x="1405" y="133"/>
                    <a:pt x="13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8"/>
            <p:cNvSpPr/>
            <p:nvPr/>
          </p:nvSpPr>
          <p:spPr>
            <a:xfrm>
              <a:off x="782594" y="1867572"/>
              <a:ext cx="100996" cy="99424"/>
            </a:xfrm>
            <a:custGeom>
              <a:rect b="b" l="l" r="r" t="t"/>
              <a:pathLst>
                <a:path extrusionOk="0" h="2847" w="2892">
                  <a:moveTo>
                    <a:pt x="1505" y="2415"/>
                  </a:moveTo>
                  <a:cubicBezTo>
                    <a:pt x="1505" y="2416"/>
                    <a:pt x="1506" y="2416"/>
                    <a:pt x="1507" y="2416"/>
                  </a:cubicBezTo>
                  <a:cubicBezTo>
                    <a:pt x="1506" y="2416"/>
                    <a:pt x="1506" y="2416"/>
                    <a:pt x="1505" y="2415"/>
                  </a:cubicBezTo>
                  <a:close/>
                  <a:moveTo>
                    <a:pt x="1217" y="0"/>
                  </a:moveTo>
                  <a:cubicBezTo>
                    <a:pt x="1122" y="58"/>
                    <a:pt x="1025" y="120"/>
                    <a:pt x="928" y="186"/>
                  </a:cubicBezTo>
                  <a:cubicBezTo>
                    <a:pt x="594" y="410"/>
                    <a:pt x="284" y="668"/>
                    <a:pt x="1" y="951"/>
                  </a:cubicBezTo>
                  <a:cubicBezTo>
                    <a:pt x="89" y="1064"/>
                    <a:pt x="180" y="1175"/>
                    <a:pt x="274" y="1285"/>
                  </a:cubicBezTo>
                  <a:cubicBezTo>
                    <a:pt x="271" y="1284"/>
                    <a:pt x="271" y="1283"/>
                    <a:pt x="270" y="1283"/>
                  </a:cubicBezTo>
                  <a:cubicBezTo>
                    <a:pt x="458" y="1499"/>
                    <a:pt x="656" y="1710"/>
                    <a:pt x="868" y="1904"/>
                  </a:cubicBezTo>
                  <a:cubicBezTo>
                    <a:pt x="968" y="1998"/>
                    <a:pt x="1072" y="2090"/>
                    <a:pt x="1182" y="2176"/>
                  </a:cubicBezTo>
                  <a:cubicBezTo>
                    <a:pt x="1286" y="2259"/>
                    <a:pt x="1395" y="2339"/>
                    <a:pt x="1504" y="2415"/>
                  </a:cubicBezTo>
                  <a:cubicBezTo>
                    <a:pt x="1505" y="2415"/>
                    <a:pt x="1505" y="2415"/>
                    <a:pt x="1505" y="2415"/>
                  </a:cubicBezTo>
                  <a:lnTo>
                    <a:pt x="1505" y="2415"/>
                  </a:lnTo>
                  <a:cubicBezTo>
                    <a:pt x="1505" y="2415"/>
                    <a:pt x="1505" y="2415"/>
                    <a:pt x="1505" y="2415"/>
                  </a:cubicBezTo>
                  <a:lnTo>
                    <a:pt x="1505" y="2415"/>
                  </a:lnTo>
                  <a:cubicBezTo>
                    <a:pt x="1509" y="2416"/>
                    <a:pt x="1511" y="2417"/>
                    <a:pt x="1514" y="2419"/>
                  </a:cubicBezTo>
                  <a:cubicBezTo>
                    <a:pt x="1777" y="2594"/>
                    <a:pt x="2053" y="2742"/>
                    <a:pt x="2349" y="2847"/>
                  </a:cubicBezTo>
                  <a:cubicBezTo>
                    <a:pt x="2436" y="2811"/>
                    <a:pt x="2521" y="2773"/>
                    <a:pt x="2607" y="2732"/>
                  </a:cubicBezTo>
                  <a:cubicBezTo>
                    <a:pt x="2701" y="2686"/>
                    <a:pt x="2796" y="2638"/>
                    <a:pt x="2891" y="2590"/>
                  </a:cubicBezTo>
                  <a:cubicBezTo>
                    <a:pt x="2614" y="2224"/>
                    <a:pt x="2361" y="1837"/>
                    <a:pt x="2118" y="1448"/>
                  </a:cubicBezTo>
                  <a:cubicBezTo>
                    <a:pt x="1925" y="1135"/>
                    <a:pt x="1734" y="820"/>
                    <a:pt x="1540" y="507"/>
                  </a:cubicBezTo>
                  <a:cubicBezTo>
                    <a:pt x="1434" y="338"/>
                    <a:pt x="1329" y="167"/>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8"/>
            <p:cNvSpPr/>
            <p:nvPr/>
          </p:nvSpPr>
          <p:spPr>
            <a:xfrm>
              <a:off x="834907" y="1951698"/>
              <a:ext cx="210" cy="105"/>
            </a:xfrm>
            <a:custGeom>
              <a:rect b="b" l="l" r="r" t="t"/>
              <a:pathLst>
                <a:path extrusionOk="0" h="3" w="6">
                  <a:moveTo>
                    <a:pt x="6" y="3"/>
                  </a:moveTo>
                  <a:cubicBezTo>
                    <a:pt x="5" y="1"/>
                    <a:pt x="3" y="1"/>
                    <a:pt x="0" y="0"/>
                  </a:cubicBezTo>
                  <a:cubicBezTo>
                    <a:pt x="3" y="1"/>
                    <a:pt x="5" y="1"/>
                    <a:pt x="6" y="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8"/>
            <p:cNvSpPr/>
            <p:nvPr/>
          </p:nvSpPr>
          <p:spPr>
            <a:xfrm>
              <a:off x="835081" y="1951768"/>
              <a:ext cx="35" cy="35"/>
            </a:xfrm>
            <a:custGeom>
              <a:rect b="b" l="l" r="r" t="t"/>
              <a:pathLst>
                <a:path extrusionOk="0" h="1" w="1">
                  <a:moveTo>
                    <a:pt x="1" y="1"/>
                  </a:moveTo>
                  <a:lnTo>
                    <a:pt x="1" y="1"/>
                  </a:lnTo>
                  <a:lnTo>
                    <a:pt x="1" y="1"/>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8"/>
            <p:cNvSpPr/>
            <p:nvPr/>
          </p:nvSpPr>
          <p:spPr>
            <a:xfrm>
              <a:off x="835151" y="1951768"/>
              <a:ext cx="35" cy="35"/>
            </a:xfrm>
            <a:custGeom>
              <a:rect b="b" l="l" r="r" t="t"/>
              <a:pathLst>
                <a:path extrusionOk="0" h="1" w="1">
                  <a:moveTo>
                    <a:pt x="0" y="1"/>
                  </a:moveTo>
                  <a:lnTo>
                    <a:pt x="0" y="1"/>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8"/>
            <p:cNvSpPr/>
            <p:nvPr/>
          </p:nvSpPr>
          <p:spPr>
            <a:xfrm>
              <a:off x="753191" y="1903856"/>
              <a:ext cx="103929" cy="73686"/>
            </a:xfrm>
            <a:custGeom>
              <a:rect b="b" l="l" r="r" t="t"/>
              <a:pathLst>
                <a:path extrusionOk="0" h="2110" w="2976">
                  <a:moveTo>
                    <a:pt x="529" y="1409"/>
                  </a:moveTo>
                  <a:cubicBezTo>
                    <a:pt x="530" y="1410"/>
                    <a:pt x="531" y="1411"/>
                    <a:pt x="532" y="1411"/>
                  </a:cubicBezTo>
                  <a:cubicBezTo>
                    <a:pt x="531" y="1411"/>
                    <a:pt x="530" y="1410"/>
                    <a:pt x="529" y="1409"/>
                  </a:cubicBezTo>
                  <a:close/>
                  <a:moveTo>
                    <a:pt x="760" y="1"/>
                  </a:moveTo>
                  <a:cubicBezTo>
                    <a:pt x="673" y="88"/>
                    <a:pt x="587" y="183"/>
                    <a:pt x="504" y="281"/>
                  </a:cubicBezTo>
                  <a:cubicBezTo>
                    <a:pt x="329" y="489"/>
                    <a:pt x="166" y="716"/>
                    <a:pt x="24" y="954"/>
                  </a:cubicBezTo>
                  <a:cubicBezTo>
                    <a:pt x="17" y="968"/>
                    <a:pt x="7" y="979"/>
                    <a:pt x="0" y="993"/>
                  </a:cubicBezTo>
                  <a:cubicBezTo>
                    <a:pt x="14" y="1006"/>
                    <a:pt x="28" y="1018"/>
                    <a:pt x="41" y="1030"/>
                  </a:cubicBezTo>
                  <a:cubicBezTo>
                    <a:pt x="196" y="1168"/>
                    <a:pt x="357" y="1294"/>
                    <a:pt x="529" y="1409"/>
                  </a:cubicBezTo>
                  <a:lnTo>
                    <a:pt x="529" y="1409"/>
                  </a:lnTo>
                  <a:cubicBezTo>
                    <a:pt x="528" y="1408"/>
                    <a:pt x="527" y="1407"/>
                    <a:pt x="525" y="1407"/>
                  </a:cubicBezTo>
                  <a:lnTo>
                    <a:pt x="525" y="1407"/>
                  </a:lnTo>
                  <a:cubicBezTo>
                    <a:pt x="689" y="1516"/>
                    <a:pt x="856" y="1615"/>
                    <a:pt x="1032" y="1703"/>
                  </a:cubicBezTo>
                  <a:cubicBezTo>
                    <a:pt x="1207" y="1791"/>
                    <a:pt x="1388" y="1867"/>
                    <a:pt x="1573" y="1930"/>
                  </a:cubicBezTo>
                  <a:cubicBezTo>
                    <a:pt x="1570" y="1929"/>
                    <a:pt x="1565" y="1928"/>
                    <a:pt x="1560" y="1925"/>
                  </a:cubicBezTo>
                  <a:lnTo>
                    <a:pt x="1560" y="1925"/>
                  </a:lnTo>
                  <a:cubicBezTo>
                    <a:pt x="1729" y="1983"/>
                    <a:pt x="1899" y="2030"/>
                    <a:pt x="2074" y="2064"/>
                  </a:cubicBezTo>
                  <a:cubicBezTo>
                    <a:pt x="2160" y="2082"/>
                    <a:pt x="2247" y="2098"/>
                    <a:pt x="2334" y="2110"/>
                  </a:cubicBezTo>
                  <a:cubicBezTo>
                    <a:pt x="2484" y="2069"/>
                    <a:pt x="2641" y="2019"/>
                    <a:pt x="2810" y="1958"/>
                  </a:cubicBezTo>
                  <a:cubicBezTo>
                    <a:pt x="2865" y="1939"/>
                    <a:pt x="2920" y="1918"/>
                    <a:pt x="2975" y="1897"/>
                  </a:cubicBezTo>
                  <a:cubicBezTo>
                    <a:pt x="2951" y="1885"/>
                    <a:pt x="2923" y="1874"/>
                    <a:pt x="2897" y="1863"/>
                  </a:cubicBezTo>
                  <a:cubicBezTo>
                    <a:pt x="2512" y="1685"/>
                    <a:pt x="2161" y="1442"/>
                    <a:pt x="1842" y="1166"/>
                  </a:cubicBezTo>
                  <a:cubicBezTo>
                    <a:pt x="1508" y="877"/>
                    <a:pt x="1204" y="556"/>
                    <a:pt x="925" y="212"/>
                  </a:cubicBezTo>
                  <a:cubicBezTo>
                    <a:pt x="869" y="143"/>
                    <a:pt x="814" y="72"/>
                    <a:pt x="7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8"/>
            <p:cNvSpPr/>
            <p:nvPr/>
          </p:nvSpPr>
          <p:spPr>
            <a:xfrm>
              <a:off x="835256" y="1951873"/>
              <a:ext cx="244" cy="175"/>
            </a:xfrm>
            <a:custGeom>
              <a:rect b="b" l="l" r="r" t="t"/>
              <a:pathLst>
                <a:path extrusionOk="0" h="5" w="7">
                  <a:moveTo>
                    <a:pt x="0" y="1"/>
                  </a:moveTo>
                  <a:lnTo>
                    <a:pt x="0" y="1"/>
                  </a:lnTo>
                  <a:cubicBezTo>
                    <a:pt x="1" y="2"/>
                    <a:pt x="3" y="3"/>
                    <a:pt x="7" y="5"/>
                  </a:cubicBezTo>
                  <a:cubicBezTo>
                    <a:pt x="4" y="3"/>
                    <a:pt x="1" y="2"/>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8"/>
            <p:cNvSpPr/>
            <p:nvPr/>
          </p:nvSpPr>
          <p:spPr>
            <a:xfrm>
              <a:off x="835465" y="1952012"/>
              <a:ext cx="105" cy="35"/>
            </a:xfrm>
            <a:custGeom>
              <a:rect b="b" l="l" r="r" t="t"/>
              <a:pathLst>
                <a:path extrusionOk="0" h="1" w="3">
                  <a:moveTo>
                    <a:pt x="2" y="1"/>
                  </a:moveTo>
                  <a:lnTo>
                    <a:pt x="2" y="1"/>
                  </a:lnTo>
                  <a:cubicBezTo>
                    <a:pt x="2" y="1"/>
                    <a:pt x="1" y="1"/>
                    <a:pt x="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8"/>
            <p:cNvSpPr/>
            <p:nvPr/>
          </p:nvSpPr>
          <p:spPr>
            <a:xfrm>
              <a:off x="739676" y="1941571"/>
              <a:ext cx="86678" cy="42221"/>
            </a:xfrm>
            <a:custGeom>
              <a:rect b="b" l="l" r="r" t="t"/>
              <a:pathLst>
                <a:path extrusionOk="0" h="1209" w="2482">
                  <a:moveTo>
                    <a:pt x="343" y="0"/>
                  </a:moveTo>
                  <a:cubicBezTo>
                    <a:pt x="301" y="71"/>
                    <a:pt x="263" y="144"/>
                    <a:pt x="229" y="215"/>
                  </a:cubicBezTo>
                  <a:cubicBezTo>
                    <a:pt x="201" y="272"/>
                    <a:pt x="178" y="331"/>
                    <a:pt x="153" y="389"/>
                  </a:cubicBezTo>
                  <a:cubicBezTo>
                    <a:pt x="135" y="436"/>
                    <a:pt x="117" y="486"/>
                    <a:pt x="100" y="533"/>
                  </a:cubicBezTo>
                  <a:lnTo>
                    <a:pt x="81" y="587"/>
                  </a:lnTo>
                  <a:cubicBezTo>
                    <a:pt x="75" y="602"/>
                    <a:pt x="74" y="616"/>
                    <a:pt x="74" y="630"/>
                  </a:cubicBezTo>
                  <a:cubicBezTo>
                    <a:pt x="47" y="638"/>
                    <a:pt x="20" y="659"/>
                    <a:pt x="8" y="685"/>
                  </a:cubicBezTo>
                  <a:cubicBezTo>
                    <a:pt x="5" y="692"/>
                    <a:pt x="4" y="700"/>
                    <a:pt x="1" y="707"/>
                  </a:cubicBezTo>
                  <a:cubicBezTo>
                    <a:pt x="59" y="769"/>
                    <a:pt x="116" y="830"/>
                    <a:pt x="172" y="891"/>
                  </a:cubicBezTo>
                  <a:lnTo>
                    <a:pt x="207" y="911"/>
                  </a:lnTo>
                  <a:cubicBezTo>
                    <a:pt x="274" y="951"/>
                    <a:pt x="342" y="990"/>
                    <a:pt x="412" y="1024"/>
                  </a:cubicBezTo>
                  <a:cubicBezTo>
                    <a:pt x="450" y="1042"/>
                    <a:pt x="490" y="1056"/>
                    <a:pt x="528" y="1067"/>
                  </a:cubicBezTo>
                  <a:lnTo>
                    <a:pt x="559" y="1078"/>
                  </a:lnTo>
                  <a:cubicBezTo>
                    <a:pt x="613" y="1095"/>
                    <a:pt x="664" y="1111"/>
                    <a:pt x="717" y="1125"/>
                  </a:cubicBezTo>
                  <a:cubicBezTo>
                    <a:pt x="884" y="1167"/>
                    <a:pt x="1071" y="1191"/>
                    <a:pt x="1304" y="1204"/>
                  </a:cubicBezTo>
                  <a:cubicBezTo>
                    <a:pt x="1363" y="1205"/>
                    <a:pt x="1421" y="1208"/>
                    <a:pt x="1478" y="1208"/>
                  </a:cubicBezTo>
                  <a:cubicBezTo>
                    <a:pt x="1787" y="1208"/>
                    <a:pt x="2117" y="1168"/>
                    <a:pt x="2482" y="1088"/>
                  </a:cubicBezTo>
                  <a:cubicBezTo>
                    <a:pt x="2479" y="1088"/>
                    <a:pt x="2478" y="1088"/>
                    <a:pt x="2476" y="1087"/>
                  </a:cubicBezTo>
                  <a:cubicBezTo>
                    <a:pt x="2077" y="1005"/>
                    <a:pt x="1689" y="871"/>
                    <a:pt x="1329" y="683"/>
                  </a:cubicBezTo>
                  <a:cubicBezTo>
                    <a:pt x="973" y="498"/>
                    <a:pt x="640" y="269"/>
                    <a:pt x="3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8"/>
            <p:cNvSpPr/>
            <p:nvPr/>
          </p:nvSpPr>
          <p:spPr>
            <a:xfrm>
              <a:off x="852647" y="1927672"/>
              <a:ext cx="128375" cy="183657"/>
            </a:xfrm>
            <a:custGeom>
              <a:rect b="b" l="l" r="r" t="t"/>
              <a:pathLst>
                <a:path extrusionOk="0" h="5259" w="3676">
                  <a:moveTo>
                    <a:pt x="760" y="1"/>
                  </a:moveTo>
                  <a:cubicBezTo>
                    <a:pt x="746" y="3"/>
                    <a:pt x="728" y="3"/>
                    <a:pt x="711" y="3"/>
                  </a:cubicBezTo>
                  <a:cubicBezTo>
                    <a:pt x="560" y="3"/>
                    <a:pt x="420" y="42"/>
                    <a:pt x="306" y="115"/>
                  </a:cubicBezTo>
                  <a:cubicBezTo>
                    <a:pt x="243" y="157"/>
                    <a:pt x="185" y="215"/>
                    <a:pt x="137" y="286"/>
                  </a:cubicBezTo>
                  <a:cubicBezTo>
                    <a:pt x="89" y="358"/>
                    <a:pt x="52" y="445"/>
                    <a:pt x="28" y="549"/>
                  </a:cubicBezTo>
                  <a:cubicBezTo>
                    <a:pt x="2" y="655"/>
                    <a:pt x="0" y="772"/>
                    <a:pt x="23" y="908"/>
                  </a:cubicBezTo>
                  <a:cubicBezTo>
                    <a:pt x="21" y="916"/>
                    <a:pt x="23" y="925"/>
                    <a:pt x="28" y="937"/>
                  </a:cubicBezTo>
                  <a:cubicBezTo>
                    <a:pt x="43" y="1015"/>
                    <a:pt x="64" y="1101"/>
                    <a:pt x="98" y="1208"/>
                  </a:cubicBezTo>
                  <a:cubicBezTo>
                    <a:pt x="134" y="1324"/>
                    <a:pt x="179" y="1439"/>
                    <a:pt x="221" y="1551"/>
                  </a:cubicBezTo>
                  <a:cubicBezTo>
                    <a:pt x="263" y="1657"/>
                    <a:pt x="304" y="1766"/>
                    <a:pt x="339" y="1875"/>
                  </a:cubicBezTo>
                  <a:cubicBezTo>
                    <a:pt x="352" y="1919"/>
                    <a:pt x="365" y="1964"/>
                    <a:pt x="376" y="2008"/>
                  </a:cubicBezTo>
                  <a:lnTo>
                    <a:pt x="394" y="2070"/>
                  </a:lnTo>
                  <a:lnTo>
                    <a:pt x="427" y="2182"/>
                  </a:lnTo>
                  <a:lnTo>
                    <a:pt x="459" y="2296"/>
                  </a:lnTo>
                  <a:lnTo>
                    <a:pt x="475" y="2352"/>
                  </a:lnTo>
                  <a:lnTo>
                    <a:pt x="546" y="2601"/>
                  </a:lnTo>
                  <a:lnTo>
                    <a:pt x="568" y="2720"/>
                  </a:lnTo>
                  <a:cubicBezTo>
                    <a:pt x="669" y="3238"/>
                    <a:pt x="772" y="3775"/>
                    <a:pt x="990" y="4269"/>
                  </a:cubicBezTo>
                  <a:cubicBezTo>
                    <a:pt x="1041" y="4381"/>
                    <a:pt x="1098" y="4493"/>
                    <a:pt x="1160" y="4599"/>
                  </a:cubicBezTo>
                  <a:cubicBezTo>
                    <a:pt x="1214" y="4689"/>
                    <a:pt x="1279" y="4778"/>
                    <a:pt x="1362" y="4872"/>
                  </a:cubicBezTo>
                  <a:cubicBezTo>
                    <a:pt x="1487" y="5013"/>
                    <a:pt x="1645" y="5122"/>
                    <a:pt x="1814" y="5188"/>
                  </a:cubicBezTo>
                  <a:cubicBezTo>
                    <a:pt x="1936" y="5237"/>
                    <a:pt x="2066" y="5259"/>
                    <a:pt x="2202" y="5259"/>
                  </a:cubicBezTo>
                  <a:cubicBezTo>
                    <a:pt x="2237" y="5259"/>
                    <a:pt x="2270" y="5257"/>
                    <a:pt x="2304" y="5253"/>
                  </a:cubicBezTo>
                  <a:cubicBezTo>
                    <a:pt x="2459" y="5240"/>
                    <a:pt x="2616" y="5191"/>
                    <a:pt x="2785" y="5107"/>
                  </a:cubicBezTo>
                  <a:cubicBezTo>
                    <a:pt x="2933" y="5031"/>
                    <a:pt x="3072" y="4922"/>
                    <a:pt x="3205" y="4784"/>
                  </a:cubicBezTo>
                  <a:cubicBezTo>
                    <a:pt x="3327" y="4656"/>
                    <a:pt x="3432" y="4501"/>
                    <a:pt x="3514" y="4327"/>
                  </a:cubicBezTo>
                  <a:cubicBezTo>
                    <a:pt x="3595" y="4157"/>
                    <a:pt x="3645" y="3974"/>
                    <a:pt x="3666" y="3778"/>
                  </a:cubicBezTo>
                  <a:cubicBezTo>
                    <a:pt x="3674" y="3686"/>
                    <a:pt x="3675" y="3591"/>
                    <a:pt x="3668" y="3497"/>
                  </a:cubicBezTo>
                  <a:cubicBezTo>
                    <a:pt x="3660" y="3383"/>
                    <a:pt x="3637" y="3272"/>
                    <a:pt x="3616" y="3188"/>
                  </a:cubicBezTo>
                  <a:cubicBezTo>
                    <a:pt x="3568" y="2995"/>
                    <a:pt x="3494" y="2791"/>
                    <a:pt x="3384" y="2546"/>
                  </a:cubicBezTo>
                  <a:cubicBezTo>
                    <a:pt x="3292" y="2338"/>
                    <a:pt x="3177" y="2121"/>
                    <a:pt x="3039" y="1888"/>
                  </a:cubicBezTo>
                  <a:cubicBezTo>
                    <a:pt x="2777" y="1446"/>
                    <a:pt x="2478" y="1054"/>
                    <a:pt x="2154" y="723"/>
                  </a:cubicBezTo>
                  <a:cubicBezTo>
                    <a:pt x="2084" y="652"/>
                    <a:pt x="2010" y="583"/>
                    <a:pt x="1933" y="517"/>
                  </a:cubicBezTo>
                  <a:cubicBezTo>
                    <a:pt x="1871" y="463"/>
                    <a:pt x="1805" y="416"/>
                    <a:pt x="1740" y="371"/>
                  </a:cubicBezTo>
                  <a:cubicBezTo>
                    <a:pt x="1600" y="274"/>
                    <a:pt x="1444" y="191"/>
                    <a:pt x="1279" y="123"/>
                  </a:cubicBezTo>
                  <a:cubicBezTo>
                    <a:pt x="1193" y="89"/>
                    <a:pt x="1110" y="61"/>
                    <a:pt x="1029" y="41"/>
                  </a:cubicBezTo>
                  <a:cubicBezTo>
                    <a:pt x="946" y="20"/>
                    <a:pt x="858" y="6"/>
                    <a:pt x="7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8"/>
            <p:cNvSpPr/>
            <p:nvPr/>
          </p:nvSpPr>
          <p:spPr>
            <a:xfrm>
              <a:off x="694173" y="1701276"/>
              <a:ext cx="286993" cy="270300"/>
            </a:xfrm>
            <a:custGeom>
              <a:rect b="b" l="l" r="r" t="t"/>
              <a:pathLst>
                <a:path extrusionOk="0" h="7740" w="8218">
                  <a:moveTo>
                    <a:pt x="3147" y="1"/>
                  </a:moveTo>
                  <a:cubicBezTo>
                    <a:pt x="2736" y="1"/>
                    <a:pt x="2324" y="106"/>
                    <a:pt x="1958" y="309"/>
                  </a:cubicBezTo>
                  <a:cubicBezTo>
                    <a:pt x="1576" y="517"/>
                    <a:pt x="1221" y="848"/>
                    <a:pt x="904" y="1293"/>
                  </a:cubicBezTo>
                  <a:cubicBezTo>
                    <a:pt x="645" y="1656"/>
                    <a:pt x="440" y="2077"/>
                    <a:pt x="296" y="2541"/>
                  </a:cubicBezTo>
                  <a:cubicBezTo>
                    <a:pt x="28" y="3412"/>
                    <a:pt x="1" y="4374"/>
                    <a:pt x="219" y="5324"/>
                  </a:cubicBezTo>
                  <a:cubicBezTo>
                    <a:pt x="427" y="6239"/>
                    <a:pt x="848" y="7073"/>
                    <a:pt x="1441" y="7740"/>
                  </a:cubicBezTo>
                  <a:cubicBezTo>
                    <a:pt x="1448" y="7718"/>
                    <a:pt x="1456" y="7697"/>
                    <a:pt x="1464" y="7675"/>
                  </a:cubicBezTo>
                  <a:cubicBezTo>
                    <a:pt x="1546" y="7464"/>
                    <a:pt x="1655" y="7266"/>
                    <a:pt x="1779" y="7077"/>
                  </a:cubicBezTo>
                  <a:cubicBezTo>
                    <a:pt x="1909" y="6881"/>
                    <a:pt x="2056" y="6698"/>
                    <a:pt x="2216" y="6528"/>
                  </a:cubicBezTo>
                  <a:cubicBezTo>
                    <a:pt x="2389" y="6345"/>
                    <a:pt x="2573" y="6176"/>
                    <a:pt x="2765" y="6017"/>
                  </a:cubicBezTo>
                  <a:cubicBezTo>
                    <a:pt x="3122" y="5723"/>
                    <a:pt x="3510" y="5462"/>
                    <a:pt x="3916" y="5240"/>
                  </a:cubicBezTo>
                  <a:cubicBezTo>
                    <a:pt x="4105" y="5136"/>
                    <a:pt x="4298" y="5040"/>
                    <a:pt x="4496" y="4955"/>
                  </a:cubicBezTo>
                  <a:cubicBezTo>
                    <a:pt x="4587" y="4915"/>
                    <a:pt x="4678" y="4878"/>
                    <a:pt x="4769" y="4843"/>
                  </a:cubicBezTo>
                  <a:cubicBezTo>
                    <a:pt x="4882" y="4802"/>
                    <a:pt x="4993" y="4763"/>
                    <a:pt x="5106" y="4730"/>
                  </a:cubicBezTo>
                  <a:cubicBezTo>
                    <a:pt x="5651" y="4563"/>
                    <a:pt x="6219" y="4464"/>
                    <a:pt x="6790" y="4454"/>
                  </a:cubicBezTo>
                  <a:lnTo>
                    <a:pt x="6852" y="4454"/>
                  </a:lnTo>
                  <a:cubicBezTo>
                    <a:pt x="7109" y="4454"/>
                    <a:pt x="7370" y="4472"/>
                    <a:pt x="7624" y="4522"/>
                  </a:cubicBezTo>
                  <a:cubicBezTo>
                    <a:pt x="7824" y="4560"/>
                    <a:pt x="8019" y="4616"/>
                    <a:pt x="8211" y="4685"/>
                  </a:cubicBezTo>
                  <a:cubicBezTo>
                    <a:pt x="8217" y="4657"/>
                    <a:pt x="8215" y="4631"/>
                    <a:pt x="8206" y="4606"/>
                  </a:cubicBezTo>
                  <a:cubicBezTo>
                    <a:pt x="8017" y="4072"/>
                    <a:pt x="7776" y="3560"/>
                    <a:pt x="7487" y="3085"/>
                  </a:cubicBezTo>
                  <a:cubicBezTo>
                    <a:pt x="7351" y="2858"/>
                    <a:pt x="7193" y="2631"/>
                    <a:pt x="7011" y="2389"/>
                  </a:cubicBezTo>
                  <a:cubicBezTo>
                    <a:pt x="6858" y="2187"/>
                    <a:pt x="6709" y="2008"/>
                    <a:pt x="6558" y="1841"/>
                  </a:cubicBezTo>
                  <a:cubicBezTo>
                    <a:pt x="6265" y="1514"/>
                    <a:pt x="5926" y="1206"/>
                    <a:pt x="5549" y="923"/>
                  </a:cubicBezTo>
                  <a:cubicBezTo>
                    <a:pt x="5185" y="648"/>
                    <a:pt x="4794" y="422"/>
                    <a:pt x="4387" y="256"/>
                  </a:cubicBezTo>
                  <a:cubicBezTo>
                    <a:pt x="3990" y="95"/>
                    <a:pt x="3567" y="6"/>
                    <a:pt x="3161" y="2"/>
                  </a:cubicBezTo>
                  <a:lnTo>
                    <a:pt x="3147" y="2"/>
                  </a:lnTo>
                  <a:lnTo>
                    <a:pt x="314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8"/>
            <p:cNvSpPr/>
            <p:nvPr/>
          </p:nvSpPr>
          <p:spPr>
            <a:xfrm>
              <a:off x="976199" y="1868480"/>
              <a:ext cx="2165" cy="733"/>
            </a:xfrm>
            <a:custGeom>
              <a:rect b="b" l="l" r="r" t="t"/>
              <a:pathLst>
                <a:path extrusionOk="0" h="21" w="62">
                  <a:moveTo>
                    <a:pt x="1" y="0"/>
                  </a:moveTo>
                  <a:lnTo>
                    <a:pt x="1" y="4"/>
                  </a:lnTo>
                  <a:cubicBezTo>
                    <a:pt x="23" y="10"/>
                    <a:pt x="43" y="15"/>
                    <a:pt x="61" y="21"/>
                  </a:cubicBezTo>
                  <a:cubicBezTo>
                    <a:pt x="43" y="14"/>
                    <a:pt x="23" y="7"/>
                    <a:pt x="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8"/>
            <p:cNvSpPr/>
            <p:nvPr/>
          </p:nvSpPr>
          <p:spPr>
            <a:xfrm>
              <a:off x="976338" y="1868480"/>
              <a:ext cx="489" cy="140"/>
            </a:xfrm>
            <a:custGeom>
              <a:rect b="b" l="l" r="r" t="t"/>
              <a:pathLst>
                <a:path extrusionOk="0" h="4" w="14">
                  <a:moveTo>
                    <a:pt x="1" y="0"/>
                  </a:moveTo>
                  <a:lnTo>
                    <a:pt x="1" y="0"/>
                  </a:lnTo>
                  <a:cubicBezTo>
                    <a:pt x="5" y="2"/>
                    <a:pt x="9" y="3"/>
                    <a:pt x="13" y="3"/>
                  </a:cubicBezTo>
                  <a:cubicBezTo>
                    <a:pt x="9" y="2"/>
                    <a:pt x="5" y="2"/>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8"/>
            <p:cNvSpPr/>
            <p:nvPr/>
          </p:nvSpPr>
          <p:spPr>
            <a:xfrm>
              <a:off x="802569" y="1722578"/>
              <a:ext cx="73547" cy="54933"/>
            </a:xfrm>
            <a:custGeom>
              <a:rect b="b" l="l" r="r" t="t"/>
              <a:pathLst>
                <a:path extrusionOk="0" h="1573" w="2106">
                  <a:moveTo>
                    <a:pt x="486" y="1"/>
                  </a:moveTo>
                  <a:cubicBezTo>
                    <a:pt x="418" y="4"/>
                    <a:pt x="345" y="11"/>
                    <a:pt x="275" y="27"/>
                  </a:cubicBezTo>
                  <a:cubicBezTo>
                    <a:pt x="146" y="59"/>
                    <a:pt x="50" y="162"/>
                    <a:pt x="25" y="288"/>
                  </a:cubicBezTo>
                  <a:cubicBezTo>
                    <a:pt x="0" y="412"/>
                    <a:pt x="55" y="539"/>
                    <a:pt x="117" y="643"/>
                  </a:cubicBezTo>
                  <a:cubicBezTo>
                    <a:pt x="188" y="759"/>
                    <a:pt x="286" y="860"/>
                    <a:pt x="385" y="951"/>
                  </a:cubicBezTo>
                  <a:cubicBezTo>
                    <a:pt x="493" y="1051"/>
                    <a:pt x="614" y="1141"/>
                    <a:pt x="739" y="1218"/>
                  </a:cubicBezTo>
                  <a:cubicBezTo>
                    <a:pt x="878" y="1308"/>
                    <a:pt x="1022" y="1390"/>
                    <a:pt x="1175" y="1453"/>
                  </a:cubicBezTo>
                  <a:cubicBezTo>
                    <a:pt x="1309" y="1508"/>
                    <a:pt x="1452" y="1555"/>
                    <a:pt x="1597" y="1568"/>
                  </a:cubicBezTo>
                  <a:cubicBezTo>
                    <a:pt x="1630" y="1571"/>
                    <a:pt x="1663" y="1573"/>
                    <a:pt x="1695" y="1573"/>
                  </a:cubicBezTo>
                  <a:cubicBezTo>
                    <a:pt x="1773" y="1573"/>
                    <a:pt x="1849" y="1563"/>
                    <a:pt x="1926" y="1540"/>
                  </a:cubicBezTo>
                  <a:cubicBezTo>
                    <a:pt x="2029" y="1510"/>
                    <a:pt x="2105" y="1388"/>
                    <a:pt x="2092" y="1283"/>
                  </a:cubicBezTo>
                  <a:cubicBezTo>
                    <a:pt x="2079" y="1195"/>
                    <a:pt x="2058" y="1105"/>
                    <a:pt x="2024" y="1022"/>
                  </a:cubicBezTo>
                  <a:cubicBezTo>
                    <a:pt x="2017" y="1006"/>
                    <a:pt x="2009" y="988"/>
                    <a:pt x="2000" y="973"/>
                  </a:cubicBezTo>
                  <a:cubicBezTo>
                    <a:pt x="1981" y="912"/>
                    <a:pt x="1952" y="855"/>
                    <a:pt x="1916" y="802"/>
                  </a:cubicBezTo>
                  <a:cubicBezTo>
                    <a:pt x="1824" y="664"/>
                    <a:pt x="1693" y="549"/>
                    <a:pt x="1561" y="448"/>
                  </a:cubicBezTo>
                  <a:cubicBezTo>
                    <a:pt x="1422" y="342"/>
                    <a:pt x="1270" y="245"/>
                    <a:pt x="1113" y="164"/>
                  </a:cubicBezTo>
                  <a:cubicBezTo>
                    <a:pt x="994" y="102"/>
                    <a:pt x="864" y="46"/>
                    <a:pt x="732" y="24"/>
                  </a:cubicBezTo>
                  <a:cubicBezTo>
                    <a:pt x="650" y="12"/>
                    <a:pt x="570" y="1"/>
                    <a:pt x="486"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8"/>
            <p:cNvSpPr/>
            <p:nvPr/>
          </p:nvSpPr>
          <p:spPr>
            <a:xfrm>
              <a:off x="888546" y="1771817"/>
              <a:ext cx="27868" cy="27554"/>
            </a:xfrm>
            <a:custGeom>
              <a:rect b="b" l="l" r="r" t="t"/>
              <a:pathLst>
                <a:path extrusionOk="0" h="789" w="798">
                  <a:moveTo>
                    <a:pt x="140" y="0"/>
                  </a:moveTo>
                  <a:cubicBezTo>
                    <a:pt x="69" y="0"/>
                    <a:pt x="1" y="71"/>
                    <a:pt x="13" y="141"/>
                  </a:cubicBezTo>
                  <a:cubicBezTo>
                    <a:pt x="23" y="203"/>
                    <a:pt x="38" y="263"/>
                    <a:pt x="66" y="321"/>
                  </a:cubicBezTo>
                  <a:cubicBezTo>
                    <a:pt x="98" y="390"/>
                    <a:pt x="139" y="452"/>
                    <a:pt x="186" y="511"/>
                  </a:cubicBezTo>
                  <a:cubicBezTo>
                    <a:pt x="277" y="623"/>
                    <a:pt x="390" y="714"/>
                    <a:pt x="525" y="773"/>
                  </a:cubicBezTo>
                  <a:cubicBezTo>
                    <a:pt x="548" y="783"/>
                    <a:pt x="572" y="788"/>
                    <a:pt x="595" y="788"/>
                  </a:cubicBezTo>
                  <a:cubicBezTo>
                    <a:pt x="635" y="788"/>
                    <a:pt x="674" y="774"/>
                    <a:pt x="705" y="747"/>
                  </a:cubicBezTo>
                  <a:cubicBezTo>
                    <a:pt x="739" y="729"/>
                    <a:pt x="760" y="698"/>
                    <a:pt x="780" y="666"/>
                  </a:cubicBezTo>
                  <a:cubicBezTo>
                    <a:pt x="797" y="635"/>
                    <a:pt x="784" y="595"/>
                    <a:pt x="774" y="562"/>
                  </a:cubicBezTo>
                  <a:cubicBezTo>
                    <a:pt x="763" y="526"/>
                    <a:pt x="746" y="492"/>
                    <a:pt x="731" y="457"/>
                  </a:cubicBezTo>
                  <a:cubicBezTo>
                    <a:pt x="693" y="380"/>
                    <a:pt x="646" y="312"/>
                    <a:pt x="588" y="250"/>
                  </a:cubicBezTo>
                  <a:cubicBezTo>
                    <a:pt x="531" y="188"/>
                    <a:pt x="466" y="138"/>
                    <a:pt x="396" y="93"/>
                  </a:cubicBezTo>
                  <a:cubicBezTo>
                    <a:pt x="325" y="49"/>
                    <a:pt x="244" y="24"/>
                    <a:pt x="165" y="3"/>
                  </a:cubicBezTo>
                  <a:cubicBezTo>
                    <a:pt x="156" y="2"/>
                    <a:pt x="147" y="0"/>
                    <a:pt x="14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8"/>
            <p:cNvSpPr/>
            <p:nvPr/>
          </p:nvSpPr>
          <p:spPr>
            <a:xfrm>
              <a:off x="863193" y="1792351"/>
              <a:ext cx="41174" cy="40964"/>
            </a:xfrm>
            <a:custGeom>
              <a:rect b="b" l="l" r="r" t="t"/>
              <a:pathLst>
                <a:path extrusionOk="0" h="1173" w="1179">
                  <a:moveTo>
                    <a:pt x="527" y="455"/>
                  </a:moveTo>
                  <a:cubicBezTo>
                    <a:pt x="547" y="463"/>
                    <a:pt x="567" y="471"/>
                    <a:pt x="585" y="482"/>
                  </a:cubicBezTo>
                  <a:cubicBezTo>
                    <a:pt x="578" y="491"/>
                    <a:pt x="574" y="499"/>
                    <a:pt x="568" y="507"/>
                  </a:cubicBezTo>
                  <a:cubicBezTo>
                    <a:pt x="554" y="491"/>
                    <a:pt x="541" y="471"/>
                    <a:pt x="527" y="455"/>
                  </a:cubicBezTo>
                  <a:close/>
                  <a:moveTo>
                    <a:pt x="206" y="0"/>
                  </a:moveTo>
                  <a:cubicBezTo>
                    <a:pt x="166" y="0"/>
                    <a:pt x="126" y="10"/>
                    <a:pt x="92" y="35"/>
                  </a:cubicBezTo>
                  <a:cubicBezTo>
                    <a:pt x="50" y="63"/>
                    <a:pt x="10" y="116"/>
                    <a:pt x="8" y="166"/>
                  </a:cubicBezTo>
                  <a:cubicBezTo>
                    <a:pt x="4" y="221"/>
                    <a:pt x="1" y="275"/>
                    <a:pt x="9" y="330"/>
                  </a:cubicBezTo>
                  <a:cubicBezTo>
                    <a:pt x="19" y="395"/>
                    <a:pt x="37" y="459"/>
                    <a:pt x="59" y="520"/>
                  </a:cubicBezTo>
                  <a:cubicBezTo>
                    <a:pt x="99" y="629"/>
                    <a:pt x="164" y="728"/>
                    <a:pt x="240" y="815"/>
                  </a:cubicBezTo>
                  <a:cubicBezTo>
                    <a:pt x="280" y="859"/>
                    <a:pt x="321" y="903"/>
                    <a:pt x="364" y="942"/>
                  </a:cubicBezTo>
                  <a:cubicBezTo>
                    <a:pt x="416" y="988"/>
                    <a:pt x="477" y="1023"/>
                    <a:pt x="535" y="1059"/>
                  </a:cubicBezTo>
                  <a:cubicBezTo>
                    <a:pt x="583" y="1090"/>
                    <a:pt x="637" y="1110"/>
                    <a:pt x="691" y="1127"/>
                  </a:cubicBezTo>
                  <a:cubicBezTo>
                    <a:pt x="756" y="1148"/>
                    <a:pt x="818" y="1166"/>
                    <a:pt x="887" y="1170"/>
                  </a:cubicBezTo>
                  <a:cubicBezTo>
                    <a:pt x="902" y="1171"/>
                    <a:pt x="916" y="1172"/>
                    <a:pt x="929" y="1172"/>
                  </a:cubicBezTo>
                  <a:cubicBezTo>
                    <a:pt x="979" y="1172"/>
                    <a:pt x="1023" y="1161"/>
                    <a:pt x="1067" y="1131"/>
                  </a:cubicBezTo>
                  <a:cubicBezTo>
                    <a:pt x="1137" y="1080"/>
                    <a:pt x="1178" y="994"/>
                    <a:pt x="1171" y="907"/>
                  </a:cubicBezTo>
                  <a:cubicBezTo>
                    <a:pt x="1165" y="836"/>
                    <a:pt x="1149" y="765"/>
                    <a:pt x="1116" y="700"/>
                  </a:cubicBezTo>
                  <a:cubicBezTo>
                    <a:pt x="1107" y="678"/>
                    <a:pt x="1094" y="658"/>
                    <a:pt x="1082" y="637"/>
                  </a:cubicBezTo>
                  <a:cubicBezTo>
                    <a:pt x="1068" y="580"/>
                    <a:pt x="1043" y="525"/>
                    <a:pt x="1011" y="475"/>
                  </a:cubicBezTo>
                  <a:cubicBezTo>
                    <a:pt x="971" y="410"/>
                    <a:pt x="915" y="354"/>
                    <a:pt x="858" y="306"/>
                  </a:cubicBezTo>
                  <a:cubicBezTo>
                    <a:pt x="797" y="250"/>
                    <a:pt x="727" y="208"/>
                    <a:pt x="658" y="165"/>
                  </a:cubicBezTo>
                  <a:cubicBezTo>
                    <a:pt x="532" y="86"/>
                    <a:pt x="386" y="23"/>
                    <a:pt x="240" y="2"/>
                  </a:cubicBezTo>
                  <a:cubicBezTo>
                    <a:pt x="227" y="0"/>
                    <a:pt x="218" y="0"/>
                    <a:pt x="206"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8"/>
            <p:cNvSpPr/>
            <p:nvPr/>
          </p:nvSpPr>
          <p:spPr>
            <a:xfrm>
              <a:off x="919556" y="1810755"/>
              <a:ext cx="17007" cy="20744"/>
            </a:xfrm>
            <a:custGeom>
              <a:rect b="b" l="l" r="r" t="t"/>
              <a:pathLst>
                <a:path extrusionOk="0" h="594" w="487">
                  <a:moveTo>
                    <a:pt x="126" y="0"/>
                  </a:moveTo>
                  <a:cubicBezTo>
                    <a:pt x="114" y="0"/>
                    <a:pt x="103" y="2"/>
                    <a:pt x="92" y="8"/>
                  </a:cubicBezTo>
                  <a:cubicBezTo>
                    <a:pt x="52" y="24"/>
                    <a:pt x="20" y="60"/>
                    <a:pt x="13" y="103"/>
                  </a:cubicBezTo>
                  <a:cubicBezTo>
                    <a:pt x="1" y="183"/>
                    <a:pt x="9" y="255"/>
                    <a:pt x="41" y="329"/>
                  </a:cubicBezTo>
                  <a:cubicBezTo>
                    <a:pt x="74" y="407"/>
                    <a:pt x="137" y="469"/>
                    <a:pt x="192" y="531"/>
                  </a:cubicBezTo>
                  <a:cubicBezTo>
                    <a:pt x="220" y="563"/>
                    <a:pt x="249" y="585"/>
                    <a:pt x="292" y="592"/>
                  </a:cubicBezTo>
                  <a:cubicBezTo>
                    <a:pt x="300" y="593"/>
                    <a:pt x="307" y="594"/>
                    <a:pt x="315" y="594"/>
                  </a:cubicBezTo>
                  <a:cubicBezTo>
                    <a:pt x="348" y="594"/>
                    <a:pt x="381" y="583"/>
                    <a:pt x="406" y="564"/>
                  </a:cubicBezTo>
                  <a:cubicBezTo>
                    <a:pt x="478" y="512"/>
                    <a:pt x="487" y="415"/>
                    <a:pt x="437" y="350"/>
                  </a:cubicBezTo>
                  <a:cubicBezTo>
                    <a:pt x="430" y="310"/>
                    <a:pt x="419" y="273"/>
                    <a:pt x="404" y="234"/>
                  </a:cubicBezTo>
                  <a:cubicBezTo>
                    <a:pt x="365" y="146"/>
                    <a:pt x="289" y="82"/>
                    <a:pt x="213" y="28"/>
                  </a:cubicBezTo>
                  <a:cubicBezTo>
                    <a:pt x="190" y="12"/>
                    <a:pt x="163" y="1"/>
                    <a:pt x="136" y="1"/>
                  </a:cubicBezTo>
                  <a:cubicBezTo>
                    <a:pt x="132" y="1"/>
                    <a:pt x="129" y="0"/>
                    <a:pt x="126"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8"/>
            <p:cNvSpPr/>
            <p:nvPr/>
          </p:nvSpPr>
          <p:spPr>
            <a:xfrm>
              <a:off x="874612" y="1803491"/>
              <a:ext cx="15925" cy="13305"/>
            </a:xfrm>
            <a:custGeom>
              <a:rect b="b" l="l" r="r" t="t"/>
              <a:pathLst>
                <a:path extrusionOk="0" h="381" w="456">
                  <a:moveTo>
                    <a:pt x="137" y="0"/>
                  </a:moveTo>
                  <a:cubicBezTo>
                    <a:pt x="123" y="0"/>
                    <a:pt x="107" y="3"/>
                    <a:pt x="95" y="9"/>
                  </a:cubicBezTo>
                  <a:cubicBezTo>
                    <a:pt x="60" y="22"/>
                    <a:pt x="33" y="49"/>
                    <a:pt x="16" y="82"/>
                  </a:cubicBezTo>
                  <a:cubicBezTo>
                    <a:pt x="1" y="115"/>
                    <a:pt x="1" y="154"/>
                    <a:pt x="15" y="188"/>
                  </a:cubicBezTo>
                  <a:cubicBezTo>
                    <a:pt x="29" y="227"/>
                    <a:pt x="55" y="246"/>
                    <a:pt x="88" y="264"/>
                  </a:cubicBezTo>
                  <a:cubicBezTo>
                    <a:pt x="90" y="266"/>
                    <a:pt x="93" y="268"/>
                    <a:pt x="95" y="270"/>
                  </a:cubicBezTo>
                  <a:lnTo>
                    <a:pt x="95" y="270"/>
                  </a:lnTo>
                  <a:cubicBezTo>
                    <a:pt x="93" y="269"/>
                    <a:pt x="91" y="268"/>
                    <a:pt x="89" y="267"/>
                  </a:cubicBezTo>
                  <a:lnTo>
                    <a:pt x="89" y="267"/>
                  </a:lnTo>
                  <a:cubicBezTo>
                    <a:pt x="132" y="292"/>
                    <a:pt x="174" y="321"/>
                    <a:pt x="214" y="351"/>
                  </a:cubicBezTo>
                  <a:cubicBezTo>
                    <a:pt x="241" y="370"/>
                    <a:pt x="272" y="380"/>
                    <a:pt x="303" y="380"/>
                  </a:cubicBezTo>
                  <a:cubicBezTo>
                    <a:pt x="343" y="380"/>
                    <a:pt x="382" y="363"/>
                    <a:pt x="410" y="328"/>
                  </a:cubicBezTo>
                  <a:cubicBezTo>
                    <a:pt x="455" y="271"/>
                    <a:pt x="451" y="174"/>
                    <a:pt x="387" y="132"/>
                  </a:cubicBezTo>
                  <a:cubicBezTo>
                    <a:pt x="325" y="90"/>
                    <a:pt x="263" y="50"/>
                    <a:pt x="198" y="13"/>
                  </a:cubicBezTo>
                  <a:cubicBezTo>
                    <a:pt x="185" y="3"/>
                    <a:pt x="165" y="0"/>
                    <a:pt x="146" y="0"/>
                  </a:cubicBezTo>
                  <a:cubicBezTo>
                    <a:pt x="143" y="0"/>
                    <a:pt x="140" y="0"/>
                    <a:pt x="1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8"/>
            <p:cNvSpPr/>
            <p:nvPr/>
          </p:nvSpPr>
          <p:spPr>
            <a:xfrm>
              <a:off x="775156" y="1712032"/>
              <a:ext cx="23328" cy="15680"/>
            </a:xfrm>
            <a:custGeom>
              <a:rect b="b" l="l" r="r" t="t"/>
              <a:pathLst>
                <a:path extrusionOk="0" h="449" w="668">
                  <a:moveTo>
                    <a:pt x="252" y="1"/>
                  </a:moveTo>
                  <a:cubicBezTo>
                    <a:pt x="226" y="1"/>
                    <a:pt x="198" y="2"/>
                    <a:pt x="171" y="5"/>
                  </a:cubicBezTo>
                  <a:cubicBezTo>
                    <a:pt x="107" y="12"/>
                    <a:pt x="48" y="52"/>
                    <a:pt x="20" y="111"/>
                  </a:cubicBezTo>
                  <a:cubicBezTo>
                    <a:pt x="7" y="140"/>
                    <a:pt x="1" y="173"/>
                    <a:pt x="5" y="205"/>
                  </a:cubicBezTo>
                  <a:cubicBezTo>
                    <a:pt x="11" y="256"/>
                    <a:pt x="34" y="292"/>
                    <a:pt x="69" y="328"/>
                  </a:cubicBezTo>
                  <a:cubicBezTo>
                    <a:pt x="156" y="416"/>
                    <a:pt x="272" y="431"/>
                    <a:pt x="386" y="446"/>
                  </a:cubicBezTo>
                  <a:cubicBezTo>
                    <a:pt x="396" y="448"/>
                    <a:pt x="407" y="449"/>
                    <a:pt x="417" y="449"/>
                  </a:cubicBezTo>
                  <a:cubicBezTo>
                    <a:pt x="496" y="449"/>
                    <a:pt x="570" y="406"/>
                    <a:pt x="607" y="336"/>
                  </a:cubicBezTo>
                  <a:cubicBezTo>
                    <a:pt x="622" y="325"/>
                    <a:pt x="635" y="311"/>
                    <a:pt x="644" y="292"/>
                  </a:cubicBezTo>
                  <a:cubicBezTo>
                    <a:pt x="668" y="238"/>
                    <a:pt x="650" y="181"/>
                    <a:pt x="611" y="141"/>
                  </a:cubicBezTo>
                  <a:lnTo>
                    <a:pt x="606" y="136"/>
                  </a:lnTo>
                  <a:cubicBezTo>
                    <a:pt x="603" y="129"/>
                    <a:pt x="599" y="122"/>
                    <a:pt x="593" y="115"/>
                  </a:cubicBezTo>
                  <a:cubicBezTo>
                    <a:pt x="571" y="85"/>
                    <a:pt x="544" y="60"/>
                    <a:pt x="509" y="45"/>
                  </a:cubicBezTo>
                  <a:cubicBezTo>
                    <a:pt x="481" y="32"/>
                    <a:pt x="454" y="25"/>
                    <a:pt x="426" y="25"/>
                  </a:cubicBezTo>
                  <a:cubicBezTo>
                    <a:pt x="370" y="7"/>
                    <a:pt x="310" y="1"/>
                    <a:pt x="252"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8"/>
            <p:cNvSpPr/>
            <p:nvPr/>
          </p:nvSpPr>
          <p:spPr>
            <a:xfrm>
              <a:off x="741422" y="1851857"/>
              <a:ext cx="241908" cy="124638"/>
            </a:xfrm>
            <a:custGeom>
              <a:rect b="b" l="l" r="r" t="t"/>
              <a:pathLst>
                <a:path extrusionOk="0" h="3569" w="6927">
                  <a:moveTo>
                    <a:pt x="5109" y="209"/>
                  </a:moveTo>
                  <a:lnTo>
                    <a:pt x="5109" y="209"/>
                  </a:lnTo>
                  <a:cubicBezTo>
                    <a:pt x="5108" y="210"/>
                    <a:pt x="5107" y="210"/>
                    <a:pt x="5106" y="210"/>
                  </a:cubicBezTo>
                  <a:cubicBezTo>
                    <a:pt x="5107" y="210"/>
                    <a:pt x="5108" y="210"/>
                    <a:pt x="5109" y="209"/>
                  </a:cubicBezTo>
                  <a:close/>
                  <a:moveTo>
                    <a:pt x="6729" y="402"/>
                  </a:moveTo>
                  <a:lnTo>
                    <a:pt x="6729" y="402"/>
                  </a:lnTo>
                  <a:cubicBezTo>
                    <a:pt x="6732" y="403"/>
                    <a:pt x="6735" y="403"/>
                    <a:pt x="6736" y="404"/>
                  </a:cubicBezTo>
                  <a:cubicBezTo>
                    <a:pt x="6735" y="403"/>
                    <a:pt x="6733" y="403"/>
                    <a:pt x="6729" y="402"/>
                  </a:cubicBezTo>
                  <a:close/>
                  <a:moveTo>
                    <a:pt x="3535" y="628"/>
                  </a:moveTo>
                  <a:cubicBezTo>
                    <a:pt x="3534" y="628"/>
                    <a:pt x="3532" y="629"/>
                    <a:pt x="3531" y="630"/>
                  </a:cubicBezTo>
                  <a:cubicBezTo>
                    <a:pt x="3532" y="629"/>
                    <a:pt x="3534" y="628"/>
                    <a:pt x="3535" y="628"/>
                  </a:cubicBezTo>
                  <a:close/>
                  <a:moveTo>
                    <a:pt x="3529" y="631"/>
                  </a:moveTo>
                  <a:cubicBezTo>
                    <a:pt x="3525" y="631"/>
                    <a:pt x="3524" y="632"/>
                    <a:pt x="3520" y="635"/>
                  </a:cubicBezTo>
                  <a:cubicBezTo>
                    <a:pt x="3522" y="635"/>
                    <a:pt x="3525" y="632"/>
                    <a:pt x="3529" y="631"/>
                  </a:cubicBezTo>
                  <a:close/>
                  <a:moveTo>
                    <a:pt x="5458" y="0"/>
                  </a:moveTo>
                  <a:cubicBezTo>
                    <a:pt x="4972" y="3"/>
                    <a:pt x="4484" y="92"/>
                    <a:pt x="4019" y="228"/>
                  </a:cubicBezTo>
                  <a:cubicBezTo>
                    <a:pt x="3529" y="369"/>
                    <a:pt x="3054" y="573"/>
                    <a:pt x="2604" y="812"/>
                  </a:cubicBezTo>
                  <a:cubicBezTo>
                    <a:pt x="2187" y="1035"/>
                    <a:pt x="1793" y="1298"/>
                    <a:pt x="1432" y="1601"/>
                  </a:cubicBezTo>
                  <a:cubicBezTo>
                    <a:pt x="1131" y="1851"/>
                    <a:pt x="858" y="2133"/>
                    <a:pt x="614" y="2438"/>
                  </a:cubicBezTo>
                  <a:cubicBezTo>
                    <a:pt x="489" y="2593"/>
                    <a:pt x="378" y="2757"/>
                    <a:pt x="274" y="2928"/>
                  </a:cubicBezTo>
                  <a:cubicBezTo>
                    <a:pt x="175" y="3095"/>
                    <a:pt x="92" y="3272"/>
                    <a:pt x="20" y="3453"/>
                  </a:cubicBezTo>
                  <a:cubicBezTo>
                    <a:pt x="1" y="3500"/>
                    <a:pt x="39" y="3552"/>
                    <a:pt x="85" y="3564"/>
                  </a:cubicBezTo>
                  <a:cubicBezTo>
                    <a:pt x="93" y="3567"/>
                    <a:pt x="102" y="3568"/>
                    <a:pt x="110" y="3568"/>
                  </a:cubicBezTo>
                  <a:cubicBezTo>
                    <a:pt x="125" y="3568"/>
                    <a:pt x="140" y="3564"/>
                    <a:pt x="154" y="3556"/>
                  </a:cubicBezTo>
                  <a:cubicBezTo>
                    <a:pt x="176" y="3542"/>
                    <a:pt x="186" y="3524"/>
                    <a:pt x="197" y="3501"/>
                  </a:cubicBezTo>
                  <a:cubicBezTo>
                    <a:pt x="198" y="3495"/>
                    <a:pt x="199" y="3493"/>
                    <a:pt x="201" y="3489"/>
                  </a:cubicBezTo>
                  <a:lnTo>
                    <a:pt x="201" y="3489"/>
                  </a:lnTo>
                  <a:cubicBezTo>
                    <a:pt x="201" y="3490"/>
                    <a:pt x="199" y="3493"/>
                    <a:pt x="199" y="3494"/>
                  </a:cubicBezTo>
                  <a:cubicBezTo>
                    <a:pt x="201" y="3493"/>
                    <a:pt x="201" y="3490"/>
                    <a:pt x="204" y="3487"/>
                  </a:cubicBezTo>
                  <a:cubicBezTo>
                    <a:pt x="204" y="3484"/>
                    <a:pt x="205" y="3481"/>
                    <a:pt x="206" y="3478"/>
                  </a:cubicBezTo>
                  <a:lnTo>
                    <a:pt x="206" y="3478"/>
                  </a:lnTo>
                  <a:cubicBezTo>
                    <a:pt x="207" y="3478"/>
                    <a:pt x="207" y="3477"/>
                    <a:pt x="207" y="3477"/>
                  </a:cubicBezTo>
                  <a:lnTo>
                    <a:pt x="207" y="3477"/>
                  </a:lnTo>
                  <a:cubicBezTo>
                    <a:pt x="208" y="3475"/>
                    <a:pt x="209" y="3473"/>
                    <a:pt x="210" y="3472"/>
                  </a:cubicBezTo>
                  <a:cubicBezTo>
                    <a:pt x="342" y="3168"/>
                    <a:pt x="510" y="2887"/>
                    <a:pt x="709" y="2623"/>
                  </a:cubicBezTo>
                  <a:cubicBezTo>
                    <a:pt x="985" y="2265"/>
                    <a:pt x="1311" y="1951"/>
                    <a:pt x="1668" y="1677"/>
                  </a:cubicBezTo>
                  <a:cubicBezTo>
                    <a:pt x="2234" y="1249"/>
                    <a:pt x="2862" y="900"/>
                    <a:pt x="3519" y="632"/>
                  </a:cubicBezTo>
                  <a:lnTo>
                    <a:pt x="3519" y="632"/>
                  </a:lnTo>
                  <a:cubicBezTo>
                    <a:pt x="3519" y="633"/>
                    <a:pt x="3518" y="633"/>
                    <a:pt x="3518" y="635"/>
                  </a:cubicBezTo>
                  <a:cubicBezTo>
                    <a:pt x="3520" y="635"/>
                    <a:pt x="3520" y="632"/>
                    <a:pt x="3521" y="632"/>
                  </a:cubicBezTo>
                  <a:lnTo>
                    <a:pt x="3545" y="623"/>
                  </a:lnTo>
                  <a:lnTo>
                    <a:pt x="3545" y="623"/>
                  </a:lnTo>
                  <a:cubicBezTo>
                    <a:pt x="3543" y="624"/>
                    <a:pt x="3539" y="626"/>
                    <a:pt x="3535" y="628"/>
                  </a:cubicBezTo>
                  <a:lnTo>
                    <a:pt x="3535" y="628"/>
                  </a:lnTo>
                  <a:cubicBezTo>
                    <a:pt x="3789" y="526"/>
                    <a:pt x="4047" y="439"/>
                    <a:pt x="4311" y="366"/>
                  </a:cubicBezTo>
                  <a:cubicBezTo>
                    <a:pt x="4574" y="293"/>
                    <a:pt x="4841" y="242"/>
                    <a:pt x="5112" y="209"/>
                  </a:cubicBezTo>
                  <a:lnTo>
                    <a:pt x="5112" y="209"/>
                  </a:lnTo>
                  <a:cubicBezTo>
                    <a:pt x="5111" y="209"/>
                    <a:pt x="5110" y="209"/>
                    <a:pt x="5109" y="209"/>
                  </a:cubicBezTo>
                  <a:lnTo>
                    <a:pt x="5109" y="209"/>
                  </a:lnTo>
                  <a:cubicBezTo>
                    <a:pt x="5263" y="193"/>
                    <a:pt x="5416" y="183"/>
                    <a:pt x="5570" y="183"/>
                  </a:cubicBezTo>
                  <a:cubicBezTo>
                    <a:pt x="5728" y="183"/>
                    <a:pt x="5886" y="193"/>
                    <a:pt x="6043" y="214"/>
                  </a:cubicBezTo>
                  <a:cubicBezTo>
                    <a:pt x="6278" y="248"/>
                    <a:pt x="6506" y="306"/>
                    <a:pt x="6724" y="396"/>
                  </a:cubicBezTo>
                  <a:cubicBezTo>
                    <a:pt x="6748" y="407"/>
                    <a:pt x="6772" y="417"/>
                    <a:pt x="6797" y="429"/>
                  </a:cubicBezTo>
                  <a:cubicBezTo>
                    <a:pt x="6811" y="436"/>
                    <a:pt x="6826" y="440"/>
                    <a:pt x="6840" y="440"/>
                  </a:cubicBezTo>
                  <a:cubicBezTo>
                    <a:pt x="6867" y="440"/>
                    <a:pt x="6891" y="427"/>
                    <a:pt x="6906" y="400"/>
                  </a:cubicBezTo>
                  <a:cubicBezTo>
                    <a:pt x="6927" y="366"/>
                    <a:pt x="6916" y="308"/>
                    <a:pt x="6876" y="291"/>
                  </a:cubicBezTo>
                  <a:cubicBezTo>
                    <a:pt x="6664" y="193"/>
                    <a:pt x="6443" y="120"/>
                    <a:pt x="6216" y="72"/>
                  </a:cubicBezTo>
                  <a:cubicBezTo>
                    <a:pt x="5982" y="23"/>
                    <a:pt x="5742" y="3"/>
                    <a:pt x="55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18"/>
          <p:cNvGrpSpPr/>
          <p:nvPr/>
        </p:nvGrpSpPr>
        <p:grpSpPr>
          <a:xfrm rot="1421492">
            <a:off x="1120411" y="-25712"/>
            <a:ext cx="775118" cy="637943"/>
            <a:chOff x="1697257" y="1798916"/>
            <a:chExt cx="467646" cy="384916"/>
          </a:xfrm>
        </p:grpSpPr>
        <p:sp>
          <p:nvSpPr>
            <p:cNvPr id="925" name="Google Shape;925;p18"/>
            <p:cNvSpPr/>
            <p:nvPr/>
          </p:nvSpPr>
          <p:spPr>
            <a:xfrm>
              <a:off x="1750058" y="1798916"/>
              <a:ext cx="414844" cy="384916"/>
            </a:xfrm>
            <a:custGeom>
              <a:rect b="b" l="l" r="r" t="t"/>
              <a:pathLst>
                <a:path extrusionOk="0" h="11022" w="11879">
                  <a:moveTo>
                    <a:pt x="4963" y="0"/>
                  </a:moveTo>
                  <a:cubicBezTo>
                    <a:pt x="4894" y="0"/>
                    <a:pt x="4825" y="3"/>
                    <a:pt x="4758" y="7"/>
                  </a:cubicBezTo>
                  <a:cubicBezTo>
                    <a:pt x="4635" y="15"/>
                    <a:pt x="4510" y="35"/>
                    <a:pt x="4379" y="68"/>
                  </a:cubicBezTo>
                  <a:cubicBezTo>
                    <a:pt x="4196" y="112"/>
                    <a:pt x="4007" y="166"/>
                    <a:pt x="3804" y="235"/>
                  </a:cubicBezTo>
                  <a:cubicBezTo>
                    <a:pt x="3420" y="365"/>
                    <a:pt x="3040" y="529"/>
                    <a:pt x="2638" y="737"/>
                  </a:cubicBezTo>
                  <a:cubicBezTo>
                    <a:pt x="2286" y="920"/>
                    <a:pt x="1925" y="1131"/>
                    <a:pt x="1531" y="1385"/>
                  </a:cubicBezTo>
                  <a:cubicBezTo>
                    <a:pt x="1280" y="1545"/>
                    <a:pt x="1037" y="1712"/>
                    <a:pt x="793" y="1879"/>
                  </a:cubicBezTo>
                  <a:lnTo>
                    <a:pt x="582" y="2017"/>
                  </a:lnTo>
                  <a:cubicBezTo>
                    <a:pt x="579" y="1992"/>
                    <a:pt x="576" y="1966"/>
                    <a:pt x="572" y="1933"/>
                  </a:cubicBezTo>
                  <a:cubicBezTo>
                    <a:pt x="563" y="1901"/>
                    <a:pt x="535" y="1879"/>
                    <a:pt x="502" y="1879"/>
                  </a:cubicBezTo>
                  <a:cubicBezTo>
                    <a:pt x="499" y="1879"/>
                    <a:pt x="496" y="1879"/>
                    <a:pt x="493" y="1879"/>
                  </a:cubicBezTo>
                  <a:cubicBezTo>
                    <a:pt x="455" y="1885"/>
                    <a:pt x="427" y="1920"/>
                    <a:pt x="431" y="1959"/>
                  </a:cubicBezTo>
                  <a:cubicBezTo>
                    <a:pt x="438" y="2024"/>
                    <a:pt x="445" y="2090"/>
                    <a:pt x="449" y="2155"/>
                  </a:cubicBezTo>
                  <a:cubicBezTo>
                    <a:pt x="448" y="2176"/>
                    <a:pt x="449" y="2197"/>
                    <a:pt x="455" y="2220"/>
                  </a:cubicBezTo>
                  <a:cubicBezTo>
                    <a:pt x="459" y="2304"/>
                    <a:pt x="461" y="2387"/>
                    <a:pt x="461" y="2473"/>
                  </a:cubicBezTo>
                  <a:cubicBezTo>
                    <a:pt x="457" y="2687"/>
                    <a:pt x="443" y="2905"/>
                    <a:pt x="417" y="3117"/>
                  </a:cubicBezTo>
                  <a:cubicBezTo>
                    <a:pt x="373" y="3480"/>
                    <a:pt x="304" y="3846"/>
                    <a:pt x="235" y="4201"/>
                  </a:cubicBezTo>
                  <a:cubicBezTo>
                    <a:pt x="167" y="4554"/>
                    <a:pt x="97" y="4920"/>
                    <a:pt x="51" y="5285"/>
                  </a:cubicBezTo>
                  <a:cubicBezTo>
                    <a:pt x="24" y="5507"/>
                    <a:pt x="9" y="5680"/>
                    <a:pt x="6" y="5841"/>
                  </a:cubicBezTo>
                  <a:cubicBezTo>
                    <a:pt x="2" y="6012"/>
                    <a:pt x="0" y="6178"/>
                    <a:pt x="16" y="6342"/>
                  </a:cubicBezTo>
                  <a:cubicBezTo>
                    <a:pt x="28" y="6494"/>
                    <a:pt x="47" y="6618"/>
                    <a:pt x="75" y="6729"/>
                  </a:cubicBezTo>
                  <a:lnTo>
                    <a:pt x="90" y="6785"/>
                  </a:lnTo>
                  <a:cubicBezTo>
                    <a:pt x="123" y="6904"/>
                    <a:pt x="165" y="7015"/>
                    <a:pt x="213" y="7114"/>
                  </a:cubicBezTo>
                  <a:cubicBezTo>
                    <a:pt x="332" y="7365"/>
                    <a:pt x="477" y="7585"/>
                    <a:pt x="644" y="7763"/>
                  </a:cubicBezTo>
                  <a:cubicBezTo>
                    <a:pt x="731" y="7854"/>
                    <a:pt x="823" y="7951"/>
                    <a:pt x="928" y="8025"/>
                  </a:cubicBezTo>
                  <a:cubicBezTo>
                    <a:pt x="996" y="8071"/>
                    <a:pt x="1099" y="8140"/>
                    <a:pt x="1211" y="8178"/>
                  </a:cubicBezTo>
                  <a:cubicBezTo>
                    <a:pt x="1313" y="8212"/>
                    <a:pt x="1399" y="8229"/>
                    <a:pt x="1480" y="8229"/>
                  </a:cubicBezTo>
                  <a:cubicBezTo>
                    <a:pt x="1501" y="8229"/>
                    <a:pt x="1522" y="8228"/>
                    <a:pt x="1542" y="8225"/>
                  </a:cubicBezTo>
                  <a:cubicBezTo>
                    <a:pt x="1650" y="8213"/>
                    <a:pt x="1754" y="8174"/>
                    <a:pt x="1839" y="8108"/>
                  </a:cubicBezTo>
                  <a:cubicBezTo>
                    <a:pt x="1845" y="8399"/>
                    <a:pt x="1872" y="8635"/>
                    <a:pt x="1926" y="8851"/>
                  </a:cubicBezTo>
                  <a:cubicBezTo>
                    <a:pt x="2002" y="9167"/>
                    <a:pt x="2099" y="9407"/>
                    <a:pt x="2230" y="9606"/>
                  </a:cubicBezTo>
                  <a:cubicBezTo>
                    <a:pt x="2304" y="9719"/>
                    <a:pt x="2391" y="9822"/>
                    <a:pt x="2488" y="9912"/>
                  </a:cubicBezTo>
                  <a:cubicBezTo>
                    <a:pt x="2580" y="9999"/>
                    <a:pt x="2678" y="10070"/>
                    <a:pt x="2790" y="10133"/>
                  </a:cubicBezTo>
                  <a:cubicBezTo>
                    <a:pt x="2983" y="10243"/>
                    <a:pt x="3202" y="10297"/>
                    <a:pt x="3422" y="10297"/>
                  </a:cubicBezTo>
                  <a:cubicBezTo>
                    <a:pt x="3671" y="10297"/>
                    <a:pt x="3921" y="10227"/>
                    <a:pt x="4138" y="10090"/>
                  </a:cubicBezTo>
                  <a:cubicBezTo>
                    <a:pt x="4238" y="10027"/>
                    <a:pt x="4327" y="9951"/>
                    <a:pt x="4400" y="9862"/>
                  </a:cubicBezTo>
                  <a:cubicBezTo>
                    <a:pt x="4437" y="9817"/>
                    <a:pt x="4472" y="9774"/>
                    <a:pt x="4501" y="9724"/>
                  </a:cubicBezTo>
                  <a:lnTo>
                    <a:pt x="4530" y="9665"/>
                  </a:lnTo>
                  <a:cubicBezTo>
                    <a:pt x="4628" y="9879"/>
                    <a:pt x="4724" y="10061"/>
                    <a:pt x="4828" y="10217"/>
                  </a:cubicBezTo>
                  <a:cubicBezTo>
                    <a:pt x="4956" y="10411"/>
                    <a:pt x="5083" y="10561"/>
                    <a:pt x="5219" y="10678"/>
                  </a:cubicBezTo>
                  <a:cubicBezTo>
                    <a:pt x="5376" y="10815"/>
                    <a:pt x="5536" y="10908"/>
                    <a:pt x="5693" y="10956"/>
                  </a:cubicBezTo>
                  <a:cubicBezTo>
                    <a:pt x="5779" y="10982"/>
                    <a:pt x="5894" y="11014"/>
                    <a:pt x="6008" y="11018"/>
                  </a:cubicBezTo>
                  <a:cubicBezTo>
                    <a:pt x="6047" y="11020"/>
                    <a:pt x="6086" y="11021"/>
                    <a:pt x="6126" y="11021"/>
                  </a:cubicBezTo>
                  <a:cubicBezTo>
                    <a:pt x="6193" y="11021"/>
                    <a:pt x="6262" y="11017"/>
                    <a:pt x="6330" y="11004"/>
                  </a:cubicBezTo>
                  <a:cubicBezTo>
                    <a:pt x="6565" y="10959"/>
                    <a:pt x="6777" y="10858"/>
                    <a:pt x="6944" y="10717"/>
                  </a:cubicBezTo>
                  <a:cubicBezTo>
                    <a:pt x="7051" y="10623"/>
                    <a:pt x="7125" y="10546"/>
                    <a:pt x="7184" y="10466"/>
                  </a:cubicBezTo>
                  <a:cubicBezTo>
                    <a:pt x="7263" y="10359"/>
                    <a:pt x="7318" y="10268"/>
                    <a:pt x="7351" y="10176"/>
                  </a:cubicBezTo>
                  <a:cubicBezTo>
                    <a:pt x="7465" y="10332"/>
                    <a:pt x="7601" y="10469"/>
                    <a:pt x="7744" y="10573"/>
                  </a:cubicBezTo>
                  <a:cubicBezTo>
                    <a:pt x="7902" y="10694"/>
                    <a:pt x="8065" y="10786"/>
                    <a:pt x="8231" y="10845"/>
                  </a:cubicBezTo>
                  <a:cubicBezTo>
                    <a:pt x="8420" y="10917"/>
                    <a:pt x="8586" y="10953"/>
                    <a:pt x="8735" y="10959"/>
                  </a:cubicBezTo>
                  <a:cubicBezTo>
                    <a:pt x="8752" y="10959"/>
                    <a:pt x="8768" y="10959"/>
                    <a:pt x="8784" y="10959"/>
                  </a:cubicBezTo>
                  <a:cubicBezTo>
                    <a:pt x="8965" y="10959"/>
                    <a:pt x="9103" y="10938"/>
                    <a:pt x="9229" y="10887"/>
                  </a:cubicBezTo>
                  <a:cubicBezTo>
                    <a:pt x="9388" y="10823"/>
                    <a:pt x="9522" y="10724"/>
                    <a:pt x="9609" y="10604"/>
                  </a:cubicBezTo>
                  <a:cubicBezTo>
                    <a:pt x="9711" y="10462"/>
                    <a:pt x="9770" y="10296"/>
                    <a:pt x="9783" y="10125"/>
                  </a:cubicBezTo>
                  <a:cubicBezTo>
                    <a:pt x="9789" y="10030"/>
                    <a:pt x="9789" y="9940"/>
                    <a:pt x="9776" y="9862"/>
                  </a:cubicBezTo>
                  <a:lnTo>
                    <a:pt x="9776" y="9862"/>
                  </a:lnTo>
                  <a:cubicBezTo>
                    <a:pt x="10078" y="10034"/>
                    <a:pt x="10375" y="10119"/>
                    <a:pt x="10659" y="10119"/>
                  </a:cubicBezTo>
                  <a:cubicBezTo>
                    <a:pt x="10704" y="10119"/>
                    <a:pt x="10750" y="10117"/>
                    <a:pt x="10794" y="10112"/>
                  </a:cubicBezTo>
                  <a:cubicBezTo>
                    <a:pt x="11140" y="10078"/>
                    <a:pt x="11460" y="9903"/>
                    <a:pt x="11653" y="9642"/>
                  </a:cubicBezTo>
                  <a:cubicBezTo>
                    <a:pt x="11754" y="9506"/>
                    <a:pt x="11819" y="9353"/>
                    <a:pt x="11853" y="9185"/>
                  </a:cubicBezTo>
                  <a:cubicBezTo>
                    <a:pt x="11871" y="9102"/>
                    <a:pt x="11878" y="9020"/>
                    <a:pt x="11874" y="8933"/>
                  </a:cubicBezTo>
                  <a:cubicBezTo>
                    <a:pt x="11871" y="8835"/>
                    <a:pt x="11860" y="8757"/>
                    <a:pt x="11841" y="8675"/>
                  </a:cubicBezTo>
                  <a:cubicBezTo>
                    <a:pt x="11791" y="8475"/>
                    <a:pt x="11703" y="8291"/>
                    <a:pt x="11581" y="8131"/>
                  </a:cubicBezTo>
                  <a:cubicBezTo>
                    <a:pt x="11471" y="7986"/>
                    <a:pt x="11330" y="7848"/>
                    <a:pt x="11162" y="7728"/>
                  </a:cubicBezTo>
                  <a:cubicBezTo>
                    <a:pt x="11204" y="7709"/>
                    <a:pt x="11244" y="7688"/>
                    <a:pt x="11286" y="7666"/>
                  </a:cubicBezTo>
                  <a:cubicBezTo>
                    <a:pt x="11358" y="7625"/>
                    <a:pt x="11440" y="7576"/>
                    <a:pt x="11512" y="7512"/>
                  </a:cubicBezTo>
                  <a:cubicBezTo>
                    <a:pt x="11632" y="7400"/>
                    <a:pt x="11708" y="7281"/>
                    <a:pt x="11736" y="7155"/>
                  </a:cubicBezTo>
                  <a:cubicBezTo>
                    <a:pt x="11757" y="7060"/>
                    <a:pt x="11755" y="6962"/>
                    <a:pt x="11730" y="6861"/>
                  </a:cubicBezTo>
                  <a:cubicBezTo>
                    <a:pt x="11681" y="6658"/>
                    <a:pt x="11548" y="6482"/>
                    <a:pt x="11440" y="6368"/>
                  </a:cubicBezTo>
                  <a:cubicBezTo>
                    <a:pt x="11218" y="6124"/>
                    <a:pt x="10927" y="5903"/>
                    <a:pt x="10575" y="5713"/>
                  </a:cubicBezTo>
                  <a:cubicBezTo>
                    <a:pt x="10394" y="5612"/>
                    <a:pt x="10230" y="5535"/>
                    <a:pt x="10074" y="5478"/>
                  </a:cubicBezTo>
                  <a:cubicBezTo>
                    <a:pt x="10181" y="5432"/>
                    <a:pt x="10280" y="5381"/>
                    <a:pt x="10369" y="5323"/>
                  </a:cubicBezTo>
                  <a:cubicBezTo>
                    <a:pt x="10546" y="5209"/>
                    <a:pt x="10666" y="5080"/>
                    <a:pt x="10736" y="4933"/>
                  </a:cubicBezTo>
                  <a:cubicBezTo>
                    <a:pt x="10801" y="4797"/>
                    <a:pt x="10819" y="4639"/>
                    <a:pt x="10783" y="4484"/>
                  </a:cubicBezTo>
                  <a:cubicBezTo>
                    <a:pt x="10749" y="4339"/>
                    <a:pt x="10674" y="4196"/>
                    <a:pt x="10571" y="4067"/>
                  </a:cubicBezTo>
                  <a:cubicBezTo>
                    <a:pt x="10463" y="3933"/>
                    <a:pt x="10321" y="3805"/>
                    <a:pt x="10166" y="3699"/>
                  </a:cubicBezTo>
                  <a:cubicBezTo>
                    <a:pt x="9998" y="3584"/>
                    <a:pt x="9814" y="3486"/>
                    <a:pt x="9617" y="3407"/>
                  </a:cubicBezTo>
                  <a:cubicBezTo>
                    <a:pt x="9280" y="3273"/>
                    <a:pt x="8949" y="3197"/>
                    <a:pt x="8635" y="3184"/>
                  </a:cubicBezTo>
                  <a:cubicBezTo>
                    <a:pt x="8675" y="3142"/>
                    <a:pt x="8707" y="3099"/>
                    <a:pt x="8733" y="3052"/>
                  </a:cubicBezTo>
                  <a:cubicBezTo>
                    <a:pt x="8807" y="2928"/>
                    <a:pt x="8838" y="2783"/>
                    <a:pt x="8829" y="2622"/>
                  </a:cubicBezTo>
                  <a:cubicBezTo>
                    <a:pt x="8823" y="2561"/>
                    <a:pt x="8815" y="2499"/>
                    <a:pt x="8800" y="2438"/>
                  </a:cubicBezTo>
                  <a:cubicBezTo>
                    <a:pt x="8742" y="2208"/>
                    <a:pt x="8608" y="1983"/>
                    <a:pt x="8420" y="1807"/>
                  </a:cubicBezTo>
                  <a:cubicBezTo>
                    <a:pt x="8085" y="1495"/>
                    <a:pt x="7643" y="1406"/>
                    <a:pt x="7331" y="1385"/>
                  </a:cubicBezTo>
                  <a:cubicBezTo>
                    <a:pt x="7258" y="1380"/>
                    <a:pt x="7184" y="1377"/>
                    <a:pt x="7109" y="1377"/>
                  </a:cubicBezTo>
                  <a:cubicBezTo>
                    <a:pt x="6972" y="1377"/>
                    <a:pt x="6833" y="1386"/>
                    <a:pt x="6694" y="1407"/>
                  </a:cubicBezTo>
                  <a:cubicBezTo>
                    <a:pt x="6722" y="1366"/>
                    <a:pt x="6747" y="1323"/>
                    <a:pt x="6770" y="1277"/>
                  </a:cubicBezTo>
                  <a:cubicBezTo>
                    <a:pt x="6798" y="1223"/>
                    <a:pt x="6814" y="1167"/>
                    <a:pt x="6828" y="1099"/>
                  </a:cubicBezTo>
                  <a:cubicBezTo>
                    <a:pt x="6837" y="1048"/>
                    <a:pt x="6837" y="1001"/>
                    <a:pt x="6834" y="946"/>
                  </a:cubicBezTo>
                  <a:cubicBezTo>
                    <a:pt x="6832" y="911"/>
                    <a:pt x="6827" y="877"/>
                    <a:pt x="6819" y="844"/>
                  </a:cubicBezTo>
                  <a:cubicBezTo>
                    <a:pt x="6805" y="788"/>
                    <a:pt x="6781" y="737"/>
                    <a:pt x="6754" y="692"/>
                  </a:cubicBezTo>
                  <a:cubicBezTo>
                    <a:pt x="6722" y="639"/>
                    <a:pt x="6690" y="592"/>
                    <a:pt x="6650" y="551"/>
                  </a:cubicBezTo>
                  <a:cubicBezTo>
                    <a:pt x="6614" y="511"/>
                    <a:pt x="6573" y="471"/>
                    <a:pt x="6530" y="439"/>
                  </a:cubicBezTo>
                  <a:cubicBezTo>
                    <a:pt x="6453" y="378"/>
                    <a:pt x="6360" y="322"/>
                    <a:pt x="6248" y="268"/>
                  </a:cubicBezTo>
                  <a:cubicBezTo>
                    <a:pt x="6046" y="170"/>
                    <a:pt x="5807" y="97"/>
                    <a:pt x="5524" y="49"/>
                  </a:cubicBezTo>
                  <a:cubicBezTo>
                    <a:pt x="5334" y="16"/>
                    <a:pt x="5146" y="0"/>
                    <a:pt x="49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8"/>
            <p:cNvSpPr/>
            <p:nvPr/>
          </p:nvSpPr>
          <p:spPr>
            <a:xfrm>
              <a:off x="1697257" y="1831428"/>
              <a:ext cx="436426" cy="303442"/>
            </a:xfrm>
            <a:custGeom>
              <a:rect b="b" l="l" r="r" t="t"/>
              <a:pathLst>
                <a:path extrusionOk="0" h="8689" w="12497">
                  <a:moveTo>
                    <a:pt x="9439" y="3982"/>
                  </a:moveTo>
                  <a:cubicBezTo>
                    <a:pt x="9435" y="3983"/>
                    <a:pt x="9431" y="3983"/>
                    <a:pt x="9428" y="3984"/>
                  </a:cubicBezTo>
                  <a:lnTo>
                    <a:pt x="9428" y="3984"/>
                  </a:lnTo>
                  <a:cubicBezTo>
                    <a:pt x="9431" y="3984"/>
                    <a:pt x="9435" y="3983"/>
                    <a:pt x="9439" y="3982"/>
                  </a:cubicBezTo>
                  <a:close/>
                  <a:moveTo>
                    <a:pt x="9906" y="6052"/>
                  </a:moveTo>
                  <a:lnTo>
                    <a:pt x="9906" y="6052"/>
                  </a:lnTo>
                  <a:cubicBezTo>
                    <a:pt x="9906" y="6052"/>
                    <a:pt x="9906" y="6052"/>
                    <a:pt x="9906" y="6052"/>
                  </a:cubicBezTo>
                  <a:cubicBezTo>
                    <a:pt x="9906" y="6052"/>
                    <a:pt x="9906" y="6052"/>
                    <a:pt x="9906" y="6052"/>
                  </a:cubicBezTo>
                  <a:close/>
                  <a:moveTo>
                    <a:pt x="7350" y="7357"/>
                  </a:moveTo>
                  <a:cubicBezTo>
                    <a:pt x="7350" y="7357"/>
                    <a:pt x="7350" y="7357"/>
                    <a:pt x="7350" y="7358"/>
                  </a:cubicBezTo>
                  <a:cubicBezTo>
                    <a:pt x="7350" y="7357"/>
                    <a:pt x="7350" y="7357"/>
                    <a:pt x="7350" y="7357"/>
                  </a:cubicBezTo>
                  <a:close/>
                  <a:moveTo>
                    <a:pt x="253" y="0"/>
                  </a:moveTo>
                  <a:cubicBezTo>
                    <a:pt x="218" y="0"/>
                    <a:pt x="182" y="8"/>
                    <a:pt x="153" y="19"/>
                  </a:cubicBezTo>
                  <a:cubicBezTo>
                    <a:pt x="93" y="42"/>
                    <a:pt x="48" y="92"/>
                    <a:pt x="23" y="153"/>
                  </a:cubicBezTo>
                  <a:cubicBezTo>
                    <a:pt x="1" y="214"/>
                    <a:pt x="2" y="279"/>
                    <a:pt x="28" y="337"/>
                  </a:cubicBezTo>
                  <a:cubicBezTo>
                    <a:pt x="56" y="400"/>
                    <a:pt x="104" y="436"/>
                    <a:pt x="165" y="465"/>
                  </a:cubicBezTo>
                  <a:cubicBezTo>
                    <a:pt x="760" y="753"/>
                    <a:pt x="1349" y="1050"/>
                    <a:pt x="1932" y="1365"/>
                  </a:cubicBezTo>
                  <a:cubicBezTo>
                    <a:pt x="2700" y="1781"/>
                    <a:pt x="3455" y="2221"/>
                    <a:pt x="4203" y="2672"/>
                  </a:cubicBezTo>
                  <a:cubicBezTo>
                    <a:pt x="4254" y="2701"/>
                    <a:pt x="4304" y="2734"/>
                    <a:pt x="4355" y="2766"/>
                  </a:cubicBezTo>
                  <a:cubicBezTo>
                    <a:pt x="4225" y="3470"/>
                    <a:pt x="4197" y="4191"/>
                    <a:pt x="4258" y="4903"/>
                  </a:cubicBezTo>
                  <a:cubicBezTo>
                    <a:pt x="4290" y="5293"/>
                    <a:pt x="4344" y="5679"/>
                    <a:pt x="4420" y="6061"/>
                  </a:cubicBezTo>
                  <a:cubicBezTo>
                    <a:pt x="4493" y="6436"/>
                    <a:pt x="4584" y="6806"/>
                    <a:pt x="4687" y="7171"/>
                  </a:cubicBezTo>
                  <a:cubicBezTo>
                    <a:pt x="4690" y="7191"/>
                    <a:pt x="4697" y="7204"/>
                    <a:pt x="4714" y="7216"/>
                  </a:cubicBezTo>
                  <a:cubicBezTo>
                    <a:pt x="4725" y="7224"/>
                    <a:pt x="4740" y="7229"/>
                    <a:pt x="4753" y="7229"/>
                  </a:cubicBezTo>
                  <a:cubicBezTo>
                    <a:pt x="4757" y="7229"/>
                    <a:pt x="4761" y="7229"/>
                    <a:pt x="4765" y="7228"/>
                  </a:cubicBezTo>
                  <a:cubicBezTo>
                    <a:pt x="4783" y="7225"/>
                    <a:pt x="4799" y="7216"/>
                    <a:pt x="4810" y="7200"/>
                  </a:cubicBezTo>
                  <a:cubicBezTo>
                    <a:pt x="4819" y="7187"/>
                    <a:pt x="4827" y="7167"/>
                    <a:pt x="4821" y="7151"/>
                  </a:cubicBezTo>
                  <a:cubicBezTo>
                    <a:pt x="4697" y="6705"/>
                    <a:pt x="4591" y="6255"/>
                    <a:pt x="4515" y="5799"/>
                  </a:cubicBezTo>
                  <a:cubicBezTo>
                    <a:pt x="4445" y="5370"/>
                    <a:pt x="4396" y="4935"/>
                    <a:pt x="4382" y="4499"/>
                  </a:cubicBezTo>
                  <a:lnTo>
                    <a:pt x="4382" y="4495"/>
                  </a:lnTo>
                  <a:lnTo>
                    <a:pt x="4382" y="4493"/>
                  </a:lnTo>
                  <a:cubicBezTo>
                    <a:pt x="4377" y="4191"/>
                    <a:pt x="4382" y="3887"/>
                    <a:pt x="4410" y="3588"/>
                  </a:cubicBezTo>
                  <a:cubicBezTo>
                    <a:pt x="4432" y="3343"/>
                    <a:pt x="4468" y="3104"/>
                    <a:pt x="4511" y="2864"/>
                  </a:cubicBezTo>
                  <a:cubicBezTo>
                    <a:pt x="5109" y="3231"/>
                    <a:pt x="5698" y="3608"/>
                    <a:pt x="6283" y="3991"/>
                  </a:cubicBezTo>
                  <a:cubicBezTo>
                    <a:pt x="6474" y="4115"/>
                    <a:pt x="6660" y="4243"/>
                    <a:pt x="6849" y="4368"/>
                  </a:cubicBezTo>
                  <a:cubicBezTo>
                    <a:pt x="6836" y="4660"/>
                    <a:pt x="6836" y="4956"/>
                    <a:pt x="6851" y="5251"/>
                  </a:cubicBezTo>
                  <a:cubicBezTo>
                    <a:pt x="6871" y="5613"/>
                    <a:pt x="6910" y="5973"/>
                    <a:pt x="6971" y="6331"/>
                  </a:cubicBezTo>
                  <a:cubicBezTo>
                    <a:pt x="7033" y="6695"/>
                    <a:pt x="7112" y="7055"/>
                    <a:pt x="7219" y="7409"/>
                  </a:cubicBezTo>
                  <a:cubicBezTo>
                    <a:pt x="7324" y="7761"/>
                    <a:pt x="7451" y="8105"/>
                    <a:pt x="7600" y="8440"/>
                  </a:cubicBezTo>
                  <a:cubicBezTo>
                    <a:pt x="7612" y="8464"/>
                    <a:pt x="7638" y="8480"/>
                    <a:pt x="7665" y="8480"/>
                  </a:cubicBezTo>
                  <a:cubicBezTo>
                    <a:pt x="7673" y="8480"/>
                    <a:pt x="7682" y="8478"/>
                    <a:pt x="7690" y="8475"/>
                  </a:cubicBezTo>
                  <a:cubicBezTo>
                    <a:pt x="7723" y="8461"/>
                    <a:pt x="7740" y="8419"/>
                    <a:pt x="7725" y="8385"/>
                  </a:cubicBezTo>
                  <a:cubicBezTo>
                    <a:pt x="7578" y="8050"/>
                    <a:pt x="7451" y="7705"/>
                    <a:pt x="7348" y="7353"/>
                  </a:cubicBezTo>
                  <a:lnTo>
                    <a:pt x="7348" y="7353"/>
                  </a:lnTo>
                  <a:cubicBezTo>
                    <a:pt x="7349" y="7354"/>
                    <a:pt x="7350" y="7356"/>
                    <a:pt x="7350" y="7357"/>
                  </a:cubicBezTo>
                  <a:lnTo>
                    <a:pt x="7350" y="7357"/>
                  </a:lnTo>
                  <a:cubicBezTo>
                    <a:pt x="7248" y="6997"/>
                    <a:pt x="7167" y="6627"/>
                    <a:pt x="7113" y="6256"/>
                  </a:cubicBezTo>
                  <a:cubicBezTo>
                    <a:pt x="7063" y="5904"/>
                    <a:pt x="7033" y="5548"/>
                    <a:pt x="7022" y="5192"/>
                  </a:cubicBezTo>
                  <a:lnTo>
                    <a:pt x="7022" y="5196"/>
                  </a:lnTo>
                  <a:cubicBezTo>
                    <a:pt x="7015" y="4957"/>
                    <a:pt x="7021" y="4721"/>
                    <a:pt x="7027" y="4485"/>
                  </a:cubicBezTo>
                  <a:cubicBezTo>
                    <a:pt x="7465" y="4773"/>
                    <a:pt x="7905" y="5062"/>
                    <a:pt x="8339" y="5357"/>
                  </a:cubicBezTo>
                  <a:cubicBezTo>
                    <a:pt x="8683" y="5592"/>
                    <a:pt x="9024" y="5828"/>
                    <a:pt x="9367" y="6063"/>
                  </a:cubicBezTo>
                  <a:cubicBezTo>
                    <a:pt x="9367" y="6066"/>
                    <a:pt x="9366" y="6067"/>
                    <a:pt x="9366" y="6068"/>
                  </a:cubicBezTo>
                  <a:cubicBezTo>
                    <a:pt x="9429" y="6535"/>
                    <a:pt x="9536" y="6995"/>
                    <a:pt x="9695" y="7439"/>
                  </a:cubicBezTo>
                  <a:cubicBezTo>
                    <a:pt x="9773" y="7660"/>
                    <a:pt x="9860" y="7875"/>
                    <a:pt x="9964" y="8084"/>
                  </a:cubicBezTo>
                  <a:cubicBezTo>
                    <a:pt x="10060" y="8283"/>
                    <a:pt x="10169" y="8476"/>
                    <a:pt x="10288" y="8662"/>
                  </a:cubicBezTo>
                  <a:cubicBezTo>
                    <a:pt x="10299" y="8677"/>
                    <a:pt x="10320" y="8686"/>
                    <a:pt x="10335" y="8689"/>
                  </a:cubicBezTo>
                  <a:cubicBezTo>
                    <a:pt x="10337" y="8689"/>
                    <a:pt x="10339" y="8689"/>
                    <a:pt x="10341" y="8689"/>
                  </a:cubicBezTo>
                  <a:cubicBezTo>
                    <a:pt x="10356" y="8689"/>
                    <a:pt x="10371" y="8683"/>
                    <a:pt x="10385" y="8675"/>
                  </a:cubicBezTo>
                  <a:cubicBezTo>
                    <a:pt x="10397" y="8662"/>
                    <a:pt x="10408" y="8644"/>
                    <a:pt x="10410" y="8628"/>
                  </a:cubicBezTo>
                  <a:cubicBezTo>
                    <a:pt x="10410" y="8621"/>
                    <a:pt x="10410" y="8614"/>
                    <a:pt x="10408" y="8607"/>
                  </a:cubicBezTo>
                  <a:cubicBezTo>
                    <a:pt x="10405" y="8599"/>
                    <a:pt x="10401" y="8588"/>
                    <a:pt x="10396" y="8579"/>
                  </a:cubicBezTo>
                  <a:cubicBezTo>
                    <a:pt x="10370" y="8539"/>
                    <a:pt x="10348" y="8502"/>
                    <a:pt x="10323" y="8462"/>
                  </a:cubicBezTo>
                  <a:cubicBezTo>
                    <a:pt x="10189" y="8234"/>
                    <a:pt x="10067" y="8001"/>
                    <a:pt x="9964" y="7758"/>
                  </a:cubicBezTo>
                  <a:cubicBezTo>
                    <a:pt x="9870" y="7532"/>
                    <a:pt x="9787" y="7303"/>
                    <a:pt x="9715" y="7068"/>
                  </a:cubicBezTo>
                  <a:lnTo>
                    <a:pt x="9715" y="7069"/>
                  </a:lnTo>
                  <a:cubicBezTo>
                    <a:pt x="9630" y="6774"/>
                    <a:pt x="9568" y="6474"/>
                    <a:pt x="9521" y="6171"/>
                  </a:cubicBezTo>
                  <a:lnTo>
                    <a:pt x="9521" y="6171"/>
                  </a:lnTo>
                  <a:cubicBezTo>
                    <a:pt x="9804" y="6365"/>
                    <a:pt x="10087" y="6557"/>
                    <a:pt x="10368" y="6752"/>
                  </a:cubicBezTo>
                  <a:lnTo>
                    <a:pt x="11377" y="7450"/>
                  </a:lnTo>
                  <a:cubicBezTo>
                    <a:pt x="11713" y="7682"/>
                    <a:pt x="12051" y="7910"/>
                    <a:pt x="12385" y="8143"/>
                  </a:cubicBezTo>
                  <a:cubicBezTo>
                    <a:pt x="12397" y="8152"/>
                    <a:pt x="12411" y="8157"/>
                    <a:pt x="12426" y="8157"/>
                  </a:cubicBezTo>
                  <a:cubicBezTo>
                    <a:pt x="12446" y="8157"/>
                    <a:pt x="12467" y="8147"/>
                    <a:pt x="12480" y="8129"/>
                  </a:cubicBezTo>
                  <a:cubicBezTo>
                    <a:pt x="12494" y="8113"/>
                    <a:pt x="12497" y="8091"/>
                    <a:pt x="12493" y="8071"/>
                  </a:cubicBezTo>
                  <a:cubicBezTo>
                    <a:pt x="12489" y="8056"/>
                    <a:pt x="12480" y="8042"/>
                    <a:pt x="12467" y="8034"/>
                  </a:cubicBezTo>
                  <a:cubicBezTo>
                    <a:pt x="11825" y="7586"/>
                    <a:pt x="11191" y="7123"/>
                    <a:pt x="10557" y="6661"/>
                  </a:cubicBezTo>
                  <a:cubicBezTo>
                    <a:pt x="10288" y="6466"/>
                    <a:pt x="10022" y="6267"/>
                    <a:pt x="9753" y="6070"/>
                  </a:cubicBezTo>
                  <a:cubicBezTo>
                    <a:pt x="9805" y="6063"/>
                    <a:pt x="9859" y="6055"/>
                    <a:pt x="9912" y="6049"/>
                  </a:cubicBezTo>
                  <a:lnTo>
                    <a:pt x="9912" y="6049"/>
                  </a:lnTo>
                  <a:cubicBezTo>
                    <a:pt x="9911" y="6049"/>
                    <a:pt x="9908" y="6051"/>
                    <a:pt x="9906" y="6052"/>
                  </a:cubicBezTo>
                  <a:lnTo>
                    <a:pt x="9906" y="6052"/>
                  </a:lnTo>
                  <a:cubicBezTo>
                    <a:pt x="10281" y="6013"/>
                    <a:pt x="10661" y="5999"/>
                    <a:pt x="11041" y="5992"/>
                  </a:cubicBezTo>
                  <a:cubicBezTo>
                    <a:pt x="11405" y="5990"/>
                    <a:pt x="11771" y="5990"/>
                    <a:pt x="12135" y="5980"/>
                  </a:cubicBezTo>
                  <a:cubicBezTo>
                    <a:pt x="12173" y="5979"/>
                    <a:pt x="12204" y="5951"/>
                    <a:pt x="12206" y="5914"/>
                  </a:cubicBezTo>
                  <a:cubicBezTo>
                    <a:pt x="12206" y="5908"/>
                    <a:pt x="12206" y="5901"/>
                    <a:pt x="12204" y="5896"/>
                  </a:cubicBezTo>
                  <a:cubicBezTo>
                    <a:pt x="12197" y="5867"/>
                    <a:pt x="12170" y="5842"/>
                    <a:pt x="12138" y="5842"/>
                  </a:cubicBezTo>
                  <a:cubicBezTo>
                    <a:pt x="11706" y="5853"/>
                    <a:pt x="11272" y="5849"/>
                    <a:pt x="10838" y="5860"/>
                  </a:cubicBezTo>
                  <a:cubicBezTo>
                    <a:pt x="10419" y="5870"/>
                    <a:pt x="10005" y="5894"/>
                    <a:pt x="9594" y="5952"/>
                  </a:cubicBezTo>
                  <a:cubicBezTo>
                    <a:pt x="9280" y="5722"/>
                    <a:pt x="8967" y="5493"/>
                    <a:pt x="8652" y="5262"/>
                  </a:cubicBezTo>
                  <a:cubicBezTo>
                    <a:pt x="8249" y="4968"/>
                    <a:pt x="7845" y="4675"/>
                    <a:pt x="7440" y="4384"/>
                  </a:cubicBezTo>
                  <a:cubicBezTo>
                    <a:pt x="7731" y="4296"/>
                    <a:pt x="8024" y="4218"/>
                    <a:pt x="8324" y="4158"/>
                  </a:cubicBezTo>
                  <a:cubicBezTo>
                    <a:pt x="8689" y="4083"/>
                    <a:pt x="9057" y="4025"/>
                    <a:pt x="9428" y="3984"/>
                  </a:cubicBezTo>
                  <a:lnTo>
                    <a:pt x="9428" y="3984"/>
                  </a:lnTo>
                  <a:cubicBezTo>
                    <a:pt x="9425" y="3984"/>
                    <a:pt x="9423" y="3984"/>
                    <a:pt x="9421" y="3984"/>
                  </a:cubicBezTo>
                  <a:cubicBezTo>
                    <a:pt x="9837" y="3940"/>
                    <a:pt x="10257" y="3917"/>
                    <a:pt x="10676" y="3917"/>
                  </a:cubicBezTo>
                  <a:cubicBezTo>
                    <a:pt x="10769" y="3917"/>
                    <a:pt x="10862" y="3918"/>
                    <a:pt x="10955" y="3920"/>
                  </a:cubicBezTo>
                  <a:cubicBezTo>
                    <a:pt x="10991" y="3920"/>
                    <a:pt x="11024" y="3891"/>
                    <a:pt x="11025" y="3853"/>
                  </a:cubicBezTo>
                  <a:cubicBezTo>
                    <a:pt x="11025" y="3846"/>
                    <a:pt x="11025" y="3840"/>
                    <a:pt x="11024" y="3836"/>
                  </a:cubicBezTo>
                  <a:cubicBezTo>
                    <a:pt x="11017" y="3808"/>
                    <a:pt x="10991" y="3785"/>
                    <a:pt x="10960" y="3784"/>
                  </a:cubicBezTo>
                  <a:cubicBezTo>
                    <a:pt x="10863" y="3781"/>
                    <a:pt x="10765" y="3780"/>
                    <a:pt x="10667" y="3780"/>
                  </a:cubicBezTo>
                  <a:cubicBezTo>
                    <a:pt x="10126" y="3780"/>
                    <a:pt x="9584" y="3816"/>
                    <a:pt x="9048" y="3887"/>
                  </a:cubicBezTo>
                  <a:cubicBezTo>
                    <a:pt x="8725" y="3930"/>
                    <a:pt x="8402" y="3984"/>
                    <a:pt x="8085" y="4051"/>
                  </a:cubicBezTo>
                  <a:cubicBezTo>
                    <a:pt x="7806" y="4109"/>
                    <a:pt x="7527" y="4178"/>
                    <a:pt x="7251" y="4252"/>
                  </a:cubicBezTo>
                  <a:cubicBezTo>
                    <a:pt x="7051" y="4109"/>
                    <a:pt x="6853" y="3964"/>
                    <a:pt x="6651" y="3825"/>
                  </a:cubicBezTo>
                  <a:cubicBezTo>
                    <a:pt x="6096" y="3438"/>
                    <a:pt x="5535" y="3060"/>
                    <a:pt x="4969" y="2690"/>
                  </a:cubicBezTo>
                  <a:cubicBezTo>
                    <a:pt x="5084" y="2638"/>
                    <a:pt x="5198" y="2584"/>
                    <a:pt x="5316" y="2538"/>
                  </a:cubicBezTo>
                  <a:cubicBezTo>
                    <a:pt x="6068" y="2246"/>
                    <a:pt x="6860" y="2066"/>
                    <a:pt x="7661" y="1979"/>
                  </a:cubicBezTo>
                  <a:cubicBezTo>
                    <a:pt x="8000" y="1944"/>
                    <a:pt x="8340" y="1924"/>
                    <a:pt x="8681" y="1924"/>
                  </a:cubicBezTo>
                  <a:cubicBezTo>
                    <a:pt x="8797" y="1924"/>
                    <a:pt x="8912" y="1926"/>
                    <a:pt x="9028" y="1931"/>
                  </a:cubicBezTo>
                  <a:cubicBezTo>
                    <a:pt x="9029" y="1931"/>
                    <a:pt x="9029" y="1931"/>
                    <a:pt x="9030" y="1931"/>
                  </a:cubicBezTo>
                  <a:cubicBezTo>
                    <a:pt x="9065" y="1931"/>
                    <a:pt x="9098" y="1900"/>
                    <a:pt x="9098" y="1863"/>
                  </a:cubicBezTo>
                  <a:cubicBezTo>
                    <a:pt x="9098" y="1856"/>
                    <a:pt x="9098" y="1851"/>
                    <a:pt x="9097" y="1844"/>
                  </a:cubicBezTo>
                  <a:cubicBezTo>
                    <a:pt x="9087" y="1814"/>
                    <a:pt x="9062" y="1793"/>
                    <a:pt x="9029" y="1790"/>
                  </a:cubicBezTo>
                  <a:cubicBezTo>
                    <a:pt x="8888" y="1784"/>
                    <a:pt x="8747" y="1782"/>
                    <a:pt x="8606" y="1782"/>
                  </a:cubicBezTo>
                  <a:cubicBezTo>
                    <a:pt x="8008" y="1782"/>
                    <a:pt x="7408" y="1833"/>
                    <a:pt x="6819" y="1935"/>
                  </a:cubicBezTo>
                  <a:cubicBezTo>
                    <a:pt x="6442" y="2001"/>
                    <a:pt x="6069" y="2086"/>
                    <a:pt x="5704" y="2196"/>
                  </a:cubicBezTo>
                  <a:cubicBezTo>
                    <a:pt x="5383" y="2294"/>
                    <a:pt x="5066" y="2411"/>
                    <a:pt x="4759" y="2552"/>
                  </a:cubicBezTo>
                  <a:cubicBezTo>
                    <a:pt x="4708" y="2519"/>
                    <a:pt x="4658" y="2485"/>
                    <a:pt x="4606" y="2451"/>
                  </a:cubicBezTo>
                  <a:cubicBezTo>
                    <a:pt x="3919" y="2008"/>
                    <a:pt x="3221" y="1576"/>
                    <a:pt x="2512" y="1172"/>
                  </a:cubicBezTo>
                  <a:cubicBezTo>
                    <a:pt x="1798" y="764"/>
                    <a:pt x="1076" y="372"/>
                    <a:pt x="333" y="16"/>
                  </a:cubicBezTo>
                  <a:cubicBezTo>
                    <a:pt x="309" y="5"/>
                    <a:pt x="281" y="0"/>
                    <a:pt x="2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18"/>
          <p:cNvGrpSpPr/>
          <p:nvPr/>
        </p:nvGrpSpPr>
        <p:grpSpPr>
          <a:xfrm>
            <a:off x="-244152" y="154748"/>
            <a:ext cx="1233294" cy="833804"/>
            <a:chOff x="2096758" y="598735"/>
            <a:chExt cx="472002" cy="319086"/>
          </a:xfrm>
        </p:grpSpPr>
        <p:sp>
          <p:nvSpPr>
            <p:cNvPr id="928" name="Google Shape;928;p18"/>
            <p:cNvSpPr/>
            <p:nvPr/>
          </p:nvSpPr>
          <p:spPr>
            <a:xfrm>
              <a:off x="2240669" y="626253"/>
              <a:ext cx="71137" cy="131518"/>
            </a:xfrm>
            <a:custGeom>
              <a:rect b="b" l="l" r="r" t="t"/>
              <a:pathLst>
                <a:path extrusionOk="0" h="3766" w="2037">
                  <a:moveTo>
                    <a:pt x="1341" y="1"/>
                  </a:moveTo>
                  <a:cubicBezTo>
                    <a:pt x="1339" y="1"/>
                    <a:pt x="1337" y="1"/>
                    <a:pt x="1336" y="1"/>
                  </a:cubicBezTo>
                  <a:cubicBezTo>
                    <a:pt x="1304" y="1"/>
                    <a:pt x="1280" y="19"/>
                    <a:pt x="1260" y="49"/>
                  </a:cubicBezTo>
                  <a:cubicBezTo>
                    <a:pt x="1220" y="111"/>
                    <a:pt x="1177" y="174"/>
                    <a:pt x="1135" y="236"/>
                  </a:cubicBezTo>
                  <a:cubicBezTo>
                    <a:pt x="1062" y="342"/>
                    <a:pt x="995" y="433"/>
                    <a:pt x="930" y="526"/>
                  </a:cubicBezTo>
                  <a:cubicBezTo>
                    <a:pt x="799" y="709"/>
                    <a:pt x="667" y="893"/>
                    <a:pt x="543" y="1082"/>
                  </a:cubicBezTo>
                  <a:cubicBezTo>
                    <a:pt x="311" y="1437"/>
                    <a:pt x="169" y="1724"/>
                    <a:pt x="79" y="2012"/>
                  </a:cubicBezTo>
                  <a:cubicBezTo>
                    <a:pt x="34" y="2159"/>
                    <a:pt x="8" y="2311"/>
                    <a:pt x="5" y="2464"/>
                  </a:cubicBezTo>
                  <a:cubicBezTo>
                    <a:pt x="1" y="2610"/>
                    <a:pt x="25" y="2765"/>
                    <a:pt x="77" y="2907"/>
                  </a:cubicBezTo>
                  <a:cubicBezTo>
                    <a:pt x="129" y="3055"/>
                    <a:pt x="213" y="3197"/>
                    <a:pt x="328" y="3331"/>
                  </a:cubicBezTo>
                  <a:cubicBezTo>
                    <a:pt x="376" y="3386"/>
                    <a:pt x="426" y="3438"/>
                    <a:pt x="481" y="3489"/>
                  </a:cubicBezTo>
                  <a:cubicBezTo>
                    <a:pt x="576" y="3576"/>
                    <a:pt x="688" y="3662"/>
                    <a:pt x="819" y="3748"/>
                  </a:cubicBezTo>
                  <a:cubicBezTo>
                    <a:pt x="829" y="3755"/>
                    <a:pt x="841" y="3758"/>
                    <a:pt x="855" y="3758"/>
                  </a:cubicBezTo>
                  <a:cubicBezTo>
                    <a:pt x="864" y="3758"/>
                    <a:pt x="874" y="3757"/>
                    <a:pt x="883" y="3753"/>
                  </a:cubicBezTo>
                  <a:cubicBezTo>
                    <a:pt x="898" y="3762"/>
                    <a:pt x="915" y="3766"/>
                    <a:pt x="933" y="3766"/>
                  </a:cubicBezTo>
                  <a:cubicBezTo>
                    <a:pt x="963" y="3766"/>
                    <a:pt x="995" y="3754"/>
                    <a:pt x="1018" y="3731"/>
                  </a:cubicBezTo>
                  <a:cubicBezTo>
                    <a:pt x="1166" y="3586"/>
                    <a:pt x="1291" y="3448"/>
                    <a:pt x="1399" y="3313"/>
                  </a:cubicBezTo>
                  <a:cubicBezTo>
                    <a:pt x="1512" y="3169"/>
                    <a:pt x="1616" y="3017"/>
                    <a:pt x="1703" y="2864"/>
                  </a:cubicBezTo>
                  <a:cubicBezTo>
                    <a:pt x="1863" y="2580"/>
                    <a:pt x="1966" y="2264"/>
                    <a:pt x="2002" y="1947"/>
                  </a:cubicBezTo>
                  <a:cubicBezTo>
                    <a:pt x="2037" y="1642"/>
                    <a:pt x="2004" y="1325"/>
                    <a:pt x="1907" y="1002"/>
                  </a:cubicBezTo>
                  <a:cubicBezTo>
                    <a:pt x="1866" y="862"/>
                    <a:pt x="1808" y="716"/>
                    <a:pt x="1721" y="542"/>
                  </a:cubicBezTo>
                  <a:cubicBezTo>
                    <a:pt x="1641" y="378"/>
                    <a:pt x="1540" y="215"/>
                    <a:pt x="1416" y="42"/>
                  </a:cubicBezTo>
                  <a:lnTo>
                    <a:pt x="1399" y="24"/>
                  </a:lnTo>
                  <a:cubicBezTo>
                    <a:pt x="1382" y="9"/>
                    <a:pt x="1362" y="1"/>
                    <a:pt x="1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8"/>
            <p:cNvSpPr/>
            <p:nvPr/>
          </p:nvSpPr>
          <p:spPr>
            <a:xfrm>
              <a:off x="2350287" y="598735"/>
              <a:ext cx="72464" cy="118667"/>
            </a:xfrm>
            <a:custGeom>
              <a:rect b="b" l="l" r="r" t="t"/>
              <a:pathLst>
                <a:path extrusionOk="0" h="3398" w="2075">
                  <a:moveTo>
                    <a:pt x="1328" y="1"/>
                  </a:moveTo>
                  <a:cubicBezTo>
                    <a:pt x="1304" y="2"/>
                    <a:pt x="1272" y="13"/>
                    <a:pt x="1259" y="34"/>
                  </a:cubicBezTo>
                  <a:cubicBezTo>
                    <a:pt x="1144" y="195"/>
                    <a:pt x="1021" y="351"/>
                    <a:pt x="898" y="506"/>
                  </a:cubicBezTo>
                  <a:cubicBezTo>
                    <a:pt x="815" y="612"/>
                    <a:pt x="731" y="719"/>
                    <a:pt x="650" y="826"/>
                  </a:cubicBezTo>
                  <a:cubicBezTo>
                    <a:pt x="455" y="1084"/>
                    <a:pt x="255" y="1366"/>
                    <a:pt x="125" y="1682"/>
                  </a:cubicBezTo>
                  <a:cubicBezTo>
                    <a:pt x="63" y="1835"/>
                    <a:pt x="27" y="1975"/>
                    <a:pt x="15" y="2110"/>
                  </a:cubicBezTo>
                  <a:cubicBezTo>
                    <a:pt x="1" y="2255"/>
                    <a:pt x="16" y="2397"/>
                    <a:pt x="60" y="2531"/>
                  </a:cubicBezTo>
                  <a:cubicBezTo>
                    <a:pt x="114" y="2698"/>
                    <a:pt x="222" y="2854"/>
                    <a:pt x="375" y="2996"/>
                  </a:cubicBezTo>
                  <a:cubicBezTo>
                    <a:pt x="472" y="3085"/>
                    <a:pt x="586" y="3168"/>
                    <a:pt x="723" y="3246"/>
                  </a:cubicBezTo>
                  <a:cubicBezTo>
                    <a:pt x="719" y="3266"/>
                    <a:pt x="720" y="3284"/>
                    <a:pt x="726" y="3301"/>
                  </a:cubicBezTo>
                  <a:cubicBezTo>
                    <a:pt x="733" y="3325"/>
                    <a:pt x="746" y="3346"/>
                    <a:pt x="763" y="3362"/>
                  </a:cubicBezTo>
                  <a:cubicBezTo>
                    <a:pt x="773" y="3371"/>
                    <a:pt x="782" y="3377"/>
                    <a:pt x="793" y="3383"/>
                  </a:cubicBezTo>
                  <a:cubicBezTo>
                    <a:pt x="812" y="3392"/>
                    <a:pt x="832" y="3397"/>
                    <a:pt x="852" y="3397"/>
                  </a:cubicBezTo>
                  <a:cubicBezTo>
                    <a:pt x="876" y="3397"/>
                    <a:pt x="901" y="3391"/>
                    <a:pt x="926" y="3377"/>
                  </a:cubicBezTo>
                  <a:cubicBezTo>
                    <a:pt x="1086" y="3295"/>
                    <a:pt x="1223" y="3205"/>
                    <a:pt x="1347" y="3101"/>
                  </a:cubicBezTo>
                  <a:cubicBezTo>
                    <a:pt x="1471" y="2996"/>
                    <a:pt x="1582" y="2876"/>
                    <a:pt x="1674" y="2742"/>
                  </a:cubicBezTo>
                  <a:cubicBezTo>
                    <a:pt x="1860" y="2479"/>
                    <a:pt x="1985" y="2160"/>
                    <a:pt x="2032" y="1820"/>
                  </a:cubicBezTo>
                  <a:cubicBezTo>
                    <a:pt x="2074" y="1505"/>
                    <a:pt x="2045" y="1176"/>
                    <a:pt x="1947" y="864"/>
                  </a:cubicBezTo>
                  <a:cubicBezTo>
                    <a:pt x="1851" y="557"/>
                    <a:pt x="1670" y="275"/>
                    <a:pt x="1424" y="50"/>
                  </a:cubicBezTo>
                  <a:lnTo>
                    <a:pt x="1401" y="28"/>
                  </a:lnTo>
                  <a:cubicBezTo>
                    <a:pt x="1381" y="12"/>
                    <a:pt x="1355" y="1"/>
                    <a:pt x="13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8"/>
            <p:cNvSpPr/>
            <p:nvPr/>
          </p:nvSpPr>
          <p:spPr>
            <a:xfrm>
              <a:off x="2447264" y="649895"/>
              <a:ext cx="121495" cy="70893"/>
            </a:xfrm>
            <a:custGeom>
              <a:rect b="b" l="l" r="r" t="t"/>
              <a:pathLst>
                <a:path extrusionOk="0" h="2030" w="3479">
                  <a:moveTo>
                    <a:pt x="1424" y="1"/>
                  </a:moveTo>
                  <a:cubicBezTo>
                    <a:pt x="1361" y="1"/>
                    <a:pt x="1298" y="3"/>
                    <a:pt x="1236" y="7"/>
                  </a:cubicBezTo>
                  <a:cubicBezTo>
                    <a:pt x="1088" y="18"/>
                    <a:pt x="946" y="49"/>
                    <a:pt x="819" y="96"/>
                  </a:cubicBezTo>
                  <a:cubicBezTo>
                    <a:pt x="683" y="145"/>
                    <a:pt x="559" y="224"/>
                    <a:pt x="449" y="328"/>
                  </a:cubicBezTo>
                  <a:cubicBezTo>
                    <a:pt x="341" y="426"/>
                    <a:pt x="246" y="564"/>
                    <a:pt x="168" y="736"/>
                  </a:cubicBezTo>
                  <a:cubicBezTo>
                    <a:pt x="93" y="905"/>
                    <a:pt x="39" y="1105"/>
                    <a:pt x="4" y="1363"/>
                  </a:cubicBezTo>
                  <a:cubicBezTo>
                    <a:pt x="0" y="1391"/>
                    <a:pt x="10" y="1418"/>
                    <a:pt x="28" y="1435"/>
                  </a:cubicBezTo>
                  <a:cubicBezTo>
                    <a:pt x="37" y="1443"/>
                    <a:pt x="48" y="1449"/>
                    <a:pt x="62" y="1453"/>
                  </a:cubicBezTo>
                  <a:cubicBezTo>
                    <a:pt x="67" y="1453"/>
                    <a:pt x="71" y="1454"/>
                    <a:pt x="76" y="1454"/>
                  </a:cubicBezTo>
                  <a:cubicBezTo>
                    <a:pt x="84" y="1454"/>
                    <a:pt x="92" y="1453"/>
                    <a:pt x="101" y="1450"/>
                  </a:cubicBezTo>
                  <a:lnTo>
                    <a:pt x="101" y="1450"/>
                  </a:lnTo>
                  <a:cubicBezTo>
                    <a:pt x="93" y="1467"/>
                    <a:pt x="93" y="1489"/>
                    <a:pt x="99" y="1511"/>
                  </a:cubicBezTo>
                  <a:cubicBezTo>
                    <a:pt x="104" y="1530"/>
                    <a:pt x="115" y="1545"/>
                    <a:pt x="130" y="1559"/>
                  </a:cubicBezTo>
                  <a:cubicBezTo>
                    <a:pt x="137" y="1566"/>
                    <a:pt x="144" y="1571"/>
                    <a:pt x="155" y="1577"/>
                  </a:cubicBezTo>
                  <a:cubicBezTo>
                    <a:pt x="467" y="1766"/>
                    <a:pt x="806" y="1951"/>
                    <a:pt x="1185" y="2012"/>
                  </a:cubicBezTo>
                  <a:cubicBezTo>
                    <a:pt x="1260" y="2023"/>
                    <a:pt x="1335" y="2029"/>
                    <a:pt x="1410" y="2029"/>
                  </a:cubicBezTo>
                  <a:cubicBezTo>
                    <a:pt x="1481" y="2029"/>
                    <a:pt x="1551" y="2024"/>
                    <a:pt x="1621" y="2013"/>
                  </a:cubicBezTo>
                  <a:cubicBezTo>
                    <a:pt x="1759" y="1991"/>
                    <a:pt x="1895" y="1950"/>
                    <a:pt x="2025" y="1885"/>
                  </a:cubicBezTo>
                  <a:cubicBezTo>
                    <a:pt x="2263" y="1772"/>
                    <a:pt x="2490" y="1592"/>
                    <a:pt x="2744" y="1319"/>
                  </a:cubicBezTo>
                  <a:cubicBezTo>
                    <a:pt x="2871" y="1184"/>
                    <a:pt x="2992" y="1034"/>
                    <a:pt x="3091" y="907"/>
                  </a:cubicBezTo>
                  <a:cubicBezTo>
                    <a:pt x="3206" y="760"/>
                    <a:pt x="3338" y="586"/>
                    <a:pt x="3458" y="404"/>
                  </a:cubicBezTo>
                  <a:cubicBezTo>
                    <a:pt x="3479" y="373"/>
                    <a:pt x="3472" y="325"/>
                    <a:pt x="3455" y="297"/>
                  </a:cubicBezTo>
                  <a:cubicBezTo>
                    <a:pt x="3447" y="288"/>
                    <a:pt x="3440" y="281"/>
                    <a:pt x="3433" y="274"/>
                  </a:cubicBezTo>
                  <a:cubicBezTo>
                    <a:pt x="3414" y="256"/>
                    <a:pt x="3388" y="246"/>
                    <a:pt x="3355" y="245"/>
                  </a:cubicBezTo>
                  <a:cubicBezTo>
                    <a:pt x="3305" y="242"/>
                    <a:pt x="3257" y="239"/>
                    <a:pt x="3207" y="235"/>
                  </a:cubicBezTo>
                  <a:cubicBezTo>
                    <a:pt x="2960" y="212"/>
                    <a:pt x="2711" y="169"/>
                    <a:pt x="2470" y="125"/>
                  </a:cubicBezTo>
                  <a:lnTo>
                    <a:pt x="2221" y="82"/>
                  </a:lnTo>
                  <a:cubicBezTo>
                    <a:pt x="1978" y="41"/>
                    <a:pt x="1702" y="1"/>
                    <a:pt x="14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8"/>
            <p:cNvSpPr/>
            <p:nvPr/>
          </p:nvSpPr>
          <p:spPr>
            <a:xfrm>
              <a:off x="2117641" y="660267"/>
              <a:ext cx="79204" cy="150691"/>
            </a:xfrm>
            <a:custGeom>
              <a:rect b="b" l="l" r="r" t="t"/>
              <a:pathLst>
                <a:path extrusionOk="0" h="4315" w="2268">
                  <a:moveTo>
                    <a:pt x="1254" y="0"/>
                  </a:moveTo>
                  <a:cubicBezTo>
                    <a:pt x="1253" y="0"/>
                    <a:pt x="1251" y="0"/>
                    <a:pt x="1250" y="0"/>
                  </a:cubicBezTo>
                  <a:cubicBezTo>
                    <a:pt x="1214" y="3"/>
                    <a:pt x="1182" y="22"/>
                    <a:pt x="1166" y="55"/>
                  </a:cubicBezTo>
                  <a:cubicBezTo>
                    <a:pt x="1072" y="221"/>
                    <a:pt x="975" y="385"/>
                    <a:pt x="879" y="548"/>
                  </a:cubicBezTo>
                  <a:cubicBezTo>
                    <a:pt x="761" y="746"/>
                    <a:pt x="643" y="944"/>
                    <a:pt x="532" y="1149"/>
                  </a:cubicBezTo>
                  <a:cubicBezTo>
                    <a:pt x="365" y="1455"/>
                    <a:pt x="159" y="1868"/>
                    <a:pt x="59" y="2318"/>
                  </a:cubicBezTo>
                  <a:cubicBezTo>
                    <a:pt x="16" y="2510"/>
                    <a:pt x="1" y="2696"/>
                    <a:pt x="13" y="2874"/>
                  </a:cubicBezTo>
                  <a:cubicBezTo>
                    <a:pt x="24" y="3057"/>
                    <a:pt x="75" y="3240"/>
                    <a:pt x="161" y="3414"/>
                  </a:cubicBezTo>
                  <a:cubicBezTo>
                    <a:pt x="234" y="3561"/>
                    <a:pt x="344" y="3704"/>
                    <a:pt x="491" y="3837"/>
                  </a:cubicBezTo>
                  <a:lnTo>
                    <a:pt x="538" y="3878"/>
                  </a:lnTo>
                  <a:cubicBezTo>
                    <a:pt x="644" y="3969"/>
                    <a:pt x="768" y="4056"/>
                    <a:pt x="908" y="4132"/>
                  </a:cubicBezTo>
                  <a:cubicBezTo>
                    <a:pt x="902" y="4154"/>
                    <a:pt x="905" y="4179"/>
                    <a:pt x="912" y="4201"/>
                  </a:cubicBezTo>
                  <a:cubicBezTo>
                    <a:pt x="920" y="4229"/>
                    <a:pt x="935" y="4252"/>
                    <a:pt x="957" y="4273"/>
                  </a:cubicBezTo>
                  <a:cubicBezTo>
                    <a:pt x="968" y="4284"/>
                    <a:pt x="981" y="4292"/>
                    <a:pt x="992" y="4298"/>
                  </a:cubicBezTo>
                  <a:cubicBezTo>
                    <a:pt x="1015" y="4308"/>
                    <a:pt x="1038" y="4315"/>
                    <a:pt x="1061" y="4315"/>
                  </a:cubicBezTo>
                  <a:cubicBezTo>
                    <a:pt x="1065" y="4315"/>
                    <a:pt x="1069" y="4315"/>
                    <a:pt x="1073" y="4314"/>
                  </a:cubicBezTo>
                  <a:cubicBezTo>
                    <a:pt x="1101" y="4313"/>
                    <a:pt x="1127" y="4306"/>
                    <a:pt x="1151" y="4291"/>
                  </a:cubicBezTo>
                  <a:lnTo>
                    <a:pt x="1192" y="4270"/>
                  </a:lnTo>
                  <a:lnTo>
                    <a:pt x="1222" y="4284"/>
                  </a:lnTo>
                  <a:cubicBezTo>
                    <a:pt x="1235" y="4290"/>
                    <a:pt x="1249" y="4293"/>
                    <a:pt x="1262" y="4293"/>
                  </a:cubicBezTo>
                  <a:cubicBezTo>
                    <a:pt x="1296" y="4293"/>
                    <a:pt x="1328" y="4275"/>
                    <a:pt x="1342" y="4244"/>
                  </a:cubicBezTo>
                  <a:cubicBezTo>
                    <a:pt x="1351" y="4227"/>
                    <a:pt x="1355" y="4207"/>
                    <a:pt x="1349" y="4186"/>
                  </a:cubicBezTo>
                  <a:cubicBezTo>
                    <a:pt x="1382" y="4169"/>
                    <a:pt x="1416" y="4151"/>
                    <a:pt x="1446" y="4129"/>
                  </a:cubicBezTo>
                  <a:cubicBezTo>
                    <a:pt x="1533" y="4074"/>
                    <a:pt x="1620" y="4008"/>
                    <a:pt x="1714" y="3926"/>
                  </a:cubicBezTo>
                  <a:cubicBezTo>
                    <a:pt x="1853" y="3803"/>
                    <a:pt x="1976" y="3642"/>
                    <a:pt x="2069" y="3453"/>
                  </a:cubicBezTo>
                  <a:cubicBezTo>
                    <a:pt x="2220" y="3145"/>
                    <a:pt x="2267" y="2763"/>
                    <a:pt x="2207" y="2314"/>
                  </a:cubicBezTo>
                  <a:cubicBezTo>
                    <a:pt x="2158" y="1958"/>
                    <a:pt x="2047" y="1580"/>
                    <a:pt x="1853" y="1123"/>
                  </a:cubicBezTo>
                  <a:cubicBezTo>
                    <a:pt x="1693" y="733"/>
                    <a:pt x="1501" y="359"/>
                    <a:pt x="1336" y="46"/>
                  </a:cubicBezTo>
                  <a:lnTo>
                    <a:pt x="1336" y="46"/>
                  </a:lnTo>
                  <a:cubicBezTo>
                    <a:pt x="1336" y="46"/>
                    <a:pt x="1336" y="46"/>
                    <a:pt x="1336" y="46"/>
                  </a:cubicBezTo>
                  <a:cubicBezTo>
                    <a:pt x="1338" y="46"/>
                    <a:pt x="1325" y="28"/>
                    <a:pt x="1325" y="28"/>
                  </a:cubicBezTo>
                  <a:cubicBezTo>
                    <a:pt x="1305" y="11"/>
                    <a:pt x="1279" y="0"/>
                    <a:pt x="1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8"/>
            <p:cNvSpPr/>
            <p:nvPr/>
          </p:nvSpPr>
          <p:spPr>
            <a:xfrm>
              <a:off x="2380669" y="720856"/>
              <a:ext cx="99774" cy="90205"/>
            </a:xfrm>
            <a:custGeom>
              <a:rect b="b" l="l" r="r" t="t"/>
              <a:pathLst>
                <a:path extrusionOk="0" h="2583" w="2857">
                  <a:moveTo>
                    <a:pt x="681" y="0"/>
                  </a:moveTo>
                  <a:cubicBezTo>
                    <a:pt x="641" y="0"/>
                    <a:pt x="598" y="2"/>
                    <a:pt x="553" y="5"/>
                  </a:cubicBezTo>
                  <a:cubicBezTo>
                    <a:pt x="427" y="17"/>
                    <a:pt x="295" y="47"/>
                    <a:pt x="133" y="105"/>
                  </a:cubicBezTo>
                  <a:cubicBezTo>
                    <a:pt x="92" y="110"/>
                    <a:pt x="57" y="129"/>
                    <a:pt x="34" y="158"/>
                  </a:cubicBezTo>
                  <a:cubicBezTo>
                    <a:pt x="9" y="188"/>
                    <a:pt x="1" y="226"/>
                    <a:pt x="3" y="261"/>
                  </a:cubicBezTo>
                  <a:cubicBezTo>
                    <a:pt x="56" y="663"/>
                    <a:pt x="147" y="997"/>
                    <a:pt x="284" y="1289"/>
                  </a:cubicBezTo>
                  <a:cubicBezTo>
                    <a:pt x="347" y="1428"/>
                    <a:pt x="431" y="1566"/>
                    <a:pt x="531" y="1700"/>
                  </a:cubicBezTo>
                  <a:cubicBezTo>
                    <a:pt x="605" y="1799"/>
                    <a:pt x="694" y="1896"/>
                    <a:pt x="796" y="1991"/>
                  </a:cubicBezTo>
                  <a:lnTo>
                    <a:pt x="848" y="2037"/>
                  </a:lnTo>
                  <a:cubicBezTo>
                    <a:pt x="948" y="2124"/>
                    <a:pt x="1069" y="2207"/>
                    <a:pt x="1231" y="2299"/>
                  </a:cubicBezTo>
                  <a:cubicBezTo>
                    <a:pt x="1359" y="2369"/>
                    <a:pt x="1505" y="2427"/>
                    <a:pt x="1678" y="2479"/>
                  </a:cubicBezTo>
                  <a:cubicBezTo>
                    <a:pt x="1831" y="2523"/>
                    <a:pt x="1994" y="2554"/>
                    <a:pt x="2173" y="2571"/>
                  </a:cubicBezTo>
                  <a:cubicBezTo>
                    <a:pt x="2253" y="2578"/>
                    <a:pt x="2336" y="2582"/>
                    <a:pt x="2416" y="2582"/>
                  </a:cubicBezTo>
                  <a:cubicBezTo>
                    <a:pt x="2428" y="2582"/>
                    <a:pt x="2439" y="2582"/>
                    <a:pt x="2451" y="2582"/>
                  </a:cubicBezTo>
                  <a:cubicBezTo>
                    <a:pt x="2554" y="2582"/>
                    <a:pt x="2657" y="2577"/>
                    <a:pt x="2757" y="2565"/>
                  </a:cubicBezTo>
                  <a:cubicBezTo>
                    <a:pt x="2792" y="2561"/>
                    <a:pt x="2825" y="2536"/>
                    <a:pt x="2839" y="2503"/>
                  </a:cubicBezTo>
                  <a:cubicBezTo>
                    <a:pt x="2857" y="2465"/>
                    <a:pt x="2844" y="2416"/>
                    <a:pt x="2810" y="2385"/>
                  </a:cubicBezTo>
                  <a:cubicBezTo>
                    <a:pt x="2796" y="2372"/>
                    <a:pt x="2782" y="2358"/>
                    <a:pt x="2768" y="2345"/>
                  </a:cubicBezTo>
                  <a:cubicBezTo>
                    <a:pt x="2596" y="2162"/>
                    <a:pt x="2470" y="1954"/>
                    <a:pt x="2368" y="1770"/>
                  </a:cubicBezTo>
                  <a:cubicBezTo>
                    <a:pt x="2305" y="1654"/>
                    <a:pt x="2243" y="1534"/>
                    <a:pt x="2180" y="1413"/>
                  </a:cubicBezTo>
                  <a:cubicBezTo>
                    <a:pt x="2113" y="1282"/>
                    <a:pt x="2048" y="1150"/>
                    <a:pt x="1975" y="1022"/>
                  </a:cubicBezTo>
                  <a:cubicBezTo>
                    <a:pt x="1863" y="816"/>
                    <a:pt x="1721" y="578"/>
                    <a:pt x="1529" y="382"/>
                  </a:cubicBezTo>
                  <a:cubicBezTo>
                    <a:pt x="1509" y="364"/>
                    <a:pt x="1485" y="340"/>
                    <a:pt x="1463" y="319"/>
                  </a:cubicBezTo>
                  <a:cubicBezTo>
                    <a:pt x="1396" y="260"/>
                    <a:pt x="1330" y="209"/>
                    <a:pt x="1258" y="163"/>
                  </a:cubicBezTo>
                  <a:cubicBezTo>
                    <a:pt x="1160" y="101"/>
                    <a:pt x="1051" y="57"/>
                    <a:pt x="926" y="25"/>
                  </a:cubicBezTo>
                  <a:cubicBezTo>
                    <a:pt x="853" y="8"/>
                    <a:pt x="773" y="0"/>
                    <a:pt x="6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8"/>
            <p:cNvSpPr/>
            <p:nvPr/>
          </p:nvSpPr>
          <p:spPr>
            <a:xfrm>
              <a:off x="2279641" y="766777"/>
              <a:ext cx="119086" cy="85351"/>
            </a:xfrm>
            <a:custGeom>
              <a:rect b="b" l="l" r="r" t="t"/>
              <a:pathLst>
                <a:path extrusionOk="0" h="2444" w="3410">
                  <a:moveTo>
                    <a:pt x="963" y="1"/>
                  </a:moveTo>
                  <a:cubicBezTo>
                    <a:pt x="679" y="1"/>
                    <a:pt x="375" y="109"/>
                    <a:pt x="40" y="331"/>
                  </a:cubicBezTo>
                  <a:cubicBezTo>
                    <a:pt x="10" y="350"/>
                    <a:pt x="0" y="392"/>
                    <a:pt x="14" y="425"/>
                  </a:cubicBezTo>
                  <a:lnTo>
                    <a:pt x="14" y="453"/>
                  </a:lnTo>
                  <a:cubicBezTo>
                    <a:pt x="24" y="551"/>
                    <a:pt x="47" y="646"/>
                    <a:pt x="68" y="726"/>
                  </a:cubicBezTo>
                  <a:cubicBezTo>
                    <a:pt x="90" y="813"/>
                    <a:pt x="117" y="898"/>
                    <a:pt x="146" y="984"/>
                  </a:cubicBezTo>
                  <a:cubicBezTo>
                    <a:pt x="203" y="1143"/>
                    <a:pt x="290" y="1303"/>
                    <a:pt x="400" y="1458"/>
                  </a:cubicBezTo>
                  <a:cubicBezTo>
                    <a:pt x="469" y="1553"/>
                    <a:pt x="555" y="1649"/>
                    <a:pt x="657" y="1743"/>
                  </a:cubicBezTo>
                  <a:cubicBezTo>
                    <a:pt x="692" y="1774"/>
                    <a:pt x="726" y="1805"/>
                    <a:pt x="762" y="1834"/>
                  </a:cubicBezTo>
                  <a:cubicBezTo>
                    <a:pt x="884" y="1932"/>
                    <a:pt x="1030" y="2024"/>
                    <a:pt x="1209" y="2113"/>
                  </a:cubicBezTo>
                  <a:cubicBezTo>
                    <a:pt x="1498" y="2258"/>
                    <a:pt x="1842" y="2359"/>
                    <a:pt x="2230" y="2410"/>
                  </a:cubicBezTo>
                  <a:cubicBezTo>
                    <a:pt x="2391" y="2434"/>
                    <a:pt x="2571" y="2443"/>
                    <a:pt x="2778" y="2443"/>
                  </a:cubicBezTo>
                  <a:cubicBezTo>
                    <a:pt x="2967" y="2443"/>
                    <a:pt x="3150" y="2431"/>
                    <a:pt x="3327" y="2403"/>
                  </a:cubicBezTo>
                  <a:cubicBezTo>
                    <a:pt x="3363" y="2399"/>
                    <a:pt x="3389" y="2376"/>
                    <a:pt x="3399" y="2341"/>
                  </a:cubicBezTo>
                  <a:cubicBezTo>
                    <a:pt x="3410" y="2307"/>
                    <a:pt x="3399" y="2271"/>
                    <a:pt x="3371" y="2247"/>
                  </a:cubicBezTo>
                  <a:cubicBezTo>
                    <a:pt x="3341" y="2220"/>
                    <a:pt x="3313" y="2192"/>
                    <a:pt x="3286" y="2164"/>
                  </a:cubicBezTo>
                  <a:cubicBezTo>
                    <a:pt x="3074" y="1943"/>
                    <a:pt x="2894" y="1684"/>
                    <a:pt x="2720" y="1433"/>
                  </a:cubicBezTo>
                  <a:lnTo>
                    <a:pt x="2653" y="1339"/>
                  </a:lnTo>
                  <a:cubicBezTo>
                    <a:pt x="2439" y="1030"/>
                    <a:pt x="2225" y="730"/>
                    <a:pt x="1967" y="475"/>
                  </a:cubicBezTo>
                  <a:cubicBezTo>
                    <a:pt x="1945" y="453"/>
                    <a:pt x="1926" y="435"/>
                    <a:pt x="1907" y="418"/>
                  </a:cubicBezTo>
                  <a:cubicBezTo>
                    <a:pt x="1804" y="324"/>
                    <a:pt x="1694" y="241"/>
                    <a:pt x="1579" y="174"/>
                  </a:cubicBezTo>
                  <a:cubicBezTo>
                    <a:pt x="1437" y="89"/>
                    <a:pt x="1284" y="36"/>
                    <a:pt x="1121" y="12"/>
                  </a:cubicBezTo>
                  <a:cubicBezTo>
                    <a:pt x="1069" y="5"/>
                    <a:pt x="1016" y="1"/>
                    <a:pt x="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8"/>
            <p:cNvSpPr/>
            <p:nvPr/>
          </p:nvSpPr>
          <p:spPr>
            <a:xfrm>
              <a:off x="2096758" y="619863"/>
              <a:ext cx="446484" cy="297959"/>
            </a:xfrm>
            <a:custGeom>
              <a:rect b="b" l="l" r="r" t="t"/>
              <a:pathLst>
                <a:path extrusionOk="0" h="8532" w="12785">
                  <a:moveTo>
                    <a:pt x="12091" y="1598"/>
                  </a:moveTo>
                  <a:lnTo>
                    <a:pt x="12091" y="1598"/>
                  </a:lnTo>
                  <a:cubicBezTo>
                    <a:pt x="12089" y="1598"/>
                    <a:pt x="12088" y="1599"/>
                    <a:pt x="12087" y="1599"/>
                  </a:cubicBezTo>
                  <a:cubicBezTo>
                    <a:pt x="12088" y="1599"/>
                    <a:pt x="12089" y="1598"/>
                    <a:pt x="12091" y="1598"/>
                  </a:cubicBezTo>
                  <a:close/>
                  <a:moveTo>
                    <a:pt x="8617" y="0"/>
                  </a:moveTo>
                  <a:cubicBezTo>
                    <a:pt x="8585" y="0"/>
                    <a:pt x="8550" y="29"/>
                    <a:pt x="8553" y="65"/>
                  </a:cubicBezTo>
                  <a:cubicBezTo>
                    <a:pt x="8574" y="294"/>
                    <a:pt x="8567" y="525"/>
                    <a:pt x="8543" y="753"/>
                  </a:cubicBezTo>
                  <a:cubicBezTo>
                    <a:pt x="8521" y="928"/>
                    <a:pt x="8484" y="1101"/>
                    <a:pt x="8441" y="1272"/>
                  </a:cubicBezTo>
                  <a:cubicBezTo>
                    <a:pt x="8394" y="1458"/>
                    <a:pt x="8336" y="1639"/>
                    <a:pt x="8267" y="1817"/>
                  </a:cubicBezTo>
                  <a:cubicBezTo>
                    <a:pt x="8118" y="2183"/>
                    <a:pt x="7918" y="2524"/>
                    <a:pt x="7729" y="2869"/>
                  </a:cubicBezTo>
                  <a:cubicBezTo>
                    <a:pt x="7716" y="2890"/>
                    <a:pt x="7711" y="2915"/>
                    <a:pt x="7710" y="2937"/>
                  </a:cubicBezTo>
                  <a:cubicBezTo>
                    <a:pt x="7382" y="3062"/>
                    <a:pt x="7055" y="3192"/>
                    <a:pt x="6734" y="3330"/>
                  </a:cubicBezTo>
                  <a:cubicBezTo>
                    <a:pt x="6383" y="3479"/>
                    <a:pt x="6036" y="3635"/>
                    <a:pt x="5694" y="3804"/>
                  </a:cubicBezTo>
                  <a:cubicBezTo>
                    <a:pt x="5508" y="3895"/>
                    <a:pt x="5321" y="3990"/>
                    <a:pt x="5139" y="4088"/>
                  </a:cubicBezTo>
                  <a:cubicBezTo>
                    <a:pt x="5180" y="3965"/>
                    <a:pt x="5216" y="3840"/>
                    <a:pt x="5245" y="3714"/>
                  </a:cubicBezTo>
                  <a:cubicBezTo>
                    <a:pt x="5319" y="3406"/>
                    <a:pt x="5367" y="3094"/>
                    <a:pt x="5403" y="2782"/>
                  </a:cubicBezTo>
                  <a:cubicBezTo>
                    <a:pt x="5475" y="2148"/>
                    <a:pt x="5477" y="1508"/>
                    <a:pt x="5479" y="870"/>
                  </a:cubicBezTo>
                  <a:cubicBezTo>
                    <a:pt x="5479" y="851"/>
                    <a:pt x="5470" y="836"/>
                    <a:pt x="5458" y="823"/>
                  </a:cubicBezTo>
                  <a:cubicBezTo>
                    <a:pt x="5446" y="812"/>
                    <a:pt x="5430" y="805"/>
                    <a:pt x="5412" y="805"/>
                  </a:cubicBezTo>
                  <a:cubicBezTo>
                    <a:pt x="5376" y="805"/>
                    <a:pt x="5349" y="837"/>
                    <a:pt x="5349" y="871"/>
                  </a:cubicBezTo>
                  <a:cubicBezTo>
                    <a:pt x="5343" y="1319"/>
                    <a:pt x="5323" y="1765"/>
                    <a:pt x="5273" y="2209"/>
                  </a:cubicBezTo>
                  <a:cubicBezTo>
                    <a:pt x="5243" y="2465"/>
                    <a:pt x="5203" y="2720"/>
                    <a:pt x="5146" y="2971"/>
                  </a:cubicBezTo>
                  <a:cubicBezTo>
                    <a:pt x="5087" y="3233"/>
                    <a:pt x="5008" y="3489"/>
                    <a:pt x="4911" y="3739"/>
                  </a:cubicBezTo>
                  <a:cubicBezTo>
                    <a:pt x="4824" y="3951"/>
                    <a:pt x="4728" y="4158"/>
                    <a:pt x="4631" y="4366"/>
                  </a:cubicBezTo>
                  <a:cubicBezTo>
                    <a:pt x="4315" y="4545"/>
                    <a:pt x="4004" y="4731"/>
                    <a:pt x="3699" y="4929"/>
                  </a:cubicBezTo>
                  <a:cubicBezTo>
                    <a:pt x="3169" y="5268"/>
                    <a:pt x="2661" y="5640"/>
                    <a:pt x="2174" y="6037"/>
                  </a:cubicBezTo>
                  <a:cubicBezTo>
                    <a:pt x="2179" y="6022"/>
                    <a:pt x="2185" y="6007"/>
                    <a:pt x="2185" y="5989"/>
                  </a:cubicBezTo>
                  <a:cubicBezTo>
                    <a:pt x="2189" y="5665"/>
                    <a:pt x="2165" y="5340"/>
                    <a:pt x="2141" y="5016"/>
                  </a:cubicBezTo>
                  <a:cubicBezTo>
                    <a:pt x="2117" y="4676"/>
                    <a:pt x="2085" y="4337"/>
                    <a:pt x="2055" y="3996"/>
                  </a:cubicBezTo>
                  <a:cubicBezTo>
                    <a:pt x="1994" y="3318"/>
                    <a:pt x="1936" y="2638"/>
                    <a:pt x="1931" y="1957"/>
                  </a:cubicBezTo>
                  <a:cubicBezTo>
                    <a:pt x="1931" y="1937"/>
                    <a:pt x="1923" y="1922"/>
                    <a:pt x="1910" y="1910"/>
                  </a:cubicBezTo>
                  <a:cubicBezTo>
                    <a:pt x="1898" y="1900"/>
                    <a:pt x="1882" y="1893"/>
                    <a:pt x="1865" y="1893"/>
                  </a:cubicBezTo>
                  <a:cubicBezTo>
                    <a:pt x="1830" y="1893"/>
                    <a:pt x="1802" y="1922"/>
                    <a:pt x="1801" y="1958"/>
                  </a:cubicBezTo>
                  <a:cubicBezTo>
                    <a:pt x="1801" y="2622"/>
                    <a:pt x="1822" y="3287"/>
                    <a:pt x="1842" y="3951"/>
                  </a:cubicBezTo>
                  <a:cubicBezTo>
                    <a:pt x="1853" y="4291"/>
                    <a:pt x="1862" y="4631"/>
                    <a:pt x="1867" y="4973"/>
                  </a:cubicBezTo>
                  <a:cubicBezTo>
                    <a:pt x="1871" y="5313"/>
                    <a:pt x="1865" y="5655"/>
                    <a:pt x="1871" y="5994"/>
                  </a:cubicBezTo>
                  <a:cubicBezTo>
                    <a:pt x="1874" y="6079"/>
                    <a:pt x="1945" y="6149"/>
                    <a:pt x="2030" y="6149"/>
                  </a:cubicBezTo>
                  <a:cubicBezTo>
                    <a:pt x="2037" y="6149"/>
                    <a:pt x="2043" y="6146"/>
                    <a:pt x="2050" y="6146"/>
                  </a:cubicBezTo>
                  <a:cubicBezTo>
                    <a:pt x="1951" y="6229"/>
                    <a:pt x="1851" y="6312"/>
                    <a:pt x="1753" y="6398"/>
                  </a:cubicBezTo>
                  <a:cubicBezTo>
                    <a:pt x="1443" y="6671"/>
                    <a:pt x="1147" y="6959"/>
                    <a:pt x="862" y="7256"/>
                  </a:cubicBezTo>
                  <a:cubicBezTo>
                    <a:pt x="728" y="7397"/>
                    <a:pt x="594" y="7542"/>
                    <a:pt x="467" y="7691"/>
                  </a:cubicBezTo>
                  <a:cubicBezTo>
                    <a:pt x="329" y="7851"/>
                    <a:pt x="197" y="8017"/>
                    <a:pt x="70" y="8185"/>
                  </a:cubicBezTo>
                  <a:cubicBezTo>
                    <a:pt x="1" y="8281"/>
                    <a:pt x="13" y="8413"/>
                    <a:pt x="107" y="8486"/>
                  </a:cubicBezTo>
                  <a:cubicBezTo>
                    <a:pt x="144" y="8516"/>
                    <a:pt x="192" y="8532"/>
                    <a:pt x="239" y="8532"/>
                  </a:cubicBezTo>
                  <a:cubicBezTo>
                    <a:pt x="246" y="8532"/>
                    <a:pt x="253" y="8531"/>
                    <a:pt x="260" y="8530"/>
                  </a:cubicBezTo>
                  <a:cubicBezTo>
                    <a:pt x="321" y="8524"/>
                    <a:pt x="365" y="8495"/>
                    <a:pt x="405" y="8452"/>
                  </a:cubicBezTo>
                  <a:cubicBezTo>
                    <a:pt x="726" y="8093"/>
                    <a:pt x="1049" y="7735"/>
                    <a:pt x="1392" y="7396"/>
                  </a:cubicBezTo>
                  <a:cubicBezTo>
                    <a:pt x="2497" y="6313"/>
                    <a:pt x="3759" y="5402"/>
                    <a:pt x="5095" y="4631"/>
                  </a:cubicBezTo>
                  <a:cubicBezTo>
                    <a:pt x="5208" y="4657"/>
                    <a:pt x="5320" y="4686"/>
                    <a:pt x="5429" y="4724"/>
                  </a:cubicBezTo>
                  <a:cubicBezTo>
                    <a:pt x="5599" y="4788"/>
                    <a:pt x="5764" y="4864"/>
                    <a:pt x="5927" y="4947"/>
                  </a:cubicBezTo>
                  <a:cubicBezTo>
                    <a:pt x="6101" y="5035"/>
                    <a:pt x="6267" y="5145"/>
                    <a:pt x="6426" y="5256"/>
                  </a:cubicBezTo>
                  <a:cubicBezTo>
                    <a:pt x="6702" y="5453"/>
                    <a:pt x="6968" y="5663"/>
                    <a:pt x="7239" y="5865"/>
                  </a:cubicBezTo>
                  <a:cubicBezTo>
                    <a:pt x="7370" y="5961"/>
                    <a:pt x="7502" y="6057"/>
                    <a:pt x="7639" y="6146"/>
                  </a:cubicBezTo>
                  <a:cubicBezTo>
                    <a:pt x="7776" y="6235"/>
                    <a:pt x="7921" y="6312"/>
                    <a:pt x="8067" y="6384"/>
                  </a:cubicBezTo>
                  <a:cubicBezTo>
                    <a:pt x="8076" y="6389"/>
                    <a:pt x="8086" y="6391"/>
                    <a:pt x="8096" y="6391"/>
                  </a:cubicBezTo>
                  <a:cubicBezTo>
                    <a:pt x="8119" y="6391"/>
                    <a:pt x="8141" y="6378"/>
                    <a:pt x="8153" y="6356"/>
                  </a:cubicBezTo>
                  <a:cubicBezTo>
                    <a:pt x="8166" y="6331"/>
                    <a:pt x="8162" y="6298"/>
                    <a:pt x="8139" y="6279"/>
                  </a:cubicBezTo>
                  <a:cubicBezTo>
                    <a:pt x="8136" y="6276"/>
                    <a:pt x="8131" y="6272"/>
                    <a:pt x="8125" y="6271"/>
                  </a:cubicBezTo>
                  <a:cubicBezTo>
                    <a:pt x="7970" y="6195"/>
                    <a:pt x="7827" y="6099"/>
                    <a:pt x="7686" y="6001"/>
                  </a:cubicBezTo>
                  <a:lnTo>
                    <a:pt x="7686" y="6001"/>
                  </a:lnTo>
                  <a:cubicBezTo>
                    <a:pt x="7687" y="6002"/>
                    <a:pt x="7688" y="6003"/>
                    <a:pt x="7688" y="6004"/>
                  </a:cubicBezTo>
                  <a:lnTo>
                    <a:pt x="7688" y="6004"/>
                  </a:lnTo>
                  <a:cubicBezTo>
                    <a:pt x="7475" y="5850"/>
                    <a:pt x="7273" y="5683"/>
                    <a:pt x="7075" y="5511"/>
                  </a:cubicBezTo>
                  <a:cubicBezTo>
                    <a:pt x="6862" y="5329"/>
                    <a:pt x="6652" y="5144"/>
                    <a:pt x="6433" y="4970"/>
                  </a:cubicBezTo>
                  <a:cubicBezTo>
                    <a:pt x="6330" y="4889"/>
                    <a:pt x="6226" y="4813"/>
                    <a:pt x="6119" y="4737"/>
                  </a:cubicBezTo>
                  <a:cubicBezTo>
                    <a:pt x="6013" y="4662"/>
                    <a:pt x="5907" y="4593"/>
                    <a:pt x="5792" y="4533"/>
                  </a:cubicBezTo>
                  <a:cubicBezTo>
                    <a:pt x="5694" y="4481"/>
                    <a:pt x="5592" y="4441"/>
                    <a:pt x="5488" y="4407"/>
                  </a:cubicBezTo>
                  <a:cubicBezTo>
                    <a:pt x="6010" y="4123"/>
                    <a:pt x="6540" y="3853"/>
                    <a:pt x="7076" y="3597"/>
                  </a:cubicBezTo>
                  <a:cubicBezTo>
                    <a:pt x="7398" y="3445"/>
                    <a:pt x="7723" y="3301"/>
                    <a:pt x="8052" y="3164"/>
                  </a:cubicBezTo>
                  <a:cubicBezTo>
                    <a:pt x="8146" y="3224"/>
                    <a:pt x="8240" y="3282"/>
                    <a:pt x="8331" y="3344"/>
                  </a:cubicBezTo>
                  <a:cubicBezTo>
                    <a:pt x="8709" y="3620"/>
                    <a:pt x="9042" y="3951"/>
                    <a:pt x="9368" y="4287"/>
                  </a:cubicBezTo>
                  <a:cubicBezTo>
                    <a:pt x="9530" y="4452"/>
                    <a:pt x="9696" y="4618"/>
                    <a:pt x="9867" y="4777"/>
                  </a:cubicBezTo>
                  <a:cubicBezTo>
                    <a:pt x="10041" y="4937"/>
                    <a:pt x="10228" y="5085"/>
                    <a:pt x="10422" y="5221"/>
                  </a:cubicBezTo>
                  <a:cubicBezTo>
                    <a:pt x="10430" y="5228"/>
                    <a:pt x="10439" y="5230"/>
                    <a:pt x="10449" y="5230"/>
                  </a:cubicBezTo>
                  <a:cubicBezTo>
                    <a:pt x="10467" y="5230"/>
                    <a:pt x="10488" y="5220"/>
                    <a:pt x="10500" y="5208"/>
                  </a:cubicBezTo>
                  <a:cubicBezTo>
                    <a:pt x="10527" y="5180"/>
                    <a:pt x="10531" y="5133"/>
                    <a:pt x="10504" y="5112"/>
                  </a:cubicBezTo>
                  <a:cubicBezTo>
                    <a:pt x="10288" y="4960"/>
                    <a:pt x="10098" y="4781"/>
                    <a:pt x="9917" y="4592"/>
                  </a:cubicBezTo>
                  <a:cubicBezTo>
                    <a:pt x="9721" y="4388"/>
                    <a:pt x="9540" y="4172"/>
                    <a:pt x="9358" y="3960"/>
                  </a:cubicBezTo>
                  <a:cubicBezTo>
                    <a:pt x="9265" y="3853"/>
                    <a:pt x="9174" y="3746"/>
                    <a:pt x="9078" y="3642"/>
                  </a:cubicBezTo>
                  <a:cubicBezTo>
                    <a:pt x="8984" y="3541"/>
                    <a:pt x="8887" y="3442"/>
                    <a:pt x="8785" y="3348"/>
                  </a:cubicBezTo>
                  <a:cubicBezTo>
                    <a:pt x="8774" y="3338"/>
                    <a:pt x="8766" y="3330"/>
                    <a:pt x="8757" y="3322"/>
                  </a:cubicBezTo>
                  <a:cubicBezTo>
                    <a:pt x="8666" y="3238"/>
                    <a:pt x="8567" y="3159"/>
                    <a:pt x="8466" y="3087"/>
                  </a:cubicBezTo>
                  <a:cubicBezTo>
                    <a:pt x="8438" y="3066"/>
                    <a:pt x="8408" y="3049"/>
                    <a:pt x="8380" y="3031"/>
                  </a:cubicBezTo>
                  <a:cubicBezTo>
                    <a:pt x="8565" y="2956"/>
                    <a:pt x="8750" y="2879"/>
                    <a:pt x="8937" y="2807"/>
                  </a:cubicBezTo>
                  <a:cubicBezTo>
                    <a:pt x="9558" y="2568"/>
                    <a:pt x="10185" y="2343"/>
                    <a:pt x="10816" y="2136"/>
                  </a:cubicBezTo>
                  <a:cubicBezTo>
                    <a:pt x="11449" y="1929"/>
                    <a:pt x="12090" y="1733"/>
                    <a:pt x="12736" y="1569"/>
                  </a:cubicBezTo>
                  <a:cubicBezTo>
                    <a:pt x="12770" y="1560"/>
                    <a:pt x="12784" y="1515"/>
                    <a:pt x="12773" y="1486"/>
                  </a:cubicBezTo>
                  <a:cubicBezTo>
                    <a:pt x="12769" y="1475"/>
                    <a:pt x="12764" y="1468"/>
                    <a:pt x="12757" y="1461"/>
                  </a:cubicBezTo>
                  <a:cubicBezTo>
                    <a:pt x="12746" y="1451"/>
                    <a:pt x="12731" y="1446"/>
                    <a:pt x="12714" y="1446"/>
                  </a:cubicBezTo>
                  <a:cubicBezTo>
                    <a:pt x="12705" y="1446"/>
                    <a:pt x="12697" y="1448"/>
                    <a:pt x="12688" y="1450"/>
                  </a:cubicBezTo>
                  <a:cubicBezTo>
                    <a:pt x="12547" y="1486"/>
                    <a:pt x="12403" y="1520"/>
                    <a:pt x="12260" y="1556"/>
                  </a:cubicBezTo>
                  <a:cubicBezTo>
                    <a:pt x="12203" y="1570"/>
                    <a:pt x="12147" y="1585"/>
                    <a:pt x="12091" y="1598"/>
                  </a:cubicBezTo>
                  <a:lnTo>
                    <a:pt x="12091" y="1598"/>
                  </a:lnTo>
                  <a:cubicBezTo>
                    <a:pt x="12095" y="1597"/>
                    <a:pt x="12101" y="1596"/>
                    <a:pt x="12106" y="1595"/>
                  </a:cubicBezTo>
                  <a:lnTo>
                    <a:pt x="12106" y="1595"/>
                  </a:lnTo>
                  <a:cubicBezTo>
                    <a:pt x="11384" y="1774"/>
                    <a:pt x="10667" y="1961"/>
                    <a:pt x="9956" y="2175"/>
                  </a:cubicBezTo>
                  <a:cubicBezTo>
                    <a:pt x="9354" y="2354"/>
                    <a:pt x="8759" y="2554"/>
                    <a:pt x="8168" y="2770"/>
                  </a:cubicBezTo>
                  <a:cubicBezTo>
                    <a:pt x="8176" y="2754"/>
                    <a:pt x="8186" y="2742"/>
                    <a:pt x="8193" y="2727"/>
                  </a:cubicBezTo>
                  <a:cubicBezTo>
                    <a:pt x="8249" y="2605"/>
                    <a:pt x="8298" y="2480"/>
                    <a:pt x="8345" y="2354"/>
                  </a:cubicBezTo>
                  <a:cubicBezTo>
                    <a:pt x="8387" y="2238"/>
                    <a:pt x="8420" y="2121"/>
                    <a:pt x="8455" y="2003"/>
                  </a:cubicBezTo>
                  <a:cubicBezTo>
                    <a:pt x="8494" y="1868"/>
                    <a:pt x="8530" y="1736"/>
                    <a:pt x="8560" y="1602"/>
                  </a:cubicBezTo>
                  <a:cubicBezTo>
                    <a:pt x="8619" y="1353"/>
                    <a:pt x="8659" y="1102"/>
                    <a:pt x="8681" y="849"/>
                  </a:cubicBezTo>
                  <a:cubicBezTo>
                    <a:pt x="8705" y="587"/>
                    <a:pt x="8709" y="326"/>
                    <a:pt x="8683" y="64"/>
                  </a:cubicBezTo>
                  <a:cubicBezTo>
                    <a:pt x="8681" y="45"/>
                    <a:pt x="8675" y="28"/>
                    <a:pt x="8661" y="16"/>
                  </a:cubicBezTo>
                  <a:cubicBezTo>
                    <a:pt x="8650" y="5"/>
                    <a:pt x="8634" y="0"/>
                    <a:pt x="86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MAIN_POINT_1">
    <p:spTree>
      <p:nvGrpSpPr>
        <p:cNvPr id="935" name="Shape 935"/>
        <p:cNvGrpSpPr/>
        <p:nvPr/>
      </p:nvGrpSpPr>
      <p:grpSpPr>
        <a:xfrm>
          <a:off x="0" y="0"/>
          <a:ext cx="0" cy="0"/>
          <a:chOff x="0" y="0"/>
          <a:chExt cx="0" cy="0"/>
        </a:xfrm>
      </p:grpSpPr>
      <p:sp>
        <p:nvSpPr>
          <p:cNvPr id="936" name="Google Shape;936;p19"/>
          <p:cNvSpPr/>
          <p:nvPr/>
        </p:nvSpPr>
        <p:spPr>
          <a:xfrm>
            <a:off x="587101" y="6647687"/>
            <a:ext cx="899324" cy="912315"/>
          </a:xfrm>
          <a:custGeom>
            <a:rect b="b" l="l" r="r" t="t"/>
            <a:pathLst>
              <a:path extrusionOk="0" h="26124" w="25752">
                <a:moveTo>
                  <a:pt x="23590" y="19151"/>
                </a:moveTo>
                <a:cubicBezTo>
                  <a:pt x="23588" y="19157"/>
                  <a:pt x="23586" y="19163"/>
                  <a:pt x="23584" y="19169"/>
                </a:cubicBezTo>
                <a:cubicBezTo>
                  <a:pt x="23586" y="19163"/>
                  <a:pt x="23588" y="19157"/>
                  <a:pt x="23590" y="19151"/>
                </a:cubicBezTo>
                <a:close/>
                <a:moveTo>
                  <a:pt x="9406" y="1"/>
                </a:moveTo>
                <a:cubicBezTo>
                  <a:pt x="8554" y="1"/>
                  <a:pt x="7696" y="691"/>
                  <a:pt x="7188" y="2437"/>
                </a:cubicBezTo>
                <a:cubicBezTo>
                  <a:pt x="6517" y="4729"/>
                  <a:pt x="6536" y="7002"/>
                  <a:pt x="5807" y="9164"/>
                </a:cubicBezTo>
                <a:cubicBezTo>
                  <a:pt x="5644" y="9654"/>
                  <a:pt x="5593" y="9823"/>
                  <a:pt x="5567" y="9823"/>
                </a:cubicBezTo>
                <a:cubicBezTo>
                  <a:pt x="5549" y="9823"/>
                  <a:pt x="5542" y="9744"/>
                  <a:pt x="5519" y="9635"/>
                </a:cubicBezTo>
                <a:cubicBezTo>
                  <a:pt x="5302" y="8383"/>
                  <a:pt x="5655" y="6232"/>
                  <a:pt x="5038" y="5154"/>
                </a:cubicBezTo>
                <a:cubicBezTo>
                  <a:pt x="4737" y="4627"/>
                  <a:pt x="4249" y="4360"/>
                  <a:pt x="3722" y="4360"/>
                </a:cubicBezTo>
                <a:cubicBezTo>
                  <a:pt x="3053" y="4360"/>
                  <a:pt x="2321" y="4790"/>
                  <a:pt x="1823" y="5665"/>
                </a:cubicBezTo>
                <a:cubicBezTo>
                  <a:pt x="33" y="8807"/>
                  <a:pt x="1" y="17146"/>
                  <a:pt x="2192" y="20473"/>
                </a:cubicBezTo>
                <a:cubicBezTo>
                  <a:pt x="4377" y="23796"/>
                  <a:pt x="6807" y="26124"/>
                  <a:pt x="12696" y="26124"/>
                </a:cubicBezTo>
                <a:cubicBezTo>
                  <a:pt x="14511" y="26124"/>
                  <a:pt x="17105" y="25192"/>
                  <a:pt x="17283" y="25122"/>
                </a:cubicBezTo>
                <a:cubicBezTo>
                  <a:pt x="19633" y="24169"/>
                  <a:pt x="21127" y="23182"/>
                  <a:pt x="22583" y="21070"/>
                </a:cubicBezTo>
                <a:cubicBezTo>
                  <a:pt x="23017" y="20440"/>
                  <a:pt x="23436" y="19577"/>
                  <a:pt x="23594" y="19139"/>
                </a:cubicBezTo>
                <a:lnTo>
                  <a:pt x="23594" y="19139"/>
                </a:lnTo>
                <a:cubicBezTo>
                  <a:pt x="23593" y="19143"/>
                  <a:pt x="23592" y="19147"/>
                  <a:pt x="23590" y="19151"/>
                </a:cubicBezTo>
                <a:lnTo>
                  <a:pt x="23590" y="19151"/>
                </a:lnTo>
                <a:cubicBezTo>
                  <a:pt x="24594" y="16384"/>
                  <a:pt x="25751" y="12826"/>
                  <a:pt x="23857" y="10571"/>
                </a:cubicBezTo>
                <a:cubicBezTo>
                  <a:pt x="23621" y="10291"/>
                  <a:pt x="23319" y="9975"/>
                  <a:pt x="22866" y="9837"/>
                </a:cubicBezTo>
                <a:cubicBezTo>
                  <a:pt x="22691" y="9784"/>
                  <a:pt x="22514" y="9760"/>
                  <a:pt x="22336" y="9760"/>
                </a:cubicBezTo>
                <a:cubicBezTo>
                  <a:pt x="21193" y="9760"/>
                  <a:pt x="20024" y="10739"/>
                  <a:pt x="19253" y="11185"/>
                </a:cubicBezTo>
                <a:cubicBezTo>
                  <a:pt x="19108" y="10258"/>
                  <a:pt x="19763" y="6095"/>
                  <a:pt x="17224" y="4817"/>
                </a:cubicBezTo>
                <a:cubicBezTo>
                  <a:pt x="16938" y="4673"/>
                  <a:pt x="16663" y="4609"/>
                  <a:pt x="16401" y="4609"/>
                </a:cubicBezTo>
                <a:cubicBezTo>
                  <a:pt x="14388" y="4609"/>
                  <a:pt x="13064" y="8420"/>
                  <a:pt x="12199" y="9705"/>
                </a:cubicBezTo>
                <a:cubicBezTo>
                  <a:pt x="12030" y="9943"/>
                  <a:pt x="11950" y="10019"/>
                  <a:pt x="11879" y="10082"/>
                </a:cubicBezTo>
                <a:cubicBezTo>
                  <a:pt x="11346" y="9151"/>
                  <a:pt x="12169" y="5329"/>
                  <a:pt x="11996" y="3207"/>
                </a:cubicBezTo>
                <a:cubicBezTo>
                  <a:pt x="11855" y="1437"/>
                  <a:pt x="10636" y="1"/>
                  <a:pt x="9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9"/>
          <p:cNvSpPr/>
          <p:nvPr/>
        </p:nvSpPr>
        <p:spPr>
          <a:xfrm>
            <a:off x="9731900" y="-152330"/>
            <a:ext cx="1176364" cy="796408"/>
          </a:xfrm>
          <a:custGeom>
            <a:rect b="b" l="l" r="r" t="t"/>
            <a:pathLst>
              <a:path extrusionOk="0" h="22805" w="33685">
                <a:moveTo>
                  <a:pt x="4915" y="0"/>
                </a:moveTo>
                <a:cubicBezTo>
                  <a:pt x="4911" y="0"/>
                  <a:pt x="4906" y="0"/>
                  <a:pt x="4901" y="0"/>
                </a:cubicBezTo>
                <a:cubicBezTo>
                  <a:pt x="3413" y="2"/>
                  <a:pt x="1701" y="152"/>
                  <a:pt x="835" y="1298"/>
                </a:cubicBezTo>
                <a:cubicBezTo>
                  <a:pt x="0" y="2404"/>
                  <a:pt x="3" y="3080"/>
                  <a:pt x="39" y="3559"/>
                </a:cubicBezTo>
                <a:cubicBezTo>
                  <a:pt x="104" y="4451"/>
                  <a:pt x="218" y="5386"/>
                  <a:pt x="677" y="6131"/>
                </a:cubicBezTo>
                <a:cubicBezTo>
                  <a:pt x="1742" y="7878"/>
                  <a:pt x="2571" y="7643"/>
                  <a:pt x="5174" y="9718"/>
                </a:cubicBezTo>
                <a:cubicBezTo>
                  <a:pt x="6353" y="10658"/>
                  <a:pt x="6429" y="10757"/>
                  <a:pt x="7006" y="11347"/>
                </a:cubicBezTo>
                <a:cubicBezTo>
                  <a:pt x="7100" y="11443"/>
                  <a:pt x="8559" y="13046"/>
                  <a:pt x="8904" y="13543"/>
                </a:cubicBezTo>
                <a:cubicBezTo>
                  <a:pt x="10122" y="15421"/>
                  <a:pt x="11516" y="22805"/>
                  <a:pt x="16845" y="22805"/>
                </a:cubicBezTo>
                <a:cubicBezTo>
                  <a:pt x="19702" y="22805"/>
                  <a:pt x="21421" y="21665"/>
                  <a:pt x="23559" y="21665"/>
                </a:cubicBezTo>
                <a:cubicBezTo>
                  <a:pt x="23669" y="21665"/>
                  <a:pt x="23780" y="21668"/>
                  <a:pt x="23892" y="21674"/>
                </a:cubicBezTo>
                <a:cubicBezTo>
                  <a:pt x="25237" y="21794"/>
                  <a:pt x="25629" y="21924"/>
                  <a:pt x="27059" y="22290"/>
                </a:cubicBezTo>
                <a:cubicBezTo>
                  <a:pt x="27895" y="22503"/>
                  <a:pt x="28935" y="22690"/>
                  <a:pt x="29494" y="22690"/>
                </a:cubicBezTo>
                <a:cubicBezTo>
                  <a:pt x="29500" y="22690"/>
                  <a:pt x="29506" y="22690"/>
                  <a:pt x="29512" y="22690"/>
                </a:cubicBezTo>
                <a:cubicBezTo>
                  <a:pt x="31856" y="22681"/>
                  <a:pt x="33684" y="19224"/>
                  <a:pt x="31797" y="15817"/>
                </a:cubicBezTo>
                <a:cubicBezTo>
                  <a:pt x="30516" y="13505"/>
                  <a:pt x="28733" y="12869"/>
                  <a:pt x="26769" y="12869"/>
                </a:cubicBezTo>
                <a:cubicBezTo>
                  <a:pt x="24365" y="12869"/>
                  <a:pt x="21690" y="13822"/>
                  <a:pt x="19333" y="13822"/>
                </a:cubicBezTo>
                <a:cubicBezTo>
                  <a:pt x="19172" y="13822"/>
                  <a:pt x="19013" y="13818"/>
                  <a:pt x="18855" y="13808"/>
                </a:cubicBezTo>
                <a:cubicBezTo>
                  <a:pt x="18047" y="13746"/>
                  <a:pt x="17133" y="13598"/>
                  <a:pt x="16366" y="13339"/>
                </a:cubicBezTo>
                <a:cubicBezTo>
                  <a:pt x="12367" y="11889"/>
                  <a:pt x="11182" y="5159"/>
                  <a:pt x="9657" y="2821"/>
                </a:cubicBezTo>
                <a:cubicBezTo>
                  <a:pt x="9443" y="2494"/>
                  <a:pt x="9122" y="1984"/>
                  <a:pt x="8421" y="1438"/>
                </a:cubicBezTo>
                <a:cubicBezTo>
                  <a:pt x="8402" y="1254"/>
                  <a:pt x="8300" y="1079"/>
                  <a:pt x="8133" y="990"/>
                </a:cubicBezTo>
                <a:cubicBezTo>
                  <a:pt x="7427" y="616"/>
                  <a:pt x="6375" y="0"/>
                  <a:pt x="4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 name="Google Shape;938;p19"/>
          <p:cNvGrpSpPr/>
          <p:nvPr/>
        </p:nvGrpSpPr>
        <p:grpSpPr>
          <a:xfrm rot="10800000">
            <a:off x="8953552" y="-41577"/>
            <a:ext cx="722826" cy="520555"/>
            <a:chOff x="7184077" y="1541336"/>
            <a:chExt cx="722826" cy="520555"/>
          </a:xfrm>
        </p:grpSpPr>
        <p:sp>
          <p:nvSpPr>
            <p:cNvPr id="939" name="Google Shape;939;p19"/>
            <p:cNvSpPr/>
            <p:nvPr/>
          </p:nvSpPr>
          <p:spPr>
            <a:xfrm>
              <a:off x="7184077" y="1541336"/>
              <a:ext cx="722826" cy="520555"/>
            </a:xfrm>
            <a:custGeom>
              <a:rect b="b" l="l" r="r" t="t"/>
              <a:pathLst>
                <a:path extrusionOk="0" h="14906" w="20698">
                  <a:moveTo>
                    <a:pt x="11728" y="1"/>
                  </a:moveTo>
                  <a:cubicBezTo>
                    <a:pt x="11639" y="1"/>
                    <a:pt x="11550" y="2"/>
                    <a:pt x="11461" y="4"/>
                  </a:cubicBezTo>
                  <a:cubicBezTo>
                    <a:pt x="11379" y="6"/>
                    <a:pt x="11027" y="31"/>
                    <a:pt x="10998" y="33"/>
                  </a:cubicBezTo>
                  <a:cubicBezTo>
                    <a:pt x="8678" y="279"/>
                    <a:pt x="7877" y="367"/>
                    <a:pt x="6016" y="1386"/>
                  </a:cubicBezTo>
                  <a:cubicBezTo>
                    <a:pt x="2628" y="3261"/>
                    <a:pt x="1211" y="6217"/>
                    <a:pt x="471" y="10005"/>
                  </a:cubicBezTo>
                  <a:cubicBezTo>
                    <a:pt x="436" y="10177"/>
                    <a:pt x="461" y="10032"/>
                    <a:pt x="422" y="10281"/>
                  </a:cubicBezTo>
                  <a:cubicBezTo>
                    <a:pt x="370" y="10620"/>
                    <a:pt x="382" y="10517"/>
                    <a:pt x="333" y="10981"/>
                  </a:cubicBezTo>
                  <a:cubicBezTo>
                    <a:pt x="279" y="11456"/>
                    <a:pt x="243" y="11075"/>
                    <a:pt x="132" y="12912"/>
                  </a:cubicBezTo>
                  <a:cubicBezTo>
                    <a:pt x="43" y="14090"/>
                    <a:pt x="0" y="14328"/>
                    <a:pt x="385" y="14328"/>
                  </a:cubicBezTo>
                  <a:cubicBezTo>
                    <a:pt x="441" y="14328"/>
                    <a:pt x="506" y="14323"/>
                    <a:pt x="581" y="14315"/>
                  </a:cubicBezTo>
                  <a:cubicBezTo>
                    <a:pt x="705" y="14301"/>
                    <a:pt x="819" y="14296"/>
                    <a:pt x="925" y="14296"/>
                  </a:cubicBezTo>
                  <a:cubicBezTo>
                    <a:pt x="1337" y="14296"/>
                    <a:pt x="1615" y="14376"/>
                    <a:pt x="1799" y="14376"/>
                  </a:cubicBezTo>
                  <a:cubicBezTo>
                    <a:pt x="1987" y="14376"/>
                    <a:pt x="2078" y="14293"/>
                    <a:pt x="2116" y="13956"/>
                  </a:cubicBezTo>
                  <a:cubicBezTo>
                    <a:pt x="2290" y="12448"/>
                    <a:pt x="1999" y="12890"/>
                    <a:pt x="2852" y="9331"/>
                  </a:cubicBezTo>
                  <a:cubicBezTo>
                    <a:pt x="3042" y="8530"/>
                    <a:pt x="3331" y="7383"/>
                    <a:pt x="4637" y="5221"/>
                  </a:cubicBezTo>
                  <a:cubicBezTo>
                    <a:pt x="5214" y="4255"/>
                    <a:pt x="6196" y="3440"/>
                    <a:pt x="6285" y="3373"/>
                  </a:cubicBezTo>
                  <a:cubicBezTo>
                    <a:pt x="7470" y="2506"/>
                    <a:pt x="9377" y="2131"/>
                    <a:pt x="11145" y="2131"/>
                  </a:cubicBezTo>
                  <a:cubicBezTo>
                    <a:pt x="12688" y="2131"/>
                    <a:pt x="14126" y="2417"/>
                    <a:pt x="14887" y="2910"/>
                  </a:cubicBezTo>
                  <a:cubicBezTo>
                    <a:pt x="15624" y="3425"/>
                    <a:pt x="16074" y="3965"/>
                    <a:pt x="16258" y="4171"/>
                  </a:cubicBezTo>
                  <a:cubicBezTo>
                    <a:pt x="16546" y="4506"/>
                    <a:pt x="16527" y="4541"/>
                    <a:pt x="16737" y="4858"/>
                  </a:cubicBezTo>
                  <a:cubicBezTo>
                    <a:pt x="16963" y="5199"/>
                    <a:pt x="17271" y="5587"/>
                    <a:pt x="17528" y="6315"/>
                  </a:cubicBezTo>
                  <a:cubicBezTo>
                    <a:pt x="18689" y="9724"/>
                    <a:pt x="18336" y="10525"/>
                    <a:pt x="18441" y="14436"/>
                  </a:cubicBezTo>
                  <a:cubicBezTo>
                    <a:pt x="18451" y="14824"/>
                    <a:pt x="18493" y="14905"/>
                    <a:pt x="18750" y="14905"/>
                  </a:cubicBezTo>
                  <a:cubicBezTo>
                    <a:pt x="18832" y="14905"/>
                    <a:pt x="18937" y="14897"/>
                    <a:pt x="19070" y="14888"/>
                  </a:cubicBezTo>
                  <a:cubicBezTo>
                    <a:pt x="19298" y="14875"/>
                    <a:pt x="19461" y="14871"/>
                    <a:pt x="19592" y="14871"/>
                  </a:cubicBezTo>
                  <a:cubicBezTo>
                    <a:pt x="19865" y="14871"/>
                    <a:pt x="19999" y="14890"/>
                    <a:pt x="20296" y="14894"/>
                  </a:cubicBezTo>
                  <a:cubicBezTo>
                    <a:pt x="20312" y="14896"/>
                    <a:pt x="20367" y="14898"/>
                    <a:pt x="20417" y="14898"/>
                  </a:cubicBezTo>
                  <a:cubicBezTo>
                    <a:pt x="20453" y="14898"/>
                    <a:pt x="20486" y="14897"/>
                    <a:pt x="20497" y="14894"/>
                  </a:cubicBezTo>
                  <a:cubicBezTo>
                    <a:pt x="20602" y="14878"/>
                    <a:pt x="20653" y="14776"/>
                    <a:pt x="20622" y="14690"/>
                  </a:cubicBezTo>
                  <a:cubicBezTo>
                    <a:pt x="20667" y="14662"/>
                    <a:pt x="20698" y="14611"/>
                    <a:pt x="20698" y="14556"/>
                  </a:cubicBezTo>
                  <a:cubicBezTo>
                    <a:pt x="20691" y="10564"/>
                    <a:pt x="20502" y="10110"/>
                    <a:pt x="20386" y="8797"/>
                  </a:cubicBezTo>
                  <a:cubicBezTo>
                    <a:pt x="19933" y="3607"/>
                    <a:pt x="16705" y="1"/>
                    <a:pt x="117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9"/>
            <p:cNvSpPr/>
            <p:nvPr/>
          </p:nvSpPr>
          <p:spPr>
            <a:xfrm>
              <a:off x="7302356" y="1658812"/>
              <a:ext cx="520485" cy="400421"/>
            </a:xfrm>
            <a:custGeom>
              <a:rect b="b" l="l" r="r" t="t"/>
              <a:pathLst>
                <a:path extrusionOk="0" h="11466" w="14904">
                  <a:moveTo>
                    <a:pt x="8317" y="0"/>
                  </a:moveTo>
                  <a:cubicBezTo>
                    <a:pt x="6998" y="0"/>
                    <a:pt x="5698" y="348"/>
                    <a:pt x="4727" y="964"/>
                  </a:cubicBezTo>
                  <a:cubicBezTo>
                    <a:pt x="1699" y="2902"/>
                    <a:pt x="845" y="6478"/>
                    <a:pt x="315" y="9961"/>
                  </a:cubicBezTo>
                  <a:cubicBezTo>
                    <a:pt x="311" y="9975"/>
                    <a:pt x="310" y="9988"/>
                    <a:pt x="308" y="10002"/>
                  </a:cubicBezTo>
                  <a:cubicBezTo>
                    <a:pt x="1" y="11116"/>
                    <a:pt x="67" y="11087"/>
                    <a:pt x="601" y="11119"/>
                  </a:cubicBezTo>
                  <a:cubicBezTo>
                    <a:pt x="587" y="11119"/>
                    <a:pt x="1335" y="11156"/>
                    <a:pt x="2006" y="11156"/>
                  </a:cubicBezTo>
                  <a:cubicBezTo>
                    <a:pt x="2068" y="11156"/>
                    <a:pt x="2131" y="11156"/>
                    <a:pt x="2191" y="11155"/>
                  </a:cubicBezTo>
                  <a:cubicBezTo>
                    <a:pt x="2200" y="11155"/>
                    <a:pt x="2208" y="11155"/>
                    <a:pt x="2216" y="11155"/>
                  </a:cubicBezTo>
                  <a:cubicBezTo>
                    <a:pt x="2477" y="11155"/>
                    <a:pt x="2636" y="11186"/>
                    <a:pt x="2734" y="11186"/>
                  </a:cubicBezTo>
                  <a:cubicBezTo>
                    <a:pt x="3046" y="11186"/>
                    <a:pt x="2734" y="10870"/>
                    <a:pt x="3105" y="8221"/>
                  </a:cubicBezTo>
                  <a:cubicBezTo>
                    <a:pt x="3351" y="6463"/>
                    <a:pt x="3827" y="5137"/>
                    <a:pt x="4860" y="3568"/>
                  </a:cubicBezTo>
                  <a:cubicBezTo>
                    <a:pt x="5556" y="2588"/>
                    <a:pt x="6590" y="2030"/>
                    <a:pt x="7758" y="1888"/>
                  </a:cubicBezTo>
                  <a:cubicBezTo>
                    <a:pt x="8852" y="1888"/>
                    <a:pt x="9697" y="2073"/>
                    <a:pt x="10292" y="2302"/>
                  </a:cubicBezTo>
                  <a:cubicBezTo>
                    <a:pt x="11317" y="2706"/>
                    <a:pt x="11699" y="3307"/>
                    <a:pt x="12142" y="4458"/>
                  </a:cubicBezTo>
                  <a:cubicBezTo>
                    <a:pt x="12780" y="6297"/>
                    <a:pt x="12593" y="7802"/>
                    <a:pt x="12609" y="9781"/>
                  </a:cubicBezTo>
                  <a:cubicBezTo>
                    <a:pt x="12617" y="11012"/>
                    <a:pt x="12581" y="11466"/>
                    <a:pt x="12991" y="11466"/>
                  </a:cubicBezTo>
                  <a:cubicBezTo>
                    <a:pt x="12993" y="11466"/>
                    <a:pt x="12994" y="11466"/>
                    <a:pt x="12995" y="11466"/>
                  </a:cubicBezTo>
                  <a:cubicBezTo>
                    <a:pt x="13081" y="11466"/>
                    <a:pt x="13996" y="11438"/>
                    <a:pt x="14047" y="11434"/>
                  </a:cubicBezTo>
                  <a:cubicBezTo>
                    <a:pt x="14245" y="11425"/>
                    <a:pt x="14514" y="11428"/>
                    <a:pt x="14494" y="11136"/>
                  </a:cubicBezTo>
                  <a:cubicBezTo>
                    <a:pt x="14389" y="9464"/>
                    <a:pt x="14903" y="5267"/>
                    <a:pt x="13263" y="2495"/>
                  </a:cubicBezTo>
                  <a:cubicBezTo>
                    <a:pt x="12231" y="749"/>
                    <a:pt x="10254" y="0"/>
                    <a:pt x="8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9"/>
            <p:cNvSpPr/>
            <p:nvPr/>
          </p:nvSpPr>
          <p:spPr>
            <a:xfrm>
              <a:off x="7450842" y="1789732"/>
              <a:ext cx="254969" cy="271138"/>
            </a:xfrm>
            <a:custGeom>
              <a:rect b="b" l="l" r="r" t="t"/>
              <a:pathLst>
                <a:path extrusionOk="0" h="7764" w="7301">
                  <a:moveTo>
                    <a:pt x="4393" y="0"/>
                  </a:moveTo>
                  <a:cubicBezTo>
                    <a:pt x="4136" y="0"/>
                    <a:pt x="3890" y="41"/>
                    <a:pt x="3686" y="99"/>
                  </a:cubicBezTo>
                  <a:cubicBezTo>
                    <a:pt x="2999" y="298"/>
                    <a:pt x="2361" y="643"/>
                    <a:pt x="1861" y="1159"/>
                  </a:cubicBezTo>
                  <a:cubicBezTo>
                    <a:pt x="1425" y="1608"/>
                    <a:pt x="605" y="3119"/>
                    <a:pt x="267" y="4707"/>
                  </a:cubicBezTo>
                  <a:cubicBezTo>
                    <a:pt x="24" y="5839"/>
                    <a:pt x="1" y="7385"/>
                    <a:pt x="179" y="7385"/>
                  </a:cubicBezTo>
                  <a:cubicBezTo>
                    <a:pt x="185" y="7385"/>
                    <a:pt x="188" y="7385"/>
                    <a:pt x="191" y="7385"/>
                  </a:cubicBezTo>
                  <a:cubicBezTo>
                    <a:pt x="193" y="7385"/>
                    <a:pt x="196" y="7385"/>
                    <a:pt x="201" y="7387"/>
                  </a:cubicBezTo>
                  <a:cubicBezTo>
                    <a:pt x="235" y="7400"/>
                    <a:pt x="288" y="7405"/>
                    <a:pt x="324" y="7406"/>
                  </a:cubicBezTo>
                  <a:cubicBezTo>
                    <a:pt x="333" y="7406"/>
                    <a:pt x="343" y="7406"/>
                    <a:pt x="354" y="7406"/>
                  </a:cubicBezTo>
                  <a:cubicBezTo>
                    <a:pt x="494" y="7406"/>
                    <a:pt x="759" y="7392"/>
                    <a:pt x="1056" y="7392"/>
                  </a:cubicBezTo>
                  <a:cubicBezTo>
                    <a:pt x="1246" y="7392"/>
                    <a:pt x="1450" y="7398"/>
                    <a:pt x="1643" y="7417"/>
                  </a:cubicBezTo>
                  <a:cubicBezTo>
                    <a:pt x="1760" y="7429"/>
                    <a:pt x="1854" y="7435"/>
                    <a:pt x="1931" y="7435"/>
                  </a:cubicBezTo>
                  <a:cubicBezTo>
                    <a:pt x="2664" y="7435"/>
                    <a:pt x="1751" y="6832"/>
                    <a:pt x="2422" y="4372"/>
                  </a:cubicBezTo>
                  <a:cubicBezTo>
                    <a:pt x="2532" y="3966"/>
                    <a:pt x="2857" y="3216"/>
                    <a:pt x="3196" y="2980"/>
                  </a:cubicBezTo>
                  <a:cubicBezTo>
                    <a:pt x="3345" y="2883"/>
                    <a:pt x="3596" y="2820"/>
                    <a:pt x="3857" y="2820"/>
                  </a:cubicBezTo>
                  <a:cubicBezTo>
                    <a:pt x="4088" y="2820"/>
                    <a:pt x="4327" y="2870"/>
                    <a:pt x="4508" y="2990"/>
                  </a:cubicBezTo>
                  <a:cubicBezTo>
                    <a:pt x="5488" y="3670"/>
                    <a:pt x="5014" y="5646"/>
                    <a:pt x="5052" y="7456"/>
                  </a:cubicBezTo>
                  <a:cubicBezTo>
                    <a:pt x="5060" y="7728"/>
                    <a:pt x="5138" y="7764"/>
                    <a:pt x="5760" y="7764"/>
                  </a:cubicBezTo>
                  <a:cubicBezTo>
                    <a:pt x="5980" y="7764"/>
                    <a:pt x="6269" y="7759"/>
                    <a:pt x="6646" y="7759"/>
                  </a:cubicBezTo>
                  <a:cubicBezTo>
                    <a:pt x="6661" y="7759"/>
                    <a:pt x="6676" y="7759"/>
                    <a:pt x="6690" y="7759"/>
                  </a:cubicBezTo>
                  <a:cubicBezTo>
                    <a:pt x="7052" y="7759"/>
                    <a:pt x="7070" y="7422"/>
                    <a:pt x="7031" y="7066"/>
                  </a:cubicBezTo>
                  <a:cubicBezTo>
                    <a:pt x="7205" y="4410"/>
                    <a:pt x="7301" y="909"/>
                    <a:pt x="5021" y="92"/>
                  </a:cubicBezTo>
                  <a:cubicBezTo>
                    <a:pt x="4959" y="70"/>
                    <a:pt x="4894" y="55"/>
                    <a:pt x="4831" y="42"/>
                  </a:cubicBezTo>
                  <a:cubicBezTo>
                    <a:pt x="4685" y="13"/>
                    <a:pt x="4537" y="0"/>
                    <a:pt x="43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 name="Google Shape;942;p19"/>
          <p:cNvSpPr/>
          <p:nvPr/>
        </p:nvSpPr>
        <p:spPr>
          <a:xfrm>
            <a:off x="10309067" y="986690"/>
            <a:ext cx="1162605" cy="766025"/>
          </a:xfrm>
          <a:custGeom>
            <a:rect b="b" l="l" r="r" t="t"/>
            <a:pathLst>
              <a:path extrusionOk="0" h="21935" w="33291">
                <a:moveTo>
                  <a:pt x="14212" y="1"/>
                </a:moveTo>
                <a:cubicBezTo>
                  <a:pt x="13912" y="1"/>
                  <a:pt x="13618" y="37"/>
                  <a:pt x="13332" y="120"/>
                </a:cubicBezTo>
                <a:cubicBezTo>
                  <a:pt x="13308" y="127"/>
                  <a:pt x="13283" y="136"/>
                  <a:pt x="13256" y="143"/>
                </a:cubicBezTo>
                <a:cubicBezTo>
                  <a:pt x="13247" y="143"/>
                  <a:pt x="13237" y="143"/>
                  <a:pt x="13227" y="143"/>
                </a:cubicBezTo>
                <a:cubicBezTo>
                  <a:pt x="12556" y="143"/>
                  <a:pt x="12194" y="617"/>
                  <a:pt x="12387" y="1304"/>
                </a:cubicBezTo>
                <a:cubicBezTo>
                  <a:pt x="12420" y="1423"/>
                  <a:pt x="12472" y="1540"/>
                  <a:pt x="12532" y="1649"/>
                </a:cubicBezTo>
                <a:cubicBezTo>
                  <a:pt x="12584" y="1742"/>
                  <a:pt x="12641" y="1834"/>
                  <a:pt x="12704" y="1920"/>
                </a:cubicBezTo>
                <a:cubicBezTo>
                  <a:pt x="12846" y="2112"/>
                  <a:pt x="13007" y="2290"/>
                  <a:pt x="13181" y="2451"/>
                </a:cubicBezTo>
                <a:cubicBezTo>
                  <a:pt x="13273" y="2536"/>
                  <a:pt x="13366" y="2618"/>
                  <a:pt x="13461" y="2698"/>
                </a:cubicBezTo>
                <a:cubicBezTo>
                  <a:pt x="13549" y="2773"/>
                  <a:pt x="13639" y="2845"/>
                  <a:pt x="13726" y="2919"/>
                </a:cubicBezTo>
                <a:cubicBezTo>
                  <a:pt x="13857" y="3030"/>
                  <a:pt x="13998" y="3129"/>
                  <a:pt x="14133" y="3233"/>
                </a:cubicBezTo>
                <a:cubicBezTo>
                  <a:pt x="14681" y="3651"/>
                  <a:pt x="16708" y="5045"/>
                  <a:pt x="16553" y="5584"/>
                </a:cubicBezTo>
                <a:cubicBezTo>
                  <a:pt x="16476" y="5737"/>
                  <a:pt x="16279" y="5804"/>
                  <a:pt x="15987" y="5804"/>
                </a:cubicBezTo>
                <a:cubicBezTo>
                  <a:pt x="13984" y="5804"/>
                  <a:pt x="7520" y="2657"/>
                  <a:pt x="4579" y="2657"/>
                </a:cubicBezTo>
                <a:cubicBezTo>
                  <a:pt x="3843" y="2657"/>
                  <a:pt x="3328" y="2854"/>
                  <a:pt x="3158" y="3346"/>
                </a:cubicBezTo>
                <a:cubicBezTo>
                  <a:pt x="2377" y="5614"/>
                  <a:pt x="7879" y="8421"/>
                  <a:pt x="8981" y="10051"/>
                </a:cubicBezTo>
                <a:cubicBezTo>
                  <a:pt x="9086" y="10207"/>
                  <a:pt x="9187" y="10381"/>
                  <a:pt x="9170" y="10567"/>
                </a:cubicBezTo>
                <a:cubicBezTo>
                  <a:pt x="9143" y="10933"/>
                  <a:pt x="8713" y="11113"/>
                  <a:pt x="8349" y="11162"/>
                </a:cubicBezTo>
                <a:cubicBezTo>
                  <a:pt x="8147" y="11190"/>
                  <a:pt x="7947" y="11202"/>
                  <a:pt x="7746" y="11202"/>
                </a:cubicBezTo>
                <a:cubicBezTo>
                  <a:pt x="5720" y="11202"/>
                  <a:pt x="3743" y="9920"/>
                  <a:pt x="1726" y="9920"/>
                </a:cubicBezTo>
                <a:cubicBezTo>
                  <a:pt x="1485" y="9920"/>
                  <a:pt x="1243" y="9938"/>
                  <a:pt x="1000" y="9979"/>
                </a:cubicBezTo>
                <a:cubicBezTo>
                  <a:pt x="752" y="10021"/>
                  <a:pt x="490" y="10098"/>
                  <a:pt x="334" y="10298"/>
                </a:cubicBezTo>
                <a:cubicBezTo>
                  <a:pt x="1" y="10729"/>
                  <a:pt x="388" y="11333"/>
                  <a:pt x="769" y="11723"/>
                </a:cubicBezTo>
                <a:cubicBezTo>
                  <a:pt x="4231" y="15275"/>
                  <a:pt x="8589" y="18058"/>
                  <a:pt x="13136" y="20004"/>
                </a:cubicBezTo>
                <a:cubicBezTo>
                  <a:pt x="15505" y="21019"/>
                  <a:pt x="18001" y="21853"/>
                  <a:pt x="20577" y="21930"/>
                </a:cubicBezTo>
                <a:cubicBezTo>
                  <a:pt x="20661" y="21933"/>
                  <a:pt x="20746" y="21934"/>
                  <a:pt x="20831" y="21934"/>
                </a:cubicBezTo>
                <a:cubicBezTo>
                  <a:pt x="21421" y="21934"/>
                  <a:pt x="22031" y="21864"/>
                  <a:pt x="22539" y="21614"/>
                </a:cubicBezTo>
                <a:cubicBezTo>
                  <a:pt x="22758" y="21508"/>
                  <a:pt x="22959" y="21368"/>
                  <a:pt x="23130" y="21185"/>
                </a:cubicBezTo>
                <a:cubicBezTo>
                  <a:pt x="24594" y="19633"/>
                  <a:pt x="22689" y="17725"/>
                  <a:pt x="23407" y="16063"/>
                </a:cubicBezTo>
                <a:cubicBezTo>
                  <a:pt x="23645" y="15512"/>
                  <a:pt x="24282" y="15226"/>
                  <a:pt x="24886" y="15226"/>
                </a:cubicBezTo>
                <a:cubicBezTo>
                  <a:pt x="24913" y="15226"/>
                  <a:pt x="24939" y="15227"/>
                  <a:pt x="24966" y="15228"/>
                </a:cubicBezTo>
                <a:cubicBezTo>
                  <a:pt x="26026" y="15273"/>
                  <a:pt x="27329" y="15875"/>
                  <a:pt x="28366" y="16165"/>
                </a:cubicBezTo>
                <a:cubicBezTo>
                  <a:pt x="29090" y="16368"/>
                  <a:pt x="29833" y="16573"/>
                  <a:pt x="30580" y="16573"/>
                </a:cubicBezTo>
                <a:cubicBezTo>
                  <a:pt x="30716" y="16573"/>
                  <a:pt x="30853" y="16567"/>
                  <a:pt x="30989" y="16552"/>
                </a:cubicBezTo>
                <a:cubicBezTo>
                  <a:pt x="31872" y="16455"/>
                  <a:pt x="32774" y="15943"/>
                  <a:pt x="33056" y="15098"/>
                </a:cubicBezTo>
                <a:cubicBezTo>
                  <a:pt x="33290" y="14393"/>
                  <a:pt x="33049" y="13597"/>
                  <a:pt x="32608" y="12998"/>
                </a:cubicBezTo>
                <a:cubicBezTo>
                  <a:pt x="31965" y="12122"/>
                  <a:pt x="30950" y="11477"/>
                  <a:pt x="30032" y="10915"/>
                </a:cubicBezTo>
                <a:cubicBezTo>
                  <a:pt x="29128" y="10366"/>
                  <a:pt x="28211" y="9682"/>
                  <a:pt x="27847" y="8705"/>
                </a:cubicBezTo>
                <a:cubicBezTo>
                  <a:pt x="28993" y="8236"/>
                  <a:pt x="33127" y="8564"/>
                  <a:pt x="32860" y="6565"/>
                </a:cubicBezTo>
                <a:cubicBezTo>
                  <a:pt x="32692" y="5321"/>
                  <a:pt x="29861" y="4617"/>
                  <a:pt x="28882" y="4486"/>
                </a:cubicBezTo>
                <a:cubicBezTo>
                  <a:pt x="25964" y="4095"/>
                  <a:pt x="23091" y="3382"/>
                  <a:pt x="20329" y="2366"/>
                </a:cubicBezTo>
                <a:cubicBezTo>
                  <a:pt x="18578" y="1719"/>
                  <a:pt x="16261" y="1"/>
                  <a:pt x="14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9"/>
          <p:cNvSpPr/>
          <p:nvPr/>
        </p:nvSpPr>
        <p:spPr>
          <a:xfrm>
            <a:off x="105635" y="2944837"/>
            <a:ext cx="406428" cy="318947"/>
          </a:xfrm>
          <a:custGeom>
            <a:rect b="b" l="l" r="r" t="t"/>
            <a:pathLst>
              <a:path extrusionOk="0" h="9133" w="11638">
                <a:moveTo>
                  <a:pt x="5513" y="0"/>
                </a:moveTo>
                <a:cubicBezTo>
                  <a:pt x="5462" y="0"/>
                  <a:pt x="5417" y="0"/>
                  <a:pt x="5381" y="1"/>
                </a:cubicBezTo>
                <a:cubicBezTo>
                  <a:pt x="5250" y="2"/>
                  <a:pt x="3312" y="124"/>
                  <a:pt x="1695" y="372"/>
                </a:cubicBezTo>
                <a:cubicBezTo>
                  <a:pt x="514" y="554"/>
                  <a:pt x="59" y="628"/>
                  <a:pt x="33" y="3354"/>
                </a:cubicBezTo>
                <a:cubicBezTo>
                  <a:pt x="26" y="3926"/>
                  <a:pt x="0" y="4367"/>
                  <a:pt x="383" y="5618"/>
                </a:cubicBezTo>
                <a:cubicBezTo>
                  <a:pt x="432" y="5780"/>
                  <a:pt x="780" y="6689"/>
                  <a:pt x="1004" y="6964"/>
                </a:cubicBezTo>
                <a:cubicBezTo>
                  <a:pt x="1129" y="7119"/>
                  <a:pt x="1294" y="7264"/>
                  <a:pt x="1390" y="7342"/>
                </a:cubicBezTo>
                <a:cubicBezTo>
                  <a:pt x="2159" y="8536"/>
                  <a:pt x="3566" y="8933"/>
                  <a:pt x="4963" y="9096"/>
                </a:cubicBezTo>
                <a:cubicBezTo>
                  <a:pt x="5178" y="9120"/>
                  <a:pt x="5390" y="9133"/>
                  <a:pt x="5600" y="9133"/>
                </a:cubicBezTo>
                <a:cubicBezTo>
                  <a:pt x="8080" y="9133"/>
                  <a:pt x="10178" y="7438"/>
                  <a:pt x="10989" y="5278"/>
                </a:cubicBezTo>
                <a:cubicBezTo>
                  <a:pt x="11340" y="4347"/>
                  <a:pt x="11638" y="2754"/>
                  <a:pt x="11629" y="1813"/>
                </a:cubicBezTo>
                <a:cubicBezTo>
                  <a:pt x="11614" y="168"/>
                  <a:pt x="9911" y="164"/>
                  <a:pt x="6625" y="26"/>
                </a:cubicBezTo>
                <a:cubicBezTo>
                  <a:pt x="6172" y="6"/>
                  <a:pt x="5760" y="0"/>
                  <a:pt x="5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9"/>
          <p:cNvSpPr/>
          <p:nvPr/>
        </p:nvSpPr>
        <p:spPr>
          <a:xfrm>
            <a:off x="10339269" y="2626935"/>
            <a:ext cx="846207" cy="954746"/>
          </a:xfrm>
          <a:custGeom>
            <a:rect b="b" l="l" r="r" t="t"/>
            <a:pathLst>
              <a:path extrusionOk="0" h="27339" w="24231">
                <a:moveTo>
                  <a:pt x="6692" y="804"/>
                </a:moveTo>
                <a:cubicBezTo>
                  <a:pt x="7047" y="804"/>
                  <a:pt x="7397" y="871"/>
                  <a:pt x="7643" y="950"/>
                </a:cubicBezTo>
                <a:cubicBezTo>
                  <a:pt x="9120" y="1509"/>
                  <a:pt x="8946" y="2543"/>
                  <a:pt x="10550" y="3065"/>
                </a:cubicBezTo>
                <a:cubicBezTo>
                  <a:pt x="11117" y="3249"/>
                  <a:pt x="11730" y="3289"/>
                  <a:pt x="12348" y="3289"/>
                </a:cubicBezTo>
                <a:cubicBezTo>
                  <a:pt x="12808" y="3289"/>
                  <a:pt x="13271" y="3267"/>
                  <a:pt x="13720" y="3267"/>
                </a:cubicBezTo>
                <a:cubicBezTo>
                  <a:pt x="14247" y="3267"/>
                  <a:pt x="14755" y="3297"/>
                  <a:pt x="15216" y="3428"/>
                </a:cubicBezTo>
                <a:cubicBezTo>
                  <a:pt x="15427" y="3488"/>
                  <a:pt x="15603" y="3541"/>
                  <a:pt x="15873" y="3672"/>
                </a:cubicBezTo>
                <a:cubicBezTo>
                  <a:pt x="16193" y="3842"/>
                  <a:pt x="16355" y="4089"/>
                  <a:pt x="16505" y="4238"/>
                </a:cubicBezTo>
                <a:cubicBezTo>
                  <a:pt x="20398" y="8614"/>
                  <a:pt x="14941" y="12579"/>
                  <a:pt x="20894" y="16163"/>
                </a:cubicBezTo>
                <a:cubicBezTo>
                  <a:pt x="21152" y="16320"/>
                  <a:pt x="21412" y="16475"/>
                  <a:pt x="21668" y="16635"/>
                </a:cubicBezTo>
                <a:cubicBezTo>
                  <a:pt x="23469" y="17883"/>
                  <a:pt x="23545" y="18608"/>
                  <a:pt x="23554" y="19268"/>
                </a:cubicBezTo>
                <a:cubicBezTo>
                  <a:pt x="23573" y="20463"/>
                  <a:pt x="22765" y="21928"/>
                  <a:pt x="21889" y="22784"/>
                </a:cubicBezTo>
                <a:cubicBezTo>
                  <a:pt x="21309" y="23354"/>
                  <a:pt x="20709" y="23807"/>
                  <a:pt x="20039" y="24232"/>
                </a:cubicBezTo>
                <a:cubicBezTo>
                  <a:pt x="19312" y="24695"/>
                  <a:pt x="18850" y="24993"/>
                  <a:pt x="18185" y="24993"/>
                </a:cubicBezTo>
                <a:cubicBezTo>
                  <a:pt x="18146" y="24993"/>
                  <a:pt x="18107" y="24992"/>
                  <a:pt x="18067" y="24990"/>
                </a:cubicBezTo>
                <a:cubicBezTo>
                  <a:pt x="16877" y="24879"/>
                  <a:pt x="16100" y="23762"/>
                  <a:pt x="14932" y="23634"/>
                </a:cubicBezTo>
                <a:cubicBezTo>
                  <a:pt x="14827" y="23623"/>
                  <a:pt x="14724" y="23617"/>
                  <a:pt x="14620" y="23617"/>
                </a:cubicBezTo>
                <a:cubicBezTo>
                  <a:pt x="12190" y="23617"/>
                  <a:pt x="9912" y="26635"/>
                  <a:pt x="7492" y="26635"/>
                </a:cubicBezTo>
                <a:cubicBezTo>
                  <a:pt x="6815" y="26635"/>
                  <a:pt x="6127" y="26399"/>
                  <a:pt x="5421" y="25795"/>
                </a:cubicBezTo>
                <a:cubicBezTo>
                  <a:pt x="5243" y="25633"/>
                  <a:pt x="5131" y="25502"/>
                  <a:pt x="5014" y="25336"/>
                </a:cubicBezTo>
                <a:cubicBezTo>
                  <a:pt x="4525" y="24582"/>
                  <a:pt x="4560" y="23611"/>
                  <a:pt x="4557" y="23046"/>
                </a:cubicBezTo>
                <a:cubicBezTo>
                  <a:pt x="4556" y="22534"/>
                  <a:pt x="4607" y="21739"/>
                  <a:pt x="4619" y="21527"/>
                </a:cubicBezTo>
                <a:cubicBezTo>
                  <a:pt x="4953" y="17924"/>
                  <a:pt x="5918" y="15833"/>
                  <a:pt x="5833" y="13995"/>
                </a:cubicBezTo>
                <a:cubicBezTo>
                  <a:pt x="5692" y="11014"/>
                  <a:pt x="3135" y="10517"/>
                  <a:pt x="2361" y="9426"/>
                </a:cubicBezTo>
                <a:cubicBezTo>
                  <a:pt x="2045" y="8935"/>
                  <a:pt x="2042" y="8520"/>
                  <a:pt x="2104" y="7630"/>
                </a:cubicBezTo>
                <a:cubicBezTo>
                  <a:pt x="2170" y="6665"/>
                  <a:pt x="2456" y="5791"/>
                  <a:pt x="2873" y="4955"/>
                </a:cubicBezTo>
                <a:cubicBezTo>
                  <a:pt x="2956" y="4939"/>
                  <a:pt x="3033" y="4892"/>
                  <a:pt x="3088" y="4823"/>
                </a:cubicBezTo>
                <a:cubicBezTo>
                  <a:pt x="3983" y="3718"/>
                  <a:pt x="4149" y="3030"/>
                  <a:pt x="4379" y="2543"/>
                </a:cubicBezTo>
                <a:cubicBezTo>
                  <a:pt x="4757" y="1839"/>
                  <a:pt x="5449" y="1024"/>
                  <a:pt x="6265" y="841"/>
                </a:cubicBezTo>
                <a:cubicBezTo>
                  <a:pt x="6404" y="815"/>
                  <a:pt x="6548" y="804"/>
                  <a:pt x="6692" y="804"/>
                </a:cubicBezTo>
                <a:close/>
                <a:moveTo>
                  <a:pt x="6713" y="1"/>
                </a:moveTo>
                <a:cubicBezTo>
                  <a:pt x="6218" y="1"/>
                  <a:pt x="5728" y="110"/>
                  <a:pt x="5303" y="358"/>
                </a:cubicBezTo>
                <a:cubicBezTo>
                  <a:pt x="4821" y="637"/>
                  <a:pt x="4393" y="1125"/>
                  <a:pt x="4395" y="1125"/>
                </a:cubicBezTo>
                <a:cubicBezTo>
                  <a:pt x="4395" y="1125"/>
                  <a:pt x="4398" y="1122"/>
                  <a:pt x="4403" y="1116"/>
                </a:cubicBezTo>
                <a:lnTo>
                  <a:pt x="4403" y="1116"/>
                </a:lnTo>
                <a:cubicBezTo>
                  <a:pt x="3395" y="2257"/>
                  <a:pt x="3681" y="2463"/>
                  <a:pt x="2869" y="3745"/>
                </a:cubicBezTo>
                <a:cubicBezTo>
                  <a:pt x="2782" y="3883"/>
                  <a:pt x="2437" y="4372"/>
                  <a:pt x="2455" y="4636"/>
                </a:cubicBezTo>
                <a:cubicBezTo>
                  <a:pt x="2092" y="5203"/>
                  <a:pt x="1845" y="5762"/>
                  <a:pt x="1722" y="6164"/>
                </a:cubicBezTo>
                <a:cubicBezTo>
                  <a:pt x="0" y="11858"/>
                  <a:pt x="4713" y="10069"/>
                  <a:pt x="5028" y="13888"/>
                </a:cubicBezTo>
                <a:cubicBezTo>
                  <a:pt x="5163" y="16148"/>
                  <a:pt x="2888" y="22085"/>
                  <a:pt x="4030" y="25177"/>
                </a:cubicBezTo>
                <a:cubicBezTo>
                  <a:pt x="4447" y="26309"/>
                  <a:pt x="5566" y="27078"/>
                  <a:pt x="6773" y="27276"/>
                </a:cubicBezTo>
                <a:cubicBezTo>
                  <a:pt x="7035" y="27319"/>
                  <a:pt x="7289" y="27339"/>
                  <a:pt x="7536" y="27339"/>
                </a:cubicBezTo>
                <a:cubicBezTo>
                  <a:pt x="10585" y="27339"/>
                  <a:pt x="12470" y="24294"/>
                  <a:pt x="14545" y="24294"/>
                </a:cubicBezTo>
                <a:cubicBezTo>
                  <a:pt x="14758" y="24294"/>
                  <a:pt x="14973" y="24326"/>
                  <a:pt x="15191" y="24396"/>
                </a:cubicBezTo>
                <a:cubicBezTo>
                  <a:pt x="16063" y="24717"/>
                  <a:pt x="16958" y="25736"/>
                  <a:pt x="18227" y="25736"/>
                </a:cubicBezTo>
                <a:cubicBezTo>
                  <a:pt x="18532" y="25736"/>
                  <a:pt x="18857" y="25677"/>
                  <a:pt x="19210" y="25536"/>
                </a:cubicBezTo>
                <a:cubicBezTo>
                  <a:pt x="19551" y="25400"/>
                  <a:pt x="19715" y="25302"/>
                  <a:pt x="20033" y="25114"/>
                </a:cubicBezTo>
                <a:cubicBezTo>
                  <a:pt x="22139" y="23854"/>
                  <a:pt x="24058" y="21960"/>
                  <a:pt x="24170" y="19531"/>
                </a:cubicBezTo>
                <a:cubicBezTo>
                  <a:pt x="24231" y="18227"/>
                  <a:pt x="23812" y="17622"/>
                  <a:pt x="22954" y="16787"/>
                </a:cubicBezTo>
                <a:cubicBezTo>
                  <a:pt x="22419" y="16268"/>
                  <a:pt x="22069" y="16040"/>
                  <a:pt x="21595" y="15750"/>
                </a:cubicBezTo>
                <a:cubicBezTo>
                  <a:pt x="16069" y="12380"/>
                  <a:pt x="20408" y="9234"/>
                  <a:pt x="18009" y="5025"/>
                </a:cubicBezTo>
                <a:cubicBezTo>
                  <a:pt x="17699" y="4485"/>
                  <a:pt x="16997" y="3633"/>
                  <a:pt x="16616" y="3290"/>
                </a:cubicBezTo>
                <a:cubicBezTo>
                  <a:pt x="15807" y="2559"/>
                  <a:pt x="14490" y="2499"/>
                  <a:pt x="13261" y="2499"/>
                </a:cubicBezTo>
                <a:cubicBezTo>
                  <a:pt x="13021" y="2499"/>
                  <a:pt x="12784" y="2502"/>
                  <a:pt x="12555" y="2502"/>
                </a:cubicBezTo>
                <a:cubicBezTo>
                  <a:pt x="12039" y="2502"/>
                  <a:pt x="11562" y="2490"/>
                  <a:pt x="11177" y="2414"/>
                </a:cubicBezTo>
                <a:cubicBezTo>
                  <a:pt x="9965" y="2151"/>
                  <a:pt x="9686" y="1449"/>
                  <a:pt x="9106" y="903"/>
                </a:cubicBezTo>
                <a:cubicBezTo>
                  <a:pt x="8531" y="361"/>
                  <a:pt x="7613" y="1"/>
                  <a:pt x="67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9"/>
          <p:cNvSpPr/>
          <p:nvPr/>
        </p:nvSpPr>
        <p:spPr>
          <a:xfrm>
            <a:off x="-257404" y="5143372"/>
            <a:ext cx="844496" cy="1111024"/>
          </a:xfrm>
          <a:custGeom>
            <a:rect b="b" l="l" r="r" t="t"/>
            <a:pathLst>
              <a:path extrusionOk="0" h="31814" w="24182">
                <a:moveTo>
                  <a:pt x="6614" y="0"/>
                </a:moveTo>
                <a:cubicBezTo>
                  <a:pt x="4082" y="0"/>
                  <a:pt x="2037" y="2362"/>
                  <a:pt x="981" y="4468"/>
                </a:cubicBezTo>
                <a:cubicBezTo>
                  <a:pt x="318" y="5789"/>
                  <a:pt x="1" y="7340"/>
                  <a:pt x="408" y="8762"/>
                </a:cubicBezTo>
                <a:cubicBezTo>
                  <a:pt x="1072" y="11083"/>
                  <a:pt x="3014" y="12648"/>
                  <a:pt x="3164" y="15187"/>
                </a:cubicBezTo>
                <a:cubicBezTo>
                  <a:pt x="3176" y="15441"/>
                  <a:pt x="3176" y="15692"/>
                  <a:pt x="3162" y="15945"/>
                </a:cubicBezTo>
                <a:cubicBezTo>
                  <a:pt x="3023" y="18448"/>
                  <a:pt x="1587" y="20781"/>
                  <a:pt x="1795" y="23335"/>
                </a:cubicBezTo>
                <a:cubicBezTo>
                  <a:pt x="2099" y="27068"/>
                  <a:pt x="6372" y="31600"/>
                  <a:pt x="10168" y="31803"/>
                </a:cubicBezTo>
                <a:cubicBezTo>
                  <a:pt x="10294" y="31810"/>
                  <a:pt x="10420" y="31813"/>
                  <a:pt x="10546" y="31813"/>
                </a:cubicBezTo>
                <a:cubicBezTo>
                  <a:pt x="12304" y="31813"/>
                  <a:pt x="14054" y="31155"/>
                  <a:pt x="15391" y="30010"/>
                </a:cubicBezTo>
                <a:cubicBezTo>
                  <a:pt x="17369" y="28314"/>
                  <a:pt x="18259" y="25832"/>
                  <a:pt x="19394" y="23568"/>
                </a:cubicBezTo>
                <a:cubicBezTo>
                  <a:pt x="20522" y="21310"/>
                  <a:pt x="22619" y="19750"/>
                  <a:pt x="23675" y="17384"/>
                </a:cubicBezTo>
                <a:cubicBezTo>
                  <a:pt x="23950" y="16769"/>
                  <a:pt x="24182" y="16075"/>
                  <a:pt x="23968" y="15438"/>
                </a:cubicBezTo>
                <a:cubicBezTo>
                  <a:pt x="23620" y="14409"/>
                  <a:pt x="22358" y="14094"/>
                  <a:pt x="21404" y="13572"/>
                </a:cubicBezTo>
                <a:cubicBezTo>
                  <a:pt x="19007" y="12256"/>
                  <a:pt x="18898" y="9466"/>
                  <a:pt x="18324" y="7106"/>
                </a:cubicBezTo>
                <a:cubicBezTo>
                  <a:pt x="17963" y="5632"/>
                  <a:pt x="17323" y="4393"/>
                  <a:pt x="15648" y="4393"/>
                </a:cubicBezTo>
                <a:cubicBezTo>
                  <a:pt x="15630" y="4393"/>
                  <a:pt x="15613" y="4393"/>
                  <a:pt x="15595" y="4393"/>
                </a:cubicBezTo>
                <a:cubicBezTo>
                  <a:pt x="14977" y="4402"/>
                  <a:pt x="14361" y="4534"/>
                  <a:pt x="13745" y="4534"/>
                </a:cubicBezTo>
                <a:cubicBezTo>
                  <a:pt x="13668" y="4534"/>
                  <a:pt x="13591" y="4532"/>
                  <a:pt x="13514" y="4527"/>
                </a:cubicBezTo>
                <a:cubicBezTo>
                  <a:pt x="10555" y="4352"/>
                  <a:pt x="10118" y="512"/>
                  <a:pt x="7268" y="53"/>
                </a:cubicBezTo>
                <a:cubicBezTo>
                  <a:pt x="7047" y="17"/>
                  <a:pt x="6829" y="0"/>
                  <a:pt x="6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9"/>
          <p:cNvSpPr/>
          <p:nvPr/>
        </p:nvSpPr>
        <p:spPr>
          <a:xfrm>
            <a:off x="-212885" y="6587742"/>
            <a:ext cx="622389" cy="925062"/>
          </a:xfrm>
          <a:custGeom>
            <a:rect b="b" l="l" r="r" t="t"/>
            <a:pathLst>
              <a:path extrusionOk="0" h="26489" w="17822">
                <a:moveTo>
                  <a:pt x="9199" y="867"/>
                </a:moveTo>
                <a:cubicBezTo>
                  <a:pt x="9248" y="867"/>
                  <a:pt x="9296" y="869"/>
                  <a:pt x="9343" y="872"/>
                </a:cubicBezTo>
                <a:cubicBezTo>
                  <a:pt x="14380" y="1188"/>
                  <a:pt x="12641" y="6699"/>
                  <a:pt x="12260" y="9162"/>
                </a:cubicBezTo>
                <a:cubicBezTo>
                  <a:pt x="11444" y="14504"/>
                  <a:pt x="13820" y="15609"/>
                  <a:pt x="15048" y="17851"/>
                </a:cubicBezTo>
                <a:cubicBezTo>
                  <a:pt x="15313" y="18335"/>
                  <a:pt x="15233" y="18177"/>
                  <a:pt x="15396" y="18527"/>
                </a:cubicBezTo>
                <a:cubicBezTo>
                  <a:pt x="16746" y="21404"/>
                  <a:pt x="13613" y="25612"/>
                  <a:pt x="11147" y="25612"/>
                </a:cubicBezTo>
                <a:cubicBezTo>
                  <a:pt x="11111" y="25612"/>
                  <a:pt x="11076" y="25611"/>
                  <a:pt x="11041" y="25609"/>
                </a:cubicBezTo>
                <a:cubicBezTo>
                  <a:pt x="10495" y="25562"/>
                  <a:pt x="10015" y="25343"/>
                  <a:pt x="9557" y="25035"/>
                </a:cubicBezTo>
                <a:cubicBezTo>
                  <a:pt x="9160" y="24753"/>
                  <a:pt x="8898" y="24508"/>
                  <a:pt x="8547" y="23799"/>
                </a:cubicBezTo>
                <a:cubicBezTo>
                  <a:pt x="6988" y="20501"/>
                  <a:pt x="7663" y="18712"/>
                  <a:pt x="4117" y="15623"/>
                </a:cubicBezTo>
                <a:cubicBezTo>
                  <a:pt x="3147" y="14779"/>
                  <a:pt x="3074" y="14774"/>
                  <a:pt x="2820" y="14489"/>
                </a:cubicBezTo>
                <a:cubicBezTo>
                  <a:pt x="2598" y="14219"/>
                  <a:pt x="2468" y="13908"/>
                  <a:pt x="2350" y="13574"/>
                </a:cubicBezTo>
                <a:cubicBezTo>
                  <a:pt x="2185" y="13037"/>
                  <a:pt x="1878" y="12268"/>
                  <a:pt x="2181" y="10185"/>
                </a:cubicBezTo>
                <a:cubicBezTo>
                  <a:pt x="2266" y="10116"/>
                  <a:pt x="2305" y="10059"/>
                  <a:pt x="2487" y="9332"/>
                </a:cubicBezTo>
                <a:cubicBezTo>
                  <a:pt x="2610" y="8843"/>
                  <a:pt x="3107" y="6383"/>
                  <a:pt x="3859" y="4869"/>
                </a:cubicBezTo>
                <a:cubicBezTo>
                  <a:pt x="4867" y="2975"/>
                  <a:pt x="5647" y="1860"/>
                  <a:pt x="7783" y="1132"/>
                </a:cubicBezTo>
                <a:cubicBezTo>
                  <a:pt x="8206" y="1002"/>
                  <a:pt x="8738" y="867"/>
                  <a:pt x="9199" y="867"/>
                </a:cubicBezTo>
                <a:close/>
                <a:moveTo>
                  <a:pt x="9242" y="0"/>
                </a:moveTo>
                <a:cubicBezTo>
                  <a:pt x="8149" y="0"/>
                  <a:pt x="7096" y="357"/>
                  <a:pt x="6145" y="905"/>
                </a:cubicBezTo>
                <a:cubicBezTo>
                  <a:pt x="2092" y="3241"/>
                  <a:pt x="1" y="12330"/>
                  <a:pt x="2092" y="14957"/>
                </a:cubicBezTo>
                <a:cubicBezTo>
                  <a:pt x="2556" y="15540"/>
                  <a:pt x="3859" y="16398"/>
                  <a:pt x="5000" y="17718"/>
                </a:cubicBezTo>
                <a:cubicBezTo>
                  <a:pt x="7319" y="20485"/>
                  <a:pt x="6637" y="24820"/>
                  <a:pt x="9845" y="26194"/>
                </a:cubicBezTo>
                <a:cubicBezTo>
                  <a:pt x="10270" y="26375"/>
                  <a:pt x="10687" y="26489"/>
                  <a:pt x="11202" y="26489"/>
                </a:cubicBezTo>
                <a:cubicBezTo>
                  <a:pt x="14191" y="26489"/>
                  <a:pt x="17822" y="21620"/>
                  <a:pt x="16237" y="18247"/>
                </a:cubicBezTo>
                <a:cubicBezTo>
                  <a:pt x="16001" y="17742"/>
                  <a:pt x="16095" y="17929"/>
                  <a:pt x="15816" y="17419"/>
                </a:cubicBezTo>
                <a:cubicBezTo>
                  <a:pt x="15276" y="16427"/>
                  <a:pt x="13882" y="14930"/>
                  <a:pt x="13461" y="13818"/>
                </a:cubicBezTo>
                <a:cubicBezTo>
                  <a:pt x="11832" y="9508"/>
                  <a:pt x="15074" y="5650"/>
                  <a:pt x="13089" y="2058"/>
                </a:cubicBezTo>
                <a:cubicBezTo>
                  <a:pt x="12550" y="1078"/>
                  <a:pt x="11448" y="375"/>
                  <a:pt x="10320" y="120"/>
                </a:cubicBezTo>
                <a:cubicBezTo>
                  <a:pt x="9958" y="38"/>
                  <a:pt x="9598" y="0"/>
                  <a:pt x="92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9"/>
          <p:cNvSpPr/>
          <p:nvPr/>
        </p:nvSpPr>
        <p:spPr>
          <a:xfrm>
            <a:off x="-204759" y="4743878"/>
            <a:ext cx="739205" cy="212957"/>
          </a:xfrm>
          <a:custGeom>
            <a:rect b="b" l="l" r="r" t="t"/>
            <a:pathLst>
              <a:path extrusionOk="0" h="6098" w="21167">
                <a:moveTo>
                  <a:pt x="14793" y="2490"/>
                </a:moveTo>
                <a:lnTo>
                  <a:pt x="14793" y="2490"/>
                </a:lnTo>
                <a:cubicBezTo>
                  <a:pt x="14793" y="2490"/>
                  <a:pt x="14793" y="2490"/>
                  <a:pt x="14793" y="2490"/>
                </a:cubicBezTo>
                <a:cubicBezTo>
                  <a:pt x="14793" y="2490"/>
                  <a:pt x="14793" y="2490"/>
                  <a:pt x="14793" y="2490"/>
                </a:cubicBezTo>
                <a:close/>
                <a:moveTo>
                  <a:pt x="12990" y="553"/>
                </a:moveTo>
                <a:cubicBezTo>
                  <a:pt x="15832" y="553"/>
                  <a:pt x="17774" y="1310"/>
                  <a:pt x="19179" y="1928"/>
                </a:cubicBezTo>
                <a:cubicBezTo>
                  <a:pt x="18301" y="1902"/>
                  <a:pt x="17122" y="1877"/>
                  <a:pt x="16010" y="1877"/>
                </a:cubicBezTo>
                <a:cubicBezTo>
                  <a:pt x="15761" y="1877"/>
                  <a:pt x="15516" y="1878"/>
                  <a:pt x="15278" y="1881"/>
                </a:cubicBezTo>
                <a:cubicBezTo>
                  <a:pt x="6099" y="1990"/>
                  <a:pt x="6615" y="2464"/>
                  <a:pt x="2603" y="2758"/>
                </a:cubicBezTo>
                <a:cubicBezTo>
                  <a:pt x="2554" y="2760"/>
                  <a:pt x="2395" y="2767"/>
                  <a:pt x="2185" y="2773"/>
                </a:cubicBezTo>
                <a:cubicBezTo>
                  <a:pt x="2275" y="2749"/>
                  <a:pt x="2362" y="2724"/>
                  <a:pt x="2441" y="2702"/>
                </a:cubicBezTo>
                <a:cubicBezTo>
                  <a:pt x="2955" y="2546"/>
                  <a:pt x="4790" y="1969"/>
                  <a:pt x="8573" y="1094"/>
                </a:cubicBezTo>
                <a:cubicBezTo>
                  <a:pt x="10250" y="706"/>
                  <a:pt x="11711" y="553"/>
                  <a:pt x="12990" y="553"/>
                </a:cubicBezTo>
                <a:close/>
                <a:moveTo>
                  <a:pt x="15534" y="2482"/>
                </a:moveTo>
                <a:cubicBezTo>
                  <a:pt x="16188" y="2482"/>
                  <a:pt x="17347" y="2493"/>
                  <a:pt x="19283" y="2539"/>
                </a:cubicBezTo>
                <a:lnTo>
                  <a:pt x="19310" y="2539"/>
                </a:lnTo>
                <a:cubicBezTo>
                  <a:pt x="18744" y="2709"/>
                  <a:pt x="18033" y="2894"/>
                  <a:pt x="17188" y="3043"/>
                </a:cubicBezTo>
                <a:cubicBezTo>
                  <a:pt x="17217" y="3039"/>
                  <a:pt x="17231" y="3037"/>
                  <a:pt x="17232" y="3037"/>
                </a:cubicBezTo>
                <a:lnTo>
                  <a:pt x="17232" y="3037"/>
                </a:lnTo>
                <a:cubicBezTo>
                  <a:pt x="17245" y="3037"/>
                  <a:pt x="14099" y="3549"/>
                  <a:pt x="10025" y="3549"/>
                </a:cubicBezTo>
                <a:cubicBezTo>
                  <a:pt x="8739" y="3549"/>
                  <a:pt x="7360" y="3498"/>
                  <a:pt x="5959" y="3364"/>
                </a:cubicBezTo>
                <a:cubicBezTo>
                  <a:pt x="5421" y="3306"/>
                  <a:pt x="4491" y="3191"/>
                  <a:pt x="3556" y="3071"/>
                </a:cubicBezTo>
                <a:cubicBezTo>
                  <a:pt x="6222" y="2977"/>
                  <a:pt x="7823" y="2613"/>
                  <a:pt x="12848" y="2509"/>
                </a:cubicBezTo>
                <a:cubicBezTo>
                  <a:pt x="13276" y="2501"/>
                  <a:pt x="13704" y="2484"/>
                  <a:pt x="14132" y="2484"/>
                </a:cubicBezTo>
                <a:cubicBezTo>
                  <a:pt x="14353" y="2484"/>
                  <a:pt x="14572" y="2488"/>
                  <a:pt x="14793" y="2490"/>
                </a:cubicBezTo>
                <a:lnTo>
                  <a:pt x="14793" y="2490"/>
                </a:lnTo>
                <a:cubicBezTo>
                  <a:pt x="14786" y="2490"/>
                  <a:pt x="14977" y="2482"/>
                  <a:pt x="15534" y="2482"/>
                </a:cubicBezTo>
                <a:close/>
                <a:moveTo>
                  <a:pt x="18748" y="3297"/>
                </a:moveTo>
                <a:lnTo>
                  <a:pt x="18748" y="3297"/>
                </a:lnTo>
                <a:cubicBezTo>
                  <a:pt x="15434" y="4808"/>
                  <a:pt x="12923" y="5492"/>
                  <a:pt x="10512" y="5492"/>
                </a:cubicBezTo>
                <a:cubicBezTo>
                  <a:pt x="7989" y="5492"/>
                  <a:pt x="5576" y="4743"/>
                  <a:pt x="2464" y="3412"/>
                </a:cubicBezTo>
                <a:lnTo>
                  <a:pt x="2464" y="3412"/>
                </a:lnTo>
                <a:cubicBezTo>
                  <a:pt x="4390" y="3759"/>
                  <a:pt x="7503" y="4101"/>
                  <a:pt x="10851" y="4101"/>
                </a:cubicBezTo>
                <a:cubicBezTo>
                  <a:pt x="13493" y="4101"/>
                  <a:pt x="16280" y="3888"/>
                  <a:pt x="18748" y="3297"/>
                </a:cubicBezTo>
                <a:close/>
                <a:moveTo>
                  <a:pt x="12759" y="1"/>
                </a:moveTo>
                <a:cubicBezTo>
                  <a:pt x="10543" y="1"/>
                  <a:pt x="9281" y="234"/>
                  <a:pt x="5188" y="1297"/>
                </a:cubicBezTo>
                <a:cubicBezTo>
                  <a:pt x="2095" y="2100"/>
                  <a:pt x="2626" y="2102"/>
                  <a:pt x="954" y="2426"/>
                </a:cubicBezTo>
                <a:cubicBezTo>
                  <a:pt x="850" y="2441"/>
                  <a:pt x="393" y="2516"/>
                  <a:pt x="338" y="2537"/>
                </a:cubicBezTo>
                <a:cubicBezTo>
                  <a:pt x="83" y="2632"/>
                  <a:pt x="0" y="2990"/>
                  <a:pt x="330" y="3148"/>
                </a:cubicBezTo>
                <a:lnTo>
                  <a:pt x="330" y="3148"/>
                </a:lnTo>
                <a:cubicBezTo>
                  <a:pt x="293" y="3131"/>
                  <a:pt x="276" y="3123"/>
                  <a:pt x="275" y="3123"/>
                </a:cubicBezTo>
                <a:lnTo>
                  <a:pt x="275" y="3123"/>
                </a:lnTo>
                <a:cubicBezTo>
                  <a:pt x="268" y="3123"/>
                  <a:pt x="6463" y="6067"/>
                  <a:pt x="10022" y="6097"/>
                </a:cubicBezTo>
                <a:cubicBezTo>
                  <a:pt x="10085" y="6098"/>
                  <a:pt x="10148" y="6098"/>
                  <a:pt x="10210" y="6098"/>
                </a:cubicBezTo>
                <a:cubicBezTo>
                  <a:pt x="13326" y="6098"/>
                  <a:pt x="14997" y="5420"/>
                  <a:pt x="17652" y="4351"/>
                </a:cubicBezTo>
                <a:cubicBezTo>
                  <a:pt x="19087" y="3772"/>
                  <a:pt x="19717" y="3470"/>
                  <a:pt x="20793" y="2689"/>
                </a:cubicBezTo>
                <a:cubicBezTo>
                  <a:pt x="20814" y="2682"/>
                  <a:pt x="20834" y="2673"/>
                  <a:pt x="20855" y="2666"/>
                </a:cubicBezTo>
                <a:cubicBezTo>
                  <a:pt x="21011" y="2607"/>
                  <a:pt x="21095" y="2524"/>
                  <a:pt x="21128" y="2436"/>
                </a:cubicBezTo>
                <a:cubicBezTo>
                  <a:pt x="21146" y="2401"/>
                  <a:pt x="21160" y="2359"/>
                  <a:pt x="21163" y="2308"/>
                </a:cubicBezTo>
                <a:cubicBezTo>
                  <a:pt x="21167" y="2174"/>
                  <a:pt x="21083" y="2042"/>
                  <a:pt x="20952" y="2005"/>
                </a:cubicBezTo>
                <a:cubicBezTo>
                  <a:pt x="20052" y="1747"/>
                  <a:pt x="17278" y="106"/>
                  <a:pt x="14557" y="32"/>
                </a:cubicBezTo>
                <a:cubicBezTo>
                  <a:pt x="13869" y="14"/>
                  <a:pt x="13287" y="1"/>
                  <a:pt x="12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9"/>
          <p:cNvSpPr/>
          <p:nvPr/>
        </p:nvSpPr>
        <p:spPr>
          <a:xfrm>
            <a:off x="10309082" y="4157532"/>
            <a:ext cx="636812" cy="1193407"/>
          </a:xfrm>
          <a:custGeom>
            <a:rect b="b" l="l" r="r" t="t"/>
            <a:pathLst>
              <a:path extrusionOk="0" h="34173" w="18235">
                <a:moveTo>
                  <a:pt x="2940" y="0"/>
                </a:moveTo>
                <a:cubicBezTo>
                  <a:pt x="2749" y="0"/>
                  <a:pt x="2555" y="25"/>
                  <a:pt x="2358" y="78"/>
                </a:cubicBezTo>
                <a:cubicBezTo>
                  <a:pt x="1792" y="230"/>
                  <a:pt x="1288" y="654"/>
                  <a:pt x="1118" y="838"/>
                </a:cubicBezTo>
                <a:cubicBezTo>
                  <a:pt x="901" y="1074"/>
                  <a:pt x="668" y="1358"/>
                  <a:pt x="497" y="1945"/>
                </a:cubicBezTo>
                <a:cubicBezTo>
                  <a:pt x="304" y="2594"/>
                  <a:pt x="395" y="2537"/>
                  <a:pt x="226" y="2991"/>
                </a:cubicBezTo>
                <a:cubicBezTo>
                  <a:pt x="126" y="3255"/>
                  <a:pt x="57" y="3631"/>
                  <a:pt x="41" y="3821"/>
                </a:cubicBezTo>
                <a:cubicBezTo>
                  <a:pt x="8" y="4201"/>
                  <a:pt x="21" y="4035"/>
                  <a:pt x="8" y="4399"/>
                </a:cubicBezTo>
                <a:cubicBezTo>
                  <a:pt x="0" y="4705"/>
                  <a:pt x="59" y="5068"/>
                  <a:pt x="135" y="5359"/>
                </a:cubicBezTo>
                <a:cubicBezTo>
                  <a:pt x="1074" y="8936"/>
                  <a:pt x="3379" y="7918"/>
                  <a:pt x="1258" y="14216"/>
                </a:cubicBezTo>
                <a:cubicBezTo>
                  <a:pt x="904" y="15267"/>
                  <a:pt x="104" y="17493"/>
                  <a:pt x="409" y="20671"/>
                </a:cubicBezTo>
                <a:cubicBezTo>
                  <a:pt x="425" y="20844"/>
                  <a:pt x="462" y="21236"/>
                  <a:pt x="529" y="21465"/>
                </a:cubicBezTo>
                <a:cubicBezTo>
                  <a:pt x="884" y="22713"/>
                  <a:pt x="1662" y="23837"/>
                  <a:pt x="2855" y="24385"/>
                </a:cubicBezTo>
                <a:cubicBezTo>
                  <a:pt x="3858" y="24847"/>
                  <a:pt x="5196" y="24654"/>
                  <a:pt x="5695" y="28496"/>
                </a:cubicBezTo>
                <a:cubicBezTo>
                  <a:pt x="5989" y="30746"/>
                  <a:pt x="6004" y="31863"/>
                  <a:pt x="7103" y="33129"/>
                </a:cubicBezTo>
                <a:cubicBezTo>
                  <a:pt x="7718" y="33840"/>
                  <a:pt x="8523" y="34171"/>
                  <a:pt x="9403" y="34173"/>
                </a:cubicBezTo>
                <a:cubicBezTo>
                  <a:pt x="9589" y="34173"/>
                  <a:pt x="9773" y="34153"/>
                  <a:pt x="9940" y="34124"/>
                </a:cubicBezTo>
                <a:cubicBezTo>
                  <a:pt x="12281" y="33707"/>
                  <a:pt x="12322" y="29808"/>
                  <a:pt x="12245" y="28946"/>
                </a:cubicBezTo>
                <a:cubicBezTo>
                  <a:pt x="12195" y="28373"/>
                  <a:pt x="12085" y="28107"/>
                  <a:pt x="11759" y="27208"/>
                </a:cubicBezTo>
                <a:cubicBezTo>
                  <a:pt x="10587" y="23968"/>
                  <a:pt x="7667" y="21451"/>
                  <a:pt x="10925" y="18551"/>
                </a:cubicBezTo>
                <a:lnTo>
                  <a:pt x="10925" y="18551"/>
                </a:lnTo>
                <a:cubicBezTo>
                  <a:pt x="10921" y="18554"/>
                  <a:pt x="10916" y="18558"/>
                  <a:pt x="10915" y="18558"/>
                </a:cubicBezTo>
                <a:cubicBezTo>
                  <a:pt x="10910" y="18558"/>
                  <a:pt x="10978" y="18496"/>
                  <a:pt x="11508" y="18084"/>
                </a:cubicBezTo>
                <a:cubicBezTo>
                  <a:pt x="13468" y="16562"/>
                  <a:pt x="17485" y="14799"/>
                  <a:pt x="17944" y="11989"/>
                </a:cubicBezTo>
                <a:cubicBezTo>
                  <a:pt x="18234" y="10194"/>
                  <a:pt x="16312" y="9358"/>
                  <a:pt x="14588" y="9358"/>
                </a:cubicBezTo>
                <a:cubicBezTo>
                  <a:pt x="14485" y="9358"/>
                  <a:pt x="14383" y="9361"/>
                  <a:pt x="14283" y="9366"/>
                </a:cubicBezTo>
                <a:cubicBezTo>
                  <a:pt x="13289" y="9425"/>
                  <a:pt x="12413" y="9673"/>
                  <a:pt x="11453" y="9673"/>
                </a:cubicBezTo>
                <a:cubicBezTo>
                  <a:pt x="11346" y="9673"/>
                  <a:pt x="11238" y="9670"/>
                  <a:pt x="11128" y="9663"/>
                </a:cubicBezTo>
                <a:cubicBezTo>
                  <a:pt x="7631" y="9266"/>
                  <a:pt x="9474" y="6615"/>
                  <a:pt x="7449" y="3923"/>
                </a:cubicBezTo>
                <a:cubicBezTo>
                  <a:pt x="6547" y="2716"/>
                  <a:pt x="4932" y="0"/>
                  <a:pt x="29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 name="Google Shape;949;p19"/>
          <p:cNvGrpSpPr/>
          <p:nvPr/>
        </p:nvGrpSpPr>
        <p:grpSpPr>
          <a:xfrm>
            <a:off x="69573" y="3422107"/>
            <a:ext cx="794126" cy="1135232"/>
            <a:chOff x="7670323" y="3384282"/>
            <a:chExt cx="794126" cy="1135232"/>
          </a:xfrm>
        </p:grpSpPr>
        <p:sp>
          <p:nvSpPr>
            <p:cNvPr id="950" name="Google Shape;950;p19"/>
            <p:cNvSpPr/>
            <p:nvPr/>
          </p:nvSpPr>
          <p:spPr>
            <a:xfrm>
              <a:off x="8105724" y="4356496"/>
              <a:ext cx="102847" cy="163018"/>
            </a:xfrm>
            <a:custGeom>
              <a:rect b="b" l="l" r="r" t="t"/>
              <a:pathLst>
                <a:path extrusionOk="0" h="4668" w="2945">
                  <a:moveTo>
                    <a:pt x="655" y="0"/>
                  </a:moveTo>
                  <a:cubicBezTo>
                    <a:pt x="648" y="0"/>
                    <a:pt x="640" y="1"/>
                    <a:pt x="632" y="3"/>
                  </a:cubicBezTo>
                  <a:cubicBezTo>
                    <a:pt x="526" y="29"/>
                    <a:pt x="561" y="156"/>
                    <a:pt x="568" y="250"/>
                  </a:cubicBezTo>
                  <a:cubicBezTo>
                    <a:pt x="591" y="1106"/>
                    <a:pt x="0" y="4302"/>
                    <a:pt x="146" y="4544"/>
                  </a:cubicBezTo>
                  <a:cubicBezTo>
                    <a:pt x="159" y="4564"/>
                    <a:pt x="182" y="4579"/>
                    <a:pt x="206" y="4579"/>
                  </a:cubicBezTo>
                  <a:cubicBezTo>
                    <a:pt x="236" y="4579"/>
                    <a:pt x="267" y="4558"/>
                    <a:pt x="285" y="4499"/>
                  </a:cubicBezTo>
                  <a:cubicBezTo>
                    <a:pt x="719" y="3069"/>
                    <a:pt x="794" y="1476"/>
                    <a:pt x="786" y="693"/>
                  </a:cubicBezTo>
                  <a:lnTo>
                    <a:pt x="786" y="693"/>
                  </a:lnTo>
                  <a:cubicBezTo>
                    <a:pt x="953" y="1110"/>
                    <a:pt x="1157" y="1414"/>
                    <a:pt x="1746" y="2594"/>
                  </a:cubicBezTo>
                  <a:lnTo>
                    <a:pt x="1748" y="2599"/>
                  </a:lnTo>
                  <a:cubicBezTo>
                    <a:pt x="2168" y="3452"/>
                    <a:pt x="2578" y="4668"/>
                    <a:pt x="2813" y="4668"/>
                  </a:cubicBezTo>
                  <a:cubicBezTo>
                    <a:pt x="2836" y="4668"/>
                    <a:pt x="2858" y="4656"/>
                    <a:pt x="2877" y="4631"/>
                  </a:cubicBezTo>
                  <a:cubicBezTo>
                    <a:pt x="2945" y="4546"/>
                    <a:pt x="2717" y="3722"/>
                    <a:pt x="2700" y="3671"/>
                  </a:cubicBezTo>
                  <a:cubicBezTo>
                    <a:pt x="2540" y="3153"/>
                    <a:pt x="1919" y="1958"/>
                    <a:pt x="1778" y="1714"/>
                  </a:cubicBezTo>
                  <a:cubicBezTo>
                    <a:pt x="1251" y="793"/>
                    <a:pt x="870" y="341"/>
                    <a:pt x="758" y="205"/>
                  </a:cubicBezTo>
                  <a:cubicBezTo>
                    <a:pt x="743" y="112"/>
                    <a:pt x="753" y="150"/>
                    <a:pt x="750" y="85"/>
                  </a:cubicBezTo>
                  <a:cubicBezTo>
                    <a:pt x="747" y="39"/>
                    <a:pt x="704" y="0"/>
                    <a:pt x="6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9"/>
            <p:cNvSpPr/>
            <p:nvPr/>
          </p:nvSpPr>
          <p:spPr>
            <a:xfrm>
              <a:off x="7907859" y="4252115"/>
              <a:ext cx="199268" cy="180899"/>
            </a:xfrm>
            <a:custGeom>
              <a:rect b="b" l="l" r="r" t="t"/>
              <a:pathLst>
                <a:path extrusionOk="0" h="5180" w="5706">
                  <a:moveTo>
                    <a:pt x="5544" y="1"/>
                  </a:moveTo>
                  <a:cubicBezTo>
                    <a:pt x="5533" y="1"/>
                    <a:pt x="5522" y="2"/>
                    <a:pt x="5510" y="5"/>
                  </a:cubicBezTo>
                  <a:cubicBezTo>
                    <a:pt x="5412" y="31"/>
                    <a:pt x="5375" y="169"/>
                    <a:pt x="4963" y="648"/>
                  </a:cubicBezTo>
                  <a:cubicBezTo>
                    <a:pt x="4820" y="817"/>
                    <a:pt x="4678" y="975"/>
                    <a:pt x="4522" y="1137"/>
                  </a:cubicBezTo>
                  <a:cubicBezTo>
                    <a:pt x="4522" y="1137"/>
                    <a:pt x="4522" y="1137"/>
                    <a:pt x="4522" y="1137"/>
                  </a:cubicBezTo>
                  <a:lnTo>
                    <a:pt x="4522" y="1137"/>
                  </a:lnTo>
                  <a:cubicBezTo>
                    <a:pt x="4523" y="1137"/>
                    <a:pt x="4472" y="1187"/>
                    <a:pt x="4229" y="1449"/>
                  </a:cubicBezTo>
                  <a:cubicBezTo>
                    <a:pt x="3602" y="2093"/>
                    <a:pt x="3125" y="2254"/>
                    <a:pt x="2436" y="2815"/>
                  </a:cubicBezTo>
                  <a:cubicBezTo>
                    <a:pt x="2386" y="2853"/>
                    <a:pt x="2367" y="2862"/>
                    <a:pt x="2310" y="2897"/>
                  </a:cubicBezTo>
                  <a:cubicBezTo>
                    <a:pt x="2263" y="2925"/>
                    <a:pt x="2055" y="3056"/>
                    <a:pt x="1973" y="3111"/>
                  </a:cubicBezTo>
                  <a:cubicBezTo>
                    <a:pt x="1896" y="3165"/>
                    <a:pt x="1817" y="3220"/>
                    <a:pt x="1740" y="3275"/>
                  </a:cubicBezTo>
                  <a:cubicBezTo>
                    <a:pt x="1670" y="3325"/>
                    <a:pt x="1599" y="3377"/>
                    <a:pt x="1530" y="3430"/>
                  </a:cubicBezTo>
                  <a:cubicBezTo>
                    <a:pt x="1452" y="3491"/>
                    <a:pt x="1374" y="3550"/>
                    <a:pt x="1302" y="3613"/>
                  </a:cubicBezTo>
                  <a:cubicBezTo>
                    <a:pt x="1106" y="3782"/>
                    <a:pt x="950" y="3941"/>
                    <a:pt x="710" y="4192"/>
                  </a:cubicBezTo>
                  <a:cubicBezTo>
                    <a:pt x="524" y="4382"/>
                    <a:pt x="325" y="4588"/>
                    <a:pt x="161" y="4817"/>
                  </a:cubicBezTo>
                  <a:cubicBezTo>
                    <a:pt x="67" y="4944"/>
                    <a:pt x="35" y="4954"/>
                    <a:pt x="20" y="5017"/>
                  </a:cubicBezTo>
                  <a:cubicBezTo>
                    <a:pt x="1" y="5102"/>
                    <a:pt x="75" y="5180"/>
                    <a:pt x="156" y="5180"/>
                  </a:cubicBezTo>
                  <a:cubicBezTo>
                    <a:pt x="193" y="5180"/>
                    <a:pt x="232" y="5164"/>
                    <a:pt x="264" y="5125"/>
                  </a:cubicBezTo>
                  <a:cubicBezTo>
                    <a:pt x="264" y="5125"/>
                    <a:pt x="353" y="4988"/>
                    <a:pt x="1029" y="4396"/>
                  </a:cubicBezTo>
                  <a:cubicBezTo>
                    <a:pt x="1133" y="4306"/>
                    <a:pt x="1196" y="4254"/>
                    <a:pt x="1220" y="4236"/>
                  </a:cubicBezTo>
                  <a:lnTo>
                    <a:pt x="1220" y="4236"/>
                  </a:lnTo>
                  <a:cubicBezTo>
                    <a:pt x="1219" y="4236"/>
                    <a:pt x="1219" y="4236"/>
                    <a:pt x="1219" y="4236"/>
                  </a:cubicBezTo>
                  <a:lnTo>
                    <a:pt x="1219" y="4236"/>
                  </a:lnTo>
                  <a:cubicBezTo>
                    <a:pt x="1231" y="4227"/>
                    <a:pt x="1256" y="4207"/>
                    <a:pt x="1256" y="4207"/>
                  </a:cubicBezTo>
                  <a:lnTo>
                    <a:pt x="1256" y="4207"/>
                  </a:lnTo>
                  <a:cubicBezTo>
                    <a:pt x="1256" y="4207"/>
                    <a:pt x="1256" y="4207"/>
                    <a:pt x="1255" y="4207"/>
                  </a:cubicBezTo>
                  <a:cubicBezTo>
                    <a:pt x="1259" y="4203"/>
                    <a:pt x="1264" y="4199"/>
                    <a:pt x="1264" y="4199"/>
                  </a:cubicBezTo>
                  <a:lnTo>
                    <a:pt x="1264" y="4199"/>
                  </a:lnTo>
                  <a:cubicBezTo>
                    <a:pt x="1265" y="4199"/>
                    <a:pt x="1264" y="4200"/>
                    <a:pt x="1262" y="4201"/>
                  </a:cubicBezTo>
                  <a:cubicBezTo>
                    <a:pt x="1266" y="4200"/>
                    <a:pt x="1269" y="4196"/>
                    <a:pt x="1270" y="4196"/>
                  </a:cubicBezTo>
                  <a:lnTo>
                    <a:pt x="1270" y="4196"/>
                  </a:lnTo>
                  <a:cubicBezTo>
                    <a:pt x="1270" y="4196"/>
                    <a:pt x="1269" y="4197"/>
                    <a:pt x="1268" y="4199"/>
                  </a:cubicBezTo>
                  <a:cubicBezTo>
                    <a:pt x="1275" y="4193"/>
                    <a:pt x="1279" y="4188"/>
                    <a:pt x="1283" y="4186"/>
                  </a:cubicBezTo>
                  <a:cubicBezTo>
                    <a:pt x="1289" y="4181"/>
                    <a:pt x="1295" y="4177"/>
                    <a:pt x="1295" y="4177"/>
                  </a:cubicBezTo>
                  <a:lnTo>
                    <a:pt x="1295" y="4177"/>
                  </a:lnTo>
                  <a:cubicBezTo>
                    <a:pt x="1295" y="4177"/>
                    <a:pt x="1295" y="4177"/>
                    <a:pt x="1293" y="4179"/>
                  </a:cubicBezTo>
                  <a:cubicBezTo>
                    <a:pt x="1298" y="4175"/>
                    <a:pt x="1302" y="4173"/>
                    <a:pt x="1307" y="4168"/>
                  </a:cubicBezTo>
                  <a:lnTo>
                    <a:pt x="1307" y="4168"/>
                  </a:lnTo>
                  <a:cubicBezTo>
                    <a:pt x="1304" y="4171"/>
                    <a:pt x="1303" y="4172"/>
                    <a:pt x="1303" y="4172"/>
                  </a:cubicBezTo>
                  <a:cubicBezTo>
                    <a:pt x="1304" y="4172"/>
                    <a:pt x="1312" y="4165"/>
                    <a:pt x="1319" y="4159"/>
                  </a:cubicBezTo>
                  <a:cubicBezTo>
                    <a:pt x="1341" y="4139"/>
                    <a:pt x="1492" y="4019"/>
                    <a:pt x="2041" y="3649"/>
                  </a:cubicBezTo>
                  <a:cubicBezTo>
                    <a:pt x="2113" y="3594"/>
                    <a:pt x="2187" y="3540"/>
                    <a:pt x="2262" y="3488"/>
                  </a:cubicBezTo>
                  <a:cubicBezTo>
                    <a:pt x="2335" y="3433"/>
                    <a:pt x="2408" y="3373"/>
                    <a:pt x="2481" y="3317"/>
                  </a:cubicBezTo>
                  <a:cubicBezTo>
                    <a:pt x="2606" y="3220"/>
                    <a:pt x="3104" y="2854"/>
                    <a:pt x="3148" y="2822"/>
                  </a:cubicBezTo>
                  <a:cubicBezTo>
                    <a:pt x="3268" y="2737"/>
                    <a:pt x="3555" y="2546"/>
                    <a:pt x="3830" y="2328"/>
                  </a:cubicBezTo>
                  <a:cubicBezTo>
                    <a:pt x="3931" y="2247"/>
                    <a:pt x="4044" y="2151"/>
                    <a:pt x="4241" y="1951"/>
                  </a:cubicBezTo>
                  <a:cubicBezTo>
                    <a:pt x="4607" y="1577"/>
                    <a:pt x="4692" y="1510"/>
                    <a:pt x="4946" y="1210"/>
                  </a:cubicBezTo>
                  <a:cubicBezTo>
                    <a:pt x="5168" y="948"/>
                    <a:pt x="5309" y="771"/>
                    <a:pt x="5506" y="471"/>
                  </a:cubicBezTo>
                  <a:cubicBezTo>
                    <a:pt x="5553" y="400"/>
                    <a:pt x="5623" y="315"/>
                    <a:pt x="5674" y="181"/>
                  </a:cubicBezTo>
                  <a:cubicBezTo>
                    <a:pt x="5705" y="101"/>
                    <a:pt x="5640" y="1"/>
                    <a:pt x="55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9"/>
            <p:cNvSpPr/>
            <p:nvPr/>
          </p:nvSpPr>
          <p:spPr>
            <a:xfrm>
              <a:off x="7857467" y="4197079"/>
              <a:ext cx="241140" cy="147443"/>
            </a:xfrm>
            <a:custGeom>
              <a:rect b="b" l="l" r="r" t="t"/>
              <a:pathLst>
                <a:path extrusionOk="0" h="4222" w="6905">
                  <a:moveTo>
                    <a:pt x="5121" y="1731"/>
                  </a:moveTo>
                  <a:cubicBezTo>
                    <a:pt x="5097" y="1737"/>
                    <a:pt x="5010" y="1759"/>
                    <a:pt x="4952" y="1774"/>
                  </a:cubicBezTo>
                  <a:lnTo>
                    <a:pt x="4952" y="1774"/>
                  </a:lnTo>
                  <a:cubicBezTo>
                    <a:pt x="5055" y="1748"/>
                    <a:pt x="5104" y="1736"/>
                    <a:pt x="5121" y="1731"/>
                  </a:cubicBezTo>
                  <a:close/>
                  <a:moveTo>
                    <a:pt x="4900" y="1789"/>
                  </a:moveTo>
                  <a:lnTo>
                    <a:pt x="4900" y="1789"/>
                  </a:lnTo>
                  <a:cubicBezTo>
                    <a:pt x="4899" y="1789"/>
                    <a:pt x="4898" y="1789"/>
                    <a:pt x="4898" y="1789"/>
                  </a:cubicBezTo>
                  <a:lnTo>
                    <a:pt x="4899" y="1789"/>
                  </a:lnTo>
                  <a:cubicBezTo>
                    <a:pt x="4899" y="1789"/>
                    <a:pt x="4899" y="1789"/>
                    <a:pt x="4900" y="1789"/>
                  </a:cubicBezTo>
                  <a:close/>
                  <a:moveTo>
                    <a:pt x="6715" y="0"/>
                  </a:moveTo>
                  <a:cubicBezTo>
                    <a:pt x="6676" y="0"/>
                    <a:pt x="6637" y="16"/>
                    <a:pt x="6612" y="48"/>
                  </a:cubicBezTo>
                  <a:cubicBezTo>
                    <a:pt x="6591" y="75"/>
                    <a:pt x="6568" y="98"/>
                    <a:pt x="6539" y="123"/>
                  </a:cubicBezTo>
                  <a:cubicBezTo>
                    <a:pt x="6531" y="121"/>
                    <a:pt x="6522" y="120"/>
                    <a:pt x="6513" y="120"/>
                  </a:cubicBezTo>
                  <a:cubicBezTo>
                    <a:pt x="6503" y="120"/>
                    <a:pt x="6491" y="121"/>
                    <a:pt x="6480" y="124"/>
                  </a:cubicBezTo>
                  <a:cubicBezTo>
                    <a:pt x="6442" y="133"/>
                    <a:pt x="6415" y="160"/>
                    <a:pt x="6369" y="200"/>
                  </a:cubicBezTo>
                  <a:cubicBezTo>
                    <a:pt x="6144" y="387"/>
                    <a:pt x="5943" y="537"/>
                    <a:pt x="5767" y="663"/>
                  </a:cubicBezTo>
                  <a:cubicBezTo>
                    <a:pt x="5538" y="809"/>
                    <a:pt x="4951" y="1092"/>
                    <a:pt x="4742" y="1208"/>
                  </a:cubicBezTo>
                  <a:cubicBezTo>
                    <a:pt x="4742" y="1208"/>
                    <a:pt x="4742" y="1208"/>
                    <a:pt x="4742" y="1208"/>
                  </a:cubicBezTo>
                  <a:lnTo>
                    <a:pt x="4742" y="1208"/>
                  </a:lnTo>
                  <a:cubicBezTo>
                    <a:pt x="4742" y="1208"/>
                    <a:pt x="4734" y="1216"/>
                    <a:pt x="3984" y="1635"/>
                  </a:cubicBezTo>
                  <a:cubicBezTo>
                    <a:pt x="3581" y="1861"/>
                    <a:pt x="3289" y="2072"/>
                    <a:pt x="2395" y="2546"/>
                  </a:cubicBezTo>
                  <a:cubicBezTo>
                    <a:pt x="1757" y="2883"/>
                    <a:pt x="1537" y="3021"/>
                    <a:pt x="1329" y="3145"/>
                  </a:cubicBezTo>
                  <a:cubicBezTo>
                    <a:pt x="1326" y="3146"/>
                    <a:pt x="1324" y="3148"/>
                    <a:pt x="1322" y="3149"/>
                  </a:cubicBezTo>
                  <a:lnTo>
                    <a:pt x="1322" y="3149"/>
                  </a:lnTo>
                  <a:cubicBezTo>
                    <a:pt x="1322" y="3148"/>
                    <a:pt x="1323" y="3148"/>
                    <a:pt x="1324" y="3148"/>
                  </a:cubicBezTo>
                  <a:lnTo>
                    <a:pt x="1324" y="3148"/>
                  </a:lnTo>
                  <a:cubicBezTo>
                    <a:pt x="1321" y="3149"/>
                    <a:pt x="1321" y="3149"/>
                    <a:pt x="1321" y="3149"/>
                  </a:cubicBezTo>
                  <a:cubicBezTo>
                    <a:pt x="1321" y="3149"/>
                    <a:pt x="1321" y="3149"/>
                    <a:pt x="1322" y="3149"/>
                  </a:cubicBezTo>
                  <a:lnTo>
                    <a:pt x="1322" y="3149"/>
                  </a:lnTo>
                  <a:cubicBezTo>
                    <a:pt x="1315" y="3153"/>
                    <a:pt x="1311" y="3155"/>
                    <a:pt x="1304" y="3160"/>
                  </a:cubicBezTo>
                  <a:cubicBezTo>
                    <a:pt x="1303" y="3160"/>
                    <a:pt x="1282" y="3174"/>
                    <a:pt x="1271" y="3179"/>
                  </a:cubicBezTo>
                  <a:lnTo>
                    <a:pt x="1187" y="3229"/>
                  </a:lnTo>
                  <a:cubicBezTo>
                    <a:pt x="1187" y="3229"/>
                    <a:pt x="905" y="3398"/>
                    <a:pt x="712" y="3515"/>
                  </a:cubicBezTo>
                  <a:cubicBezTo>
                    <a:pt x="523" y="3631"/>
                    <a:pt x="441" y="3697"/>
                    <a:pt x="332" y="3783"/>
                  </a:cubicBezTo>
                  <a:cubicBezTo>
                    <a:pt x="336" y="3779"/>
                    <a:pt x="338" y="3778"/>
                    <a:pt x="338" y="3778"/>
                  </a:cubicBezTo>
                  <a:lnTo>
                    <a:pt x="338" y="3778"/>
                  </a:lnTo>
                  <a:cubicBezTo>
                    <a:pt x="335" y="3778"/>
                    <a:pt x="222" y="3867"/>
                    <a:pt x="125" y="3990"/>
                  </a:cubicBezTo>
                  <a:cubicBezTo>
                    <a:pt x="100" y="4023"/>
                    <a:pt x="82" y="4052"/>
                    <a:pt x="74" y="4074"/>
                  </a:cubicBezTo>
                  <a:cubicBezTo>
                    <a:pt x="55" y="4093"/>
                    <a:pt x="36" y="4113"/>
                    <a:pt x="20" y="4135"/>
                  </a:cubicBezTo>
                  <a:cubicBezTo>
                    <a:pt x="4" y="4155"/>
                    <a:pt x="1" y="4190"/>
                    <a:pt x="26" y="4211"/>
                  </a:cubicBezTo>
                  <a:cubicBezTo>
                    <a:pt x="33" y="4217"/>
                    <a:pt x="37" y="4221"/>
                    <a:pt x="45" y="4221"/>
                  </a:cubicBezTo>
                  <a:cubicBezTo>
                    <a:pt x="74" y="4221"/>
                    <a:pt x="163" y="4164"/>
                    <a:pt x="690" y="3914"/>
                  </a:cubicBezTo>
                  <a:cubicBezTo>
                    <a:pt x="1144" y="3700"/>
                    <a:pt x="1230" y="3629"/>
                    <a:pt x="1724" y="3418"/>
                  </a:cubicBezTo>
                  <a:lnTo>
                    <a:pt x="1724" y="3418"/>
                  </a:lnTo>
                  <a:cubicBezTo>
                    <a:pt x="1713" y="3422"/>
                    <a:pt x="1710" y="3424"/>
                    <a:pt x="1705" y="3425"/>
                  </a:cubicBezTo>
                  <a:cubicBezTo>
                    <a:pt x="2109" y="3255"/>
                    <a:pt x="2518" y="3063"/>
                    <a:pt x="2733" y="2954"/>
                  </a:cubicBezTo>
                  <a:cubicBezTo>
                    <a:pt x="2987" y="2827"/>
                    <a:pt x="3121" y="2780"/>
                    <a:pt x="3503" y="2589"/>
                  </a:cubicBezTo>
                  <a:cubicBezTo>
                    <a:pt x="4031" y="2325"/>
                    <a:pt x="4590" y="1974"/>
                    <a:pt x="4742" y="1883"/>
                  </a:cubicBezTo>
                  <a:lnTo>
                    <a:pt x="4742" y="1883"/>
                  </a:lnTo>
                  <a:cubicBezTo>
                    <a:pt x="4739" y="1884"/>
                    <a:pt x="4738" y="1885"/>
                    <a:pt x="4738" y="1885"/>
                  </a:cubicBezTo>
                  <a:cubicBezTo>
                    <a:pt x="4738" y="1885"/>
                    <a:pt x="4740" y="1883"/>
                    <a:pt x="4743" y="1882"/>
                  </a:cubicBezTo>
                  <a:cubicBezTo>
                    <a:pt x="4760" y="1871"/>
                    <a:pt x="4854" y="1815"/>
                    <a:pt x="4887" y="1796"/>
                  </a:cubicBezTo>
                  <a:lnTo>
                    <a:pt x="4887" y="1796"/>
                  </a:lnTo>
                  <a:cubicBezTo>
                    <a:pt x="4887" y="1796"/>
                    <a:pt x="4887" y="1796"/>
                    <a:pt x="4887" y="1796"/>
                  </a:cubicBezTo>
                  <a:cubicBezTo>
                    <a:pt x="4888" y="1796"/>
                    <a:pt x="4893" y="1792"/>
                    <a:pt x="4898" y="1789"/>
                  </a:cubicBezTo>
                  <a:cubicBezTo>
                    <a:pt x="4899" y="1789"/>
                    <a:pt x="4900" y="1788"/>
                    <a:pt x="4900" y="1788"/>
                  </a:cubicBezTo>
                  <a:lnTo>
                    <a:pt x="4900" y="1788"/>
                  </a:lnTo>
                  <a:cubicBezTo>
                    <a:pt x="4900" y="1788"/>
                    <a:pt x="4900" y="1788"/>
                    <a:pt x="4900" y="1789"/>
                  </a:cubicBezTo>
                  <a:lnTo>
                    <a:pt x="4900" y="1789"/>
                  </a:lnTo>
                  <a:cubicBezTo>
                    <a:pt x="4906" y="1787"/>
                    <a:pt x="4926" y="1781"/>
                    <a:pt x="4952" y="1774"/>
                  </a:cubicBezTo>
                  <a:lnTo>
                    <a:pt x="4952" y="1774"/>
                  </a:lnTo>
                  <a:cubicBezTo>
                    <a:pt x="4937" y="1778"/>
                    <a:pt x="4921" y="1782"/>
                    <a:pt x="4905" y="1786"/>
                  </a:cubicBezTo>
                  <a:cubicBezTo>
                    <a:pt x="4911" y="1783"/>
                    <a:pt x="4918" y="1779"/>
                    <a:pt x="4922" y="1775"/>
                  </a:cubicBezTo>
                  <a:lnTo>
                    <a:pt x="4922" y="1775"/>
                  </a:lnTo>
                  <a:cubicBezTo>
                    <a:pt x="4956" y="1755"/>
                    <a:pt x="5036" y="1707"/>
                    <a:pt x="5050" y="1699"/>
                  </a:cubicBezTo>
                  <a:lnTo>
                    <a:pt x="5050" y="1699"/>
                  </a:lnTo>
                  <a:cubicBezTo>
                    <a:pt x="5050" y="1699"/>
                    <a:pt x="5049" y="1699"/>
                    <a:pt x="5049" y="1700"/>
                  </a:cubicBezTo>
                  <a:cubicBezTo>
                    <a:pt x="5050" y="1699"/>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2" y="1698"/>
                    <a:pt x="5053" y="1697"/>
                    <a:pt x="5053" y="1697"/>
                  </a:cubicBezTo>
                  <a:lnTo>
                    <a:pt x="5053" y="1697"/>
                  </a:lnTo>
                  <a:cubicBezTo>
                    <a:pt x="5053" y="1697"/>
                    <a:pt x="5052" y="1698"/>
                    <a:pt x="5051" y="1698"/>
                  </a:cubicBezTo>
                  <a:lnTo>
                    <a:pt x="5051" y="1698"/>
                  </a:lnTo>
                  <a:cubicBezTo>
                    <a:pt x="5053" y="1697"/>
                    <a:pt x="5054" y="1697"/>
                    <a:pt x="5054" y="1697"/>
                  </a:cubicBezTo>
                  <a:lnTo>
                    <a:pt x="5054" y="1697"/>
                  </a:lnTo>
                  <a:cubicBezTo>
                    <a:pt x="5054" y="1697"/>
                    <a:pt x="5054" y="1697"/>
                    <a:pt x="5053" y="1697"/>
                  </a:cubicBezTo>
                  <a:lnTo>
                    <a:pt x="5053" y="1697"/>
                  </a:lnTo>
                  <a:cubicBezTo>
                    <a:pt x="5056" y="1696"/>
                    <a:pt x="5058" y="1695"/>
                    <a:pt x="5059" y="1693"/>
                  </a:cubicBezTo>
                  <a:cubicBezTo>
                    <a:pt x="5060" y="1692"/>
                    <a:pt x="5062" y="1691"/>
                    <a:pt x="5063" y="1691"/>
                  </a:cubicBezTo>
                  <a:lnTo>
                    <a:pt x="5063" y="1691"/>
                  </a:lnTo>
                  <a:cubicBezTo>
                    <a:pt x="5060" y="1693"/>
                    <a:pt x="5059" y="1694"/>
                    <a:pt x="5059" y="1694"/>
                  </a:cubicBezTo>
                  <a:cubicBezTo>
                    <a:pt x="5059" y="1694"/>
                    <a:pt x="5061" y="1693"/>
                    <a:pt x="5066" y="1690"/>
                  </a:cubicBezTo>
                  <a:lnTo>
                    <a:pt x="5066" y="1690"/>
                  </a:lnTo>
                  <a:cubicBezTo>
                    <a:pt x="5065" y="1690"/>
                    <a:pt x="5064" y="1691"/>
                    <a:pt x="5063" y="1691"/>
                  </a:cubicBezTo>
                  <a:lnTo>
                    <a:pt x="5063" y="1691"/>
                  </a:lnTo>
                  <a:cubicBezTo>
                    <a:pt x="5083" y="1678"/>
                    <a:pt x="5167" y="1626"/>
                    <a:pt x="5222" y="1593"/>
                  </a:cubicBezTo>
                  <a:cubicBezTo>
                    <a:pt x="5236" y="1585"/>
                    <a:pt x="5353" y="1505"/>
                    <a:pt x="5361" y="1499"/>
                  </a:cubicBezTo>
                  <a:cubicBezTo>
                    <a:pt x="5701" y="1254"/>
                    <a:pt x="6551" y="627"/>
                    <a:pt x="6747" y="349"/>
                  </a:cubicBezTo>
                  <a:lnTo>
                    <a:pt x="6814" y="246"/>
                  </a:lnTo>
                  <a:cubicBezTo>
                    <a:pt x="6905" y="92"/>
                    <a:pt x="6809" y="0"/>
                    <a:pt x="67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9"/>
            <p:cNvSpPr/>
            <p:nvPr/>
          </p:nvSpPr>
          <p:spPr>
            <a:xfrm>
              <a:off x="7816400" y="4128424"/>
              <a:ext cx="290450" cy="167768"/>
            </a:xfrm>
            <a:custGeom>
              <a:rect b="b" l="l" r="r" t="t"/>
              <a:pathLst>
                <a:path extrusionOk="0" h="4804" w="8317">
                  <a:moveTo>
                    <a:pt x="7794" y="0"/>
                  </a:moveTo>
                  <a:cubicBezTo>
                    <a:pt x="7782" y="0"/>
                    <a:pt x="7770" y="2"/>
                    <a:pt x="7758" y="6"/>
                  </a:cubicBezTo>
                  <a:cubicBezTo>
                    <a:pt x="7357" y="108"/>
                    <a:pt x="2408" y="2974"/>
                    <a:pt x="1508" y="3668"/>
                  </a:cubicBezTo>
                  <a:cubicBezTo>
                    <a:pt x="1467" y="3700"/>
                    <a:pt x="1383" y="3768"/>
                    <a:pt x="1304" y="3834"/>
                  </a:cubicBezTo>
                  <a:cubicBezTo>
                    <a:pt x="1125" y="3935"/>
                    <a:pt x="912" y="4062"/>
                    <a:pt x="646" y="4218"/>
                  </a:cubicBezTo>
                  <a:cubicBezTo>
                    <a:pt x="648" y="4216"/>
                    <a:pt x="650" y="4216"/>
                    <a:pt x="650" y="4216"/>
                  </a:cubicBezTo>
                  <a:lnTo>
                    <a:pt x="650" y="4216"/>
                  </a:lnTo>
                  <a:cubicBezTo>
                    <a:pt x="651" y="4216"/>
                    <a:pt x="611" y="4239"/>
                    <a:pt x="594" y="4248"/>
                  </a:cubicBezTo>
                  <a:cubicBezTo>
                    <a:pt x="596" y="4247"/>
                    <a:pt x="599" y="4245"/>
                    <a:pt x="598" y="4245"/>
                  </a:cubicBezTo>
                  <a:lnTo>
                    <a:pt x="598" y="4245"/>
                  </a:lnTo>
                  <a:cubicBezTo>
                    <a:pt x="597" y="4245"/>
                    <a:pt x="574" y="4260"/>
                    <a:pt x="448" y="4346"/>
                  </a:cubicBezTo>
                  <a:cubicBezTo>
                    <a:pt x="271" y="4469"/>
                    <a:pt x="252" y="4484"/>
                    <a:pt x="158" y="4567"/>
                  </a:cubicBezTo>
                  <a:cubicBezTo>
                    <a:pt x="89" y="4628"/>
                    <a:pt x="1" y="4728"/>
                    <a:pt x="75" y="4775"/>
                  </a:cubicBezTo>
                  <a:cubicBezTo>
                    <a:pt x="93" y="4787"/>
                    <a:pt x="113" y="4792"/>
                    <a:pt x="133" y="4792"/>
                  </a:cubicBezTo>
                  <a:cubicBezTo>
                    <a:pt x="139" y="4792"/>
                    <a:pt x="146" y="4792"/>
                    <a:pt x="153" y="4791"/>
                  </a:cubicBezTo>
                  <a:cubicBezTo>
                    <a:pt x="160" y="4798"/>
                    <a:pt x="170" y="4803"/>
                    <a:pt x="181" y="4803"/>
                  </a:cubicBezTo>
                  <a:cubicBezTo>
                    <a:pt x="188" y="4803"/>
                    <a:pt x="194" y="4802"/>
                    <a:pt x="201" y="4798"/>
                  </a:cubicBezTo>
                  <a:cubicBezTo>
                    <a:pt x="211" y="4791"/>
                    <a:pt x="222" y="4782"/>
                    <a:pt x="231" y="4775"/>
                  </a:cubicBezTo>
                  <a:cubicBezTo>
                    <a:pt x="231" y="4775"/>
                    <a:pt x="491" y="4658"/>
                    <a:pt x="839" y="4450"/>
                  </a:cubicBezTo>
                  <a:lnTo>
                    <a:pt x="839" y="4450"/>
                  </a:lnTo>
                  <a:cubicBezTo>
                    <a:pt x="833" y="4453"/>
                    <a:pt x="831" y="4455"/>
                    <a:pt x="832" y="4455"/>
                  </a:cubicBezTo>
                  <a:cubicBezTo>
                    <a:pt x="835" y="4455"/>
                    <a:pt x="928" y="4403"/>
                    <a:pt x="963" y="4383"/>
                  </a:cubicBezTo>
                  <a:cubicBezTo>
                    <a:pt x="1905" y="3866"/>
                    <a:pt x="732" y="4422"/>
                    <a:pt x="2210" y="3741"/>
                  </a:cubicBezTo>
                  <a:cubicBezTo>
                    <a:pt x="2889" y="3429"/>
                    <a:pt x="2613" y="3561"/>
                    <a:pt x="3281" y="3265"/>
                  </a:cubicBezTo>
                  <a:cubicBezTo>
                    <a:pt x="6301" y="1926"/>
                    <a:pt x="8317" y="256"/>
                    <a:pt x="7911" y="25"/>
                  </a:cubicBezTo>
                  <a:cubicBezTo>
                    <a:pt x="7886" y="11"/>
                    <a:pt x="7859" y="4"/>
                    <a:pt x="7832" y="4"/>
                  </a:cubicBezTo>
                  <a:cubicBezTo>
                    <a:pt x="7829" y="4"/>
                    <a:pt x="7827" y="4"/>
                    <a:pt x="7824" y="4"/>
                  </a:cubicBezTo>
                  <a:cubicBezTo>
                    <a:pt x="7814" y="2"/>
                    <a:pt x="7804" y="0"/>
                    <a:pt x="7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9"/>
            <p:cNvSpPr/>
            <p:nvPr/>
          </p:nvSpPr>
          <p:spPr>
            <a:xfrm>
              <a:off x="7777707" y="4048733"/>
              <a:ext cx="306969" cy="156138"/>
            </a:xfrm>
            <a:custGeom>
              <a:rect b="b" l="l" r="r" t="t"/>
              <a:pathLst>
                <a:path extrusionOk="0" h="4471" w="8790">
                  <a:moveTo>
                    <a:pt x="4809" y="2545"/>
                  </a:moveTo>
                  <a:lnTo>
                    <a:pt x="4809" y="2545"/>
                  </a:lnTo>
                  <a:cubicBezTo>
                    <a:pt x="4804" y="2546"/>
                    <a:pt x="4796" y="2549"/>
                    <a:pt x="4797" y="2549"/>
                  </a:cubicBezTo>
                  <a:cubicBezTo>
                    <a:pt x="4797" y="2549"/>
                    <a:pt x="4799" y="2548"/>
                    <a:pt x="4803" y="2547"/>
                  </a:cubicBezTo>
                  <a:cubicBezTo>
                    <a:pt x="4806" y="2547"/>
                    <a:pt x="4807" y="2546"/>
                    <a:pt x="4809" y="2545"/>
                  </a:cubicBezTo>
                  <a:close/>
                  <a:moveTo>
                    <a:pt x="8581" y="0"/>
                  </a:moveTo>
                  <a:cubicBezTo>
                    <a:pt x="8566" y="0"/>
                    <a:pt x="8551" y="3"/>
                    <a:pt x="8536" y="7"/>
                  </a:cubicBezTo>
                  <a:cubicBezTo>
                    <a:pt x="8461" y="25"/>
                    <a:pt x="8385" y="72"/>
                    <a:pt x="7282" y="791"/>
                  </a:cubicBezTo>
                  <a:cubicBezTo>
                    <a:pt x="6785" y="1116"/>
                    <a:pt x="6743" y="1295"/>
                    <a:pt x="4284" y="2190"/>
                  </a:cubicBezTo>
                  <a:cubicBezTo>
                    <a:pt x="3435" y="2500"/>
                    <a:pt x="3602" y="2286"/>
                    <a:pt x="1559" y="3349"/>
                  </a:cubicBezTo>
                  <a:cubicBezTo>
                    <a:pt x="967" y="3657"/>
                    <a:pt x="743" y="3819"/>
                    <a:pt x="546" y="3947"/>
                  </a:cubicBezTo>
                  <a:cubicBezTo>
                    <a:pt x="220" y="4161"/>
                    <a:pt x="0" y="4252"/>
                    <a:pt x="89" y="4405"/>
                  </a:cubicBezTo>
                  <a:cubicBezTo>
                    <a:pt x="76" y="4432"/>
                    <a:pt x="92" y="4458"/>
                    <a:pt x="115" y="4458"/>
                  </a:cubicBezTo>
                  <a:cubicBezTo>
                    <a:pt x="118" y="4458"/>
                    <a:pt x="121" y="4458"/>
                    <a:pt x="125" y="4457"/>
                  </a:cubicBezTo>
                  <a:cubicBezTo>
                    <a:pt x="131" y="4455"/>
                    <a:pt x="134" y="4454"/>
                    <a:pt x="136" y="4454"/>
                  </a:cubicBezTo>
                  <a:cubicBezTo>
                    <a:pt x="138" y="4454"/>
                    <a:pt x="140" y="4455"/>
                    <a:pt x="144" y="4457"/>
                  </a:cubicBezTo>
                  <a:cubicBezTo>
                    <a:pt x="163" y="4466"/>
                    <a:pt x="184" y="4471"/>
                    <a:pt x="204" y="4471"/>
                  </a:cubicBezTo>
                  <a:cubicBezTo>
                    <a:pt x="236" y="4471"/>
                    <a:pt x="267" y="4460"/>
                    <a:pt x="294" y="4443"/>
                  </a:cubicBezTo>
                  <a:cubicBezTo>
                    <a:pt x="1649" y="3563"/>
                    <a:pt x="2302" y="3242"/>
                    <a:pt x="4811" y="2543"/>
                  </a:cubicBezTo>
                  <a:lnTo>
                    <a:pt x="4811" y="2543"/>
                  </a:lnTo>
                  <a:cubicBezTo>
                    <a:pt x="4810" y="2544"/>
                    <a:pt x="4809" y="2544"/>
                    <a:pt x="4809" y="2545"/>
                  </a:cubicBezTo>
                  <a:lnTo>
                    <a:pt x="4809" y="2545"/>
                  </a:lnTo>
                  <a:cubicBezTo>
                    <a:pt x="4810" y="2545"/>
                    <a:pt x="4811" y="2544"/>
                    <a:pt x="4812" y="2544"/>
                  </a:cubicBezTo>
                  <a:lnTo>
                    <a:pt x="4812" y="2544"/>
                  </a:lnTo>
                  <a:cubicBezTo>
                    <a:pt x="4812" y="2544"/>
                    <a:pt x="4812" y="2544"/>
                    <a:pt x="4811" y="2545"/>
                  </a:cubicBezTo>
                  <a:cubicBezTo>
                    <a:pt x="5052" y="2480"/>
                    <a:pt x="5127" y="2462"/>
                    <a:pt x="5363" y="2376"/>
                  </a:cubicBezTo>
                  <a:cubicBezTo>
                    <a:pt x="5412" y="2358"/>
                    <a:pt x="6301" y="2037"/>
                    <a:pt x="6581" y="1896"/>
                  </a:cubicBezTo>
                  <a:cubicBezTo>
                    <a:pt x="7209" y="1584"/>
                    <a:pt x="8323" y="996"/>
                    <a:pt x="8646" y="409"/>
                  </a:cubicBezTo>
                  <a:cubicBezTo>
                    <a:pt x="8697" y="315"/>
                    <a:pt x="8790" y="154"/>
                    <a:pt x="8689" y="50"/>
                  </a:cubicBezTo>
                  <a:cubicBezTo>
                    <a:pt x="8658" y="17"/>
                    <a:pt x="8621" y="0"/>
                    <a:pt x="85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9"/>
            <p:cNvSpPr/>
            <p:nvPr/>
          </p:nvSpPr>
          <p:spPr>
            <a:xfrm>
              <a:off x="7704896" y="3870878"/>
              <a:ext cx="358445" cy="179502"/>
            </a:xfrm>
            <a:custGeom>
              <a:rect b="b" l="l" r="r" t="t"/>
              <a:pathLst>
                <a:path extrusionOk="0" h="5140" w="10264">
                  <a:moveTo>
                    <a:pt x="10078" y="0"/>
                  </a:moveTo>
                  <a:cubicBezTo>
                    <a:pt x="10050" y="0"/>
                    <a:pt x="10019" y="4"/>
                    <a:pt x="9984" y="13"/>
                  </a:cubicBezTo>
                  <a:cubicBezTo>
                    <a:pt x="9973" y="16"/>
                    <a:pt x="9929" y="30"/>
                    <a:pt x="9862" y="52"/>
                  </a:cubicBezTo>
                  <a:cubicBezTo>
                    <a:pt x="9849" y="52"/>
                    <a:pt x="9835" y="52"/>
                    <a:pt x="9823" y="56"/>
                  </a:cubicBezTo>
                  <a:cubicBezTo>
                    <a:pt x="9795" y="63"/>
                    <a:pt x="9777" y="77"/>
                    <a:pt x="9753" y="89"/>
                  </a:cubicBezTo>
                  <a:cubicBezTo>
                    <a:pt x="9639" y="128"/>
                    <a:pt x="9494" y="180"/>
                    <a:pt x="9338" y="238"/>
                  </a:cubicBezTo>
                  <a:cubicBezTo>
                    <a:pt x="9048" y="326"/>
                    <a:pt x="8752" y="416"/>
                    <a:pt x="8683" y="441"/>
                  </a:cubicBezTo>
                  <a:cubicBezTo>
                    <a:pt x="7016" y="1018"/>
                    <a:pt x="7308" y="949"/>
                    <a:pt x="5015" y="2005"/>
                  </a:cubicBezTo>
                  <a:cubicBezTo>
                    <a:pt x="4411" y="2284"/>
                    <a:pt x="3834" y="2625"/>
                    <a:pt x="3417" y="2900"/>
                  </a:cubicBezTo>
                  <a:cubicBezTo>
                    <a:pt x="3045" y="3081"/>
                    <a:pt x="2495" y="3355"/>
                    <a:pt x="2258" y="3496"/>
                  </a:cubicBezTo>
                  <a:lnTo>
                    <a:pt x="2172" y="3549"/>
                  </a:lnTo>
                  <a:cubicBezTo>
                    <a:pt x="2176" y="3546"/>
                    <a:pt x="2178" y="3545"/>
                    <a:pt x="2178" y="3545"/>
                  </a:cubicBezTo>
                  <a:lnTo>
                    <a:pt x="2178" y="3545"/>
                  </a:lnTo>
                  <a:cubicBezTo>
                    <a:pt x="2183" y="3545"/>
                    <a:pt x="1872" y="3736"/>
                    <a:pt x="1874" y="3736"/>
                  </a:cubicBezTo>
                  <a:cubicBezTo>
                    <a:pt x="1874" y="3736"/>
                    <a:pt x="1877" y="3735"/>
                    <a:pt x="1884" y="3731"/>
                  </a:cubicBezTo>
                  <a:lnTo>
                    <a:pt x="1884" y="3731"/>
                  </a:lnTo>
                  <a:cubicBezTo>
                    <a:pt x="1544" y="3934"/>
                    <a:pt x="1747" y="3811"/>
                    <a:pt x="1482" y="3976"/>
                  </a:cubicBezTo>
                  <a:cubicBezTo>
                    <a:pt x="1296" y="4090"/>
                    <a:pt x="1026" y="4272"/>
                    <a:pt x="908" y="4359"/>
                  </a:cubicBezTo>
                  <a:cubicBezTo>
                    <a:pt x="385" y="4745"/>
                    <a:pt x="353" y="4751"/>
                    <a:pt x="227" y="4819"/>
                  </a:cubicBezTo>
                  <a:cubicBezTo>
                    <a:pt x="193" y="4838"/>
                    <a:pt x="150" y="4863"/>
                    <a:pt x="150" y="4863"/>
                  </a:cubicBezTo>
                  <a:cubicBezTo>
                    <a:pt x="35" y="4886"/>
                    <a:pt x="1" y="5033"/>
                    <a:pt x="89" y="5107"/>
                  </a:cubicBezTo>
                  <a:cubicBezTo>
                    <a:pt x="115" y="5128"/>
                    <a:pt x="146" y="5139"/>
                    <a:pt x="179" y="5139"/>
                  </a:cubicBezTo>
                  <a:cubicBezTo>
                    <a:pt x="204" y="5139"/>
                    <a:pt x="231" y="5133"/>
                    <a:pt x="256" y="5118"/>
                  </a:cubicBezTo>
                  <a:cubicBezTo>
                    <a:pt x="332" y="5074"/>
                    <a:pt x="318" y="5095"/>
                    <a:pt x="455" y="5039"/>
                  </a:cubicBezTo>
                  <a:cubicBezTo>
                    <a:pt x="625" y="4972"/>
                    <a:pt x="746" y="4908"/>
                    <a:pt x="815" y="4866"/>
                  </a:cubicBezTo>
                  <a:cubicBezTo>
                    <a:pt x="1909" y="4192"/>
                    <a:pt x="1747" y="3888"/>
                    <a:pt x="6791" y="1968"/>
                  </a:cubicBezTo>
                  <a:cubicBezTo>
                    <a:pt x="7487" y="1701"/>
                    <a:pt x="9285" y="1066"/>
                    <a:pt x="9971" y="477"/>
                  </a:cubicBezTo>
                  <a:cubicBezTo>
                    <a:pt x="10174" y="300"/>
                    <a:pt x="10219" y="249"/>
                    <a:pt x="10240" y="190"/>
                  </a:cubicBezTo>
                  <a:cubicBezTo>
                    <a:pt x="10263" y="124"/>
                    <a:pt x="10229" y="0"/>
                    <a:pt x="100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9"/>
            <p:cNvSpPr/>
            <p:nvPr/>
          </p:nvSpPr>
          <p:spPr>
            <a:xfrm>
              <a:off x="7670323" y="3739398"/>
              <a:ext cx="389072" cy="217532"/>
            </a:xfrm>
            <a:custGeom>
              <a:rect b="b" l="l" r="r" t="t"/>
              <a:pathLst>
                <a:path extrusionOk="0" h="6229" w="11141">
                  <a:moveTo>
                    <a:pt x="10864" y="0"/>
                  </a:moveTo>
                  <a:cubicBezTo>
                    <a:pt x="10847" y="0"/>
                    <a:pt x="10830" y="2"/>
                    <a:pt x="10813" y="7"/>
                  </a:cubicBezTo>
                  <a:cubicBezTo>
                    <a:pt x="10697" y="37"/>
                    <a:pt x="10225" y="320"/>
                    <a:pt x="10079" y="397"/>
                  </a:cubicBezTo>
                  <a:cubicBezTo>
                    <a:pt x="10032" y="421"/>
                    <a:pt x="9478" y="711"/>
                    <a:pt x="9403" y="745"/>
                  </a:cubicBezTo>
                  <a:cubicBezTo>
                    <a:pt x="9288" y="800"/>
                    <a:pt x="9172" y="853"/>
                    <a:pt x="9057" y="904"/>
                  </a:cubicBezTo>
                  <a:cubicBezTo>
                    <a:pt x="8929" y="962"/>
                    <a:pt x="8804" y="1024"/>
                    <a:pt x="8679" y="1083"/>
                  </a:cubicBezTo>
                  <a:cubicBezTo>
                    <a:pt x="8570" y="1137"/>
                    <a:pt x="8458" y="1187"/>
                    <a:pt x="8346" y="1238"/>
                  </a:cubicBezTo>
                  <a:cubicBezTo>
                    <a:pt x="8256" y="1275"/>
                    <a:pt x="8167" y="1311"/>
                    <a:pt x="8077" y="1347"/>
                  </a:cubicBezTo>
                  <a:cubicBezTo>
                    <a:pt x="6349" y="2042"/>
                    <a:pt x="3825" y="2773"/>
                    <a:pt x="1294" y="4785"/>
                  </a:cubicBezTo>
                  <a:lnTo>
                    <a:pt x="1294" y="4785"/>
                  </a:lnTo>
                  <a:cubicBezTo>
                    <a:pt x="1294" y="4785"/>
                    <a:pt x="1294" y="4784"/>
                    <a:pt x="1294" y="4784"/>
                  </a:cubicBezTo>
                  <a:lnTo>
                    <a:pt x="1294" y="4784"/>
                  </a:lnTo>
                  <a:cubicBezTo>
                    <a:pt x="893" y="5102"/>
                    <a:pt x="430" y="5417"/>
                    <a:pt x="71" y="6019"/>
                  </a:cubicBezTo>
                  <a:cubicBezTo>
                    <a:pt x="51" y="6053"/>
                    <a:pt x="33" y="6088"/>
                    <a:pt x="20" y="6124"/>
                  </a:cubicBezTo>
                  <a:cubicBezTo>
                    <a:pt x="1" y="6177"/>
                    <a:pt x="33" y="6218"/>
                    <a:pt x="69" y="6218"/>
                  </a:cubicBezTo>
                  <a:cubicBezTo>
                    <a:pt x="71" y="6218"/>
                    <a:pt x="73" y="6218"/>
                    <a:pt x="75" y="6217"/>
                  </a:cubicBezTo>
                  <a:cubicBezTo>
                    <a:pt x="78" y="6225"/>
                    <a:pt x="83" y="6228"/>
                    <a:pt x="90" y="6228"/>
                  </a:cubicBezTo>
                  <a:cubicBezTo>
                    <a:pt x="136" y="6228"/>
                    <a:pt x="272" y="6102"/>
                    <a:pt x="421" y="5977"/>
                  </a:cubicBezTo>
                  <a:cubicBezTo>
                    <a:pt x="1913" y="4714"/>
                    <a:pt x="3625" y="3750"/>
                    <a:pt x="5422" y="2988"/>
                  </a:cubicBezTo>
                  <a:cubicBezTo>
                    <a:pt x="6634" y="2616"/>
                    <a:pt x="7641" y="2400"/>
                    <a:pt x="8519" y="2048"/>
                  </a:cubicBezTo>
                  <a:cubicBezTo>
                    <a:pt x="8911" y="1891"/>
                    <a:pt x="10052" y="1366"/>
                    <a:pt x="10542" y="978"/>
                  </a:cubicBezTo>
                  <a:cubicBezTo>
                    <a:pt x="10651" y="914"/>
                    <a:pt x="10751" y="846"/>
                    <a:pt x="10839" y="777"/>
                  </a:cubicBezTo>
                  <a:lnTo>
                    <a:pt x="10839" y="777"/>
                  </a:lnTo>
                  <a:cubicBezTo>
                    <a:pt x="10829" y="785"/>
                    <a:pt x="10825" y="788"/>
                    <a:pt x="10825" y="788"/>
                  </a:cubicBezTo>
                  <a:cubicBezTo>
                    <a:pt x="10827" y="788"/>
                    <a:pt x="10909" y="726"/>
                    <a:pt x="10937" y="702"/>
                  </a:cubicBezTo>
                  <a:cubicBezTo>
                    <a:pt x="10963" y="680"/>
                    <a:pt x="10977" y="653"/>
                    <a:pt x="10983" y="626"/>
                  </a:cubicBezTo>
                  <a:cubicBezTo>
                    <a:pt x="11038" y="559"/>
                    <a:pt x="11048" y="472"/>
                    <a:pt x="11075" y="302"/>
                  </a:cubicBezTo>
                  <a:cubicBezTo>
                    <a:pt x="11086" y="245"/>
                    <a:pt x="11140" y="100"/>
                    <a:pt x="10969" y="25"/>
                  </a:cubicBezTo>
                  <a:cubicBezTo>
                    <a:pt x="10935" y="9"/>
                    <a:pt x="10900" y="0"/>
                    <a:pt x="108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9"/>
            <p:cNvSpPr/>
            <p:nvPr/>
          </p:nvSpPr>
          <p:spPr>
            <a:xfrm>
              <a:off x="7693756" y="3670289"/>
              <a:ext cx="366162" cy="159282"/>
            </a:xfrm>
            <a:custGeom>
              <a:rect b="b" l="l" r="r" t="t"/>
              <a:pathLst>
                <a:path extrusionOk="0" h="4561" w="10485">
                  <a:moveTo>
                    <a:pt x="10248" y="1"/>
                  </a:moveTo>
                  <a:cubicBezTo>
                    <a:pt x="10198" y="1"/>
                    <a:pt x="10145" y="11"/>
                    <a:pt x="10098" y="24"/>
                  </a:cubicBezTo>
                  <a:cubicBezTo>
                    <a:pt x="10063" y="33"/>
                    <a:pt x="10007" y="48"/>
                    <a:pt x="10007" y="48"/>
                  </a:cubicBezTo>
                  <a:cubicBezTo>
                    <a:pt x="10006" y="48"/>
                    <a:pt x="10010" y="47"/>
                    <a:pt x="10019" y="45"/>
                  </a:cubicBezTo>
                  <a:lnTo>
                    <a:pt x="10019" y="45"/>
                  </a:lnTo>
                  <a:cubicBezTo>
                    <a:pt x="9738" y="123"/>
                    <a:pt x="8913" y="513"/>
                    <a:pt x="8917" y="513"/>
                  </a:cubicBezTo>
                  <a:cubicBezTo>
                    <a:pt x="8917" y="513"/>
                    <a:pt x="8917" y="513"/>
                    <a:pt x="8918" y="513"/>
                  </a:cubicBezTo>
                  <a:lnTo>
                    <a:pt x="8918" y="513"/>
                  </a:lnTo>
                  <a:cubicBezTo>
                    <a:pt x="7637" y="1054"/>
                    <a:pt x="6417" y="1625"/>
                    <a:pt x="4309" y="2357"/>
                  </a:cubicBezTo>
                  <a:cubicBezTo>
                    <a:pt x="3909" y="2495"/>
                    <a:pt x="3202" y="2764"/>
                    <a:pt x="2979" y="2853"/>
                  </a:cubicBezTo>
                  <a:cubicBezTo>
                    <a:pt x="2778" y="2931"/>
                    <a:pt x="2737" y="2952"/>
                    <a:pt x="2640" y="2999"/>
                  </a:cubicBezTo>
                  <a:cubicBezTo>
                    <a:pt x="2334" y="3149"/>
                    <a:pt x="2011" y="3315"/>
                    <a:pt x="2011" y="3315"/>
                  </a:cubicBezTo>
                  <a:cubicBezTo>
                    <a:pt x="1871" y="3380"/>
                    <a:pt x="1739" y="3439"/>
                    <a:pt x="1594" y="3501"/>
                  </a:cubicBezTo>
                  <a:cubicBezTo>
                    <a:pt x="1591" y="3501"/>
                    <a:pt x="1590" y="3503"/>
                    <a:pt x="1588" y="3503"/>
                  </a:cubicBezTo>
                  <a:lnTo>
                    <a:pt x="1590" y="3503"/>
                  </a:lnTo>
                  <a:cubicBezTo>
                    <a:pt x="915" y="3786"/>
                    <a:pt x="227" y="4214"/>
                    <a:pt x="120" y="4312"/>
                  </a:cubicBezTo>
                  <a:cubicBezTo>
                    <a:pt x="1" y="4424"/>
                    <a:pt x="98" y="4560"/>
                    <a:pt x="203" y="4560"/>
                  </a:cubicBezTo>
                  <a:cubicBezTo>
                    <a:pt x="217" y="4560"/>
                    <a:pt x="232" y="4558"/>
                    <a:pt x="247" y="4552"/>
                  </a:cubicBezTo>
                  <a:cubicBezTo>
                    <a:pt x="1553" y="4027"/>
                    <a:pt x="1913" y="3648"/>
                    <a:pt x="5301" y="2506"/>
                  </a:cubicBezTo>
                  <a:cubicBezTo>
                    <a:pt x="5455" y="2474"/>
                    <a:pt x="5621" y="2445"/>
                    <a:pt x="5791" y="2419"/>
                  </a:cubicBezTo>
                  <a:cubicBezTo>
                    <a:pt x="6488" y="2313"/>
                    <a:pt x="6921" y="2158"/>
                    <a:pt x="7108" y="2096"/>
                  </a:cubicBezTo>
                  <a:cubicBezTo>
                    <a:pt x="7395" y="2002"/>
                    <a:pt x="8223" y="1748"/>
                    <a:pt x="8619" y="1565"/>
                  </a:cubicBezTo>
                  <a:cubicBezTo>
                    <a:pt x="8779" y="1490"/>
                    <a:pt x="9112" y="1314"/>
                    <a:pt x="9111" y="1314"/>
                  </a:cubicBezTo>
                  <a:lnTo>
                    <a:pt x="9111" y="1314"/>
                  </a:lnTo>
                  <a:cubicBezTo>
                    <a:pt x="9111" y="1314"/>
                    <a:pt x="9111" y="1314"/>
                    <a:pt x="9109" y="1315"/>
                  </a:cubicBezTo>
                  <a:cubicBezTo>
                    <a:pt x="9126" y="1306"/>
                    <a:pt x="9155" y="1290"/>
                    <a:pt x="9154" y="1290"/>
                  </a:cubicBezTo>
                  <a:lnTo>
                    <a:pt x="9154" y="1290"/>
                  </a:lnTo>
                  <a:cubicBezTo>
                    <a:pt x="9154" y="1290"/>
                    <a:pt x="9152" y="1290"/>
                    <a:pt x="9149" y="1292"/>
                  </a:cubicBezTo>
                  <a:lnTo>
                    <a:pt x="9149" y="1292"/>
                  </a:lnTo>
                  <a:cubicBezTo>
                    <a:pt x="9367" y="1176"/>
                    <a:pt x="9670" y="1001"/>
                    <a:pt x="9870" y="855"/>
                  </a:cubicBezTo>
                  <a:cubicBezTo>
                    <a:pt x="9870" y="855"/>
                    <a:pt x="9905" y="844"/>
                    <a:pt x="10237" y="526"/>
                  </a:cubicBezTo>
                  <a:lnTo>
                    <a:pt x="10237" y="526"/>
                  </a:lnTo>
                  <a:cubicBezTo>
                    <a:pt x="10237" y="526"/>
                    <a:pt x="10237" y="527"/>
                    <a:pt x="10237" y="527"/>
                  </a:cubicBezTo>
                  <a:cubicBezTo>
                    <a:pt x="10238" y="527"/>
                    <a:pt x="10309" y="464"/>
                    <a:pt x="10326" y="416"/>
                  </a:cubicBezTo>
                  <a:cubicBezTo>
                    <a:pt x="10330" y="401"/>
                    <a:pt x="10332" y="384"/>
                    <a:pt x="10332" y="369"/>
                  </a:cubicBezTo>
                  <a:cubicBezTo>
                    <a:pt x="10432" y="263"/>
                    <a:pt x="10484" y="150"/>
                    <a:pt x="10401" y="58"/>
                  </a:cubicBezTo>
                  <a:cubicBezTo>
                    <a:pt x="10362" y="15"/>
                    <a:pt x="10307" y="1"/>
                    <a:pt x="102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9"/>
            <p:cNvSpPr/>
            <p:nvPr/>
          </p:nvSpPr>
          <p:spPr>
            <a:xfrm>
              <a:off x="7746592" y="3606138"/>
              <a:ext cx="320519" cy="89297"/>
            </a:xfrm>
            <a:custGeom>
              <a:rect b="b" l="l" r="r" t="t"/>
              <a:pathLst>
                <a:path extrusionOk="0" h="2557" w="9178">
                  <a:moveTo>
                    <a:pt x="8870" y="0"/>
                  </a:moveTo>
                  <a:cubicBezTo>
                    <a:pt x="8828" y="0"/>
                    <a:pt x="8780" y="6"/>
                    <a:pt x="8728" y="19"/>
                  </a:cubicBezTo>
                  <a:cubicBezTo>
                    <a:pt x="8723" y="21"/>
                    <a:pt x="8717" y="23"/>
                    <a:pt x="8710" y="25"/>
                  </a:cubicBezTo>
                  <a:cubicBezTo>
                    <a:pt x="5568" y="359"/>
                    <a:pt x="4315" y="1420"/>
                    <a:pt x="1218" y="1991"/>
                  </a:cubicBezTo>
                  <a:cubicBezTo>
                    <a:pt x="1024" y="2027"/>
                    <a:pt x="829" y="2060"/>
                    <a:pt x="636" y="2098"/>
                  </a:cubicBezTo>
                  <a:cubicBezTo>
                    <a:pt x="403" y="2145"/>
                    <a:pt x="269" y="2194"/>
                    <a:pt x="194" y="2236"/>
                  </a:cubicBezTo>
                  <a:cubicBezTo>
                    <a:pt x="71" y="2278"/>
                    <a:pt x="37" y="2311"/>
                    <a:pt x="26" y="2377"/>
                  </a:cubicBezTo>
                  <a:cubicBezTo>
                    <a:pt x="1" y="2509"/>
                    <a:pt x="104" y="2557"/>
                    <a:pt x="281" y="2557"/>
                  </a:cubicBezTo>
                  <a:cubicBezTo>
                    <a:pt x="524" y="2557"/>
                    <a:pt x="907" y="2467"/>
                    <a:pt x="1292" y="2384"/>
                  </a:cubicBezTo>
                  <a:cubicBezTo>
                    <a:pt x="1392" y="2362"/>
                    <a:pt x="1492" y="2341"/>
                    <a:pt x="1593" y="2316"/>
                  </a:cubicBezTo>
                  <a:cubicBezTo>
                    <a:pt x="1732" y="2283"/>
                    <a:pt x="1754" y="2276"/>
                    <a:pt x="2029" y="2210"/>
                  </a:cubicBezTo>
                  <a:cubicBezTo>
                    <a:pt x="2150" y="2180"/>
                    <a:pt x="2119" y="2185"/>
                    <a:pt x="2150" y="2183"/>
                  </a:cubicBezTo>
                  <a:cubicBezTo>
                    <a:pt x="2170" y="2180"/>
                    <a:pt x="2175" y="2179"/>
                    <a:pt x="2173" y="2179"/>
                  </a:cubicBezTo>
                  <a:cubicBezTo>
                    <a:pt x="2172" y="2179"/>
                    <a:pt x="2168" y="2179"/>
                    <a:pt x="2163" y="2180"/>
                  </a:cubicBezTo>
                  <a:cubicBezTo>
                    <a:pt x="2184" y="2178"/>
                    <a:pt x="2202" y="2175"/>
                    <a:pt x="2206" y="2174"/>
                  </a:cubicBezTo>
                  <a:lnTo>
                    <a:pt x="2206" y="2174"/>
                  </a:lnTo>
                  <a:cubicBezTo>
                    <a:pt x="2219" y="2173"/>
                    <a:pt x="2235" y="2171"/>
                    <a:pt x="2236" y="2171"/>
                  </a:cubicBezTo>
                  <a:lnTo>
                    <a:pt x="2236" y="2171"/>
                  </a:lnTo>
                  <a:cubicBezTo>
                    <a:pt x="2237" y="2171"/>
                    <a:pt x="2236" y="2171"/>
                    <a:pt x="2235" y="2171"/>
                  </a:cubicBezTo>
                  <a:lnTo>
                    <a:pt x="2237" y="2171"/>
                  </a:lnTo>
                  <a:cubicBezTo>
                    <a:pt x="4639" y="1847"/>
                    <a:pt x="6319" y="1441"/>
                    <a:pt x="7471" y="1056"/>
                  </a:cubicBezTo>
                  <a:cubicBezTo>
                    <a:pt x="8080" y="854"/>
                    <a:pt x="8303" y="774"/>
                    <a:pt x="8570" y="639"/>
                  </a:cubicBezTo>
                  <a:cubicBezTo>
                    <a:pt x="8799" y="523"/>
                    <a:pt x="8826" y="500"/>
                    <a:pt x="8875" y="456"/>
                  </a:cubicBezTo>
                  <a:cubicBezTo>
                    <a:pt x="9177" y="187"/>
                    <a:pt x="9103" y="0"/>
                    <a:pt x="88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9"/>
            <p:cNvSpPr/>
            <p:nvPr/>
          </p:nvSpPr>
          <p:spPr>
            <a:xfrm>
              <a:off x="7806762" y="3537727"/>
              <a:ext cx="255109" cy="36913"/>
            </a:xfrm>
            <a:custGeom>
              <a:rect b="b" l="l" r="r" t="t"/>
              <a:pathLst>
                <a:path extrusionOk="0" h="1057" w="7305">
                  <a:moveTo>
                    <a:pt x="6921" y="0"/>
                  </a:moveTo>
                  <a:cubicBezTo>
                    <a:pt x="6847" y="0"/>
                    <a:pt x="6758" y="10"/>
                    <a:pt x="6655" y="30"/>
                  </a:cubicBezTo>
                  <a:cubicBezTo>
                    <a:pt x="6225" y="117"/>
                    <a:pt x="5752" y="155"/>
                    <a:pt x="5299" y="168"/>
                  </a:cubicBezTo>
                  <a:cubicBezTo>
                    <a:pt x="5299" y="168"/>
                    <a:pt x="5222" y="170"/>
                    <a:pt x="5219" y="170"/>
                  </a:cubicBezTo>
                  <a:cubicBezTo>
                    <a:pt x="5219" y="170"/>
                    <a:pt x="5051" y="175"/>
                    <a:pt x="4204" y="181"/>
                  </a:cubicBezTo>
                  <a:cubicBezTo>
                    <a:pt x="4145" y="181"/>
                    <a:pt x="4081" y="181"/>
                    <a:pt x="4013" y="181"/>
                  </a:cubicBezTo>
                  <a:cubicBezTo>
                    <a:pt x="3857" y="181"/>
                    <a:pt x="3680" y="181"/>
                    <a:pt x="3489" y="181"/>
                  </a:cubicBezTo>
                  <a:cubicBezTo>
                    <a:pt x="2460" y="181"/>
                    <a:pt x="1018" y="204"/>
                    <a:pt x="215" y="504"/>
                  </a:cubicBezTo>
                  <a:cubicBezTo>
                    <a:pt x="202" y="508"/>
                    <a:pt x="180" y="518"/>
                    <a:pt x="159" y="526"/>
                  </a:cubicBezTo>
                  <a:lnTo>
                    <a:pt x="139" y="532"/>
                  </a:lnTo>
                  <a:cubicBezTo>
                    <a:pt x="133" y="533"/>
                    <a:pt x="128" y="533"/>
                    <a:pt x="122" y="534"/>
                  </a:cubicBezTo>
                  <a:cubicBezTo>
                    <a:pt x="71" y="548"/>
                    <a:pt x="39" y="580"/>
                    <a:pt x="24" y="614"/>
                  </a:cubicBezTo>
                  <a:cubicBezTo>
                    <a:pt x="1" y="657"/>
                    <a:pt x="8" y="707"/>
                    <a:pt x="31" y="740"/>
                  </a:cubicBezTo>
                  <a:cubicBezTo>
                    <a:pt x="30" y="740"/>
                    <a:pt x="31" y="741"/>
                    <a:pt x="34" y="743"/>
                  </a:cubicBezTo>
                  <a:cubicBezTo>
                    <a:pt x="57" y="778"/>
                    <a:pt x="96" y="804"/>
                    <a:pt x="148" y="804"/>
                  </a:cubicBezTo>
                  <a:cubicBezTo>
                    <a:pt x="165" y="804"/>
                    <a:pt x="183" y="801"/>
                    <a:pt x="202" y="795"/>
                  </a:cubicBezTo>
                  <a:cubicBezTo>
                    <a:pt x="354" y="750"/>
                    <a:pt x="1000" y="734"/>
                    <a:pt x="1057" y="734"/>
                  </a:cubicBezTo>
                  <a:cubicBezTo>
                    <a:pt x="1330" y="732"/>
                    <a:pt x="1471" y="733"/>
                    <a:pt x="1797" y="725"/>
                  </a:cubicBezTo>
                  <a:cubicBezTo>
                    <a:pt x="1835" y="724"/>
                    <a:pt x="1874" y="723"/>
                    <a:pt x="1912" y="723"/>
                  </a:cubicBezTo>
                  <a:cubicBezTo>
                    <a:pt x="2937" y="723"/>
                    <a:pt x="3831" y="1057"/>
                    <a:pt x="4855" y="1057"/>
                  </a:cubicBezTo>
                  <a:cubicBezTo>
                    <a:pt x="5387" y="1057"/>
                    <a:pt x="5954" y="967"/>
                    <a:pt x="6593" y="694"/>
                  </a:cubicBezTo>
                  <a:cubicBezTo>
                    <a:pt x="6710" y="645"/>
                    <a:pt x="6849" y="581"/>
                    <a:pt x="6950" y="501"/>
                  </a:cubicBezTo>
                  <a:cubicBezTo>
                    <a:pt x="6978" y="479"/>
                    <a:pt x="7029" y="438"/>
                    <a:pt x="7050" y="409"/>
                  </a:cubicBezTo>
                  <a:cubicBezTo>
                    <a:pt x="7056" y="398"/>
                    <a:pt x="7063" y="387"/>
                    <a:pt x="7066" y="376"/>
                  </a:cubicBezTo>
                  <a:cubicBezTo>
                    <a:pt x="7305" y="201"/>
                    <a:pt x="7267" y="0"/>
                    <a:pt x="69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9"/>
            <p:cNvSpPr/>
            <p:nvPr/>
          </p:nvSpPr>
          <p:spPr>
            <a:xfrm>
              <a:off x="8038535" y="4338476"/>
              <a:ext cx="263665" cy="165533"/>
            </a:xfrm>
            <a:custGeom>
              <a:rect b="b" l="l" r="r" t="t"/>
              <a:pathLst>
                <a:path extrusionOk="0" h="4740" w="7550">
                  <a:moveTo>
                    <a:pt x="672" y="3603"/>
                  </a:moveTo>
                  <a:lnTo>
                    <a:pt x="672" y="3603"/>
                  </a:lnTo>
                  <a:cubicBezTo>
                    <a:pt x="672" y="3603"/>
                    <a:pt x="672" y="3603"/>
                    <a:pt x="672" y="3603"/>
                  </a:cubicBezTo>
                  <a:close/>
                  <a:moveTo>
                    <a:pt x="2495" y="0"/>
                  </a:moveTo>
                  <a:cubicBezTo>
                    <a:pt x="2484" y="0"/>
                    <a:pt x="2474" y="1"/>
                    <a:pt x="2463" y="4"/>
                  </a:cubicBezTo>
                  <a:cubicBezTo>
                    <a:pt x="2434" y="11"/>
                    <a:pt x="2406" y="30"/>
                    <a:pt x="2387" y="54"/>
                  </a:cubicBezTo>
                  <a:lnTo>
                    <a:pt x="2381" y="54"/>
                  </a:lnTo>
                  <a:cubicBezTo>
                    <a:pt x="2315" y="72"/>
                    <a:pt x="2282" y="137"/>
                    <a:pt x="2249" y="213"/>
                  </a:cubicBezTo>
                  <a:cubicBezTo>
                    <a:pt x="2242" y="222"/>
                    <a:pt x="2235" y="232"/>
                    <a:pt x="2228" y="240"/>
                  </a:cubicBezTo>
                  <a:cubicBezTo>
                    <a:pt x="1702" y="942"/>
                    <a:pt x="2157" y="327"/>
                    <a:pt x="1725" y="925"/>
                  </a:cubicBezTo>
                  <a:cubicBezTo>
                    <a:pt x="1531" y="1185"/>
                    <a:pt x="1384" y="1339"/>
                    <a:pt x="1274" y="1474"/>
                  </a:cubicBezTo>
                  <a:cubicBezTo>
                    <a:pt x="1224" y="1537"/>
                    <a:pt x="1177" y="1600"/>
                    <a:pt x="1129" y="1665"/>
                  </a:cubicBezTo>
                  <a:cubicBezTo>
                    <a:pt x="1079" y="1731"/>
                    <a:pt x="1032" y="1803"/>
                    <a:pt x="984" y="1872"/>
                  </a:cubicBezTo>
                  <a:cubicBezTo>
                    <a:pt x="744" y="2217"/>
                    <a:pt x="694" y="2322"/>
                    <a:pt x="694" y="2322"/>
                  </a:cubicBezTo>
                  <a:cubicBezTo>
                    <a:pt x="624" y="2448"/>
                    <a:pt x="258" y="3272"/>
                    <a:pt x="192" y="3464"/>
                  </a:cubicBezTo>
                  <a:cubicBezTo>
                    <a:pt x="95" y="3745"/>
                    <a:pt x="59" y="3946"/>
                    <a:pt x="45" y="4186"/>
                  </a:cubicBezTo>
                  <a:cubicBezTo>
                    <a:pt x="44" y="4231"/>
                    <a:pt x="37" y="4360"/>
                    <a:pt x="47" y="4473"/>
                  </a:cubicBezTo>
                  <a:cubicBezTo>
                    <a:pt x="40" y="4501"/>
                    <a:pt x="33" y="4528"/>
                    <a:pt x="27" y="4556"/>
                  </a:cubicBezTo>
                  <a:cubicBezTo>
                    <a:pt x="0" y="4687"/>
                    <a:pt x="45" y="4739"/>
                    <a:pt x="90" y="4739"/>
                  </a:cubicBezTo>
                  <a:cubicBezTo>
                    <a:pt x="113" y="4739"/>
                    <a:pt x="137" y="4724"/>
                    <a:pt x="149" y="4698"/>
                  </a:cubicBezTo>
                  <a:cubicBezTo>
                    <a:pt x="628" y="3678"/>
                    <a:pt x="672" y="3603"/>
                    <a:pt x="672" y="3603"/>
                  </a:cubicBezTo>
                  <a:lnTo>
                    <a:pt x="672" y="3603"/>
                  </a:lnTo>
                  <a:cubicBezTo>
                    <a:pt x="672" y="3603"/>
                    <a:pt x="672" y="3603"/>
                    <a:pt x="672" y="3603"/>
                  </a:cubicBezTo>
                  <a:lnTo>
                    <a:pt x="672" y="3603"/>
                  </a:lnTo>
                  <a:lnTo>
                    <a:pt x="680" y="3585"/>
                  </a:lnTo>
                  <a:cubicBezTo>
                    <a:pt x="680" y="3585"/>
                    <a:pt x="680" y="3585"/>
                    <a:pt x="680" y="3585"/>
                  </a:cubicBezTo>
                  <a:cubicBezTo>
                    <a:pt x="681" y="3585"/>
                    <a:pt x="911" y="3155"/>
                    <a:pt x="1190" y="2609"/>
                  </a:cubicBezTo>
                  <a:lnTo>
                    <a:pt x="1190" y="2609"/>
                  </a:lnTo>
                  <a:cubicBezTo>
                    <a:pt x="1190" y="2609"/>
                    <a:pt x="1190" y="2609"/>
                    <a:pt x="1190" y="2609"/>
                  </a:cubicBezTo>
                  <a:cubicBezTo>
                    <a:pt x="1189" y="2609"/>
                    <a:pt x="1590" y="1763"/>
                    <a:pt x="2359" y="581"/>
                  </a:cubicBezTo>
                  <a:cubicBezTo>
                    <a:pt x="2476" y="402"/>
                    <a:pt x="2475" y="367"/>
                    <a:pt x="2509" y="297"/>
                  </a:cubicBezTo>
                  <a:cubicBezTo>
                    <a:pt x="2511" y="294"/>
                    <a:pt x="2511" y="293"/>
                    <a:pt x="2511" y="291"/>
                  </a:cubicBezTo>
                  <a:cubicBezTo>
                    <a:pt x="2556" y="308"/>
                    <a:pt x="2609" y="323"/>
                    <a:pt x="2670" y="347"/>
                  </a:cubicBezTo>
                  <a:cubicBezTo>
                    <a:pt x="3684" y="714"/>
                    <a:pt x="4399" y="1459"/>
                    <a:pt x="5780" y="1664"/>
                  </a:cubicBezTo>
                  <a:lnTo>
                    <a:pt x="5784" y="1664"/>
                  </a:lnTo>
                  <a:cubicBezTo>
                    <a:pt x="5907" y="1682"/>
                    <a:pt x="6028" y="1689"/>
                    <a:pt x="6141" y="1689"/>
                  </a:cubicBezTo>
                  <a:cubicBezTo>
                    <a:pt x="6535" y="1689"/>
                    <a:pt x="6836" y="1602"/>
                    <a:pt x="6830" y="1602"/>
                  </a:cubicBezTo>
                  <a:lnTo>
                    <a:pt x="6830" y="1602"/>
                  </a:lnTo>
                  <a:cubicBezTo>
                    <a:pt x="6829" y="1602"/>
                    <a:pt x="6829" y="1602"/>
                    <a:pt x="6828" y="1603"/>
                  </a:cubicBezTo>
                  <a:lnTo>
                    <a:pt x="6828" y="1603"/>
                  </a:lnTo>
                  <a:cubicBezTo>
                    <a:pt x="7115" y="1535"/>
                    <a:pt x="7550" y="1430"/>
                    <a:pt x="7457" y="1226"/>
                  </a:cubicBezTo>
                  <a:cubicBezTo>
                    <a:pt x="7433" y="1169"/>
                    <a:pt x="7390" y="1153"/>
                    <a:pt x="7346" y="1153"/>
                  </a:cubicBezTo>
                  <a:cubicBezTo>
                    <a:pt x="7297" y="1153"/>
                    <a:pt x="7245" y="1174"/>
                    <a:pt x="7216" y="1180"/>
                  </a:cubicBezTo>
                  <a:cubicBezTo>
                    <a:pt x="7147" y="1193"/>
                    <a:pt x="7078" y="1198"/>
                    <a:pt x="7008" y="1198"/>
                  </a:cubicBezTo>
                  <a:cubicBezTo>
                    <a:pt x="6753" y="1198"/>
                    <a:pt x="6483" y="1126"/>
                    <a:pt x="6139" y="1048"/>
                  </a:cubicBezTo>
                  <a:cubicBezTo>
                    <a:pt x="4823" y="754"/>
                    <a:pt x="5172" y="701"/>
                    <a:pt x="3969" y="391"/>
                  </a:cubicBezTo>
                  <a:cubicBezTo>
                    <a:pt x="3912" y="376"/>
                    <a:pt x="2757" y="73"/>
                    <a:pt x="2616" y="30"/>
                  </a:cubicBezTo>
                  <a:cubicBezTo>
                    <a:pt x="2575" y="18"/>
                    <a:pt x="2536" y="0"/>
                    <a:pt x="24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9"/>
            <p:cNvSpPr/>
            <p:nvPr/>
          </p:nvSpPr>
          <p:spPr>
            <a:xfrm>
              <a:off x="7975118" y="4289656"/>
              <a:ext cx="320798" cy="194099"/>
            </a:xfrm>
            <a:custGeom>
              <a:rect b="b" l="l" r="r" t="t"/>
              <a:pathLst>
                <a:path extrusionOk="0" h="5558" w="9186">
                  <a:moveTo>
                    <a:pt x="4169" y="0"/>
                  </a:moveTo>
                  <a:cubicBezTo>
                    <a:pt x="4106" y="0"/>
                    <a:pt x="4059" y="2"/>
                    <a:pt x="4044" y="5"/>
                  </a:cubicBezTo>
                  <a:cubicBezTo>
                    <a:pt x="3993" y="19"/>
                    <a:pt x="3921" y="77"/>
                    <a:pt x="3938" y="169"/>
                  </a:cubicBezTo>
                  <a:cubicBezTo>
                    <a:pt x="3938" y="171"/>
                    <a:pt x="3939" y="172"/>
                    <a:pt x="3939" y="176"/>
                  </a:cubicBezTo>
                  <a:cubicBezTo>
                    <a:pt x="3925" y="176"/>
                    <a:pt x="3911" y="179"/>
                    <a:pt x="3893" y="183"/>
                  </a:cubicBezTo>
                  <a:cubicBezTo>
                    <a:pt x="3855" y="193"/>
                    <a:pt x="3817" y="223"/>
                    <a:pt x="3808" y="266"/>
                  </a:cubicBezTo>
                  <a:cubicBezTo>
                    <a:pt x="3780" y="379"/>
                    <a:pt x="3737" y="469"/>
                    <a:pt x="3673" y="566"/>
                  </a:cubicBezTo>
                  <a:cubicBezTo>
                    <a:pt x="1965" y="3037"/>
                    <a:pt x="3283" y="1110"/>
                    <a:pt x="1018" y="3824"/>
                  </a:cubicBezTo>
                  <a:cubicBezTo>
                    <a:pt x="786" y="4100"/>
                    <a:pt x="640" y="4310"/>
                    <a:pt x="463" y="4630"/>
                  </a:cubicBezTo>
                  <a:cubicBezTo>
                    <a:pt x="93" y="5310"/>
                    <a:pt x="0" y="5363"/>
                    <a:pt x="20" y="5466"/>
                  </a:cubicBezTo>
                  <a:cubicBezTo>
                    <a:pt x="30" y="5523"/>
                    <a:pt x="72" y="5558"/>
                    <a:pt x="123" y="5558"/>
                  </a:cubicBezTo>
                  <a:cubicBezTo>
                    <a:pt x="158" y="5558"/>
                    <a:pt x="198" y="5541"/>
                    <a:pt x="235" y="5504"/>
                  </a:cubicBezTo>
                  <a:cubicBezTo>
                    <a:pt x="288" y="5453"/>
                    <a:pt x="445" y="5240"/>
                    <a:pt x="562" y="5027"/>
                  </a:cubicBezTo>
                  <a:cubicBezTo>
                    <a:pt x="577" y="4998"/>
                    <a:pt x="591" y="4972"/>
                    <a:pt x="604" y="4950"/>
                  </a:cubicBezTo>
                  <a:cubicBezTo>
                    <a:pt x="681" y="4860"/>
                    <a:pt x="746" y="4784"/>
                    <a:pt x="765" y="4765"/>
                  </a:cubicBezTo>
                  <a:cubicBezTo>
                    <a:pt x="1928" y="3516"/>
                    <a:pt x="3113" y="2560"/>
                    <a:pt x="3898" y="782"/>
                  </a:cubicBezTo>
                  <a:cubicBezTo>
                    <a:pt x="3969" y="617"/>
                    <a:pt x="3920" y="731"/>
                    <a:pt x="3958" y="642"/>
                  </a:cubicBezTo>
                  <a:cubicBezTo>
                    <a:pt x="3975" y="602"/>
                    <a:pt x="3980" y="568"/>
                    <a:pt x="3980" y="541"/>
                  </a:cubicBezTo>
                  <a:cubicBezTo>
                    <a:pt x="4016" y="441"/>
                    <a:pt x="4038" y="357"/>
                    <a:pt x="4040" y="292"/>
                  </a:cubicBezTo>
                  <a:cubicBezTo>
                    <a:pt x="4168" y="352"/>
                    <a:pt x="4429" y="364"/>
                    <a:pt x="4907" y="426"/>
                  </a:cubicBezTo>
                  <a:cubicBezTo>
                    <a:pt x="4903" y="426"/>
                    <a:pt x="4902" y="425"/>
                    <a:pt x="4903" y="425"/>
                  </a:cubicBezTo>
                  <a:lnTo>
                    <a:pt x="4903" y="425"/>
                  </a:lnTo>
                  <a:cubicBezTo>
                    <a:pt x="4916" y="425"/>
                    <a:pt x="5415" y="504"/>
                    <a:pt x="5896" y="684"/>
                  </a:cubicBezTo>
                  <a:cubicBezTo>
                    <a:pt x="6029" y="733"/>
                    <a:pt x="6311" y="847"/>
                    <a:pt x="6446" y="890"/>
                  </a:cubicBezTo>
                  <a:cubicBezTo>
                    <a:pt x="6490" y="904"/>
                    <a:pt x="6529" y="918"/>
                    <a:pt x="6573" y="932"/>
                  </a:cubicBezTo>
                  <a:cubicBezTo>
                    <a:pt x="6573" y="932"/>
                    <a:pt x="6573" y="931"/>
                    <a:pt x="6573" y="931"/>
                  </a:cubicBezTo>
                  <a:lnTo>
                    <a:pt x="6573" y="931"/>
                  </a:lnTo>
                  <a:cubicBezTo>
                    <a:pt x="6569" y="931"/>
                    <a:pt x="7024" y="1070"/>
                    <a:pt x="7524" y="1154"/>
                  </a:cubicBezTo>
                  <a:cubicBezTo>
                    <a:pt x="7640" y="1173"/>
                    <a:pt x="7834" y="1186"/>
                    <a:pt x="8046" y="1186"/>
                  </a:cubicBezTo>
                  <a:cubicBezTo>
                    <a:pt x="8563" y="1186"/>
                    <a:pt x="9186" y="1109"/>
                    <a:pt x="9030" y="862"/>
                  </a:cubicBezTo>
                  <a:cubicBezTo>
                    <a:pt x="8997" y="811"/>
                    <a:pt x="8950" y="802"/>
                    <a:pt x="8906" y="802"/>
                  </a:cubicBezTo>
                  <a:cubicBezTo>
                    <a:pt x="8882" y="802"/>
                    <a:pt x="8860" y="805"/>
                    <a:pt x="8840" y="805"/>
                  </a:cubicBezTo>
                  <a:cubicBezTo>
                    <a:pt x="6369" y="607"/>
                    <a:pt x="6638" y="54"/>
                    <a:pt x="4655" y="15"/>
                  </a:cubicBezTo>
                  <a:cubicBezTo>
                    <a:pt x="4743" y="15"/>
                    <a:pt x="4375" y="0"/>
                    <a:pt x="41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9"/>
            <p:cNvSpPr/>
            <p:nvPr/>
          </p:nvSpPr>
          <p:spPr>
            <a:xfrm>
              <a:off x="8097657" y="4229382"/>
              <a:ext cx="242781" cy="36180"/>
            </a:xfrm>
            <a:custGeom>
              <a:rect b="b" l="l" r="r" t="t"/>
              <a:pathLst>
                <a:path extrusionOk="0" h="1036" w="6952">
                  <a:moveTo>
                    <a:pt x="4545" y="467"/>
                  </a:moveTo>
                  <a:lnTo>
                    <a:pt x="4545" y="467"/>
                  </a:lnTo>
                  <a:cubicBezTo>
                    <a:pt x="4764" y="506"/>
                    <a:pt x="4888" y="530"/>
                    <a:pt x="4883" y="530"/>
                  </a:cubicBezTo>
                  <a:cubicBezTo>
                    <a:pt x="4879" y="530"/>
                    <a:pt x="4794" y="515"/>
                    <a:pt x="4613" y="480"/>
                  </a:cubicBezTo>
                  <a:cubicBezTo>
                    <a:pt x="4591" y="476"/>
                    <a:pt x="4567" y="471"/>
                    <a:pt x="4545" y="467"/>
                  </a:cubicBezTo>
                  <a:close/>
                  <a:moveTo>
                    <a:pt x="2576" y="1"/>
                  </a:moveTo>
                  <a:cubicBezTo>
                    <a:pt x="2397" y="1"/>
                    <a:pt x="2243" y="8"/>
                    <a:pt x="2073" y="12"/>
                  </a:cubicBezTo>
                  <a:cubicBezTo>
                    <a:pt x="1961" y="15"/>
                    <a:pt x="1848" y="18"/>
                    <a:pt x="1735" y="19"/>
                  </a:cubicBezTo>
                  <a:cubicBezTo>
                    <a:pt x="1707" y="19"/>
                    <a:pt x="1679" y="21"/>
                    <a:pt x="1652" y="22"/>
                  </a:cubicBezTo>
                  <a:cubicBezTo>
                    <a:pt x="1624" y="22"/>
                    <a:pt x="1596" y="22"/>
                    <a:pt x="1570" y="26"/>
                  </a:cubicBezTo>
                  <a:cubicBezTo>
                    <a:pt x="1512" y="30"/>
                    <a:pt x="1452" y="33"/>
                    <a:pt x="1392" y="40"/>
                  </a:cubicBezTo>
                  <a:cubicBezTo>
                    <a:pt x="1054" y="81"/>
                    <a:pt x="1251" y="61"/>
                    <a:pt x="535" y="167"/>
                  </a:cubicBezTo>
                  <a:cubicBezTo>
                    <a:pt x="347" y="195"/>
                    <a:pt x="302" y="213"/>
                    <a:pt x="202" y="224"/>
                  </a:cubicBezTo>
                  <a:cubicBezTo>
                    <a:pt x="195" y="223"/>
                    <a:pt x="188" y="223"/>
                    <a:pt x="181" y="223"/>
                  </a:cubicBezTo>
                  <a:cubicBezTo>
                    <a:pt x="167" y="223"/>
                    <a:pt x="152" y="224"/>
                    <a:pt x="139" y="228"/>
                  </a:cubicBezTo>
                  <a:cubicBezTo>
                    <a:pt x="19" y="258"/>
                    <a:pt x="1" y="413"/>
                    <a:pt x="92" y="475"/>
                  </a:cubicBezTo>
                  <a:cubicBezTo>
                    <a:pt x="174" y="559"/>
                    <a:pt x="546" y="585"/>
                    <a:pt x="992" y="585"/>
                  </a:cubicBezTo>
                  <a:cubicBezTo>
                    <a:pt x="1678" y="585"/>
                    <a:pt x="2541" y="524"/>
                    <a:pt x="2792" y="523"/>
                  </a:cubicBezTo>
                  <a:cubicBezTo>
                    <a:pt x="2976" y="529"/>
                    <a:pt x="3158" y="538"/>
                    <a:pt x="3341" y="558"/>
                  </a:cubicBezTo>
                  <a:cubicBezTo>
                    <a:pt x="3774" y="601"/>
                    <a:pt x="3992" y="636"/>
                    <a:pt x="4247" y="689"/>
                  </a:cubicBezTo>
                  <a:cubicBezTo>
                    <a:pt x="4521" y="744"/>
                    <a:pt x="6049" y="1035"/>
                    <a:pt x="6611" y="1035"/>
                  </a:cubicBezTo>
                  <a:cubicBezTo>
                    <a:pt x="6686" y="1035"/>
                    <a:pt x="6743" y="1030"/>
                    <a:pt x="6779" y="1019"/>
                  </a:cubicBezTo>
                  <a:cubicBezTo>
                    <a:pt x="6884" y="984"/>
                    <a:pt x="6951" y="823"/>
                    <a:pt x="6766" y="725"/>
                  </a:cubicBezTo>
                  <a:cubicBezTo>
                    <a:pt x="6409" y="533"/>
                    <a:pt x="4864" y="226"/>
                    <a:pt x="4137" y="137"/>
                  </a:cubicBezTo>
                  <a:cubicBezTo>
                    <a:pt x="3397" y="47"/>
                    <a:pt x="3560" y="54"/>
                    <a:pt x="3096" y="21"/>
                  </a:cubicBezTo>
                  <a:cubicBezTo>
                    <a:pt x="2890" y="6"/>
                    <a:pt x="2725" y="1"/>
                    <a:pt x="25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9"/>
            <p:cNvSpPr/>
            <p:nvPr/>
          </p:nvSpPr>
          <p:spPr>
            <a:xfrm>
              <a:off x="8088647" y="4167536"/>
              <a:ext cx="261814" cy="33770"/>
            </a:xfrm>
            <a:custGeom>
              <a:rect b="b" l="l" r="r" t="t"/>
              <a:pathLst>
                <a:path extrusionOk="0" h="967" w="7497">
                  <a:moveTo>
                    <a:pt x="1793" y="1"/>
                  </a:moveTo>
                  <a:cubicBezTo>
                    <a:pt x="1272" y="1"/>
                    <a:pt x="482" y="113"/>
                    <a:pt x="377" y="139"/>
                  </a:cubicBezTo>
                  <a:cubicBezTo>
                    <a:pt x="75" y="215"/>
                    <a:pt x="0" y="424"/>
                    <a:pt x="134" y="516"/>
                  </a:cubicBezTo>
                  <a:cubicBezTo>
                    <a:pt x="136" y="523"/>
                    <a:pt x="140" y="528"/>
                    <a:pt x="142" y="530"/>
                  </a:cubicBezTo>
                  <a:lnTo>
                    <a:pt x="142" y="530"/>
                  </a:lnTo>
                  <a:cubicBezTo>
                    <a:pt x="142" y="530"/>
                    <a:pt x="141" y="530"/>
                    <a:pt x="141" y="530"/>
                  </a:cubicBezTo>
                  <a:lnTo>
                    <a:pt x="141" y="530"/>
                  </a:lnTo>
                  <a:cubicBezTo>
                    <a:pt x="170" y="567"/>
                    <a:pt x="277" y="582"/>
                    <a:pt x="366" y="582"/>
                  </a:cubicBezTo>
                  <a:cubicBezTo>
                    <a:pt x="818" y="685"/>
                    <a:pt x="2226" y="640"/>
                    <a:pt x="4066" y="778"/>
                  </a:cubicBezTo>
                  <a:cubicBezTo>
                    <a:pt x="4677" y="870"/>
                    <a:pt x="5405" y="966"/>
                    <a:pt x="6046" y="966"/>
                  </a:cubicBezTo>
                  <a:cubicBezTo>
                    <a:pt x="6592" y="966"/>
                    <a:pt x="7075" y="897"/>
                    <a:pt x="7371" y="696"/>
                  </a:cubicBezTo>
                  <a:cubicBezTo>
                    <a:pt x="7497" y="609"/>
                    <a:pt x="7421" y="439"/>
                    <a:pt x="7300" y="439"/>
                  </a:cubicBezTo>
                  <a:cubicBezTo>
                    <a:pt x="7290" y="439"/>
                    <a:pt x="7280" y="440"/>
                    <a:pt x="7269" y="443"/>
                  </a:cubicBezTo>
                  <a:cubicBezTo>
                    <a:pt x="6963" y="512"/>
                    <a:pt x="6672" y="540"/>
                    <a:pt x="6388" y="540"/>
                  </a:cubicBezTo>
                  <a:cubicBezTo>
                    <a:pt x="5222" y="540"/>
                    <a:pt x="4158" y="66"/>
                    <a:pt x="2499" y="8"/>
                  </a:cubicBezTo>
                  <a:cubicBezTo>
                    <a:pt x="2329" y="3"/>
                    <a:pt x="1825" y="1"/>
                    <a:pt x="1854" y="1"/>
                  </a:cubicBezTo>
                  <a:cubicBezTo>
                    <a:pt x="1835" y="1"/>
                    <a:pt x="1814" y="1"/>
                    <a:pt x="17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9"/>
            <p:cNvSpPr/>
            <p:nvPr/>
          </p:nvSpPr>
          <p:spPr>
            <a:xfrm>
              <a:off x="8075238" y="4067660"/>
              <a:ext cx="285701" cy="55911"/>
            </a:xfrm>
            <a:custGeom>
              <a:rect b="b" l="l" r="r" t="t"/>
              <a:pathLst>
                <a:path extrusionOk="0" h="1601" w="8181">
                  <a:moveTo>
                    <a:pt x="525" y="0"/>
                  </a:moveTo>
                  <a:cubicBezTo>
                    <a:pt x="408" y="0"/>
                    <a:pt x="302" y="11"/>
                    <a:pt x="211" y="34"/>
                  </a:cubicBezTo>
                  <a:cubicBezTo>
                    <a:pt x="31" y="80"/>
                    <a:pt x="1" y="209"/>
                    <a:pt x="39" y="289"/>
                  </a:cubicBezTo>
                  <a:cubicBezTo>
                    <a:pt x="86" y="382"/>
                    <a:pt x="176" y="427"/>
                    <a:pt x="304" y="485"/>
                  </a:cubicBezTo>
                  <a:cubicBezTo>
                    <a:pt x="442" y="607"/>
                    <a:pt x="680" y="774"/>
                    <a:pt x="866" y="855"/>
                  </a:cubicBezTo>
                  <a:cubicBezTo>
                    <a:pt x="1875" y="1299"/>
                    <a:pt x="2773" y="1391"/>
                    <a:pt x="3659" y="1391"/>
                  </a:cubicBezTo>
                  <a:cubicBezTo>
                    <a:pt x="4292" y="1391"/>
                    <a:pt x="4919" y="1344"/>
                    <a:pt x="5574" y="1344"/>
                  </a:cubicBezTo>
                  <a:cubicBezTo>
                    <a:pt x="5647" y="1344"/>
                    <a:pt x="5719" y="1344"/>
                    <a:pt x="5792" y="1345"/>
                  </a:cubicBezTo>
                  <a:cubicBezTo>
                    <a:pt x="5784" y="1345"/>
                    <a:pt x="5780" y="1345"/>
                    <a:pt x="5781" y="1345"/>
                  </a:cubicBezTo>
                  <a:cubicBezTo>
                    <a:pt x="5789" y="1345"/>
                    <a:pt x="6077" y="1351"/>
                    <a:pt x="6258" y="1372"/>
                  </a:cubicBezTo>
                  <a:cubicBezTo>
                    <a:pt x="6489" y="1396"/>
                    <a:pt x="7386" y="1513"/>
                    <a:pt x="7395" y="1513"/>
                  </a:cubicBezTo>
                  <a:cubicBezTo>
                    <a:pt x="7395" y="1513"/>
                    <a:pt x="7395" y="1513"/>
                    <a:pt x="7395" y="1513"/>
                  </a:cubicBezTo>
                  <a:lnTo>
                    <a:pt x="7395" y="1513"/>
                  </a:lnTo>
                  <a:cubicBezTo>
                    <a:pt x="7596" y="1544"/>
                    <a:pt x="7863" y="1594"/>
                    <a:pt x="7941" y="1599"/>
                  </a:cubicBezTo>
                  <a:cubicBezTo>
                    <a:pt x="7952" y="1600"/>
                    <a:pt x="7962" y="1600"/>
                    <a:pt x="7972" y="1600"/>
                  </a:cubicBezTo>
                  <a:cubicBezTo>
                    <a:pt x="8013" y="1600"/>
                    <a:pt x="8048" y="1594"/>
                    <a:pt x="8085" y="1565"/>
                  </a:cubicBezTo>
                  <a:cubicBezTo>
                    <a:pt x="8143" y="1518"/>
                    <a:pt x="8180" y="1394"/>
                    <a:pt x="8017" y="1304"/>
                  </a:cubicBezTo>
                  <a:cubicBezTo>
                    <a:pt x="7225" y="871"/>
                    <a:pt x="5461" y="807"/>
                    <a:pt x="4598" y="791"/>
                  </a:cubicBezTo>
                  <a:cubicBezTo>
                    <a:pt x="3680" y="763"/>
                    <a:pt x="2732" y="492"/>
                    <a:pt x="2738" y="492"/>
                  </a:cubicBezTo>
                  <a:lnTo>
                    <a:pt x="2738" y="492"/>
                  </a:lnTo>
                  <a:cubicBezTo>
                    <a:pt x="2738" y="492"/>
                    <a:pt x="2740" y="493"/>
                    <a:pt x="2744" y="494"/>
                  </a:cubicBezTo>
                  <a:cubicBezTo>
                    <a:pt x="2214" y="341"/>
                    <a:pt x="1197" y="0"/>
                    <a:pt x="5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9"/>
            <p:cNvSpPr/>
            <p:nvPr/>
          </p:nvSpPr>
          <p:spPr>
            <a:xfrm>
              <a:off x="7732030" y="3945260"/>
              <a:ext cx="692723" cy="159142"/>
            </a:xfrm>
            <a:custGeom>
              <a:rect b="b" l="l" r="r" t="t"/>
              <a:pathLst>
                <a:path extrusionOk="0" h="4557" w="19836">
                  <a:moveTo>
                    <a:pt x="16890" y="2236"/>
                  </a:moveTo>
                  <a:cubicBezTo>
                    <a:pt x="16891" y="2236"/>
                    <a:pt x="16894" y="2237"/>
                    <a:pt x="16898" y="2237"/>
                  </a:cubicBezTo>
                  <a:cubicBezTo>
                    <a:pt x="16895" y="2237"/>
                    <a:pt x="16892" y="2236"/>
                    <a:pt x="16890" y="2236"/>
                  </a:cubicBezTo>
                  <a:close/>
                  <a:moveTo>
                    <a:pt x="9451" y="1"/>
                  </a:moveTo>
                  <a:cubicBezTo>
                    <a:pt x="9389" y="1"/>
                    <a:pt x="9317" y="10"/>
                    <a:pt x="9236" y="31"/>
                  </a:cubicBezTo>
                  <a:cubicBezTo>
                    <a:pt x="9184" y="45"/>
                    <a:pt x="9093" y="74"/>
                    <a:pt x="9035" y="99"/>
                  </a:cubicBezTo>
                  <a:cubicBezTo>
                    <a:pt x="9037" y="98"/>
                    <a:pt x="9038" y="97"/>
                    <a:pt x="9038" y="97"/>
                  </a:cubicBezTo>
                  <a:lnTo>
                    <a:pt x="9038" y="97"/>
                  </a:lnTo>
                  <a:cubicBezTo>
                    <a:pt x="9036" y="97"/>
                    <a:pt x="9021" y="103"/>
                    <a:pt x="9020" y="103"/>
                  </a:cubicBezTo>
                  <a:cubicBezTo>
                    <a:pt x="9020" y="103"/>
                    <a:pt x="9021" y="103"/>
                    <a:pt x="9024" y="102"/>
                  </a:cubicBezTo>
                  <a:lnTo>
                    <a:pt x="9024" y="102"/>
                  </a:lnTo>
                  <a:cubicBezTo>
                    <a:pt x="8929" y="143"/>
                    <a:pt x="8767" y="212"/>
                    <a:pt x="8611" y="300"/>
                  </a:cubicBezTo>
                  <a:cubicBezTo>
                    <a:pt x="8408" y="414"/>
                    <a:pt x="8289" y="488"/>
                    <a:pt x="8231" y="521"/>
                  </a:cubicBezTo>
                  <a:cubicBezTo>
                    <a:pt x="8066" y="619"/>
                    <a:pt x="7931" y="703"/>
                    <a:pt x="7679" y="869"/>
                  </a:cubicBezTo>
                  <a:cubicBezTo>
                    <a:pt x="7514" y="980"/>
                    <a:pt x="7442" y="1047"/>
                    <a:pt x="7146" y="1254"/>
                  </a:cubicBezTo>
                  <a:cubicBezTo>
                    <a:pt x="6815" y="1486"/>
                    <a:pt x="6554" y="1645"/>
                    <a:pt x="6340" y="1804"/>
                  </a:cubicBezTo>
                  <a:cubicBezTo>
                    <a:pt x="5397" y="2501"/>
                    <a:pt x="4261" y="3046"/>
                    <a:pt x="3547" y="3274"/>
                  </a:cubicBezTo>
                  <a:cubicBezTo>
                    <a:pt x="3418" y="3315"/>
                    <a:pt x="3288" y="3353"/>
                    <a:pt x="3157" y="3391"/>
                  </a:cubicBezTo>
                  <a:cubicBezTo>
                    <a:pt x="3086" y="3409"/>
                    <a:pt x="3016" y="3429"/>
                    <a:pt x="2944" y="3446"/>
                  </a:cubicBezTo>
                  <a:cubicBezTo>
                    <a:pt x="2737" y="3498"/>
                    <a:pt x="2533" y="3553"/>
                    <a:pt x="2326" y="3607"/>
                  </a:cubicBezTo>
                  <a:cubicBezTo>
                    <a:pt x="2219" y="3634"/>
                    <a:pt x="2114" y="3660"/>
                    <a:pt x="2010" y="3691"/>
                  </a:cubicBezTo>
                  <a:cubicBezTo>
                    <a:pt x="1604" y="3809"/>
                    <a:pt x="1264" y="3895"/>
                    <a:pt x="1267" y="3895"/>
                  </a:cubicBezTo>
                  <a:cubicBezTo>
                    <a:pt x="1267" y="3895"/>
                    <a:pt x="1267" y="3895"/>
                    <a:pt x="1267" y="3895"/>
                  </a:cubicBezTo>
                  <a:lnTo>
                    <a:pt x="1267" y="3895"/>
                  </a:lnTo>
                  <a:cubicBezTo>
                    <a:pt x="1086" y="3945"/>
                    <a:pt x="825" y="4026"/>
                    <a:pt x="630" y="4097"/>
                  </a:cubicBezTo>
                  <a:cubicBezTo>
                    <a:pt x="263" y="4232"/>
                    <a:pt x="138" y="4258"/>
                    <a:pt x="87" y="4305"/>
                  </a:cubicBezTo>
                  <a:cubicBezTo>
                    <a:pt x="0" y="4384"/>
                    <a:pt x="24" y="4557"/>
                    <a:pt x="215" y="4557"/>
                  </a:cubicBezTo>
                  <a:cubicBezTo>
                    <a:pt x="226" y="4557"/>
                    <a:pt x="237" y="4556"/>
                    <a:pt x="248" y="4555"/>
                  </a:cubicBezTo>
                  <a:cubicBezTo>
                    <a:pt x="248" y="4555"/>
                    <a:pt x="1328" y="4327"/>
                    <a:pt x="1373" y="4318"/>
                  </a:cubicBezTo>
                  <a:cubicBezTo>
                    <a:pt x="1849" y="4208"/>
                    <a:pt x="3116" y="3849"/>
                    <a:pt x="3115" y="3849"/>
                  </a:cubicBezTo>
                  <a:lnTo>
                    <a:pt x="3115" y="3849"/>
                  </a:lnTo>
                  <a:cubicBezTo>
                    <a:pt x="3115" y="3849"/>
                    <a:pt x="3115" y="3849"/>
                    <a:pt x="3115" y="3849"/>
                  </a:cubicBezTo>
                  <a:lnTo>
                    <a:pt x="3115" y="3849"/>
                  </a:lnTo>
                  <a:cubicBezTo>
                    <a:pt x="3826" y="3655"/>
                    <a:pt x="4916" y="3354"/>
                    <a:pt x="5564" y="3035"/>
                  </a:cubicBezTo>
                  <a:cubicBezTo>
                    <a:pt x="5995" y="2822"/>
                    <a:pt x="6154" y="2757"/>
                    <a:pt x="6157" y="2757"/>
                  </a:cubicBezTo>
                  <a:lnTo>
                    <a:pt x="6157" y="2757"/>
                  </a:lnTo>
                  <a:cubicBezTo>
                    <a:pt x="6157" y="2757"/>
                    <a:pt x="6157" y="2757"/>
                    <a:pt x="6157" y="2758"/>
                  </a:cubicBezTo>
                  <a:cubicBezTo>
                    <a:pt x="6158" y="2758"/>
                    <a:pt x="6171" y="2751"/>
                    <a:pt x="6179" y="2747"/>
                  </a:cubicBezTo>
                  <a:lnTo>
                    <a:pt x="6179" y="2747"/>
                  </a:lnTo>
                  <a:cubicBezTo>
                    <a:pt x="6216" y="2731"/>
                    <a:pt x="6309" y="2692"/>
                    <a:pt x="6423" y="2643"/>
                  </a:cubicBezTo>
                  <a:cubicBezTo>
                    <a:pt x="6423" y="2643"/>
                    <a:pt x="6647" y="2559"/>
                    <a:pt x="7157" y="2265"/>
                  </a:cubicBezTo>
                  <a:cubicBezTo>
                    <a:pt x="7208" y="2235"/>
                    <a:pt x="7729" y="1936"/>
                    <a:pt x="7728" y="1936"/>
                  </a:cubicBezTo>
                  <a:lnTo>
                    <a:pt x="7728" y="1936"/>
                  </a:lnTo>
                  <a:cubicBezTo>
                    <a:pt x="7728" y="1936"/>
                    <a:pt x="7728" y="1937"/>
                    <a:pt x="7726" y="1938"/>
                  </a:cubicBezTo>
                  <a:cubicBezTo>
                    <a:pt x="7725" y="1938"/>
                    <a:pt x="7806" y="1891"/>
                    <a:pt x="7810" y="1888"/>
                  </a:cubicBezTo>
                  <a:cubicBezTo>
                    <a:pt x="7815" y="1885"/>
                    <a:pt x="7816" y="1884"/>
                    <a:pt x="7817" y="1882"/>
                  </a:cubicBezTo>
                  <a:cubicBezTo>
                    <a:pt x="7960" y="1798"/>
                    <a:pt x="8230" y="1620"/>
                    <a:pt x="8358" y="1526"/>
                  </a:cubicBezTo>
                  <a:cubicBezTo>
                    <a:pt x="8923" y="1119"/>
                    <a:pt x="9202" y="848"/>
                    <a:pt x="9352" y="719"/>
                  </a:cubicBezTo>
                  <a:cubicBezTo>
                    <a:pt x="9450" y="634"/>
                    <a:pt x="9526" y="557"/>
                    <a:pt x="9582" y="484"/>
                  </a:cubicBezTo>
                  <a:cubicBezTo>
                    <a:pt x="9601" y="525"/>
                    <a:pt x="9637" y="572"/>
                    <a:pt x="9699" y="622"/>
                  </a:cubicBezTo>
                  <a:cubicBezTo>
                    <a:pt x="9831" y="832"/>
                    <a:pt x="10718" y="1171"/>
                    <a:pt x="11165" y="1319"/>
                  </a:cubicBezTo>
                  <a:cubicBezTo>
                    <a:pt x="11514" y="1477"/>
                    <a:pt x="11833" y="1606"/>
                    <a:pt x="11993" y="1646"/>
                  </a:cubicBezTo>
                  <a:cubicBezTo>
                    <a:pt x="12877" y="1870"/>
                    <a:pt x="13486" y="1953"/>
                    <a:pt x="13871" y="1974"/>
                  </a:cubicBezTo>
                  <a:cubicBezTo>
                    <a:pt x="13937" y="1978"/>
                    <a:pt x="14413" y="1994"/>
                    <a:pt x="14656" y="2020"/>
                  </a:cubicBezTo>
                  <a:cubicBezTo>
                    <a:pt x="15155" y="2075"/>
                    <a:pt x="15349" y="2086"/>
                    <a:pt x="15454" y="2086"/>
                  </a:cubicBezTo>
                  <a:cubicBezTo>
                    <a:pt x="15525" y="2086"/>
                    <a:pt x="15554" y="2080"/>
                    <a:pt x="15609" y="2080"/>
                  </a:cubicBezTo>
                  <a:cubicBezTo>
                    <a:pt x="15724" y="2080"/>
                    <a:pt x="15950" y="2102"/>
                    <a:pt x="16887" y="2236"/>
                  </a:cubicBezTo>
                  <a:cubicBezTo>
                    <a:pt x="16887" y="2236"/>
                    <a:pt x="16888" y="2236"/>
                    <a:pt x="16890" y="2236"/>
                  </a:cubicBezTo>
                  <a:lnTo>
                    <a:pt x="16890" y="2236"/>
                  </a:lnTo>
                  <a:cubicBezTo>
                    <a:pt x="16890" y="2236"/>
                    <a:pt x="16890" y="2236"/>
                    <a:pt x="16890" y="2236"/>
                  </a:cubicBezTo>
                  <a:lnTo>
                    <a:pt x="16890" y="2236"/>
                  </a:lnTo>
                  <a:cubicBezTo>
                    <a:pt x="16900" y="2236"/>
                    <a:pt x="17316" y="2286"/>
                    <a:pt x="17340" y="2290"/>
                  </a:cubicBezTo>
                  <a:cubicBezTo>
                    <a:pt x="17417" y="2302"/>
                    <a:pt x="17489" y="2316"/>
                    <a:pt x="17561" y="2330"/>
                  </a:cubicBezTo>
                  <a:cubicBezTo>
                    <a:pt x="17963" y="2482"/>
                    <a:pt x="18337" y="2679"/>
                    <a:pt x="18966" y="2959"/>
                  </a:cubicBezTo>
                  <a:cubicBezTo>
                    <a:pt x="19251" y="3086"/>
                    <a:pt x="19449" y="3132"/>
                    <a:pt x="19582" y="3132"/>
                  </a:cubicBezTo>
                  <a:cubicBezTo>
                    <a:pt x="19789" y="3132"/>
                    <a:pt x="19836" y="3018"/>
                    <a:pt x="19799" y="2918"/>
                  </a:cubicBezTo>
                  <a:cubicBezTo>
                    <a:pt x="19716" y="2683"/>
                    <a:pt x="18388" y="2103"/>
                    <a:pt x="18190" y="2033"/>
                  </a:cubicBezTo>
                  <a:cubicBezTo>
                    <a:pt x="16139" y="1300"/>
                    <a:pt x="15237" y="1862"/>
                    <a:pt x="11749" y="530"/>
                  </a:cubicBezTo>
                  <a:cubicBezTo>
                    <a:pt x="11464" y="421"/>
                    <a:pt x="10735" y="117"/>
                    <a:pt x="10221" y="117"/>
                  </a:cubicBezTo>
                  <a:cubicBezTo>
                    <a:pt x="10151" y="117"/>
                    <a:pt x="10086" y="122"/>
                    <a:pt x="10026" y="135"/>
                  </a:cubicBezTo>
                  <a:cubicBezTo>
                    <a:pt x="9902" y="161"/>
                    <a:pt x="9794" y="183"/>
                    <a:pt x="9713" y="219"/>
                  </a:cubicBezTo>
                  <a:cubicBezTo>
                    <a:pt x="9728" y="82"/>
                    <a:pt x="9630" y="1"/>
                    <a:pt x="94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9"/>
            <p:cNvSpPr/>
            <p:nvPr/>
          </p:nvSpPr>
          <p:spPr>
            <a:xfrm>
              <a:off x="8058266" y="3843814"/>
              <a:ext cx="406184" cy="73582"/>
            </a:xfrm>
            <a:custGeom>
              <a:rect b="b" l="l" r="r" t="t"/>
              <a:pathLst>
                <a:path extrusionOk="0" h="2107" w="11631">
                  <a:moveTo>
                    <a:pt x="628" y="0"/>
                  </a:moveTo>
                  <a:cubicBezTo>
                    <a:pt x="273" y="0"/>
                    <a:pt x="48" y="64"/>
                    <a:pt x="15" y="217"/>
                  </a:cubicBezTo>
                  <a:cubicBezTo>
                    <a:pt x="1" y="281"/>
                    <a:pt x="27" y="370"/>
                    <a:pt x="148" y="451"/>
                  </a:cubicBezTo>
                  <a:cubicBezTo>
                    <a:pt x="136" y="472"/>
                    <a:pt x="150" y="494"/>
                    <a:pt x="166" y="509"/>
                  </a:cubicBezTo>
                  <a:cubicBezTo>
                    <a:pt x="207" y="543"/>
                    <a:pt x="243" y="564"/>
                    <a:pt x="245" y="564"/>
                  </a:cubicBezTo>
                  <a:cubicBezTo>
                    <a:pt x="245" y="564"/>
                    <a:pt x="245" y="563"/>
                    <a:pt x="245" y="563"/>
                  </a:cubicBezTo>
                  <a:lnTo>
                    <a:pt x="245" y="563"/>
                  </a:lnTo>
                  <a:cubicBezTo>
                    <a:pt x="387" y="650"/>
                    <a:pt x="1688" y="1117"/>
                    <a:pt x="2665" y="1206"/>
                  </a:cubicBezTo>
                  <a:cubicBezTo>
                    <a:pt x="2795" y="1219"/>
                    <a:pt x="2925" y="1231"/>
                    <a:pt x="3052" y="1241"/>
                  </a:cubicBezTo>
                  <a:cubicBezTo>
                    <a:pt x="3148" y="1251"/>
                    <a:pt x="3242" y="1259"/>
                    <a:pt x="3333" y="1267"/>
                  </a:cubicBezTo>
                  <a:cubicBezTo>
                    <a:pt x="3397" y="1275"/>
                    <a:pt x="3456" y="1285"/>
                    <a:pt x="3510" y="1292"/>
                  </a:cubicBezTo>
                  <a:cubicBezTo>
                    <a:pt x="5722" y="1547"/>
                    <a:pt x="4987" y="1383"/>
                    <a:pt x="6762" y="1792"/>
                  </a:cubicBezTo>
                  <a:cubicBezTo>
                    <a:pt x="7403" y="1938"/>
                    <a:pt x="7669" y="2018"/>
                    <a:pt x="8848" y="2066"/>
                  </a:cubicBezTo>
                  <a:cubicBezTo>
                    <a:pt x="9053" y="2083"/>
                    <a:pt x="9267" y="2097"/>
                    <a:pt x="9483" y="2104"/>
                  </a:cubicBezTo>
                  <a:cubicBezTo>
                    <a:pt x="9525" y="2105"/>
                    <a:pt x="9567" y="2106"/>
                    <a:pt x="9611" y="2106"/>
                  </a:cubicBezTo>
                  <a:cubicBezTo>
                    <a:pt x="10185" y="2106"/>
                    <a:pt x="10941" y="1966"/>
                    <a:pt x="11428" y="1793"/>
                  </a:cubicBezTo>
                  <a:cubicBezTo>
                    <a:pt x="11630" y="1723"/>
                    <a:pt x="11582" y="1531"/>
                    <a:pt x="11452" y="1502"/>
                  </a:cubicBezTo>
                  <a:lnTo>
                    <a:pt x="11452" y="1502"/>
                  </a:lnTo>
                  <a:cubicBezTo>
                    <a:pt x="11452" y="1502"/>
                    <a:pt x="10228" y="1710"/>
                    <a:pt x="9274" y="1710"/>
                  </a:cubicBezTo>
                  <a:cubicBezTo>
                    <a:pt x="9241" y="1710"/>
                    <a:pt x="9209" y="1709"/>
                    <a:pt x="9177" y="1709"/>
                  </a:cubicBezTo>
                  <a:cubicBezTo>
                    <a:pt x="8532" y="1687"/>
                    <a:pt x="8079" y="1611"/>
                    <a:pt x="8088" y="1611"/>
                  </a:cubicBezTo>
                  <a:lnTo>
                    <a:pt x="8088" y="1611"/>
                  </a:lnTo>
                  <a:cubicBezTo>
                    <a:pt x="8088" y="1611"/>
                    <a:pt x="8088" y="1611"/>
                    <a:pt x="8089" y="1611"/>
                  </a:cubicBezTo>
                  <a:cubicBezTo>
                    <a:pt x="6871" y="1408"/>
                    <a:pt x="2301" y="0"/>
                    <a:pt x="6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9"/>
            <p:cNvSpPr/>
            <p:nvPr/>
          </p:nvSpPr>
          <p:spPr>
            <a:xfrm>
              <a:off x="8056974" y="3729970"/>
              <a:ext cx="386767" cy="65375"/>
            </a:xfrm>
            <a:custGeom>
              <a:rect b="b" l="l" r="r" t="t"/>
              <a:pathLst>
                <a:path extrusionOk="0" h="1872" w="11075">
                  <a:moveTo>
                    <a:pt x="9041" y="1552"/>
                  </a:moveTo>
                  <a:lnTo>
                    <a:pt x="9041" y="1552"/>
                  </a:lnTo>
                  <a:cubicBezTo>
                    <a:pt x="8869" y="1567"/>
                    <a:pt x="8774" y="1571"/>
                    <a:pt x="8602" y="1581"/>
                  </a:cubicBezTo>
                  <a:cubicBezTo>
                    <a:pt x="8555" y="1584"/>
                    <a:pt x="8531" y="1585"/>
                    <a:pt x="8524" y="1585"/>
                  </a:cubicBezTo>
                  <a:cubicBezTo>
                    <a:pt x="8491" y="1585"/>
                    <a:pt x="8826" y="1562"/>
                    <a:pt x="9041" y="1552"/>
                  </a:cubicBezTo>
                  <a:close/>
                  <a:moveTo>
                    <a:pt x="165" y="0"/>
                  </a:moveTo>
                  <a:cubicBezTo>
                    <a:pt x="148" y="0"/>
                    <a:pt x="134" y="1"/>
                    <a:pt x="126" y="3"/>
                  </a:cubicBezTo>
                  <a:cubicBezTo>
                    <a:pt x="103" y="7"/>
                    <a:pt x="82" y="25"/>
                    <a:pt x="64" y="42"/>
                  </a:cubicBezTo>
                  <a:cubicBezTo>
                    <a:pt x="34" y="75"/>
                    <a:pt x="35" y="103"/>
                    <a:pt x="20" y="148"/>
                  </a:cubicBezTo>
                  <a:cubicBezTo>
                    <a:pt x="0" y="201"/>
                    <a:pt x="13" y="254"/>
                    <a:pt x="45" y="301"/>
                  </a:cubicBezTo>
                  <a:cubicBezTo>
                    <a:pt x="259" y="604"/>
                    <a:pt x="1472" y="811"/>
                    <a:pt x="1838" y="869"/>
                  </a:cubicBezTo>
                  <a:cubicBezTo>
                    <a:pt x="2958" y="1048"/>
                    <a:pt x="3524" y="1428"/>
                    <a:pt x="6152" y="1794"/>
                  </a:cubicBezTo>
                  <a:cubicBezTo>
                    <a:pt x="6489" y="1843"/>
                    <a:pt x="7081" y="1871"/>
                    <a:pt x="7739" y="1871"/>
                  </a:cubicBezTo>
                  <a:cubicBezTo>
                    <a:pt x="9013" y="1871"/>
                    <a:pt x="10534" y="1765"/>
                    <a:pt x="10922" y="1498"/>
                  </a:cubicBezTo>
                  <a:cubicBezTo>
                    <a:pt x="11075" y="1393"/>
                    <a:pt x="11064" y="1280"/>
                    <a:pt x="10970" y="1206"/>
                  </a:cubicBezTo>
                  <a:cubicBezTo>
                    <a:pt x="10926" y="1171"/>
                    <a:pt x="10854" y="1157"/>
                    <a:pt x="10736" y="1157"/>
                  </a:cubicBezTo>
                  <a:cubicBezTo>
                    <a:pt x="10411" y="1157"/>
                    <a:pt x="9734" y="1261"/>
                    <a:pt x="8314" y="1323"/>
                  </a:cubicBezTo>
                  <a:cubicBezTo>
                    <a:pt x="8291" y="1324"/>
                    <a:pt x="8284" y="1324"/>
                    <a:pt x="8270" y="1324"/>
                  </a:cubicBezTo>
                  <a:cubicBezTo>
                    <a:pt x="8250" y="1324"/>
                    <a:pt x="8214" y="1323"/>
                    <a:pt x="8097" y="1322"/>
                  </a:cubicBezTo>
                  <a:cubicBezTo>
                    <a:pt x="4047" y="1066"/>
                    <a:pt x="5378" y="484"/>
                    <a:pt x="1471" y="100"/>
                  </a:cubicBezTo>
                  <a:cubicBezTo>
                    <a:pt x="1070" y="60"/>
                    <a:pt x="910" y="94"/>
                    <a:pt x="611" y="49"/>
                  </a:cubicBezTo>
                  <a:cubicBezTo>
                    <a:pt x="563" y="42"/>
                    <a:pt x="279" y="0"/>
                    <a:pt x="1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9"/>
            <p:cNvSpPr/>
            <p:nvPr/>
          </p:nvSpPr>
          <p:spPr>
            <a:xfrm>
              <a:off x="8054424" y="3633551"/>
              <a:ext cx="339831" cy="38799"/>
            </a:xfrm>
            <a:custGeom>
              <a:rect b="b" l="l" r="r" t="t"/>
              <a:pathLst>
                <a:path extrusionOk="0" h="1111" w="9731">
                  <a:moveTo>
                    <a:pt x="6913" y="253"/>
                  </a:moveTo>
                  <a:cubicBezTo>
                    <a:pt x="6913" y="253"/>
                    <a:pt x="6913" y="253"/>
                    <a:pt x="6913" y="253"/>
                  </a:cubicBezTo>
                  <a:lnTo>
                    <a:pt x="6913" y="253"/>
                  </a:lnTo>
                  <a:cubicBezTo>
                    <a:pt x="6914" y="253"/>
                    <a:pt x="6915" y="253"/>
                    <a:pt x="6915" y="253"/>
                  </a:cubicBezTo>
                  <a:cubicBezTo>
                    <a:pt x="6914" y="253"/>
                    <a:pt x="6913" y="253"/>
                    <a:pt x="6913" y="253"/>
                  </a:cubicBezTo>
                  <a:close/>
                  <a:moveTo>
                    <a:pt x="3831" y="0"/>
                  </a:moveTo>
                  <a:cubicBezTo>
                    <a:pt x="3728" y="3"/>
                    <a:pt x="3624" y="5"/>
                    <a:pt x="3521" y="7"/>
                  </a:cubicBezTo>
                  <a:cubicBezTo>
                    <a:pt x="3427" y="12"/>
                    <a:pt x="3331" y="14"/>
                    <a:pt x="3236" y="16"/>
                  </a:cubicBezTo>
                  <a:cubicBezTo>
                    <a:pt x="3140" y="18"/>
                    <a:pt x="3042" y="20"/>
                    <a:pt x="2945" y="25"/>
                  </a:cubicBezTo>
                  <a:cubicBezTo>
                    <a:pt x="2884" y="27"/>
                    <a:pt x="2823" y="28"/>
                    <a:pt x="2761" y="32"/>
                  </a:cubicBezTo>
                  <a:cubicBezTo>
                    <a:pt x="2724" y="34"/>
                    <a:pt x="2684" y="34"/>
                    <a:pt x="2647" y="35"/>
                  </a:cubicBezTo>
                  <a:cubicBezTo>
                    <a:pt x="2587" y="39"/>
                    <a:pt x="2529" y="42"/>
                    <a:pt x="2471" y="47"/>
                  </a:cubicBezTo>
                  <a:cubicBezTo>
                    <a:pt x="2426" y="50"/>
                    <a:pt x="2378" y="53"/>
                    <a:pt x="2331" y="57"/>
                  </a:cubicBezTo>
                  <a:cubicBezTo>
                    <a:pt x="2277" y="63"/>
                    <a:pt x="2223" y="69"/>
                    <a:pt x="2170" y="76"/>
                  </a:cubicBezTo>
                  <a:cubicBezTo>
                    <a:pt x="2129" y="82"/>
                    <a:pt x="2088" y="85"/>
                    <a:pt x="2048" y="92"/>
                  </a:cubicBezTo>
                  <a:cubicBezTo>
                    <a:pt x="1842" y="126"/>
                    <a:pt x="1636" y="159"/>
                    <a:pt x="1432" y="192"/>
                  </a:cubicBezTo>
                  <a:cubicBezTo>
                    <a:pt x="1414" y="195"/>
                    <a:pt x="1194" y="232"/>
                    <a:pt x="1167" y="237"/>
                  </a:cubicBezTo>
                  <a:cubicBezTo>
                    <a:pt x="969" y="282"/>
                    <a:pt x="702" y="308"/>
                    <a:pt x="438" y="375"/>
                  </a:cubicBezTo>
                  <a:cubicBezTo>
                    <a:pt x="0" y="485"/>
                    <a:pt x="39" y="691"/>
                    <a:pt x="162" y="761"/>
                  </a:cubicBezTo>
                  <a:cubicBezTo>
                    <a:pt x="235" y="803"/>
                    <a:pt x="718" y="877"/>
                    <a:pt x="805" y="888"/>
                  </a:cubicBezTo>
                  <a:cubicBezTo>
                    <a:pt x="852" y="892"/>
                    <a:pt x="896" y="896"/>
                    <a:pt x="943" y="898"/>
                  </a:cubicBezTo>
                  <a:cubicBezTo>
                    <a:pt x="987" y="902"/>
                    <a:pt x="1032" y="903"/>
                    <a:pt x="1076" y="905"/>
                  </a:cubicBezTo>
                  <a:cubicBezTo>
                    <a:pt x="1127" y="906"/>
                    <a:pt x="1178" y="907"/>
                    <a:pt x="1228" y="907"/>
                  </a:cubicBezTo>
                  <a:cubicBezTo>
                    <a:pt x="1374" y="907"/>
                    <a:pt x="1519" y="901"/>
                    <a:pt x="1664" y="891"/>
                  </a:cubicBezTo>
                  <a:cubicBezTo>
                    <a:pt x="1763" y="884"/>
                    <a:pt x="1860" y="877"/>
                    <a:pt x="1958" y="874"/>
                  </a:cubicBezTo>
                  <a:cubicBezTo>
                    <a:pt x="2050" y="870"/>
                    <a:pt x="2146" y="867"/>
                    <a:pt x="2239" y="862"/>
                  </a:cubicBezTo>
                  <a:cubicBezTo>
                    <a:pt x="2337" y="856"/>
                    <a:pt x="2436" y="851"/>
                    <a:pt x="2534" y="843"/>
                  </a:cubicBezTo>
                  <a:cubicBezTo>
                    <a:pt x="2640" y="834"/>
                    <a:pt x="2745" y="829"/>
                    <a:pt x="2850" y="815"/>
                  </a:cubicBezTo>
                  <a:cubicBezTo>
                    <a:pt x="2952" y="803"/>
                    <a:pt x="3051" y="791"/>
                    <a:pt x="3152" y="775"/>
                  </a:cubicBezTo>
                  <a:cubicBezTo>
                    <a:pt x="3243" y="761"/>
                    <a:pt x="3334" y="750"/>
                    <a:pt x="3427" y="739"/>
                  </a:cubicBezTo>
                  <a:lnTo>
                    <a:pt x="3483" y="734"/>
                  </a:lnTo>
                  <a:cubicBezTo>
                    <a:pt x="3682" y="716"/>
                    <a:pt x="3880" y="705"/>
                    <a:pt x="4080" y="695"/>
                  </a:cubicBezTo>
                  <a:cubicBezTo>
                    <a:pt x="4316" y="683"/>
                    <a:pt x="4413" y="679"/>
                    <a:pt x="4508" y="679"/>
                  </a:cubicBezTo>
                  <a:cubicBezTo>
                    <a:pt x="4554" y="679"/>
                    <a:pt x="4599" y="680"/>
                    <a:pt x="4659" y="681"/>
                  </a:cubicBezTo>
                  <a:cubicBezTo>
                    <a:pt x="4731" y="682"/>
                    <a:pt x="4800" y="684"/>
                    <a:pt x="4871" y="685"/>
                  </a:cubicBezTo>
                  <a:lnTo>
                    <a:pt x="4864" y="685"/>
                  </a:lnTo>
                  <a:cubicBezTo>
                    <a:pt x="5064" y="692"/>
                    <a:pt x="5264" y="696"/>
                    <a:pt x="5464" y="705"/>
                  </a:cubicBezTo>
                  <a:cubicBezTo>
                    <a:pt x="5677" y="713"/>
                    <a:pt x="5840" y="718"/>
                    <a:pt x="6040" y="740"/>
                  </a:cubicBezTo>
                  <a:cubicBezTo>
                    <a:pt x="6375" y="778"/>
                    <a:pt x="6460" y="793"/>
                    <a:pt x="6629" y="815"/>
                  </a:cubicBezTo>
                  <a:cubicBezTo>
                    <a:pt x="6852" y="847"/>
                    <a:pt x="6681" y="823"/>
                    <a:pt x="6948" y="856"/>
                  </a:cubicBezTo>
                  <a:cubicBezTo>
                    <a:pt x="7023" y="865"/>
                    <a:pt x="7186" y="874"/>
                    <a:pt x="7241" y="877"/>
                  </a:cubicBezTo>
                  <a:cubicBezTo>
                    <a:pt x="7433" y="890"/>
                    <a:pt x="7623" y="903"/>
                    <a:pt x="7813" y="927"/>
                  </a:cubicBezTo>
                  <a:cubicBezTo>
                    <a:pt x="8252" y="982"/>
                    <a:pt x="8281" y="1001"/>
                    <a:pt x="8978" y="1074"/>
                  </a:cubicBezTo>
                  <a:cubicBezTo>
                    <a:pt x="9058" y="1082"/>
                    <a:pt x="9305" y="1111"/>
                    <a:pt x="9467" y="1111"/>
                  </a:cubicBezTo>
                  <a:cubicBezTo>
                    <a:pt x="9523" y="1111"/>
                    <a:pt x="9569" y="1107"/>
                    <a:pt x="9595" y="1098"/>
                  </a:cubicBezTo>
                  <a:cubicBezTo>
                    <a:pt x="9712" y="1055"/>
                    <a:pt x="9730" y="945"/>
                    <a:pt x="9667" y="869"/>
                  </a:cubicBezTo>
                  <a:cubicBezTo>
                    <a:pt x="9599" y="789"/>
                    <a:pt x="9429" y="746"/>
                    <a:pt x="9228" y="689"/>
                  </a:cubicBezTo>
                  <a:cubicBezTo>
                    <a:pt x="8615" y="517"/>
                    <a:pt x="6899" y="253"/>
                    <a:pt x="6913" y="253"/>
                  </a:cubicBezTo>
                  <a:lnTo>
                    <a:pt x="6913" y="253"/>
                  </a:lnTo>
                  <a:cubicBezTo>
                    <a:pt x="6908" y="252"/>
                    <a:pt x="6899" y="250"/>
                    <a:pt x="6901" y="250"/>
                  </a:cubicBezTo>
                  <a:cubicBezTo>
                    <a:pt x="6896" y="250"/>
                    <a:pt x="6886" y="249"/>
                    <a:pt x="6892" y="249"/>
                  </a:cubicBezTo>
                  <a:cubicBezTo>
                    <a:pt x="6888" y="249"/>
                    <a:pt x="6668" y="216"/>
                    <a:pt x="6668" y="216"/>
                  </a:cubicBezTo>
                  <a:cubicBezTo>
                    <a:pt x="6659" y="215"/>
                    <a:pt x="6645" y="213"/>
                    <a:pt x="6646" y="213"/>
                  </a:cubicBezTo>
                  <a:lnTo>
                    <a:pt x="6646" y="213"/>
                  </a:lnTo>
                  <a:cubicBezTo>
                    <a:pt x="6647" y="213"/>
                    <a:pt x="6648" y="213"/>
                    <a:pt x="6650" y="213"/>
                  </a:cubicBezTo>
                  <a:cubicBezTo>
                    <a:pt x="6371" y="172"/>
                    <a:pt x="6050" y="133"/>
                    <a:pt x="5957" y="127"/>
                  </a:cubicBezTo>
                  <a:cubicBezTo>
                    <a:pt x="5408" y="82"/>
                    <a:pt x="5619" y="104"/>
                    <a:pt x="5003" y="60"/>
                  </a:cubicBezTo>
                  <a:cubicBezTo>
                    <a:pt x="4948" y="56"/>
                    <a:pt x="4379" y="10"/>
                    <a:pt x="4168" y="6"/>
                  </a:cubicBezTo>
                  <a:cubicBezTo>
                    <a:pt x="4058" y="5"/>
                    <a:pt x="3946" y="3"/>
                    <a:pt x="38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9"/>
            <p:cNvSpPr/>
            <p:nvPr/>
          </p:nvSpPr>
          <p:spPr>
            <a:xfrm>
              <a:off x="8062142" y="3538495"/>
              <a:ext cx="241070" cy="42326"/>
            </a:xfrm>
            <a:custGeom>
              <a:rect b="b" l="l" r="r" t="t"/>
              <a:pathLst>
                <a:path extrusionOk="0" h="1212" w="6903">
                  <a:moveTo>
                    <a:pt x="6520" y="316"/>
                  </a:moveTo>
                  <a:cubicBezTo>
                    <a:pt x="6509" y="327"/>
                    <a:pt x="6500" y="340"/>
                    <a:pt x="6487" y="351"/>
                  </a:cubicBezTo>
                  <a:cubicBezTo>
                    <a:pt x="6479" y="351"/>
                    <a:pt x="6468" y="351"/>
                    <a:pt x="6460" y="352"/>
                  </a:cubicBezTo>
                  <a:cubicBezTo>
                    <a:pt x="6431" y="355"/>
                    <a:pt x="6413" y="365"/>
                    <a:pt x="6346" y="388"/>
                  </a:cubicBezTo>
                  <a:cubicBezTo>
                    <a:pt x="6403" y="362"/>
                    <a:pt x="6461" y="334"/>
                    <a:pt x="6520" y="316"/>
                  </a:cubicBezTo>
                  <a:close/>
                  <a:moveTo>
                    <a:pt x="6687" y="1"/>
                  </a:moveTo>
                  <a:cubicBezTo>
                    <a:pt x="6469" y="1"/>
                    <a:pt x="6154" y="180"/>
                    <a:pt x="5998" y="244"/>
                  </a:cubicBezTo>
                  <a:cubicBezTo>
                    <a:pt x="5757" y="345"/>
                    <a:pt x="5757" y="340"/>
                    <a:pt x="5569" y="394"/>
                  </a:cubicBezTo>
                  <a:cubicBezTo>
                    <a:pt x="5579" y="391"/>
                    <a:pt x="5584" y="390"/>
                    <a:pt x="5585" y="390"/>
                  </a:cubicBezTo>
                  <a:lnTo>
                    <a:pt x="5585" y="390"/>
                  </a:lnTo>
                  <a:cubicBezTo>
                    <a:pt x="5592" y="390"/>
                    <a:pt x="5253" y="471"/>
                    <a:pt x="4875" y="523"/>
                  </a:cubicBezTo>
                  <a:cubicBezTo>
                    <a:pt x="4655" y="540"/>
                    <a:pt x="4440" y="547"/>
                    <a:pt x="4231" y="547"/>
                  </a:cubicBezTo>
                  <a:cubicBezTo>
                    <a:pt x="2796" y="547"/>
                    <a:pt x="1618" y="210"/>
                    <a:pt x="741" y="210"/>
                  </a:cubicBezTo>
                  <a:cubicBezTo>
                    <a:pt x="543" y="210"/>
                    <a:pt x="360" y="227"/>
                    <a:pt x="193" y="269"/>
                  </a:cubicBezTo>
                  <a:cubicBezTo>
                    <a:pt x="60" y="304"/>
                    <a:pt x="0" y="469"/>
                    <a:pt x="164" y="606"/>
                  </a:cubicBezTo>
                  <a:cubicBezTo>
                    <a:pt x="148" y="623"/>
                    <a:pt x="155" y="657"/>
                    <a:pt x="182" y="668"/>
                  </a:cubicBezTo>
                  <a:cubicBezTo>
                    <a:pt x="182" y="668"/>
                    <a:pt x="1250" y="1001"/>
                    <a:pt x="2645" y="1124"/>
                  </a:cubicBezTo>
                  <a:cubicBezTo>
                    <a:pt x="3194" y="1171"/>
                    <a:pt x="3599" y="1212"/>
                    <a:pt x="3921" y="1212"/>
                  </a:cubicBezTo>
                  <a:cubicBezTo>
                    <a:pt x="3966" y="1212"/>
                    <a:pt x="4010" y="1211"/>
                    <a:pt x="4052" y="1209"/>
                  </a:cubicBezTo>
                  <a:cubicBezTo>
                    <a:pt x="4636" y="1186"/>
                    <a:pt x="5079" y="1167"/>
                    <a:pt x="5257" y="1143"/>
                  </a:cubicBezTo>
                  <a:cubicBezTo>
                    <a:pt x="5395" y="1127"/>
                    <a:pt x="5582" y="1106"/>
                    <a:pt x="5823" y="1031"/>
                  </a:cubicBezTo>
                  <a:cubicBezTo>
                    <a:pt x="6023" y="973"/>
                    <a:pt x="6230" y="886"/>
                    <a:pt x="6400" y="764"/>
                  </a:cubicBezTo>
                  <a:lnTo>
                    <a:pt x="6400" y="764"/>
                  </a:lnTo>
                  <a:cubicBezTo>
                    <a:pt x="6398" y="765"/>
                    <a:pt x="6397" y="766"/>
                    <a:pt x="6397" y="766"/>
                  </a:cubicBezTo>
                  <a:cubicBezTo>
                    <a:pt x="6397" y="766"/>
                    <a:pt x="6469" y="714"/>
                    <a:pt x="6489" y="700"/>
                  </a:cubicBezTo>
                  <a:lnTo>
                    <a:pt x="6489" y="700"/>
                  </a:lnTo>
                  <a:cubicBezTo>
                    <a:pt x="6486" y="702"/>
                    <a:pt x="6485" y="702"/>
                    <a:pt x="6486" y="702"/>
                  </a:cubicBezTo>
                  <a:cubicBezTo>
                    <a:pt x="6487" y="702"/>
                    <a:pt x="6535" y="668"/>
                    <a:pt x="6589" y="624"/>
                  </a:cubicBezTo>
                  <a:cubicBezTo>
                    <a:pt x="6690" y="541"/>
                    <a:pt x="6725" y="497"/>
                    <a:pt x="6794" y="403"/>
                  </a:cubicBezTo>
                  <a:cubicBezTo>
                    <a:pt x="6834" y="349"/>
                    <a:pt x="6903" y="236"/>
                    <a:pt x="6900" y="167"/>
                  </a:cubicBezTo>
                  <a:cubicBezTo>
                    <a:pt x="6896" y="97"/>
                    <a:pt x="6852" y="43"/>
                    <a:pt x="6792" y="19"/>
                  </a:cubicBezTo>
                  <a:cubicBezTo>
                    <a:pt x="6761" y="7"/>
                    <a:pt x="6725" y="1"/>
                    <a:pt x="66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9"/>
            <p:cNvSpPr/>
            <p:nvPr/>
          </p:nvSpPr>
          <p:spPr>
            <a:xfrm>
              <a:off x="8052888" y="3472878"/>
              <a:ext cx="162774" cy="36529"/>
            </a:xfrm>
            <a:custGeom>
              <a:rect b="b" l="l" r="r" t="t"/>
              <a:pathLst>
                <a:path extrusionOk="0" h="1046" w="4661">
                  <a:moveTo>
                    <a:pt x="4394" y="0"/>
                  </a:moveTo>
                  <a:cubicBezTo>
                    <a:pt x="4104" y="0"/>
                    <a:pt x="3573" y="197"/>
                    <a:pt x="3399" y="250"/>
                  </a:cubicBezTo>
                  <a:cubicBezTo>
                    <a:pt x="3017" y="336"/>
                    <a:pt x="2648" y="364"/>
                    <a:pt x="2307" y="364"/>
                  </a:cubicBezTo>
                  <a:cubicBezTo>
                    <a:pt x="1660" y="364"/>
                    <a:pt x="1113" y="263"/>
                    <a:pt x="762" y="263"/>
                  </a:cubicBezTo>
                  <a:cubicBezTo>
                    <a:pt x="550" y="263"/>
                    <a:pt x="411" y="300"/>
                    <a:pt x="365" y="417"/>
                  </a:cubicBezTo>
                  <a:cubicBezTo>
                    <a:pt x="0" y="613"/>
                    <a:pt x="308" y="1045"/>
                    <a:pt x="1499" y="1045"/>
                  </a:cubicBezTo>
                  <a:cubicBezTo>
                    <a:pt x="1909" y="1045"/>
                    <a:pt x="2423" y="994"/>
                    <a:pt x="3051" y="864"/>
                  </a:cubicBezTo>
                  <a:cubicBezTo>
                    <a:pt x="3741" y="721"/>
                    <a:pt x="3879" y="653"/>
                    <a:pt x="4345" y="403"/>
                  </a:cubicBezTo>
                  <a:lnTo>
                    <a:pt x="4345" y="403"/>
                  </a:lnTo>
                  <a:cubicBezTo>
                    <a:pt x="4335" y="409"/>
                    <a:pt x="4331" y="411"/>
                    <a:pt x="4331" y="411"/>
                  </a:cubicBezTo>
                  <a:cubicBezTo>
                    <a:pt x="4332" y="411"/>
                    <a:pt x="4441" y="352"/>
                    <a:pt x="4510" y="311"/>
                  </a:cubicBezTo>
                  <a:cubicBezTo>
                    <a:pt x="4661" y="217"/>
                    <a:pt x="4618" y="98"/>
                    <a:pt x="4557" y="43"/>
                  </a:cubicBezTo>
                  <a:cubicBezTo>
                    <a:pt x="4524" y="13"/>
                    <a:pt x="4467" y="0"/>
                    <a:pt x="4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9"/>
            <p:cNvSpPr/>
            <p:nvPr/>
          </p:nvSpPr>
          <p:spPr>
            <a:xfrm>
              <a:off x="8040107" y="3384282"/>
              <a:ext cx="97189" cy="985618"/>
            </a:xfrm>
            <a:custGeom>
              <a:rect b="b" l="l" r="r" t="t"/>
              <a:pathLst>
                <a:path extrusionOk="0" h="28223" w="2783">
                  <a:moveTo>
                    <a:pt x="336" y="0"/>
                  </a:moveTo>
                  <a:cubicBezTo>
                    <a:pt x="86" y="0"/>
                    <a:pt x="67" y="399"/>
                    <a:pt x="98" y="2137"/>
                  </a:cubicBezTo>
                  <a:cubicBezTo>
                    <a:pt x="166" y="5798"/>
                    <a:pt x="0" y="10804"/>
                    <a:pt x="263" y="12591"/>
                  </a:cubicBezTo>
                  <a:cubicBezTo>
                    <a:pt x="278" y="12694"/>
                    <a:pt x="272" y="12640"/>
                    <a:pt x="292" y="12888"/>
                  </a:cubicBezTo>
                  <a:cubicBezTo>
                    <a:pt x="390" y="14256"/>
                    <a:pt x="1078" y="21682"/>
                    <a:pt x="1629" y="24685"/>
                  </a:cubicBezTo>
                  <a:cubicBezTo>
                    <a:pt x="1650" y="24801"/>
                    <a:pt x="1673" y="24917"/>
                    <a:pt x="1697" y="25032"/>
                  </a:cubicBezTo>
                  <a:cubicBezTo>
                    <a:pt x="1748" y="25288"/>
                    <a:pt x="1767" y="25378"/>
                    <a:pt x="1829" y="25623"/>
                  </a:cubicBezTo>
                  <a:cubicBezTo>
                    <a:pt x="1856" y="25753"/>
                    <a:pt x="1893" y="25945"/>
                    <a:pt x="1933" y="26140"/>
                  </a:cubicBezTo>
                  <a:cubicBezTo>
                    <a:pt x="1970" y="26323"/>
                    <a:pt x="1941" y="26200"/>
                    <a:pt x="2038" y="26610"/>
                  </a:cubicBezTo>
                  <a:cubicBezTo>
                    <a:pt x="2347" y="27953"/>
                    <a:pt x="2613" y="28223"/>
                    <a:pt x="2720" y="28223"/>
                  </a:cubicBezTo>
                  <a:cubicBezTo>
                    <a:pt x="2766" y="28223"/>
                    <a:pt x="2783" y="28174"/>
                    <a:pt x="2763" y="28139"/>
                  </a:cubicBezTo>
                  <a:cubicBezTo>
                    <a:pt x="2688" y="28023"/>
                    <a:pt x="2759" y="28141"/>
                    <a:pt x="2705" y="27969"/>
                  </a:cubicBezTo>
                  <a:cubicBezTo>
                    <a:pt x="2470" y="27210"/>
                    <a:pt x="2009" y="25465"/>
                    <a:pt x="1749" y="23710"/>
                  </a:cubicBezTo>
                  <a:cubicBezTo>
                    <a:pt x="1690" y="23307"/>
                    <a:pt x="1048" y="17418"/>
                    <a:pt x="958" y="15344"/>
                  </a:cubicBezTo>
                  <a:cubicBezTo>
                    <a:pt x="844" y="12707"/>
                    <a:pt x="686" y="11742"/>
                    <a:pt x="910" y="7797"/>
                  </a:cubicBezTo>
                  <a:cubicBezTo>
                    <a:pt x="934" y="7380"/>
                    <a:pt x="1044" y="3511"/>
                    <a:pt x="1609" y="917"/>
                  </a:cubicBezTo>
                  <a:lnTo>
                    <a:pt x="1609" y="917"/>
                  </a:lnTo>
                  <a:cubicBezTo>
                    <a:pt x="1606" y="928"/>
                    <a:pt x="1606" y="933"/>
                    <a:pt x="1606" y="933"/>
                  </a:cubicBezTo>
                  <a:cubicBezTo>
                    <a:pt x="1608" y="933"/>
                    <a:pt x="1637" y="800"/>
                    <a:pt x="1629" y="743"/>
                  </a:cubicBezTo>
                  <a:cubicBezTo>
                    <a:pt x="1614" y="639"/>
                    <a:pt x="1493" y="531"/>
                    <a:pt x="1411" y="475"/>
                  </a:cubicBezTo>
                  <a:cubicBezTo>
                    <a:pt x="1160" y="302"/>
                    <a:pt x="1149" y="275"/>
                    <a:pt x="753" y="130"/>
                  </a:cubicBezTo>
                  <a:cubicBezTo>
                    <a:pt x="570" y="63"/>
                    <a:pt x="435" y="0"/>
                    <a:pt x="3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 name="Google Shape;972;p19"/>
          <p:cNvSpPr/>
          <p:nvPr/>
        </p:nvSpPr>
        <p:spPr>
          <a:xfrm>
            <a:off x="319751" y="6440944"/>
            <a:ext cx="192318" cy="176184"/>
          </a:xfrm>
          <a:custGeom>
            <a:rect b="b" l="l" r="r" t="t"/>
            <a:pathLst>
              <a:path extrusionOk="0" h="5045" w="5507">
                <a:moveTo>
                  <a:pt x="2506" y="0"/>
                </a:moveTo>
                <a:cubicBezTo>
                  <a:pt x="2498" y="0"/>
                  <a:pt x="2491" y="1"/>
                  <a:pt x="2483" y="2"/>
                </a:cubicBezTo>
                <a:cubicBezTo>
                  <a:pt x="2215" y="48"/>
                  <a:pt x="2136" y="901"/>
                  <a:pt x="2222" y="2008"/>
                </a:cubicBezTo>
                <a:cubicBezTo>
                  <a:pt x="942" y="2322"/>
                  <a:pt x="1" y="2758"/>
                  <a:pt x="60" y="3037"/>
                </a:cubicBezTo>
                <a:cubicBezTo>
                  <a:pt x="92" y="3190"/>
                  <a:pt x="419" y="3267"/>
                  <a:pt x="923" y="3267"/>
                </a:cubicBezTo>
                <a:cubicBezTo>
                  <a:pt x="1313" y="3267"/>
                  <a:pt x="1808" y="3221"/>
                  <a:pt x="2355" y="3129"/>
                </a:cubicBezTo>
                <a:cubicBezTo>
                  <a:pt x="2532" y="4228"/>
                  <a:pt x="2811" y="5044"/>
                  <a:pt x="3081" y="5044"/>
                </a:cubicBezTo>
                <a:cubicBezTo>
                  <a:pt x="3084" y="5044"/>
                  <a:pt x="3087" y="5044"/>
                  <a:pt x="3090" y="5044"/>
                </a:cubicBezTo>
                <a:cubicBezTo>
                  <a:pt x="3369" y="5025"/>
                  <a:pt x="3540" y="4096"/>
                  <a:pt x="3452" y="2895"/>
                </a:cubicBezTo>
                <a:cubicBezTo>
                  <a:pt x="4650" y="2585"/>
                  <a:pt x="5506" y="2174"/>
                  <a:pt x="5451" y="1907"/>
                </a:cubicBezTo>
                <a:cubicBezTo>
                  <a:pt x="5419" y="1754"/>
                  <a:pt x="5092" y="1678"/>
                  <a:pt x="4589" y="1678"/>
                </a:cubicBezTo>
                <a:cubicBezTo>
                  <a:pt x="4235" y="1678"/>
                  <a:pt x="3794" y="1716"/>
                  <a:pt x="3307" y="1792"/>
                </a:cubicBezTo>
                <a:cubicBezTo>
                  <a:pt x="3105" y="746"/>
                  <a:pt x="2762" y="0"/>
                  <a:pt x="2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19"/>
          <p:cNvGrpSpPr/>
          <p:nvPr/>
        </p:nvGrpSpPr>
        <p:grpSpPr>
          <a:xfrm>
            <a:off x="9748115" y="854552"/>
            <a:ext cx="409550" cy="408479"/>
            <a:chOff x="4568615" y="3422102"/>
            <a:chExt cx="409550" cy="408479"/>
          </a:xfrm>
        </p:grpSpPr>
        <p:sp>
          <p:nvSpPr>
            <p:cNvPr id="974" name="Google Shape;974;p19"/>
            <p:cNvSpPr/>
            <p:nvPr/>
          </p:nvSpPr>
          <p:spPr>
            <a:xfrm>
              <a:off x="4824855" y="3422102"/>
              <a:ext cx="153310" cy="147408"/>
            </a:xfrm>
            <a:custGeom>
              <a:rect b="b" l="l" r="r" t="t"/>
              <a:pathLst>
                <a:path extrusionOk="0" h="4221" w="4390">
                  <a:moveTo>
                    <a:pt x="2372" y="1"/>
                  </a:moveTo>
                  <a:cubicBezTo>
                    <a:pt x="2037" y="1"/>
                    <a:pt x="1702" y="80"/>
                    <a:pt x="1407" y="239"/>
                  </a:cubicBezTo>
                  <a:cubicBezTo>
                    <a:pt x="331" y="823"/>
                    <a:pt x="1" y="2535"/>
                    <a:pt x="891" y="3449"/>
                  </a:cubicBezTo>
                  <a:cubicBezTo>
                    <a:pt x="1330" y="3900"/>
                    <a:pt x="1855" y="4220"/>
                    <a:pt x="2464" y="4220"/>
                  </a:cubicBezTo>
                  <a:cubicBezTo>
                    <a:pt x="2611" y="4220"/>
                    <a:pt x="2763" y="4201"/>
                    <a:pt x="2920" y="4161"/>
                  </a:cubicBezTo>
                  <a:cubicBezTo>
                    <a:pt x="3658" y="3974"/>
                    <a:pt x="4251" y="3315"/>
                    <a:pt x="4362" y="2563"/>
                  </a:cubicBezTo>
                  <a:cubicBezTo>
                    <a:pt x="4385" y="2394"/>
                    <a:pt x="4389" y="2222"/>
                    <a:pt x="4377" y="2051"/>
                  </a:cubicBezTo>
                  <a:cubicBezTo>
                    <a:pt x="4341" y="1504"/>
                    <a:pt x="4149" y="952"/>
                    <a:pt x="3767" y="558"/>
                  </a:cubicBezTo>
                  <a:cubicBezTo>
                    <a:pt x="3405" y="189"/>
                    <a:pt x="2889" y="1"/>
                    <a:pt x="23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9"/>
            <p:cNvSpPr/>
            <p:nvPr/>
          </p:nvSpPr>
          <p:spPr>
            <a:xfrm>
              <a:off x="4568615" y="3585744"/>
              <a:ext cx="98726" cy="95059"/>
            </a:xfrm>
            <a:custGeom>
              <a:rect b="b" l="l" r="r" t="t"/>
              <a:pathLst>
                <a:path extrusionOk="0" h="2722" w="2827">
                  <a:moveTo>
                    <a:pt x="1529" y="0"/>
                  </a:moveTo>
                  <a:cubicBezTo>
                    <a:pt x="1312" y="0"/>
                    <a:pt x="1096" y="51"/>
                    <a:pt x="906" y="155"/>
                  </a:cubicBezTo>
                  <a:cubicBezTo>
                    <a:pt x="213" y="532"/>
                    <a:pt x="1" y="1636"/>
                    <a:pt x="573" y="2224"/>
                  </a:cubicBezTo>
                  <a:cubicBezTo>
                    <a:pt x="857" y="2514"/>
                    <a:pt x="1195" y="2721"/>
                    <a:pt x="1587" y="2721"/>
                  </a:cubicBezTo>
                  <a:cubicBezTo>
                    <a:pt x="1682" y="2721"/>
                    <a:pt x="1780" y="2709"/>
                    <a:pt x="1881" y="2684"/>
                  </a:cubicBezTo>
                  <a:cubicBezTo>
                    <a:pt x="2356" y="2562"/>
                    <a:pt x="2739" y="2137"/>
                    <a:pt x="2810" y="1652"/>
                  </a:cubicBezTo>
                  <a:cubicBezTo>
                    <a:pt x="2825" y="1545"/>
                    <a:pt x="2826" y="1432"/>
                    <a:pt x="2819" y="1321"/>
                  </a:cubicBezTo>
                  <a:cubicBezTo>
                    <a:pt x="2796" y="968"/>
                    <a:pt x="2673" y="613"/>
                    <a:pt x="2426" y="359"/>
                  </a:cubicBezTo>
                  <a:cubicBezTo>
                    <a:pt x="2193" y="121"/>
                    <a:pt x="1861" y="0"/>
                    <a:pt x="15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9"/>
            <p:cNvSpPr/>
            <p:nvPr/>
          </p:nvSpPr>
          <p:spPr>
            <a:xfrm>
              <a:off x="4793718" y="3735557"/>
              <a:ext cx="98761" cy="95024"/>
            </a:xfrm>
            <a:custGeom>
              <a:rect b="b" l="l" r="r" t="t"/>
              <a:pathLst>
                <a:path extrusionOk="0" h="2721" w="2828">
                  <a:moveTo>
                    <a:pt x="1529" y="1"/>
                  </a:moveTo>
                  <a:cubicBezTo>
                    <a:pt x="1313" y="1"/>
                    <a:pt x="1097" y="52"/>
                    <a:pt x="907" y="155"/>
                  </a:cubicBezTo>
                  <a:cubicBezTo>
                    <a:pt x="214" y="531"/>
                    <a:pt x="0" y="1635"/>
                    <a:pt x="574" y="2225"/>
                  </a:cubicBezTo>
                  <a:cubicBezTo>
                    <a:pt x="858" y="2515"/>
                    <a:pt x="1195" y="2721"/>
                    <a:pt x="1587" y="2721"/>
                  </a:cubicBezTo>
                  <a:cubicBezTo>
                    <a:pt x="1682" y="2721"/>
                    <a:pt x="1780" y="2709"/>
                    <a:pt x="1882" y="2683"/>
                  </a:cubicBezTo>
                  <a:cubicBezTo>
                    <a:pt x="2357" y="2563"/>
                    <a:pt x="2740" y="2138"/>
                    <a:pt x="2811" y="1653"/>
                  </a:cubicBezTo>
                  <a:cubicBezTo>
                    <a:pt x="2826" y="1544"/>
                    <a:pt x="2827" y="1432"/>
                    <a:pt x="2820" y="1322"/>
                  </a:cubicBezTo>
                  <a:cubicBezTo>
                    <a:pt x="2797" y="968"/>
                    <a:pt x="2674" y="612"/>
                    <a:pt x="2427" y="361"/>
                  </a:cubicBezTo>
                  <a:cubicBezTo>
                    <a:pt x="2194" y="122"/>
                    <a:pt x="1862" y="1"/>
                    <a:pt x="1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BIG_NUMBER_1">
    <p:spTree>
      <p:nvGrpSpPr>
        <p:cNvPr id="977" name="Shape 977"/>
        <p:cNvGrpSpPr/>
        <p:nvPr/>
      </p:nvGrpSpPr>
      <p:grpSpPr>
        <a:xfrm>
          <a:off x="0" y="0"/>
          <a:ext cx="0" cy="0"/>
          <a:chOff x="0" y="0"/>
          <a:chExt cx="0" cy="0"/>
        </a:xfrm>
      </p:grpSpPr>
      <p:grpSp>
        <p:nvGrpSpPr>
          <p:cNvPr id="978" name="Google Shape;978;p20"/>
          <p:cNvGrpSpPr/>
          <p:nvPr/>
        </p:nvGrpSpPr>
        <p:grpSpPr>
          <a:xfrm>
            <a:off x="8916607" y="-57826"/>
            <a:ext cx="1040384" cy="1487268"/>
            <a:chOff x="7670323" y="3384282"/>
            <a:chExt cx="794126" cy="1135232"/>
          </a:xfrm>
        </p:grpSpPr>
        <p:sp>
          <p:nvSpPr>
            <p:cNvPr id="979" name="Google Shape;979;p20"/>
            <p:cNvSpPr/>
            <p:nvPr/>
          </p:nvSpPr>
          <p:spPr>
            <a:xfrm>
              <a:off x="8105724" y="4356496"/>
              <a:ext cx="102847" cy="163018"/>
            </a:xfrm>
            <a:custGeom>
              <a:rect b="b" l="l" r="r" t="t"/>
              <a:pathLst>
                <a:path extrusionOk="0" h="4668" w="2945">
                  <a:moveTo>
                    <a:pt x="655" y="0"/>
                  </a:moveTo>
                  <a:cubicBezTo>
                    <a:pt x="648" y="0"/>
                    <a:pt x="640" y="1"/>
                    <a:pt x="632" y="3"/>
                  </a:cubicBezTo>
                  <a:cubicBezTo>
                    <a:pt x="526" y="29"/>
                    <a:pt x="561" y="156"/>
                    <a:pt x="568" y="250"/>
                  </a:cubicBezTo>
                  <a:cubicBezTo>
                    <a:pt x="591" y="1106"/>
                    <a:pt x="0" y="4302"/>
                    <a:pt x="146" y="4544"/>
                  </a:cubicBezTo>
                  <a:cubicBezTo>
                    <a:pt x="159" y="4564"/>
                    <a:pt x="182" y="4579"/>
                    <a:pt x="206" y="4579"/>
                  </a:cubicBezTo>
                  <a:cubicBezTo>
                    <a:pt x="236" y="4579"/>
                    <a:pt x="267" y="4558"/>
                    <a:pt x="285" y="4499"/>
                  </a:cubicBezTo>
                  <a:cubicBezTo>
                    <a:pt x="719" y="3069"/>
                    <a:pt x="794" y="1476"/>
                    <a:pt x="786" y="693"/>
                  </a:cubicBezTo>
                  <a:lnTo>
                    <a:pt x="786" y="693"/>
                  </a:lnTo>
                  <a:cubicBezTo>
                    <a:pt x="953" y="1110"/>
                    <a:pt x="1157" y="1414"/>
                    <a:pt x="1746" y="2594"/>
                  </a:cubicBezTo>
                  <a:lnTo>
                    <a:pt x="1748" y="2599"/>
                  </a:lnTo>
                  <a:cubicBezTo>
                    <a:pt x="2168" y="3452"/>
                    <a:pt x="2578" y="4668"/>
                    <a:pt x="2813" y="4668"/>
                  </a:cubicBezTo>
                  <a:cubicBezTo>
                    <a:pt x="2836" y="4668"/>
                    <a:pt x="2858" y="4656"/>
                    <a:pt x="2877" y="4631"/>
                  </a:cubicBezTo>
                  <a:cubicBezTo>
                    <a:pt x="2945" y="4546"/>
                    <a:pt x="2717" y="3722"/>
                    <a:pt x="2700" y="3671"/>
                  </a:cubicBezTo>
                  <a:cubicBezTo>
                    <a:pt x="2540" y="3153"/>
                    <a:pt x="1919" y="1958"/>
                    <a:pt x="1778" y="1714"/>
                  </a:cubicBezTo>
                  <a:cubicBezTo>
                    <a:pt x="1251" y="793"/>
                    <a:pt x="870" y="341"/>
                    <a:pt x="758" y="205"/>
                  </a:cubicBezTo>
                  <a:cubicBezTo>
                    <a:pt x="743" y="112"/>
                    <a:pt x="753" y="150"/>
                    <a:pt x="750" y="85"/>
                  </a:cubicBezTo>
                  <a:cubicBezTo>
                    <a:pt x="747" y="39"/>
                    <a:pt x="704" y="0"/>
                    <a:pt x="6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0"/>
            <p:cNvSpPr/>
            <p:nvPr/>
          </p:nvSpPr>
          <p:spPr>
            <a:xfrm>
              <a:off x="7907859" y="4252115"/>
              <a:ext cx="199268" cy="180899"/>
            </a:xfrm>
            <a:custGeom>
              <a:rect b="b" l="l" r="r" t="t"/>
              <a:pathLst>
                <a:path extrusionOk="0" h="5180" w="5706">
                  <a:moveTo>
                    <a:pt x="5544" y="1"/>
                  </a:moveTo>
                  <a:cubicBezTo>
                    <a:pt x="5533" y="1"/>
                    <a:pt x="5522" y="2"/>
                    <a:pt x="5510" y="5"/>
                  </a:cubicBezTo>
                  <a:cubicBezTo>
                    <a:pt x="5412" y="31"/>
                    <a:pt x="5375" y="169"/>
                    <a:pt x="4963" y="648"/>
                  </a:cubicBezTo>
                  <a:cubicBezTo>
                    <a:pt x="4820" y="817"/>
                    <a:pt x="4678" y="975"/>
                    <a:pt x="4522" y="1137"/>
                  </a:cubicBezTo>
                  <a:cubicBezTo>
                    <a:pt x="4522" y="1137"/>
                    <a:pt x="4522" y="1137"/>
                    <a:pt x="4522" y="1137"/>
                  </a:cubicBezTo>
                  <a:lnTo>
                    <a:pt x="4522" y="1137"/>
                  </a:lnTo>
                  <a:cubicBezTo>
                    <a:pt x="4523" y="1137"/>
                    <a:pt x="4472" y="1187"/>
                    <a:pt x="4229" y="1449"/>
                  </a:cubicBezTo>
                  <a:cubicBezTo>
                    <a:pt x="3602" y="2093"/>
                    <a:pt x="3125" y="2254"/>
                    <a:pt x="2436" y="2815"/>
                  </a:cubicBezTo>
                  <a:cubicBezTo>
                    <a:pt x="2386" y="2853"/>
                    <a:pt x="2367" y="2862"/>
                    <a:pt x="2310" y="2897"/>
                  </a:cubicBezTo>
                  <a:cubicBezTo>
                    <a:pt x="2263" y="2925"/>
                    <a:pt x="2055" y="3056"/>
                    <a:pt x="1973" y="3111"/>
                  </a:cubicBezTo>
                  <a:cubicBezTo>
                    <a:pt x="1896" y="3165"/>
                    <a:pt x="1817" y="3220"/>
                    <a:pt x="1740" y="3275"/>
                  </a:cubicBezTo>
                  <a:cubicBezTo>
                    <a:pt x="1670" y="3325"/>
                    <a:pt x="1599" y="3377"/>
                    <a:pt x="1530" y="3430"/>
                  </a:cubicBezTo>
                  <a:cubicBezTo>
                    <a:pt x="1452" y="3491"/>
                    <a:pt x="1374" y="3550"/>
                    <a:pt x="1302" y="3613"/>
                  </a:cubicBezTo>
                  <a:cubicBezTo>
                    <a:pt x="1106" y="3782"/>
                    <a:pt x="950" y="3941"/>
                    <a:pt x="710" y="4192"/>
                  </a:cubicBezTo>
                  <a:cubicBezTo>
                    <a:pt x="524" y="4382"/>
                    <a:pt x="325" y="4588"/>
                    <a:pt x="161" y="4817"/>
                  </a:cubicBezTo>
                  <a:cubicBezTo>
                    <a:pt x="67" y="4944"/>
                    <a:pt x="35" y="4954"/>
                    <a:pt x="20" y="5017"/>
                  </a:cubicBezTo>
                  <a:cubicBezTo>
                    <a:pt x="1" y="5102"/>
                    <a:pt x="75" y="5180"/>
                    <a:pt x="156" y="5180"/>
                  </a:cubicBezTo>
                  <a:cubicBezTo>
                    <a:pt x="193" y="5180"/>
                    <a:pt x="232" y="5164"/>
                    <a:pt x="264" y="5125"/>
                  </a:cubicBezTo>
                  <a:cubicBezTo>
                    <a:pt x="264" y="5125"/>
                    <a:pt x="353" y="4988"/>
                    <a:pt x="1029" y="4396"/>
                  </a:cubicBezTo>
                  <a:cubicBezTo>
                    <a:pt x="1133" y="4306"/>
                    <a:pt x="1196" y="4254"/>
                    <a:pt x="1220" y="4236"/>
                  </a:cubicBezTo>
                  <a:lnTo>
                    <a:pt x="1220" y="4236"/>
                  </a:lnTo>
                  <a:cubicBezTo>
                    <a:pt x="1219" y="4236"/>
                    <a:pt x="1219" y="4236"/>
                    <a:pt x="1219" y="4236"/>
                  </a:cubicBezTo>
                  <a:lnTo>
                    <a:pt x="1219" y="4236"/>
                  </a:lnTo>
                  <a:cubicBezTo>
                    <a:pt x="1231" y="4227"/>
                    <a:pt x="1256" y="4207"/>
                    <a:pt x="1256" y="4207"/>
                  </a:cubicBezTo>
                  <a:lnTo>
                    <a:pt x="1256" y="4207"/>
                  </a:lnTo>
                  <a:cubicBezTo>
                    <a:pt x="1256" y="4207"/>
                    <a:pt x="1256" y="4207"/>
                    <a:pt x="1255" y="4207"/>
                  </a:cubicBezTo>
                  <a:cubicBezTo>
                    <a:pt x="1259" y="4203"/>
                    <a:pt x="1264" y="4199"/>
                    <a:pt x="1264" y="4199"/>
                  </a:cubicBezTo>
                  <a:lnTo>
                    <a:pt x="1264" y="4199"/>
                  </a:lnTo>
                  <a:cubicBezTo>
                    <a:pt x="1265" y="4199"/>
                    <a:pt x="1264" y="4200"/>
                    <a:pt x="1262" y="4201"/>
                  </a:cubicBezTo>
                  <a:cubicBezTo>
                    <a:pt x="1266" y="4200"/>
                    <a:pt x="1269" y="4196"/>
                    <a:pt x="1270" y="4196"/>
                  </a:cubicBezTo>
                  <a:lnTo>
                    <a:pt x="1270" y="4196"/>
                  </a:lnTo>
                  <a:cubicBezTo>
                    <a:pt x="1270" y="4196"/>
                    <a:pt x="1269" y="4197"/>
                    <a:pt x="1268" y="4199"/>
                  </a:cubicBezTo>
                  <a:cubicBezTo>
                    <a:pt x="1275" y="4193"/>
                    <a:pt x="1279" y="4188"/>
                    <a:pt x="1283" y="4186"/>
                  </a:cubicBezTo>
                  <a:cubicBezTo>
                    <a:pt x="1289" y="4181"/>
                    <a:pt x="1295" y="4177"/>
                    <a:pt x="1295" y="4177"/>
                  </a:cubicBezTo>
                  <a:lnTo>
                    <a:pt x="1295" y="4177"/>
                  </a:lnTo>
                  <a:cubicBezTo>
                    <a:pt x="1295" y="4177"/>
                    <a:pt x="1295" y="4177"/>
                    <a:pt x="1293" y="4179"/>
                  </a:cubicBezTo>
                  <a:cubicBezTo>
                    <a:pt x="1298" y="4175"/>
                    <a:pt x="1302" y="4173"/>
                    <a:pt x="1307" y="4168"/>
                  </a:cubicBezTo>
                  <a:lnTo>
                    <a:pt x="1307" y="4168"/>
                  </a:lnTo>
                  <a:cubicBezTo>
                    <a:pt x="1304" y="4171"/>
                    <a:pt x="1303" y="4172"/>
                    <a:pt x="1303" y="4172"/>
                  </a:cubicBezTo>
                  <a:cubicBezTo>
                    <a:pt x="1304" y="4172"/>
                    <a:pt x="1312" y="4165"/>
                    <a:pt x="1319" y="4159"/>
                  </a:cubicBezTo>
                  <a:cubicBezTo>
                    <a:pt x="1341" y="4139"/>
                    <a:pt x="1492" y="4019"/>
                    <a:pt x="2041" y="3649"/>
                  </a:cubicBezTo>
                  <a:cubicBezTo>
                    <a:pt x="2113" y="3594"/>
                    <a:pt x="2187" y="3540"/>
                    <a:pt x="2262" y="3488"/>
                  </a:cubicBezTo>
                  <a:cubicBezTo>
                    <a:pt x="2335" y="3433"/>
                    <a:pt x="2408" y="3373"/>
                    <a:pt x="2481" y="3317"/>
                  </a:cubicBezTo>
                  <a:cubicBezTo>
                    <a:pt x="2606" y="3220"/>
                    <a:pt x="3104" y="2854"/>
                    <a:pt x="3148" y="2822"/>
                  </a:cubicBezTo>
                  <a:cubicBezTo>
                    <a:pt x="3268" y="2737"/>
                    <a:pt x="3555" y="2546"/>
                    <a:pt x="3830" y="2328"/>
                  </a:cubicBezTo>
                  <a:cubicBezTo>
                    <a:pt x="3931" y="2247"/>
                    <a:pt x="4044" y="2151"/>
                    <a:pt x="4241" y="1951"/>
                  </a:cubicBezTo>
                  <a:cubicBezTo>
                    <a:pt x="4607" y="1577"/>
                    <a:pt x="4692" y="1510"/>
                    <a:pt x="4946" y="1210"/>
                  </a:cubicBezTo>
                  <a:cubicBezTo>
                    <a:pt x="5168" y="948"/>
                    <a:pt x="5309" y="771"/>
                    <a:pt x="5506" y="471"/>
                  </a:cubicBezTo>
                  <a:cubicBezTo>
                    <a:pt x="5553" y="400"/>
                    <a:pt x="5623" y="315"/>
                    <a:pt x="5674" y="181"/>
                  </a:cubicBezTo>
                  <a:cubicBezTo>
                    <a:pt x="5705" y="101"/>
                    <a:pt x="5640" y="1"/>
                    <a:pt x="55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0"/>
            <p:cNvSpPr/>
            <p:nvPr/>
          </p:nvSpPr>
          <p:spPr>
            <a:xfrm>
              <a:off x="7857467" y="4197079"/>
              <a:ext cx="241140" cy="147443"/>
            </a:xfrm>
            <a:custGeom>
              <a:rect b="b" l="l" r="r" t="t"/>
              <a:pathLst>
                <a:path extrusionOk="0" h="4222" w="6905">
                  <a:moveTo>
                    <a:pt x="5121" y="1731"/>
                  </a:moveTo>
                  <a:cubicBezTo>
                    <a:pt x="5097" y="1737"/>
                    <a:pt x="5010" y="1759"/>
                    <a:pt x="4952" y="1774"/>
                  </a:cubicBezTo>
                  <a:lnTo>
                    <a:pt x="4952" y="1774"/>
                  </a:lnTo>
                  <a:cubicBezTo>
                    <a:pt x="5055" y="1748"/>
                    <a:pt x="5104" y="1736"/>
                    <a:pt x="5121" y="1731"/>
                  </a:cubicBezTo>
                  <a:close/>
                  <a:moveTo>
                    <a:pt x="4900" y="1789"/>
                  </a:moveTo>
                  <a:lnTo>
                    <a:pt x="4900" y="1789"/>
                  </a:lnTo>
                  <a:cubicBezTo>
                    <a:pt x="4899" y="1789"/>
                    <a:pt x="4898" y="1789"/>
                    <a:pt x="4898" y="1789"/>
                  </a:cubicBezTo>
                  <a:lnTo>
                    <a:pt x="4899" y="1789"/>
                  </a:lnTo>
                  <a:cubicBezTo>
                    <a:pt x="4899" y="1789"/>
                    <a:pt x="4899" y="1789"/>
                    <a:pt x="4900" y="1789"/>
                  </a:cubicBezTo>
                  <a:close/>
                  <a:moveTo>
                    <a:pt x="6715" y="0"/>
                  </a:moveTo>
                  <a:cubicBezTo>
                    <a:pt x="6676" y="0"/>
                    <a:pt x="6637" y="16"/>
                    <a:pt x="6612" y="48"/>
                  </a:cubicBezTo>
                  <a:cubicBezTo>
                    <a:pt x="6591" y="75"/>
                    <a:pt x="6568" y="98"/>
                    <a:pt x="6539" y="123"/>
                  </a:cubicBezTo>
                  <a:cubicBezTo>
                    <a:pt x="6531" y="121"/>
                    <a:pt x="6522" y="120"/>
                    <a:pt x="6513" y="120"/>
                  </a:cubicBezTo>
                  <a:cubicBezTo>
                    <a:pt x="6503" y="120"/>
                    <a:pt x="6491" y="121"/>
                    <a:pt x="6480" y="124"/>
                  </a:cubicBezTo>
                  <a:cubicBezTo>
                    <a:pt x="6442" y="133"/>
                    <a:pt x="6415" y="160"/>
                    <a:pt x="6369" y="200"/>
                  </a:cubicBezTo>
                  <a:cubicBezTo>
                    <a:pt x="6144" y="387"/>
                    <a:pt x="5943" y="537"/>
                    <a:pt x="5767" y="663"/>
                  </a:cubicBezTo>
                  <a:cubicBezTo>
                    <a:pt x="5538" y="809"/>
                    <a:pt x="4951" y="1092"/>
                    <a:pt x="4742" y="1208"/>
                  </a:cubicBezTo>
                  <a:cubicBezTo>
                    <a:pt x="4742" y="1208"/>
                    <a:pt x="4742" y="1208"/>
                    <a:pt x="4742" y="1208"/>
                  </a:cubicBezTo>
                  <a:lnTo>
                    <a:pt x="4742" y="1208"/>
                  </a:lnTo>
                  <a:cubicBezTo>
                    <a:pt x="4742" y="1208"/>
                    <a:pt x="4734" y="1216"/>
                    <a:pt x="3984" y="1635"/>
                  </a:cubicBezTo>
                  <a:cubicBezTo>
                    <a:pt x="3581" y="1861"/>
                    <a:pt x="3289" y="2072"/>
                    <a:pt x="2395" y="2546"/>
                  </a:cubicBezTo>
                  <a:cubicBezTo>
                    <a:pt x="1757" y="2883"/>
                    <a:pt x="1537" y="3021"/>
                    <a:pt x="1329" y="3145"/>
                  </a:cubicBezTo>
                  <a:cubicBezTo>
                    <a:pt x="1326" y="3146"/>
                    <a:pt x="1324" y="3148"/>
                    <a:pt x="1322" y="3149"/>
                  </a:cubicBezTo>
                  <a:lnTo>
                    <a:pt x="1322" y="3149"/>
                  </a:lnTo>
                  <a:cubicBezTo>
                    <a:pt x="1322" y="3148"/>
                    <a:pt x="1323" y="3148"/>
                    <a:pt x="1324" y="3148"/>
                  </a:cubicBezTo>
                  <a:lnTo>
                    <a:pt x="1324" y="3148"/>
                  </a:lnTo>
                  <a:cubicBezTo>
                    <a:pt x="1321" y="3149"/>
                    <a:pt x="1321" y="3149"/>
                    <a:pt x="1321" y="3149"/>
                  </a:cubicBezTo>
                  <a:cubicBezTo>
                    <a:pt x="1321" y="3149"/>
                    <a:pt x="1321" y="3149"/>
                    <a:pt x="1322" y="3149"/>
                  </a:cubicBezTo>
                  <a:lnTo>
                    <a:pt x="1322" y="3149"/>
                  </a:lnTo>
                  <a:cubicBezTo>
                    <a:pt x="1315" y="3153"/>
                    <a:pt x="1311" y="3155"/>
                    <a:pt x="1304" y="3160"/>
                  </a:cubicBezTo>
                  <a:cubicBezTo>
                    <a:pt x="1303" y="3160"/>
                    <a:pt x="1282" y="3174"/>
                    <a:pt x="1271" y="3179"/>
                  </a:cubicBezTo>
                  <a:lnTo>
                    <a:pt x="1187" y="3229"/>
                  </a:lnTo>
                  <a:cubicBezTo>
                    <a:pt x="1187" y="3229"/>
                    <a:pt x="905" y="3398"/>
                    <a:pt x="712" y="3515"/>
                  </a:cubicBezTo>
                  <a:cubicBezTo>
                    <a:pt x="523" y="3631"/>
                    <a:pt x="441" y="3697"/>
                    <a:pt x="332" y="3783"/>
                  </a:cubicBezTo>
                  <a:cubicBezTo>
                    <a:pt x="336" y="3779"/>
                    <a:pt x="338" y="3778"/>
                    <a:pt x="338" y="3778"/>
                  </a:cubicBezTo>
                  <a:lnTo>
                    <a:pt x="338" y="3778"/>
                  </a:lnTo>
                  <a:cubicBezTo>
                    <a:pt x="335" y="3778"/>
                    <a:pt x="222" y="3867"/>
                    <a:pt x="125" y="3990"/>
                  </a:cubicBezTo>
                  <a:cubicBezTo>
                    <a:pt x="100" y="4023"/>
                    <a:pt x="82" y="4052"/>
                    <a:pt x="74" y="4074"/>
                  </a:cubicBezTo>
                  <a:cubicBezTo>
                    <a:pt x="55" y="4093"/>
                    <a:pt x="36" y="4113"/>
                    <a:pt x="20" y="4135"/>
                  </a:cubicBezTo>
                  <a:cubicBezTo>
                    <a:pt x="4" y="4155"/>
                    <a:pt x="1" y="4190"/>
                    <a:pt x="26" y="4211"/>
                  </a:cubicBezTo>
                  <a:cubicBezTo>
                    <a:pt x="33" y="4217"/>
                    <a:pt x="37" y="4221"/>
                    <a:pt x="45" y="4221"/>
                  </a:cubicBezTo>
                  <a:cubicBezTo>
                    <a:pt x="74" y="4221"/>
                    <a:pt x="163" y="4164"/>
                    <a:pt x="690" y="3914"/>
                  </a:cubicBezTo>
                  <a:cubicBezTo>
                    <a:pt x="1144" y="3700"/>
                    <a:pt x="1230" y="3629"/>
                    <a:pt x="1724" y="3418"/>
                  </a:cubicBezTo>
                  <a:lnTo>
                    <a:pt x="1724" y="3418"/>
                  </a:lnTo>
                  <a:cubicBezTo>
                    <a:pt x="1713" y="3422"/>
                    <a:pt x="1710" y="3424"/>
                    <a:pt x="1705" y="3425"/>
                  </a:cubicBezTo>
                  <a:cubicBezTo>
                    <a:pt x="2109" y="3255"/>
                    <a:pt x="2518" y="3063"/>
                    <a:pt x="2733" y="2954"/>
                  </a:cubicBezTo>
                  <a:cubicBezTo>
                    <a:pt x="2987" y="2827"/>
                    <a:pt x="3121" y="2780"/>
                    <a:pt x="3503" y="2589"/>
                  </a:cubicBezTo>
                  <a:cubicBezTo>
                    <a:pt x="4031" y="2325"/>
                    <a:pt x="4590" y="1974"/>
                    <a:pt x="4742" y="1883"/>
                  </a:cubicBezTo>
                  <a:lnTo>
                    <a:pt x="4742" y="1883"/>
                  </a:lnTo>
                  <a:cubicBezTo>
                    <a:pt x="4739" y="1884"/>
                    <a:pt x="4738" y="1885"/>
                    <a:pt x="4738" y="1885"/>
                  </a:cubicBezTo>
                  <a:cubicBezTo>
                    <a:pt x="4738" y="1885"/>
                    <a:pt x="4740" y="1883"/>
                    <a:pt x="4743" y="1882"/>
                  </a:cubicBezTo>
                  <a:cubicBezTo>
                    <a:pt x="4760" y="1871"/>
                    <a:pt x="4854" y="1815"/>
                    <a:pt x="4887" y="1796"/>
                  </a:cubicBezTo>
                  <a:lnTo>
                    <a:pt x="4887" y="1796"/>
                  </a:lnTo>
                  <a:cubicBezTo>
                    <a:pt x="4887" y="1796"/>
                    <a:pt x="4887" y="1796"/>
                    <a:pt x="4887" y="1796"/>
                  </a:cubicBezTo>
                  <a:cubicBezTo>
                    <a:pt x="4888" y="1796"/>
                    <a:pt x="4893" y="1792"/>
                    <a:pt x="4898" y="1789"/>
                  </a:cubicBezTo>
                  <a:cubicBezTo>
                    <a:pt x="4899" y="1789"/>
                    <a:pt x="4900" y="1788"/>
                    <a:pt x="4900" y="1788"/>
                  </a:cubicBezTo>
                  <a:lnTo>
                    <a:pt x="4900" y="1788"/>
                  </a:lnTo>
                  <a:cubicBezTo>
                    <a:pt x="4900" y="1788"/>
                    <a:pt x="4900" y="1788"/>
                    <a:pt x="4900" y="1789"/>
                  </a:cubicBezTo>
                  <a:lnTo>
                    <a:pt x="4900" y="1789"/>
                  </a:lnTo>
                  <a:cubicBezTo>
                    <a:pt x="4906" y="1787"/>
                    <a:pt x="4926" y="1781"/>
                    <a:pt x="4952" y="1774"/>
                  </a:cubicBezTo>
                  <a:lnTo>
                    <a:pt x="4952" y="1774"/>
                  </a:lnTo>
                  <a:cubicBezTo>
                    <a:pt x="4937" y="1778"/>
                    <a:pt x="4921" y="1782"/>
                    <a:pt x="4905" y="1786"/>
                  </a:cubicBezTo>
                  <a:cubicBezTo>
                    <a:pt x="4911" y="1783"/>
                    <a:pt x="4918" y="1779"/>
                    <a:pt x="4922" y="1775"/>
                  </a:cubicBezTo>
                  <a:lnTo>
                    <a:pt x="4922" y="1775"/>
                  </a:lnTo>
                  <a:cubicBezTo>
                    <a:pt x="4956" y="1755"/>
                    <a:pt x="5036" y="1707"/>
                    <a:pt x="5050" y="1699"/>
                  </a:cubicBezTo>
                  <a:lnTo>
                    <a:pt x="5050" y="1699"/>
                  </a:lnTo>
                  <a:cubicBezTo>
                    <a:pt x="5050" y="1699"/>
                    <a:pt x="5049" y="1699"/>
                    <a:pt x="5049" y="1700"/>
                  </a:cubicBezTo>
                  <a:cubicBezTo>
                    <a:pt x="5050" y="1699"/>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2" y="1698"/>
                    <a:pt x="5053" y="1697"/>
                    <a:pt x="5053" y="1697"/>
                  </a:cubicBezTo>
                  <a:lnTo>
                    <a:pt x="5053" y="1697"/>
                  </a:lnTo>
                  <a:cubicBezTo>
                    <a:pt x="5053" y="1697"/>
                    <a:pt x="5052" y="1698"/>
                    <a:pt x="5051" y="1698"/>
                  </a:cubicBezTo>
                  <a:lnTo>
                    <a:pt x="5051" y="1698"/>
                  </a:lnTo>
                  <a:cubicBezTo>
                    <a:pt x="5053" y="1697"/>
                    <a:pt x="5054" y="1697"/>
                    <a:pt x="5054" y="1697"/>
                  </a:cubicBezTo>
                  <a:lnTo>
                    <a:pt x="5054" y="1697"/>
                  </a:lnTo>
                  <a:cubicBezTo>
                    <a:pt x="5054" y="1697"/>
                    <a:pt x="5054" y="1697"/>
                    <a:pt x="5053" y="1697"/>
                  </a:cubicBezTo>
                  <a:lnTo>
                    <a:pt x="5053" y="1697"/>
                  </a:lnTo>
                  <a:cubicBezTo>
                    <a:pt x="5056" y="1696"/>
                    <a:pt x="5058" y="1695"/>
                    <a:pt x="5059" y="1693"/>
                  </a:cubicBezTo>
                  <a:cubicBezTo>
                    <a:pt x="5060" y="1692"/>
                    <a:pt x="5062" y="1691"/>
                    <a:pt x="5063" y="1691"/>
                  </a:cubicBezTo>
                  <a:lnTo>
                    <a:pt x="5063" y="1691"/>
                  </a:lnTo>
                  <a:cubicBezTo>
                    <a:pt x="5060" y="1693"/>
                    <a:pt x="5059" y="1694"/>
                    <a:pt x="5059" y="1694"/>
                  </a:cubicBezTo>
                  <a:cubicBezTo>
                    <a:pt x="5059" y="1694"/>
                    <a:pt x="5061" y="1693"/>
                    <a:pt x="5066" y="1690"/>
                  </a:cubicBezTo>
                  <a:lnTo>
                    <a:pt x="5066" y="1690"/>
                  </a:lnTo>
                  <a:cubicBezTo>
                    <a:pt x="5065" y="1690"/>
                    <a:pt x="5064" y="1691"/>
                    <a:pt x="5063" y="1691"/>
                  </a:cubicBezTo>
                  <a:lnTo>
                    <a:pt x="5063" y="1691"/>
                  </a:lnTo>
                  <a:cubicBezTo>
                    <a:pt x="5083" y="1678"/>
                    <a:pt x="5167" y="1626"/>
                    <a:pt x="5222" y="1593"/>
                  </a:cubicBezTo>
                  <a:cubicBezTo>
                    <a:pt x="5236" y="1585"/>
                    <a:pt x="5353" y="1505"/>
                    <a:pt x="5361" y="1499"/>
                  </a:cubicBezTo>
                  <a:cubicBezTo>
                    <a:pt x="5701" y="1254"/>
                    <a:pt x="6551" y="627"/>
                    <a:pt x="6747" y="349"/>
                  </a:cubicBezTo>
                  <a:lnTo>
                    <a:pt x="6814" y="246"/>
                  </a:lnTo>
                  <a:cubicBezTo>
                    <a:pt x="6905" y="92"/>
                    <a:pt x="6809" y="0"/>
                    <a:pt x="67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0"/>
            <p:cNvSpPr/>
            <p:nvPr/>
          </p:nvSpPr>
          <p:spPr>
            <a:xfrm>
              <a:off x="7816400" y="4128424"/>
              <a:ext cx="290450" cy="167768"/>
            </a:xfrm>
            <a:custGeom>
              <a:rect b="b" l="l" r="r" t="t"/>
              <a:pathLst>
                <a:path extrusionOk="0" h="4804" w="8317">
                  <a:moveTo>
                    <a:pt x="7794" y="0"/>
                  </a:moveTo>
                  <a:cubicBezTo>
                    <a:pt x="7782" y="0"/>
                    <a:pt x="7770" y="2"/>
                    <a:pt x="7758" y="6"/>
                  </a:cubicBezTo>
                  <a:cubicBezTo>
                    <a:pt x="7357" y="108"/>
                    <a:pt x="2408" y="2974"/>
                    <a:pt x="1508" y="3668"/>
                  </a:cubicBezTo>
                  <a:cubicBezTo>
                    <a:pt x="1467" y="3700"/>
                    <a:pt x="1383" y="3768"/>
                    <a:pt x="1304" y="3834"/>
                  </a:cubicBezTo>
                  <a:cubicBezTo>
                    <a:pt x="1125" y="3935"/>
                    <a:pt x="912" y="4062"/>
                    <a:pt x="646" y="4218"/>
                  </a:cubicBezTo>
                  <a:cubicBezTo>
                    <a:pt x="648" y="4216"/>
                    <a:pt x="650" y="4216"/>
                    <a:pt x="650" y="4216"/>
                  </a:cubicBezTo>
                  <a:lnTo>
                    <a:pt x="650" y="4216"/>
                  </a:lnTo>
                  <a:cubicBezTo>
                    <a:pt x="651" y="4216"/>
                    <a:pt x="611" y="4239"/>
                    <a:pt x="594" y="4248"/>
                  </a:cubicBezTo>
                  <a:cubicBezTo>
                    <a:pt x="596" y="4247"/>
                    <a:pt x="599" y="4245"/>
                    <a:pt x="598" y="4245"/>
                  </a:cubicBezTo>
                  <a:lnTo>
                    <a:pt x="598" y="4245"/>
                  </a:lnTo>
                  <a:cubicBezTo>
                    <a:pt x="597" y="4245"/>
                    <a:pt x="574" y="4260"/>
                    <a:pt x="448" y="4346"/>
                  </a:cubicBezTo>
                  <a:cubicBezTo>
                    <a:pt x="271" y="4469"/>
                    <a:pt x="252" y="4484"/>
                    <a:pt x="158" y="4567"/>
                  </a:cubicBezTo>
                  <a:cubicBezTo>
                    <a:pt x="89" y="4628"/>
                    <a:pt x="1" y="4728"/>
                    <a:pt x="75" y="4775"/>
                  </a:cubicBezTo>
                  <a:cubicBezTo>
                    <a:pt x="93" y="4787"/>
                    <a:pt x="113" y="4792"/>
                    <a:pt x="133" y="4792"/>
                  </a:cubicBezTo>
                  <a:cubicBezTo>
                    <a:pt x="139" y="4792"/>
                    <a:pt x="146" y="4792"/>
                    <a:pt x="153" y="4791"/>
                  </a:cubicBezTo>
                  <a:cubicBezTo>
                    <a:pt x="160" y="4798"/>
                    <a:pt x="170" y="4803"/>
                    <a:pt x="181" y="4803"/>
                  </a:cubicBezTo>
                  <a:cubicBezTo>
                    <a:pt x="188" y="4803"/>
                    <a:pt x="194" y="4802"/>
                    <a:pt x="201" y="4798"/>
                  </a:cubicBezTo>
                  <a:cubicBezTo>
                    <a:pt x="211" y="4791"/>
                    <a:pt x="222" y="4782"/>
                    <a:pt x="231" y="4775"/>
                  </a:cubicBezTo>
                  <a:cubicBezTo>
                    <a:pt x="231" y="4775"/>
                    <a:pt x="491" y="4658"/>
                    <a:pt x="839" y="4450"/>
                  </a:cubicBezTo>
                  <a:lnTo>
                    <a:pt x="839" y="4450"/>
                  </a:lnTo>
                  <a:cubicBezTo>
                    <a:pt x="833" y="4453"/>
                    <a:pt x="831" y="4455"/>
                    <a:pt x="832" y="4455"/>
                  </a:cubicBezTo>
                  <a:cubicBezTo>
                    <a:pt x="835" y="4455"/>
                    <a:pt x="928" y="4403"/>
                    <a:pt x="963" y="4383"/>
                  </a:cubicBezTo>
                  <a:cubicBezTo>
                    <a:pt x="1905" y="3866"/>
                    <a:pt x="732" y="4422"/>
                    <a:pt x="2210" y="3741"/>
                  </a:cubicBezTo>
                  <a:cubicBezTo>
                    <a:pt x="2889" y="3429"/>
                    <a:pt x="2613" y="3561"/>
                    <a:pt x="3281" y="3265"/>
                  </a:cubicBezTo>
                  <a:cubicBezTo>
                    <a:pt x="6301" y="1926"/>
                    <a:pt x="8317" y="256"/>
                    <a:pt x="7911" y="25"/>
                  </a:cubicBezTo>
                  <a:cubicBezTo>
                    <a:pt x="7886" y="11"/>
                    <a:pt x="7859" y="4"/>
                    <a:pt x="7832" y="4"/>
                  </a:cubicBezTo>
                  <a:cubicBezTo>
                    <a:pt x="7829" y="4"/>
                    <a:pt x="7827" y="4"/>
                    <a:pt x="7824" y="4"/>
                  </a:cubicBezTo>
                  <a:cubicBezTo>
                    <a:pt x="7814" y="2"/>
                    <a:pt x="7804" y="0"/>
                    <a:pt x="7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0"/>
            <p:cNvSpPr/>
            <p:nvPr/>
          </p:nvSpPr>
          <p:spPr>
            <a:xfrm>
              <a:off x="7777707" y="4048733"/>
              <a:ext cx="306969" cy="156138"/>
            </a:xfrm>
            <a:custGeom>
              <a:rect b="b" l="l" r="r" t="t"/>
              <a:pathLst>
                <a:path extrusionOk="0" h="4471" w="8790">
                  <a:moveTo>
                    <a:pt x="4809" y="2545"/>
                  </a:moveTo>
                  <a:lnTo>
                    <a:pt x="4809" y="2545"/>
                  </a:lnTo>
                  <a:cubicBezTo>
                    <a:pt x="4804" y="2546"/>
                    <a:pt x="4796" y="2549"/>
                    <a:pt x="4797" y="2549"/>
                  </a:cubicBezTo>
                  <a:cubicBezTo>
                    <a:pt x="4797" y="2549"/>
                    <a:pt x="4799" y="2548"/>
                    <a:pt x="4803" y="2547"/>
                  </a:cubicBezTo>
                  <a:cubicBezTo>
                    <a:pt x="4806" y="2547"/>
                    <a:pt x="4807" y="2546"/>
                    <a:pt x="4809" y="2545"/>
                  </a:cubicBezTo>
                  <a:close/>
                  <a:moveTo>
                    <a:pt x="8581" y="0"/>
                  </a:moveTo>
                  <a:cubicBezTo>
                    <a:pt x="8566" y="0"/>
                    <a:pt x="8551" y="3"/>
                    <a:pt x="8536" y="7"/>
                  </a:cubicBezTo>
                  <a:cubicBezTo>
                    <a:pt x="8461" y="25"/>
                    <a:pt x="8385" y="72"/>
                    <a:pt x="7282" y="791"/>
                  </a:cubicBezTo>
                  <a:cubicBezTo>
                    <a:pt x="6785" y="1116"/>
                    <a:pt x="6743" y="1295"/>
                    <a:pt x="4284" y="2190"/>
                  </a:cubicBezTo>
                  <a:cubicBezTo>
                    <a:pt x="3435" y="2500"/>
                    <a:pt x="3602" y="2286"/>
                    <a:pt x="1559" y="3349"/>
                  </a:cubicBezTo>
                  <a:cubicBezTo>
                    <a:pt x="967" y="3657"/>
                    <a:pt x="743" y="3819"/>
                    <a:pt x="546" y="3947"/>
                  </a:cubicBezTo>
                  <a:cubicBezTo>
                    <a:pt x="220" y="4161"/>
                    <a:pt x="0" y="4252"/>
                    <a:pt x="89" y="4405"/>
                  </a:cubicBezTo>
                  <a:cubicBezTo>
                    <a:pt x="76" y="4432"/>
                    <a:pt x="92" y="4458"/>
                    <a:pt x="115" y="4458"/>
                  </a:cubicBezTo>
                  <a:cubicBezTo>
                    <a:pt x="118" y="4458"/>
                    <a:pt x="121" y="4458"/>
                    <a:pt x="125" y="4457"/>
                  </a:cubicBezTo>
                  <a:cubicBezTo>
                    <a:pt x="131" y="4455"/>
                    <a:pt x="134" y="4454"/>
                    <a:pt x="136" y="4454"/>
                  </a:cubicBezTo>
                  <a:cubicBezTo>
                    <a:pt x="138" y="4454"/>
                    <a:pt x="140" y="4455"/>
                    <a:pt x="144" y="4457"/>
                  </a:cubicBezTo>
                  <a:cubicBezTo>
                    <a:pt x="163" y="4466"/>
                    <a:pt x="184" y="4471"/>
                    <a:pt x="204" y="4471"/>
                  </a:cubicBezTo>
                  <a:cubicBezTo>
                    <a:pt x="236" y="4471"/>
                    <a:pt x="267" y="4460"/>
                    <a:pt x="294" y="4443"/>
                  </a:cubicBezTo>
                  <a:cubicBezTo>
                    <a:pt x="1649" y="3563"/>
                    <a:pt x="2302" y="3242"/>
                    <a:pt x="4811" y="2543"/>
                  </a:cubicBezTo>
                  <a:lnTo>
                    <a:pt x="4811" y="2543"/>
                  </a:lnTo>
                  <a:cubicBezTo>
                    <a:pt x="4810" y="2544"/>
                    <a:pt x="4809" y="2544"/>
                    <a:pt x="4809" y="2545"/>
                  </a:cubicBezTo>
                  <a:lnTo>
                    <a:pt x="4809" y="2545"/>
                  </a:lnTo>
                  <a:cubicBezTo>
                    <a:pt x="4810" y="2545"/>
                    <a:pt x="4811" y="2544"/>
                    <a:pt x="4812" y="2544"/>
                  </a:cubicBezTo>
                  <a:lnTo>
                    <a:pt x="4812" y="2544"/>
                  </a:lnTo>
                  <a:cubicBezTo>
                    <a:pt x="4812" y="2544"/>
                    <a:pt x="4812" y="2544"/>
                    <a:pt x="4811" y="2545"/>
                  </a:cubicBezTo>
                  <a:cubicBezTo>
                    <a:pt x="5052" y="2480"/>
                    <a:pt x="5127" y="2462"/>
                    <a:pt x="5363" y="2376"/>
                  </a:cubicBezTo>
                  <a:cubicBezTo>
                    <a:pt x="5412" y="2358"/>
                    <a:pt x="6301" y="2037"/>
                    <a:pt x="6581" y="1896"/>
                  </a:cubicBezTo>
                  <a:cubicBezTo>
                    <a:pt x="7209" y="1584"/>
                    <a:pt x="8323" y="996"/>
                    <a:pt x="8646" y="409"/>
                  </a:cubicBezTo>
                  <a:cubicBezTo>
                    <a:pt x="8697" y="315"/>
                    <a:pt x="8790" y="154"/>
                    <a:pt x="8689" y="50"/>
                  </a:cubicBezTo>
                  <a:cubicBezTo>
                    <a:pt x="8658" y="17"/>
                    <a:pt x="8621" y="0"/>
                    <a:pt x="85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0"/>
            <p:cNvSpPr/>
            <p:nvPr/>
          </p:nvSpPr>
          <p:spPr>
            <a:xfrm>
              <a:off x="7704896" y="3870878"/>
              <a:ext cx="358445" cy="179502"/>
            </a:xfrm>
            <a:custGeom>
              <a:rect b="b" l="l" r="r" t="t"/>
              <a:pathLst>
                <a:path extrusionOk="0" h="5140" w="10264">
                  <a:moveTo>
                    <a:pt x="10078" y="0"/>
                  </a:moveTo>
                  <a:cubicBezTo>
                    <a:pt x="10050" y="0"/>
                    <a:pt x="10019" y="4"/>
                    <a:pt x="9984" y="13"/>
                  </a:cubicBezTo>
                  <a:cubicBezTo>
                    <a:pt x="9973" y="16"/>
                    <a:pt x="9929" y="30"/>
                    <a:pt x="9862" y="52"/>
                  </a:cubicBezTo>
                  <a:cubicBezTo>
                    <a:pt x="9849" y="52"/>
                    <a:pt x="9835" y="52"/>
                    <a:pt x="9823" y="56"/>
                  </a:cubicBezTo>
                  <a:cubicBezTo>
                    <a:pt x="9795" y="63"/>
                    <a:pt x="9777" y="77"/>
                    <a:pt x="9753" y="89"/>
                  </a:cubicBezTo>
                  <a:cubicBezTo>
                    <a:pt x="9639" y="128"/>
                    <a:pt x="9494" y="180"/>
                    <a:pt x="9338" y="238"/>
                  </a:cubicBezTo>
                  <a:cubicBezTo>
                    <a:pt x="9048" y="326"/>
                    <a:pt x="8752" y="416"/>
                    <a:pt x="8683" y="441"/>
                  </a:cubicBezTo>
                  <a:cubicBezTo>
                    <a:pt x="7016" y="1018"/>
                    <a:pt x="7308" y="949"/>
                    <a:pt x="5015" y="2005"/>
                  </a:cubicBezTo>
                  <a:cubicBezTo>
                    <a:pt x="4411" y="2284"/>
                    <a:pt x="3834" y="2625"/>
                    <a:pt x="3417" y="2900"/>
                  </a:cubicBezTo>
                  <a:cubicBezTo>
                    <a:pt x="3045" y="3081"/>
                    <a:pt x="2495" y="3355"/>
                    <a:pt x="2258" y="3496"/>
                  </a:cubicBezTo>
                  <a:lnTo>
                    <a:pt x="2172" y="3549"/>
                  </a:lnTo>
                  <a:cubicBezTo>
                    <a:pt x="2176" y="3546"/>
                    <a:pt x="2178" y="3545"/>
                    <a:pt x="2178" y="3545"/>
                  </a:cubicBezTo>
                  <a:lnTo>
                    <a:pt x="2178" y="3545"/>
                  </a:lnTo>
                  <a:cubicBezTo>
                    <a:pt x="2183" y="3545"/>
                    <a:pt x="1872" y="3736"/>
                    <a:pt x="1874" y="3736"/>
                  </a:cubicBezTo>
                  <a:cubicBezTo>
                    <a:pt x="1874" y="3736"/>
                    <a:pt x="1877" y="3735"/>
                    <a:pt x="1884" y="3731"/>
                  </a:cubicBezTo>
                  <a:lnTo>
                    <a:pt x="1884" y="3731"/>
                  </a:lnTo>
                  <a:cubicBezTo>
                    <a:pt x="1544" y="3934"/>
                    <a:pt x="1747" y="3811"/>
                    <a:pt x="1482" y="3976"/>
                  </a:cubicBezTo>
                  <a:cubicBezTo>
                    <a:pt x="1296" y="4090"/>
                    <a:pt x="1026" y="4272"/>
                    <a:pt x="908" y="4359"/>
                  </a:cubicBezTo>
                  <a:cubicBezTo>
                    <a:pt x="385" y="4745"/>
                    <a:pt x="353" y="4751"/>
                    <a:pt x="227" y="4819"/>
                  </a:cubicBezTo>
                  <a:cubicBezTo>
                    <a:pt x="193" y="4838"/>
                    <a:pt x="150" y="4863"/>
                    <a:pt x="150" y="4863"/>
                  </a:cubicBezTo>
                  <a:cubicBezTo>
                    <a:pt x="35" y="4886"/>
                    <a:pt x="1" y="5033"/>
                    <a:pt x="89" y="5107"/>
                  </a:cubicBezTo>
                  <a:cubicBezTo>
                    <a:pt x="115" y="5128"/>
                    <a:pt x="146" y="5139"/>
                    <a:pt x="179" y="5139"/>
                  </a:cubicBezTo>
                  <a:cubicBezTo>
                    <a:pt x="204" y="5139"/>
                    <a:pt x="231" y="5133"/>
                    <a:pt x="256" y="5118"/>
                  </a:cubicBezTo>
                  <a:cubicBezTo>
                    <a:pt x="332" y="5074"/>
                    <a:pt x="318" y="5095"/>
                    <a:pt x="455" y="5039"/>
                  </a:cubicBezTo>
                  <a:cubicBezTo>
                    <a:pt x="625" y="4972"/>
                    <a:pt x="746" y="4908"/>
                    <a:pt x="815" y="4866"/>
                  </a:cubicBezTo>
                  <a:cubicBezTo>
                    <a:pt x="1909" y="4192"/>
                    <a:pt x="1747" y="3888"/>
                    <a:pt x="6791" y="1968"/>
                  </a:cubicBezTo>
                  <a:cubicBezTo>
                    <a:pt x="7487" y="1701"/>
                    <a:pt x="9285" y="1066"/>
                    <a:pt x="9971" y="477"/>
                  </a:cubicBezTo>
                  <a:cubicBezTo>
                    <a:pt x="10174" y="300"/>
                    <a:pt x="10219" y="249"/>
                    <a:pt x="10240" y="190"/>
                  </a:cubicBezTo>
                  <a:cubicBezTo>
                    <a:pt x="10263" y="124"/>
                    <a:pt x="10229" y="0"/>
                    <a:pt x="100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0"/>
            <p:cNvSpPr/>
            <p:nvPr/>
          </p:nvSpPr>
          <p:spPr>
            <a:xfrm>
              <a:off x="7670323" y="3739398"/>
              <a:ext cx="389072" cy="217532"/>
            </a:xfrm>
            <a:custGeom>
              <a:rect b="b" l="l" r="r" t="t"/>
              <a:pathLst>
                <a:path extrusionOk="0" h="6229" w="11141">
                  <a:moveTo>
                    <a:pt x="10864" y="0"/>
                  </a:moveTo>
                  <a:cubicBezTo>
                    <a:pt x="10847" y="0"/>
                    <a:pt x="10830" y="2"/>
                    <a:pt x="10813" y="7"/>
                  </a:cubicBezTo>
                  <a:cubicBezTo>
                    <a:pt x="10697" y="37"/>
                    <a:pt x="10225" y="320"/>
                    <a:pt x="10079" y="397"/>
                  </a:cubicBezTo>
                  <a:cubicBezTo>
                    <a:pt x="10032" y="421"/>
                    <a:pt x="9478" y="711"/>
                    <a:pt x="9403" y="745"/>
                  </a:cubicBezTo>
                  <a:cubicBezTo>
                    <a:pt x="9288" y="800"/>
                    <a:pt x="9172" y="853"/>
                    <a:pt x="9057" y="904"/>
                  </a:cubicBezTo>
                  <a:cubicBezTo>
                    <a:pt x="8929" y="962"/>
                    <a:pt x="8804" y="1024"/>
                    <a:pt x="8679" y="1083"/>
                  </a:cubicBezTo>
                  <a:cubicBezTo>
                    <a:pt x="8570" y="1137"/>
                    <a:pt x="8458" y="1187"/>
                    <a:pt x="8346" y="1238"/>
                  </a:cubicBezTo>
                  <a:cubicBezTo>
                    <a:pt x="8256" y="1275"/>
                    <a:pt x="8167" y="1311"/>
                    <a:pt x="8077" y="1347"/>
                  </a:cubicBezTo>
                  <a:cubicBezTo>
                    <a:pt x="6349" y="2042"/>
                    <a:pt x="3825" y="2773"/>
                    <a:pt x="1294" y="4785"/>
                  </a:cubicBezTo>
                  <a:lnTo>
                    <a:pt x="1294" y="4785"/>
                  </a:lnTo>
                  <a:cubicBezTo>
                    <a:pt x="1294" y="4785"/>
                    <a:pt x="1294" y="4784"/>
                    <a:pt x="1294" y="4784"/>
                  </a:cubicBezTo>
                  <a:lnTo>
                    <a:pt x="1294" y="4784"/>
                  </a:lnTo>
                  <a:cubicBezTo>
                    <a:pt x="893" y="5102"/>
                    <a:pt x="430" y="5417"/>
                    <a:pt x="71" y="6019"/>
                  </a:cubicBezTo>
                  <a:cubicBezTo>
                    <a:pt x="51" y="6053"/>
                    <a:pt x="33" y="6088"/>
                    <a:pt x="20" y="6124"/>
                  </a:cubicBezTo>
                  <a:cubicBezTo>
                    <a:pt x="1" y="6177"/>
                    <a:pt x="33" y="6218"/>
                    <a:pt x="69" y="6218"/>
                  </a:cubicBezTo>
                  <a:cubicBezTo>
                    <a:pt x="71" y="6218"/>
                    <a:pt x="73" y="6218"/>
                    <a:pt x="75" y="6217"/>
                  </a:cubicBezTo>
                  <a:cubicBezTo>
                    <a:pt x="78" y="6225"/>
                    <a:pt x="83" y="6228"/>
                    <a:pt x="90" y="6228"/>
                  </a:cubicBezTo>
                  <a:cubicBezTo>
                    <a:pt x="136" y="6228"/>
                    <a:pt x="272" y="6102"/>
                    <a:pt x="421" y="5977"/>
                  </a:cubicBezTo>
                  <a:cubicBezTo>
                    <a:pt x="1913" y="4714"/>
                    <a:pt x="3625" y="3750"/>
                    <a:pt x="5422" y="2988"/>
                  </a:cubicBezTo>
                  <a:cubicBezTo>
                    <a:pt x="6634" y="2616"/>
                    <a:pt x="7641" y="2400"/>
                    <a:pt x="8519" y="2048"/>
                  </a:cubicBezTo>
                  <a:cubicBezTo>
                    <a:pt x="8911" y="1891"/>
                    <a:pt x="10052" y="1366"/>
                    <a:pt x="10542" y="978"/>
                  </a:cubicBezTo>
                  <a:cubicBezTo>
                    <a:pt x="10651" y="914"/>
                    <a:pt x="10751" y="846"/>
                    <a:pt x="10839" y="777"/>
                  </a:cubicBezTo>
                  <a:lnTo>
                    <a:pt x="10839" y="777"/>
                  </a:lnTo>
                  <a:cubicBezTo>
                    <a:pt x="10829" y="785"/>
                    <a:pt x="10825" y="788"/>
                    <a:pt x="10825" y="788"/>
                  </a:cubicBezTo>
                  <a:cubicBezTo>
                    <a:pt x="10827" y="788"/>
                    <a:pt x="10909" y="726"/>
                    <a:pt x="10937" y="702"/>
                  </a:cubicBezTo>
                  <a:cubicBezTo>
                    <a:pt x="10963" y="680"/>
                    <a:pt x="10977" y="653"/>
                    <a:pt x="10983" y="626"/>
                  </a:cubicBezTo>
                  <a:cubicBezTo>
                    <a:pt x="11038" y="559"/>
                    <a:pt x="11048" y="472"/>
                    <a:pt x="11075" y="302"/>
                  </a:cubicBezTo>
                  <a:cubicBezTo>
                    <a:pt x="11086" y="245"/>
                    <a:pt x="11140" y="100"/>
                    <a:pt x="10969" y="25"/>
                  </a:cubicBezTo>
                  <a:cubicBezTo>
                    <a:pt x="10935" y="9"/>
                    <a:pt x="10900" y="0"/>
                    <a:pt x="108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0"/>
            <p:cNvSpPr/>
            <p:nvPr/>
          </p:nvSpPr>
          <p:spPr>
            <a:xfrm>
              <a:off x="7693756" y="3670289"/>
              <a:ext cx="366162" cy="159282"/>
            </a:xfrm>
            <a:custGeom>
              <a:rect b="b" l="l" r="r" t="t"/>
              <a:pathLst>
                <a:path extrusionOk="0" h="4561" w="10485">
                  <a:moveTo>
                    <a:pt x="10248" y="1"/>
                  </a:moveTo>
                  <a:cubicBezTo>
                    <a:pt x="10198" y="1"/>
                    <a:pt x="10145" y="11"/>
                    <a:pt x="10098" y="24"/>
                  </a:cubicBezTo>
                  <a:cubicBezTo>
                    <a:pt x="10063" y="33"/>
                    <a:pt x="10007" y="48"/>
                    <a:pt x="10007" y="48"/>
                  </a:cubicBezTo>
                  <a:cubicBezTo>
                    <a:pt x="10006" y="48"/>
                    <a:pt x="10010" y="47"/>
                    <a:pt x="10019" y="45"/>
                  </a:cubicBezTo>
                  <a:lnTo>
                    <a:pt x="10019" y="45"/>
                  </a:lnTo>
                  <a:cubicBezTo>
                    <a:pt x="9738" y="123"/>
                    <a:pt x="8913" y="513"/>
                    <a:pt x="8917" y="513"/>
                  </a:cubicBezTo>
                  <a:cubicBezTo>
                    <a:pt x="8917" y="513"/>
                    <a:pt x="8917" y="513"/>
                    <a:pt x="8918" y="513"/>
                  </a:cubicBezTo>
                  <a:lnTo>
                    <a:pt x="8918" y="513"/>
                  </a:lnTo>
                  <a:cubicBezTo>
                    <a:pt x="7637" y="1054"/>
                    <a:pt x="6417" y="1625"/>
                    <a:pt x="4309" y="2357"/>
                  </a:cubicBezTo>
                  <a:cubicBezTo>
                    <a:pt x="3909" y="2495"/>
                    <a:pt x="3202" y="2764"/>
                    <a:pt x="2979" y="2853"/>
                  </a:cubicBezTo>
                  <a:cubicBezTo>
                    <a:pt x="2778" y="2931"/>
                    <a:pt x="2737" y="2952"/>
                    <a:pt x="2640" y="2999"/>
                  </a:cubicBezTo>
                  <a:cubicBezTo>
                    <a:pt x="2334" y="3149"/>
                    <a:pt x="2011" y="3315"/>
                    <a:pt x="2011" y="3315"/>
                  </a:cubicBezTo>
                  <a:cubicBezTo>
                    <a:pt x="1871" y="3380"/>
                    <a:pt x="1739" y="3439"/>
                    <a:pt x="1594" y="3501"/>
                  </a:cubicBezTo>
                  <a:cubicBezTo>
                    <a:pt x="1591" y="3501"/>
                    <a:pt x="1590" y="3503"/>
                    <a:pt x="1588" y="3503"/>
                  </a:cubicBezTo>
                  <a:lnTo>
                    <a:pt x="1590" y="3503"/>
                  </a:lnTo>
                  <a:cubicBezTo>
                    <a:pt x="915" y="3786"/>
                    <a:pt x="227" y="4214"/>
                    <a:pt x="120" y="4312"/>
                  </a:cubicBezTo>
                  <a:cubicBezTo>
                    <a:pt x="1" y="4424"/>
                    <a:pt x="98" y="4560"/>
                    <a:pt x="203" y="4560"/>
                  </a:cubicBezTo>
                  <a:cubicBezTo>
                    <a:pt x="217" y="4560"/>
                    <a:pt x="232" y="4558"/>
                    <a:pt x="247" y="4552"/>
                  </a:cubicBezTo>
                  <a:cubicBezTo>
                    <a:pt x="1553" y="4027"/>
                    <a:pt x="1913" y="3648"/>
                    <a:pt x="5301" y="2506"/>
                  </a:cubicBezTo>
                  <a:cubicBezTo>
                    <a:pt x="5455" y="2474"/>
                    <a:pt x="5621" y="2445"/>
                    <a:pt x="5791" y="2419"/>
                  </a:cubicBezTo>
                  <a:cubicBezTo>
                    <a:pt x="6488" y="2313"/>
                    <a:pt x="6921" y="2158"/>
                    <a:pt x="7108" y="2096"/>
                  </a:cubicBezTo>
                  <a:cubicBezTo>
                    <a:pt x="7395" y="2002"/>
                    <a:pt x="8223" y="1748"/>
                    <a:pt x="8619" y="1565"/>
                  </a:cubicBezTo>
                  <a:cubicBezTo>
                    <a:pt x="8779" y="1490"/>
                    <a:pt x="9112" y="1314"/>
                    <a:pt x="9111" y="1314"/>
                  </a:cubicBezTo>
                  <a:lnTo>
                    <a:pt x="9111" y="1314"/>
                  </a:lnTo>
                  <a:cubicBezTo>
                    <a:pt x="9111" y="1314"/>
                    <a:pt x="9111" y="1314"/>
                    <a:pt x="9109" y="1315"/>
                  </a:cubicBezTo>
                  <a:cubicBezTo>
                    <a:pt x="9126" y="1306"/>
                    <a:pt x="9155" y="1290"/>
                    <a:pt x="9154" y="1290"/>
                  </a:cubicBezTo>
                  <a:lnTo>
                    <a:pt x="9154" y="1290"/>
                  </a:lnTo>
                  <a:cubicBezTo>
                    <a:pt x="9154" y="1290"/>
                    <a:pt x="9152" y="1290"/>
                    <a:pt x="9149" y="1292"/>
                  </a:cubicBezTo>
                  <a:lnTo>
                    <a:pt x="9149" y="1292"/>
                  </a:lnTo>
                  <a:cubicBezTo>
                    <a:pt x="9367" y="1176"/>
                    <a:pt x="9670" y="1001"/>
                    <a:pt x="9870" y="855"/>
                  </a:cubicBezTo>
                  <a:cubicBezTo>
                    <a:pt x="9870" y="855"/>
                    <a:pt x="9905" y="844"/>
                    <a:pt x="10237" y="526"/>
                  </a:cubicBezTo>
                  <a:lnTo>
                    <a:pt x="10237" y="526"/>
                  </a:lnTo>
                  <a:cubicBezTo>
                    <a:pt x="10237" y="526"/>
                    <a:pt x="10237" y="527"/>
                    <a:pt x="10237" y="527"/>
                  </a:cubicBezTo>
                  <a:cubicBezTo>
                    <a:pt x="10238" y="527"/>
                    <a:pt x="10309" y="464"/>
                    <a:pt x="10326" y="416"/>
                  </a:cubicBezTo>
                  <a:cubicBezTo>
                    <a:pt x="10330" y="401"/>
                    <a:pt x="10332" y="384"/>
                    <a:pt x="10332" y="369"/>
                  </a:cubicBezTo>
                  <a:cubicBezTo>
                    <a:pt x="10432" y="263"/>
                    <a:pt x="10484" y="150"/>
                    <a:pt x="10401" y="58"/>
                  </a:cubicBezTo>
                  <a:cubicBezTo>
                    <a:pt x="10362" y="15"/>
                    <a:pt x="10307" y="1"/>
                    <a:pt x="102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0"/>
            <p:cNvSpPr/>
            <p:nvPr/>
          </p:nvSpPr>
          <p:spPr>
            <a:xfrm>
              <a:off x="7746592" y="3606138"/>
              <a:ext cx="320519" cy="89297"/>
            </a:xfrm>
            <a:custGeom>
              <a:rect b="b" l="l" r="r" t="t"/>
              <a:pathLst>
                <a:path extrusionOk="0" h="2557" w="9178">
                  <a:moveTo>
                    <a:pt x="8870" y="0"/>
                  </a:moveTo>
                  <a:cubicBezTo>
                    <a:pt x="8828" y="0"/>
                    <a:pt x="8780" y="6"/>
                    <a:pt x="8728" y="19"/>
                  </a:cubicBezTo>
                  <a:cubicBezTo>
                    <a:pt x="8723" y="21"/>
                    <a:pt x="8717" y="23"/>
                    <a:pt x="8710" y="25"/>
                  </a:cubicBezTo>
                  <a:cubicBezTo>
                    <a:pt x="5568" y="359"/>
                    <a:pt x="4315" y="1420"/>
                    <a:pt x="1218" y="1991"/>
                  </a:cubicBezTo>
                  <a:cubicBezTo>
                    <a:pt x="1024" y="2027"/>
                    <a:pt x="829" y="2060"/>
                    <a:pt x="636" y="2098"/>
                  </a:cubicBezTo>
                  <a:cubicBezTo>
                    <a:pt x="403" y="2145"/>
                    <a:pt x="269" y="2194"/>
                    <a:pt x="194" y="2236"/>
                  </a:cubicBezTo>
                  <a:cubicBezTo>
                    <a:pt x="71" y="2278"/>
                    <a:pt x="37" y="2311"/>
                    <a:pt x="26" y="2377"/>
                  </a:cubicBezTo>
                  <a:cubicBezTo>
                    <a:pt x="1" y="2509"/>
                    <a:pt x="104" y="2557"/>
                    <a:pt x="281" y="2557"/>
                  </a:cubicBezTo>
                  <a:cubicBezTo>
                    <a:pt x="524" y="2557"/>
                    <a:pt x="907" y="2467"/>
                    <a:pt x="1292" y="2384"/>
                  </a:cubicBezTo>
                  <a:cubicBezTo>
                    <a:pt x="1392" y="2362"/>
                    <a:pt x="1492" y="2341"/>
                    <a:pt x="1593" y="2316"/>
                  </a:cubicBezTo>
                  <a:cubicBezTo>
                    <a:pt x="1732" y="2283"/>
                    <a:pt x="1754" y="2276"/>
                    <a:pt x="2029" y="2210"/>
                  </a:cubicBezTo>
                  <a:cubicBezTo>
                    <a:pt x="2150" y="2180"/>
                    <a:pt x="2119" y="2185"/>
                    <a:pt x="2150" y="2183"/>
                  </a:cubicBezTo>
                  <a:cubicBezTo>
                    <a:pt x="2170" y="2180"/>
                    <a:pt x="2175" y="2179"/>
                    <a:pt x="2173" y="2179"/>
                  </a:cubicBezTo>
                  <a:cubicBezTo>
                    <a:pt x="2172" y="2179"/>
                    <a:pt x="2168" y="2179"/>
                    <a:pt x="2163" y="2180"/>
                  </a:cubicBezTo>
                  <a:cubicBezTo>
                    <a:pt x="2184" y="2178"/>
                    <a:pt x="2202" y="2175"/>
                    <a:pt x="2206" y="2174"/>
                  </a:cubicBezTo>
                  <a:lnTo>
                    <a:pt x="2206" y="2174"/>
                  </a:lnTo>
                  <a:cubicBezTo>
                    <a:pt x="2219" y="2173"/>
                    <a:pt x="2235" y="2171"/>
                    <a:pt x="2236" y="2171"/>
                  </a:cubicBezTo>
                  <a:lnTo>
                    <a:pt x="2236" y="2171"/>
                  </a:lnTo>
                  <a:cubicBezTo>
                    <a:pt x="2237" y="2171"/>
                    <a:pt x="2236" y="2171"/>
                    <a:pt x="2235" y="2171"/>
                  </a:cubicBezTo>
                  <a:lnTo>
                    <a:pt x="2237" y="2171"/>
                  </a:lnTo>
                  <a:cubicBezTo>
                    <a:pt x="4639" y="1847"/>
                    <a:pt x="6319" y="1441"/>
                    <a:pt x="7471" y="1056"/>
                  </a:cubicBezTo>
                  <a:cubicBezTo>
                    <a:pt x="8080" y="854"/>
                    <a:pt x="8303" y="774"/>
                    <a:pt x="8570" y="639"/>
                  </a:cubicBezTo>
                  <a:cubicBezTo>
                    <a:pt x="8799" y="523"/>
                    <a:pt x="8826" y="500"/>
                    <a:pt x="8875" y="456"/>
                  </a:cubicBezTo>
                  <a:cubicBezTo>
                    <a:pt x="9177" y="187"/>
                    <a:pt x="9103" y="0"/>
                    <a:pt x="88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0"/>
            <p:cNvSpPr/>
            <p:nvPr/>
          </p:nvSpPr>
          <p:spPr>
            <a:xfrm>
              <a:off x="7806762" y="3537727"/>
              <a:ext cx="255109" cy="36913"/>
            </a:xfrm>
            <a:custGeom>
              <a:rect b="b" l="l" r="r" t="t"/>
              <a:pathLst>
                <a:path extrusionOk="0" h="1057" w="7305">
                  <a:moveTo>
                    <a:pt x="6921" y="0"/>
                  </a:moveTo>
                  <a:cubicBezTo>
                    <a:pt x="6847" y="0"/>
                    <a:pt x="6758" y="10"/>
                    <a:pt x="6655" y="30"/>
                  </a:cubicBezTo>
                  <a:cubicBezTo>
                    <a:pt x="6225" y="117"/>
                    <a:pt x="5752" y="155"/>
                    <a:pt x="5299" y="168"/>
                  </a:cubicBezTo>
                  <a:cubicBezTo>
                    <a:pt x="5299" y="168"/>
                    <a:pt x="5222" y="170"/>
                    <a:pt x="5219" y="170"/>
                  </a:cubicBezTo>
                  <a:cubicBezTo>
                    <a:pt x="5219" y="170"/>
                    <a:pt x="5051" y="175"/>
                    <a:pt x="4204" y="181"/>
                  </a:cubicBezTo>
                  <a:cubicBezTo>
                    <a:pt x="4145" y="181"/>
                    <a:pt x="4081" y="181"/>
                    <a:pt x="4013" y="181"/>
                  </a:cubicBezTo>
                  <a:cubicBezTo>
                    <a:pt x="3857" y="181"/>
                    <a:pt x="3680" y="181"/>
                    <a:pt x="3489" y="181"/>
                  </a:cubicBezTo>
                  <a:cubicBezTo>
                    <a:pt x="2460" y="181"/>
                    <a:pt x="1018" y="204"/>
                    <a:pt x="215" y="504"/>
                  </a:cubicBezTo>
                  <a:cubicBezTo>
                    <a:pt x="202" y="508"/>
                    <a:pt x="180" y="518"/>
                    <a:pt x="159" y="526"/>
                  </a:cubicBezTo>
                  <a:lnTo>
                    <a:pt x="139" y="532"/>
                  </a:lnTo>
                  <a:cubicBezTo>
                    <a:pt x="133" y="533"/>
                    <a:pt x="128" y="533"/>
                    <a:pt x="122" y="534"/>
                  </a:cubicBezTo>
                  <a:cubicBezTo>
                    <a:pt x="71" y="548"/>
                    <a:pt x="39" y="580"/>
                    <a:pt x="24" y="614"/>
                  </a:cubicBezTo>
                  <a:cubicBezTo>
                    <a:pt x="1" y="657"/>
                    <a:pt x="8" y="707"/>
                    <a:pt x="31" y="740"/>
                  </a:cubicBezTo>
                  <a:cubicBezTo>
                    <a:pt x="30" y="740"/>
                    <a:pt x="31" y="741"/>
                    <a:pt x="34" y="743"/>
                  </a:cubicBezTo>
                  <a:cubicBezTo>
                    <a:pt x="57" y="778"/>
                    <a:pt x="96" y="804"/>
                    <a:pt x="148" y="804"/>
                  </a:cubicBezTo>
                  <a:cubicBezTo>
                    <a:pt x="165" y="804"/>
                    <a:pt x="183" y="801"/>
                    <a:pt x="202" y="795"/>
                  </a:cubicBezTo>
                  <a:cubicBezTo>
                    <a:pt x="354" y="750"/>
                    <a:pt x="1000" y="734"/>
                    <a:pt x="1057" y="734"/>
                  </a:cubicBezTo>
                  <a:cubicBezTo>
                    <a:pt x="1330" y="732"/>
                    <a:pt x="1471" y="733"/>
                    <a:pt x="1797" y="725"/>
                  </a:cubicBezTo>
                  <a:cubicBezTo>
                    <a:pt x="1835" y="724"/>
                    <a:pt x="1874" y="723"/>
                    <a:pt x="1912" y="723"/>
                  </a:cubicBezTo>
                  <a:cubicBezTo>
                    <a:pt x="2937" y="723"/>
                    <a:pt x="3831" y="1057"/>
                    <a:pt x="4855" y="1057"/>
                  </a:cubicBezTo>
                  <a:cubicBezTo>
                    <a:pt x="5387" y="1057"/>
                    <a:pt x="5954" y="967"/>
                    <a:pt x="6593" y="694"/>
                  </a:cubicBezTo>
                  <a:cubicBezTo>
                    <a:pt x="6710" y="645"/>
                    <a:pt x="6849" y="581"/>
                    <a:pt x="6950" y="501"/>
                  </a:cubicBezTo>
                  <a:cubicBezTo>
                    <a:pt x="6978" y="479"/>
                    <a:pt x="7029" y="438"/>
                    <a:pt x="7050" y="409"/>
                  </a:cubicBezTo>
                  <a:cubicBezTo>
                    <a:pt x="7056" y="398"/>
                    <a:pt x="7063" y="387"/>
                    <a:pt x="7066" y="376"/>
                  </a:cubicBezTo>
                  <a:cubicBezTo>
                    <a:pt x="7305" y="201"/>
                    <a:pt x="7267" y="0"/>
                    <a:pt x="69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0"/>
            <p:cNvSpPr/>
            <p:nvPr/>
          </p:nvSpPr>
          <p:spPr>
            <a:xfrm>
              <a:off x="8038535" y="4338476"/>
              <a:ext cx="263665" cy="165533"/>
            </a:xfrm>
            <a:custGeom>
              <a:rect b="b" l="l" r="r" t="t"/>
              <a:pathLst>
                <a:path extrusionOk="0" h="4740" w="7550">
                  <a:moveTo>
                    <a:pt x="672" y="3603"/>
                  </a:moveTo>
                  <a:lnTo>
                    <a:pt x="672" y="3603"/>
                  </a:lnTo>
                  <a:cubicBezTo>
                    <a:pt x="672" y="3603"/>
                    <a:pt x="672" y="3603"/>
                    <a:pt x="672" y="3603"/>
                  </a:cubicBezTo>
                  <a:close/>
                  <a:moveTo>
                    <a:pt x="2495" y="0"/>
                  </a:moveTo>
                  <a:cubicBezTo>
                    <a:pt x="2484" y="0"/>
                    <a:pt x="2474" y="1"/>
                    <a:pt x="2463" y="4"/>
                  </a:cubicBezTo>
                  <a:cubicBezTo>
                    <a:pt x="2434" y="11"/>
                    <a:pt x="2406" y="30"/>
                    <a:pt x="2387" y="54"/>
                  </a:cubicBezTo>
                  <a:lnTo>
                    <a:pt x="2381" y="54"/>
                  </a:lnTo>
                  <a:cubicBezTo>
                    <a:pt x="2315" y="72"/>
                    <a:pt x="2282" y="137"/>
                    <a:pt x="2249" y="213"/>
                  </a:cubicBezTo>
                  <a:cubicBezTo>
                    <a:pt x="2242" y="222"/>
                    <a:pt x="2235" y="232"/>
                    <a:pt x="2228" y="240"/>
                  </a:cubicBezTo>
                  <a:cubicBezTo>
                    <a:pt x="1702" y="942"/>
                    <a:pt x="2157" y="327"/>
                    <a:pt x="1725" y="925"/>
                  </a:cubicBezTo>
                  <a:cubicBezTo>
                    <a:pt x="1531" y="1185"/>
                    <a:pt x="1384" y="1339"/>
                    <a:pt x="1274" y="1474"/>
                  </a:cubicBezTo>
                  <a:cubicBezTo>
                    <a:pt x="1224" y="1537"/>
                    <a:pt x="1177" y="1600"/>
                    <a:pt x="1129" y="1665"/>
                  </a:cubicBezTo>
                  <a:cubicBezTo>
                    <a:pt x="1079" y="1731"/>
                    <a:pt x="1032" y="1803"/>
                    <a:pt x="984" y="1872"/>
                  </a:cubicBezTo>
                  <a:cubicBezTo>
                    <a:pt x="744" y="2217"/>
                    <a:pt x="694" y="2322"/>
                    <a:pt x="694" y="2322"/>
                  </a:cubicBezTo>
                  <a:cubicBezTo>
                    <a:pt x="624" y="2448"/>
                    <a:pt x="258" y="3272"/>
                    <a:pt x="192" y="3464"/>
                  </a:cubicBezTo>
                  <a:cubicBezTo>
                    <a:pt x="95" y="3745"/>
                    <a:pt x="59" y="3946"/>
                    <a:pt x="45" y="4186"/>
                  </a:cubicBezTo>
                  <a:cubicBezTo>
                    <a:pt x="44" y="4231"/>
                    <a:pt x="37" y="4360"/>
                    <a:pt x="47" y="4473"/>
                  </a:cubicBezTo>
                  <a:cubicBezTo>
                    <a:pt x="40" y="4501"/>
                    <a:pt x="33" y="4528"/>
                    <a:pt x="27" y="4556"/>
                  </a:cubicBezTo>
                  <a:cubicBezTo>
                    <a:pt x="0" y="4687"/>
                    <a:pt x="45" y="4739"/>
                    <a:pt x="90" y="4739"/>
                  </a:cubicBezTo>
                  <a:cubicBezTo>
                    <a:pt x="113" y="4739"/>
                    <a:pt x="137" y="4724"/>
                    <a:pt x="149" y="4698"/>
                  </a:cubicBezTo>
                  <a:cubicBezTo>
                    <a:pt x="628" y="3678"/>
                    <a:pt x="672" y="3603"/>
                    <a:pt x="672" y="3603"/>
                  </a:cubicBezTo>
                  <a:lnTo>
                    <a:pt x="672" y="3603"/>
                  </a:lnTo>
                  <a:cubicBezTo>
                    <a:pt x="672" y="3603"/>
                    <a:pt x="672" y="3603"/>
                    <a:pt x="672" y="3603"/>
                  </a:cubicBezTo>
                  <a:lnTo>
                    <a:pt x="672" y="3603"/>
                  </a:lnTo>
                  <a:lnTo>
                    <a:pt x="680" y="3585"/>
                  </a:lnTo>
                  <a:cubicBezTo>
                    <a:pt x="680" y="3585"/>
                    <a:pt x="680" y="3585"/>
                    <a:pt x="680" y="3585"/>
                  </a:cubicBezTo>
                  <a:cubicBezTo>
                    <a:pt x="681" y="3585"/>
                    <a:pt x="911" y="3155"/>
                    <a:pt x="1190" y="2609"/>
                  </a:cubicBezTo>
                  <a:lnTo>
                    <a:pt x="1190" y="2609"/>
                  </a:lnTo>
                  <a:cubicBezTo>
                    <a:pt x="1190" y="2609"/>
                    <a:pt x="1190" y="2609"/>
                    <a:pt x="1190" y="2609"/>
                  </a:cubicBezTo>
                  <a:cubicBezTo>
                    <a:pt x="1189" y="2609"/>
                    <a:pt x="1590" y="1763"/>
                    <a:pt x="2359" y="581"/>
                  </a:cubicBezTo>
                  <a:cubicBezTo>
                    <a:pt x="2476" y="402"/>
                    <a:pt x="2475" y="367"/>
                    <a:pt x="2509" y="297"/>
                  </a:cubicBezTo>
                  <a:cubicBezTo>
                    <a:pt x="2511" y="294"/>
                    <a:pt x="2511" y="293"/>
                    <a:pt x="2511" y="291"/>
                  </a:cubicBezTo>
                  <a:cubicBezTo>
                    <a:pt x="2556" y="308"/>
                    <a:pt x="2609" y="323"/>
                    <a:pt x="2670" y="347"/>
                  </a:cubicBezTo>
                  <a:cubicBezTo>
                    <a:pt x="3684" y="714"/>
                    <a:pt x="4399" y="1459"/>
                    <a:pt x="5780" y="1664"/>
                  </a:cubicBezTo>
                  <a:lnTo>
                    <a:pt x="5784" y="1664"/>
                  </a:lnTo>
                  <a:cubicBezTo>
                    <a:pt x="5907" y="1682"/>
                    <a:pt x="6028" y="1689"/>
                    <a:pt x="6141" y="1689"/>
                  </a:cubicBezTo>
                  <a:cubicBezTo>
                    <a:pt x="6535" y="1689"/>
                    <a:pt x="6836" y="1602"/>
                    <a:pt x="6830" y="1602"/>
                  </a:cubicBezTo>
                  <a:lnTo>
                    <a:pt x="6830" y="1602"/>
                  </a:lnTo>
                  <a:cubicBezTo>
                    <a:pt x="6829" y="1602"/>
                    <a:pt x="6829" y="1602"/>
                    <a:pt x="6828" y="1603"/>
                  </a:cubicBezTo>
                  <a:lnTo>
                    <a:pt x="6828" y="1603"/>
                  </a:lnTo>
                  <a:cubicBezTo>
                    <a:pt x="7115" y="1535"/>
                    <a:pt x="7550" y="1430"/>
                    <a:pt x="7457" y="1226"/>
                  </a:cubicBezTo>
                  <a:cubicBezTo>
                    <a:pt x="7433" y="1169"/>
                    <a:pt x="7390" y="1153"/>
                    <a:pt x="7346" y="1153"/>
                  </a:cubicBezTo>
                  <a:cubicBezTo>
                    <a:pt x="7297" y="1153"/>
                    <a:pt x="7245" y="1174"/>
                    <a:pt x="7216" y="1180"/>
                  </a:cubicBezTo>
                  <a:cubicBezTo>
                    <a:pt x="7147" y="1193"/>
                    <a:pt x="7078" y="1198"/>
                    <a:pt x="7008" y="1198"/>
                  </a:cubicBezTo>
                  <a:cubicBezTo>
                    <a:pt x="6753" y="1198"/>
                    <a:pt x="6483" y="1126"/>
                    <a:pt x="6139" y="1048"/>
                  </a:cubicBezTo>
                  <a:cubicBezTo>
                    <a:pt x="4823" y="754"/>
                    <a:pt x="5172" y="701"/>
                    <a:pt x="3969" y="391"/>
                  </a:cubicBezTo>
                  <a:cubicBezTo>
                    <a:pt x="3912" y="376"/>
                    <a:pt x="2757" y="73"/>
                    <a:pt x="2616" y="30"/>
                  </a:cubicBezTo>
                  <a:cubicBezTo>
                    <a:pt x="2575" y="18"/>
                    <a:pt x="2536" y="0"/>
                    <a:pt x="24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0"/>
            <p:cNvSpPr/>
            <p:nvPr/>
          </p:nvSpPr>
          <p:spPr>
            <a:xfrm>
              <a:off x="7975118" y="4289656"/>
              <a:ext cx="320798" cy="194099"/>
            </a:xfrm>
            <a:custGeom>
              <a:rect b="b" l="l" r="r" t="t"/>
              <a:pathLst>
                <a:path extrusionOk="0" h="5558" w="9186">
                  <a:moveTo>
                    <a:pt x="4169" y="0"/>
                  </a:moveTo>
                  <a:cubicBezTo>
                    <a:pt x="4106" y="0"/>
                    <a:pt x="4059" y="2"/>
                    <a:pt x="4044" y="5"/>
                  </a:cubicBezTo>
                  <a:cubicBezTo>
                    <a:pt x="3993" y="19"/>
                    <a:pt x="3921" y="77"/>
                    <a:pt x="3938" y="169"/>
                  </a:cubicBezTo>
                  <a:cubicBezTo>
                    <a:pt x="3938" y="171"/>
                    <a:pt x="3939" y="172"/>
                    <a:pt x="3939" y="176"/>
                  </a:cubicBezTo>
                  <a:cubicBezTo>
                    <a:pt x="3925" y="176"/>
                    <a:pt x="3911" y="179"/>
                    <a:pt x="3893" y="183"/>
                  </a:cubicBezTo>
                  <a:cubicBezTo>
                    <a:pt x="3855" y="193"/>
                    <a:pt x="3817" y="223"/>
                    <a:pt x="3808" y="266"/>
                  </a:cubicBezTo>
                  <a:cubicBezTo>
                    <a:pt x="3780" y="379"/>
                    <a:pt x="3737" y="469"/>
                    <a:pt x="3673" y="566"/>
                  </a:cubicBezTo>
                  <a:cubicBezTo>
                    <a:pt x="1965" y="3037"/>
                    <a:pt x="3283" y="1110"/>
                    <a:pt x="1018" y="3824"/>
                  </a:cubicBezTo>
                  <a:cubicBezTo>
                    <a:pt x="786" y="4100"/>
                    <a:pt x="640" y="4310"/>
                    <a:pt x="463" y="4630"/>
                  </a:cubicBezTo>
                  <a:cubicBezTo>
                    <a:pt x="93" y="5310"/>
                    <a:pt x="0" y="5363"/>
                    <a:pt x="20" y="5466"/>
                  </a:cubicBezTo>
                  <a:cubicBezTo>
                    <a:pt x="30" y="5523"/>
                    <a:pt x="72" y="5558"/>
                    <a:pt x="123" y="5558"/>
                  </a:cubicBezTo>
                  <a:cubicBezTo>
                    <a:pt x="158" y="5558"/>
                    <a:pt x="198" y="5541"/>
                    <a:pt x="235" y="5504"/>
                  </a:cubicBezTo>
                  <a:cubicBezTo>
                    <a:pt x="288" y="5453"/>
                    <a:pt x="445" y="5240"/>
                    <a:pt x="562" y="5027"/>
                  </a:cubicBezTo>
                  <a:cubicBezTo>
                    <a:pt x="577" y="4998"/>
                    <a:pt x="591" y="4972"/>
                    <a:pt x="604" y="4950"/>
                  </a:cubicBezTo>
                  <a:cubicBezTo>
                    <a:pt x="681" y="4860"/>
                    <a:pt x="746" y="4784"/>
                    <a:pt x="765" y="4765"/>
                  </a:cubicBezTo>
                  <a:cubicBezTo>
                    <a:pt x="1928" y="3516"/>
                    <a:pt x="3113" y="2560"/>
                    <a:pt x="3898" y="782"/>
                  </a:cubicBezTo>
                  <a:cubicBezTo>
                    <a:pt x="3969" y="617"/>
                    <a:pt x="3920" y="731"/>
                    <a:pt x="3958" y="642"/>
                  </a:cubicBezTo>
                  <a:cubicBezTo>
                    <a:pt x="3975" y="602"/>
                    <a:pt x="3980" y="568"/>
                    <a:pt x="3980" y="541"/>
                  </a:cubicBezTo>
                  <a:cubicBezTo>
                    <a:pt x="4016" y="441"/>
                    <a:pt x="4038" y="357"/>
                    <a:pt x="4040" y="292"/>
                  </a:cubicBezTo>
                  <a:cubicBezTo>
                    <a:pt x="4168" y="352"/>
                    <a:pt x="4429" y="364"/>
                    <a:pt x="4907" y="426"/>
                  </a:cubicBezTo>
                  <a:cubicBezTo>
                    <a:pt x="4903" y="426"/>
                    <a:pt x="4902" y="425"/>
                    <a:pt x="4903" y="425"/>
                  </a:cubicBezTo>
                  <a:lnTo>
                    <a:pt x="4903" y="425"/>
                  </a:lnTo>
                  <a:cubicBezTo>
                    <a:pt x="4916" y="425"/>
                    <a:pt x="5415" y="504"/>
                    <a:pt x="5896" y="684"/>
                  </a:cubicBezTo>
                  <a:cubicBezTo>
                    <a:pt x="6029" y="733"/>
                    <a:pt x="6311" y="847"/>
                    <a:pt x="6446" y="890"/>
                  </a:cubicBezTo>
                  <a:cubicBezTo>
                    <a:pt x="6490" y="904"/>
                    <a:pt x="6529" y="918"/>
                    <a:pt x="6573" y="932"/>
                  </a:cubicBezTo>
                  <a:cubicBezTo>
                    <a:pt x="6573" y="932"/>
                    <a:pt x="6573" y="931"/>
                    <a:pt x="6573" y="931"/>
                  </a:cubicBezTo>
                  <a:lnTo>
                    <a:pt x="6573" y="931"/>
                  </a:lnTo>
                  <a:cubicBezTo>
                    <a:pt x="6569" y="931"/>
                    <a:pt x="7024" y="1070"/>
                    <a:pt x="7524" y="1154"/>
                  </a:cubicBezTo>
                  <a:cubicBezTo>
                    <a:pt x="7640" y="1173"/>
                    <a:pt x="7834" y="1186"/>
                    <a:pt x="8046" y="1186"/>
                  </a:cubicBezTo>
                  <a:cubicBezTo>
                    <a:pt x="8563" y="1186"/>
                    <a:pt x="9186" y="1109"/>
                    <a:pt x="9030" y="862"/>
                  </a:cubicBezTo>
                  <a:cubicBezTo>
                    <a:pt x="8997" y="811"/>
                    <a:pt x="8950" y="802"/>
                    <a:pt x="8906" y="802"/>
                  </a:cubicBezTo>
                  <a:cubicBezTo>
                    <a:pt x="8882" y="802"/>
                    <a:pt x="8860" y="805"/>
                    <a:pt x="8840" y="805"/>
                  </a:cubicBezTo>
                  <a:cubicBezTo>
                    <a:pt x="6369" y="607"/>
                    <a:pt x="6638" y="54"/>
                    <a:pt x="4655" y="15"/>
                  </a:cubicBezTo>
                  <a:cubicBezTo>
                    <a:pt x="4743" y="15"/>
                    <a:pt x="4375" y="0"/>
                    <a:pt x="41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0"/>
            <p:cNvSpPr/>
            <p:nvPr/>
          </p:nvSpPr>
          <p:spPr>
            <a:xfrm>
              <a:off x="8097657" y="4229382"/>
              <a:ext cx="242781" cy="36180"/>
            </a:xfrm>
            <a:custGeom>
              <a:rect b="b" l="l" r="r" t="t"/>
              <a:pathLst>
                <a:path extrusionOk="0" h="1036" w="6952">
                  <a:moveTo>
                    <a:pt x="4545" y="467"/>
                  </a:moveTo>
                  <a:lnTo>
                    <a:pt x="4545" y="467"/>
                  </a:lnTo>
                  <a:cubicBezTo>
                    <a:pt x="4764" y="506"/>
                    <a:pt x="4888" y="530"/>
                    <a:pt x="4883" y="530"/>
                  </a:cubicBezTo>
                  <a:cubicBezTo>
                    <a:pt x="4879" y="530"/>
                    <a:pt x="4794" y="515"/>
                    <a:pt x="4613" y="480"/>
                  </a:cubicBezTo>
                  <a:cubicBezTo>
                    <a:pt x="4591" y="476"/>
                    <a:pt x="4567" y="471"/>
                    <a:pt x="4545" y="467"/>
                  </a:cubicBezTo>
                  <a:close/>
                  <a:moveTo>
                    <a:pt x="2576" y="1"/>
                  </a:moveTo>
                  <a:cubicBezTo>
                    <a:pt x="2397" y="1"/>
                    <a:pt x="2243" y="8"/>
                    <a:pt x="2073" y="12"/>
                  </a:cubicBezTo>
                  <a:cubicBezTo>
                    <a:pt x="1961" y="15"/>
                    <a:pt x="1848" y="18"/>
                    <a:pt x="1735" y="19"/>
                  </a:cubicBezTo>
                  <a:cubicBezTo>
                    <a:pt x="1707" y="19"/>
                    <a:pt x="1679" y="21"/>
                    <a:pt x="1652" y="22"/>
                  </a:cubicBezTo>
                  <a:cubicBezTo>
                    <a:pt x="1624" y="22"/>
                    <a:pt x="1596" y="22"/>
                    <a:pt x="1570" y="26"/>
                  </a:cubicBezTo>
                  <a:cubicBezTo>
                    <a:pt x="1512" y="30"/>
                    <a:pt x="1452" y="33"/>
                    <a:pt x="1392" y="40"/>
                  </a:cubicBezTo>
                  <a:cubicBezTo>
                    <a:pt x="1054" y="81"/>
                    <a:pt x="1251" y="61"/>
                    <a:pt x="535" y="167"/>
                  </a:cubicBezTo>
                  <a:cubicBezTo>
                    <a:pt x="347" y="195"/>
                    <a:pt x="302" y="213"/>
                    <a:pt x="202" y="224"/>
                  </a:cubicBezTo>
                  <a:cubicBezTo>
                    <a:pt x="195" y="223"/>
                    <a:pt x="188" y="223"/>
                    <a:pt x="181" y="223"/>
                  </a:cubicBezTo>
                  <a:cubicBezTo>
                    <a:pt x="167" y="223"/>
                    <a:pt x="152" y="224"/>
                    <a:pt x="139" y="228"/>
                  </a:cubicBezTo>
                  <a:cubicBezTo>
                    <a:pt x="19" y="258"/>
                    <a:pt x="1" y="413"/>
                    <a:pt x="92" y="475"/>
                  </a:cubicBezTo>
                  <a:cubicBezTo>
                    <a:pt x="174" y="559"/>
                    <a:pt x="546" y="585"/>
                    <a:pt x="992" y="585"/>
                  </a:cubicBezTo>
                  <a:cubicBezTo>
                    <a:pt x="1678" y="585"/>
                    <a:pt x="2541" y="524"/>
                    <a:pt x="2792" y="523"/>
                  </a:cubicBezTo>
                  <a:cubicBezTo>
                    <a:pt x="2976" y="529"/>
                    <a:pt x="3158" y="538"/>
                    <a:pt x="3341" y="558"/>
                  </a:cubicBezTo>
                  <a:cubicBezTo>
                    <a:pt x="3774" y="601"/>
                    <a:pt x="3992" y="636"/>
                    <a:pt x="4247" y="689"/>
                  </a:cubicBezTo>
                  <a:cubicBezTo>
                    <a:pt x="4521" y="744"/>
                    <a:pt x="6049" y="1035"/>
                    <a:pt x="6611" y="1035"/>
                  </a:cubicBezTo>
                  <a:cubicBezTo>
                    <a:pt x="6686" y="1035"/>
                    <a:pt x="6743" y="1030"/>
                    <a:pt x="6779" y="1019"/>
                  </a:cubicBezTo>
                  <a:cubicBezTo>
                    <a:pt x="6884" y="984"/>
                    <a:pt x="6951" y="823"/>
                    <a:pt x="6766" y="725"/>
                  </a:cubicBezTo>
                  <a:cubicBezTo>
                    <a:pt x="6409" y="533"/>
                    <a:pt x="4864" y="226"/>
                    <a:pt x="4137" y="137"/>
                  </a:cubicBezTo>
                  <a:cubicBezTo>
                    <a:pt x="3397" y="47"/>
                    <a:pt x="3560" y="54"/>
                    <a:pt x="3096" y="21"/>
                  </a:cubicBezTo>
                  <a:cubicBezTo>
                    <a:pt x="2890" y="6"/>
                    <a:pt x="2725" y="1"/>
                    <a:pt x="25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0"/>
            <p:cNvSpPr/>
            <p:nvPr/>
          </p:nvSpPr>
          <p:spPr>
            <a:xfrm>
              <a:off x="8088647" y="4167536"/>
              <a:ext cx="261814" cy="33770"/>
            </a:xfrm>
            <a:custGeom>
              <a:rect b="b" l="l" r="r" t="t"/>
              <a:pathLst>
                <a:path extrusionOk="0" h="967" w="7497">
                  <a:moveTo>
                    <a:pt x="1793" y="1"/>
                  </a:moveTo>
                  <a:cubicBezTo>
                    <a:pt x="1272" y="1"/>
                    <a:pt x="482" y="113"/>
                    <a:pt x="377" y="139"/>
                  </a:cubicBezTo>
                  <a:cubicBezTo>
                    <a:pt x="75" y="215"/>
                    <a:pt x="0" y="424"/>
                    <a:pt x="134" y="516"/>
                  </a:cubicBezTo>
                  <a:cubicBezTo>
                    <a:pt x="136" y="523"/>
                    <a:pt x="140" y="528"/>
                    <a:pt x="142" y="530"/>
                  </a:cubicBezTo>
                  <a:lnTo>
                    <a:pt x="142" y="530"/>
                  </a:lnTo>
                  <a:cubicBezTo>
                    <a:pt x="142" y="530"/>
                    <a:pt x="141" y="530"/>
                    <a:pt x="141" y="530"/>
                  </a:cubicBezTo>
                  <a:lnTo>
                    <a:pt x="141" y="530"/>
                  </a:lnTo>
                  <a:cubicBezTo>
                    <a:pt x="170" y="567"/>
                    <a:pt x="277" y="582"/>
                    <a:pt x="366" y="582"/>
                  </a:cubicBezTo>
                  <a:cubicBezTo>
                    <a:pt x="818" y="685"/>
                    <a:pt x="2226" y="640"/>
                    <a:pt x="4066" y="778"/>
                  </a:cubicBezTo>
                  <a:cubicBezTo>
                    <a:pt x="4677" y="870"/>
                    <a:pt x="5405" y="966"/>
                    <a:pt x="6046" y="966"/>
                  </a:cubicBezTo>
                  <a:cubicBezTo>
                    <a:pt x="6592" y="966"/>
                    <a:pt x="7075" y="897"/>
                    <a:pt x="7371" y="696"/>
                  </a:cubicBezTo>
                  <a:cubicBezTo>
                    <a:pt x="7497" y="609"/>
                    <a:pt x="7421" y="439"/>
                    <a:pt x="7300" y="439"/>
                  </a:cubicBezTo>
                  <a:cubicBezTo>
                    <a:pt x="7290" y="439"/>
                    <a:pt x="7280" y="440"/>
                    <a:pt x="7269" y="443"/>
                  </a:cubicBezTo>
                  <a:cubicBezTo>
                    <a:pt x="6963" y="512"/>
                    <a:pt x="6672" y="540"/>
                    <a:pt x="6388" y="540"/>
                  </a:cubicBezTo>
                  <a:cubicBezTo>
                    <a:pt x="5222" y="540"/>
                    <a:pt x="4158" y="66"/>
                    <a:pt x="2499" y="8"/>
                  </a:cubicBezTo>
                  <a:cubicBezTo>
                    <a:pt x="2329" y="3"/>
                    <a:pt x="1825" y="1"/>
                    <a:pt x="1854" y="1"/>
                  </a:cubicBezTo>
                  <a:cubicBezTo>
                    <a:pt x="1835" y="1"/>
                    <a:pt x="1814" y="1"/>
                    <a:pt x="17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0"/>
            <p:cNvSpPr/>
            <p:nvPr/>
          </p:nvSpPr>
          <p:spPr>
            <a:xfrm>
              <a:off x="8075238" y="4067660"/>
              <a:ext cx="285701" cy="55911"/>
            </a:xfrm>
            <a:custGeom>
              <a:rect b="b" l="l" r="r" t="t"/>
              <a:pathLst>
                <a:path extrusionOk="0" h="1601" w="8181">
                  <a:moveTo>
                    <a:pt x="525" y="0"/>
                  </a:moveTo>
                  <a:cubicBezTo>
                    <a:pt x="408" y="0"/>
                    <a:pt x="302" y="11"/>
                    <a:pt x="211" y="34"/>
                  </a:cubicBezTo>
                  <a:cubicBezTo>
                    <a:pt x="31" y="80"/>
                    <a:pt x="1" y="209"/>
                    <a:pt x="39" y="289"/>
                  </a:cubicBezTo>
                  <a:cubicBezTo>
                    <a:pt x="86" y="382"/>
                    <a:pt x="176" y="427"/>
                    <a:pt x="304" y="485"/>
                  </a:cubicBezTo>
                  <a:cubicBezTo>
                    <a:pt x="442" y="607"/>
                    <a:pt x="680" y="774"/>
                    <a:pt x="866" y="855"/>
                  </a:cubicBezTo>
                  <a:cubicBezTo>
                    <a:pt x="1875" y="1299"/>
                    <a:pt x="2773" y="1391"/>
                    <a:pt x="3659" y="1391"/>
                  </a:cubicBezTo>
                  <a:cubicBezTo>
                    <a:pt x="4292" y="1391"/>
                    <a:pt x="4919" y="1344"/>
                    <a:pt x="5574" y="1344"/>
                  </a:cubicBezTo>
                  <a:cubicBezTo>
                    <a:pt x="5647" y="1344"/>
                    <a:pt x="5719" y="1344"/>
                    <a:pt x="5792" y="1345"/>
                  </a:cubicBezTo>
                  <a:cubicBezTo>
                    <a:pt x="5784" y="1345"/>
                    <a:pt x="5780" y="1345"/>
                    <a:pt x="5781" y="1345"/>
                  </a:cubicBezTo>
                  <a:cubicBezTo>
                    <a:pt x="5789" y="1345"/>
                    <a:pt x="6077" y="1351"/>
                    <a:pt x="6258" y="1372"/>
                  </a:cubicBezTo>
                  <a:cubicBezTo>
                    <a:pt x="6489" y="1396"/>
                    <a:pt x="7386" y="1513"/>
                    <a:pt x="7395" y="1513"/>
                  </a:cubicBezTo>
                  <a:cubicBezTo>
                    <a:pt x="7395" y="1513"/>
                    <a:pt x="7395" y="1513"/>
                    <a:pt x="7395" y="1513"/>
                  </a:cubicBezTo>
                  <a:lnTo>
                    <a:pt x="7395" y="1513"/>
                  </a:lnTo>
                  <a:cubicBezTo>
                    <a:pt x="7596" y="1544"/>
                    <a:pt x="7863" y="1594"/>
                    <a:pt x="7941" y="1599"/>
                  </a:cubicBezTo>
                  <a:cubicBezTo>
                    <a:pt x="7952" y="1600"/>
                    <a:pt x="7962" y="1600"/>
                    <a:pt x="7972" y="1600"/>
                  </a:cubicBezTo>
                  <a:cubicBezTo>
                    <a:pt x="8013" y="1600"/>
                    <a:pt x="8048" y="1594"/>
                    <a:pt x="8085" y="1565"/>
                  </a:cubicBezTo>
                  <a:cubicBezTo>
                    <a:pt x="8143" y="1518"/>
                    <a:pt x="8180" y="1394"/>
                    <a:pt x="8017" y="1304"/>
                  </a:cubicBezTo>
                  <a:cubicBezTo>
                    <a:pt x="7225" y="871"/>
                    <a:pt x="5461" y="807"/>
                    <a:pt x="4598" y="791"/>
                  </a:cubicBezTo>
                  <a:cubicBezTo>
                    <a:pt x="3680" y="763"/>
                    <a:pt x="2732" y="492"/>
                    <a:pt x="2738" y="492"/>
                  </a:cubicBezTo>
                  <a:lnTo>
                    <a:pt x="2738" y="492"/>
                  </a:lnTo>
                  <a:cubicBezTo>
                    <a:pt x="2738" y="492"/>
                    <a:pt x="2740" y="493"/>
                    <a:pt x="2744" y="494"/>
                  </a:cubicBezTo>
                  <a:cubicBezTo>
                    <a:pt x="2214" y="341"/>
                    <a:pt x="1197" y="0"/>
                    <a:pt x="5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0"/>
            <p:cNvSpPr/>
            <p:nvPr/>
          </p:nvSpPr>
          <p:spPr>
            <a:xfrm>
              <a:off x="7732030" y="3945260"/>
              <a:ext cx="692723" cy="159142"/>
            </a:xfrm>
            <a:custGeom>
              <a:rect b="b" l="l" r="r" t="t"/>
              <a:pathLst>
                <a:path extrusionOk="0" h="4557" w="19836">
                  <a:moveTo>
                    <a:pt x="16890" y="2236"/>
                  </a:moveTo>
                  <a:cubicBezTo>
                    <a:pt x="16891" y="2236"/>
                    <a:pt x="16894" y="2237"/>
                    <a:pt x="16898" y="2237"/>
                  </a:cubicBezTo>
                  <a:cubicBezTo>
                    <a:pt x="16895" y="2237"/>
                    <a:pt x="16892" y="2236"/>
                    <a:pt x="16890" y="2236"/>
                  </a:cubicBezTo>
                  <a:close/>
                  <a:moveTo>
                    <a:pt x="9451" y="1"/>
                  </a:moveTo>
                  <a:cubicBezTo>
                    <a:pt x="9389" y="1"/>
                    <a:pt x="9317" y="10"/>
                    <a:pt x="9236" y="31"/>
                  </a:cubicBezTo>
                  <a:cubicBezTo>
                    <a:pt x="9184" y="45"/>
                    <a:pt x="9093" y="74"/>
                    <a:pt x="9035" y="99"/>
                  </a:cubicBezTo>
                  <a:cubicBezTo>
                    <a:pt x="9037" y="98"/>
                    <a:pt x="9038" y="97"/>
                    <a:pt x="9038" y="97"/>
                  </a:cubicBezTo>
                  <a:lnTo>
                    <a:pt x="9038" y="97"/>
                  </a:lnTo>
                  <a:cubicBezTo>
                    <a:pt x="9036" y="97"/>
                    <a:pt x="9021" y="103"/>
                    <a:pt x="9020" y="103"/>
                  </a:cubicBezTo>
                  <a:cubicBezTo>
                    <a:pt x="9020" y="103"/>
                    <a:pt x="9021" y="103"/>
                    <a:pt x="9024" y="102"/>
                  </a:cubicBezTo>
                  <a:lnTo>
                    <a:pt x="9024" y="102"/>
                  </a:lnTo>
                  <a:cubicBezTo>
                    <a:pt x="8929" y="143"/>
                    <a:pt x="8767" y="212"/>
                    <a:pt x="8611" y="300"/>
                  </a:cubicBezTo>
                  <a:cubicBezTo>
                    <a:pt x="8408" y="414"/>
                    <a:pt x="8289" y="488"/>
                    <a:pt x="8231" y="521"/>
                  </a:cubicBezTo>
                  <a:cubicBezTo>
                    <a:pt x="8066" y="619"/>
                    <a:pt x="7931" y="703"/>
                    <a:pt x="7679" y="869"/>
                  </a:cubicBezTo>
                  <a:cubicBezTo>
                    <a:pt x="7514" y="980"/>
                    <a:pt x="7442" y="1047"/>
                    <a:pt x="7146" y="1254"/>
                  </a:cubicBezTo>
                  <a:cubicBezTo>
                    <a:pt x="6815" y="1486"/>
                    <a:pt x="6554" y="1645"/>
                    <a:pt x="6340" y="1804"/>
                  </a:cubicBezTo>
                  <a:cubicBezTo>
                    <a:pt x="5397" y="2501"/>
                    <a:pt x="4261" y="3046"/>
                    <a:pt x="3547" y="3274"/>
                  </a:cubicBezTo>
                  <a:cubicBezTo>
                    <a:pt x="3418" y="3315"/>
                    <a:pt x="3288" y="3353"/>
                    <a:pt x="3157" y="3391"/>
                  </a:cubicBezTo>
                  <a:cubicBezTo>
                    <a:pt x="3086" y="3409"/>
                    <a:pt x="3016" y="3429"/>
                    <a:pt x="2944" y="3446"/>
                  </a:cubicBezTo>
                  <a:cubicBezTo>
                    <a:pt x="2737" y="3498"/>
                    <a:pt x="2533" y="3553"/>
                    <a:pt x="2326" y="3607"/>
                  </a:cubicBezTo>
                  <a:cubicBezTo>
                    <a:pt x="2219" y="3634"/>
                    <a:pt x="2114" y="3660"/>
                    <a:pt x="2010" y="3691"/>
                  </a:cubicBezTo>
                  <a:cubicBezTo>
                    <a:pt x="1604" y="3809"/>
                    <a:pt x="1264" y="3895"/>
                    <a:pt x="1267" y="3895"/>
                  </a:cubicBezTo>
                  <a:cubicBezTo>
                    <a:pt x="1267" y="3895"/>
                    <a:pt x="1267" y="3895"/>
                    <a:pt x="1267" y="3895"/>
                  </a:cubicBezTo>
                  <a:lnTo>
                    <a:pt x="1267" y="3895"/>
                  </a:lnTo>
                  <a:cubicBezTo>
                    <a:pt x="1086" y="3945"/>
                    <a:pt x="825" y="4026"/>
                    <a:pt x="630" y="4097"/>
                  </a:cubicBezTo>
                  <a:cubicBezTo>
                    <a:pt x="263" y="4232"/>
                    <a:pt x="138" y="4258"/>
                    <a:pt x="87" y="4305"/>
                  </a:cubicBezTo>
                  <a:cubicBezTo>
                    <a:pt x="0" y="4384"/>
                    <a:pt x="24" y="4557"/>
                    <a:pt x="215" y="4557"/>
                  </a:cubicBezTo>
                  <a:cubicBezTo>
                    <a:pt x="226" y="4557"/>
                    <a:pt x="237" y="4556"/>
                    <a:pt x="248" y="4555"/>
                  </a:cubicBezTo>
                  <a:cubicBezTo>
                    <a:pt x="248" y="4555"/>
                    <a:pt x="1328" y="4327"/>
                    <a:pt x="1373" y="4318"/>
                  </a:cubicBezTo>
                  <a:cubicBezTo>
                    <a:pt x="1849" y="4208"/>
                    <a:pt x="3116" y="3849"/>
                    <a:pt x="3115" y="3849"/>
                  </a:cubicBezTo>
                  <a:lnTo>
                    <a:pt x="3115" y="3849"/>
                  </a:lnTo>
                  <a:cubicBezTo>
                    <a:pt x="3115" y="3849"/>
                    <a:pt x="3115" y="3849"/>
                    <a:pt x="3115" y="3849"/>
                  </a:cubicBezTo>
                  <a:lnTo>
                    <a:pt x="3115" y="3849"/>
                  </a:lnTo>
                  <a:cubicBezTo>
                    <a:pt x="3826" y="3655"/>
                    <a:pt x="4916" y="3354"/>
                    <a:pt x="5564" y="3035"/>
                  </a:cubicBezTo>
                  <a:cubicBezTo>
                    <a:pt x="5995" y="2822"/>
                    <a:pt x="6154" y="2757"/>
                    <a:pt x="6157" y="2757"/>
                  </a:cubicBezTo>
                  <a:lnTo>
                    <a:pt x="6157" y="2757"/>
                  </a:lnTo>
                  <a:cubicBezTo>
                    <a:pt x="6157" y="2757"/>
                    <a:pt x="6157" y="2757"/>
                    <a:pt x="6157" y="2758"/>
                  </a:cubicBezTo>
                  <a:cubicBezTo>
                    <a:pt x="6158" y="2758"/>
                    <a:pt x="6171" y="2751"/>
                    <a:pt x="6179" y="2747"/>
                  </a:cubicBezTo>
                  <a:lnTo>
                    <a:pt x="6179" y="2747"/>
                  </a:lnTo>
                  <a:cubicBezTo>
                    <a:pt x="6216" y="2731"/>
                    <a:pt x="6309" y="2692"/>
                    <a:pt x="6423" y="2643"/>
                  </a:cubicBezTo>
                  <a:cubicBezTo>
                    <a:pt x="6423" y="2643"/>
                    <a:pt x="6647" y="2559"/>
                    <a:pt x="7157" y="2265"/>
                  </a:cubicBezTo>
                  <a:cubicBezTo>
                    <a:pt x="7208" y="2235"/>
                    <a:pt x="7729" y="1936"/>
                    <a:pt x="7728" y="1936"/>
                  </a:cubicBezTo>
                  <a:lnTo>
                    <a:pt x="7728" y="1936"/>
                  </a:lnTo>
                  <a:cubicBezTo>
                    <a:pt x="7728" y="1936"/>
                    <a:pt x="7728" y="1937"/>
                    <a:pt x="7726" y="1938"/>
                  </a:cubicBezTo>
                  <a:cubicBezTo>
                    <a:pt x="7725" y="1938"/>
                    <a:pt x="7806" y="1891"/>
                    <a:pt x="7810" y="1888"/>
                  </a:cubicBezTo>
                  <a:cubicBezTo>
                    <a:pt x="7815" y="1885"/>
                    <a:pt x="7816" y="1884"/>
                    <a:pt x="7817" y="1882"/>
                  </a:cubicBezTo>
                  <a:cubicBezTo>
                    <a:pt x="7960" y="1798"/>
                    <a:pt x="8230" y="1620"/>
                    <a:pt x="8358" y="1526"/>
                  </a:cubicBezTo>
                  <a:cubicBezTo>
                    <a:pt x="8923" y="1119"/>
                    <a:pt x="9202" y="848"/>
                    <a:pt x="9352" y="719"/>
                  </a:cubicBezTo>
                  <a:cubicBezTo>
                    <a:pt x="9450" y="634"/>
                    <a:pt x="9526" y="557"/>
                    <a:pt x="9582" y="484"/>
                  </a:cubicBezTo>
                  <a:cubicBezTo>
                    <a:pt x="9601" y="525"/>
                    <a:pt x="9637" y="572"/>
                    <a:pt x="9699" y="622"/>
                  </a:cubicBezTo>
                  <a:cubicBezTo>
                    <a:pt x="9831" y="832"/>
                    <a:pt x="10718" y="1171"/>
                    <a:pt x="11165" y="1319"/>
                  </a:cubicBezTo>
                  <a:cubicBezTo>
                    <a:pt x="11514" y="1477"/>
                    <a:pt x="11833" y="1606"/>
                    <a:pt x="11993" y="1646"/>
                  </a:cubicBezTo>
                  <a:cubicBezTo>
                    <a:pt x="12877" y="1870"/>
                    <a:pt x="13486" y="1953"/>
                    <a:pt x="13871" y="1974"/>
                  </a:cubicBezTo>
                  <a:cubicBezTo>
                    <a:pt x="13937" y="1978"/>
                    <a:pt x="14413" y="1994"/>
                    <a:pt x="14656" y="2020"/>
                  </a:cubicBezTo>
                  <a:cubicBezTo>
                    <a:pt x="15155" y="2075"/>
                    <a:pt x="15349" y="2086"/>
                    <a:pt x="15454" y="2086"/>
                  </a:cubicBezTo>
                  <a:cubicBezTo>
                    <a:pt x="15525" y="2086"/>
                    <a:pt x="15554" y="2080"/>
                    <a:pt x="15609" y="2080"/>
                  </a:cubicBezTo>
                  <a:cubicBezTo>
                    <a:pt x="15724" y="2080"/>
                    <a:pt x="15950" y="2102"/>
                    <a:pt x="16887" y="2236"/>
                  </a:cubicBezTo>
                  <a:cubicBezTo>
                    <a:pt x="16887" y="2236"/>
                    <a:pt x="16888" y="2236"/>
                    <a:pt x="16890" y="2236"/>
                  </a:cubicBezTo>
                  <a:lnTo>
                    <a:pt x="16890" y="2236"/>
                  </a:lnTo>
                  <a:cubicBezTo>
                    <a:pt x="16890" y="2236"/>
                    <a:pt x="16890" y="2236"/>
                    <a:pt x="16890" y="2236"/>
                  </a:cubicBezTo>
                  <a:lnTo>
                    <a:pt x="16890" y="2236"/>
                  </a:lnTo>
                  <a:cubicBezTo>
                    <a:pt x="16900" y="2236"/>
                    <a:pt x="17316" y="2286"/>
                    <a:pt x="17340" y="2290"/>
                  </a:cubicBezTo>
                  <a:cubicBezTo>
                    <a:pt x="17417" y="2302"/>
                    <a:pt x="17489" y="2316"/>
                    <a:pt x="17561" y="2330"/>
                  </a:cubicBezTo>
                  <a:cubicBezTo>
                    <a:pt x="17963" y="2482"/>
                    <a:pt x="18337" y="2679"/>
                    <a:pt x="18966" y="2959"/>
                  </a:cubicBezTo>
                  <a:cubicBezTo>
                    <a:pt x="19251" y="3086"/>
                    <a:pt x="19449" y="3132"/>
                    <a:pt x="19582" y="3132"/>
                  </a:cubicBezTo>
                  <a:cubicBezTo>
                    <a:pt x="19789" y="3132"/>
                    <a:pt x="19836" y="3018"/>
                    <a:pt x="19799" y="2918"/>
                  </a:cubicBezTo>
                  <a:cubicBezTo>
                    <a:pt x="19716" y="2683"/>
                    <a:pt x="18388" y="2103"/>
                    <a:pt x="18190" y="2033"/>
                  </a:cubicBezTo>
                  <a:cubicBezTo>
                    <a:pt x="16139" y="1300"/>
                    <a:pt x="15237" y="1862"/>
                    <a:pt x="11749" y="530"/>
                  </a:cubicBezTo>
                  <a:cubicBezTo>
                    <a:pt x="11464" y="421"/>
                    <a:pt x="10735" y="117"/>
                    <a:pt x="10221" y="117"/>
                  </a:cubicBezTo>
                  <a:cubicBezTo>
                    <a:pt x="10151" y="117"/>
                    <a:pt x="10086" y="122"/>
                    <a:pt x="10026" y="135"/>
                  </a:cubicBezTo>
                  <a:cubicBezTo>
                    <a:pt x="9902" y="161"/>
                    <a:pt x="9794" y="183"/>
                    <a:pt x="9713" y="219"/>
                  </a:cubicBezTo>
                  <a:cubicBezTo>
                    <a:pt x="9728" y="82"/>
                    <a:pt x="9630" y="1"/>
                    <a:pt x="94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0"/>
            <p:cNvSpPr/>
            <p:nvPr/>
          </p:nvSpPr>
          <p:spPr>
            <a:xfrm>
              <a:off x="8058266" y="3843814"/>
              <a:ext cx="406184" cy="73582"/>
            </a:xfrm>
            <a:custGeom>
              <a:rect b="b" l="l" r="r" t="t"/>
              <a:pathLst>
                <a:path extrusionOk="0" h="2107" w="11631">
                  <a:moveTo>
                    <a:pt x="628" y="0"/>
                  </a:moveTo>
                  <a:cubicBezTo>
                    <a:pt x="273" y="0"/>
                    <a:pt x="48" y="64"/>
                    <a:pt x="15" y="217"/>
                  </a:cubicBezTo>
                  <a:cubicBezTo>
                    <a:pt x="1" y="281"/>
                    <a:pt x="27" y="370"/>
                    <a:pt x="148" y="451"/>
                  </a:cubicBezTo>
                  <a:cubicBezTo>
                    <a:pt x="136" y="472"/>
                    <a:pt x="150" y="494"/>
                    <a:pt x="166" y="509"/>
                  </a:cubicBezTo>
                  <a:cubicBezTo>
                    <a:pt x="207" y="543"/>
                    <a:pt x="243" y="564"/>
                    <a:pt x="245" y="564"/>
                  </a:cubicBezTo>
                  <a:cubicBezTo>
                    <a:pt x="245" y="564"/>
                    <a:pt x="245" y="563"/>
                    <a:pt x="245" y="563"/>
                  </a:cubicBezTo>
                  <a:lnTo>
                    <a:pt x="245" y="563"/>
                  </a:lnTo>
                  <a:cubicBezTo>
                    <a:pt x="387" y="650"/>
                    <a:pt x="1688" y="1117"/>
                    <a:pt x="2665" y="1206"/>
                  </a:cubicBezTo>
                  <a:cubicBezTo>
                    <a:pt x="2795" y="1219"/>
                    <a:pt x="2925" y="1231"/>
                    <a:pt x="3052" y="1241"/>
                  </a:cubicBezTo>
                  <a:cubicBezTo>
                    <a:pt x="3148" y="1251"/>
                    <a:pt x="3242" y="1259"/>
                    <a:pt x="3333" y="1267"/>
                  </a:cubicBezTo>
                  <a:cubicBezTo>
                    <a:pt x="3397" y="1275"/>
                    <a:pt x="3456" y="1285"/>
                    <a:pt x="3510" y="1292"/>
                  </a:cubicBezTo>
                  <a:cubicBezTo>
                    <a:pt x="5722" y="1547"/>
                    <a:pt x="4987" y="1383"/>
                    <a:pt x="6762" y="1792"/>
                  </a:cubicBezTo>
                  <a:cubicBezTo>
                    <a:pt x="7403" y="1938"/>
                    <a:pt x="7669" y="2018"/>
                    <a:pt x="8848" y="2066"/>
                  </a:cubicBezTo>
                  <a:cubicBezTo>
                    <a:pt x="9053" y="2083"/>
                    <a:pt x="9267" y="2097"/>
                    <a:pt x="9483" y="2104"/>
                  </a:cubicBezTo>
                  <a:cubicBezTo>
                    <a:pt x="9525" y="2105"/>
                    <a:pt x="9567" y="2106"/>
                    <a:pt x="9611" y="2106"/>
                  </a:cubicBezTo>
                  <a:cubicBezTo>
                    <a:pt x="10185" y="2106"/>
                    <a:pt x="10941" y="1966"/>
                    <a:pt x="11428" y="1793"/>
                  </a:cubicBezTo>
                  <a:cubicBezTo>
                    <a:pt x="11630" y="1723"/>
                    <a:pt x="11582" y="1531"/>
                    <a:pt x="11452" y="1502"/>
                  </a:cubicBezTo>
                  <a:lnTo>
                    <a:pt x="11452" y="1502"/>
                  </a:lnTo>
                  <a:cubicBezTo>
                    <a:pt x="11452" y="1502"/>
                    <a:pt x="10228" y="1710"/>
                    <a:pt x="9274" y="1710"/>
                  </a:cubicBezTo>
                  <a:cubicBezTo>
                    <a:pt x="9241" y="1710"/>
                    <a:pt x="9209" y="1709"/>
                    <a:pt x="9177" y="1709"/>
                  </a:cubicBezTo>
                  <a:cubicBezTo>
                    <a:pt x="8532" y="1687"/>
                    <a:pt x="8079" y="1611"/>
                    <a:pt x="8088" y="1611"/>
                  </a:cubicBezTo>
                  <a:lnTo>
                    <a:pt x="8088" y="1611"/>
                  </a:lnTo>
                  <a:cubicBezTo>
                    <a:pt x="8088" y="1611"/>
                    <a:pt x="8088" y="1611"/>
                    <a:pt x="8089" y="1611"/>
                  </a:cubicBezTo>
                  <a:cubicBezTo>
                    <a:pt x="6871" y="1408"/>
                    <a:pt x="2301" y="0"/>
                    <a:pt x="6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0"/>
            <p:cNvSpPr/>
            <p:nvPr/>
          </p:nvSpPr>
          <p:spPr>
            <a:xfrm>
              <a:off x="8056974" y="3729970"/>
              <a:ext cx="386767" cy="65375"/>
            </a:xfrm>
            <a:custGeom>
              <a:rect b="b" l="l" r="r" t="t"/>
              <a:pathLst>
                <a:path extrusionOk="0" h="1872" w="11075">
                  <a:moveTo>
                    <a:pt x="9041" y="1552"/>
                  </a:moveTo>
                  <a:lnTo>
                    <a:pt x="9041" y="1552"/>
                  </a:lnTo>
                  <a:cubicBezTo>
                    <a:pt x="8869" y="1567"/>
                    <a:pt x="8774" y="1571"/>
                    <a:pt x="8602" y="1581"/>
                  </a:cubicBezTo>
                  <a:cubicBezTo>
                    <a:pt x="8555" y="1584"/>
                    <a:pt x="8531" y="1585"/>
                    <a:pt x="8524" y="1585"/>
                  </a:cubicBezTo>
                  <a:cubicBezTo>
                    <a:pt x="8491" y="1585"/>
                    <a:pt x="8826" y="1562"/>
                    <a:pt x="9041" y="1552"/>
                  </a:cubicBezTo>
                  <a:close/>
                  <a:moveTo>
                    <a:pt x="165" y="0"/>
                  </a:moveTo>
                  <a:cubicBezTo>
                    <a:pt x="148" y="0"/>
                    <a:pt x="134" y="1"/>
                    <a:pt x="126" y="3"/>
                  </a:cubicBezTo>
                  <a:cubicBezTo>
                    <a:pt x="103" y="7"/>
                    <a:pt x="82" y="25"/>
                    <a:pt x="64" y="42"/>
                  </a:cubicBezTo>
                  <a:cubicBezTo>
                    <a:pt x="34" y="75"/>
                    <a:pt x="35" y="103"/>
                    <a:pt x="20" y="148"/>
                  </a:cubicBezTo>
                  <a:cubicBezTo>
                    <a:pt x="0" y="201"/>
                    <a:pt x="13" y="254"/>
                    <a:pt x="45" y="301"/>
                  </a:cubicBezTo>
                  <a:cubicBezTo>
                    <a:pt x="259" y="604"/>
                    <a:pt x="1472" y="811"/>
                    <a:pt x="1838" y="869"/>
                  </a:cubicBezTo>
                  <a:cubicBezTo>
                    <a:pt x="2958" y="1048"/>
                    <a:pt x="3524" y="1428"/>
                    <a:pt x="6152" y="1794"/>
                  </a:cubicBezTo>
                  <a:cubicBezTo>
                    <a:pt x="6489" y="1843"/>
                    <a:pt x="7081" y="1871"/>
                    <a:pt x="7739" y="1871"/>
                  </a:cubicBezTo>
                  <a:cubicBezTo>
                    <a:pt x="9013" y="1871"/>
                    <a:pt x="10534" y="1765"/>
                    <a:pt x="10922" y="1498"/>
                  </a:cubicBezTo>
                  <a:cubicBezTo>
                    <a:pt x="11075" y="1393"/>
                    <a:pt x="11064" y="1280"/>
                    <a:pt x="10970" y="1206"/>
                  </a:cubicBezTo>
                  <a:cubicBezTo>
                    <a:pt x="10926" y="1171"/>
                    <a:pt x="10854" y="1157"/>
                    <a:pt x="10736" y="1157"/>
                  </a:cubicBezTo>
                  <a:cubicBezTo>
                    <a:pt x="10411" y="1157"/>
                    <a:pt x="9734" y="1261"/>
                    <a:pt x="8314" y="1323"/>
                  </a:cubicBezTo>
                  <a:cubicBezTo>
                    <a:pt x="8291" y="1324"/>
                    <a:pt x="8284" y="1324"/>
                    <a:pt x="8270" y="1324"/>
                  </a:cubicBezTo>
                  <a:cubicBezTo>
                    <a:pt x="8250" y="1324"/>
                    <a:pt x="8214" y="1323"/>
                    <a:pt x="8097" y="1322"/>
                  </a:cubicBezTo>
                  <a:cubicBezTo>
                    <a:pt x="4047" y="1066"/>
                    <a:pt x="5378" y="484"/>
                    <a:pt x="1471" y="100"/>
                  </a:cubicBezTo>
                  <a:cubicBezTo>
                    <a:pt x="1070" y="60"/>
                    <a:pt x="910" y="94"/>
                    <a:pt x="611" y="49"/>
                  </a:cubicBezTo>
                  <a:cubicBezTo>
                    <a:pt x="563" y="42"/>
                    <a:pt x="279" y="0"/>
                    <a:pt x="1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0"/>
            <p:cNvSpPr/>
            <p:nvPr/>
          </p:nvSpPr>
          <p:spPr>
            <a:xfrm>
              <a:off x="8054424" y="3633551"/>
              <a:ext cx="339831" cy="38799"/>
            </a:xfrm>
            <a:custGeom>
              <a:rect b="b" l="l" r="r" t="t"/>
              <a:pathLst>
                <a:path extrusionOk="0" h="1111" w="9731">
                  <a:moveTo>
                    <a:pt x="6913" y="253"/>
                  </a:moveTo>
                  <a:cubicBezTo>
                    <a:pt x="6913" y="253"/>
                    <a:pt x="6913" y="253"/>
                    <a:pt x="6913" y="253"/>
                  </a:cubicBezTo>
                  <a:lnTo>
                    <a:pt x="6913" y="253"/>
                  </a:lnTo>
                  <a:cubicBezTo>
                    <a:pt x="6914" y="253"/>
                    <a:pt x="6915" y="253"/>
                    <a:pt x="6915" y="253"/>
                  </a:cubicBezTo>
                  <a:cubicBezTo>
                    <a:pt x="6914" y="253"/>
                    <a:pt x="6913" y="253"/>
                    <a:pt x="6913" y="253"/>
                  </a:cubicBezTo>
                  <a:close/>
                  <a:moveTo>
                    <a:pt x="3831" y="0"/>
                  </a:moveTo>
                  <a:cubicBezTo>
                    <a:pt x="3728" y="3"/>
                    <a:pt x="3624" y="5"/>
                    <a:pt x="3521" y="7"/>
                  </a:cubicBezTo>
                  <a:cubicBezTo>
                    <a:pt x="3427" y="12"/>
                    <a:pt x="3331" y="14"/>
                    <a:pt x="3236" y="16"/>
                  </a:cubicBezTo>
                  <a:cubicBezTo>
                    <a:pt x="3140" y="18"/>
                    <a:pt x="3042" y="20"/>
                    <a:pt x="2945" y="25"/>
                  </a:cubicBezTo>
                  <a:cubicBezTo>
                    <a:pt x="2884" y="27"/>
                    <a:pt x="2823" y="28"/>
                    <a:pt x="2761" y="32"/>
                  </a:cubicBezTo>
                  <a:cubicBezTo>
                    <a:pt x="2724" y="34"/>
                    <a:pt x="2684" y="34"/>
                    <a:pt x="2647" y="35"/>
                  </a:cubicBezTo>
                  <a:cubicBezTo>
                    <a:pt x="2587" y="39"/>
                    <a:pt x="2529" y="42"/>
                    <a:pt x="2471" y="47"/>
                  </a:cubicBezTo>
                  <a:cubicBezTo>
                    <a:pt x="2426" y="50"/>
                    <a:pt x="2378" y="53"/>
                    <a:pt x="2331" y="57"/>
                  </a:cubicBezTo>
                  <a:cubicBezTo>
                    <a:pt x="2277" y="63"/>
                    <a:pt x="2223" y="69"/>
                    <a:pt x="2170" y="76"/>
                  </a:cubicBezTo>
                  <a:cubicBezTo>
                    <a:pt x="2129" y="82"/>
                    <a:pt x="2088" y="85"/>
                    <a:pt x="2048" y="92"/>
                  </a:cubicBezTo>
                  <a:cubicBezTo>
                    <a:pt x="1842" y="126"/>
                    <a:pt x="1636" y="159"/>
                    <a:pt x="1432" y="192"/>
                  </a:cubicBezTo>
                  <a:cubicBezTo>
                    <a:pt x="1414" y="195"/>
                    <a:pt x="1194" y="232"/>
                    <a:pt x="1167" y="237"/>
                  </a:cubicBezTo>
                  <a:cubicBezTo>
                    <a:pt x="969" y="282"/>
                    <a:pt x="702" y="308"/>
                    <a:pt x="438" y="375"/>
                  </a:cubicBezTo>
                  <a:cubicBezTo>
                    <a:pt x="0" y="485"/>
                    <a:pt x="39" y="691"/>
                    <a:pt x="162" y="761"/>
                  </a:cubicBezTo>
                  <a:cubicBezTo>
                    <a:pt x="235" y="803"/>
                    <a:pt x="718" y="877"/>
                    <a:pt x="805" y="888"/>
                  </a:cubicBezTo>
                  <a:cubicBezTo>
                    <a:pt x="852" y="892"/>
                    <a:pt x="896" y="896"/>
                    <a:pt x="943" y="898"/>
                  </a:cubicBezTo>
                  <a:cubicBezTo>
                    <a:pt x="987" y="902"/>
                    <a:pt x="1032" y="903"/>
                    <a:pt x="1076" y="905"/>
                  </a:cubicBezTo>
                  <a:cubicBezTo>
                    <a:pt x="1127" y="906"/>
                    <a:pt x="1178" y="907"/>
                    <a:pt x="1228" y="907"/>
                  </a:cubicBezTo>
                  <a:cubicBezTo>
                    <a:pt x="1374" y="907"/>
                    <a:pt x="1519" y="901"/>
                    <a:pt x="1664" y="891"/>
                  </a:cubicBezTo>
                  <a:cubicBezTo>
                    <a:pt x="1763" y="884"/>
                    <a:pt x="1860" y="877"/>
                    <a:pt x="1958" y="874"/>
                  </a:cubicBezTo>
                  <a:cubicBezTo>
                    <a:pt x="2050" y="870"/>
                    <a:pt x="2146" y="867"/>
                    <a:pt x="2239" y="862"/>
                  </a:cubicBezTo>
                  <a:cubicBezTo>
                    <a:pt x="2337" y="856"/>
                    <a:pt x="2436" y="851"/>
                    <a:pt x="2534" y="843"/>
                  </a:cubicBezTo>
                  <a:cubicBezTo>
                    <a:pt x="2640" y="834"/>
                    <a:pt x="2745" y="829"/>
                    <a:pt x="2850" y="815"/>
                  </a:cubicBezTo>
                  <a:cubicBezTo>
                    <a:pt x="2952" y="803"/>
                    <a:pt x="3051" y="791"/>
                    <a:pt x="3152" y="775"/>
                  </a:cubicBezTo>
                  <a:cubicBezTo>
                    <a:pt x="3243" y="761"/>
                    <a:pt x="3334" y="750"/>
                    <a:pt x="3427" y="739"/>
                  </a:cubicBezTo>
                  <a:lnTo>
                    <a:pt x="3483" y="734"/>
                  </a:lnTo>
                  <a:cubicBezTo>
                    <a:pt x="3682" y="716"/>
                    <a:pt x="3880" y="705"/>
                    <a:pt x="4080" y="695"/>
                  </a:cubicBezTo>
                  <a:cubicBezTo>
                    <a:pt x="4316" y="683"/>
                    <a:pt x="4413" y="679"/>
                    <a:pt x="4508" y="679"/>
                  </a:cubicBezTo>
                  <a:cubicBezTo>
                    <a:pt x="4554" y="679"/>
                    <a:pt x="4599" y="680"/>
                    <a:pt x="4659" y="681"/>
                  </a:cubicBezTo>
                  <a:cubicBezTo>
                    <a:pt x="4731" y="682"/>
                    <a:pt x="4800" y="684"/>
                    <a:pt x="4871" y="685"/>
                  </a:cubicBezTo>
                  <a:lnTo>
                    <a:pt x="4864" y="685"/>
                  </a:lnTo>
                  <a:cubicBezTo>
                    <a:pt x="5064" y="692"/>
                    <a:pt x="5264" y="696"/>
                    <a:pt x="5464" y="705"/>
                  </a:cubicBezTo>
                  <a:cubicBezTo>
                    <a:pt x="5677" y="713"/>
                    <a:pt x="5840" y="718"/>
                    <a:pt x="6040" y="740"/>
                  </a:cubicBezTo>
                  <a:cubicBezTo>
                    <a:pt x="6375" y="778"/>
                    <a:pt x="6460" y="793"/>
                    <a:pt x="6629" y="815"/>
                  </a:cubicBezTo>
                  <a:cubicBezTo>
                    <a:pt x="6852" y="847"/>
                    <a:pt x="6681" y="823"/>
                    <a:pt x="6948" y="856"/>
                  </a:cubicBezTo>
                  <a:cubicBezTo>
                    <a:pt x="7023" y="865"/>
                    <a:pt x="7186" y="874"/>
                    <a:pt x="7241" y="877"/>
                  </a:cubicBezTo>
                  <a:cubicBezTo>
                    <a:pt x="7433" y="890"/>
                    <a:pt x="7623" y="903"/>
                    <a:pt x="7813" y="927"/>
                  </a:cubicBezTo>
                  <a:cubicBezTo>
                    <a:pt x="8252" y="982"/>
                    <a:pt x="8281" y="1001"/>
                    <a:pt x="8978" y="1074"/>
                  </a:cubicBezTo>
                  <a:cubicBezTo>
                    <a:pt x="9058" y="1082"/>
                    <a:pt x="9305" y="1111"/>
                    <a:pt x="9467" y="1111"/>
                  </a:cubicBezTo>
                  <a:cubicBezTo>
                    <a:pt x="9523" y="1111"/>
                    <a:pt x="9569" y="1107"/>
                    <a:pt x="9595" y="1098"/>
                  </a:cubicBezTo>
                  <a:cubicBezTo>
                    <a:pt x="9712" y="1055"/>
                    <a:pt x="9730" y="945"/>
                    <a:pt x="9667" y="869"/>
                  </a:cubicBezTo>
                  <a:cubicBezTo>
                    <a:pt x="9599" y="789"/>
                    <a:pt x="9429" y="746"/>
                    <a:pt x="9228" y="689"/>
                  </a:cubicBezTo>
                  <a:cubicBezTo>
                    <a:pt x="8615" y="517"/>
                    <a:pt x="6899" y="253"/>
                    <a:pt x="6913" y="253"/>
                  </a:cubicBezTo>
                  <a:lnTo>
                    <a:pt x="6913" y="253"/>
                  </a:lnTo>
                  <a:cubicBezTo>
                    <a:pt x="6908" y="252"/>
                    <a:pt x="6899" y="250"/>
                    <a:pt x="6901" y="250"/>
                  </a:cubicBezTo>
                  <a:cubicBezTo>
                    <a:pt x="6896" y="250"/>
                    <a:pt x="6886" y="249"/>
                    <a:pt x="6892" y="249"/>
                  </a:cubicBezTo>
                  <a:cubicBezTo>
                    <a:pt x="6888" y="249"/>
                    <a:pt x="6668" y="216"/>
                    <a:pt x="6668" y="216"/>
                  </a:cubicBezTo>
                  <a:cubicBezTo>
                    <a:pt x="6659" y="215"/>
                    <a:pt x="6645" y="213"/>
                    <a:pt x="6646" y="213"/>
                  </a:cubicBezTo>
                  <a:lnTo>
                    <a:pt x="6646" y="213"/>
                  </a:lnTo>
                  <a:cubicBezTo>
                    <a:pt x="6647" y="213"/>
                    <a:pt x="6648" y="213"/>
                    <a:pt x="6650" y="213"/>
                  </a:cubicBezTo>
                  <a:cubicBezTo>
                    <a:pt x="6371" y="172"/>
                    <a:pt x="6050" y="133"/>
                    <a:pt x="5957" y="127"/>
                  </a:cubicBezTo>
                  <a:cubicBezTo>
                    <a:pt x="5408" y="82"/>
                    <a:pt x="5619" y="104"/>
                    <a:pt x="5003" y="60"/>
                  </a:cubicBezTo>
                  <a:cubicBezTo>
                    <a:pt x="4948" y="56"/>
                    <a:pt x="4379" y="10"/>
                    <a:pt x="4168" y="6"/>
                  </a:cubicBezTo>
                  <a:cubicBezTo>
                    <a:pt x="4058" y="5"/>
                    <a:pt x="3946" y="3"/>
                    <a:pt x="38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0"/>
            <p:cNvSpPr/>
            <p:nvPr/>
          </p:nvSpPr>
          <p:spPr>
            <a:xfrm>
              <a:off x="8062142" y="3538495"/>
              <a:ext cx="241070" cy="42326"/>
            </a:xfrm>
            <a:custGeom>
              <a:rect b="b" l="l" r="r" t="t"/>
              <a:pathLst>
                <a:path extrusionOk="0" h="1212" w="6903">
                  <a:moveTo>
                    <a:pt x="6520" y="316"/>
                  </a:moveTo>
                  <a:cubicBezTo>
                    <a:pt x="6509" y="327"/>
                    <a:pt x="6500" y="340"/>
                    <a:pt x="6487" y="351"/>
                  </a:cubicBezTo>
                  <a:cubicBezTo>
                    <a:pt x="6479" y="351"/>
                    <a:pt x="6468" y="351"/>
                    <a:pt x="6460" y="352"/>
                  </a:cubicBezTo>
                  <a:cubicBezTo>
                    <a:pt x="6431" y="355"/>
                    <a:pt x="6413" y="365"/>
                    <a:pt x="6346" y="388"/>
                  </a:cubicBezTo>
                  <a:cubicBezTo>
                    <a:pt x="6403" y="362"/>
                    <a:pt x="6461" y="334"/>
                    <a:pt x="6520" y="316"/>
                  </a:cubicBezTo>
                  <a:close/>
                  <a:moveTo>
                    <a:pt x="6687" y="1"/>
                  </a:moveTo>
                  <a:cubicBezTo>
                    <a:pt x="6469" y="1"/>
                    <a:pt x="6154" y="180"/>
                    <a:pt x="5998" y="244"/>
                  </a:cubicBezTo>
                  <a:cubicBezTo>
                    <a:pt x="5757" y="345"/>
                    <a:pt x="5757" y="340"/>
                    <a:pt x="5569" y="394"/>
                  </a:cubicBezTo>
                  <a:cubicBezTo>
                    <a:pt x="5579" y="391"/>
                    <a:pt x="5584" y="390"/>
                    <a:pt x="5585" y="390"/>
                  </a:cubicBezTo>
                  <a:lnTo>
                    <a:pt x="5585" y="390"/>
                  </a:lnTo>
                  <a:cubicBezTo>
                    <a:pt x="5592" y="390"/>
                    <a:pt x="5253" y="471"/>
                    <a:pt x="4875" y="523"/>
                  </a:cubicBezTo>
                  <a:cubicBezTo>
                    <a:pt x="4655" y="540"/>
                    <a:pt x="4440" y="547"/>
                    <a:pt x="4231" y="547"/>
                  </a:cubicBezTo>
                  <a:cubicBezTo>
                    <a:pt x="2796" y="547"/>
                    <a:pt x="1618" y="210"/>
                    <a:pt x="741" y="210"/>
                  </a:cubicBezTo>
                  <a:cubicBezTo>
                    <a:pt x="543" y="210"/>
                    <a:pt x="360" y="227"/>
                    <a:pt x="193" y="269"/>
                  </a:cubicBezTo>
                  <a:cubicBezTo>
                    <a:pt x="60" y="304"/>
                    <a:pt x="0" y="469"/>
                    <a:pt x="164" y="606"/>
                  </a:cubicBezTo>
                  <a:cubicBezTo>
                    <a:pt x="148" y="623"/>
                    <a:pt x="155" y="657"/>
                    <a:pt x="182" y="668"/>
                  </a:cubicBezTo>
                  <a:cubicBezTo>
                    <a:pt x="182" y="668"/>
                    <a:pt x="1250" y="1001"/>
                    <a:pt x="2645" y="1124"/>
                  </a:cubicBezTo>
                  <a:cubicBezTo>
                    <a:pt x="3194" y="1171"/>
                    <a:pt x="3599" y="1212"/>
                    <a:pt x="3921" y="1212"/>
                  </a:cubicBezTo>
                  <a:cubicBezTo>
                    <a:pt x="3966" y="1212"/>
                    <a:pt x="4010" y="1211"/>
                    <a:pt x="4052" y="1209"/>
                  </a:cubicBezTo>
                  <a:cubicBezTo>
                    <a:pt x="4636" y="1186"/>
                    <a:pt x="5079" y="1167"/>
                    <a:pt x="5257" y="1143"/>
                  </a:cubicBezTo>
                  <a:cubicBezTo>
                    <a:pt x="5395" y="1127"/>
                    <a:pt x="5582" y="1106"/>
                    <a:pt x="5823" y="1031"/>
                  </a:cubicBezTo>
                  <a:cubicBezTo>
                    <a:pt x="6023" y="973"/>
                    <a:pt x="6230" y="886"/>
                    <a:pt x="6400" y="764"/>
                  </a:cubicBezTo>
                  <a:lnTo>
                    <a:pt x="6400" y="764"/>
                  </a:lnTo>
                  <a:cubicBezTo>
                    <a:pt x="6398" y="765"/>
                    <a:pt x="6397" y="766"/>
                    <a:pt x="6397" y="766"/>
                  </a:cubicBezTo>
                  <a:cubicBezTo>
                    <a:pt x="6397" y="766"/>
                    <a:pt x="6469" y="714"/>
                    <a:pt x="6489" y="700"/>
                  </a:cubicBezTo>
                  <a:lnTo>
                    <a:pt x="6489" y="700"/>
                  </a:lnTo>
                  <a:cubicBezTo>
                    <a:pt x="6486" y="702"/>
                    <a:pt x="6485" y="702"/>
                    <a:pt x="6486" y="702"/>
                  </a:cubicBezTo>
                  <a:cubicBezTo>
                    <a:pt x="6487" y="702"/>
                    <a:pt x="6535" y="668"/>
                    <a:pt x="6589" y="624"/>
                  </a:cubicBezTo>
                  <a:cubicBezTo>
                    <a:pt x="6690" y="541"/>
                    <a:pt x="6725" y="497"/>
                    <a:pt x="6794" y="403"/>
                  </a:cubicBezTo>
                  <a:cubicBezTo>
                    <a:pt x="6834" y="349"/>
                    <a:pt x="6903" y="236"/>
                    <a:pt x="6900" y="167"/>
                  </a:cubicBezTo>
                  <a:cubicBezTo>
                    <a:pt x="6896" y="97"/>
                    <a:pt x="6852" y="43"/>
                    <a:pt x="6792" y="19"/>
                  </a:cubicBezTo>
                  <a:cubicBezTo>
                    <a:pt x="6761" y="7"/>
                    <a:pt x="6725" y="1"/>
                    <a:pt x="66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a:off x="8052888" y="3472878"/>
              <a:ext cx="162774" cy="36529"/>
            </a:xfrm>
            <a:custGeom>
              <a:rect b="b" l="l" r="r" t="t"/>
              <a:pathLst>
                <a:path extrusionOk="0" h="1046" w="4661">
                  <a:moveTo>
                    <a:pt x="4394" y="0"/>
                  </a:moveTo>
                  <a:cubicBezTo>
                    <a:pt x="4104" y="0"/>
                    <a:pt x="3573" y="197"/>
                    <a:pt x="3399" y="250"/>
                  </a:cubicBezTo>
                  <a:cubicBezTo>
                    <a:pt x="3017" y="336"/>
                    <a:pt x="2648" y="364"/>
                    <a:pt x="2307" y="364"/>
                  </a:cubicBezTo>
                  <a:cubicBezTo>
                    <a:pt x="1660" y="364"/>
                    <a:pt x="1113" y="263"/>
                    <a:pt x="762" y="263"/>
                  </a:cubicBezTo>
                  <a:cubicBezTo>
                    <a:pt x="550" y="263"/>
                    <a:pt x="411" y="300"/>
                    <a:pt x="365" y="417"/>
                  </a:cubicBezTo>
                  <a:cubicBezTo>
                    <a:pt x="0" y="613"/>
                    <a:pt x="308" y="1045"/>
                    <a:pt x="1499" y="1045"/>
                  </a:cubicBezTo>
                  <a:cubicBezTo>
                    <a:pt x="1909" y="1045"/>
                    <a:pt x="2423" y="994"/>
                    <a:pt x="3051" y="864"/>
                  </a:cubicBezTo>
                  <a:cubicBezTo>
                    <a:pt x="3741" y="721"/>
                    <a:pt x="3879" y="653"/>
                    <a:pt x="4345" y="403"/>
                  </a:cubicBezTo>
                  <a:lnTo>
                    <a:pt x="4345" y="403"/>
                  </a:lnTo>
                  <a:cubicBezTo>
                    <a:pt x="4335" y="409"/>
                    <a:pt x="4331" y="411"/>
                    <a:pt x="4331" y="411"/>
                  </a:cubicBezTo>
                  <a:cubicBezTo>
                    <a:pt x="4332" y="411"/>
                    <a:pt x="4441" y="352"/>
                    <a:pt x="4510" y="311"/>
                  </a:cubicBezTo>
                  <a:cubicBezTo>
                    <a:pt x="4661" y="217"/>
                    <a:pt x="4618" y="98"/>
                    <a:pt x="4557" y="43"/>
                  </a:cubicBezTo>
                  <a:cubicBezTo>
                    <a:pt x="4524" y="13"/>
                    <a:pt x="4467" y="0"/>
                    <a:pt x="4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8040107" y="3384282"/>
              <a:ext cx="97189" cy="985618"/>
            </a:xfrm>
            <a:custGeom>
              <a:rect b="b" l="l" r="r" t="t"/>
              <a:pathLst>
                <a:path extrusionOk="0" h="28223" w="2783">
                  <a:moveTo>
                    <a:pt x="336" y="0"/>
                  </a:moveTo>
                  <a:cubicBezTo>
                    <a:pt x="86" y="0"/>
                    <a:pt x="67" y="399"/>
                    <a:pt x="98" y="2137"/>
                  </a:cubicBezTo>
                  <a:cubicBezTo>
                    <a:pt x="166" y="5798"/>
                    <a:pt x="0" y="10804"/>
                    <a:pt x="263" y="12591"/>
                  </a:cubicBezTo>
                  <a:cubicBezTo>
                    <a:pt x="278" y="12694"/>
                    <a:pt x="272" y="12640"/>
                    <a:pt x="292" y="12888"/>
                  </a:cubicBezTo>
                  <a:cubicBezTo>
                    <a:pt x="390" y="14256"/>
                    <a:pt x="1078" y="21682"/>
                    <a:pt x="1629" y="24685"/>
                  </a:cubicBezTo>
                  <a:cubicBezTo>
                    <a:pt x="1650" y="24801"/>
                    <a:pt x="1673" y="24917"/>
                    <a:pt x="1697" y="25032"/>
                  </a:cubicBezTo>
                  <a:cubicBezTo>
                    <a:pt x="1748" y="25288"/>
                    <a:pt x="1767" y="25378"/>
                    <a:pt x="1829" y="25623"/>
                  </a:cubicBezTo>
                  <a:cubicBezTo>
                    <a:pt x="1856" y="25753"/>
                    <a:pt x="1893" y="25945"/>
                    <a:pt x="1933" y="26140"/>
                  </a:cubicBezTo>
                  <a:cubicBezTo>
                    <a:pt x="1970" y="26323"/>
                    <a:pt x="1941" y="26200"/>
                    <a:pt x="2038" y="26610"/>
                  </a:cubicBezTo>
                  <a:cubicBezTo>
                    <a:pt x="2347" y="27953"/>
                    <a:pt x="2613" y="28223"/>
                    <a:pt x="2720" y="28223"/>
                  </a:cubicBezTo>
                  <a:cubicBezTo>
                    <a:pt x="2766" y="28223"/>
                    <a:pt x="2783" y="28174"/>
                    <a:pt x="2763" y="28139"/>
                  </a:cubicBezTo>
                  <a:cubicBezTo>
                    <a:pt x="2688" y="28023"/>
                    <a:pt x="2759" y="28141"/>
                    <a:pt x="2705" y="27969"/>
                  </a:cubicBezTo>
                  <a:cubicBezTo>
                    <a:pt x="2470" y="27210"/>
                    <a:pt x="2009" y="25465"/>
                    <a:pt x="1749" y="23710"/>
                  </a:cubicBezTo>
                  <a:cubicBezTo>
                    <a:pt x="1690" y="23307"/>
                    <a:pt x="1048" y="17418"/>
                    <a:pt x="958" y="15344"/>
                  </a:cubicBezTo>
                  <a:cubicBezTo>
                    <a:pt x="844" y="12707"/>
                    <a:pt x="686" y="11742"/>
                    <a:pt x="910" y="7797"/>
                  </a:cubicBezTo>
                  <a:cubicBezTo>
                    <a:pt x="934" y="7380"/>
                    <a:pt x="1044" y="3511"/>
                    <a:pt x="1609" y="917"/>
                  </a:cubicBezTo>
                  <a:lnTo>
                    <a:pt x="1609" y="917"/>
                  </a:lnTo>
                  <a:cubicBezTo>
                    <a:pt x="1606" y="928"/>
                    <a:pt x="1606" y="933"/>
                    <a:pt x="1606" y="933"/>
                  </a:cubicBezTo>
                  <a:cubicBezTo>
                    <a:pt x="1608" y="933"/>
                    <a:pt x="1637" y="800"/>
                    <a:pt x="1629" y="743"/>
                  </a:cubicBezTo>
                  <a:cubicBezTo>
                    <a:pt x="1614" y="639"/>
                    <a:pt x="1493" y="531"/>
                    <a:pt x="1411" y="475"/>
                  </a:cubicBezTo>
                  <a:cubicBezTo>
                    <a:pt x="1160" y="302"/>
                    <a:pt x="1149" y="275"/>
                    <a:pt x="753" y="130"/>
                  </a:cubicBezTo>
                  <a:cubicBezTo>
                    <a:pt x="570" y="63"/>
                    <a:pt x="435" y="0"/>
                    <a:pt x="3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 name="Google Shape;1001;p20"/>
          <p:cNvSpPr/>
          <p:nvPr/>
        </p:nvSpPr>
        <p:spPr>
          <a:xfrm>
            <a:off x="1232379" y="6586494"/>
            <a:ext cx="1178154" cy="1195173"/>
          </a:xfrm>
          <a:custGeom>
            <a:rect b="b" l="l" r="r" t="t"/>
            <a:pathLst>
              <a:path extrusionOk="0" h="26124" w="25752">
                <a:moveTo>
                  <a:pt x="23590" y="19151"/>
                </a:moveTo>
                <a:cubicBezTo>
                  <a:pt x="23588" y="19157"/>
                  <a:pt x="23586" y="19163"/>
                  <a:pt x="23584" y="19169"/>
                </a:cubicBezTo>
                <a:cubicBezTo>
                  <a:pt x="23586" y="19163"/>
                  <a:pt x="23588" y="19157"/>
                  <a:pt x="23590" y="19151"/>
                </a:cubicBezTo>
                <a:close/>
                <a:moveTo>
                  <a:pt x="9406" y="1"/>
                </a:moveTo>
                <a:cubicBezTo>
                  <a:pt x="8554" y="1"/>
                  <a:pt x="7696" y="691"/>
                  <a:pt x="7188" y="2437"/>
                </a:cubicBezTo>
                <a:cubicBezTo>
                  <a:pt x="6517" y="4729"/>
                  <a:pt x="6536" y="7002"/>
                  <a:pt x="5807" y="9164"/>
                </a:cubicBezTo>
                <a:cubicBezTo>
                  <a:pt x="5644" y="9654"/>
                  <a:pt x="5593" y="9823"/>
                  <a:pt x="5567" y="9823"/>
                </a:cubicBezTo>
                <a:cubicBezTo>
                  <a:pt x="5549" y="9823"/>
                  <a:pt x="5542" y="9744"/>
                  <a:pt x="5519" y="9635"/>
                </a:cubicBezTo>
                <a:cubicBezTo>
                  <a:pt x="5302" y="8383"/>
                  <a:pt x="5655" y="6232"/>
                  <a:pt x="5038" y="5154"/>
                </a:cubicBezTo>
                <a:cubicBezTo>
                  <a:pt x="4737" y="4627"/>
                  <a:pt x="4249" y="4360"/>
                  <a:pt x="3722" y="4360"/>
                </a:cubicBezTo>
                <a:cubicBezTo>
                  <a:pt x="3053" y="4360"/>
                  <a:pt x="2321" y="4790"/>
                  <a:pt x="1823" y="5665"/>
                </a:cubicBezTo>
                <a:cubicBezTo>
                  <a:pt x="33" y="8807"/>
                  <a:pt x="1" y="17146"/>
                  <a:pt x="2192" y="20473"/>
                </a:cubicBezTo>
                <a:cubicBezTo>
                  <a:pt x="4377" y="23796"/>
                  <a:pt x="6807" y="26124"/>
                  <a:pt x="12696" y="26124"/>
                </a:cubicBezTo>
                <a:cubicBezTo>
                  <a:pt x="14511" y="26124"/>
                  <a:pt x="17105" y="25192"/>
                  <a:pt x="17283" y="25122"/>
                </a:cubicBezTo>
                <a:cubicBezTo>
                  <a:pt x="19633" y="24169"/>
                  <a:pt x="21127" y="23182"/>
                  <a:pt x="22583" y="21070"/>
                </a:cubicBezTo>
                <a:cubicBezTo>
                  <a:pt x="23017" y="20440"/>
                  <a:pt x="23436" y="19577"/>
                  <a:pt x="23594" y="19139"/>
                </a:cubicBezTo>
                <a:lnTo>
                  <a:pt x="23594" y="19139"/>
                </a:lnTo>
                <a:cubicBezTo>
                  <a:pt x="23593" y="19143"/>
                  <a:pt x="23592" y="19147"/>
                  <a:pt x="23590" y="19151"/>
                </a:cubicBezTo>
                <a:lnTo>
                  <a:pt x="23590" y="19151"/>
                </a:lnTo>
                <a:cubicBezTo>
                  <a:pt x="24594" y="16384"/>
                  <a:pt x="25751" y="12826"/>
                  <a:pt x="23857" y="10571"/>
                </a:cubicBezTo>
                <a:cubicBezTo>
                  <a:pt x="23621" y="10291"/>
                  <a:pt x="23319" y="9975"/>
                  <a:pt x="22866" y="9837"/>
                </a:cubicBezTo>
                <a:cubicBezTo>
                  <a:pt x="22691" y="9784"/>
                  <a:pt x="22514" y="9760"/>
                  <a:pt x="22336" y="9760"/>
                </a:cubicBezTo>
                <a:cubicBezTo>
                  <a:pt x="21193" y="9760"/>
                  <a:pt x="20024" y="10739"/>
                  <a:pt x="19253" y="11185"/>
                </a:cubicBezTo>
                <a:cubicBezTo>
                  <a:pt x="19108" y="10258"/>
                  <a:pt x="19763" y="6095"/>
                  <a:pt x="17224" y="4817"/>
                </a:cubicBezTo>
                <a:cubicBezTo>
                  <a:pt x="16938" y="4673"/>
                  <a:pt x="16663" y="4609"/>
                  <a:pt x="16401" y="4609"/>
                </a:cubicBezTo>
                <a:cubicBezTo>
                  <a:pt x="14388" y="4609"/>
                  <a:pt x="13064" y="8420"/>
                  <a:pt x="12199" y="9705"/>
                </a:cubicBezTo>
                <a:cubicBezTo>
                  <a:pt x="12030" y="9943"/>
                  <a:pt x="11950" y="10019"/>
                  <a:pt x="11879" y="10082"/>
                </a:cubicBezTo>
                <a:cubicBezTo>
                  <a:pt x="11346" y="9151"/>
                  <a:pt x="12169" y="5329"/>
                  <a:pt x="11996" y="3207"/>
                </a:cubicBezTo>
                <a:cubicBezTo>
                  <a:pt x="11855" y="1437"/>
                  <a:pt x="10636" y="1"/>
                  <a:pt x="9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 name="Google Shape;1002;p20"/>
          <p:cNvGrpSpPr/>
          <p:nvPr/>
        </p:nvGrpSpPr>
        <p:grpSpPr>
          <a:xfrm>
            <a:off x="7750001" y="6968593"/>
            <a:ext cx="946974" cy="681979"/>
            <a:chOff x="7184077" y="1541336"/>
            <a:chExt cx="722826" cy="520555"/>
          </a:xfrm>
        </p:grpSpPr>
        <p:sp>
          <p:nvSpPr>
            <p:cNvPr id="1003" name="Google Shape;1003;p20"/>
            <p:cNvSpPr/>
            <p:nvPr/>
          </p:nvSpPr>
          <p:spPr>
            <a:xfrm>
              <a:off x="7184077" y="1541336"/>
              <a:ext cx="722826" cy="520555"/>
            </a:xfrm>
            <a:custGeom>
              <a:rect b="b" l="l" r="r" t="t"/>
              <a:pathLst>
                <a:path extrusionOk="0" h="14906" w="20698">
                  <a:moveTo>
                    <a:pt x="11728" y="1"/>
                  </a:moveTo>
                  <a:cubicBezTo>
                    <a:pt x="11639" y="1"/>
                    <a:pt x="11550" y="2"/>
                    <a:pt x="11461" y="4"/>
                  </a:cubicBezTo>
                  <a:cubicBezTo>
                    <a:pt x="11379" y="6"/>
                    <a:pt x="11027" y="31"/>
                    <a:pt x="10998" y="33"/>
                  </a:cubicBezTo>
                  <a:cubicBezTo>
                    <a:pt x="8678" y="279"/>
                    <a:pt x="7877" y="367"/>
                    <a:pt x="6016" y="1386"/>
                  </a:cubicBezTo>
                  <a:cubicBezTo>
                    <a:pt x="2628" y="3261"/>
                    <a:pt x="1211" y="6217"/>
                    <a:pt x="471" y="10005"/>
                  </a:cubicBezTo>
                  <a:cubicBezTo>
                    <a:pt x="436" y="10177"/>
                    <a:pt x="461" y="10032"/>
                    <a:pt x="422" y="10281"/>
                  </a:cubicBezTo>
                  <a:cubicBezTo>
                    <a:pt x="370" y="10620"/>
                    <a:pt x="382" y="10517"/>
                    <a:pt x="333" y="10981"/>
                  </a:cubicBezTo>
                  <a:cubicBezTo>
                    <a:pt x="279" y="11456"/>
                    <a:pt x="243" y="11075"/>
                    <a:pt x="132" y="12912"/>
                  </a:cubicBezTo>
                  <a:cubicBezTo>
                    <a:pt x="43" y="14090"/>
                    <a:pt x="0" y="14328"/>
                    <a:pt x="385" y="14328"/>
                  </a:cubicBezTo>
                  <a:cubicBezTo>
                    <a:pt x="441" y="14328"/>
                    <a:pt x="506" y="14323"/>
                    <a:pt x="581" y="14315"/>
                  </a:cubicBezTo>
                  <a:cubicBezTo>
                    <a:pt x="705" y="14301"/>
                    <a:pt x="819" y="14296"/>
                    <a:pt x="925" y="14296"/>
                  </a:cubicBezTo>
                  <a:cubicBezTo>
                    <a:pt x="1337" y="14296"/>
                    <a:pt x="1615" y="14376"/>
                    <a:pt x="1799" y="14376"/>
                  </a:cubicBezTo>
                  <a:cubicBezTo>
                    <a:pt x="1987" y="14376"/>
                    <a:pt x="2078" y="14293"/>
                    <a:pt x="2116" y="13956"/>
                  </a:cubicBezTo>
                  <a:cubicBezTo>
                    <a:pt x="2290" y="12448"/>
                    <a:pt x="1999" y="12890"/>
                    <a:pt x="2852" y="9331"/>
                  </a:cubicBezTo>
                  <a:cubicBezTo>
                    <a:pt x="3042" y="8530"/>
                    <a:pt x="3331" y="7383"/>
                    <a:pt x="4637" y="5221"/>
                  </a:cubicBezTo>
                  <a:cubicBezTo>
                    <a:pt x="5214" y="4255"/>
                    <a:pt x="6196" y="3440"/>
                    <a:pt x="6285" y="3373"/>
                  </a:cubicBezTo>
                  <a:cubicBezTo>
                    <a:pt x="7470" y="2506"/>
                    <a:pt x="9377" y="2131"/>
                    <a:pt x="11145" y="2131"/>
                  </a:cubicBezTo>
                  <a:cubicBezTo>
                    <a:pt x="12688" y="2131"/>
                    <a:pt x="14126" y="2417"/>
                    <a:pt x="14887" y="2910"/>
                  </a:cubicBezTo>
                  <a:cubicBezTo>
                    <a:pt x="15624" y="3425"/>
                    <a:pt x="16074" y="3965"/>
                    <a:pt x="16258" y="4171"/>
                  </a:cubicBezTo>
                  <a:cubicBezTo>
                    <a:pt x="16546" y="4506"/>
                    <a:pt x="16527" y="4541"/>
                    <a:pt x="16737" y="4858"/>
                  </a:cubicBezTo>
                  <a:cubicBezTo>
                    <a:pt x="16963" y="5199"/>
                    <a:pt x="17271" y="5587"/>
                    <a:pt x="17528" y="6315"/>
                  </a:cubicBezTo>
                  <a:cubicBezTo>
                    <a:pt x="18689" y="9724"/>
                    <a:pt x="18336" y="10525"/>
                    <a:pt x="18441" y="14436"/>
                  </a:cubicBezTo>
                  <a:cubicBezTo>
                    <a:pt x="18451" y="14824"/>
                    <a:pt x="18493" y="14905"/>
                    <a:pt x="18750" y="14905"/>
                  </a:cubicBezTo>
                  <a:cubicBezTo>
                    <a:pt x="18832" y="14905"/>
                    <a:pt x="18937" y="14897"/>
                    <a:pt x="19070" y="14888"/>
                  </a:cubicBezTo>
                  <a:cubicBezTo>
                    <a:pt x="19298" y="14875"/>
                    <a:pt x="19461" y="14871"/>
                    <a:pt x="19592" y="14871"/>
                  </a:cubicBezTo>
                  <a:cubicBezTo>
                    <a:pt x="19865" y="14871"/>
                    <a:pt x="19999" y="14890"/>
                    <a:pt x="20296" y="14894"/>
                  </a:cubicBezTo>
                  <a:cubicBezTo>
                    <a:pt x="20312" y="14896"/>
                    <a:pt x="20367" y="14898"/>
                    <a:pt x="20417" y="14898"/>
                  </a:cubicBezTo>
                  <a:cubicBezTo>
                    <a:pt x="20453" y="14898"/>
                    <a:pt x="20486" y="14897"/>
                    <a:pt x="20497" y="14894"/>
                  </a:cubicBezTo>
                  <a:cubicBezTo>
                    <a:pt x="20602" y="14878"/>
                    <a:pt x="20653" y="14776"/>
                    <a:pt x="20622" y="14690"/>
                  </a:cubicBezTo>
                  <a:cubicBezTo>
                    <a:pt x="20667" y="14662"/>
                    <a:pt x="20698" y="14611"/>
                    <a:pt x="20698" y="14556"/>
                  </a:cubicBezTo>
                  <a:cubicBezTo>
                    <a:pt x="20691" y="10564"/>
                    <a:pt x="20502" y="10110"/>
                    <a:pt x="20386" y="8797"/>
                  </a:cubicBezTo>
                  <a:cubicBezTo>
                    <a:pt x="19933" y="3607"/>
                    <a:pt x="16705" y="1"/>
                    <a:pt x="117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0"/>
            <p:cNvSpPr/>
            <p:nvPr/>
          </p:nvSpPr>
          <p:spPr>
            <a:xfrm>
              <a:off x="7302356" y="1658812"/>
              <a:ext cx="520485" cy="400421"/>
            </a:xfrm>
            <a:custGeom>
              <a:rect b="b" l="l" r="r" t="t"/>
              <a:pathLst>
                <a:path extrusionOk="0" h="11466" w="14904">
                  <a:moveTo>
                    <a:pt x="8317" y="0"/>
                  </a:moveTo>
                  <a:cubicBezTo>
                    <a:pt x="6998" y="0"/>
                    <a:pt x="5698" y="348"/>
                    <a:pt x="4727" y="964"/>
                  </a:cubicBezTo>
                  <a:cubicBezTo>
                    <a:pt x="1699" y="2902"/>
                    <a:pt x="845" y="6478"/>
                    <a:pt x="315" y="9961"/>
                  </a:cubicBezTo>
                  <a:cubicBezTo>
                    <a:pt x="311" y="9975"/>
                    <a:pt x="310" y="9988"/>
                    <a:pt x="308" y="10002"/>
                  </a:cubicBezTo>
                  <a:cubicBezTo>
                    <a:pt x="1" y="11116"/>
                    <a:pt x="67" y="11087"/>
                    <a:pt x="601" y="11119"/>
                  </a:cubicBezTo>
                  <a:cubicBezTo>
                    <a:pt x="587" y="11119"/>
                    <a:pt x="1335" y="11156"/>
                    <a:pt x="2006" y="11156"/>
                  </a:cubicBezTo>
                  <a:cubicBezTo>
                    <a:pt x="2068" y="11156"/>
                    <a:pt x="2131" y="11156"/>
                    <a:pt x="2191" y="11155"/>
                  </a:cubicBezTo>
                  <a:cubicBezTo>
                    <a:pt x="2200" y="11155"/>
                    <a:pt x="2208" y="11155"/>
                    <a:pt x="2216" y="11155"/>
                  </a:cubicBezTo>
                  <a:cubicBezTo>
                    <a:pt x="2477" y="11155"/>
                    <a:pt x="2636" y="11186"/>
                    <a:pt x="2734" y="11186"/>
                  </a:cubicBezTo>
                  <a:cubicBezTo>
                    <a:pt x="3046" y="11186"/>
                    <a:pt x="2734" y="10870"/>
                    <a:pt x="3105" y="8221"/>
                  </a:cubicBezTo>
                  <a:cubicBezTo>
                    <a:pt x="3351" y="6463"/>
                    <a:pt x="3827" y="5137"/>
                    <a:pt x="4860" y="3568"/>
                  </a:cubicBezTo>
                  <a:cubicBezTo>
                    <a:pt x="5556" y="2588"/>
                    <a:pt x="6590" y="2030"/>
                    <a:pt x="7758" y="1888"/>
                  </a:cubicBezTo>
                  <a:cubicBezTo>
                    <a:pt x="8852" y="1888"/>
                    <a:pt x="9697" y="2073"/>
                    <a:pt x="10292" y="2302"/>
                  </a:cubicBezTo>
                  <a:cubicBezTo>
                    <a:pt x="11317" y="2706"/>
                    <a:pt x="11699" y="3307"/>
                    <a:pt x="12142" y="4458"/>
                  </a:cubicBezTo>
                  <a:cubicBezTo>
                    <a:pt x="12780" y="6297"/>
                    <a:pt x="12593" y="7802"/>
                    <a:pt x="12609" y="9781"/>
                  </a:cubicBezTo>
                  <a:cubicBezTo>
                    <a:pt x="12617" y="11012"/>
                    <a:pt x="12581" y="11466"/>
                    <a:pt x="12991" y="11466"/>
                  </a:cubicBezTo>
                  <a:cubicBezTo>
                    <a:pt x="12993" y="11466"/>
                    <a:pt x="12994" y="11466"/>
                    <a:pt x="12995" y="11466"/>
                  </a:cubicBezTo>
                  <a:cubicBezTo>
                    <a:pt x="13081" y="11466"/>
                    <a:pt x="13996" y="11438"/>
                    <a:pt x="14047" y="11434"/>
                  </a:cubicBezTo>
                  <a:cubicBezTo>
                    <a:pt x="14245" y="11425"/>
                    <a:pt x="14514" y="11428"/>
                    <a:pt x="14494" y="11136"/>
                  </a:cubicBezTo>
                  <a:cubicBezTo>
                    <a:pt x="14389" y="9464"/>
                    <a:pt x="14903" y="5267"/>
                    <a:pt x="13263" y="2495"/>
                  </a:cubicBezTo>
                  <a:cubicBezTo>
                    <a:pt x="12231" y="749"/>
                    <a:pt x="10254" y="0"/>
                    <a:pt x="8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7450842" y="1789732"/>
              <a:ext cx="254969" cy="271138"/>
            </a:xfrm>
            <a:custGeom>
              <a:rect b="b" l="l" r="r" t="t"/>
              <a:pathLst>
                <a:path extrusionOk="0" h="7764" w="7301">
                  <a:moveTo>
                    <a:pt x="4393" y="0"/>
                  </a:moveTo>
                  <a:cubicBezTo>
                    <a:pt x="4136" y="0"/>
                    <a:pt x="3890" y="41"/>
                    <a:pt x="3686" y="99"/>
                  </a:cubicBezTo>
                  <a:cubicBezTo>
                    <a:pt x="2999" y="298"/>
                    <a:pt x="2361" y="643"/>
                    <a:pt x="1861" y="1159"/>
                  </a:cubicBezTo>
                  <a:cubicBezTo>
                    <a:pt x="1425" y="1608"/>
                    <a:pt x="605" y="3119"/>
                    <a:pt x="267" y="4707"/>
                  </a:cubicBezTo>
                  <a:cubicBezTo>
                    <a:pt x="24" y="5839"/>
                    <a:pt x="1" y="7385"/>
                    <a:pt x="179" y="7385"/>
                  </a:cubicBezTo>
                  <a:cubicBezTo>
                    <a:pt x="185" y="7385"/>
                    <a:pt x="188" y="7385"/>
                    <a:pt x="191" y="7385"/>
                  </a:cubicBezTo>
                  <a:cubicBezTo>
                    <a:pt x="193" y="7385"/>
                    <a:pt x="196" y="7385"/>
                    <a:pt x="201" y="7387"/>
                  </a:cubicBezTo>
                  <a:cubicBezTo>
                    <a:pt x="235" y="7400"/>
                    <a:pt x="288" y="7405"/>
                    <a:pt x="324" y="7406"/>
                  </a:cubicBezTo>
                  <a:cubicBezTo>
                    <a:pt x="333" y="7406"/>
                    <a:pt x="343" y="7406"/>
                    <a:pt x="354" y="7406"/>
                  </a:cubicBezTo>
                  <a:cubicBezTo>
                    <a:pt x="494" y="7406"/>
                    <a:pt x="759" y="7392"/>
                    <a:pt x="1056" y="7392"/>
                  </a:cubicBezTo>
                  <a:cubicBezTo>
                    <a:pt x="1246" y="7392"/>
                    <a:pt x="1450" y="7398"/>
                    <a:pt x="1643" y="7417"/>
                  </a:cubicBezTo>
                  <a:cubicBezTo>
                    <a:pt x="1760" y="7429"/>
                    <a:pt x="1854" y="7435"/>
                    <a:pt x="1931" y="7435"/>
                  </a:cubicBezTo>
                  <a:cubicBezTo>
                    <a:pt x="2664" y="7435"/>
                    <a:pt x="1751" y="6832"/>
                    <a:pt x="2422" y="4372"/>
                  </a:cubicBezTo>
                  <a:cubicBezTo>
                    <a:pt x="2532" y="3966"/>
                    <a:pt x="2857" y="3216"/>
                    <a:pt x="3196" y="2980"/>
                  </a:cubicBezTo>
                  <a:cubicBezTo>
                    <a:pt x="3345" y="2883"/>
                    <a:pt x="3596" y="2820"/>
                    <a:pt x="3857" y="2820"/>
                  </a:cubicBezTo>
                  <a:cubicBezTo>
                    <a:pt x="4088" y="2820"/>
                    <a:pt x="4327" y="2870"/>
                    <a:pt x="4508" y="2990"/>
                  </a:cubicBezTo>
                  <a:cubicBezTo>
                    <a:pt x="5488" y="3670"/>
                    <a:pt x="5014" y="5646"/>
                    <a:pt x="5052" y="7456"/>
                  </a:cubicBezTo>
                  <a:cubicBezTo>
                    <a:pt x="5060" y="7728"/>
                    <a:pt x="5138" y="7764"/>
                    <a:pt x="5760" y="7764"/>
                  </a:cubicBezTo>
                  <a:cubicBezTo>
                    <a:pt x="5980" y="7764"/>
                    <a:pt x="6269" y="7759"/>
                    <a:pt x="6646" y="7759"/>
                  </a:cubicBezTo>
                  <a:cubicBezTo>
                    <a:pt x="6661" y="7759"/>
                    <a:pt x="6676" y="7759"/>
                    <a:pt x="6690" y="7759"/>
                  </a:cubicBezTo>
                  <a:cubicBezTo>
                    <a:pt x="7052" y="7759"/>
                    <a:pt x="7070" y="7422"/>
                    <a:pt x="7031" y="7066"/>
                  </a:cubicBezTo>
                  <a:cubicBezTo>
                    <a:pt x="7205" y="4410"/>
                    <a:pt x="7301" y="909"/>
                    <a:pt x="5021" y="92"/>
                  </a:cubicBezTo>
                  <a:cubicBezTo>
                    <a:pt x="4959" y="70"/>
                    <a:pt x="4894" y="55"/>
                    <a:pt x="4831" y="42"/>
                  </a:cubicBezTo>
                  <a:cubicBezTo>
                    <a:pt x="4685" y="13"/>
                    <a:pt x="4537" y="0"/>
                    <a:pt x="43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 name="Google Shape;1006;p20"/>
          <p:cNvSpPr/>
          <p:nvPr/>
        </p:nvSpPr>
        <p:spPr>
          <a:xfrm>
            <a:off x="516387" y="7020150"/>
            <a:ext cx="532439" cy="417835"/>
          </a:xfrm>
          <a:custGeom>
            <a:rect b="b" l="l" r="r" t="t"/>
            <a:pathLst>
              <a:path extrusionOk="0" h="9133" w="11638">
                <a:moveTo>
                  <a:pt x="5513" y="0"/>
                </a:moveTo>
                <a:cubicBezTo>
                  <a:pt x="5462" y="0"/>
                  <a:pt x="5417" y="0"/>
                  <a:pt x="5381" y="1"/>
                </a:cubicBezTo>
                <a:cubicBezTo>
                  <a:pt x="5250" y="2"/>
                  <a:pt x="3312" y="124"/>
                  <a:pt x="1695" y="372"/>
                </a:cubicBezTo>
                <a:cubicBezTo>
                  <a:pt x="514" y="554"/>
                  <a:pt x="59" y="628"/>
                  <a:pt x="33" y="3354"/>
                </a:cubicBezTo>
                <a:cubicBezTo>
                  <a:pt x="26" y="3926"/>
                  <a:pt x="0" y="4367"/>
                  <a:pt x="383" y="5618"/>
                </a:cubicBezTo>
                <a:cubicBezTo>
                  <a:pt x="432" y="5780"/>
                  <a:pt x="780" y="6689"/>
                  <a:pt x="1004" y="6964"/>
                </a:cubicBezTo>
                <a:cubicBezTo>
                  <a:pt x="1129" y="7119"/>
                  <a:pt x="1294" y="7264"/>
                  <a:pt x="1390" y="7342"/>
                </a:cubicBezTo>
                <a:cubicBezTo>
                  <a:pt x="2159" y="8536"/>
                  <a:pt x="3566" y="8933"/>
                  <a:pt x="4963" y="9096"/>
                </a:cubicBezTo>
                <a:cubicBezTo>
                  <a:pt x="5178" y="9120"/>
                  <a:pt x="5390" y="9133"/>
                  <a:pt x="5600" y="9133"/>
                </a:cubicBezTo>
                <a:cubicBezTo>
                  <a:pt x="8080" y="9133"/>
                  <a:pt x="10178" y="7438"/>
                  <a:pt x="10989" y="5278"/>
                </a:cubicBezTo>
                <a:cubicBezTo>
                  <a:pt x="11340" y="4347"/>
                  <a:pt x="11638" y="2754"/>
                  <a:pt x="11629" y="1813"/>
                </a:cubicBezTo>
                <a:cubicBezTo>
                  <a:pt x="11614" y="168"/>
                  <a:pt x="9911" y="164"/>
                  <a:pt x="6625" y="26"/>
                </a:cubicBezTo>
                <a:cubicBezTo>
                  <a:pt x="6172" y="6"/>
                  <a:pt x="5760" y="0"/>
                  <a:pt x="5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2369962" y="6250921"/>
            <a:ext cx="1108568" cy="1250759"/>
          </a:xfrm>
          <a:custGeom>
            <a:rect b="b" l="l" r="r" t="t"/>
            <a:pathLst>
              <a:path extrusionOk="0" h="27339" w="24231">
                <a:moveTo>
                  <a:pt x="6692" y="804"/>
                </a:moveTo>
                <a:cubicBezTo>
                  <a:pt x="7047" y="804"/>
                  <a:pt x="7397" y="871"/>
                  <a:pt x="7643" y="950"/>
                </a:cubicBezTo>
                <a:cubicBezTo>
                  <a:pt x="9120" y="1509"/>
                  <a:pt x="8946" y="2543"/>
                  <a:pt x="10550" y="3065"/>
                </a:cubicBezTo>
                <a:cubicBezTo>
                  <a:pt x="11117" y="3249"/>
                  <a:pt x="11730" y="3289"/>
                  <a:pt x="12348" y="3289"/>
                </a:cubicBezTo>
                <a:cubicBezTo>
                  <a:pt x="12808" y="3289"/>
                  <a:pt x="13271" y="3267"/>
                  <a:pt x="13720" y="3267"/>
                </a:cubicBezTo>
                <a:cubicBezTo>
                  <a:pt x="14247" y="3267"/>
                  <a:pt x="14755" y="3297"/>
                  <a:pt x="15216" y="3428"/>
                </a:cubicBezTo>
                <a:cubicBezTo>
                  <a:pt x="15427" y="3488"/>
                  <a:pt x="15603" y="3541"/>
                  <a:pt x="15873" y="3672"/>
                </a:cubicBezTo>
                <a:cubicBezTo>
                  <a:pt x="16193" y="3842"/>
                  <a:pt x="16355" y="4089"/>
                  <a:pt x="16505" y="4238"/>
                </a:cubicBezTo>
                <a:cubicBezTo>
                  <a:pt x="20398" y="8614"/>
                  <a:pt x="14941" y="12579"/>
                  <a:pt x="20894" y="16163"/>
                </a:cubicBezTo>
                <a:cubicBezTo>
                  <a:pt x="21152" y="16320"/>
                  <a:pt x="21412" y="16475"/>
                  <a:pt x="21668" y="16635"/>
                </a:cubicBezTo>
                <a:cubicBezTo>
                  <a:pt x="23469" y="17883"/>
                  <a:pt x="23545" y="18608"/>
                  <a:pt x="23554" y="19268"/>
                </a:cubicBezTo>
                <a:cubicBezTo>
                  <a:pt x="23573" y="20463"/>
                  <a:pt x="22765" y="21928"/>
                  <a:pt x="21889" y="22784"/>
                </a:cubicBezTo>
                <a:cubicBezTo>
                  <a:pt x="21309" y="23354"/>
                  <a:pt x="20709" y="23807"/>
                  <a:pt x="20039" y="24232"/>
                </a:cubicBezTo>
                <a:cubicBezTo>
                  <a:pt x="19312" y="24695"/>
                  <a:pt x="18850" y="24993"/>
                  <a:pt x="18185" y="24993"/>
                </a:cubicBezTo>
                <a:cubicBezTo>
                  <a:pt x="18146" y="24993"/>
                  <a:pt x="18107" y="24992"/>
                  <a:pt x="18067" y="24990"/>
                </a:cubicBezTo>
                <a:cubicBezTo>
                  <a:pt x="16877" y="24879"/>
                  <a:pt x="16100" y="23762"/>
                  <a:pt x="14932" y="23634"/>
                </a:cubicBezTo>
                <a:cubicBezTo>
                  <a:pt x="14827" y="23623"/>
                  <a:pt x="14724" y="23617"/>
                  <a:pt x="14620" y="23617"/>
                </a:cubicBezTo>
                <a:cubicBezTo>
                  <a:pt x="12190" y="23617"/>
                  <a:pt x="9912" y="26635"/>
                  <a:pt x="7492" y="26635"/>
                </a:cubicBezTo>
                <a:cubicBezTo>
                  <a:pt x="6815" y="26635"/>
                  <a:pt x="6127" y="26399"/>
                  <a:pt x="5421" y="25795"/>
                </a:cubicBezTo>
                <a:cubicBezTo>
                  <a:pt x="5243" y="25633"/>
                  <a:pt x="5131" y="25502"/>
                  <a:pt x="5014" y="25336"/>
                </a:cubicBezTo>
                <a:cubicBezTo>
                  <a:pt x="4525" y="24582"/>
                  <a:pt x="4560" y="23611"/>
                  <a:pt x="4557" y="23046"/>
                </a:cubicBezTo>
                <a:cubicBezTo>
                  <a:pt x="4556" y="22534"/>
                  <a:pt x="4607" y="21739"/>
                  <a:pt x="4619" y="21527"/>
                </a:cubicBezTo>
                <a:cubicBezTo>
                  <a:pt x="4953" y="17924"/>
                  <a:pt x="5918" y="15833"/>
                  <a:pt x="5833" y="13995"/>
                </a:cubicBezTo>
                <a:cubicBezTo>
                  <a:pt x="5692" y="11014"/>
                  <a:pt x="3135" y="10517"/>
                  <a:pt x="2361" y="9426"/>
                </a:cubicBezTo>
                <a:cubicBezTo>
                  <a:pt x="2045" y="8935"/>
                  <a:pt x="2042" y="8520"/>
                  <a:pt x="2104" y="7630"/>
                </a:cubicBezTo>
                <a:cubicBezTo>
                  <a:pt x="2170" y="6665"/>
                  <a:pt x="2456" y="5791"/>
                  <a:pt x="2873" y="4955"/>
                </a:cubicBezTo>
                <a:cubicBezTo>
                  <a:pt x="2956" y="4939"/>
                  <a:pt x="3033" y="4892"/>
                  <a:pt x="3088" y="4823"/>
                </a:cubicBezTo>
                <a:cubicBezTo>
                  <a:pt x="3983" y="3718"/>
                  <a:pt x="4149" y="3030"/>
                  <a:pt x="4379" y="2543"/>
                </a:cubicBezTo>
                <a:cubicBezTo>
                  <a:pt x="4757" y="1839"/>
                  <a:pt x="5449" y="1024"/>
                  <a:pt x="6265" y="841"/>
                </a:cubicBezTo>
                <a:cubicBezTo>
                  <a:pt x="6404" y="815"/>
                  <a:pt x="6548" y="804"/>
                  <a:pt x="6692" y="804"/>
                </a:cubicBezTo>
                <a:close/>
                <a:moveTo>
                  <a:pt x="6713" y="1"/>
                </a:moveTo>
                <a:cubicBezTo>
                  <a:pt x="6218" y="1"/>
                  <a:pt x="5728" y="110"/>
                  <a:pt x="5303" y="358"/>
                </a:cubicBezTo>
                <a:cubicBezTo>
                  <a:pt x="4821" y="637"/>
                  <a:pt x="4393" y="1125"/>
                  <a:pt x="4395" y="1125"/>
                </a:cubicBezTo>
                <a:cubicBezTo>
                  <a:pt x="4395" y="1125"/>
                  <a:pt x="4398" y="1122"/>
                  <a:pt x="4403" y="1116"/>
                </a:cubicBezTo>
                <a:lnTo>
                  <a:pt x="4403" y="1116"/>
                </a:lnTo>
                <a:cubicBezTo>
                  <a:pt x="3395" y="2257"/>
                  <a:pt x="3681" y="2463"/>
                  <a:pt x="2869" y="3745"/>
                </a:cubicBezTo>
                <a:cubicBezTo>
                  <a:pt x="2782" y="3883"/>
                  <a:pt x="2437" y="4372"/>
                  <a:pt x="2455" y="4636"/>
                </a:cubicBezTo>
                <a:cubicBezTo>
                  <a:pt x="2092" y="5203"/>
                  <a:pt x="1845" y="5762"/>
                  <a:pt x="1722" y="6164"/>
                </a:cubicBezTo>
                <a:cubicBezTo>
                  <a:pt x="0" y="11858"/>
                  <a:pt x="4713" y="10069"/>
                  <a:pt x="5028" y="13888"/>
                </a:cubicBezTo>
                <a:cubicBezTo>
                  <a:pt x="5163" y="16148"/>
                  <a:pt x="2888" y="22085"/>
                  <a:pt x="4030" y="25177"/>
                </a:cubicBezTo>
                <a:cubicBezTo>
                  <a:pt x="4447" y="26309"/>
                  <a:pt x="5566" y="27078"/>
                  <a:pt x="6773" y="27276"/>
                </a:cubicBezTo>
                <a:cubicBezTo>
                  <a:pt x="7035" y="27319"/>
                  <a:pt x="7289" y="27339"/>
                  <a:pt x="7536" y="27339"/>
                </a:cubicBezTo>
                <a:cubicBezTo>
                  <a:pt x="10585" y="27339"/>
                  <a:pt x="12470" y="24294"/>
                  <a:pt x="14545" y="24294"/>
                </a:cubicBezTo>
                <a:cubicBezTo>
                  <a:pt x="14758" y="24294"/>
                  <a:pt x="14973" y="24326"/>
                  <a:pt x="15191" y="24396"/>
                </a:cubicBezTo>
                <a:cubicBezTo>
                  <a:pt x="16063" y="24717"/>
                  <a:pt x="16958" y="25736"/>
                  <a:pt x="18227" y="25736"/>
                </a:cubicBezTo>
                <a:cubicBezTo>
                  <a:pt x="18532" y="25736"/>
                  <a:pt x="18857" y="25677"/>
                  <a:pt x="19210" y="25536"/>
                </a:cubicBezTo>
                <a:cubicBezTo>
                  <a:pt x="19551" y="25400"/>
                  <a:pt x="19715" y="25302"/>
                  <a:pt x="20033" y="25114"/>
                </a:cubicBezTo>
                <a:cubicBezTo>
                  <a:pt x="22139" y="23854"/>
                  <a:pt x="24058" y="21960"/>
                  <a:pt x="24170" y="19531"/>
                </a:cubicBezTo>
                <a:cubicBezTo>
                  <a:pt x="24231" y="18227"/>
                  <a:pt x="23812" y="17622"/>
                  <a:pt x="22954" y="16787"/>
                </a:cubicBezTo>
                <a:cubicBezTo>
                  <a:pt x="22419" y="16268"/>
                  <a:pt x="22069" y="16040"/>
                  <a:pt x="21595" y="15750"/>
                </a:cubicBezTo>
                <a:cubicBezTo>
                  <a:pt x="16069" y="12380"/>
                  <a:pt x="20408" y="9234"/>
                  <a:pt x="18009" y="5025"/>
                </a:cubicBezTo>
                <a:cubicBezTo>
                  <a:pt x="17699" y="4485"/>
                  <a:pt x="16997" y="3633"/>
                  <a:pt x="16616" y="3290"/>
                </a:cubicBezTo>
                <a:cubicBezTo>
                  <a:pt x="15807" y="2559"/>
                  <a:pt x="14490" y="2499"/>
                  <a:pt x="13261" y="2499"/>
                </a:cubicBezTo>
                <a:cubicBezTo>
                  <a:pt x="13021" y="2499"/>
                  <a:pt x="12784" y="2502"/>
                  <a:pt x="12555" y="2502"/>
                </a:cubicBezTo>
                <a:cubicBezTo>
                  <a:pt x="12039" y="2502"/>
                  <a:pt x="11562" y="2490"/>
                  <a:pt x="11177" y="2414"/>
                </a:cubicBezTo>
                <a:cubicBezTo>
                  <a:pt x="9965" y="2151"/>
                  <a:pt x="9686" y="1449"/>
                  <a:pt x="9106" y="903"/>
                </a:cubicBezTo>
                <a:cubicBezTo>
                  <a:pt x="8531" y="361"/>
                  <a:pt x="7613" y="1"/>
                  <a:pt x="67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0"/>
          <p:cNvSpPr/>
          <p:nvPr/>
        </p:nvSpPr>
        <p:spPr>
          <a:xfrm>
            <a:off x="10110435" y="5039052"/>
            <a:ext cx="815357" cy="1211872"/>
          </a:xfrm>
          <a:custGeom>
            <a:rect b="b" l="l" r="r" t="t"/>
            <a:pathLst>
              <a:path extrusionOk="0" h="26489" w="17822">
                <a:moveTo>
                  <a:pt x="9199" y="867"/>
                </a:moveTo>
                <a:cubicBezTo>
                  <a:pt x="9248" y="867"/>
                  <a:pt x="9296" y="869"/>
                  <a:pt x="9343" y="872"/>
                </a:cubicBezTo>
                <a:cubicBezTo>
                  <a:pt x="14380" y="1188"/>
                  <a:pt x="12641" y="6699"/>
                  <a:pt x="12260" y="9162"/>
                </a:cubicBezTo>
                <a:cubicBezTo>
                  <a:pt x="11444" y="14504"/>
                  <a:pt x="13820" y="15609"/>
                  <a:pt x="15048" y="17851"/>
                </a:cubicBezTo>
                <a:cubicBezTo>
                  <a:pt x="15313" y="18335"/>
                  <a:pt x="15233" y="18177"/>
                  <a:pt x="15396" y="18527"/>
                </a:cubicBezTo>
                <a:cubicBezTo>
                  <a:pt x="16746" y="21404"/>
                  <a:pt x="13613" y="25612"/>
                  <a:pt x="11147" y="25612"/>
                </a:cubicBezTo>
                <a:cubicBezTo>
                  <a:pt x="11111" y="25612"/>
                  <a:pt x="11076" y="25611"/>
                  <a:pt x="11041" y="25609"/>
                </a:cubicBezTo>
                <a:cubicBezTo>
                  <a:pt x="10495" y="25562"/>
                  <a:pt x="10015" y="25343"/>
                  <a:pt x="9557" y="25035"/>
                </a:cubicBezTo>
                <a:cubicBezTo>
                  <a:pt x="9160" y="24753"/>
                  <a:pt x="8898" y="24508"/>
                  <a:pt x="8547" y="23799"/>
                </a:cubicBezTo>
                <a:cubicBezTo>
                  <a:pt x="6988" y="20501"/>
                  <a:pt x="7663" y="18712"/>
                  <a:pt x="4117" y="15623"/>
                </a:cubicBezTo>
                <a:cubicBezTo>
                  <a:pt x="3147" y="14779"/>
                  <a:pt x="3074" y="14774"/>
                  <a:pt x="2820" y="14489"/>
                </a:cubicBezTo>
                <a:cubicBezTo>
                  <a:pt x="2598" y="14219"/>
                  <a:pt x="2468" y="13908"/>
                  <a:pt x="2350" y="13574"/>
                </a:cubicBezTo>
                <a:cubicBezTo>
                  <a:pt x="2185" y="13037"/>
                  <a:pt x="1878" y="12268"/>
                  <a:pt x="2181" y="10185"/>
                </a:cubicBezTo>
                <a:cubicBezTo>
                  <a:pt x="2266" y="10116"/>
                  <a:pt x="2305" y="10059"/>
                  <a:pt x="2487" y="9332"/>
                </a:cubicBezTo>
                <a:cubicBezTo>
                  <a:pt x="2610" y="8843"/>
                  <a:pt x="3107" y="6383"/>
                  <a:pt x="3859" y="4869"/>
                </a:cubicBezTo>
                <a:cubicBezTo>
                  <a:pt x="4867" y="2975"/>
                  <a:pt x="5647" y="1860"/>
                  <a:pt x="7783" y="1132"/>
                </a:cubicBezTo>
                <a:cubicBezTo>
                  <a:pt x="8206" y="1002"/>
                  <a:pt x="8738" y="867"/>
                  <a:pt x="9199" y="867"/>
                </a:cubicBezTo>
                <a:close/>
                <a:moveTo>
                  <a:pt x="9242" y="0"/>
                </a:moveTo>
                <a:cubicBezTo>
                  <a:pt x="8149" y="0"/>
                  <a:pt x="7096" y="357"/>
                  <a:pt x="6145" y="905"/>
                </a:cubicBezTo>
                <a:cubicBezTo>
                  <a:pt x="2092" y="3241"/>
                  <a:pt x="1" y="12330"/>
                  <a:pt x="2092" y="14957"/>
                </a:cubicBezTo>
                <a:cubicBezTo>
                  <a:pt x="2556" y="15540"/>
                  <a:pt x="3859" y="16398"/>
                  <a:pt x="5000" y="17718"/>
                </a:cubicBezTo>
                <a:cubicBezTo>
                  <a:pt x="7319" y="20485"/>
                  <a:pt x="6637" y="24820"/>
                  <a:pt x="9845" y="26194"/>
                </a:cubicBezTo>
                <a:cubicBezTo>
                  <a:pt x="10270" y="26375"/>
                  <a:pt x="10687" y="26489"/>
                  <a:pt x="11202" y="26489"/>
                </a:cubicBezTo>
                <a:cubicBezTo>
                  <a:pt x="14191" y="26489"/>
                  <a:pt x="17822" y="21620"/>
                  <a:pt x="16237" y="18247"/>
                </a:cubicBezTo>
                <a:cubicBezTo>
                  <a:pt x="16001" y="17742"/>
                  <a:pt x="16095" y="17929"/>
                  <a:pt x="15816" y="17419"/>
                </a:cubicBezTo>
                <a:cubicBezTo>
                  <a:pt x="15276" y="16427"/>
                  <a:pt x="13882" y="14930"/>
                  <a:pt x="13461" y="13818"/>
                </a:cubicBezTo>
                <a:cubicBezTo>
                  <a:pt x="11832" y="9508"/>
                  <a:pt x="15074" y="5650"/>
                  <a:pt x="13089" y="2058"/>
                </a:cubicBezTo>
                <a:cubicBezTo>
                  <a:pt x="12550" y="1078"/>
                  <a:pt x="11448" y="375"/>
                  <a:pt x="10320" y="120"/>
                </a:cubicBezTo>
                <a:cubicBezTo>
                  <a:pt x="9958" y="38"/>
                  <a:pt x="9598" y="0"/>
                  <a:pt x="92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0"/>
          <p:cNvSpPr/>
          <p:nvPr/>
        </p:nvSpPr>
        <p:spPr>
          <a:xfrm>
            <a:off x="512087" y="6138438"/>
            <a:ext cx="968390" cy="278983"/>
          </a:xfrm>
          <a:custGeom>
            <a:rect b="b" l="l" r="r" t="t"/>
            <a:pathLst>
              <a:path extrusionOk="0" h="6098" w="21167">
                <a:moveTo>
                  <a:pt x="14793" y="2490"/>
                </a:moveTo>
                <a:lnTo>
                  <a:pt x="14793" y="2490"/>
                </a:lnTo>
                <a:cubicBezTo>
                  <a:pt x="14793" y="2490"/>
                  <a:pt x="14793" y="2490"/>
                  <a:pt x="14793" y="2490"/>
                </a:cubicBezTo>
                <a:cubicBezTo>
                  <a:pt x="14793" y="2490"/>
                  <a:pt x="14793" y="2490"/>
                  <a:pt x="14793" y="2490"/>
                </a:cubicBezTo>
                <a:close/>
                <a:moveTo>
                  <a:pt x="12990" y="553"/>
                </a:moveTo>
                <a:cubicBezTo>
                  <a:pt x="15832" y="553"/>
                  <a:pt x="17774" y="1310"/>
                  <a:pt x="19179" y="1928"/>
                </a:cubicBezTo>
                <a:cubicBezTo>
                  <a:pt x="18301" y="1902"/>
                  <a:pt x="17122" y="1877"/>
                  <a:pt x="16010" y="1877"/>
                </a:cubicBezTo>
                <a:cubicBezTo>
                  <a:pt x="15761" y="1877"/>
                  <a:pt x="15516" y="1878"/>
                  <a:pt x="15278" y="1881"/>
                </a:cubicBezTo>
                <a:cubicBezTo>
                  <a:pt x="6099" y="1990"/>
                  <a:pt x="6615" y="2464"/>
                  <a:pt x="2603" y="2758"/>
                </a:cubicBezTo>
                <a:cubicBezTo>
                  <a:pt x="2554" y="2760"/>
                  <a:pt x="2395" y="2767"/>
                  <a:pt x="2185" y="2773"/>
                </a:cubicBezTo>
                <a:cubicBezTo>
                  <a:pt x="2275" y="2749"/>
                  <a:pt x="2362" y="2724"/>
                  <a:pt x="2441" y="2702"/>
                </a:cubicBezTo>
                <a:cubicBezTo>
                  <a:pt x="2955" y="2546"/>
                  <a:pt x="4790" y="1969"/>
                  <a:pt x="8573" y="1094"/>
                </a:cubicBezTo>
                <a:cubicBezTo>
                  <a:pt x="10250" y="706"/>
                  <a:pt x="11711" y="553"/>
                  <a:pt x="12990" y="553"/>
                </a:cubicBezTo>
                <a:close/>
                <a:moveTo>
                  <a:pt x="15534" y="2482"/>
                </a:moveTo>
                <a:cubicBezTo>
                  <a:pt x="16188" y="2482"/>
                  <a:pt x="17347" y="2493"/>
                  <a:pt x="19283" y="2539"/>
                </a:cubicBezTo>
                <a:lnTo>
                  <a:pt x="19310" y="2539"/>
                </a:lnTo>
                <a:cubicBezTo>
                  <a:pt x="18744" y="2709"/>
                  <a:pt x="18033" y="2894"/>
                  <a:pt x="17188" y="3043"/>
                </a:cubicBezTo>
                <a:cubicBezTo>
                  <a:pt x="17217" y="3039"/>
                  <a:pt x="17231" y="3037"/>
                  <a:pt x="17232" y="3037"/>
                </a:cubicBezTo>
                <a:lnTo>
                  <a:pt x="17232" y="3037"/>
                </a:lnTo>
                <a:cubicBezTo>
                  <a:pt x="17245" y="3037"/>
                  <a:pt x="14099" y="3549"/>
                  <a:pt x="10025" y="3549"/>
                </a:cubicBezTo>
                <a:cubicBezTo>
                  <a:pt x="8739" y="3549"/>
                  <a:pt x="7360" y="3498"/>
                  <a:pt x="5959" y="3364"/>
                </a:cubicBezTo>
                <a:cubicBezTo>
                  <a:pt x="5421" y="3306"/>
                  <a:pt x="4491" y="3191"/>
                  <a:pt x="3556" y="3071"/>
                </a:cubicBezTo>
                <a:cubicBezTo>
                  <a:pt x="6222" y="2977"/>
                  <a:pt x="7823" y="2613"/>
                  <a:pt x="12848" y="2509"/>
                </a:cubicBezTo>
                <a:cubicBezTo>
                  <a:pt x="13276" y="2501"/>
                  <a:pt x="13704" y="2484"/>
                  <a:pt x="14132" y="2484"/>
                </a:cubicBezTo>
                <a:cubicBezTo>
                  <a:pt x="14353" y="2484"/>
                  <a:pt x="14572" y="2488"/>
                  <a:pt x="14793" y="2490"/>
                </a:cubicBezTo>
                <a:lnTo>
                  <a:pt x="14793" y="2490"/>
                </a:lnTo>
                <a:cubicBezTo>
                  <a:pt x="14786" y="2490"/>
                  <a:pt x="14977" y="2482"/>
                  <a:pt x="15534" y="2482"/>
                </a:cubicBezTo>
                <a:close/>
                <a:moveTo>
                  <a:pt x="18748" y="3297"/>
                </a:moveTo>
                <a:lnTo>
                  <a:pt x="18748" y="3297"/>
                </a:lnTo>
                <a:cubicBezTo>
                  <a:pt x="15434" y="4808"/>
                  <a:pt x="12923" y="5492"/>
                  <a:pt x="10512" y="5492"/>
                </a:cubicBezTo>
                <a:cubicBezTo>
                  <a:pt x="7989" y="5492"/>
                  <a:pt x="5576" y="4743"/>
                  <a:pt x="2464" y="3412"/>
                </a:cubicBezTo>
                <a:lnTo>
                  <a:pt x="2464" y="3412"/>
                </a:lnTo>
                <a:cubicBezTo>
                  <a:pt x="4390" y="3759"/>
                  <a:pt x="7503" y="4101"/>
                  <a:pt x="10851" y="4101"/>
                </a:cubicBezTo>
                <a:cubicBezTo>
                  <a:pt x="13493" y="4101"/>
                  <a:pt x="16280" y="3888"/>
                  <a:pt x="18748" y="3297"/>
                </a:cubicBezTo>
                <a:close/>
                <a:moveTo>
                  <a:pt x="12759" y="1"/>
                </a:moveTo>
                <a:cubicBezTo>
                  <a:pt x="10543" y="1"/>
                  <a:pt x="9281" y="234"/>
                  <a:pt x="5188" y="1297"/>
                </a:cubicBezTo>
                <a:cubicBezTo>
                  <a:pt x="2095" y="2100"/>
                  <a:pt x="2626" y="2102"/>
                  <a:pt x="954" y="2426"/>
                </a:cubicBezTo>
                <a:cubicBezTo>
                  <a:pt x="850" y="2441"/>
                  <a:pt x="393" y="2516"/>
                  <a:pt x="338" y="2537"/>
                </a:cubicBezTo>
                <a:cubicBezTo>
                  <a:pt x="83" y="2632"/>
                  <a:pt x="0" y="2990"/>
                  <a:pt x="330" y="3148"/>
                </a:cubicBezTo>
                <a:lnTo>
                  <a:pt x="330" y="3148"/>
                </a:lnTo>
                <a:cubicBezTo>
                  <a:pt x="293" y="3131"/>
                  <a:pt x="276" y="3123"/>
                  <a:pt x="275" y="3123"/>
                </a:cubicBezTo>
                <a:lnTo>
                  <a:pt x="275" y="3123"/>
                </a:lnTo>
                <a:cubicBezTo>
                  <a:pt x="268" y="3123"/>
                  <a:pt x="6463" y="6067"/>
                  <a:pt x="10022" y="6097"/>
                </a:cubicBezTo>
                <a:cubicBezTo>
                  <a:pt x="10085" y="6098"/>
                  <a:pt x="10148" y="6098"/>
                  <a:pt x="10210" y="6098"/>
                </a:cubicBezTo>
                <a:cubicBezTo>
                  <a:pt x="13326" y="6098"/>
                  <a:pt x="14997" y="5420"/>
                  <a:pt x="17652" y="4351"/>
                </a:cubicBezTo>
                <a:cubicBezTo>
                  <a:pt x="19087" y="3772"/>
                  <a:pt x="19717" y="3470"/>
                  <a:pt x="20793" y="2689"/>
                </a:cubicBezTo>
                <a:cubicBezTo>
                  <a:pt x="20814" y="2682"/>
                  <a:pt x="20834" y="2673"/>
                  <a:pt x="20855" y="2666"/>
                </a:cubicBezTo>
                <a:cubicBezTo>
                  <a:pt x="21011" y="2607"/>
                  <a:pt x="21095" y="2524"/>
                  <a:pt x="21128" y="2436"/>
                </a:cubicBezTo>
                <a:cubicBezTo>
                  <a:pt x="21146" y="2401"/>
                  <a:pt x="21160" y="2359"/>
                  <a:pt x="21163" y="2308"/>
                </a:cubicBezTo>
                <a:cubicBezTo>
                  <a:pt x="21167" y="2174"/>
                  <a:pt x="21083" y="2042"/>
                  <a:pt x="20952" y="2005"/>
                </a:cubicBezTo>
                <a:cubicBezTo>
                  <a:pt x="20052" y="1747"/>
                  <a:pt x="17278" y="106"/>
                  <a:pt x="14557" y="32"/>
                </a:cubicBezTo>
                <a:cubicBezTo>
                  <a:pt x="13869" y="14"/>
                  <a:pt x="13287" y="1"/>
                  <a:pt x="12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 name="Google Shape;1010;p20"/>
          <p:cNvGrpSpPr/>
          <p:nvPr/>
        </p:nvGrpSpPr>
        <p:grpSpPr>
          <a:xfrm>
            <a:off x="1033180" y="562114"/>
            <a:ext cx="623541" cy="767946"/>
            <a:chOff x="1033156" y="562102"/>
            <a:chExt cx="257832" cy="317543"/>
          </a:xfrm>
        </p:grpSpPr>
        <p:sp>
          <p:nvSpPr>
            <p:cNvPr id="1011" name="Google Shape;1011;p20"/>
            <p:cNvSpPr/>
            <p:nvPr/>
          </p:nvSpPr>
          <p:spPr>
            <a:xfrm>
              <a:off x="1133031" y="620351"/>
              <a:ext cx="47530" cy="94745"/>
            </a:xfrm>
            <a:custGeom>
              <a:rect b="b" l="l" r="r" t="t"/>
              <a:pathLst>
                <a:path extrusionOk="0" h="2713" w="1361">
                  <a:moveTo>
                    <a:pt x="602" y="0"/>
                  </a:moveTo>
                  <a:cubicBezTo>
                    <a:pt x="587" y="0"/>
                    <a:pt x="572" y="0"/>
                    <a:pt x="557" y="2"/>
                  </a:cubicBezTo>
                  <a:cubicBezTo>
                    <a:pt x="428" y="8"/>
                    <a:pt x="312" y="53"/>
                    <a:pt x="223" y="129"/>
                  </a:cubicBezTo>
                  <a:cubicBezTo>
                    <a:pt x="159" y="184"/>
                    <a:pt x="109" y="262"/>
                    <a:pt x="68" y="366"/>
                  </a:cubicBezTo>
                  <a:cubicBezTo>
                    <a:pt x="27" y="471"/>
                    <a:pt x="14" y="587"/>
                    <a:pt x="9" y="674"/>
                  </a:cubicBezTo>
                  <a:cubicBezTo>
                    <a:pt x="0" y="805"/>
                    <a:pt x="13" y="936"/>
                    <a:pt x="25" y="1037"/>
                  </a:cubicBezTo>
                  <a:cubicBezTo>
                    <a:pt x="39" y="1160"/>
                    <a:pt x="63" y="1287"/>
                    <a:pt x="101" y="1443"/>
                  </a:cubicBezTo>
                  <a:cubicBezTo>
                    <a:pt x="161" y="1694"/>
                    <a:pt x="248" y="1947"/>
                    <a:pt x="357" y="2192"/>
                  </a:cubicBezTo>
                  <a:cubicBezTo>
                    <a:pt x="406" y="2306"/>
                    <a:pt x="450" y="2393"/>
                    <a:pt x="499" y="2473"/>
                  </a:cubicBezTo>
                  <a:cubicBezTo>
                    <a:pt x="533" y="2531"/>
                    <a:pt x="580" y="2607"/>
                    <a:pt x="641" y="2667"/>
                  </a:cubicBezTo>
                  <a:cubicBezTo>
                    <a:pt x="656" y="2682"/>
                    <a:pt x="677" y="2692"/>
                    <a:pt x="698" y="2692"/>
                  </a:cubicBezTo>
                  <a:cubicBezTo>
                    <a:pt x="725" y="2706"/>
                    <a:pt x="750" y="2713"/>
                    <a:pt x="775" y="2713"/>
                  </a:cubicBezTo>
                  <a:cubicBezTo>
                    <a:pt x="820" y="2713"/>
                    <a:pt x="862" y="2689"/>
                    <a:pt x="884" y="2653"/>
                  </a:cubicBezTo>
                  <a:cubicBezTo>
                    <a:pt x="952" y="2538"/>
                    <a:pt x="1007" y="2417"/>
                    <a:pt x="1044" y="2324"/>
                  </a:cubicBezTo>
                  <a:cubicBezTo>
                    <a:pt x="1099" y="2195"/>
                    <a:pt x="1152" y="2047"/>
                    <a:pt x="1201" y="1879"/>
                  </a:cubicBezTo>
                  <a:cubicBezTo>
                    <a:pt x="1251" y="1708"/>
                    <a:pt x="1291" y="1533"/>
                    <a:pt x="1320" y="1356"/>
                  </a:cubicBezTo>
                  <a:cubicBezTo>
                    <a:pt x="1351" y="1180"/>
                    <a:pt x="1360" y="1011"/>
                    <a:pt x="1353" y="853"/>
                  </a:cubicBezTo>
                  <a:cubicBezTo>
                    <a:pt x="1346" y="684"/>
                    <a:pt x="1313" y="536"/>
                    <a:pt x="1257" y="403"/>
                  </a:cubicBezTo>
                  <a:cubicBezTo>
                    <a:pt x="1201" y="276"/>
                    <a:pt x="1106" y="167"/>
                    <a:pt x="987" y="97"/>
                  </a:cubicBezTo>
                  <a:cubicBezTo>
                    <a:pt x="929" y="62"/>
                    <a:pt x="860" y="36"/>
                    <a:pt x="789" y="21"/>
                  </a:cubicBezTo>
                  <a:cubicBezTo>
                    <a:pt x="724" y="7"/>
                    <a:pt x="663" y="0"/>
                    <a:pt x="6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1033156" y="562102"/>
              <a:ext cx="76725" cy="109133"/>
            </a:xfrm>
            <a:custGeom>
              <a:rect b="b" l="l" r="r" t="t"/>
              <a:pathLst>
                <a:path extrusionOk="0" h="3125" w="2197">
                  <a:moveTo>
                    <a:pt x="966" y="1"/>
                  </a:moveTo>
                  <a:cubicBezTo>
                    <a:pt x="942" y="1"/>
                    <a:pt x="915" y="1"/>
                    <a:pt x="893" y="5"/>
                  </a:cubicBezTo>
                  <a:cubicBezTo>
                    <a:pt x="839" y="9"/>
                    <a:pt x="781" y="21"/>
                    <a:pt x="714" y="43"/>
                  </a:cubicBezTo>
                  <a:cubicBezTo>
                    <a:pt x="646" y="67"/>
                    <a:pt x="577" y="97"/>
                    <a:pt x="505" y="137"/>
                  </a:cubicBezTo>
                  <a:cubicBezTo>
                    <a:pt x="355" y="221"/>
                    <a:pt x="233" y="326"/>
                    <a:pt x="146" y="448"/>
                  </a:cubicBezTo>
                  <a:cubicBezTo>
                    <a:pt x="72" y="551"/>
                    <a:pt x="25" y="681"/>
                    <a:pt x="11" y="822"/>
                  </a:cubicBezTo>
                  <a:cubicBezTo>
                    <a:pt x="0" y="946"/>
                    <a:pt x="18" y="1084"/>
                    <a:pt x="69" y="1233"/>
                  </a:cubicBezTo>
                  <a:cubicBezTo>
                    <a:pt x="113" y="1369"/>
                    <a:pt x="182" y="1509"/>
                    <a:pt x="277" y="1657"/>
                  </a:cubicBezTo>
                  <a:cubicBezTo>
                    <a:pt x="453" y="1928"/>
                    <a:pt x="685" y="2187"/>
                    <a:pt x="983" y="2448"/>
                  </a:cubicBezTo>
                  <a:cubicBezTo>
                    <a:pt x="1173" y="2614"/>
                    <a:pt x="1368" y="2759"/>
                    <a:pt x="1561" y="2877"/>
                  </a:cubicBezTo>
                  <a:cubicBezTo>
                    <a:pt x="1657" y="2935"/>
                    <a:pt x="1744" y="2985"/>
                    <a:pt x="1832" y="3028"/>
                  </a:cubicBezTo>
                  <a:cubicBezTo>
                    <a:pt x="1894" y="3057"/>
                    <a:pt x="1958" y="3085"/>
                    <a:pt x="2024" y="3107"/>
                  </a:cubicBezTo>
                  <a:cubicBezTo>
                    <a:pt x="2040" y="3118"/>
                    <a:pt x="2061" y="3125"/>
                    <a:pt x="2085" y="3125"/>
                  </a:cubicBezTo>
                  <a:cubicBezTo>
                    <a:pt x="2091" y="3125"/>
                    <a:pt x="2097" y="3125"/>
                    <a:pt x="2105" y="3122"/>
                  </a:cubicBezTo>
                  <a:cubicBezTo>
                    <a:pt x="2134" y="3118"/>
                    <a:pt x="2162" y="3098"/>
                    <a:pt x="2177" y="3074"/>
                  </a:cubicBezTo>
                  <a:cubicBezTo>
                    <a:pt x="2195" y="3049"/>
                    <a:pt x="2196" y="3022"/>
                    <a:pt x="2195" y="2991"/>
                  </a:cubicBezTo>
                  <a:cubicBezTo>
                    <a:pt x="2177" y="2774"/>
                    <a:pt x="2156" y="2559"/>
                    <a:pt x="2130" y="2342"/>
                  </a:cubicBezTo>
                  <a:cubicBezTo>
                    <a:pt x="2093" y="2004"/>
                    <a:pt x="2046" y="1707"/>
                    <a:pt x="1988" y="1440"/>
                  </a:cubicBezTo>
                  <a:cubicBezTo>
                    <a:pt x="1953" y="1277"/>
                    <a:pt x="1913" y="1130"/>
                    <a:pt x="1868" y="988"/>
                  </a:cubicBezTo>
                  <a:cubicBezTo>
                    <a:pt x="1818" y="833"/>
                    <a:pt x="1764" y="699"/>
                    <a:pt x="1708" y="582"/>
                  </a:cubicBezTo>
                  <a:cubicBezTo>
                    <a:pt x="1644" y="456"/>
                    <a:pt x="1574" y="350"/>
                    <a:pt x="1495" y="260"/>
                  </a:cubicBezTo>
                  <a:cubicBezTo>
                    <a:pt x="1461" y="220"/>
                    <a:pt x="1419" y="181"/>
                    <a:pt x="1371" y="144"/>
                  </a:cubicBezTo>
                  <a:cubicBezTo>
                    <a:pt x="1332" y="111"/>
                    <a:pt x="1284" y="82"/>
                    <a:pt x="1223" y="54"/>
                  </a:cubicBezTo>
                  <a:cubicBezTo>
                    <a:pt x="1149" y="20"/>
                    <a:pt x="1062" y="1"/>
                    <a:pt x="9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0"/>
            <p:cNvSpPr/>
            <p:nvPr/>
          </p:nvSpPr>
          <p:spPr>
            <a:xfrm>
              <a:off x="1036368" y="704931"/>
              <a:ext cx="95967" cy="68064"/>
            </a:xfrm>
            <a:custGeom>
              <a:rect b="b" l="l" r="r" t="t"/>
              <a:pathLst>
                <a:path extrusionOk="0" h="1949" w="2748">
                  <a:moveTo>
                    <a:pt x="753" y="1"/>
                  </a:moveTo>
                  <a:cubicBezTo>
                    <a:pt x="705" y="1"/>
                    <a:pt x="656" y="5"/>
                    <a:pt x="612" y="16"/>
                  </a:cubicBezTo>
                  <a:cubicBezTo>
                    <a:pt x="441" y="52"/>
                    <a:pt x="319" y="162"/>
                    <a:pt x="248" y="251"/>
                  </a:cubicBezTo>
                  <a:cubicBezTo>
                    <a:pt x="199" y="309"/>
                    <a:pt x="158" y="375"/>
                    <a:pt x="118" y="451"/>
                  </a:cubicBezTo>
                  <a:cubicBezTo>
                    <a:pt x="76" y="532"/>
                    <a:pt x="49" y="608"/>
                    <a:pt x="32" y="682"/>
                  </a:cubicBezTo>
                  <a:cubicBezTo>
                    <a:pt x="1" y="817"/>
                    <a:pt x="2" y="949"/>
                    <a:pt x="39" y="1067"/>
                  </a:cubicBezTo>
                  <a:cubicBezTo>
                    <a:pt x="75" y="1188"/>
                    <a:pt x="143" y="1300"/>
                    <a:pt x="241" y="1399"/>
                  </a:cubicBezTo>
                  <a:cubicBezTo>
                    <a:pt x="325" y="1488"/>
                    <a:pt x="435" y="1568"/>
                    <a:pt x="567" y="1638"/>
                  </a:cubicBezTo>
                  <a:cubicBezTo>
                    <a:pt x="695" y="1707"/>
                    <a:pt x="836" y="1764"/>
                    <a:pt x="1001" y="1814"/>
                  </a:cubicBezTo>
                  <a:cubicBezTo>
                    <a:pt x="1297" y="1902"/>
                    <a:pt x="1610" y="1947"/>
                    <a:pt x="1940" y="1949"/>
                  </a:cubicBezTo>
                  <a:lnTo>
                    <a:pt x="1941" y="1949"/>
                  </a:lnTo>
                  <a:cubicBezTo>
                    <a:pt x="2096" y="1949"/>
                    <a:pt x="2230" y="1938"/>
                    <a:pt x="2356" y="1917"/>
                  </a:cubicBezTo>
                  <a:cubicBezTo>
                    <a:pt x="2484" y="1896"/>
                    <a:pt x="2597" y="1863"/>
                    <a:pt x="2694" y="1818"/>
                  </a:cubicBezTo>
                  <a:cubicBezTo>
                    <a:pt x="2715" y="1807"/>
                    <a:pt x="2733" y="1790"/>
                    <a:pt x="2739" y="1768"/>
                  </a:cubicBezTo>
                  <a:cubicBezTo>
                    <a:pt x="2748" y="1745"/>
                    <a:pt x="2746" y="1720"/>
                    <a:pt x="2735" y="1699"/>
                  </a:cubicBezTo>
                  <a:cubicBezTo>
                    <a:pt x="2733" y="1692"/>
                    <a:pt x="2727" y="1682"/>
                    <a:pt x="2720" y="1675"/>
                  </a:cubicBezTo>
                  <a:cubicBezTo>
                    <a:pt x="2717" y="1660"/>
                    <a:pt x="2710" y="1641"/>
                    <a:pt x="2695" y="1626"/>
                  </a:cubicBezTo>
                  <a:cubicBezTo>
                    <a:pt x="2652" y="1575"/>
                    <a:pt x="2611" y="1519"/>
                    <a:pt x="2571" y="1464"/>
                  </a:cubicBezTo>
                  <a:lnTo>
                    <a:pt x="2494" y="1361"/>
                  </a:lnTo>
                  <a:cubicBezTo>
                    <a:pt x="2397" y="1236"/>
                    <a:pt x="2299" y="1115"/>
                    <a:pt x="2197" y="996"/>
                  </a:cubicBezTo>
                  <a:cubicBezTo>
                    <a:pt x="1922" y="677"/>
                    <a:pt x="1679" y="445"/>
                    <a:pt x="1431" y="267"/>
                  </a:cubicBezTo>
                  <a:cubicBezTo>
                    <a:pt x="1293" y="168"/>
                    <a:pt x="1153" y="93"/>
                    <a:pt x="1018" y="47"/>
                  </a:cubicBezTo>
                  <a:cubicBezTo>
                    <a:pt x="931" y="16"/>
                    <a:pt x="841" y="1"/>
                    <a:pt x="7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0"/>
            <p:cNvSpPr/>
            <p:nvPr/>
          </p:nvSpPr>
          <p:spPr>
            <a:xfrm>
              <a:off x="1068391" y="815213"/>
              <a:ext cx="86817" cy="64432"/>
            </a:xfrm>
            <a:custGeom>
              <a:rect b="b" l="l" r="r" t="t"/>
              <a:pathLst>
                <a:path extrusionOk="0" h="1845" w="2486">
                  <a:moveTo>
                    <a:pt x="1192" y="0"/>
                  </a:moveTo>
                  <a:cubicBezTo>
                    <a:pt x="1071" y="0"/>
                    <a:pt x="955" y="8"/>
                    <a:pt x="845" y="28"/>
                  </a:cubicBezTo>
                  <a:cubicBezTo>
                    <a:pt x="775" y="40"/>
                    <a:pt x="699" y="60"/>
                    <a:pt x="605" y="91"/>
                  </a:cubicBezTo>
                  <a:cubicBezTo>
                    <a:pt x="514" y="123"/>
                    <a:pt x="436" y="173"/>
                    <a:pt x="380" y="211"/>
                  </a:cubicBezTo>
                  <a:cubicBezTo>
                    <a:pt x="323" y="249"/>
                    <a:pt x="269" y="297"/>
                    <a:pt x="207" y="371"/>
                  </a:cubicBezTo>
                  <a:cubicBezTo>
                    <a:pt x="156" y="429"/>
                    <a:pt x="113" y="505"/>
                    <a:pt x="76" y="601"/>
                  </a:cubicBezTo>
                  <a:cubicBezTo>
                    <a:pt x="44" y="677"/>
                    <a:pt x="24" y="765"/>
                    <a:pt x="10" y="871"/>
                  </a:cubicBezTo>
                  <a:cubicBezTo>
                    <a:pt x="0" y="965"/>
                    <a:pt x="8" y="1067"/>
                    <a:pt x="33" y="1167"/>
                  </a:cubicBezTo>
                  <a:cubicBezTo>
                    <a:pt x="54" y="1248"/>
                    <a:pt x="90" y="1325"/>
                    <a:pt x="138" y="1399"/>
                  </a:cubicBezTo>
                  <a:cubicBezTo>
                    <a:pt x="162" y="1434"/>
                    <a:pt x="188" y="1468"/>
                    <a:pt x="216" y="1499"/>
                  </a:cubicBezTo>
                  <a:cubicBezTo>
                    <a:pt x="250" y="1538"/>
                    <a:pt x="289" y="1571"/>
                    <a:pt x="326" y="1602"/>
                  </a:cubicBezTo>
                  <a:cubicBezTo>
                    <a:pt x="396" y="1661"/>
                    <a:pt x="476" y="1702"/>
                    <a:pt x="547" y="1737"/>
                  </a:cubicBezTo>
                  <a:cubicBezTo>
                    <a:pt x="624" y="1773"/>
                    <a:pt x="714" y="1802"/>
                    <a:pt x="822" y="1822"/>
                  </a:cubicBezTo>
                  <a:cubicBezTo>
                    <a:pt x="899" y="1838"/>
                    <a:pt x="979" y="1844"/>
                    <a:pt x="1056" y="1844"/>
                  </a:cubicBezTo>
                  <a:cubicBezTo>
                    <a:pt x="1140" y="1844"/>
                    <a:pt x="1225" y="1836"/>
                    <a:pt x="1307" y="1820"/>
                  </a:cubicBezTo>
                  <a:cubicBezTo>
                    <a:pt x="1382" y="1803"/>
                    <a:pt x="1459" y="1778"/>
                    <a:pt x="1537" y="1741"/>
                  </a:cubicBezTo>
                  <a:cubicBezTo>
                    <a:pt x="1639" y="1695"/>
                    <a:pt x="1727" y="1624"/>
                    <a:pt x="1792" y="1567"/>
                  </a:cubicBezTo>
                  <a:cubicBezTo>
                    <a:pt x="1860" y="1509"/>
                    <a:pt x="1926" y="1437"/>
                    <a:pt x="2000" y="1343"/>
                  </a:cubicBezTo>
                  <a:cubicBezTo>
                    <a:pt x="2065" y="1261"/>
                    <a:pt x="2127" y="1167"/>
                    <a:pt x="2197" y="1047"/>
                  </a:cubicBezTo>
                  <a:cubicBezTo>
                    <a:pt x="2300" y="862"/>
                    <a:pt x="2384" y="667"/>
                    <a:pt x="2446" y="463"/>
                  </a:cubicBezTo>
                  <a:cubicBezTo>
                    <a:pt x="2452" y="447"/>
                    <a:pt x="2451" y="428"/>
                    <a:pt x="2444" y="413"/>
                  </a:cubicBezTo>
                  <a:cubicBezTo>
                    <a:pt x="2452" y="405"/>
                    <a:pt x="2459" y="392"/>
                    <a:pt x="2464" y="377"/>
                  </a:cubicBezTo>
                  <a:cubicBezTo>
                    <a:pt x="2485" y="315"/>
                    <a:pt x="2452" y="249"/>
                    <a:pt x="2390" y="227"/>
                  </a:cubicBezTo>
                  <a:cubicBezTo>
                    <a:pt x="2052" y="108"/>
                    <a:pt x="1713" y="33"/>
                    <a:pt x="1386" y="7"/>
                  </a:cubicBezTo>
                  <a:cubicBezTo>
                    <a:pt x="1321" y="3"/>
                    <a:pt x="1256" y="0"/>
                    <a:pt x="11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a:off x="1055401" y="582706"/>
              <a:ext cx="235587" cy="289263"/>
            </a:xfrm>
            <a:custGeom>
              <a:rect b="b" l="l" r="r" t="t"/>
              <a:pathLst>
                <a:path extrusionOk="0" h="8283" w="6746">
                  <a:moveTo>
                    <a:pt x="166" y="0"/>
                  </a:moveTo>
                  <a:cubicBezTo>
                    <a:pt x="160" y="0"/>
                    <a:pt x="153" y="3"/>
                    <a:pt x="146" y="6"/>
                  </a:cubicBezTo>
                  <a:cubicBezTo>
                    <a:pt x="121" y="17"/>
                    <a:pt x="110" y="46"/>
                    <a:pt x="121" y="72"/>
                  </a:cubicBezTo>
                  <a:cubicBezTo>
                    <a:pt x="360" y="627"/>
                    <a:pt x="629" y="1171"/>
                    <a:pt x="919" y="1701"/>
                  </a:cubicBezTo>
                  <a:cubicBezTo>
                    <a:pt x="1064" y="1964"/>
                    <a:pt x="1211" y="2227"/>
                    <a:pt x="1367" y="2485"/>
                  </a:cubicBezTo>
                  <a:cubicBezTo>
                    <a:pt x="1519" y="2743"/>
                    <a:pt x="1677" y="2996"/>
                    <a:pt x="1835" y="3248"/>
                  </a:cubicBezTo>
                  <a:cubicBezTo>
                    <a:pt x="1994" y="3498"/>
                    <a:pt x="2168" y="3741"/>
                    <a:pt x="2339" y="3985"/>
                  </a:cubicBezTo>
                  <a:cubicBezTo>
                    <a:pt x="2499" y="4213"/>
                    <a:pt x="2664" y="4438"/>
                    <a:pt x="2831" y="4663"/>
                  </a:cubicBezTo>
                  <a:cubicBezTo>
                    <a:pt x="2969" y="4848"/>
                    <a:pt x="3110" y="5031"/>
                    <a:pt x="3252" y="5211"/>
                  </a:cubicBezTo>
                  <a:cubicBezTo>
                    <a:pt x="3112" y="5188"/>
                    <a:pt x="2972" y="5170"/>
                    <a:pt x="2831" y="5152"/>
                  </a:cubicBezTo>
                  <a:cubicBezTo>
                    <a:pt x="2613" y="5122"/>
                    <a:pt x="2397" y="5087"/>
                    <a:pt x="2183" y="5037"/>
                  </a:cubicBezTo>
                  <a:cubicBezTo>
                    <a:pt x="1925" y="4974"/>
                    <a:pt x="1667" y="4899"/>
                    <a:pt x="1417" y="4803"/>
                  </a:cubicBezTo>
                  <a:cubicBezTo>
                    <a:pt x="1148" y="4699"/>
                    <a:pt x="886" y="4574"/>
                    <a:pt x="630" y="4438"/>
                  </a:cubicBezTo>
                  <a:lnTo>
                    <a:pt x="630" y="4438"/>
                  </a:lnTo>
                  <a:lnTo>
                    <a:pt x="644" y="4445"/>
                  </a:lnTo>
                  <a:cubicBezTo>
                    <a:pt x="455" y="4344"/>
                    <a:pt x="266" y="4234"/>
                    <a:pt x="85" y="4114"/>
                  </a:cubicBezTo>
                  <a:cubicBezTo>
                    <a:pt x="77" y="4110"/>
                    <a:pt x="66" y="4106"/>
                    <a:pt x="56" y="4106"/>
                  </a:cubicBezTo>
                  <a:cubicBezTo>
                    <a:pt x="41" y="4106"/>
                    <a:pt x="27" y="4113"/>
                    <a:pt x="16" y="4126"/>
                  </a:cubicBezTo>
                  <a:cubicBezTo>
                    <a:pt x="1" y="4148"/>
                    <a:pt x="4" y="4182"/>
                    <a:pt x="27" y="4197"/>
                  </a:cubicBezTo>
                  <a:cubicBezTo>
                    <a:pt x="161" y="4285"/>
                    <a:pt x="293" y="4373"/>
                    <a:pt x="432" y="4458"/>
                  </a:cubicBezTo>
                  <a:cubicBezTo>
                    <a:pt x="563" y="4539"/>
                    <a:pt x="697" y="4616"/>
                    <a:pt x="830" y="4691"/>
                  </a:cubicBezTo>
                  <a:cubicBezTo>
                    <a:pt x="966" y="4765"/>
                    <a:pt x="1105" y="4836"/>
                    <a:pt x="1246" y="4901"/>
                  </a:cubicBezTo>
                  <a:cubicBezTo>
                    <a:pt x="1390" y="4968"/>
                    <a:pt x="1532" y="5035"/>
                    <a:pt x="1678" y="5093"/>
                  </a:cubicBezTo>
                  <a:cubicBezTo>
                    <a:pt x="1812" y="5148"/>
                    <a:pt x="1949" y="5202"/>
                    <a:pt x="2088" y="5250"/>
                  </a:cubicBezTo>
                  <a:cubicBezTo>
                    <a:pt x="2239" y="5300"/>
                    <a:pt x="2390" y="5348"/>
                    <a:pt x="2542" y="5391"/>
                  </a:cubicBezTo>
                  <a:cubicBezTo>
                    <a:pt x="2691" y="5435"/>
                    <a:pt x="2840" y="5472"/>
                    <a:pt x="2991" y="5505"/>
                  </a:cubicBezTo>
                  <a:cubicBezTo>
                    <a:pt x="3126" y="5533"/>
                    <a:pt x="3264" y="5550"/>
                    <a:pt x="3403" y="5550"/>
                  </a:cubicBezTo>
                  <a:cubicBezTo>
                    <a:pt x="3435" y="5550"/>
                    <a:pt x="3468" y="5549"/>
                    <a:pt x="3500" y="5547"/>
                  </a:cubicBezTo>
                  <a:cubicBezTo>
                    <a:pt x="3506" y="5547"/>
                    <a:pt x="3510" y="5543"/>
                    <a:pt x="3517" y="5541"/>
                  </a:cubicBezTo>
                  <a:cubicBezTo>
                    <a:pt x="3638" y="5688"/>
                    <a:pt x="3757" y="5837"/>
                    <a:pt x="3881" y="5982"/>
                  </a:cubicBezTo>
                  <a:cubicBezTo>
                    <a:pt x="4120" y="6256"/>
                    <a:pt x="4370" y="6519"/>
                    <a:pt x="4627" y="6774"/>
                  </a:cubicBezTo>
                  <a:cubicBezTo>
                    <a:pt x="4483" y="6764"/>
                    <a:pt x="4338" y="6762"/>
                    <a:pt x="4196" y="6762"/>
                  </a:cubicBezTo>
                  <a:cubicBezTo>
                    <a:pt x="4130" y="6762"/>
                    <a:pt x="4065" y="6762"/>
                    <a:pt x="3999" y="6763"/>
                  </a:cubicBezTo>
                  <a:cubicBezTo>
                    <a:pt x="3819" y="6767"/>
                    <a:pt x="3640" y="6778"/>
                    <a:pt x="3462" y="6795"/>
                  </a:cubicBezTo>
                  <a:cubicBezTo>
                    <a:pt x="3372" y="6803"/>
                    <a:pt x="3282" y="6816"/>
                    <a:pt x="3193" y="6829"/>
                  </a:cubicBezTo>
                  <a:cubicBezTo>
                    <a:pt x="3107" y="6843"/>
                    <a:pt x="3020" y="6853"/>
                    <a:pt x="2936" y="6867"/>
                  </a:cubicBezTo>
                  <a:cubicBezTo>
                    <a:pt x="2760" y="6896"/>
                    <a:pt x="2584" y="6930"/>
                    <a:pt x="2410" y="6970"/>
                  </a:cubicBezTo>
                  <a:cubicBezTo>
                    <a:pt x="2236" y="7010"/>
                    <a:pt x="2066" y="7064"/>
                    <a:pt x="1895" y="7119"/>
                  </a:cubicBezTo>
                  <a:cubicBezTo>
                    <a:pt x="1566" y="7224"/>
                    <a:pt x="1246" y="7362"/>
                    <a:pt x="942" y="7529"/>
                  </a:cubicBezTo>
                  <a:cubicBezTo>
                    <a:pt x="919" y="7542"/>
                    <a:pt x="912" y="7575"/>
                    <a:pt x="926" y="7597"/>
                  </a:cubicBezTo>
                  <a:cubicBezTo>
                    <a:pt x="936" y="7612"/>
                    <a:pt x="952" y="7621"/>
                    <a:pt x="968" y="7621"/>
                  </a:cubicBezTo>
                  <a:cubicBezTo>
                    <a:pt x="977" y="7621"/>
                    <a:pt x="986" y="7618"/>
                    <a:pt x="995" y="7613"/>
                  </a:cubicBezTo>
                  <a:cubicBezTo>
                    <a:pt x="1107" y="7554"/>
                    <a:pt x="1221" y="7496"/>
                    <a:pt x="1339" y="7446"/>
                  </a:cubicBezTo>
                  <a:cubicBezTo>
                    <a:pt x="1541" y="7358"/>
                    <a:pt x="1749" y="7286"/>
                    <a:pt x="1962" y="7226"/>
                  </a:cubicBezTo>
                  <a:cubicBezTo>
                    <a:pt x="2070" y="7195"/>
                    <a:pt x="2178" y="7172"/>
                    <a:pt x="2288" y="7150"/>
                  </a:cubicBezTo>
                  <a:cubicBezTo>
                    <a:pt x="2392" y="7128"/>
                    <a:pt x="2499" y="7110"/>
                    <a:pt x="2604" y="7093"/>
                  </a:cubicBezTo>
                  <a:lnTo>
                    <a:pt x="2602" y="7093"/>
                  </a:lnTo>
                  <a:cubicBezTo>
                    <a:pt x="2606" y="7093"/>
                    <a:pt x="2611" y="7092"/>
                    <a:pt x="2617" y="7092"/>
                  </a:cubicBezTo>
                  <a:lnTo>
                    <a:pt x="2620" y="7092"/>
                  </a:lnTo>
                  <a:cubicBezTo>
                    <a:pt x="2811" y="7061"/>
                    <a:pt x="3009" y="7039"/>
                    <a:pt x="3202" y="7031"/>
                  </a:cubicBezTo>
                  <a:cubicBezTo>
                    <a:pt x="3404" y="7023"/>
                    <a:pt x="3605" y="7018"/>
                    <a:pt x="3807" y="7018"/>
                  </a:cubicBezTo>
                  <a:cubicBezTo>
                    <a:pt x="4007" y="7020"/>
                    <a:pt x="4207" y="7029"/>
                    <a:pt x="4407" y="7043"/>
                  </a:cubicBezTo>
                  <a:cubicBezTo>
                    <a:pt x="4590" y="7057"/>
                    <a:pt x="4769" y="7071"/>
                    <a:pt x="4950" y="7082"/>
                  </a:cubicBezTo>
                  <a:cubicBezTo>
                    <a:pt x="4997" y="7126"/>
                    <a:pt x="5040" y="7172"/>
                    <a:pt x="5088" y="7216"/>
                  </a:cubicBezTo>
                  <a:cubicBezTo>
                    <a:pt x="5303" y="7411"/>
                    <a:pt x="5530" y="7593"/>
                    <a:pt x="5763" y="7768"/>
                  </a:cubicBezTo>
                  <a:cubicBezTo>
                    <a:pt x="5995" y="7942"/>
                    <a:pt x="6239" y="8108"/>
                    <a:pt x="6491" y="8253"/>
                  </a:cubicBezTo>
                  <a:cubicBezTo>
                    <a:pt x="6520" y="8270"/>
                    <a:pt x="6549" y="8282"/>
                    <a:pt x="6582" y="8282"/>
                  </a:cubicBezTo>
                  <a:cubicBezTo>
                    <a:pt x="6590" y="8282"/>
                    <a:pt x="6597" y="8281"/>
                    <a:pt x="6605" y="8280"/>
                  </a:cubicBezTo>
                  <a:cubicBezTo>
                    <a:pt x="6647" y="8273"/>
                    <a:pt x="6682" y="8251"/>
                    <a:pt x="6706" y="8217"/>
                  </a:cubicBezTo>
                  <a:cubicBezTo>
                    <a:pt x="6746" y="8148"/>
                    <a:pt x="6735" y="8044"/>
                    <a:pt x="6663" y="7997"/>
                  </a:cubicBezTo>
                  <a:cubicBezTo>
                    <a:pt x="6514" y="7901"/>
                    <a:pt x="6363" y="7800"/>
                    <a:pt x="6216" y="7699"/>
                  </a:cubicBezTo>
                  <a:cubicBezTo>
                    <a:pt x="6069" y="7597"/>
                    <a:pt x="5927" y="7491"/>
                    <a:pt x="5785" y="7380"/>
                  </a:cubicBezTo>
                  <a:cubicBezTo>
                    <a:pt x="5510" y="7166"/>
                    <a:pt x="5247" y="6938"/>
                    <a:pt x="4991" y="6701"/>
                  </a:cubicBezTo>
                  <a:cubicBezTo>
                    <a:pt x="4642" y="6374"/>
                    <a:pt x="4309" y="6029"/>
                    <a:pt x="3995" y="5671"/>
                  </a:cubicBezTo>
                  <a:cubicBezTo>
                    <a:pt x="3880" y="5541"/>
                    <a:pt x="3770" y="5409"/>
                    <a:pt x="3658" y="5276"/>
                  </a:cubicBezTo>
                  <a:cubicBezTo>
                    <a:pt x="3549" y="5091"/>
                    <a:pt x="3449" y="4904"/>
                    <a:pt x="3362" y="4709"/>
                  </a:cubicBezTo>
                  <a:cubicBezTo>
                    <a:pt x="3256" y="4470"/>
                    <a:pt x="3168" y="4223"/>
                    <a:pt x="3093" y="3973"/>
                  </a:cubicBezTo>
                  <a:cubicBezTo>
                    <a:pt x="3009" y="3683"/>
                    <a:pt x="2950" y="3385"/>
                    <a:pt x="2904" y="3087"/>
                  </a:cubicBezTo>
                  <a:cubicBezTo>
                    <a:pt x="2879" y="2932"/>
                    <a:pt x="2865" y="2778"/>
                    <a:pt x="2856" y="2622"/>
                  </a:cubicBezTo>
                  <a:cubicBezTo>
                    <a:pt x="2843" y="2467"/>
                    <a:pt x="2836" y="2310"/>
                    <a:pt x="2832" y="2152"/>
                  </a:cubicBezTo>
                  <a:cubicBezTo>
                    <a:pt x="2829" y="1987"/>
                    <a:pt x="2831" y="1819"/>
                    <a:pt x="2835" y="1654"/>
                  </a:cubicBezTo>
                  <a:cubicBezTo>
                    <a:pt x="2835" y="1626"/>
                    <a:pt x="2818" y="1603"/>
                    <a:pt x="2791" y="1599"/>
                  </a:cubicBezTo>
                  <a:lnTo>
                    <a:pt x="2787" y="1599"/>
                  </a:lnTo>
                  <a:cubicBezTo>
                    <a:pt x="2762" y="1599"/>
                    <a:pt x="2736" y="1618"/>
                    <a:pt x="2736" y="1644"/>
                  </a:cubicBezTo>
                  <a:cubicBezTo>
                    <a:pt x="2726" y="1987"/>
                    <a:pt x="2722" y="2330"/>
                    <a:pt x="2738" y="2674"/>
                  </a:cubicBezTo>
                  <a:cubicBezTo>
                    <a:pt x="2747" y="2852"/>
                    <a:pt x="2760" y="3029"/>
                    <a:pt x="2777" y="3206"/>
                  </a:cubicBezTo>
                  <a:cubicBezTo>
                    <a:pt x="2795" y="3379"/>
                    <a:pt x="2818" y="3553"/>
                    <a:pt x="2852" y="3729"/>
                  </a:cubicBezTo>
                  <a:cubicBezTo>
                    <a:pt x="2903" y="4012"/>
                    <a:pt x="2981" y="4291"/>
                    <a:pt x="3079" y="4561"/>
                  </a:cubicBezTo>
                  <a:cubicBezTo>
                    <a:pt x="3071" y="4550"/>
                    <a:pt x="3060" y="4539"/>
                    <a:pt x="3052" y="4527"/>
                  </a:cubicBezTo>
                  <a:cubicBezTo>
                    <a:pt x="2742" y="4132"/>
                    <a:pt x="2442" y="3730"/>
                    <a:pt x="2147" y="3323"/>
                  </a:cubicBezTo>
                  <a:cubicBezTo>
                    <a:pt x="1991" y="3108"/>
                    <a:pt x="1837" y="2891"/>
                    <a:pt x="1684" y="2674"/>
                  </a:cubicBezTo>
                  <a:cubicBezTo>
                    <a:pt x="1608" y="2565"/>
                    <a:pt x="1535" y="2455"/>
                    <a:pt x="1463" y="2343"/>
                  </a:cubicBezTo>
                  <a:cubicBezTo>
                    <a:pt x="1390" y="2232"/>
                    <a:pt x="1319" y="2120"/>
                    <a:pt x="1249" y="2007"/>
                  </a:cubicBezTo>
                  <a:lnTo>
                    <a:pt x="1249" y="2007"/>
                  </a:lnTo>
                  <a:lnTo>
                    <a:pt x="1257" y="2024"/>
                  </a:lnTo>
                  <a:lnTo>
                    <a:pt x="1210" y="1945"/>
                  </a:lnTo>
                  <a:lnTo>
                    <a:pt x="1218" y="1962"/>
                  </a:lnTo>
                  <a:cubicBezTo>
                    <a:pt x="839" y="1343"/>
                    <a:pt x="501" y="696"/>
                    <a:pt x="211" y="30"/>
                  </a:cubicBezTo>
                  <a:cubicBezTo>
                    <a:pt x="204" y="11"/>
                    <a:pt x="186" y="0"/>
                    <a:pt x="1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20"/>
          <p:cNvGrpSpPr/>
          <p:nvPr/>
        </p:nvGrpSpPr>
        <p:grpSpPr>
          <a:xfrm>
            <a:off x="9112747" y="5753489"/>
            <a:ext cx="1074963" cy="796679"/>
            <a:chOff x="2764421" y="1694711"/>
            <a:chExt cx="444494" cy="329424"/>
          </a:xfrm>
        </p:grpSpPr>
        <p:sp>
          <p:nvSpPr>
            <p:cNvPr id="1017" name="Google Shape;1017;p20"/>
            <p:cNvSpPr/>
            <p:nvPr/>
          </p:nvSpPr>
          <p:spPr>
            <a:xfrm>
              <a:off x="2764421" y="1694711"/>
              <a:ext cx="444494" cy="329424"/>
            </a:xfrm>
            <a:custGeom>
              <a:rect b="b" l="l" r="r" t="t"/>
              <a:pathLst>
                <a:path extrusionOk="0" h="9433" w="12728">
                  <a:moveTo>
                    <a:pt x="8918" y="1"/>
                  </a:moveTo>
                  <a:cubicBezTo>
                    <a:pt x="8543" y="1"/>
                    <a:pt x="8149" y="69"/>
                    <a:pt x="7712" y="207"/>
                  </a:cubicBezTo>
                  <a:cubicBezTo>
                    <a:pt x="7336" y="324"/>
                    <a:pt x="6957" y="497"/>
                    <a:pt x="6515" y="748"/>
                  </a:cubicBezTo>
                  <a:cubicBezTo>
                    <a:pt x="5779" y="1170"/>
                    <a:pt x="5053" y="1742"/>
                    <a:pt x="4229" y="2548"/>
                  </a:cubicBezTo>
                  <a:cubicBezTo>
                    <a:pt x="3570" y="3191"/>
                    <a:pt x="2912" y="3934"/>
                    <a:pt x="2210" y="4819"/>
                  </a:cubicBezTo>
                  <a:cubicBezTo>
                    <a:pt x="1698" y="5464"/>
                    <a:pt x="1181" y="6168"/>
                    <a:pt x="626" y="6974"/>
                  </a:cubicBezTo>
                  <a:lnTo>
                    <a:pt x="588" y="7026"/>
                  </a:lnTo>
                  <a:cubicBezTo>
                    <a:pt x="416" y="7276"/>
                    <a:pt x="214" y="7569"/>
                    <a:pt x="35" y="7850"/>
                  </a:cubicBezTo>
                  <a:cubicBezTo>
                    <a:pt x="7" y="7893"/>
                    <a:pt x="0" y="7932"/>
                    <a:pt x="16" y="7969"/>
                  </a:cubicBezTo>
                  <a:cubicBezTo>
                    <a:pt x="35" y="8018"/>
                    <a:pt x="82" y="8049"/>
                    <a:pt x="136" y="8049"/>
                  </a:cubicBezTo>
                  <a:lnTo>
                    <a:pt x="539" y="8027"/>
                  </a:lnTo>
                  <a:lnTo>
                    <a:pt x="938" y="8004"/>
                  </a:lnTo>
                  <a:cubicBezTo>
                    <a:pt x="1138" y="7993"/>
                    <a:pt x="1339" y="7983"/>
                    <a:pt x="1541" y="7983"/>
                  </a:cubicBezTo>
                  <a:cubicBezTo>
                    <a:pt x="1622" y="7983"/>
                    <a:pt x="1705" y="7986"/>
                    <a:pt x="1787" y="7987"/>
                  </a:cubicBezTo>
                  <a:cubicBezTo>
                    <a:pt x="2028" y="8000"/>
                    <a:pt x="2278" y="8030"/>
                    <a:pt x="2534" y="8082"/>
                  </a:cubicBezTo>
                  <a:cubicBezTo>
                    <a:pt x="2727" y="8120"/>
                    <a:pt x="2935" y="8174"/>
                    <a:pt x="3211" y="8256"/>
                  </a:cubicBezTo>
                  <a:cubicBezTo>
                    <a:pt x="3638" y="8389"/>
                    <a:pt x="4080" y="8556"/>
                    <a:pt x="4437" y="8693"/>
                  </a:cubicBezTo>
                  <a:lnTo>
                    <a:pt x="4564" y="8741"/>
                  </a:lnTo>
                  <a:cubicBezTo>
                    <a:pt x="4804" y="8832"/>
                    <a:pt x="5043" y="8922"/>
                    <a:pt x="5285" y="9005"/>
                  </a:cubicBezTo>
                  <a:cubicBezTo>
                    <a:pt x="5666" y="9138"/>
                    <a:pt x="6007" y="9238"/>
                    <a:pt x="6324" y="9308"/>
                  </a:cubicBezTo>
                  <a:cubicBezTo>
                    <a:pt x="6681" y="9388"/>
                    <a:pt x="7041" y="9430"/>
                    <a:pt x="7397" y="9433"/>
                  </a:cubicBezTo>
                  <a:lnTo>
                    <a:pt x="7440" y="9433"/>
                  </a:lnTo>
                  <a:cubicBezTo>
                    <a:pt x="8021" y="9433"/>
                    <a:pt x="8619" y="9301"/>
                    <a:pt x="9215" y="9043"/>
                  </a:cubicBezTo>
                  <a:cubicBezTo>
                    <a:pt x="9769" y="8802"/>
                    <a:pt x="10296" y="8452"/>
                    <a:pt x="10781" y="8006"/>
                  </a:cubicBezTo>
                  <a:cubicBezTo>
                    <a:pt x="11370" y="7463"/>
                    <a:pt x="11860" y="6789"/>
                    <a:pt x="12198" y="6060"/>
                  </a:cubicBezTo>
                  <a:cubicBezTo>
                    <a:pt x="12474" y="5464"/>
                    <a:pt x="12632" y="4849"/>
                    <a:pt x="12668" y="4231"/>
                  </a:cubicBezTo>
                  <a:cubicBezTo>
                    <a:pt x="12727" y="3935"/>
                    <a:pt x="12722" y="3612"/>
                    <a:pt x="12647" y="3245"/>
                  </a:cubicBezTo>
                  <a:cubicBezTo>
                    <a:pt x="12582" y="2915"/>
                    <a:pt x="12463" y="2581"/>
                    <a:pt x="12294" y="2250"/>
                  </a:cubicBezTo>
                  <a:cubicBezTo>
                    <a:pt x="12222" y="2106"/>
                    <a:pt x="12139" y="1964"/>
                    <a:pt x="12047" y="1830"/>
                  </a:cubicBezTo>
                  <a:cubicBezTo>
                    <a:pt x="11950" y="1685"/>
                    <a:pt x="11835" y="1546"/>
                    <a:pt x="11773" y="1471"/>
                  </a:cubicBezTo>
                  <a:cubicBezTo>
                    <a:pt x="11609" y="1277"/>
                    <a:pt x="11428" y="1090"/>
                    <a:pt x="11236" y="918"/>
                  </a:cubicBezTo>
                  <a:cubicBezTo>
                    <a:pt x="10897" y="614"/>
                    <a:pt x="10520" y="379"/>
                    <a:pt x="10118" y="222"/>
                  </a:cubicBezTo>
                  <a:cubicBezTo>
                    <a:pt x="9941" y="151"/>
                    <a:pt x="9744" y="96"/>
                    <a:pt x="9527" y="55"/>
                  </a:cubicBezTo>
                  <a:cubicBezTo>
                    <a:pt x="9348" y="20"/>
                    <a:pt x="9152" y="2"/>
                    <a:pt x="89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a:off x="2931066" y="1694955"/>
              <a:ext cx="269811" cy="115803"/>
            </a:xfrm>
            <a:custGeom>
              <a:rect b="b" l="l" r="r" t="t"/>
              <a:pathLst>
                <a:path extrusionOk="0" h="3316" w="7726">
                  <a:moveTo>
                    <a:pt x="4146" y="1"/>
                  </a:moveTo>
                  <a:cubicBezTo>
                    <a:pt x="3772" y="1"/>
                    <a:pt x="3379" y="69"/>
                    <a:pt x="2943" y="204"/>
                  </a:cubicBezTo>
                  <a:cubicBezTo>
                    <a:pt x="2567" y="321"/>
                    <a:pt x="2187" y="494"/>
                    <a:pt x="1746" y="746"/>
                  </a:cubicBezTo>
                  <a:cubicBezTo>
                    <a:pt x="1178" y="1072"/>
                    <a:pt x="614" y="1490"/>
                    <a:pt x="1" y="2038"/>
                  </a:cubicBezTo>
                  <a:lnTo>
                    <a:pt x="64" y="2038"/>
                  </a:lnTo>
                  <a:cubicBezTo>
                    <a:pt x="246" y="2038"/>
                    <a:pt x="429" y="2045"/>
                    <a:pt x="611" y="2058"/>
                  </a:cubicBezTo>
                  <a:cubicBezTo>
                    <a:pt x="1079" y="2087"/>
                    <a:pt x="1543" y="2156"/>
                    <a:pt x="2001" y="2254"/>
                  </a:cubicBezTo>
                  <a:cubicBezTo>
                    <a:pt x="2241" y="2306"/>
                    <a:pt x="2480" y="2367"/>
                    <a:pt x="2715" y="2440"/>
                  </a:cubicBezTo>
                  <a:cubicBezTo>
                    <a:pt x="2929" y="2508"/>
                    <a:pt x="3140" y="2581"/>
                    <a:pt x="3350" y="2667"/>
                  </a:cubicBezTo>
                  <a:cubicBezTo>
                    <a:pt x="3738" y="2825"/>
                    <a:pt x="4113" y="3019"/>
                    <a:pt x="4456" y="3266"/>
                  </a:cubicBezTo>
                  <a:cubicBezTo>
                    <a:pt x="4471" y="3278"/>
                    <a:pt x="4485" y="3296"/>
                    <a:pt x="4493" y="3315"/>
                  </a:cubicBezTo>
                  <a:cubicBezTo>
                    <a:pt x="4799" y="3220"/>
                    <a:pt x="5106" y="3130"/>
                    <a:pt x="5418" y="3061"/>
                  </a:cubicBezTo>
                  <a:cubicBezTo>
                    <a:pt x="5793" y="2979"/>
                    <a:pt x="6173" y="2915"/>
                    <a:pt x="6553" y="2860"/>
                  </a:cubicBezTo>
                  <a:cubicBezTo>
                    <a:pt x="6942" y="2803"/>
                    <a:pt x="7334" y="2756"/>
                    <a:pt x="7726" y="2702"/>
                  </a:cubicBezTo>
                  <a:cubicBezTo>
                    <a:pt x="7668" y="2548"/>
                    <a:pt x="7603" y="2396"/>
                    <a:pt x="7523" y="2244"/>
                  </a:cubicBezTo>
                  <a:cubicBezTo>
                    <a:pt x="7451" y="2102"/>
                    <a:pt x="7368" y="1960"/>
                    <a:pt x="7277" y="1825"/>
                  </a:cubicBezTo>
                  <a:cubicBezTo>
                    <a:pt x="7190" y="1695"/>
                    <a:pt x="7088" y="1570"/>
                    <a:pt x="7003" y="1467"/>
                  </a:cubicBezTo>
                  <a:cubicBezTo>
                    <a:pt x="6837" y="1271"/>
                    <a:pt x="6657" y="1085"/>
                    <a:pt x="6467" y="913"/>
                  </a:cubicBezTo>
                  <a:cubicBezTo>
                    <a:pt x="6125" y="608"/>
                    <a:pt x="5748" y="375"/>
                    <a:pt x="5351" y="220"/>
                  </a:cubicBezTo>
                  <a:cubicBezTo>
                    <a:pt x="5165" y="147"/>
                    <a:pt x="4966" y="92"/>
                    <a:pt x="4762" y="52"/>
                  </a:cubicBezTo>
                  <a:cubicBezTo>
                    <a:pt x="4578" y="17"/>
                    <a:pt x="4382" y="1"/>
                    <a:pt x="41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a:off x="2870023" y="1771468"/>
              <a:ext cx="205728" cy="70194"/>
            </a:xfrm>
            <a:custGeom>
              <a:rect b="b" l="l" r="r" t="t"/>
              <a:pathLst>
                <a:path extrusionOk="0" h="2010" w="5891">
                  <a:moveTo>
                    <a:pt x="1751" y="1"/>
                  </a:moveTo>
                  <a:cubicBezTo>
                    <a:pt x="1691" y="3"/>
                    <a:pt x="1633" y="3"/>
                    <a:pt x="1575" y="5"/>
                  </a:cubicBezTo>
                  <a:cubicBezTo>
                    <a:pt x="1455" y="117"/>
                    <a:pt x="1332" y="233"/>
                    <a:pt x="1208" y="356"/>
                  </a:cubicBezTo>
                  <a:cubicBezTo>
                    <a:pt x="809" y="745"/>
                    <a:pt x="411" y="1170"/>
                    <a:pt x="1" y="1644"/>
                  </a:cubicBezTo>
                  <a:cubicBezTo>
                    <a:pt x="291" y="1591"/>
                    <a:pt x="581" y="1552"/>
                    <a:pt x="876" y="1540"/>
                  </a:cubicBezTo>
                  <a:cubicBezTo>
                    <a:pt x="984" y="1537"/>
                    <a:pt x="1089" y="1533"/>
                    <a:pt x="1195" y="1533"/>
                  </a:cubicBezTo>
                  <a:cubicBezTo>
                    <a:pt x="1426" y="1533"/>
                    <a:pt x="1655" y="1544"/>
                    <a:pt x="1884" y="1566"/>
                  </a:cubicBezTo>
                  <a:cubicBezTo>
                    <a:pt x="2229" y="1599"/>
                    <a:pt x="2571" y="1655"/>
                    <a:pt x="2908" y="1733"/>
                  </a:cubicBezTo>
                  <a:cubicBezTo>
                    <a:pt x="3086" y="1775"/>
                    <a:pt x="3264" y="1820"/>
                    <a:pt x="3438" y="1871"/>
                  </a:cubicBezTo>
                  <a:cubicBezTo>
                    <a:pt x="3581" y="1913"/>
                    <a:pt x="3723" y="1958"/>
                    <a:pt x="3861" y="2009"/>
                  </a:cubicBezTo>
                  <a:cubicBezTo>
                    <a:pt x="3915" y="1986"/>
                    <a:pt x="3971" y="1964"/>
                    <a:pt x="4027" y="1939"/>
                  </a:cubicBezTo>
                  <a:cubicBezTo>
                    <a:pt x="4639" y="1684"/>
                    <a:pt x="5261" y="1447"/>
                    <a:pt x="5890" y="1239"/>
                  </a:cubicBezTo>
                  <a:cubicBezTo>
                    <a:pt x="5887" y="1236"/>
                    <a:pt x="5885" y="1235"/>
                    <a:pt x="5882" y="1232"/>
                  </a:cubicBezTo>
                  <a:cubicBezTo>
                    <a:pt x="5446" y="933"/>
                    <a:pt x="4965" y="703"/>
                    <a:pt x="4471" y="521"/>
                  </a:cubicBezTo>
                  <a:cubicBezTo>
                    <a:pt x="4115" y="391"/>
                    <a:pt x="3753" y="281"/>
                    <a:pt x="3383" y="198"/>
                  </a:cubicBezTo>
                  <a:cubicBezTo>
                    <a:pt x="3035" y="121"/>
                    <a:pt x="2681" y="66"/>
                    <a:pt x="2327" y="27"/>
                  </a:cubicBezTo>
                  <a:lnTo>
                    <a:pt x="2327" y="27"/>
                  </a:lnTo>
                  <a:lnTo>
                    <a:pt x="2330" y="28"/>
                  </a:lnTo>
                  <a:cubicBezTo>
                    <a:pt x="2327" y="27"/>
                    <a:pt x="2326" y="27"/>
                    <a:pt x="2324" y="27"/>
                  </a:cubicBezTo>
                  <a:lnTo>
                    <a:pt x="2312" y="27"/>
                  </a:lnTo>
                  <a:cubicBezTo>
                    <a:pt x="2126" y="10"/>
                    <a:pt x="1939" y="1"/>
                    <a:pt x="17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0"/>
            <p:cNvSpPr/>
            <p:nvPr/>
          </p:nvSpPr>
          <p:spPr>
            <a:xfrm>
              <a:off x="2950971" y="1772446"/>
              <a:ext cx="244" cy="35"/>
            </a:xfrm>
            <a:custGeom>
              <a:rect b="b" l="l" r="r" t="t"/>
              <a:pathLst>
                <a:path extrusionOk="0" h="1" w="7">
                  <a:moveTo>
                    <a:pt x="1" y="0"/>
                  </a:moveTo>
                  <a:lnTo>
                    <a:pt x="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0"/>
            <p:cNvSpPr/>
            <p:nvPr/>
          </p:nvSpPr>
          <p:spPr>
            <a:xfrm>
              <a:off x="2828676" y="1830660"/>
              <a:ext cx="163821" cy="49311"/>
            </a:xfrm>
            <a:custGeom>
              <a:rect b="b" l="l" r="r" t="t"/>
              <a:pathLst>
                <a:path extrusionOk="0" h="1412" w="4691">
                  <a:moveTo>
                    <a:pt x="3242" y="1134"/>
                  </a:moveTo>
                  <a:lnTo>
                    <a:pt x="3242" y="1134"/>
                  </a:lnTo>
                  <a:cubicBezTo>
                    <a:pt x="3241" y="1135"/>
                    <a:pt x="3240" y="1135"/>
                    <a:pt x="3239" y="1136"/>
                  </a:cubicBezTo>
                  <a:lnTo>
                    <a:pt x="3239" y="1136"/>
                  </a:lnTo>
                  <a:cubicBezTo>
                    <a:pt x="3240" y="1136"/>
                    <a:pt x="3241" y="1135"/>
                    <a:pt x="3242" y="1134"/>
                  </a:cubicBezTo>
                  <a:close/>
                  <a:moveTo>
                    <a:pt x="2183" y="1"/>
                  </a:moveTo>
                  <a:cubicBezTo>
                    <a:pt x="1860" y="1"/>
                    <a:pt x="1537" y="24"/>
                    <a:pt x="1219" y="78"/>
                  </a:cubicBezTo>
                  <a:lnTo>
                    <a:pt x="1222" y="78"/>
                  </a:lnTo>
                  <a:cubicBezTo>
                    <a:pt x="1163" y="89"/>
                    <a:pt x="1105" y="99"/>
                    <a:pt x="1046" y="111"/>
                  </a:cubicBezTo>
                  <a:cubicBezTo>
                    <a:pt x="825" y="370"/>
                    <a:pt x="602" y="643"/>
                    <a:pt x="375" y="931"/>
                  </a:cubicBezTo>
                  <a:cubicBezTo>
                    <a:pt x="250" y="1087"/>
                    <a:pt x="125" y="1249"/>
                    <a:pt x="1" y="1412"/>
                  </a:cubicBezTo>
                  <a:cubicBezTo>
                    <a:pt x="133" y="1376"/>
                    <a:pt x="270" y="1346"/>
                    <a:pt x="405" y="1319"/>
                  </a:cubicBezTo>
                  <a:cubicBezTo>
                    <a:pt x="681" y="1267"/>
                    <a:pt x="960" y="1228"/>
                    <a:pt x="1240" y="1210"/>
                  </a:cubicBezTo>
                  <a:cubicBezTo>
                    <a:pt x="1385" y="1202"/>
                    <a:pt x="1530" y="1196"/>
                    <a:pt x="1678" y="1196"/>
                  </a:cubicBezTo>
                  <a:cubicBezTo>
                    <a:pt x="1820" y="1196"/>
                    <a:pt x="1962" y="1202"/>
                    <a:pt x="2106" y="1214"/>
                  </a:cubicBezTo>
                  <a:cubicBezTo>
                    <a:pt x="2350" y="1237"/>
                    <a:pt x="2593" y="1271"/>
                    <a:pt x="2833" y="1322"/>
                  </a:cubicBezTo>
                  <a:cubicBezTo>
                    <a:pt x="2969" y="1260"/>
                    <a:pt x="3105" y="1199"/>
                    <a:pt x="3239" y="1136"/>
                  </a:cubicBezTo>
                  <a:lnTo>
                    <a:pt x="3239" y="1136"/>
                  </a:lnTo>
                  <a:cubicBezTo>
                    <a:pt x="3239" y="1136"/>
                    <a:pt x="3238" y="1136"/>
                    <a:pt x="3238" y="1136"/>
                  </a:cubicBezTo>
                  <a:cubicBezTo>
                    <a:pt x="3553" y="989"/>
                    <a:pt x="3866" y="839"/>
                    <a:pt x="4183" y="694"/>
                  </a:cubicBezTo>
                  <a:cubicBezTo>
                    <a:pt x="4352" y="618"/>
                    <a:pt x="4522" y="542"/>
                    <a:pt x="4690" y="469"/>
                  </a:cubicBezTo>
                  <a:cubicBezTo>
                    <a:pt x="4602" y="437"/>
                    <a:pt x="4512" y="408"/>
                    <a:pt x="4422" y="379"/>
                  </a:cubicBezTo>
                  <a:cubicBezTo>
                    <a:pt x="4233" y="318"/>
                    <a:pt x="4041" y="263"/>
                    <a:pt x="3848" y="216"/>
                  </a:cubicBezTo>
                  <a:cubicBezTo>
                    <a:pt x="3484" y="127"/>
                    <a:pt x="3116" y="59"/>
                    <a:pt x="2744" y="24"/>
                  </a:cubicBezTo>
                  <a:cubicBezTo>
                    <a:pt x="2557" y="9"/>
                    <a:pt x="2369" y="1"/>
                    <a:pt x="21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2796898" y="1878503"/>
              <a:ext cx="119225" cy="44806"/>
            </a:xfrm>
            <a:custGeom>
              <a:rect b="b" l="l" r="r" t="t"/>
              <a:pathLst>
                <a:path extrusionOk="0" h="1283" w="3414">
                  <a:moveTo>
                    <a:pt x="2349" y="0"/>
                  </a:moveTo>
                  <a:cubicBezTo>
                    <a:pt x="2268" y="0"/>
                    <a:pt x="2189" y="3"/>
                    <a:pt x="2109" y="7"/>
                  </a:cubicBezTo>
                  <a:cubicBezTo>
                    <a:pt x="1858" y="20"/>
                    <a:pt x="1605" y="46"/>
                    <a:pt x="1355" y="87"/>
                  </a:cubicBezTo>
                  <a:cubicBezTo>
                    <a:pt x="1159" y="122"/>
                    <a:pt x="966" y="166"/>
                    <a:pt x="774" y="221"/>
                  </a:cubicBezTo>
                  <a:cubicBezTo>
                    <a:pt x="520" y="558"/>
                    <a:pt x="263" y="910"/>
                    <a:pt x="1" y="1283"/>
                  </a:cubicBezTo>
                  <a:cubicBezTo>
                    <a:pt x="154" y="1239"/>
                    <a:pt x="311" y="1204"/>
                    <a:pt x="470" y="1174"/>
                  </a:cubicBezTo>
                  <a:cubicBezTo>
                    <a:pt x="690" y="1137"/>
                    <a:pt x="912" y="1119"/>
                    <a:pt x="1134" y="1119"/>
                  </a:cubicBezTo>
                  <a:cubicBezTo>
                    <a:pt x="1187" y="1119"/>
                    <a:pt x="1238" y="1121"/>
                    <a:pt x="1290" y="1123"/>
                  </a:cubicBezTo>
                  <a:cubicBezTo>
                    <a:pt x="1321" y="1105"/>
                    <a:pt x="1352" y="1090"/>
                    <a:pt x="1383" y="1073"/>
                  </a:cubicBezTo>
                  <a:cubicBezTo>
                    <a:pt x="2047" y="722"/>
                    <a:pt x="2730" y="413"/>
                    <a:pt x="3413" y="103"/>
                  </a:cubicBezTo>
                  <a:cubicBezTo>
                    <a:pt x="3246" y="68"/>
                    <a:pt x="3078" y="45"/>
                    <a:pt x="2907" y="27"/>
                  </a:cubicBezTo>
                  <a:lnTo>
                    <a:pt x="2907" y="27"/>
                  </a:lnTo>
                  <a:lnTo>
                    <a:pt x="2933" y="31"/>
                  </a:lnTo>
                  <a:cubicBezTo>
                    <a:pt x="2740" y="13"/>
                    <a:pt x="2544" y="0"/>
                    <a:pt x="23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2764805" y="1922259"/>
              <a:ext cx="68727" cy="50009"/>
            </a:xfrm>
            <a:custGeom>
              <a:rect b="b" l="l" r="r" t="t"/>
              <a:pathLst>
                <a:path extrusionOk="0" h="1432" w="1968">
                  <a:moveTo>
                    <a:pt x="1968" y="1"/>
                  </a:moveTo>
                  <a:cubicBezTo>
                    <a:pt x="1943" y="1"/>
                    <a:pt x="1915" y="2"/>
                    <a:pt x="1887" y="2"/>
                  </a:cubicBezTo>
                  <a:cubicBezTo>
                    <a:pt x="1727" y="11"/>
                    <a:pt x="1569" y="27"/>
                    <a:pt x="1413" y="52"/>
                  </a:cubicBezTo>
                  <a:cubicBezTo>
                    <a:pt x="1246" y="82"/>
                    <a:pt x="1080" y="118"/>
                    <a:pt x="916" y="169"/>
                  </a:cubicBezTo>
                  <a:lnTo>
                    <a:pt x="791" y="211"/>
                  </a:lnTo>
                  <a:cubicBezTo>
                    <a:pt x="735" y="294"/>
                    <a:pt x="678" y="375"/>
                    <a:pt x="619" y="459"/>
                  </a:cubicBezTo>
                  <a:cubicBezTo>
                    <a:pt x="444" y="712"/>
                    <a:pt x="225" y="1028"/>
                    <a:pt x="31" y="1336"/>
                  </a:cubicBezTo>
                  <a:cubicBezTo>
                    <a:pt x="9" y="1370"/>
                    <a:pt x="0" y="1401"/>
                    <a:pt x="5" y="1431"/>
                  </a:cubicBezTo>
                  <a:cubicBezTo>
                    <a:pt x="127" y="1311"/>
                    <a:pt x="253" y="1191"/>
                    <a:pt x="384" y="1079"/>
                  </a:cubicBezTo>
                  <a:cubicBezTo>
                    <a:pt x="575" y="915"/>
                    <a:pt x="775" y="762"/>
                    <a:pt x="978" y="618"/>
                  </a:cubicBezTo>
                  <a:cubicBezTo>
                    <a:pt x="1298" y="396"/>
                    <a:pt x="1629" y="190"/>
                    <a:pt x="19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0"/>
            <p:cNvSpPr/>
            <p:nvPr/>
          </p:nvSpPr>
          <p:spPr>
            <a:xfrm>
              <a:off x="3127394" y="1808275"/>
              <a:ext cx="81404" cy="177371"/>
            </a:xfrm>
            <a:custGeom>
              <a:rect b="b" l="l" r="r" t="t"/>
              <a:pathLst>
                <a:path extrusionOk="0" h="5079" w="2331">
                  <a:moveTo>
                    <a:pt x="2252" y="0"/>
                  </a:moveTo>
                  <a:cubicBezTo>
                    <a:pt x="1690" y="70"/>
                    <a:pt x="1122" y="127"/>
                    <a:pt x="562" y="213"/>
                  </a:cubicBezTo>
                  <a:cubicBezTo>
                    <a:pt x="639" y="650"/>
                    <a:pt x="677" y="1096"/>
                    <a:pt x="681" y="1542"/>
                  </a:cubicBezTo>
                  <a:cubicBezTo>
                    <a:pt x="686" y="2118"/>
                    <a:pt x="649" y="2698"/>
                    <a:pt x="549" y="3265"/>
                  </a:cubicBezTo>
                  <a:cubicBezTo>
                    <a:pt x="453" y="3825"/>
                    <a:pt x="304" y="4378"/>
                    <a:pt x="79" y="4901"/>
                  </a:cubicBezTo>
                  <a:cubicBezTo>
                    <a:pt x="53" y="4962"/>
                    <a:pt x="28" y="5020"/>
                    <a:pt x="0" y="5079"/>
                  </a:cubicBezTo>
                  <a:cubicBezTo>
                    <a:pt x="131" y="4977"/>
                    <a:pt x="258" y="4866"/>
                    <a:pt x="384" y="4750"/>
                  </a:cubicBezTo>
                  <a:cubicBezTo>
                    <a:pt x="975" y="4206"/>
                    <a:pt x="1465" y="3533"/>
                    <a:pt x="1802" y="2805"/>
                  </a:cubicBezTo>
                  <a:cubicBezTo>
                    <a:pt x="2075" y="2212"/>
                    <a:pt x="2232" y="1600"/>
                    <a:pt x="2271" y="980"/>
                  </a:cubicBezTo>
                  <a:cubicBezTo>
                    <a:pt x="2330" y="685"/>
                    <a:pt x="2326" y="366"/>
                    <a:pt x="22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0"/>
            <p:cNvSpPr/>
            <p:nvPr/>
          </p:nvSpPr>
          <p:spPr>
            <a:xfrm>
              <a:off x="3019138" y="1816971"/>
              <a:ext cx="125686" cy="207056"/>
            </a:xfrm>
            <a:custGeom>
              <a:rect b="b" l="l" r="r" t="t"/>
              <a:pathLst>
                <a:path extrusionOk="0" h="5929" w="3599">
                  <a:moveTo>
                    <a:pt x="3419" y="1"/>
                  </a:moveTo>
                  <a:cubicBezTo>
                    <a:pt x="3043" y="67"/>
                    <a:pt x="2668" y="151"/>
                    <a:pt x="2295" y="256"/>
                  </a:cubicBezTo>
                  <a:cubicBezTo>
                    <a:pt x="2135" y="302"/>
                    <a:pt x="1978" y="347"/>
                    <a:pt x="1818" y="396"/>
                  </a:cubicBezTo>
                  <a:cubicBezTo>
                    <a:pt x="1826" y="485"/>
                    <a:pt x="1833" y="575"/>
                    <a:pt x="1837" y="666"/>
                  </a:cubicBezTo>
                  <a:cubicBezTo>
                    <a:pt x="1842" y="810"/>
                    <a:pt x="1844" y="955"/>
                    <a:pt x="1837" y="1098"/>
                  </a:cubicBezTo>
                  <a:cubicBezTo>
                    <a:pt x="1823" y="1368"/>
                    <a:pt x="1797" y="1638"/>
                    <a:pt x="1755" y="1905"/>
                  </a:cubicBezTo>
                  <a:cubicBezTo>
                    <a:pt x="1667" y="2465"/>
                    <a:pt x="1511" y="3013"/>
                    <a:pt x="1308" y="3543"/>
                  </a:cubicBezTo>
                  <a:cubicBezTo>
                    <a:pt x="982" y="4391"/>
                    <a:pt x="535" y="5192"/>
                    <a:pt x="1" y="5926"/>
                  </a:cubicBezTo>
                  <a:cubicBezTo>
                    <a:pt x="35" y="5929"/>
                    <a:pt x="68" y="5929"/>
                    <a:pt x="103" y="5929"/>
                  </a:cubicBezTo>
                  <a:lnTo>
                    <a:pt x="146" y="5929"/>
                  </a:lnTo>
                  <a:cubicBezTo>
                    <a:pt x="726" y="5929"/>
                    <a:pt x="1322" y="5798"/>
                    <a:pt x="1920" y="5538"/>
                  </a:cubicBezTo>
                  <a:cubicBezTo>
                    <a:pt x="2240" y="5399"/>
                    <a:pt x="2551" y="5222"/>
                    <a:pt x="2852" y="5012"/>
                  </a:cubicBezTo>
                  <a:cubicBezTo>
                    <a:pt x="2958" y="4804"/>
                    <a:pt x="3053" y="4586"/>
                    <a:pt x="3136" y="4365"/>
                  </a:cubicBezTo>
                  <a:lnTo>
                    <a:pt x="3136" y="4366"/>
                  </a:lnTo>
                  <a:cubicBezTo>
                    <a:pt x="3355" y="3766"/>
                    <a:pt x="3488" y="3140"/>
                    <a:pt x="3550" y="2505"/>
                  </a:cubicBezTo>
                  <a:cubicBezTo>
                    <a:pt x="3586" y="2102"/>
                    <a:pt x="3598" y="1702"/>
                    <a:pt x="3576" y="1299"/>
                  </a:cubicBezTo>
                  <a:cubicBezTo>
                    <a:pt x="3556" y="913"/>
                    <a:pt x="3510" y="531"/>
                    <a:pt x="3447" y="151"/>
                  </a:cubicBezTo>
                  <a:lnTo>
                    <a:pt x="3445" y="142"/>
                  </a:lnTo>
                  <a:lnTo>
                    <a:pt x="3444" y="133"/>
                  </a:lnTo>
                  <a:lnTo>
                    <a:pt x="3444" y="135"/>
                  </a:lnTo>
                  <a:cubicBezTo>
                    <a:pt x="3434" y="91"/>
                    <a:pt x="3427" y="45"/>
                    <a:pt x="3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0"/>
            <p:cNvSpPr/>
            <p:nvPr/>
          </p:nvSpPr>
          <p:spPr>
            <a:xfrm>
              <a:off x="3139477" y="1821720"/>
              <a:ext cx="70" cy="314"/>
            </a:xfrm>
            <a:custGeom>
              <a:rect b="b" l="l" r="r" t="t"/>
              <a:pathLst>
                <a:path extrusionOk="0" h="9" w="2">
                  <a:moveTo>
                    <a:pt x="1" y="0"/>
                  </a:moveTo>
                  <a:lnTo>
                    <a:pt x="1" y="0"/>
                  </a:lnTo>
                  <a:cubicBezTo>
                    <a:pt x="2" y="3"/>
                    <a:pt x="2" y="4"/>
                    <a:pt x="2" y="8"/>
                  </a:cubicBezTo>
                  <a:lnTo>
                    <a:pt x="2" y="4"/>
                  </a:lnTo>
                  <a:cubicBezTo>
                    <a:pt x="2" y="3"/>
                    <a:pt x="2" y="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0"/>
            <p:cNvSpPr/>
            <p:nvPr/>
          </p:nvSpPr>
          <p:spPr>
            <a:xfrm>
              <a:off x="2938050" y="1833559"/>
              <a:ext cx="137385" cy="190083"/>
            </a:xfrm>
            <a:custGeom>
              <a:rect b="b" l="l" r="r" t="t"/>
              <a:pathLst>
                <a:path extrusionOk="0" h="5443" w="3934">
                  <a:moveTo>
                    <a:pt x="3910" y="1210"/>
                  </a:moveTo>
                  <a:cubicBezTo>
                    <a:pt x="3910" y="1215"/>
                    <a:pt x="3909" y="1219"/>
                    <a:pt x="3909" y="1224"/>
                  </a:cubicBezTo>
                  <a:lnTo>
                    <a:pt x="3909" y="1224"/>
                  </a:lnTo>
                  <a:cubicBezTo>
                    <a:pt x="3910" y="1220"/>
                    <a:pt x="3910" y="1216"/>
                    <a:pt x="3910" y="1210"/>
                  </a:cubicBezTo>
                  <a:close/>
                  <a:moveTo>
                    <a:pt x="3883" y="1"/>
                  </a:moveTo>
                  <a:cubicBezTo>
                    <a:pt x="3753" y="41"/>
                    <a:pt x="3627" y="79"/>
                    <a:pt x="3502" y="121"/>
                  </a:cubicBezTo>
                  <a:cubicBezTo>
                    <a:pt x="3037" y="276"/>
                    <a:pt x="2575" y="437"/>
                    <a:pt x="2121" y="611"/>
                  </a:cubicBezTo>
                  <a:cubicBezTo>
                    <a:pt x="2114" y="663"/>
                    <a:pt x="2109" y="713"/>
                    <a:pt x="2102" y="763"/>
                  </a:cubicBezTo>
                  <a:cubicBezTo>
                    <a:pt x="2084" y="869"/>
                    <a:pt x="2065" y="974"/>
                    <a:pt x="2044" y="1079"/>
                  </a:cubicBezTo>
                  <a:cubicBezTo>
                    <a:pt x="1994" y="1305"/>
                    <a:pt x="1938" y="1529"/>
                    <a:pt x="1869" y="1753"/>
                  </a:cubicBezTo>
                  <a:cubicBezTo>
                    <a:pt x="1729" y="2199"/>
                    <a:pt x="1559" y="2638"/>
                    <a:pt x="1350" y="3054"/>
                  </a:cubicBezTo>
                  <a:cubicBezTo>
                    <a:pt x="1140" y="3469"/>
                    <a:pt x="898" y="3868"/>
                    <a:pt x="614" y="4235"/>
                  </a:cubicBezTo>
                  <a:cubicBezTo>
                    <a:pt x="474" y="4417"/>
                    <a:pt x="324" y="4591"/>
                    <a:pt x="164" y="4752"/>
                  </a:cubicBezTo>
                  <a:cubicBezTo>
                    <a:pt x="110" y="4806"/>
                    <a:pt x="56" y="4860"/>
                    <a:pt x="1" y="4911"/>
                  </a:cubicBezTo>
                  <a:cubicBezTo>
                    <a:pt x="107" y="4950"/>
                    <a:pt x="212" y="4990"/>
                    <a:pt x="317" y="5026"/>
                  </a:cubicBezTo>
                  <a:cubicBezTo>
                    <a:pt x="698" y="5158"/>
                    <a:pt x="1039" y="5256"/>
                    <a:pt x="1358" y="5330"/>
                  </a:cubicBezTo>
                  <a:cubicBezTo>
                    <a:pt x="1626" y="5390"/>
                    <a:pt x="1896" y="5428"/>
                    <a:pt x="2164" y="5443"/>
                  </a:cubicBezTo>
                  <a:cubicBezTo>
                    <a:pt x="2210" y="5381"/>
                    <a:pt x="2255" y="5317"/>
                    <a:pt x="2299" y="5254"/>
                  </a:cubicBezTo>
                  <a:cubicBezTo>
                    <a:pt x="2302" y="5249"/>
                    <a:pt x="2304" y="5247"/>
                    <a:pt x="2305" y="5245"/>
                  </a:cubicBezTo>
                  <a:lnTo>
                    <a:pt x="2305" y="5243"/>
                  </a:lnTo>
                  <a:cubicBezTo>
                    <a:pt x="2785" y="4550"/>
                    <a:pt x="3188" y="3800"/>
                    <a:pt x="3484" y="3010"/>
                  </a:cubicBezTo>
                  <a:cubicBezTo>
                    <a:pt x="3485" y="3006"/>
                    <a:pt x="3485" y="3005"/>
                    <a:pt x="3487" y="3002"/>
                  </a:cubicBezTo>
                  <a:cubicBezTo>
                    <a:pt x="3593" y="2713"/>
                    <a:pt x="3685" y="2419"/>
                    <a:pt x="3754" y="2121"/>
                  </a:cubicBezTo>
                  <a:cubicBezTo>
                    <a:pt x="3824" y="1826"/>
                    <a:pt x="3876" y="1527"/>
                    <a:pt x="3909" y="1224"/>
                  </a:cubicBezTo>
                  <a:lnTo>
                    <a:pt x="3909" y="1224"/>
                  </a:lnTo>
                  <a:cubicBezTo>
                    <a:pt x="3908" y="1228"/>
                    <a:pt x="3907" y="1232"/>
                    <a:pt x="3906" y="1236"/>
                  </a:cubicBezTo>
                  <a:cubicBezTo>
                    <a:pt x="3928" y="991"/>
                    <a:pt x="3934" y="746"/>
                    <a:pt x="3926" y="501"/>
                  </a:cubicBezTo>
                  <a:cubicBezTo>
                    <a:pt x="3919" y="333"/>
                    <a:pt x="3904" y="168"/>
                    <a:pt x="38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0"/>
            <p:cNvSpPr/>
            <p:nvPr/>
          </p:nvSpPr>
          <p:spPr>
            <a:xfrm>
              <a:off x="3059751" y="1938288"/>
              <a:ext cx="105" cy="105"/>
            </a:xfrm>
            <a:custGeom>
              <a:rect b="b" l="l" r="r" t="t"/>
              <a:pathLst>
                <a:path extrusionOk="0" h="3" w="3">
                  <a:moveTo>
                    <a:pt x="3" y="0"/>
                  </a:moveTo>
                  <a:cubicBezTo>
                    <a:pt x="3" y="3"/>
                    <a:pt x="3" y="3"/>
                    <a:pt x="3" y="0"/>
                  </a:cubicBezTo>
                  <a:lnTo>
                    <a:pt x="3" y="0"/>
                  </a:lnTo>
                  <a:cubicBezTo>
                    <a:pt x="0" y="3"/>
                    <a:pt x="0" y="3"/>
                    <a:pt x="3" y="0"/>
                  </a:cubicBezTo>
                  <a:lnTo>
                    <a:pt x="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3059647" y="1938707"/>
              <a:ext cx="35" cy="35"/>
            </a:xfrm>
            <a:custGeom>
              <a:rect b="b" l="l" r="r" t="t"/>
              <a:pathLst>
                <a:path extrusionOk="0" h="1" w="1">
                  <a:moveTo>
                    <a:pt x="0" y="1"/>
                  </a:moveTo>
                  <a:lnTo>
                    <a:pt x="0" y="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2870722" y="1858248"/>
              <a:ext cx="132566" cy="144859"/>
            </a:xfrm>
            <a:custGeom>
              <a:rect b="b" l="l" r="r" t="t"/>
              <a:pathLst>
                <a:path extrusionOk="0" h="4148" w="3796">
                  <a:moveTo>
                    <a:pt x="3396" y="1630"/>
                  </a:moveTo>
                  <a:cubicBezTo>
                    <a:pt x="3396" y="1631"/>
                    <a:pt x="3396" y="1632"/>
                    <a:pt x="3395" y="1633"/>
                  </a:cubicBezTo>
                  <a:lnTo>
                    <a:pt x="3395" y="1633"/>
                  </a:lnTo>
                  <a:cubicBezTo>
                    <a:pt x="3396" y="1632"/>
                    <a:pt x="3396" y="1631"/>
                    <a:pt x="3396" y="1630"/>
                  </a:cubicBezTo>
                  <a:close/>
                  <a:moveTo>
                    <a:pt x="3395" y="1633"/>
                  </a:moveTo>
                  <a:lnTo>
                    <a:pt x="3395" y="1633"/>
                  </a:lnTo>
                  <a:cubicBezTo>
                    <a:pt x="3395" y="1633"/>
                    <a:pt x="3395" y="1633"/>
                    <a:pt x="3395" y="1634"/>
                  </a:cubicBezTo>
                  <a:cubicBezTo>
                    <a:pt x="3395" y="1633"/>
                    <a:pt x="3395" y="1633"/>
                    <a:pt x="3395" y="1633"/>
                  </a:cubicBezTo>
                  <a:close/>
                  <a:moveTo>
                    <a:pt x="2574" y="3224"/>
                  </a:moveTo>
                  <a:lnTo>
                    <a:pt x="2574" y="3224"/>
                  </a:lnTo>
                  <a:cubicBezTo>
                    <a:pt x="2573" y="3225"/>
                    <a:pt x="2572" y="3227"/>
                    <a:pt x="2571" y="3228"/>
                  </a:cubicBezTo>
                  <a:lnTo>
                    <a:pt x="2571" y="3228"/>
                  </a:lnTo>
                  <a:cubicBezTo>
                    <a:pt x="2572" y="3227"/>
                    <a:pt x="2573" y="3225"/>
                    <a:pt x="2574" y="3224"/>
                  </a:cubicBezTo>
                  <a:close/>
                  <a:moveTo>
                    <a:pt x="2571" y="3228"/>
                  </a:moveTo>
                  <a:cubicBezTo>
                    <a:pt x="2569" y="3231"/>
                    <a:pt x="2567" y="3234"/>
                    <a:pt x="2565" y="3237"/>
                  </a:cubicBezTo>
                  <a:lnTo>
                    <a:pt x="2565" y="3237"/>
                  </a:lnTo>
                  <a:cubicBezTo>
                    <a:pt x="2567" y="3234"/>
                    <a:pt x="2569" y="3231"/>
                    <a:pt x="2571" y="3228"/>
                  </a:cubicBezTo>
                  <a:close/>
                  <a:moveTo>
                    <a:pt x="3795" y="1"/>
                  </a:moveTo>
                  <a:lnTo>
                    <a:pt x="3795" y="1"/>
                  </a:lnTo>
                  <a:cubicBezTo>
                    <a:pt x="3609" y="75"/>
                    <a:pt x="3423" y="150"/>
                    <a:pt x="3238" y="224"/>
                  </a:cubicBezTo>
                  <a:cubicBezTo>
                    <a:pt x="2897" y="362"/>
                    <a:pt x="2560" y="509"/>
                    <a:pt x="2220" y="652"/>
                  </a:cubicBezTo>
                  <a:cubicBezTo>
                    <a:pt x="2056" y="721"/>
                    <a:pt x="1892" y="787"/>
                    <a:pt x="1727" y="855"/>
                  </a:cubicBezTo>
                  <a:cubicBezTo>
                    <a:pt x="1650" y="1135"/>
                    <a:pt x="1535" y="1405"/>
                    <a:pt x="1397" y="1657"/>
                  </a:cubicBezTo>
                  <a:cubicBezTo>
                    <a:pt x="1246" y="1939"/>
                    <a:pt x="1073" y="2207"/>
                    <a:pt x="884" y="2463"/>
                  </a:cubicBezTo>
                  <a:cubicBezTo>
                    <a:pt x="688" y="2726"/>
                    <a:pt x="478" y="2981"/>
                    <a:pt x="261" y="3228"/>
                  </a:cubicBezTo>
                  <a:cubicBezTo>
                    <a:pt x="174" y="3325"/>
                    <a:pt x="89" y="3423"/>
                    <a:pt x="0" y="3518"/>
                  </a:cubicBezTo>
                  <a:cubicBezTo>
                    <a:pt x="54" y="3533"/>
                    <a:pt x="112" y="3551"/>
                    <a:pt x="173" y="3568"/>
                  </a:cubicBezTo>
                  <a:cubicBezTo>
                    <a:pt x="594" y="3699"/>
                    <a:pt x="1015" y="3858"/>
                    <a:pt x="1422" y="4014"/>
                  </a:cubicBezTo>
                  <a:cubicBezTo>
                    <a:pt x="1541" y="4058"/>
                    <a:pt x="1660" y="4103"/>
                    <a:pt x="1777" y="4148"/>
                  </a:cubicBezTo>
                  <a:cubicBezTo>
                    <a:pt x="2073" y="3874"/>
                    <a:pt x="2332" y="3566"/>
                    <a:pt x="2565" y="3237"/>
                  </a:cubicBezTo>
                  <a:lnTo>
                    <a:pt x="2565" y="3237"/>
                  </a:lnTo>
                  <a:cubicBezTo>
                    <a:pt x="2564" y="3238"/>
                    <a:pt x="2562" y="3239"/>
                    <a:pt x="2561" y="3241"/>
                  </a:cubicBezTo>
                  <a:cubicBezTo>
                    <a:pt x="2734" y="2989"/>
                    <a:pt x="2892" y="2727"/>
                    <a:pt x="3032" y="2457"/>
                  </a:cubicBezTo>
                  <a:cubicBezTo>
                    <a:pt x="3169" y="2187"/>
                    <a:pt x="3291" y="1911"/>
                    <a:pt x="3396" y="1630"/>
                  </a:cubicBezTo>
                  <a:lnTo>
                    <a:pt x="3396" y="1630"/>
                  </a:lnTo>
                  <a:cubicBezTo>
                    <a:pt x="3396" y="1630"/>
                    <a:pt x="3396" y="1630"/>
                    <a:pt x="3396" y="1630"/>
                  </a:cubicBezTo>
                  <a:lnTo>
                    <a:pt x="3396" y="1630"/>
                  </a:lnTo>
                  <a:cubicBezTo>
                    <a:pt x="3514" y="1307"/>
                    <a:pt x="3612" y="975"/>
                    <a:pt x="3685" y="638"/>
                  </a:cubicBezTo>
                  <a:cubicBezTo>
                    <a:pt x="3719" y="480"/>
                    <a:pt x="3747" y="318"/>
                    <a:pt x="3770" y="159"/>
                  </a:cubicBezTo>
                  <a:cubicBezTo>
                    <a:pt x="3779" y="107"/>
                    <a:pt x="3786" y="54"/>
                    <a:pt x="37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2815336" y="1891284"/>
              <a:ext cx="107771" cy="88389"/>
            </a:xfrm>
            <a:custGeom>
              <a:rect b="b" l="l" r="r" t="t"/>
              <a:pathLst>
                <a:path extrusionOk="0" h="2531" w="3086">
                  <a:moveTo>
                    <a:pt x="1198" y="804"/>
                  </a:moveTo>
                  <a:lnTo>
                    <a:pt x="1187" y="808"/>
                  </a:lnTo>
                  <a:cubicBezTo>
                    <a:pt x="1191" y="806"/>
                    <a:pt x="1193" y="806"/>
                    <a:pt x="1198" y="804"/>
                  </a:cubicBezTo>
                  <a:close/>
                  <a:moveTo>
                    <a:pt x="2375" y="1372"/>
                  </a:moveTo>
                  <a:cubicBezTo>
                    <a:pt x="2372" y="1377"/>
                    <a:pt x="2368" y="1381"/>
                    <a:pt x="2365" y="1386"/>
                  </a:cubicBezTo>
                  <a:cubicBezTo>
                    <a:pt x="2368" y="1379"/>
                    <a:pt x="2372" y="1377"/>
                    <a:pt x="2375" y="1372"/>
                  </a:cubicBezTo>
                  <a:close/>
                  <a:moveTo>
                    <a:pt x="3086" y="0"/>
                  </a:moveTo>
                  <a:lnTo>
                    <a:pt x="3086" y="0"/>
                  </a:lnTo>
                  <a:cubicBezTo>
                    <a:pt x="3041" y="20"/>
                    <a:pt x="2999" y="38"/>
                    <a:pt x="2954" y="54"/>
                  </a:cubicBezTo>
                  <a:cubicBezTo>
                    <a:pt x="2368" y="292"/>
                    <a:pt x="1783" y="532"/>
                    <a:pt x="1210" y="799"/>
                  </a:cubicBezTo>
                  <a:lnTo>
                    <a:pt x="1210" y="799"/>
                  </a:lnTo>
                  <a:cubicBezTo>
                    <a:pt x="1212" y="798"/>
                    <a:pt x="1213" y="797"/>
                    <a:pt x="1215" y="797"/>
                  </a:cubicBezTo>
                  <a:lnTo>
                    <a:pt x="1215" y="797"/>
                  </a:lnTo>
                  <a:cubicBezTo>
                    <a:pt x="1211" y="799"/>
                    <a:pt x="1208" y="800"/>
                    <a:pt x="1204" y="801"/>
                  </a:cubicBezTo>
                  <a:lnTo>
                    <a:pt x="1204" y="801"/>
                  </a:lnTo>
                  <a:cubicBezTo>
                    <a:pt x="1206" y="801"/>
                    <a:pt x="1208" y="800"/>
                    <a:pt x="1210" y="799"/>
                  </a:cubicBezTo>
                  <a:lnTo>
                    <a:pt x="1210" y="799"/>
                  </a:lnTo>
                  <a:cubicBezTo>
                    <a:pt x="1207" y="800"/>
                    <a:pt x="1203" y="802"/>
                    <a:pt x="1198" y="804"/>
                  </a:cubicBezTo>
                  <a:cubicBezTo>
                    <a:pt x="1201" y="803"/>
                    <a:pt x="1203" y="802"/>
                    <a:pt x="1204" y="801"/>
                  </a:cubicBezTo>
                  <a:lnTo>
                    <a:pt x="1204" y="801"/>
                  </a:lnTo>
                  <a:cubicBezTo>
                    <a:pt x="1198" y="804"/>
                    <a:pt x="1191" y="808"/>
                    <a:pt x="1185" y="811"/>
                  </a:cubicBezTo>
                  <a:lnTo>
                    <a:pt x="1187" y="811"/>
                  </a:lnTo>
                  <a:cubicBezTo>
                    <a:pt x="1111" y="845"/>
                    <a:pt x="1035" y="882"/>
                    <a:pt x="960" y="918"/>
                  </a:cubicBezTo>
                  <a:cubicBezTo>
                    <a:pt x="730" y="1450"/>
                    <a:pt x="394" y="1926"/>
                    <a:pt x="0" y="2350"/>
                  </a:cubicBezTo>
                  <a:lnTo>
                    <a:pt x="84" y="2350"/>
                  </a:lnTo>
                  <a:cubicBezTo>
                    <a:pt x="167" y="2350"/>
                    <a:pt x="249" y="2351"/>
                    <a:pt x="331" y="2353"/>
                  </a:cubicBezTo>
                  <a:cubicBezTo>
                    <a:pt x="563" y="2365"/>
                    <a:pt x="816" y="2395"/>
                    <a:pt x="1078" y="2448"/>
                  </a:cubicBezTo>
                  <a:cubicBezTo>
                    <a:pt x="1191" y="2470"/>
                    <a:pt x="1309" y="2498"/>
                    <a:pt x="1437" y="2531"/>
                  </a:cubicBezTo>
                  <a:cubicBezTo>
                    <a:pt x="1550" y="2406"/>
                    <a:pt x="1661" y="2278"/>
                    <a:pt x="1769" y="2151"/>
                  </a:cubicBezTo>
                  <a:cubicBezTo>
                    <a:pt x="1980" y="1904"/>
                    <a:pt x="2180" y="1649"/>
                    <a:pt x="2366" y="1385"/>
                  </a:cubicBezTo>
                  <a:lnTo>
                    <a:pt x="2366" y="1385"/>
                  </a:lnTo>
                  <a:cubicBezTo>
                    <a:pt x="2366" y="1386"/>
                    <a:pt x="2365" y="1386"/>
                    <a:pt x="2365" y="1388"/>
                  </a:cubicBezTo>
                  <a:cubicBezTo>
                    <a:pt x="2500" y="1193"/>
                    <a:pt x="2630" y="993"/>
                    <a:pt x="2745" y="784"/>
                  </a:cubicBezTo>
                  <a:cubicBezTo>
                    <a:pt x="2855" y="579"/>
                    <a:pt x="2953" y="370"/>
                    <a:pt x="3036" y="152"/>
                  </a:cubicBezTo>
                  <a:lnTo>
                    <a:pt x="3036" y="152"/>
                  </a:lnTo>
                  <a:lnTo>
                    <a:pt x="3028" y="176"/>
                  </a:lnTo>
                  <a:cubicBezTo>
                    <a:pt x="3048" y="118"/>
                    <a:pt x="3069" y="60"/>
                    <a:pt x="30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2768576" y="1926624"/>
              <a:ext cx="73721" cy="48961"/>
            </a:xfrm>
            <a:custGeom>
              <a:rect b="b" l="l" r="r" t="t"/>
              <a:pathLst>
                <a:path extrusionOk="0" h="1402" w="2111">
                  <a:moveTo>
                    <a:pt x="2111" y="0"/>
                  </a:moveTo>
                  <a:cubicBezTo>
                    <a:pt x="1447" y="333"/>
                    <a:pt x="805" y="712"/>
                    <a:pt x="237" y="1190"/>
                  </a:cubicBezTo>
                  <a:lnTo>
                    <a:pt x="240" y="1187"/>
                  </a:lnTo>
                  <a:lnTo>
                    <a:pt x="240" y="1187"/>
                  </a:lnTo>
                  <a:cubicBezTo>
                    <a:pt x="239" y="1189"/>
                    <a:pt x="236" y="1191"/>
                    <a:pt x="234" y="1193"/>
                  </a:cubicBezTo>
                  <a:lnTo>
                    <a:pt x="234" y="1193"/>
                  </a:lnTo>
                  <a:cubicBezTo>
                    <a:pt x="235" y="1192"/>
                    <a:pt x="236" y="1191"/>
                    <a:pt x="237" y="1190"/>
                  </a:cubicBezTo>
                  <a:lnTo>
                    <a:pt x="237" y="1190"/>
                  </a:lnTo>
                  <a:cubicBezTo>
                    <a:pt x="234" y="1193"/>
                    <a:pt x="232" y="1196"/>
                    <a:pt x="228" y="1198"/>
                  </a:cubicBezTo>
                  <a:lnTo>
                    <a:pt x="228" y="1198"/>
                  </a:lnTo>
                  <a:cubicBezTo>
                    <a:pt x="230" y="1196"/>
                    <a:pt x="232" y="1195"/>
                    <a:pt x="234" y="1193"/>
                  </a:cubicBezTo>
                  <a:lnTo>
                    <a:pt x="234" y="1193"/>
                  </a:lnTo>
                  <a:cubicBezTo>
                    <a:pt x="231" y="1195"/>
                    <a:pt x="228" y="1197"/>
                    <a:pt x="227" y="1199"/>
                  </a:cubicBezTo>
                  <a:lnTo>
                    <a:pt x="227" y="1199"/>
                  </a:lnTo>
                  <a:cubicBezTo>
                    <a:pt x="227" y="1199"/>
                    <a:pt x="228" y="1198"/>
                    <a:pt x="228" y="1198"/>
                  </a:cubicBezTo>
                  <a:lnTo>
                    <a:pt x="228" y="1198"/>
                  </a:lnTo>
                  <a:cubicBezTo>
                    <a:pt x="228" y="1199"/>
                    <a:pt x="227" y="1199"/>
                    <a:pt x="226" y="1200"/>
                  </a:cubicBezTo>
                  <a:cubicBezTo>
                    <a:pt x="227" y="1199"/>
                    <a:pt x="227" y="1199"/>
                    <a:pt x="227" y="1199"/>
                  </a:cubicBezTo>
                  <a:lnTo>
                    <a:pt x="227" y="1199"/>
                  </a:lnTo>
                  <a:cubicBezTo>
                    <a:pt x="226" y="1199"/>
                    <a:pt x="226" y="1199"/>
                    <a:pt x="225" y="1200"/>
                  </a:cubicBezTo>
                  <a:cubicBezTo>
                    <a:pt x="149" y="1265"/>
                    <a:pt x="73" y="1331"/>
                    <a:pt x="0" y="1400"/>
                  </a:cubicBezTo>
                  <a:cubicBezTo>
                    <a:pt x="7" y="1401"/>
                    <a:pt x="12" y="1401"/>
                    <a:pt x="19" y="1401"/>
                  </a:cubicBezTo>
                  <a:lnTo>
                    <a:pt x="424" y="1378"/>
                  </a:lnTo>
                  <a:lnTo>
                    <a:pt x="821" y="1356"/>
                  </a:lnTo>
                  <a:cubicBezTo>
                    <a:pt x="932" y="1349"/>
                    <a:pt x="1042" y="1343"/>
                    <a:pt x="1153" y="1341"/>
                  </a:cubicBezTo>
                  <a:cubicBezTo>
                    <a:pt x="1242" y="1250"/>
                    <a:pt x="1329" y="1156"/>
                    <a:pt x="1412" y="1058"/>
                  </a:cubicBezTo>
                  <a:cubicBezTo>
                    <a:pt x="1530" y="918"/>
                    <a:pt x="1643" y="773"/>
                    <a:pt x="1749" y="624"/>
                  </a:cubicBezTo>
                  <a:lnTo>
                    <a:pt x="1746" y="624"/>
                  </a:lnTo>
                  <a:cubicBezTo>
                    <a:pt x="1842" y="487"/>
                    <a:pt x="1930" y="348"/>
                    <a:pt x="2007" y="203"/>
                  </a:cubicBezTo>
                  <a:cubicBezTo>
                    <a:pt x="2043" y="135"/>
                    <a:pt x="2078" y="69"/>
                    <a:pt x="21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20"/>
          <p:cNvGrpSpPr/>
          <p:nvPr/>
        </p:nvGrpSpPr>
        <p:grpSpPr>
          <a:xfrm>
            <a:off x="-97783" y="571100"/>
            <a:ext cx="1130954" cy="930880"/>
            <a:chOff x="1697257" y="1798916"/>
            <a:chExt cx="467646" cy="384916"/>
          </a:xfrm>
        </p:grpSpPr>
        <p:sp>
          <p:nvSpPr>
            <p:cNvPr id="1034" name="Google Shape;1034;p20"/>
            <p:cNvSpPr/>
            <p:nvPr/>
          </p:nvSpPr>
          <p:spPr>
            <a:xfrm>
              <a:off x="1750058" y="1798916"/>
              <a:ext cx="414844" cy="384916"/>
            </a:xfrm>
            <a:custGeom>
              <a:rect b="b" l="l" r="r" t="t"/>
              <a:pathLst>
                <a:path extrusionOk="0" h="11022" w="11879">
                  <a:moveTo>
                    <a:pt x="4963" y="0"/>
                  </a:moveTo>
                  <a:cubicBezTo>
                    <a:pt x="4894" y="0"/>
                    <a:pt x="4825" y="3"/>
                    <a:pt x="4758" y="7"/>
                  </a:cubicBezTo>
                  <a:cubicBezTo>
                    <a:pt x="4635" y="15"/>
                    <a:pt x="4510" y="35"/>
                    <a:pt x="4379" y="68"/>
                  </a:cubicBezTo>
                  <a:cubicBezTo>
                    <a:pt x="4196" y="112"/>
                    <a:pt x="4007" y="166"/>
                    <a:pt x="3804" y="235"/>
                  </a:cubicBezTo>
                  <a:cubicBezTo>
                    <a:pt x="3420" y="365"/>
                    <a:pt x="3040" y="529"/>
                    <a:pt x="2638" y="737"/>
                  </a:cubicBezTo>
                  <a:cubicBezTo>
                    <a:pt x="2286" y="920"/>
                    <a:pt x="1925" y="1131"/>
                    <a:pt x="1531" y="1385"/>
                  </a:cubicBezTo>
                  <a:cubicBezTo>
                    <a:pt x="1280" y="1545"/>
                    <a:pt x="1037" y="1712"/>
                    <a:pt x="793" y="1879"/>
                  </a:cubicBezTo>
                  <a:lnTo>
                    <a:pt x="582" y="2017"/>
                  </a:lnTo>
                  <a:cubicBezTo>
                    <a:pt x="579" y="1992"/>
                    <a:pt x="576" y="1966"/>
                    <a:pt x="572" y="1933"/>
                  </a:cubicBezTo>
                  <a:cubicBezTo>
                    <a:pt x="563" y="1901"/>
                    <a:pt x="535" y="1879"/>
                    <a:pt x="502" y="1879"/>
                  </a:cubicBezTo>
                  <a:cubicBezTo>
                    <a:pt x="499" y="1879"/>
                    <a:pt x="496" y="1879"/>
                    <a:pt x="493" y="1879"/>
                  </a:cubicBezTo>
                  <a:cubicBezTo>
                    <a:pt x="455" y="1885"/>
                    <a:pt x="427" y="1920"/>
                    <a:pt x="431" y="1959"/>
                  </a:cubicBezTo>
                  <a:cubicBezTo>
                    <a:pt x="438" y="2024"/>
                    <a:pt x="445" y="2090"/>
                    <a:pt x="449" y="2155"/>
                  </a:cubicBezTo>
                  <a:cubicBezTo>
                    <a:pt x="448" y="2176"/>
                    <a:pt x="449" y="2197"/>
                    <a:pt x="455" y="2220"/>
                  </a:cubicBezTo>
                  <a:cubicBezTo>
                    <a:pt x="459" y="2304"/>
                    <a:pt x="461" y="2387"/>
                    <a:pt x="461" y="2473"/>
                  </a:cubicBezTo>
                  <a:cubicBezTo>
                    <a:pt x="457" y="2687"/>
                    <a:pt x="443" y="2905"/>
                    <a:pt x="417" y="3117"/>
                  </a:cubicBezTo>
                  <a:cubicBezTo>
                    <a:pt x="373" y="3480"/>
                    <a:pt x="304" y="3846"/>
                    <a:pt x="235" y="4201"/>
                  </a:cubicBezTo>
                  <a:cubicBezTo>
                    <a:pt x="167" y="4554"/>
                    <a:pt x="97" y="4920"/>
                    <a:pt x="51" y="5285"/>
                  </a:cubicBezTo>
                  <a:cubicBezTo>
                    <a:pt x="24" y="5507"/>
                    <a:pt x="9" y="5680"/>
                    <a:pt x="6" y="5841"/>
                  </a:cubicBezTo>
                  <a:cubicBezTo>
                    <a:pt x="2" y="6012"/>
                    <a:pt x="0" y="6178"/>
                    <a:pt x="16" y="6342"/>
                  </a:cubicBezTo>
                  <a:cubicBezTo>
                    <a:pt x="28" y="6494"/>
                    <a:pt x="47" y="6618"/>
                    <a:pt x="75" y="6729"/>
                  </a:cubicBezTo>
                  <a:lnTo>
                    <a:pt x="90" y="6785"/>
                  </a:lnTo>
                  <a:cubicBezTo>
                    <a:pt x="123" y="6904"/>
                    <a:pt x="165" y="7015"/>
                    <a:pt x="213" y="7114"/>
                  </a:cubicBezTo>
                  <a:cubicBezTo>
                    <a:pt x="332" y="7365"/>
                    <a:pt x="477" y="7585"/>
                    <a:pt x="644" y="7763"/>
                  </a:cubicBezTo>
                  <a:cubicBezTo>
                    <a:pt x="731" y="7854"/>
                    <a:pt x="823" y="7951"/>
                    <a:pt x="928" y="8025"/>
                  </a:cubicBezTo>
                  <a:cubicBezTo>
                    <a:pt x="996" y="8071"/>
                    <a:pt x="1099" y="8140"/>
                    <a:pt x="1211" y="8178"/>
                  </a:cubicBezTo>
                  <a:cubicBezTo>
                    <a:pt x="1313" y="8212"/>
                    <a:pt x="1399" y="8229"/>
                    <a:pt x="1480" y="8229"/>
                  </a:cubicBezTo>
                  <a:cubicBezTo>
                    <a:pt x="1501" y="8229"/>
                    <a:pt x="1522" y="8228"/>
                    <a:pt x="1542" y="8225"/>
                  </a:cubicBezTo>
                  <a:cubicBezTo>
                    <a:pt x="1650" y="8213"/>
                    <a:pt x="1754" y="8174"/>
                    <a:pt x="1839" y="8108"/>
                  </a:cubicBezTo>
                  <a:cubicBezTo>
                    <a:pt x="1845" y="8399"/>
                    <a:pt x="1872" y="8635"/>
                    <a:pt x="1926" y="8851"/>
                  </a:cubicBezTo>
                  <a:cubicBezTo>
                    <a:pt x="2002" y="9167"/>
                    <a:pt x="2099" y="9407"/>
                    <a:pt x="2230" y="9606"/>
                  </a:cubicBezTo>
                  <a:cubicBezTo>
                    <a:pt x="2304" y="9719"/>
                    <a:pt x="2391" y="9822"/>
                    <a:pt x="2488" y="9912"/>
                  </a:cubicBezTo>
                  <a:cubicBezTo>
                    <a:pt x="2580" y="9999"/>
                    <a:pt x="2678" y="10070"/>
                    <a:pt x="2790" y="10133"/>
                  </a:cubicBezTo>
                  <a:cubicBezTo>
                    <a:pt x="2983" y="10243"/>
                    <a:pt x="3202" y="10297"/>
                    <a:pt x="3422" y="10297"/>
                  </a:cubicBezTo>
                  <a:cubicBezTo>
                    <a:pt x="3671" y="10297"/>
                    <a:pt x="3921" y="10227"/>
                    <a:pt x="4138" y="10090"/>
                  </a:cubicBezTo>
                  <a:cubicBezTo>
                    <a:pt x="4238" y="10027"/>
                    <a:pt x="4327" y="9951"/>
                    <a:pt x="4400" y="9862"/>
                  </a:cubicBezTo>
                  <a:cubicBezTo>
                    <a:pt x="4437" y="9817"/>
                    <a:pt x="4472" y="9774"/>
                    <a:pt x="4501" y="9724"/>
                  </a:cubicBezTo>
                  <a:lnTo>
                    <a:pt x="4530" y="9665"/>
                  </a:lnTo>
                  <a:cubicBezTo>
                    <a:pt x="4628" y="9879"/>
                    <a:pt x="4724" y="10061"/>
                    <a:pt x="4828" y="10217"/>
                  </a:cubicBezTo>
                  <a:cubicBezTo>
                    <a:pt x="4956" y="10411"/>
                    <a:pt x="5083" y="10561"/>
                    <a:pt x="5219" y="10678"/>
                  </a:cubicBezTo>
                  <a:cubicBezTo>
                    <a:pt x="5376" y="10815"/>
                    <a:pt x="5536" y="10908"/>
                    <a:pt x="5693" y="10956"/>
                  </a:cubicBezTo>
                  <a:cubicBezTo>
                    <a:pt x="5779" y="10982"/>
                    <a:pt x="5894" y="11014"/>
                    <a:pt x="6008" y="11018"/>
                  </a:cubicBezTo>
                  <a:cubicBezTo>
                    <a:pt x="6047" y="11020"/>
                    <a:pt x="6086" y="11021"/>
                    <a:pt x="6126" y="11021"/>
                  </a:cubicBezTo>
                  <a:cubicBezTo>
                    <a:pt x="6193" y="11021"/>
                    <a:pt x="6262" y="11017"/>
                    <a:pt x="6330" y="11004"/>
                  </a:cubicBezTo>
                  <a:cubicBezTo>
                    <a:pt x="6565" y="10959"/>
                    <a:pt x="6777" y="10858"/>
                    <a:pt x="6944" y="10717"/>
                  </a:cubicBezTo>
                  <a:cubicBezTo>
                    <a:pt x="7051" y="10623"/>
                    <a:pt x="7125" y="10546"/>
                    <a:pt x="7184" y="10466"/>
                  </a:cubicBezTo>
                  <a:cubicBezTo>
                    <a:pt x="7263" y="10359"/>
                    <a:pt x="7318" y="10268"/>
                    <a:pt x="7351" y="10176"/>
                  </a:cubicBezTo>
                  <a:cubicBezTo>
                    <a:pt x="7465" y="10332"/>
                    <a:pt x="7601" y="10469"/>
                    <a:pt x="7744" y="10573"/>
                  </a:cubicBezTo>
                  <a:cubicBezTo>
                    <a:pt x="7902" y="10694"/>
                    <a:pt x="8065" y="10786"/>
                    <a:pt x="8231" y="10845"/>
                  </a:cubicBezTo>
                  <a:cubicBezTo>
                    <a:pt x="8420" y="10917"/>
                    <a:pt x="8586" y="10953"/>
                    <a:pt x="8735" y="10959"/>
                  </a:cubicBezTo>
                  <a:cubicBezTo>
                    <a:pt x="8752" y="10959"/>
                    <a:pt x="8768" y="10959"/>
                    <a:pt x="8784" y="10959"/>
                  </a:cubicBezTo>
                  <a:cubicBezTo>
                    <a:pt x="8965" y="10959"/>
                    <a:pt x="9103" y="10938"/>
                    <a:pt x="9229" y="10887"/>
                  </a:cubicBezTo>
                  <a:cubicBezTo>
                    <a:pt x="9388" y="10823"/>
                    <a:pt x="9522" y="10724"/>
                    <a:pt x="9609" y="10604"/>
                  </a:cubicBezTo>
                  <a:cubicBezTo>
                    <a:pt x="9711" y="10462"/>
                    <a:pt x="9770" y="10296"/>
                    <a:pt x="9783" y="10125"/>
                  </a:cubicBezTo>
                  <a:cubicBezTo>
                    <a:pt x="9789" y="10030"/>
                    <a:pt x="9789" y="9940"/>
                    <a:pt x="9776" y="9862"/>
                  </a:cubicBezTo>
                  <a:lnTo>
                    <a:pt x="9776" y="9862"/>
                  </a:lnTo>
                  <a:cubicBezTo>
                    <a:pt x="10078" y="10034"/>
                    <a:pt x="10375" y="10119"/>
                    <a:pt x="10659" y="10119"/>
                  </a:cubicBezTo>
                  <a:cubicBezTo>
                    <a:pt x="10704" y="10119"/>
                    <a:pt x="10750" y="10117"/>
                    <a:pt x="10794" y="10112"/>
                  </a:cubicBezTo>
                  <a:cubicBezTo>
                    <a:pt x="11140" y="10078"/>
                    <a:pt x="11460" y="9903"/>
                    <a:pt x="11653" y="9642"/>
                  </a:cubicBezTo>
                  <a:cubicBezTo>
                    <a:pt x="11754" y="9506"/>
                    <a:pt x="11819" y="9353"/>
                    <a:pt x="11853" y="9185"/>
                  </a:cubicBezTo>
                  <a:cubicBezTo>
                    <a:pt x="11871" y="9102"/>
                    <a:pt x="11878" y="9020"/>
                    <a:pt x="11874" y="8933"/>
                  </a:cubicBezTo>
                  <a:cubicBezTo>
                    <a:pt x="11871" y="8835"/>
                    <a:pt x="11860" y="8757"/>
                    <a:pt x="11841" y="8675"/>
                  </a:cubicBezTo>
                  <a:cubicBezTo>
                    <a:pt x="11791" y="8475"/>
                    <a:pt x="11703" y="8291"/>
                    <a:pt x="11581" y="8131"/>
                  </a:cubicBezTo>
                  <a:cubicBezTo>
                    <a:pt x="11471" y="7986"/>
                    <a:pt x="11330" y="7848"/>
                    <a:pt x="11162" y="7728"/>
                  </a:cubicBezTo>
                  <a:cubicBezTo>
                    <a:pt x="11204" y="7709"/>
                    <a:pt x="11244" y="7688"/>
                    <a:pt x="11286" y="7666"/>
                  </a:cubicBezTo>
                  <a:cubicBezTo>
                    <a:pt x="11358" y="7625"/>
                    <a:pt x="11440" y="7576"/>
                    <a:pt x="11512" y="7512"/>
                  </a:cubicBezTo>
                  <a:cubicBezTo>
                    <a:pt x="11632" y="7400"/>
                    <a:pt x="11708" y="7281"/>
                    <a:pt x="11736" y="7155"/>
                  </a:cubicBezTo>
                  <a:cubicBezTo>
                    <a:pt x="11757" y="7060"/>
                    <a:pt x="11755" y="6962"/>
                    <a:pt x="11730" y="6861"/>
                  </a:cubicBezTo>
                  <a:cubicBezTo>
                    <a:pt x="11681" y="6658"/>
                    <a:pt x="11548" y="6482"/>
                    <a:pt x="11440" y="6368"/>
                  </a:cubicBezTo>
                  <a:cubicBezTo>
                    <a:pt x="11218" y="6124"/>
                    <a:pt x="10927" y="5903"/>
                    <a:pt x="10575" y="5713"/>
                  </a:cubicBezTo>
                  <a:cubicBezTo>
                    <a:pt x="10394" y="5612"/>
                    <a:pt x="10230" y="5535"/>
                    <a:pt x="10074" y="5478"/>
                  </a:cubicBezTo>
                  <a:cubicBezTo>
                    <a:pt x="10181" y="5432"/>
                    <a:pt x="10280" y="5381"/>
                    <a:pt x="10369" y="5323"/>
                  </a:cubicBezTo>
                  <a:cubicBezTo>
                    <a:pt x="10546" y="5209"/>
                    <a:pt x="10666" y="5080"/>
                    <a:pt x="10736" y="4933"/>
                  </a:cubicBezTo>
                  <a:cubicBezTo>
                    <a:pt x="10801" y="4797"/>
                    <a:pt x="10819" y="4639"/>
                    <a:pt x="10783" y="4484"/>
                  </a:cubicBezTo>
                  <a:cubicBezTo>
                    <a:pt x="10749" y="4339"/>
                    <a:pt x="10674" y="4196"/>
                    <a:pt x="10571" y="4067"/>
                  </a:cubicBezTo>
                  <a:cubicBezTo>
                    <a:pt x="10463" y="3933"/>
                    <a:pt x="10321" y="3805"/>
                    <a:pt x="10166" y="3699"/>
                  </a:cubicBezTo>
                  <a:cubicBezTo>
                    <a:pt x="9998" y="3584"/>
                    <a:pt x="9814" y="3486"/>
                    <a:pt x="9617" y="3407"/>
                  </a:cubicBezTo>
                  <a:cubicBezTo>
                    <a:pt x="9280" y="3273"/>
                    <a:pt x="8949" y="3197"/>
                    <a:pt x="8635" y="3184"/>
                  </a:cubicBezTo>
                  <a:cubicBezTo>
                    <a:pt x="8675" y="3142"/>
                    <a:pt x="8707" y="3099"/>
                    <a:pt x="8733" y="3052"/>
                  </a:cubicBezTo>
                  <a:cubicBezTo>
                    <a:pt x="8807" y="2928"/>
                    <a:pt x="8838" y="2783"/>
                    <a:pt x="8829" y="2622"/>
                  </a:cubicBezTo>
                  <a:cubicBezTo>
                    <a:pt x="8823" y="2561"/>
                    <a:pt x="8815" y="2499"/>
                    <a:pt x="8800" y="2438"/>
                  </a:cubicBezTo>
                  <a:cubicBezTo>
                    <a:pt x="8742" y="2208"/>
                    <a:pt x="8608" y="1983"/>
                    <a:pt x="8420" y="1807"/>
                  </a:cubicBezTo>
                  <a:cubicBezTo>
                    <a:pt x="8085" y="1495"/>
                    <a:pt x="7643" y="1406"/>
                    <a:pt x="7331" y="1385"/>
                  </a:cubicBezTo>
                  <a:cubicBezTo>
                    <a:pt x="7258" y="1380"/>
                    <a:pt x="7184" y="1377"/>
                    <a:pt x="7109" y="1377"/>
                  </a:cubicBezTo>
                  <a:cubicBezTo>
                    <a:pt x="6972" y="1377"/>
                    <a:pt x="6833" y="1386"/>
                    <a:pt x="6694" y="1407"/>
                  </a:cubicBezTo>
                  <a:cubicBezTo>
                    <a:pt x="6722" y="1366"/>
                    <a:pt x="6747" y="1323"/>
                    <a:pt x="6770" y="1277"/>
                  </a:cubicBezTo>
                  <a:cubicBezTo>
                    <a:pt x="6798" y="1223"/>
                    <a:pt x="6814" y="1167"/>
                    <a:pt x="6828" y="1099"/>
                  </a:cubicBezTo>
                  <a:cubicBezTo>
                    <a:pt x="6837" y="1048"/>
                    <a:pt x="6837" y="1001"/>
                    <a:pt x="6834" y="946"/>
                  </a:cubicBezTo>
                  <a:cubicBezTo>
                    <a:pt x="6832" y="911"/>
                    <a:pt x="6827" y="877"/>
                    <a:pt x="6819" y="844"/>
                  </a:cubicBezTo>
                  <a:cubicBezTo>
                    <a:pt x="6805" y="788"/>
                    <a:pt x="6781" y="737"/>
                    <a:pt x="6754" y="692"/>
                  </a:cubicBezTo>
                  <a:cubicBezTo>
                    <a:pt x="6722" y="639"/>
                    <a:pt x="6690" y="592"/>
                    <a:pt x="6650" y="551"/>
                  </a:cubicBezTo>
                  <a:cubicBezTo>
                    <a:pt x="6614" y="511"/>
                    <a:pt x="6573" y="471"/>
                    <a:pt x="6530" y="439"/>
                  </a:cubicBezTo>
                  <a:cubicBezTo>
                    <a:pt x="6453" y="378"/>
                    <a:pt x="6360" y="322"/>
                    <a:pt x="6248" y="268"/>
                  </a:cubicBezTo>
                  <a:cubicBezTo>
                    <a:pt x="6046" y="170"/>
                    <a:pt x="5807" y="97"/>
                    <a:pt x="5524" y="49"/>
                  </a:cubicBezTo>
                  <a:cubicBezTo>
                    <a:pt x="5334" y="16"/>
                    <a:pt x="5146" y="0"/>
                    <a:pt x="49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0"/>
            <p:cNvSpPr/>
            <p:nvPr/>
          </p:nvSpPr>
          <p:spPr>
            <a:xfrm>
              <a:off x="1697257" y="1831428"/>
              <a:ext cx="436426" cy="303442"/>
            </a:xfrm>
            <a:custGeom>
              <a:rect b="b" l="l" r="r" t="t"/>
              <a:pathLst>
                <a:path extrusionOk="0" h="8689" w="12497">
                  <a:moveTo>
                    <a:pt x="9439" y="3982"/>
                  </a:moveTo>
                  <a:cubicBezTo>
                    <a:pt x="9435" y="3983"/>
                    <a:pt x="9431" y="3983"/>
                    <a:pt x="9428" y="3984"/>
                  </a:cubicBezTo>
                  <a:lnTo>
                    <a:pt x="9428" y="3984"/>
                  </a:lnTo>
                  <a:cubicBezTo>
                    <a:pt x="9431" y="3984"/>
                    <a:pt x="9435" y="3983"/>
                    <a:pt x="9439" y="3982"/>
                  </a:cubicBezTo>
                  <a:close/>
                  <a:moveTo>
                    <a:pt x="9906" y="6052"/>
                  </a:moveTo>
                  <a:lnTo>
                    <a:pt x="9906" y="6052"/>
                  </a:lnTo>
                  <a:cubicBezTo>
                    <a:pt x="9906" y="6052"/>
                    <a:pt x="9906" y="6052"/>
                    <a:pt x="9906" y="6052"/>
                  </a:cubicBezTo>
                  <a:cubicBezTo>
                    <a:pt x="9906" y="6052"/>
                    <a:pt x="9906" y="6052"/>
                    <a:pt x="9906" y="6052"/>
                  </a:cubicBezTo>
                  <a:close/>
                  <a:moveTo>
                    <a:pt x="7350" y="7357"/>
                  </a:moveTo>
                  <a:cubicBezTo>
                    <a:pt x="7350" y="7357"/>
                    <a:pt x="7350" y="7357"/>
                    <a:pt x="7350" y="7358"/>
                  </a:cubicBezTo>
                  <a:cubicBezTo>
                    <a:pt x="7350" y="7357"/>
                    <a:pt x="7350" y="7357"/>
                    <a:pt x="7350" y="7357"/>
                  </a:cubicBezTo>
                  <a:close/>
                  <a:moveTo>
                    <a:pt x="253" y="0"/>
                  </a:moveTo>
                  <a:cubicBezTo>
                    <a:pt x="218" y="0"/>
                    <a:pt x="182" y="8"/>
                    <a:pt x="153" y="19"/>
                  </a:cubicBezTo>
                  <a:cubicBezTo>
                    <a:pt x="93" y="42"/>
                    <a:pt x="48" y="92"/>
                    <a:pt x="23" y="153"/>
                  </a:cubicBezTo>
                  <a:cubicBezTo>
                    <a:pt x="1" y="214"/>
                    <a:pt x="2" y="279"/>
                    <a:pt x="28" y="337"/>
                  </a:cubicBezTo>
                  <a:cubicBezTo>
                    <a:pt x="56" y="400"/>
                    <a:pt x="104" y="436"/>
                    <a:pt x="165" y="465"/>
                  </a:cubicBezTo>
                  <a:cubicBezTo>
                    <a:pt x="760" y="753"/>
                    <a:pt x="1349" y="1050"/>
                    <a:pt x="1932" y="1365"/>
                  </a:cubicBezTo>
                  <a:cubicBezTo>
                    <a:pt x="2700" y="1781"/>
                    <a:pt x="3455" y="2221"/>
                    <a:pt x="4203" y="2672"/>
                  </a:cubicBezTo>
                  <a:cubicBezTo>
                    <a:pt x="4254" y="2701"/>
                    <a:pt x="4304" y="2734"/>
                    <a:pt x="4355" y="2766"/>
                  </a:cubicBezTo>
                  <a:cubicBezTo>
                    <a:pt x="4225" y="3470"/>
                    <a:pt x="4197" y="4191"/>
                    <a:pt x="4258" y="4903"/>
                  </a:cubicBezTo>
                  <a:cubicBezTo>
                    <a:pt x="4290" y="5293"/>
                    <a:pt x="4344" y="5679"/>
                    <a:pt x="4420" y="6061"/>
                  </a:cubicBezTo>
                  <a:cubicBezTo>
                    <a:pt x="4493" y="6436"/>
                    <a:pt x="4584" y="6806"/>
                    <a:pt x="4687" y="7171"/>
                  </a:cubicBezTo>
                  <a:cubicBezTo>
                    <a:pt x="4690" y="7191"/>
                    <a:pt x="4697" y="7204"/>
                    <a:pt x="4714" y="7216"/>
                  </a:cubicBezTo>
                  <a:cubicBezTo>
                    <a:pt x="4725" y="7224"/>
                    <a:pt x="4740" y="7229"/>
                    <a:pt x="4753" y="7229"/>
                  </a:cubicBezTo>
                  <a:cubicBezTo>
                    <a:pt x="4757" y="7229"/>
                    <a:pt x="4761" y="7229"/>
                    <a:pt x="4765" y="7228"/>
                  </a:cubicBezTo>
                  <a:cubicBezTo>
                    <a:pt x="4783" y="7225"/>
                    <a:pt x="4799" y="7216"/>
                    <a:pt x="4810" y="7200"/>
                  </a:cubicBezTo>
                  <a:cubicBezTo>
                    <a:pt x="4819" y="7187"/>
                    <a:pt x="4827" y="7167"/>
                    <a:pt x="4821" y="7151"/>
                  </a:cubicBezTo>
                  <a:cubicBezTo>
                    <a:pt x="4697" y="6705"/>
                    <a:pt x="4591" y="6255"/>
                    <a:pt x="4515" y="5799"/>
                  </a:cubicBezTo>
                  <a:cubicBezTo>
                    <a:pt x="4445" y="5370"/>
                    <a:pt x="4396" y="4935"/>
                    <a:pt x="4382" y="4499"/>
                  </a:cubicBezTo>
                  <a:lnTo>
                    <a:pt x="4382" y="4495"/>
                  </a:lnTo>
                  <a:lnTo>
                    <a:pt x="4382" y="4493"/>
                  </a:lnTo>
                  <a:cubicBezTo>
                    <a:pt x="4377" y="4191"/>
                    <a:pt x="4382" y="3887"/>
                    <a:pt x="4410" y="3588"/>
                  </a:cubicBezTo>
                  <a:cubicBezTo>
                    <a:pt x="4432" y="3343"/>
                    <a:pt x="4468" y="3104"/>
                    <a:pt x="4511" y="2864"/>
                  </a:cubicBezTo>
                  <a:cubicBezTo>
                    <a:pt x="5109" y="3231"/>
                    <a:pt x="5698" y="3608"/>
                    <a:pt x="6283" y="3991"/>
                  </a:cubicBezTo>
                  <a:cubicBezTo>
                    <a:pt x="6474" y="4115"/>
                    <a:pt x="6660" y="4243"/>
                    <a:pt x="6849" y="4368"/>
                  </a:cubicBezTo>
                  <a:cubicBezTo>
                    <a:pt x="6836" y="4660"/>
                    <a:pt x="6836" y="4956"/>
                    <a:pt x="6851" y="5251"/>
                  </a:cubicBezTo>
                  <a:cubicBezTo>
                    <a:pt x="6871" y="5613"/>
                    <a:pt x="6910" y="5973"/>
                    <a:pt x="6971" y="6331"/>
                  </a:cubicBezTo>
                  <a:cubicBezTo>
                    <a:pt x="7033" y="6695"/>
                    <a:pt x="7112" y="7055"/>
                    <a:pt x="7219" y="7409"/>
                  </a:cubicBezTo>
                  <a:cubicBezTo>
                    <a:pt x="7324" y="7761"/>
                    <a:pt x="7451" y="8105"/>
                    <a:pt x="7600" y="8440"/>
                  </a:cubicBezTo>
                  <a:cubicBezTo>
                    <a:pt x="7612" y="8464"/>
                    <a:pt x="7638" y="8480"/>
                    <a:pt x="7665" y="8480"/>
                  </a:cubicBezTo>
                  <a:cubicBezTo>
                    <a:pt x="7673" y="8480"/>
                    <a:pt x="7682" y="8478"/>
                    <a:pt x="7690" y="8475"/>
                  </a:cubicBezTo>
                  <a:cubicBezTo>
                    <a:pt x="7723" y="8461"/>
                    <a:pt x="7740" y="8419"/>
                    <a:pt x="7725" y="8385"/>
                  </a:cubicBezTo>
                  <a:cubicBezTo>
                    <a:pt x="7578" y="8050"/>
                    <a:pt x="7451" y="7705"/>
                    <a:pt x="7348" y="7353"/>
                  </a:cubicBezTo>
                  <a:lnTo>
                    <a:pt x="7348" y="7353"/>
                  </a:lnTo>
                  <a:cubicBezTo>
                    <a:pt x="7349" y="7354"/>
                    <a:pt x="7350" y="7356"/>
                    <a:pt x="7350" y="7357"/>
                  </a:cubicBezTo>
                  <a:lnTo>
                    <a:pt x="7350" y="7357"/>
                  </a:lnTo>
                  <a:cubicBezTo>
                    <a:pt x="7248" y="6997"/>
                    <a:pt x="7167" y="6627"/>
                    <a:pt x="7113" y="6256"/>
                  </a:cubicBezTo>
                  <a:cubicBezTo>
                    <a:pt x="7063" y="5904"/>
                    <a:pt x="7033" y="5548"/>
                    <a:pt x="7022" y="5192"/>
                  </a:cubicBezTo>
                  <a:lnTo>
                    <a:pt x="7022" y="5196"/>
                  </a:lnTo>
                  <a:cubicBezTo>
                    <a:pt x="7015" y="4957"/>
                    <a:pt x="7021" y="4721"/>
                    <a:pt x="7027" y="4485"/>
                  </a:cubicBezTo>
                  <a:cubicBezTo>
                    <a:pt x="7465" y="4773"/>
                    <a:pt x="7905" y="5062"/>
                    <a:pt x="8339" y="5357"/>
                  </a:cubicBezTo>
                  <a:cubicBezTo>
                    <a:pt x="8683" y="5592"/>
                    <a:pt x="9024" y="5828"/>
                    <a:pt x="9367" y="6063"/>
                  </a:cubicBezTo>
                  <a:cubicBezTo>
                    <a:pt x="9367" y="6066"/>
                    <a:pt x="9366" y="6067"/>
                    <a:pt x="9366" y="6068"/>
                  </a:cubicBezTo>
                  <a:cubicBezTo>
                    <a:pt x="9429" y="6535"/>
                    <a:pt x="9536" y="6995"/>
                    <a:pt x="9695" y="7439"/>
                  </a:cubicBezTo>
                  <a:cubicBezTo>
                    <a:pt x="9773" y="7660"/>
                    <a:pt x="9860" y="7875"/>
                    <a:pt x="9964" y="8084"/>
                  </a:cubicBezTo>
                  <a:cubicBezTo>
                    <a:pt x="10060" y="8283"/>
                    <a:pt x="10169" y="8476"/>
                    <a:pt x="10288" y="8662"/>
                  </a:cubicBezTo>
                  <a:cubicBezTo>
                    <a:pt x="10299" y="8677"/>
                    <a:pt x="10320" y="8686"/>
                    <a:pt x="10335" y="8689"/>
                  </a:cubicBezTo>
                  <a:cubicBezTo>
                    <a:pt x="10337" y="8689"/>
                    <a:pt x="10339" y="8689"/>
                    <a:pt x="10341" y="8689"/>
                  </a:cubicBezTo>
                  <a:cubicBezTo>
                    <a:pt x="10356" y="8689"/>
                    <a:pt x="10371" y="8683"/>
                    <a:pt x="10385" y="8675"/>
                  </a:cubicBezTo>
                  <a:cubicBezTo>
                    <a:pt x="10397" y="8662"/>
                    <a:pt x="10408" y="8644"/>
                    <a:pt x="10410" y="8628"/>
                  </a:cubicBezTo>
                  <a:cubicBezTo>
                    <a:pt x="10410" y="8621"/>
                    <a:pt x="10410" y="8614"/>
                    <a:pt x="10408" y="8607"/>
                  </a:cubicBezTo>
                  <a:cubicBezTo>
                    <a:pt x="10405" y="8599"/>
                    <a:pt x="10401" y="8588"/>
                    <a:pt x="10396" y="8579"/>
                  </a:cubicBezTo>
                  <a:cubicBezTo>
                    <a:pt x="10370" y="8539"/>
                    <a:pt x="10348" y="8502"/>
                    <a:pt x="10323" y="8462"/>
                  </a:cubicBezTo>
                  <a:cubicBezTo>
                    <a:pt x="10189" y="8234"/>
                    <a:pt x="10067" y="8001"/>
                    <a:pt x="9964" y="7758"/>
                  </a:cubicBezTo>
                  <a:cubicBezTo>
                    <a:pt x="9870" y="7532"/>
                    <a:pt x="9787" y="7303"/>
                    <a:pt x="9715" y="7068"/>
                  </a:cubicBezTo>
                  <a:lnTo>
                    <a:pt x="9715" y="7069"/>
                  </a:lnTo>
                  <a:cubicBezTo>
                    <a:pt x="9630" y="6774"/>
                    <a:pt x="9568" y="6474"/>
                    <a:pt x="9521" y="6171"/>
                  </a:cubicBezTo>
                  <a:lnTo>
                    <a:pt x="9521" y="6171"/>
                  </a:lnTo>
                  <a:cubicBezTo>
                    <a:pt x="9804" y="6365"/>
                    <a:pt x="10087" y="6557"/>
                    <a:pt x="10368" y="6752"/>
                  </a:cubicBezTo>
                  <a:lnTo>
                    <a:pt x="11377" y="7450"/>
                  </a:lnTo>
                  <a:cubicBezTo>
                    <a:pt x="11713" y="7682"/>
                    <a:pt x="12051" y="7910"/>
                    <a:pt x="12385" y="8143"/>
                  </a:cubicBezTo>
                  <a:cubicBezTo>
                    <a:pt x="12397" y="8152"/>
                    <a:pt x="12411" y="8157"/>
                    <a:pt x="12426" y="8157"/>
                  </a:cubicBezTo>
                  <a:cubicBezTo>
                    <a:pt x="12446" y="8157"/>
                    <a:pt x="12467" y="8147"/>
                    <a:pt x="12480" y="8129"/>
                  </a:cubicBezTo>
                  <a:cubicBezTo>
                    <a:pt x="12494" y="8113"/>
                    <a:pt x="12497" y="8091"/>
                    <a:pt x="12493" y="8071"/>
                  </a:cubicBezTo>
                  <a:cubicBezTo>
                    <a:pt x="12489" y="8056"/>
                    <a:pt x="12480" y="8042"/>
                    <a:pt x="12467" y="8034"/>
                  </a:cubicBezTo>
                  <a:cubicBezTo>
                    <a:pt x="11825" y="7586"/>
                    <a:pt x="11191" y="7123"/>
                    <a:pt x="10557" y="6661"/>
                  </a:cubicBezTo>
                  <a:cubicBezTo>
                    <a:pt x="10288" y="6466"/>
                    <a:pt x="10022" y="6267"/>
                    <a:pt x="9753" y="6070"/>
                  </a:cubicBezTo>
                  <a:cubicBezTo>
                    <a:pt x="9805" y="6063"/>
                    <a:pt x="9859" y="6055"/>
                    <a:pt x="9912" y="6049"/>
                  </a:cubicBezTo>
                  <a:lnTo>
                    <a:pt x="9912" y="6049"/>
                  </a:lnTo>
                  <a:cubicBezTo>
                    <a:pt x="9911" y="6049"/>
                    <a:pt x="9908" y="6051"/>
                    <a:pt x="9906" y="6052"/>
                  </a:cubicBezTo>
                  <a:lnTo>
                    <a:pt x="9906" y="6052"/>
                  </a:lnTo>
                  <a:cubicBezTo>
                    <a:pt x="10281" y="6013"/>
                    <a:pt x="10661" y="5999"/>
                    <a:pt x="11041" y="5992"/>
                  </a:cubicBezTo>
                  <a:cubicBezTo>
                    <a:pt x="11405" y="5990"/>
                    <a:pt x="11771" y="5990"/>
                    <a:pt x="12135" y="5980"/>
                  </a:cubicBezTo>
                  <a:cubicBezTo>
                    <a:pt x="12173" y="5979"/>
                    <a:pt x="12204" y="5951"/>
                    <a:pt x="12206" y="5914"/>
                  </a:cubicBezTo>
                  <a:cubicBezTo>
                    <a:pt x="12206" y="5908"/>
                    <a:pt x="12206" y="5901"/>
                    <a:pt x="12204" y="5896"/>
                  </a:cubicBezTo>
                  <a:cubicBezTo>
                    <a:pt x="12197" y="5867"/>
                    <a:pt x="12170" y="5842"/>
                    <a:pt x="12138" y="5842"/>
                  </a:cubicBezTo>
                  <a:cubicBezTo>
                    <a:pt x="11706" y="5853"/>
                    <a:pt x="11272" y="5849"/>
                    <a:pt x="10838" y="5860"/>
                  </a:cubicBezTo>
                  <a:cubicBezTo>
                    <a:pt x="10419" y="5870"/>
                    <a:pt x="10005" y="5894"/>
                    <a:pt x="9594" y="5952"/>
                  </a:cubicBezTo>
                  <a:cubicBezTo>
                    <a:pt x="9280" y="5722"/>
                    <a:pt x="8967" y="5493"/>
                    <a:pt x="8652" y="5262"/>
                  </a:cubicBezTo>
                  <a:cubicBezTo>
                    <a:pt x="8249" y="4968"/>
                    <a:pt x="7845" y="4675"/>
                    <a:pt x="7440" y="4384"/>
                  </a:cubicBezTo>
                  <a:cubicBezTo>
                    <a:pt x="7731" y="4296"/>
                    <a:pt x="8024" y="4218"/>
                    <a:pt x="8324" y="4158"/>
                  </a:cubicBezTo>
                  <a:cubicBezTo>
                    <a:pt x="8689" y="4083"/>
                    <a:pt x="9057" y="4025"/>
                    <a:pt x="9428" y="3984"/>
                  </a:cubicBezTo>
                  <a:lnTo>
                    <a:pt x="9428" y="3984"/>
                  </a:lnTo>
                  <a:cubicBezTo>
                    <a:pt x="9425" y="3984"/>
                    <a:pt x="9423" y="3984"/>
                    <a:pt x="9421" y="3984"/>
                  </a:cubicBezTo>
                  <a:cubicBezTo>
                    <a:pt x="9837" y="3940"/>
                    <a:pt x="10257" y="3917"/>
                    <a:pt x="10676" y="3917"/>
                  </a:cubicBezTo>
                  <a:cubicBezTo>
                    <a:pt x="10769" y="3917"/>
                    <a:pt x="10862" y="3918"/>
                    <a:pt x="10955" y="3920"/>
                  </a:cubicBezTo>
                  <a:cubicBezTo>
                    <a:pt x="10991" y="3920"/>
                    <a:pt x="11024" y="3891"/>
                    <a:pt x="11025" y="3853"/>
                  </a:cubicBezTo>
                  <a:cubicBezTo>
                    <a:pt x="11025" y="3846"/>
                    <a:pt x="11025" y="3840"/>
                    <a:pt x="11024" y="3836"/>
                  </a:cubicBezTo>
                  <a:cubicBezTo>
                    <a:pt x="11017" y="3808"/>
                    <a:pt x="10991" y="3785"/>
                    <a:pt x="10960" y="3784"/>
                  </a:cubicBezTo>
                  <a:cubicBezTo>
                    <a:pt x="10863" y="3781"/>
                    <a:pt x="10765" y="3780"/>
                    <a:pt x="10667" y="3780"/>
                  </a:cubicBezTo>
                  <a:cubicBezTo>
                    <a:pt x="10126" y="3780"/>
                    <a:pt x="9584" y="3816"/>
                    <a:pt x="9048" y="3887"/>
                  </a:cubicBezTo>
                  <a:cubicBezTo>
                    <a:pt x="8725" y="3930"/>
                    <a:pt x="8402" y="3984"/>
                    <a:pt x="8085" y="4051"/>
                  </a:cubicBezTo>
                  <a:cubicBezTo>
                    <a:pt x="7806" y="4109"/>
                    <a:pt x="7527" y="4178"/>
                    <a:pt x="7251" y="4252"/>
                  </a:cubicBezTo>
                  <a:cubicBezTo>
                    <a:pt x="7051" y="4109"/>
                    <a:pt x="6853" y="3964"/>
                    <a:pt x="6651" y="3825"/>
                  </a:cubicBezTo>
                  <a:cubicBezTo>
                    <a:pt x="6096" y="3438"/>
                    <a:pt x="5535" y="3060"/>
                    <a:pt x="4969" y="2690"/>
                  </a:cubicBezTo>
                  <a:cubicBezTo>
                    <a:pt x="5084" y="2638"/>
                    <a:pt x="5198" y="2584"/>
                    <a:pt x="5316" y="2538"/>
                  </a:cubicBezTo>
                  <a:cubicBezTo>
                    <a:pt x="6068" y="2246"/>
                    <a:pt x="6860" y="2066"/>
                    <a:pt x="7661" y="1979"/>
                  </a:cubicBezTo>
                  <a:cubicBezTo>
                    <a:pt x="8000" y="1944"/>
                    <a:pt x="8340" y="1924"/>
                    <a:pt x="8681" y="1924"/>
                  </a:cubicBezTo>
                  <a:cubicBezTo>
                    <a:pt x="8797" y="1924"/>
                    <a:pt x="8912" y="1926"/>
                    <a:pt x="9028" y="1931"/>
                  </a:cubicBezTo>
                  <a:cubicBezTo>
                    <a:pt x="9029" y="1931"/>
                    <a:pt x="9029" y="1931"/>
                    <a:pt x="9030" y="1931"/>
                  </a:cubicBezTo>
                  <a:cubicBezTo>
                    <a:pt x="9065" y="1931"/>
                    <a:pt x="9098" y="1900"/>
                    <a:pt x="9098" y="1863"/>
                  </a:cubicBezTo>
                  <a:cubicBezTo>
                    <a:pt x="9098" y="1856"/>
                    <a:pt x="9098" y="1851"/>
                    <a:pt x="9097" y="1844"/>
                  </a:cubicBezTo>
                  <a:cubicBezTo>
                    <a:pt x="9087" y="1814"/>
                    <a:pt x="9062" y="1793"/>
                    <a:pt x="9029" y="1790"/>
                  </a:cubicBezTo>
                  <a:cubicBezTo>
                    <a:pt x="8888" y="1784"/>
                    <a:pt x="8747" y="1782"/>
                    <a:pt x="8606" y="1782"/>
                  </a:cubicBezTo>
                  <a:cubicBezTo>
                    <a:pt x="8008" y="1782"/>
                    <a:pt x="7408" y="1833"/>
                    <a:pt x="6819" y="1935"/>
                  </a:cubicBezTo>
                  <a:cubicBezTo>
                    <a:pt x="6442" y="2001"/>
                    <a:pt x="6069" y="2086"/>
                    <a:pt x="5704" y="2196"/>
                  </a:cubicBezTo>
                  <a:cubicBezTo>
                    <a:pt x="5383" y="2294"/>
                    <a:pt x="5066" y="2411"/>
                    <a:pt x="4759" y="2552"/>
                  </a:cubicBezTo>
                  <a:cubicBezTo>
                    <a:pt x="4708" y="2519"/>
                    <a:pt x="4658" y="2485"/>
                    <a:pt x="4606" y="2451"/>
                  </a:cubicBezTo>
                  <a:cubicBezTo>
                    <a:pt x="3919" y="2008"/>
                    <a:pt x="3221" y="1576"/>
                    <a:pt x="2512" y="1172"/>
                  </a:cubicBezTo>
                  <a:cubicBezTo>
                    <a:pt x="1798" y="764"/>
                    <a:pt x="1076" y="372"/>
                    <a:pt x="333" y="16"/>
                  </a:cubicBezTo>
                  <a:cubicBezTo>
                    <a:pt x="309" y="5"/>
                    <a:pt x="281" y="0"/>
                    <a:pt x="2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20"/>
          <p:cNvGrpSpPr/>
          <p:nvPr/>
        </p:nvGrpSpPr>
        <p:grpSpPr>
          <a:xfrm>
            <a:off x="-103042" y="2087031"/>
            <a:ext cx="1141489" cy="771678"/>
            <a:chOff x="2096758" y="598735"/>
            <a:chExt cx="472002" cy="319086"/>
          </a:xfrm>
        </p:grpSpPr>
        <p:sp>
          <p:nvSpPr>
            <p:cNvPr id="1037" name="Google Shape;1037;p20"/>
            <p:cNvSpPr/>
            <p:nvPr/>
          </p:nvSpPr>
          <p:spPr>
            <a:xfrm>
              <a:off x="2240669" y="626253"/>
              <a:ext cx="71137" cy="131518"/>
            </a:xfrm>
            <a:custGeom>
              <a:rect b="b" l="l" r="r" t="t"/>
              <a:pathLst>
                <a:path extrusionOk="0" h="3766" w="2037">
                  <a:moveTo>
                    <a:pt x="1341" y="1"/>
                  </a:moveTo>
                  <a:cubicBezTo>
                    <a:pt x="1339" y="1"/>
                    <a:pt x="1337" y="1"/>
                    <a:pt x="1336" y="1"/>
                  </a:cubicBezTo>
                  <a:cubicBezTo>
                    <a:pt x="1304" y="1"/>
                    <a:pt x="1280" y="19"/>
                    <a:pt x="1260" y="49"/>
                  </a:cubicBezTo>
                  <a:cubicBezTo>
                    <a:pt x="1220" y="111"/>
                    <a:pt x="1177" y="174"/>
                    <a:pt x="1135" y="236"/>
                  </a:cubicBezTo>
                  <a:cubicBezTo>
                    <a:pt x="1062" y="342"/>
                    <a:pt x="995" y="433"/>
                    <a:pt x="930" y="526"/>
                  </a:cubicBezTo>
                  <a:cubicBezTo>
                    <a:pt x="799" y="709"/>
                    <a:pt x="667" y="893"/>
                    <a:pt x="543" y="1082"/>
                  </a:cubicBezTo>
                  <a:cubicBezTo>
                    <a:pt x="311" y="1437"/>
                    <a:pt x="169" y="1724"/>
                    <a:pt x="79" y="2012"/>
                  </a:cubicBezTo>
                  <a:cubicBezTo>
                    <a:pt x="34" y="2159"/>
                    <a:pt x="8" y="2311"/>
                    <a:pt x="5" y="2464"/>
                  </a:cubicBezTo>
                  <a:cubicBezTo>
                    <a:pt x="1" y="2610"/>
                    <a:pt x="25" y="2765"/>
                    <a:pt x="77" y="2907"/>
                  </a:cubicBezTo>
                  <a:cubicBezTo>
                    <a:pt x="129" y="3055"/>
                    <a:pt x="213" y="3197"/>
                    <a:pt x="328" y="3331"/>
                  </a:cubicBezTo>
                  <a:cubicBezTo>
                    <a:pt x="376" y="3386"/>
                    <a:pt x="426" y="3438"/>
                    <a:pt x="481" y="3489"/>
                  </a:cubicBezTo>
                  <a:cubicBezTo>
                    <a:pt x="576" y="3576"/>
                    <a:pt x="688" y="3662"/>
                    <a:pt x="819" y="3748"/>
                  </a:cubicBezTo>
                  <a:cubicBezTo>
                    <a:pt x="829" y="3755"/>
                    <a:pt x="841" y="3758"/>
                    <a:pt x="855" y="3758"/>
                  </a:cubicBezTo>
                  <a:cubicBezTo>
                    <a:pt x="864" y="3758"/>
                    <a:pt x="874" y="3757"/>
                    <a:pt x="883" y="3753"/>
                  </a:cubicBezTo>
                  <a:cubicBezTo>
                    <a:pt x="898" y="3762"/>
                    <a:pt x="915" y="3766"/>
                    <a:pt x="933" y="3766"/>
                  </a:cubicBezTo>
                  <a:cubicBezTo>
                    <a:pt x="963" y="3766"/>
                    <a:pt x="995" y="3754"/>
                    <a:pt x="1018" y="3731"/>
                  </a:cubicBezTo>
                  <a:cubicBezTo>
                    <a:pt x="1166" y="3586"/>
                    <a:pt x="1291" y="3448"/>
                    <a:pt x="1399" y="3313"/>
                  </a:cubicBezTo>
                  <a:cubicBezTo>
                    <a:pt x="1512" y="3169"/>
                    <a:pt x="1616" y="3017"/>
                    <a:pt x="1703" y="2864"/>
                  </a:cubicBezTo>
                  <a:cubicBezTo>
                    <a:pt x="1863" y="2580"/>
                    <a:pt x="1966" y="2264"/>
                    <a:pt x="2002" y="1947"/>
                  </a:cubicBezTo>
                  <a:cubicBezTo>
                    <a:pt x="2037" y="1642"/>
                    <a:pt x="2004" y="1325"/>
                    <a:pt x="1907" y="1002"/>
                  </a:cubicBezTo>
                  <a:cubicBezTo>
                    <a:pt x="1866" y="862"/>
                    <a:pt x="1808" y="716"/>
                    <a:pt x="1721" y="542"/>
                  </a:cubicBezTo>
                  <a:cubicBezTo>
                    <a:pt x="1641" y="378"/>
                    <a:pt x="1540" y="215"/>
                    <a:pt x="1416" y="42"/>
                  </a:cubicBezTo>
                  <a:lnTo>
                    <a:pt x="1399" y="24"/>
                  </a:lnTo>
                  <a:cubicBezTo>
                    <a:pt x="1382" y="9"/>
                    <a:pt x="1362" y="1"/>
                    <a:pt x="1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2350287" y="598735"/>
              <a:ext cx="72464" cy="118667"/>
            </a:xfrm>
            <a:custGeom>
              <a:rect b="b" l="l" r="r" t="t"/>
              <a:pathLst>
                <a:path extrusionOk="0" h="3398" w="2075">
                  <a:moveTo>
                    <a:pt x="1328" y="1"/>
                  </a:moveTo>
                  <a:cubicBezTo>
                    <a:pt x="1304" y="2"/>
                    <a:pt x="1272" y="13"/>
                    <a:pt x="1259" y="34"/>
                  </a:cubicBezTo>
                  <a:cubicBezTo>
                    <a:pt x="1144" y="195"/>
                    <a:pt x="1021" y="351"/>
                    <a:pt x="898" y="506"/>
                  </a:cubicBezTo>
                  <a:cubicBezTo>
                    <a:pt x="815" y="612"/>
                    <a:pt x="731" y="719"/>
                    <a:pt x="650" y="826"/>
                  </a:cubicBezTo>
                  <a:cubicBezTo>
                    <a:pt x="455" y="1084"/>
                    <a:pt x="255" y="1366"/>
                    <a:pt x="125" y="1682"/>
                  </a:cubicBezTo>
                  <a:cubicBezTo>
                    <a:pt x="63" y="1835"/>
                    <a:pt x="27" y="1975"/>
                    <a:pt x="15" y="2110"/>
                  </a:cubicBezTo>
                  <a:cubicBezTo>
                    <a:pt x="1" y="2255"/>
                    <a:pt x="16" y="2397"/>
                    <a:pt x="60" y="2531"/>
                  </a:cubicBezTo>
                  <a:cubicBezTo>
                    <a:pt x="114" y="2698"/>
                    <a:pt x="222" y="2854"/>
                    <a:pt x="375" y="2996"/>
                  </a:cubicBezTo>
                  <a:cubicBezTo>
                    <a:pt x="472" y="3085"/>
                    <a:pt x="586" y="3168"/>
                    <a:pt x="723" y="3246"/>
                  </a:cubicBezTo>
                  <a:cubicBezTo>
                    <a:pt x="719" y="3266"/>
                    <a:pt x="720" y="3284"/>
                    <a:pt x="726" y="3301"/>
                  </a:cubicBezTo>
                  <a:cubicBezTo>
                    <a:pt x="733" y="3325"/>
                    <a:pt x="746" y="3346"/>
                    <a:pt x="763" y="3362"/>
                  </a:cubicBezTo>
                  <a:cubicBezTo>
                    <a:pt x="773" y="3371"/>
                    <a:pt x="782" y="3377"/>
                    <a:pt x="793" y="3383"/>
                  </a:cubicBezTo>
                  <a:cubicBezTo>
                    <a:pt x="812" y="3392"/>
                    <a:pt x="832" y="3397"/>
                    <a:pt x="852" y="3397"/>
                  </a:cubicBezTo>
                  <a:cubicBezTo>
                    <a:pt x="876" y="3397"/>
                    <a:pt x="901" y="3391"/>
                    <a:pt x="926" y="3377"/>
                  </a:cubicBezTo>
                  <a:cubicBezTo>
                    <a:pt x="1086" y="3295"/>
                    <a:pt x="1223" y="3205"/>
                    <a:pt x="1347" y="3101"/>
                  </a:cubicBezTo>
                  <a:cubicBezTo>
                    <a:pt x="1471" y="2996"/>
                    <a:pt x="1582" y="2876"/>
                    <a:pt x="1674" y="2742"/>
                  </a:cubicBezTo>
                  <a:cubicBezTo>
                    <a:pt x="1860" y="2479"/>
                    <a:pt x="1985" y="2160"/>
                    <a:pt x="2032" y="1820"/>
                  </a:cubicBezTo>
                  <a:cubicBezTo>
                    <a:pt x="2074" y="1505"/>
                    <a:pt x="2045" y="1176"/>
                    <a:pt x="1947" y="864"/>
                  </a:cubicBezTo>
                  <a:cubicBezTo>
                    <a:pt x="1851" y="557"/>
                    <a:pt x="1670" y="275"/>
                    <a:pt x="1424" y="50"/>
                  </a:cubicBezTo>
                  <a:lnTo>
                    <a:pt x="1401" y="28"/>
                  </a:lnTo>
                  <a:cubicBezTo>
                    <a:pt x="1381" y="12"/>
                    <a:pt x="1355" y="1"/>
                    <a:pt x="13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0"/>
            <p:cNvSpPr/>
            <p:nvPr/>
          </p:nvSpPr>
          <p:spPr>
            <a:xfrm>
              <a:off x="2447264" y="649895"/>
              <a:ext cx="121495" cy="70893"/>
            </a:xfrm>
            <a:custGeom>
              <a:rect b="b" l="l" r="r" t="t"/>
              <a:pathLst>
                <a:path extrusionOk="0" h="2030" w="3479">
                  <a:moveTo>
                    <a:pt x="1424" y="1"/>
                  </a:moveTo>
                  <a:cubicBezTo>
                    <a:pt x="1361" y="1"/>
                    <a:pt x="1298" y="3"/>
                    <a:pt x="1236" y="7"/>
                  </a:cubicBezTo>
                  <a:cubicBezTo>
                    <a:pt x="1088" y="18"/>
                    <a:pt x="946" y="49"/>
                    <a:pt x="819" y="96"/>
                  </a:cubicBezTo>
                  <a:cubicBezTo>
                    <a:pt x="683" y="145"/>
                    <a:pt x="559" y="224"/>
                    <a:pt x="449" y="328"/>
                  </a:cubicBezTo>
                  <a:cubicBezTo>
                    <a:pt x="341" y="426"/>
                    <a:pt x="246" y="564"/>
                    <a:pt x="168" y="736"/>
                  </a:cubicBezTo>
                  <a:cubicBezTo>
                    <a:pt x="93" y="905"/>
                    <a:pt x="39" y="1105"/>
                    <a:pt x="4" y="1363"/>
                  </a:cubicBezTo>
                  <a:cubicBezTo>
                    <a:pt x="0" y="1391"/>
                    <a:pt x="10" y="1418"/>
                    <a:pt x="28" y="1435"/>
                  </a:cubicBezTo>
                  <a:cubicBezTo>
                    <a:pt x="37" y="1443"/>
                    <a:pt x="48" y="1449"/>
                    <a:pt x="62" y="1453"/>
                  </a:cubicBezTo>
                  <a:cubicBezTo>
                    <a:pt x="67" y="1453"/>
                    <a:pt x="71" y="1454"/>
                    <a:pt x="76" y="1454"/>
                  </a:cubicBezTo>
                  <a:cubicBezTo>
                    <a:pt x="84" y="1454"/>
                    <a:pt x="92" y="1453"/>
                    <a:pt x="101" y="1450"/>
                  </a:cubicBezTo>
                  <a:lnTo>
                    <a:pt x="101" y="1450"/>
                  </a:lnTo>
                  <a:cubicBezTo>
                    <a:pt x="93" y="1467"/>
                    <a:pt x="93" y="1489"/>
                    <a:pt x="99" y="1511"/>
                  </a:cubicBezTo>
                  <a:cubicBezTo>
                    <a:pt x="104" y="1530"/>
                    <a:pt x="115" y="1545"/>
                    <a:pt x="130" y="1559"/>
                  </a:cubicBezTo>
                  <a:cubicBezTo>
                    <a:pt x="137" y="1566"/>
                    <a:pt x="144" y="1571"/>
                    <a:pt x="155" y="1577"/>
                  </a:cubicBezTo>
                  <a:cubicBezTo>
                    <a:pt x="467" y="1766"/>
                    <a:pt x="806" y="1951"/>
                    <a:pt x="1185" y="2012"/>
                  </a:cubicBezTo>
                  <a:cubicBezTo>
                    <a:pt x="1260" y="2023"/>
                    <a:pt x="1335" y="2029"/>
                    <a:pt x="1410" y="2029"/>
                  </a:cubicBezTo>
                  <a:cubicBezTo>
                    <a:pt x="1481" y="2029"/>
                    <a:pt x="1551" y="2024"/>
                    <a:pt x="1621" y="2013"/>
                  </a:cubicBezTo>
                  <a:cubicBezTo>
                    <a:pt x="1759" y="1991"/>
                    <a:pt x="1895" y="1950"/>
                    <a:pt x="2025" y="1885"/>
                  </a:cubicBezTo>
                  <a:cubicBezTo>
                    <a:pt x="2263" y="1772"/>
                    <a:pt x="2490" y="1592"/>
                    <a:pt x="2744" y="1319"/>
                  </a:cubicBezTo>
                  <a:cubicBezTo>
                    <a:pt x="2871" y="1184"/>
                    <a:pt x="2992" y="1034"/>
                    <a:pt x="3091" y="907"/>
                  </a:cubicBezTo>
                  <a:cubicBezTo>
                    <a:pt x="3206" y="760"/>
                    <a:pt x="3338" y="586"/>
                    <a:pt x="3458" y="404"/>
                  </a:cubicBezTo>
                  <a:cubicBezTo>
                    <a:pt x="3479" y="373"/>
                    <a:pt x="3472" y="325"/>
                    <a:pt x="3455" y="297"/>
                  </a:cubicBezTo>
                  <a:cubicBezTo>
                    <a:pt x="3447" y="288"/>
                    <a:pt x="3440" y="281"/>
                    <a:pt x="3433" y="274"/>
                  </a:cubicBezTo>
                  <a:cubicBezTo>
                    <a:pt x="3414" y="256"/>
                    <a:pt x="3388" y="246"/>
                    <a:pt x="3355" y="245"/>
                  </a:cubicBezTo>
                  <a:cubicBezTo>
                    <a:pt x="3305" y="242"/>
                    <a:pt x="3257" y="239"/>
                    <a:pt x="3207" y="235"/>
                  </a:cubicBezTo>
                  <a:cubicBezTo>
                    <a:pt x="2960" y="212"/>
                    <a:pt x="2711" y="169"/>
                    <a:pt x="2470" y="125"/>
                  </a:cubicBezTo>
                  <a:lnTo>
                    <a:pt x="2221" y="82"/>
                  </a:lnTo>
                  <a:cubicBezTo>
                    <a:pt x="1978" y="41"/>
                    <a:pt x="1702" y="1"/>
                    <a:pt x="14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0"/>
            <p:cNvSpPr/>
            <p:nvPr/>
          </p:nvSpPr>
          <p:spPr>
            <a:xfrm>
              <a:off x="2117641" y="660267"/>
              <a:ext cx="79204" cy="150691"/>
            </a:xfrm>
            <a:custGeom>
              <a:rect b="b" l="l" r="r" t="t"/>
              <a:pathLst>
                <a:path extrusionOk="0" h="4315" w="2268">
                  <a:moveTo>
                    <a:pt x="1254" y="0"/>
                  </a:moveTo>
                  <a:cubicBezTo>
                    <a:pt x="1253" y="0"/>
                    <a:pt x="1251" y="0"/>
                    <a:pt x="1250" y="0"/>
                  </a:cubicBezTo>
                  <a:cubicBezTo>
                    <a:pt x="1214" y="3"/>
                    <a:pt x="1182" y="22"/>
                    <a:pt x="1166" y="55"/>
                  </a:cubicBezTo>
                  <a:cubicBezTo>
                    <a:pt x="1072" y="221"/>
                    <a:pt x="975" y="385"/>
                    <a:pt x="879" y="548"/>
                  </a:cubicBezTo>
                  <a:cubicBezTo>
                    <a:pt x="761" y="746"/>
                    <a:pt x="643" y="944"/>
                    <a:pt x="532" y="1149"/>
                  </a:cubicBezTo>
                  <a:cubicBezTo>
                    <a:pt x="365" y="1455"/>
                    <a:pt x="159" y="1868"/>
                    <a:pt x="59" y="2318"/>
                  </a:cubicBezTo>
                  <a:cubicBezTo>
                    <a:pt x="16" y="2510"/>
                    <a:pt x="1" y="2696"/>
                    <a:pt x="13" y="2874"/>
                  </a:cubicBezTo>
                  <a:cubicBezTo>
                    <a:pt x="24" y="3057"/>
                    <a:pt x="75" y="3240"/>
                    <a:pt x="161" y="3414"/>
                  </a:cubicBezTo>
                  <a:cubicBezTo>
                    <a:pt x="234" y="3561"/>
                    <a:pt x="344" y="3704"/>
                    <a:pt x="491" y="3837"/>
                  </a:cubicBezTo>
                  <a:lnTo>
                    <a:pt x="538" y="3878"/>
                  </a:lnTo>
                  <a:cubicBezTo>
                    <a:pt x="644" y="3969"/>
                    <a:pt x="768" y="4056"/>
                    <a:pt x="908" y="4132"/>
                  </a:cubicBezTo>
                  <a:cubicBezTo>
                    <a:pt x="902" y="4154"/>
                    <a:pt x="905" y="4179"/>
                    <a:pt x="912" y="4201"/>
                  </a:cubicBezTo>
                  <a:cubicBezTo>
                    <a:pt x="920" y="4229"/>
                    <a:pt x="935" y="4252"/>
                    <a:pt x="957" y="4273"/>
                  </a:cubicBezTo>
                  <a:cubicBezTo>
                    <a:pt x="968" y="4284"/>
                    <a:pt x="981" y="4292"/>
                    <a:pt x="992" y="4298"/>
                  </a:cubicBezTo>
                  <a:cubicBezTo>
                    <a:pt x="1015" y="4308"/>
                    <a:pt x="1038" y="4315"/>
                    <a:pt x="1061" y="4315"/>
                  </a:cubicBezTo>
                  <a:cubicBezTo>
                    <a:pt x="1065" y="4315"/>
                    <a:pt x="1069" y="4315"/>
                    <a:pt x="1073" y="4314"/>
                  </a:cubicBezTo>
                  <a:cubicBezTo>
                    <a:pt x="1101" y="4313"/>
                    <a:pt x="1127" y="4306"/>
                    <a:pt x="1151" y="4291"/>
                  </a:cubicBezTo>
                  <a:lnTo>
                    <a:pt x="1192" y="4270"/>
                  </a:lnTo>
                  <a:lnTo>
                    <a:pt x="1222" y="4284"/>
                  </a:lnTo>
                  <a:cubicBezTo>
                    <a:pt x="1235" y="4290"/>
                    <a:pt x="1249" y="4293"/>
                    <a:pt x="1262" y="4293"/>
                  </a:cubicBezTo>
                  <a:cubicBezTo>
                    <a:pt x="1296" y="4293"/>
                    <a:pt x="1328" y="4275"/>
                    <a:pt x="1342" y="4244"/>
                  </a:cubicBezTo>
                  <a:cubicBezTo>
                    <a:pt x="1351" y="4227"/>
                    <a:pt x="1355" y="4207"/>
                    <a:pt x="1349" y="4186"/>
                  </a:cubicBezTo>
                  <a:cubicBezTo>
                    <a:pt x="1382" y="4169"/>
                    <a:pt x="1416" y="4151"/>
                    <a:pt x="1446" y="4129"/>
                  </a:cubicBezTo>
                  <a:cubicBezTo>
                    <a:pt x="1533" y="4074"/>
                    <a:pt x="1620" y="4008"/>
                    <a:pt x="1714" y="3926"/>
                  </a:cubicBezTo>
                  <a:cubicBezTo>
                    <a:pt x="1853" y="3803"/>
                    <a:pt x="1976" y="3642"/>
                    <a:pt x="2069" y="3453"/>
                  </a:cubicBezTo>
                  <a:cubicBezTo>
                    <a:pt x="2220" y="3145"/>
                    <a:pt x="2267" y="2763"/>
                    <a:pt x="2207" y="2314"/>
                  </a:cubicBezTo>
                  <a:cubicBezTo>
                    <a:pt x="2158" y="1958"/>
                    <a:pt x="2047" y="1580"/>
                    <a:pt x="1853" y="1123"/>
                  </a:cubicBezTo>
                  <a:cubicBezTo>
                    <a:pt x="1693" y="733"/>
                    <a:pt x="1501" y="359"/>
                    <a:pt x="1336" y="46"/>
                  </a:cubicBezTo>
                  <a:lnTo>
                    <a:pt x="1336" y="46"/>
                  </a:lnTo>
                  <a:cubicBezTo>
                    <a:pt x="1336" y="46"/>
                    <a:pt x="1336" y="46"/>
                    <a:pt x="1336" y="46"/>
                  </a:cubicBezTo>
                  <a:cubicBezTo>
                    <a:pt x="1338" y="46"/>
                    <a:pt x="1325" y="28"/>
                    <a:pt x="1325" y="28"/>
                  </a:cubicBezTo>
                  <a:cubicBezTo>
                    <a:pt x="1305" y="11"/>
                    <a:pt x="1279" y="0"/>
                    <a:pt x="1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2380669" y="720856"/>
              <a:ext cx="99774" cy="90205"/>
            </a:xfrm>
            <a:custGeom>
              <a:rect b="b" l="l" r="r" t="t"/>
              <a:pathLst>
                <a:path extrusionOk="0" h="2583" w="2857">
                  <a:moveTo>
                    <a:pt x="681" y="0"/>
                  </a:moveTo>
                  <a:cubicBezTo>
                    <a:pt x="641" y="0"/>
                    <a:pt x="598" y="2"/>
                    <a:pt x="553" y="5"/>
                  </a:cubicBezTo>
                  <a:cubicBezTo>
                    <a:pt x="427" y="17"/>
                    <a:pt x="295" y="47"/>
                    <a:pt x="133" y="105"/>
                  </a:cubicBezTo>
                  <a:cubicBezTo>
                    <a:pt x="92" y="110"/>
                    <a:pt x="57" y="129"/>
                    <a:pt x="34" y="158"/>
                  </a:cubicBezTo>
                  <a:cubicBezTo>
                    <a:pt x="9" y="188"/>
                    <a:pt x="1" y="226"/>
                    <a:pt x="3" y="261"/>
                  </a:cubicBezTo>
                  <a:cubicBezTo>
                    <a:pt x="56" y="663"/>
                    <a:pt x="147" y="997"/>
                    <a:pt x="284" y="1289"/>
                  </a:cubicBezTo>
                  <a:cubicBezTo>
                    <a:pt x="347" y="1428"/>
                    <a:pt x="431" y="1566"/>
                    <a:pt x="531" y="1700"/>
                  </a:cubicBezTo>
                  <a:cubicBezTo>
                    <a:pt x="605" y="1799"/>
                    <a:pt x="694" y="1896"/>
                    <a:pt x="796" y="1991"/>
                  </a:cubicBezTo>
                  <a:lnTo>
                    <a:pt x="848" y="2037"/>
                  </a:lnTo>
                  <a:cubicBezTo>
                    <a:pt x="948" y="2124"/>
                    <a:pt x="1069" y="2207"/>
                    <a:pt x="1231" y="2299"/>
                  </a:cubicBezTo>
                  <a:cubicBezTo>
                    <a:pt x="1359" y="2369"/>
                    <a:pt x="1505" y="2427"/>
                    <a:pt x="1678" y="2479"/>
                  </a:cubicBezTo>
                  <a:cubicBezTo>
                    <a:pt x="1831" y="2523"/>
                    <a:pt x="1994" y="2554"/>
                    <a:pt x="2173" y="2571"/>
                  </a:cubicBezTo>
                  <a:cubicBezTo>
                    <a:pt x="2253" y="2578"/>
                    <a:pt x="2336" y="2582"/>
                    <a:pt x="2416" y="2582"/>
                  </a:cubicBezTo>
                  <a:cubicBezTo>
                    <a:pt x="2428" y="2582"/>
                    <a:pt x="2439" y="2582"/>
                    <a:pt x="2451" y="2582"/>
                  </a:cubicBezTo>
                  <a:cubicBezTo>
                    <a:pt x="2554" y="2582"/>
                    <a:pt x="2657" y="2577"/>
                    <a:pt x="2757" y="2565"/>
                  </a:cubicBezTo>
                  <a:cubicBezTo>
                    <a:pt x="2792" y="2561"/>
                    <a:pt x="2825" y="2536"/>
                    <a:pt x="2839" y="2503"/>
                  </a:cubicBezTo>
                  <a:cubicBezTo>
                    <a:pt x="2857" y="2465"/>
                    <a:pt x="2844" y="2416"/>
                    <a:pt x="2810" y="2385"/>
                  </a:cubicBezTo>
                  <a:cubicBezTo>
                    <a:pt x="2796" y="2372"/>
                    <a:pt x="2782" y="2358"/>
                    <a:pt x="2768" y="2345"/>
                  </a:cubicBezTo>
                  <a:cubicBezTo>
                    <a:pt x="2596" y="2162"/>
                    <a:pt x="2470" y="1954"/>
                    <a:pt x="2368" y="1770"/>
                  </a:cubicBezTo>
                  <a:cubicBezTo>
                    <a:pt x="2305" y="1654"/>
                    <a:pt x="2243" y="1534"/>
                    <a:pt x="2180" y="1413"/>
                  </a:cubicBezTo>
                  <a:cubicBezTo>
                    <a:pt x="2113" y="1282"/>
                    <a:pt x="2048" y="1150"/>
                    <a:pt x="1975" y="1022"/>
                  </a:cubicBezTo>
                  <a:cubicBezTo>
                    <a:pt x="1863" y="816"/>
                    <a:pt x="1721" y="578"/>
                    <a:pt x="1529" y="382"/>
                  </a:cubicBezTo>
                  <a:cubicBezTo>
                    <a:pt x="1509" y="364"/>
                    <a:pt x="1485" y="340"/>
                    <a:pt x="1463" y="319"/>
                  </a:cubicBezTo>
                  <a:cubicBezTo>
                    <a:pt x="1396" y="260"/>
                    <a:pt x="1330" y="209"/>
                    <a:pt x="1258" y="163"/>
                  </a:cubicBezTo>
                  <a:cubicBezTo>
                    <a:pt x="1160" y="101"/>
                    <a:pt x="1051" y="57"/>
                    <a:pt x="926" y="25"/>
                  </a:cubicBezTo>
                  <a:cubicBezTo>
                    <a:pt x="853" y="8"/>
                    <a:pt x="773" y="0"/>
                    <a:pt x="6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2279641" y="766777"/>
              <a:ext cx="119086" cy="85351"/>
            </a:xfrm>
            <a:custGeom>
              <a:rect b="b" l="l" r="r" t="t"/>
              <a:pathLst>
                <a:path extrusionOk="0" h="2444" w="3410">
                  <a:moveTo>
                    <a:pt x="963" y="1"/>
                  </a:moveTo>
                  <a:cubicBezTo>
                    <a:pt x="679" y="1"/>
                    <a:pt x="375" y="109"/>
                    <a:pt x="40" y="331"/>
                  </a:cubicBezTo>
                  <a:cubicBezTo>
                    <a:pt x="10" y="350"/>
                    <a:pt x="0" y="392"/>
                    <a:pt x="14" y="425"/>
                  </a:cubicBezTo>
                  <a:lnTo>
                    <a:pt x="14" y="453"/>
                  </a:lnTo>
                  <a:cubicBezTo>
                    <a:pt x="24" y="551"/>
                    <a:pt x="47" y="646"/>
                    <a:pt x="68" y="726"/>
                  </a:cubicBezTo>
                  <a:cubicBezTo>
                    <a:pt x="90" y="813"/>
                    <a:pt x="117" y="898"/>
                    <a:pt x="146" y="984"/>
                  </a:cubicBezTo>
                  <a:cubicBezTo>
                    <a:pt x="203" y="1143"/>
                    <a:pt x="290" y="1303"/>
                    <a:pt x="400" y="1458"/>
                  </a:cubicBezTo>
                  <a:cubicBezTo>
                    <a:pt x="469" y="1553"/>
                    <a:pt x="555" y="1649"/>
                    <a:pt x="657" y="1743"/>
                  </a:cubicBezTo>
                  <a:cubicBezTo>
                    <a:pt x="692" y="1774"/>
                    <a:pt x="726" y="1805"/>
                    <a:pt x="762" y="1834"/>
                  </a:cubicBezTo>
                  <a:cubicBezTo>
                    <a:pt x="884" y="1932"/>
                    <a:pt x="1030" y="2024"/>
                    <a:pt x="1209" y="2113"/>
                  </a:cubicBezTo>
                  <a:cubicBezTo>
                    <a:pt x="1498" y="2258"/>
                    <a:pt x="1842" y="2359"/>
                    <a:pt x="2230" y="2410"/>
                  </a:cubicBezTo>
                  <a:cubicBezTo>
                    <a:pt x="2391" y="2434"/>
                    <a:pt x="2571" y="2443"/>
                    <a:pt x="2778" y="2443"/>
                  </a:cubicBezTo>
                  <a:cubicBezTo>
                    <a:pt x="2967" y="2443"/>
                    <a:pt x="3150" y="2431"/>
                    <a:pt x="3327" y="2403"/>
                  </a:cubicBezTo>
                  <a:cubicBezTo>
                    <a:pt x="3363" y="2399"/>
                    <a:pt x="3389" y="2376"/>
                    <a:pt x="3399" y="2341"/>
                  </a:cubicBezTo>
                  <a:cubicBezTo>
                    <a:pt x="3410" y="2307"/>
                    <a:pt x="3399" y="2271"/>
                    <a:pt x="3371" y="2247"/>
                  </a:cubicBezTo>
                  <a:cubicBezTo>
                    <a:pt x="3341" y="2220"/>
                    <a:pt x="3313" y="2192"/>
                    <a:pt x="3286" y="2164"/>
                  </a:cubicBezTo>
                  <a:cubicBezTo>
                    <a:pt x="3074" y="1943"/>
                    <a:pt x="2894" y="1684"/>
                    <a:pt x="2720" y="1433"/>
                  </a:cubicBezTo>
                  <a:lnTo>
                    <a:pt x="2653" y="1339"/>
                  </a:lnTo>
                  <a:cubicBezTo>
                    <a:pt x="2439" y="1030"/>
                    <a:pt x="2225" y="730"/>
                    <a:pt x="1967" y="475"/>
                  </a:cubicBezTo>
                  <a:cubicBezTo>
                    <a:pt x="1945" y="453"/>
                    <a:pt x="1926" y="435"/>
                    <a:pt x="1907" y="418"/>
                  </a:cubicBezTo>
                  <a:cubicBezTo>
                    <a:pt x="1804" y="324"/>
                    <a:pt x="1694" y="241"/>
                    <a:pt x="1579" y="174"/>
                  </a:cubicBezTo>
                  <a:cubicBezTo>
                    <a:pt x="1437" y="89"/>
                    <a:pt x="1284" y="36"/>
                    <a:pt x="1121" y="12"/>
                  </a:cubicBezTo>
                  <a:cubicBezTo>
                    <a:pt x="1069" y="5"/>
                    <a:pt x="1016" y="1"/>
                    <a:pt x="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2096758" y="619863"/>
              <a:ext cx="446484" cy="297959"/>
            </a:xfrm>
            <a:custGeom>
              <a:rect b="b" l="l" r="r" t="t"/>
              <a:pathLst>
                <a:path extrusionOk="0" h="8532" w="12785">
                  <a:moveTo>
                    <a:pt x="12091" y="1598"/>
                  </a:moveTo>
                  <a:lnTo>
                    <a:pt x="12091" y="1598"/>
                  </a:lnTo>
                  <a:cubicBezTo>
                    <a:pt x="12089" y="1598"/>
                    <a:pt x="12088" y="1599"/>
                    <a:pt x="12087" y="1599"/>
                  </a:cubicBezTo>
                  <a:cubicBezTo>
                    <a:pt x="12088" y="1599"/>
                    <a:pt x="12089" y="1598"/>
                    <a:pt x="12091" y="1598"/>
                  </a:cubicBezTo>
                  <a:close/>
                  <a:moveTo>
                    <a:pt x="8617" y="0"/>
                  </a:moveTo>
                  <a:cubicBezTo>
                    <a:pt x="8585" y="0"/>
                    <a:pt x="8550" y="29"/>
                    <a:pt x="8553" y="65"/>
                  </a:cubicBezTo>
                  <a:cubicBezTo>
                    <a:pt x="8574" y="294"/>
                    <a:pt x="8567" y="525"/>
                    <a:pt x="8543" y="753"/>
                  </a:cubicBezTo>
                  <a:cubicBezTo>
                    <a:pt x="8521" y="928"/>
                    <a:pt x="8484" y="1101"/>
                    <a:pt x="8441" y="1272"/>
                  </a:cubicBezTo>
                  <a:cubicBezTo>
                    <a:pt x="8394" y="1458"/>
                    <a:pt x="8336" y="1639"/>
                    <a:pt x="8267" y="1817"/>
                  </a:cubicBezTo>
                  <a:cubicBezTo>
                    <a:pt x="8118" y="2183"/>
                    <a:pt x="7918" y="2524"/>
                    <a:pt x="7729" y="2869"/>
                  </a:cubicBezTo>
                  <a:cubicBezTo>
                    <a:pt x="7716" y="2890"/>
                    <a:pt x="7711" y="2915"/>
                    <a:pt x="7710" y="2937"/>
                  </a:cubicBezTo>
                  <a:cubicBezTo>
                    <a:pt x="7382" y="3062"/>
                    <a:pt x="7055" y="3192"/>
                    <a:pt x="6734" y="3330"/>
                  </a:cubicBezTo>
                  <a:cubicBezTo>
                    <a:pt x="6383" y="3479"/>
                    <a:pt x="6036" y="3635"/>
                    <a:pt x="5694" y="3804"/>
                  </a:cubicBezTo>
                  <a:cubicBezTo>
                    <a:pt x="5508" y="3895"/>
                    <a:pt x="5321" y="3990"/>
                    <a:pt x="5139" y="4088"/>
                  </a:cubicBezTo>
                  <a:cubicBezTo>
                    <a:pt x="5180" y="3965"/>
                    <a:pt x="5216" y="3840"/>
                    <a:pt x="5245" y="3714"/>
                  </a:cubicBezTo>
                  <a:cubicBezTo>
                    <a:pt x="5319" y="3406"/>
                    <a:pt x="5367" y="3094"/>
                    <a:pt x="5403" y="2782"/>
                  </a:cubicBezTo>
                  <a:cubicBezTo>
                    <a:pt x="5475" y="2148"/>
                    <a:pt x="5477" y="1508"/>
                    <a:pt x="5479" y="870"/>
                  </a:cubicBezTo>
                  <a:cubicBezTo>
                    <a:pt x="5479" y="851"/>
                    <a:pt x="5470" y="836"/>
                    <a:pt x="5458" y="823"/>
                  </a:cubicBezTo>
                  <a:cubicBezTo>
                    <a:pt x="5446" y="812"/>
                    <a:pt x="5430" y="805"/>
                    <a:pt x="5412" y="805"/>
                  </a:cubicBezTo>
                  <a:cubicBezTo>
                    <a:pt x="5376" y="805"/>
                    <a:pt x="5349" y="837"/>
                    <a:pt x="5349" y="871"/>
                  </a:cubicBezTo>
                  <a:cubicBezTo>
                    <a:pt x="5343" y="1319"/>
                    <a:pt x="5323" y="1765"/>
                    <a:pt x="5273" y="2209"/>
                  </a:cubicBezTo>
                  <a:cubicBezTo>
                    <a:pt x="5243" y="2465"/>
                    <a:pt x="5203" y="2720"/>
                    <a:pt x="5146" y="2971"/>
                  </a:cubicBezTo>
                  <a:cubicBezTo>
                    <a:pt x="5087" y="3233"/>
                    <a:pt x="5008" y="3489"/>
                    <a:pt x="4911" y="3739"/>
                  </a:cubicBezTo>
                  <a:cubicBezTo>
                    <a:pt x="4824" y="3951"/>
                    <a:pt x="4728" y="4158"/>
                    <a:pt x="4631" y="4366"/>
                  </a:cubicBezTo>
                  <a:cubicBezTo>
                    <a:pt x="4315" y="4545"/>
                    <a:pt x="4004" y="4731"/>
                    <a:pt x="3699" y="4929"/>
                  </a:cubicBezTo>
                  <a:cubicBezTo>
                    <a:pt x="3169" y="5268"/>
                    <a:pt x="2661" y="5640"/>
                    <a:pt x="2174" y="6037"/>
                  </a:cubicBezTo>
                  <a:cubicBezTo>
                    <a:pt x="2179" y="6022"/>
                    <a:pt x="2185" y="6007"/>
                    <a:pt x="2185" y="5989"/>
                  </a:cubicBezTo>
                  <a:cubicBezTo>
                    <a:pt x="2189" y="5665"/>
                    <a:pt x="2165" y="5340"/>
                    <a:pt x="2141" y="5016"/>
                  </a:cubicBezTo>
                  <a:cubicBezTo>
                    <a:pt x="2117" y="4676"/>
                    <a:pt x="2085" y="4337"/>
                    <a:pt x="2055" y="3996"/>
                  </a:cubicBezTo>
                  <a:cubicBezTo>
                    <a:pt x="1994" y="3318"/>
                    <a:pt x="1936" y="2638"/>
                    <a:pt x="1931" y="1957"/>
                  </a:cubicBezTo>
                  <a:cubicBezTo>
                    <a:pt x="1931" y="1937"/>
                    <a:pt x="1923" y="1922"/>
                    <a:pt x="1910" y="1910"/>
                  </a:cubicBezTo>
                  <a:cubicBezTo>
                    <a:pt x="1898" y="1900"/>
                    <a:pt x="1882" y="1893"/>
                    <a:pt x="1865" y="1893"/>
                  </a:cubicBezTo>
                  <a:cubicBezTo>
                    <a:pt x="1830" y="1893"/>
                    <a:pt x="1802" y="1922"/>
                    <a:pt x="1801" y="1958"/>
                  </a:cubicBezTo>
                  <a:cubicBezTo>
                    <a:pt x="1801" y="2622"/>
                    <a:pt x="1822" y="3287"/>
                    <a:pt x="1842" y="3951"/>
                  </a:cubicBezTo>
                  <a:cubicBezTo>
                    <a:pt x="1853" y="4291"/>
                    <a:pt x="1862" y="4631"/>
                    <a:pt x="1867" y="4973"/>
                  </a:cubicBezTo>
                  <a:cubicBezTo>
                    <a:pt x="1871" y="5313"/>
                    <a:pt x="1865" y="5655"/>
                    <a:pt x="1871" y="5994"/>
                  </a:cubicBezTo>
                  <a:cubicBezTo>
                    <a:pt x="1874" y="6079"/>
                    <a:pt x="1945" y="6149"/>
                    <a:pt x="2030" y="6149"/>
                  </a:cubicBezTo>
                  <a:cubicBezTo>
                    <a:pt x="2037" y="6149"/>
                    <a:pt x="2043" y="6146"/>
                    <a:pt x="2050" y="6146"/>
                  </a:cubicBezTo>
                  <a:cubicBezTo>
                    <a:pt x="1951" y="6229"/>
                    <a:pt x="1851" y="6312"/>
                    <a:pt x="1753" y="6398"/>
                  </a:cubicBezTo>
                  <a:cubicBezTo>
                    <a:pt x="1443" y="6671"/>
                    <a:pt x="1147" y="6959"/>
                    <a:pt x="862" y="7256"/>
                  </a:cubicBezTo>
                  <a:cubicBezTo>
                    <a:pt x="728" y="7397"/>
                    <a:pt x="594" y="7542"/>
                    <a:pt x="467" y="7691"/>
                  </a:cubicBezTo>
                  <a:cubicBezTo>
                    <a:pt x="329" y="7851"/>
                    <a:pt x="197" y="8017"/>
                    <a:pt x="70" y="8185"/>
                  </a:cubicBezTo>
                  <a:cubicBezTo>
                    <a:pt x="1" y="8281"/>
                    <a:pt x="13" y="8413"/>
                    <a:pt x="107" y="8486"/>
                  </a:cubicBezTo>
                  <a:cubicBezTo>
                    <a:pt x="144" y="8516"/>
                    <a:pt x="192" y="8532"/>
                    <a:pt x="239" y="8532"/>
                  </a:cubicBezTo>
                  <a:cubicBezTo>
                    <a:pt x="246" y="8532"/>
                    <a:pt x="253" y="8531"/>
                    <a:pt x="260" y="8530"/>
                  </a:cubicBezTo>
                  <a:cubicBezTo>
                    <a:pt x="321" y="8524"/>
                    <a:pt x="365" y="8495"/>
                    <a:pt x="405" y="8452"/>
                  </a:cubicBezTo>
                  <a:cubicBezTo>
                    <a:pt x="726" y="8093"/>
                    <a:pt x="1049" y="7735"/>
                    <a:pt x="1392" y="7396"/>
                  </a:cubicBezTo>
                  <a:cubicBezTo>
                    <a:pt x="2497" y="6313"/>
                    <a:pt x="3759" y="5402"/>
                    <a:pt x="5095" y="4631"/>
                  </a:cubicBezTo>
                  <a:cubicBezTo>
                    <a:pt x="5208" y="4657"/>
                    <a:pt x="5320" y="4686"/>
                    <a:pt x="5429" y="4724"/>
                  </a:cubicBezTo>
                  <a:cubicBezTo>
                    <a:pt x="5599" y="4788"/>
                    <a:pt x="5764" y="4864"/>
                    <a:pt x="5927" y="4947"/>
                  </a:cubicBezTo>
                  <a:cubicBezTo>
                    <a:pt x="6101" y="5035"/>
                    <a:pt x="6267" y="5145"/>
                    <a:pt x="6426" y="5256"/>
                  </a:cubicBezTo>
                  <a:cubicBezTo>
                    <a:pt x="6702" y="5453"/>
                    <a:pt x="6968" y="5663"/>
                    <a:pt x="7239" y="5865"/>
                  </a:cubicBezTo>
                  <a:cubicBezTo>
                    <a:pt x="7370" y="5961"/>
                    <a:pt x="7502" y="6057"/>
                    <a:pt x="7639" y="6146"/>
                  </a:cubicBezTo>
                  <a:cubicBezTo>
                    <a:pt x="7776" y="6235"/>
                    <a:pt x="7921" y="6312"/>
                    <a:pt x="8067" y="6384"/>
                  </a:cubicBezTo>
                  <a:cubicBezTo>
                    <a:pt x="8076" y="6389"/>
                    <a:pt x="8086" y="6391"/>
                    <a:pt x="8096" y="6391"/>
                  </a:cubicBezTo>
                  <a:cubicBezTo>
                    <a:pt x="8119" y="6391"/>
                    <a:pt x="8141" y="6378"/>
                    <a:pt x="8153" y="6356"/>
                  </a:cubicBezTo>
                  <a:cubicBezTo>
                    <a:pt x="8166" y="6331"/>
                    <a:pt x="8162" y="6298"/>
                    <a:pt x="8139" y="6279"/>
                  </a:cubicBezTo>
                  <a:cubicBezTo>
                    <a:pt x="8136" y="6276"/>
                    <a:pt x="8131" y="6272"/>
                    <a:pt x="8125" y="6271"/>
                  </a:cubicBezTo>
                  <a:cubicBezTo>
                    <a:pt x="7970" y="6195"/>
                    <a:pt x="7827" y="6099"/>
                    <a:pt x="7686" y="6001"/>
                  </a:cubicBezTo>
                  <a:lnTo>
                    <a:pt x="7686" y="6001"/>
                  </a:lnTo>
                  <a:cubicBezTo>
                    <a:pt x="7687" y="6002"/>
                    <a:pt x="7688" y="6003"/>
                    <a:pt x="7688" y="6004"/>
                  </a:cubicBezTo>
                  <a:lnTo>
                    <a:pt x="7688" y="6004"/>
                  </a:lnTo>
                  <a:cubicBezTo>
                    <a:pt x="7475" y="5850"/>
                    <a:pt x="7273" y="5683"/>
                    <a:pt x="7075" y="5511"/>
                  </a:cubicBezTo>
                  <a:cubicBezTo>
                    <a:pt x="6862" y="5329"/>
                    <a:pt x="6652" y="5144"/>
                    <a:pt x="6433" y="4970"/>
                  </a:cubicBezTo>
                  <a:cubicBezTo>
                    <a:pt x="6330" y="4889"/>
                    <a:pt x="6226" y="4813"/>
                    <a:pt x="6119" y="4737"/>
                  </a:cubicBezTo>
                  <a:cubicBezTo>
                    <a:pt x="6013" y="4662"/>
                    <a:pt x="5907" y="4593"/>
                    <a:pt x="5792" y="4533"/>
                  </a:cubicBezTo>
                  <a:cubicBezTo>
                    <a:pt x="5694" y="4481"/>
                    <a:pt x="5592" y="4441"/>
                    <a:pt x="5488" y="4407"/>
                  </a:cubicBezTo>
                  <a:cubicBezTo>
                    <a:pt x="6010" y="4123"/>
                    <a:pt x="6540" y="3853"/>
                    <a:pt x="7076" y="3597"/>
                  </a:cubicBezTo>
                  <a:cubicBezTo>
                    <a:pt x="7398" y="3445"/>
                    <a:pt x="7723" y="3301"/>
                    <a:pt x="8052" y="3164"/>
                  </a:cubicBezTo>
                  <a:cubicBezTo>
                    <a:pt x="8146" y="3224"/>
                    <a:pt x="8240" y="3282"/>
                    <a:pt x="8331" y="3344"/>
                  </a:cubicBezTo>
                  <a:cubicBezTo>
                    <a:pt x="8709" y="3620"/>
                    <a:pt x="9042" y="3951"/>
                    <a:pt x="9368" y="4287"/>
                  </a:cubicBezTo>
                  <a:cubicBezTo>
                    <a:pt x="9530" y="4452"/>
                    <a:pt x="9696" y="4618"/>
                    <a:pt x="9867" y="4777"/>
                  </a:cubicBezTo>
                  <a:cubicBezTo>
                    <a:pt x="10041" y="4937"/>
                    <a:pt x="10228" y="5085"/>
                    <a:pt x="10422" y="5221"/>
                  </a:cubicBezTo>
                  <a:cubicBezTo>
                    <a:pt x="10430" y="5228"/>
                    <a:pt x="10439" y="5230"/>
                    <a:pt x="10449" y="5230"/>
                  </a:cubicBezTo>
                  <a:cubicBezTo>
                    <a:pt x="10467" y="5230"/>
                    <a:pt x="10488" y="5220"/>
                    <a:pt x="10500" y="5208"/>
                  </a:cubicBezTo>
                  <a:cubicBezTo>
                    <a:pt x="10527" y="5180"/>
                    <a:pt x="10531" y="5133"/>
                    <a:pt x="10504" y="5112"/>
                  </a:cubicBezTo>
                  <a:cubicBezTo>
                    <a:pt x="10288" y="4960"/>
                    <a:pt x="10098" y="4781"/>
                    <a:pt x="9917" y="4592"/>
                  </a:cubicBezTo>
                  <a:cubicBezTo>
                    <a:pt x="9721" y="4388"/>
                    <a:pt x="9540" y="4172"/>
                    <a:pt x="9358" y="3960"/>
                  </a:cubicBezTo>
                  <a:cubicBezTo>
                    <a:pt x="9265" y="3853"/>
                    <a:pt x="9174" y="3746"/>
                    <a:pt x="9078" y="3642"/>
                  </a:cubicBezTo>
                  <a:cubicBezTo>
                    <a:pt x="8984" y="3541"/>
                    <a:pt x="8887" y="3442"/>
                    <a:pt x="8785" y="3348"/>
                  </a:cubicBezTo>
                  <a:cubicBezTo>
                    <a:pt x="8774" y="3338"/>
                    <a:pt x="8766" y="3330"/>
                    <a:pt x="8757" y="3322"/>
                  </a:cubicBezTo>
                  <a:cubicBezTo>
                    <a:pt x="8666" y="3238"/>
                    <a:pt x="8567" y="3159"/>
                    <a:pt x="8466" y="3087"/>
                  </a:cubicBezTo>
                  <a:cubicBezTo>
                    <a:pt x="8438" y="3066"/>
                    <a:pt x="8408" y="3049"/>
                    <a:pt x="8380" y="3031"/>
                  </a:cubicBezTo>
                  <a:cubicBezTo>
                    <a:pt x="8565" y="2956"/>
                    <a:pt x="8750" y="2879"/>
                    <a:pt x="8937" y="2807"/>
                  </a:cubicBezTo>
                  <a:cubicBezTo>
                    <a:pt x="9558" y="2568"/>
                    <a:pt x="10185" y="2343"/>
                    <a:pt x="10816" y="2136"/>
                  </a:cubicBezTo>
                  <a:cubicBezTo>
                    <a:pt x="11449" y="1929"/>
                    <a:pt x="12090" y="1733"/>
                    <a:pt x="12736" y="1569"/>
                  </a:cubicBezTo>
                  <a:cubicBezTo>
                    <a:pt x="12770" y="1560"/>
                    <a:pt x="12784" y="1515"/>
                    <a:pt x="12773" y="1486"/>
                  </a:cubicBezTo>
                  <a:cubicBezTo>
                    <a:pt x="12769" y="1475"/>
                    <a:pt x="12764" y="1468"/>
                    <a:pt x="12757" y="1461"/>
                  </a:cubicBezTo>
                  <a:cubicBezTo>
                    <a:pt x="12746" y="1451"/>
                    <a:pt x="12731" y="1446"/>
                    <a:pt x="12714" y="1446"/>
                  </a:cubicBezTo>
                  <a:cubicBezTo>
                    <a:pt x="12705" y="1446"/>
                    <a:pt x="12697" y="1448"/>
                    <a:pt x="12688" y="1450"/>
                  </a:cubicBezTo>
                  <a:cubicBezTo>
                    <a:pt x="12547" y="1486"/>
                    <a:pt x="12403" y="1520"/>
                    <a:pt x="12260" y="1556"/>
                  </a:cubicBezTo>
                  <a:cubicBezTo>
                    <a:pt x="12203" y="1570"/>
                    <a:pt x="12147" y="1585"/>
                    <a:pt x="12091" y="1598"/>
                  </a:cubicBezTo>
                  <a:lnTo>
                    <a:pt x="12091" y="1598"/>
                  </a:lnTo>
                  <a:cubicBezTo>
                    <a:pt x="12095" y="1597"/>
                    <a:pt x="12101" y="1596"/>
                    <a:pt x="12106" y="1595"/>
                  </a:cubicBezTo>
                  <a:lnTo>
                    <a:pt x="12106" y="1595"/>
                  </a:lnTo>
                  <a:cubicBezTo>
                    <a:pt x="11384" y="1774"/>
                    <a:pt x="10667" y="1961"/>
                    <a:pt x="9956" y="2175"/>
                  </a:cubicBezTo>
                  <a:cubicBezTo>
                    <a:pt x="9354" y="2354"/>
                    <a:pt x="8759" y="2554"/>
                    <a:pt x="8168" y="2770"/>
                  </a:cubicBezTo>
                  <a:cubicBezTo>
                    <a:pt x="8176" y="2754"/>
                    <a:pt x="8186" y="2742"/>
                    <a:pt x="8193" y="2727"/>
                  </a:cubicBezTo>
                  <a:cubicBezTo>
                    <a:pt x="8249" y="2605"/>
                    <a:pt x="8298" y="2480"/>
                    <a:pt x="8345" y="2354"/>
                  </a:cubicBezTo>
                  <a:cubicBezTo>
                    <a:pt x="8387" y="2238"/>
                    <a:pt x="8420" y="2121"/>
                    <a:pt x="8455" y="2003"/>
                  </a:cubicBezTo>
                  <a:cubicBezTo>
                    <a:pt x="8494" y="1868"/>
                    <a:pt x="8530" y="1736"/>
                    <a:pt x="8560" y="1602"/>
                  </a:cubicBezTo>
                  <a:cubicBezTo>
                    <a:pt x="8619" y="1353"/>
                    <a:pt x="8659" y="1102"/>
                    <a:pt x="8681" y="849"/>
                  </a:cubicBezTo>
                  <a:cubicBezTo>
                    <a:pt x="8705" y="587"/>
                    <a:pt x="8709" y="326"/>
                    <a:pt x="8683" y="64"/>
                  </a:cubicBezTo>
                  <a:cubicBezTo>
                    <a:pt x="8681" y="45"/>
                    <a:pt x="8675" y="28"/>
                    <a:pt x="8661" y="16"/>
                  </a:cubicBezTo>
                  <a:cubicBezTo>
                    <a:pt x="8650" y="5"/>
                    <a:pt x="8634" y="0"/>
                    <a:pt x="86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20"/>
          <p:cNvGrpSpPr/>
          <p:nvPr/>
        </p:nvGrpSpPr>
        <p:grpSpPr>
          <a:xfrm>
            <a:off x="7842815" y="108422"/>
            <a:ext cx="992363" cy="647798"/>
            <a:chOff x="7770792" y="5945912"/>
            <a:chExt cx="475748" cy="310560"/>
          </a:xfrm>
        </p:grpSpPr>
        <p:sp>
          <p:nvSpPr>
            <p:cNvPr id="1045" name="Google Shape;1045;p20"/>
            <p:cNvSpPr/>
            <p:nvPr/>
          </p:nvSpPr>
          <p:spPr>
            <a:xfrm>
              <a:off x="8018420" y="6136094"/>
              <a:ext cx="185334" cy="120378"/>
            </a:xfrm>
            <a:custGeom>
              <a:rect b="b" l="l" r="r" t="t"/>
              <a:pathLst>
                <a:path extrusionOk="0" h="3447" w="5307">
                  <a:moveTo>
                    <a:pt x="5307" y="0"/>
                  </a:moveTo>
                  <a:lnTo>
                    <a:pt x="5307" y="0"/>
                  </a:lnTo>
                  <a:cubicBezTo>
                    <a:pt x="5101" y="23"/>
                    <a:pt x="4896" y="29"/>
                    <a:pt x="4692" y="29"/>
                  </a:cubicBezTo>
                  <a:cubicBezTo>
                    <a:pt x="4443" y="29"/>
                    <a:pt x="4195" y="20"/>
                    <a:pt x="3947" y="20"/>
                  </a:cubicBezTo>
                  <a:cubicBezTo>
                    <a:pt x="3663" y="20"/>
                    <a:pt x="3380" y="32"/>
                    <a:pt x="3095" y="84"/>
                  </a:cubicBezTo>
                  <a:cubicBezTo>
                    <a:pt x="2417" y="209"/>
                    <a:pt x="1763" y="476"/>
                    <a:pt x="1197" y="874"/>
                  </a:cubicBezTo>
                  <a:cubicBezTo>
                    <a:pt x="556" y="1324"/>
                    <a:pt x="0" y="2007"/>
                    <a:pt x="4" y="2790"/>
                  </a:cubicBezTo>
                  <a:cubicBezTo>
                    <a:pt x="4" y="2890"/>
                    <a:pt x="15" y="2989"/>
                    <a:pt x="64" y="3076"/>
                  </a:cubicBezTo>
                  <a:cubicBezTo>
                    <a:pt x="148" y="3228"/>
                    <a:pt x="327" y="3298"/>
                    <a:pt x="497" y="3342"/>
                  </a:cubicBezTo>
                  <a:cubicBezTo>
                    <a:pt x="759" y="3414"/>
                    <a:pt x="1026" y="3447"/>
                    <a:pt x="1294" y="3447"/>
                  </a:cubicBezTo>
                  <a:cubicBezTo>
                    <a:pt x="2071" y="3447"/>
                    <a:pt x="2847" y="3166"/>
                    <a:pt x="3482" y="2724"/>
                  </a:cubicBezTo>
                  <a:cubicBezTo>
                    <a:pt x="4157" y="2254"/>
                    <a:pt x="4596" y="1723"/>
                    <a:pt x="4930" y="968"/>
                  </a:cubicBezTo>
                  <a:cubicBezTo>
                    <a:pt x="4980" y="856"/>
                    <a:pt x="5200" y="13"/>
                    <a:pt x="53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a:off x="8054774" y="6139726"/>
              <a:ext cx="142519" cy="82138"/>
            </a:xfrm>
            <a:custGeom>
              <a:rect b="b" l="l" r="r" t="t"/>
              <a:pathLst>
                <a:path extrusionOk="0" h="2352" w="4081">
                  <a:moveTo>
                    <a:pt x="3965" y="0"/>
                  </a:moveTo>
                  <a:cubicBezTo>
                    <a:pt x="3949" y="0"/>
                    <a:pt x="3932" y="6"/>
                    <a:pt x="3916" y="19"/>
                  </a:cubicBezTo>
                  <a:cubicBezTo>
                    <a:pt x="2772" y="972"/>
                    <a:pt x="1485" y="1705"/>
                    <a:pt x="84" y="2206"/>
                  </a:cubicBezTo>
                  <a:cubicBezTo>
                    <a:pt x="0" y="2237"/>
                    <a:pt x="47" y="2352"/>
                    <a:pt x="125" y="2352"/>
                  </a:cubicBezTo>
                  <a:cubicBezTo>
                    <a:pt x="134" y="2352"/>
                    <a:pt x="143" y="2350"/>
                    <a:pt x="153" y="2347"/>
                  </a:cubicBezTo>
                  <a:cubicBezTo>
                    <a:pt x="1567" y="1841"/>
                    <a:pt x="2866" y="1097"/>
                    <a:pt x="4019" y="138"/>
                  </a:cubicBezTo>
                  <a:cubicBezTo>
                    <a:pt x="4080" y="87"/>
                    <a:pt x="4028" y="0"/>
                    <a:pt x="3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a:off x="8101568" y="5945912"/>
              <a:ext cx="117130" cy="201014"/>
            </a:xfrm>
            <a:custGeom>
              <a:rect b="b" l="l" r="r" t="t"/>
              <a:pathLst>
                <a:path extrusionOk="0" h="5756" w="3354">
                  <a:moveTo>
                    <a:pt x="896" y="1"/>
                  </a:moveTo>
                  <a:cubicBezTo>
                    <a:pt x="847" y="1"/>
                    <a:pt x="798" y="8"/>
                    <a:pt x="751" y="26"/>
                  </a:cubicBezTo>
                  <a:cubicBezTo>
                    <a:pt x="659" y="61"/>
                    <a:pt x="587" y="131"/>
                    <a:pt x="524" y="206"/>
                  </a:cubicBezTo>
                  <a:cubicBezTo>
                    <a:pt x="16" y="801"/>
                    <a:pt x="0" y="1683"/>
                    <a:pt x="201" y="2441"/>
                  </a:cubicBezTo>
                  <a:cubicBezTo>
                    <a:pt x="376" y="3109"/>
                    <a:pt x="704" y="3733"/>
                    <a:pt x="1142" y="4266"/>
                  </a:cubicBezTo>
                  <a:cubicBezTo>
                    <a:pt x="1618" y="4846"/>
                    <a:pt x="2266" y="5216"/>
                    <a:pt x="2778" y="5755"/>
                  </a:cubicBezTo>
                  <a:cubicBezTo>
                    <a:pt x="2706" y="5679"/>
                    <a:pt x="3080" y="4891"/>
                    <a:pt x="3115" y="4774"/>
                  </a:cubicBezTo>
                  <a:cubicBezTo>
                    <a:pt x="3344" y="3980"/>
                    <a:pt x="3354" y="3291"/>
                    <a:pt x="3140" y="2497"/>
                  </a:cubicBezTo>
                  <a:cubicBezTo>
                    <a:pt x="2868" y="1491"/>
                    <a:pt x="2216" y="548"/>
                    <a:pt x="1255" y="99"/>
                  </a:cubicBezTo>
                  <a:cubicBezTo>
                    <a:pt x="1143" y="47"/>
                    <a:pt x="1018"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a:off x="7805923" y="6107354"/>
              <a:ext cx="440617" cy="49485"/>
            </a:xfrm>
            <a:custGeom>
              <a:rect b="b" l="l" r="r" t="t"/>
              <a:pathLst>
                <a:path extrusionOk="0" h="1417" w="12617">
                  <a:moveTo>
                    <a:pt x="5625" y="1"/>
                  </a:moveTo>
                  <a:cubicBezTo>
                    <a:pt x="3800" y="1"/>
                    <a:pt x="1972" y="234"/>
                    <a:pt x="179" y="704"/>
                  </a:cubicBezTo>
                  <a:cubicBezTo>
                    <a:pt x="1" y="753"/>
                    <a:pt x="37" y="1018"/>
                    <a:pt x="197" y="1018"/>
                  </a:cubicBezTo>
                  <a:cubicBezTo>
                    <a:pt x="210" y="1018"/>
                    <a:pt x="224" y="1016"/>
                    <a:pt x="239" y="1012"/>
                  </a:cubicBezTo>
                  <a:cubicBezTo>
                    <a:pt x="2014" y="546"/>
                    <a:pt x="3824" y="314"/>
                    <a:pt x="5632" y="314"/>
                  </a:cubicBezTo>
                  <a:cubicBezTo>
                    <a:pt x="7896" y="314"/>
                    <a:pt x="10155" y="679"/>
                    <a:pt x="12337" y="1407"/>
                  </a:cubicBezTo>
                  <a:cubicBezTo>
                    <a:pt x="12356" y="1413"/>
                    <a:pt x="12373" y="1416"/>
                    <a:pt x="12390" y="1416"/>
                  </a:cubicBezTo>
                  <a:cubicBezTo>
                    <a:pt x="12546" y="1416"/>
                    <a:pt x="12617" y="1172"/>
                    <a:pt x="12444" y="1113"/>
                  </a:cubicBezTo>
                  <a:cubicBezTo>
                    <a:pt x="10226" y="373"/>
                    <a:pt x="7928" y="1"/>
                    <a:pt x="56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a:off x="7928498" y="6107564"/>
              <a:ext cx="87341" cy="106618"/>
            </a:xfrm>
            <a:custGeom>
              <a:rect b="b" l="l" r="r" t="t"/>
              <a:pathLst>
                <a:path extrusionOk="0" h="3053" w="2501">
                  <a:moveTo>
                    <a:pt x="2282" y="1"/>
                  </a:moveTo>
                  <a:cubicBezTo>
                    <a:pt x="2249" y="1"/>
                    <a:pt x="2216" y="13"/>
                    <a:pt x="2184" y="43"/>
                  </a:cubicBezTo>
                  <a:cubicBezTo>
                    <a:pt x="1338" y="852"/>
                    <a:pt x="630" y="1770"/>
                    <a:pt x="68" y="2801"/>
                  </a:cubicBezTo>
                  <a:cubicBezTo>
                    <a:pt x="0" y="2925"/>
                    <a:pt x="109" y="3052"/>
                    <a:pt x="212" y="3052"/>
                  </a:cubicBezTo>
                  <a:cubicBezTo>
                    <a:pt x="254" y="3052"/>
                    <a:pt x="296" y="3031"/>
                    <a:pt x="324" y="2980"/>
                  </a:cubicBezTo>
                  <a:cubicBezTo>
                    <a:pt x="872" y="1974"/>
                    <a:pt x="1556" y="1073"/>
                    <a:pt x="2385" y="282"/>
                  </a:cubicBezTo>
                  <a:cubicBezTo>
                    <a:pt x="2501" y="173"/>
                    <a:pt x="2401" y="1"/>
                    <a:pt x="2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0"/>
            <p:cNvSpPr/>
            <p:nvPr/>
          </p:nvSpPr>
          <p:spPr>
            <a:xfrm>
              <a:off x="7914564" y="6003253"/>
              <a:ext cx="178873" cy="117095"/>
            </a:xfrm>
            <a:custGeom>
              <a:rect b="b" l="l" r="r" t="t"/>
              <a:pathLst>
                <a:path extrusionOk="0" h="3353" w="5122">
                  <a:moveTo>
                    <a:pt x="224" y="1"/>
                  </a:moveTo>
                  <a:cubicBezTo>
                    <a:pt x="70" y="1"/>
                    <a:pt x="0" y="245"/>
                    <a:pt x="172" y="303"/>
                  </a:cubicBezTo>
                  <a:cubicBezTo>
                    <a:pt x="1958" y="908"/>
                    <a:pt x="3506" y="1911"/>
                    <a:pt x="4781" y="3300"/>
                  </a:cubicBezTo>
                  <a:cubicBezTo>
                    <a:pt x="4815" y="3337"/>
                    <a:pt x="4855" y="3353"/>
                    <a:pt x="4894" y="3353"/>
                  </a:cubicBezTo>
                  <a:cubicBezTo>
                    <a:pt x="5012" y="3353"/>
                    <a:pt x="5121" y="3211"/>
                    <a:pt x="5019" y="3099"/>
                  </a:cubicBezTo>
                  <a:cubicBezTo>
                    <a:pt x="3709" y="1671"/>
                    <a:pt x="2113" y="629"/>
                    <a:pt x="278" y="11"/>
                  </a:cubicBezTo>
                  <a:cubicBezTo>
                    <a:pt x="259" y="4"/>
                    <a:pt x="241" y="1"/>
                    <a:pt x="2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0"/>
            <p:cNvSpPr/>
            <p:nvPr/>
          </p:nvSpPr>
          <p:spPr>
            <a:xfrm>
              <a:off x="7770792" y="6090766"/>
              <a:ext cx="93732" cy="92929"/>
            </a:xfrm>
            <a:custGeom>
              <a:rect b="b" l="l" r="r" t="t"/>
              <a:pathLst>
                <a:path extrusionOk="0" h="2661" w="2684">
                  <a:moveTo>
                    <a:pt x="1260" y="1"/>
                  </a:moveTo>
                  <a:cubicBezTo>
                    <a:pt x="942" y="1"/>
                    <a:pt x="604" y="177"/>
                    <a:pt x="389" y="391"/>
                  </a:cubicBezTo>
                  <a:cubicBezTo>
                    <a:pt x="140" y="640"/>
                    <a:pt x="1" y="979"/>
                    <a:pt x="1" y="1330"/>
                  </a:cubicBezTo>
                  <a:cubicBezTo>
                    <a:pt x="1" y="1679"/>
                    <a:pt x="142" y="2022"/>
                    <a:pt x="389" y="2269"/>
                  </a:cubicBezTo>
                  <a:lnTo>
                    <a:pt x="658" y="2476"/>
                  </a:lnTo>
                  <a:cubicBezTo>
                    <a:pt x="865" y="2594"/>
                    <a:pt x="1089" y="2655"/>
                    <a:pt x="1329" y="2657"/>
                  </a:cubicBezTo>
                  <a:cubicBezTo>
                    <a:pt x="1337" y="2657"/>
                    <a:pt x="1347" y="2658"/>
                    <a:pt x="1357" y="2658"/>
                  </a:cubicBezTo>
                  <a:cubicBezTo>
                    <a:pt x="1379" y="2660"/>
                    <a:pt x="1401" y="2661"/>
                    <a:pt x="1424" y="2661"/>
                  </a:cubicBezTo>
                  <a:cubicBezTo>
                    <a:pt x="1742" y="2661"/>
                    <a:pt x="2080" y="2484"/>
                    <a:pt x="2295" y="2270"/>
                  </a:cubicBezTo>
                  <a:cubicBezTo>
                    <a:pt x="2544" y="2022"/>
                    <a:pt x="2683" y="1682"/>
                    <a:pt x="2683" y="1331"/>
                  </a:cubicBezTo>
                  <a:cubicBezTo>
                    <a:pt x="2683" y="981"/>
                    <a:pt x="2542" y="640"/>
                    <a:pt x="2295" y="393"/>
                  </a:cubicBezTo>
                  <a:lnTo>
                    <a:pt x="2026" y="185"/>
                  </a:lnTo>
                  <a:cubicBezTo>
                    <a:pt x="1819" y="65"/>
                    <a:pt x="1595" y="5"/>
                    <a:pt x="1355" y="5"/>
                  </a:cubicBezTo>
                  <a:cubicBezTo>
                    <a:pt x="1347" y="5"/>
                    <a:pt x="1337" y="3"/>
                    <a:pt x="1328" y="3"/>
                  </a:cubicBezTo>
                  <a:cubicBezTo>
                    <a:pt x="1305" y="1"/>
                    <a:pt x="1283" y="1"/>
                    <a:pt x="12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7877442" y="6159317"/>
              <a:ext cx="119749" cy="92824"/>
            </a:xfrm>
            <a:custGeom>
              <a:rect b="b" l="l" r="r" t="t"/>
              <a:pathLst>
                <a:path extrusionOk="0" h="2658" w="3429">
                  <a:moveTo>
                    <a:pt x="1714" y="1"/>
                  </a:moveTo>
                  <a:cubicBezTo>
                    <a:pt x="1" y="2"/>
                    <a:pt x="1" y="2658"/>
                    <a:pt x="1714" y="2658"/>
                  </a:cubicBezTo>
                  <a:cubicBezTo>
                    <a:pt x="3428" y="2658"/>
                    <a:pt x="3428" y="1"/>
                    <a:pt x="17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7863264" y="5965189"/>
              <a:ext cx="119749" cy="92824"/>
            </a:xfrm>
            <a:custGeom>
              <a:rect b="b" l="l" r="r" t="t"/>
              <a:pathLst>
                <a:path extrusionOk="0" h="2658" w="3429">
                  <a:moveTo>
                    <a:pt x="1715" y="0"/>
                  </a:moveTo>
                  <a:cubicBezTo>
                    <a:pt x="1" y="0"/>
                    <a:pt x="1" y="2658"/>
                    <a:pt x="1715" y="2658"/>
                  </a:cubicBezTo>
                  <a:cubicBezTo>
                    <a:pt x="3428" y="2658"/>
                    <a:pt x="3428" y="0"/>
                    <a:pt x="17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0"/>
            <p:cNvSpPr/>
            <p:nvPr/>
          </p:nvSpPr>
          <p:spPr>
            <a:xfrm>
              <a:off x="7787520" y="6100370"/>
              <a:ext cx="41034" cy="31779"/>
            </a:xfrm>
            <a:custGeom>
              <a:rect b="b" l="l" r="r" t="t"/>
              <a:pathLst>
                <a:path extrusionOk="0" h="910" w="1175">
                  <a:moveTo>
                    <a:pt x="588" y="0"/>
                  </a:moveTo>
                  <a:cubicBezTo>
                    <a:pt x="1" y="0"/>
                    <a:pt x="1" y="910"/>
                    <a:pt x="588" y="910"/>
                  </a:cubicBezTo>
                  <a:cubicBezTo>
                    <a:pt x="1174" y="910"/>
                    <a:pt x="1174" y="0"/>
                    <a:pt x="588"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0"/>
            <p:cNvSpPr/>
            <p:nvPr/>
          </p:nvSpPr>
          <p:spPr>
            <a:xfrm>
              <a:off x="7896614" y="5974094"/>
              <a:ext cx="40929" cy="31814"/>
            </a:xfrm>
            <a:custGeom>
              <a:rect b="b" l="l" r="r" t="t"/>
              <a:pathLst>
                <a:path extrusionOk="0" h="911" w="1172">
                  <a:moveTo>
                    <a:pt x="585" y="1"/>
                  </a:moveTo>
                  <a:cubicBezTo>
                    <a:pt x="1" y="3"/>
                    <a:pt x="1" y="910"/>
                    <a:pt x="585" y="910"/>
                  </a:cubicBezTo>
                  <a:cubicBezTo>
                    <a:pt x="1172" y="910"/>
                    <a:pt x="1172" y="1"/>
                    <a:pt x="585"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7915088" y="6164905"/>
              <a:ext cx="41034" cy="31814"/>
            </a:xfrm>
            <a:custGeom>
              <a:rect b="b" l="l" r="r" t="t"/>
              <a:pathLst>
                <a:path extrusionOk="0" h="911" w="1175">
                  <a:moveTo>
                    <a:pt x="587" y="1"/>
                  </a:moveTo>
                  <a:cubicBezTo>
                    <a:pt x="1" y="1"/>
                    <a:pt x="1" y="910"/>
                    <a:pt x="587" y="910"/>
                  </a:cubicBezTo>
                  <a:cubicBezTo>
                    <a:pt x="1174" y="910"/>
                    <a:pt x="1174" y="1"/>
                    <a:pt x="587"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8137817" y="5987434"/>
              <a:ext cx="59997" cy="150621"/>
            </a:xfrm>
            <a:custGeom>
              <a:rect b="b" l="l" r="r" t="t"/>
              <a:pathLst>
                <a:path extrusionOk="0" h="4313" w="1718">
                  <a:moveTo>
                    <a:pt x="107" y="1"/>
                  </a:moveTo>
                  <a:cubicBezTo>
                    <a:pt x="53" y="1"/>
                    <a:pt x="0" y="50"/>
                    <a:pt x="34" y="109"/>
                  </a:cubicBezTo>
                  <a:cubicBezTo>
                    <a:pt x="781" y="1395"/>
                    <a:pt x="1294" y="2786"/>
                    <a:pt x="1554" y="4250"/>
                  </a:cubicBezTo>
                  <a:cubicBezTo>
                    <a:pt x="1561" y="4293"/>
                    <a:pt x="1594" y="4312"/>
                    <a:pt x="1628" y="4312"/>
                  </a:cubicBezTo>
                  <a:cubicBezTo>
                    <a:pt x="1672" y="4312"/>
                    <a:pt x="1718" y="4279"/>
                    <a:pt x="1708" y="4221"/>
                  </a:cubicBezTo>
                  <a:cubicBezTo>
                    <a:pt x="1443" y="2744"/>
                    <a:pt x="930" y="1340"/>
                    <a:pt x="176" y="40"/>
                  </a:cubicBezTo>
                  <a:cubicBezTo>
                    <a:pt x="159" y="12"/>
                    <a:pt x="133" y="1"/>
                    <a:pt x="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20"/>
          <p:cNvGrpSpPr/>
          <p:nvPr/>
        </p:nvGrpSpPr>
        <p:grpSpPr>
          <a:xfrm>
            <a:off x="9398247" y="921350"/>
            <a:ext cx="1356586" cy="1165663"/>
            <a:chOff x="7711601" y="5191119"/>
            <a:chExt cx="650360" cy="558830"/>
          </a:xfrm>
        </p:grpSpPr>
        <p:sp>
          <p:nvSpPr>
            <p:cNvPr id="1059" name="Google Shape;1059;p20"/>
            <p:cNvSpPr/>
            <p:nvPr/>
          </p:nvSpPr>
          <p:spPr>
            <a:xfrm>
              <a:off x="7711601" y="5191119"/>
              <a:ext cx="580482" cy="558830"/>
            </a:xfrm>
            <a:custGeom>
              <a:rect b="b" l="l" r="r" t="t"/>
              <a:pathLst>
                <a:path extrusionOk="0" h="16002" w="16622">
                  <a:moveTo>
                    <a:pt x="2575" y="0"/>
                  </a:moveTo>
                  <a:cubicBezTo>
                    <a:pt x="2405" y="0"/>
                    <a:pt x="2226" y="20"/>
                    <a:pt x="2038" y="62"/>
                  </a:cubicBezTo>
                  <a:cubicBezTo>
                    <a:pt x="1224" y="243"/>
                    <a:pt x="783" y="1130"/>
                    <a:pt x="600" y="1945"/>
                  </a:cubicBezTo>
                  <a:cubicBezTo>
                    <a:pt x="1" y="4595"/>
                    <a:pt x="1164" y="7117"/>
                    <a:pt x="3423" y="8582"/>
                  </a:cubicBezTo>
                  <a:cubicBezTo>
                    <a:pt x="3347" y="8533"/>
                    <a:pt x="3239" y="8514"/>
                    <a:pt x="3115" y="8514"/>
                  </a:cubicBezTo>
                  <a:cubicBezTo>
                    <a:pt x="2762" y="8514"/>
                    <a:pt x="2283" y="8674"/>
                    <a:pt x="2077" y="8781"/>
                  </a:cubicBezTo>
                  <a:cubicBezTo>
                    <a:pt x="1656" y="9000"/>
                    <a:pt x="1360" y="9376"/>
                    <a:pt x="1367" y="9873"/>
                  </a:cubicBezTo>
                  <a:cubicBezTo>
                    <a:pt x="1374" y="10402"/>
                    <a:pt x="1706" y="10888"/>
                    <a:pt x="2142" y="11183"/>
                  </a:cubicBezTo>
                  <a:cubicBezTo>
                    <a:pt x="2578" y="11480"/>
                    <a:pt x="3108" y="11610"/>
                    <a:pt x="3631" y="11670"/>
                  </a:cubicBezTo>
                  <a:cubicBezTo>
                    <a:pt x="4156" y="11730"/>
                    <a:pt x="4686" y="11726"/>
                    <a:pt x="5210" y="11784"/>
                  </a:cubicBezTo>
                  <a:lnTo>
                    <a:pt x="5210" y="11784"/>
                  </a:lnTo>
                  <a:cubicBezTo>
                    <a:pt x="5205" y="11783"/>
                    <a:pt x="5200" y="11783"/>
                    <a:pt x="5195" y="11783"/>
                  </a:cubicBezTo>
                  <a:cubicBezTo>
                    <a:pt x="4944" y="11783"/>
                    <a:pt x="4486" y="12421"/>
                    <a:pt x="4371" y="12593"/>
                  </a:cubicBezTo>
                  <a:cubicBezTo>
                    <a:pt x="3539" y="13844"/>
                    <a:pt x="4926" y="14544"/>
                    <a:pt x="6001" y="14544"/>
                  </a:cubicBezTo>
                  <a:cubicBezTo>
                    <a:pt x="6066" y="14544"/>
                    <a:pt x="6131" y="14541"/>
                    <a:pt x="6194" y="14536"/>
                  </a:cubicBezTo>
                  <a:cubicBezTo>
                    <a:pt x="7203" y="14452"/>
                    <a:pt x="8191" y="14125"/>
                    <a:pt x="9054" y="13596"/>
                  </a:cubicBezTo>
                  <a:lnTo>
                    <a:pt x="9054" y="13596"/>
                  </a:lnTo>
                  <a:cubicBezTo>
                    <a:pt x="8672" y="14104"/>
                    <a:pt x="8517" y="14620"/>
                    <a:pt x="8887" y="15181"/>
                  </a:cubicBezTo>
                  <a:cubicBezTo>
                    <a:pt x="9197" y="15653"/>
                    <a:pt x="9762" y="15958"/>
                    <a:pt x="10321" y="15995"/>
                  </a:cubicBezTo>
                  <a:cubicBezTo>
                    <a:pt x="10383" y="15999"/>
                    <a:pt x="10446" y="16001"/>
                    <a:pt x="10509" y="16001"/>
                  </a:cubicBezTo>
                  <a:cubicBezTo>
                    <a:pt x="11231" y="16001"/>
                    <a:pt x="12009" y="15744"/>
                    <a:pt x="12657" y="15349"/>
                  </a:cubicBezTo>
                  <a:cubicBezTo>
                    <a:pt x="12919" y="15188"/>
                    <a:pt x="13161" y="15006"/>
                    <a:pt x="13365" y="14807"/>
                  </a:cubicBezTo>
                  <a:cubicBezTo>
                    <a:pt x="14286" y="13929"/>
                    <a:pt x="15360" y="13287"/>
                    <a:pt x="16622" y="13040"/>
                  </a:cubicBezTo>
                  <a:lnTo>
                    <a:pt x="16622" y="13040"/>
                  </a:lnTo>
                  <a:cubicBezTo>
                    <a:pt x="16612" y="13042"/>
                    <a:pt x="16601" y="13043"/>
                    <a:pt x="16591" y="13043"/>
                  </a:cubicBezTo>
                  <a:cubicBezTo>
                    <a:pt x="16297" y="13043"/>
                    <a:pt x="15775" y="12333"/>
                    <a:pt x="15661" y="12107"/>
                  </a:cubicBezTo>
                  <a:cubicBezTo>
                    <a:pt x="15352" y="11498"/>
                    <a:pt x="15215" y="10718"/>
                    <a:pt x="15091" y="10051"/>
                  </a:cubicBezTo>
                  <a:cubicBezTo>
                    <a:pt x="14998" y="9549"/>
                    <a:pt x="15067" y="8934"/>
                    <a:pt x="14739" y="8506"/>
                  </a:cubicBezTo>
                  <a:cubicBezTo>
                    <a:pt x="14543" y="8251"/>
                    <a:pt x="14193" y="8128"/>
                    <a:pt x="13850" y="8128"/>
                  </a:cubicBezTo>
                  <a:cubicBezTo>
                    <a:pt x="13636" y="8128"/>
                    <a:pt x="13424" y="8176"/>
                    <a:pt x="13255" y="8269"/>
                  </a:cubicBezTo>
                  <a:cubicBezTo>
                    <a:pt x="12939" y="8443"/>
                    <a:pt x="12717" y="8773"/>
                    <a:pt x="12661" y="9129"/>
                  </a:cubicBezTo>
                  <a:lnTo>
                    <a:pt x="12661" y="9129"/>
                  </a:lnTo>
                  <a:cubicBezTo>
                    <a:pt x="12742" y="7848"/>
                    <a:pt x="12580" y="5488"/>
                    <a:pt x="10934" y="5488"/>
                  </a:cubicBezTo>
                  <a:cubicBezTo>
                    <a:pt x="10927" y="5488"/>
                    <a:pt x="10919" y="5488"/>
                    <a:pt x="10912" y="5488"/>
                  </a:cubicBezTo>
                  <a:cubicBezTo>
                    <a:pt x="10227" y="5497"/>
                    <a:pt x="9636" y="6077"/>
                    <a:pt x="9469" y="6743"/>
                  </a:cubicBezTo>
                  <a:cubicBezTo>
                    <a:pt x="9392" y="5765"/>
                    <a:pt x="9394" y="4838"/>
                    <a:pt x="9062" y="3902"/>
                  </a:cubicBezTo>
                  <a:cubicBezTo>
                    <a:pt x="8877" y="3380"/>
                    <a:pt x="8600" y="2845"/>
                    <a:pt x="8110" y="2583"/>
                  </a:cubicBezTo>
                  <a:cubicBezTo>
                    <a:pt x="7921" y="2481"/>
                    <a:pt x="7729" y="2435"/>
                    <a:pt x="7543" y="2435"/>
                  </a:cubicBezTo>
                  <a:cubicBezTo>
                    <a:pt x="7091" y="2435"/>
                    <a:pt x="6669" y="2706"/>
                    <a:pt x="6385" y="3122"/>
                  </a:cubicBezTo>
                  <a:cubicBezTo>
                    <a:pt x="6083" y="3568"/>
                    <a:pt x="5977" y="4122"/>
                    <a:pt x="5973" y="4660"/>
                  </a:cubicBezTo>
                  <a:cubicBezTo>
                    <a:pt x="5502" y="3048"/>
                    <a:pt x="4693" y="0"/>
                    <a:pt x="25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7763040" y="5313694"/>
              <a:ext cx="598921" cy="388478"/>
            </a:xfrm>
            <a:custGeom>
              <a:rect b="b" l="l" r="r" t="t"/>
              <a:pathLst>
                <a:path extrusionOk="0" h="11124" w="17150">
                  <a:moveTo>
                    <a:pt x="2884" y="0"/>
                  </a:moveTo>
                  <a:cubicBezTo>
                    <a:pt x="2805" y="0"/>
                    <a:pt x="2724" y="50"/>
                    <a:pt x="2717" y="151"/>
                  </a:cubicBezTo>
                  <a:cubicBezTo>
                    <a:pt x="2670" y="862"/>
                    <a:pt x="2662" y="1571"/>
                    <a:pt x="2684" y="2281"/>
                  </a:cubicBezTo>
                  <a:cubicBezTo>
                    <a:pt x="2303" y="1613"/>
                    <a:pt x="1972" y="907"/>
                    <a:pt x="1700" y="166"/>
                  </a:cubicBezTo>
                  <a:cubicBezTo>
                    <a:pt x="1673" y="92"/>
                    <a:pt x="1609" y="59"/>
                    <a:pt x="1546" y="59"/>
                  </a:cubicBezTo>
                  <a:cubicBezTo>
                    <a:pt x="1450" y="59"/>
                    <a:pt x="1356" y="134"/>
                    <a:pt x="1398" y="249"/>
                  </a:cubicBezTo>
                  <a:cubicBezTo>
                    <a:pt x="1708" y="1094"/>
                    <a:pt x="2093" y="1890"/>
                    <a:pt x="2538" y="2641"/>
                  </a:cubicBezTo>
                  <a:cubicBezTo>
                    <a:pt x="1772" y="2324"/>
                    <a:pt x="1028" y="1959"/>
                    <a:pt x="307" y="1545"/>
                  </a:cubicBezTo>
                  <a:cubicBezTo>
                    <a:pt x="281" y="1530"/>
                    <a:pt x="255" y="1523"/>
                    <a:pt x="230" y="1523"/>
                  </a:cubicBezTo>
                  <a:cubicBezTo>
                    <a:pt x="93" y="1523"/>
                    <a:pt x="1" y="1730"/>
                    <a:pt x="150" y="1814"/>
                  </a:cubicBezTo>
                  <a:cubicBezTo>
                    <a:pt x="989" y="2296"/>
                    <a:pt x="1856" y="2712"/>
                    <a:pt x="2756" y="3065"/>
                  </a:cubicBezTo>
                  <a:cubicBezTo>
                    <a:pt x="2773" y="3072"/>
                    <a:pt x="2788" y="3072"/>
                    <a:pt x="2804" y="3075"/>
                  </a:cubicBezTo>
                  <a:cubicBezTo>
                    <a:pt x="3504" y="4165"/>
                    <a:pt x="4344" y="5143"/>
                    <a:pt x="5285" y="5994"/>
                  </a:cubicBezTo>
                  <a:cubicBezTo>
                    <a:pt x="4083" y="6059"/>
                    <a:pt x="2878" y="6123"/>
                    <a:pt x="1675" y="6189"/>
                  </a:cubicBezTo>
                  <a:cubicBezTo>
                    <a:pt x="1478" y="6198"/>
                    <a:pt x="1474" y="6501"/>
                    <a:pt x="1665" y="6501"/>
                  </a:cubicBezTo>
                  <a:cubicBezTo>
                    <a:pt x="1668" y="6501"/>
                    <a:pt x="1672" y="6501"/>
                    <a:pt x="1675" y="6501"/>
                  </a:cubicBezTo>
                  <a:cubicBezTo>
                    <a:pt x="2937" y="6432"/>
                    <a:pt x="4199" y="6364"/>
                    <a:pt x="5459" y="6295"/>
                  </a:cubicBezTo>
                  <a:cubicBezTo>
                    <a:pt x="5490" y="6330"/>
                    <a:pt x="5534" y="6347"/>
                    <a:pt x="5579" y="6347"/>
                  </a:cubicBezTo>
                  <a:cubicBezTo>
                    <a:pt x="5609" y="6347"/>
                    <a:pt x="5639" y="6339"/>
                    <a:pt x="5665" y="6323"/>
                  </a:cubicBezTo>
                  <a:cubicBezTo>
                    <a:pt x="6392" y="6936"/>
                    <a:pt x="7179" y="7474"/>
                    <a:pt x="8012" y="7933"/>
                  </a:cubicBezTo>
                  <a:cubicBezTo>
                    <a:pt x="6840" y="8224"/>
                    <a:pt x="5670" y="8515"/>
                    <a:pt x="4498" y="8805"/>
                  </a:cubicBezTo>
                  <a:cubicBezTo>
                    <a:pt x="4318" y="8850"/>
                    <a:pt x="4376" y="9113"/>
                    <a:pt x="4540" y="9113"/>
                  </a:cubicBezTo>
                  <a:cubicBezTo>
                    <a:pt x="4553" y="9113"/>
                    <a:pt x="4567" y="9111"/>
                    <a:pt x="4581" y="9107"/>
                  </a:cubicBezTo>
                  <a:lnTo>
                    <a:pt x="8427" y="8149"/>
                  </a:lnTo>
                  <a:cubicBezTo>
                    <a:pt x="9561" y="8724"/>
                    <a:pt x="10773" y="9154"/>
                    <a:pt x="12032" y="9414"/>
                  </a:cubicBezTo>
                  <a:cubicBezTo>
                    <a:pt x="11014" y="9889"/>
                    <a:pt x="9994" y="10364"/>
                    <a:pt x="8977" y="10839"/>
                  </a:cubicBezTo>
                  <a:cubicBezTo>
                    <a:pt x="8817" y="10912"/>
                    <a:pt x="8916" y="11124"/>
                    <a:pt x="9063" y="11124"/>
                  </a:cubicBezTo>
                  <a:cubicBezTo>
                    <a:pt x="9085" y="11124"/>
                    <a:pt x="9109" y="11119"/>
                    <a:pt x="9133" y="11108"/>
                  </a:cubicBezTo>
                  <a:cubicBezTo>
                    <a:pt x="10244" y="10590"/>
                    <a:pt x="11354" y="10074"/>
                    <a:pt x="12465" y="9556"/>
                  </a:cubicBezTo>
                  <a:cubicBezTo>
                    <a:pt x="12493" y="9544"/>
                    <a:pt x="12511" y="9524"/>
                    <a:pt x="12524" y="9506"/>
                  </a:cubicBezTo>
                  <a:cubicBezTo>
                    <a:pt x="13331" y="9644"/>
                    <a:pt x="14156" y="9716"/>
                    <a:pt x="14991" y="9716"/>
                  </a:cubicBezTo>
                  <a:cubicBezTo>
                    <a:pt x="15641" y="9716"/>
                    <a:pt x="16298" y="9673"/>
                    <a:pt x="16957" y="9584"/>
                  </a:cubicBezTo>
                  <a:cubicBezTo>
                    <a:pt x="17149" y="9562"/>
                    <a:pt x="17078" y="9285"/>
                    <a:pt x="16898" y="9285"/>
                  </a:cubicBezTo>
                  <a:cubicBezTo>
                    <a:pt x="16891" y="9285"/>
                    <a:pt x="16883" y="9286"/>
                    <a:pt x="16874" y="9287"/>
                  </a:cubicBezTo>
                  <a:cubicBezTo>
                    <a:pt x="16239" y="9373"/>
                    <a:pt x="15606" y="9415"/>
                    <a:pt x="14978" y="9415"/>
                  </a:cubicBezTo>
                  <a:cubicBezTo>
                    <a:pt x="14144" y="9415"/>
                    <a:pt x="13319" y="9341"/>
                    <a:pt x="12513" y="9198"/>
                  </a:cubicBezTo>
                  <a:lnTo>
                    <a:pt x="12193" y="6066"/>
                  </a:lnTo>
                  <a:cubicBezTo>
                    <a:pt x="12183" y="5967"/>
                    <a:pt x="12099" y="5917"/>
                    <a:pt x="12021" y="5917"/>
                  </a:cubicBezTo>
                  <a:cubicBezTo>
                    <a:pt x="11943" y="5917"/>
                    <a:pt x="11870" y="5966"/>
                    <a:pt x="11880" y="6066"/>
                  </a:cubicBezTo>
                  <a:cubicBezTo>
                    <a:pt x="11986" y="7089"/>
                    <a:pt x="12090" y="8115"/>
                    <a:pt x="12195" y="9138"/>
                  </a:cubicBezTo>
                  <a:cubicBezTo>
                    <a:pt x="10904" y="8880"/>
                    <a:pt x="9663" y="8443"/>
                    <a:pt x="8506" y="7847"/>
                  </a:cubicBezTo>
                  <a:cubicBezTo>
                    <a:pt x="8551" y="6411"/>
                    <a:pt x="8674" y="4987"/>
                    <a:pt x="8880" y="3565"/>
                  </a:cubicBezTo>
                  <a:cubicBezTo>
                    <a:pt x="8897" y="3446"/>
                    <a:pt x="8794" y="3368"/>
                    <a:pt x="8704" y="3368"/>
                  </a:cubicBezTo>
                  <a:cubicBezTo>
                    <a:pt x="8644" y="3368"/>
                    <a:pt x="8589" y="3403"/>
                    <a:pt x="8578" y="3482"/>
                  </a:cubicBezTo>
                  <a:cubicBezTo>
                    <a:pt x="8377" y="4878"/>
                    <a:pt x="8252" y="6279"/>
                    <a:pt x="8199" y="7688"/>
                  </a:cubicBezTo>
                  <a:cubicBezTo>
                    <a:pt x="7319" y="7209"/>
                    <a:pt x="6490" y="6634"/>
                    <a:pt x="5728" y="5978"/>
                  </a:cubicBezTo>
                  <a:cubicBezTo>
                    <a:pt x="5703" y="4436"/>
                    <a:pt x="5742" y="2897"/>
                    <a:pt x="5848" y="1357"/>
                  </a:cubicBezTo>
                  <a:cubicBezTo>
                    <a:pt x="5855" y="1257"/>
                    <a:pt x="5780" y="1207"/>
                    <a:pt x="5702" y="1207"/>
                  </a:cubicBezTo>
                  <a:cubicBezTo>
                    <a:pt x="5624" y="1207"/>
                    <a:pt x="5542" y="1257"/>
                    <a:pt x="5535" y="1357"/>
                  </a:cubicBezTo>
                  <a:cubicBezTo>
                    <a:pt x="5436" y="2803"/>
                    <a:pt x="5397" y="4249"/>
                    <a:pt x="5412" y="5698"/>
                  </a:cubicBezTo>
                  <a:cubicBezTo>
                    <a:pt x="4500" y="4862"/>
                    <a:pt x="3692" y="3904"/>
                    <a:pt x="3018" y="2837"/>
                  </a:cubicBezTo>
                  <a:cubicBezTo>
                    <a:pt x="3018" y="2834"/>
                    <a:pt x="3020" y="2833"/>
                    <a:pt x="3020" y="2829"/>
                  </a:cubicBezTo>
                  <a:cubicBezTo>
                    <a:pt x="2967" y="1936"/>
                    <a:pt x="2971" y="1045"/>
                    <a:pt x="3029" y="151"/>
                  </a:cubicBezTo>
                  <a:cubicBezTo>
                    <a:pt x="3036" y="50"/>
                    <a:pt x="2962" y="0"/>
                    <a:pt x="28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 name="Google Shape;1061;p20"/>
          <p:cNvSpPr/>
          <p:nvPr/>
        </p:nvSpPr>
        <p:spPr>
          <a:xfrm>
            <a:off x="8835166" y="6678503"/>
            <a:ext cx="1958511" cy="648029"/>
          </a:xfrm>
          <a:custGeom>
            <a:rect b="b" l="l" r="r" t="t"/>
            <a:pathLst>
              <a:path extrusionOk="0" h="8896" w="26886">
                <a:moveTo>
                  <a:pt x="17754" y="1"/>
                </a:moveTo>
                <a:cubicBezTo>
                  <a:pt x="17670" y="1"/>
                  <a:pt x="17587" y="3"/>
                  <a:pt x="17504" y="9"/>
                </a:cubicBezTo>
                <a:cubicBezTo>
                  <a:pt x="17174" y="30"/>
                  <a:pt x="16905" y="64"/>
                  <a:pt x="17167" y="417"/>
                </a:cubicBezTo>
                <a:cubicBezTo>
                  <a:pt x="17369" y="691"/>
                  <a:pt x="17668" y="872"/>
                  <a:pt x="17969" y="1012"/>
                </a:cubicBezTo>
                <a:cubicBezTo>
                  <a:pt x="18820" y="1412"/>
                  <a:pt x="19810" y="1588"/>
                  <a:pt x="20775" y="1588"/>
                </a:cubicBezTo>
                <a:cubicBezTo>
                  <a:pt x="20958" y="1588"/>
                  <a:pt x="21142" y="1581"/>
                  <a:pt x="21323" y="1569"/>
                </a:cubicBezTo>
                <a:lnTo>
                  <a:pt x="21323" y="1569"/>
                </a:lnTo>
                <a:cubicBezTo>
                  <a:pt x="20625" y="1885"/>
                  <a:pt x="19937" y="2230"/>
                  <a:pt x="19246" y="2572"/>
                </a:cubicBezTo>
                <a:cubicBezTo>
                  <a:pt x="18602" y="2017"/>
                  <a:pt x="17845" y="1595"/>
                  <a:pt x="17036" y="1329"/>
                </a:cubicBezTo>
                <a:cubicBezTo>
                  <a:pt x="16445" y="1135"/>
                  <a:pt x="15790" y="968"/>
                  <a:pt x="15166" y="967"/>
                </a:cubicBezTo>
                <a:cubicBezTo>
                  <a:pt x="15149" y="967"/>
                  <a:pt x="15133" y="967"/>
                  <a:pt x="15116" y="967"/>
                </a:cubicBezTo>
                <a:cubicBezTo>
                  <a:pt x="14808" y="967"/>
                  <a:pt x="14576" y="999"/>
                  <a:pt x="14801" y="1351"/>
                </a:cubicBezTo>
                <a:cubicBezTo>
                  <a:pt x="14985" y="1636"/>
                  <a:pt x="15270" y="1838"/>
                  <a:pt x="15560" y="1999"/>
                </a:cubicBezTo>
                <a:cubicBezTo>
                  <a:pt x="16525" y="2538"/>
                  <a:pt x="17703" y="2777"/>
                  <a:pt x="18822" y="2784"/>
                </a:cubicBezTo>
                <a:cubicBezTo>
                  <a:pt x="18186" y="3100"/>
                  <a:pt x="17546" y="3408"/>
                  <a:pt x="16897" y="3684"/>
                </a:cubicBezTo>
                <a:cubicBezTo>
                  <a:pt x="16282" y="3093"/>
                  <a:pt x="15547" y="2628"/>
                  <a:pt x="14753" y="2318"/>
                </a:cubicBezTo>
                <a:cubicBezTo>
                  <a:pt x="14173" y="2093"/>
                  <a:pt x="13528" y="1893"/>
                  <a:pt x="12904" y="1856"/>
                </a:cubicBezTo>
                <a:cubicBezTo>
                  <a:pt x="12846" y="1853"/>
                  <a:pt x="12789" y="1850"/>
                  <a:pt x="12737" y="1850"/>
                </a:cubicBezTo>
                <a:cubicBezTo>
                  <a:pt x="12494" y="1850"/>
                  <a:pt x="12341" y="1906"/>
                  <a:pt x="12521" y="2220"/>
                </a:cubicBezTo>
                <a:cubicBezTo>
                  <a:pt x="12688" y="2516"/>
                  <a:pt x="12962" y="2731"/>
                  <a:pt x="13243" y="2911"/>
                </a:cubicBezTo>
                <a:cubicBezTo>
                  <a:pt x="14174" y="3500"/>
                  <a:pt x="15335" y="3800"/>
                  <a:pt x="16449" y="3869"/>
                </a:cubicBezTo>
                <a:cubicBezTo>
                  <a:pt x="16263" y="3943"/>
                  <a:pt x="16077" y="4015"/>
                  <a:pt x="15889" y="4083"/>
                </a:cubicBezTo>
                <a:cubicBezTo>
                  <a:pt x="15317" y="4288"/>
                  <a:pt x="14725" y="4464"/>
                  <a:pt x="14122" y="4620"/>
                </a:cubicBezTo>
                <a:cubicBezTo>
                  <a:pt x="13516" y="4050"/>
                  <a:pt x="12799" y="3601"/>
                  <a:pt x="12025" y="3301"/>
                </a:cubicBezTo>
                <a:cubicBezTo>
                  <a:pt x="11445" y="3075"/>
                  <a:pt x="10799" y="2875"/>
                  <a:pt x="10176" y="2839"/>
                </a:cubicBezTo>
                <a:cubicBezTo>
                  <a:pt x="10116" y="2835"/>
                  <a:pt x="10057" y="2832"/>
                  <a:pt x="10004" y="2832"/>
                </a:cubicBezTo>
                <a:cubicBezTo>
                  <a:pt x="9763" y="2832"/>
                  <a:pt x="9614" y="2890"/>
                  <a:pt x="9791" y="3203"/>
                </a:cubicBezTo>
                <a:cubicBezTo>
                  <a:pt x="9960" y="3497"/>
                  <a:pt x="10233" y="3714"/>
                  <a:pt x="10515" y="3894"/>
                </a:cubicBezTo>
                <a:cubicBezTo>
                  <a:pt x="11329" y="4406"/>
                  <a:pt x="12316" y="4702"/>
                  <a:pt x="13295" y="4814"/>
                </a:cubicBezTo>
                <a:cubicBezTo>
                  <a:pt x="12639" y="4954"/>
                  <a:pt x="11972" y="5070"/>
                  <a:pt x="11299" y="5151"/>
                </a:cubicBezTo>
                <a:cubicBezTo>
                  <a:pt x="10689" y="4464"/>
                  <a:pt x="9929" y="3916"/>
                  <a:pt x="9093" y="3543"/>
                </a:cubicBezTo>
                <a:cubicBezTo>
                  <a:pt x="8525" y="3289"/>
                  <a:pt x="7890" y="3056"/>
                  <a:pt x="7269" y="2991"/>
                </a:cubicBezTo>
                <a:cubicBezTo>
                  <a:pt x="7187" y="2982"/>
                  <a:pt x="7108" y="2975"/>
                  <a:pt x="7039" y="2975"/>
                </a:cubicBezTo>
                <a:cubicBezTo>
                  <a:pt x="6833" y="2975"/>
                  <a:pt x="6718" y="3041"/>
                  <a:pt x="6867" y="3336"/>
                </a:cubicBezTo>
                <a:cubicBezTo>
                  <a:pt x="7019" y="3638"/>
                  <a:pt x="7283" y="3869"/>
                  <a:pt x="7555" y="4059"/>
                </a:cubicBezTo>
                <a:cubicBezTo>
                  <a:pt x="8514" y="4731"/>
                  <a:pt x="9746" y="5090"/>
                  <a:pt x="10921" y="5191"/>
                </a:cubicBezTo>
                <a:cubicBezTo>
                  <a:pt x="10125" y="5274"/>
                  <a:pt x="9322" y="5318"/>
                  <a:pt x="8522" y="5318"/>
                </a:cubicBezTo>
                <a:cubicBezTo>
                  <a:pt x="8343" y="5318"/>
                  <a:pt x="8164" y="5316"/>
                  <a:pt x="7986" y="5311"/>
                </a:cubicBezTo>
                <a:cubicBezTo>
                  <a:pt x="7472" y="4618"/>
                  <a:pt x="6816" y="4033"/>
                  <a:pt x="6076" y="3593"/>
                </a:cubicBezTo>
                <a:cubicBezTo>
                  <a:pt x="5542" y="3275"/>
                  <a:pt x="4937" y="2971"/>
                  <a:pt x="4329" y="2835"/>
                </a:cubicBezTo>
                <a:cubicBezTo>
                  <a:pt x="4215" y="2809"/>
                  <a:pt x="4109" y="2788"/>
                  <a:pt x="4025" y="2788"/>
                </a:cubicBezTo>
                <a:cubicBezTo>
                  <a:pt x="3869" y="2788"/>
                  <a:pt x="3791" y="2863"/>
                  <a:pt x="3890" y="3131"/>
                </a:cubicBezTo>
                <a:cubicBezTo>
                  <a:pt x="4006" y="3449"/>
                  <a:pt x="4242" y="3709"/>
                  <a:pt x="4493" y="3931"/>
                </a:cubicBezTo>
                <a:cubicBezTo>
                  <a:pt x="5187" y="4549"/>
                  <a:pt x="6078" y="4991"/>
                  <a:pt x="6993" y="5263"/>
                </a:cubicBezTo>
                <a:cubicBezTo>
                  <a:pt x="6212" y="5209"/>
                  <a:pt x="5439" y="5113"/>
                  <a:pt x="4683" y="4974"/>
                </a:cubicBezTo>
                <a:cubicBezTo>
                  <a:pt x="3707" y="4452"/>
                  <a:pt x="2569" y="4101"/>
                  <a:pt x="1471" y="4101"/>
                </a:cubicBezTo>
                <a:cubicBezTo>
                  <a:pt x="1433" y="4101"/>
                  <a:pt x="1396" y="4101"/>
                  <a:pt x="1359" y="4102"/>
                </a:cubicBezTo>
                <a:cubicBezTo>
                  <a:pt x="1025" y="4109"/>
                  <a:pt x="677" y="4153"/>
                  <a:pt x="383" y="4319"/>
                </a:cubicBezTo>
                <a:cubicBezTo>
                  <a:pt x="1" y="4537"/>
                  <a:pt x="234" y="4676"/>
                  <a:pt x="525" y="4830"/>
                </a:cubicBezTo>
                <a:cubicBezTo>
                  <a:pt x="1078" y="5119"/>
                  <a:pt x="1735" y="5281"/>
                  <a:pt x="2348" y="5386"/>
                </a:cubicBezTo>
                <a:cubicBezTo>
                  <a:pt x="2714" y="5449"/>
                  <a:pt x="3085" y="5480"/>
                  <a:pt x="3456" y="5480"/>
                </a:cubicBezTo>
                <a:cubicBezTo>
                  <a:pt x="3932" y="5480"/>
                  <a:pt x="4409" y="5428"/>
                  <a:pt x="4874" y="5324"/>
                </a:cubicBezTo>
                <a:cubicBezTo>
                  <a:pt x="5738" y="5469"/>
                  <a:pt x="6619" y="5560"/>
                  <a:pt x="7505" y="5593"/>
                </a:cubicBezTo>
                <a:cubicBezTo>
                  <a:pt x="6427" y="5962"/>
                  <a:pt x="5364" y="6580"/>
                  <a:pt x="4612" y="7421"/>
                </a:cubicBezTo>
                <a:cubicBezTo>
                  <a:pt x="4389" y="7668"/>
                  <a:pt x="4184" y="7954"/>
                  <a:pt x="4104" y="8281"/>
                </a:cubicBezTo>
                <a:cubicBezTo>
                  <a:pt x="4043" y="8532"/>
                  <a:pt x="4108" y="8610"/>
                  <a:pt x="4234" y="8610"/>
                </a:cubicBezTo>
                <a:cubicBezTo>
                  <a:pt x="4324" y="8610"/>
                  <a:pt x="4444" y="8571"/>
                  <a:pt x="4573" y="8526"/>
                </a:cubicBezTo>
                <a:cubicBezTo>
                  <a:pt x="5164" y="8321"/>
                  <a:pt x="5730" y="7949"/>
                  <a:pt x="6225" y="7574"/>
                </a:cubicBezTo>
                <a:cubicBezTo>
                  <a:pt x="6925" y="7042"/>
                  <a:pt x="7519" y="6367"/>
                  <a:pt x="7952" y="5601"/>
                </a:cubicBezTo>
                <a:cubicBezTo>
                  <a:pt x="8092" y="5604"/>
                  <a:pt x="8232" y="5605"/>
                  <a:pt x="8372" y="5605"/>
                </a:cubicBezTo>
                <a:cubicBezTo>
                  <a:pt x="9159" y="5605"/>
                  <a:pt x="9948" y="5566"/>
                  <a:pt x="10731" y="5489"/>
                </a:cubicBezTo>
                <a:lnTo>
                  <a:pt x="10731" y="5489"/>
                </a:lnTo>
                <a:cubicBezTo>
                  <a:pt x="9751" y="6007"/>
                  <a:pt x="8826" y="6751"/>
                  <a:pt x="8220" y="7660"/>
                </a:cubicBezTo>
                <a:cubicBezTo>
                  <a:pt x="8035" y="7938"/>
                  <a:pt x="7874" y="8249"/>
                  <a:pt x="7841" y="8584"/>
                </a:cubicBezTo>
                <a:cubicBezTo>
                  <a:pt x="7819" y="8817"/>
                  <a:pt x="7878" y="8895"/>
                  <a:pt x="7982" y="8895"/>
                </a:cubicBezTo>
                <a:cubicBezTo>
                  <a:pt x="8074" y="8895"/>
                  <a:pt x="8202" y="8833"/>
                  <a:pt x="8340" y="8761"/>
                </a:cubicBezTo>
                <a:cubicBezTo>
                  <a:pt x="8895" y="8473"/>
                  <a:pt x="9402" y="8025"/>
                  <a:pt x="9838" y="7584"/>
                </a:cubicBezTo>
                <a:cubicBezTo>
                  <a:pt x="10444" y="6969"/>
                  <a:pt x="10929" y="6236"/>
                  <a:pt x="11249" y="5436"/>
                </a:cubicBezTo>
                <a:cubicBezTo>
                  <a:pt x="12080" y="5336"/>
                  <a:pt x="12903" y="5195"/>
                  <a:pt x="13709" y="5019"/>
                </a:cubicBezTo>
                <a:lnTo>
                  <a:pt x="13709" y="5019"/>
                </a:lnTo>
                <a:cubicBezTo>
                  <a:pt x="12792" y="5681"/>
                  <a:pt x="11963" y="6572"/>
                  <a:pt x="11488" y="7582"/>
                </a:cubicBezTo>
                <a:cubicBezTo>
                  <a:pt x="11347" y="7885"/>
                  <a:pt x="11231" y="8216"/>
                  <a:pt x="11250" y="8554"/>
                </a:cubicBezTo>
                <a:cubicBezTo>
                  <a:pt x="11262" y="8766"/>
                  <a:pt x="11321" y="8842"/>
                  <a:pt x="11409" y="8842"/>
                </a:cubicBezTo>
                <a:cubicBezTo>
                  <a:pt x="11504" y="8842"/>
                  <a:pt x="11633" y="8754"/>
                  <a:pt x="11771" y="8653"/>
                </a:cubicBezTo>
                <a:cubicBezTo>
                  <a:pt x="12278" y="8288"/>
                  <a:pt x="12712" y="7770"/>
                  <a:pt x="13080" y="7266"/>
                </a:cubicBezTo>
                <a:cubicBezTo>
                  <a:pt x="13590" y="6566"/>
                  <a:pt x="13963" y="5761"/>
                  <a:pt x="14159" y="4916"/>
                </a:cubicBezTo>
                <a:cubicBezTo>
                  <a:pt x="14322" y="4878"/>
                  <a:pt x="14484" y="4839"/>
                  <a:pt x="14642" y="4798"/>
                </a:cubicBezTo>
                <a:cubicBezTo>
                  <a:pt x="15288" y="4629"/>
                  <a:pt x="15918" y="4407"/>
                  <a:pt x="16539" y="4153"/>
                </a:cubicBezTo>
                <a:lnTo>
                  <a:pt x="16539" y="4153"/>
                </a:lnTo>
                <a:cubicBezTo>
                  <a:pt x="15674" y="4856"/>
                  <a:pt x="14905" y="5772"/>
                  <a:pt x="14489" y="6790"/>
                </a:cubicBezTo>
                <a:cubicBezTo>
                  <a:pt x="14363" y="7099"/>
                  <a:pt x="14265" y="7436"/>
                  <a:pt x="14300" y="7773"/>
                </a:cubicBezTo>
                <a:cubicBezTo>
                  <a:pt x="14321" y="7978"/>
                  <a:pt x="14381" y="8052"/>
                  <a:pt x="14465" y="8052"/>
                </a:cubicBezTo>
                <a:cubicBezTo>
                  <a:pt x="14561" y="8052"/>
                  <a:pt x="14687" y="7956"/>
                  <a:pt x="14825" y="7846"/>
                </a:cubicBezTo>
                <a:cubicBezTo>
                  <a:pt x="15310" y="7455"/>
                  <a:pt x="15719" y="6917"/>
                  <a:pt x="16061" y="6396"/>
                </a:cubicBezTo>
                <a:cubicBezTo>
                  <a:pt x="16547" y="5656"/>
                  <a:pt x="16883" y="4818"/>
                  <a:pt x="17033" y="3945"/>
                </a:cubicBezTo>
                <a:cubicBezTo>
                  <a:pt x="17677" y="3663"/>
                  <a:pt x="18313" y="3352"/>
                  <a:pt x="18947" y="3038"/>
                </a:cubicBezTo>
                <a:lnTo>
                  <a:pt x="18947" y="3038"/>
                </a:lnTo>
                <a:cubicBezTo>
                  <a:pt x="18107" y="3787"/>
                  <a:pt x="17378" y="4756"/>
                  <a:pt x="17013" y="5807"/>
                </a:cubicBezTo>
                <a:cubicBezTo>
                  <a:pt x="16902" y="6120"/>
                  <a:pt x="16822" y="6463"/>
                  <a:pt x="16876" y="6797"/>
                </a:cubicBezTo>
                <a:cubicBezTo>
                  <a:pt x="16907" y="6995"/>
                  <a:pt x="16968" y="7067"/>
                  <a:pt x="17049" y="7067"/>
                </a:cubicBezTo>
                <a:cubicBezTo>
                  <a:pt x="17145" y="7067"/>
                  <a:pt x="17269" y="6963"/>
                  <a:pt x="17403" y="6842"/>
                </a:cubicBezTo>
                <a:cubicBezTo>
                  <a:pt x="17869" y="6427"/>
                  <a:pt x="18250" y="5865"/>
                  <a:pt x="18562" y="5329"/>
                </a:cubicBezTo>
                <a:cubicBezTo>
                  <a:pt x="19010" y="4559"/>
                  <a:pt x="19302" y="3696"/>
                  <a:pt x="19402" y="2811"/>
                </a:cubicBezTo>
                <a:cubicBezTo>
                  <a:pt x="20057" y="2485"/>
                  <a:pt x="20710" y="2161"/>
                  <a:pt x="21371" y="1864"/>
                </a:cubicBezTo>
                <a:lnTo>
                  <a:pt x="21371" y="1864"/>
                </a:lnTo>
                <a:cubicBezTo>
                  <a:pt x="20606" y="2662"/>
                  <a:pt x="19964" y="3659"/>
                  <a:pt x="19678" y="4711"/>
                </a:cubicBezTo>
                <a:cubicBezTo>
                  <a:pt x="19590" y="5032"/>
                  <a:pt x="19533" y="5379"/>
                  <a:pt x="19611" y="5709"/>
                </a:cubicBezTo>
                <a:cubicBezTo>
                  <a:pt x="19655" y="5897"/>
                  <a:pt x="19717" y="5967"/>
                  <a:pt x="19793" y="5967"/>
                </a:cubicBezTo>
                <a:cubicBezTo>
                  <a:pt x="19891" y="5967"/>
                  <a:pt x="20010" y="5851"/>
                  <a:pt x="20141" y="5717"/>
                </a:cubicBezTo>
                <a:cubicBezTo>
                  <a:pt x="20576" y="5270"/>
                  <a:pt x="20917" y="4685"/>
                  <a:pt x="21191" y="4128"/>
                </a:cubicBezTo>
                <a:cubicBezTo>
                  <a:pt x="21571" y="3358"/>
                  <a:pt x="21799" y="2513"/>
                  <a:pt x="21851" y="1654"/>
                </a:cubicBezTo>
                <a:cubicBezTo>
                  <a:pt x="23311" y="1036"/>
                  <a:pt x="24816" y="585"/>
                  <a:pt x="26436" y="585"/>
                </a:cubicBezTo>
                <a:cubicBezTo>
                  <a:pt x="26519" y="585"/>
                  <a:pt x="26603" y="586"/>
                  <a:pt x="26687" y="589"/>
                </a:cubicBezTo>
                <a:cubicBezTo>
                  <a:pt x="26688" y="589"/>
                  <a:pt x="26689" y="589"/>
                  <a:pt x="26690" y="589"/>
                </a:cubicBezTo>
                <a:cubicBezTo>
                  <a:pt x="26886" y="589"/>
                  <a:pt x="26885" y="279"/>
                  <a:pt x="26686" y="274"/>
                </a:cubicBezTo>
                <a:cubicBezTo>
                  <a:pt x="26601" y="271"/>
                  <a:pt x="26516" y="270"/>
                  <a:pt x="26431" y="270"/>
                </a:cubicBezTo>
                <a:cubicBezTo>
                  <a:pt x="24769" y="270"/>
                  <a:pt x="23236" y="741"/>
                  <a:pt x="21751" y="1381"/>
                </a:cubicBezTo>
                <a:cubicBezTo>
                  <a:pt x="21055" y="845"/>
                  <a:pt x="20246" y="457"/>
                  <a:pt x="19395" y="242"/>
                </a:cubicBezTo>
                <a:cubicBezTo>
                  <a:pt x="18873" y="108"/>
                  <a:pt x="18303" y="1"/>
                  <a:pt x="177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6" name="Shape 66"/>
        <p:cNvGrpSpPr/>
        <p:nvPr/>
      </p:nvGrpSpPr>
      <p:grpSpPr>
        <a:xfrm>
          <a:off x="0" y="0"/>
          <a:ext cx="0" cy="0"/>
          <a:chOff x="0" y="0"/>
          <a:chExt cx="0" cy="0"/>
        </a:xfrm>
      </p:grpSpPr>
      <p:sp>
        <p:nvSpPr>
          <p:cNvPr id="67" name="Google Shape;67;p3"/>
          <p:cNvSpPr txBox="1"/>
          <p:nvPr>
            <p:ph type="title"/>
          </p:nvPr>
        </p:nvSpPr>
        <p:spPr>
          <a:xfrm>
            <a:off x="2248250" y="3489752"/>
            <a:ext cx="6173700" cy="1827300"/>
          </a:xfrm>
          <a:prstGeom prst="rect">
            <a:avLst/>
          </a:prstGeom>
        </p:spPr>
        <p:txBody>
          <a:bodyPr anchorCtr="0" anchor="ctr" bIns="114400" lIns="114400" spcFirstLastPara="1" rIns="114400" wrap="square" tIns="11440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68" name="Google Shape;68;p3"/>
          <p:cNvSpPr txBox="1"/>
          <p:nvPr>
            <p:ph hasCustomPrompt="1" idx="2" type="title"/>
          </p:nvPr>
        </p:nvSpPr>
        <p:spPr>
          <a:xfrm>
            <a:off x="3208025" y="1380725"/>
            <a:ext cx="4254000" cy="2039400"/>
          </a:xfrm>
          <a:prstGeom prst="rect">
            <a:avLst/>
          </a:prstGeom>
        </p:spPr>
        <p:txBody>
          <a:bodyPr anchorCtr="0" anchor="t" bIns="114400" lIns="114400" spcFirstLastPara="1" rIns="114400" wrap="square" tIns="114400">
            <a:noAutofit/>
          </a:bodyPr>
          <a:lstStyle>
            <a:lvl1pPr lvl="0" rtl="0" algn="ctr">
              <a:spcBef>
                <a:spcPts val="0"/>
              </a:spcBef>
              <a:spcAft>
                <a:spcPts val="0"/>
              </a:spcAft>
              <a:buClr>
                <a:schemeClr val="dk2"/>
              </a:buClr>
              <a:buSzPts val="15000"/>
              <a:buNone/>
              <a:defRPr sz="15000">
                <a:solidFill>
                  <a:schemeClr val="dk2"/>
                </a:solidFill>
              </a:defRPr>
            </a:lvl1pPr>
            <a:lvl2pPr lvl="1" rtl="0" algn="ctr">
              <a:spcBef>
                <a:spcPts val="0"/>
              </a:spcBef>
              <a:spcAft>
                <a:spcPts val="0"/>
              </a:spcAft>
              <a:buClr>
                <a:schemeClr val="dk2"/>
              </a:buClr>
              <a:buSzPts val="15000"/>
              <a:buNone/>
              <a:defRPr sz="15000">
                <a:solidFill>
                  <a:schemeClr val="dk2"/>
                </a:solidFill>
              </a:defRPr>
            </a:lvl2pPr>
            <a:lvl3pPr lvl="2" rtl="0" algn="ctr">
              <a:spcBef>
                <a:spcPts val="0"/>
              </a:spcBef>
              <a:spcAft>
                <a:spcPts val="0"/>
              </a:spcAft>
              <a:buClr>
                <a:schemeClr val="dk2"/>
              </a:buClr>
              <a:buSzPts val="15000"/>
              <a:buNone/>
              <a:defRPr sz="15000">
                <a:solidFill>
                  <a:schemeClr val="dk2"/>
                </a:solidFill>
              </a:defRPr>
            </a:lvl3pPr>
            <a:lvl4pPr lvl="3" rtl="0" algn="ctr">
              <a:spcBef>
                <a:spcPts val="0"/>
              </a:spcBef>
              <a:spcAft>
                <a:spcPts val="0"/>
              </a:spcAft>
              <a:buClr>
                <a:schemeClr val="dk2"/>
              </a:buClr>
              <a:buSzPts val="15000"/>
              <a:buNone/>
              <a:defRPr sz="15000">
                <a:solidFill>
                  <a:schemeClr val="dk2"/>
                </a:solidFill>
              </a:defRPr>
            </a:lvl4pPr>
            <a:lvl5pPr lvl="4" rtl="0" algn="ctr">
              <a:spcBef>
                <a:spcPts val="0"/>
              </a:spcBef>
              <a:spcAft>
                <a:spcPts val="0"/>
              </a:spcAft>
              <a:buClr>
                <a:schemeClr val="dk2"/>
              </a:buClr>
              <a:buSzPts val="15000"/>
              <a:buNone/>
              <a:defRPr sz="15000">
                <a:solidFill>
                  <a:schemeClr val="dk2"/>
                </a:solidFill>
              </a:defRPr>
            </a:lvl5pPr>
            <a:lvl6pPr lvl="5" rtl="0" algn="ctr">
              <a:spcBef>
                <a:spcPts val="0"/>
              </a:spcBef>
              <a:spcAft>
                <a:spcPts val="0"/>
              </a:spcAft>
              <a:buClr>
                <a:schemeClr val="dk2"/>
              </a:buClr>
              <a:buSzPts val="15000"/>
              <a:buNone/>
              <a:defRPr sz="15000">
                <a:solidFill>
                  <a:schemeClr val="dk2"/>
                </a:solidFill>
              </a:defRPr>
            </a:lvl6pPr>
            <a:lvl7pPr lvl="6" rtl="0" algn="ctr">
              <a:spcBef>
                <a:spcPts val="0"/>
              </a:spcBef>
              <a:spcAft>
                <a:spcPts val="0"/>
              </a:spcAft>
              <a:buClr>
                <a:schemeClr val="dk2"/>
              </a:buClr>
              <a:buSzPts val="15000"/>
              <a:buNone/>
              <a:defRPr sz="15000">
                <a:solidFill>
                  <a:schemeClr val="dk2"/>
                </a:solidFill>
              </a:defRPr>
            </a:lvl7pPr>
            <a:lvl8pPr lvl="7" rtl="0" algn="ctr">
              <a:spcBef>
                <a:spcPts val="0"/>
              </a:spcBef>
              <a:spcAft>
                <a:spcPts val="0"/>
              </a:spcAft>
              <a:buClr>
                <a:schemeClr val="dk2"/>
              </a:buClr>
              <a:buSzPts val="15000"/>
              <a:buNone/>
              <a:defRPr sz="15000">
                <a:solidFill>
                  <a:schemeClr val="dk2"/>
                </a:solidFill>
              </a:defRPr>
            </a:lvl8pPr>
            <a:lvl9pPr lvl="8" rtl="0" algn="ctr">
              <a:spcBef>
                <a:spcPts val="0"/>
              </a:spcBef>
              <a:spcAft>
                <a:spcPts val="0"/>
              </a:spcAft>
              <a:buClr>
                <a:schemeClr val="dk2"/>
              </a:buClr>
              <a:buSzPts val="15000"/>
              <a:buNone/>
              <a:defRPr sz="15000">
                <a:solidFill>
                  <a:schemeClr val="dk2"/>
                </a:solidFill>
              </a:defRPr>
            </a:lvl9pPr>
          </a:lstStyle>
          <a:p>
            <a:r>
              <a:t>xx%</a:t>
            </a:r>
          </a:p>
        </p:txBody>
      </p:sp>
      <p:sp>
        <p:nvSpPr>
          <p:cNvPr id="69" name="Google Shape;69;p3"/>
          <p:cNvSpPr txBox="1"/>
          <p:nvPr>
            <p:ph idx="1" type="subTitle"/>
          </p:nvPr>
        </p:nvSpPr>
        <p:spPr>
          <a:xfrm>
            <a:off x="3377375" y="5386679"/>
            <a:ext cx="3915300" cy="792600"/>
          </a:xfrm>
          <a:prstGeom prst="rect">
            <a:avLst/>
          </a:prstGeom>
        </p:spPr>
        <p:txBody>
          <a:bodyPr anchorCtr="0" anchor="t" bIns="114400" lIns="114400" spcFirstLastPara="1" rIns="114400" wrap="square" tIns="114400">
            <a:noAutofit/>
          </a:bodyPr>
          <a:lstStyle>
            <a:lvl1pPr lvl="0" rtl="0" algn="ctr">
              <a:lnSpc>
                <a:spcPct val="100000"/>
              </a:lnSpc>
              <a:spcBef>
                <a:spcPts val="0"/>
              </a:spcBef>
              <a:spcAft>
                <a:spcPts val="0"/>
              </a:spcAft>
              <a:buSzPts val="2000"/>
              <a:buNone/>
              <a:defRPr sz="2000"/>
            </a:lvl1pPr>
            <a:lvl2pPr lvl="1" rtl="0" algn="ctr">
              <a:lnSpc>
                <a:spcPct val="100000"/>
              </a:lnSpc>
              <a:spcBef>
                <a:spcPts val="2000"/>
              </a:spcBef>
              <a:spcAft>
                <a:spcPts val="0"/>
              </a:spcAft>
              <a:buSzPts val="2000"/>
              <a:buNone/>
              <a:defRPr sz="2000"/>
            </a:lvl2pPr>
            <a:lvl3pPr lvl="2" rtl="0" algn="ctr">
              <a:lnSpc>
                <a:spcPct val="100000"/>
              </a:lnSpc>
              <a:spcBef>
                <a:spcPts val="2000"/>
              </a:spcBef>
              <a:spcAft>
                <a:spcPts val="0"/>
              </a:spcAft>
              <a:buSzPts val="2000"/>
              <a:buNone/>
              <a:defRPr sz="2000"/>
            </a:lvl3pPr>
            <a:lvl4pPr lvl="3" rtl="0" algn="ctr">
              <a:lnSpc>
                <a:spcPct val="100000"/>
              </a:lnSpc>
              <a:spcBef>
                <a:spcPts val="2000"/>
              </a:spcBef>
              <a:spcAft>
                <a:spcPts val="0"/>
              </a:spcAft>
              <a:buSzPts val="2000"/>
              <a:buNone/>
              <a:defRPr sz="2000"/>
            </a:lvl4pPr>
            <a:lvl5pPr lvl="4" rtl="0" algn="ctr">
              <a:lnSpc>
                <a:spcPct val="100000"/>
              </a:lnSpc>
              <a:spcBef>
                <a:spcPts val="2000"/>
              </a:spcBef>
              <a:spcAft>
                <a:spcPts val="0"/>
              </a:spcAft>
              <a:buSzPts val="2000"/>
              <a:buNone/>
              <a:defRPr sz="2000"/>
            </a:lvl5pPr>
            <a:lvl6pPr lvl="5" rtl="0" algn="ctr">
              <a:lnSpc>
                <a:spcPct val="100000"/>
              </a:lnSpc>
              <a:spcBef>
                <a:spcPts val="2000"/>
              </a:spcBef>
              <a:spcAft>
                <a:spcPts val="0"/>
              </a:spcAft>
              <a:buSzPts val="2000"/>
              <a:buNone/>
              <a:defRPr sz="2000"/>
            </a:lvl6pPr>
            <a:lvl7pPr lvl="6" rtl="0" algn="ctr">
              <a:lnSpc>
                <a:spcPct val="100000"/>
              </a:lnSpc>
              <a:spcBef>
                <a:spcPts val="2000"/>
              </a:spcBef>
              <a:spcAft>
                <a:spcPts val="0"/>
              </a:spcAft>
              <a:buSzPts val="2000"/>
              <a:buNone/>
              <a:defRPr sz="2000"/>
            </a:lvl7pPr>
            <a:lvl8pPr lvl="7" rtl="0" algn="ctr">
              <a:lnSpc>
                <a:spcPct val="100000"/>
              </a:lnSpc>
              <a:spcBef>
                <a:spcPts val="2000"/>
              </a:spcBef>
              <a:spcAft>
                <a:spcPts val="0"/>
              </a:spcAft>
              <a:buSzPts val="2000"/>
              <a:buNone/>
              <a:defRPr sz="2000"/>
            </a:lvl8pPr>
            <a:lvl9pPr lvl="8" rtl="0" algn="ctr">
              <a:lnSpc>
                <a:spcPct val="100000"/>
              </a:lnSpc>
              <a:spcBef>
                <a:spcPts val="2000"/>
              </a:spcBef>
              <a:spcAft>
                <a:spcPts val="2000"/>
              </a:spcAft>
              <a:buSzPts val="2000"/>
              <a:buNone/>
              <a:defRPr sz="2000"/>
            </a:lvl9pPr>
          </a:lstStyle>
          <a:p/>
        </p:txBody>
      </p:sp>
      <p:sp>
        <p:nvSpPr>
          <p:cNvPr id="70" name="Google Shape;70;p3"/>
          <p:cNvSpPr/>
          <p:nvPr/>
        </p:nvSpPr>
        <p:spPr>
          <a:xfrm rot="1144751">
            <a:off x="7523960" y="359189"/>
            <a:ext cx="2327108" cy="769990"/>
          </a:xfrm>
          <a:custGeom>
            <a:rect b="b" l="l" r="r" t="t"/>
            <a:pathLst>
              <a:path extrusionOk="0" h="8896" w="26886">
                <a:moveTo>
                  <a:pt x="17754" y="1"/>
                </a:moveTo>
                <a:cubicBezTo>
                  <a:pt x="17670" y="1"/>
                  <a:pt x="17587" y="3"/>
                  <a:pt x="17504" y="9"/>
                </a:cubicBezTo>
                <a:cubicBezTo>
                  <a:pt x="17174" y="30"/>
                  <a:pt x="16905" y="64"/>
                  <a:pt x="17167" y="417"/>
                </a:cubicBezTo>
                <a:cubicBezTo>
                  <a:pt x="17369" y="691"/>
                  <a:pt x="17668" y="872"/>
                  <a:pt x="17969" y="1012"/>
                </a:cubicBezTo>
                <a:cubicBezTo>
                  <a:pt x="18820" y="1412"/>
                  <a:pt x="19810" y="1588"/>
                  <a:pt x="20775" y="1588"/>
                </a:cubicBezTo>
                <a:cubicBezTo>
                  <a:pt x="20958" y="1588"/>
                  <a:pt x="21142" y="1581"/>
                  <a:pt x="21323" y="1569"/>
                </a:cubicBezTo>
                <a:lnTo>
                  <a:pt x="21323" y="1569"/>
                </a:lnTo>
                <a:cubicBezTo>
                  <a:pt x="20625" y="1885"/>
                  <a:pt x="19937" y="2230"/>
                  <a:pt x="19246" y="2572"/>
                </a:cubicBezTo>
                <a:cubicBezTo>
                  <a:pt x="18602" y="2017"/>
                  <a:pt x="17845" y="1595"/>
                  <a:pt x="17036" y="1329"/>
                </a:cubicBezTo>
                <a:cubicBezTo>
                  <a:pt x="16445" y="1135"/>
                  <a:pt x="15790" y="968"/>
                  <a:pt x="15166" y="967"/>
                </a:cubicBezTo>
                <a:cubicBezTo>
                  <a:pt x="15149" y="967"/>
                  <a:pt x="15133" y="967"/>
                  <a:pt x="15116" y="967"/>
                </a:cubicBezTo>
                <a:cubicBezTo>
                  <a:pt x="14808" y="967"/>
                  <a:pt x="14576" y="999"/>
                  <a:pt x="14801" y="1351"/>
                </a:cubicBezTo>
                <a:cubicBezTo>
                  <a:pt x="14985" y="1636"/>
                  <a:pt x="15270" y="1838"/>
                  <a:pt x="15560" y="1999"/>
                </a:cubicBezTo>
                <a:cubicBezTo>
                  <a:pt x="16525" y="2538"/>
                  <a:pt x="17703" y="2777"/>
                  <a:pt x="18822" y="2784"/>
                </a:cubicBezTo>
                <a:cubicBezTo>
                  <a:pt x="18186" y="3100"/>
                  <a:pt x="17546" y="3408"/>
                  <a:pt x="16897" y="3684"/>
                </a:cubicBezTo>
                <a:cubicBezTo>
                  <a:pt x="16282" y="3093"/>
                  <a:pt x="15547" y="2628"/>
                  <a:pt x="14753" y="2318"/>
                </a:cubicBezTo>
                <a:cubicBezTo>
                  <a:pt x="14173" y="2093"/>
                  <a:pt x="13528" y="1893"/>
                  <a:pt x="12904" y="1856"/>
                </a:cubicBezTo>
                <a:cubicBezTo>
                  <a:pt x="12846" y="1853"/>
                  <a:pt x="12789" y="1850"/>
                  <a:pt x="12737" y="1850"/>
                </a:cubicBezTo>
                <a:cubicBezTo>
                  <a:pt x="12494" y="1850"/>
                  <a:pt x="12341" y="1906"/>
                  <a:pt x="12521" y="2220"/>
                </a:cubicBezTo>
                <a:cubicBezTo>
                  <a:pt x="12688" y="2516"/>
                  <a:pt x="12962" y="2731"/>
                  <a:pt x="13243" y="2911"/>
                </a:cubicBezTo>
                <a:cubicBezTo>
                  <a:pt x="14174" y="3500"/>
                  <a:pt x="15335" y="3800"/>
                  <a:pt x="16449" y="3869"/>
                </a:cubicBezTo>
                <a:cubicBezTo>
                  <a:pt x="16263" y="3943"/>
                  <a:pt x="16077" y="4015"/>
                  <a:pt x="15889" y="4083"/>
                </a:cubicBezTo>
                <a:cubicBezTo>
                  <a:pt x="15317" y="4288"/>
                  <a:pt x="14725" y="4464"/>
                  <a:pt x="14122" y="4620"/>
                </a:cubicBezTo>
                <a:cubicBezTo>
                  <a:pt x="13516" y="4050"/>
                  <a:pt x="12799" y="3601"/>
                  <a:pt x="12025" y="3301"/>
                </a:cubicBezTo>
                <a:cubicBezTo>
                  <a:pt x="11445" y="3075"/>
                  <a:pt x="10799" y="2875"/>
                  <a:pt x="10176" y="2839"/>
                </a:cubicBezTo>
                <a:cubicBezTo>
                  <a:pt x="10116" y="2835"/>
                  <a:pt x="10057" y="2832"/>
                  <a:pt x="10004" y="2832"/>
                </a:cubicBezTo>
                <a:cubicBezTo>
                  <a:pt x="9763" y="2832"/>
                  <a:pt x="9614" y="2890"/>
                  <a:pt x="9791" y="3203"/>
                </a:cubicBezTo>
                <a:cubicBezTo>
                  <a:pt x="9960" y="3497"/>
                  <a:pt x="10233" y="3714"/>
                  <a:pt x="10515" y="3894"/>
                </a:cubicBezTo>
                <a:cubicBezTo>
                  <a:pt x="11329" y="4406"/>
                  <a:pt x="12316" y="4702"/>
                  <a:pt x="13295" y="4814"/>
                </a:cubicBezTo>
                <a:cubicBezTo>
                  <a:pt x="12639" y="4954"/>
                  <a:pt x="11972" y="5070"/>
                  <a:pt x="11299" y="5151"/>
                </a:cubicBezTo>
                <a:cubicBezTo>
                  <a:pt x="10689" y="4464"/>
                  <a:pt x="9929" y="3916"/>
                  <a:pt x="9093" y="3543"/>
                </a:cubicBezTo>
                <a:cubicBezTo>
                  <a:pt x="8525" y="3289"/>
                  <a:pt x="7890" y="3056"/>
                  <a:pt x="7269" y="2991"/>
                </a:cubicBezTo>
                <a:cubicBezTo>
                  <a:pt x="7187" y="2982"/>
                  <a:pt x="7108" y="2975"/>
                  <a:pt x="7039" y="2975"/>
                </a:cubicBezTo>
                <a:cubicBezTo>
                  <a:pt x="6833" y="2975"/>
                  <a:pt x="6718" y="3041"/>
                  <a:pt x="6867" y="3336"/>
                </a:cubicBezTo>
                <a:cubicBezTo>
                  <a:pt x="7019" y="3638"/>
                  <a:pt x="7283" y="3869"/>
                  <a:pt x="7555" y="4059"/>
                </a:cubicBezTo>
                <a:cubicBezTo>
                  <a:pt x="8514" y="4731"/>
                  <a:pt x="9746" y="5090"/>
                  <a:pt x="10921" y="5191"/>
                </a:cubicBezTo>
                <a:cubicBezTo>
                  <a:pt x="10125" y="5274"/>
                  <a:pt x="9322" y="5318"/>
                  <a:pt x="8522" y="5318"/>
                </a:cubicBezTo>
                <a:cubicBezTo>
                  <a:pt x="8343" y="5318"/>
                  <a:pt x="8164" y="5316"/>
                  <a:pt x="7986" y="5311"/>
                </a:cubicBezTo>
                <a:cubicBezTo>
                  <a:pt x="7472" y="4618"/>
                  <a:pt x="6816" y="4033"/>
                  <a:pt x="6076" y="3593"/>
                </a:cubicBezTo>
                <a:cubicBezTo>
                  <a:pt x="5542" y="3275"/>
                  <a:pt x="4937" y="2971"/>
                  <a:pt x="4329" y="2835"/>
                </a:cubicBezTo>
                <a:cubicBezTo>
                  <a:pt x="4215" y="2809"/>
                  <a:pt x="4109" y="2788"/>
                  <a:pt x="4025" y="2788"/>
                </a:cubicBezTo>
                <a:cubicBezTo>
                  <a:pt x="3869" y="2788"/>
                  <a:pt x="3791" y="2863"/>
                  <a:pt x="3890" y="3131"/>
                </a:cubicBezTo>
                <a:cubicBezTo>
                  <a:pt x="4006" y="3449"/>
                  <a:pt x="4242" y="3709"/>
                  <a:pt x="4493" y="3931"/>
                </a:cubicBezTo>
                <a:cubicBezTo>
                  <a:pt x="5187" y="4549"/>
                  <a:pt x="6078" y="4991"/>
                  <a:pt x="6993" y="5263"/>
                </a:cubicBezTo>
                <a:cubicBezTo>
                  <a:pt x="6212" y="5209"/>
                  <a:pt x="5439" y="5113"/>
                  <a:pt x="4683" y="4974"/>
                </a:cubicBezTo>
                <a:cubicBezTo>
                  <a:pt x="3707" y="4452"/>
                  <a:pt x="2569" y="4101"/>
                  <a:pt x="1471" y="4101"/>
                </a:cubicBezTo>
                <a:cubicBezTo>
                  <a:pt x="1433" y="4101"/>
                  <a:pt x="1396" y="4101"/>
                  <a:pt x="1359" y="4102"/>
                </a:cubicBezTo>
                <a:cubicBezTo>
                  <a:pt x="1025" y="4109"/>
                  <a:pt x="677" y="4153"/>
                  <a:pt x="383" y="4319"/>
                </a:cubicBezTo>
                <a:cubicBezTo>
                  <a:pt x="1" y="4537"/>
                  <a:pt x="234" y="4676"/>
                  <a:pt x="525" y="4830"/>
                </a:cubicBezTo>
                <a:cubicBezTo>
                  <a:pt x="1078" y="5119"/>
                  <a:pt x="1735" y="5281"/>
                  <a:pt x="2348" y="5386"/>
                </a:cubicBezTo>
                <a:cubicBezTo>
                  <a:pt x="2714" y="5449"/>
                  <a:pt x="3085" y="5480"/>
                  <a:pt x="3456" y="5480"/>
                </a:cubicBezTo>
                <a:cubicBezTo>
                  <a:pt x="3932" y="5480"/>
                  <a:pt x="4409" y="5428"/>
                  <a:pt x="4874" y="5324"/>
                </a:cubicBezTo>
                <a:cubicBezTo>
                  <a:pt x="5738" y="5469"/>
                  <a:pt x="6619" y="5560"/>
                  <a:pt x="7505" y="5593"/>
                </a:cubicBezTo>
                <a:cubicBezTo>
                  <a:pt x="6427" y="5962"/>
                  <a:pt x="5364" y="6580"/>
                  <a:pt x="4612" y="7421"/>
                </a:cubicBezTo>
                <a:cubicBezTo>
                  <a:pt x="4389" y="7668"/>
                  <a:pt x="4184" y="7954"/>
                  <a:pt x="4104" y="8281"/>
                </a:cubicBezTo>
                <a:cubicBezTo>
                  <a:pt x="4043" y="8532"/>
                  <a:pt x="4108" y="8610"/>
                  <a:pt x="4234" y="8610"/>
                </a:cubicBezTo>
                <a:cubicBezTo>
                  <a:pt x="4324" y="8610"/>
                  <a:pt x="4444" y="8571"/>
                  <a:pt x="4573" y="8526"/>
                </a:cubicBezTo>
                <a:cubicBezTo>
                  <a:pt x="5164" y="8321"/>
                  <a:pt x="5730" y="7949"/>
                  <a:pt x="6225" y="7574"/>
                </a:cubicBezTo>
                <a:cubicBezTo>
                  <a:pt x="6925" y="7042"/>
                  <a:pt x="7519" y="6367"/>
                  <a:pt x="7952" y="5601"/>
                </a:cubicBezTo>
                <a:cubicBezTo>
                  <a:pt x="8092" y="5604"/>
                  <a:pt x="8232" y="5605"/>
                  <a:pt x="8372" y="5605"/>
                </a:cubicBezTo>
                <a:cubicBezTo>
                  <a:pt x="9159" y="5605"/>
                  <a:pt x="9948" y="5566"/>
                  <a:pt x="10731" y="5489"/>
                </a:cubicBezTo>
                <a:lnTo>
                  <a:pt x="10731" y="5489"/>
                </a:lnTo>
                <a:cubicBezTo>
                  <a:pt x="9751" y="6007"/>
                  <a:pt x="8826" y="6751"/>
                  <a:pt x="8220" y="7660"/>
                </a:cubicBezTo>
                <a:cubicBezTo>
                  <a:pt x="8035" y="7938"/>
                  <a:pt x="7874" y="8249"/>
                  <a:pt x="7841" y="8584"/>
                </a:cubicBezTo>
                <a:cubicBezTo>
                  <a:pt x="7819" y="8817"/>
                  <a:pt x="7878" y="8895"/>
                  <a:pt x="7982" y="8895"/>
                </a:cubicBezTo>
                <a:cubicBezTo>
                  <a:pt x="8074" y="8895"/>
                  <a:pt x="8202" y="8833"/>
                  <a:pt x="8340" y="8761"/>
                </a:cubicBezTo>
                <a:cubicBezTo>
                  <a:pt x="8895" y="8473"/>
                  <a:pt x="9402" y="8025"/>
                  <a:pt x="9838" y="7584"/>
                </a:cubicBezTo>
                <a:cubicBezTo>
                  <a:pt x="10444" y="6969"/>
                  <a:pt x="10929" y="6236"/>
                  <a:pt x="11249" y="5436"/>
                </a:cubicBezTo>
                <a:cubicBezTo>
                  <a:pt x="12080" y="5336"/>
                  <a:pt x="12903" y="5195"/>
                  <a:pt x="13709" y="5019"/>
                </a:cubicBezTo>
                <a:lnTo>
                  <a:pt x="13709" y="5019"/>
                </a:lnTo>
                <a:cubicBezTo>
                  <a:pt x="12792" y="5681"/>
                  <a:pt x="11963" y="6572"/>
                  <a:pt x="11488" y="7582"/>
                </a:cubicBezTo>
                <a:cubicBezTo>
                  <a:pt x="11347" y="7885"/>
                  <a:pt x="11231" y="8216"/>
                  <a:pt x="11250" y="8554"/>
                </a:cubicBezTo>
                <a:cubicBezTo>
                  <a:pt x="11262" y="8766"/>
                  <a:pt x="11321" y="8842"/>
                  <a:pt x="11409" y="8842"/>
                </a:cubicBezTo>
                <a:cubicBezTo>
                  <a:pt x="11504" y="8842"/>
                  <a:pt x="11633" y="8754"/>
                  <a:pt x="11771" y="8653"/>
                </a:cubicBezTo>
                <a:cubicBezTo>
                  <a:pt x="12278" y="8288"/>
                  <a:pt x="12712" y="7770"/>
                  <a:pt x="13080" y="7266"/>
                </a:cubicBezTo>
                <a:cubicBezTo>
                  <a:pt x="13590" y="6566"/>
                  <a:pt x="13963" y="5761"/>
                  <a:pt x="14159" y="4916"/>
                </a:cubicBezTo>
                <a:cubicBezTo>
                  <a:pt x="14322" y="4878"/>
                  <a:pt x="14484" y="4839"/>
                  <a:pt x="14642" y="4798"/>
                </a:cubicBezTo>
                <a:cubicBezTo>
                  <a:pt x="15288" y="4629"/>
                  <a:pt x="15918" y="4407"/>
                  <a:pt x="16539" y="4153"/>
                </a:cubicBezTo>
                <a:lnTo>
                  <a:pt x="16539" y="4153"/>
                </a:lnTo>
                <a:cubicBezTo>
                  <a:pt x="15674" y="4856"/>
                  <a:pt x="14905" y="5772"/>
                  <a:pt x="14489" y="6790"/>
                </a:cubicBezTo>
                <a:cubicBezTo>
                  <a:pt x="14363" y="7099"/>
                  <a:pt x="14265" y="7436"/>
                  <a:pt x="14300" y="7773"/>
                </a:cubicBezTo>
                <a:cubicBezTo>
                  <a:pt x="14321" y="7978"/>
                  <a:pt x="14381" y="8052"/>
                  <a:pt x="14465" y="8052"/>
                </a:cubicBezTo>
                <a:cubicBezTo>
                  <a:pt x="14561" y="8052"/>
                  <a:pt x="14687" y="7956"/>
                  <a:pt x="14825" y="7846"/>
                </a:cubicBezTo>
                <a:cubicBezTo>
                  <a:pt x="15310" y="7455"/>
                  <a:pt x="15719" y="6917"/>
                  <a:pt x="16061" y="6396"/>
                </a:cubicBezTo>
                <a:cubicBezTo>
                  <a:pt x="16547" y="5656"/>
                  <a:pt x="16883" y="4818"/>
                  <a:pt x="17033" y="3945"/>
                </a:cubicBezTo>
                <a:cubicBezTo>
                  <a:pt x="17677" y="3663"/>
                  <a:pt x="18313" y="3352"/>
                  <a:pt x="18947" y="3038"/>
                </a:cubicBezTo>
                <a:lnTo>
                  <a:pt x="18947" y="3038"/>
                </a:lnTo>
                <a:cubicBezTo>
                  <a:pt x="18107" y="3787"/>
                  <a:pt x="17378" y="4756"/>
                  <a:pt x="17013" y="5807"/>
                </a:cubicBezTo>
                <a:cubicBezTo>
                  <a:pt x="16902" y="6120"/>
                  <a:pt x="16822" y="6463"/>
                  <a:pt x="16876" y="6797"/>
                </a:cubicBezTo>
                <a:cubicBezTo>
                  <a:pt x="16907" y="6995"/>
                  <a:pt x="16968" y="7067"/>
                  <a:pt x="17049" y="7067"/>
                </a:cubicBezTo>
                <a:cubicBezTo>
                  <a:pt x="17145" y="7067"/>
                  <a:pt x="17269" y="6963"/>
                  <a:pt x="17403" y="6842"/>
                </a:cubicBezTo>
                <a:cubicBezTo>
                  <a:pt x="17869" y="6427"/>
                  <a:pt x="18250" y="5865"/>
                  <a:pt x="18562" y="5329"/>
                </a:cubicBezTo>
                <a:cubicBezTo>
                  <a:pt x="19010" y="4559"/>
                  <a:pt x="19302" y="3696"/>
                  <a:pt x="19402" y="2811"/>
                </a:cubicBezTo>
                <a:cubicBezTo>
                  <a:pt x="20057" y="2485"/>
                  <a:pt x="20710" y="2161"/>
                  <a:pt x="21371" y="1864"/>
                </a:cubicBezTo>
                <a:lnTo>
                  <a:pt x="21371" y="1864"/>
                </a:lnTo>
                <a:cubicBezTo>
                  <a:pt x="20606" y="2662"/>
                  <a:pt x="19964" y="3659"/>
                  <a:pt x="19678" y="4711"/>
                </a:cubicBezTo>
                <a:cubicBezTo>
                  <a:pt x="19590" y="5032"/>
                  <a:pt x="19533" y="5379"/>
                  <a:pt x="19611" y="5709"/>
                </a:cubicBezTo>
                <a:cubicBezTo>
                  <a:pt x="19655" y="5897"/>
                  <a:pt x="19717" y="5967"/>
                  <a:pt x="19793" y="5967"/>
                </a:cubicBezTo>
                <a:cubicBezTo>
                  <a:pt x="19891" y="5967"/>
                  <a:pt x="20010" y="5851"/>
                  <a:pt x="20141" y="5717"/>
                </a:cubicBezTo>
                <a:cubicBezTo>
                  <a:pt x="20576" y="5270"/>
                  <a:pt x="20917" y="4685"/>
                  <a:pt x="21191" y="4128"/>
                </a:cubicBezTo>
                <a:cubicBezTo>
                  <a:pt x="21571" y="3358"/>
                  <a:pt x="21799" y="2513"/>
                  <a:pt x="21851" y="1654"/>
                </a:cubicBezTo>
                <a:cubicBezTo>
                  <a:pt x="23311" y="1036"/>
                  <a:pt x="24816" y="585"/>
                  <a:pt x="26436" y="585"/>
                </a:cubicBezTo>
                <a:cubicBezTo>
                  <a:pt x="26519" y="585"/>
                  <a:pt x="26603" y="586"/>
                  <a:pt x="26687" y="589"/>
                </a:cubicBezTo>
                <a:cubicBezTo>
                  <a:pt x="26688" y="589"/>
                  <a:pt x="26689" y="589"/>
                  <a:pt x="26690" y="589"/>
                </a:cubicBezTo>
                <a:cubicBezTo>
                  <a:pt x="26886" y="589"/>
                  <a:pt x="26885" y="279"/>
                  <a:pt x="26686" y="274"/>
                </a:cubicBezTo>
                <a:cubicBezTo>
                  <a:pt x="26601" y="271"/>
                  <a:pt x="26516" y="270"/>
                  <a:pt x="26431" y="270"/>
                </a:cubicBezTo>
                <a:cubicBezTo>
                  <a:pt x="24769" y="270"/>
                  <a:pt x="23236" y="741"/>
                  <a:pt x="21751" y="1381"/>
                </a:cubicBezTo>
                <a:cubicBezTo>
                  <a:pt x="21055" y="845"/>
                  <a:pt x="20246" y="457"/>
                  <a:pt x="19395" y="242"/>
                </a:cubicBezTo>
                <a:cubicBezTo>
                  <a:pt x="18873" y="108"/>
                  <a:pt x="18303" y="1"/>
                  <a:pt x="177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498698" y="737332"/>
            <a:ext cx="3182593" cy="1528913"/>
          </a:xfrm>
          <a:custGeom>
            <a:rect b="b" l="l" r="r" t="t"/>
            <a:pathLst>
              <a:path extrusionOk="0" h="8376" w="17436">
                <a:moveTo>
                  <a:pt x="10944" y="1"/>
                </a:moveTo>
                <a:cubicBezTo>
                  <a:pt x="10227" y="1"/>
                  <a:pt x="9444" y="460"/>
                  <a:pt x="8777" y="1588"/>
                </a:cubicBezTo>
                <a:cubicBezTo>
                  <a:pt x="8590" y="1904"/>
                  <a:pt x="8572" y="2009"/>
                  <a:pt x="8559" y="2009"/>
                </a:cubicBezTo>
                <a:cubicBezTo>
                  <a:pt x="8555" y="2009"/>
                  <a:pt x="8550" y="1995"/>
                  <a:pt x="8539" y="1972"/>
                </a:cubicBezTo>
                <a:cubicBezTo>
                  <a:pt x="8280" y="1478"/>
                  <a:pt x="7841" y="1131"/>
                  <a:pt x="7366" y="1131"/>
                </a:cubicBezTo>
                <a:cubicBezTo>
                  <a:pt x="6875" y="1131"/>
                  <a:pt x="6346" y="1502"/>
                  <a:pt x="5938" y="2465"/>
                </a:cubicBezTo>
                <a:cubicBezTo>
                  <a:pt x="5808" y="2770"/>
                  <a:pt x="5753" y="3187"/>
                  <a:pt x="5751" y="3523"/>
                </a:cubicBezTo>
                <a:cubicBezTo>
                  <a:pt x="5428" y="3283"/>
                  <a:pt x="5072" y="3179"/>
                  <a:pt x="4718" y="3179"/>
                </a:cubicBezTo>
                <a:cubicBezTo>
                  <a:pt x="2326" y="3179"/>
                  <a:pt x="1" y="7959"/>
                  <a:pt x="7981" y="8327"/>
                </a:cubicBezTo>
                <a:cubicBezTo>
                  <a:pt x="8520" y="8351"/>
                  <a:pt x="9107" y="8376"/>
                  <a:pt x="9706" y="8376"/>
                </a:cubicBezTo>
                <a:cubicBezTo>
                  <a:pt x="11188" y="8376"/>
                  <a:pt x="12748" y="8225"/>
                  <a:pt x="13869" y="7552"/>
                </a:cubicBezTo>
                <a:cubicBezTo>
                  <a:pt x="17436" y="5420"/>
                  <a:pt x="16058" y="2239"/>
                  <a:pt x="14239" y="2239"/>
                </a:cubicBezTo>
                <a:cubicBezTo>
                  <a:pt x="13880" y="2239"/>
                  <a:pt x="13503" y="2363"/>
                  <a:pt x="13144" y="2645"/>
                </a:cubicBezTo>
                <a:cubicBezTo>
                  <a:pt x="13063" y="1165"/>
                  <a:pt x="12086" y="1"/>
                  <a:pt x="109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rot="-6299848">
            <a:off x="9119112" y="550113"/>
            <a:ext cx="1784295" cy="1810070"/>
          </a:xfrm>
          <a:custGeom>
            <a:rect b="b" l="l" r="r" t="t"/>
            <a:pathLst>
              <a:path extrusionOk="0" h="26124" w="25752">
                <a:moveTo>
                  <a:pt x="23590" y="19151"/>
                </a:moveTo>
                <a:cubicBezTo>
                  <a:pt x="23588" y="19157"/>
                  <a:pt x="23586" y="19163"/>
                  <a:pt x="23584" y="19169"/>
                </a:cubicBezTo>
                <a:cubicBezTo>
                  <a:pt x="23586" y="19163"/>
                  <a:pt x="23588" y="19157"/>
                  <a:pt x="23590" y="19151"/>
                </a:cubicBezTo>
                <a:close/>
                <a:moveTo>
                  <a:pt x="9406" y="1"/>
                </a:moveTo>
                <a:cubicBezTo>
                  <a:pt x="8554" y="1"/>
                  <a:pt x="7696" y="691"/>
                  <a:pt x="7188" y="2437"/>
                </a:cubicBezTo>
                <a:cubicBezTo>
                  <a:pt x="6517" y="4729"/>
                  <a:pt x="6536" y="7002"/>
                  <a:pt x="5807" y="9164"/>
                </a:cubicBezTo>
                <a:cubicBezTo>
                  <a:pt x="5644" y="9654"/>
                  <a:pt x="5593" y="9823"/>
                  <a:pt x="5567" y="9823"/>
                </a:cubicBezTo>
                <a:cubicBezTo>
                  <a:pt x="5549" y="9823"/>
                  <a:pt x="5542" y="9744"/>
                  <a:pt x="5519" y="9635"/>
                </a:cubicBezTo>
                <a:cubicBezTo>
                  <a:pt x="5302" y="8383"/>
                  <a:pt x="5655" y="6232"/>
                  <a:pt x="5038" y="5154"/>
                </a:cubicBezTo>
                <a:cubicBezTo>
                  <a:pt x="4737" y="4627"/>
                  <a:pt x="4249" y="4360"/>
                  <a:pt x="3722" y="4360"/>
                </a:cubicBezTo>
                <a:cubicBezTo>
                  <a:pt x="3053" y="4360"/>
                  <a:pt x="2321" y="4790"/>
                  <a:pt x="1823" y="5665"/>
                </a:cubicBezTo>
                <a:cubicBezTo>
                  <a:pt x="33" y="8807"/>
                  <a:pt x="1" y="17146"/>
                  <a:pt x="2192" y="20473"/>
                </a:cubicBezTo>
                <a:cubicBezTo>
                  <a:pt x="4377" y="23796"/>
                  <a:pt x="6807" y="26124"/>
                  <a:pt x="12696" y="26124"/>
                </a:cubicBezTo>
                <a:cubicBezTo>
                  <a:pt x="14511" y="26124"/>
                  <a:pt x="17105" y="25192"/>
                  <a:pt x="17283" y="25122"/>
                </a:cubicBezTo>
                <a:cubicBezTo>
                  <a:pt x="19633" y="24169"/>
                  <a:pt x="21127" y="23182"/>
                  <a:pt x="22583" y="21070"/>
                </a:cubicBezTo>
                <a:cubicBezTo>
                  <a:pt x="23017" y="20440"/>
                  <a:pt x="23436" y="19577"/>
                  <a:pt x="23594" y="19139"/>
                </a:cubicBezTo>
                <a:lnTo>
                  <a:pt x="23594" y="19139"/>
                </a:lnTo>
                <a:cubicBezTo>
                  <a:pt x="23593" y="19143"/>
                  <a:pt x="23592" y="19147"/>
                  <a:pt x="23590" y="19151"/>
                </a:cubicBezTo>
                <a:lnTo>
                  <a:pt x="23590" y="19151"/>
                </a:lnTo>
                <a:cubicBezTo>
                  <a:pt x="24594" y="16384"/>
                  <a:pt x="25751" y="12826"/>
                  <a:pt x="23857" y="10571"/>
                </a:cubicBezTo>
                <a:cubicBezTo>
                  <a:pt x="23621" y="10291"/>
                  <a:pt x="23319" y="9975"/>
                  <a:pt x="22866" y="9837"/>
                </a:cubicBezTo>
                <a:cubicBezTo>
                  <a:pt x="22691" y="9784"/>
                  <a:pt x="22514" y="9760"/>
                  <a:pt x="22336" y="9760"/>
                </a:cubicBezTo>
                <a:cubicBezTo>
                  <a:pt x="21193" y="9760"/>
                  <a:pt x="20024" y="10739"/>
                  <a:pt x="19253" y="11185"/>
                </a:cubicBezTo>
                <a:cubicBezTo>
                  <a:pt x="19108" y="10258"/>
                  <a:pt x="19763" y="6095"/>
                  <a:pt x="17224" y="4817"/>
                </a:cubicBezTo>
                <a:cubicBezTo>
                  <a:pt x="16938" y="4673"/>
                  <a:pt x="16663" y="4609"/>
                  <a:pt x="16401" y="4609"/>
                </a:cubicBezTo>
                <a:cubicBezTo>
                  <a:pt x="14388" y="4609"/>
                  <a:pt x="13064" y="8420"/>
                  <a:pt x="12199" y="9705"/>
                </a:cubicBezTo>
                <a:cubicBezTo>
                  <a:pt x="12030" y="9943"/>
                  <a:pt x="11950" y="10019"/>
                  <a:pt x="11879" y="10082"/>
                </a:cubicBezTo>
                <a:cubicBezTo>
                  <a:pt x="11346" y="9151"/>
                  <a:pt x="12169" y="5329"/>
                  <a:pt x="11996" y="3207"/>
                </a:cubicBezTo>
                <a:cubicBezTo>
                  <a:pt x="11855" y="1437"/>
                  <a:pt x="10636" y="1"/>
                  <a:pt x="94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400353" y="235349"/>
            <a:ext cx="1854336" cy="2439577"/>
          </a:xfrm>
          <a:custGeom>
            <a:rect b="b" l="l" r="r" t="t"/>
            <a:pathLst>
              <a:path extrusionOk="0" h="31814" w="24182">
                <a:moveTo>
                  <a:pt x="6614" y="0"/>
                </a:moveTo>
                <a:cubicBezTo>
                  <a:pt x="4082" y="0"/>
                  <a:pt x="2037" y="2362"/>
                  <a:pt x="981" y="4468"/>
                </a:cubicBezTo>
                <a:cubicBezTo>
                  <a:pt x="318" y="5789"/>
                  <a:pt x="1" y="7340"/>
                  <a:pt x="408" y="8762"/>
                </a:cubicBezTo>
                <a:cubicBezTo>
                  <a:pt x="1072" y="11083"/>
                  <a:pt x="3014" y="12648"/>
                  <a:pt x="3164" y="15187"/>
                </a:cubicBezTo>
                <a:cubicBezTo>
                  <a:pt x="3176" y="15441"/>
                  <a:pt x="3176" y="15692"/>
                  <a:pt x="3162" y="15945"/>
                </a:cubicBezTo>
                <a:cubicBezTo>
                  <a:pt x="3023" y="18448"/>
                  <a:pt x="1587" y="20781"/>
                  <a:pt x="1795" y="23335"/>
                </a:cubicBezTo>
                <a:cubicBezTo>
                  <a:pt x="2099" y="27068"/>
                  <a:pt x="6372" y="31600"/>
                  <a:pt x="10168" y="31803"/>
                </a:cubicBezTo>
                <a:cubicBezTo>
                  <a:pt x="10294" y="31810"/>
                  <a:pt x="10420" y="31813"/>
                  <a:pt x="10546" y="31813"/>
                </a:cubicBezTo>
                <a:cubicBezTo>
                  <a:pt x="12304" y="31813"/>
                  <a:pt x="14054" y="31155"/>
                  <a:pt x="15391" y="30010"/>
                </a:cubicBezTo>
                <a:cubicBezTo>
                  <a:pt x="17369" y="28314"/>
                  <a:pt x="18259" y="25832"/>
                  <a:pt x="19394" y="23568"/>
                </a:cubicBezTo>
                <a:cubicBezTo>
                  <a:pt x="20522" y="21310"/>
                  <a:pt x="22619" y="19750"/>
                  <a:pt x="23675" y="17384"/>
                </a:cubicBezTo>
                <a:cubicBezTo>
                  <a:pt x="23950" y="16769"/>
                  <a:pt x="24182" y="16075"/>
                  <a:pt x="23968" y="15438"/>
                </a:cubicBezTo>
                <a:cubicBezTo>
                  <a:pt x="23620" y="14409"/>
                  <a:pt x="22358" y="14094"/>
                  <a:pt x="21404" y="13572"/>
                </a:cubicBezTo>
                <a:cubicBezTo>
                  <a:pt x="19007" y="12256"/>
                  <a:pt x="18898" y="9466"/>
                  <a:pt x="18324" y="7106"/>
                </a:cubicBezTo>
                <a:cubicBezTo>
                  <a:pt x="17963" y="5632"/>
                  <a:pt x="17323" y="4393"/>
                  <a:pt x="15648" y="4393"/>
                </a:cubicBezTo>
                <a:cubicBezTo>
                  <a:pt x="15630" y="4393"/>
                  <a:pt x="15613" y="4393"/>
                  <a:pt x="15595" y="4393"/>
                </a:cubicBezTo>
                <a:cubicBezTo>
                  <a:pt x="14977" y="4402"/>
                  <a:pt x="14361" y="4534"/>
                  <a:pt x="13745" y="4534"/>
                </a:cubicBezTo>
                <a:cubicBezTo>
                  <a:pt x="13668" y="4534"/>
                  <a:pt x="13591" y="4532"/>
                  <a:pt x="13514" y="4527"/>
                </a:cubicBezTo>
                <a:cubicBezTo>
                  <a:pt x="10555" y="4352"/>
                  <a:pt x="10118" y="512"/>
                  <a:pt x="7268" y="53"/>
                </a:cubicBezTo>
                <a:cubicBezTo>
                  <a:pt x="7047" y="17"/>
                  <a:pt x="6829" y="0"/>
                  <a:pt x="6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 name="Google Shape;74;p3"/>
          <p:cNvGrpSpPr/>
          <p:nvPr/>
        </p:nvGrpSpPr>
        <p:grpSpPr>
          <a:xfrm>
            <a:off x="1900708" y="249883"/>
            <a:ext cx="732481" cy="182375"/>
            <a:chOff x="3395137" y="1307397"/>
            <a:chExt cx="426954" cy="106304"/>
          </a:xfrm>
        </p:grpSpPr>
        <p:sp>
          <p:nvSpPr>
            <p:cNvPr id="75" name="Google Shape;75;p3"/>
            <p:cNvSpPr/>
            <p:nvPr/>
          </p:nvSpPr>
          <p:spPr>
            <a:xfrm>
              <a:off x="3395137" y="1307397"/>
              <a:ext cx="133858" cy="106304"/>
            </a:xfrm>
            <a:custGeom>
              <a:rect b="b" l="l" r="r" t="t"/>
              <a:pathLst>
                <a:path extrusionOk="0" h="3044" w="3833">
                  <a:moveTo>
                    <a:pt x="2515" y="0"/>
                  </a:moveTo>
                  <a:cubicBezTo>
                    <a:pt x="988" y="0"/>
                    <a:pt x="0" y="2465"/>
                    <a:pt x="2031" y="2991"/>
                  </a:cubicBezTo>
                  <a:cubicBezTo>
                    <a:pt x="2141" y="3019"/>
                    <a:pt x="2255" y="3044"/>
                    <a:pt x="2371" y="3044"/>
                  </a:cubicBezTo>
                  <a:cubicBezTo>
                    <a:pt x="3330" y="3044"/>
                    <a:pt x="3833" y="1850"/>
                    <a:pt x="3635" y="840"/>
                  </a:cubicBezTo>
                  <a:cubicBezTo>
                    <a:pt x="3556" y="433"/>
                    <a:pt x="3378" y="194"/>
                    <a:pt x="2937" y="63"/>
                  </a:cubicBezTo>
                  <a:cubicBezTo>
                    <a:pt x="2793" y="20"/>
                    <a:pt x="2651" y="0"/>
                    <a:pt x="2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3544286" y="1307397"/>
              <a:ext cx="133858" cy="106304"/>
            </a:xfrm>
            <a:custGeom>
              <a:rect b="b" l="l" r="r" t="t"/>
              <a:pathLst>
                <a:path extrusionOk="0" h="3044" w="3833">
                  <a:moveTo>
                    <a:pt x="2515" y="0"/>
                  </a:moveTo>
                  <a:cubicBezTo>
                    <a:pt x="988" y="0"/>
                    <a:pt x="0" y="2465"/>
                    <a:pt x="2031" y="2991"/>
                  </a:cubicBezTo>
                  <a:cubicBezTo>
                    <a:pt x="2142" y="3019"/>
                    <a:pt x="2255" y="3044"/>
                    <a:pt x="2371" y="3044"/>
                  </a:cubicBezTo>
                  <a:cubicBezTo>
                    <a:pt x="3330" y="3044"/>
                    <a:pt x="3833" y="1850"/>
                    <a:pt x="3635" y="840"/>
                  </a:cubicBezTo>
                  <a:cubicBezTo>
                    <a:pt x="3557" y="433"/>
                    <a:pt x="3379" y="194"/>
                    <a:pt x="2937" y="63"/>
                  </a:cubicBezTo>
                  <a:cubicBezTo>
                    <a:pt x="2793" y="20"/>
                    <a:pt x="2652" y="0"/>
                    <a:pt x="2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3688232" y="1307397"/>
              <a:ext cx="133858" cy="106304"/>
            </a:xfrm>
            <a:custGeom>
              <a:rect b="b" l="l" r="r" t="t"/>
              <a:pathLst>
                <a:path extrusionOk="0" h="3044" w="3833">
                  <a:moveTo>
                    <a:pt x="2515" y="0"/>
                  </a:moveTo>
                  <a:cubicBezTo>
                    <a:pt x="988" y="0"/>
                    <a:pt x="1" y="2465"/>
                    <a:pt x="2031" y="2991"/>
                  </a:cubicBezTo>
                  <a:cubicBezTo>
                    <a:pt x="2142" y="3019"/>
                    <a:pt x="2255" y="3044"/>
                    <a:pt x="2371" y="3044"/>
                  </a:cubicBezTo>
                  <a:cubicBezTo>
                    <a:pt x="3330" y="3044"/>
                    <a:pt x="3833" y="1850"/>
                    <a:pt x="3636" y="840"/>
                  </a:cubicBezTo>
                  <a:cubicBezTo>
                    <a:pt x="3557" y="433"/>
                    <a:pt x="3379" y="194"/>
                    <a:pt x="2937" y="63"/>
                  </a:cubicBezTo>
                  <a:cubicBezTo>
                    <a:pt x="2793" y="20"/>
                    <a:pt x="2652" y="0"/>
                    <a:pt x="2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3"/>
          <p:cNvSpPr/>
          <p:nvPr/>
        </p:nvSpPr>
        <p:spPr>
          <a:xfrm>
            <a:off x="1853539" y="5592255"/>
            <a:ext cx="238206" cy="381424"/>
          </a:xfrm>
          <a:custGeom>
            <a:rect b="b" l="l" r="r" t="t"/>
            <a:pathLst>
              <a:path extrusionOk="0" h="10922" w="6821">
                <a:moveTo>
                  <a:pt x="2417" y="7127"/>
                </a:moveTo>
                <a:cubicBezTo>
                  <a:pt x="2417" y="7127"/>
                  <a:pt x="2417" y="7127"/>
                  <a:pt x="2417" y="7127"/>
                </a:cubicBezTo>
                <a:lnTo>
                  <a:pt x="2417" y="7127"/>
                </a:lnTo>
                <a:cubicBezTo>
                  <a:pt x="2417" y="7127"/>
                  <a:pt x="2417" y="7127"/>
                  <a:pt x="2417" y="7127"/>
                </a:cubicBezTo>
                <a:close/>
                <a:moveTo>
                  <a:pt x="3968" y="1"/>
                </a:moveTo>
                <a:cubicBezTo>
                  <a:pt x="3912" y="1"/>
                  <a:pt x="3855" y="18"/>
                  <a:pt x="3807" y="54"/>
                </a:cubicBezTo>
                <a:cubicBezTo>
                  <a:pt x="3621" y="197"/>
                  <a:pt x="3484" y="404"/>
                  <a:pt x="3354" y="597"/>
                </a:cubicBezTo>
                <a:cubicBezTo>
                  <a:pt x="3215" y="806"/>
                  <a:pt x="3067" y="1075"/>
                  <a:pt x="2961" y="1270"/>
                </a:cubicBezTo>
                <a:cubicBezTo>
                  <a:pt x="2469" y="1967"/>
                  <a:pt x="418" y="5276"/>
                  <a:pt x="156" y="5801"/>
                </a:cubicBezTo>
                <a:cubicBezTo>
                  <a:pt x="0" y="6111"/>
                  <a:pt x="110" y="6245"/>
                  <a:pt x="316" y="6245"/>
                </a:cubicBezTo>
                <a:cubicBezTo>
                  <a:pt x="366" y="6245"/>
                  <a:pt x="422" y="6237"/>
                  <a:pt x="481" y="6222"/>
                </a:cubicBezTo>
                <a:cubicBezTo>
                  <a:pt x="793" y="6140"/>
                  <a:pt x="2574" y="5410"/>
                  <a:pt x="2874" y="5287"/>
                </a:cubicBezTo>
                <a:cubicBezTo>
                  <a:pt x="2975" y="5246"/>
                  <a:pt x="3043" y="5208"/>
                  <a:pt x="3077" y="5208"/>
                </a:cubicBezTo>
                <a:cubicBezTo>
                  <a:pt x="3177" y="5208"/>
                  <a:pt x="2977" y="5538"/>
                  <a:pt x="2428" y="7093"/>
                </a:cubicBezTo>
                <a:lnTo>
                  <a:pt x="2428" y="7094"/>
                </a:lnTo>
                <a:cubicBezTo>
                  <a:pt x="2428" y="7094"/>
                  <a:pt x="2429" y="7087"/>
                  <a:pt x="2431" y="7087"/>
                </a:cubicBezTo>
                <a:lnTo>
                  <a:pt x="2431" y="7087"/>
                </a:lnTo>
                <a:cubicBezTo>
                  <a:pt x="2429" y="7094"/>
                  <a:pt x="2418" y="7128"/>
                  <a:pt x="2417" y="7128"/>
                </a:cubicBezTo>
                <a:cubicBezTo>
                  <a:pt x="2417" y="7128"/>
                  <a:pt x="2417" y="7128"/>
                  <a:pt x="2417" y="7127"/>
                </a:cubicBezTo>
                <a:lnTo>
                  <a:pt x="2417" y="7127"/>
                </a:lnTo>
                <a:cubicBezTo>
                  <a:pt x="2416" y="7132"/>
                  <a:pt x="2340" y="7344"/>
                  <a:pt x="2334" y="7362"/>
                </a:cubicBezTo>
                <a:cubicBezTo>
                  <a:pt x="2334" y="7362"/>
                  <a:pt x="1318" y="10294"/>
                  <a:pt x="1337" y="10685"/>
                </a:cubicBezTo>
                <a:cubicBezTo>
                  <a:pt x="1345" y="10839"/>
                  <a:pt x="1457" y="10922"/>
                  <a:pt x="1576" y="10922"/>
                </a:cubicBezTo>
                <a:cubicBezTo>
                  <a:pt x="1656" y="10922"/>
                  <a:pt x="1739" y="10885"/>
                  <a:pt x="1796" y="10808"/>
                </a:cubicBezTo>
                <a:cubicBezTo>
                  <a:pt x="2558" y="9781"/>
                  <a:pt x="4949" y="5803"/>
                  <a:pt x="5103" y="5537"/>
                </a:cubicBezTo>
                <a:cubicBezTo>
                  <a:pt x="6206" y="3624"/>
                  <a:pt x="6820" y="2903"/>
                  <a:pt x="5947" y="2903"/>
                </a:cubicBezTo>
                <a:cubicBezTo>
                  <a:pt x="5582" y="2903"/>
                  <a:pt x="4955" y="3030"/>
                  <a:pt x="3993" y="3248"/>
                </a:cubicBezTo>
                <a:cubicBezTo>
                  <a:pt x="3578" y="3343"/>
                  <a:pt x="3681" y="3316"/>
                  <a:pt x="3350" y="3407"/>
                </a:cubicBezTo>
                <a:cubicBezTo>
                  <a:pt x="3382" y="3223"/>
                  <a:pt x="3926" y="1398"/>
                  <a:pt x="4109" y="731"/>
                </a:cubicBezTo>
                <a:cubicBezTo>
                  <a:pt x="4213" y="354"/>
                  <a:pt x="4241" y="258"/>
                  <a:pt x="4196" y="149"/>
                </a:cubicBezTo>
                <a:cubicBezTo>
                  <a:pt x="4159" y="52"/>
                  <a:pt x="4065" y="1"/>
                  <a:pt x="3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10015581" y="2452290"/>
            <a:ext cx="697448" cy="769992"/>
          </a:xfrm>
          <a:custGeom>
            <a:rect b="b" l="l" r="r" t="t"/>
            <a:pathLst>
              <a:path extrusionOk="0" h="11113" w="10066">
                <a:moveTo>
                  <a:pt x="3922" y="1"/>
                </a:moveTo>
                <a:cubicBezTo>
                  <a:pt x="3847" y="1"/>
                  <a:pt x="3779" y="34"/>
                  <a:pt x="3741" y="74"/>
                </a:cubicBezTo>
                <a:cubicBezTo>
                  <a:pt x="3700" y="116"/>
                  <a:pt x="3680" y="158"/>
                  <a:pt x="3675" y="172"/>
                </a:cubicBezTo>
                <a:lnTo>
                  <a:pt x="3675" y="172"/>
                </a:lnTo>
                <a:cubicBezTo>
                  <a:pt x="3675" y="171"/>
                  <a:pt x="3675" y="171"/>
                  <a:pt x="3675" y="171"/>
                </a:cubicBezTo>
                <a:lnTo>
                  <a:pt x="3675" y="171"/>
                </a:lnTo>
                <a:cubicBezTo>
                  <a:pt x="3663" y="171"/>
                  <a:pt x="3262" y="917"/>
                  <a:pt x="3218" y="1367"/>
                </a:cubicBezTo>
                <a:cubicBezTo>
                  <a:pt x="3184" y="1730"/>
                  <a:pt x="3298" y="2264"/>
                  <a:pt x="3391" y="2574"/>
                </a:cubicBezTo>
                <a:cubicBezTo>
                  <a:pt x="3394" y="2601"/>
                  <a:pt x="3394" y="2636"/>
                  <a:pt x="3395" y="2674"/>
                </a:cubicBezTo>
                <a:cubicBezTo>
                  <a:pt x="3231" y="2545"/>
                  <a:pt x="3105" y="2451"/>
                  <a:pt x="3031" y="2407"/>
                </a:cubicBezTo>
                <a:cubicBezTo>
                  <a:pt x="3022" y="2401"/>
                  <a:pt x="3014" y="2396"/>
                  <a:pt x="3007" y="2391"/>
                </a:cubicBezTo>
                <a:cubicBezTo>
                  <a:pt x="2962" y="2303"/>
                  <a:pt x="2890" y="2237"/>
                  <a:pt x="2836" y="2177"/>
                </a:cubicBezTo>
                <a:cubicBezTo>
                  <a:pt x="2701" y="2030"/>
                  <a:pt x="2601" y="1912"/>
                  <a:pt x="2496" y="1814"/>
                </a:cubicBezTo>
                <a:cubicBezTo>
                  <a:pt x="1915" y="1273"/>
                  <a:pt x="1174" y="1018"/>
                  <a:pt x="664" y="1018"/>
                </a:cubicBezTo>
                <a:cubicBezTo>
                  <a:pt x="384" y="1018"/>
                  <a:pt x="174" y="1095"/>
                  <a:pt x="96" y="1241"/>
                </a:cubicBezTo>
                <a:cubicBezTo>
                  <a:pt x="0" y="1421"/>
                  <a:pt x="27" y="1599"/>
                  <a:pt x="225" y="1758"/>
                </a:cubicBezTo>
                <a:cubicBezTo>
                  <a:pt x="333" y="1843"/>
                  <a:pt x="492" y="2006"/>
                  <a:pt x="751" y="2208"/>
                </a:cubicBezTo>
                <a:cubicBezTo>
                  <a:pt x="1192" y="2553"/>
                  <a:pt x="1977" y="3007"/>
                  <a:pt x="2574" y="3007"/>
                </a:cubicBezTo>
                <a:cubicBezTo>
                  <a:pt x="2667" y="3007"/>
                  <a:pt x="2756" y="2996"/>
                  <a:pt x="2839" y="2971"/>
                </a:cubicBezTo>
                <a:cubicBezTo>
                  <a:pt x="2884" y="3017"/>
                  <a:pt x="2933" y="3068"/>
                  <a:pt x="2984" y="3120"/>
                </a:cubicBezTo>
                <a:cubicBezTo>
                  <a:pt x="2561" y="3147"/>
                  <a:pt x="2125" y="3376"/>
                  <a:pt x="1792" y="3630"/>
                </a:cubicBezTo>
                <a:cubicBezTo>
                  <a:pt x="1671" y="3721"/>
                  <a:pt x="1217" y="4069"/>
                  <a:pt x="1077" y="4345"/>
                </a:cubicBezTo>
                <a:cubicBezTo>
                  <a:pt x="985" y="4531"/>
                  <a:pt x="1047" y="4842"/>
                  <a:pt x="1400" y="4886"/>
                </a:cubicBezTo>
                <a:cubicBezTo>
                  <a:pt x="1521" y="4902"/>
                  <a:pt x="1637" y="4909"/>
                  <a:pt x="1747" y="4909"/>
                </a:cubicBezTo>
                <a:cubicBezTo>
                  <a:pt x="2706" y="4909"/>
                  <a:pt x="3272" y="4362"/>
                  <a:pt x="3693" y="3961"/>
                </a:cubicBezTo>
                <a:cubicBezTo>
                  <a:pt x="3712" y="3951"/>
                  <a:pt x="3729" y="3940"/>
                  <a:pt x="3747" y="3931"/>
                </a:cubicBezTo>
                <a:cubicBezTo>
                  <a:pt x="3881" y="4078"/>
                  <a:pt x="4024" y="4239"/>
                  <a:pt x="4180" y="4417"/>
                </a:cubicBezTo>
                <a:cubicBezTo>
                  <a:pt x="4287" y="4549"/>
                  <a:pt x="4396" y="4686"/>
                  <a:pt x="4502" y="4825"/>
                </a:cubicBezTo>
                <a:lnTo>
                  <a:pt x="4498" y="4831"/>
                </a:lnTo>
                <a:cubicBezTo>
                  <a:pt x="4274" y="4885"/>
                  <a:pt x="4067" y="4976"/>
                  <a:pt x="3936" y="5059"/>
                </a:cubicBezTo>
                <a:cubicBezTo>
                  <a:pt x="3788" y="5150"/>
                  <a:pt x="3548" y="5297"/>
                  <a:pt x="3359" y="5532"/>
                </a:cubicBezTo>
                <a:cubicBezTo>
                  <a:pt x="2931" y="6061"/>
                  <a:pt x="2687" y="6885"/>
                  <a:pt x="2830" y="7611"/>
                </a:cubicBezTo>
                <a:cubicBezTo>
                  <a:pt x="2871" y="7897"/>
                  <a:pt x="3053" y="8004"/>
                  <a:pt x="3229" y="8004"/>
                </a:cubicBezTo>
                <a:cubicBezTo>
                  <a:pt x="3304" y="8004"/>
                  <a:pt x="3378" y="7984"/>
                  <a:pt x="3439" y="7951"/>
                </a:cubicBezTo>
                <a:cubicBezTo>
                  <a:pt x="3536" y="7900"/>
                  <a:pt x="4212" y="7310"/>
                  <a:pt x="4266" y="7260"/>
                </a:cubicBezTo>
                <a:cubicBezTo>
                  <a:pt x="4675" y="6871"/>
                  <a:pt x="4980" y="6301"/>
                  <a:pt x="5163" y="5727"/>
                </a:cubicBezTo>
                <a:cubicBezTo>
                  <a:pt x="5554" y="6275"/>
                  <a:pt x="5934" y="6845"/>
                  <a:pt x="6282" y="7383"/>
                </a:cubicBezTo>
                <a:cubicBezTo>
                  <a:pt x="6280" y="7383"/>
                  <a:pt x="6280" y="7385"/>
                  <a:pt x="6279" y="7385"/>
                </a:cubicBezTo>
                <a:cubicBezTo>
                  <a:pt x="6279" y="7385"/>
                  <a:pt x="5858" y="7404"/>
                  <a:pt x="5278" y="7679"/>
                </a:cubicBezTo>
                <a:cubicBezTo>
                  <a:pt x="3967" y="8300"/>
                  <a:pt x="3550" y="9560"/>
                  <a:pt x="3769" y="9860"/>
                </a:cubicBezTo>
                <a:cubicBezTo>
                  <a:pt x="3854" y="9976"/>
                  <a:pt x="4020" y="10027"/>
                  <a:pt x="4234" y="10027"/>
                </a:cubicBezTo>
                <a:cubicBezTo>
                  <a:pt x="5028" y="10027"/>
                  <a:pt x="6480" y="9320"/>
                  <a:pt x="6883" y="8580"/>
                </a:cubicBezTo>
                <a:cubicBezTo>
                  <a:pt x="6910" y="8532"/>
                  <a:pt x="6935" y="8489"/>
                  <a:pt x="6953" y="8449"/>
                </a:cubicBezTo>
                <a:cubicBezTo>
                  <a:pt x="7539" y="9400"/>
                  <a:pt x="7935" y="10095"/>
                  <a:pt x="7956" y="10132"/>
                </a:cubicBezTo>
                <a:cubicBezTo>
                  <a:pt x="8354" y="10847"/>
                  <a:pt x="8408" y="11020"/>
                  <a:pt x="8667" y="11093"/>
                </a:cubicBezTo>
                <a:cubicBezTo>
                  <a:pt x="8713" y="11106"/>
                  <a:pt x="8761" y="11113"/>
                  <a:pt x="8809" y="11113"/>
                </a:cubicBezTo>
                <a:cubicBezTo>
                  <a:pt x="8936" y="11113"/>
                  <a:pt x="9063" y="11067"/>
                  <a:pt x="9161" y="10973"/>
                </a:cubicBezTo>
                <a:cubicBezTo>
                  <a:pt x="9483" y="10668"/>
                  <a:pt x="9262" y="10253"/>
                  <a:pt x="9001" y="9890"/>
                </a:cubicBezTo>
                <a:cubicBezTo>
                  <a:pt x="8971" y="9835"/>
                  <a:pt x="8149" y="8420"/>
                  <a:pt x="7501" y="7386"/>
                </a:cubicBezTo>
                <a:cubicBezTo>
                  <a:pt x="8225" y="7138"/>
                  <a:pt x="9856" y="5728"/>
                  <a:pt x="10010" y="4404"/>
                </a:cubicBezTo>
                <a:cubicBezTo>
                  <a:pt x="10066" y="3935"/>
                  <a:pt x="9882" y="3739"/>
                  <a:pt x="9668" y="3718"/>
                </a:cubicBezTo>
                <a:cubicBezTo>
                  <a:pt x="9651" y="3716"/>
                  <a:pt x="9634" y="3715"/>
                  <a:pt x="9618" y="3715"/>
                </a:cubicBezTo>
                <a:cubicBezTo>
                  <a:pt x="9504" y="3715"/>
                  <a:pt x="9433" y="3758"/>
                  <a:pt x="9433" y="3758"/>
                </a:cubicBezTo>
                <a:cubicBezTo>
                  <a:pt x="8834" y="4052"/>
                  <a:pt x="7550" y="4128"/>
                  <a:pt x="7077" y="5790"/>
                </a:cubicBezTo>
                <a:cubicBezTo>
                  <a:pt x="7005" y="6043"/>
                  <a:pt x="6958" y="6308"/>
                  <a:pt x="6965" y="6572"/>
                </a:cubicBezTo>
                <a:cubicBezTo>
                  <a:pt x="6813" y="6349"/>
                  <a:pt x="6658" y="6128"/>
                  <a:pt x="6493" y="5914"/>
                </a:cubicBezTo>
                <a:cubicBezTo>
                  <a:pt x="6268" y="5622"/>
                  <a:pt x="6051" y="5322"/>
                  <a:pt x="5818" y="5036"/>
                </a:cubicBezTo>
                <a:cubicBezTo>
                  <a:pt x="5779" y="4988"/>
                  <a:pt x="5740" y="4940"/>
                  <a:pt x="5699" y="4891"/>
                </a:cubicBezTo>
                <a:cubicBezTo>
                  <a:pt x="5803" y="4821"/>
                  <a:pt x="5907" y="4727"/>
                  <a:pt x="6014" y="4625"/>
                </a:cubicBezTo>
                <a:cubicBezTo>
                  <a:pt x="7081" y="3609"/>
                  <a:pt x="7374" y="2427"/>
                  <a:pt x="7654" y="1860"/>
                </a:cubicBezTo>
                <a:cubicBezTo>
                  <a:pt x="7708" y="1766"/>
                  <a:pt x="7767" y="1676"/>
                  <a:pt x="7773" y="1567"/>
                </a:cubicBezTo>
                <a:cubicBezTo>
                  <a:pt x="7778" y="1449"/>
                  <a:pt x="7694" y="1338"/>
                  <a:pt x="7581" y="1305"/>
                </a:cubicBezTo>
                <a:cubicBezTo>
                  <a:pt x="7555" y="1296"/>
                  <a:pt x="7531" y="1293"/>
                  <a:pt x="7508" y="1293"/>
                </a:cubicBezTo>
                <a:cubicBezTo>
                  <a:pt x="7457" y="1293"/>
                  <a:pt x="7419" y="1309"/>
                  <a:pt x="7419" y="1309"/>
                </a:cubicBezTo>
                <a:cubicBezTo>
                  <a:pt x="6718" y="1564"/>
                  <a:pt x="6315" y="1657"/>
                  <a:pt x="5785" y="2187"/>
                </a:cubicBezTo>
                <a:cubicBezTo>
                  <a:pt x="5312" y="2662"/>
                  <a:pt x="5112" y="3026"/>
                  <a:pt x="5086" y="4208"/>
                </a:cubicBezTo>
                <a:cubicBezTo>
                  <a:pt x="4831" y="3946"/>
                  <a:pt x="4564" y="3692"/>
                  <a:pt x="4313" y="3461"/>
                </a:cubicBezTo>
                <a:cubicBezTo>
                  <a:pt x="4348" y="3251"/>
                  <a:pt x="4499" y="2360"/>
                  <a:pt x="4473" y="1813"/>
                </a:cubicBezTo>
                <a:cubicBezTo>
                  <a:pt x="4451" y="1353"/>
                  <a:pt x="4285" y="525"/>
                  <a:pt x="4252" y="380"/>
                </a:cubicBezTo>
                <a:cubicBezTo>
                  <a:pt x="4184" y="88"/>
                  <a:pt x="4043" y="1"/>
                  <a:pt x="39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3"/>
          <p:cNvGrpSpPr/>
          <p:nvPr/>
        </p:nvGrpSpPr>
        <p:grpSpPr>
          <a:xfrm rot="-1682867">
            <a:off x="1390910" y="6195913"/>
            <a:ext cx="2210114" cy="1361199"/>
            <a:chOff x="6110278" y="5702544"/>
            <a:chExt cx="1116833" cy="687852"/>
          </a:xfrm>
        </p:grpSpPr>
        <p:sp>
          <p:nvSpPr>
            <p:cNvPr id="81" name="Google Shape;81;p3"/>
            <p:cNvSpPr/>
            <p:nvPr/>
          </p:nvSpPr>
          <p:spPr>
            <a:xfrm>
              <a:off x="6882356" y="5751364"/>
              <a:ext cx="344755" cy="136058"/>
            </a:xfrm>
            <a:custGeom>
              <a:rect b="b" l="l" r="r" t="t"/>
              <a:pathLst>
                <a:path extrusionOk="0" h="3896" w="9872">
                  <a:moveTo>
                    <a:pt x="7554" y="1"/>
                  </a:moveTo>
                  <a:cubicBezTo>
                    <a:pt x="6452" y="1"/>
                    <a:pt x="5266" y="204"/>
                    <a:pt x="4283" y="545"/>
                  </a:cubicBezTo>
                  <a:cubicBezTo>
                    <a:pt x="2608" y="1124"/>
                    <a:pt x="1105" y="2228"/>
                    <a:pt x="117" y="3698"/>
                  </a:cubicBezTo>
                  <a:lnTo>
                    <a:pt x="1" y="3885"/>
                  </a:lnTo>
                  <a:cubicBezTo>
                    <a:pt x="484" y="3891"/>
                    <a:pt x="966" y="3895"/>
                    <a:pt x="1449" y="3895"/>
                  </a:cubicBezTo>
                  <a:cubicBezTo>
                    <a:pt x="2147" y="3895"/>
                    <a:pt x="2844" y="3886"/>
                    <a:pt x="3540" y="3854"/>
                  </a:cubicBezTo>
                  <a:cubicBezTo>
                    <a:pt x="5017" y="3787"/>
                    <a:pt x="6518" y="3611"/>
                    <a:pt x="7861" y="2995"/>
                  </a:cubicBezTo>
                  <a:cubicBezTo>
                    <a:pt x="8355" y="2769"/>
                    <a:pt x="8832" y="2477"/>
                    <a:pt x="9195" y="2072"/>
                  </a:cubicBezTo>
                  <a:cubicBezTo>
                    <a:pt x="9499" y="1733"/>
                    <a:pt x="9871" y="1188"/>
                    <a:pt x="9726" y="709"/>
                  </a:cubicBezTo>
                  <a:cubicBezTo>
                    <a:pt x="9590" y="256"/>
                    <a:pt x="8832" y="91"/>
                    <a:pt x="8420" y="46"/>
                  </a:cubicBezTo>
                  <a:cubicBezTo>
                    <a:pt x="8141" y="16"/>
                    <a:pt x="7851" y="1"/>
                    <a:pt x="7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6278565" y="6266002"/>
              <a:ext cx="260592" cy="124394"/>
            </a:xfrm>
            <a:custGeom>
              <a:rect b="b" l="l" r="r" t="t"/>
              <a:pathLst>
                <a:path extrusionOk="0" h="3562" w="7462">
                  <a:moveTo>
                    <a:pt x="2836" y="0"/>
                  </a:moveTo>
                  <a:cubicBezTo>
                    <a:pt x="1876" y="0"/>
                    <a:pt x="912" y="201"/>
                    <a:pt x="0" y="509"/>
                  </a:cubicBezTo>
                  <a:lnTo>
                    <a:pt x="4" y="684"/>
                  </a:lnTo>
                  <a:cubicBezTo>
                    <a:pt x="156" y="941"/>
                    <a:pt x="519" y="1192"/>
                    <a:pt x="739" y="1405"/>
                  </a:cubicBezTo>
                  <a:cubicBezTo>
                    <a:pt x="1009" y="1667"/>
                    <a:pt x="1298" y="1908"/>
                    <a:pt x="1603" y="2131"/>
                  </a:cubicBezTo>
                  <a:cubicBezTo>
                    <a:pt x="2212" y="2572"/>
                    <a:pt x="2884" y="2930"/>
                    <a:pt x="3592" y="3183"/>
                  </a:cubicBezTo>
                  <a:cubicBezTo>
                    <a:pt x="4244" y="3416"/>
                    <a:pt x="4940" y="3561"/>
                    <a:pt x="5628" y="3561"/>
                  </a:cubicBezTo>
                  <a:cubicBezTo>
                    <a:pt x="6036" y="3561"/>
                    <a:pt x="6442" y="3510"/>
                    <a:pt x="6835" y="3395"/>
                  </a:cubicBezTo>
                  <a:cubicBezTo>
                    <a:pt x="7085" y="3321"/>
                    <a:pt x="7361" y="3188"/>
                    <a:pt x="7422" y="2934"/>
                  </a:cubicBezTo>
                  <a:cubicBezTo>
                    <a:pt x="7462" y="2767"/>
                    <a:pt x="7394" y="2593"/>
                    <a:pt x="7317" y="2439"/>
                  </a:cubicBezTo>
                  <a:cubicBezTo>
                    <a:pt x="6700" y="1207"/>
                    <a:pt x="5414" y="389"/>
                    <a:pt x="4061" y="118"/>
                  </a:cubicBezTo>
                  <a:cubicBezTo>
                    <a:pt x="3656" y="37"/>
                    <a:pt x="3246" y="0"/>
                    <a:pt x="2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6279473" y="6283288"/>
              <a:ext cx="194099" cy="60102"/>
            </a:xfrm>
            <a:custGeom>
              <a:rect b="b" l="l" r="r" t="t"/>
              <a:pathLst>
                <a:path extrusionOk="0" h="1721" w="5558">
                  <a:moveTo>
                    <a:pt x="89" y="0"/>
                  </a:moveTo>
                  <a:cubicBezTo>
                    <a:pt x="1" y="0"/>
                    <a:pt x="5" y="147"/>
                    <a:pt x="100" y="157"/>
                  </a:cubicBezTo>
                  <a:cubicBezTo>
                    <a:pt x="1945" y="368"/>
                    <a:pt x="3732" y="894"/>
                    <a:pt x="5401" y="1712"/>
                  </a:cubicBezTo>
                  <a:cubicBezTo>
                    <a:pt x="5413" y="1718"/>
                    <a:pt x="5425" y="1720"/>
                    <a:pt x="5437" y="1720"/>
                  </a:cubicBezTo>
                  <a:cubicBezTo>
                    <a:pt x="5509" y="1720"/>
                    <a:pt x="5557" y="1614"/>
                    <a:pt x="5481" y="1576"/>
                  </a:cubicBezTo>
                  <a:cubicBezTo>
                    <a:pt x="3784" y="748"/>
                    <a:pt x="1976" y="217"/>
                    <a:pt x="100" y="1"/>
                  </a:cubicBezTo>
                  <a:cubicBezTo>
                    <a:pt x="96" y="1"/>
                    <a:pt x="92" y="0"/>
                    <a:pt x="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6269590" y="6022181"/>
              <a:ext cx="125197" cy="264538"/>
            </a:xfrm>
            <a:custGeom>
              <a:rect b="b" l="l" r="r" t="t"/>
              <a:pathLst>
                <a:path extrusionOk="0" h="7575" w="3585">
                  <a:moveTo>
                    <a:pt x="2379" y="0"/>
                  </a:moveTo>
                  <a:cubicBezTo>
                    <a:pt x="2179" y="0"/>
                    <a:pt x="1978" y="130"/>
                    <a:pt x="1818" y="266"/>
                  </a:cubicBezTo>
                  <a:cubicBezTo>
                    <a:pt x="986" y="984"/>
                    <a:pt x="488" y="2031"/>
                    <a:pt x="236" y="3103"/>
                  </a:cubicBezTo>
                  <a:cubicBezTo>
                    <a:pt x="65" y="3835"/>
                    <a:pt x="0" y="4593"/>
                    <a:pt x="42" y="5345"/>
                  </a:cubicBezTo>
                  <a:cubicBezTo>
                    <a:pt x="79" y="6058"/>
                    <a:pt x="283" y="6740"/>
                    <a:pt x="326" y="7449"/>
                  </a:cubicBezTo>
                  <a:lnTo>
                    <a:pt x="535" y="7575"/>
                  </a:lnTo>
                  <a:cubicBezTo>
                    <a:pt x="1607" y="6719"/>
                    <a:pt x="2561" y="5657"/>
                    <a:pt x="3066" y="4376"/>
                  </a:cubicBezTo>
                  <a:cubicBezTo>
                    <a:pt x="3572" y="3094"/>
                    <a:pt x="3584" y="1570"/>
                    <a:pt x="2883" y="382"/>
                  </a:cubicBezTo>
                  <a:cubicBezTo>
                    <a:pt x="2796" y="235"/>
                    <a:pt x="2687" y="83"/>
                    <a:pt x="2524" y="25"/>
                  </a:cubicBezTo>
                  <a:cubicBezTo>
                    <a:pt x="2476" y="8"/>
                    <a:pt x="2427" y="0"/>
                    <a:pt x="2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6285165" y="6092617"/>
              <a:ext cx="61778" cy="191759"/>
            </a:xfrm>
            <a:custGeom>
              <a:rect b="b" l="l" r="r" t="t"/>
              <a:pathLst>
                <a:path extrusionOk="0" h="5491" w="1769">
                  <a:moveTo>
                    <a:pt x="1694" y="1"/>
                  </a:moveTo>
                  <a:cubicBezTo>
                    <a:pt x="1654" y="1"/>
                    <a:pt x="1612" y="26"/>
                    <a:pt x="1606" y="76"/>
                  </a:cubicBezTo>
                  <a:cubicBezTo>
                    <a:pt x="1385" y="1922"/>
                    <a:pt x="855" y="3704"/>
                    <a:pt x="32" y="5371"/>
                  </a:cubicBezTo>
                  <a:cubicBezTo>
                    <a:pt x="1" y="5433"/>
                    <a:pt x="55" y="5490"/>
                    <a:pt x="106" y="5490"/>
                  </a:cubicBezTo>
                  <a:cubicBezTo>
                    <a:pt x="129" y="5490"/>
                    <a:pt x="152" y="5479"/>
                    <a:pt x="166" y="5450"/>
                  </a:cubicBezTo>
                  <a:cubicBezTo>
                    <a:pt x="1004" y="3758"/>
                    <a:pt x="1538" y="1952"/>
                    <a:pt x="1763" y="76"/>
                  </a:cubicBezTo>
                  <a:cubicBezTo>
                    <a:pt x="1769" y="26"/>
                    <a:pt x="1733" y="1"/>
                    <a:pt x="16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6464731" y="6174403"/>
              <a:ext cx="264817" cy="119260"/>
            </a:xfrm>
            <a:custGeom>
              <a:rect b="b" l="l" r="r" t="t"/>
              <a:pathLst>
                <a:path extrusionOk="0" h="3415" w="7583">
                  <a:moveTo>
                    <a:pt x="3191" y="1"/>
                  </a:moveTo>
                  <a:cubicBezTo>
                    <a:pt x="2102" y="1"/>
                    <a:pt x="1014" y="277"/>
                    <a:pt x="1" y="687"/>
                  </a:cubicBezTo>
                  <a:lnTo>
                    <a:pt x="20" y="862"/>
                  </a:lnTo>
                  <a:cubicBezTo>
                    <a:pt x="187" y="1109"/>
                    <a:pt x="564" y="1338"/>
                    <a:pt x="793" y="1537"/>
                  </a:cubicBezTo>
                  <a:cubicBezTo>
                    <a:pt x="1077" y="1781"/>
                    <a:pt x="1381" y="2008"/>
                    <a:pt x="1697" y="2212"/>
                  </a:cubicBezTo>
                  <a:cubicBezTo>
                    <a:pt x="2331" y="2617"/>
                    <a:pt x="3022" y="2934"/>
                    <a:pt x="3744" y="3147"/>
                  </a:cubicBezTo>
                  <a:cubicBezTo>
                    <a:pt x="4312" y="3314"/>
                    <a:pt x="4908" y="3414"/>
                    <a:pt x="5499" y="3414"/>
                  </a:cubicBezTo>
                  <a:cubicBezTo>
                    <a:pt x="6008" y="3414"/>
                    <a:pt x="6513" y="3339"/>
                    <a:pt x="6993" y="3168"/>
                  </a:cubicBezTo>
                  <a:cubicBezTo>
                    <a:pt x="7240" y="3079"/>
                    <a:pt x="7508" y="2930"/>
                    <a:pt x="7552" y="2672"/>
                  </a:cubicBezTo>
                  <a:cubicBezTo>
                    <a:pt x="7582" y="2503"/>
                    <a:pt x="7504" y="2334"/>
                    <a:pt x="7418" y="2185"/>
                  </a:cubicBezTo>
                  <a:cubicBezTo>
                    <a:pt x="6730" y="990"/>
                    <a:pt x="5398" y="249"/>
                    <a:pt x="4033" y="59"/>
                  </a:cubicBezTo>
                  <a:cubicBezTo>
                    <a:pt x="3753" y="19"/>
                    <a:pt x="3472" y="1"/>
                    <a:pt x="3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6465883" y="6197696"/>
              <a:ext cx="196509" cy="49171"/>
            </a:xfrm>
            <a:custGeom>
              <a:rect b="b" l="l" r="r" t="t"/>
              <a:pathLst>
                <a:path extrusionOk="0" h="1408" w="5627">
                  <a:moveTo>
                    <a:pt x="95" y="0"/>
                  </a:moveTo>
                  <a:cubicBezTo>
                    <a:pt x="1" y="0"/>
                    <a:pt x="3" y="151"/>
                    <a:pt x="101" y="155"/>
                  </a:cubicBezTo>
                  <a:cubicBezTo>
                    <a:pt x="1965" y="261"/>
                    <a:pt x="3782" y="681"/>
                    <a:pt x="5503" y="1402"/>
                  </a:cubicBezTo>
                  <a:cubicBezTo>
                    <a:pt x="5514" y="1406"/>
                    <a:pt x="5524" y="1408"/>
                    <a:pt x="5533" y="1408"/>
                  </a:cubicBezTo>
                  <a:cubicBezTo>
                    <a:pt x="5604" y="1408"/>
                    <a:pt x="5627" y="1285"/>
                    <a:pt x="5545" y="1251"/>
                  </a:cubicBezTo>
                  <a:cubicBezTo>
                    <a:pt x="3809" y="526"/>
                    <a:pt x="1979" y="105"/>
                    <a:pt x="101" y="0"/>
                  </a:cubicBezTo>
                  <a:cubicBezTo>
                    <a:pt x="99" y="0"/>
                    <a:pt x="97" y="0"/>
                    <a:pt x="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6449994" y="5932816"/>
              <a:ext cx="121495" cy="267890"/>
            </a:xfrm>
            <a:custGeom>
              <a:rect b="b" l="l" r="r" t="t"/>
              <a:pathLst>
                <a:path extrusionOk="0" h="7671" w="3479">
                  <a:moveTo>
                    <a:pt x="2132" y="0"/>
                  </a:moveTo>
                  <a:cubicBezTo>
                    <a:pt x="1923" y="0"/>
                    <a:pt x="1720" y="148"/>
                    <a:pt x="1561" y="301"/>
                  </a:cubicBezTo>
                  <a:cubicBezTo>
                    <a:pt x="773" y="1065"/>
                    <a:pt x="337" y="2139"/>
                    <a:pt x="149" y="3226"/>
                  </a:cubicBezTo>
                  <a:cubicBezTo>
                    <a:pt x="19" y="3969"/>
                    <a:pt x="0" y="4729"/>
                    <a:pt x="84" y="5476"/>
                  </a:cubicBezTo>
                  <a:cubicBezTo>
                    <a:pt x="166" y="6184"/>
                    <a:pt x="409" y="6854"/>
                    <a:pt x="494" y="7559"/>
                  </a:cubicBezTo>
                  <a:lnTo>
                    <a:pt x="708" y="7671"/>
                  </a:lnTo>
                  <a:cubicBezTo>
                    <a:pt x="1730" y="6753"/>
                    <a:pt x="2618" y="5639"/>
                    <a:pt x="3048" y="4329"/>
                  </a:cubicBezTo>
                  <a:cubicBezTo>
                    <a:pt x="3479" y="3020"/>
                    <a:pt x="3402" y="1499"/>
                    <a:pt x="2631" y="354"/>
                  </a:cubicBezTo>
                  <a:cubicBezTo>
                    <a:pt x="2535" y="212"/>
                    <a:pt x="2417" y="66"/>
                    <a:pt x="2252" y="18"/>
                  </a:cubicBezTo>
                  <a:cubicBezTo>
                    <a:pt x="2212" y="6"/>
                    <a:pt x="2171" y="0"/>
                    <a:pt x="2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6471540" y="6003742"/>
              <a:ext cx="50463" cy="194728"/>
            </a:xfrm>
            <a:custGeom>
              <a:rect b="b" l="l" r="r" t="t"/>
              <a:pathLst>
                <a:path extrusionOk="0" h="5576" w="1445">
                  <a:moveTo>
                    <a:pt x="1369" y="1"/>
                  </a:moveTo>
                  <a:cubicBezTo>
                    <a:pt x="1330" y="1"/>
                    <a:pt x="1289" y="26"/>
                    <a:pt x="1285" y="75"/>
                  </a:cubicBezTo>
                  <a:cubicBezTo>
                    <a:pt x="1172" y="1932"/>
                    <a:pt x="750" y="3742"/>
                    <a:pt x="26" y="5456"/>
                  </a:cubicBezTo>
                  <a:cubicBezTo>
                    <a:pt x="1" y="5519"/>
                    <a:pt x="55" y="5575"/>
                    <a:pt x="105" y="5575"/>
                  </a:cubicBezTo>
                  <a:cubicBezTo>
                    <a:pt x="128" y="5575"/>
                    <a:pt x="149" y="5563"/>
                    <a:pt x="162" y="5534"/>
                  </a:cubicBezTo>
                  <a:cubicBezTo>
                    <a:pt x="896" y="3794"/>
                    <a:pt x="1327" y="1960"/>
                    <a:pt x="1441" y="75"/>
                  </a:cubicBezTo>
                  <a:cubicBezTo>
                    <a:pt x="1445" y="26"/>
                    <a:pt x="1408" y="1"/>
                    <a:pt x="13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6110278" y="5746755"/>
              <a:ext cx="1045789" cy="586314"/>
            </a:xfrm>
            <a:custGeom>
              <a:rect b="b" l="l" r="r" t="t"/>
              <a:pathLst>
                <a:path extrusionOk="0" h="16789" w="29946">
                  <a:moveTo>
                    <a:pt x="21067" y="1"/>
                  </a:moveTo>
                  <a:cubicBezTo>
                    <a:pt x="21020" y="1"/>
                    <a:pt x="20971" y="21"/>
                    <a:pt x="20936" y="69"/>
                  </a:cubicBezTo>
                  <a:cubicBezTo>
                    <a:pt x="19744" y="1719"/>
                    <a:pt x="19545" y="3704"/>
                    <a:pt x="19432" y="5680"/>
                  </a:cubicBezTo>
                  <a:cubicBezTo>
                    <a:pt x="19432" y="5682"/>
                    <a:pt x="19433" y="5685"/>
                    <a:pt x="19433" y="5688"/>
                  </a:cubicBezTo>
                  <a:cubicBezTo>
                    <a:pt x="18320" y="6578"/>
                    <a:pt x="17259" y="7536"/>
                    <a:pt x="16193" y="8477"/>
                  </a:cubicBezTo>
                  <a:cubicBezTo>
                    <a:pt x="16142" y="6794"/>
                    <a:pt x="16346" y="5144"/>
                    <a:pt x="16811" y="3521"/>
                  </a:cubicBezTo>
                  <a:cubicBezTo>
                    <a:pt x="16845" y="3403"/>
                    <a:pt x="16749" y="3327"/>
                    <a:pt x="16656" y="3327"/>
                  </a:cubicBezTo>
                  <a:cubicBezTo>
                    <a:pt x="16594" y="3327"/>
                    <a:pt x="16533" y="3361"/>
                    <a:pt x="16510" y="3438"/>
                  </a:cubicBezTo>
                  <a:cubicBezTo>
                    <a:pt x="16013" y="5169"/>
                    <a:pt x="15804" y="6925"/>
                    <a:pt x="15885" y="8725"/>
                  </a:cubicBezTo>
                  <a:cubicBezTo>
                    <a:pt x="15885" y="8732"/>
                    <a:pt x="15889" y="8736"/>
                    <a:pt x="15889" y="8740"/>
                  </a:cubicBezTo>
                  <a:lnTo>
                    <a:pt x="15686" y="8917"/>
                  </a:lnTo>
                  <a:cubicBezTo>
                    <a:pt x="11240" y="12788"/>
                    <a:pt x="6009" y="15436"/>
                    <a:pt x="189" y="16483"/>
                  </a:cubicBezTo>
                  <a:cubicBezTo>
                    <a:pt x="1" y="16517"/>
                    <a:pt x="66" y="16788"/>
                    <a:pt x="241" y="16788"/>
                  </a:cubicBezTo>
                  <a:cubicBezTo>
                    <a:pt x="251" y="16788"/>
                    <a:pt x="261" y="16788"/>
                    <a:pt x="272" y="16786"/>
                  </a:cubicBezTo>
                  <a:cubicBezTo>
                    <a:pt x="5495" y="15847"/>
                    <a:pt x="10359" y="13620"/>
                    <a:pt x="14506" y="10314"/>
                  </a:cubicBezTo>
                  <a:cubicBezTo>
                    <a:pt x="15723" y="10700"/>
                    <a:pt x="16967" y="10893"/>
                    <a:pt x="18215" y="10893"/>
                  </a:cubicBezTo>
                  <a:cubicBezTo>
                    <a:pt x="19245" y="10893"/>
                    <a:pt x="20277" y="10761"/>
                    <a:pt x="21299" y="10498"/>
                  </a:cubicBezTo>
                  <a:cubicBezTo>
                    <a:pt x="21481" y="10452"/>
                    <a:pt x="21424" y="10190"/>
                    <a:pt x="21260" y="10190"/>
                  </a:cubicBezTo>
                  <a:cubicBezTo>
                    <a:pt x="21247" y="10190"/>
                    <a:pt x="21233" y="10191"/>
                    <a:pt x="21218" y="10195"/>
                  </a:cubicBezTo>
                  <a:cubicBezTo>
                    <a:pt x="20221" y="10452"/>
                    <a:pt x="19219" y="10580"/>
                    <a:pt x="18220" y="10580"/>
                  </a:cubicBezTo>
                  <a:cubicBezTo>
                    <a:pt x="17073" y="10580"/>
                    <a:pt x="15930" y="10411"/>
                    <a:pt x="14803" y="10076"/>
                  </a:cubicBezTo>
                  <a:cubicBezTo>
                    <a:pt x="16223" y="8920"/>
                    <a:pt x="17562" y="7670"/>
                    <a:pt x="18964" y="6497"/>
                  </a:cubicBezTo>
                  <a:cubicBezTo>
                    <a:pt x="18969" y="6501"/>
                    <a:pt x="18971" y="6504"/>
                    <a:pt x="18976" y="6507"/>
                  </a:cubicBezTo>
                  <a:cubicBezTo>
                    <a:pt x="20129" y="7040"/>
                    <a:pt x="21334" y="7194"/>
                    <a:pt x="22560" y="7194"/>
                  </a:cubicBezTo>
                  <a:cubicBezTo>
                    <a:pt x="23170" y="7194"/>
                    <a:pt x="23785" y="7156"/>
                    <a:pt x="24401" y="7107"/>
                  </a:cubicBezTo>
                  <a:cubicBezTo>
                    <a:pt x="24597" y="7091"/>
                    <a:pt x="24603" y="6793"/>
                    <a:pt x="24415" y="6793"/>
                  </a:cubicBezTo>
                  <a:cubicBezTo>
                    <a:pt x="24411" y="6793"/>
                    <a:pt x="24406" y="6793"/>
                    <a:pt x="24401" y="6794"/>
                  </a:cubicBezTo>
                  <a:cubicBezTo>
                    <a:pt x="23780" y="6842"/>
                    <a:pt x="23157" y="6883"/>
                    <a:pt x="22538" y="6883"/>
                  </a:cubicBezTo>
                  <a:cubicBezTo>
                    <a:pt x="21406" y="6883"/>
                    <a:pt x="20289" y="6747"/>
                    <a:pt x="19227" y="6276"/>
                  </a:cubicBezTo>
                  <a:cubicBezTo>
                    <a:pt x="19984" y="5652"/>
                    <a:pt x="20760" y="5053"/>
                    <a:pt x="21580" y="4505"/>
                  </a:cubicBezTo>
                  <a:cubicBezTo>
                    <a:pt x="24042" y="2856"/>
                    <a:pt x="26859" y="1782"/>
                    <a:pt x="29760" y="1237"/>
                  </a:cubicBezTo>
                  <a:cubicBezTo>
                    <a:pt x="29945" y="1205"/>
                    <a:pt x="29882" y="935"/>
                    <a:pt x="29708" y="935"/>
                  </a:cubicBezTo>
                  <a:cubicBezTo>
                    <a:pt x="29698" y="935"/>
                    <a:pt x="29687" y="936"/>
                    <a:pt x="29676" y="938"/>
                  </a:cubicBezTo>
                  <a:cubicBezTo>
                    <a:pt x="27064" y="1429"/>
                    <a:pt x="24589" y="2354"/>
                    <a:pt x="22292" y="3692"/>
                  </a:cubicBezTo>
                  <a:cubicBezTo>
                    <a:pt x="21404" y="4209"/>
                    <a:pt x="20566" y="4799"/>
                    <a:pt x="19757" y="5430"/>
                  </a:cubicBezTo>
                  <a:cubicBezTo>
                    <a:pt x="19873" y="3588"/>
                    <a:pt x="20093" y="1765"/>
                    <a:pt x="21206" y="227"/>
                  </a:cubicBezTo>
                  <a:cubicBezTo>
                    <a:pt x="21289" y="111"/>
                    <a:pt x="21180" y="1"/>
                    <a:pt x="210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6628722" y="5821242"/>
              <a:ext cx="126699" cy="98272"/>
            </a:xfrm>
            <a:custGeom>
              <a:rect b="b" l="l" r="r" t="t"/>
              <a:pathLst>
                <a:path extrusionOk="0" h="2814" w="3628">
                  <a:moveTo>
                    <a:pt x="1814" y="0"/>
                  </a:moveTo>
                  <a:cubicBezTo>
                    <a:pt x="1" y="0"/>
                    <a:pt x="1" y="2814"/>
                    <a:pt x="1814" y="2814"/>
                  </a:cubicBezTo>
                  <a:cubicBezTo>
                    <a:pt x="3628" y="2814"/>
                    <a:pt x="3628" y="0"/>
                    <a:pt x="1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6797462" y="5702544"/>
              <a:ext cx="99250" cy="98237"/>
            </a:xfrm>
            <a:custGeom>
              <a:rect b="b" l="l" r="r" t="t"/>
              <a:pathLst>
                <a:path extrusionOk="0" h="2813" w="2842">
                  <a:moveTo>
                    <a:pt x="1406" y="0"/>
                  </a:moveTo>
                  <a:cubicBezTo>
                    <a:pt x="640" y="0"/>
                    <a:pt x="1" y="639"/>
                    <a:pt x="1" y="1406"/>
                  </a:cubicBezTo>
                  <a:cubicBezTo>
                    <a:pt x="1" y="2172"/>
                    <a:pt x="640" y="2812"/>
                    <a:pt x="1406" y="2812"/>
                  </a:cubicBezTo>
                  <a:lnTo>
                    <a:pt x="1436" y="2812"/>
                  </a:lnTo>
                  <a:cubicBezTo>
                    <a:pt x="2203" y="2812"/>
                    <a:pt x="2842" y="2172"/>
                    <a:pt x="2842" y="1406"/>
                  </a:cubicBezTo>
                  <a:cubicBezTo>
                    <a:pt x="2842" y="639"/>
                    <a:pt x="2203" y="0"/>
                    <a:pt x="14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6889655" y="5935820"/>
              <a:ext cx="126734" cy="98272"/>
            </a:xfrm>
            <a:custGeom>
              <a:rect b="b" l="l" r="r" t="t"/>
              <a:pathLst>
                <a:path extrusionOk="0" h="2814" w="3629">
                  <a:moveTo>
                    <a:pt x="1813" y="1"/>
                  </a:moveTo>
                  <a:cubicBezTo>
                    <a:pt x="0" y="1"/>
                    <a:pt x="1" y="2814"/>
                    <a:pt x="1814" y="2814"/>
                  </a:cubicBezTo>
                  <a:cubicBezTo>
                    <a:pt x="3628" y="2814"/>
                    <a:pt x="3628" y="1"/>
                    <a:pt x="1814" y="1"/>
                  </a:cubicBezTo>
                  <a:cubicBezTo>
                    <a:pt x="1814" y="1"/>
                    <a:pt x="1813" y="1"/>
                    <a:pt x="1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6778081" y="6058604"/>
              <a:ext cx="126804" cy="98237"/>
            </a:xfrm>
            <a:custGeom>
              <a:rect b="b" l="l" r="r" t="t"/>
              <a:pathLst>
                <a:path extrusionOk="0" h="2813" w="3631">
                  <a:moveTo>
                    <a:pt x="1816" y="1"/>
                  </a:moveTo>
                  <a:cubicBezTo>
                    <a:pt x="1" y="1"/>
                    <a:pt x="1" y="2813"/>
                    <a:pt x="1816" y="2813"/>
                  </a:cubicBezTo>
                  <a:cubicBezTo>
                    <a:pt x="3630" y="2813"/>
                    <a:pt x="3630" y="1"/>
                    <a:pt x="18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6662875" y="5829728"/>
              <a:ext cx="44107" cy="34154"/>
            </a:xfrm>
            <a:custGeom>
              <a:rect b="b" l="l" r="r" t="t"/>
              <a:pathLst>
                <a:path extrusionOk="0" h="978" w="1263">
                  <a:moveTo>
                    <a:pt x="633" y="0"/>
                  </a:moveTo>
                  <a:cubicBezTo>
                    <a:pt x="0" y="0"/>
                    <a:pt x="0" y="977"/>
                    <a:pt x="633" y="977"/>
                  </a:cubicBezTo>
                  <a:cubicBezTo>
                    <a:pt x="1262" y="977"/>
                    <a:pt x="1262" y="0"/>
                    <a:pt x="63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6928941" y="5948461"/>
              <a:ext cx="44037" cy="34119"/>
            </a:xfrm>
            <a:custGeom>
              <a:rect b="b" l="l" r="r" t="t"/>
              <a:pathLst>
                <a:path extrusionOk="0" h="977" w="1261">
                  <a:moveTo>
                    <a:pt x="630" y="0"/>
                  </a:moveTo>
                  <a:cubicBezTo>
                    <a:pt x="0" y="0"/>
                    <a:pt x="0" y="976"/>
                    <a:pt x="630" y="976"/>
                  </a:cubicBezTo>
                  <a:cubicBezTo>
                    <a:pt x="1261" y="976"/>
                    <a:pt x="1261" y="0"/>
                    <a:pt x="63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6811291" y="6066147"/>
              <a:ext cx="44072" cy="34154"/>
            </a:xfrm>
            <a:custGeom>
              <a:rect b="b" l="l" r="r" t="t"/>
              <a:pathLst>
                <a:path extrusionOk="0" h="978" w="1262">
                  <a:moveTo>
                    <a:pt x="630" y="0"/>
                  </a:moveTo>
                  <a:cubicBezTo>
                    <a:pt x="1" y="0"/>
                    <a:pt x="1" y="977"/>
                    <a:pt x="630" y="977"/>
                  </a:cubicBezTo>
                  <a:cubicBezTo>
                    <a:pt x="1261" y="977"/>
                    <a:pt x="1261" y="0"/>
                    <a:pt x="63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blank">
  <p:cSld name="BLANK">
    <p:spTree>
      <p:nvGrpSpPr>
        <p:cNvPr id="1065" name="Shape 1065"/>
        <p:cNvGrpSpPr/>
        <p:nvPr/>
      </p:nvGrpSpPr>
      <p:grpSpPr>
        <a:xfrm>
          <a:off x="0" y="0"/>
          <a:ext cx="0" cy="0"/>
          <a:chOff x="0" y="0"/>
          <a:chExt cx="0" cy="0"/>
        </a:xfrm>
      </p:grpSpPr>
      <p:sp>
        <p:nvSpPr>
          <p:cNvPr id="1066" name="Google Shape;1066;p22"/>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1067" name="Google Shape;1067;p22"/>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1pPr>
            <a:lvl2pPr indent="-317500" lvl="1" marL="914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2pPr>
            <a:lvl3pPr indent="-317500" lvl="2" marL="1371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3pPr>
            <a:lvl4pPr indent="-317500" lvl="3" marL="1828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4pPr>
            <a:lvl5pPr indent="-317500" lvl="4" marL="22860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5pPr>
            <a:lvl6pPr indent="-317500" lvl="5" marL="2743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6pPr>
            <a:lvl7pPr indent="-317500" lvl="6" marL="3200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7pPr>
            <a:lvl8pPr indent="-317500" lvl="7" marL="3657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8pPr>
            <a:lvl9pPr indent="-317500" lvl="8" marL="4114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BLANK_1">
    <p:spTree>
      <p:nvGrpSpPr>
        <p:cNvPr id="1068" name="Shape 1068"/>
        <p:cNvGrpSpPr/>
        <p:nvPr/>
      </p:nvGrpSpPr>
      <p:grpSpPr>
        <a:xfrm>
          <a:off x="0" y="0"/>
          <a:ext cx="0" cy="0"/>
          <a:chOff x="0" y="0"/>
          <a:chExt cx="0" cy="0"/>
        </a:xfrm>
      </p:grpSpPr>
      <p:sp>
        <p:nvSpPr>
          <p:cNvPr id="1069" name="Google Shape;1069;p23"/>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_1">
    <p:spTree>
      <p:nvGrpSpPr>
        <p:cNvPr id="1070" name="Shape 1070"/>
        <p:cNvGrpSpPr/>
        <p:nvPr/>
      </p:nvGrpSpPr>
      <p:grpSpPr>
        <a:xfrm>
          <a:off x="0" y="0"/>
          <a:ext cx="0" cy="0"/>
          <a:chOff x="0" y="0"/>
          <a:chExt cx="0" cy="0"/>
        </a:xfrm>
      </p:grpSpPr>
      <p:sp>
        <p:nvSpPr>
          <p:cNvPr id="1071" name="Google Shape;1071;p24"/>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1072" name="Google Shape;1072;p24"/>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chemeClr val="lt1"/>
              </a:buClr>
              <a:buSzPts val="1400"/>
              <a:buFont typeface="Arial"/>
              <a:buNone/>
              <a:defRPr>
                <a:solidFill>
                  <a:schemeClr val="lt1"/>
                </a:solidFill>
                <a:latin typeface="Arial"/>
                <a:ea typeface="Arial"/>
                <a:cs typeface="Arial"/>
                <a:sym typeface="Arial"/>
              </a:defRPr>
            </a:lvl1pPr>
            <a:lvl2pPr lvl="1"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2pPr>
            <a:lvl3pPr lvl="2"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3pPr>
            <a:lvl4pPr lvl="3"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4pPr>
            <a:lvl5pPr lvl="4"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5pPr>
            <a:lvl6pPr lvl="5"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6pPr>
            <a:lvl7pPr lvl="6"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7pPr>
            <a:lvl8pPr lvl="7"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8pPr>
            <a:lvl9pPr lvl="8"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_1_1_1">
    <p:spTree>
      <p:nvGrpSpPr>
        <p:cNvPr id="1073" name="Shape 107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8" name="Shape 98"/>
        <p:cNvGrpSpPr/>
        <p:nvPr/>
      </p:nvGrpSpPr>
      <p:grpSpPr>
        <a:xfrm>
          <a:off x="0" y="0"/>
          <a:ext cx="0" cy="0"/>
          <a:chOff x="0" y="0"/>
          <a:chExt cx="0" cy="0"/>
        </a:xfrm>
      </p:grpSpPr>
      <p:sp>
        <p:nvSpPr>
          <p:cNvPr id="99" name="Google Shape;99;p4"/>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00" name="Google Shape;100;p4"/>
          <p:cNvSpPr txBox="1"/>
          <p:nvPr>
            <p:ph idx="1" type="body"/>
          </p:nvPr>
        </p:nvSpPr>
        <p:spPr>
          <a:xfrm>
            <a:off x="512075" y="1383900"/>
            <a:ext cx="9645600" cy="5492400"/>
          </a:xfrm>
          <a:prstGeom prst="rect">
            <a:avLst/>
          </a:prstGeom>
        </p:spPr>
        <p:txBody>
          <a:bodyPr anchorCtr="0" anchor="t" bIns="114400" lIns="114400" spcFirstLastPara="1" rIns="114400" wrap="square" tIns="114400">
            <a:noAutofit/>
          </a:bodyPr>
          <a:lstStyle>
            <a:lvl1pPr indent="-330200" lvl="0" marL="457200">
              <a:spcBef>
                <a:spcPts val="0"/>
              </a:spcBef>
              <a:spcAft>
                <a:spcPts val="0"/>
              </a:spcAft>
              <a:buSzPts val="1600"/>
              <a:buChar char="●"/>
              <a:defRPr/>
            </a:lvl1pPr>
            <a:lvl2pPr indent="-330200" lvl="1" marL="914400">
              <a:spcBef>
                <a:spcPts val="2000"/>
              </a:spcBef>
              <a:spcAft>
                <a:spcPts val="0"/>
              </a:spcAft>
              <a:buSzPts val="1600"/>
              <a:buChar char="○"/>
              <a:defRPr/>
            </a:lvl2pPr>
            <a:lvl3pPr indent="-330200" lvl="2" marL="1371600">
              <a:spcBef>
                <a:spcPts val="2000"/>
              </a:spcBef>
              <a:spcAft>
                <a:spcPts val="0"/>
              </a:spcAft>
              <a:buSzPts val="1600"/>
              <a:buChar char="■"/>
              <a:defRPr/>
            </a:lvl3pPr>
            <a:lvl4pPr indent="-330200" lvl="3" marL="1828800">
              <a:spcBef>
                <a:spcPts val="2000"/>
              </a:spcBef>
              <a:spcAft>
                <a:spcPts val="0"/>
              </a:spcAft>
              <a:buSzPts val="1600"/>
              <a:buChar char="●"/>
              <a:defRPr/>
            </a:lvl4pPr>
            <a:lvl5pPr indent="-330200" lvl="4" marL="2286000">
              <a:spcBef>
                <a:spcPts val="2000"/>
              </a:spcBef>
              <a:spcAft>
                <a:spcPts val="0"/>
              </a:spcAft>
              <a:buSzPts val="1600"/>
              <a:buChar char="○"/>
              <a:defRPr/>
            </a:lvl5pPr>
            <a:lvl6pPr indent="-330200" lvl="5" marL="2743200">
              <a:spcBef>
                <a:spcPts val="2000"/>
              </a:spcBef>
              <a:spcAft>
                <a:spcPts val="0"/>
              </a:spcAft>
              <a:buSzPts val="1600"/>
              <a:buChar char="■"/>
              <a:defRPr/>
            </a:lvl6pPr>
            <a:lvl7pPr indent="-330200" lvl="6" marL="3200400">
              <a:spcBef>
                <a:spcPts val="2000"/>
              </a:spcBef>
              <a:spcAft>
                <a:spcPts val="0"/>
              </a:spcAft>
              <a:buSzPts val="1600"/>
              <a:buChar char="●"/>
              <a:defRPr/>
            </a:lvl7pPr>
            <a:lvl8pPr indent="-330200" lvl="7" marL="3657600">
              <a:spcBef>
                <a:spcPts val="2000"/>
              </a:spcBef>
              <a:spcAft>
                <a:spcPts val="0"/>
              </a:spcAft>
              <a:buSzPts val="1600"/>
              <a:buChar char="○"/>
              <a:defRPr/>
            </a:lvl8pPr>
            <a:lvl9pPr indent="-330200" lvl="8" marL="4114800">
              <a:spcBef>
                <a:spcPts val="2000"/>
              </a:spcBef>
              <a:spcAft>
                <a:spcPts val="2000"/>
              </a:spcAft>
              <a:buSzPts val="1600"/>
              <a:buChar char="■"/>
              <a:defRPr/>
            </a:lvl9pPr>
          </a:lstStyle>
          <a:p/>
        </p:txBody>
      </p:sp>
      <p:grpSp>
        <p:nvGrpSpPr>
          <p:cNvPr id="101" name="Google Shape;101;p4"/>
          <p:cNvGrpSpPr/>
          <p:nvPr/>
        </p:nvGrpSpPr>
        <p:grpSpPr>
          <a:xfrm flipH="1" rot="10800000">
            <a:off x="176611" y="-76206"/>
            <a:ext cx="1359288" cy="868996"/>
            <a:chOff x="5104611" y="3158619"/>
            <a:chExt cx="1359288" cy="868996"/>
          </a:xfrm>
        </p:grpSpPr>
        <p:sp>
          <p:nvSpPr>
            <p:cNvPr id="102" name="Google Shape;102;p4"/>
            <p:cNvSpPr/>
            <p:nvPr/>
          </p:nvSpPr>
          <p:spPr>
            <a:xfrm>
              <a:off x="5104611" y="3158619"/>
              <a:ext cx="1359288" cy="868907"/>
            </a:xfrm>
            <a:custGeom>
              <a:rect b="b" l="l" r="r" t="t"/>
              <a:pathLst>
                <a:path extrusionOk="0" h="24881" w="38923">
                  <a:moveTo>
                    <a:pt x="718" y="24760"/>
                  </a:moveTo>
                  <a:cubicBezTo>
                    <a:pt x="718" y="24760"/>
                    <a:pt x="718" y="24760"/>
                    <a:pt x="719" y="24762"/>
                  </a:cubicBezTo>
                  <a:lnTo>
                    <a:pt x="719" y="24762"/>
                  </a:lnTo>
                  <a:cubicBezTo>
                    <a:pt x="718" y="24760"/>
                    <a:pt x="718" y="24760"/>
                    <a:pt x="718" y="24760"/>
                  </a:cubicBezTo>
                  <a:close/>
                  <a:moveTo>
                    <a:pt x="18924" y="1"/>
                  </a:moveTo>
                  <a:cubicBezTo>
                    <a:pt x="18649" y="1"/>
                    <a:pt x="18358" y="18"/>
                    <a:pt x="18046" y="52"/>
                  </a:cubicBezTo>
                  <a:cubicBezTo>
                    <a:pt x="16361" y="244"/>
                    <a:pt x="15015" y="969"/>
                    <a:pt x="13735" y="2073"/>
                  </a:cubicBezTo>
                  <a:cubicBezTo>
                    <a:pt x="13463" y="2307"/>
                    <a:pt x="12925" y="2857"/>
                    <a:pt x="12865" y="2915"/>
                  </a:cubicBezTo>
                  <a:cubicBezTo>
                    <a:pt x="12839" y="2943"/>
                    <a:pt x="12540" y="3267"/>
                    <a:pt x="12490" y="3332"/>
                  </a:cubicBezTo>
                  <a:cubicBezTo>
                    <a:pt x="12340" y="3520"/>
                    <a:pt x="12243" y="3631"/>
                    <a:pt x="11939" y="4092"/>
                  </a:cubicBezTo>
                  <a:cubicBezTo>
                    <a:pt x="11307" y="5052"/>
                    <a:pt x="11286" y="5168"/>
                    <a:pt x="10606" y="6236"/>
                  </a:cubicBezTo>
                  <a:cubicBezTo>
                    <a:pt x="10114" y="6958"/>
                    <a:pt x="10064" y="7004"/>
                    <a:pt x="9762" y="7370"/>
                  </a:cubicBezTo>
                  <a:cubicBezTo>
                    <a:pt x="9418" y="7753"/>
                    <a:pt x="9109" y="8019"/>
                    <a:pt x="8656" y="8268"/>
                  </a:cubicBezTo>
                  <a:cubicBezTo>
                    <a:pt x="8656" y="8268"/>
                    <a:pt x="8656" y="8267"/>
                    <a:pt x="8656" y="8267"/>
                  </a:cubicBezTo>
                  <a:lnTo>
                    <a:pt x="8656" y="8267"/>
                  </a:lnTo>
                  <a:cubicBezTo>
                    <a:pt x="8654" y="8267"/>
                    <a:pt x="8479" y="8370"/>
                    <a:pt x="7690" y="8705"/>
                  </a:cubicBezTo>
                  <a:cubicBezTo>
                    <a:pt x="7348" y="8850"/>
                    <a:pt x="7595" y="8741"/>
                    <a:pt x="6813" y="9078"/>
                  </a:cubicBezTo>
                  <a:cubicBezTo>
                    <a:pt x="2824" y="10798"/>
                    <a:pt x="1" y="16497"/>
                    <a:pt x="100" y="20619"/>
                  </a:cubicBezTo>
                  <a:cubicBezTo>
                    <a:pt x="118" y="21328"/>
                    <a:pt x="346" y="24203"/>
                    <a:pt x="488" y="24664"/>
                  </a:cubicBezTo>
                  <a:cubicBezTo>
                    <a:pt x="520" y="24760"/>
                    <a:pt x="553" y="24876"/>
                    <a:pt x="652" y="24881"/>
                  </a:cubicBezTo>
                  <a:cubicBezTo>
                    <a:pt x="680" y="24881"/>
                    <a:pt x="706" y="24867"/>
                    <a:pt x="720" y="24843"/>
                  </a:cubicBezTo>
                  <a:cubicBezTo>
                    <a:pt x="741" y="24809"/>
                    <a:pt x="724" y="24774"/>
                    <a:pt x="724" y="24774"/>
                  </a:cubicBezTo>
                  <a:cubicBezTo>
                    <a:pt x="723" y="24771"/>
                    <a:pt x="722" y="24769"/>
                    <a:pt x="721" y="24767"/>
                  </a:cubicBezTo>
                  <a:lnTo>
                    <a:pt x="721" y="24767"/>
                  </a:lnTo>
                  <a:cubicBezTo>
                    <a:pt x="712" y="24722"/>
                    <a:pt x="550" y="23904"/>
                    <a:pt x="395" y="20883"/>
                  </a:cubicBezTo>
                  <a:cubicBezTo>
                    <a:pt x="369" y="20384"/>
                    <a:pt x="394" y="20076"/>
                    <a:pt x="409" y="19735"/>
                  </a:cubicBezTo>
                  <a:cubicBezTo>
                    <a:pt x="489" y="19002"/>
                    <a:pt x="452" y="19273"/>
                    <a:pt x="579" y="18533"/>
                  </a:cubicBezTo>
                  <a:cubicBezTo>
                    <a:pt x="756" y="17716"/>
                    <a:pt x="701" y="17968"/>
                    <a:pt x="810" y="17542"/>
                  </a:cubicBezTo>
                  <a:cubicBezTo>
                    <a:pt x="830" y="17463"/>
                    <a:pt x="850" y="17383"/>
                    <a:pt x="869" y="17304"/>
                  </a:cubicBezTo>
                  <a:cubicBezTo>
                    <a:pt x="883" y="17246"/>
                    <a:pt x="902" y="17194"/>
                    <a:pt x="920" y="17139"/>
                  </a:cubicBezTo>
                  <a:cubicBezTo>
                    <a:pt x="2977" y="10457"/>
                    <a:pt x="6831" y="9440"/>
                    <a:pt x="8382" y="8745"/>
                  </a:cubicBezTo>
                  <a:cubicBezTo>
                    <a:pt x="8418" y="8728"/>
                    <a:pt x="8459" y="8713"/>
                    <a:pt x="8497" y="8694"/>
                  </a:cubicBezTo>
                  <a:lnTo>
                    <a:pt x="8497" y="8694"/>
                  </a:lnTo>
                  <a:cubicBezTo>
                    <a:pt x="8496" y="8695"/>
                    <a:pt x="8495" y="8695"/>
                    <a:pt x="8495" y="8695"/>
                  </a:cubicBezTo>
                  <a:cubicBezTo>
                    <a:pt x="8504" y="8695"/>
                    <a:pt x="9102" y="8438"/>
                    <a:pt x="9614" y="7965"/>
                  </a:cubicBezTo>
                  <a:cubicBezTo>
                    <a:pt x="9928" y="7677"/>
                    <a:pt x="10216" y="7325"/>
                    <a:pt x="10342" y="7151"/>
                  </a:cubicBezTo>
                  <a:cubicBezTo>
                    <a:pt x="10571" y="6840"/>
                    <a:pt x="10571" y="6842"/>
                    <a:pt x="10606" y="6789"/>
                  </a:cubicBezTo>
                  <a:cubicBezTo>
                    <a:pt x="10923" y="6324"/>
                    <a:pt x="10846" y="6440"/>
                    <a:pt x="10973" y="6240"/>
                  </a:cubicBezTo>
                  <a:cubicBezTo>
                    <a:pt x="11330" y="5681"/>
                    <a:pt x="11619" y="5177"/>
                    <a:pt x="11789" y="4903"/>
                  </a:cubicBezTo>
                  <a:cubicBezTo>
                    <a:pt x="12077" y="4446"/>
                    <a:pt x="12193" y="4260"/>
                    <a:pt x="12493" y="3835"/>
                  </a:cubicBezTo>
                  <a:cubicBezTo>
                    <a:pt x="12656" y="3603"/>
                    <a:pt x="12954" y="3272"/>
                    <a:pt x="13148" y="3073"/>
                  </a:cubicBezTo>
                  <a:cubicBezTo>
                    <a:pt x="13565" y="2652"/>
                    <a:pt x="13362" y="2848"/>
                    <a:pt x="13912" y="2330"/>
                  </a:cubicBezTo>
                  <a:cubicBezTo>
                    <a:pt x="13919" y="2326"/>
                    <a:pt x="14278" y="2015"/>
                    <a:pt x="14278" y="2015"/>
                  </a:cubicBezTo>
                  <a:cubicBezTo>
                    <a:pt x="14569" y="1761"/>
                    <a:pt x="15150" y="1408"/>
                    <a:pt x="15216" y="1366"/>
                  </a:cubicBezTo>
                  <a:cubicBezTo>
                    <a:pt x="15915" y="926"/>
                    <a:pt x="16724" y="646"/>
                    <a:pt x="16731" y="646"/>
                  </a:cubicBezTo>
                  <a:lnTo>
                    <a:pt x="16731" y="646"/>
                  </a:lnTo>
                  <a:cubicBezTo>
                    <a:pt x="16732" y="646"/>
                    <a:pt x="16726" y="648"/>
                    <a:pt x="16713" y="653"/>
                  </a:cubicBezTo>
                  <a:cubicBezTo>
                    <a:pt x="17418" y="417"/>
                    <a:pt x="17821" y="393"/>
                    <a:pt x="18254" y="345"/>
                  </a:cubicBezTo>
                  <a:cubicBezTo>
                    <a:pt x="18516" y="332"/>
                    <a:pt x="18759" y="321"/>
                    <a:pt x="18993" y="321"/>
                  </a:cubicBezTo>
                  <a:cubicBezTo>
                    <a:pt x="19125" y="321"/>
                    <a:pt x="19254" y="325"/>
                    <a:pt x="19381" y="332"/>
                  </a:cubicBezTo>
                  <a:cubicBezTo>
                    <a:pt x="19858" y="359"/>
                    <a:pt x="20304" y="460"/>
                    <a:pt x="20744" y="610"/>
                  </a:cubicBezTo>
                  <a:cubicBezTo>
                    <a:pt x="21049" y="719"/>
                    <a:pt x="21183" y="787"/>
                    <a:pt x="21483" y="926"/>
                  </a:cubicBezTo>
                  <a:cubicBezTo>
                    <a:pt x="21859" y="1121"/>
                    <a:pt x="22174" y="1325"/>
                    <a:pt x="22459" y="1636"/>
                  </a:cubicBezTo>
                  <a:cubicBezTo>
                    <a:pt x="22692" y="1908"/>
                    <a:pt x="22871" y="2217"/>
                    <a:pt x="23015" y="2555"/>
                  </a:cubicBezTo>
                  <a:cubicBezTo>
                    <a:pt x="23211" y="3012"/>
                    <a:pt x="23292" y="3306"/>
                    <a:pt x="23443" y="3824"/>
                  </a:cubicBezTo>
                  <a:cubicBezTo>
                    <a:pt x="23544" y="4173"/>
                    <a:pt x="23726" y="4841"/>
                    <a:pt x="23840" y="5164"/>
                  </a:cubicBezTo>
                  <a:cubicBezTo>
                    <a:pt x="25094" y="8712"/>
                    <a:pt x="27885" y="7594"/>
                    <a:pt x="32029" y="8850"/>
                  </a:cubicBezTo>
                  <a:cubicBezTo>
                    <a:pt x="32161" y="8890"/>
                    <a:pt x="32236" y="8915"/>
                    <a:pt x="32236" y="8915"/>
                  </a:cubicBezTo>
                  <a:cubicBezTo>
                    <a:pt x="32237" y="8915"/>
                    <a:pt x="32230" y="8913"/>
                    <a:pt x="32217" y="8908"/>
                  </a:cubicBezTo>
                  <a:lnTo>
                    <a:pt x="32217" y="8908"/>
                  </a:lnTo>
                  <a:cubicBezTo>
                    <a:pt x="32515" y="9012"/>
                    <a:pt x="32758" y="9106"/>
                    <a:pt x="33156" y="9304"/>
                  </a:cubicBezTo>
                  <a:cubicBezTo>
                    <a:pt x="33290" y="9373"/>
                    <a:pt x="33315" y="9389"/>
                    <a:pt x="33501" y="9495"/>
                  </a:cubicBezTo>
                  <a:cubicBezTo>
                    <a:pt x="33907" y="9728"/>
                    <a:pt x="33777" y="9652"/>
                    <a:pt x="33879" y="9720"/>
                  </a:cubicBezTo>
                  <a:cubicBezTo>
                    <a:pt x="33965" y="9776"/>
                    <a:pt x="33993" y="9796"/>
                    <a:pt x="34281" y="9988"/>
                  </a:cubicBezTo>
                  <a:cubicBezTo>
                    <a:pt x="34836" y="10406"/>
                    <a:pt x="34684" y="10289"/>
                    <a:pt x="34922" y="10489"/>
                  </a:cubicBezTo>
                  <a:cubicBezTo>
                    <a:pt x="35160" y="10695"/>
                    <a:pt x="35073" y="10612"/>
                    <a:pt x="35319" y="10855"/>
                  </a:cubicBezTo>
                  <a:cubicBezTo>
                    <a:pt x="35325" y="10862"/>
                    <a:pt x="35492" y="11026"/>
                    <a:pt x="35497" y="11031"/>
                  </a:cubicBezTo>
                  <a:cubicBezTo>
                    <a:pt x="35957" y="11537"/>
                    <a:pt x="35789" y="11347"/>
                    <a:pt x="36200" y="11842"/>
                  </a:cubicBezTo>
                  <a:cubicBezTo>
                    <a:pt x="36217" y="11862"/>
                    <a:pt x="36488" y="12219"/>
                    <a:pt x="36505" y="12241"/>
                  </a:cubicBezTo>
                  <a:cubicBezTo>
                    <a:pt x="36599" y="12362"/>
                    <a:pt x="36959" y="12855"/>
                    <a:pt x="37144" y="13138"/>
                  </a:cubicBezTo>
                  <a:cubicBezTo>
                    <a:pt x="37266" y="13326"/>
                    <a:pt x="37520" y="13814"/>
                    <a:pt x="37699" y="14295"/>
                  </a:cubicBezTo>
                  <a:cubicBezTo>
                    <a:pt x="37793" y="14545"/>
                    <a:pt x="37865" y="14713"/>
                    <a:pt x="38055" y="15358"/>
                  </a:cubicBezTo>
                  <a:cubicBezTo>
                    <a:pt x="38235" y="15972"/>
                    <a:pt x="38278" y="16174"/>
                    <a:pt x="38376" y="16575"/>
                  </a:cubicBezTo>
                  <a:cubicBezTo>
                    <a:pt x="38507" y="17245"/>
                    <a:pt x="38474" y="17081"/>
                    <a:pt x="38515" y="17391"/>
                  </a:cubicBezTo>
                  <a:cubicBezTo>
                    <a:pt x="38594" y="17974"/>
                    <a:pt x="38587" y="18329"/>
                    <a:pt x="38590" y="18591"/>
                  </a:cubicBezTo>
                  <a:cubicBezTo>
                    <a:pt x="38594" y="18998"/>
                    <a:pt x="38550" y="19606"/>
                    <a:pt x="38543" y="19700"/>
                  </a:cubicBezTo>
                  <a:cubicBezTo>
                    <a:pt x="38543" y="19700"/>
                    <a:pt x="38512" y="20042"/>
                    <a:pt x="38456" y="20449"/>
                  </a:cubicBezTo>
                  <a:cubicBezTo>
                    <a:pt x="38273" y="21743"/>
                    <a:pt x="37834" y="23341"/>
                    <a:pt x="37931" y="23466"/>
                  </a:cubicBezTo>
                  <a:cubicBezTo>
                    <a:pt x="37961" y="23505"/>
                    <a:pt x="38007" y="23526"/>
                    <a:pt x="38053" y="23526"/>
                  </a:cubicBezTo>
                  <a:cubicBezTo>
                    <a:pt x="38086" y="23526"/>
                    <a:pt x="38120" y="23515"/>
                    <a:pt x="38148" y="23493"/>
                  </a:cubicBezTo>
                  <a:cubicBezTo>
                    <a:pt x="38207" y="23448"/>
                    <a:pt x="38922" y="20412"/>
                    <a:pt x="38900" y="18619"/>
                  </a:cubicBezTo>
                  <a:cubicBezTo>
                    <a:pt x="38888" y="17701"/>
                    <a:pt x="38795" y="17104"/>
                    <a:pt x="38783" y="17045"/>
                  </a:cubicBezTo>
                  <a:cubicBezTo>
                    <a:pt x="38701" y="16629"/>
                    <a:pt x="38656" y="16310"/>
                    <a:pt x="38333" y="15200"/>
                  </a:cubicBezTo>
                  <a:cubicBezTo>
                    <a:pt x="38166" y="14629"/>
                    <a:pt x="38065" y="14385"/>
                    <a:pt x="37975" y="14144"/>
                  </a:cubicBezTo>
                  <a:cubicBezTo>
                    <a:pt x="37823" y="13750"/>
                    <a:pt x="37649" y="13393"/>
                    <a:pt x="37452" y="13046"/>
                  </a:cubicBezTo>
                  <a:cubicBezTo>
                    <a:pt x="37434" y="13012"/>
                    <a:pt x="37415" y="12983"/>
                    <a:pt x="37394" y="12952"/>
                  </a:cubicBezTo>
                  <a:cubicBezTo>
                    <a:pt x="33732" y="7323"/>
                    <a:pt x="29579" y="8378"/>
                    <a:pt x="26316" y="7388"/>
                  </a:cubicBezTo>
                  <a:cubicBezTo>
                    <a:pt x="24144" y="6626"/>
                    <a:pt x="24085" y="4600"/>
                    <a:pt x="23499" y="2940"/>
                  </a:cubicBezTo>
                  <a:cubicBezTo>
                    <a:pt x="23288" y="2355"/>
                    <a:pt x="23018" y="1702"/>
                    <a:pt x="22519" y="1249"/>
                  </a:cubicBezTo>
                  <a:cubicBezTo>
                    <a:pt x="22279" y="1031"/>
                    <a:pt x="21973" y="810"/>
                    <a:pt x="21525" y="600"/>
                  </a:cubicBezTo>
                  <a:cubicBezTo>
                    <a:pt x="20713" y="223"/>
                    <a:pt x="19926" y="1"/>
                    <a:pt x="189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5238185" y="3434254"/>
              <a:ext cx="1035417" cy="592740"/>
            </a:xfrm>
            <a:custGeom>
              <a:rect b="b" l="l" r="r" t="t"/>
              <a:pathLst>
                <a:path extrusionOk="0" h="16973" w="29649">
                  <a:moveTo>
                    <a:pt x="14920" y="1"/>
                  </a:moveTo>
                  <a:cubicBezTo>
                    <a:pt x="14807" y="1"/>
                    <a:pt x="14695" y="6"/>
                    <a:pt x="14586" y="17"/>
                  </a:cubicBezTo>
                  <a:cubicBezTo>
                    <a:pt x="13524" y="121"/>
                    <a:pt x="12104" y="771"/>
                    <a:pt x="11176" y="1670"/>
                  </a:cubicBezTo>
                  <a:cubicBezTo>
                    <a:pt x="9649" y="3151"/>
                    <a:pt x="8883" y="5586"/>
                    <a:pt x="7035" y="6877"/>
                  </a:cubicBezTo>
                  <a:cubicBezTo>
                    <a:pt x="4467" y="8692"/>
                    <a:pt x="1" y="10811"/>
                    <a:pt x="327" y="16085"/>
                  </a:cubicBezTo>
                  <a:cubicBezTo>
                    <a:pt x="374" y="16813"/>
                    <a:pt x="483" y="16972"/>
                    <a:pt x="532" y="16972"/>
                  </a:cubicBezTo>
                  <a:cubicBezTo>
                    <a:pt x="545" y="16972"/>
                    <a:pt x="554" y="16961"/>
                    <a:pt x="556" y="16946"/>
                  </a:cubicBezTo>
                  <a:cubicBezTo>
                    <a:pt x="566" y="16882"/>
                    <a:pt x="548" y="16674"/>
                    <a:pt x="547" y="16674"/>
                  </a:cubicBezTo>
                  <a:lnTo>
                    <a:pt x="547" y="16674"/>
                  </a:lnTo>
                  <a:cubicBezTo>
                    <a:pt x="547" y="16674"/>
                    <a:pt x="547" y="16676"/>
                    <a:pt x="547" y="16680"/>
                  </a:cubicBezTo>
                  <a:lnTo>
                    <a:pt x="547" y="16680"/>
                  </a:lnTo>
                  <a:cubicBezTo>
                    <a:pt x="252" y="12057"/>
                    <a:pt x="2786" y="10053"/>
                    <a:pt x="6003" y="7931"/>
                  </a:cubicBezTo>
                  <a:cubicBezTo>
                    <a:pt x="6727" y="7455"/>
                    <a:pt x="6935" y="7341"/>
                    <a:pt x="7457" y="6931"/>
                  </a:cubicBezTo>
                  <a:cubicBezTo>
                    <a:pt x="9814" y="5083"/>
                    <a:pt x="9981" y="2351"/>
                    <a:pt x="12793" y="907"/>
                  </a:cubicBezTo>
                  <a:cubicBezTo>
                    <a:pt x="13535" y="536"/>
                    <a:pt x="14196" y="311"/>
                    <a:pt x="14895" y="311"/>
                  </a:cubicBezTo>
                  <a:cubicBezTo>
                    <a:pt x="15268" y="311"/>
                    <a:pt x="15652" y="376"/>
                    <a:pt x="16066" y="515"/>
                  </a:cubicBezTo>
                  <a:cubicBezTo>
                    <a:pt x="17435" y="1011"/>
                    <a:pt x="17847" y="1957"/>
                    <a:pt x="18520" y="3247"/>
                  </a:cubicBezTo>
                  <a:cubicBezTo>
                    <a:pt x="20612" y="7258"/>
                    <a:pt x="24884" y="3863"/>
                    <a:pt x="27800" y="8110"/>
                  </a:cubicBezTo>
                  <a:cubicBezTo>
                    <a:pt x="28000" y="8408"/>
                    <a:pt x="28035" y="8480"/>
                    <a:pt x="28283" y="8935"/>
                  </a:cubicBezTo>
                  <a:cubicBezTo>
                    <a:pt x="29031" y="10454"/>
                    <a:pt x="29069" y="10999"/>
                    <a:pt x="29069" y="10999"/>
                  </a:cubicBezTo>
                  <a:cubicBezTo>
                    <a:pt x="29160" y="11456"/>
                    <a:pt x="29312" y="12454"/>
                    <a:pt x="29335" y="13358"/>
                  </a:cubicBezTo>
                  <a:cubicBezTo>
                    <a:pt x="29338" y="13538"/>
                    <a:pt x="29346" y="14315"/>
                    <a:pt x="29296" y="15071"/>
                  </a:cubicBezTo>
                  <a:cubicBezTo>
                    <a:pt x="29297" y="15066"/>
                    <a:pt x="29297" y="15064"/>
                    <a:pt x="29297" y="15064"/>
                  </a:cubicBezTo>
                  <a:lnTo>
                    <a:pt x="29297" y="15064"/>
                  </a:lnTo>
                  <a:cubicBezTo>
                    <a:pt x="29297" y="15064"/>
                    <a:pt x="29289" y="15183"/>
                    <a:pt x="29285" y="15219"/>
                  </a:cubicBezTo>
                  <a:cubicBezTo>
                    <a:pt x="29277" y="15328"/>
                    <a:pt x="29350" y="15385"/>
                    <a:pt x="29417" y="15394"/>
                  </a:cubicBezTo>
                  <a:cubicBezTo>
                    <a:pt x="29424" y="15396"/>
                    <a:pt x="29432" y="15396"/>
                    <a:pt x="29439" y="15396"/>
                  </a:cubicBezTo>
                  <a:cubicBezTo>
                    <a:pt x="29524" y="15396"/>
                    <a:pt x="29587" y="15328"/>
                    <a:pt x="29592" y="15263"/>
                  </a:cubicBezTo>
                  <a:cubicBezTo>
                    <a:pt x="29629" y="14805"/>
                    <a:pt x="29648" y="14400"/>
                    <a:pt x="29647" y="13732"/>
                  </a:cubicBezTo>
                  <a:cubicBezTo>
                    <a:pt x="29643" y="13135"/>
                    <a:pt x="29640" y="12980"/>
                    <a:pt x="29581" y="12359"/>
                  </a:cubicBezTo>
                  <a:cubicBezTo>
                    <a:pt x="29284" y="9257"/>
                    <a:pt x="27638" y="6155"/>
                    <a:pt x="24496" y="5514"/>
                  </a:cubicBezTo>
                  <a:cubicBezTo>
                    <a:pt x="23959" y="5404"/>
                    <a:pt x="23254" y="5335"/>
                    <a:pt x="23091" y="5318"/>
                  </a:cubicBezTo>
                  <a:cubicBezTo>
                    <a:pt x="21052" y="5099"/>
                    <a:pt x="19754" y="4937"/>
                    <a:pt x="18839" y="3188"/>
                  </a:cubicBezTo>
                  <a:cubicBezTo>
                    <a:pt x="18447" y="2448"/>
                    <a:pt x="18212" y="1944"/>
                    <a:pt x="17873" y="1489"/>
                  </a:cubicBezTo>
                  <a:cubicBezTo>
                    <a:pt x="17096" y="451"/>
                    <a:pt x="15940" y="1"/>
                    <a:pt x="14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5449355" y="3674165"/>
              <a:ext cx="581774" cy="353451"/>
            </a:xfrm>
            <a:custGeom>
              <a:rect b="b" l="l" r="r" t="t"/>
              <a:pathLst>
                <a:path extrusionOk="0" h="10121" w="16659">
                  <a:moveTo>
                    <a:pt x="10794" y="0"/>
                  </a:moveTo>
                  <a:cubicBezTo>
                    <a:pt x="9867" y="0"/>
                    <a:pt x="8852" y="248"/>
                    <a:pt x="8063" y="825"/>
                  </a:cubicBezTo>
                  <a:cubicBezTo>
                    <a:pt x="6635" y="1868"/>
                    <a:pt x="6494" y="3071"/>
                    <a:pt x="5118" y="4082"/>
                  </a:cubicBezTo>
                  <a:cubicBezTo>
                    <a:pt x="3252" y="5460"/>
                    <a:pt x="2098" y="5710"/>
                    <a:pt x="939" y="7452"/>
                  </a:cubicBezTo>
                  <a:cubicBezTo>
                    <a:pt x="188" y="8577"/>
                    <a:pt x="1" y="10119"/>
                    <a:pt x="230" y="10120"/>
                  </a:cubicBezTo>
                  <a:cubicBezTo>
                    <a:pt x="311" y="10120"/>
                    <a:pt x="310" y="10043"/>
                    <a:pt x="313" y="9984"/>
                  </a:cubicBezTo>
                  <a:cubicBezTo>
                    <a:pt x="510" y="6730"/>
                    <a:pt x="3576" y="5591"/>
                    <a:pt x="5376" y="4267"/>
                  </a:cubicBezTo>
                  <a:cubicBezTo>
                    <a:pt x="5944" y="3853"/>
                    <a:pt x="6304" y="3370"/>
                    <a:pt x="6620" y="2928"/>
                  </a:cubicBezTo>
                  <a:lnTo>
                    <a:pt x="6620" y="2928"/>
                  </a:lnTo>
                  <a:cubicBezTo>
                    <a:pt x="6619" y="2930"/>
                    <a:pt x="6618" y="2931"/>
                    <a:pt x="6618" y="2931"/>
                  </a:cubicBezTo>
                  <a:cubicBezTo>
                    <a:pt x="6615" y="2931"/>
                    <a:pt x="7159" y="2145"/>
                    <a:pt x="7364" y="1908"/>
                  </a:cubicBezTo>
                  <a:cubicBezTo>
                    <a:pt x="7769" y="1445"/>
                    <a:pt x="8159" y="1064"/>
                    <a:pt x="8774" y="752"/>
                  </a:cubicBezTo>
                  <a:cubicBezTo>
                    <a:pt x="9477" y="405"/>
                    <a:pt x="10215" y="316"/>
                    <a:pt x="10780" y="316"/>
                  </a:cubicBezTo>
                  <a:cubicBezTo>
                    <a:pt x="11363" y="316"/>
                    <a:pt x="11761" y="410"/>
                    <a:pt x="11747" y="410"/>
                  </a:cubicBezTo>
                  <a:cubicBezTo>
                    <a:pt x="11745" y="410"/>
                    <a:pt x="11739" y="409"/>
                    <a:pt x="11728" y="407"/>
                  </a:cubicBezTo>
                  <a:lnTo>
                    <a:pt x="11728" y="407"/>
                  </a:lnTo>
                  <a:cubicBezTo>
                    <a:pt x="12348" y="538"/>
                    <a:pt x="13013" y="852"/>
                    <a:pt x="13942" y="1898"/>
                  </a:cubicBezTo>
                  <a:cubicBezTo>
                    <a:pt x="16194" y="4760"/>
                    <a:pt x="16056" y="6396"/>
                    <a:pt x="16210" y="7597"/>
                  </a:cubicBezTo>
                  <a:cubicBezTo>
                    <a:pt x="16258" y="7963"/>
                    <a:pt x="16276" y="8249"/>
                    <a:pt x="16444" y="8249"/>
                  </a:cubicBezTo>
                  <a:cubicBezTo>
                    <a:pt x="16459" y="8249"/>
                    <a:pt x="16476" y="8246"/>
                    <a:pt x="16493" y="8241"/>
                  </a:cubicBezTo>
                  <a:cubicBezTo>
                    <a:pt x="16659" y="8196"/>
                    <a:pt x="16593" y="8014"/>
                    <a:pt x="16579" y="7954"/>
                  </a:cubicBezTo>
                  <a:cubicBezTo>
                    <a:pt x="16351" y="6713"/>
                    <a:pt x="16562" y="5657"/>
                    <a:pt x="15429" y="3549"/>
                  </a:cubicBezTo>
                  <a:cubicBezTo>
                    <a:pt x="14965" y="2681"/>
                    <a:pt x="14098" y="1440"/>
                    <a:pt x="13304" y="846"/>
                  </a:cubicBezTo>
                  <a:cubicBezTo>
                    <a:pt x="13066" y="665"/>
                    <a:pt x="12773" y="446"/>
                    <a:pt x="12392" y="287"/>
                  </a:cubicBezTo>
                  <a:cubicBezTo>
                    <a:pt x="11951" y="103"/>
                    <a:pt x="11391" y="0"/>
                    <a:pt x="10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4"/>
          <p:cNvSpPr/>
          <p:nvPr/>
        </p:nvSpPr>
        <p:spPr>
          <a:xfrm>
            <a:off x="9942199" y="-128615"/>
            <a:ext cx="1241667" cy="2326925"/>
          </a:xfrm>
          <a:custGeom>
            <a:rect b="b" l="l" r="r" t="t"/>
            <a:pathLst>
              <a:path extrusionOk="0" h="34173" w="18235">
                <a:moveTo>
                  <a:pt x="2940" y="0"/>
                </a:moveTo>
                <a:cubicBezTo>
                  <a:pt x="2749" y="0"/>
                  <a:pt x="2555" y="25"/>
                  <a:pt x="2358" y="78"/>
                </a:cubicBezTo>
                <a:cubicBezTo>
                  <a:pt x="1792" y="230"/>
                  <a:pt x="1288" y="654"/>
                  <a:pt x="1118" y="838"/>
                </a:cubicBezTo>
                <a:cubicBezTo>
                  <a:pt x="901" y="1074"/>
                  <a:pt x="668" y="1358"/>
                  <a:pt x="497" y="1945"/>
                </a:cubicBezTo>
                <a:cubicBezTo>
                  <a:pt x="304" y="2594"/>
                  <a:pt x="395" y="2537"/>
                  <a:pt x="226" y="2991"/>
                </a:cubicBezTo>
                <a:cubicBezTo>
                  <a:pt x="126" y="3255"/>
                  <a:pt x="57" y="3631"/>
                  <a:pt x="41" y="3821"/>
                </a:cubicBezTo>
                <a:cubicBezTo>
                  <a:pt x="8" y="4201"/>
                  <a:pt x="21" y="4035"/>
                  <a:pt x="8" y="4399"/>
                </a:cubicBezTo>
                <a:cubicBezTo>
                  <a:pt x="0" y="4705"/>
                  <a:pt x="59" y="5068"/>
                  <a:pt x="135" y="5359"/>
                </a:cubicBezTo>
                <a:cubicBezTo>
                  <a:pt x="1074" y="8936"/>
                  <a:pt x="3379" y="7918"/>
                  <a:pt x="1258" y="14216"/>
                </a:cubicBezTo>
                <a:cubicBezTo>
                  <a:pt x="904" y="15267"/>
                  <a:pt x="104" y="17493"/>
                  <a:pt x="409" y="20671"/>
                </a:cubicBezTo>
                <a:cubicBezTo>
                  <a:pt x="425" y="20844"/>
                  <a:pt x="462" y="21236"/>
                  <a:pt x="529" y="21465"/>
                </a:cubicBezTo>
                <a:cubicBezTo>
                  <a:pt x="884" y="22713"/>
                  <a:pt x="1662" y="23837"/>
                  <a:pt x="2855" y="24385"/>
                </a:cubicBezTo>
                <a:cubicBezTo>
                  <a:pt x="3858" y="24847"/>
                  <a:pt x="5196" y="24654"/>
                  <a:pt x="5695" y="28496"/>
                </a:cubicBezTo>
                <a:cubicBezTo>
                  <a:pt x="5989" y="30746"/>
                  <a:pt x="6004" y="31863"/>
                  <a:pt x="7103" y="33129"/>
                </a:cubicBezTo>
                <a:cubicBezTo>
                  <a:pt x="7718" y="33840"/>
                  <a:pt x="8523" y="34171"/>
                  <a:pt x="9403" y="34173"/>
                </a:cubicBezTo>
                <a:cubicBezTo>
                  <a:pt x="9589" y="34173"/>
                  <a:pt x="9773" y="34153"/>
                  <a:pt x="9940" y="34124"/>
                </a:cubicBezTo>
                <a:cubicBezTo>
                  <a:pt x="12281" y="33707"/>
                  <a:pt x="12322" y="29808"/>
                  <a:pt x="12245" y="28946"/>
                </a:cubicBezTo>
                <a:cubicBezTo>
                  <a:pt x="12195" y="28373"/>
                  <a:pt x="12085" y="28107"/>
                  <a:pt x="11759" y="27208"/>
                </a:cubicBezTo>
                <a:cubicBezTo>
                  <a:pt x="10587" y="23968"/>
                  <a:pt x="7667" y="21451"/>
                  <a:pt x="10925" y="18551"/>
                </a:cubicBezTo>
                <a:lnTo>
                  <a:pt x="10925" y="18551"/>
                </a:lnTo>
                <a:cubicBezTo>
                  <a:pt x="10921" y="18554"/>
                  <a:pt x="10916" y="18558"/>
                  <a:pt x="10915" y="18558"/>
                </a:cubicBezTo>
                <a:cubicBezTo>
                  <a:pt x="10910" y="18558"/>
                  <a:pt x="10978" y="18496"/>
                  <a:pt x="11508" y="18084"/>
                </a:cubicBezTo>
                <a:cubicBezTo>
                  <a:pt x="13468" y="16562"/>
                  <a:pt x="17485" y="14799"/>
                  <a:pt x="17944" y="11989"/>
                </a:cubicBezTo>
                <a:cubicBezTo>
                  <a:pt x="18234" y="10194"/>
                  <a:pt x="16312" y="9358"/>
                  <a:pt x="14588" y="9358"/>
                </a:cubicBezTo>
                <a:cubicBezTo>
                  <a:pt x="14485" y="9358"/>
                  <a:pt x="14383" y="9361"/>
                  <a:pt x="14283" y="9366"/>
                </a:cubicBezTo>
                <a:cubicBezTo>
                  <a:pt x="13289" y="9425"/>
                  <a:pt x="12413" y="9673"/>
                  <a:pt x="11453" y="9673"/>
                </a:cubicBezTo>
                <a:cubicBezTo>
                  <a:pt x="11346" y="9673"/>
                  <a:pt x="11238" y="9670"/>
                  <a:pt x="11128" y="9663"/>
                </a:cubicBezTo>
                <a:cubicBezTo>
                  <a:pt x="7631" y="9266"/>
                  <a:pt x="9474" y="6615"/>
                  <a:pt x="7449" y="3923"/>
                </a:cubicBezTo>
                <a:cubicBezTo>
                  <a:pt x="6547" y="2716"/>
                  <a:pt x="4932" y="0"/>
                  <a:pt x="29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4"/>
          <p:cNvGrpSpPr/>
          <p:nvPr/>
        </p:nvGrpSpPr>
        <p:grpSpPr>
          <a:xfrm flipH="1">
            <a:off x="1586752" y="95034"/>
            <a:ext cx="806631" cy="526524"/>
            <a:chOff x="7770792" y="5945912"/>
            <a:chExt cx="475748" cy="310560"/>
          </a:xfrm>
        </p:grpSpPr>
        <p:sp>
          <p:nvSpPr>
            <p:cNvPr id="107" name="Google Shape;107;p4"/>
            <p:cNvSpPr/>
            <p:nvPr/>
          </p:nvSpPr>
          <p:spPr>
            <a:xfrm>
              <a:off x="8018420" y="6136094"/>
              <a:ext cx="185334" cy="120378"/>
            </a:xfrm>
            <a:custGeom>
              <a:rect b="b" l="l" r="r" t="t"/>
              <a:pathLst>
                <a:path extrusionOk="0" h="3447" w="5307">
                  <a:moveTo>
                    <a:pt x="5307" y="0"/>
                  </a:moveTo>
                  <a:lnTo>
                    <a:pt x="5307" y="0"/>
                  </a:lnTo>
                  <a:cubicBezTo>
                    <a:pt x="5101" y="23"/>
                    <a:pt x="4896" y="29"/>
                    <a:pt x="4692" y="29"/>
                  </a:cubicBezTo>
                  <a:cubicBezTo>
                    <a:pt x="4443" y="29"/>
                    <a:pt x="4195" y="20"/>
                    <a:pt x="3947" y="20"/>
                  </a:cubicBezTo>
                  <a:cubicBezTo>
                    <a:pt x="3663" y="20"/>
                    <a:pt x="3380" y="32"/>
                    <a:pt x="3095" y="84"/>
                  </a:cubicBezTo>
                  <a:cubicBezTo>
                    <a:pt x="2417" y="209"/>
                    <a:pt x="1763" y="476"/>
                    <a:pt x="1197" y="874"/>
                  </a:cubicBezTo>
                  <a:cubicBezTo>
                    <a:pt x="556" y="1324"/>
                    <a:pt x="0" y="2007"/>
                    <a:pt x="4" y="2790"/>
                  </a:cubicBezTo>
                  <a:cubicBezTo>
                    <a:pt x="4" y="2890"/>
                    <a:pt x="15" y="2989"/>
                    <a:pt x="64" y="3076"/>
                  </a:cubicBezTo>
                  <a:cubicBezTo>
                    <a:pt x="148" y="3228"/>
                    <a:pt x="327" y="3298"/>
                    <a:pt x="497" y="3342"/>
                  </a:cubicBezTo>
                  <a:cubicBezTo>
                    <a:pt x="759" y="3414"/>
                    <a:pt x="1026" y="3447"/>
                    <a:pt x="1294" y="3447"/>
                  </a:cubicBezTo>
                  <a:cubicBezTo>
                    <a:pt x="2071" y="3447"/>
                    <a:pt x="2847" y="3166"/>
                    <a:pt x="3482" y="2724"/>
                  </a:cubicBezTo>
                  <a:cubicBezTo>
                    <a:pt x="4157" y="2254"/>
                    <a:pt x="4596" y="1723"/>
                    <a:pt x="4930" y="968"/>
                  </a:cubicBezTo>
                  <a:cubicBezTo>
                    <a:pt x="4980" y="856"/>
                    <a:pt x="5200" y="13"/>
                    <a:pt x="53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8054774" y="6139726"/>
              <a:ext cx="142519" cy="82138"/>
            </a:xfrm>
            <a:custGeom>
              <a:rect b="b" l="l" r="r" t="t"/>
              <a:pathLst>
                <a:path extrusionOk="0" h="2352" w="4081">
                  <a:moveTo>
                    <a:pt x="3965" y="0"/>
                  </a:moveTo>
                  <a:cubicBezTo>
                    <a:pt x="3949" y="0"/>
                    <a:pt x="3932" y="6"/>
                    <a:pt x="3916" y="19"/>
                  </a:cubicBezTo>
                  <a:cubicBezTo>
                    <a:pt x="2772" y="972"/>
                    <a:pt x="1485" y="1705"/>
                    <a:pt x="84" y="2206"/>
                  </a:cubicBezTo>
                  <a:cubicBezTo>
                    <a:pt x="0" y="2237"/>
                    <a:pt x="47" y="2352"/>
                    <a:pt x="125" y="2352"/>
                  </a:cubicBezTo>
                  <a:cubicBezTo>
                    <a:pt x="134" y="2352"/>
                    <a:pt x="143" y="2350"/>
                    <a:pt x="153" y="2347"/>
                  </a:cubicBezTo>
                  <a:cubicBezTo>
                    <a:pt x="1567" y="1841"/>
                    <a:pt x="2866" y="1097"/>
                    <a:pt x="4019" y="138"/>
                  </a:cubicBezTo>
                  <a:cubicBezTo>
                    <a:pt x="4080" y="87"/>
                    <a:pt x="4028" y="0"/>
                    <a:pt x="3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8101568" y="5945912"/>
              <a:ext cx="117130" cy="201014"/>
            </a:xfrm>
            <a:custGeom>
              <a:rect b="b" l="l" r="r" t="t"/>
              <a:pathLst>
                <a:path extrusionOk="0" h="5756" w="3354">
                  <a:moveTo>
                    <a:pt x="896" y="1"/>
                  </a:moveTo>
                  <a:cubicBezTo>
                    <a:pt x="847" y="1"/>
                    <a:pt x="798" y="8"/>
                    <a:pt x="751" y="26"/>
                  </a:cubicBezTo>
                  <a:cubicBezTo>
                    <a:pt x="659" y="61"/>
                    <a:pt x="587" y="131"/>
                    <a:pt x="524" y="206"/>
                  </a:cubicBezTo>
                  <a:cubicBezTo>
                    <a:pt x="16" y="801"/>
                    <a:pt x="0" y="1683"/>
                    <a:pt x="201" y="2441"/>
                  </a:cubicBezTo>
                  <a:cubicBezTo>
                    <a:pt x="376" y="3109"/>
                    <a:pt x="704" y="3733"/>
                    <a:pt x="1142" y="4266"/>
                  </a:cubicBezTo>
                  <a:cubicBezTo>
                    <a:pt x="1618" y="4846"/>
                    <a:pt x="2266" y="5216"/>
                    <a:pt x="2778" y="5755"/>
                  </a:cubicBezTo>
                  <a:cubicBezTo>
                    <a:pt x="2706" y="5679"/>
                    <a:pt x="3080" y="4891"/>
                    <a:pt x="3115" y="4774"/>
                  </a:cubicBezTo>
                  <a:cubicBezTo>
                    <a:pt x="3344" y="3980"/>
                    <a:pt x="3354" y="3291"/>
                    <a:pt x="3140" y="2497"/>
                  </a:cubicBezTo>
                  <a:cubicBezTo>
                    <a:pt x="2868" y="1491"/>
                    <a:pt x="2216" y="548"/>
                    <a:pt x="1255" y="99"/>
                  </a:cubicBezTo>
                  <a:cubicBezTo>
                    <a:pt x="1143" y="47"/>
                    <a:pt x="1018"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7805923" y="6107354"/>
              <a:ext cx="440617" cy="49485"/>
            </a:xfrm>
            <a:custGeom>
              <a:rect b="b" l="l" r="r" t="t"/>
              <a:pathLst>
                <a:path extrusionOk="0" h="1417" w="12617">
                  <a:moveTo>
                    <a:pt x="5625" y="1"/>
                  </a:moveTo>
                  <a:cubicBezTo>
                    <a:pt x="3800" y="1"/>
                    <a:pt x="1972" y="234"/>
                    <a:pt x="179" y="704"/>
                  </a:cubicBezTo>
                  <a:cubicBezTo>
                    <a:pt x="1" y="753"/>
                    <a:pt x="37" y="1018"/>
                    <a:pt x="197" y="1018"/>
                  </a:cubicBezTo>
                  <a:cubicBezTo>
                    <a:pt x="210" y="1018"/>
                    <a:pt x="224" y="1016"/>
                    <a:pt x="239" y="1012"/>
                  </a:cubicBezTo>
                  <a:cubicBezTo>
                    <a:pt x="2014" y="546"/>
                    <a:pt x="3824" y="314"/>
                    <a:pt x="5632" y="314"/>
                  </a:cubicBezTo>
                  <a:cubicBezTo>
                    <a:pt x="7896" y="314"/>
                    <a:pt x="10155" y="679"/>
                    <a:pt x="12337" y="1407"/>
                  </a:cubicBezTo>
                  <a:cubicBezTo>
                    <a:pt x="12356" y="1413"/>
                    <a:pt x="12373" y="1416"/>
                    <a:pt x="12390" y="1416"/>
                  </a:cubicBezTo>
                  <a:cubicBezTo>
                    <a:pt x="12546" y="1416"/>
                    <a:pt x="12617" y="1172"/>
                    <a:pt x="12444" y="1113"/>
                  </a:cubicBezTo>
                  <a:cubicBezTo>
                    <a:pt x="10226" y="373"/>
                    <a:pt x="7928" y="1"/>
                    <a:pt x="56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7928498" y="6107564"/>
              <a:ext cx="87341" cy="106618"/>
            </a:xfrm>
            <a:custGeom>
              <a:rect b="b" l="l" r="r" t="t"/>
              <a:pathLst>
                <a:path extrusionOk="0" h="3053" w="2501">
                  <a:moveTo>
                    <a:pt x="2282" y="1"/>
                  </a:moveTo>
                  <a:cubicBezTo>
                    <a:pt x="2249" y="1"/>
                    <a:pt x="2216" y="13"/>
                    <a:pt x="2184" y="43"/>
                  </a:cubicBezTo>
                  <a:cubicBezTo>
                    <a:pt x="1338" y="852"/>
                    <a:pt x="630" y="1770"/>
                    <a:pt x="68" y="2801"/>
                  </a:cubicBezTo>
                  <a:cubicBezTo>
                    <a:pt x="0" y="2925"/>
                    <a:pt x="109" y="3052"/>
                    <a:pt x="212" y="3052"/>
                  </a:cubicBezTo>
                  <a:cubicBezTo>
                    <a:pt x="254" y="3052"/>
                    <a:pt x="296" y="3031"/>
                    <a:pt x="324" y="2980"/>
                  </a:cubicBezTo>
                  <a:cubicBezTo>
                    <a:pt x="872" y="1974"/>
                    <a:pt x="1556" y="1073"/>
                    <a:pt x="2385" y="282"/>
                  </a:cubicBezTo>
                  <a:cubicBezTo>
                    <a:pt x="2501" y="173"/>
                    <a:pt x="2401" y="1"/>
                    <a:pt x="2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7914564" y="6003253"/>
              <a:ext cx="178873" cy="117095"/>
            </a:xfrm>
            <a:custGeom>
              <a:rect b="b" l="l" r="r" t="t"/>
              <a:pathLst>
                <a:path extrusionOk="0" h="3353" w="5122">
                  <a:moveTo>
                    <a:pt x="224" y="1"/>
                  </a:moveTo>
                  <a:cubicBezTo>
                    <a:pt x="70" y="1"/>
                    <a:pt x="0" y="245"/>
                    <a:pt x="172" y="303"/>
                  </a:cubicBezTo>
                  <a:cubicBezTo>
                    <a:pt x="1958" y="908"/>
                    <a:pt x="3506" y="1911"/>
                    <a:pt x="4781" y="3300"/>
                  </a:cubicBezTo>
                  <a:cubicBezTo>
                    <a:pt x="4815" y="3337"/>
                    <a:pt x="4855" y="3353"/>
                    <a:pt x="4894" y="3353"/>
                  </a:cubicBezTo>
                  <a:cubicBezTo>
                    <a:pt x="5012" y="3353"/>
                    <a:pt x="5121" y="3211"/>
                    <a:pt x="5019" y="3099"/>
                  </a:cubicBezTo>
                  <a:cubicBezTo>
                    <a:pt x="3709" y="1671"/>
                    <a:pt x="2113" y="629"/>
                    <a:pt x="278" y="11"/>
                  </a:cubicBezTo>
                  <a:cubicBezTo>
                    <a:pt x="259" y="4"/>
                    <a:pt x="241" y="1"/>
                    <a:pt x="2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7770792" y="6090766"/>
              <a:ext cx="93732" cy="92929"/>
            </a:xfrm>
            <a:custGeom>
              <a:rect b="b" l="l" r="r" t="t"/>
              <a:pathLst>
                <a:path extrusionOk="0" h="2661" w="2684">
                  <a:moveTo>
                    <a:pt x="1260" y="1"/>
                  </a:moveTo>
                  <a:cubicBezTo>
                    <a:pt x="942" y="1"/>
                    <a:pt x="604" y="177"/>
                    <a:pt x="389" y="391"/>
                  </a:cubicBezTo>
                  <a:cubicBezTo>
                    <a:pt x="140" y="640"/>
                    <a:pt x="1" y="979"/>
                    <a:pt x="1" y="1330"/>
                  </a:cubicBezTo>
                  <a:cubicBezTo>
                    <a:pt x="1" y="1679"/>
                    <a:pt x="142" y="2022"/>
                    <a:pt x="389" y="2269"/>
                  </a:cubicBezTo>
                  <a:lnTo>
                    <a:pt x="658" y="2476"/>
                  </a:lnTo>
                  <a:cubicBezTo>
                    <a:pt x="865" y="2594"/>
                    <a:pt x="1089" y="2655"/>
                    <a:pt x="1329" y="2657"/>
                  </a:cubicBezTo>
                  <a:cubicBezTo>
                    <a:pt x="1337" y="2657"/>
                    <a:pt x="1347" y="2658"/>
                    <a:pt x="1357" y="2658"/>
                  </a:cubicBezTo>
                  <a:cubicBezTo>
                    <a:pt x="1379" y="2660"/>
                    <a:pt x="1401" y="2661"/>
                    <a:pt x="1424" y="2661"/>
                  </a:cubicBezTo>
                  <a:cubicBezTo>
                    <a:pt x="1742" y="2661"/>
                    <a:pt x="2080" y="2484"/>
                    <a:pt x="2295" y="2270"/>
                  </a:cubicBezTo>
                  <a:cubicBezTo>
                    <a:pt x="2544" y="2022"/>
                    <a:pt x="2683" y="1682"/>
                    <a:pt x="2683" y="1331"/>
                  </a:cubicBezTo>
                  <a:cubicBezTo>
                    <a:pt x="2683" y="981"/>
                    <a:pt x="2542" y="640"/>
                    <a:pt x="2295" y="393"/>
                  </a:cubicBezTo>
                  <a:lnTo>
                    <a:pt x="2026" y="185"/>
                  </a:lnTo>
                  <a:cubicBezTo>
                    <a:pt x="1819" y="65"/>
                    <a:pt x="1595" y="5"/>
                    <a:pt x="1355" y="5"/>
                  </a:cubicBezTo>
                  <a:cubicBezTo>
                    <a:pt x="1347" y="5"/>
                    <a:pt x="1337" y="3"/>
                    <a:pt x="1328" y="3"/>
                  </a:cubicBezTo>
                  <a:cubicBezTo>
                    <a:pt x="1305" y="1"/>
                    <a:pt x="1283" y="1"/>
                    <a:pt x="12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7877442" y="6159317"/>
              <a:ext cx="119749" cy="92824"/>
            </a:xfrm>
            <a:custGeom>
              <a:rect b="b" l="l" r="r" t="t"/>
              <a:pathLst>
                <a:path extrusionOk="0" h="2658" w="3429">
                  <a:moveTo>
                    <a:pt x="1714" y="1"/>
                  </a:moveTo>
                  <a:cubicBezTo>
                    <a:pt x="1" y="2"/>
                    <a:pt x="1" y="2658"/>
                    <a:pt x="1714" y="2658"/>
                  </a:cubicBezTo>
                  <a:cubicBezTo>
                    <a:pt x="3428" y="2658"/>
                    <a:pt x="3428" y="1"/>
                    <a:pt x="17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7863264" y="5965189"/>
              <a:ext cx="119749" cy="92824"/>
            </a:xfrm>
            <a:custGeom>
              <a:rect b="b" l="l" r="r" t="t"/>
              <a:pathLst>
                <a:path extrusionOk="0" h="2658" w="3429">
                  <a:moveTo>
                    <a:pt x="1715" y="0"/>
                  </a:moveTo>
                  <a:cubicBezTo>
                    <a:pt x="1" y="0"/>
                    <a:pt x="1" y="2658"/>
                    <a:pt x="1715" y="2658"/>
                  </a:cubicBezTo>
                  <a:cubicBezTo>
                    <a:pt x="3428" y="2658"/>
                    <a:pt x="3428" y="0"/>
                    <a:pt x="17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7787520" y="6100370"/>
              <a:ext cx="41034" cy="31779"/>
            </a:xfrm>
            <a:custGeom>
              <a:rect b="b" l="l" r="r" t="t"/>
              <a:pathLst>
                <a:path extrusionOk="0" h="910" w="1175">
                  <a:moveTo>
                    <a:pt x="588" y="0"/>
                  </a:moveTo>
                  <a:cubicBezTo>
                    <a:pt x="1" y="0"/>
                    <a:pt x="1" y="910"/>
                    <a:pt x="588" y="910"/>
                  </a:cubicBezTo>
                  <a:cubicBezTo>
                    <a:pt x="1174" y="910"/>
                    <a:pt x="1174" y="0"/>
                    <a:pt x="5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7896614" y="5974094"/>
              <a:ext cx="40929" cy="31814"/>
            </a:xfrm>
            <a:custGeom>
              <a:rect b="b" l="l" r="r" t="t"/>
              <a:pathLst>
                <a:path extrusionOk="0" h="911" w="1172">
                  <a:moveTo>
                    <a:pt x="585" y="1"/>
                  </a:moveTo>
                  <a:cubicBezTo>
                    <a:pt x="1" y="3"/>
                    <a:pt x="1" y="910"/>
                    <a:pt x="585" y="910"/>
                  </a:cubicBezTo>
                  <a:cubicBezTo>
                    <a:pt x="1172" y="910"/>
                    <a:pt x="1172"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7915088" y="6164905"/>
              <a:ext cx="41034" cy="31814"/>
            </a:xfrm>
            <a:custGeom>
              <a:rect b="b" l="l" r="r" t="t"/>
              <a:pathLst>
                <a:path extrusionOk="0" h="911" w="1175">
                  <a:moveTo>
                    <a:pt x="587" y="1"/>
                  </a:moveTo>
                  <a:cubicBezTo>
                    <a:pt x="1" y="1"/>
                    <a:pt x="1" y="910"/>
                    <a:pt x="587" y="910"/>
                  </a:cubicBezTo>
                  <a:cubicBezTo>
                    <a:pt x="1174" y="910"/>
                    <a:pt x="1174" y="1"/>
                    <a:pt x="5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8137817" y="5987434"/>
              <a:ext cx="59997" cy="150621"/>
            </a:xfrm>
            <a:custGeom>
              <a:rect b="b" l="l" r="r" t="t"/>
              <a:pathLst>
                <a:path extrusionOk="0" h="4313" w="1718">
                  <a:moveTo>
                    <a:pt x="107" y="1"/>
                  </a:moveTo>
                  <a:cubicBezTo>
                    <a:pt x="53" y="1"/>
                    <a:pt x="0" y="50"/>
                    <a:pt x="34" y="109"/>
                  </a:cubicBezTo>
                  <a:cubicBezTo>
                    <a:pt x="781" y="1395"/>
                    <a:pt x="1294" y="2786"/>
                    <a:pt x="1554" y="4250"/>
                  </a:cubicBezTo>
                  <a:cubicBezTo>
                    <a:pt x="1561" y="4293"/>
                    <a:pt x="1594" y="4312"/>
                    <a:pt x="1628" y="4312"/>
                  </a:cubicBezTo>
                  <a:cubicBezTo>
                    <a:pt x="1672" y="4312"/>
                    <a:pt x="1718" y="4279"/>
                    <a:pt x="1708" y="4221"/>
                  </a:cubicBezTo>
                  <a:cubicBezTo>
                    <a:pt x="1443" y="2744"/>
                    <a:pt x="930" y="1340"/>
                    <a:pt x="176" y="40"/>
                  </a:cubicBezTo>
                  <a:cubicBezTo>
                    <a:pt x="159" y="12"/>
                    <a:pt x="133" y="1"/>
                    <a:pt x="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225" y="258397"/>
            <a:ext cx="1464391" cy="901912"/>
            <a:chOff x="6110278" y="5702544"/>
            <a:chExt cx="1116833" cy="687852"/>
          </a:xfrm>
        </p:grpSpPr>
        <p:sp>
          <p:nvSpPr>
            <p:cNvPr id="121" name="Google Shape;121;p4"/>
            <p:cNvSpPr/>
            <p:nvPr/>
          </p:nvSpPr>
          <p:spPr>
            <a:xfrm>
              <a:off x="6882356" y="5751364"/>
              <a:ext cx="344755" cy="136058"/>
            </a:xfrm>
            <a:custGeom>
              <a:rect b="b" l="l" r="r" t="t"/>
              <a:pathLst>
                <a:path extrusionOk="0" h="3896" w="9872">
                  <a:moveTo>
                    <a:pt x="7554" y="1"/>
                  </a:moveTo>
                  <a:cubicBezTo>
                    <a:pt x="6452" y="1"/>
                    <a:pt x="5266" y="204"/>
                    <a:pt x="4283" y="545"/>
                  </a:cubicBezTo>
                  <a:cubicBezTo>
                    <a:pt x="2608" y="1124"/>
                    <a:pt x="1105" y="2228"/>
                    <a:pt x="117" y="3698"/>
                  </a:cubicBezTo>
                  <a:lnTo>
                    <a:pt x="1" y="3885"/>
                  </a:lnTo>
                  <a:cubicBezTo>
                    <a:pt x="484" y="3891"/>
                    <a:pt x="966" y="3895"/>
                    <a:pt x="1449" y="3895"/>
                  </a:cubicBezTo>
                  <a:cubicBezTo>
                    <a:pt x="2147" y="3895"/>
                    <a:pt x="2844" y="3886"/>
                    <a:pt x="3540" y="3854"/>
                  </a:cubicBezTo>
                  <a:cubicBezTo>
                    <a:pt x="5017" y="3787"/>
                    <a:pt x="6518" y="3611"/>
                    <a:pt x="7861" y="2995"/>
                  </a:cubicBezTo>
                  <a:cubicBezTo>
                    <a:pt x="8355" y="2769"/>
                    <a:pt x="8832" y="2477"/>
                    <a:pt x="9195" y="2072"/>
                  </a:cubicBezTo>
                  <a:cubicBezTo>
                    <a:pt x="9499" y="1733"/>
                    <a:pt x="9871" y="1188"/>
                    <a:pt x="9726" y="709"/>
                  </a:cubicBezTo>
                  <a:cubicBezTo>
                    <a:pt x="9590" y="256"/>
                    <a:pt x="8832" y="91"/>
                    <a:pt x="8420" y="46"/>
                  </a:cubicBezTo>
                  <a:cubicBezTo>
                    <a:pt x="8141" y="16"/>
                    <a:pt x="7851" y="1"/>
                    <a:pt x="7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6278565" y="6266002"/>
              <a:ext cx="260592" cy="124394"/>
            </a:xfrm>
            <a:custGeom>
              <a:rect b="b" l="l" r="r" t="t"/>
              <a:pathLst>
                <a:path extrusionOk="0" h="3562" w="7462">
                  <a:moveTo>
                    <a:pt x="2836" y="0"/>
                  </a:moveTo>
                  <a:cubicBezTo>
                    <a:pt x="1876" y="0"/>
                    <a:pt x="912" y="201"/>
                    <a:pt x="0" y="509"/>
                  </a:cubicBezTo>
                  <a:lnTo>
                    <a:pt x="4" y="684"/>
                  </a:lnTo>
                  <a:cubicBezTo>
                    <a:pt x="156" y="941"/>
                    <a:pt x="519" y="1192"/>
                    <a:pt x="739" y="1405"/>
                  </a:cubicBezTo>
                  <a:cubicBezTo>
                    <a:pt x="1009" y="1667"/>
                    <a:pt x="1298" y="1908"/>
                    <a:pt x="1603" y="2131"/>
                  </a:cubicBezTo>
                  <a:cubicBezTo>
                    <a:pt x="2212" y="2572"/>
                    <a:pt x="2884" y="2930"/>
                    <a:pt x="3592" y="3183"/>
                  </a:cubicBezTo>
                  <a:cubicBezTo>
                    <a:pt x="4244" y="3416"/>
                    <a:pt x="4940" y="3561"/>
                    <a:pt x="5628" y="3561"/>
                  </a:cubicBezTo>
                  <a:cubicBezTo>
                    <a:pt x="6036" y="3561"/>
                    <a:pt x="6442" y="3510"/>
                    <a:pt x="6835" y="3395"/>
                  </a:cubicBezTo>
                  <a:cubicBezTo>
                    <a:pt x="7085" y="3321"/>
                    <a:pt x="7361" y="3188"/>
                    <a:pt x="7422" y="2934"/>
                  </a:cubicBezTo>
                  <a:cubicBezTo>
                    <a:pt x="7462" y="2767"/>
                    <a:pt x="7394" y="2593"/>
                    <a:pt x="7317" y="2439"/>
                  </a:cubicBezTo>
                  <a:cubicBezTo>
                    <a:pt x="6700" y="1207"/>
                    <a:pt x="5414" y="389"/>
                    <a:pt x="4061" y="118"/>
                  </a:cubicBezTo>
                  <a:cubicBezTo>
                    <a:pt x="3656" y="37"/>
                    <a:pt x="3246" y="0"/>
                    <a:pt x="2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6279473" y="6283288"/>
              <a:ext cx="194099" cy="60102"/>
            </a:xfrm>
            <a:custGeom>
              <a:rect b="b" l="l" r="r" t="t"/>
              <a:pathLst>
                <a:path extrusionOk="0" h="1721" w="5558">
                  <a:moveTo>
                    <a:pt x="89" y="0"/>
                  </a:moveTo>
                  <a:cubicBezTo>
                    <a:pt x="1" y="0"/>
                    <a:pt x="5" y="147"/>
                    <a:pt x="100" y="157"/>
                  </a:cubicBezTo>
                  <a:cubicBezTo>
                    <a:pt x="1945" y="368"/>
                    <a:pt x="3732" y="894"/>
                    <a:pt x="5401" y="1712"/>
                  </a:cubicBezTo>
                  <a:cubicBezTo>
                    <a:pt x="5413" y="1718"/>
                    <a:pt x="5425" y="1720"/>
                    <a:pt x="5437" y="1720"/>
                  </a:cubicBezTo>
                  <a:cubicBezTo>
                    <a:pt x="5509" y="1720"/>
                    <a:pt x="5557" y="1614"/>
                    <a:pt x="5481" y="1576"/>
                  </a:cubicBezTo>
                  <a:cubicBezTo>
                    <a:pt x="3784" y="748"/>
                    <a:pt x="1976" y="217"/>
                    <a:pt x="100" y="1"/>
                  </a:cubicBezTo>
                  <a:cubicBezTo>
                    <a:pt x="96" y="1"/>
                    <a:pt x="92" y="0"/>
                    <a:pt x="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6269590" y="6022181"/>
              <a:ext cx="125197" cy="264538"/>
            </a:xfrm>
            <a:custGeom>
              <a:rect b="b" l="l" r="r" t="t"/>
              <a:pathLst>
                <a:path extrusionOk="0" h="7575" w="3585">
                  <a:moveTo>
                    <a:pt x="2379" y="0"/>
                  </a:moveTo>
                  <a:cubicBezTo>
                    <a:pt x="2179" y="0"/>
                    <a:pt x="1978" y="130"/>
                    <a:pt x="1818" y="266"/>
                  </a:cubicBezTo>
                  <a:cubicBezTo>
                    <a:pt x="986" y="984"/>
                    <a:pt x="488" y="2031"/>
                    <a:pt x="236" y="3103"/>
                  </a:cubicBezTo>
                  <a:cubicBezTo>
                    <a:pt x="65" y="3835"/>
                    <a:pt x="0" y="4593"/>
                    <a:pt x="42" y="5345"/>
                  </a:cubicBezTo>
                  <a:cubicBezTo>
                    <a:pt x="79" y="6058"/>
                    <a:pt x="283" y="6740"/>
                    <a:pt x="326" y="7449"/>
                  </a:cubicBezTo>
                  <a:lnTo>
                    <a:pt x="535" y="7575"/>
                  </a:lnTo>
                  <a:cubicBezTo>
                    <a:pt x="1607" y="6719"/>
                    <a:pt x="2561" y="5657"/>
                    <a:pt x="3066" y="4376"/>
                  </a:cubicBezTo>
                  <a:cubicBezTo>
                    <a:pt x="3572" y="3094"/>
                    <a:pt x="3584" y="1570"/>
                    <a:pt x="2883" y="382"/>
                  </a:cubicBezTo>
                  <a:cubicBezTo>
                    <a:pt x="2796" y="235"/>
                    <a:pt x="2687" y="83"/>
                    <a:pt x="2524" y="25"/>
                  </a:cubicBezTo>
                  <a:cubicBezTo>
                    <a:pt x="2476" y="8"/>
                    <a:pt x="2427" y="0"/>
                    <a:pt x="2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6285165" y="6092617"/>
              <a:ext cx="61778" cy="191759"/>
            </a:xfrm>
            <a:custGeom>
              <a:rect b="b" l="l" r="r" t="t"/>
              <a:pathLst>
                <a:path extrusionOk="0" h="5491" w="1769">
                  <a:moveTo>
                    <a:pt x="1694" y="1"/>
                  </a:moveTo>
                  <a:cubicBezTo>
                    <a:pt x="1654" y="1"/>
                    <a:pt x="1612" y="26"/>
                    <a:pt x="1606" y="76"/>
                  </a:cubicBezTo>
                  <a:cubicBezTo>
                    <a:pt x="1385" y="1922"/>
                    <a:pt x="855" y="3704"/>
                    <a:pt x="32" y="5371"/>
                  </a:cubicBezTo>
                  <a:cubicBezTo>
                    <a:pt x="1" y="5433"/>
                    <a:pt x="55" y="5490"/>
                    <a:pt x="106" y="5490"/>
                  </a:cubicBezTo>
                  <a:cubicBezTo>
                    <a:pt x="129" y="5490"/>
                    <a:pt x="152" y="5479"/>
                    <a:pt x="166" y="5450"/>
                  </a:cubicBezTo>
                  <a:cubicBezTo>
                    <a:pt x="1004" y="3758"/>
                    <a:pt x="1538" y="1952"/>
                    <a:pt x="1763" y="76"/>
                  </a:cubicBezTo>
                  <a:cubicBezTo>
                    <a:pt x="1769" y="26"/>
                    <a:pt x="1733" y="1"/>
                    <a:pt x="16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4"/>
            <p:cNvSpPr/>
            <p:nvPr/>
          </p:nvSpPr>
          <p:spPr>
            <a:xfrm>
              <a:off x="6464731" y="6174403"/>
              <a:ext cx="264817" cy="119260"/>
            </a:xfrm>
            <a:custGeom>
              <a:rect b="b" l="l" r="r" t="t"/>
              <a:pathLst>
                <a:path extrusionOk="0" h="3415" w="7583">
                  <a:moveTo>
                    <a:pt x="3191" y="1"/>
                  </a:moveTo>
                  <a:cubicBezTo>
                    <a:pt x="2102" y="1"/>
                    <a:pt x="1014" y="277"/>
                    <a:pt x="1" y="687"/>
                  </a:cubicBezTo>
                  <a:lnTo>
                    <a:pt x="20" y="862"/>
                  </a:lnTo>
                  <a:cubicBezTo>
                    <a:pt x="187" y="1109"/>
                    <a:pt x="564" y="1338"/>
                    <a:pt x="793" y="1537"/>
                  </a:cubicBezTo>
                  <a:cubicBezTo>
                    <a:pt x="1077" y="1781"/>
                    <a:pt x="1381" y="2008"/>
                    <a:pt x="1697" y="2212"/>
                  </a:cubicBezTo>
                  <a:cubicBezTo>
                    <a:pt x="2331" y="2617"/>
                    <a:pt x="3022" y="2934"/>
                    <a:pt x="3744" y="3147"/>
                  </a:cubicBezTo>
                  <a:cubicBezTo>
                    <a:pt x="4312" y="3314"/>
                    <a:pt x="4908" y="3414"/>
                    <a:pt x="5499" y="3414"/>
                  </a:cubicBezTo>
                  <a:cubicBezTo>
                    <a:pt x="6008" y="3414"/>
                    <a:pt x="6513" y="3339"/>
                    <a:pt x="6993" y="3168"/>
                  </a:cubicBezTo>
                  <a:cubicBezTo>
                    <a:pt x="7240" y="3079"/>
                    <a:pt x="7508" y="2930"/>
                    <a:pt x="7552" y="2672"/>
                  </a:cubicBezTo>
                  <a:cubicBezTo>
                    <a:pt x="7582" y="2503"/>
                    <a:pt x="7504" y="2334"/>
                    <a:pt x="7418" y="2185"/>
                  </a:cubicBezTo>
                  <a:cubicBezTo>
                    <a:pt x="6730" y="990"/>
                    <a:pt x="5398" y="249"/>
                    <a:pt x="4033" y="59"/>
                  </a:cubicBezTo>
                  <a:cubicBezTo>
                    <a:pt x="3753" y="19"/>
                    <a:pt x="3472" y="1"/>
                    <a:pt x="3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6465883" y="6197696"/>
              <a:ext cx="196509" cy="49171"/>
            </a:xfrm>
            <a:custGeom>
              <a:rect b="b" l="l" r="r" t="t"/>
              <a:pathLst>
                <a:path extrusionOk="0" h="1408" w="5627">
                  <a:moveTo>
                    <a:pt x="95" y="0"/>
                  </a:moveTo>
                  <a:cubicBezTo>
                    <a:pt x="1" y="0"/>
                    <a:pt x="3" y="151"/>
                    <a:pt x="101" y="155"/>
                  </a:cubicBezTo>
                  <a:cubicBezTo>
                    <a:pt x="1965" y="261"/>
                    <a:pt x="3782" y="681"/>
                    <a:pt x="5503" y="1402"/>
                  </a:cubicBezTo>
                  <a:cubicBezTo>
                    <a:pt x="5514" y="1406"/>
                    <a:pt x="5524" y="1408"/>
                    <a:pt x="5533" y="1408"/>
                  </a:cubicBezTo>
                  <a:cubicBezTo>
                    <a:pt x="5604" y="1408"/>
                    <a:pt x="5627" y="1285"/>
                    <a:pt x="5545" y="1251"/>
                  </a:cubicBezTo>
                  <a:cubicBezTo>
                    <a:pt x="3809" y="526"/>
                    <a:pt x="1979" y="105"/>
                    <a:pt x="101" y="0"/>
                  </a:cubicBezTo>
                  <a:cubicBezTo>
                    <a:pt x="99" y="0"/>
                    <a:pt x="97" y="0"/>
                    <a:pt x="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6449994" y="5932816"/>
              <a:ext cx="121495" cy="267890"/>
            </a:xfrm>
            <a:custGeom>
              <a:rect b="b" l="l" r="r" t="t"/>
              <a:pathLst>
                <a:path extrusionOk="0" h="7671" w="3479">
                  <a:moveTo>
                    <a:pt x="2132" y="0"/>
                  </a:moveTo>
                  <a:cubicBezTo>
                    <a:pt x="1923" y="0"/>
                    <a:pt x="1720" y="148"/>
                    <a:pt x="1561" y="301"/>
                  </a:cubicBezTo>
                  <a:cubicBezTo>
                    <a:pt x="773" y="1065"/>
                    <a:pt x="337" y="2139"/>
                    <a:pt x="149" y="3226"/>
                  </a:cubicBezTo>
                  <a:cubicBezTo>
                    <a:pt x="19" y="3969"/>
                    <a:pt x="0" y="4729"/>
                    <a:pt x="84" y="5476"/>
                  </a:cubicBezTo>
                  <a:cubicBezTo>
                    <a:pt x="166" y="6184"/>
                    <a:pt x="409" y="6854"/>
                    <a:pt x="494" y="7559"/>
                  </a:cubicBezTo>
                  <a:lnTo>
                    <a:pt x="708" y="7671"/>
                  </a:lnTo>
                  <a:cubicBezTo>
                    <a:pt x="1730" y="6753"/>
                    <a:pt x="2618" y="5639"/>
                    <a:pt x="3048" y="4329"/>
                  </a:cubicBezTo>
                  <a:cubicBezTo>
                    <a:pt x="3479" y="3020"/>
                    <a:pt x="3402" y="1499"/>
                    <a:pt x="2631" y="354"/>
                  </a:cubicBezTo>
                  <a:cubicBezTo>
                    <a:pt x="2535" y="212"/>
                    <a:pt x="2417" y="66"/>
                    <a:pt x="2252" y="18"/>
                  </a:cubicBezTo>
                  <a:cubicBezTo>
                    <a:pt x="2212" y="6"/>
                    <a:pt x="2171" y="0"/>
                    <a:pt x="2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6471540" y="6003742"/>
              <a:ext cx="50463" cy="194728"/>
            </a:xfrm>
            <a:custGeom>
              <a:rect b="b" l="l" r="r" t="t"/>
              <a:pathLst>
                <a:path extrusionOk="0" h="5576" w="1445">
                  <a:moveTo>
                    <a:pt x="1369" y="1"/>
                  </a:moveTo>
                  <a:cubicBezTo>
                    <a:pt x="1330" y="1"/>
                    <a:pt x="1289" y="26"/>
                    <a:pt x="1285" y="75"/>
                  </a:cubicBezTo>
                  <a:cubicBezTo>
                    <a:pt x="1172" y="1932"/>
                    <a:pt x="750" y="3742"/>
                    <a:pt x="26" y="5456"/>
                  </a:cubicBezTo>
                  <a:cubicBezTo>
                    <a:pt x="1" y="5519"/>
                    <a:pt x="55" y="5575"/>
                    <a:pt x="105" y="5575"/>
                  </a:cubicBezTo>
                  <a:cubicBezTo>
                    <a:pt x="128" y="5575"/>
                    <a:pt x="149" y="5563"/>
                    <a:pt x="162" y="5534"/>
                  </a:cubicBezTo>
                  <a:cubicBezTo>
                    <a:pt x="896" y="3794"/>
                    <a:pt x="1327" y="1960"/>
                    <a:pt x="1441" y="75"/>
                  </a:cubicBezTo>
                  <a:cubicBezTo>
                    <a:pt x="1445" y="26"/>
                    <a:pt x="1408" y="1"/>
                    <a:pt x="13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4"/>
            <p:cNvSpPr/>
            <p:nvPr/>
          </p:nvSpPr>
          <p:spPr>
            <a:xfrm>
              <a:off x="6110278" y="5746755"/>
              <a:ext cx="1045789" cy="586314"/>
            </a:xfrm>
            <a:custGeom>
              <a:rect b="b" l="l" r="r" t="t"/>
              <a:pathLst>
                <a:path extrusionOk="0" h="16789" w="29946">
                  <a:moveTo>
                    <a:pt x="21067" y="1"/>
                  </a:moveTo>
                  <a:cubicBezTo>
                    <a:pt x="21020" y="1"/>
                    <a:pt x="20971" y="21"/>
                    <a:pt x="20936" y="69"/>
                  </a:cubicBezTo>
                  <a:cubicBezTo>
                    <a:pt x="19744" y="1719"/>
                    <a:pt x="19545" y="3704"/>
                    <a:pt x="19432" y="5680"/>
                  </a:cubicBezTo>
                  <a:cubicBezTo>
                    <a:pt x="19432" y="5682"/>
                    <a:pt x="19433" y="5685"/>
                    <a:pt x="19433" y="5688"/>
                  </a:cubicBezTo>
                  <a:cubicBezTo>
                    <a:pt x="18320" y="6578"/>
                    <a:pt x="17259" y="7536"/>
                    <a:pt x="16193" y="8477"/>
                  </a:cubicBezTo>
                  <a:cubicBezTo>
                    <a:pt x="16142" y="6794"/>
                    <a:pt x="16346" y="5144"/>
                    <a:pt x="16811" y="3521"/>
                  </a:cubicBezTo>
                  <a:cubicBezTo>
                    <a:pt x="16845" y="3403"/>
                    <a:pt x="16749" y="3327"/>
                    <a:pt x="16656" y="3327"/>
                  </a:cubicBezTo>
                  <a:cubicBezTo>
                    <a:pt x="16594" y="3327"/>
                    <a:pt x="16533" y="3361"/>
                    <a:pt x="16510" y="3438"/>
                  </a:cubicBezTo>
                  <a:cubicBezTo>
                    <a:pt x="16013" y="5169"/>
                    <a:pt x="15804" y="6925"/>
                    <a:pt x="15885" y="8725"/>
                  </a:cubicBezTo>
                  <a:cubicBezTo>
                    <a:pt x="15885" y="8732"/>
                    <a:pt x="15889" y="8736"/>
                    <a:pt x="15889" y="8740"/>
                  </a:cubicBezTo>
                  <a:lnTo>
                    <a:pt x="15686" y="8917"/>
                  </a:lnTo>
                  <a:cubicBezTo>
                    <a:pt x="11240" y="12788"/>
                    <a:pt x="6009" y="15436"/>
                    <a:pt x="189" y="16483"/>
                  </a:cubicBezTo>
                  <a:cubicBezTo>
                    <a:pt x="1" y="16517"/>
                    <a:pt x="66" y="16788"/>
                    <a:pt x="241" y="16788"/>
                  </a:cubicBezTo>
                  <a:cubicBezTo>
                    <a:pt x="251" y="16788"/>
                    <a:pt x="261" y="16788"/>
                    <a:pt x="272" y="16786"/>
                  </a:cubicBezTo>
                  <a:cubicBezTo>
                    <a:pt x="5495" y="15847"/>
                    <a:pt x="10359" y="13620"/>
                    <a:pt x="14506" y="10314"/>
                  </a:cubicBezTo>
                  <a:cubicBezTo>
                    <a:pt x="15723" y="10700"/>
                    <a:pt x="16967" y="10893"/>
                    <a:pt x="18215" y="10893"/>
                  </a:cubicBezTo>
                  <a:cubicBezTo>
                    <a:pt x="19245" y="10893"/>
                    <a:pt x="20277" y="10761"/>
                    <a:pt x="21299" y="10498"/>
                  </a:cubicBezTo>
                  <a:cubicBezTo>
                    <a:pt x="21481" y="10452"/>
                    <a:pt x="21424" y="10190"/>
                    <a:pt x="21260" y="10190"/>
                  </a:cubicBezTo>
                  <a:cubicBezTo>
                    <a:pt x="21247" y="10190"/>
                    <a:pt x="21233" y="10191"/>
                    <a:pt x="21218" y="10195"/>
                  </a:cubicBezTo>
                  <a:cubicBezTo>
                    <a:pt x="20221" y="10452"/>
                    <a:pt x="19219" y="10580"/>
                    <a:pt x="18220" y="10580"/>
                  </a:cubicBezTo>
                  <a:cubicBezTo>
                    <a:pt x="17073" y="10580"/>
                    <a:pt x="15930" y="10411"/>
                    <a:pt x="14803" y="10076"/>
                  </a:cubicBezTo>
                  <a:cubicBezTo>
                    <a:pt x="16223" y="8920"/>
                    <a:pt x="17562" y="7670"/>
                    <a:pt x="18964" y="6497"/>
                  </a:cubicBezTo>
                  <a:cubicBezTo>
                    <a:pt x="18969" y="6501"/>
                    <a:pt x="18971" y="6504"/>
                    <a:pt x="18976" y="6507"/>
                  </a:cubicBezTo>
                  <a:cubicBezTo>
                    <a:pt x="20129" y="7040"/>
                    <a:pt x="21334" y="7194"/>
                    <a:pt x="22560" y="7194"/>
                  </a:cubicBezTo>
                  <a:cubicBezTo>
                    <a:pt x="23170" y="7194"/>
                    <a:pt x="23785" y="7156"/>
                    <a:pt x="24401" y="7107"/>
                  </a:cubicBezTo>
                  <a:cubicBezTo>
                    <a:pt x="24597" y="7091"/>
                    <a:pt x="24603" y="6793"/>
                    <a:pt x="24415" y="6793"/>
                  </a:cubicBezTo>
                  <a:cubicBezTo>
                    <a:pt x="24411" y="6793"/>
                    <a:pt x="24406" y="6793"/>
                    <a:pt x="24401" y="6794"/>
                  </a:cubicBezTo>
                  <a:cubicBezTo>
                    <a:pt x="23780" y="6842"/>
                    <a:pt x="23157" y="6883"/>
                    <a:pt x="22538" y="6883"/>
                  </a:cubicBezTo>
                  <a:cubicBezTo>
                    <a:pt x="21406" y="6883"/>
                    <a:pt x="20289" y="6747"/>
                    <a:pt x="19227" y="6276"/>
                  </a:cubicBezTo>
                  <a:cubicBezTo>
                    <a:pt x="19984" y="5652"/>
                    <a:pt x="20760" y="5053"/>
                    <a:pt x="21580" y="4505"/>
                  </a:cubicBezTo>
                  <a:cubicBezTo>
                    <a:pt x="24042" y="2856"/>
                    <a:pt x="26859" y="1782"/>
                    <a:pt x="29760" y="1237"/>
                  </a:cubicBezTo>
                  <a:cubicBezTo>
                    <a:pt x="29945" y="1205"/>
                    <a:pt x="29882" y="935"/>
                    <a:pt x="29708" y="935"/>
                  </a:cubicBezTo>
                  <a:cubicBezTo>
                    <a:pt x="29698" y="935"/>
                    <a:pt x="29687" y="936"/>
                    <a:pt x="29676" y="938"/>
                  </a:cubicBezTo>
                  <a:cubicBezTo>
                    <a:pt x="27064" y="1429"/>
                    <a:pt x="24589" y="2354"/>
                    <a:pt x="22292" y="3692"/>
                  </a:cubicBezTo>
                  <a:cubicBezTo>
                    <a:pt x="21404" y="4209"/>
                    <a:pt x="20566" y="4799"/>
                    <a:pt x="19757" y="5430"/>
                  </a:cubicBezTo>
                  <a:cubicBezTo>
                    <a:pt x="19873" y="3588"/>
                    <a:pt x="20093" y="1765"/>
                    <a:pt x="21206" y="227"/>
                  </a:cubicBezTo>
                  <a:cubicBezTo>
                    <a:pt x="21289" y="111"/>
                    <a:pt x="21180" y="1"/>
                    <a:pt x="210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
            <p:cNvSpPr/>
            <p:nvPr/>
          </p:nvSpPr>
          <p:spPr>
            <a:xfrm>
              <a:off x="6628722" y="5821242"/>
              <a:ext cx="126699" cy="98272"/>
            </a:xfrm>
            <a:custGeom>
              <a:rect b="b" l="l" r="r" t="t"/>
              <a:pathLst>
                <a:path extrusionOk="0" h="2814" w="3628">
                  <a:moveTo>
                    <a:pt x="1814" y="0"/>
                  </a:moveTo>
                  <a:cubicBezTo>
                    <a:pt x="1" y="0"/>
                    <a:pt x="1" y="2814"/>
                    <a:pt x="1814" y="2814"/>
                  </a:cubicBezTo>
                  <a:cubicBezTo>
                    <a:pt x="3628" y="2814"/>
                    <a:pt x="3628" y="0"/>
                    <a:pt x="1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6797462" y="5702544"/>
              <a:ext cx="99250" cy="98237"/>
            </a:xfrm>
            <a:custGeom>
              <a:rect b="b" l="l" r="r" t="t"/>
              <a:pathLst>
                <a:path extrusionOk="0" h="2813" w="2842">
                  <a:moveTo>
                    <a:pt x="1406" y="0"/>
                  </a:moveTo>
                  <a:cubicBezTo>
                    <a:pt x="640" y="0"/>
                    <a:pt x="1" y="639"/>
                    <a:pt x="1" y="1406"/>
                  </a:cubicBezTo>
                  <a:cubicBezTo>
                    <a:pt x="1" y="2172"/>
                    <a:pt x="640" y="2812"/>
                    <a:pt x="1406" y="2812"/>
                  </a:cubicBezTo>
                  <a:lnTo>
                    <a:pt x="1436" y="2812"/>
                  </a:lnTo>
                  <a:cubicBezTo>
                    <a:pt x="2203" y="2812"/>
                    <a:pt x="2842" y="2172"/>
                    <a:pt x="2842" y="1406"/>
                  </a:cubicBezTo>
                  <a:cubicBezTo>
                    <a:pt x="2842" y="639"/>
                    <a:pt x="2203" y="0"/>
                    <a:pt x="14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6889655" y="5935820"/>
              <a:ext cx="126734" cy="98272"/>
            </a:xfrm>
            <a:custGeom>
              <a:rect b="b" l="l" r="r" t="t"/>
              <a:pathLst>
                <a:path extrusionOk="0" h="2814" w="3629">
                  <a:moveTo>
                    <a:pt x="1813" y="1"/>
                  </a:moveTo>
                  <a:cubicBezTo>
                    <a:pt x="0" y="1"/>
                    <a:pt x="1" y="2814"/>
                    <a:pt x="1814" y="2814"/>
                  </a:cubicBezTo>
                  <a:cubicBezTo>
                    <a:pt x="3628" y="2814"/>
                    <a:pt x="3628" y="1"/>
                    <a:pt x="1814" y="1"/>
                  </a:cubicBezTo>
                  <a:cubicBezTo>
                    <a:pt x="1814" y="1"/>
                    <a:pt x="1813" y="1"/>
                    <a:pt x="1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6778081" y="6058604"/>
              <a:ext cx="126804" cy="98237"/>
            </a:xfrm>
            <a:custGeom>
              <a:rect b="b" l="l" r="r" t="t"/>
              <a:pathLst>
                <a:path extrusionOk="0" h="2813" w="3631">
                  <a:moveTo>
                    <a:pt x="1816" y="1"/>
                  </a:moveTo>
                  <a:cubicBezTo>
                    <a:pt x="1" y="1"/>
                    <a:pt x="1" y="2813"/>
                    <a:pt x="1816" y="2813"/>
                  </a:cubicBezTo>
                  <a:cubicBezTo>
                    <a:pt x="3630" y="2813"/>
                    <a:pt x="3630" y="1"/>
                    <a:pt x="18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p:nvPr/>
          </p:nvSpPr>
          <p:spPr>
            <a:xfrm>
              <a:off x="6662875" y="5829728"/>
              <a:ext cx="44107" cy="34154"/>
            </a:xfrm>
            <a:custGeom>
              <a:rect b="b" l="l" r="r" t="t"/>
              <a:pathLst>
                <a:path extrusionOk="0" h="978" w="1263">
                  <a:moveTo>
                    <a:pt x="633" y="0"/>
                  </a:moveTo>
                  <a:cubicBezTo>
                    <a:pt x="0" y="0"/>
                    <a:pt x="0" y="977"/>
                    <a:pt x="633" y="977"/>
                  </a:cubicBezTo>
                  <a:cubicBezTo>
                    <a:pt x="1262" y="977"/>
                    <a:pt x="1262" y="0"/>
                    <a:pt x="63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p:nvPr/>
          </p:nvSpPr>
          <p:spPr>
            <a:xfrm>
              <a:off x="6928941" y="5948461"/>
              <a:ext cx="44037" cy="34119"/>
            </a:xfrm>
            <a:custGeom>
              <a:rect b="b" l="l" r="r" t="t"/>
              <a:pathLst>
                <a:path extrusionOk="0" h="977" w="1261">
                  <a:moveTo>
                    <a:pt x="630" y="0"/>
                  </a:moveTo>
                  <a:cubicBezTo>
                    <a:pt x="0" y="0"/>
                    <a:pt x="0" y="976"/>
                    <a:pt x="630" y="976"/>
                  </a:cubicBezTo>
                  <a:cubicBezTo>
                    <a:pt x="1261" y="976"/>
                    <a:pt x="1261" y="0"/>
                    <a:pt x="63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a:off x="6811291" y="6066147"/>
              <a:ext cx="44072" cy="34154"/>
            </a:xfrm>
            <a:custGeom>
              <a:rect b="b" l="l" r="r" t="t"/>
              <a:pathLst>
                <a:path extrusionOk="0" h="978" w="1262">
                  <a:moveTo>
                    <a:pt x="630" y="0"/>
                  </a:moveTo>
                  <a:cubicBezTo>
                    <a:pt x="1" y="0"/>
                    <a:pt x="1" y="977"/>
                    <a:pt x="630" y="977"/>
                  </a:cubicBezTo>
                  <a:cubicBezTo>
                    <a:pt x="1261" y="977"/>
                    <a:pt x="1261" y="0"/>
                    <a:pt x="63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4"/>
          <p:cNvGrpSpPr/>
          <p:nvPr/>
        </p:nvGrpSpPr>
        <p:grpSpPr>
          <a:xfrm>
            <a:off x="9362062" y="258408"/>
            <a:ext cx="1359320" cy="689634"/>
            <a:chOff x="6028841" y="5134372"/>
            <a:chExt cx="727259" cy="368985"/>
          </a:xfrm>
        </p:grpSpPr>
        <p:sp>
          <p:nvSpPr>
            <p:cNvPr id="139" name="Google Shape;139;p4"/>
            <p:cNvSpPr/>
            <p:nvPr/>
          </p:nvSpPr>
          <p:spPr>
            <a:xfrm>
              <a:off x="6417377" y="5134372"/>
              <a:ext cx="176638" cy="113498"/>
            </a:xfrm>
            <a:custGeom>
              <a:rect b="b" l="l" r="r" t="t"/>
              <a:pathLst>
                <a:path extrusionOk="0" h="3250" w="5058">
                  <a:moveTo>
                    <a:pt x="1274" y="1"/>
                  </a:moveTo>
                  <a:cubicBezTo>
                    <a:pt x="1234" y="1"/>
                    <a:pt x="1194" y="1"/>
                    <a:pt x="1155" y="3"/>
                  </a:cubicBezTo>
                  <a:cubicBezTo>
                    <a:pt x="1" y="43"/>
                    <a:pt x="672" y="1165"/>
                    <a:pt x="1087" y="1673"/>
                  </a:cubicBezTo>
                  <a:cubicBezTo>
                    <a:pt x="1416" y="2072"/>
                    <a:pt x="1830" y="2398"/>
                    <a:pt x="2276" y="2653"/>
                  </a:cubicBezTo>
                  <a:cubicBezTo>
                    <a:pt x="2922" y="3022"/>
                    <a:pt x="3683" y="3250"/>
                    <a:pt x="4436" y="3250"/>
                  </a:cubicBezTo>
                  <a:cubicBezTo>
                    <a:pt x="4639" y="3250"/>
                    <a:pt x="4842" y="3233"/>
                    <a:pt x="5041" y="3198"/>
                  </a:cubicBezTo>
                  <a:cubicBezTo>
                    <a:pt x="5058" y="3194"/>
                    <a:pt x="4609" y="2258"/>
                    <a:pt x="4561" y="2177"/>
                  </a:cubicBezTo>
                  <a:cubicBezTo>
                    <a:pt x="3938" y="1114"/>
                    <a:pt x="3104" y="233"/>
                    <a:pt x="1838" y="43"/>
                  </a:cubicBezTo>
                  <a:cubicBezTo>
                    <a:pt x="1650" y="14"/>
                    <a:pt x="1460" y="1"/>
                    <a:pt x="1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6501224" y="5244409"/>
              <a:ext cx="95967" cy="173181"/>
            </a:xfrm>
            <a:custGeom>
              <a:rect b="b" l="l" r="r" t="t"/>
              <a:pathLst>
                <a:path extrusionOk="0" h="4959" w="2748">
                  <a:moveTo>
                    <a:pt x="2523" y="0"/>
                  </a:moveTo>
                  <a:cubicBezTo>
                    <a:pt x="2523" y="0"/>
                    <a:pt x="2523" y="0"/>
                    <a:pt x="2523" y="0"/>
                  </a:cubicBezTo>
                  <a:cubicBezTo>
                    <a:pt x="1650" y="379"/>
                    <a:pt x="941" y="1134"/>
                    <a:pt x="513" y="1975"/>
                  </a:cubicBezTo>
                  <a:cubicBezTo>
                    <a:pt x="279" y="2434"/>
                    <a:pt x="112" y="2934"/>
                    <a:pt x="57" y="3446"/>
                  </a:cubicBezTo>
                  <a:cubicBezTo>
                    <a:pt x="1" y="3982"/>
                    <a:pt x="28" y="4959"/>
                    <a:pt x="586" y="4959"/>
                  </a:cubicBezTo>
                  <a:cubicBezTo>
                    <a:pt x="708" y="4959"/>
                    <a:pt x="855" y="4912"/>
                    <a:pt x="1032" y="4805"/>
                  </a:cubicBezTo>
                  <a:cubicBezTo>
                    <a:pt x="1224" y="4687"/>
                    <a:pt x="1410" y="4551"/>
                    <a:pt x="1581" y="4396"/>
                  </a:cubicBezTo>
                  <a:cubicBezTo>
                    <a:pt x="2534" y="3540"/>
                    <a:pt x="2748" y="2346"/>
                    <a:pt x="2683" y="1117"/>
                  </a:cubicBezTo>
                  <a:cubicBezTo>
                    <a:pt x="2679" y="1024"/>
                    <a:pt x="2539" y="0"/>
                    <a:pt x="25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6382805" y="5280064"/>
              <a:ext cx="93488" cy="175974"/>
            </a:xfrm>
            <a:custGeom>
              <a:rect b="b" l="l" r="r" t="t"/>
              <a:pathLst>
                <a:path extrusionOk="0" h="5039" w="2677">
                  <a:moveTo>
                    <a:pt x="2354" y="1"/>
                  </a:moveTo>
                  <a:cubicBezTo>
                    <a:pt x="2354" y="1"/>
                    <a:pt x="2353" y="1"/>
                    <a:pt x="2353" y="1"/>
                  </a:cubicBezTo>
                  <a:cubicBezTo>
                    <a:pt x="1496" y="415"/>
                    <a:pt x="820" y="1201"/>
                    <a:pt x="428" y="2058"/>
                  </a:cubicBezTo>
                  <a:cubicBezTo>
                    <a:pt x="214" y="2526"/>
                    <a:pt x="67" y="3033"/>
                    <a:pt x="34" y="3549"/>
                  </a:cubicBezTo>
                  <a:cubicBezTo>
                    <a:pt x="1" y="4080"/>
                    <a:pt x="67" y="5039"/>
                    <a:pt x="608" y="5039"/>
                  </a:cubicBezTo>
                  <a:cubicBezTo>
                    <a:pt x="734" y="5039"/>
                    <a:pt x="885" y="4987"/>
                    <a:pt x="1067" y="4866"/>
                  </a:cubicBezTo>
                  <a:cubicBezTo>
                    <a:pt x="1253" y="4742"/>
                    <a:pt x="1433" y="4597"/>
                    <a:pt x="1598" y="4434"/>
                  </a:cubicBezTo>
                  <a:cubicBezTo>
                    <a:pt x="2515" y="3539"/>
                    <a:pt x="2676" y="2338"/>
                    <a:pt x="2561" y="1111"/>
                  </a:cubicBezTo>
                  <a:cubicBezTo>
                    <a:pt x="2552" y="1017"/>
                    <a:pt x="2370" y="1"/>
                    <a:pt x="23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6271301" y="5191084"/>
              <a:ext cx="194693" cy="95059"/>
            </a:xfrm>
            <a:custGeom>
              <a:rect b="b" l="l" r="r" t="t"/>
              <a:pathLst>
                <a:path extrusionOk="0" h="2722" w="5575">
                  <a:moveTo>
                    <a:pt x="1951" y="0"/>
                  </a:moveTo>
                  <a:cubicBezTo>
                    <a:pt x="1902" y="0"/>
                    <a:pt x="1853" y="1"/>
                    <a:pt x="1804" y="3"/>
                  </a:cubicBezTo>
                  <a:cubicBezTo>
                    <a:pt x="1573" y="14"/>
                    <a:pt x="1346" y="48"/>
                    <a:pt x="1127" y="99"/>
                  </a:cubicBezTo>
                  <a:cubicBezTo>
                    <a:pt x="1" y="361"/>
                    <a:pt x="879" y="1334"/>
                    <a:pt x="1384" y="1750"/>
                  </a:cubicBezTo>
                  <a:cubicBezTo>
                    <a:pt x="1783" y="2078"/>
                    <a:pt x="2253" y="2316"/>
                    <a:pt x="2741" y="2480"/>
                  </a:cubicBezTo>
                  <a:cubicBezTo>
                    <a:pt x="3202" y="2635"/>
                    <a:pt x="3700" y="2721"/>
                    <a:pt x="4196" y="2721"/>
                  </a:cubicBezTo>
                  <a:cubicBezTo>
                    <a:pt x="4663" y="2721"/>
                    <a:pt x="5128" y="2645"/>
                    <a:pt x="5559" y="2479"/>
                  </a:cubicBezTo>
                  <a:cubicBezTo>
                    <a:pt x="5574" y="2472"/>
                    <a:pt x="4951" y="1639"/>
                    <a:pt x="4889" y="1569"/>
                  </a:cubicBezTo>
                  <a:cubicBezTo>
                    <a:pt x="4105" y="684"/>
                    <a:pt x="3159" y="0"/>
                    <a:pt x="19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6233691" y="5327383"/>
              <a:ext cx="93453" cy="175974"/>
            </a:xfrm>
            <a:custGeom>
              <a:rect b="b" l="l" r="r" t="t"/>
              <a:pathLst>
                <a:path extrusionOk="0" h="5039" w="2676">
                  <a:moveTo>
                    <a:pt x="2354" y="0"/>
                  </a:moveTo>
                  <a:cubicBezTo>
                    <a:pt x="2354" y="0"/>
                    <a:pt x="2354" y="0"/>
                    <a:pt x="2354" y="0"/>
                  </a:cubicBezTo>
                  <a:cubicBezTo>
                    <a:pt x="1495" y="414"/>
                    <a:pt x="818" y="1200"/>
                    <a:pt x="426" y="2057"/>
                  </a:cubicBezTo>
                  <a:cubicBezTo>
                    <a:pt x="214" y="2525"/>
                    <a:pt x="66" y="3033"/>
                    <a:pt x="34" y="3548"/>
                  </a:cubicBezTo>
                  <a:cubicBezTo>
                    <a:pt x="1" y="4079"/>
                    <a:pt x="67" y="5038"/>
                    <a:pt x="607" y="5038"/>
                  </a:cubicBezTo>
                  <a:cubicBezTo>
                    <a:pt x="733" y="5038"/>
                    <a:pt x="884" y="4986"/>
                    <a:pt x="1066" y="4865"/>
                  </a:cubicBezTo>
                  <a:cubicBezTo>
                    <a:pt x="1252" y="4741"/>
                    <a:pt x="1431" y="4596"/>
                    <a:pt x="1597" y="4434"/>
                  </a:cubicBezTo>
                  <a:cubicBezTo>
                    <a:pt x="2514" y="3539"/>
                    <a:pt x="2675" y="2337"/>
                    <a:pt x="2561" y="1110"/>
                  </a:cubicBezTo>
                  <a:cubicBezTo>
                    <a:pt x="2551" y="1018"/>
                    <a:pt x="2370" y="0"/>
                    <a:pt x="23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a:off x="6028841" y="5326230"/>
              <a:ext cx="206392" cy="81544"/>
            </a:xfrm>
            <a:custGeom>
              <a:rect b="b" l="l" r="r" t="t"/>
              <a:pathLst>
                <a:path extrusionOk="0" h="2335" w="5910">
                  <a:moveTo>
                    <a:pt x="3580" y="0"/>
                  </a:moveTo>
                  <a:cubicBezTo>
                    <a:pt x="3438" y="0"/>
                    <a:pt x="3296" y="7"/>
                    <a:pt x="3156" y="19"/>
                  </a:cubicBezTo>
                  <a:cubicBezTo>
                    <a:pt x="2644" y="66"/>
                    <a:pt x="2132" y="191"/>
                    <a:pt x="1666" y="418"/>
                  </a:cubicBezTo>
                  <a:cubicBezTo>
                    <a:pt x="1078" y="707"/>
                    <a:pt x="0" y="1450"/>
                    <a:pt x="1035" y="1966"/>
                  </a:cubicBezTo>
                  <a:cubicBezTo>
                    <a:pt x="1237" y="2067"/>
                    <a:pt x="1451" y="2151"/>
                    <a:pt x="1673" y="2213"/>
                  </a:cubicBezTo>
                  <a:cubicBezTo>
                    <a:pt x="1965" y="2296"/>
                    <a:pt x="2252" y="2334"/>
                    <a:pt x="2531" y="2334"/>
                  </a:cubicBezTo>
                  <a:cubicBezTo>
                    <a:pt x="3432" y="2334"/>
                    <a:pt x="4269" y="1941"/>
                    <a:pt x="5038" y="1400"/>
                  </a:cubicBezTo>
                  <a:cubicBezTo>
                    <a:pt x="5115" y="1346"/>
                    <a:pt x="5910" y="681"/>
                    <a:pt x="5898" y="671"/>
                  </a:cubicBezTo>
                  <a:cubicBezTo>
                    <a:pt x="5230" y="212"/>
                    <a:pt x="4394" y="0"/>
                    <a:pt x="35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6122221" y="5238403"/>
              <a:ext cx="194693" cy="95024"/>
            </a:xfrm>
            <a:custGeom>
              <a:rect b="b" l="l" r="r" t="t"/>
              <a:pathLst>
                <a:path extrusionOk="0" h="2721" w="5575">
                  <a:moveTo>
                    <a:pt x="1955" y="1"/>
                  </a:moveTo>
                  <a:cubicBezTo>
                    <a:pt x="1905" y="1"/>
                    <a:pt x="1855" y="2"/>
                    <a:pt x="1804" y="4"/>
                  </a:cubicBezTo>
                  <a:cubicBezTo>
                    <a:pt x="1572" y="14"/>
                    <a:pt x="1343" y="47"/>
                    <a:pt x="1128" y="98"/>
                  </a:cubicBezTo>
                  <a:cubicBezTo>
                    <a:pt x="0" y="360"/>
                    <a:pt x="879" y="1333"/>
                    <a:pt x="1385" y="1750"/>
                  </a:cubicBezTo>
                  <a:cubicBezTo>
                    <a:pt x="1784" y="2078"/>
                    <a:pt x="2253" y="2316"/>
                    <a:pt x="2740" y="2479"/>
                  </a:cubicBezTo>
                  <a:cubicBezTo>
                    <a:pt x="3202" y="2634"/>
                    <a:pt x="3700" y="2721"/>
                    <a:pt x="4197" y="2721"/>
                  </a:cubicBezTo>
                  <a:cubicBezTo>
                    <a:pt x="4663" y="2721"/>
                    <a:pt x="5128" y="2644"/>
                    <a:pt x="5558" y="2478"/>
                  </a:cubicBezTo>
                  <a:cubicBezTo>
                    <a:pt x="5575" y="2471"/>
                    <a:pt x="4952" y="1640"/>
                    <a:pt x="4890" y="1568"/>
                  </a:cubicBezTo>
                  <a:cubicBezTo>
                    <a:pt x="4105" y="684"/>
                    <a:pt x="3161" y="1"/>
                    <a:pt x="19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6099278" y="5167827"/>
              <a:ext cx="656822" cy="292581"/>
            </a:xfrm>
            <a:custGeom>
              <a:rect b="b" l="l" r="r" t="t"/>
              <a:pathLst>
                <a:path extrusionOk="0" h="8378" w="18808">
                  <a:moveTo>
                    <a:pt x="10812" y="1"/>
                  </a:moveTo>
                  <a:cubicBezTo>
                    <a:pt x="10714" y="1"/>
                    <a:pt x="10629" y="123"/>
                    <a:pt x="10721" y="203"/>
                  </a:cubicBezTo>
                  <a:cubicBezTo>
                    <a:pt x="11629" y="983"/>
                    <a:pt x="12616" y="1650"/>
                    <a:pt x="13675" y="2200"/>
                  </a:cubicBezTo>
                  <a:cubicBezTo>
                    <a:pt x="12590" y="2416"/>
                    <a:pt x="11515" y="2722"/>
                    <a:pt x="10454" y="3067"/>
                  </a:cubicBezTo>
                  <a:cubicBezTo>
                    <a:pt x="10449" y="3065"/>
                    <a:pt x="10445" y="3060"/>
                    <a:pt x="10438" y="3060"/>
                  </a:cubicBezTo>
                  <a:cubicBezTo>
                    <a:pt x="9184" y="2722"/>
                    <a:pt x="7992" y="2236"/>
                    <a:pt x="6858" y="1600"/>
                  </a:cubicBezTo>
                  <a:cubicBezTo>
                    <a:pt x="6836" y="1587"/>
                    <a:pt x="6814" y="1582"/>
                    <a:pt x="6793" y="1582"/>
                  </a:cubicBezTo>
                  <a:cubicBezTo>
                    <a:pt x="6678" y="1582"/>
                    <a:pt x="6604" y="1755"/>
                    <a:pt x="6727" y="1825"/>
                  </a:cubicBezTo>
                  <a:cubicBezTo>
                    <a:pt x="7774" y="2413"/>
                    <a:pt x="8870" y="2871"/>
                    <a:pt x="10020" y="3209"/>
                  </a:cubicBezTo>
                  <a:cubicBezTo>
                    <a:pt x="9888" y="3252"/>
                    <a:pt x="9757" y="3298"/>
                    <a:pt x="9628" y="3341"/>
                  </a:cubicBezTo>
                  <a:cubicBezTo>
                    <a:pt x="8501" y="3724"/>
                    <a:pt x="7382" y="4122"/>
                    <a:pt x="6245" y="4475"/>
                  </a:cubicBezTo>
                  <a:cubicBezTo>
                    <a:pt x="6232" y="4448"/>
                    <a:pt x="6205" y="4424"/>
                    <a:pt x="6168" y="4415"/>
                  </a:cubicBezTo>
                  <a:cubicBezTo>
                    <a:pt x="4913" y="4076"/>
                    <a:pt x="3720" y="3592"/>
                    <a:pt x="2587" y="2954"/>
                  </a:cubicBezTo>
                  <a:cubicBezTo>
                    <a:pt x="2565" y="2942"/>
                    <a:pt x="2543" y="2936"/>
                    <a:pt x="2523" y="2936"/>
                  </a:cubicBezTo>
                  <a:cubicBezTo>
                    <a:pt x="2408" y="2936"/>
                    <a:pt x="2333" y="3109"/>
                    <a:pt x="2456" y="3179"/>
                  </a:cubicBezTo>
                  <a:cubicBezTo>
                    <a:pt x="3534" y="3785"/>
                    <a:pt x="4665" y="4253"/>
                    <a:pt x="5852" y="4594"/>
                  </a:cubicBezTo>
                  <a:cubicBezTo>
                    <a:pt x="5562" y="4680"/>
                    <a:pt x="5272" y="4765"/>
                    <a:pt x="4979" y="4843"/>
                  </a:cubicBezTo>
                  <a:cubicBezTo>
                    <a:pt x="3404" y="5264"/>
                    <a:pt x="1760" y="5431"/>
                    <a:pt x="155" y="5718"/>
                  </a:cubicBezTo>
                  <a:cubicBezTo>
                    <a:pt x="1" y="5745"/>
                    <a:pt x="54" y="5970"/>
                    <a:pt x="198" y="5970"/>
                  </a:cubicBezTo>
                  <a:cubicBezTo>
                    <a:pt x="206" y="5970"/>
                    <a:pt x="215" y="5969"/>
                    <a:pt x="224" y="5968"/>
                  </a:cubicBezTo>
                  <a:cubicBezTo>
                    <a:pt x="1603" y="5721"/>
                    <a:pt x="3004" y="5556"/>
                    <a:pt x="4371" y="5258"/>
                  </a:cubicBezTo>
                  <a:cubicBezTo>
                    <a:pt x="4862" y="5150"/>
                    <a:pt x="5349" y="5022"/>
                    <a:pt x="5833" y="4880"/>
                  </a:cubicBezTo>
                  <a:lnTo>
                    <a:pt x="5833" y="4880"/>
                  </a:lnTo>
                  <a:cubicBezTo>
                    <a:pt x="5297" y="5946"/>
                    <a:pt x="4887" y="7054"/>
                    <a:pt x="4603" y="8217"/>
                  </a:cubicBezTo>
                  <a:cubicBezTo>
                    <a:pt x="4578" y="8314"/>
                    <a:pt x="4660" y="8378"/>
                    <a:pt x="4737" y="8378"/>
                  </a:cubicBezTo>
                  <a:cubicBezTo>
                    <a:pt x="4787" y="8378"/>
                    <a:pt x="4837" y="8350"/>
                    <a:pt x="4852" y="8286"/>
                  </a:cubicBezTo>
                  <a:cubicBezTo>
                    <a:pt x="5152" y="7061"/>
                    <a:pt x="5592" y="5895"/>
                    <a:pt x="6174" y="4781"/>
                  </a:cubicBezTo>
                  <a:cubicBezTo>
                    <a:pt x="7137" y="4486"/>
                    <a:pt x="8088" y="4148"/>
                    <a:pt x="9035" y="3821"/>
                  </a:cubicBezTo>
                  <a:cubicBezTo>
                    <a:pt x="9403" y="3693"/>
                    <a:pt x="9774" y="3566"/>
                    <a:pt x="10145" y="3441"/>
                  </a:cubicBezTo>
                  <a:lnTo>
                    <a:pt x="10145" y="3441"/>
                  </a:lnTo>
                  <a:cubicBezTo>
                    <a:pt x="9589" y="4532"/>
                    <a:pt x="9165" y="5668"/>
                    <a:pt x="8871" y="6861"/>
                  </a:cubicBezTo>
                  <a:cubicBezTo>
                    <a:pt x="8847" y="6959"/>
                    <a:pt x="8928" y="7023"/>
                    <a:pt x="9005" y="7023"/>
                  </a:cubicBezTo>
                  <a:cubicBezTo>
                    <a:pt x="9056" y="7023"/>
                    <a:pt x="9106" y="6995"/>
                    <a:pt x="9121" y="6930"/>
                  </a:cubicBezTo>
                  <a:cubicBezTo>
                    <a:pt x="9430" y="5671"/>
                    <a:pt x="9886" y="4471"/>
                    <a:pt x="10495" y="3325"/>
                  </a:cubicBezTo>
                  <a:cubicBezTo>
                    <a:pt x="11540" y="2986"/>
                    <a:pt x="12596" y="2677"/>
                    <a:pt x="13666" y="2459"/>
                  </a:cubicBezTo>
                  <a:lnTo>
                    <a:pt x="13666" y="2459"/>
                  </a:lnTo>
                  <a:cubicBezTo>
                    <a:pt x="13079" y="3510"/>
                    <a:pt x="12616" y="4611"/>
                    <a:pt x="12279" y="5770"/>
                  </a:cubicBezTo>
                  <a:cubicBezTo>
                    <a:pt x="12251" y="5867"/>
                    <a:pt x="12331" y="5930"/>
                    <a:pt x="12409" y="5930"/>
                  </a:cubicBezTo>
                  <a:cubicBezTo>
                    <a:pt x="12461" y="5930"/>
                    <a:pt x="12511" y="5903"/>
                    <a:pt x="12529" y="5839"/>
                  </a:cubicBezTo>
                  <a:cubicBezTo>
                    <a:pt x="12880" y="4630"/>
                    <a:pt x="13370" y="3486"/>
                    <a:pt x="13998" y="2395"/>
                  </a:cubicBezTo>
                  <a:cubicBezTo>
                    <a:pt x="14880" y="2232"/>
                    <a:pt x="15771" y="2134"/>
                    <a:pt x="16668" y="2134"/>
                  </a:cubicBezTo>
                  <a:cubicBezTo>
                    <a:pt x="17302" y="2134"/>
                    <a:pt x="17940" y="2183"/>
                    <a:pt x="18580" y="2293"/>
                  </a:cubicBezTo>
                  <a:cubicBezTo>
                    <a:pt x="18588" y="2294"/>
                    <a:pt x="18596" y="2295"/>
                    <a:pt x="18604" y="2295"/>
                  </a:cubicBezTo>
                  <a:cubicBezTo>
                    <a:pt x="18753" y="2295"/>
                    <a:pt x="18808" y="2068"/>
                    <a:pt x="18652" y="2042"/>
                  </a:cubicBezTo>
                  <a:cubicBezTo>
                    <a:pt x="17988" y="1928"/>
                    <a:pt x="17329" y="1878"/>
                    <a:pt x="16673" y="1878"/>
                  </a:cubicBezTo>
                  <a:cubicBezTo>
                    <a:pt x="15794" y="1878"/>
                    <a:pt x="14922" y="1969"/>
                    <a:pt x="14058" y="2123"/>
                  </a:cubicBezTo>
                  <a:cubicBezTo>
                    <a:pt x="12916" y="1558"/>
                    <a:pt x="11858" y="861"/>
                    <a:pt x="10892" y="32"/>
                  </a:cubicBezTo>
                  <a:cubicBezTo>
                    <a:pt x="10867" y="10"/>
                    <a:pt x="10839" y="1"/>
                    <a:pt x="10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4"/>
          <p:cNvGrpSpPr/>
          <p:nvPr/>
        </p:nvGrpSpPr>
        <p:grpSpPr>
          <a:xfrm>
            <a:off x="1464614" y="7124624"/>
            <a:ext cx="1392082" cy="324971"/>
            <a:chOff x="1657827" y="7068681"/>
            <a:chExt cx="1121561" cy="261820"/>
          </a:xfrm>
        </p:grpSpPr>
        <p:sp>
          <p:nvSpPr>
            <p:cNvPr id="148" name="Google Shape;148;p4"/>
            <p:cNvSpPr/>
            <p:nvPr/>
          </p:nvSpPr>
          <p:spPr>
            <a:xfrm flipH="1" rot="10800000">
              <a:off x="2051777" y="7068681"/>
              <a:ext cx="333661" cy="261820"/>
            </a:xfrm>
            <a:custGeom>
              <a:rect b="b" l="l" r="r" t="t"/>
              <a:pathLst>
                <a:path extrusionOk="0" h="9133" w="11638">
                  <a:moveTo>
                    <a:pt x="5513" y="0"/>
                  </a:moveTo>
                  <a:cubicBezTo>
                    <a:pt x="5462" y="0"/>
                    <a:pt x="5417" y="0"/>
                    <a:pt x="5381" y="1"/>
                  </a:cubicBezTo>
                  <a:cubicBezTo>
                    <a:pt x="5250" y="2"/>
                    <a:pt x="3312" y="124"/>
                    <a:pt x="1695" y="372"/>
                  </a:cubicBezTo>
                  <a:cubicBezTo>
                    <a:pt x="514" y="554"/>
                    <a:pt x="59" y="628"/>
                    <a:pt x="33" y="3354"/>
                  </a:cubicBezTo>
                  <a:cubicBezTo>
                    <a:pt x="26" y="3926"/>
                    <a:pt x="0" y="4367"/>
                    <a:pt x="383" y="5618"/>
                  </a:cubicBezTo>
                  <a:cubicBezTo>
                    <a:pt x="432" y="5780"/>
                    <a:pt x="780" y="6689"/>
                    <a:pt x="1004" y="6964"/>
                  </a:cubicBezTo>
                  <a:cubicBezTo>
                    <a:pt x="1129" y="7119"/>
                    <a:pt x="1294" y="7264"/>
                    <a:pt x="1390" y="7342"/>
                  </a:cubicBezTo>
                  <a:cubicBezTo>
                    <a:pt x="2159" y="8536"/>
                    <a:pt x="3566" y="8933"/>
                    <a:pt x="4963" y="9096"/>
                  </a:cubicBezTo>
                  <a:cubicBezTo>
                    <a:pt x="5178" y="9120"/>
                    <a:pt x="5390" y="9133"/>
                    <a:pt x="5600" y="9133"/>
                  </a:cubicBezTo>
                  <a:cubicBezTo>
                    <a:pt x="8080" y="9133"/>
                    <a:pt x="10178" y="7438"/>
                    <a:pt x="10989" y="5278"/>
                  </a:cubicBezTo>
                  <a:cubicBezTo>
                    <a:pt x="11340" y="4347"/>
                    <a:pt x="11638" y="2754"/>
                    <a:pt x="11629" y="1813"/>
                  </a:cubicBezTo>
                  <a:cubicBezTo>
                    <a:pt x="11614" y="168"/>
                    <a:pt x="9911" y="164"/>
                    <a:pt x="6625" y="26"/>
                  </a:cubicBezTo>
                  <a:cubicBezTo>
                    <a:pt x="6172" y="6"/>
                    <a:pt x="5760" y="0"/>
                    <a:pt x="5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4"/>
            <p:cNvSpPr/>
            <p:nvPr/>
          </p:nvSpPr>
          <p:spPr>
            <a:xfrm flipH="1" rot="10800000">
              <a:off x="1657827" y="7068681"/>
              <a:ext cx="333661" cy="261820"/>
            </a:xfrm>
            <a:custGeom>
              <a:rect b="b" l="l" r="r" t="t"/>
              <a:pathLst>
                <a:path extrusionOk="0" h="9133" w="11638">
                  <a:moveTo>
                    <a:pt x="5513" y="0"/>
                  </a:moveTo>
                  <a:cubicBezTo>
                    <a:pt x="5462" y="0"/>
                    <a:pt x="5417" y="0"/>
                    <a:pt x="5381" y="1"/>
                  </a:cubicBezTo>
                  <a:cubicBezTo>
                    <a:pt x="5250" y="2"/>
                    <a:pt x="3312" y="124"/>
                    <a:pt x="1695" y="372"/>
                  </a:cubicBezTo>
                  <a:cubicBezTo>
                    <a:pt x="514" y="554"/>
                    <a:pt x="59" y="628"/>
                    <a:pt x="33" y="3354"/>
                  </a:cubicBezTo>
                  <a:cubicBezTo>
                    <a:pt x="26" y="3926"/>
                    <a:pt x="0" y="4367"/>
                    <a:pt x="383" y="5618"/>
                  </a:cubicBezTo>
                  <a:cubicBezTo>
                    <a:pt x="432" y="5780"/>
                    <a:pt x="780" y="6689"/>
                    <a:pt x="1004" y="6964"/>
                  </a:cubicBezTo>
                  <a:cubicBezTo>
                    <a:pt x="1129" y="7119"/>
                    <a:pt x="1294" y="7264"/>
                    <a:pt x="1390" y="7342"/>
                  </a:cubicBezTo>
                  <a:cubicBezTo>
                    <a:pt x="2159" y="8536"/>
                    <a:pt x="3566" y="8933"/>
                    <a:pt x="4963" y="9096"/>
                  </a:cubicBezTo>
                  <a:cubicBezTo>
                    <a:pt x="5178" y="9120"/>
                    <a:pt x="5390" y="9133"/>
                    <a:pt x="5600" y="9133"/>
                  </a:cubicBezTo>
                  <a:cubicBezTo>
                    <a:pt x="8080" y="9133"/>
                    <a:pt x="10178" y="7438"/>
                    <a:pt x="10989" y="5278"/>
                  </a:cubicBezTo>
                  <a:cubicBezTo>
                    <a:pt x="11340" y="4347"/>
                    <a:pt x="11638" y="2754"/>
                    <a:pt x="11629" y="1813"/>
                  </a:cubicBezTo>
                  <a:cubicBezTo>
                    <a:pt x="11614" y="168"/>
                    <a:pt x="9911" y="164"/>
                    <a:pt x="6625" y="26"/>
                  </a:cubicBezTo>
                  <a:cubicBezTo>
                    <a:pt x="6172" y="6"/>
                    <a:pt x="5760" y="0"/>
                    <a:pt x="5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flipH="1" rot="10800000">
              <a:off x="2445727" y="7068681"/>
              <a:ext cx="333661" cy="261820"/>
            </a:xfrm>
            <a:custGeom>
              <a:rect b="b" l="l" r="r" t="t"/>
              <a:pathLst>
                <a:path extrusionOk="0" h="9133" w="11638">
                  <a:moveTo>
                    <a:pt x="5513" y="0"/>
                  </a:moveTo>
                  <a:cubicBezTo>
                    <a:pt x="5462" y="0"/>
                    <a:pt x="5417" y="0"/>
                    <a:pt x="5381" y="1"/>
                  </a:cubicBezTo>
                  <a:cubicBezTo>
                    <a:pt x="5250" y="2"/>
                    <a:pt x="3312" y="124"/>
                    <a:pt x="1695" y="372"/>
                  </a:cubicBezTo>
                  <a:cubicBezTo>
                    <a:pt x="514" y="554"/>
                    <a:pt x="59" y="628"/>
                    <a:pt x="33" y="3354"/>
                  </a:cubicBezTo>
                  <a:cubicBezTo>
                    <a:pt x="26" y="3926"/>
                    <a:pt x="0" y="4367"/>
                    <a:pt x="383" y="5618"/>
                  </a:cubicBezTo>
                  <a:cubicBezTo>
                    <a:pt x="432" y="5780"/>
                    <a:pt x="780" y="6689"/>
                    <a:pt x="1004" y="6964"/>
                  </a:cubicBezTo>
                  <a:cubicBezTo>
                    <a:pt x="1129" y="7119"/>
                    <a:pt x="1294" y="7264"/>
                    <a:pt x="1390" y="7342"/>
                  </a:cubicBezTo>
                  <a:cubicBezTo>
                    <a:pt x="2159" y="8536"/>
                    <a:pt x="3566" y="8933"/>
                    <a:pt x="4963" y="9096"/>
                  </a:cubicBezTo>
                  <a:cubicBezTo>
                    <a:pt x="5178" y="9120"/>
                    <a:pt x="5390" y="9133"/>
                    <a:pt x="5600" y="9133"/>
                  </a:cubicBezTo>
                  <a:cubicBezTo>
                    <a:pt x="8080" y="9133"/>
                    <a:pt x="10178" y="7438"/>
                    <a:pt x="10989" y="5278"/>
                  </a:cubicBezTo>
                  <a:cubicBezTo>
                    <a:pt x="11340" y="4347"/>
                    <a:pt x="11638" y="2754"/>
                    <a:pt x="11629" y="1813"/>
                  </a:cubicBezTo>
                  <a:cubicBezTo>
                    <a:pt x="11614" y="168"/>
                    <a:pt x="9911" y="164"/>
                    <a:pt x="6625" y="26"/>
                  </a:cubicBezTo>
                  <a:cubicBezTo>
                    <a:pt x="6172" y="6"/>
                    <a:pt x="5760" y="0"/>
                    <a:pt x="5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1" name="Shape 151"/>
        <p:cNvGrpSpPr/>
        <p:nvPr/>
      </p:nvGrpSpPr>
      <p:grpSpPr>
        <a:xfrm>
          <a:off x="0" y="0"/>
          <a:ext cx="0" cy="0"/>
          <a:chOff x="0" y="0"/>
          <a:chExt cx="0" cy="0"/>
        </a:xfrm>
      </p:grpSpPr>
      <p:sp>
        <p:nvSpPr>
          <p:cNvPr id="152" name="Google Shape;152;p5"/>
          <p:cNvSpPr txBox="1"/>
          <p:nvPr>
            <p:ph idx="1" type="subTitle"/>
          </p:nvPr>
        </p:nvSpPr>
        <p:spPr>
          <a:xfrm>
            <a:off x="927813" y="3595026"/>
            <a:ext cx="3915300" cy="741900"/>
          </a:xfrm>
          <a:prstGeom prst="rect">
            <a:avLst/>
          </a:prstGeom>
          <a:noFill/>
          <a:ln>
            <a:noFill/>
          </a:ln>
        </p:spPr>
        <p:txBody>
          <a:bodyPr anchorCtr="0" anchor="t" bIns="114400" lIns="114400" spcFirstLastPara="1" rIns="114400" wrap="square" tIns="114400">
            <a:noAutofit/>
          </a:bodyPr>
          <a:lstStyle>
            <a:lvl1pPr lvl="0" rtl="0" algn="ctr">
              <a:lnSpc>
                <a:spcPct val="100000"/>
              </a:lnSpc>
              <a:spcBef>
                <a:spcPts val="0"/>
              </a:spcBef>
              <a:spcAft>
                <a:spcPts val="0"/>
              </a:spcAft>
              <a:buSzPts val="3000"/>
              <a:buFont typeface="Kirang Haerang"/>
              <a:buNone/>
              <a:defRPr b="1" sz="3000">
                <a:latin typeface="Kirang Haerang"/>
                <a:ea typeface="Kirang Haerang"/>
                <a:cs typeface="Kirang Haerang"/>
                <a:sym typeface="Kirang Haerang"/>
              </a:defRPr>
            </a:lvl1pPr>
            <a:lvl2pPr lvl="1"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2pPr>
            <a:lvl3pPr lvl="2"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3pPr>
            <a:lvl4pPr lvl="3"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4pPr>
            <a:lvl5pPr lvl="4"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5pPr>
            <a:lvl6pPr lvl="5"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6pPr>
            <a:lvl7pPr lvl="6"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7pPr>
            <a:lvl8pPr lvl="7"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8pPr>
            <a:lvl9pPr lvl="8" rtl="0" algn="ctr">
              <a:lnSpc>
                <a:spcPct val="100000"/>
              </a:lnSpc>
              <a:spcBef>
                <a:spcPts val="2000"/>
              </a:spcBef>
              <a:spcAft>
                <a:spcPts val="2000"/>
              </a:spcAft>
              <a:buSzPts val="3000"/>
              <a:buFont typeface="Kirang Haerang"/>
              <a:buNone/>
              <a:defRPr b="1" sz="3000">
                <a:latin typeface="Kirang Haerang"/>
                <a:ea typeface="Kirang Haerang"/>
                <a:cs typeface="Kirang Haerang"/>
                <a:sym typeface="Kirang Haerang"/>
              </a:defRPr>
            </a:lvl9pPr>
          </a:lstStyle>
          <a:p/>
        </p:txBody>
      </p:sp>
      <p:sp>
        <p:nvSpPr>
          <p:cNvPr id="153" name="Google Shape;153;p5"/>
          <p:cNvSpPr txBox="1"/>
          <p:nvPr>
            <p:ph idx="2" type="subTitle"/>
          </p:nvPr>
        </p:nvSpPr>
        <p:spPr>
          <a:xfrm>
            <a:off x="5849031" y="3595026"/>
            <a:ext cx="3915300" cy="741900"/>
          </a:xfrm>
          <a:prstGeom prst="rect">
            <a:avLst/>
          </a:prstGeom>
          <a:noFill/>
          <a:ln>
            <a:noFill/>
          </a:ln>
        </p:spPr>
        <p:txBody>
          <a:bodyPr anchorCtr="0" anchor="t" bIns="114400" lIns="114400" spcFirstLastPara="1" rIns="114400" wrap="square" tIns="114400">
            <a:noAutofit/>
          </a:bodyPr>
          <a:lstStyle>
            <a:lvl1pPr lvl="0" rtl="0" algn="ctr">
              <a:lnSpc>
                <a:spcPct val="100000"/>
              </a:lnSpc>
              <a:spcBef>
                <a:spcPts val="0"/>
              </a:spcBef>
              <a:spcAft>
                <a:spcPts val="0"/>
              </a:spcAft>
              <a:buSzPts val="3000"/>
              <a:buFont typeface="Kirang Haerang"/>
              <a:buNone/>
              <a:defRPr b="1" sz="3000">
                <a:latin typeface="Kirang Haerang"/>
                <a:ea typeface="Kirang Haerang"/>
                <a:cs typeface="Kirang Haerang"/>
                <a:sym typeface="Kirang Haerang"/>
              </a:defRPr>
            </a:lvl1pPr>
            <a:lvl2pPr lvl="1"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2pPr>
            <a:lvl3pPr lvl="2"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3pPr>
            <a:lvl4pPr lvl="3"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4pPr>
            <a:lvl5pPr lvl="4"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5pPr>
            <a:lvl6pPr lvl="5"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6pPr>
            <a:lvl7pPr lvl="6"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7pPr>
            <a:lvl8pPr lvl="7" rtl="0" algn="ctr">
              <a:lnSpc>
                <a:spcPct val="100000"/>
              </a:lnSpc>
              <a:spcBef>
                <a:spcPts val="2000"/>
              </a:spcBef>
              <a:spcAft>
                <a:spcPts val="0"/>
              </a:spcAft>
              <a:buSzPts val="3000"/>
              <a:buFont typeface="Kirang Haerang"/>
              <a:buNone/>
              <a:defRPr b="1" sz="3000">
                <a:latin typeface="Kirang Haerang"/>
                <a:ea typeface="Kirang Haerang"/>
                <a:cs typeface="Kirang Haerang"/>
                <a:sym typeface="Kirang Haerang"/>
              </a:defRPr>
            </a:lvl8pPr>
            <a:lvl9pPr lvl="8" rtl="0" algn="ctr">
              <a:lnSpc>
                <a:spcPct val="100000"/>
              </a:lnSpc>
              <a:spcBef>
                <a:spcPts val="2000"/>
              </a:spcBef>
              <a:spcAft>
                <a:spcPts val="2000"/>
              </a:spcAft>
              <a:buSzPts val="3000"/>
              <a:buFont typeface="Kirang Haerang"/>
              <a:buNone/>
              <a:defRPr b="1" sz="3000">
                <a:latin typeface="Kirang Haerang"/>
                <a:ea typeface="Kirang Haerang"/>
                <a:cs typeface="Kirang Haerang"/>
                <a:sym typeface="Kirang Haerang"/>
              </a:defRPr>
            </a:lvl9pPr>
          </a:lstStyle>
          <a:p/>
        </p:txBody>
      </p:sp>
      <p:sp>
        <p:nvSpPr>
          <p:cNvPr id="154" name="Google Shape;154;p5"/>
          <p:cNvSpPr txBox="1"/>
          <p:nvPr>
            <p:ph idx="3" type="subTitle"/>
          </p:nvPr>
        </p:nvSpPr>
        <p:spPr>
          <a:xfrm>
            <a:off x="927796" y="4410562"/>
            <a:ext cx="3915300" cy="937800"/>
          </a:xfrm>
          <a:prstGeom prst="rect">
            <a:avLst/>
          </a:prstGeom>
        </p:spPr>
        <p:txBody>
          <a:bodyPr anchorCtr="0" anchor="t" bIns="114400" lIns="114400" spcFirstLastPara="1" rIns="114400" wrap="square" tIns="114400">
            <a:noAutofit/>
          </a:bodyPr>
          <a:lstStyle>
            <a:lvl1pPr lvl="0" rtl="0" algn="ctr">
              <a:lnSpc>
                <a:spcPct val="100000"/>
              </a:lnSpc>
              <a:spcBef>
                <a:spcPts val="0"/>
              </a:spcBef>
              <a:spcAft>
                <a:spcPts val="0"/>
              </a:spcAft>
              <a:buSzPts val="1600"/>
              <a:buNone/>
              <a:defRPr/>
            </a:lvl1pPr>
            <a:lvl2pPr lvl="1" rtl="0" algn="ctr">
              <a:lnSpc>
                <a:spcPct val="100000"/>
              </a:lnSpc>
              <a:spcBef>
                <a:spcPts val="2000"/>
              </a:spcBef>
              <a:spcAft>
                <a:spcPts val="0"/>
              </a:spcAft>
              <a:buSzPts val="1600"/>
              <a:buNone/>
              <a:defRPr/>
            </a:lvl2pPr>
            <a:lvl3pPr lvl="2" rtl="0" algn="ctr">
              <a:lnSpc>
                <a:spcPct val="100000"/>
              </a:lnSpc>
              <a:spcBef>
                <a:spcPts val="2000"/>
              </a:spcBef>
              <a:spcAft>
                <a:spcPts val="0"/>
              </a:spcAft>
              <a:buSzPts val="1600"/>
              <a:buNone/>
              <a:defRPr/>
            </a:lvl3pPr>
            <a:lvl4pPr lvl="3" rtl="0" algn="ctr">
              <a:lnSpc>
                <a:spcPct val="100000"/>
              </a:lnSpc>
              <a:spcBef>
                <a:spcPts val="2000"/>
              </a:spcBef>
              <a:spcAft>
                <a:spcPts val="0"/>
              </a:spcAft>
              <a:buSzPts val="1600"/>
              <a:buNone/>
              <a:defRPr/>
            </a:lvl4pPr>
            <a:lvl5pPr lvl="4" rtl="0" algn="ctr">
              <a:lnSpc>
                <a:spcPct val="100000"/>
              </a:lnSpc>
              <a:spcBef>
                <a:spcPts val="2000"/>
              </a:spcBef>
              <a:spcAft>
                <a:spcPts val="0"/>
              </a:spcAft>
              <a:buSzPts val="1600"/>
              <a:buNone/>
              <a:defRPr/>
            </a:lvl5pPr>
            <a:lvl6pPr lvl="5" rtl="0" algn="ctr">
              <a:lnSpc>
                <a:spcPct val="100000"/>
              </a:lnSpc>
              <a:spcBef>
                <a:spcPts val="2000"/>
              </a:spcBef>
              <a:spcAft>
                <a:spcPts val="0"/>
              </a:spcAft>
              <a:buSzPts val="1600"/>
              <a:buNone/>
              <a:defRPr/>
            </a:lvl6pPr>
            <a:lvl7pPr lvl="6" rtl="0" algn="ctr">
              <a:lnSpc>
                <a:spcPct val="100000"/>
              </a:lnSpc>
              <a:spcBef>
                <a:spcPts val="2000"/>
              </a:spcBef>
              <a:spcAft>
                <a:spcPts val="0"/>
              </a:spcAft>
              <a:buSzPts val="1600"/>
              <a:buNone/>
              <a:defRPr/>
            </a:lvl7pPr>
            <a:lvl8pPr lvl="7" rtl="0" algn="ctr">
              <a:lnSpc>
                <a:spcPct val="100000"/>
              </a:lnSpc>
              <a:spcBef>
                <a:spcPts val="2000"/>
              </a:spcBef>
              <a:spcAft>
                <a:spcPts val="0"/>
              </a:spcAft>
              <a:buSzPts val="1600"/>
              <a:buNone/>
              <a:defRPr/>
            </a:lvl8pPr>
            <a:lvl9pPr lvl="8" rtl="0" algn="ctr">
              <a:lnSpc>
                <a:spcPct val="100000"/>
              </a:lnSpc>
              <a:spcBef>
                <a:spcPts val="2000"/>
              </a:spcBef>
              <a:spcAft>
                <a:spcPts val="2000"/>
              </a:spcAft>
              <a:buSzPts val="1600"/>
              <a:buNone/>
              <a:defRPr/>
            </a:lvl9pPr>
          </a:lstStyle>
          <a:p/>
        </p:txBody>
      </p:sp>
      <p:sp>
        <p:nvSpPr>
          <p:cNvPr id="155" name="Google Shape;155;p5"/>
          <p:cNvSpPr txBox="1"/>
          <p:nvPr>
            <p:ph idx="4" type="subTitle"/>
          </p:nvPr>
        </p:nvSpPr>
        <p:spPr>
          <a:xfrm>
            <a:off x="5849014" y="4410562"/>
            <a:ext cx="3915300" cy="937800"/>
          </a:xfrm>
          <a:prstGeom prst="rect">
            <a:avLst/>
          </a:prstGeom>
        </p:spPr>
        <p:txBody>
          <a:bodyPr anchorCtr="0" anchor="t" bIns="114400" lIns="114400" spcFirstLastPara="1" rIns="114400" wrap="square" tIns="114400">
            <a:noAutofit/>
          </a:bodyPr>
          <a:lstStyle>
            <a:lvl1pPr lvl="0" rtl="0" algn="ctr">
              <a:lnSpc>
                <a:spcPct val="100000"/>
              </a:lnSpc>
              <a:spcBef>
                <a:spcPts val="0"/>
              </a:spcBef>
              <a:spcAft>
                <a:spcPts val="0"/>
              </a:spcAft>
              <a:buSzPts val="1600"/>
              <a:buNone/>
              <a:defRPr/>
            </a:lvl1pPr>
            <a:lvl2pPr lvl="1" rtl="0" algn="ctr">
              <a:lnSpc>
                <a:spcPct val="100000"/>
              </a:lnSpc>
              <a:spcBef>
                <a:spcPts val="2000"/>
              </a:spcBef>
              <a:spcAft>
                <a:spcPts val="0"/>
              </a:spcAft>
              <a:buSzPts val="1600"/>
              <a:buNone/>
              <a:defRPr/>
            </a:lvl2pPr>
            <a:lvl3pPr lvl="2" rtl="0" algn="ctr">
              <a:lnSpc>
                <a:spcPct val="100000"/>
              </a:lnSpc>
              <a:spcBef>
                <a:spcPts val="2000"/>
              </a:spcBef>
              <a:spcAft>
                <a:spcPts val="0"/>
              </a:spcAft>
              <a:buSzPts val="1600"/>
              <a:buNone/>
              <a:defRPr/>
            </a:lvl3pPr>
            <a:lvl4pPr lvl="3" rtl="0" algn="ctr">
              <a:lnSpc>
                <a:spcPct val="100000"/>
              </a:lnSpc>
              <a:spcBef>
                <a:spcPts val="2000"/>
              </a:spcBef>
              <a:spcAft>
                <a:spcPts val="0"/>
              </a:spcAft>
              <a:buSzPts val="1600"/>
              <a:buNone/>
              <a:defRPr/>
            </a:lvl4pPr>
            <a:lvl5pPr lvl="4" rtl="0" algn="ctr">
              <a:lnSpc>
                <a:spcPct val="100000"/>
              </a:lnSpc>
              <a:spcBef>
                <a:spcPts val="2000"/>
              </a:spcBef>
              <a:spcAft>
                <a:spcPts val="0"/>
              </a:spcAft>
              <a:buSzPts val="1600"/>
              <a:buNone/>
              <a:defRPr/>
            </a:lvl5pPr>
            <a:lvl6pPr lvl="5" rtl="0" algn="ctr">
              <a:lnSpc>
                <a:spcPct val="100000"/>
              </a:lnSpc>
              <a:spcBef>
                <a:spcPts val="2000"/>
              </a:spcBef>
              <a:spcAft>
                <a:spcPts val="0"/>
              </a:spcAft>
              <a:buSzPts val="1600"/>
              <a:buNone/>
              <a:defRPr/>
            </a:lvl6pPr>
            <a:lvl7pPr lvl="6" rtl="0" algn="ctr">
              <a:lnSpc>
                <a:spcPct val="100000"/>
              </a:lnSpc>
              <a:spcBef>
                <a:spcPts val="2000"/>
              </a:spcBef>
              <a:spcAft>
                <a:spcPts val="0"/>
              </a:spcAft>
              <a:buSzPts val="1600"/>
              <a:buNone/>
              <a:defRPr/>
            </a:lvl7pPr>
            <a:lvl8pPr lvl="7" rtl="0" algn="ctr">
              <a:lnSpc>
                <a:spcPct val="100000"/>
              </a:lnSpc>
              <a:spcBef>
                <a:spcPts val="2000"/>
              </a:spcBef>
              <a:spcAft>
                <a:spcPts val="0"/>
              </a:spcAft>
              <a:buSzPts val="1600"/>
              <a:buNone/>
              <a:defRPr/>
            </a:lvl8pPr>
            <a:lvl9pPr lvl="8" rtl="0" algn="ctr">
              <a:lnSpc>
                <a:spcPct val="100000"/>
              </a:lnSpc>
              <a:spcBef>
                <a:spcPts val="2000"/>
              </a:spcBef>
              <a:spcAft>
                <a:spcPts val="2000"/>
              </a:spcAft>
              <a:buSzPts val="1600"/>
              <a:buNone/>
              <a:defRPr/>
            </a:lvl9pPr>
          </a:lstStyle>
          <a:p/>
        </p:txBody>
      </p:sp>
      <p:sp>
        <p:nvSpPr>
          <p:cNvPr id="156" name="Google Shape;156;p5"/>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57" name="Google Shape;157;p5"/>
          <p:cNvSpPr/>
          <p:nvPr/>
        </p:nvSpPr>
        <p:spPr>
          <a:xfrm>
            <a:off x="1991027" y="174134"/>
            <a:ext cx="297477" cy="325799"/>
          </a:xfrm>
          <a:custGeom>
            <a:rect b="b" l="l" r="r" t="t"/>
            <a:pathLst>
              <a:path extrusionOk="0" h="5119" w="4674">
                <a:moveTo>
                  <a:pt x="3817" y="1"/>
                </a:moveTo>
                <a:cubicBezTo>
                  <a:pt x="3292" y="1"/>
                  <a:pt x="2659" y="586"/>
                  <a:pt x="2404" y="1268"/>
                </a:cubicBezTo>
                <a:cubicBezTo>
                  <a:pt x="2404" y="1268"/>
                  <a:pt x="2224" y="901"/>
                  <a:pt x="1893" y="680"/>
                </a:cubicBezTo>
                <a:cubicBezTo>
                  <a:pt x="1721" y="564"/>
                  <a:pt x="1543" y="511"/>
                  <a:pt x="1374" y="511"/>
                </a:cubicBezTo>
                <a:cubicBezTo>
                  <a:pt x="599" y="511"/>
                  <a:pt x="0" y="1629"/>
                  <a:pt x="867" y="2960"/>
                </a:cubicBezTo>
                <a:cubicBezTo>
                  <a:pt x="867" y="2959"/>
                  <a:pt x="866" y="2959"/>
                  <a:pt x="866" y="2959"/>
                </a:cubicBezTo>
                <a:lnTo>
                  <a:pt x="866" y="2959"/>
                </a:lnTo>
                <a:cubicBezTo>
                  <a:pt x="864" y="2959"/>
                  <a:pt x="1005" y="3205"/>
                  <a:pt x="1465" y="3780"/>
                </a:cubicBezTo>
                <a:cubicBezTo>
                  <a:pt x="2081" y="4545"/>
                  <a:pt x="2476" y="5118"/>
                  <a:pt x="2875" y="5118"/>
                </a:cubicBezTo>
                <a:cubicBezTo>
                  <a:pt x="3153" y="5118"/>
                  <a:pt x="3432" y="4840"/>
                  <a:pt x="3788" y="4153"/>
                </a:cubicBezTo>
                <a:lnTo>
                  <a:pt x="3788" y="4153"/>
                </a:lnTo>
                <a:cubicBezTo>
                  <a:pt x="3787" y="4155"/>
                  <a:pt x="3787" y="4156"/>
                  <a:pt x="3786" y="4156"/>
                </a:cubicBezTo>
                <a:cubicBezTo>
                  <a:pt x="3780" y="4156"/>
                  <a:pt x="4673" y="2293"/>
                  <a:pt x="4617" y="1269"/>
                </a:cubicBezTo>
                <a:cubicBezTo>
                  <a:pt x="4563" y="349"/>
                  <a:pt x="4222" y="1"/>
                  <a:pt x="38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5"/>
          <p:cNvGrpSpPr/>
          <p:nvPr/>
        </p:nvGrpSpPr>
        <p:grpSpPr>
          <a:xfrm>
            <a:off x="6847166" y="7088193"/>
            <a:ext cx="386101" cy="362437"/>
            <a:chOff x="3520505" y="1821196"/>
            <a:chExt cx="266662" cy="250319"/>
          </a:xfrm>
        </p:grpSpPr>
        <p:sp>
          <p:nvSpPr>
            <p:cNvPr id="159" name="Google Shape;159;p5"/>
            <p:cNvSpPr/>
            <p:nvPr/>
          </p:nvSpPr>
          <p:spPr>
            <a:xfrm>
              <a:off x="3649958" y="1910176"/>
              <a:ext cx="70" cy="35"/>
            </a:xfrm>
            <a:custGeom>
              <a:rect b="b" l="l" r="r" t="t"/>
              <a:pathLst>
                <a:path extrusionOk="0" h="1" w="2">
                  <a:moveTo>
                    <a:pt x="1" y="0"/>
                  </a:moveTo>
                  <a:cubicBezTo>
                    <a:pt x="1" y="0"/>
                    <a:pt x="2" y="0"/>
                    <a:pt x="1" y="0"/>
                  </a:cubicBezTo>
                  <a:cubicBezTo>
                    <a:pt x="2" y="0"/>
                    <a:pt x="1"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3614094" y="1908186"/>
              <a:ext cx="88948" cy="92964"/>
            </a:xfrm>
            <a:custGeom>
              <a:rect b="b" l="l" r="r" t="t"/>
              <a:pathLst>
                <a:path extrusionOk="0" h="2662" w="2547">
                  <a:moveTo>
                    <a:pt x="1029" y="54"/>
                  </a:moveTo>
                  <a:cubicBezTo>
                    <a:pt x="1029" y="54"/>
                    <a:pt x="1028" y="55"/>
                    <a:pt x="1028" y="55"/>
                  </a:cubicBezTo>
                  <a:cubicBezTo>
                    <a:pt x="1028" y="55"/>
                    <a:pt x="1028" y="55"/>
                    <a:pt x="1029" y="54"/>
                  </a:cubicBezTo>
                  <a:close/>
                  <a:moveTo>
                    <a:pt x="1285" y="0"/>
                  </a:moveTo>
                  <a:cubicBezTo>
                    <a:pt x="1261" y="0"/>
                    <a:pt x="1241" y="2"/>
                    <a:pt x="1214" y="6"/>
                  </a:cubicBezTo>
                  <a:cubicBezTo>
                    <a:pt x="1213" y="6"/>
                    <a:pt x="1210" y="6"/>
                    <a:pt x="1210" y="9"/>
                  </a:cubicBezTo>
                  <a:cubicBezTo>
                    <a:pt x="1185" y="13"/>
                    <a:pt x="1159" y="20"/>
                    <a:pt x="1137" y="26"/>
                  </a:cubicBezTo>
                  <a:cubicBezTo>
                    <a:pt x="1134" y="26"/>
                    <a:pt x="1131" y="27"/>
                    <a:pt x="1130" y="27"/>
                  </a:cubicBezTo>
                  <a:cubicBezTo>
                    <a:pt x="1087" y="38"/>
                    <a:pt x="1054" y="48"/>
                    <a:pt x="1051" y="48"/>
                  </a:cubicBezTo>
                  <a:cubicBezTo>
                    <a:pt x="1051" y="48"/>
                    <a:pt x="1051" y="48"/>
                    <a:pt x="1051" y="48"/>
                  </a:cubicBezTo>
                  <a:lnTo>
                    <a:pt x="1051" y="48"/>
                  </a:lnTo>
                  <a:lnTo>
                    <a:pt x="1048" y="49"/>
                  </a:lnTo>
                  <a:cubicBezTo>
                    <a:pt x="1047" y="49"/>
                    <a:pt x="1044" y="49"/>
                    <a:pt x="1043" y="52"/>
                  </a:cubicBezTo>
                  <a:lnTo>
                    <a:pt x="1041" y="52"/>
                  </a:lnTo>
                  <a:cubicBezTo>
                    <a:pt x="1040" y="52"/>
                    <a:pt x="1038" y="53"/>
                    <a:pt x="1037" y="53"/>
                  </a:cubicBezTo>
                  <a:lnTo>
                    <a:pt x="1037" y="53"/>
                  </a:lnTo>
                  <a:cubicBezTo>
                    <a:pt x="1038" y="53"/>
                    <a:pt x="1039" y="52"/>
                    <a:pt x="1040" y="52"/>
                  </a:cubicBezTo>
                  <a:lnTo>
                    <a:pt x="1037" y="52"/>
                  </a:lnTo>
                  <a:cubicBezTo>
                    <a:pt x="1036" y="52"/>
                    <a:pt x="1031" y="54"/>
                    <a:pt x="1029" y="54"/>
                  </a:cubicBezTo>
                  <a:lnTo>
                    <a:pt x="1029" y="54"/>
                  </a:lnTo>
                  <a:cubicBezTo>
                    <a:pt x="1032" y="54"/>
                    <a:pt x="1033" y="54"/>
                    <a:pt x="1034" y="54"/>
                  </a:cubicBezTo>
                  <a:lnTo>
                    <a:pt x="1034" y="54"/>
                  </a:lnTo>
                  <a:cubicBezTo>
                    <a:pt x="1034" y="54"/>
                    <a:pt x="1025" y="56"/>
                    <a:pt x="1015" y="59"/>
                  </a:cubicBezTo>
                  <a:cubicBezTo>
                    <a:pt x="978" y="70"/>
                    <a:pt x="937" y="84"/>
                    <a:pt x="895" y="100"/>
                  </a:cubicBezTo>
                  <a:cubicBezTo>
                    <a:pt x="869" y="110"/>
                    <a:pt x="844" y="118"/>
                    <a:pt x="821" y="129"/>
                  </a:cubicBezTo>
                  <a:cubicBezTo>
                    <a:pt x="812" y="132"/>
                    <a:pt x="803" y="136"/>
                    <a:pt x="796" y="139"/>
                  </a:cubicBezTo>
                  <a:cubicBezTo>
                    <a:pt x="785" y="146"/>
                    <a:pt x="772" y="151"/>
                    <a:pt x="760" y="158"/>
                  </a:cubicBezTo>
                  <a:cubicBezTo>
                    <a:pt x="745" y="165"/>
                    <a:pt x="729" y="173"/>
                    <a:pt x="711" y="183"/>
                  </a:cubicBezTo>
                  <a:cubicBezTo>
                    <a:pt x="691" y="193"/>
                    <a:pt x="670" y="205"/>
                    <a:pt x="647" y="220"/>
                  </a:cubicBezTo>
                  <a:cubicBezTo>
                    <a:pt x="640" y="224"/>
                    <a:pt x="634" y="229"/>
                    <a:pt x="627" y="233"/>
                  </a:cubicBezTo>
                  <a:cubicBezTo>
                    <a:pt x="578" y="266"/>
                    <a:pt x="525" y="302"/>
                    <a:pt x="464" y="351"/>
                  </a:cubicBezTo>
                  <a:cubicBezTo>
                    <a:pt x="435" y="378"/>
                    <a:pt x="406" y="404"/>
                    <a:pt x="377" y="433"/>
                  </a:cubicBezTo>
                  <a:cubicBezTo>
                    <a:pt x="246" y="581"/>
                    <a:pt x="170" y="750"/>
                    <a:pt x="96" y="937"/>
                  </a:cubicBezTo>
                  <a:cubicBezTo>
                    <a:pt x="83" y="967"/>
                    <a:pt x="74" y="999"/>
                    <a:pt x="63" y="1032"/>
                  </a:cubicBezTo>
                  <a:cubicBezTo>
                    <a:pt x="34" y="1133"/>
                    <a:pt x="6" y="1239"/>
                    <a:pt x="1" y="1437"/>
                  </a:cubicBezTo>
                  <a:cubicBezTo>
                    <a:pt x="9" y="1437"/>
                    <a:pt x="16" y="1435"/>
                    <a:pt x="25" y="1435"/>
                  </a:cubicBezTo>
                  <a:cubicBezTo>
                    <a:pt x="16" y="1539"/>
                    <a:pt x="9" y="1779"/>
                    <a:pt x="118" y="2023"/>
                  </a:cubicBezTo>
                  <a:cubicBezTo>
                    <a:pt x="121" y="2048"/>
                    <a:pt x="137" y="2072"/>
                    <a:pt x="159" y="2106"/>
                  </a:cubicBezTo>
                  <a:cubicBezTo>
                    <a:pt x="203" y="2186"/>
                    <a:pt x="263" y="2265"/>
                    <a:pt x="340" y="2339"/>
                  </a:cubicBezTo>
                  <a:cubicBezTo>
                    <a:pt x="346" y="2345"/>
                    <a:pt x="353" y="2350"/>
                    <a:pt x="359" y="2353"/>
                  </a:cubicBezTo>
                  <a:cubicBezTo>
                    <a:pt x="362" y="2355"/>
                    <a:pt x="365" y="2359"/>
                    <a:pt x="368" y="2360"/>
                  </a:cubicBezTo>
                  <a:cubicBezTo>
                    <a:pt x="525" y="2471"/>
                    <a:pt x="841" y="2574"/>
                    <a:pt x="1087" y="2627"/>
                  </a:cubicBezTo>
                  <a:lnTo>
                    <a:pt x="1087" y="2628"/>
                  </a:lnTo>
                  <a:cubicBezTo>
                    <a:pt x="1181" y="2649"/>
                    <a:pt x="1243" y="2661"/>
                    <a:pt x="1338" y="2661"/>
                  </a:cubicBezTo>
                  <a:lnTo>
                    <a:pt x="1387" y="2661"/>
                  </a:lnTo>
                  <a:cubicBezTo>
                    <a:pt x="1398" y="2661"/>
                    <a:pt x="1407" y="2658"/>
                    <a:pt x="1416" y="2656"/>
                  </a:cubicBezTo>
                  <a:cubicBezTo>
                    <a:pt x="1417" y="2656"/>
                    <a:pt x="1418" y="2656"/>
                    <a:pt x="1421" y="2654"/>
                  </a:cubicBezTo>
                  <a:lnTo>
                    <a:pt x="1422" y="2654"/>
                  </a:lnTo>
                  <a:cubicBezTo>
                    <a:pt x="1428" y="2651"/>
                    <a:pt x="1435" y="2650"/>
                    <a:pt x="1442" y="2647"/>
                  </a:cubicBezTo>
                  <a:cubicBezTo>
                    <a:pt x="1445" y="2644"/>
                    <a:pt x="1447" y="2644"/>
                    <a:pt x="1451" y="2643"/>
                  </a:cubicBezTo>
                  <a:lnTo>
                    <a:pt x="1462" y="2638"/>
                  </a:lnTo>
                  <a:cubicBezTo>
                    <a:pt x="1482" y="2629"/>
                    <a:pt x="1505" y="2620"/>
                    <a:pt x="1538" y="2603"/>
                  </a:cubicBezTo>
                  <a:cubicBezTo>
                    <a:pt x="1556" y="2596"/>
                    <a:pt x="1572" y="2591"/>
                    <a:pt x="1588" y="2591"/>
                  </a:cubicBezTo>
                  <a:cubicBezTo>
                    <a:pt x="1604" y="2591"/>
                    <a:pt x="1620" y="2596"/>
                    <a:pt x="1636" y="2607"/>
                  </a:cubicBezTo>
                  <a:cubicBezTo>
                    <a:pt x="1678" y="2591"/>
                    <a:pt x="1723" y="2571"/>
                    <a:pt x="1768" y="2549"/>
                  </a:cubicBezTo>
                  <a:cubicBezTo>
                    <a:pt x="1975" y="2440"/>
                    <a:pt x="2091" y="2377"/>
                    <a:pt x="2218" y="2194"/>
                  </a:cubicBezTo>
                  <a:cubicBezTo>
                    <a:pt x="2236" y="2170"/>
                    <a:pt x="2251" y="2143"/>
                    <a:pt x="2266" y="2117"/>
                  </a:cubicBezTo>
                  <a:lnTo>
                    <a:pt x="2266" y="2116"/>
                  </a:lnTo>
                  <a:cubicBezTo>
                    <a:pt x="2276" y="2102"/>
                    <a:pt x="2284" y="2087"/>
                    <a:pt x="2291" y="2070"/>
                  </a:cubicBezTo>
                  <a:cubicBezTo>
                    <a:pt x="2298" y="2059"/>
                    <a:pt x="2305" y="2048"/>
                    <a:pt x="2310" y="2036"/>
                  </a:cubicBezTo>
                  <a:cubicBezTo>
                    <a:pt x="2539" y="1548"/>
                    <a:pt x="2546" y="1387"/>
                    <a:pt x="2452" y="985"/>
                  </a:cubicBezTo>
                  <a:cubicBezTo>
                    <a:pt x="2445" y="962"/>
                    <a:pt x="2438" y="937"/>
                    <a:pt x="2432" y="911"/>
                  </a:cubicBezTo>
                  <a:cubicBezTo>
                    <a:pt x="2430" y="906"/>
                    <a:pt x="2430" y="902"/>
                    <a:pt x="2429" y="897"/>
                  </a:cubicBezTo>
                  <a:cubicBezTo>
                    <a:pt x="2422" y="873"/>
                    <a:pt x="2415" y="851"/>
                    <a:pt x="2408" y="826"/>
                  </a:cubicBezTo>
                  <a:cubicBezTo>
                    <a:pt x="2408" y="825"/>
                    <a:pt x="2407" y="824"/>
                    <a:pt x="2407" y="821"/>
                  </a:cubicBezTo>
                  <a:lnTo>
                    <a:pt x="2386" y="759"/>
                  </a:lnTo>
                  <a:cubicBezTo>
                    <a:pt x="2360" y="695"/>
                    <a:pt x="2306" y="583"/>
                    <a:pt x="2263" y="521"/>
                  </a:cubicBezTo>
                  <a:cubicBezTo>
                    <a:pt x="2245" y="496"/>
                    <a:pt x="2182" y="411"/>
                    <a:pt x="2125" y="338"/>
                  </a:cubicBezTo>
                  <a:cubicBezTo>
                    <a:pt x="2103" y="310"/>
                    <a:pt x="2089" y="292"/>
                    <a:pt x="2077" y="278"/>
                  </a:cubicBezTo>
                  <a:cubicBezTo>
                    <a:pt x="2073" y="274"/>
                    <a:pt x="2071" y="271"/>
                    <a:pt x="2069" y="267"/>
                  </a:cubicBezTo>
                  <a:cubicBezTo>
                    <a:pt x="2063" y="262"/>
                    <a:pt x="2057" y="258"/>
                    <a:pt x="2055" y="252"/>
                  </a:cubicBezTo>
                  <a:lnTo>
                    <a:pt x="2051" y="248"/>
                  </a:lnTo>
                  <a:lnTo>
                    <a:pt x="2044" y="241"/>
                  </a:lnTo>
                  <a:lnTo>
                    <a:pt x="2041" y="238"/>
                  </a:lnTo>
                  <a:lnTo>
                    <a:pt x="2034" y="231"/>
                  </a:lnTo>
                  <a:cubicBezTo>
                    <a:pt x="2030" y="230"/>
                    <a:pt x="2028" y="226"/>
                    <a:pt x="2024" y="224"/>
                  </a:cubicBezTo>
                  <a:cubicBezTo>
                    <a:pt x="2020" y="219"/>
                    <a:pt x="2013" y="213"/>
                    <a:pt x="2004" y="209"/>
                  </a:cubicBezTo>
                  <a:lnTo>
                    <a:pt x="1979" y="193"/>
                  </a:lnTo>
                  <a:cubicBezTo>
                    <a:pt x="1976" y="191"/>
                    <a:pt x="1975" y="191"/>
                    <a:pt x="1972" y="190"/>
                  </a:cubicBezTo>
                  <a:cubicBezTo>
                    <a:pt x="1968" y="189"/>
                    <a:pt x="1962" y="184"/>
                    <a:pt x="1959" y="183"/>
                  </a:cubicBezTo>
                  <a:cubicBezTo>
                    <a:pt x="1951" y="178"/>
                    <a:pt x="1942" y="175"/>
                    <a:pt x="1933" y="169"/>
                  </a:cubicBezTo>
                  <a:cubicBezTo>
                    <a:pt x="1930" y="168"/>
                    <a:pt x="1925" y="165"/>
                    <a:pt x="1921" y="164"/>
                  </a:cubicBezTo>
                  <a:cubicBezTo>
                    <a:pt x="1893" y="151"/>
                    <a:pt x="1861" y="136"/>
                    <a:pt x="1810" y="117"/>
                  </a:cubicBezTo>
                  <a:lnTo>
                    <a:pt x="1786" y="107"/>
                  </a:lnTo>
                  <a:cubicBezTo>
                    <a:pt x="1692" y="74"/>
                    <a:pt x="1603" y="46"/>
                    <a:pt x="1512" y="27"/>
                  </a:cubicBezTo>
                  <a:cubicBezTo>
                    <a:pt x="1509" y="27"/>
                    <a:pt x="1505" y="26"/>
                    <a:pt x="1503" y="26"/>
                  </a:cubicBezTo>
                  <a:cubicBezTo>
                    <a:pt x="1457" y="17"/>
                    <a:pt x="1413" y="10"/>
                    <a:pt x="1366" y="5"/>
                  </a:cubicBezTo>
                  <a:cubicBezTo>
                    <a:pt x="1359" y="5"/>
                    <a:pt x="1353" y="4"/>
                    <a:pt x="1348" y="4"/>
                  </a:cubicBezTo>
                  <a:cubicBezTo>
                    <a:pt x="1322" y="1"/>
                    <a:pt x="1303" y="0"/>
                    <a:pt x="12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3652368" y="2010366"/>
              <a:ext cx="18858" cy="61149"/>
            </a:xfrm>
            <a:custGeom>
              <a:rect b="b" l="l" r="r" t="t"/>
              <a:pathLst>
                <a:path extrusionOk="0" h="1751" w="540">
                  <a:moveTo>
                    <a:pt x="474" y="1"/>
                  </a:moveTo>
                  <a:cubicBezTo>
                    <a:pt x="450" y="1"/>
                    <a:pt x="405" y="15"/>
                    <a:pt x="318" y="15"/>
                  </a:cubicBezTo>
                  <a:cubicBezTo>
                    <a:pt x="296" y="15"/>
                    <a:pt x="270" y="14"/>
                    <a:pt x="241" y="11"/>
                  </a:cubicBezTo>
                  <a:cubicBezTo>
                    <a:pt x="207" y="8"/>
                    <a:pt x="92" y="5"/>
                    <a:pt x="31" y="5"/>
                  </a:cubicBezTo>
                  <a:cubicBezTo>
                    <a:pt x="18" y="5"/>
                    <a:pt x="7" y="5"/>
                    <a:pt x="1" y="6"/>
                  </a:cubicBezTo>
                  <a:cubicBezTo>
                    <a:pt x="16" y="420"/>
                    <a:pt x="24" y="497"/>
                    <a:pt x="48" y="831"/>
                  </a:cubicBezTo>
                  <a:cubicBezTo>
                    <a:pt x="61" y="1048"/>
                    <a:pt x="89" y="1379"/>
                    <a:pt x="104" y="1563"/>
                  </a:cubicBezTo>
                  <a:cubicBezTo>
                    <a:pt x="111" y="1648"/>
                    <a:pt x="195" y="1751"/>
                    <a:pt x="320" y="1751"/>
                  </a:cubicBezTo>
                  <a:cubicBezTo>
                    <a:pt x="441" y="1751"/>
                    <a:pt x="539" y="1648"/>
                    <a:pt x="538" y="1532"/>
                  </a:cubicBezTo>
                  <a:cubicBezTo>
                    <a:pt x="535" y="1363"/>
                    <a:pt x="514" y="552"/>
                    <a:pt x="503" y="203"/>
                  </a:cubicBezTo>
                  <a:cubicBezTo>
                    <a:pt x="496" y="34"/>
                    <a:pt x="511"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3649330" y="1821196"/>
              <a:ext cx="17252" cy="76271"/>
            </a:xfrm>
            <a:custGeom>
              <a:rect b="b" l="l" r="r" t="t"/>
              <a:pathLst>
                <a:path extrusionOk="0" h="2184" w="494">
                  <a:moveTo>
                    <a:pt x="194" y="1"/>
                  </a:moveTo>
                  <a:cubicBezTo>
                    <a:pt x="168" y="1"/>
                    <a:pt x="142" y="7"/>
                    <a:pt x="117" y="22"/>
                  </a:cubicBezTo>
                  <a:cubicBezTo>
                    <a:pt x="60" y="54"/>
                    <a:pt x="46" y="115"/>
                    <a:pt x="46" y="115"/>
                  </a:cubicBezTo>
                  <a:cubicBezTo>
                    <a:pt x="37" y="148"/>
                    <a:pt x="39" y="164"/>
                    <a:pt x="42" y="284"/>
                  </a:cubicBezTo>
                  <a:cubicBezTo>
                    <a:pt x="1" y="2141"/>
                    <a:pt x="56" y="1200"/>
                    <a:pt x="48" y="2184"/>
                  </a:cubicBezTo>
                  <a:cubicBezTo>
                    <a:pt x="82" y="2176"/>
                    <a:pt x="158" y="2162"/>
                    <a:pt x="194" y="2158"/>
                  </a:cubicBezTo>
                  <a:cubicBezTo>
                    <a:pt x="230" y="2154"/>
                    <a:pt x="267" y="2153"/>
                    <a:pt x="305" y="2153"/>
                  </a:cubicBezTo>
                  <a:cubicBezTo>
                    <a:pt x="359" y="2153"/>
                    <a:pt x="413" y="2156"/>
                    <a:pt x="462" y="2162"/>
                  </a:cubicBezTo>
                  <a:cubicBezTo>
                    <a:pt x="473" y="2163"/>
                    <a:pt x="482" y="2163"/>
                    <a:pt x="494" y="2165"/>
                  </a:cubicBezTo>
                  <a:cubicBezTo>
                    <a:pt x="474" y="1639"/>
                    <a:pt x="440" y="1172"/>
                    <a:pt x="440" y="1172"/>
                  </a:cubicBezTo>
                  <a:lnTo>
                    <a:pt x="379" y="347"/>
                  </a:lnTo>
                  <a:cubicBezTo>
                    <a:pt x="364" y="188"/>
                    <a:pt x="362" y="159"/>
                    <a:pt x="351" y="120"/>
                  </a:cubicBezTo>
                  <a:cubicBezTo>
                    <a:pt x="332" y="51"/>
                    <a:pt x="266"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3520505" y="1944749"/>
              <a:ext cx="83989" cy="22001"/>
            </a:xfrm>
            <a:custGeom>
              <a:rect b="b" l="l" r="r" t="t"/>
              <a:pathLst>
                <a:path extrusionOk="0" h="630" w="2405">
                  <a:moveTo>
                    <a:pt x="2313" y="0"/>
                  </a:moveTo>
                  <a:cubicBezTo>
                    <a:pt x="941" y="18"/>
                    <a:pt x="1266" y="66"/>
                    <a:pt x="310" y="180"/>
                  </a:cubicBezTo>
                  <a:cubicBezTo>
                    <a:pt x="1" y="213"/>
                    <a:pt x="9" y="630"/>
                    <a:pt x="341" y="630"/>
                  </a:cubicBezTo>
                  <a:cubicBezTo>
                    <a:pt x="374" y="630"/>
                    <a:pt x="455" y="621"/>
                    <a:pt x="487" y="619"/>
                  </a:cubicBezTo>
                  <a:cubicBezTo>
                    <a:pt x="1039" y="554"/>
                    <a:pt x="955" y="460"/>
                    <a:pt x="2327" y="412"/>
                  </a:cubicBezTo>
                  <a:cubicBezTo>
                    <a:pt x="2301" y="9"/>
                    <a:pt x="2404" y="0"/>
                    <a:pt x="23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p:nvPr/>
          </p:nvSpPr>
          <p:spPr>
            <a:xfrm>
              <a:off x="3709849" y="1930920"/>
              <a:ext cx="77318" cy="18718"/>
            </a:xfrm>
            <a:custGeom>
              <a:rect b="b" l="l" r="r" t="t"/>
              <a:pathLst>
                <a:path extrusionOk="0" h="536" w="2214">
                  <a:moveTo>
                    <a:pt x="1811" y="1"/>
                  </a:moveTo>
                  <a:cubicBezTo>
                    <a:pt x="1411" y="1"/>
                    <a:pt x="684" y="115"/>
                    <a:pt x="0" y="152"/>
                  </a:cubicBezTo>
                  <a:cubicBezTo>
                    <a:pt x="42" y="286"/>
                    <a:pt x="75" y="497"/>
                    <a:pt x="75" y="497"/>
                  </a:cubicBezTo>
                  <a:cubicBezTo>
                    <a:pt x="76" y="511"/>
                    <a:pt x="79" y="525"/>
                    <a:pt x="80" y="536"/>
                  </a:cubicBezTo>
                  <a:cubicBezTo>
                    <a:pt x="1255" y="381"/>
                    <a:pt x="401" y="497"/>
                    <a:pt x="1577" y="398"/>
                  </a:cubicBezTo>
                  <a:cubicBezTo>
                    <a:pt x="1799" y="381"/>
                    <a:pt x="2012" y="342"/>
                    <a:pt x="2050" y="331"/>
                  </a:cubicBezTo>
                  <a:cubicBezTo>
                    <a:pt x="2174" y="297"/>
                    <a:pt x="2213" y="117"/>
                    <a:pt x="2082" y="41"/>
                  </a:cubicBezTo>
                  <a:cubicBezTo>
                    <a:pt x="2032" y="12"/>
                    <a:pt x="1938" y="1"/>
                    <a:pt x="1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
            <p:cNvSpPr/>
            <p:nvPr/>
          </p:nvSpPr>
          <p:spPr>
            <a:xfrm>
              <a:off x="3565588" y="1986724"/>
              <a:ext cx="52803" cy="52244"/>
            </a:xfrm>
            <a:custGeom>
              <a:rect b="b" l="l" r="r" t="t"/>
              <a:pathLst>
                <a:path extrusionOk="0" h="1496" w="1512">
                  <a:moveTo>
                    <a:pt x="1245" y="1"/>
                  </a:moveTo>
                  <a:cubicBezTo>
                    <a:pt x="966" y="281"/>
                    <a:pt x="630" y="579"/>
                    <a:pt x="202" y="1066"/>
                  </a:cubicBezTo>
                  <a:cubicBezTo>
                    <a:pt x="1" y="1291"/>
                    <a:pt x="137" y="1496"/>
                    <a:pt x="316" y="1496"/>
                  </a:cubicBezTo>
                  <a:cubicBezTo>
                    <a:pt x="352" y="1496"/>
                    <a:pt x="391" y="1487"/>
                    <a:pt x="429" y="1468"/>
                  </a:cubicBezTo>
                  <a:cubicBezTo>
                    <a:pt x="527" y="1418"/>
                    <a:pt x="572" y="1298"/>
                    <a:pt x="1073" y="800"/>
                  </a:cubicBezTo>
                  <a:cubicBezTo>
                    <a:pt x="1218" y="655"/>
                    <a:pt x="1366" y="511"/>
                    <a:pt x="1511" y="369"/>
                  </a:cubicBezTo>
                  <a:cubicBezTo>
                    <a:pt x="1460" y="315"/>
                    <a:pt x="1438" y="284"/>
                    <a:pt x="1394" y="224"/>
                  </a:cubicBezTo>
                  <a:cubicBezTo>
                    <a:pt x="1354" y="173"/>
                    <a:pt x="1278" y="61"/>
                    <a:pt x="1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3685194" y="1837295"/>
              <a:ext cx="74280" cy="73966"/>
            </a:xfrm>
            <a:custGeom>
              <a:rect b="b" l="l" r="r" t="t"/>
              <a:pathLst>
                <a:path extrusionOk="0" h="2118" w="2127">
                  <a:moveTo>
                    <a:pt x="1888" y="0"/>
                  </a:moveTo>
                  <a:cubicBezTo>
                    <a:pt x="1834" y="0"/>
                    <a:pt x="1777" y="56"/>
                    <a:pt x="1731" y="106"/>
                  </a:cubicBezTo>
                  <a:cubicBezTo>
                    <a:pt x="955" y="936"/>
                    <a:pt x="1116" y="649"/>
                    <a:pt x="1" y="1894"/>
                  </a:cubicBezTo>
                  <a:cubicBezTo>
                    <a:pt x="16" y="1902"/>
                    <a:pt x="34" y="1911"/>
                    <a:pt x="49" y="1919"/>
                  </a:cubicBezTo>
                  <a:cubicBezTo>
                    <a:pt x="161" y="1987"/>
                    <a:pt x="213" y="2025"/>
                    <a:pt x="295" y="2118"/>
                  </a:cubicBezTo>
                  <a:cubicBezTo>
                    <a:pt x="643" y="1691"/>
                    <a:pt x="2127" y="207"/>
                    <a:pt x="1946" y="26"/>
                  </a:cubicBezTo>
                  <a:cubicBezTo>
                    <a:pt x="1928" y="8"/>
                    <a:pt x="1908" y="0"/>
                    <a:pt x="1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3700141" y="1977994"/>
              <a:ext cx="40021" cy="41418"/>
            </a:xfrm>
            <a:custGeom>
              <a:rect b="b" l="l" r="r" t="t"/>
              <a:pathLst>
                <a:path extrusionOk="0" h="1186" w="1146">
                  <a:moveTo>
                    <a:pt x="219" y="12"/>
                  </a:moveTo>
                  <a:cubicBezTo>
                    <a:pt x="39" y="429"/>
                    <a:pt x="1" y="318"/>
                    <a:pt x="89" y="409"/>
                  </a:cubicBezTo>
                  <a:cubicBezTo>
                    <a:pt x="730" y="1119"/>
                    <a:pt x="754" y="1185"/>
                    <a:pt x="879" y="1185"/>
                  </a:cubicBezTo>
                  <a:cubicBezTo>
                    <a:pt x="924" y="1185"/>
                    <a:pt x="968" y="1166"/>
                    <a:pt x="1002" y="1133"/>
                  </a:cubicBezTo>
                  <a:cubicBezTo>
                    <a:pt x="1145" y="989"/>
                    <a:pt x="1003" y="837"/>
                    <a:pt x="579" y="393"/>
                  </a:cubicBezTo>
                  <a:cubicBezTo>
                    <a:pt x="206" y="1"/>
                    <a:pt x="402" y="216"/>
                    <a:pt x="219" y="1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3576938" y="1853289"/>
              <a:ext cx="59787" cy="55527"/>
            </a:xfrm>
            <a:custGeom>
              <a:rect b="b" l="l" r="r" t="t"/>
              <a:pathLst>
                <a:path extrusionOk="0" h="1590" w="1712">
                  <a:moveTo>
                    <a:pt x="289" y="0"/>
                  </a:moveTo>
                  <a:cubicBezTo>
                    <a:pt x="283" y="0"/>
                    <a:pt x="277" y="0"/>
                    <a:pt x="271" y="0"/>
                  </a:cubicBezTo>
                  <a:cubicBezTo>
                    <a:pt x="98" y="0"/>
                    <a:pt x="0" y="216"/>
                    <a:pt x="152" y="347"/>
                  </a:cubicBezTo>
                  <a:cubicBezTo>
                    <a:pt x="153" y="348"/>
                    <a:pt x="961" y="1185"/>
                    <a:pt x="1359" y="1589"/>
                  </a:cubicBezTo>
                  <a:cubicBezTo>
                    <a:pt x="1418" y="1544"/>
                    <a:pt x="1480" y="1505"/>
                    <a:pt x="1546" y="1468"/>
                  </a:cubicBezTo>
                  <a:cubicBezTo>
                    <a:pt x="1712" y="1378"/>
                    <a:pt x="1708" y="1415"/>
                    <a:pt x="1647" y="1353"/>
                  </a:cubicBezTo>
                  <a:cubicBezTo>
                    <a:pt x="1574" y="1275"/>
                    <a:pt x="1499" y="1196"/>
                    <a:pt x="1422" y="1120"/>
                  </a:cubicBezTo>
                  <a:cubicBezTo>
                    <a:pt x="308" y="24"/>
                    <a:pt x="407" y="0"/>
                    <a:pt x="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5"/>
          <p:cNvGrpSpPr/>
          <p:nvPr/>
        </p:nvGrpSpPr>
        <p:grpSpPr>
          <a:xfrm>
            <a:off x="10332850" y="219796"/>
            <a:ext cx="359787" cy="941305"/>
            <a:chOff x="1449768" y="944283"/>
            <a:chExt cx="235447" cy="615997"/>
          </a:xfrm>
        </p:grpSpPr>
        <p:sp>
          <p:nvSpPr>
            <p:cNvPr id="170" name="Google Shape;170;p5"/>
            <p:cNvSpPr/>
            <p:nvPr/>
          </p:nvSpPr>
          <p:spPr>
            <a:xfrm>
              <a:off x="1449768" y="944283"/>
              <a:ext cx="235447" cy="562567"/>
            </a:xfrm>
            <a:custGeom>
              <a:rect b="b" l="l" r="r" t="t"/>
              <a:pathLst>
                <a:path extrusionOk="0" h="16109" w="6742">
                  <a:moveTo>
                    <a:pt x="5490" y="1"/>
                  </a:moveTo>
                  <a:cubicBezTo>
                    <a:pt x="5412" y="1"/>
                    <a:pt x="5332" y="7"/>
                    <a:pt x="5250" y="19"/>
                  </a:cubicBezTo>
                  <a:cubicBezTo>
                    <a:pt x="4944" y="65"/>
                    <a:pt x="4617" y="171"/>
                    <a:pt x="4247" y="346"/>
                  </a:cubicBezTo>
                  <a:cubicBezTo>
                    <a:pt x="3734" y="588"/>
                    <a:pt x="3244" y="950"/>
                    <a:pt x="2793" y="1423"/>
                  </a:cubicBezTo>
                  <a:cubicBezTo>
                    <a:pt x="2365" y="1872"/>
                    <a:pt x="1987" y="2400"/>
                    <a:pt x="1636" y="3042"/>
                  </a:cubicBezTo>
                  <a:cubicBezTo>
                    <a:pt x="1312" y="3636"/>
                    <a:pt x="1040" y="4288"/>
                    <a:pt x="800" y="5026"/>
                  </a:cubicBezTo>
                  <a:cubicBezTo>
                    <a:pt x="577" y="5718"/>
                    <a:pt x="395" y="6463"/>
                    <a:pt x="267" y="7243"/>
                  </a:cubicBezTo>
                  <a:cubicBezTo>
                    <a:pt x="140" y="7990"/>
                    <a:pt x="61" y="8769"/>
                    <a:pt x="29" y="9556"/>
                  </a:cubicBezTo>
                  <a:cubicBezTo>
                    <a:pt x="0" y="10322"/>
                    <a:pt x="20" y="11084"/>
                    <a:pt x="87" y="11818"/>
                  </a:cubicBezTo>
                  <a:cubicBezTo>
                    <a:pt x="152" y="12544"/>
                    <a:pt x="268" y="13240"/>
                    <a:pt x="432" y="13886"/>
                  </a:cubicBezTo>
                  <a:cubicBezTo>
                    <a:pt x="539" y="14310"/>
                    <a:pt x="668" y="14710"/>
                    <a:pt x="815" y="15073"/>
                  </a:cubicBezTo>
                  <a:cubicBezTo>
                    <a:pt x="765" y="15350"/>
                    <a:pt x="726" y="15623"/>
                    <a:pt x="704" y="15884"/>
                  </a:cubicBezTo>
                  <a:lnTo>
                    <a:pt x="700" y="15906"/>
                  </a:lnTo>
                  <a:lnTo>
                    <a:pt x="699" y="15929"/>
                  </a:lnTo>
                  <a:cubicBezTo>
                    <a:pt x="699" y="15962"/>
                    <a:pt x="706" y="15990"/>
                    <a:pt x="724" y="16018"/>
                  </a:cubicBezTo>
                  <a:cubicBezTo>
                    <a:pt x="747" y="16060"/>
                    <a:pt x="787" y="16092"/>
                    <a:pt x="835" y="16105"/>
                  </a:cubicBezTo>
                  <a:cubicBezTo>
                    <a:pt x="849" y="16107"/>
                    <a:pt x="864" y="16109"/>
                    <a:pt x="878" y="16109"/>
                  </a:cubicBezTo>
                  <a:cubicBezTo>
                    <a:pt x="910" y="16109"/>
                    <a:pt x="940" y="16100"/>
                    <a:pt x="971" y="16085"/>
                  </a:cubicBezTo>
                  <a:cubicBezTo>
                    <a:pt x="1007" y="16063"/>
                    <a:pt x="1049" y="16019"/>
                    <a:pt x="1055" y="15973"/>
                  </a:cubicBezTo>
                  <a:cubicBezTo>
                    <a:pt x="1062" y="15916"/>
                    <a:pt x="1072" y="15859"/>
                    <a:pt x="1083" y="15804"/>
                  </a:cubicBezTo>
                  <a:lnTo>
                    <a:pt x="1091" y="15753"/>
                  </a:lnTo>
                  <a:cubicBezTo>
                    <a:pt x="1095" y="15732"/>
                    <a:pt x="1098" y="15711"/>
                    <a:pt x="1100" y="15688"/>
                  </a:cubicBezTo>
                  <a:cubicBezTo>
                    <a:pt x="1117" y="15721"/>
                    <a:pt x="1134" y="15754"/>
                    <a:pt x="1152" y="15787"/>
                  </a:cubicBezTo>
                  <a:cubicBezTo>
                    <a:pt x="1150" y="15776"/>
                    <a:pt x="1150" y="15768"/>
                    <a:pt x="1147" y="15757"/>
                  </a:cubicBezTo>
                  <a:cubicBezTo>
                    <a:pt x="1139" y="15644"/>
                    <a:pt x="1138" y="15529"/>
                    <a:pt x="1143" y="15416"/>
                  </a:cubicBezTo>
                  <a:cubicBezTo>
                    <a:pt x="1145" y="15402"/>
                    <a:pt x="1150" y="15388"/>
                    <a:pt x="1158" y="15380"/>
                  </a:cubicBezTo>
                  <a:cubicBezTo>
                    <a:pt x="1185" y="15246"/>
                    <a:pt x="1212" y="15112"/>
                    <a:pt x="1243" y="14980"/>
                  </a:cubicBezTo>
                  <a:cubicBezTo>
                    <a:pt x="1312" y="14662"/>
                    <a:pt x="1399" y="14327"/>
                    <a:pt x="1505" y="13955"/>
                  </a:cubicBezTo>
                  <a:cubicBezTo>
                    <a:pt x="1689" y="13324"/>
                    <a:pt x="1916" y="12677"/>
                    <a:pt x="2199" y="11978"/>
                  </a:cubicBezTo>
                  <a:lnTo>
                    <a:pt x="2197" y="11978"/>
                  </a:lnTo>
                  <a:lnTo>
                    <a:pt x="2188" y="11994"/>
                  </a:lnTo>
                  <a:cubicBezTo>
                    <a:pt x="2741" y="10660"/>
                    <a:pt x="3458" y="9384"/>
                    <a:pt x="4154" y="8153"/>
                  </a:cubicBezTo>
                  <a:cubicBezTo>
                    <a:pt x="4606" y="7352"/>
                    <a:pt x="5074" y="6524"/>
                    <a:pt x="5492" y="5685"/>
                  </a:cubicBezTo>
                  <a:cubicBezTo>
                    <a:pt x="5771" y="5123"/>
                    <a:pt x="5998" y="4616"/>
                    <a:pt x="6186" y="4137"/>
                  </a:cubicBezTo>
                  <a:cubicBezTo>
                    <a:pt x="6287" y="3884"/>
                    <a:pt x="6377" y="3613"/>
                    <a:pt x="6458" y="3330"/>
                  </a:cubicBezTo>
                  <a:cubicBezTo>
                    <a:pt x="6548" y="3012"/>
                    <a:pt x="6617" y="2701"/>
                    <a:pt x="6665" y="2403"/>
                  </a:cubicBezTo>
                  <a:cubicBezTo>
                    <a:pt x="6718" y="2055"/>
                    <a:pt x="6741" y="1750"/>
                    <a:pt x="6732" y="1467"/>
                  </a:cubicBezTo>
                  <a:cubicBezTo>
                    <a:pt x="6716" y="1003"/>
                    <a:pt x="6596" y="395"/>
                    <a:pt x="6099" y="128"/>
                  </a:cubicBezTo>
                  <a:cubicBezTo>
                    <a:pt x="5938" y="43"/>
                    <a:pt x="5749" y="1"/>
                    <a:pt x="5531" y="1"/>
                  </a:cubicBezTo>
                  <a:cubicBezTo>
                    <a:pt x="5517" y="1"/>
                    <a:pt x="5504" y="1"/>
                    <a:pt x="54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5"/>
            <p:cNvSpPr/>
            <p:nvPr/>
          </p:nvSpPr>
          <p:spPr>
            <a:xfrm>
              <a:off x="1460035" y="978087"/>
              <a:ext cx="188372" cy="582193"/>
            </a:xfrm>
            <a:custGeom>
              <a:rect b="b" l="l" r="r" t="t"/>
              <a:pathLst>
                <a:path extrusionOk="0" h="16671" w="5394">
                  <a:moveTo>
                    <a:pt x="2449" y="5036"/>
                  </a:moveTo>
                  <a:cubicBezTo>
                    <a:pt x="2449" y="5036"/>
                    <a:pt x="2449" y="5036"/>
                    <a:pt x="2449" y="5037"/>
                  </a:cubicBezTo>
                  <a:lnTo>
                    <a:pt x="2449" y="5037"/>
                  </a:lnTo>
                  <a:cubicBezTo>
                    <a:pt x="2449" y="5036"/>
                    <a:pt x="2449" y="5036"/>
                    <a:pt x="2449" y="5036"/>
                  </a:cubicBezTo>
                  <a:close/>
                  <a:moveTo>
                    <a:pt x="3024" y="5764"/>
                  </a:moveTo>
                  <a:lnTo>
                    <a:pt x="3024" y="5764"/>
                  </a:lnTo>
                  <a:cubicBezTo>
                    <a:pt x="3023" y="5764"/>
                    <a:pt x="3023" y="5765"/>
                    <a:pt x="3022" y="5766"/>
                  </a:cubicBezTo>
                  <a:cubicBezTo>
                    <a:pt x="3022" y="5765"/>
                    <a:pt x="3023" y="5765"/>
                    <a:pt x="3024" y="5764"/>
                  </a:cubicBezTo>
                  <a:close/>
                  <a:moveTo>
                    <a:pt x="1499" y="6534"/>
                  </a:moveTo>
                  <a:cubicBezTo>
                    <a:pt x="1500" y="6536"/>
                    <a:pt x="1500" y="6537"/>
                    <a:pt x="1501" y="6539"/>
                  </a:cubicBezTo>
                  <a:cubicBezTo>
                    <a:pt x="1500" y="6537"/>
                    <a:pt x="1500" y="6536"/>
                    <a:pt x="1499" y="6534"/>
                  </a:cubicBezTo>
                  <a:close/>
                  <a:moveTo>
                    <a:pt x="10" y="9548"/>
                  </a:moveTo>
                  <a:cubicBezTo>
                    <a:pt x="10" y="9549"/>
                    <a:pt x="10" y="9550"/>
                    <a:pt x="10" y="9550"/>
                  </a:cubicBezTo>
                  <a:lnTo>
                    <a:pt x="10" y="9550"/>
                  </a:lnTo>
                  <a:cubicBezTo>
                    <a:pt x="10" y="9550"/>
                    <a:pt x="10" y="9549"/>
                    <a:pt x="10" y="9548"/>
                  </a:cubicBezTo>
                  <a:close/>
                  <a:moveTo>
                    <a:pt x="935" y="10767"/>
                  </a:moveTo>
                  <a:cubicBezTo>
                    <a:pt x="935" y="10771"/>
                    <a:pt x="934" y="10774"/>
                    <a:pt x="934" y="10777"/>
                  </a:cubicBezTo>
                  <a:lnTo>
                    <a:pt x="934" y="10777"/>
                  </a:lnTo>
                  <a:cubicBezTo>
                    <a:pt x="935" y="10774"/>
                    <a:pt x="935" y="10770"/>
                    <a:pt x="935" y="10767"/>
                  </a:cubicBezTo>
                  <a:close/>
                  <a:moveTo>
                    <a:pt x="507" y="10933"/>
                  </a:moveTo>
                  <a:cubicBezTo>
                    <a:pt x="507" y="10934"/>
                    <a:pt x="507" y="10934"/>
                    <a:pt x="507" y="10934"/>
                  </a:cubicBezTo>
                  <a:cubicBezTo>
                    <a:pt x="507" y="10934"/>
                    <a:pt x="507" y="10934"/>
                    <a:pt x="507" y="10933"/>
                  </a:cubicBezTo>
                  <a:close/>
                  <a:moveTo>
                    <a:pt x="5025" y="1"/>
                  </a:moveTo>
                  <a:cubicBezTo>
                    <a:pt x="5007" y="1"/>
                    <a:pt x="4992" y="9"/>
                    <a:pt x="4981" y="26"/>
                  </a:cubicBezTo>
                  <a:cubicBezTo>
                    <a:pt x="4749" y="382"/>
                    <a:pt x="4519" y="742"/>
                    <a:pt x="4296" y="1105"/>
                  </a:cubicBezTo>
                  <a:cubicBezTo>
                    <a:pt x="4294" y="1104"/>
                    <a:pt x="4289" y="1100"/>
                    <a:pt x="4287" y="1098"/>
                  </a:cubicBezTo>
                  <a:cubicBezTo>
                    <a:pt x="4274" y="1086"/>
                    <a:pt x="4263" y="1072"/>
                    <a:pt x="4254" y="1057"/>
                  </a:cubicBezTo>
                  <a:cubicBezTo>
                    <a:pt x="4238" y="1029"/>
                    <a:pt x="4226" y="999"/>
                    <a:pt x="4215" y="969"/>
                  </a:cubicBezTo>
                  <a:cubicBezTo>
                    <a:pt x="4197" y="906"/>
                    <a:pt x="4186" y="840"/>
                    <a:pt x="4178" y="775"/>
                  </a:cubicBezTo>
                  <a:cubicBezTo>
                    <a:pt x="4167" y="687"/>
                    <a:pt x="4162" y="596"/>
                    <a:pt x="4160" y="506"/>
                  </a:cubicBezTo>
                  <a:lnTo>
                    <a:pt x="4160" y="520"/>
                  </a:lnTo>
                  <a:cubicBezTo>
                    <a:pt x="4158" y="416"/>
                    <a:pt x="4158" y="314"/>
                    <a:pt x="4160" y="211"/>
                  </a:cubicBezTo>
                  <a:cubicBezTo>
                    <a:pt x="4160" y="197"/>
                    <a:pt x="4158" y="184"/>
                    <a:pt x="4150" y="175"/>
                  </a:cubicBezTo>
                  <a:cubicBezTo>
                    <a:pt x="4142" y="164"/>
                    <a:pt x="4129" y="157"/>
                    <a:pt x="4117" y="155"/>
                  </a:cubicBezTo>
                  <a:lnTo>
                    <a:pt x="4114" y="155"/>
                  </a:lnTo>
                  <a:cubicBezTo>
                    <a:pt x="4089" y="155"/>
                    <a:pt x="4063" y="175"/>
                    <a:pt x="4063" y="201"/>
                  </a:cubicBezTo>
                  <a:cubicBezTo>
                    <a:pt x="4062" y="334"/>
                    <a:pt x="4062" y="465"/>
                    <a:pt x="4067" y="597"/>
                  </a:cubicBezTo>
                  <a:cubicBezTo>
                    <a:pt x="4073" y="705"/>
                    <a:pt x="4081" y="811"/>
                    <a:pt x="4102" y="916"/>
                  </a:cubicBezTo>
                  <a:cubicBezTo>
                    <a:pt x="4121" y="1016"/>
                    <a:pt x="4162" y="1126"/>
                    <a:pt x="4247" y="1185"/>
                  </a:cubicBezTo>
                  <a:cubicBezTo>
                    <a:pt x="4183" y="1289"/>
                    <a:pt x="4118" y="1391"/>
                    <a:pt x="4056" y="1495"/>
                  </a:cubicBezTo>
                  <a:cubicBezTo>
                    <a:pt x="3841" y="1855"/>
                    <a:pt x="3635" y="2223"/>
                    <a:pt x="3434" y="2591"/>
                  </a:cubicBezTo>
                  <a:cubicBezTo>
                    <a:pt x="3420" y="2580"/>
                    <a:pt x="3406" y="2571"/>
                    <a:pt x="3394" y="2559"/>
                  </a:cubicBezTo>
                  <a:cubicBezTo>
                    <a:pt x="3373" y="2538"/>
                    <a:pt x="3356" y="2517"/>
                    <a:pt x="3338" y="2494"/>
                  </a:cubicBezTo>
                  <a:cubicBezTo>
                    <a:pt x="3316" y="2458"/>
                    <a:pt x="3301" y="2418"/>
                    <a:pt x="3287" y="2377"/>
                  </a:cubicBezTo>
                  <a:cubicBezTo>
                    <a:pt x="3233" y="2200"/>
                    <a:pt x="3224" y="2015"/>
                    <a:pt x="3218" y="1831"/>
                  </a:cubicBezTo>
                  <a:lnTo>
                    <a:pt x="3218" y="1837"/>
                  </a:lnTo>
                  <a:cubicBezTo>
                    <a:pt x="3214" y="1713"/>
                    <a:pt x="3214" y="1590"/>
                    <a:pt x="3213" y="1466"/>
                  </a:cubicBezTo>
                  <a:cubicBezTo>
                    <a:pt x="3213" y="1361"/>
                    <a:pt x="3211" y="1256"/>
                    <a:pt x="3199" y="1149"/>
                  </a:cubicBezTo>
                  <a:cubicBezTo>
                    <a:pt x="3196" y="1126"/>
                    <a:pt x="3173" y="1108"/>
                    <a:pt x="3149" y="1108"/>
                  </a:cubicBezTo>
                  <a:lnTo>
                    <a:pt x="3141" y="1108"/>
                  </a:lnTo>
                  <a:cubicBezTo>
                    <a:pt x="3113" y="1114"/>
                    <a:pt x="3097" y="1140"/>
                    <a:pt x="3099" y="1165"/>
                  </a:cubicBezTo>
                  <a:cubicBezTo>
                    <a:pt x="3106" y="1221"/>
                    <a:pt x="3108" y="1278"/>
                    <a:pt x="3109" y="1333"/>
                  </a:cubicBezTo>
                  <a:lnTo>
                    <a:pt x="3109" y="1319"/>
                  </a:lnTo>
                  <a:cubicBezTo>
                    <a:pt x="3115" y="1504"/>
                    <a:pt x="3109" y="1688"/>
                    <a:pt x="3116" y="1873"/>
                  </a:cubicBezTo>
                  <a:cubicBezTo>
                    <a:pt x="3120" y="1975"/>
                    <a:pt x="3124" y="2076"/>
                    <a:pt x="3138" y="2177"/>
                  </a:cubicBezTo>
                  <a:cubicBezTo>
                    <a:pt x="3149" y="2262"/>
                    <a:pt x="3166" y="2348"/>
                    <a:pt x="3193" y="2428"/>
                  </a:cubicBezTo>
                  <a:cubicBezTo>
                    <a:pt x="3214" y="2495"/>
                    <a:pt x="3249" y="2558"/>
                    <a:pt x="3297" y="2611"/>
                  </a:cubicBezTo>
                  <a:cubicBezTo>
                    <a:pt x="3320" y="2638"/>
                    <a:pt x="3345" y="2660"/>
                    <a:pt x="3373" y="2680"/>
                  </a:cubicBezTo>
                  <a:cubicBezTo>
                    <a:pt x="3376" y="2682"/>
                    <a:pt x="3378" y="2683"/>
                    <a:pt x="3380" y="2683"/>
                  </a:cubicBezTo>
                  <a:cubicBezTo>
                    <a:pt x="3322" y="2791"/>
                    <a:pt x="3262" y="2897"/>
                    <a:pt x="3206" y="3005"/>
                  </a:cubicBezTo>
                  <a:cubicBezTo>
                    <a:pt x="2957" y="3476"/>
                    <a:pt x="2723" y="3953"/>
                    <a:pt x="2502" y="4439"/>
                  </a:cubicBezTo>
                  <a:cubicBezTo>
                    <a:pt x="2492" y="4402"/>
                    <a:pt x="2482" y="4365"/>
                    <a:pt x="2471" y="4329"/>
                  </a:cubicBezTo>
                  <a:cubicBezTo>
                    <a:pt x="2460" y="4290"/>
                    <a:pt x="2447" y="4254"/>
                    <a:pt x="2433" y="4216"/>
                  </a:cubicBezTo>
                  <a:cubicBezTo>
                    <a:pt x="2423" y="4191"/>
                    <a:pt x="2412" y="4163"/>
                    <a:pt x="2402" y="4135"/>
                  </a:cubicBezTo>
                  <a:cubicBezTo>
                    <a:pt x="2391" y="4111"/>
                    <a:pt x="2384" y="4084"/>
                    <a:pt x="2376" y="4060"/>
                  </a:cubicBezTo>
                  <a:lnTo>
                    <a:pt x="2376" y="4062"/>
                  </a:lnTo>
                  <a:lnTo>
                    <a:pt x="2372" y="4053"/>
                  </a:lnTo>
                  <a:lnTo>
                    <a:pt x="2372" y="4050"/>
                  </a:lnTo>
                  <a:cubicBezTo>
                    <a:pt x="2285" y="3742"/>
                    <a:pt x="2262" y="3419"/>
                    <a:pt x="2252" y="3100"/>
                  </a:cubicBezTo>
                  <a:lnTo>
                    <a:pt x="2252" y="3114"/>
                  </a:lnTo>
                  <a:cubicBezTo>
                    <a:pt x="2245" y="2876"/>
                    <a:pt x="2245" y="2640"/>
                    <a:pt x="2234" y="2404"/>
                  </a:cubicBezTo>
                  <a:cubicBezTo>
                    <a:pt x="2234" y="2392"/>
                    <a:pt x="2224" y="2379"/>
                    <a:pt x="2213" y="2373"/>
                  </a:cubicBezTo>
                  <a:cubicBezTo>
                    <a:pt x="2205" y="2366"/>
                    <a:pt x="2195" y="2363"/>
                    <a:pt x="2184" y="2363"/>
                  </a:cubicBezTo>
                  <a:lnTo>
                    <a:pt x="2176" y="2363"/>
                  </a:lnTo>
                  <a:cubicBezTo>
                    <a:pt x="2164" y="2364"/>
                    <a:pt x="2151" y="2371"/>
                    <a:pt x="2144" y="2384"/>
                  </a:cubicBezTo>
                  <a:cubicBezTo>
                    <a:pt x="2136" y="2396"/>
                    <a:pt x="2136" y="2407"/>
                    <a:pt x="2136" y="2421"/>
                  </a:cubicBezTo>
                  <a:lnTo>
                    <a:pt x="2141" y="2541"/>
                  </a:lnTo>
                  <a:lnTo>
                    <a:pt x="2141" y="2535"/>
                  </a:lnTo>
                  <a:cubicBezTo>
                    <a:pt x="2150" y="2852"/>
                    <a:pt x="2148" y="3166"/>
                    <a:pt x="2172" y="3482"/>
                  </a:cubicBezTo>
                  <a:cubicBezTo>
                    <a:pt x="2184" y="3643"/>
                    <a:pt x="2206" y="3804"/>
                    <a:pt x="2244" y="3960"/>
                  </a:cubicBezTo>
                  <a:cubicBezTo>
                    <a:pt x="2259" y="4025"/>
                    <a:pt x="2275" y="4089"/>
                    <a:pt x="2296" y="4151"/>
                  </a:cubicBezTo>
                  <a:cubicBezTo>
                    <a:pt x="2308" y="4189"/>
                    <a:pt x="2322" y="4225"/>
                    <a:pt x="2336" y="4261"/>
                  </a:cubicBezTo>
                  <a:cubicBezTo>
                    <a:pt x="2347" y="4290"/>
                    <a:pt x="2357" y="4322"/>
                    <a:pt x="2365" y="4351"/>
                  </a:cubicBezTo>
                  <a:cubicBezTo>
                    <a:pt x="2382" y="4400"/>
                    <a:pt x="2391" y="4453"/>
                    <a:pt x="2406" y="4503"/>
                  </a:cubicBezTo>
                  <a:cubicBezTo>
                    <a:pt x="2413" y="4529"/>
                    <a:pt x="2424" y="4552"/>
                    <a:pt x="2438" y="4576"/>
                  </a:cubicBezTo>
                  <a:cubicBezTo>
                    <a:pt x="2204" y="5095"/>
                    <a:pt x="1984" y="5621"/>
                    <a:pt x="1781" y="6152"/>
                  </a:cubicBezTo>
                  <a:cubicBezTo>
                    <a:pt x="1729" y="6289"/>
                    <a:pt x="1680" y="6427"/>
                    <a:pt x="1631" y="6565"/>
                  </a:cubicBezTo>
                  <a:cubicBezTo>
                    <a:pt x="1629" y="6560"/>
                    <a:pt x="1629" y="6554"/>
                    <a:pt x="1627" y="6550"/>
                  </a:cubicBezTo>
                  <a:cubicBezTo>
                    <a:pt x="1617" y="6510"/>
                    <a:pt x="1603" y="6471"/>
                    <a:pt x="1589" y="6434"/>
                  </a:cubicBezTo>
                  <a:cubicBezTo>
                    <a:pt x="1569" y="6380"/>
                    <a:pt x="1540" y="6330"/>
                    <a:pt x="1515" y="6277"/>
                  </a:cubicBezTo>
                  <a:cubicBezTo>
                    <a:pt x="1486" y="6213"/>
                    <a:pt x="1464" y="6147"/>
                    <a:pt x="1443" y="6082"/>
                  </a:cubicBezTo>
                  <a:cubicBezTo>
                    <a:pt x="1361" y="5811"/>
                    <a:pt x="1327" y="5530"/>
                    <a:pt x="1302" y="5248"/>
                  </a:cubicBezTo>
                  <a:cubicBezTo>
                    <a:pt x="1279" y="4976"/>
                    <a:pt x="1268" y="4701"/>
                    <a:pt x="1245" y="4428"/>
                  </a:cubicBezTo>
                  <a:cubicBezTo>
                    <a:pt x="1244" y="4405"/>
                    <a:pt x="1218" y="4387"/>
                    <a:pt x="1196" y="4387"/>
                  </a:cubicBezTo>
                  <a:lnTo>
                    <a:pt x="1189" y="4387"/>
                  </a:lnTo>
                  <a:cubicBezTo>
                    <a:pt x="1161" y="4392"/>
                    <a:pt x="1146" y="4418"/>
                    <a:pt x="1149" y="4445"/>
                  </a:cubicBezTo>
                  <a:cubicBezTo>
                    <a:pt x="1163" y="4617"/>
                    <a:pt x="1171" y="4790"/>
                    <a:pt x="1181" y="4962"/>
                  </a:cubicBezTo>
                  <a:cubicBezTo>
                    <a:pt x="1190" y="5153"/>
                    <a:pt x="1205" y="5346"/>
                    <a:pt x="1226" y="5538"/>
                  </a:cubicBezTo>
                  <a:cubicBezTo>
                    <a:pt x="1250" y="5723"/>
                    <a:pt x="1279" y="5905"/>
                    <a:pt x="1328" y="6085"/>
                  </a:cubicBezTo>
                  <a:cubicBezTo>
                    <a:pt x="1350" y="6166"/>
                    <a:pt x="1377" y="6246"/>
                    <a:pt x="1410" y="6325"/>
                  </a:cubicBezTo>
                  <a:cubicBezTo>
                    <a:pt x="1425" y="6365"/>
                    <a:pt x="1446" y="6401"/>
                    <a:pt x="1465" y="6441"/>
                  </a:cubicBezTo>
                  <a:cubicBezTo>
                    <a:pt x="1478" y="6469"/>
                    <a:pt x="1489" y="6499"/>
                    <a:pt x="1498" y="6530"/>
                  </a:cubicBezTo>
                  <a:lnTo>
                    <a:pt x="1498" y="6530"/>
                  </a:lnTo>
                  <a:cubicBezTo>
                    <a:pt x="1508" y="6567"/>
                    <a:pt x="1515" y="6607"/>
                    <a:pt x="1526" y="6644"/>
                  </a:cubicBezTo>
                  <a:cubicBezTo>
                    <a:pt x="1534" y="6676"/>
                    <a:pt x="1548" y="6703"/>
                    <a:pt x="1574" y="6720"/>
                  </a:cubicBezTo>
                  <a:lnTo>
                    <a:pt x="1575" y="6720"/>
                  </a:lnTo>
                  <a:cubicBezTo>
                    <a:pt x="1332" y="7406"/>
                    <a:pt x="1117" y="8103"/>
                    <a:pt x="938" y="8808"/>
                  </a:cubicBezTo>
                  <a:cubicBezTo>
                    <a:pt x="934" y="8802"/>
                    <a:pt x="928" y="8796"/>
                    <a:pt x="924" y="8789"/>
                  </a:cubicBezTo>
                  <a:cubicBezTo>
                    <a:pt x="876" y="8705"/>
                    <a:pt x="841" y="8611"/>
                    <a:pt x="812" y="8519"/>
                  </a:cubicBezTo>
                  <a:lnTo>
                    <a:pt x="812" y="8521"/>
                  </a:lnTo>
                  <a:lnTo>
                    <a:pt x="811" y="8514"/>
                  </a:lnTo>
                  <a:lnTo>
                    <a:pt x="811" y="8513"/>
                  </a:lnTo>
                  <a:cubicBezTo>
                    <a:pt x="721" y="8209"/>
                    <a:pt x="678" y="7893"/>
                    <a:pt x="639" y="7580"/>
                  </a:cubicBezTo>
                  <a:cubicBezTo>
                    <a:pt x="623" y="7433"/>
                    <a:pt x="609" y="7284"/>
                    <a:pt x="595" y="7137"/>
                  </a:cubicBezTo>
                  <a:cubicBezTo>
                    <a:pt x="587" y="7034"/>
                    <a:pt x="577" y="6934"/>
                    <a:pt x="568" y="6833"/>
                  </a:cubicBezTo>
                  <a:cubicBezTo>
                    <a:pt x="566" y="6808"/>
                    <a:pt x="541" y="6792"/>
                    <a:pt x="518" y="6792"/>
                  </a:cubicBezTo>
                  <a:lnTo>
                    <a:pt x="508" y="6792"/>
                  </a:lnTo>
                  <a:cubicBezTo>
                    <a:pt x="481" y="6796"/>
                    <a:pt x="466" y="6822"/>
                    <a:pt x="470" y="6848"/>
                  </a:cubicBezTo>
                  <a:cubicBezTo>
                    <a:pt x="481" y="6974"/>
                    <a:pt x="492" y="7099"/>
                    <a:pt x="501" y="7228"/>
                  </a:cubicBezTo>
                  <a:cubicBezTo>
                    <a:pt x="519" y="7413"/>
                    <a:pt x="539" y="7596"/>
                    <a:pt x="562" y="7781"/>
                  </a:cubicBezTo>
                  <a:cubicBezTo>
                    <a:pt x="587" y="7975"/>
                    <a:pt x="619" y="8168"/>
                    <a:pt x="660" y="8358"/>
                  </a:cubicBezTo>
                  <a:cubicBezTo>
                    <a:pt x="678" y="8437"/>
                    <a:pt x="700" y="8514"/>
                    <a:pt x="722" y="8593"/>
                  </a:cubicBezTo>
                  <a:cubicBezTo>
                    <a:pt x="746" y="8665"/>
                    <a:pt x="773" y="8738"/>
                    <a:pt x="805" y="8807"/>
                  </a:cubicBezTo>
                  <a:cubicBezTo>
                    <a:pt x="830" y="8855"/>
                    <a:pt x="860" y="8901"/>
                    <a:pt x="898" y="8941"/>
                  </a:cubicBezTo>
                  <a:lnTo>
                    <a:pt x="902" y="8946"/>
                  </a:lnTo>
                  <a:cubicBezTo>
                    <a:pt x="860" y="9112"/>
                    <a:pt x="818" y="9278"/>
                    <a:pt x="780" y="9445"/>
                  </a:cubicBezTo>
                  <a:cubicBezTo>
                    <a:pt x="668" y="9936"/>
                    <a:pt x="581" y="10433"/>
                    <a:pt x="507" y="10933"/>
                  </a:cubicBezTo>
                  <a:lnTo>
                    <a:pt x="506" y="10930"/>
                  </a:lnTo>
                  <a:lnTo>
                    <a:pt x="506" y="10930"/>
                  </a:lnTo>
                  <a:cubicBezTo>
                    <a:pt x="506" y="10931"/>
                    <a:pt x="506" y="10931"/>
                    <a:pt x="506" y="10931"/>
                  </a:cubicBezTo>
                  <a:lnTo>
                    <a:pt x="506" y="10931"/>
                  </a:lnTo>
                  <a:cubicBezTo>
                    <a:pt x="505" y="10929"/>
                    <a:pt x="503" y="10928"/>
                    <a:pt x="501" y="10926"/>
                  </a:cubicBezTo>
                  <a:lnTo>
                    <a:pt x="501" y="10923"/>
                  </a:lnTo>
                  <a:cubicBezTo>
                    <a:pt x="449" y="10831"/>
                    <a:pt x="414" y="10726"/>
                    <a:pt x="381" y="10622"/>
                  </a:cubicBezTo>
                  <a:cubicBezTo>
                    <a:pt x="315" y="10408"/>
                    <a:pt x="265" y="10189"/>
                    <a:pt x="216" y="9971"/>
                  </a:cubicBezTo>
                  <a:cubicBezTo>
                    <a:pt x="195" y="9877"/>
                    <a:pt x="174" y="9782"/>
                    <a:pt x="152" y="9688"/>
                  </a:cubicBezTo>
                  <a:cubicBezTo>
                    <a:pt x="136" y="9623"/>
                    <a:pt x="120" y="9557"/>
                    <a:pt x="98" y="9493"/>
                  </a:cubicBezTo>
                  <a:cubicBezTo>
                    <a:pt x="91" y="9474"/>
                    <a:pt x="72" y="9464"/>
                    <a:pt x="51" y="9464"/>
                  </a:cubicBezTo>
                  <a:cubicBezTo>
                    <a:pt x="44" y="9464"/>
                    <a:pt x="38" y="9466"/>
                    <a:pt x="31" y="9467"/>
                  </a:cubicBezTo>
                  <a:cubicBezTo>
                    <a:pt x="18" y="9472"/>
                    <a:pt x="10" y="9483"/>
                    <a:pt x="4" y="9495"/>
                  </a:cubicBezTo>
                  <a:cubicBezTo>
                    <a:pt x="0" y="9508"/>
                    <a:pt x="2" y="9521"/>
                    <a:pt x="4" y="9535"/>
                  </a:cubicBezTo>
                  <a:cubicBezTo>
                    <a:pt x="7" y="9540"/>
                    <a:pt x="9" y="9547"/>
                    <a:pt x="11" y="9553"/>
                  </a:cubicBezTo>
                  <a:lnTo>
                    <a:pt x="11" y="9553"/>
                  </a:lnTo>
                  <a:cubicBezTo>
                    <a:pt x="11" y="9552"/>
                    <a:pt x="11" y="9551"/>
                    <a:pt x="10" y="9550"/>
                  </a:cubicBezTo>
                  <a:lnTo>
                    <a:pt x="10" y="9550"/>
                  </a:lnTo>
                  <a:cubicBezTo>
                    <a:pt x="25" y="9602"/>
                    <a:pt x="38" y="9652"/>
                    <a:pt x="50" y="9706"/>
                  </a:cubicBezTo>
                  <a:cubicBezTo>
                    <a:pt x="67" y="9780"/>
                    <a:pt x="83" y="9853"/>
                    <a:pt x="100" y="9927"/>
                  </a:cubicBezTo>
                  <a:cubicBezTo>
                    <a:pt x="141" y="10109"/>
                    <a:pt x="183" y="10292"/>
                    <a:pt x="231" y="10473"/>
                  </a:cubicBezTo>
                  <a:cubicBezTo>
                    <a:pt x="252" y="10553"/>
                    <a:pt x="276" y="10632"/>
                    <a:pt x="301" y="10712"/>
                  </a:cubicBezTo>
                  <a:cubicBezTo>
                    <a:pt x="323" y="10781"/>
                    <a:pt x="348" y="10846"/>
                    <a:pt x="380" y="10912"/>
                  </a:cubicBezTo>
                  <a:cubicBezTo>
                    <a:pt x="401" y="10958"/>
                    <a:pt x="427" y="11005"/>
                    <a:pt x="460" y="11043"/>
                  </a:cubicBezTo>
                  <a:cubicBezTo>
                    <a:pt x="467" y="11050"/>
                    <a:pt x="474" y="11055"/>
                    <a:pt x="483" y="11061"/>
                  </a:cubicBezTo>
                  <a:cubicBezTo>
                    <a:pt x="479" y="11085"/>
                    <a:pt x="474" y="11108"/>
                    <a:pt x="472" y="11130"/>
                  </a:cubicBezTo>
                  <a:cubicBezTo>
                    <a:pt x="391" y="11707"/>
                    <a:pt x="334" y="12286"/>
                    <a:pt x="304" y="12867"/>
                  </a:cubicBezTo>
                  <a:cubicBezTo>
                    <a:pt x="272" y="13454"/>
                    <a:pt x="274" y="14043"/>
                    <a:pt x="311" y="14633"/>
                  </a:cubicBezTo>
                  <a:cubicBezTo>
                    <a:pt x="327" y="14934"/>
                    <a:pt x="356" y="15236"/>
                    <a:pt x="391" y="15537"/>
                  </a:cubicBezTo>
                  <a:cubicBezTo>
                    <a:pt x="430" y="15850"/>
                    <a:pt x="470" y="16168"/>
                    <a:pt x="540" y="16476"/>
                  </a:cubicBezTo>
                  <a:cubicBezTo>
                    <a:pt x="566" y="16589"/>
                    <a:pt x="682" y="16670"/>
                    <a:pt x="794" y="16670"/>
                  </a:cubicBezTo>
                  <a:cubicBezTo>
                    <a:pt x="795" y="16670"/>
                    <a:pt x="796" y="16670"/>
                    <a:pt x="797" y="16670"/>
                  </a:cubicBezTo>
                  <a:cubicBezTo>
                    <a:pt x="866" y="16670"/>
                    <a:pt x="932" y="16641"/>
                    <a:pt x="982" y="16593"/>
                  </a:cubicBezTo>
                  <a:cubicBezTo>
                    <a:pt x="1029" y="16546"/>
                    <a:pt x="1066" y="16470"/>
                    <a:pt x="1059" y="16403"/>
                  </a:cubicBezTo>
                  <a:cubicBezTo>
                    <a:pt x="1033" y="16169"/>
                    <a:pt x="997" y="15937"/>
                    <a:pt x="968" y="15705"/>
                  </a:cubicBezTo>
                  <a:cubicBezTo>
                    <a:pt x="950" y="15562"/>
                    <a:pt x="934" y="15420"/>
                    <a:pt x="920" y="15275"/>
                  </a:cubicBezTo>
                  <a:cubicBezTo>
                    <a:pt x="907" y="15214"/>
                    <a:pt x="898" y="15153"/>
                    <a:pt x="891" y="15092"/>
                  </a:cubicBezTo>
                  <a:cubicBezTo>
                    <a:pt x="871" y="14989"/>
                    <a:pt x="853" y="14884"/>
                    <a:pt x="845" y="14779"/>
                  </a:cubicBezTo>
                  <a:cubicBezTo>
                    <a:pt x="837" y="14665"/>
                    <a:pt x="835" y="14551"/>
                    <a:pt x="840" y="14437"/>
                  </a:cubicBezTo>
                  <a:cubicBezTo>
                    <a:pt x="840" y="14428"/>
                    <a:pt x="844" y="14420"/>
                    <a:pt x="847" y="14413"/>
                  </a:cubicBezTo>
                  <a:cubicBezTo>
                    <a:pt x="830" y="14126"/>
                    <a:pt x="818" y="13840"/>
                    <a:pt x="809" y="13553"/>
                  </a:cubicBezTo>
                  <a:cubicBezTo>
                    <a:pt x="795" y="13082"/>
                    <a:pt x="802" y="12612"/>
                    <a:pt x="824" y="12141"/>
                  </a:cubicBezTo>
                  <a:cubicBezTo>
                    <a:pt x="844" y="11764"/>
                    <a:pt x="873" y="11389"/>
                    <a:pt x="911" y="11012"/>
                  </a:cubicBezTo>
                  <a:cubicBezTo>
                    <a:pt x="913" y="11010"/>
                    <a:pt x="916" y="11009"/>
                    <a:pt x="918" y="11006"/>
                  </a:cubicBezTo>
                  <a:cubicBezTo>
                    <a:pt x="978" y="10962"/>
                    <a:pt x="1030" y="10908"/>
                    <a:pt x="1081" y="10853"/>
                  </a:cubicBezTo>
                  <a:cubicBezTo>
                    <a:pt x="1147" y="10784"/>
                    <a:pt x="1205" y="10708"/>
                    <a:pt x="1261" y="10631"/>
                  </a:cubicBezTo>
                  <a:cubicBezTo>
                    <a:pt x="1374" y="10477"/>
                    <a:pt x="1473" y="10315"/>
                    <a:pt x="1571" y="10153"/>
                  </a:cubicBezTo>
                  <a:cubicBezTo>
                    <a:pt x="1613" y="10085"/>
                    <a:pt x="1653" y="10018"/>
                    <a:pt x="1694" y="9950"/>
                  </a:cubicBezTo>
                  <a:cubicBezTo>
                    <a:pt x="1727" y="9895"/>
                    <a:pt x="1762" y="9840"/>
                    <a:pt x="1798" y="9789"/>
                  </a:cubicBezTo>
                  <a:cubicBezTo>
                    <a:pt x="1816" y="9764"/>
                    <a:pt x="1811" y="9729"/>
                    <a:pt x="1785" y="9711"/>
                  </a:cubicBezTo>
                  <a:cubicBezTo>
                    <a:pt x="1776" y="9704"/>
                    <a:pt x="1764" y="9700"/>
                    <a:pt x="1752" y="9700"/>
                  </a:cubicBezTo>
                  <a:cubicBezTo>
                    <a:pt x="1735" y="9700"/>
                    <a:pt x="1719" y="9708"/>
                    <a:pt x="1708" y="9722"/>
                  </a:cubicBezTo>
                  <a:cubicBezTo>
                    <a:pt x="1661" y="9791"/>
                    <a:pt x="1620" y="9862"/>
                    <a:pt x="1578" y="9934"/>
                  </a:cubicBezTo>
                  <a:cubicBezTo>
                    <a:pt x="1522" y="10030"/>
                    <a:pt x="1465" y="10127"/>
                    <a:pt x="1406" y="10222"/>
                  </a:cubicBezTo>
                  <a:cubicBezTo>
                    <a:pt x="1342" y="10327"/>
                    <a:pt x="1273" y="10431"/>
                    <a:pt x="1203" y="10530"/>
                  </a:cubicBezTo>
                  <a:cubicBezTo>
                    <a:pt x="1132" y="10632"/>
                    <a:pt x="1056" y="10729"/>
                    <a:pt x="971" y="10818"/>
                  </a:cubicBezTo>
                  <a:cubicBezTo>
                    <a:pt x="956" y="10834"/>
                    <a:pt x="940" y="10847"/>
                    <a:pt x="925" y="10861"/>
                  </a:cubicBezTo>
                  <a:cubicBezTo>
                    <a:pt x="928" y="10838"/>
                    <a:pt x="928" y="10812"/>
                    <a:pt x="932" y="10788"/>
                  </a:cubicBezTo>
                  <a:cubicBezTo>
                    <a:pt x="932" y="10785"/>
                    <a:pt x="932" y="10784"/>
                    <a:pt x="934" y="10783"/>
                  </a:cubicBezTo>
                  <a:lnTo>
                    <a:pt x="934" y="10778"/>
                  </a:lnTo>
                  <a:cubicBezTo>
                    <a:pt x="934" y="10778"/>
                    <a:pt x="934" y="10777"/>
                    <a:pt x="934" y="10777"/>
                  </a:cubicBezTo>
                  <a:lnTo>
                    <a:pt x="934" y="10777"/>
                  </a:lnTo>
                  <a:cubicBezTo>
                    <a:pt x="934" y="10777"/>
                    <a:pt x="934" y="10777"/>
                    <a:pt x="934" y="10777"/>
                  </a:cubicBezTo>
                  <a:lnTo>
                    <a:pt x="935" y="10762"/>
                  </a:lnTo>
                  <a:lnTo>
                    <a:pt x="936" y="10737"/>
                  </a:lnTo>
                  <a:lnTo>
                    <a:pt x="936" y="10748"/>
                  </a:lnTo>
                  <a:cubicBezTo>
                    <a:pt x="1008" y="10178"/>
                    <a:pt x="1105" y="9613"/>
                    <a:pt x="1222" y="9056"/>
                  </a:cubicBezTo>
                  <a:cubicBezTo>
                    <a:pt x="1263" y="9050"/>
                    <a:pt x="1302" y="9042"/>
                    <a:pt x="1342" y="9029"/>
                  </a:cubicBezTo>
                  <a:cubicBezTo>
                    <a:pt x="1399" y="9010"/>
                    <a:pt x="1454" y="8982"/>
                    <a:pt x="1506" y="8953"/>
                  </a:cubicBezTo>
                  <a:cubicBezTo>
                    <a:pt x="1571" y="8915"/>
                    <a:pt x="1633" y="8872"/>
                    <a:pt x="1693" y="8825"/>
                  </a:cubicBezTo>
                  <a:cubicBezTo>
                    <a:pt x="1827" y="8721"/>
                    <a:pt x="1950" y="8603"/>
                    <a:pt x="2067" y="8480"/>
                  </a:cubicBezTo>
                  <a:cubicBezTo>
                    <a:pt x="2295" y="8242"/>
                    <a:pt x="2502" y="7984"/>
                    <a:pt x="2706" y="7726"/>
                  </a:cubicBezTo>
                  <a:cubicBezTo>
                    <a:pt x="2796" y="7610"/>
                    <a:pt x="2886" y="7493"/>
                    <a:pt x="2975" y="7377"/>
                  </a:cubicBezTo>
                  <a:cubicBezTo>
                    <a:pt x="3039" y="7293"/>
                    <a:pt x="3104" y="7210"/>
                    <a:pt x="3173" y="7131"/>
                  </a:cubicBezTo>
                  <a:cubicBezTo>
                    <a:pt x="3185" y="7117"/>
                    <a:pt x="3189" y="7094"/>
                    <a:pt x="3185" y="7077"/>
                  </a:cubicBezTo>
                  <a:cubicBezTo>
                    <a:pt x="3182" y="7059"/>
                    <a:pt x="3171" y="7044"/>
                    <a:pt x="3157" y="7032"/>
                  </a:cubicBezTo>
                  <a:cubicBezTo>
                    <a:pt x="3146" y="7024"/>
                    <a:pt x="3132" y="7019"/>
                    <a:pt x="3118" y="7019"/>
                  </a:cubicBezTo>
                  <a:cubicBezTo>
                    <a:pt x="3114" y="7019"/>
                    <a:pt x="3110" y="7020"/>
                    <a:pt x="3106" y="7021"/>
                  </a:cubicBezTo>
                  <a:cubicBezTo>
                    <a:pt x="3087" y="7023"/>
                    <a:pt x="3073" y="7034"/>
                    <a:pt x="3061" y="7048"/>
                  </a:cubicBezTo>
                  <a:cubicBezTo>
                    <a:pt x="2996" y="7124"/>
                    <a:pt x="2935" y="7203"/>
                    <a:pt x="2874" y="7283"/>
                  </a:cubicBezTo>
                  <a:lnTo>
                    <a:pt x="2611" y="7629"/>
                  </a:lnTo>
                  <a:cubicBezTo>
                    <a:pt x="2405" y="7895"/>
                    <a:pt x="2197" y="8157"/>
                    <a:pt x="1965" y="8401"/>
                  </a:cubicBezTo>
                  <a:cubicBezTo>
                    <a:pt x="1816" y="8557"/>
                    <a:pt x="1654" y="8709"/>
                    <a:pt x="1471" y="8826"/>
                  </a:cubicBezTo>
                  <a:cubicBezTo>
                    <a:pt x="1410" y="8864"/>
                    <a:pt x="1348" y="8894"/>
                    <a:pt x="1281" y="8916"/>
                  </a:cubicBezTo>
                  <a:cubicBezTo>
                    <a:pt x="1272" y="8920"/>
                    <a:pt x="1259" y="8920"/>
                    <a:pt x="1250" y="8922"/>
                  </a:cubicBezTo>
                  <a:cubicBezTo>
                    <a:pt x="1408" y="8183"/>
                    <a:pt x="1606" y="7453"/>
                    <a:pt x="1839" y="6734"/>
                  </a:cubicBezTo>
                  <a:cubicBezTo>
                    <a:pt x="1857" y="6734"/>
                    <a:pt x="1875" y="6734"/>
                    <a:pt x="1893" y="6732"/>
                  </a:cubicBezTo>
                  <a:cubicBezTo>
                    <a:pt x="1943" y="6728"/>
                    <a:pt x="1991" y="6713"/>
                    <a:pt x="2038" y="6698"/>
                  </a:cubicBezTo>
                  <a:cubicBezTo>
                    <a:pt x="2099" y="6677"/>
                    <a:pt x="2155" y="6648"/>
                    <a:pt x="2212" y="6616"/>
                  </a:cubicBezTo>
                  <a:cubicBezTo>
                    <a:pt x="2342" y="6544"/>
                    <a:pt x="2460" y="6455"/>
                    <a:pt x="2575" y="6361"/>
                  </a:cubicBezTo>
                  <a:cubicBezTo>
                    <a:pt x="2702" y="6257"/>
                    <a:pt x="2821" y="6145"/>
                    <a:pt x="2938" y="6029"/>
                  </a:cubicBezTo>
                  <a:cubicBezTo>
                    <a:pt x="3061" y="5909"/>
                    <a:pt x="3178" y="5782"/>
                    <a:pt x="3294" y="5657"/>
                  </a:cubicBezTo>
                  <a:cubicBezTo>
                    <a:pt x="3399" y="5539"/>
                    <a:pt x="3501" y="5421"/>
                    <a:pt x="3601" y="5299"/>
                  </a:cubicBezTo>
                  <a:cubicBezTo>
                    <a:pt x="3675" y="5209"/>
                    <a:pt x="3746" y="5118"/>
                    <a:pt x="3815" y="5023"/>
                  </a:cubicBezTo>
                  <a:cubicBezTo>
                    <a:pt x="3834" y="4998"/>
                    <a:pt x="3828" y="4960"/>
                    <a:pt x="3801" y="4940"/>
                  </a:cubicBezTo>
                  <a:cubicBezTo>
                    <a:pt x="3790" y="4933"/>
                    <a:pt x="3778" y="4929"/>
                    <a:pt x="3765" y="4929"/>
                  </a:cubicBezTo>
                  <a:cubicBezTo>
                    <a:pt x="3747" y="4929"/>
                    <a:pt x="3729" y="4937"/>
                    <a:pt x="3717" y="4953"/>
                  </a:cubicBezTo>
                  <a:cubicBezTo>
                    <a:pt x="3627" y="5074"/>
                    <a:pt x="3532" y="5192"/>
                    <a:pt x="3434" y="5306"/>
                  </a:cubicBezTo>
                  <a:cubicBezTo>
                    <a:pt x="3302" y="5463"/>
                    <a:pt x="3166" y="5615"/>
                    <a:pt x="3024" y="5764"/>
                  </a:cubicBezTo>
                  <a:lnTo>
                    <a:pt x="3024" y="5764"/>
                  </a:lnTo>
                  <a:cubicBezTo>
                    <a:pt x="3025" y="5763"/>
                    <a:pt x="3025" y="5763"/>
                    <a:pt x="3025" y="5762"/>
                  </a:cubicBezTo>
                  <a:lnTo>
                    <a:pt x="3025" y="5762"/>
                  </a:lnTo>
                  <a:cubicBezTo>
                    <a:pt x="2895" y="5898"/>
                    <a:pt x="2760" y="6029"/>
                    <a:pt x="2619" y="6155"/>
                  </a:cubicBezTo>
                  <a:cubicBezTo>
                    <a:pt x="2488" y="6272"/>
                    <a:pt x="2349" y="6383"/>
                    <a:pt x="2198" y="6478"/>
                  </a:cubicBezTo>
                  <a:cubicBezTo>
                    <a:pt x="2122" y="6525"/>
                    <a:pt x="2042" y="6565"/>
                    <a:pt x="1958" y="6593"/>
                  </a:cubicBezTo>
                  <a:cubicBezTo>
                    <a:pt x="1930" y="6600"/>
                    <a:pt x="1903" y="6604"/>
                    <a:pt x="1875" y="6608"/>
                  </a:cubicBezTo>
                  <a:cubicBezTo>
                    <a:pt x="2049" y="6079"/>
                    <a:pt x="2240" y="5555"/>
                    <a:pt x="2448" y="5039"/>
                  </a:cubicBezTo>
                  <a:lnTo>
                    <a:pt x="2448" y="5039"/>
                  </a:lnTo>
                  <a:cubicBezTo>
                    <a:pt x="2448" y="5039"/>
                    <a:pt x="2448" y="5039"/>
                    <a:pt x="2448" y="5040"/>
                  </a:cubicBezTo>
                  <a:cubicBezTo>
                    <a:pt x="2498" y="4918"/>
                    <a:pt x="2550" y="4798"/>
                    <a:pt x="2601" y="4677"/>
                  </a:cubicBezTo>
                  <a:lnTo>
                    <a:pt x="2622" y="4682"/>
                  </a:lnTo>
                  <a:cubicBezTo>
                    <a:pt x="2659" y="4689"/>
                    <a:pt x="2695" y="4692"/>
                    <a:pt x="2732" y="4696"/>
                  </a:cubicBezTo>
                  <a:cubicBezTo>
                    <a:pt x="2765" y="4697"/>
                    <a:pt x="2799" y="4701"/>
                    <a:pt x="2832" y="4701"/>
                  </a:cubicBezTo>
                  <a:cubicBezTo>
                    <a:pt x="2855" y="4701"/>
                    <a:pt x="2881" y="4697"/>
                    <a:pt x="2905" y="4695"/>
                  </a:cubicBezTo>
                  <a:cubicBezTo>
                    <a:pt x="2960" y="4688"/>
                    <a:pt x="3014" y="4670"/>
                    <a:pt x="3064" y="4650"/>
                  </a:cubicBezTo>
                  <a:cubicBezTo>
                    <a:pt x="3199" y="4605"/>
                    <a:pt x="3323" y="4529"/>
                    <a:pt x="3442" y="4453"/>
                  </a:cubicBezTo>
                  <a:cubicBezTo>
                    <a:pt x="3579" y="4365"/>
                    <a:pt x="3708" y="4264"/>
                    <a:pt x="3833" y="4160"/>
                  </a:cubicBezTo>
                  <a:cubicBezTo>
                    <a:pt x="3968" y="4048"/>
                    <a:pt x="4099" y="3930"/>
                    <a:pt x="4226" y="3807"/>
                  </a:cubicBezTo>
                  <a:cubicBezTo>
                    <a:pt x="4335" y="3703"/>
                    <a:pt x="4439" y="3597"/>
                    <a:pt x="4539" y="3488"/>
                  </a:cubicBezTo>
                  <a:cubicBezTo>
                    <a:pt x="4621" y="3400"/>
                    <a:pt x="4699" y="3310"/>
                    <a:pt x="4775" y="3215"/>
                  </a:cubicBezTo>
                  <a:cubicBezTo>
                    <a:pt x="4795" y="3190"/>
                    <a:pt x="4788" y="3151"/>
                    <a:pt x="4762" y="3132"/>
                  </a:cubicBezTo>
                  <a:cubicBezTo>
                    <a:pt x="4752" y="3125"/>
                    <a:pt x="4741" y="3122"/>
                    <a:pt x="4729" y="3122"/>
                  </a:cubicBezTo>
                  <a:cubicBezTo>
                    <a:pt x="4710" y="3122"/>
                    <a:pt x="4691" y="3130"/>
                    <a:pt x="4679" y="3144"/>
                  </a:cubicBezTo>
                  <a:cubicBezTo>
                    <a:pt x="4585" y="3267"/>
                    <a:pt x="4479" y="3383"/>
                    <a:pt x="4372" y="3495"/>
                  </a:cubicBezTo>
                  <a:lnTo>
                    <a:pt x="4375" y="3491"/>
                  </a:lnTo>
                  <a:lnTo>
                    <a:pt x="4375" y="3491"/>
                  </a:lnTo>
                  <a:cubicBezTo>
                    <a:pt x="4215" y="3659"/>
                    <a:pt x="4049" y="3819"/>
                    <a:pt x="3875" y="3971"/>
                  </a:cubicBezTo>
                  <a:cubicBezTo>
                    <a:pt x="3699" y="4124"/>
                    <a:pt x="3516" y="4269"/>
                    <a:pt x="3319" y="4394"/>
                  </a:cubicBezTo>
                  <a:cubicBezTo>
                    <a:pt x="3211" y="4461"/>
                    <a:pt x="3098" y="4519"/>
                    <a:pt x="2978" y="4559"/>
                  </a:cubicBezTo>
                  <a:cubicBezTo>
                    <a:pt x="2931" y="4573"/>
                    <a:pt x="2883" y="4584"/>
                    <a:pt x="2834" y="4587"/>
                  </a:cubicBezTo>
                  <a:cubicBezTo>
                    <a:pt x="2794" y="4587"/>
                    <a:pt x="2757" y="4584"/>
                    <a:pt x="2717" y="4580"/>
                  </a:cubicBezTo>
                  <a:cubicBezTo>
                    <a:pt x="2694" y="4579"/>
                    <a:pt x="2669" y="4573"/>
                    <a:pt x="2645" y="4570"/>
                  </a:cubicBezTo>
                  <a:cubicBezTo>
                    <a:pt x="2910" y="3950"/>
                    <a:pt x="3199" y="3342"/>
                    <a:pt x="3508" y="2743"/>
                  </a:cubicBezTo>
                  <a:cubicBezTo>
                    <a:pt x="3547" y="2755"/>
                    <a:pt x="3588" y="2763"/>
                    <a:pt x="3630" y="2765"/>
                  </a:cubicBezTo>
                  <a:cubicBezTo>
                    <a:pt x="3639" y="2765"/>
                    <a:pt x="3649" y="2765"/>
                    <a:pt x="3659" y="2765"/>
                  </a:cubicBezTo>
                  <a:cubicBezTo>
                    <a:pt x="3716" y="2765"/>
                    <a:pt x="3773" y="2755"/>
                    <a:pt x="3828" y="2741"/>
                  </a:cubicBezTo>
                  <a:cubicBezTo>
                    <a:pt x="3973" y="2701"/>
                    <a:pt x="4104" y="2627"/>
                    <a:pt x="4229" y="2544"/>
                  </a:cubicBezTo>
                  <a:cubicBezTo>
                    <a:pt x="4382" y="2442"/>
                    <a:pt x="4524" y="2320"/>
                    <a:pt x="4661" y="2196"/>
                  </a:cubicBezTo>
                  <a:cubicBezTo>
                    <a:pt x="4795" y="2073"/>
                    <a:pt x="4925" y="1943"/>
                    <a:pt x="5052" y="1812"/>
                  </a:cubicBezTo>
                  <a:cubicBezTo>
                    <a:pt x="5152" y="1709"/>
                    <a:pt x="5250" y="1606"/>
                    <a:pt x="5354" y="1508"/>
                  </a:cubicBezTo>
                  <a:cubicBezTo>
                    <a:pt x="5387" y="1500"/>
                    <a:pt x="5394" y="1470"/>
                    <a:pt x="5373" y="1445"/>
                  </a:cubicBezTo>
                  <a:cubicBezTo>
                    <a:pt x="5364" y="1432"/>
                    <a:pt x="5347" y="1425"/>
                    <a:pt x="5330" y="1425"/>
                  </a:cubicBezTo>
                  <a:cubicBezTo>
                    <a:pt x="5318" y="1425"/>
                    <a:pt x="5306" y="1428"/>
                    <a:pt x="5297" y="1437"/>
                  </a:cubicBezTo>
                  <a:cubicBezTo>
                    <a:pt x="5223" y="1506"/>
                    <a:pt x="5152" y="1580"/>
                    <a:pt x="5082" y="1652"/>
                  </a:cubicBezTo>
                  <a:cubicBezTo>
                    <a:pt x="4987" y="1750"/>
                    <a:pt x="4890" y="1849"/>
                    <a:pt x="4792" y="1946"/>
                  </a:cubicBezTo>
                  <a:cubicBezTo>
                    <a:pt x="4684" y="2051"/>
                    <a:pt x="4577" y="2153"/>
                    <a:pt x="4462" y="2250"/>
                  </a:cubicBezTo>
                  <a:cubicBezTo>
                    <a:pt x="4357" y="2339"/>
                    <a:pt x="4245" y="2424"/>
                    <a:pt x="4128" y="2500"/>
                  </a:cubicBezTo>
                  <a:cubicBezTo>
                    <a:pt x="4035" y="2556"/>
                    <a:pt x="3939" y="2606"/>
                    <a:pt x="3834" y="2640"/>
                  </a:cubicBezTo>
                  <a:cubicBezTo>
                    <a:pt x="3780" y="2657"/>
                    <a:pt x="3729" y="2667"/>
                    <a:pt x="3674" y="2668"/>
                  </a:cubicBezTo>
                  <a:cubicBezTo>
                    <a:pt x="3639" y="2668"/>
                    <a:pt x="3605" y="2665"/>
                    <a:pt x="3570" y="2658"/>
                  </a:cubicBezTo>
                  <a:lnTo>
                    <a:pt x="3567" y="2658"/>
                  </a:lnTo>
                  <a:cubicBezTo>
                    <a:pt x="3595" y="2606"/>
                    <a:pt x="3620" y="2555"/>
                    <a:pt x="3648" y="2502"/>
                  </a:cubicBezTo>
                  <a:cubicBezTo>
                    <a:pt x="3863" y="2092"/>
                    <a:pt x="4091" y="1688"/>
                    <a:pt x="4324" y="1287"/>
                  </a:cubicBezTo>
                  <a:cubicBezTo>
                    <a:pt x="4336" y="1267"/>
                    <a:pt x="4347" y="1246"/>
                    <a:pt x="4360" y="1228"/>
                  </a:cubicBezTo>
                  <a:cubicBezTo>
                    <a:pt x="4364" y="1228"/>
                    <a:pt x="4369" y="1228"/>
                    <a:pt x="4373" y="1228"/>
                  </a:cubicBezTo>
                  <a:cubicBezTo>
                    <a:pt x="4404" y="1228"/>
                    <a:pt x="4434" y="1224"/>
                    <a:pt x="4463" y="1216"/>
                  </a:cubicBezTo>
                  <a:cubicBezTo>
                    <a:pt x="4541" y="1194"/>
                    <a:pt x="4608" y="1154"/>
                    <a:pt x="4676" y="1111"/>
                  </a:cubicBezTo>
                  <a:cubicBezTo>
                    <a:pt x="4775" y="1046"/>
                    <a:pt x="4868" y="973"/>
                    <a:pt x="4958" y="897"/>
                  </a:cubicBezTo>
                  <a:cubicBezTo>
                    <a:pt x="5082" y="793"/>
                    <a:pt x="5199" y="681"/>
                    <a:pt x="5318" y="574"/>
                  </a:cubicBezTo>
                  <a:cubicBezTo>
                    <a:pt x="5340" y="553"/>
                    <a:pt x="5346" y="520"/>
                    <a:pt x="5326" y="496"/>
                  </a:cubicBezTo>
                  <a:cubicBezTo>
                    <a:pt x="5316" y="483"/>
                    <a:pt x="5299" y="474"/>
                    <a:pt x="5282" y="474"/>
                  </a:cubicBezTo>
                  <a:cubicBezTo>
                    <a:pt x="5270" y="474"/>
                    <a:pt x="5258" y="478"/>
                    <a:pt x="5249" y="487"/>
                  </a:cubicBezTo>
                  <a:cubicBezTo>
                    <a:pt x="5133" y="600"/>
                    <a:pt x="5016" y="710"/>
                    <a:pt x="4894" y="815"/>
                  </a:cubicBezTo>
                  <a:cubicBezTo>
                    <a:pt x="4804" y="894"/>
                    <a:pt x="4709" y="969"/>
                    <a:pt x="4607" y="1035"/>
                  </a:cubicBezTo>
                  <a:cubicBezTo>
                    <a:pt x="4606" y="1035"/>
                    <a:pt x="4604" y="1036"/>
                    <a:pt x="4601" y="1038"/>
                  </a:cubicBezTo>
                  <a:cubicBezTo>
                    <a:pt x="4603" y="1038"/>
                    <a:pt x="4603" y="1036"/>
                    <a:pt x="4606" y="1036"/>
                  </a:cubicBezTo>
                  <a:cubicBezTo>
                    <a:pt x="4601" y="1038"/>
                    <a:pt x="4600" y="1039"/>
                    <a:pt x="4596" y="1042"/>
                  </a:cubicBezTo>
                  <a:cubicBezTo>
                    <a:pt x="4599" y="1039"/>
                    <a:pt x="4600" y="1039"/>
                    <a:pt x="4601" y="1038"/>
                  </a:cubicBezTo>
                  <a:lnTo>
                    <a:pt x="4601" y="1038"/>
                  </a:lnTo>
                  <a:cubicBezTo>
                    <a:pt x="4553" y="1069"/>
                    <a:pt x="4500" y="1097"/>
                    <a:pt x="4445" y="1116"/>
                  </a:cubicBezTo>
                  <a:lnTo>
                    <a:pt x="4445" y="1116"/>
                  </a:lnTo>
                  <a:cubicBezTo>
                    <a:pt x="4446" y="1116"/>
                    <a:pt x="4446" y="1115"/>
                    <a:pt x="4447" y="1115"/>
                  </a:cubicBezTo>
                  <a:lnTo>
                    <a:pt x="4447" y="1115"/>
                  </a:lnTo>
                  <a:cubicBezTo>
                    <a:pt x="4446" y="1115"/>
                    <a:pt x="4444" y="1116"/>
                    <a:pt x="4443" y="1117"/>
                  </a:cubicBezTo>
                  <a:lnTo>
                    <a:pt x="4443" y="1117"/>
                  </a:lnTo>
                  <a:cubicBezTo>
                    <a:pt x="4442" y="1117"/>
                    <a:pt x="4442" y="1118"/>
                    <a:pt x="4441" y="1118"/>
                  </a:cubicBezTo>
                  <a:cubicBezTo>
                    <a:pt x="4441" y="1118"/>
                    <a:pt x="4440" y="1118"/>
                    <a:pt x="4439" y="1118"/>
                  </a:cubicBezTo>
                  <a:lnTo>
                    <a:pt x="4439" y="1118"/>
                  </a:lnTo>
                  <a:cubicBezTo>
                    <a:pt x="4433" y="1119"/>
                    <a:pt x="4427" y="1119"/>
                    <a:pt x="4421" y="1120"/>
                  </a:cubicBezTo>
                  <a:cubicBezTo>
                    <a:pt x="4629" y="768"/>
                    <a:pt x="4843" y="418"/>
                    <a:pt x="5068" y="75"/>
                  </a:cubicBezTo>
                  <a:cubicBezTo>
                    <a:pt x="5083" y="52"/>
                    <a:pt x="5071" y="20"/>
                    <a:pt x="5049" y="8"/>
                  </a:cubicBezTo>
                  <a:cubicBezTo>
                    <a:pt x="5042" y="2"/>
                    <a:pt x="5034" y="1"/>
                    <a:pt x="5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5"/>
            <p:cNvSpPr/>
            <p:nvPr/>
          </p:nvSpPr>
          <p:spPr>
            <a:xfrm>
              <a:off x="1543078" y="1119798"/>
              <a:ext cx="210" cy="314"/>
            </a:xfrm>
            <a:custGeom>
              <a:rect b="b" l="l" r="r" t="t"/>
              <a:pathLst>
                <a:path extrusionOk="0" h="9" w="6">
                  <a:moveTo>
                    <a:pt x="1" y="0"/>
                  </a:moveTo>
                  <a:lnTo>
                    <a:pt x="1" y="2"/>
                  </a:lnTo>
                  <a:cubicBezTo>
                    <a:pt x="4" y="4"/>
                    <a:pt x="4" y="7"/>
                    <a:pt x="5" y="8"/>
                  </a:cubicBezTo>
                  <a:cubicBezTo>
                    <a:pt x="5" y="4"/>
                    <a:pt x="4" y="2"/>
                    <a:pt x="1"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 name="Google Shape;173;p5"/>
          <p:cNvGrpSpPr/>
          <p:nvPr/>
        </p:nvGrpSpPr>
        <p:grpSpPr>
          <a:xfrm>
            <a:off x="9744914" y="172311"/>
            <a:ext cx="393993" cy="485237"/>
            <a:chOff x="1033156" y="562102"/>
            <a:chExt cx="257832" cy="317543"/>
          </a:xfrm>
        </p:grpSpPr>
        <p:sp>
          <p:nvSpPr>
            <p:cNvPr id="174" name="Google Shape;174;p5"/>
            <p:cNvSpPr/>
            <p:nvPr/>
          </p:nvSpPr>
          <p:spPr>
            <a:xfrm>
              <a:off x="1133031" y="620351"/>
              <a:ext cx="47530" cy="94745"/>
            </a:xfrm>
            <a:custGeom>
              <a:rect b="b" l="l" r="r" t="t"/>
              <a:pathLst>
                <a:path extrusionOk="0" h="2713" w="1361">
                  <a:moveTo>
                    <a:pt x="602" y="0"/>
                  </a:moveTo>
                  <a:cubicBezTo>
                    <a:pt x="587" y="0"/>
                    <a:pt x="572" y="0"/>
                    <a:pt x="557" y="2"/>
                  </a:cubicBezTo>
                  <a:cubicBezTo>
                    <a:pt x="428" y="8"/>
                    <a:pt x="312" y="53"/>
                    <a:pt x="223" y="129"/>
                  </a:cubicBezTo>
                  <a:cubicBezTo>
                    <a:pt x="159" y="184"/>
                    <a:pt x="109" y="262"/>
                    <a:pt x="68" y="366"/>
                  </a:cubicBezTo>
                  <a:cubicBezTo>
                    <a:pt x="27" y="471"/>
                    <a:pt x="14" y="587"/>
                    <a:pt x="9" y="674"/>
                  </a:cubicBezTo>
                  <a:cubicBezTo>
                    <a:pt x="0" y="805"/>
                    <a:pt x="13" y="936"/>
                    <a:pt x="25" y="1037"/>
                  </a:cubicBezTo>
                  <a:cubicBezTo>
                    <a:pt x="39" y="1160"/>
                    <a:pt x="63" y="1287"/>
                    <a:pt x="101" y="1443"/>
                  </a:cubicBezTo>
                  <a:cubicBezTo>
                    <a:pt x="161" y="1694"/>
                    <a:pt x="248" y="1947"/>
                    <a:pt x="357" y="2192"/>
                  </a:cubicBezTo>
                  <a:cubicBezTo>
                    <a:pt x="406" y="2306"/>
                    <a:pt x="450" y="2393"/>
                    <a:pt x="499" y="2473"/>
                  </a:cubicBezTo>
                  <a:cubicBezTo>
                    <a:pt x="533" y="2531"/>
                    <a:pt x="580" y="2607"/>
                    <a:pt x="641" y="2667"/>
                  </a:cubicBezTo>
                  <a:cubicBezTo>
                    <a:pt x="656" y="2682"/>
                    <a:pt x="677" y="2692"/>
                    <a:pt x="698" y="2692"/>
                  </a:cubicBezTo>
                  <a:cubicBezTo>
                    <a:pt x="725" y="2706"/>
                    <a:pt x="750" y="2713"/>
                    <a:pt x="775" y="2713"/>
                  </a:cubicBezTo>
                  <a:cubicBezTo>
                    <a:pt x="820" y="2713"/>
                    <a:pt x="862" y="2689"/>
                    <a:pt x="884" y="2653"/>
                  </a:cubicBezTo>
                  <a:cubicBezTo>
                    <a:pt x="952" y="2538"/>
                    <a:pt x="1007" y="2417"/>
                    <a:pt x="1044" y="2324"/>
                  </a:cubicBezTo>
                  <a:cubicBezTo>
                    <a:pt x="1099" y="2195"/>
                    <a:pt x="1152" y="2047"/>
                    <a:pt x="1201" y="1879"/>
                  </a:cubicBezTo>
                  <a:cubicBezTo>
                    <a:pt x="1251" y="1708"/>
                    <a:pt x="1291" y="1533"/>
                    <a:pt x="1320" y="1356"/>
                  </a:cubicBezTo>
                  <a:cubicBezTo>
                    <a:pt x="1351" y="1180"/>
                    <a:pt x="1360" y="1011"/>
                    <a:pt x="1353" y="853"/>
                  </a:cubicBezTo>
                  <a:cubicBezTo>
                    <a:pt x="1346" y="684"/>
                    <a:pt x="1313" y="536"/>
                    <a:pt x="1257" y="403"/>
                  </a:cubicBezTo>
                  <a:cubicBezTo>
                    <a:pt x="1201" y="276"/>
                    <a:pt x="1106" y="167"/>
                    <a:pt x="987" y="97"/>
                  </a:cubicBezTo>
                  <a:cubicBezTo>
                    <a:pt x="929" y="62"/>
                    <a:pt x="860" y="36"/>
                    <a:pt x="789" y="21"/>
                  </a:cubicBezTo>
                  <a:cubicBezTo>
                    <a:pt x="724" y="7"/>
                    <a:pt x="663" y="0"/>
                    <a:pt x="6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a:off x="1033156" y="562102"/>
              <a:ext cx="76725" cy="109133"/>
            </a:xfrm>
            <a:custGeom>
              <a:rect b="b" l="l" r="r" t="t"/>
              <a:pathLst>
                <a:path extrusionOk="0" h="3125" w="2197">
                  <a:moveTo>
                    <a:pt x="966" y="1"/>
                  </a:moveTo>
                  <a:cubicBezTo>
                    <a:pt x="942" y="1"/>
                    <a:pt x="915" y="1"/>
                    <a:pt x="893" y="5"/>
                  </a:cubicBezTo>
                  <a:cubicBezTo>
                    <a:pt x="839" y="9"/>
                    <a:pt x="781" y="21"/>
                    <a:pt x="714" y="43"/>
                  </a:cubicBezTo>
                  <a:cubicBezTo>
                    <a:pt x="646" y="67"/>
                    <a:pt x="577" y="97"/>
                    <a:pt x="505" y="137"/>
                  </a:cubicBezTo>
                  <a:cubicBezTo>
                    <a:pt x="355" y="221"/>
                    <a:pt x="233" y="326"/>
                    <a:pt x="146" y="448"/>
                  </a:cubicBezTo>
                  <a:cubicBezTo>
                    <a:pt x="72" y="551"/>
                    <a:pt x="25" y="681"/>
                    <a:pt x="11" y="822"/>
                  </a:cubicBezTo>
                  <a:cubicBezTo>
                    <a:pt x="0" y="946"/>
                    <a:pt x="18" y="1084"/>
                    <a:pt x="69" y="1233"/>
                  </a:cubicBezTo>
                  <a:cubicBezTo>
                    <a:pt x="113" y="1369"/>
                    <a:pt x="182" y="1509"/>
                    <a:pt x="277" y="1657"/>
                  </a:cubicBezTo>
                  <a:cubicBezTo>
                    <a:pt x="453" y="1928"/>
                    <a:pt x="685" y="2187"/>
                    <a:pt x="983" y="2448"/>
                  </a:cubicBezTo>
                  <a:cubicBezTo>
                    <a:pt x="1173" y="2614"/>
                    <a:pt x="1368" y="2759"/>
                    <a:pt x="1561" y="2877"/>
                  </a:cubicBezTo>
                  <a:cubicBezTo>
                    <a:pt x="1657" y="2935"/>
                    <a:pt x="1744" y="2985"/>
                    <a:pt x="1832" y="3028"/>
                  </a:cubicBezTo>
                  <a:cubicBezTo>
                    <a:pt x="1894" y="3057"/>
                    <a:pt x="1958" y="3085"/>
                    <a:pt x="2024" y="3107"/>
                  </a:cubicBezTo>
                  <a:cubicBezTo>
                    <a:pt x="2040" y="3118"/>
                    <a:pt x="2061" y="3125"/>
                    <a:pt x="2085" y="3125"/>
                  </a:cubicBezTo>
                  <a:cubicBezTo>
                    <a:pt x="2091" y="3125"/>
                    <a:pt x="2097" y="3125"/>
                    <a:pt x="2105" y="3122"/>
                  </a:cubicBezTo>
                  <a:cubicBezTo>
                    <a:pt x="2134" y="3118"/>
                    <a:pt x="2162" y="3098"/>
                    <a:pt x="2177" y="3074"/>
                  </a:cubicBezTo>
                  <a:cubicBezTo>
                    <a:pt x="2195" y="3049"/>
                    <a:pt x="2196" y="3022"/>
                    <a:pt x="2195" y="2991"/>
                  </a:cubicBezTo>
                  <a:cubicBezTo>
                    <a:pt x="2177" y="2774"/>
                    <a:pt x="2156" y="2559"/>
                    <a:pt x="2130" y="2342"/>
                  </a:cubicBezTo>
                  <a:cubicBezTo>
                    <a:pt x="2093" y="2004"/>
                    <a:pt x="2046" y="1707"/>
                    <a:pt x="1988" y="1440"/>
                  </a:cubicBezTo>
                  <a:cubicBezTo>
                    <a:pt x="1953" y="1277"/>
                    <a:pt x="1913" y="1130"/>
                    <a:pt x="1868" y="988"/>
                  </a:cubicBezTo>
                  <a:cubicBezTo>
                    <a:pt x="1818" y="833"/>
                    <a:pt x="1764" y="699"/>
                    <a:pt x="1708" y="582"/>
                  </a:cubicBezTo>
                  <a:cubicBezTo>
                    <a:pt x="1644" y="456"/>
                    <a:pt x="1574" y="350"/>
                    <a:pt x="1495" y="260"/>
                  </a:cubicBezTo>
                  <a:cubicBezTo>
                    <a:pt x="1461" y="220"/>
                    <a:pt x="1419" y="181"/>
                    <a:pt x="1371" y="144"/>
                  </a:cubicBezTo>
                  <a:cubicBezTo>
                    <a:pt x="1332" y="111"/>
                    <a:pt x="1284" y="82"/>
                    <a:pt x="1223" y="54"/>
                  </a:cubicBezTo>
                  <a:cubicBezTo>
                    <a:pt x="1149" y="20"/>
                    <a:pt x="1062" y="1"/>
                    <a:pt x="9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1036368" y="704931"/>
              <a:ext cx="95967" cy="68064"/>
            </a:xfrm>
            <a:custGeom>
              <a:rect b="b" l="l" r="r" t="t"/>
              <a:pathLst>
                <a:path extrusionOk="0" h="1949" w="2748">
                  <a:moveTo>
                    <a:pt x="753" y="1"/>
                  </a:moveTo>
                  <a:cubicBezTo>
                    <a:pt x="705" y="1"/>
                    <a:pt x="656" y="5"/>
                    <a:pt x="612" y="16"/>
                  </a:cubicBezTo>
                  <a:cubicBezTo>
                    <a:pt x="441" y="52"/>
                    <a:pt x="319" y="162"/>
                    <a:pt x="248" y="251"/>
                  </a:cubicBezTo>
                  <a:cubicBezTo>
                    <a:pt x="199" y="309"/>
                    <a:pt x="158" y="375"/>
                    <a:pt x="118" y="451"/>
                  </a:cubicBezTo>
                  <a:cubicBezTo>
                    <a:pt x="76" y="532"/>
                    <a:pt x="49" y="608"/>
                    <a:pt x="32" y="682"/>
                  </a:cubicBezTo>
                  <a:cubicBezTo>
                    <a:pt x="1" y="817"/>
                    <a:pt x="2" y="949"/>
                    <a:pt x="39" y="1067"/>
                  </a:cubicBezTo>
                  <a:cubicBezTo>
                    <a:pt x="75" y="1188"/>
                    <a:pt x="143" y="1300"/>
                    <a:pt x="241" y="1399"/>
                  </a:cubicBezTo>
                  <a:cubicBezTo>
                    <a:pt x="325" y="1488"/>
                    <a:pt x="435" y="1568"/>
                    <a:pt x="567" y="1638"/>
                  </a:cubicBezTo>
                  <a:cubicBezTo>
                    <a:pt x="695" y="1707"/>
                    <a:pt x="836" y="1764"/>
                    <a:pt x="1001" y="1814"/>
                  </a:cubicBezTo>
                  <a:cubicBezTo>
                    <a:pt x="1297" y="1902"/>
                    <a:pt x="1610" y="1947"/>
                    <a:pt x="1940" y="1949"/>
                  </a:cubicBezTo>
                  <a:lnTo>
                    <a:pt x="1941" y="1949"/>
                  </a:lnTo>
                  <a:cubicBezTo>
                    <a:pt x="2096" y="1949"/>
                    <a:pt x="2230" y="1938"/>
                    <a:pt x="2356" y="1917"/>
                  </a:cubicBezTo>
                  <a:cubicBezTo>
                    <a:pt x="2484" y="1896"/>
                    <a:pt x="2597" y="1863"/>
                    <a:pt x="2694" y="1818"/>
                  </a:cubicBezTo>
                  <a:cubicBezTo>
                    <a:pt x="2715" y="1807"/>
                    <a:pt x="2733" y="1790"/>
                    <a:pt x="2739" y="1768"/>
                  </a:cubicBezTo>
                  <a:cubicBezTo>
                    <a:pt x="2748" y="1745"/>
                    <a:pt x="2746" y="1720"/>
                    <a:pt x="2735" y="1699"/>
                  </a:cubicBezTo>
                  <a:cubicBezTo>
                    <a:pt x="2733" y="1692"/>
                    <a:pt x="2727" y="1682"/>
                    <a:pt x="2720" y="1675"/>
                  </a:cubicBezTo>
                  <a:cubicBezTo>
                    <a:pt x="2717" y="1660"/>
                    <a:pt x="2710" y="1641"/>
                    <a:pt x="2695" y="1626"/>
                  </a:cubicBezTo>
                  <a:cubicBezTo>
                    <a:pt x="2652" y="1575"/>
                    <a:pt x="2611" y="1519"/>
                    <a:pt x="2571" y="1464"/>
                  </a:cubicBezTo>
                  <a:lnTo>
                    <a:pt x="2494" y="1361"/>
                  </a:lnTo>
                  <a:cubicBezTo>
                    <a:pt x="2397" y="1236"/>
                    <a:pt x="2299" y="1115"/>
                    <a:pt x="2197" y="996"/>
                  </a:cubicBezTo>
                  <a:cubicBezTo>
                    <a:pt x="1922" y="677"/>
                    <a:pt x="1679" y="445"/>
                    <a:pt x="1431" y="267"/>
                  </a:cubicBezTo>
                  <a:cubicBezTo>
                    <a:pt x="1293" y="168"/>
                    <a:pt x="1153" y="93"/>
                    <a:pt x="1018" y="47"/>
                  </a:cubicBezTo>
                  <a:cubicBezTo>
                    <a:pt x="931" y="16"/>
                    <a:pt x="841" y="1"/>
                    <a:pt x="7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p:nvPr/>
          </p:nvSpPr>
          <p:spPr>
            <a:xfrm>
              <a:off x="1068391" y="815213"/>
              <a:ext cx="86817" cy="64432"/>
            </a:xfrm>
            <a:custGeom>
              <a:rect b="b" l="l" r="r" t="t"/>
              <a:pathLst>
                <a:path extrusionOk="0" h="1845" w="2486">
                  <a:moveTo>
                    <a:pt x="1192" y="0"/>
                  </a:moveTo>
                  <a:cubicBezTo>
                    <a:pt x="1071" y="0"/>
                    <a:pt x="955" y="8"/>
                    <a:pt x="845" y="28"/>
                  </a:cubicBezTo>
                  <a:cubicBezTo>
                    <a:pt x="775" y="40"/>
                    <a:pt x="699" y="60"/>
                    <a:pt x="605" y="91"/>
                  </a:cubicBezTo>
                  <a:cubicBezTo>
                    <a:pt x="514" y="123"/>
                    <a:pt x="436" y="173"/>
                    <a:pt x="380" y="211"/>
                  </a:cubicBezTo>
                  <a:cubicBezTo>
                    <a:pt x="323" y="249"/>
                    <a:pt x="269" y="297"/>
                    <a:pt x="207" y="371"/>
                  </a:cubicBezTo>
                  <a:cubicBezTo>
                    <a:pt x="156" y="429"/>
                    <a:pt x="113" y="505"/>
                    <a:pt x="76" y="601"/>
                  </a:cubicBezTo>
                  <a:cubicBezTo>
                    <a:pt x="44" y="677"/>
                    <a:pt x="24" y="765"/>
                    <a:pt x="10" y="871"/>
                  </a:cubicBezTo>
                  <a:cubicBezTo>
                    <a:pt x="0" y="965"/>
                    <a:pt x="8" y="1067"/>
                    <a:pt x="33" y="1167"/>
                  </a:cubicBezTo>
                  <a:cubicBezTo>
                    <a:pt x="54" y="1248"/>
                    <a:pt x="90" y="1325"/>
                    <a:pt x="138" y="1399"/>
                  </a:cubicBezTo>
                  <a:cubicBezTo>
                    <a:pt x="162" y="1434"/>
                    <a:pt x="188" y="1468"/>
                    <a:pt x="216" y="1499"/>
                  </a:cubicBezTo>
                  <a:cubicBezTo>
                    <a:pt x="250" y="1538"/>
                    <a:pt x="289" y="1571"/>
                    <a:pt x="326" y="1602"/>
                  </a:cubicBezTo>
                  <a:cubicBezTo>
                    <a:pt x="396" y="1661"/>
                    <a:pt x="476" y="1702"/>
                    <a:pt x="547" y="1737"/>
                  </a:cubicBezTo>
                  <a:cubicBezTo>
                    <a:pt x="624" y="1773"/>
                    <a:pt x="714" y="1802"/>
                    <a:pt x="822" y="1822"/>
                  </a:cubicBezTo>
                  <a:cubicBezTo>
                    <a:pt x="899" y="1838"/>
                    <a:pt x="979" y="1844"/>
                    <a:pt x="1056" y="1844"/>
                  </a:cubicBezTo>
                  <a:cubicBezTo>
                    <a:pt x="1140" y="1844"/>
                    <a:pt x="1225" y="1836"/>
                    <a:pt x="1307" y="1820"/>
                  </a:cubicBezTo>
                  <a:cubicBezTo>
                    <a:pt x="1382" y="1803"/>
                    <a:pt x="1459" y="1778"/>
                    <a:pt x="1537" y="1741"/>
                  </a:cubicBezTo>
                  <a:cubicBezTo>
                    <a:pt x="1639" y="1695"/>
                    <a:pt x="1727" y="1624"/>
                    <a:pt x="1792" y="1567"/>
                  </a:cubicBezTo>
                  <a:cubicBezTo>
                    <a:pt x="1860" y="1509"/>
                    <a:pt x="1926" y="1437"/>
                    <a:pt x="2000" y="1343"/>
                  </a:cubicBezTo>
                  <a:cubicBezTo>
                    <a:pt x="2065" y="1261"/>
                    <a:pt x="2127" y="1167"/>
                    <a:pt x="2197" y="1047"/>
                  </a:cubicBezTo>
                  <a:cubicBezTo>
                    <a:pt x="2300" y="862"/>
                    <a:pt x="2384" y="667"/>
                    <a:pt x="2446" y="463"/>
                  </a:cubicBezTo>
                  <a:cubicBezTo>
                    <a:pt x="2452" y="447"/>
                    <a:pt x="2451" y="428"/>
                    <a:pt x="2444" y="413"/>
                  </a:cubicBezTo>
                  <a:cubicBezTo>
                    <a:pt x="2452" y="405"/>
                    <a:pt x="2459" y="392"/>
                    <a:pt x="2464" y="377"/>
                  </a:cubicBezTo>
                  <a:cubicBezTo>
                    <a:pt x="2485" y="315"/>
                    <a:pt x="2452" y="249"/>
                    <a:pt x="2390" y="227"/>
                  </a:cubicBezTo>
                  <a:cubicBezTo>
                    <a:pt x="2052" y="108"/>
                    <a:pt x="1713" y="33"/>
                    <a:pt x="1386" y="7"/>
                  </a:cubicBezTo>
                  <a:cubicBezTo>
                    <a:pt x="1321" y="3"/>
                    <a:pt x="1256" y="0"/>
                    <a:pt x="11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
            <p:cNvSpPr/>
            <p:nvPr/>
          </p:nvSpPr>
          <p:spPr>
            <a:xfrm>
              <a:off x="1055401" y="582706"/>
              <a:ext cx="235587" cy="289263"/>
            </a:xfrm>
            <a:custGeom>
              <a:rect b="b" l="l" r="r" t="t"/>
              <a:pathLst>
                <a:path extrusionOk="0" h="8283" w="6746">
                  <a:moveTo>
                    <a:pt x="166" y="0"/>
                  </a:moveTo>
                  <a:cubicBezTo>
                    <a:pt x="160" y="0"/>
                    <a:pt x="153" y="3"/>
                    <a:pt x="146" y="6"/>
                  </a:cubicBezTo>
                  <a:cubicBezTo>
                    <a:pt x="121" y="17"/>
                    <a:pt x="110" y="46"/>
                    <a:pt x="121" y="72"/>
                  </a:cubicBezTo>
                  <a:cubicBezTo>
                    <a:pt x="360" y="627"/>
                    <a:pt x="629" y="1171"/>
                    <a:pt x="919" y="1701"/>
                  </a:cubicBezTo>
                  <a:cubicBezTo>
                    <a:pt x="1064" y="1964"/>
                    <a:pt x="1211" y="2227"/>
                    <a:pt x="1367" y="2485"/>
                  </a:cubicBezTo>
                  <a:cubicBezTo>
                    <a:pt x="1519" y="2743"/>
                    <a:pt x="1677" y="2996"/>
                    <a:pt x="1835" y="3248"/>
                  </a:cubicBezTo>
                  <a:cubicBezTo>
                    <a:pt x="1994" y="3498"/>
                    <a:pt x="2168" y="3741"/>
                    <a:pt x="2339" y="3985"/>
                  </a:cubicBezTo>
                  <a:cubicBezTo>
                    <a:pt x="2499" y="4213"/>
                    <a:pt x="2664" y="4438"/>
                    <a:pt x="2831" y="4663"/>
                  </a:cubicBezTo>
                  <a:cubicBezTo>
                    <a:pt x="2969" y="4848"/>
                    <a:pt x="3110" y="5031"/>
                    <a:pt x="3252" y="5211"/>
                  </a:cubicBezTo>
                  <a:cubicBezTo>
                    <a:pt x="3112" y="5188"/>
                    <a:pt x="2972" y="5170"/>
                    <a:pt x="2831" y="5152"/>
                  </a:cubicBezTo>
                  <a:cubicBezTo>
                    <a:pt x="2613" y="5122"/>
                    <a:pt x="2397" y="5087"/>
                    <a:pt x="2183" y="5037"/>
                  </a:cubicBezTo>
                  <a:cubicBezTo>
                    <a:pt x="1925" y="4974"/>
                    <a:pt x="1667" y="4899"/>
                    <a:pt x="1417" y="4803"/>
                  </a:cubicBezTo>
                  <a:cubicBezTo>
                    <a:pt x="1148" y="4699"/>
                    <a:pt x="886" y="4574"/>
                    <a:pt x="630" y="4438"/>
                  </a:cubicBezTo>
                  <a:lnTo>
                    <a:pt x="630" y="4438"/>
                  </a:lnTo>
                  <a:lnTo>
                    <a:pt x="644" y="4445"/>
                  </a:lnTo>
                  <a:cubicBezTo>
                    <a:pt x="455" y="4344"/>
                    <a:pt x="266" y="4234"/>
                    <a:pt x="85" y="4114"/>
                  </a:cubicBezTo>
                  <a:cubicBezTo>
                    <a:pt x="77" y="4110"/>
                    <a:pt x="66" y="4106"/>
                    <a:pt x="56" y="4106"/>
                  </a:cubicBezTo>
                  <a:cubicBezTo>
                    <a:pt x="41" y="4106"/>
                    <a:pt x="27" y="4113"/>
                    <a:pt x="16" y="4126"/>
                  </a:cubicBezTo>
                  <a:cubicBezTo>
                    <a:pt x="1" y="4148"/>
                    <a:pt x="4" y="4182"/>
                    <a:pt x="27" y="4197"/>
                  </a:cubicBezTo>
                  <a:cubicBezTo>
                    <a:pt x="161" y="4285"/>
                    <a:pt x="293" y="4373"/>
                    <a:pt x="432" y="4458"/>
                  </a:cubicBezTo>
                  <a:cubicBezTo>
                    <a:pt x="563" y="4539"/>
                    <a:pt x="697" y="4616"/>
                    <a:pt x="830" y="4691"/>
                  </a:cubicBezTo>
                  <a:cubicBezTo>
                    <a:pt x="966" y="4765"/>
                    <a:pt x="1105" y="4836"/>
                    <a:pt x="1246" y="4901"/>
                  </a:cubicBezTo>
                  <a:cubicBezTo>
                    <a:pt x="1390" y="4968"/>
                    <a:pt x="1532" y="5035"/>
                    <a:pt x="1678" y="5093"/>
                  </a:cubicBezTo>
                  <a:cubicBezTo>
                    <a:pt x="1812" y="5148"/>
                    <a:pt x="1949" y="5202"/>
                    <a:pt x="2088" y="5250"/>
                  </a:cubicBezTo>
                  <a:cubicBezTo>
                    <a:pt x="2239" y="5300"/>
                    <a:pt x="2390" y="5348"/>
                    <a:pt x="2542" y="5391"/>
                  </a:cubicBezTo>
                  <a:cubicBezTo>
                    <a:pt x="2691" y="5435"/>
                    <a:pt x="2840" y="5472"/>
                    <a:pt x="2991" y="5505"/>
                  </a:cubicBezTo>
                  <a:cubicBezTo>
                    <a:pt x="3126" y="5533"/>
                    <a:pt x="3264" y="5550"/>
                    <a:pt x="3403" y="5550"/>
                  </a:cubicBezTo>
                  <a:cubicBezTo>
                    <a:pt x="3435" y="5550"/>
                    <a:pt x="3468" y="5549"/>
                    <a:pt x="3500" y="5547"/>
                  </a:cubicBezTo>
                  <a:cubicBezTo>
                    <a:pt x="3506" y="5547"/>
                    <a:pt x="3510" y="5543"/>
                    <a:pt x="3517" y="5541"/>
                  </a:cubicBezTo>
                  <a:cubicBezTo>
                    <a:pt x="3638" y="5688"/>
                    <a:pt x="3757" y="5837"/>
                    <a:pt x="3881" y="5982"/>
                  </a:cubicBezTo>
                  <a:cubicBezTo>
                    <a:pt x="4120" y="6256"/>
                    <a:pt x="4370" y="6519"/>
                    <a:pt x="4627" y="6774"/>
                  </a:cubicBezTo>
                  <a:cubicBezTo>
                    <a:pt x="4483" y="6764"/>
                    <a:pt x="4338" y="6762"/>
                    <a:pt x="4196" y="6762"/>
                  </a:cubicBezTo>
                  <a:cubicBezTo>
                    <a:pt x="4130" y="6762"/>
                    <a:pt x="4065" y="6762"/>
                    <a:pt x="3999" y="6763"/>
                  </a:cubicBezTo>
                  <a:cubicBezTo>
                    <a:pt x="3819" y="6767"/>
                    <a:pt x="3640" y="6778"/>
                    <a:pt x="3462" y="6795"/>
                  </a:cubicBezTo>
                  <a:cubicBezTo>
                    <a:pt x="3372" y="6803"/>
                    <a:pt x="3282" y="6816"/>
                    <a:pt x="3193" y="6829"/>
                  </a:cubicBezTo>
                  <a:cubicBezTo>
                    <a:pt x="3107" y="6843"/>
                    <a:pt x="3020" y="6853"/>
                    <a:pt x="2936" y="6867"/>
                  </a:cubicBezTo>
                  <a:cubicBezTo>
                    <a:pt x="2760" y="6896"/>
                    <a:pt x="2584" y="6930"/>
                    <a:pt x="2410" y="6970"/>
                  </a:cubicBezTo>
                  <a:cubicBezTo>
                    <a:pt x="2236" y="7010"/>
                    <a:pt x="2066" y="7064"/>
                    <a:pt x="1895" y="7119"/>
                  </a:cubicBezTo>
                  <a:cubicBezTo>
                    <a:pt x="1566" y="7224"/>
                    <a:pt x="1246" y="7362"/>
                    <a:pt x="942" y="7529"/>
                  </a:cubicBezTo>
                  <a:cubicBezTo>
                    <a:pt x="919" y="7542"/>
                    <a:pt x="912" y="7575"/>
                    <a:pt x="926" y="7597"/>
                  </a:cubicBezTo>
                  <a:cubicBezTo>
                    <a:pt x="936" y="7612"/>
                    <a:pt x="952" y="7621"/>
                    <a:pt x="968" y="7621"/>
                  </a:cubicBezTo>
                  <a:cubicBezTo>
                    <a:pt x="977" y="7621"/>
                    <a:pt x="986" y="7618"/>
                    <a:pt x="995" y="7613"/>
                  </a:cubicBezTo>
                  <a:cubicBezTo>
                    <a:pt x="1107" y="7554"/>
                    <a:pt x="1221" y="7496"/>
                    <a:pt x="1339" y="7446"/>
                  </a:cubicBezTo>
                  <a:cubicBezTo>
                    <a:pt x="1541" y="7358"/>
                    <a:pt x="1749" y="7286"/>
                    <a:pt x="1962" y="7226"/>
                  </a:cubicBezTo>
                  <a:cubicBezTo>
                    <a:pt x="2070" y="7195"/>
                    <a:pt x="2178" y="7172"/>
                    <a:pt x="2288" y="7150"/>
                  </a:cubicBezTo>
                  <a:cubicBezTo>
                    <a:pt x="2392" y="7128"/>
                    <a:pt x="2499" y="7110"/>
                    <a:pt x="2604" y="7093"/>
                  </a:cubicBezTo>
                  <a:lnTo>
                    <a:pt x="2602" y="7093"/>
                  </a:lnTo>
                  <a:cubicBezTo>
                    <a:pt x="2606" y="7093"/>
                    <a:pt x="2611" y="7092"/>
                    <a:pt x="2617" y="7092"/>
                  </a:cubicBezTo>
                  <a:lnTo>
                    <a:pt x="2620" y="7092"/>
                  </a:lnTo>
                  <a:cubicBezTo>
                    <a:pt x="2811" y="7061"/>
                    <a:pt x="3009" y="7039"/>
                    <a:pt x="3202" y="7031"/>
                  </a:cubicBezTo>
                  <a:cubicBezTo>
                    <a:pt x="3404" y="7023"/>
                    <a:pt x="3605" y="7018"/>
                    <a:pt x="3807" y="7018"/>
                  </a:cubicBezTo>
                  <a:cubicBezTo>
                    <a:pt x="4007" y="7020"/>
                    <a:pt x="4207" y="7029"/>
                    <a:pt x="4407" y="7043"/>
                  </a:cubicBezTo>
                  <a:cubicBezTo>
                    <a:pt x="4590" y="7057"/>
                    <a:pt x="4769" y="7071"/>
                    <a:pt x="4950" y="7082"/>
                  </a:cubicBezTo>
                  <a:cubicBezTo>
                    <a:pt x="4997" y="7126"/>
                    <a:pt x="5040" y="7172"/>
                    <a:pt x="5088" y="7216"/>
                  </a:cubicBezTo>
                  <a:cubicBezTo>
                    <a:pt x="5303" y="7411"/>
                    <a:pt x="5530" y="7593"/>
                    <a:pt x="5763" y="7768"/>
                  </a:cubicBezTo>
                  <a:cubicBezTo>
                    <a:pt x="5995" y="7942"/>
                    <a:pt x="6239" y="8108"/>
                    <a:pt x="6491" y="8253"/>
                  </a:cubicBezTo>
                  <a:cubicBezTo>
                    <a:pt x="6520" y="8270"/>
                    <a:pt x="6549" y="8282"/>
                    <a:pt x="6582" y="8282"/>
                  </a:cubicBezTo>
                  <a:cubicBezTo>
                    <a:pt x="6590" y="8282"/>
                    <a:pt x="6597" y="8281"/>
                    <a:pt x="6605" y="8280"/>
                  </a:cubicBezTo>
                  <a:cubicBezTo>
                    <a:pt x="6647" y="8273"/>
                    <a:pt x="6682" y="8251"/>
                    <a:pt x="6706" y="8217"/>
                  </a:cubicBezTo>
                  <a:cubicBezTo>
                    <a:pt x="6746" y="8148"/>
                    <a:pt x="6735" y="8044"/>
                    <a:pt x="6663" y="7997"/>
                  </a:cubicBezTo>
                  <a:cubicBezTo>
                    <a:pt x="6514" y="7901"/>
                    <a:pt x="6363" y="7800"/>
                    <a:pt x="6216" y="7699"/>
                  </a:cubicBezTo>
                  <a:cubicBezTo>
                    <a:pt x="6069" y="7597"/>
                    <a:pt x="5927" y="7491"/>
                    <a:pt x="5785" y="7380"/>
                  </a:cubicBezTo>
                  <a:cubicBezTo>
                    <a:pt x="5510" y="7166"/>
                    <a:pt x="5247" y="6938"/>
                    <a:pt x="4991" y="6701"/>
                  </a:cubicBezTo>
                  <a:cubicBezTo>
                    <a:pt x="4642" y="6374"/>
                    <a:pt x="4309" y="6029"/>
                    <a:pt x="3995" y="5671"/>
                  </a:cubicBezTo>
                  <a:cubicBezTo>
                    <a:pt x="3880" y="5541"/>
                    <a:pt x="3770" y="5409"/>
                    <a:pt x="3658" y="5276"/>
                  </a:cubicBezTo>
                  <a:cubicBezTo>
                    <a:pt x="3549" y="5091"/>
                    <a:pt x="3449" y="4904"/>
                    <a:pt x="3362" y="4709"/>
                  </a:cubicBezTo>
                  <a:cubicBezTo>
                    <a:pt x="3256" y="4470"/>
                    <a:pt x="3168" y="4223"/>
                    <a:pt x="3093" y="3973"/>
                  </a:cubicBezTo>
                  <a:cubicBezTo>
                    <a:pt x="3009" y="3683"/>
                    <a:pt x="2950" y="3385"/>
                    <a:pt x="2904" y="3087"/>
                  </a:cubicBezTo>
                  <a:cubicBezTo>
                    <a:pt x="2879" y="2932"/>
                    <a:pt x="2865" y="2778"/>
                    <a:pt x="2856" y="2622"/>
                  </a:cubicBezTo>
                  <a:cubicBezTo>
                    <a:pt x="2843" y="2467"/>
                    <a:pt x="2836" y="2310"/>
                    <a:pt x="2832" y="2152"/>
                  </a:cubicBezTo>
                  <a:cubicBezTo>
                    <a:pt x="2829" y="1987"/>
                    <a:pt x="2831" y="1819"/>
                    <a:pt x="2835" y="1654"/>
                  </a:cubicBezTo>
                  <a:cubicBezTo>
                    <a:pt x="2835" y="1626"/>
                    <a:pt x="2818" y="1603"/>
                    <a:pt x="2791" y="1599"/>
                  </a:cubicBezTo>
                  <a:lnTo>
                    <a:pt x="2787" y="1599"/>
                  </a:lnTo>
                  <a:cubicBezTo>
                    <a:pt x="2762" y="1599"/>
                    <a:pt x="2736" y="1618"/>
                    <a:pt x="2736" y="1644"/>
                  </a:cubicBezTo>
                  <a:cubicBezTo>
                    <a:pt x="2726" y="1987"/>
                    <a:pt x="2722" y="2330"/>
                    <a:pt x="2738" y="2674"/>
                  </a:cubicBezTo>
                  <a:cubicBezTo>
                    <a:pt x="2747" y="2852"/>
                    <a:pt x="2760" y="3029"/>
                    <a:pt x="2777" y="3206"/>
                  </a:cubicBezTo>
                  <a:cubicBezTo>
                    <a:pt x="2795" y="3379"/>
                    <a:pt x="2818" y="3553"/>
                    <a:pt x="2852" y="3729"/>
                  </a:cubicBezTo>
                  <a:cubicBezTo>
                    <a:pt x="2903" y="4012"/>
                    <a:pt x="2981" y="4291"/>
                    <a:pt x="3079" y="4561"/>
                  </a:cubicBezTo>
                  <a:cubicBezTo>
                    <a:pt x="3071" y="4550"/>
                    <a:pt x="3060" y="4539"/>
                    <a:pt x="3052" y="4527"/>
                  </a:cubicBezTo>
                  <a:cubicBezTo>
                    <a:pt x="2742" y="4132"/>
                    <a:pt x="2442" y="3730"/>
                    <a:pt x="2147" y="3323"/>
                  </a:cubicBezTo>
                  <a:cubicBezTo>
                    <a:pt x="1991" y="3108"/>
                    <a:pt x="1837" y="2891"/>
                    <a:pt x="1684" y="2674"/>
                  </a:cubicBezTo>
                  <a:cubicBezTo>
                    <a:pt x="1608" y="2565"/>
                    <a:pt x="1535" y="2455"/>
                    <a:pt x="1463" y="2343"/>
                  </a:cubicBezTo>
                  <a:cubicBezTo>
                    <a:pt x="1390" y="2232"/>
                    <a:pt x="1319" y="2120"/>
                    <a:pt x="1249" y="2007"/>
                  </a:cubicBezTo>
                  <a:lnTo>
                    <a:pt x="1249" y="2007"/>
                  </a:lnTo>
                  <a:lnTo>
                    <a:pt x="1257" y="2024"/>
                  </a:lnTo>
                  <a:lnTo>
                    <a:pt x="1210" y="1945"/>
                  </a:lnTo>
                  <a:lnTo>
                    <a:pt x="1218" y="1962"/>
                  </a:lnTo>
                  <a:cubicBezTo>
                    <a:pt x="839" y="1343"/>
                    <a:pt x="501" y="696"/>
                    <a:pt x="211" y="30"/>
                  </a:cubicBezTo>
                  <a:cubicBezTo>
                    <a:pt x="204" y="11"/>
                    <a:pt x="186" y="0"/>
                    <a:pt x="1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 name="Google Shape;179;p5"/>
          <p:cNvGrpSpPr/>
          <p:nvPr/>
        </p:nvGrpSpPr>
        <p:grpSpPr>
          <a:xfrm>
            <a:off x="3249694" y="6927980"/>
            <a:ext cx="622698" cy="798713"/>
            <a:chOff x="828341" y="967192"/>
            <a:chExt cx="430070" cy="551635"/>
          </a:xfrm>
        </p:grpSpPr>
        <p:sp>
          <p:nvSpPr>
            <p:cNvPr id="180" name="Google Shape;180;p5"/>
            <p:cNvSpPr/>
            <p:nvPr/>
          </p:nvSpPr>
          <p:spPr>
            <a:xfrm>
              <a:off x="828341" y="967192"/>
              <a:ext cx="403983" cy="511719"/>
            </a:xfrm>
            <a:custGeom>
              <a:rect b="b" l="l" r="r" t="t"/>
              <a:pathLst>
                <a:path extrusionOk="0" h="14653" w="11568">
                  <a:moveTo>
                    <a:pt x="16" y="1"/>
                  </a:moveTo>
                  <a:cubicBezTo>
                    <a:pt x="9" y="4"/>
                    <a:pt x="6" y="5"/>
                    <a:pt x="1" y="5"/>
                  </a:cubicBezTo>
                  <a:cubicBezTo>
                    <a:pt x="21" y="64"/>
                    <a:pt x="41" y="122"/>
                    <a:pt x="57" y="182"/>
                  </a:cubicBezTo>
                  <a:cubicBezTo>
                    <a:pt x="104" y="343"/>
                    <a:pt x="143" y="508"/>
                    <a:pt x="170" y="673"/>
                  </a:cubicBezTo>
                  <a:cubicBezTo>
                    <a:pt x="175" y="708"/>
                    <a:pt x="180" y="741"/>
                    <a:pt x="186" y="775"/>
                  </a:cubicBezTo>
                  <a:cubicBezTo>
                    <a:pt x="219" y="909"/>
                    <a:pt x="246" y="1053"/>
                    <a:pt x="268" y="1209"/>
                  </a:cubicBezTo>
                  <a:cubicBezTo>
                    <a:pt x="333" y="1692"/>
                    <a:pt x="339" y="2204"/>
                    <a:pt x="339" y="2686"/>
                  </a:cubicBezTo>
                  <a:lnTo>
                    <a:pt x="339" y="2865"/>
                  </a:lnTo>
                  <a:cubicBezTo>
                    <a:pt x="339" y="3045"/>
                    <a:pt x="338" y="3224"/>
                    <a:pt x="339" y="3404"/>
                  </a:cubicBezTo>
                  <a:cubicBezTo>
                    <a:pt x="340" y="3629"/>
                    <a:pt x="351" y="3857"/>
                    <a:pt x="369" y="4101"/>
                  </a:cubicBezTo>
                  <a:cubicBezTo>
                    <a:pt x="471" y="5441"/>
                    <a:pt x="643" y="6616"/>
                    <a:pt x="892" y="7693"/>
                  </a:cubicBezTo>
                  <a:cubicBezTo>
                    <a:pt x="1036" y="8309"/>
                    <a:pt x="1207" y="8895"/>
                    <a:pt x="1400" y="9438"/>
                  </a:cubicBezTo>
                  <a:cubicBezTo>
                    <a:pt x="1598" y="9993"/>
                    <a:pt x="1794" y="10431"/>
                    <a:pt x="2012" y="10810"/>
                  </a:cubicBezTo>
                  <a:cubicBezTo>
                    <a:pt x="2226" y="11177"/>
                    <a:pt x="2488" y="11538"/>
                    <a:pt x="2813" y="11909"/>
                  </a:cubicBezTo>
                  <a:cubicBezTo>
                    <a:pt x="3094" y="12232"/>
                    <a:pt x="3424" y="12543"/>
                    <a:pt x="3796" y="12835"/>
                  </a:cubicBezTo>
                  <a:cubicBezTo>
                    <a:pt x="4153" y="13118"/>
                    <a:pt x="4541" y="13378"/>
                    <a:pt x="4950" y="13603"/>
                  </a:cubicBezTo>
                  <a:cubicBezTo>
                    <a:pt x="5338" y="13817"/>
                    <a:pt x="5766" y="14009"/>
                    <a:pt x="6225" y="14172"/>
                  </a:cubicBezTo>
                  <a:cubicBezTo>
                    <a:pt x="7103" y="14485"/>
                    <a:pt x="8012" y="14648"/>
                    <a:pt x="8927" y="14652"/>
                  </a:cubicBezTo>
                  <a:lnTo>
                    <a:pt x="8966" y="14652"/>
                  </a:lnTo>
                  <a:cubicBezTo>
                    <a:pt x="9215" y="14652"/>
                    <a:pt x="9475" y="14638"/>
                    <a:pt x="9735" y="14611"/>
                  </a:cubicBezTo>
                  <a:cubicBezTo>
                    <a:pt x="9878" y="14595"/>
                    <a:pt x="10022" y="14576"/>
                    <a:pt x="10162" y="14553"/>
                  </a:cubicBezTo>
                  <a:cubicBezTo>
                    <a:pt x="10262" y="14538"/>
                    <a:pt x="10360" y="14514"/>
                    <a:pt x="10457" y="14492"/>
                  </a:cubicBezTo>
                  <a:lnTo>
                    <a:pt x="10487" y="14485"/>
                  </a:lnTo>
                  <a:cubicBezTo>
                    <a:pt x="10501" y="14486"/>
                    <a:pt x="10513" y="14486"/>
                    <a:pt x="10527" y="14486"/>
                  </a:cubicBezTo>
                  <a:cubicBezTo>
                    <a:pt x="10606" y="14486"/>
                    <a:pt x="10684" y="14456"/>
                    <a:pt x="10738" y="14399"/>
                  </a:cubicBezTo>
                  <a:cubicBezTo>
                    <a:pt x="10844" y="14286"/>
                    <a:pt x="10927" y="14158"/>
                    <a:pt x="10992" y="14045"/>
                  </a:cubicBezTo>
                  <a:cubicBezTo>
                    <a:pt x="11057" y="13934"/>
                    <a:pt x="11118" y="13813"/>
                    <a:pt x="11176" y="13665"/>
                  </a:cubicBezTo>
                  <a:cubicBezTo>
                    <a:pt x="11239" y="13506"/>
                    <a:pt x="11286" y="13374"/>
                    <a:pt x="11321" y="13245"/>
                  </a:cubicBezTo>
                  <a:cubicBezTo>
                    <a:pt x="11357" y="13113"/>
                    <a:pt x="11388" y="12975"/>
                    <a:pt x="11417" y="12839"/>
                  </a:cubicBezTo>
                  <a:cubicBezTo>
                    <a:pt x="11444" y="12721"/>
                    <a:pt x="11460" y="12602"/>
                    <a:pt x="11478" y="12483"/>
                  </a:cubicBezTo>
                  <a:lnTo>
                    <a:pt x="11481" y="12457"/>
                  </a:lnTo>
                  <a:cubicBezTo>
                    <a:pt x="11502" y="12305"/>
                    <a:pt x="11521" y="12152"/>
                    <a:pt x="11536" y="11999"/>
                  </a:cubicBezTo>
                  <a:cubicBezTo>
                    <a:pt x="11566" y="11703"/>
                    <a:pt x="11568" y="11411"/>
                    <a:pt x="11566" y="11190"/>
                  </a:cubicBezTo>
                  <a:cubicBezTo>
                    <a:pt x="11557" y="10192"/>
                    <a:pt x="11375" y="9136"/>
                    <a:pt x="11003" y="7961"/>
                  </a:cubicBezTo>
                  <a:cubicBezTo>
                    <a:pt x="10918" y="7681"/>
                    <a:pt x="10836" y="7450"/>
                    <a:pt x="10752" y="7232"/>
                  </a:cubicBezTo>
                  <a:cubicBezTo>
                    <a:pt x="10669" y="7018"/>
                    <a:pt x="10574" y="6800"/>
                    <a:pt x="10459" y="6561"/>
                  </a:cubicBezTo>
                  <a:cubicBezTo>
                    <a:pt x="10272" y="6168"/>
                    <a:pt x="10041" y="5774"/>
                    <a:pt x="9772" y="5389"/>
                  </a:cubicBezTo>
                  <a:cubicBezTo>
                    <a:pt x="9527" y="5042"/>
                    <a:pt x="9249" y="4703"/>
                    <a:pt x="8935" y="4380"/>
                  </a:cubicBezTo>
                  <a:cubicBezTo>
                    <a:pt x="8663" y="4097"/>
                    <a:pt x="8351" y="3819"/>
                    <a:pt x="7985" y="3535"/>
                  </a:cubicBezTo>
                  <a:cubicBezTo>
                    <a:pt x="6577" y="2440"/>
                    <a:pt x="4936" y="1755"/>
                    <a:pt x="3370" y="1178"/>
                  </a:cubicBezTo>
                  <a:cubicBezTo>
                    <a:pt x="2879" y="998"/>
                    <a:pt x="2375" y="825"/>
                    <a:pt x="1886" y="658"/>
                  </a:cubicBezTo>
                  <a:lnTo>
                    <a:pt x="1707" y="596"/>
                  </a:lnTo>
                  <a:cubicBezTo>
                    <a:pt x="1173" y="412"/>
                    <a:pt x="600" y="215"/>
                    <a:pt x="28" y="2"/>
                  </a:cubicBezTo>
                  <a:lnTo>
                    <a:pt x="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5"/>
            <p:cNvSpPr/>
            <p:nvPr/>
          </p:nvSpPr>
          <p:spPr>
            <a:xfrm>
              <a:off x="850971" y="989611"/>
              <a:ext cx="407441" cy="529216"/>
            </a:xfrm>
            <a:custGeom>
              <a:rect b="b" l="l" r="r" t="t"/>
              <a:pathLst>
                <a:path extrusionOk="0" h="15154" w="11667">
                  <a:moveTo>
                    <a:pt x="2702" y="8581"/>
                  </a:moveTo>
                  <a:cubicBezTo>
                    <a:pt x="2706" y="8582"/>
                    <a:pt x="2710" y="8582"/>
                    <a:pt x="2714" y="8583"/>
                  </a:cubicBezTo>
                  <a:cubicBezTo>
                    <a:pt x="2710" y="8582"/>
                    <a:pt x="2706" y="8581"/>
                    <a:pt x="2702" y="8581"/>
                  </a:cubicBezTo>
                  <a:close/>
                  <a:moveTo>
                    <a:pt x="58" y="1"/>
                  </a:moveTo>
                  <a:cubicBezTo>
                    <a:pt x="43" y="1"/>
                    <a:pt x="28" y="8"/>
                    <a:pt x="17" y="19"/>
                  </a:cubicBezTo>
                  <a:cubicBezTo>
                    <a:pt x="0" y="42"/>
                    <a:pt x="6" y="71"/>
                    <a:pt x="24" y="91"/>
                  </a:cubicBezTo>
                  <a:cubicBezTo>
                    <a:pt x="247" y="295"/>
                    <a:pt x="463" y="507"/>
                    <a:pt x="672" y="726"/>
                  </a:cubicBezTo>
                  <a:lnTo>
                    <a:pt x="663" y="715"/>
                  </a:lnTo>
                  <a:lnTo>
                    <a:pt x="663" y="715"/>
                  </a:lnTo>
                  <a:cubicBezTo>
                    <a:pt x="1052" y="1120"/>
                    <a:pt x="1421" y="1547"/>
                    <a:pt x="1775" y="1982"/>
                  </a:cubicBezTo>
                  <a:cubicBezTo>
                    <a:pt x="1691" y="1978"/>
                    <a:pt x="1607" y="1975"/>
                    <a:pt x="1521" y="1965"/>
                  </a:cubicBezTo>
                  <a:cubicBezTo>
                    <a:pt x="1407" y="1954"/>
                    <a:pt x="1292" y="1935"/>
                    <a:pt x="1179" y="1910"/>
                  </a:cubicBezTo>
                  <a:cubicBezTo>
                    <a:pt x="1004" y="1873"/>
                    <a:pt x="835" y="1823"/>
                    <a:pt x="668" y="1762"/>
                  </a:cubicBezTo>
                  <a:cubicBezTo>
                    <a:pt x="498" y="1702"/>
                    <a:pt x="334" y="1630"/>
                    <a:pt x="173" y="1554"/>
                  </a:cubicBezTo>
                  <a:cubicBezTo>
                    <a:pt x="167" y="1551"/>
                    <a:pt x="162" y="1550"/>
                    <a:pt x="158" y="1550"/>
                  </a:cubicBezTo>
                  <a:cubicBezTo>
                    <a:pt x="137" y="1550"/>
                    <a:pt x="116" y="1565"/>
                    <a:pt x="111" y="1584"/>
                  </a:cubicBezTo>
                  <a:cubicBezTo>
                    <a:pt x="106" y="1597"/>
                    <a:pt x="106" y="1610"/>
                    <a:pt x="112" y="1623"/>
                  </a:cubicBezTo>
                  <a:cubicBezTo>
                    <a:pt x="119" y="1637"/>
                    <a:pt x="127" y="1644"/>
                    <a:pt x="141" y="1648"/>
                  </a:cubicBezTo>
                  <a:cubicBezTo>
                    <a:pt x="271" y="1710"/>
                    <a:pt x="402" y="1769"/>
                    <a:pt x="534" y="1823"/>
                  </a:cubicBezTo>
                  <a:cubicBezTo>
                    <a:pt x="678" y="1881"/>
                    <a:pt x="827" y="1933"/>
                    <a:pt x="975" y="1978"/>
                  </a:cubicBezTo>
                  <a:cubicBezTo>
                    <a:pt x="1106" y="2018"/>
                    <a:pt x="1238" y="2048"/>
                    <a:pt x="1372" y="2073"/>
                  </a:cubicBezTo>
                  <a:cubicBezTo>
                    <a:pt x="1526" y="2102"/>
                    <a:pt x="1680" y="2116"/>
                    <a:pt x="1836" y="2116"/>
                  </a:cubicBezTo>
                  <a:cubicBezTo>
                    <a:pt x="1850" y="2116"/>
                    <a:pt x="1860" y="2113"/>
                    <a:pt x="1871" y="2107"/>
                  </a:cubicBezTo>
                  <a:cubicBezTo>
                    <a:pt x="1876" y="2114"/>
                    <a:pt x="1883" y="2117"/>
                    <a:pt x="1890" y="2121"/>
                  </a:cubicBezTo>
                  <a:cubicBezTo>
                    <a:pt x="2230" y="2545"/>
                    <a:pt x="2553" y="2984"/>
                    <a:pt x="2866" y="3427"/>
                  </a:cubicBezTo>
                  <a:cubicBezTo>
                    <a:pt x="2957" y="3557"/>
                    <a:pt x="3047" y="3688"/>
                    <a:pt x="3137" y="3819"/>
                  </a:cubicBezTo>
                  <a:cubicBezTo>
                    <a:pt x="3074" y="3822"/>
                    <a:pt x="3011" y="3826"/>
                    <a:pt x="2948" y="3830"/>
                  </a:cubicBezTo>
                  <a:lnTo>
                    <a:pt x="2948" y="3830"/>
                  </a:lnTo>
                  <a:cubicBezTo>
                    <a:pt x="2950" y="3830"/>
                    <a:pt x="2952" y="3830"/>
                    <a:pt x="2954" y="3829"/>
                  </a:cubicBezTo>
                  <a:lnTo>
                    <a:pt x="2954" y="3829"/>
                  </a:lnTo>
                  <a:cubicBezTo>
                    <a:pt x="2856" y="3833"/>
                    <a:pt x="2758" y="3835"/>
                    <a:pt x="2660" y="3835"/>
                  </a:cubicBezTo>
                  <a:cubicBezTo>
                    <a:pt x="2532" y="3835"/>
                    <a:pt x="2404" y="3831"/>
                    <a:pt x="2277" y="3822"/>
                  </a:cubicBezTo>
                  <a:cubicBezTo>
                    <a:pt x="2052" y="3807"/>
                    <a:pt x="1828" y="3770"/>
                    <a:pt x="1607" y="3723"/>
                  </a:cubicBezTo>
                  <a:cubicBezTo>
                    <a:pt x="1263" y="3647"/>
                    <a:pt x="926" y="3539"/>
                    <a:pt x="606" y="3400"/>
                  </a:cubicBezTo>
                  <a:cubicBezTo>
                    <a:pt x="601" y="3398"/>
                    <a:pt x="595" y="3397"/>
                    <a:pt x="588" y="3397"/>
                  </a:cubicBezTo>
                  <a:cubicBezTo>
                    <a:pt x="568" y="3397"/>
                    <a:pt x="548" y="3411"/>
                    <a:pt x="541" y="3429"/>
                  </a:cubicBezTo>
                  <a:cubicBezTo>
                    <a:pt x="533" y="3456"/>
                    <a:pt x="547" y="3482"/>
                    <a:pt x="573" y="3493"/>
                  </a:cubicBezTo>
                  <a:cubicBezTo>
                    <a:pt x="788" y="3587"/>
                    <a:pt x="1009" y="3673"/>
                    <a:pt x="1234" y="3745"/>
                  </a:cubicBezTo>
                  <a:cubicBezTo>
                    <a:pt x="1455" y="3815"/>
                    <a:pt x="1680" y="3874"/>
                    <a:pt x="1908" y="3921"/>
                  </a:cubicBezTo>
                  <a:cubicBezTo>
                    <a:pt x="2143" y="3967"/>
                    <a:pt x="2380" y="4001"/>
                    <a:pt x="2618" y="4022"/>
                  </a:cubicBezTo>
                  <a:cubicBezTo>
                    <a:pt x="2712" y="4030"/>
                    <a:pt x="2808" y="4035"/>
                    <a:pt x="2904" y="4035"/>
                  </a:cubicBezTo>
                  <a:cubicBezTo>
                    <a:pt x="3026" y="4035"/>
                    <a:pt x="3148" y="4027"/>
                    <a:pt x="3268" y="4011"/>
                  </a:cubicBezTo>
                  <a:cubicBezTo>
                    <a:pt x="3465" y="4298"/>
                    <a:pt x="3660" y="4588"/>
                    <a:pt x="3848" y="4882"/>
                  </a:cubicBezTo>
                  <a:cubicBezTo>
                    <a:pt x="4114" y="5296"/>
                    <a:pt x="4379" y="5711"/>
                    <a:pt x="4644" y="6125"/>
                  </a:cubicBezTo>
                  <a:cubicBezTo>
                    <a:pt x="4612" y="6130"/>
                    <a:pt x="4582" y="6133"/>
                    <a:pt x="4550" y="6138"/>
                  </a:cubicBezTo>
                  <a:cubicBezTo>
                    <a:pt x="4466" y="6152"/>
                    <a:pt x="4382" y="6166"/>
                    <a:pt x="4296" y="6179"/>
                  </a:cubicBezTo>
                  <a:cubicBezTo>
                    <a:pt x="4144" y="6201"/>
                    <a:pt x="3991" y="6216"/>
                    <a:pt x="3839" y="6224"/>
                  </a:cubicBezTo>
                  <a:lnTo>
                    <a:pt x="3834" y="6224"/>
                  </a:lnTo>
                  <a:cubicBezTo>
                    <a:pt x="3831" y="6224"/>
                    <a:pt x="3829" y="6224"/>
                    <a:pt x="3827" y="6224"/>
                  </a:cubicBezTo>
                  <a:lnTo>
                    <a:pt x="3827" y="6224"/>
                  </a:lnTo>
                  <a:cubicBezTo>
                    <a:pt x="3827" y="6224"/>
                    <a:pt x="3827" y="6224"/>
                    <a:pt x="3827" y="6224"/>
                  </a:cubicBezTo>
                  <a:lnTo>
                    <a:pt x="3827" y="6224"/>
                  </a:lnTo>
                  <a:cubicBezTo>
                    <a:pt x="3751" y="6227"/>
                    <a:pt x="3676" y="6229"/>
                    <a:pt x="3600" y="6229"/>
                  </a:cubicBezTo>
                  <a:cubicBezTo>
                    <a:pt x="3439" y="6229"/>
                    <a:pt x="3277" y="6222"/>
                    <a:pt x="3115" y="6208"/>
                  </a:cubicBezTo>
                  <a:cubicBezTo>
                    <a:pt x="2992" y="6196"/>
                    <a:pt x="2870" y="6183"/>
                    <a:pt x="2749" y="6165"/>
                  </a:cubicBezTo>
                  <a:cubicBezTo>
                    <a:pt x="2616" y="6144"/>
                    <a:pt x="2486" y="6118"/>
                    <a:pt x="2354" y="6090"/>
                  </a:cubicBezTo>
                  <a:cubicBezTo>
                    <a:pt x="2100" y="6034"/>
                    <a:pt x="1850" y="5962"/>
                    <a:pt x="1604" y="5878"/>
                  </a:cubicBezTo>
                  <a:cubicBezTo>
                    <a:pt x="1363" y="5796"/>
                    <a:pt x="1128" y="5699"/>
                    <a:pt x="899" y="5588"/>
                  </a:cubicBezTo>
                  <a:cubicBezTo>
                    <a:pt x="893" y="5585"/>
                    <a:pt x="889" y="5585"/>
                    <a:pt x="884" y="5585"/>
                  </a:cubicBezTo>
                  <a:cubicBezTo>
                    <a:pt x="863" y="5585"/>
                    <a:pt x="842" y="5600"/>
                    <a:pt x="837" y="5619"/>
                  </a:cubicBezTo>
                  <a:cubicBezTo>
                    <a:pt x="827" y="5647"/>
                    <a:pt x="842" y="5670"/>
                    <a:pt x="866" y="5683"/>
                  </a:cubicBezTo>
                  <a:cubicBezTo>
                    <a:pt x="1163" y="5829"/>
                    <a:pt x="1469" y="5965"/>
                    <a:pt x="1780" y="6078"/>
                  </a:cubicBezTo>
                  <a:cubicBezTo>
                    <a:pt x="1947" y="6138"/>
                    <a:pt x="2115" y="6190"/>
                    <a:pt x="2286" y="6237"/>
                  </a:cubicBezTo>
                  <a:cubicBezTo>
                    <a:pt x="2456" y="6285"/>
                    <a:pt x="2626" y="6325"/>
                    <a:pt x="2798" y="6359"/>
                  </a:cubicBezTo>
                  <a:cubicBezTo>
                    <a:pt x="2877" y="6375"/>
                    <a:pt x="2953" y="6388"/>
                    <a:pt x="3030" y="6402"/>
                  </a:cubicBezTo>
                  <a:cubicBezTo>
                    <a:pt x="3119" y="6417"/>
                    <a:pt x="3206" y="6430"/>
                    <a:pt x="3295" y="6442"/>
                  </a:cubicBezTo>
                  <a:cubicBezTo>
                    <a:pt x="3471" y="6464"/>
                    <a:pt x="3646" y="6477"/>
                    <a:pt x="3824" y="6479"/>
                  </a:cubicBezTo>
                  <a:cubicBezTo>
                    <a:pt x="3860" y="6480"/>
                    <a:pt x="3896" y="6481"/>
                    <a:pt x="3931" y="6481"/>
                  </a:cubicBezTo>
                  <a:cubicBezTo>
                    <a:pt x="4069" y="6481"/>
                    <a:pt x="4207" y="6474"/>
                    <a:pt x="4345" y="6459"/>
                  </a:cubicBezTo>
                  <a:cubicBezTo>
                    <a:pt x="4432" y="6450"/>
                    <a:pt x="4514" y="6437"/>
                    <a:pt x="4599" y="6420"/>
                  </a:cubicBezTo>
                  <a:cubicBezTo>
                    <a:pt x="4666" y="6406"/>
                    <a:pt x="4730" y="6386"/>
                    <a:pt x="4793" y="6361"/>
                  </a:cubicBezTo>
                  <a:cubicBezTo>
                    <a:pt x="5062" y="6782"/>
                    <a:pt x="5329" y="7203"/>
                    <a:pt x="5584" y="7632"/>
                  </a:cubicBezTo>
                  <a:cubicBezTo>
                    <a:pt x="5743" y="7900"/>
                    <a:pt x="5898" y="8169"/>
                    <a:pt x="6054" y="8438"/>
                  </a:cubicBezTo>
                  <a:cubicBezTo>
                    <a:pt x="6048" y="8440"/>
                    <a:pt x="6041" y="8443"/>
                    <a:pt x="6036" y="8444"/>
                  </a:cubicBezTo>
                  <a:cubicBezTo>
                    <a:pt x="5976" y="8463"/>
                    <a:pt x="5916" y="8484"/>
                    <a:pt x="5855" y="8502"/>
                  </a:cubicBezTo>
                  <a:cubicBezTo>
                    <a:pt x="5641" y="8568"/>
                    <a:pt x="5428" y="8625"/>
                    <a:pt x="5207" y="8665"/>
                  </a:cubicBezTo>
                  <a:cubicBezTo>
                    <a:pt x="4969" y="8709"/>
                    <a:pt x="4727" y="8732"/>
                    <a:pt x="4483" y="8743"/>
                  </a:cubicBezTo>
                  <a:cubicBezTo>
                    <a:pt x="4396" y="8747"/>
                    <a:pt x="4309" y="8749"/>
                    <a:pt x="4222" y="8749"/>
                  </a:cubicBezTo>
                  <a:cubicBezTo>
                    <a:pt x="3711" y="8749"/>
                    <a:pt x="3199" y="8688"/>
                    <a:pt x="2699" y="8581"/>
                  </a:cubicBezTo>
                  <a:cubicBezTo>
                    <a:pt x="2700" y="8581"/>
                    <a:pt x="2701" y="8581"/>
                    <a:pt x="2702" y="8581"/>
                  </a:cubicBezTo>
                  <a:lnTo>
                    <a:pt x="2702" y="8581"/>
                  </a:lnTo>
                  <a:cubicBezTo>
                    <a:pt x="2285" y="8490"/>
                    <a:pt x="1874" y="8366"/>
                    <a:pt x="1480" y="8198"/>
                  </a:cubicBezTo>
                  <a:cubicBezTo>
                    <a:pt x="1476" y="8197"/>
                    <a:pt x="1470" y="8195"/>
                    <a:pt x="1463" y="8195"/>
                  </a:cubicBezTo>
                  <a:cubicBezTo>
                    <a:pt x="1443" y="8195"/>
                    <a:pt x="1423" y="8209"/>
                    <a:pt x="1417" y="8230"/>
                  </a:cubicBezTo>
                  <a:cubicBezTo>
                    <a:pt x="1408" y="8256"/>
                    <a:pt x="1422" y="8284"/>
                    <a:pt x="1448" y="8293"/>
                  </a:cubicBezTo>
                  <a:cubicBezTo>
                    <a:pt x="1622" y="8368"/>
                    <a:pt x="1796" y="8437"/>
                    <a:pt x="1976" y="8499"/>
                  </a:cubicBezTo>
                  <a:cubicBezTo>
                    <a:pt x="2174" y="8568"/>
                    <a:pt x="2377" y="8626"/>
                    <a:pt x="2583" y="8680"/>
                  </a:cubicBezTo>
                  <a:cubicBezTo>
                    <a:pt x="2997" y="8788"/>
                    <a:pt x="3418" y="8861"/>
                    <a:pt x="3843" y="8902"/>
                  </a:cubicBezTo>
                  <a:cubicBezTo>
                    <a:pt x="4074" y="8926"/>
                    <a:pt x="4307" y="8938"/>
                    <a:pt x="4540" y="8938"/>
                  </a:cubicBezTo>
                  <a:cubicBezTo>
                    <a:pt x="4736" y="8938"/>
                    <a:pt x="4932" y="8930"/>
                    <a:pt x="5127" y="8913"/>
                  </a:cubicBezTo>
                  <a:cubicBezTo>
                    <a:pt x="5327" y="8898"/>
                    <a:pt x="5529" y="8866"/>
                    <a:pt x="5724" y="8824"/>
                  </a:cubicBezTo>
                  <a:cubicBezTo>
                    <a:pt x="5820" y="8801"/>
                    <a:pt x="5917" y="8774"/>
                    <a:pt x="6012" y="8741"/>
                  </a:cubicBezTo>
                  <a:cubicBezTo>
                    <a:pt x="6059" y="8726"/>
                    <a:pt x="6103" y="8709"/>
                    <a:pt x="6146" y="8691"/>
                  </a:cubicBezTo>
                  <a:cubicBezTo>
                    <a:pt x="6160" y="8686"/>
                    <a:pt x="6172" y="8679"/>
                    <a:pt x="6186" y="8672"/>
                  </a:cubicBezTo>
                  <a:cubicBezTo>
                    <a:pt x="6234" y="8755"/>
                    <a:pt x="6283" y="8836"/>
                    <a:pt x="6330" y="8919"/>
                  </a:cubicBezTo>
                  <a:cubicBezTo>
                    <a:pt x="6662" y="9494"/>
                    <a:pt x="7001" y="10069"/>
                    <a:pt x="7351" y="10633"/>
                  </a:cubicBezTo>
                  <a:cubicBezTo>
                    <a:pt x="7198" y="10687"/>
                    <a:pt x="7048" y="10745"/>
                    <a:pt x="6892" y="10794"/>
                  </a:cubicBezTo>
                  <a:cubicBezTo>
                    <a:pt x="6712" y="10847"/>
                    <a:pt x="6528" y="10890"/>
                    <a:pt x="6342" y="10922"/>
                  </a:cubicBezTo>
                  <a:cubicBezTo>
                    <a:pt x="6240" y="10938"/>
                    <a:pt x="6138" y="10952"/>
                    <a:pt x="6036" y="10965"/>
                  </a:cubicBezTo>
                  <a:cubicBezTo>
                    <a:pt x="5932" y="10976"/>
                    <a:pt x="5830" y="10983"/>
                    <a:pt x="5729" y="10985"/>
                  </a:cubicBezTo>
                  <a:cubicBezTo>
                    <a:pt x="5637" y="10990"/>
                    <a:pt x="5544" y="10992"/>
                    <a:pt x="5451" y="10992"/>
                  </a:cubicBezTo>
                  <a:cubicBezTo>
                    <a:pt x="5306" y="10992"/>
                    <a:pt x="5160" y="10987"/>
                    <a:pt x="5017" y="10979"/>
                  </a:cubicBezTo>
                  <a:cubicBezTo>
                    <a:pt x="4759" y="10963"/>
                    <a:pt x="4503" y="10937"/>
                    <a:pt x="4248" y="10904"/>
                  </a:cubicBezTo>
                  <a:cubicBezTo>
                    <a:pt x="3995" y="10872"/>
                    <a:pt x="3741" y="10832"/>
                    <a:pt x="3489" y="10787"/>
                  </a:cubicBezTo>
                  <a:cubicBezTo>
                    <a:pt x="3240" y="10745"/>
                    <a:pt x="2992" y="10701"/>
                    <a:pt x="2746" y="10654"/>
                  </a:cubicBezTo>
                  <a:cubicBezTo>
                    <a:pt x="2744" y="10654"/>
                    <a:pt x="2741" y="10653"/>
                    <a:pt x="2739" y="10653"/>
                  </a:cubicBezTo>
                  <a:cubicBezTo>
                    <a:pt x="2715" y="10653"/>
                    <a:pt x="2693" y="10677"/>
                    <a:pt x="2692" y="10701"/>
                  </a:cubicBezTo>
                  <a:cubicBezTo>
                    <a:pt x="2691" y="10730"/>
                    <a:pt x="2711" y="10749"/>
                    <a:pt x="2739" y="10755"/>
                  </a:cubicBezTo>
                  <a:cubicBezTo>
                    <a:pt x="3134" y="10827"/>
                    <a:pt x="3530" y="10908"/>
                    <a:pt x="3928" y="10976"/>
                  </a:cubicBezTo>
                  <a:cubicBezTo>
                    <a:pt x="4331" y="11045"/>
                    <a:pt x="4737" y="11100"/>
                    <a:pt x="5144" y="11129"/>
                  </a:cubicBezTo>
                  <a:cubicBezTo>
                    <a:pt x="5325" y="11142"/>
                    <a:pt x="5503" y="11148"/>
                    <a:pt x="5683" y="11148"/>
                  </a:cubicBezTo>
                  <a:cubicBezTo>
                    <a:pt x="5699" y="11148"/>
                    <a:pt x="5715" y="11148"/>
                    <a:pt x="5732" y="11148"/>
                  </a:cubicBezTo>
                  <a:cubicBezTo>
                    <a:pt x="5936" y="11146"/>
                    <a:pt x="6138" y="11132"/>
                    <a:pt x="6339" y="11114"/>
                  </a:cubicBezTo>
                  <a:cubicBezTo>
                    <a:pt x="6545" y="11093"/>
                    <a:pt x="6749" y="11054"/>
                    <a:pt x="6951" y="11006"/>
                  </a:cubicBezTo>
                  <a:cubicBezTo>
                    <a:pt x="7050" y="10983"/>
                    <a:pt x="7150" y="10952"/>
                    <a:pt x="7246" y="10922"/>
                  </a:cubicBezTo>
                  <a:cubicBezTo>
                    <a:pt x="7324" y="10896"/>
                    <a:pt x="7400" y="10863"/>
                    <a:pt x="7471" y="10827"/>
                  </a:cubicBezTo>
                  <a:cubicBezTo>
                    <a:pt x="7620" y="11061"/>
                    <a:pt x="7771" y="11295"/>
                    <a:pt x="7924" y="11524"/>
                  </a:cubicBezTo>
                  <a:cubicBezTo>
                    <a:pt x="8192" y="11921"/>
                    <a:pt x="8472" y="12309"/>
                    <a:pt x="8768" y="12685"/>
                  </a:cubicBezTo>
                  <a:cubicBezTo>
                    <a:pt x="8608" y="12752"/>
                    <a:pt x="8447" y="12820"/>
                    <a:pt x="8282" y="12874"/>
                  </a:cubicBezTo>
                  <a:cubicBezTo>
                    <a:pt x="8106" y="12926"/>
                    <a:pt x="7930" y="12966"/>
                    <a:pt x="7752" y="12998"/>
                  </a:cubicBezTo>
                  <a:cubicBezTo>
                    <a:pt x="7572" y="13029"/>
                    <a:pt x="7389" y="13044"/>
                    <a:pt x="7208" y="13053"/>
                  </a:cubicBezTo>
                  <a:cubicBezTo>
                    <a:pt x="7123" y="13057"/>
                    <a:pt x="7037" y="13059"/>
                    <a:pt x="6952" y="13059"/>
                  </a:cubicBezTo>
                  <a:cubicBezTo>
                    <a:pt x="6710" y="13059"/>
                    <a:pt x="6467" y="13045"/>
                    <a:pt x="6226" y="13020"/>
                  </a:cubicBezTo>
                  <a:cubicBezTo>
                    <a:pt x="6224" y="13020"/>
                    <a:pt x="6222" y="13020"/>
                    <a:pt x="6220" y="13020"/>
                  </a:cubicBezTo>
                  <a:cubicBezTo>
                    <a:pt x="6195" y="13020"/>
                    <a:pt x="6173" y="13042"/>
                    <a:pt x="6171" y="13064"/>
                  </a:cubicBezTo>
                  <a:cubicBezTo>
                    <a:pt x="6170" y="13092"/>
                    <a:pt x="6189" y="13116"/>
                    <a:pt x="6218" y="13118"/>
                  </a:cubicBezTo>
                  <a:cubicBezTo>
                    <a:pt x="6450" y="13145"/>
                    <a:pt x="6683" y="13165"/>
                    <a:pt x="6916" y="13172"/>
                  </a:cubicBezTo>
                  <a:cubicBezTo>
                    <a:pt x="6983" y="13175"/>
                    <a:pt x="7050" y="13176"/>
                    <a:pt x="7117" y="13176"/>
                  </a:cubicBezTo>
                  <a:cubicBezTo>
                    <a:pt x="7279" y="13176"/>
                    <a:pt x="7440" y="13169"/>
                    <a:pt x="7601" y="13158"/>
                  </a:cubicBezTo>
                  <a:cubicBezTo>
                    <a:pt x="7718" y="13149"/>
                    <a:pt x="7836" y="13139"/>
                    <a:pt x="7952" y="13125"/>
                  </a:cubicBezTo>
                  <a:cubicBezTo>
                    <a:pt x="8068" y="13111"/>
                    <a:pt x="8182" y="13091"/>
                    <a:pt x="8297" y="13069"/>
                  </a:cubicBezTo>
                  <a:cubicBezTo>
                    <a:pt x="8512" y="13029"/>
                    <a:pt x="8726" y="12972"/>
                    <a:pt x="8928" y="12886"/>
                  </a:cubicBezTo>
                  <a:cubicBezTo>
                    <a:pt x="9104" y="13103"/>
                    <a:pt x="9284" y="13314"/>
                    <a:pt x="9472" y="13520"/>
                  </a:cubicBezTo>
                  <a:cubicBezTo>
                    <a:pt x="9756" y="13828"/>
                    <a:pt x="10056" y="14125"/>
                    <a:pt x="10375" y="14397"/>
                  </a:cubicBezTo>
                  <a:cubicBezTo>
                    <a:pt x="10677" y="14658"/>
                    <a:pt x="10997" y="14899"/>
                    <a:pt x="11340" y="15102"/>
                  </a:cubicBezTo>
                  <a:lnTo>
                    <a:pt x="11355" y="15113"/>
                  </a:lnTo>
                  <a:cubicBezTo>
                    <a:pt x="11368" y="15121"/>
                    <a:pt x="11382" y="15130"/>
                    <a:pt x="11397" y="15139"/>
                  </a:cubicBezTo>
                  <a:cubicBezTo>
                    <a:pt x="11424" y="15148"/>
                    <a:pt x="11449" y="15154"/>
                    <a:pt x="11476" y="15154"/>
                  </a:cubicBezTo>
                  <a:cubicBezTo>
                    <a:pt x="11481" y="15154"/>
                    <a:pt x="11487" y="15154"/>
                    <a:pt x="11493" y="15153"/>
                  </a:cubicBezTo>
                  <a:cubicBezTo>
                    <a:pt x="11542" y="15148"/>
                    <a:pt x="11591" y="15121"/>
                    <a:pt x="11623" y="15081"/>
                  </a:cubicBezTo>
                  <a:cubicBezTo>
                    <a:pt x="11653" y="15043"/>
                    <a:pt x="11667" y="14993"/>
                    <a:pt x="11661" y="14943"/>
                  </a:cubicBezTo>
                  <a:cubicBezTo>
                    <a:pt x="11658" y="14899"/>
                    <a:pt x="11632" y="14844"/>
                    <a:pt x="11591" y="14816"/>
                  </a:cubicBezTo>
                  <a:cubicBezTo>
                    <a:pt x="11520" y="14768"/>
                    <a:pt x="11450" y="14717"/>
                    <a:pt x="11381" y="14664"/>
                  </a:cubicBezTo>
                  <a:cubicBezTo>
                    <a:pt x="11309" y="14615"/>
                    <a:pt x="11240" y="14562"/>
                    <a:pt x="11171" y="14511"/>
                  </a:cubicBezTo>
                  <a:cubicBezTo>
                    <a:pt x="11025" y="14401"/>
                    <a:pt x="10884" y="14285"/>
                    <a:pt x="10742" y="14167"/>
                  </a:cubicBezTo>
                  <a:cubicBezTo>
                    <a:pt x="10473" y="13940"/>
                    <a:pt x="10217" y="13697"/>
                    <a:pt x="9970" y="13443"/>
                  </a:cubicBezTo>
                  <a:cubicBezTo>
                    <a:pt x="9691" y="13151"/>
                    <a:pt x="9430" y="12844"/>
                    <a:pt x="9176" y="12530"/>
                  </a:cubicBezTo>
                  <a:cubicBezTo>
                    <a:pt x="9269" y="12410"/>
                    <a:pt x="9358" y="12286"/>
                    <a:pt x="9437" y="12159"/>
                  </a:cubicBezTo>
                  <a:cubicBezTo>
                    <a:pt x="9561" y="11960"/>
                    <a:pt x="9666" y="11750"/>
                    <a:pt x="9760" y="11536"/>
                  </a:cubicBezTo>
                  <a:cubicBezTo>
                    <a:pt x="9851" y="11324"/>
                    <a:pt x="9934" y="11110"/>
                    <a:pt x="10009" y="10892"/>
                  </a:cubicBezTo>
                  <a:cubicBezTo>
                    <a:pt x="10085" y="10671"/>
                    <a:pt x="10148" y="10446"/>
                    <a:pt x="10207" y="10219"/>
                  </a:cubicBezTo>
                  <a:cubicBezTo>
                    <a:pt x="10214" y="10187"/>
                    <a:pt x="10196" y="10157"/>
                    <a:pt x="10166" y="10149"/>
                  </a:cubicBezTo>
                  <a:cubicBezTo>
                    <a:pt x="10161" y="10147"/>
                    <a:pt x="10156" y="10147"/>
                    <a:pt x="10152" y="10147"/>
                  </a:cubicBezTo>
                  <a:cubicBezTo>
                    <a:pt x="10126" y="10147"/>
                    <a:pt x="10104" y="10164"/>
                    <a:pt x="10097" y="10189"/>
                  </a:cubicBezTo>
                  <a:cubicBezTo>
                    <a:pt x="10023" y="10465"/>
                    <a:pt x="9933" y="10737"/>
                    <a:pt x="9824" y="11001"/>
                  </a:cubicBezTo>
                  <a:cubicBezTo>
                    <a:pt x="9782" y="11101"/>
                    <a:pt x="9738" y="11201"/>
                    <a:pt x="9690" y="11300"/>
                  </a:cubicBezTo>
                  <a:cubicBezTo>
                    <a:pt x="9641" y="11400"/>
                    <a:pt x="9586" y="11498"/>
                    <a:pt x="9532" y="11594"/>
                  </a:cubicBezTo>
                  <a:cubicBezTo>
                    <a:pt x="9421" y="11792"/>
                    <a:pt x="9292" y="11979"/>
                    <a:pt x="9154" y="12160"/>
                  </a:cubicBezTo>
                  <a:cubicBezTo>
                    <a:pt x="9110" y="12220"/>
                    <a:pt x="9062" y="12275"/>
                    <a:pt x="9015" y="12330"/>
                  </a:cubicBezTo>
                  <a:cubicBezTo>
                    <a:pt x="8706" y="11932"/>
                    <a:pt x="8413" y="11524"/>
                    <a:pt x="8133" y="11108"/>
                  </a:cubicBezTo>
                  <a:cubicBezTo>
                    <a:pt x="8028" y="10952"/>
                    <a:pt x="7926" y="10794"/>
                    <a:pt x="7822" y="10638"/>
                  </a:cubicBezTo>
                  <a:cubicBezTo>
                    <a:pt x="7899" y="10537"/>
                    <a:pt x="7975" y="10439"/>
                    <a:pt x="8050" y="10335"/>
                  </a:cubicBezTo>
                  <a:cubicBezTo>
                    <a:pt x="8134" y="10216"/>
                    <a:pt x="8213" y="10094"/>
                    <a:pt x="8289" y="9968"/>
                  </a:cubicBezTo>
                  <a:cubicBezTo>
                    <a:pt x="8365" y="9844"/>
                    <a:pt x="8431" y="9713"/>
                    <a:pt x="8496" y="9583"/>
                  </a:cubicBezTo>
                  <a:cubicBezTo>
                    <a:pt x="8561" y="9452"/>
                    <a:pt x="8623" y="9321"/>
                    <a:pt x="8683" y="9188"/>
                  </a:cubicBezTo>
                  <a:cubicBezTo>
                    <a:pt x="8924" y="8647"/>
                    <a:pt x="9110" y="8086"/>
                    <a:pt x="9245" y="7512"/>
                  </a:cubicBezTo>
                  <a:cubicBezTo>
                    <a:pt x="9252" y="7486"/>
                    <a:pt x="9237" y="7458"/>
                    <a:pt x="9209" y="7451"/>
                  </a:cubicBezTo>
                  <a:cubicBezTo>
                    <a:pt x="9207" y="7450"/>
                    <a:pt x="9201" y="7450"/>
                    <a:pt x="9197" y="7450"/>
                  </a:cubicBezTo>
                  <a:cubicBezTo>
                    <a:pt x="9175" y="7450"/>
                    <a:pt x="9154" y="7465"/>
                    <a:pt x="9149" y="7487"/>
                  </a:cubicBezTo>
                  <a:cubicBezTo>
                    <a:pt x="9051" y="7892"/>
                    <a:pt x="8928" y="8292"/>
                    <a:pt x="8769" y="8677"/>
                  </a:cubicBezTo>
                  <a:cubicBezTo>
                    <a:pt x="8664" y="8930"/>
                    <a:pt x="8545" y="9178"/>
                    <a:pt x="8407" y="9417"/>
                  </a:cubicBezTo>
                  <a:cubicBezTo>
                    <a:pt x="8340" y="9535"/>
                    <a:pt x="8265" y="9646"/>
                    <a:pt x="8192" y="9757"/>
                  </a:cubicBezTo>
                  <a:cubicBezTo>
                    <a:pt x="8110" y="9878"/>
                    <a:pt x="8025" y="9996"/>
                    <a:pt x="7938" y="10112"/>
                  </a:cubicBezTo>
                  <a:lnTo>
                    <a:pt x="7938" y="10112"/>
                  </a:lnTo>
                  <a:cubicBezTo>
                    <a:pt x="7939" y="10111"/>
                    <a:pt x="7939" y="10110"/>
                    <a:pt x="7939" y="10109"/>
                  </a:cubicBezTo>
                  <a:lnTo>
                    <a:pt x="7939" y="10109"/>
                  </a:lnTo>
                  <a:cubicBezTo>
                    <a:pt x="7857" y="10214"/>
                    <a:pt x="7771" y="10317"/>
                    <a:pt x="7681" y="10418"/>
                  </a:cubicBezTo>
                  <a:cubicBezTo>
                    <a:pt x="7282" y="9793"/>
                    <a:pt x="6898" y="9158"/>
                    <a:pt x="6515" y="8525"/>
                  </a:cubicBezTo>
                  <a:cubicBezTo>
                    <a:pt x="6488" y="8481"/>
                    <a:pt x="6461" y="8438"/>
                    <a:pt x="6435" y="8396"/>
                  </a:cubicBezTo>
                  <a:cubicBezTo>
                    <a:pt x="6502" y="8314"/>
                    <a:pt x="6563" y="8230"/>
                    <a:pt x="6621" y="8143"/>
                  </a:cubicBezTo>
                  <a:cubicBezTo>
                    <a:pt x="6702" y="8019"/>
                    <a:pt x="6771" y="7888"/>
                    <a:pt x="6840" y="7756"/>
                  </a:cubicBezTo>
                  <a:cubicBezTo>
                    <a:pt x="6908" y="7624"/>
                    <a:pt x="6974" y="7491"/>
                    <a:pt x="7032" y="7353"/>
                  </a:cubicBezTo>
                  <a:cubicBezTo>
                    <a:pt x="7089" y="7217"/>
                    <a:pt x="7140" y="7080"/>
                    <a:pt x="7193" y="6942"/>
                  </a:cubicBezTo>
                  <a:cubicBezTo>
                    <a:pt x="7244" y="6803"/>
                    <a:pt x="7292" y="6663"/>
                    <a:pt x="7333" y="6521"/>
                  </a:cubicBezTo>
                  <a:cubicBezTo>
                    <a:pt x="7373" y="6379"/>
                    <a:pt x="7413" y="6237"/>
                    <a:pt x="7449" y="6092"/>
                  </a:cubicBezTo>
                  <a:cubicBezTo>
                    <a:pt x="7518" y="5806"/>
                    <a:pt x="7567" y="5513"/>
                    <a:pt x="7603" y="5220"/>
                  </a:cubicBezTo>
                  <a:cubicBezTo>
                    <a:pt x="7607" y="5193"/>
                    <a:pt x="7596" y="5167"/>
                    <a:pt x="7568" y="5160"/>
                  </a:cubicBezTo>
                  <a:cubicBezTo>
                    <a:pt x="7565" y="5158"/>
                    <a:pt x="7561" y="5158"/>
                    <a:pt x="7557" y="5158"/>
                  </a:cubicBezTo>
                  <a:cubicBezTo>
                    <a:pt x="7533" y="5158"/>
                    <a:pt x="7510" y="5172"/>
                    <a:pt x="7509" y="5194"/>
                  </a:cubicBezTo>
                  <a:cubicBezTo>
                    <a:pt x="7477" y="5419"/>
                    <a:pt x="7433" y="5640"/>
                    <a:pt x="7373" y="5858"/>
                  </a:cubicBezTo>
                  <a:cubicBezTo>
                    <a:pt x="7313" y="6086"/>
                    <a:pt x="7244" y="6310"/>
                    <a:pt x="7157" y="6526"/>
                  </a:cubicBezTo>
                  <a:lnTo>
                    <a:pt x="7157" y="6528"/>
                  </a:lnTo>
                  <a:cubicBezTo>
                    <a:pt x="7132" y="6586"/>
                    <a:pt x="7110" y="6642"/>
                    <a:pt x="7085" y="6699"/>
                  </a:cubicBezTo>
                  <a:cubicBezTo>
                    <a:pt x="7030" y="6829"/>
                    <a:pt x="6973" y="6956"/>
                    <a:pt x="6905" y="7080"/>
                  </a:cubicBezTo>
                  <a:cubicBezTo>
                    <a:pt x="6868" y="7152"/>
                    <a:pt x="6828" y="7221"/>
                    <a:pt x="6788" y="7290"/>
                  </a:cubicBezTo>
                  <a:cubicBezTo>
                    <a:pt x="6749" y="7359"/>
                    <a:pt x="6711" y="7428"/>
                    <a:pt x="6668" y="7497"/>
                  </a:cubicBezTo>
                  <a:cubicBezTo>
                    <a:pt x="6585" y="7632"/>
                    <a:pt x="6494" y="7763"/>
                    <a:pt x="6400" y="7894"/>
                  </a:cubicBezTo>
                  <a:cubicBezTo>
                    <a:pt x="6352" y="7964"/>
                    <a:pt x="6302" y="8031"/>
                    <a:pt x="6254" y="8099"/>
                  </a:cubicBezTo>
                  <a:cubicBezTo>
                    <a:pt x="6083" y="7819"/>
                    <a:pt x="5914" y="7541"/>
                    <a:pt x="5739" y="7264"/>
                  </a:cubicBezTo>
                  <a:cubicBezTo>
                    <a:pt x="5494" y="6876"/>
                    <a:pt x="5239" y="6493"/>
                    <a:pt x="4982" y="6114"/>
                  </a:cubicBezTo>
                  <a:cubicBezTo>
                    <a:pt x="5087" y="5886"/>
                    <a:pt x="5166" y="5647"/>
                    <a:pt x="5231" y="5405"/>
                  </a:cubicBezTo>
                  <a:cubicBezTo>
                    <a:pt x="5301" y="5133"/>
                    <a:pt x="5343" y="4856"/>
                    <a:pt x="5373" y="4579"/>
                  </a:cubicBezTo>
                  <a:cubicBezTo>
                    <a:pt x="5390" y="4439"/>
                    <a:pt x="5398" y="4297"/>
                    <a:pt x="5405" y="4157"/>
                  </a:cubicBezTo>
                  <a:cubicBezTo>
                    <a:pt x="5412" y="4015"/>
                    <a:pt x="5417" y="3873"/>
                    <a:pt x="5420" y="3731"/>
                  </a:cubicBezTo>
                  <a:cubicBezTo>
                    <a:pt x="5427" y="3434"/>
                    <a:pt x="5420" y="3137"/>
                    <a:pt x="5417" y="2842"/>
                  </a:cubicBezTo>
                  <a:cubicBezTo>
                    <a:pt x="5417" y="2814"/>
                    <a:pt x="5392" y="2792"/>
                    <a:pt x="5366" y="2792"/>
                  </a:cubicBezTo>
                  <a:cubicBezTo>
                    <a:pt x="5338" y="2792"/>
                    <a:pt x="5318" y="2817"/>
                    <a:pt x="5318" y="2842"/>
                  </a:cubicBezTo>
                  <a:cubicBezTo>
                    <a:pt x="5322" y="3275"/>
                    <a:pt x="5308" y="3710"/>
                    <a:pt x="5258" y="4142"/>
                  </a:cubicBezTo>
                  <a:cubicBezTo>
                    <a:pt x="5221" y="4420"/>
                    <a:pt x="5176" y="4697"/>
                    <a:pt x="5109" y="4971"/>
                  </a:cubicBezTo>
                  <a:cubicBezTo>
                    <a:pt x="5044" y="5240"/>
                    <a:pt x="4959" y="5503"/>
                    <a:pt x="4854" y="5759"/>
                  </a:cubicBezTo>
                  <a:cubicBezTo>
                    <a:pt x="4840" y="5792"/>
                    <a:pt x="4825" y="5822"/>
                    <a:pt x="4811" y="5855"/>
                  </a:cubicBezTo>
                  <a:cubicBezTo>
                    <a:pt x="4513" y="5412"/>
                    <a:pt x="4211" y="4971"/>
                    <a:pt x="3901" y="4533"/>
                  </a:cubicBezTo>
                  <a:cubicBezTo>
                    <a:pt x="3734" y="4297"/>
                    <a:pt x="3567" y="4061"/>
                    <a:pt x="3398" y="3826"/>
                  </a:cubicBezTo>
                  <a:cubicBezTo>
                    <a:pt x="3429" y="3677"/>
                    <a:pt x="3451" y="3529"/>
                    <a:pt x="3471" y="3377"/>
                  </a:cubicBezTo>
                  <a:cubicBezTo>
                    <a:pt x="3491" y="3201"/>
                    <a:pt x="3496" y="3024"/>
                    <a:pt x="3498" y="2847"/>
                  </a:cubicBezTo>
                  <a:cubicBezTo>
                    <a:pt x="3500" y="2479"/>
                    <a:pt x="3468" y="2110"/>
                    <a:pt x="3433" y="1744"/>
                  </a:cubicBezTo>
                  <a:cubicBezTo>
                    <a:pt x="3431" y="1717"/>
                    <a:pt x="3411" y="1695"/>
                    <a:pt x="3384" y="1695"/>
                  </a:cubicBezTo>
                  <a:cubicBezTo>
                    <a:pt x="3360" y="1695"/>
                    <a:pt x="3333" y="1720"/>
                    <a:pt x="3335" y="1744"/>
                  </a:cubicBezTo>
                  <a:cubicBezTo>
                    <a:pt x="3360" y="1985"/>
                    <a:pt x="3374" y="2226"/>
                    <a:pt x="3378" y="2468"/>
                  </a:cubicBezTo>
                  <a:cubicBezTo>
                    <a:pt x="3384" y="2716"/>
                    <a:pt x="3371" y="2965"/>
                    <a:pt x="3342" y="3212"/>
                  </a:cubicBezTo>
                  <a:cubicBezTo>
                    <a:pt x="3330" y="3311"/>
                    <a:pt x="3315" y="3411"/>
                    <a:pt x="3294" y="3509"/>
                  </a:cubicBezTo>
                  <a:cubicBezTo>
                    <a:pt x="3286" y="3553"/>
                    <a:pt x="3275" y="3597"/>
                    <a:pt x="3265" y="3641"/>
                  </a:cubicBezTo>
                  <a:cubicBezTo>
                    <a:pt x="3135" y="3463"/>
                    <a:pt x="3008" y="3288"/>
                    <a:pt x="2874" y="3114"/>
                  </a:cubicBezTo>
                  <a:cubicBezTo>
                    <a:pt x="2663" y="2834"/>
                    <a:pt x="2444" y="2559"/>
                    <a:pt x="2223" y="2288"/>
                  </a:cubicBezTo>
                  <a:cubicBezTo>
                    <a:pt x="2145" y="2192"/>
                    <a:pt x="2064" y="2096"/>
                    <a:pt x="1984" y="2000"/>
                  </a:cubicBezTo>
                  <a:cubicBezTo>
                    <a:pt x="1991" y="1913"/>
                    <a:pt x="2000" y="1824"/>
                    <a:pt x="2003" y="1735"/>
                  </a:cubicBezTo>
                  <a:cubicBezTo>
                    <a:pt x="2007" y="1606"/>
                    <a:pt x="2003" y="1481"/>
                    <a:pt x="1994" y="1355"/>
                  </a:cubicBezTo>
                  <a:cubicBezTo>
                    <a:pt x="1984" y="1247"/>
                    <a:pt x="1967" y="1141"/>
                    <a:pt x="1942" y="1038"/>
                  </a:cubicBezTo>
                  <a:cubicBezTo>
                    <a:pt x="1918" y="923"/>
                    <a:pt x="1878" y="811"/>
                    <a:pt x="1831" y="705"/>
                  </a:cubicBezTo>
                  <a:cubicBezTo>
                    <a:pt x="1824" y="688"/>
                    <a:pt x="1807" y="680"/>
                    <a:pt x="1789" y="680"/>
                  </a:cubicBezTo>
                  <a:cubicBezTo>
                    <a:pt x="1781" y="680"/>
                    <a:pt x="1773" y="681"/>
                    <a:pt x="1763" y="687"/>
                  </a:cubicBezTo>
                  <a:cubicBezTo>
                    <a:pt x="1752" y="694"/>
                    <a:pt x="1745" y="705"/>
                    <a:pt x="1740" y="719"/>
                  </a:cubicBezTo>
                  <a:cubicBezTo>
                    <a:pt x="1735" y="732"/>
                    <a:pt x="1740" y="742"/>
                    <a:pt x="1745" y="756"/>
                  </a:cubicBezTo>
                  <a:cubicBezTo>
                    <a:pt x="1748" y="763"/>
                    <a:pt x="1752" y="771"/>
                    <a:pt x="1755" y="778"/>
                  </a:cubicBezTo>
                  <a:cubicBezTo>
                    <a:pt x="1784" y="851"/>
                    <a:pt x="1809" y="923"/>
                    <a:pt x="1831" y="998"/>
                  </a:cubicBezTo>
                  <a:cubicBezTo>
                    <a:pt x="1851" y="1072"/>
                    <a:pt x="1864" y="1147"/>
                    <a:pt x="1876" y="1223"/>
                  </a:cubicBezTo>
                  <a:cubicBezTo>
                    <a:pt x="1893" y="1348"/>
                    <a:pt x="1900" y="1472"/>
                    <a:pt x="1898" y="1598"/>
                  </a:cubicBezTo>
                  <a:cubicBezTo>
                    <a:pt x="1898" y="1692"/>
                    <a:pt x="1891" y="1783"/>
                    <a:pt x="1883" y="1876"/>
                  </a:cubicBezTo>
                  <a:cubicBezTo>
                    <a:pt x="1773" y="1744"/>
                    <a:pt x="1659" y="1616"/>
                    <a:pt x="1546" y="1486"/>
                  </a:cubicBezTo>
                  <a:cubicBezTo>
                    <a:pt x="1085" y="970"/>
                    <a:pt x="599" y="478"/>
                    <a:pt x="88" y="10"/>
                  </a:cubicBezTo>
                  <a:cubicBezTo>
                    <a:pt x="79" y="4"/>
                    <a:pt x="69" y="1"/>
                    <a:pt x="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5"/>
          <p:cNvGrpSpPr/>
          <p:nvPr/>
        </p:nvGrpSpPr>
        <p:grpSpPr>
          <a:xfrm rot="1694632">
            <a:off x="9022956" y="68107"/>
            <a:ext cx="480795" cy="766751"/>
            <a:chOff x="2464900" y="917603"/>
            <a:chExt cx="314652" cy="501793"/>
          </a:xfrm>
        </p:grpSpPr>
        <p:sp>
          <p:nvSpPr>
            <p:cNvPr id="183" name="Google Shape;183;p5"/>
            <p:cNvSpPr/>
            <p:nvPr/>
          </p:nvSpPr>
          <p:spPr>
            <a:xfrm>
              <a:off x="2694718" y="1025650"/>
              <a:ext cx="210" cy="489"/>
            </a:xfrm>
            <a:custGeom>
              <a:rect b="b" l="l" r="r" t="t"/>
              <a:pathLst>
                <a:path extrusionOk="0" h="14" w="6">
                  <a:moveTo>
                    <a:pt x="6" y="0"/>
                  </a:moveTo>
                  <a:lnTo>
                    <a:pt x="6" y="0"/>
                  </a:lnTo>
                  <a:cubicBezTo>
                    <a:pt x="3" y="6"/>
                    <a:pt x="2" y="8"/>
                    <a:pt x="0" y="14"/>
                  </a:cubicBezTo>
                  <a:cubicBezTo>
                    <a:pt x="2" y="8"/>
                    <a:pt x="6" y="6"/>
                    <a:pt x="6"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5"/>
            <p:cNvSpPr/>
            <p:nvPr/>
          </p:nvSpPr>
          <p:spPr>
            <a:xfrm>
              <a:off x="2694543" y="1026069"/>
              <a:ext cx="210" cy="314"/>
            </a:xfrm>
            <a:custGeom>
              <a:rect b="b" l="l" r="r" t="t"/>
              <a:pathLst>
                <a:path extrusionOk="0" h="9" w="6">
                  <a:moveTo>
                    <a:pt x="5" y="0"/>
                  </a:moveTo>
                  <a:cubicBezTo>
                    <a:pt x="4" y="3"/>
                    <a:pt x="4" y="6"/>
                    <a:pt x="1" y="9"/>
                  </a:cubicBezTo>
                  <a:cubicBezTo>
                    <a:pt x="4" y="7"/>
                    <a:pt x="5" y="3"/>
                    <a:pt x="5"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5"/>
            <p:cNvSpPr/>
            <p:nvPr/>
          </p:nvSpPr>
          <p:spPr>
            <a:xfrm>
              <a:off x="2641532" y="1225890"/>
              <a:ext cx="140" cy="698"/>
            </a:xfrm>
            <a:custGeom>
              <a:rect b="b" l="l" r="r" t="t"/>
              <a:pathLst>
                <a:path extrusionOk="0" h="20" w="4">
                  <a:moveTo>
                    <a:pt x="3" y="1"/>
                  </a:moveTo>
                  <a:cubicBezTo>
                    <a:pt x="0" y="3"/>
                    <a:pt x="0" y="9"/>
                    <a:pt x="0" y="13"/>
                  </a:cubicBezTo>
                  <a:lnTo>
                    <a:pt x="0" y="20"/>
                  </a:lnTo>
                  <a:cubicBezTo>
                    <a:pt x="0" y="13"/>
                    <a:pt x="3" y="6"/>
                    <a:pt x="3" y="1"/>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5"/>
            <p:cNvSpPr/>
            <p:nvPr/>
          </p:nvSpPr>
          <p:spPr>
            <a:xfrm>
              <a:off x="2641427" y="1226903"/>
              <a:ext cx="105" cy="314"/>
            </a:xfrm>
            <a:custGeom>
              <a:rect b="b" l="l" r="r" t="t"/>
              <a:pathLst>
                <a:path extrusionOk="0" h="9" w="3">
                  <a:moveTo>
                    <a:pt x="2" y="1"/>
                  </a:moveTo>
                  <a:cubicBezTo>
                    <a:pt x="1" y="2"/>
                    <a:pt x="1" y="5"/>
                    <a:pt x="1" y="5"/>
                  </a:cubicBezTo>
                  <a:lnTo>
                    <a:pt x="1" y="9"/>
                  </a:lnTo>
                  <a:cubicBezTo>
                    <a:pt x="1" y="6"/>
                    <a:pt x="1" y="5"/>
                    <a:pt x="2" y="1"/>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2467204" y="1143021"/>
              <a:ext cx="310740" cy="106828"/>
            </a:xfrm>
            <a:custGeom>
              <a:rect b="b" l="l" r="r" t="t"/>
              <a:pathLst>
                <a:path extrusionOk="0" h="3059" w="8898">
                  <a:moveTo>
                    <a:pt x="5503" y="1"/>
                  </a:moveTo>
                  <a:cubicBezTo>
                    <a:pt x="5157" y="1"/>
                    <a:pt x="4762" y="25"/>
                    <a:pt x="4299" y="71"/>
                  </a:cubicBezTo>
                  <a:cubicBezTo>
                    <a:pt x="4029" y="101"/>
                    <a:pt x="3746" y="140"/>
                    <a:pt x="3376" y="198"/>
                  </a:cubicBezTo>
                  <a:cubicBezTo>
                    <a:pt x="3080" y="244"/>
                    <a:pt x="2788" y="295"/>
                    <a:pt x="2494" y="350"/>
                  </a:cubicBezTo>
                  <a:cubicBezTo>
                    <a:pt x="1820" y="475"/>
                    <a:pt x="938" y="667"/>
                    <a:pt x="104" y="1026"/>
                  </a:cubicBezTo>
                  <a:cubicBezTo>
                    <a:pt x="82" y="1035"/>
                    <a:pt x="68" y="1055"/>
                    <a:pt x="64" y="1077"/>
                  </a:cubicBezTo>
                  <a:cubicBezTo>
                    <a:pt x="28" y="1083"/>
                    <a:pt x="14" y="1097"/>
                    <a:pt x="7" y="1113"/>
                  </a:cubicBezTo>
                  <a:cubicBezTo>
                    <a:pt x="1" y="1130"/>
                    <a:pt x="1" y="1145"/>
                    <a:pt x="7" y="1159"/>
                  </a:cubicBezTo>
                  <a:cubicBezTo>
                    <a:pt x="52" y="1251"/>
                    <a:pt x="100" y="1335"/>
                    <a:pt x="154" y="1417"/>
                  </a:cubicBezTo>
                  <a:cubicBezTo>
                    <a:pt x="206" y="1497"/>
                    <a:pt x="270" y="1576"/>
                    <a:pt x="360" y="1675"/>
                  </a:cubicBezTo>
                  <a:cubicBezTo>
                    <a:pt x="498" y="1824"/>
                    <a:pt x="666" y="1966"/>
                    <a:pt x="877" y="2107"/>
                  </a:cubicBezTo>
                  <a:cubicBezTo>
                    <a:pt x="1221" y="2339"/>
                    <a:pt x="1624" y="2530"/>
                    <a:pt x="2114" y="2694"/>
                  </a:cubicBezTo>
                  <a:cubicBezTo>
                    <a:pt x="2582" y="2853"/>
                    <a:pt x="3068" y="2960"/>
                    <a:pt x="3561" y="3017"/>
                  </a:cubicBezTo>
                  <a:cubicBezTo>
                    <a:pt x="3819" y="3045"/>
                    <a:pt x="4072" y="3058"/>
                    <a:pt x="4309" y="3058"/>
                  </a:cubicBezTo>
                  <a:cubicBezTo>
                    <a:pt x="4618" y="3058"/>
                    <a:pt x="4932" y="3036"/>
                    <a:pt x="5245" y="2993"/>
                  </a:cubicBezTo>
                  <a:cubicBezTo>
                    <a:pt x="5500" y="2956"/>
                    <a:pt x="5766" y="2900"/>
                    <a:pt x="6032" y="2825"/>
                  </a:cubicBezTo>
                  <a:cubicBezTo>
                    <a:pt x="6287" y="2755"/>
                    <a:pt x="6537" y="2665"/>
                    <a:pt x="6795" y="2550"/>
                  </a:cubicBezTo>
                  <a:cubicBezTo>
                    <a:pt x="7058" y="2437"/>
                    <a:pt x="7312" y="2296"/>
                    <a:pt x="7527" y="2173"/>
                  </a:cubicBezTo>
                  <a:lnTo>
                    <a:pt x="7730" y="2059"/>
                  </a:lnTo>
                  <a:lnTo>
                    <a:pt x="7773" y="2035"/>
                  </a:lnTo>
                  <a:cubicBezTo>
                    <a:pt x="7945" y="1936"/>
                    <a:pt x="8119" y="1838"/>
                    <a:pt x="8296" y="1745"/>
                  </a:cubicBezTo>
                  <a:cubicBezTo>
                    <a:pt x="8408" y="1688"/>
                    <a:pt x="8520" y="1631"/>
                    <a:pt x="8631" y="1581"/>
                  </a:cubicBezTo>
                  <a:lnTo>
                    <a:pt x="8734" y="1522"/>
                  </a:lnTo>
                  <a:lnTo>
                    <a:pt x="8796" y="1487"/>
                  </a:lnTo>
                  <a:cubicBezTo>
                    <a:pt x="8819" y="1476"/>
                    <a:pt x="8830" y="1469"/>
                    <a:pt x="8843" y="1460"/>
                  </a:cubicBezTo>
                  <a:lnTo>
                    <a:pt x="8865" y="1396"/>
                  </a:lnTo>
                  <a:cubicBezTo>
                    <a:pt x="8862" y="1381"/>
                    <a:pt x="8855" y="1369"/>
                    <a:pt x="8843" y="1359"/>
                  </a:cubicBezTo>
                  <a:cubicBezTo>
                    <a:pt x="8862" y="1353"/>
                    <a:pt x="8877" y="1341"/>
                    <a:pt x="8887" y="1324"/>
                  </a:cubicBezTo>
                  <a:lnTo>
                    <a:pt x="8892" y="1300"/>
                  </a:lnTo>
                  <a:cubicBezTo>
                    <a:pt x="8898" y="1260"/>
                    <a:pt x="8891" y="1232"/>
                    <a:pt x="8869" y="1214"/>
                  </a:cubicBezTo>
                  <a:lnTo>
                    <a:pt x="8814" y="1167"/>
                  </a:lnTo>
                  <a:lnTo>
                    <a:pt x="8787" y="1146"/>
                  </a:lnTo>
                  <a:lnTo>
                    <a:pt x="8760" y="1122"/>
                  </a:lnTo>
                  <a:lnTo>
                    <a:pt x="8728" y="1094"/>
                  </a:lnTo>
                  <a:cubicBezTo>
                    <a:pt x="8684" y="1055"/>
                    <a:pt x="8638" y="1017"/>
                    <a:pt x="8593" y="979"/>
                  </a:cubicBezTo>
                  <a:cubicBezTo>
                    <a:pt x="8496" y="899"/>
                    <a:pt x="8397" y="823"/>
                    <a:pt x="8297" y="752"/>
                  </a:cubicBezTo>
                  <a:cubicBezTo>
                    <a:pt x="8118" y="620"/>
                    <a:pt x="7919" y="503"/>
                    <a:pt x="7706" y="402"/>
                  </a:cubicBezTo>
                  <a:cubicBezTo>
                    <a:pt x="7281" y="202"/>
                    <a:pt x="6786" y="83"/>
                    <a:pt x="6149" y="28"/>
                  </a:cubicBezTo>
                  <a:cubicBezTo>
                    <a:pt x="5927" y="9"/>
                    <a:pt x="5716" y="1"/>
                    <a:pt x="55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2526466" y="1143301"/>
              <a:ext cx="222980" cy="106549"/>
            </a:xfrm>
            <a:custGeom>
              <a:rect b="b" l="l" r="r" t="t"/>
              <a:pathLst>
                <a:path extrusionOk="0" h="3051" w="6385">
                  <a:moveTo>
                    <a:pt x="3225" y="2172"/>
                  </a:moveTo>
                  <a:lnTo>
                    <a:pt x="3224" y="2177"/>
                  </a:lnTo>
                  <a:lnTo>
                    <a:pt x="3224" y="2177"/>
                  </a:lnTo>
                  <a:cubicBezTo>
                    <a:pt x="3225" y="2175"/>
                    <a:pt x="3225" y="2174"/>
                    <a:pt x="3225" y="2172"/>
                  </a:cubicBezTo>
                  <a:close/>
                  <a:moveTo>
                    <a:pt x="3224" y="2175"/>
                  </a:moveTo>
                  <a:lnTo>
                    <a:pt x="3224" y="2175"/>
                  </a:lnTo>
                  <a:cubicBezTo>
                    <a:pt x="3224" y="2176"/>
                    <a:pt x="3223" y="2177"/>
                    <a:pt x="3223" y="2178"/>
                  </a:cubicBezTo>
                  <a:lnTo>
                    <a:pt x="3223" y="2178"/>
                  </a:lnTo>
                  <a:cubicBezTo>
                    <a:pt x="3223" y="2179"/>
                    <a:pt x="3223" y="2180"/>
                    <a:pt x="3222" y="2181"/>
                  </a:cubicBezTo>
                  <a:cubicBezTo>
                    <a:pt x="3223" y="2179"/>
                    <a:pt x="3223" y="2177"/>
                    <a:pt x="3224" y="2175"/>
                  </a:cubicBezTo>
                  <a:close/>
                  <a:moveTo>
                    <a:pt x="5370" y="2179"/>
                  </a:moveTo>
                  <a:cubicBezTo>
                    <a:pt x="5370" y="2180"/>
                    <a:pt x="5369" y="2180"/>
                    <a:pt x="5369" y="2181"/>
                  </a:cubicBezTo>
                  <a:lnTo>
                    <a:pt x="5369" y="2181"/>
                  </a:lnTo>
                  <a:cubicBezTo>
                    <a:pt x="5370" y="2180"/>
                    <a:pt x="5370" y="2180"/>
                    <a:pt x="5370" y="2179"/>
                  </a:cubicBezTo>
                  <a:close/>
                  <a:moveTo>
                    <a:pt x="1614" y="2796"/>
                  </a:moveTo>
                  <a:lnTo>
                    <a:pt x="1614" y="2796"/>
                  </a:lnTo>
                  <a:cubicBezTo>
                    <a:pt x="1616" y="2798"/>
                    <a:pt x="1619" y="2800"/>
                    <a:pt x="1621" y="2802"/>
                  </a:cubicBezTo>
                  <a:lnTo>
                    <a:pt x="1621" y="2802"/>
                  </a:lnTo>
                  <a:cubicBezTo>
                    <a:pt x="1619" y="2800"/>
                    <a:pt x="1616" y="2798"/>
                    <a:pt x="1614" y="2796"/>
                  </a:cubicBezTo>
                  <a:close/>
                  <a:moveTo>
                    <a:pt x="1625" y="2800"/>
                  </a:moveTo>
                  <a:lnTo>
                    <a:pt x="1625" y="2800"/>
                  </a:lnTo>
                  <a:cubicBezTo>
                    <a:pt x="1629" y="2802"/>
                    <a:pt x="1632" y="2806"/>
                    <a:pt x="1635" y="2807"/>
                  </a:cubicBezTo>
                  <a:cubicBezTo>
                    <a:pt x="1631" y="2806"/>
                    <a:pt x="1629" y="2802"/>
                    <a:pt x="1625" y="2800"/>
                  </a:cubicBezTo>
                  <a:close/>
                  <a:moveTo>
                    <a:pt x="3724" y="0"/>
                  </a:moveTo>
                  <a:cubicBezTo>
                    <a:pt x="3386" y="0"/>
                    <a:pt x="3019" y="24"/>
                    <a:pt x="2602" y="68"/>
                  </a:cubicBezTo>
                  <a:cubicBezTo>
                    <a:pt x="2333" y="97"/>
                    <a:pt x="2049" y="137"/>
                    <a:pt x="1679" y="194"/>
                  </a:cubicBezTo>
                  <a:cubicBezTo>
                    <a:pt x="1383" y="241"/>
                    <a:pt x="1091" y="291"/>
                    <a:pt x="797" y="346"/>
                  </a:cubicBezTo>
                  <a:cubicBezTo>
                    <a:pt x="554" y="393"/>
                    <a:pt x="285" y="447"/>
                    <a:pt x="0" y="514"/>
                  </a:cubicBezTo>
                  <a:cubicBezTo>
                    <a:pt x="235" y="1029"/>
                    <a:pt x="514" y="1529"/>
                    <a:pt x="849" y="1987"/>
                  </a:cubicBezTo>
                  <a:lnTo>
                    <a:pt x="838" y="1972"/>
                  </a:lnTo>
                  <a:lnTo>
                    <a:pt x="838" y="1972"/>
                  </a:lnTo>
                  <a:cubicBezTo>
                    <a:pt x="958" y="2132"/>
                    <a:pt x="1084" y="2290"/>
                    <a:pt x="1223" y="2435"/>
                  </a:cubicBezTo>
                  <a:cubicBezTo>
                    <a:pt x="1349" y="2567"/>
                    <a:pt x="1480" y="2690"/>
                    <a:pt x="1624" y="2803"/>
                  </a:cubicBezTo>
                  <a:cubicBezTo>
                    <a:pt x="1623" y="2803"/>
                    <a:pt x="1622" y="2802"/>
                    <a:pt x="1621" y="2802"/>
                  </a:cubicBezTo>
                  <a:lnTo>
                    <a:pt x="1621" y="2802"/>
                  </a:lnTo>
                  <a:cubicBezTo>
                    <a:pt x="1722" y="2880"/>
                    <a:pt x="1826" y="2952"/>
                    <a:pt x="1936" y="3016"/>
                  </a:cubicBezTo>
                  <a:cubicBezTo>
                    <a:pt x="2111" y="3034"/>
                    <a:pt x="2285" y="3043"/>
                    <a:pt x="2459" y="3048"/>
                  </a:cubicBezTo>
                  <a:cubicBezTo>
                    <a:pt x="2380" y="2934"/>
                    <a:pt x="2307" y="2816"/>
                    <a:pt x="2244" y="2693"/>
                  </a:cubicBezTo>
                  <a:cubicBezTo>
                    <a:pt x="2111" y="2442"/>
                    <a:pt x="2009" y="2175"/>
                    <a:pt x="1927" y="1903"/>
                  </a:cubicBezTo>
                  <a:cubicBezTo>
                    <a:pt x="1769" y="1366"/>
                    <a:pt x="1698" y="807"/>
                    <a:pt x="1684" y="249"/>
                  </a:cubicBezTo>
                  <a:cubicBezTo>
                    <a:pt x="1684" y="222"/>
                    <a:pt x="1697" y="198"/>
                    <a:pt x="1726" y="193"/>
                  </a:cubicBezTo>
                  <a:lnTo>
                    <a:pt x="1733" y="193"/>
                  </a:lnTo>
                  <a:cubicBezTo>
                    <a:pt x="1756" y="193"/>
                    <a:pt x="1782" y="211"/>
                    <a:pt x="1784" y="236"/>
                  </a:cubicBezTo>
                  <a:cubicBezTo>
                    <a:pt x="1802" y="735"/>
                    <a:pt x="1872" y="1234"/>
                    <a:pt x="2010" y="1713"/>
                  </a:cubicBezTo>
                  <a:lnTo>
                    <a:pt x="2010" y="1714"/>
                  </a:lnTo>
                  <a:cubicBezTo>
                    <a:pt x="2063" y="1885"/>
                    <a:pt x="2121" y="2056"/>
                    <a:pt x="2191" y="2221"/>
                  </a:cubicBezTo>
                  <a:cubicBezTo>
                    <a:pt x="2261" y="2383"/>
                    <a:pt x="2341" y="2541"/>
                    <a:pt x="2431" y="2693"/>
                  </a:cubicBezTo>
                  <a:lnTo>
                    <a:pt x="2431" y="2693"/>
                  </a:lnTo>
                  <a:cubicBezTo>
                    <a:pt x="2429" y="2691"/>
                    <a:pt x="2428" y="2689"/>
                    <a:pt x="2426" y="2687"/>
                  </a:cubicBezTo>
                  <a:lnTo>
                    <a:pt x="2426" y="2687"/>
                  </a:lnTo>
                  <a:cubicBezTo>
                    <a:pt x="2488" y="2789"/>
                    <a:pt x="2554" y="2887"/>
                    <a:pt x="2629" y="2983"/>
                  </a:cubicBezTo>
                  <a:cubicBezTo>
                    <a:pt x="2645" y="3005"/>
                    <a:pt x="2665" y="3028"/>
                    <a:pt x="2684" y="3050"/>
                  </a:cubicBezTo>
                  <a:cubicBezTo>
                    <a:pt x="2769" y="3049"/>
                    <a:pt x="2856" y="3046"/>
                    <a:pt x="2942" y="3042"/>
                  </a:cubicBezTo>
                  <a:cubicBezTo>
                    <a:pt x="2968" y="2969"/>
                    <a:pt x="2996" y="2898"/>
                    <a:pt x="3022" y="2825"/>
                  </a:cubicBezTo>
                  <a:cubicBezTo>
                    <a:pt x="3095" y="2618"/>
                    <a:pt x="3164" y="2408"/>
                    <a:pt x="3220" y="2194"/>
                  </a:cubicBezTo>
                  <a:lnTo>
                    <a:pt x="3220" y="2193"/>
                  </a:lnTo>
                  <a:lnTo>
                    <a:pt x="3223" y="2180"/>
                  </a:lnTo>
                  <a:lnTo>
                    <a:pt x="3223" y="2180"/>
                  </a:lnTo>
                  <a:cubicBezTo>
                    <a:pt x="3223" y="2182"/>
                    <a:pt x="3222" y="2184"/>
                    <a:pt x="3222" y="2186"/>
                  </a:cubicBezTo>
                  <a:lnTo>
                    <a:pt x="3222" y="2186"/>
                  </a:lnTo>
                  <a:cubicBezTo>
                    <a:pt x="3222" y="2184"/>
                    <a:pt x="3223" y="2182"/>
                    <a:pt x="3223" y="2179"/>
                  </a:cubicBezTo>
                  <a:lnTo>
                    <a:pt x="3223" y="2179"/>
                  </a:lnTo>
                  <a:lnTo>
                    <a:pt x="3224" y="2177"/>
                  </a:lnTo>
                  <a:lnTo>
                    <a:pt x="3224" y="2177"/>
                  </a:lnTo>
                  <a:cubicBezTo>
                    <a:pt x="3224" y="2177"/>
                    <a:pt x="3224" y="2177"/>
                    <a:pt x="3223" y="2178"/>
                  </a:cubicBezTo>
                  <a:lnTo>
                    <a:pt x="3223" y="2178"/>
                  </a:lnTo>
                  <a:cubicBezTo>
                    <a:pt x="3224" y="2177"/>
                    <a:pt x="3224" y="2176"/>
                    <a:pt x="3224" y="2175"/>
                  </a:cubicBezTo>
                  <a:lnTo>
                    <a:pt x="3224" y="2175"/>
                  </a:lnTo>
                  <a:cubicBezTo>
                    <a:pt x="3255" y="2041"/>
                    <a:pt x="3285" y="1908"/>
                    <a:pt x="3305" y="1772"/>
                  </a:cubicBezTo>
                  <a:cubicBezTo>
                    <a:pt x="3329" y="1617"/>
                    <a:pt x="3347" y="1463"/>
                    <a:pt x="3356" y="1310"/>
                  </a:cubicBezTo>
                  <a:cubicBezTo>
                    <a:pt x="3381" y="1000"/>
                    <a:pt x="3391" y="690"/>
                    <a:pt x="3411" y="380"/>
                  </a:cubicBezTo>
                  <a:cubicBezTo>
                    <a:pt x="3413" y="354"/>
                    <a:pt x="3438" y="336"/>
                    <a:pt x="3461" y="336"/>
                  </a:cubicBezTo>
                  <a:lnTo>
                    <a:pt x="3467" y="336"/>
                  </a:lnTo>
                  <a:cubicBezTo>
                    <a:pt x="3496" y="339"/>
                    <a:pt x="3512" y="364"/>
                    <a:pt x="3512" y="391"/>
                  </a:cubicBezTo>
                  <a:cubicBezTo>
                    <a:pt x="3503" y="546"/>
                    <a:pt x="3501" y="702"/>
                    <a:pt x="3500" y="858"/>
                  </a:cubicBezTo>
                  <a:cubicBezTo>
                    <a:pt x="3498" y="1002"/>
                    <a:pt x="3500" y="1144"/>
                    <a:pt x="3496" y="1285"/>
                  </a:cubicBezTo>
                  <a:cubicBezTo>
                    <a:pt x="3489" y="1562"/>
                    <a:pt x="3474" y="1841"/>
                    <a:pt x="3424" y="2113"/>
                  </a:cubicBezTo>
                  <a:cubicBezTo>
                    <a:pt x="3367" y="2424"/>
                    <a:pt x="3277" y="2726"/>
                    <a:pt x="3178" y="3025"/>
                  </a:cubicBezTo>
                  <a:cubicBezTo>
                    <a:pt x="3302" y="3016"/>
                    <a:pt x="3425" y="3002"/>
                    <a:pt x="3548" y="2984"/>
                  </a:cubicBezTo>
                  <a:cubicBezTo>
                    <a:pt x="3612" y="2976"/>
                    <a:pt x="3675" y="2966"/>
                    <a:pt x="3741" y="2954"/>
                  </a:cubicBezTo>
                  <a:cubicBezTo>
                    <a:pt x="3950" y="2720"/>
                    <a:pt x="4131" y="2465"/>
                    <a:pt x="4288" y="2194"/>
                  </a:cubicBezTo>
                  <a:lnTo>
                    <a:pt x="4288" y="2194"/>
                  </a:lnTo>
                  <a:lnTo>
                    <a:pt x="4282" y="2203"/>
                  </a:lnTo>
                  <a:lnTo>
                    <a:pt x="4288" y="2193"/>
                  </a:lnTo>
                  <a:lnTo>
                    <a:pt x="4287" y="2194"/>
                  </a:lnTo>
                  <a:cubicBezTo>
                    <a:pt x="4287" y="2194"/>
                    <a:pt x="4287" y="2193"/>
                    <a:pt x="4288" y="2193"/>
                  </a:cubicBezTo>
                  <a:lnTo>
                    <a:pt x="4288" y="2193"/>
                  </a:lnTo>
                  <a:lnTo>
                    <a:pt x="4288" y="2193"/>
                  </a:lnTo>
                  <a:cubicBezTo>
                    <a:pt x="4288" y="2192"/>
                    <a:pt x="4288" y="2192"/>
                    <a:pt x="4289" y="2189"/>
                  </a:cubicBezTo>
                  <a:lnTo>
                    <a:pt x="4289" y="2190"/>
                  </a:lnTo>
                  <a:cubicBezTo>
                    <a:pt x="4289" y="2189"/>
                    <a:pt x="4292" y="2188"/>
                    <a:pt x="4294" y="2186"/>
                  </a:cubicBezTo>
                  <a:lnTo>
                    <a:pt x="4294" y="2186"/>
                  </a:lnTo>
                  <a:cubicBezTo>
                    <a:pt x="4293" y="2186"/>
                    <a:pt x="4292" y="2188"/>
                    <a:pt x="4292" y="2189"/>
                  </a:cubicBezTo>
                  <a:cubicBezTo>
                    <a:pt x="4403" y="1990"/>
                    <a:pt x="4502" y="1786"/>
                    <a:pt x="4585" y="1573"/>
                  </a:cubicBezTo>
                  <a:cubicBezTo>
                    <a:pt x="4669" y="1358"/>
                    <a:pt x="4741" y="1138"/>
                    <a:pt x="4797" y="916"/>
                  </a:cubicBezTo>
                  <a:lnTo>
                    <a:pt x="4797" y="919"/>
                  </a:lnTo>
                  <a:cubicBezTo>
                    <a:pt x="4840" y="752"/>
                    <a:pt x="4875" y="583"/>
                    <a:pt x="4902" y="412"/>
                  </a:cubicBezTo>
                  <a:cubicBezTo>
                    <a:pt x="4906" y="387"/>
                    <a:pt x="4927" y="367"/>
                    <a:pt x="4951" y="367"/>
                  </a:cubicBezTo>
                  <a:lnTo>
                    <a:pt x="4958" y="367"/>
                  </a:lnTo>
                  <a:cubicBezTo>
                    <a:pt x="4984" y="371"/>
                    <a:pt x="5006" y="394"/>
                    <a:pt x="5000" y="422"/>
                  </a:cubicBezTo>
                  <a:cubicBezTo>
                    <a:pt x="4918" y="953"/>
                    <a:pt x="4786" y="1482"/>
                    <a:pt x="4568" y="1978"/>
                  </a:cubicBezTo>
                  <a:cubicBezTo>
                    <a:pt x="4459" y="2226"/>
                    <a:pt x="4329" y="2468"/>
                    <a:pt x="4179" y="2693"/>
                  </a:cubicBezTo>
                  <a:cubicBezTo>
                    <a:pt x="4135" y="2760"/>
                    <a:pt x="4088" y="2828"/>
                    <a:pt x="4040" y="2892"/>
                  </a:cubicBezTo>
                  <a:cubicBezTo>
                    <a:pt x="4136" y="2869"/>
                    <a:pt x="4237" y="2845"/>
                    <a:pt x="4335" y="2817"/>
                  </a:cubicBezTo>
                  <a:cubicBezTo>
                    <a:pt x="4509" y="2769"/>
                    <a:pt x="4681" y="2712"/>
                    <a:pt x="4855" y="2644"/>
                  </a:cubicBezTo>
                  <a:cubicBezTo>
                    <a:pt x="4868" y="2636"/>
                    <a:pt x="4879" y="2627"/>
                    <a:pt x="4890" y="2617"/>
                  </a:cubicBezTo>
                  <a:cubicBezTo>
                    <a:pt x="5058" y="2479"/>
                    <a:pt x="5217" y="2335"/>
                    <a:pt x="5369" y="2181"/>
                  </a:cubicBezTo>
                  <a:lnTo>
                    <a:pt x="5369" y="2181"/>
                  </a:lnTo>
                  <a:cubicBezTo>
                    <a:pt x="5368" y="2181"/>
                    <a:pt x="5367" y="2181"/>
                    <a:pt x="5366" y="2182"/>
                  </a:cubicBezTo>
                  <a:lnTo>
                    <a:pt x="5377" y="2172"/>
                  </a:lnTo>
                  <a:cubicBezTo>
                    <a:pt x="5653" y="1884"/>
                    <a:pt x="5899" y="1571"/>
                    <a:pt x="6098" y="1224"/>
                  </a:cubicBezTo>
                  <a:lnTo>
                    <a:pt x="6098" y="1224"/>
                  </a:lnTo>
                  <a:cubicBezTo>
                    <a:pt x="6097" y="1225"/>
                    <a:pt x="6097" y="1227"/>
                    <a:pt x="6096" y="1228"/>
                  </a:cubicBezTo>
                  <a:cubicBezTo>
                    <a:pt x="6153" y="1126"/>
                    <a:pt x="6207" y="1025"/>
                    <a:pt x="6255" y="919"/>
                  </a:cubicBezTo>
                  <a:cubicBezTo>
                    <a:pt x="6281" y="862"/>
                    <a:pt x="6309" y="806"/>
                    <a:pt x="6333" y="746"/>
                  </a:cubicBezTo>
                  <a:cubicBezTo>
                    <a:pt x="6352" y="701"/>
                    <a:pt x="6370" y="654"/>
                    <a:pt x="6385" y="605"/>
                  </a:cubicBezTo>
                  <a:cubicBezTo>
                    <a:pt x="6264" y="530"/>
                    <a:pt x="6138" y="461"/>
                    <a:pt x="6007" y="400"/>
                  </a:cubicBezTo>
                  <a:cubicBezTo>
                    <a:pt x="5579" y="200"/>
                    <a:pt x="5083" y="81"/>
                    <a:pt x="4451" y="27"/>
                  </a:cubicBezTo>
                  <a:cubicBezTo>
                    <a:pt x="4247" y="10"/>
                    <a:pt x="4037" y="1"/>
                    <a:pt x="3806" y="1"/>
                  </a:cubicBezTo>
                  <a:cubicBezTo>
                    <a:pt x="3779" y="1"/>
                    <a:pt x="3752" y="0"/>
                    <a:pt x="3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2717905" y="1166314"/>
              <a:ext cx="59857" cy="59124"/>
            </a:xfrm>
            <a:custGeom>
              <a:rect b="b" l="l" r="r" t="t"/>
              <a:pathLst>
                <a:path extrusionOk="0" h="1693" w="1714">
                  <a:moveTo>
                    <a:pt x="987" y="0"/>
                  </a:moveTo>
                  <a:cubicBezTo>
                    <a:pt x="947" y="131"/>
                    <a:pt x="909" y="264"/>
                    <a:pt x="855" y="391"/>
                  </a:cubicBezTo>
                  <a:cubicBezTo>
                    <a:pt x="802" y="518"/>
                    <a:pt x="744" y="639"/>
                    <a:pt x="678" y="760"/>
                  </a:cubicBezTo>
                  <a:cubicBezTo>
                    <a:pt x="547" y="996"/>
                    <a:pt x="399" y="1222"/>
                    <a:pt x="228" y="1432"/>
                  </a:cubicBezTo>
                  <a:cubicBezTo>
                    <a:pt x="156" y="1522"/>
                    <a:pt x="80" y="1609"/>
                    <a:pt x="0" y="1693"/>
                  </a:cubicBezTo>
                  <a:cubicBezTo>
                    <a:pt x="122" y="1629"/>
                    <a:pt x="239" y="1563"/>
                    <a:pt x="345" y="1502"/>
                  </a:cubicBezTo>
                  <a:lnTo>
                    <a:pt x="547" y="1389"/>
                  </a:lnTo>
                  <a:cubicBezTo>
                    <a:pt x="736" y="1281"/>
                    <a:pt x="922" y="1175"/>
                    <a:pt x="1113" y="1074"/>
                  </a:cubicBezTo>
                  <a:cubicBezTo>
                    <a:pt x="1226" y="1016"/>
                    <a:pt x="1338" y="961"/>
                    <a:pt x="1450" y="911"/>
                  </a:cubicBezTo>
                  <a:cubicBezTo>
                    <a:pt x="1505" y="878"/>
                    <a:pt x="1560" y="849"/>
                    <a:pt x="1614" y="818"/>
                  </a:cubicBezTo>
                  <a:cubicBezTo>
                    <a:pt x="1617" y="816"/>
                    <a:pt x="1621" y="813"/>
                    <a:pt x="1622" y="812"/>
                  </a:cubicBezTo>
                  <a:cubicBezTo>
                    <a:pt x="1635" y="805"/>
                    <a:pt x="1647" y="797"/>
                    <a:pt x="1661" y="790"/>
                  </a:cubicBezTo>
                  <a:lnTo>
                    <a:pt x="1682" y="728"/>
                  </a:lnTo>
                  <a:cubicBezTo>
                    <a:pt x="1676" y="714"/>
                    <a:pt x="1669" y="704"/>
                    <a:pt x="1658" y="695"/>
                  </a:cubicBezTo>
                  <a:cubicBezTo>
                    <a:pt x="1679" y="684"/>
                    <a:pt x="1693" y="671"/>
                    <a:pt x="1702" y="656"/>
                  </a:cubicBezTo>
                  <a:cubicBezTo>
                    <a:pt x="1704" y="646"/>
                    <a:pt x="1705" y="639"/>
                    <a:pt x="1709" y="631"/>
                  </a:cubicBezTo>
                  <a:lnTo>
                    <a:pt x="1713" y="612"/>
                  </a:lnTo>
                  <a:cubicBezTo>
                    <a:pt x="1713" y="587"/>
                    <a:pt x="1704" y="562"/>
                    <a:pt x="1683" y="548"/>
                  </a:cubicBezTo>
                  <a:cubicBezTo>
                    <a:pt x="1647" y="519"/>
                    <a:pt x="1610" y="488"/>
                    <a:pt x="1574" y="457"/>
                  </a:cubicBezTo>
                  <a:lnTo>
                    <a:pt x="1544" y="430"/>
                  </a:lnTo>
                  <a:cubicBezTo>
                    <a:pt x="1498" y="390"/>
                    <a:pt x="1454" y="352"/>
                    <a:pt x="1407" y="314"/>
                  </a:cubicBezTo>
                  <a:cubicBezTo>
                    <a:pt x="1312" y="236"/>
                    <a:pt x="1211" y="159"/>
                    <a:pt x="1111" y="86"/>
                  </a:cubicBezTo>
                  <a:cubicBezTo>
                    <a:pt x="1070" y="57"/>
                    <a:pt x="1030" y="28"/>
                    <a:pt x="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2676244" y="1219639"/>
              <a:ext cx="35" cy="35"/>
            </a:xfrm>
            <a:custGeom>
              <a:rect b="b" l="l" r="r" t="t"/>
              <a:pathLst>
                <a:path extrusionOk="0" h="1" w="1">
                  <a:moveTo>
                    <a:pt x="0" y="0"/>
                  </a:moveTo>
                  <a:lnTo>
                    <a:pt x="0" y="0"/>
                  </a:lnTo>
                  <a:lnTo>
                    <a:pt x="0"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2676244" y="1219674"/>
              <a:ext cx="35" cy="35"/>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
            <p:cNvSpPr/>
            <p:nvPr/>
          </p:nvSpPr>
          <p:spPr>
            <a:xfrm>
              <a:off x="2596658" y="1202947"/>
              <a:ext cx="35" cy="35"/>
            </a:xfrm>
            <a:custGeom>
              <a:rect b="b" l="l" r="r" t="t"/>
              <a:pathLst>
                <a:path extrusionOk="0" h="1" w="1">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5"/>
            <p:cNvSpPr/>
            <p:nvPr/>
          </p:nvSpPr>
          <p:spPr>
            <a:xfrm>
              <a:off x="2596693" y="1203051"/>
              <a:ext cx="35" cy="70"/>
            </a:xfrm>
            <a:custGeom>
              <a:rect b="b" l="l" r="r" t="t"/>
              <a:pathLst>
                <a:path extrusionOk="0" h="2" w="1">
                  <a:moveTo>
                    <a:pt x="1" y="2"/>
                  </a:moveTo>
                  <a:lnTo>
                    <a:pt x="1" y="0"/>
                  </a:lnTo>
                  <a:lnTo>
                    <a:pt x="1" y="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2485538" y="1162053"/>
              <a:ext cx="94500" cy="84652"/>
            </a:xfrm>
            <a:custGeom>
              <a:rect b="b" l="l" r="r" t="t"/>
              <a:pathLst>
                <a:path extrusionOk="0" h="2424" w="2706">
                  <a:moveTo>
                    <a:pt x="296" y="771"/>
                  </a:moveTo>
                  <a:lnTo>
                    <a:pt x="296" y="771"/>
                  </a:lnTo>
                  <a:cubicBezTo>
                    <a:pt x="297" y="773"/>
                    <a:pt x="298" y="774"/>
                    <a:pt x="301" y="778"/>
                  </a:cubicBezTo>
                  <a:cubicBezTo>
                    <a:pt x="297" y="774"/>
                    <a:pt x="297" y="773"/>
                    <a:pt x="296" y="771"/>
                  </a:cubicBezTo>
                  <a:close/>
                  <a:moveTo>
                    <a:pt x="1076" y="1"/>
                  </a:moveTo>
                  <a:cubicBezTo>
                    <a:pt x="729" y="82"/>
                    <a:pt x="365" y="186"/>
                    <a:pt x="0" y="318"/>
                  </a:cubicBezTo>
                  <a:cubicBezTo>
                    <a:pt x="91" y="477"/>
                    <a:pt x="192" y="632"/>
                    <a:pt x="300" y="779"/>
                  </a:cubicBezTo>
                  <a:lnTo>
                    <a:pt x="300" y="779"/>
                  </a:lnTo>
                  <a:cubicBezTo>
                    <a:pt x="300" y="779"/>
                    <a:pt x="299" y="778"/>
                    <a:pt x="298" y="778"/>
                  </a:cubicBezTo>
                  <a:lnTo>
                    <a:pt x="298" y="778"/>
                  </a:lnTo>
                  <a:cubicBezTo>
                    <a:pt x="434" y="955"/>
                    <a:pt x="577" y="1126"/>
                    <a:pt x="733" y="1285"/>
                  </a:cubicBezTo>
                  <a:cubicBezTo>
                    <a:pt x="885" y="1438"/>
                    <a:pt x="1047" y="1583"/>
                    <a:pt x="1216" y="1718"/>
                  </a:cubicBezTo>
                  <a:cubicBezTo>
                    <a:pt x="1214" y="1717"/>
                    <a:pt x="1209" y="1713"/>
                    <a:pt x="1207" y="1711"/>
                  </a:cubicBezTo>
                  <a:lnTo>
                    <a:pt x="1207" y="1711"/>
                  </a:lnTo>
                  <a:cubicBezTo>
                    <a:pt x="1385" y="1851"/>
                    <a:pt x="1571" y="1980"/>
                    <a:pt x="1766" y="2096"/>
                  </a:cubicBezTo>
                  <a:cubicBezTo>
                    <a:pt x="1902" y="2176"/>
                    <a:pt x="2043" y="2251"/>
                    <a:pt x="2185" y="2319"/>
                  </a:cubicBezTo>
                  <a:cubicBezTo>
                    <a:pt x="2358" y="2360"/>
                    <a:pt x="2532" y="2396"/>
                    <a:pt x="2706" y="2424"/>
                  </a:cubicBezTo>
                  <a:cubicBezTo>
                    <a:pt x="2682" y="2404"/>
                    <a:pt x="2658" y="2384"/>
                    <a:pt x="2636" y="2363"/>
                  </a:cubicBezTo>
                  <a:cubicBezTo>
                    <a:pt x="2390" y="2148"/>
                    <a:pt x="2176" y="1899"/>
                    <a:pt x="1985" y="1634"/>
                  </a:cubicBezTo>
                  <a:cubicBezTo>
                    <a:pt x="1617" y="1127"/>
                    <a:pt x="1327" y="571"/>
                    <a:pt x="10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2467414" y="1174416"/>
              <a:ext cx="78645" cy="64153"/>
            </a:xfrm>
            <a:custGeom>
              <a:rect b="b" l="l" r="r" t="t"/>
              <a:pathLst>
                <a:path extrusionOk="0" h="1837" w="2252">
                  <a:moveTo>
                    <a:pt x="424" y="0"/>
                  </a:moveTo>
                  <a:cubicBezTo>
                    <a:pt x="316" y="39"/>
                    <a:pt x="207" y="83"/>
                    <a:pt x="99" y="129"/>
                  </a:cubicBezTo>
                  <a:cubicBezTo>
                    <a:pt x="79" y="137"/>
                    <a:pt x="65" y="156"/>
                    <a:pt x="64" y="177"/>
                  </a:cubicBezTo>
                  <a:lnTo>
                    <a:pt x="57" y="177"/>
                  </a:lnTo>
                  <a:cubicBezTo>
                    <a:pt x="51" y="177"/>
                    <a:pt x="47" y="178"/>
                    <a:pt x="42" y="180"/>
                  </a:cubicBezTo>
                  <a:cubicBezTo>
                    <a:pt x="26" y="185"/>
                    <a:pt x="13" y="199"/>
                    <a:pt x="6" y="214"/>
                  </a:cubicBezTo>
                  <a:cubicBezTo>
                    <a:pt x="0" y="228"/>
                    <a:pt x="0" y="245"/>
                    <a:pt x="6" y="256"/>
                  </a:cubicBezTo>
                  <a:cubicBezTo>
                    <a:pt x="50" y="348"/>
                    <a:pt x="97" y="432"/>
                    <a:pt x="152" y="515"/>
                  </a:cubicBezTo>
                  <a:cubicBezTo>
                    <a:pt x="203" y="594"/>
                    <a:pt x="268" y="673"/>
                    <a:pt x="358" y="771"/>
                  </a:cubicBezTo>
                  <a:cubicBezTo>
                    <a:pt x="493" y="921"/>
                    <a:pt x="663" y="1062"/>
                    <a:pt x="873" y="1204"/>
                  </a:cubicBezTo>
                  <a:cubicBezTo>
                    <a:pt x="1215" y="1433"/>
                    <a:pt x="1618" y="1625"/>
                    <a:pt x="2111" y="1791"/>
                  </a:cubicBezTo>
                  <a:cubicBezTo>
                    <a:pt x="2156" y="1806"/>
                    <a:pt x="2203" y="1821"/>
                    <a:pt x="2252" y="1836"/>
                  </a:cubicBezTo>
                  <a:cubicBezTo>
                    <a:pt x="2046" y="1716"/>
                    <a:pt x="1850" y="1580"/>
                    <a:pt x="1665" y="1433"/>
                  </a:cubicBezTo>
                  <a:cubicBezTo>
                    <a:pt x="1375" y="1204"/>
                    <a:pt x="1110" y="945"/>
                    <a:pt x="875" y="656"/>
                  </a:cubicBezTo>
                  <a:cubicBezTo>
                    <a:pt x="762" y="518"/>
                    <a:pt x="657" y="376"/>
                    <a:pt x="562" y="227"/>
                  </a:cubicBezTo>
                  <a:cubicBezTo>
                    <a:pt x="514" y="152"/>
                    <a:pt x="469" y="76"/>
                    <a:pt x="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2466541" y="917603"/>
              <a:ext cx="313010" cy="276027"/>
            </a:xfrm>
            <a:custGeom>
              <a:rect b="b" l="l" r="r" t="t"/>
              <a:pathLst>
                <a:path extrusionOk="0" h="7904" w="8963">
                  <a:moveTo>
                    <a:pt x="4610" y="0"/>
                  </a:moveTo>
                  <a:cubicBezTo>
                    <a:pt x="4600" y="2"/>
                    <a:pt x="4593" y="2"/>
                    <a:pt x="4583" y="2"/>
                  </a:cubicBezTo>
                  <a:cubicBezTo>
                    <a:pt x="4501" y="3"/>
                    <a:pt x="4427" y="13"/>
                    <a:pt x="4358" y="29"/>
                  </a:cubicBezTo>
                  <a:cubicBezTo>
                    <a:pt x="4287" y="44"/>
                    <a:pt x="4208" y="73"/>
                    <a:pt x="4128" y="114"/>
                  </a:cubicBezTo>
                  <a:cubicBezTo>
                    <a:pt x="4022" y="166"/>
                    <a:pt x="3914" y="238"/>
                    <a:pt x="3801" y="337"/>
                  </a:cubicBezTo>
                  <a:cubicBezTo>
                    <a:pt x="3677" y="443"/>
                    <a:pt x="3569" y="566"/>
                    <a:pt x="3479" y="673"/>
                  </a:cubicBezTo>
                  <a:cubicBezTo>
                    <a:pt x="3251" y="947"/>
                    <a:pt x="3072" y="1257"/>
                    <a:pt x="2941" y="1493"/>
                  </a:cubicBezTo>
                  <a:cubicBezTo>
                    <a:pt x="2758" y="1818"/>
                    <a:pt x="2598" y="2155"/>
                    <a:pt x="2477" y="2412"/>
                  </a:cubicBezTo>
                  <a:lnTo>
                    <a:pt x="2379" y="2622"/>
                  </a:lnTo>
                  <a:cubicBezTo>
                    <a:pt x="2290" y="2812"/>
                    <a:pt x="2201" y="3004"/>
                    <a:pt x="2108" y="3192"/>
                  </a:cubicBezTo>
                  <a:lnTo>
                    <a:pt x="2126" y="3162"/>
                  </a:lnTo>
                  <a:lnTo>
                    <a:pt x="2126" y="3162"/>
                  </a:lnTo>
                  <a:cubicBezTo>
                    <a:pt x="2060" y="3287"/>
                    <a:pt x="1998" y="3402"/>
                    <a:pt x="1932" y="3510"/>
                  </a:cubicBezTo>
                  <a:cubicBezTo>
                    <a:pt x="1828" y="3681"/>
                    <a:pt x="1716" y="3852"/>
                    <a:pt x="1609" y="4011"/>
                  </a:cubicBezTo>
                  <a:cubicBezTo>
                    <a:pt x="1490" y="4186"/>
                    <a:pt x="1367" y="4361"/>
                    <a:pt x="1245" y="4535"/>
                  </a:cubicBezTo>
                  <a:cubicBezTo>
                    <a:pt x="1109" y="4729"/>
                    <a:pt x="978" y="4922"/>
                    <a:pt x="856" y="5108"/>
                  </a:cubicBezTo>
                  <a:cubicBezTo>
                    <a:pt x="566" y="5553"/>
                    <a:pt x="372" y="5910"/>
                    <a:pt x="227" y="6266"/>
                  </a:cubicBezTo>
                  <a:cubicBezTo>
                    <a:pt x="95" y="6587"/>
                    <a:pt x="21" y="6897"/>
                    <a:pt x="0" y="7195"/>
                  </a:cubicBezTo>
                  <a:cubicBezTo>
                    <a:pt x="0" y="7236"/>
                    <a:pt x="0" y="7277"/>
                    <a:pt x="3" y="7317"/>
                  </a:cubicBezTo>
                  <a:cubicBezTo>
                    <a:pt x="4" y="7393"/>
                    <a:pt x="7" y="7467"/>
                    <a:pt x="13" y="7543"/>
                  </a:cubicBezTo>
                  <a:cubicBezTo>
                    <a:pt x="16" y="7553"/>
                    <a:pt x="19" y="7563"/>
                    <a:pt x="22" y="7573"/>
                  </a:cubicBezTo>
                  <a:lnTo>
                    <a:pt x="22" y="7573"/>
                  </a:lnTo>
                  <a:cubicBezTo>
                    <a:pt x="21" y="7573"/>
                    <a:pt x="21" y="7573"/>
                    <a:pt x="21" y="7572"/>
                  </a:cubicBezTo>
                  <a:lnTo>
                    <a:pt x="21" y="7572"/>
                  </a:lnTo>
                  <a:cubicBezTo>
                    <a:pt x="22" y="7575"/>
                    <a:pt x="23" y="7578"/>
                    <a:pt x="24" y="7581"/>
                  </a:cubicBezTo>
                  <a:lnTo>
                    <a:pt x="24" y="7581"/>
                  </a:lnTo>
                  <a:cubicBezTo>
                    <a:pt x="24" y="7582"/>
                    <a:pt x="25" y="7584"/>
                    <a:pt x="25" y="7585"/>
                  </a:cubicBezTo>
                  <a:cubicBezTo>
                    <a:pt x="25" y="7585"/>
                    <a:pt x="25" y="7584"/>
                    <a:pt x="25" y="7584"/>
                  </a:cubicBezTo>
                  <a:lnTo>
                    <a:pt x="25" y="7584"/>
                  </a:lnTo>
                  <a:cubicBezTo>
                    <a:pt x="28" y="7593"/>
                    <a:pt x="31" y="7602"/>
                    <a:pt x="33" y="7610"/>
                  </a:cubicBezTo>
                  <a:cubicBezTo>
                    <a:pt x="39" y="7614"/>
                    <a:pt x="44" y="7615"/>
                    <a:pt x="51" y="7619"/>
                  </a:cubicBezTo>
                  <a:cubicBezTo>
                    <a:pt x="95" y="7636"/>
                    <a:pt x="142" y="7650"/>
                    <a:pt x="189" y="7665"/>
                  </a:cubicBezTo>
                  <a:lnTo>
                    <a:pt x="220" y="7675"/>
                  </a:lnTo>
                  <a:cubicBezTo>
                    <a:pt x="274" y="7690"/>
                    <a:pt x="325" y="7705"/>
                    <a:pt x="379" y="7720"/>
                  </a:cubicBezTo>
                  <a:cubicBezTo>
                    <a:pt x="489" y="7752"/>
                    <a:pt x="604" y="7778"/>
                    <a:pt x="729" y="7802"/>
                  </a:cubicBezTo>
                  <a:cubicBezTo>
                    <a:pt x="951" y="7843"/>
                    <a:pt x="1183" y="7871"/>
                    <a:pt x="1418" y="7883"/>
                  </a:cubicBezTo>
                  <a:cubicBezTo>
                    <a:pt x="1533" y="7890"/>
                    <a:pt x="1647" y="7891"/>
                    <a:pt x="1763" y="7891"/>
                  </a:cubicBezTo>
                  <a:cubicBezTo>
                    <a:pt x="2082" y="7891"/>
                    <a:pt x="2422" y="7869"/>
                    <a:pt x="2827" y="7822"/>
                  </a:cubicBezTo>
                  <a:cubicBezTo>
                    <a:pt x="3279" y="7768"/>
                    <a:pt x="3734" y="7690"/>
                    <a:pt x="4175" y="7615"/>
                  </a:cubicBezTo>
                  <a:cubicBezTo>
                    <a:pt x="4676" y="7530"/>
                    <a:pt x="5195" y="7440"/>
                    <a:pt x="5709" y="7386"/>
                  </a:cubicBezTo>
                  <a:cubicBezTo>
                    <a:pt x="6003" y="7354"/>
                    <a:pt x="6273" y="7340"/>
                    <a:pt x="6536" y="7340"/>
                  </a:cubicBezTo>
                  <a:cubicBezTo>
                    <a:pt x="6598" y="7340"/>
                    <a:pt x="6658" y="7340"/>
                    <a:pt x="6720" y="7343"/>
                  </a:cubicBezTo>
                  <a:cubicBezTo>
                    <a:pt x="7129" y="7357"/>
                    <a:pt x="7513" y="7415"/>
                    <a:pt x="7873" y="7524"/>
                  </a:cubicBezTo>
                  <a:cubicBezTo>
                    <a:pt x="7955" y="7550"/>
                    <a:pt x="8035" y="7578"/>
                    <a:pt x="8115" y="7608"/>
                  </a:cubicBezTo>
                  <a:cubicBezTo>
                    <a:pt x="8213" y="7637"/>
                    <a:pt x="8309" y="7670"/>
                    <a:pt x="8406" y="7706"/>
                  </a:cubicBezTo>
                  <a:cubicBezTo>
                    <a:pt x="8559" y="7766"/>
                    <a:pt x="8710" y="7831"/>
                    <a:pt x="8856" y="7904"/>
                  </a:cubicBezTo>
                  <a:cubicBezTo>
                    <a:pt x="8873" y="7890"/>
                    <a:pt x="8886" y="7872"/>
                    <a:pt x="8889" y="7855"/>
                  </a:cubicBezTo>
                  <a:cubicBezTo>
                    <a:pt x="8904" y="7785"/>
                    <a:pt x="8921" y="7713"/>
                    <a:pt x="8931" y="7641"/>
                  </a:cubicBezTo>
                  <a:cubicBezTo>
                    <a:pt x="8943" y="7568"/>
                    <a:pt x="8949" y="7495"/>
                    <a:pt x="8953" y="7422"/>
                  </a:cubicBezTo>
                  <a:cubicBezTo>
                    <a:pt x="8962" y="7253"/>
                    <a:pt x="8951" y="7081"/>
                    <a:pt x="8939" y="6951"/>
                  </a:cubicBezTo>
                  <a:cubicBezTo>
                    <a:pt x="8918" y="6699"/>
                    <a:pt x="8863" y="6429"/>
                    <a:pt x="8777" y="6150"/>
                  </a:cubicBezTo>
                  <a:cubicBezTo>
                    <a:pt x="8603" y="5591"/>
                    <a:pt x="8314" y="5083"/>
                    <a:pt x="8079" y="4704"/>
                  </a:cubicBezTo>
                  <a:cubicBezTo>
                    <a:pt x="7952" y="4499"/>
                    <a:pt x="7821" y="4296"/>
                    <a:pt x="7688" y="4095"/>
                  </a:cubicBezTo>
                  <a:lnTo>
                    <a:pt x="7639" y="4018"/>
                  </a:lnTo>
                  <a:lnTo>
                    <a:pt x="7582" y="3931"/>
                  </a:lnTo>
                  <a:cubicBezTo>
                    <a:pt x="7487" y="3786"/>
                    <a:pt x="7389" y="3637"/>
                    <a:pt x="7302" y="3482"/>
                  </a:cubicBezTo>
                  <a:cubicBezTo>
                    <a:pt x="7177" y="3260"/>
                    <a:pt x="7071" y="3024"/>
                    <a:pt x="6968" y="2796"/>
                  </a:cubicBezTo>
                  <a:lnTo>
                    <a:pt x="6896" y="2640"/>
                  </a:lnTo>
                  <a:cubicBezTo>
                    <a:pt x="6749" y="2322"/>
                    <a:pt x="6584" y="1961"/>
                    <a:pt x="6397" y="1616"/>
                  </a:cubicBezTo>
                  <a:cubicBezTo>
                    <a:pt x="6188" y="1223"/>
                    <a:pt x="5992" y="925"/>
                    <a:pt x="5785" y="675"/>
                  </a:cubicBezTo>
                  <a:cubicBezTo>
                    <a:pt x="5547" y="388"/>
                    <a:pt x="5292" y="189"/>
                    <a:pt x="5024" y="82"/>
                  </a:cubicBezTo>
                  <a:cubicBezTo>
                    <a:pt x="4897" y="28"/>
                    <a:pt x="4753" y="0"/>
                    <a:pt x="4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5"/>
            <p:cNvSpPr/>
            <p:nvPr/>
          </p:nvSpPr>
          <p:spPr>
            <a:xfrm>
              <a:off x="2482395" y="1109811"/>
              <a:ext cx="43618" cy="61464"/>
            </a:xfrm>
            <a:custGeom>
              <a:rect b="b" l="l" r="r" t="t"/>
              <a:pathLst>
                <a:path extrusionOk="0" h="1760" w="1249">
                  <a:moveTo>
                    <a:pt x="858" y="0"/>
                  </a:moveTo>
                  <a:cubicBezTo>
                    <a:pt x="774" y="5"/>
                    <a:pt x="689" y="32"/>
                    <a:pt x="620" y="76"/>
                  </a:cubicBezTo>
                  <a:cubicBezTo>
                    <a:pt x="513" y="148"/>
                    <a:pt x="435" y="252"/>
                    <a:pt x="363" y="355"/>
                  </a:cubicBezTo>
                  <a:cubicBezTo>
                    <a:pt x="292" y="459"/>
                    <a:pt x="235" y="573"/>
                    <a:pt x="188" y="691"/>
                  </a:cubicBezTo>
                  <a:cubicBezTo>
                    <a:pt x="80" y="963"/>
                    <a:pt x="0" y="1270"/>
                    <a:pt x="87" y="1559"/>
                  </a:cubicBezTo>
                  <a:cubicBezTo>
                    <a:pt x="125" y="1687"/>
                    <a:pt x="243" y="1760"/>
                    <a:pt x="368" y="1760"/>
                  </a:cubicBezTo>
                  <a:cubicBezTo>
                    <a:pt x="395" y="1760"/>
                    <a:pt x="422" y="1756"/>
                    <a:pt x="449" y="1749"/>
                  </a:cubicBezTo>
                  <a:cubicBezTo>
                    <a:pt x="740" y="1671"/>
                    <a:pt x="946" y="1431"/>
                    <a:pt x="1070" y="1167"/>
                  </a:cubicBezTo>
                  <a:cubicBezTo>
                    <a:pt x="1132" y="1033"/>
                    <a:pt x="1181" y="889"/>
                    <a:pt x="1207" y="744"/>
                  </a:cubicBezTo>
                  <a:cubicBezTo>
                    <a:pt x="1235" y="601"/>
                    <a:pt x="1248" y="449"/>
                    <a:pt x="1230" y="304"/>
                  </a:cubicBezTo>
                  <a:cubicBezTo>
                    <a:pt x="1229" y="252"/>
                    <a:pt x="1214" y="201"/>
                    <a:pt x="1185" y="154"/>
                  </a:cubicBezTo>
                  <a:cubicBezTo>
                    <a:pt x="1157" y="111"/>
                    <a:pt x="1120" y="76"/>
                    <a:pt x="1074" y="50"/>
                  </a:cubicBezTo>
                  <a:cubicBezTo>
                    <a:pt x="1036" y="29"/>
                    <a:pt x="999" y="20"/>
                    <a:pt x="957" y="16"/>
                  </a:cubicBezTo>
                  <a:cubicBezTo>
                    <a:pt x="925" y="6"/>
                    <a:pt x="891" y="0"/>
                    <a:pt x="85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5"/>
            <p:cNvSpPr/>
            <p:nvPr/>
          </p:nvSpPr>
          <p:spPr>
            <a:xfrm>
              <a:off x="2532228" y="1075099"/>
              <a:ext cx="20639" cy="33351"/>
            </a:xfrm>
            <a:custGeom>
              <a:rect b="b" l="l" r="r" t="t"/>
              <a:pathLst>
                <a:path extrusionOk="0" h="955" w="591">
                  <a:moveTo>
                    <a:pt x="421" y="0"/>
                  </a:moveTo>
                  <a:cubicBezTo>
                    <a:pt x="389" y="0"/>
                    <a:pt x="360" y="11"/>
                    <a:pt x="334" y="28"/>
                  </a:cubicBezTo>
                  <a:cubicBezTo>
                    <a:pt x="314" y="40"/>
                    <a:pt x="296" y="54"/>
                    <a:pt x="278" y="69"/>
                  </a:cubicBezTo>
                  <a:cubicBezTo>
                    <a:pt x="252" y="74"/>
                    <a:pt x="230" y="93"/>
                    <a:pt x="215" y="116"/>
                  </a:cubicBezTo>
                  <a:cubicBezTo>
                    <a:pt x="208" y="129"/>
                    <a:pt x="200" y="143"/>
                    <a:pt x="193" y="156"/>
                  </a:cubicBezTo>
                  <a:cubicBezTo>
                    <a:pt x="146" y="212"/>
                    <a:pt x="107" y="274"/>
                    <a:pt x="77" y="339"/>
                  </a:cubicBezTo>
                  <a:cubicBezTo>
                    <a:pt x="45" y="404"/>
                    <a:pt x="27" y="475"/>
                    <a:pt x="15" y="546"/>
                  </a:cubicBezTo>
                  <a:cubicBezTo>
                    <a:pt x="1" y="617"/>
                    <a:pt x="4" y="691"/>
                    <a:pt x="13" y="762"/>
                  </a:cubicBezTo>
                  <a:cubicBezTo>
                    <a:pt x="16" y="790"/>
                    <a:pt x="27" y="814"/>
                    <a:pt x="41" y="836"/>
                  </a:cubicBezTo>
                  <a:cubicBezTo>
                    <a:pt x="44" y="855"/>
                    <a:pt x="49" y="876"/>
                    <a:pt x="55" y="895"/>
                  </a:cubicBezTo>
                  <a:cubicBezTo>
                    <a:pt x="62" y="917"/>
                    <a:pt x="85" y="938"/>
                    <a:pt x="106" y="946"/>
                  </a:cubicBezTo>
                  <a:cubicBezTo>
                    <a:pt x="118" y="952"/>
                    <a:pt x="130" y="955"/>
                    <a:pt x="141" y="955"/>
                  </a:cubicBezTo>
                  <a:cubicBezTo>
                    <a:pt x="161" y="955"/>
                    <a:pt x="181" y="947"/>
                    <a:pt x="201" y="936"/>
                  </a:cubicBezTo>
                  <a:cubicBezTo>
                    <a:pt x="340" y="856"/>
                    <a:pt x="438" y="724"/>
                    <a:pt x="505" y="580"/>
                  </a:cubicBezTo>
                  <a:cubicBezTo>
                    <a:pt x="572" y="439"/>
                    <a:pt x="590" y="274"/>
                    <a:pt x="554" y="122"/>
                  </a:cubicBezTo>
                  <a:cubicBezTo>
                    <a:pt x="552" y="97"/>
                    <a:pt x="542" y="75"/>
                    <a:pt x="528" y="56"/>
                  </a:cubicBezTo>
                  <a:cubicBezTo>
                    <a:pt x="513" y="35"/>
                    <a:pt x="494" y="21"/>
                    <a:pt x="472" y="11"/>
                  </a:cubicBezTo>
                  <a:cubicBezTo>
                    <a:pt x="455" y="5"/>
                    <a:pt x="437" y="0"/>
                    <a:pt x="421"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2542320" y="1116900"/>
              <a:ext cx="17776" cy="33176"/>
            </a:xfrm>
            <a:custGeom>
              <a:rect b="b" l="l" r="r" t="t"/>
              <a:pathLst>
                <a:path extrusionOk="0" h="950" w="509">
                  <a:moveTo>
                    <a:pt x="325" y="0"/>
                  </a:moveTo>
                  <a:cubicBezTo>
                    <a:pt x="319" y="2"/>
                    <a:pt x="314" y="2"/>
                    <a:pt x="308" y="3"/>
                  </a:cubicBezTo>
                  <a:cubicBezTo>
                    <a:pt x="267" y="9"/>
                    <a:pt x="238" y="29"/>
                    <a:pt x="210" y="58"/>
                  </a:cubicBezTo>
                  <a:cubicBezTo>
                    <a:pt x="127" y="141"/>
                    <a:pt x="72" y="250"/>
                    <a:pt x="39" y="362"/>
                  </a:cubicBezTo>
                  <a:cubicBezTo>
                    <a:pt x="22" y="423"/>
                    <a:pt x="11" y="485"/>
                    <a:pt x="9" y="547"/>
                  </a:cubicBezTo>
                  <a:cubicBezTo>
                    <a:pt x="0" y="595"/>
                    <a:pt x="2" y="645"/>
                    <a:pt x="5" y="693"/>
                  </a:cubicBezTo>
                  <a:cubicBezTo>
                    <a:pt x="9" y="755"/>
                    <a:pt x="31" y="818"/>
                    <a:pt x="53" y="874"/>
                  </a:cubicBezTo>
                  <a:cubicBezTo>
                    <a:pt x="73" y="920"/>
                    <a:pt x="121" y="950"/>
                    <a:pt x="168" y="950"/>
                  </a:cubicBezTo>
                  <a:cubicBezTo>
                    <a:pt x="191" y="950"/>
                    <a:pt x="215" y="942"/>
                    <a:pt x="235" y="927"/>
                  </a:cubicBezTo>
                  <a:cubicBezTo>
                    <a:pt x="350" y="833"/>
                    <a:pt x="428" y="713"/>
                    <a:pt x="467" y="569"/>
                  </a:cubicBezTo>
                  <a:cubicBezTo>
                    <a:pt x="507" y="425"/>
                    <a:pt x="508" y="278"/>
                    <a:pt x="474" y="131"/>
                  </a:cubicBezTo>
                  <a:cubicBezTo>
                    <a:pt x="471" y="105"/>
                    <a:pt x="463" y="83"/>
                    <a:pt x="446" y="60"/>
                  </a:cubicBezTo>
                  <a:cubicBezTo>
                    <a:pt x="431" y="38"/>
                    <a:pt x="410" y="22"/>
                    <a:pt x="384" y="11"/>
                  </a:cubicBezTo>
                  <a:cubicBezTo>
                    <a:pt x="366" y="3"/>
                    <a:pt x="346" y="0"/>
                    <a:pt x="32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2552727" y="1022298"/>
              <a:ext cx="29405" cy="43688"/>
            </a:xfrm>
            <a:custGeom>
              <a:rect b="b" l="l" r="r" t="t"/>
              <a:pathLst>
                <a:path extrusionOk="0" h="1251" w="842">
                  <a:moveTo>
                    <a:pt x="510" y="1"/>
                  </a:moveTo>
                  <a:cubicBezTo>
                    <a:pt x="500" y="1"/>
                    <a:pt x="491" y="1"/>
                    <a:pt x="480" y="4"/>
                  </a:cubicBezTo>
                  <a:cubicBezTo>
                    <a:pt x="442" y="8"/>
                    <a:pt x="408" y="21"/>
                    <a:pt x="375" y="42"/>
                  </a:cubicBezTo>
                  <a:lnTo>
                    <a:pt x="373" y="42"/>
                  </a:lnTo>
                  <a:cubicBezTo>
                    <a:pt x="300" y="75"/>
                    <a:pt x="242" y="131"/>
                    <a:pt x="197" y="197"/>
                  </a:cubicBezTo>
                  <a:cubicBezTo>
                    <a:pt x="104" y="331"/>
                    <a:pt x="50" y="491"/>
                    <a:pt x="17" y="650"/>
                  </a:cubicBezTo>
                  <a:cubicBezTo>
                    <a:pt x="2" y="724"/>
                    <a:pt x="1" y="800"/>
                    <a:pt x="1" y="876"/>
                  </a:cubicBezTo>
                  <a:cubicBezTo>
                    <a:pt x="1" y="959"/>
                    <a:pt x="24" y="1039"/>
                    <a:pt x="68" y="1108"/>
                  </a:cubicBezTo>
                  <a:cubicBezTo>
                    <a:pt x="128" y="1202"/>
                    <a:pt x="238" y="1251"/>
                    <a:pt x="346" y="1251"/>
                  </a:cubicBezTo>
                  <a:cubicBezTo>
                    <a:pt x="362" y="1251"/>
                    <a:pt x="378" y="1249"/>
                    <a:pt x="394" y="1247"/>
                  </a:cubicBezTo>
                  <a:cubicBezTo>
                    <a:pt x="469" y="1236"/>
                    <a:pt x="538" y="1202"/>
                    <a:pt x="597" y="1160"/>
                  </a:cubicBezTo>
                  <a:cubicBezTo>
                    <a:pt x="671" y="1108"/>
                    <a:pt x="721" y="1029"/>
                    <a:pt x="761" y="951"/>
                  </a:cubicBezTo>
                  <a:cubicBezTo>
                    <a:pt x="775" y="926"/>
                    <a:pt x="783" y="898"/>
                    <a:pt x="793" y="870"/>
                  </a:cubicBezTo>
                  <a:cubicBezTo>
                    <a:pt x="807" y="828"/>
                    <a:pt x="816" y="785"/>
                    <a:pt x="825" y="742"/>
                  </a:cubicBezTo>
                  <a:cubicBezTo>
                    <a:pt x="841" y="661"/>
                    <a:pt x="839" y="574"/>
                    <a:pt x="834" y="494"/>
                  </a:cubicBezTo>
                  <a:cubicBezTo>
                    <a:pt x="830" y="422"/>
                    <a:pt x="815" y="350"/>
                    <a:pt x="794" y="281"/>
                  </a:cubicBezTo>
                  <a:cubicBezTo>
                    <a:pt x="775" y="215"/>
                    <a:pt x="746" y="153"/>
                    <a:pt x="706" y="100"/>
                  </a:cubicBezTo>
                  <a:cubicBezTo>
                    <a:pt x="659" y="38"/>
                    <a:pt x="587" y="1"/>
                    <a:pt x="51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2644047" y="939150"/>
              <a:ext cx="66842" cy="116467"/>
            </a:xfrm>
            <a:custGeom>
              <a:rect b="b" l="l" r="r" t="t"/>
              <a:pathLst>
                <a:path extrusionOk="0" h="3335" w="1914">
                  <a:moveTo>
                    <a:pt x="533" y="783"/>
                  </a:moveTo>
                  <a:lnTo>
                    <a:pt x="533" y="783"/>
                  </a:lnTo>
                  <a:cubicBezTo>
                    <a:pt x="534" y="783"/>
                    <a:pt x="534" y="784"/>
                    <a:pt x="534" y="784"/>
                  </a:cubicBezTo>
                  <a:lnTo>
                    <a:pt x="534" y="784"/>
                  </a:lnTo>
                  <a:cubicBezTo>
                    <a:pt x="534" y="784"/>
                    <a:pt x="534" y="783"/>
                    <a:pt x="533" y="783"/>
                  </a:cubicBezTo>
                  <a:close/>
                  <a:moveTo>
                    <a:pt x="1528" y="2502"/>
                  </a:moveTo>
                  <a:lnTo>
                    <a:pt x="1528" y="2502"/>
                  </a:lnTo>
                  <a:cubicBezTo>
                    <a:pt x="1529" y="2503"/>
                    <a:pt x="1530" y="2505"/>
                    <a:pt x="1531" y="2506"/>
                  </a:cubicBezTo>
                  <a:lnTo>
                    <a:pt x="1531" y="2506"/>
                  </a:lnTo>
                  <a:cubicBezTo>
                    <a:pt x="1530" y="2505"/>
                    <a:pt x="1529" y="2504"/>
                    <a:pt x="1528" y="2502"/>
                  </a:cubicBezTo>
                  <a:close/>
                  <a:moveTo>
                    <a:pt x="53" y="0"/>
                  </a:moveTo>
                  <a:cubicBezTo>
                    <a:pt x="39" y="0"/>
                    <a:pt x="27" y="7"/>
                    <a:pt x="17" y="17"/>
                  </a:cubicBezTo>
                  <a:cubicBezTo>
                    <a:pt x="0" y="38"/>
                    <a:pt x="2" y="68"/>
                    <a:pt x="22" y="87"/>
                  </a:cubicBezTo>
                  <a:cubicBezTo>
                    <a:pt x="78" y="138"/>
                    <a:pt x="131" y="194"/>
                    <a:pt x="182" y="251"/>
                  </a:cubicBezTo>
                  <a:lnTo>
                    <a:pt x="182" y="251"/>
                  </a:lnTo>
                  <a:lnTo>
                    <a:pt x="184" y="253"/>
                  </a:lnTo>
                  <a:cubicBezTo>
                    <a:pt x="184" y="253"/>
                    <a:pt x="183" y="252"/>
                    <a:pt x="183" y="252"/>
                  </a:cubicBezTo>
                  <a:lnTo>
                    <a:pt x="183" y="252"/>
                  </a:lnTo>
                  <a:cubicBezTo>
                    <a:pt x="185" y="254"/>
                    <a:pt x="187" y="256"/>
                    <a:pt x="189" y="259"/>
                  </a:cubicBezTo>
                  <a:cubicBezTo>
                    <a:pt x="325" y="417"/>
                    <a:pt x="434" y="590"/>
                    <a:pt x="529" y="773"/>
                  </a:cubicBezTo>
                  <a:cubicBezTo>
                    <a:pt x="530" y="775"/>
                    <a:pt x="531" y="777"/>
                    <a:pt x="532" y="779"/>
                  </a:cubicBezTo>
                  <a:lnTo>
                    <a:pt x="532" y="779"/>
                  </a:lnTo>
                  <a:cubicBezTo>
                    <a:pt x="532" y="779"/>
                    <a:pt x="532" y="779"/>
                    <a:pt x="532" y="779"/>
                  </a:cubicBezTo>
                  <a:lnTo>
                    <a:pt x="532" y="779"/>
                  </a:lnTo>
                  <a:cubicBezTo>
                    <a:pt x="533" y="780"/>
                    <a:pt x="533" y="781"/>
                    <a:pt x="533" y="783"/>
                  </a:cubicBezTo>
                  <a:lnTo>
                    <a:pt x="533" y="783"/>
                  </a:lnTo>
                  <a:cubicBezTo>
                    <a:pt x="533" y="782"/>
                    <a:pt x="532" y="780"/>
                    <a:pt x="532" y="779"/>
                  </a:cubicBezTo>
                  <a:lnTo>
                    <a:pt x="532" y="779"/>
                  </a:lnTo>
                  <a:cubicBezTo>
                    <a:pt x="532" y="780"/>
                    <a:pt x="533" y="783"/>
                    <a:pt x="534" y="784"/>
                  </a:cubicBezTo>
                  <a:lnTo>
                    <a:pt x="534" y="784"/>
                  </a:lnTo>
                  <a:cubicBezTo>
                    <a:pt x="534" y="784"/>
                    <a:pt x="534" y="784"/>
                    <a:pt x="534" y="784"/>
                  </a:cubicBezTo>
                  <a:lnTo>
                    <a:pt x="534" y="784"/>
                  </a:lnTo>
                  <a:cubicBezTo>
                    <a:pt x="534" y="784"/>
                    <a:pt x="534" y="784"/>
                    <a:pt x="534" y="785"/>
                  </a:cubicBezTo>
                  <a:cubicBezTo>
                    <a:pt x="534" y="784"/>
                    <a:pt x="534" y="784"/>
                    <a:pt x="534" y="784"/>
                  </a:cubicBezTo>
                  <a:lnTo>
                    <a:pt x="534" y="784"/>
                  </a:lnTo>
                  <a:cubicBezTo>
                    <a:pt x="628" y="980"/>
                    <a:pt x="703" y="1180"/>
                    <a:pt x="771" y="1385"/>
                  </a:cubicBezTo>
                  <a:cubicBezTo>
                    <a:pt x="841" y="1599"/>
                    <a:pt x="903" y="1814"/>
                    <a:pt x="975" y="2028"/>
                  </a:cubicBezTo>
                  <a:cubicBezTo>
                    <a:pt x="1045" y="2241"/>
                    <a:pt x="1124" y="2449"/>
                    <a:pt x="1222" y="2654"/>
                  </a:cubicBezTo>
                  <a:cubicBezTo>
                    <a:pt x="1323" y="2868"/>
                    <a:pt x="1440" y="3079"/>
                    <a:pt x="1595" y="3263"/>
                  </a:cubicBezTo>
                  <a:cubicBezTo>
                    <a:pt x="1603" y="3272"/>
                    <a:pt x="1613" y="3283"/>
                    <a:pt x="1622" y="3293"/>
                  </a:cubicBezTo>
                  <a:cubicBezTo>
                    <a:pt x="1644" y="3312"/>
                    <a:pt x="1668" y="3325"/>
                    <a:pt x="1695" y="3332"/>
                  </a:cubicBezTo>
                  <a:cubicBezTo>
                    <a:pt x="1706" y="3334"/>
                    <a:pt x="1717" y="3335"/>
                    <a:pt x="1727" y="3335"/>
                  </a:cubicBezTo>
                  <a:cubicBezTo>
                    <a:pt x="1760" y="3335"/>
                    <a:pt x="1793" y="3325"/>
                    <a:pt x="1820" y="3307"/>
                  </a:cubicBezTo>
                  <a:cubicBezTo>
                    <a:pt x="1894" y="3257"/>
                    <a:pt x="1914" y="3155"/>
                    <a:pt x="1865" y="3082"/>
                  </a:cubicBezTo>
                  <a:cubicBezTo>
                    <a:pt x="1806" y="2992"/>
                    <a:pt x="1749" y="2902"/>
                    <a:pt x="1694" y="2810"/>
                  </a:cubicBezTo>
                  <a:cubicBezTo>
                    <a:pt x="1636" y="2712"/>
                    <a:pt x="1582" y="2610"/>
                    <a:pt x="1531" y="2506"/>
                  </a:cubicBezTo>
                  <a:lnTo>
                    <a:pt x="1531" y="2506"/>
                  </a:lnTo>
                  <a:cubicBezTo>
                    <a:pt x="1531" y="2507"/>
                    <a:pt x="1531" y="2508"/>
                    <a:pt x="1531" y="2510"/>
                  </a:cubicBezTo>
                  <a:cubicBezTo>
                    <a:pt x="1430" y="2302"/>
                    <a:pt x="1339" y="2088"/>
                    <a:pt x="1245" y="1875"/>
                  </a:cubicBezTo>
                  <a:cubicBezTo>
                    <a:pt x="1147" y="1650"/>
                    <a:pt x="1047" y="1428"/>
                    <a:pt x="935" y="1208"/>
                  </a:cubicBezTo>
                  <a:cubicBezTo>
                    <a:pt x="826" y="994"/>
                    <a:pt x="710" y="783"/>
                    <a:pt x="576" y="583"/>
                  </a:cubicBezTo>
                  <a:cubicBezTo>
                    <a:pt x="436" y="376"/>
                    <a:pt x="272" y="183"/>
                    <a:pt x="89" y="13"/>
                  </a:cubicBezTo>
                  <a:cubicBezTo>
                    <a:pt x="80" y="5"/>
                    <a:pt x="69" y="0"/>
                    <a:pt x="57" y="0"/>
                  </a:cubicBezTo>
                  <a:cubicBezTo>
                    <a:pt x="56" y="0"/>
                    <a:pt x="54" y="0"/>
                    <a:pt x="5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5"/>
            <p:cNvSpPr/>
            <p:nvPr/>
          </p:nvSpPr>
          <p:spPr>
            <a:xfrm>
              <a:off x="2629205" y="938661"/>
              <a:ext cx="23433" cy="34189"/>
            </a:xfrm>
            <a:custGeom>
              <a:rect b="b" l="l" r="r" t="t"/>
              <a:pathLst>
                <a:path extrusionOk="0" h="979" w="671">
                  <a:moveTo>
                    <a:pt x="60" y="0"/>
                  </a:moveTo>
                  <a:cubicBezTo>
                    <a:pt x="44" y="0"/>
                    <a:pt x="27" y="8"/>
                    <a:pt x="15" y="20"/>
                  </a:cubicBezTo>
                  <a:cubicBezTo>
                    <a:pt x="6" y="32"/>
                    <a:pt x="0" y="48"/>
                    <a:pt x="0" y="65"/>
                  </a:cubicBezTo>
                  <a:cubicBezTo>
                    <a:pt x="0" y="82"/>
                    <a:pt x="8" y="94"/>
                    <a:pt x="21" y="107"/>
                  </a:cubicBezTo>
                  <a:cubicBezTo>
                    <a:pt x="25" y="110"/>
                    <a:pt x="31" y="116"/>
                    <a:pt x="36" y="122"/>
                  </a:cubicBezTo>
                  <a:lnTo>
                    <a:pt x="36" y="122"/>
                  </a:lnTo>
                  <a:lnTo>
                    <a:pt x="35" y="121"/>
                  </a:lnTo>
                  <a:lnTo>
                    <a:pt x="35" y="121"/>
                  </a:lnTo>
                  <a:cubicBezTo>
                    <a:pt x="35" y="122"/>
                    <a:pt x="35" y="122"/>
                    <a:pt x="37" y="123"/>
                  </a:cubicBezTo>
                  <a:lnTo>
                    <a:pt x="37" y="123"/>
                  </a:lnTo>
                  <a:cubicBezTo>
                    <a:pt x="37" y="123"/>
                    <a:pt x="38" y="124"/>
                    <a:pt x="39" y="125"/>
                  </a:cubicBezTo>
                  <a:cubicBezTo>
                    <a:pt x="102" y="201"/>
                    <a:pt x="160" y="279"/>
                    <a:pt x="215" y="360"/>
                  </a:cubicBezTo>
                  <a:cubicBezTo>
                    <a:pt x="269" y="440"/>
                    <a:pt x="316" y="524"/>
                    <a:pt x="359" y="608"/>
                  </a:cubicBezTo>
                  <a:cubicBezTo>
                    <a:pt x="407" y="709"/>
                    <a:pt x="449" y="812"/>
                    <a:pt x="487" y="917"/>
                  </a:cubicBezTo>
                  <a:cubicBezTo>
                    <a:pt x="501" y="955"/>
                    <a:pt x="536" y="979"/>
                    <a:pt x="575" y="979"/>
                  </a:cubicBezTo>
                  <a:cubicBezTo>
                    <a:pt x="585" y="979"/>
                    <a:pt x="595" y="977"/>
                    <a:pt x="605" y="974"/>
                  </a:cubicBezTo>
                  <a:cubicBezTo>
                    <a:pt x="627" y="967"/>
                    <a:pt x="646" y="950"/>
                    <a:pt x="656" y="930"/>
                  </a:cubicBezTo>
                  <a:cubicBezTo>
                    <a:pt x="667" y="909"/>
                    <a:pt x="671" y="880"/>
                    <a:pt x="661" y="859"/>
                  </a:cubicBezTo>
                  <a:cubicBezTo>
                    <a:pt x="591" y="710"/>
                    <a:pt x="509" y="567"/>
                    <a:pt x="420" y="429"/>
                  </a:cubicBezTo>
                  <a:cubicBezTo>
                    <a:pt x="326" y="282"/>
                    <a:pt x="220" y="144"/>
                    <a:pt x="102" y="17"/>
                  </a:cubicBezTo>
                  <a:cubicBezTo>
                    <a:pt x="91" y="6"/>
                    <a:pt x="77" y="1"/>
                    <a:pt x="64" y="1"/>
                  </a:cubicBezTo>
                  <a:cubicBezTo>
                    <a:pt x="62" y="1"/>
                    <a:pt x="61" y="0"/>
                    <a:pt x="6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5"/>
            <p:cNvSpPr/>
            <p:nvPr/>
          </p:nvSpPr>
          <p:spPr>
            <a:xfrm>
              <a:off x="2580629" y="1222223"/>
              <a:ext cx="120657" cy="197172"/>
            </a:xfrm>
            <a:custGeom>
              <a:rect b="b" l="l" r="r" t="t"/>
              <a:pathLst>
                <a:path extrusionOk="0" h="5646" w="3455">
                  <a:moveTo>
                    <a:pt x="1340" y="1"/>
                  </a:moveTo>
                  <a:cubicBezTo>
                    <a:pt x="1296" y="1"/>
                    <a:pt x="1252" y="5"/>
                    <a:pt x="1202" y="17"/>
                  </a:cubicBezTo>
                  <a:cubicBezTo>
                    <a:pt x="1136" y="31"/>
                    <a:pt x="1067" y="63"/>
                    <a:pt x="996" y="108"/>
                  </a:cubicBezTo>
                  <a:cubicBezTo>
                    <a:pt x="930" y="153"/>
                    <a:pt x="865" y="211"/>
                    <a:pt x="797" y="285"/>
                  </a:cubicBezTo>
                  <a:cubicBezTo>
                    <a:pt x="730" y="361"/>
                    <a:pt x="665" y="449"/>
                    <a:pt x="601" y="556"/>
                  </a:cubicBezTo>
                  <a:cubicBezTo>
                    <a:pt x="527" y="680"/>
                    <a:pt x="458" y="819"/>
                    <a:pt x="385" y="997"/>
                  </a:cubicBezTo>
                  <a:cubicBezTo>
                    <a:pt x="276" y="1260"/>
                    <a:pt x="194" y="1557"/>
                    <a:pt x="132" y="1903"/>
                  </a:cubicBezTo>
                  <a:cubicBezTo>
                    <a:pt x="1" y="2642"/>
                    <a:pt x="1" y="3343"/>
                    <a:pt x="132" y="3983"/>
                  </a:cubicBezTo>
                  <a:cubicBezTo>
                    <a:pt x="197" y="4308"/>
                    <a:pt x="306" y="4599"/>
                    <a:pt x="454" y="4850"/>
                  </a:cubicBezTo>
                  <a:cubicBezTo>
                    <a:pt x="527" y="4975"/>
                    <a:pt x="617" y="5092"/>
                    <a:pt x="716" y="5201"/>
                  </a:cubicBezTo>
                  <a:cubicBezTo>
                    <a:pt x="759" y="5245"/>
                    <a:pt x="806" y="5287"/>
                    <a:pt x="854" y="5325"/>
                  </a:cubicBezTo>
                  <a:cubicBezTo>
                    <a:pt x="927" y="5382"/>
                    <a:pt x="989" y="5423"/>
                    <a:pt x="1047" y="5458"/>
                  </a:cubicBezTo>
                  <a:cubicBezTo>
                    <a:pt x="1165" y="5525"/>
                    <a:pt x="1303" y="5579"/>
                    <a:pt x="1448" y="5610"/>
                  </a:cubicBezTo>
                  <a:cubicBezTo>
                    <a:pt x="1559" y="5635"/>
                    <a:pt x="1677" y="5646"/>
                    <a:pt x="1800" y="5646"/>
                  </a:cubicBezTo>
                  <a:cubicBezTo>
                    <a:pt x="1840" y="5646"/>
                    <a:pt x="1880" y="5644"/>
                    <a:pt x="1918" y="5643"/>
                  </a:cubicBezTo>
                  <a:cubicBezTo>
                    <a:pt x="2276" y="5618"/>
                    <a:pt x="2772" y="5513"/>
                    <a:pt x="3104" y="5151"/>
                  </a:cubicBezTo>
                  <a:cubicBezTo>
                    <a:pt x="3267" y="4975"/>
                    <a:pt x="3373" y="4754"/>
                    <a:pt x="3413" y="4509"/>
                  </a:cubicBezTo>
                  <a:cubicBezTo>
                    <a:pt x="3455" y="4265"/>
                    <a:pt x="3437" y="4003"/>
                    <a:pt x="3360" y="3732"/>
                  </a:cubicBezTo>
                  <a:cubicBezTo>
                    <a:pt x="3326" y="3615"/>
                    <a:pt x="3278" y="3491"/>
                    <a:pt x="3209" y="3340"/>
                  </a:cubicBezTo>
                  <a:cubicBezTo>
                    <a:pt x="3179" y="3274"/>
                    <a:pt x="3143" y="3208"/>
                    <a:pt x="3106" y="3143"/>
                  </a:cubicBezTo>
                  <a:cubicBezTo>
                    <a:pt x="3063" y="3064"/>
                    <a:pt x="3019" y="2988"/>
                    <a:pt x="2974" y="2912"/>
                  </a:cubicBezTo>
                  <a:lnTo>
                    <a:pt x="2945" y="2861"/>
                  </a:lnTo>
                  <a:lnTo>
                    <a:pt x="2934" y="2840"/>
                  </a:lnTo>
                  <a:cubicBezTo>
                    <a:pt x="2738" y="2504"/>
                    <a:pt x="2537" y="2156"/>
                    <a:pt x="2384" y="1790"/>
                  </a:cubicBezTo>
                  <a:lnTo>
                    <a:pt x="2384" y="1790"/>
                  </a:lnTo>
                  <a:cubicBezTo>
                    <a:pt x="2384" y="1790"/>
                    <a:pt x="2386" y="1801"/>
                    <a:pt x="2386" y="1804"/>
                  </a:cubicBezTo>
                  <a:cubicBezTo>
                    <a:pt x="2386" y="1804"/>
                    <a:pt x="2389" y="1811"/>
                    <a:pt x="2390" y="1816"/>
                  </a:cubicBezTo>
                  <a:lnTo>
                    <a:pt x="2390" y="1816"/>
                  </a:lnTo>
                  <a:cubicBezTo>
                    <a:pt x="2348" y="1706"/>
                    <a:pt x="2316" y="1613"/>
                    <a:pt x="2290" y="1523"/>
                  </a:cubicBezTo>
                  <a:cubicBezTo>
                    <a:pt x="2265" y="1432"/>
                    <a:pt x="2244" y="1341"/>
                    <a:pt x="2223" y="1247"/>
                  </a:cubicBezTo>
                  <a:lnTo>
                    <a:pt x="2214" y="1207"/>
                  </a:lnTo>
                  <a:cubicBezTo>
                    <a:pt x="2164" y="993"/>
                    <a:pt x="2114" y="777"/>
                    <a:pt x="2033" y="571"/>
                  </a:cubicBezTo>
                  <a:cubicBezTo>
                    <a:pt x="1996" y="474"/>
                    <a:pt x="1952" y="393"/>
                    <a:pt x="1905" y="324"/>
                  </a:cubicBezTo>
                  <a:cubicBezTo>
                    <a:pt x="1853" y="251"/>
                    <a:pt x="1784" y="183"/>
                    <a:pt x="1686" y="113"/>
                  </a:cubicBezTo>
                  <a:cubicBezTo>
                    <a:pt x="1617" y="64"/>
                    <a:pt x="1537" y="27"/>
                    <a:pt x="1455" y="9"/>
                  </a:cubicBezTo>
                  <a:cubicBezTo>
                    <a:pt x="1417" y="3"/>
                    <a:pt x="1379" y="1"/>
                    <a:pt x="1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5"/>
            <p:cNvSpPr/>
            <p:nvPr/>
          </p:nvSpPr>
          <p:spPr>
            <a:xfrm>
              <a:off x="2645478" y="1284523"/>
              <a:ext cx="33107" cy="84408"/>
            </a:xfrm>
            <a:custGeom>
              <a:rect b="b" l="l" r="r" t="t"/>
              <a:pathLst>
                <a:path extrusionOk="0" h="2417" w="948">
                  <a:moveTo>
                    <a:pt x="460" y="1111"/>
                  </a:moveTo>
                  <a:lnTo>
                    <a:pt x="460" y="1111"/>
                  </a:lnTo>
                  <a:cubicBezTo>
                    <a:pt x="460" y="1112"/>
                    <a:pt x="460" y="1112"/>
                    <a:pt x="460" y="1113"/>
                  </a:cubicBezTo>
                  <a:cubicBezTo>
                    <a:pt x="460" y="1112"/>
                    <a:pt x="460" y="1112"/>
                    <a:pt x="460" y="1111"/>
                  </a:cubicBezTo>
                  <a:close/>
                  <a:moveTo>
                    <a:pt x="53" y="0"/>
                  </a:moveTo>
                  <a:cubicBezTo>
                    <a:pt x="49" y="4"/>
                    <a:pt x="45" y="6"/>
                    <a:pt x="39" y="6"/>
                  </a:cubicBezTo>
                  <a:cubicBezTo>
                    <a:pt x="28" y="9"/>
                    <a:pt x="16" y="18"/>
                    <a:pt x="10" y="28"/>
                  </a:cubicBezTo>
                  <a:cubicBezTo>
                    <a:pt x="3" y="39"/>
                    <a:pt x="1" y="56"/>
                    <a:pt x="5" y="68"/>
                  </a:cubicBezTo>
                  <a:cubicBezTo>
                    <a:pt x="149" y="419"/>
                    <a:pt x="312" y="762"/>
                    <a:pt x="460" y="1111"/>
                  </a:cubicBezTo>
                  <a:lnTo>
                    <a:pt x="460" y="1111"/>
                  </a:lnTo>
                  <a:cubicBezTo>
                    <a:pt x="458" y="1108"/>
                    <a:pt x="457" y="1104"/>
                    <a:pt x="456" y="1101"/>
                  </a:cubicBezTo>
                  <a:lnTo>
                    <a:pt x="456" y="1101"/>
                  </a:lnTo>
                  <a:cubicBezTo>
                    <a:pt x="623" y="1501"/>
                    <a:pt x="771" y="1912"/>
                    <a:pt x="840" y="2342"/>
                  </a:cubicBezTo>
                  <a:lnTo>
                    <a:pt x="840" y="2340"/>
                  </a:lnTo>
                  <a:lnTo>
                    <a:pt x="844" y="2365"/>
                  </a:lnTo>
                  <a:cubicBezTo>
                    <a:pt x="846" y="2379"/>
                    <a:pt x="850" y="2390"/>
                    <a:pt x="859" y="2401"/>
                  </a:cubicBezTo>
                  <a:cubicBezTo>
                    <a:pt x="868" y="2411"/>
                    <a:pt x="881" y="2416"/>
                    <a:pt x="895" y="2416"/>
                  </a:cubicBezTo>
                  <a:cubicBezTo>
                    <a:pt x="909" y="2416"/>
                    <a:pt x="921" y="2411"/>
                    <a:pt x="932" y="2401"/>
                  </a:cubicBezTo>
                  <a:cubicBezTo>
                    <a:pt x="946" y="2387"/>
                    <a:pt x="948" y="2369"/>
                    <a:pt x="946" y="2351"/>
                  </a:cubicBezTo>
                  <a:cubicBezTo>
                    <a:pt x="937" y="2304"/>
                    <a:pt x="928" y="2257"/>
                    <a:pt x="920" y="2209"/>
                  </a:cubicBezTo>
                  <a:cubicBezTo>
                    <a:pt x="912" y="2162"/>
                    <a:pt x="901" y="2115"/>
                    <a:pt x="891" y="2070"/>
                  </a:cubicBezTo>
                  <a:cubicBezTo>
                    <a:pt x="866" y="1968"/>
                    <a:pt x="839" y="1864"/>
                    <a:pt x="810" y="1765"/>
                  </a:cubicBezTo>
                  <a:cubicBezTo>
                    <a:pt x="753" y="1574"/>
                    <a:pt x="681" y="1388"/>
                    <a:pt x="608" y="1203"/>
                  </a:cubicBezTo>
                  <a:cubicBezTo>
                    <a:pt x="460" y="840"/>
                    <a:pt x="292" y="488"/>
                    <a:pt x="139" y="125"/>
                  </a:cubicBezTo>
                  <a:lnTo>
                    <a:pt x="139" y="125"/>
                  </a:lnTo>
                  <a:cubicBezTo>
                    <a:pt x="140" y="129"/>
                    <a:pt x="141" y="133"/>
                    <a:pt x="143" y="137"/>
                  </a:cubicBezTo>
                  <a:cubicBezTo>
                    <a:pt x="129" y="104"/>
                    <a:pt x="115" y="71"/>
                    <a:pt x="104" y="39"/>
                  </a:cubicBezTo>
                  <a:cubicBezTo>
                    <a:pt x="99" y="27"/>
                    <a:pt x="93" y="15"/>
                    <a:pt x="79" y="7"/>
                  </a:cubicBezTo>
                  <a:cubicBezTo>
                    <a:pt x="71" y="4"/>
                    <a:pt x="63" y="0"/>
                    <a:pt x="5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2659377" y="1354576"/>
              <a:ext cx="10058" cy="35027"/>
            </a:xfrm>
            <a:custGeom>
              <a:rect b="b" l="l" r="r" t="t"/>
              <a:pathLst>
                <a:path extrusionOk="0" h="1003" w="288">
                  <a:moveTo>
                    <a:pt x="64" y="1"/>
                  </a:moveTo>
                  <a:cubicBezTo>
                    <a:pt x="60" y="1"/>
                    <a:pt x="57" y="2"/>
                    <a:pt x="53" y="3"/>
                  </a:cubicBezTo>
                  <a:cubicBezTo>
                    <a:pt x="24" y="10"/>
                    <a:pt x="0" y="44"/>
                    <a:pt x="13" y="76"/>
                  </a:cubicBezTo>
                  <a:cubicBezTo>
                    <a:pt x="37" y="146"/>
                    <a:pt x="57" y="217"/>
                    <a:pt x="76" y="290"/>
                  </a:cubicBezTo>
                  <a:cubicBezTo>
                    <a:pt x="97" y="370"/>
                    <a:pt x="112" y="453"/>
                    <a:pt x="124" y="539"/>
                  </a:cubicBezTo>
                  <a:cubicBezTo>
                    <a:pt x="142" y="670"/>
                    <a:pt x="149" y="801"/>
                    <a:pt x="148" y="933"/>
                  </a:cubicBezTo>
                  <a:cubicBezTo>
                    <a:pt x="148" y="971"/>
                    <a:pt x="178" y="1002"/>
                    <a:pt x="217" y="1002"/>
                  </a:cubicBezTo>
                  <a:cubicBezTo>
                    <a:pt x="253" y="1002"/>
                    <a:pt x="287" y="971"/>
                    <a:pt x="286" y="933"/>
                  </a:cubicBezTo>
                  <a:cubicBezTo>
                    <a:pt x="279" y="631"/>
                    <a:pt x="224" y="333"/>
                    <a:pt x="127" y="44"/>
                  </a:cubicBezTo>
                  <a:cubicBezTo>
                    <a:pt x="118" y="21"/>
                    <a:pt x="95" y="2"/>
                    <a:pt x="69" y="2"/>
                  </a:cubicBezTo>
                  <a:cubicBezTo>
                    <a:pt x="67" y="1"/>
                    <a:pt x="65" y="1"/>
                    <a:pt x="64"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2464900" y="1171273"/>
              <a:ext cx="311648" cy="24376"/>
            </a:xfrm>
            <a:custGeom>
              <a:rect b="b" l="l" r="r" t="t"/>
              <a:pathLst>
                <a:path extrusionOk="0" h="698" w="8924">
                  <a:moveTo>
                    <a:pt x="4470" y="353"/>
                  </a:moveTo>
                  <a:lnTo>
                    <a:pt x="4470" y="353"/>
                  </a:lnTo>
                  <a:cubicBezTo>
                    <a:pt x="4465" y="355"/>
                    <a:pt x="4459" y="357"/>
                    <a:pt x="4457" y="357"/>
                  </a:cubicBezTo>
                  <a:cubicBezTo>
                    <a:pt x="4461" y="357"/>
                    <a:pt x="4465" y="355"/>
                    <a:pt x="4470" y="353"/>
                  </a:cubicBezTo>
                  <a:close/>
                  <a:moveTo>
                    <a:pt x="8643" y="571"/>
                  </a:moveTo>
                  <a:lnTo>
                    <a:pt x="8643" y="571"/>
                  </a:lnTo>
                  <a:cubicBezTo>
                    <a:pt x="8645" y="572"/>
                    <a:pt x="8647" y="573"/>
                    <a:pt x="8649" y="573"/>
                  </a:cubicBezTo>
                  <a:cubicBezTo>
                    <a:pt x="8647" y="573"/>
                    <a:pt x="8645" y="572"/>
                    <a:pt x="8643" y="571"/>
                  </a:cubicBezTo>
                  <a:close/>
                  <a:moveTo>
                    <a:pt x="6295" y="1"/>
                  </a:moveTo>
                  <a:cubicBezTo>
                    <a:pt x="5983" y="3"/>
                    <a:pt x="5666" y="38"/>
                    <a:pt x="5352" y="83"/>
                  </a:cubicBezTo>
                  <a:cubicBezTo>
                    <a:pt x="5036" y="130"/>
                    <a:pt x="4724" y="191"/>
                    <a:pt x="4410" y="249"/>
                  </a:cubicBezTo>
                  <a:cubicBezTo>
                    <a:pt x="4102" y="306"/>
                    <a:pt x="3793" y="359"/>
                    <a:pt x="3481" y="404"/>
                  </a:cubicBezTo>
                  <a:cubicBezTo>
                    <a:pt x="2959" y="477"/>
                    <a:pt x="2431" y="519"/>
                    <a:pt x="1904" y="519"/>
                  </a:cubicBezTo>
                  <a:cubicBezTo>
                    <a:pt x="1804" y="519"/>
                    <a:pt x="1704" y="517"/>
                    <a:pt x="1604" y="514"/>
                  </a:cubicBezTo>
                  <a:cubicBezTo>
                    <a:pt x="1535" y="511"/>
                    <a:pt x="1468" y="509"/>
                    <a:pt x="1400" y="503"/>
                  </a:cubicBezTo>
                  <a:lnTo>
                    <a:pt x="1404" y="503"/>
                  </a:lnTo>
                  <a:cubicBezTo>
                    <a:pt x="1404" y="503"/>
                    <a:pt x="1403" y="503"/>
                    <a:pt x="1402" y="503"/>
                  </a:cubicBezTo>
                  <a:lnTo>
                    <a:pt x="1402" y="503"/>
                  </a:lnTo>
                  <a:cubicBezTo>
                    <a:pt x="1399" y="503"/>
                    <a:pt x="1397" y="503"/>
                    <a:pt x="1394" y="502"/>
                  </a:cubicBezTo>
                  <a:lnTo>
                    <a:pt x="1394" y="502"/>
                  </a:lnTo>
                  <a:cubicBezTo>
                    <a:pt x="1393" y="502"/>
                    <a:pt x="1392" y="502"/>
                    <a:pt x="1390" y="502"/>
                  </a:cubicBezTo>
                  <a:lnTo>
                    <a:pt x="1381" y="502"/>
                  </a:lnTo>
                  <a:cubicBezTo>
                    <a:pt x="1164" y="486"/>
                    <a:pt x="949" y="463"/>
                    <a:pt x="735" y="431"/>
                  </a:cubicBezTo>
                  <a:cubicBezTo>
                    <a:pt x="624" y="413"/>
                    <a:pt x="515" y="391"/>
                    <a:pt x="406" y="369"/>
                  </a:cubicBezTo>
                  <a:cubicBezTo>
                    <a:pt x="301" y="346"/>
                    <a:pt x="198" y="325"/>
                    <a:pt x="96" y="293"/>
                  </a:cubicBezTo>
                  <a:cubicBezTo>
                    <a:pt x="91" y="291"/>
                    <a:pt x="85" y="291"/>
                    <a:pt x="80" y="291"/>
                  </a:cubicBezTo>
                  <a:cubicBezTo>
                    <a:pt x="65" y="291"/>
                    <a:pt x="49" y="297"/>
                    <a:pt x="39" y="304"/>
                  </a:cubicBezTo>
                  <a:cubicBezTo>
                    <a:pt x="21" y="315"/>
                    <a:pt x="10" y="335"/>
                    <a:pt x="6" y="353"/>
                  </a:cubicBezTo>
                  <a:cubicBezTo>
                    <a:pt x="0" y="373"/>
                    <a:pt x="6" y="394"/>
                    <a:pt x="17" y="411"/>
                  </a:cubicBezTo>
                  <a:cubicBezTo>
                    <a:pt x="28" y="427"/>
                    <a:pt x="46" y="438"/>
                    <a:pt x="65" y="442"/>
                  </a:cubicBezTo>
                  <a:cubicBezTo>
                    <a:pt x="144" y="466"/>
                    <a:pt x="224" y="489"/>
                    <a:pt x="303" y="511"/>
                  </a:cubicBezTo>
                  <a:cubicBezTo>
                    <a:pt x="398" y="538"/>
                    <a:pt x="493" y="560"/>
                    <a:pt x="590" y="580"/>
                  </a:cubicBezTo>
                  <a:cubicBezTo>
                    <a:pt x="772" y="619"/>
                    <a:pt x="957" y="647"/>
                    <a:pt x="1143" y="666"/>
                  </a:cubicBezTo>
                  <a:cubicBezTo>
                    <a:pt x="1356" y="688"/>
                    <a:pt x="1570" y="698"/>
                    <a:pt x="1785" y="698"/>
                  </a:cubicBezTo>
                  <a:cubicBezTo>
                    <a:pt x="1941" y="698"/>
                    <a:pt x="2098" y="693"/>
                    <a:pt x="2255" y="684"/>
                  </a:cubicBezTo>
                  <a:cubicBezTo>
                    <a:pt x="2630" y="663"/>
                    <a:pt x="3006" y="615"/>
                    <a:pt x="3378" y="557"/>
                  </a:cubicBezTo>
                  <a:cubicBezTo>
                    <a:pt x="3744" y="500"/>
                    <a:pt x="4106" y="427"/>
                    <a:pt x="4469" y="353"/>
                  </a:cubicBezTo>
                  <a:lnTo>
                    <a:pt x="4466" y="353"/>
                  </a:lnTo>
                  <a:cubicBezTo>
                    <a:pt x="4825" y="281"/>
                    <a:pt x="5184" y="210"/>
                    <a:pt x="5547" y="162"/>
                  </a:cubicBezTo>
                  <a:cubicBezTo>
                    <a:pt x="5736" y="136"/>
                    <a:pt x="5928" y="118"/>
                    <a:pt x="6120" y="108"/>
                  </a:cubicBezTo>
                  <a:cubicBezTo>
                    <a:pt x="6195" y="105"/>
                    <a:pt x="6270" y="103"/>
                    <a:pt x="6345" y="103"/>
                  </a:cubicBezTo>
                  <a:cubicBezTo>
                    <a:pt x="6450" y="103"/>
                    <a:pt x="6554" y="106"/>
                    <a:pt x="6658" y="114"/>
                  </a:cubicBezTo>
                  <a:lnTo>
                    <a:pt x="6657" y="114"/>
                  </a:lnTo>
                  <a:cubicBezTo>
                    <a:pt x="6991" y="137"/>
                    <a:pt x="7321" y="194"/>
                    <a:pt x="7647" y="272"/>
                  </a:cubicBezTo>
                  <a:cubicBezTo>
                    <a:pt x="7984" y="352"/>
                    <a:pt x="8316" y="459"/>
                    <a:pt x="8643" y="571"/>
                  </a:cubicBezTo>
                  <a:lnTo>
                    <a:pt x="8643" y="571"/>
                  </a:lnTo>
                  <a:cubicBezTo>
                    <a:pt x="8641" y="571"/>
                    <a:pt x="8639" y="570"/>
                    <a:pt x="8638" y="569"/>
                  </a:cubicBezTo>
                  <a:lnTo>
                    <a:pt x="8638" y="569"/>
                  </a:lnTo>
                  <a:lnTo>
                    <a:pt x="8845" y="641"/>
                  </a:lnTo>
                  <a:cubicBezTo>
                    <a:pt x="8854" y="645"/>
                    <a:pt x="8862" y="647"/>
                    <a:pt x="8870" y="647"/>
                  </a:cubicBezTo>
                  <a:cubicBezTo>
                    <a:pt x="8874" y="647"/>
                    <a:pt x="8879" y="646"/>
                    <a:pt x="8884" y="645"/>
                  </a:cubicBezTo>
                  <a:cubicBezTo>
                    <a:pt x="8896" y="640"/>
                    <a:pt x="8907" y="631"/>
                    <a:pt x="8911" y="620"/>
                  </a:cubicBezTo>
                  <a:cubicBezTo>
                    <a:pt x="8924" y="598"/>
                    <a:pt x="8916" y="564"/>
                    <a:pt x="8889" y="553"/>
                  </a:cubicBezTo>
                  <a:cubicBezTo>
                    <a:pt x="8612" y="455"/>
                    <a:pt x="8332" y="358"/>
                    <a:pt x="8049" y="275"/>
                  </a:cubicBezTo>
                  <a:cubicBezTo>
                    <a:pt x="7763" y="191"/>
                    <a:pt x="7472" y="122"/>
                    <a:pt x="7176" y="74"/>
                  </a:cubicBezTo>
                  <a:cubicBezTo>
                    <a:pt x="6886" y="25"/>
                    <a:pt x="6591" y="1"/>
                    <a:pt x="62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 name="Google Shape;207;p5"/>
          <p:cNvGrpSpPr/>
          <p:nvPr/>
        </p:nvGrpSpPr>
        <p:grpSpPr>
          <a:xfrm>
            <a:off x="7397417" y="7002417"/>
            <a:ext cx="430705" cy="863576"/>
            <a:chOff x="1701657" y="999319"/>
            <a:chExt cx="297469" cy="596434"/>
          </a:xfrm>
        </p:grpSpPr>
        <p:sp>
          <p:nvSpPr>
            <p:cNvPr id="208" name="Google Shape;208;p5"/>
            <p:cNvSpPr/>
            <p:nvPr/>
          </p:nvSpPr>
          <p:spPr>
            <a:xfrm>
              <a:off x="1828247" y="1195962"/>
              <a:ext cx="65550" cy="88144"/>
            </a:xfrm>
            <a:custGeom>
              <a:rect b="b" l="l" r="r" t="t"/>
              <a:pathLst>
                <a:path extrusionOk="0" h="2524" w="1877">
                  <a:moveTo>
                    <a:pt x="1029" y="0"/>
                  </a:moveTo>
                  <a:cubicBezTo>
                    <a:pt x="935" y="2"/>
                    <a:pt x="840" y="3"/>
                    <a:pt x="745" y="7"/>
                  </a:cubicBezTo>
                  <a:cubicBezTo>
                    <a:pt x="510" y="14"/>
                    <a:pt x="268" y="31"/>
                    <a:pt x="17" y="58"/>
                  </a:cubicBezTo>
                  <a:cubicBezTo>
                    <a:pt x="1" y="333"/>
                    <a:pt x="1" y="611"/>
                    <a:pt x="25" y="885"/>
                  </a:cubicBezTo>
                  <a:lnTo>
                    <a:pt x="25" y="881"/>
                  </a:lnTo>
                  <a:cubicBezTo>
                    <a:pt x="58" y="1246"/>
                    <a:pt x="125" y="1604"/>
                    <a:pt x="252" y="1950"/>
                  </a:cubicBezTo>
                  <a:cubicBezTo>
                    <a:pt x="317" y="2117"/>
                    <a:pt x="397" y="2280"/>
                    <a:pt x="493" y="2431"/>
                  </a:cubicBezTo>
                  <a:cubicBezTo>
                    <a:pt x="696" y="2473"/>
                    <a:pt x="884" y="2503"/>
                    <a:pt x="1065" y="2524"/>
                  </a:cubicBezTo>
                  <a:cubicBezTo>
                    <a:pt x="1185" y="2362"/>
                    <a:pt x="1287" y="2188"/>
                    <a:pt x="1374" y="2005"/>
                  </a:cubicBezTo>
                  <a:cubicBezTo>
                    <a:pt x="1578" y="1571"/>
                    <a:pt x="1705" y="1106"/>
                    <a:pt x="1790" y="635"/>
                  </a:cubicBezTo>
                  <a:lnTo>
                    <a:pt x="1790" y="637"/>
                  </a:lnTo>
                  <a:cubicBezTo>
                    <a:pt x="1824" y="442"/>
                    <a:pt x="1855" y="245"/>
                    <a:pt x="1877" y="46"/>
                  </a:cubicBezTo>
                  <a:cubicBezTo>
                    <a:pt x="1607" y="16"/>
                    <a:pt x="1324" y="0"/>
                    <a:pt x="10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1872597" y="1198127"/>
              <a:ext cx="69601" cy="87167"/>
            </a:xfrm>
            <a:custGeom>
              <a:rect b="b" l="l" r="r" t="t"/>
              <a:pathLst>
                <a:path extrusionOk="0" h="2496" w="1993">
                  <a:moveTo>
                    <a:pt x="1987" y="355"/>
                  </a:moveTo>
                  <a:cubicBezTo>
                    <a:pt x="1986" y="360"/>
                    <a:pt x="1985" y="364"/>
                    <a:pt x="1985" y="368"/>
                  </a:cubicBezTo>
                  <a:lnTo>
                    <a:pt x="1985" y="368"/>
                  </a:lnTo>
                  <a:cubicBezTo>
                    <a:pt x="1986" y="363"/>
                    <a:pt x="1987" y="359"/>
                    <a:pt x="1987" y="355"/>
                  </a:cubicBezTo>
                  <a:close/>
                  <a:moveTo>
                    <a:pt x="1678" y="1294"/>
                  </a:moveTo>
                  <a:lnTo>
                    <a:pt x="1678" y="1294"/>
                  </a:lnTo>
                  <a:cubicBezTo>
                    <a:pt x="1677" y="1296"/>
                    <a:pt x="1676" y="1298"/>
                    <a:pt x="1675" y="1299"/>
                  </a:cubicBezTo>
                  <a:lnTo>
                    <a:pt x="1675" y="1299"/>
                  </a:lnTo>
                  <a:cubicBezTo>
                    <a:pt x="1677" y="1298"/>
                    <a:pt x="1678" y="1295"/>
                    <a:pt x="1678" y="1294"/>
                  </a:cubicBezTo>
                  <a:close/>
                  <a:moveTo>
                    <a:pt x="712" y="0"/>
                  </a:moveTo>
                  <a:cubicBezTo>
                    <a:pt x="700" y="156"/>
                    <a:pt x="683" y="312"/>
                    <a:pt x="660" y="467"/>
                  </a:cubicBezTo>
                  <a:cubicBezTo>
                    <a:pt x="618" y="783"/>
                    <a:pt x="562" y="1098"/>
                    <a:pt x="474" y="1403"/>
                  </a:cubicBezTo>
                  <a:cubicBezTo>
                    <a:pt x="387" y="1705"/>
                    <a:pt x="277" y="2004"/>
                    <a:pt x="125" y="2278"/>
                  </a:cubicBezTo>
                  <a:cubicBezTo>
                    <a:pt x="86" y="2349"/>
                    <a:pt x="45" y="2416"/>
                    <a:pt x="1" y="2483"/>
                  </a:cubicBezTo>
                  <a:cubicBezTo>
                    <a:pt x="123" y="2492"/>
                    <a:pt x="249" y="2495"/>
                    <a:pt x="377" y="2495"/>
                  </a:cubicBezTo>
                  <a:cubicBezTo>
                    <a:pt x="503" y="2495"/>
                    <a:pt x="629" y="2492"/>
                    <a:pt x="756" y="2483"/>
                  </a:cubicBezTo>
                  <a:cubicBezTo>
                    <a:pt x="794" y="2481"/>
                    <a:pt x="834" y="2478"/>
                    <a:pt x="874" y="2474"/>
                  </a:cubicBezTo>
                  <a:cubicBezTo>
                    <a:pt x="916" y="2430"/>
                    <a:pt x="956" y="2385"/>
                    <a:pt x="993" y="2340"/>
                  </a:cubicBezTo>
                  <a:cubicBezTo>
                    <a:pt x="1261" y="2020"/>
                    <a:pt x="1493" y="1674"/>
                    <a:pt x="1675" y="1299"/>
                  </a:cubicBezTo>
                  <a:lnTo>
                    <a:pt x="1675" y="1299"/>
                  </a:lnTo>
                  <a:cubicBezTo>
                    <a:pt x="1675" y="1299"/>
                    <a:pt x="1675" y="1299"/>
                    <a:pt x="1675" y="1299"/>
                  </a:cubicBezTo>
                  <a:cubicBezTo>
                    <a:pt x="1676" y="1295"/>
                    <a:pt x="1678" y="1294"/>
                    <a:pt x="1678" y="1291"/>
                  </a:cubicBezTo>
                  <a:lnTo>
                    <a:pt x="1681" y="1288"/>
                  </a:lnTo>
                  <a:lnTo>
                    <a:pt x="1681" y="1287"/>
                  </a:lnTo>
                  <a:lnTo>
                    <a:pt x="1681" y="1286"/>
                  </a:lnTo>
                  <a:lnTo>
                    <a:pt x="1681" y="1284"/>
                  </a:lnTo>
                  <a:cubicBezTo>
                    <a:pt x="1751" y="1132"/>
                    <a:pt x="1816" y="976"/>
                    <a:pt x="1868" y="818"/>
                  </a:cubicBezTo>
                  <a:cubicBezTo>
                    <a:pt x="1915" y="670"/>
                    <a:pt x="1954" y="520"/>
                    <a:pt x="1985" y="368"/>
                  </a:cubicBezTo>
                  <a:lnTo>
                    <a:pt x="1985" y="368"/>
                  </a:lnTo>
                  <a:cubicBezTo>
                    <a:pt x="1984" y="368"/>
                    <a:pt x="1984" y="369"/>
                    <a:pt x="1984" y="369"/>
                  </a:cubicBezTo>
                  <a:cubicBezTo>
                    <a:pt x="1987" y="352"/>
                    <a:pt x="1988" y="335"/>
                    <a:pt x="1993" y="319"/>
                  </a:cubicBezTo>
                  <a:cubicBezTo>
                    <a:pt x="1656" y="191"/>
                    <a:pt x="1297" y="94"/>
                    <a:pt x="917" y="31"/>
                  </a:cubicBezTo>
                  <a:cubicBezTo>
                    <a:pt x="850" y="21"/>
                    <a:pt x="781" y="9"/>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5"/>
            <p:cNvSpPr/>
            <p:nvPr/>
          </p:nvSpPr>
          <p:spPr>
            <a:xfrm>
              <a:off x="1910941" y="1210455"/>
              <a:ext cx="69985" cy="73198"/>
            </a:xfrm>
            <a:custGeom>
              <a:rect b="b" l="l" r="r" t="t"/>
              <a:pathLst>
                <a:path extrusionOk="0" h="2096" w="2004">
                  <a:moveTo>
                    <a:pt x="994" y="1"/>
                  </a:moveTo>
                  <a:cubicBezTo>
                    <a:pt x="958" y="213"/>
                    <a:pt x="907" y="421"/>
                    <a:pt x="838" y="622"/>
                  </a:cubicBezTo>
                  <a:cubicBezTo>
                    <a:pt x="788" y="766"/>
                    <a:pt x="732" y="906"/>
                    <a:pt x="668" y="1043"/>
                  </a:cubicBezTo>
                  <a:cubicBezTo>
                    <a:pt x="606" y="1177"/>
                    <a:pt x="538" y="1308"/>
                    <a:pt x="464" y="1437"/>
                  </a:cubicBezTo>
                  <a:cubicBezTo>
                    <a:pt x="387" y="1569"/>
                    <a:pt x="305" y="1697"/>
                    <a:pt x="214" y="1822"/>
                  </a:cubicBezTo>
                  <a:cubicBezTo>
                    <a:pt x="145" y="1916"/>
                    <a:pt x="75" y="2008"/>
                    <a:pt x="0" y="2095"/>
                  </a:cubicBezTo>
                  <a:cubicBezTo>
                    <a:pt x="157" y="2074"/>
                    <a:pt x="316" y="2047"/>
                    <a:pt x="483" y="2011"/>
                  </a:cubicBezTo>
                  <a:cubicBezTo>
                    <a:pt x="625" y="1980"/>
                    <a:pt x="765" y="1943"/>
                    <a:pt x="904" y="1900"/>
                  </a:cubicBezTo>
                  <a:cubicBezTo>
                    <a:pt x="1006" y="1824"/>
                    <a:pt x="1104" y="1743"/>
                    <a:pt x="1200" y="1657"/>
                  </a:cubicBezTo>
                  <a:cubicBezTo>
                    <a:pt x="1318" y="1548"/>
                    <a:pt x="1430" y="1432"/>
                    <a:pt x="1534" y="1311"/>
                  </a:cubicBezTo>
                  <a:lnTo>
                    <a:pt x="1534" y="1311"/>
                  </a:lnTo>
                  <a:lnTo>
                    <a:pt x="1532" y="1312"/>
                  </a:lnTo>
                  <a:cubicBezTo>
                    <a:pt x="1700" y="1111"/>
                    <a:pt x="1844" y="893"/>
                    <a:pt x="1960" y="660"/>
                  </a:cubicBezTo>
                  <a:lnTo>
                    <a:pt x="1960" y="660"/>
                  </a:lnTo>
                  <a:cubicBezTo>
                    <a:pt x="1959" y="660"/>
                    <a:pt x="1959" y="661"/>
                    <a:pt x="1959" y="662"/>
                  </a:cubicBezTo>
                  <a:cubicBezTo>
                    <a:pt x="1974" y="629"/>
                    <a:pt x="1989" y="594"/>
                    <a:pt x="2003" y="561"/>
                  </a:cubicBezTo>
                  <a:cubicBezTo>
                    <a:pt x="1945" y="519"/>
                    <a:pt x="1886" y="477"/>
                    <a:pt x="1826" y="437"/>
                  </a:cubicBezTo>
                  <a:cubicBezTo>
                    <a:pt x="1635" y="309"/>
                    <a:pt x="1421" y="190"/>
                    <a:pt x="1189" y="85"/>
                  </a:cubicBezTo>
                  <a:cubicBezTo>
                    <a:pt x="1125" y="56"/>
                    <a:pt x="1060" y="28"/>
                    <a:pt x="9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a:off x="1955186" y="1232455"/>
              <a:ext cx="42885" cy="39986"/>
            </a:xfrm>
            <a:custGeom>
              <a:rect b="b" l="l" r="r" t="t"/>
              <a:pathLst>
                <a:path extrusionOk="0" h="1145" w="1228">
                  <a:moveTo>
                    <a:pt x="820" y="0"/>
                  </a:moveTo>
                  <a:cubicBezTo>
                    <a:pt x="754" y="163"/>
                    <a:pt x="673" y="322"/>
                    <a:pt x="575" y="470"/>
                  </a:cubicBezTo>
                  <a:cubicBezTo>
                    <a:pt x="438" y="677"/>
                    <a:pt x="283" y="871"/>
                    <a:pt x="105" y="1047"/>
                  </a:cubicBezTo>
                  <a:cubicBezTo>
                    <a:pt x="71" y="1081"/>
                    <a:pt x="36" y="1113"/>
                    <a:pt x="0" y="1145"/>
                  </a:cubicBezTo>
                  <a:cubicBezTo>
                    <a:pt x="100" y="1105"/>
                    <a:pt x="201" y="1063"/>
                    <a:pt x="299" y="1019"/>
                  </a:cubicBezTo>
                  <a:cubicBezTo>
                    <a:pt x="376" y="982"/>
                    <a:pt x="452" y="945"/>
                    <a:pt x="528" y="905"/>
                  </a:cubicBezTo>
                  <a:cubicBezTo>
                    <a:pt x="602" y="865"/>
                    <a:pt x="675" y="823"/>
                    <a:pt x="746" y="782"/>
                  </a:cubicBezTo>
                  <a:lnTo>
                    <a:pt x="790" y="757"/>
                  </a:lnTo>
                  <a:cubicBezTo>
                    <a:pt x="870" y="710"/>
                    <a:pt x="947" y="663"/>
                    <a:pt x="1022" y="613"/>
                  </a:cubicBezTo>
                  <a:cubicBezTo>
                    <a:pt x="1056" y="588"/>
                    <a:pt x="1090" y="565"/>
                    <a:pt x="1120" y="539"/>
                  </a:cubicBezTo>
                  <a:cubicBezTo>
                    <a:pt x="1153" y="511"/>
                    <a:pt x="1183" y="482"/>
                    <a:pt x="1215" y="450"/>
                  </a:cubicBezTo>
                  <a:cubicBezTo>
                    <a:pt x="1218" y="401"/>
                    <a:pt x="1222" y="350"/>
                    <a:pt x="1228" y="299"/>
                  </a:cubicBezTo>
                  <a:cubicBezTo>
                    <a:pt x="1214" y="290"/>
                    <a:pt x="1197" y="288"/>
                    <a:pt x="1183" y="288"/>
                  </a:cubicBezTo>
                  <a:cubicBezTo>
                    <a:pt x="1174" y="288"/>
                    <a:pt x="1167" y="288"/>
                    <a:pt x="1160" y="290"/>
                  </a:cubicBezTo>
                  <a:cubicBezTo>
                    <a:pt x="1159" y="283"/>
                    <a:pt x="1153" y="276"/>
                    <a:pt x="1146" y="271"/>
                  </a:cubicBezTo>
                  <a:cubicBezTo>
                    <a:pt x="1043" y="178"/>
                    <a:pt x="934" y="87"/>
                    <a:pt x="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1931160" y="1243106"/>
              <a:ext cx="175" cy="279"/>
            </a:xfrm>
            <a:custGeom>
              <a:rect b="b" l="l" r="r" t="t"/>
              <a:pathLst>
                <a:path extrusionOk="0" h="8" w="5">
                  <a:moveTo>
                    <a:pt x="5" y="0"/>
                  </a:moveTo>
                  <a:cubicBezTo>
                    <a:pt x="4" y="3"/>
                    <a:pt x="4" y="5"/>
                    <a:pt x="1" y="7"/>
                  </a:cubicBezTo>
                  <a:cubicBezTo>
                    <a:pt x="4" y="6"/>
                    <a:pt x="4" y="5"/>
                    <a:pt x="4" y="5"/>
                  </a:cubicBezTo>
                  <a:cubicBezTo>
                    <a:pt x="5" y="3"/>
                    <a:pt x="5" y="0"/>
                    <a:pt x="5" y="0"/>
                  </a:cubicBezTo>
                  <a:close/>
                </a:path>
              </a:pathLst>
            </a:custGeom>
            <a:solidFill>
              <a:srgbClr val="9A8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1772896" y="1198511"/>
              <a:ext cx="63489" cy="80392"/>
            </a:xfrm>
            <a:custGeom>
              <a:rect b="b" l="l" r="r" t="t"/>
              <a:pathLst>
                <a:path extrusionOk="0" h="2302" w="1818">
                  <a:moveTo>
                    <a:pt x="1468" y="0"/>
                  </a:moveTo>
                  <a:lnTo>
                    <a:pt x="1468" y="0"/>
                  </a:lnTo>
                  <a:cubicBezTo>
                    <a:pt x="1274" y="27"/>
                    <a:pt x="1071" y="56"/>
                    <a:pt x="855" y="94"/>
                  </a:cubicBezTo>
                  <a:cubicBezTo>
                    <a:pt x="579" y="143"/>
                    <a:pt x="292" y="203"/>
                    <a:pt x="1" y="274"/>
                  </a:cubicBezTo>
                  <a:cubicBezTo>
                    <a:pt x="30" y="481"/>
                    <a:pt x="81" y="682"/>
                    <a:pt x="153" y="880"/>
                  </a:cubicBezTo>
                  <a:lnTo>
                    <a:pt x="147" y="863"/>
                  </a:lnTo>
                  <a:lnTo>
                    <a:pt x="147" y="863"/>
                  </a:lnTo>
                  <a:cubicBezTo>
                    <a:pt x="244" y="1123"/>
                    <a:pt x="375" y="1366"/>
                    <a:pt x="532" y="1591"/>
                  </a:cubicBezTo>
                  <a:lnTo>
                    <a:pt x="521" y="1574"/>
                  </a:lnTo>
                  <a:lnTo>
                    <a:pt x="521" y="1574"/>
                  </a:lnTo>
                  <a:cubicBezTo>
                    <a:pt x="636" y="1733"/>
                    <a:pt x="761" y="1882"/>
                    <a:pt x="899" y="2019"/>
                  </a:cubicBezTo>
                  <a:cubicBezTo>
                    <a:pt x="1050" y="2075"/>
                    <a:pt x="1210" y="2131"/>
                    <a:pt x="1378" y="2182"/>
                  </a:cubicBezTo>
                  <a:cubicBezTo>
                    <a:pt x="1521" y="2223"/>
                    <a:pt x="1666" y="2263"/>
                    <a:pt x="1817" y="2302"/>
                  </a:cubicBezTo>
                  <a:cubicBezTo>
                    <a:pt x="1612" y="1899"/>
                    <a:pt x="1507" y="1443"/>
                    <a:pt x="1468" y="994"/>
                  </a:cubicBezTo>
                  <a:cubicBezTo>
                    <a:pt x="1441" y="663"/>
                    <a:pt x="1443" y="330"/>
                    <a:pt x="14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1741048" y="1208988"/>
              <a:ext cx="50603" cy="54689"/>
            </a:xfrm>
            <a:custGeom>
              <a:rect b="b" l="l" r="r" t="t"/>
              <a:pathLst>
                <a:path extrusionOk="0" h="1566" w="1449">
                  <a:moveTo>
                    <a:pt x="701" y="0"/>
                  </a:moveTo>
                  <a:cubicBezTo>
                    <a:pt x="693" y="0"/>
                    <a:pt x="686" y="0"/>
                    <a:pt x="679" y="3"/>
                  </a:cubicBezTo>
                  <a:cubicBezTo>
                    <a:pt x="493" y="58"/>
                    <a:pt x="275" y="126"/>
                    <a:pt x="66" y="200"/>
                  </a:cubicBezTo>
                  <a:cubicBezTo>
                    <a:pt x="39" y="209"/>
                    <a:pt x="25" y="221"/>
                    <a:pt x="17" y="236"/>
                  </a:cubicBezTo>
                  <a:cubicBezTo>
                    <a:pt x="7" y="251"/>
                    <a:pt x="6" y="271"/>
                    <a:pt x="11" y="287"/>
                  </a:cubicBezTo>
                  <a:cubicBezTo>
                    <a:pt x="13" y="297"/>
                    <a:pt x="18" y="304"/>
                    <a:pt x="25" y="312"/>
                  </a:cubicBezTo>
                  <a:cubicBezTo>
                    <a:pt x="22" y="315"/>
                    <a:pt x="18" y="322"/>
                    <a:pt x="17" y="331"/>
                  </a:cubicBezTo>
                  <a:cubicBezTo>
                    <a:pt x="13" y="347"/>
                    <a:pt x="15" y="359"/>
                    <a:pt x="18" y="370"/>
                  </a:cubicBezTo>
                  <a:cubicBezTo>
                    <a:pt x="3" y="387"/>
                    <a:pt x="0" y="414"/>
                    <a:pt x="13" y="432"/>
                  </a:cubicBezTo>
                  <a:cubicBezTo>
                    <a:pt x="130" y="606"/>
                    <a:pt x="275" y="773"/>
                    <a:pt x="441" y="925"/>
                  </a:cubicBezTo>
                  <a:cubicBezTo>
                    <a:pt x="594" y="1063"/>
                    <a:pt x="775" y="1193"/>
                    <a:pt x="991" y="1323"/>
                  </a:cubicBezTo>
                  <a:cubicBezTo>
                    <a:pt x="1132" y="1410"/>
                    <a:pt x="1284" y="1490"/>
                    <a:pt x="1448" y="1566"/>
                  </a:cubicBezTo>
                  <a:cubicBezTo>
                    <a:pt x="1426" y="1537"/>
                    <a:pt x="1406" y="1509"/>
                    <a:pt x="1383" y="1480"/>
                  </a:cubicBezTo>
                  <a:cubicBezTo>
                    <a:pt x="1198" y="1223"/>
                    <a:pt x="1048" y="937"/>
                    <a:pt x="944" y="638"/>
                  </a:cubicBezTo>
                  <a:cubicBezTo>
                    <a:pt x="891" y="482"/>
                    <a:pt x="848" y="323"/>
                    <a:pt x="824" y="162"/>
                  </a:cubicBezTo>
                  <a:cubicBezTo>
                    <a:pt x="815" y="108"/>
                    <a:pt x="811" y="54"/>
                    <a:pt x="805" y="1"/>
                  </a:cubicBezTo>
                  <a:cubicBezTo>
                    <a:pt x="786" y="4"/>
                    <a:pt x="765" y="10"/>
                    <a:pt x="744" y="15"/>
                  </a:cubicBezTo>
                  <a:cubicBezTo>
                    <a:pt x="735" y="4"/>
                    <a:pt x="719"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a:off x="1738708" y="999319"/>
              <a:ext cx="259719" cy="248055"/>
            </a:xfrm>
            <a:custGeom>
              <a:rect b="b" l="l" r="r" t="t"/>
              <a:pathLst>
                <a:path extrusionOk="0" h="7103" w="7437">
                  <a:moveTo>
                    <a:pt x="4251" y="0"/>
                  </a:moveTo>
                  <a:cubicBezTo>
                    <a:pt x="4119" y="0"/>
                    <a:pt x="3982" y="24"/>
                    <a:pt x="3840" y="71"/>
                  </a:cubicBezTo>
                  <a:cubicBezTo>
                    <a:pt x="3652" y="133"/>
                    <a:pt x="3471" y="231"/>
                    <a:pt x="3271" y="379"/>
                  </a:cubicBezTo>
                  <a:cubicBezTo>
                    <a:pt x="3073" y="523"/>
                    <a:pt x="2878" y="704"/>
                    <a:pt x="2653" y="947"/>
                  </a:cubicBezTo>
                  <a:cubicBezTo>
                    <a:pt x="2454" y="1167"/>
                    <a:pt x="2280" y="1374"/>
                    <a:pt x="2120" y="1580"/>
                  </a:cubicBezTo>
                  <a:cubicBezTo>
                    <a:pt x="1968" y="1774"/>
                    <a:pt x="1818" y="1985"/>
                    <a:pt x="1646" y="2248"/>
                  </a:cubicBezTo>
                  <a:cubicBezTo>
                    <a:pt x="1375" y="2667"/>
                    <a:pt x="1122" y="3133"/>
                    <a:pt x="878" y="3668"/>
                  </a:cubicBezTo>
                  <a:cubicBezTo>
                    <a:pt x="664" y="4136"/>
                    <a:pt x="472" y="4651"/>
                    <a:pt x="305" y="5194"/>
                  </a:cubicBezTo>
                  <a:cubicBezTo>
                    <a:pt x="225" y="5452"/>
                    <a:pt x="151" y="5722"/>
                    <a:pt x="74" y="6032"/>
                  </a:cubicBezTo>
                  <a:cubicBezTo>
                    <a:pt x="66" y="6066"/>
                    <a:pt x="59" y="6102"/>
                    <a:pt x="52" y="6137"/>
                  </a:cubicBezTo>
                  <a:cubicBezTo>
                    <a:pt x="38" y="6207"/>
                    <a:pt x="24" y="6279"/>
                    <a:pt x="9" y="6351"/>
                  </a:cubicBezTo>
                  <a:cubicBezTo>
                    <a:pt x="5" y="6364"/>
                    <a:pt x="4" y="6377"/>
                    <a:pt x="1" y="6389"/>
                  </a:cubicBezTo>
                  <a:cubicBezTo>
                    <a:pt x="8" y="6397"/>
                    <a:pt x="15" y="6402"/>
                    <a:pt x="22" y="6409"/>
                  </a:cubicBezTo>
                  <a:cubicBezTo>
                    <a:pt x="488" y="6330"/>
                    <a:pt x="960" y="6262"/>
                    <a:pt x="1431" y="6210"/>
                  </a:cubicBezTo>
                  <a:cubicBezTo>
                    <a:pt x="1696" y="6181"/>
                    <a:pt x="1963" y="6159"/>
                    <a:pt x="2228" y="6141"/>
                  </a:cubicBezTo>
                  <a:cubicBezTo>
                    <a:pt x="2495" y="6126"/>
                    <a:pt x="2763" y="6116"/>
                    <a:pt x="3031" y="6109"/>
                  </a:cubicBezTo>
                  <a:cubicBezTo>
                    <a:pt x="3124" y="6106"/>
                    <a:pt x="3219" y="6105"/>
                    <a:pt x="3311" y="6105"/>
                  </a:cubicBezTo>
                  <a:lnTo>
                    <a:pt x="3452" y="6105"/>
                  </a:lnTo>
                  <a:cubicBezTo>
                    <a:pt x="3581" y="6106"/>
                    <a:pt x="3710" y="6113"/>
                    <a:pt x="3840" y="6119"/>
                  </a:cubicBezTo>
                  <a:cubicBezTo>
                    <a:pt x="4108" y="6131"/>
                    <a:pt x="4373" y="6159"/>
                    <a:pt x="4639" y="6192"/>
                  </a:cubicBezTo>
                  <a:cubicBezTo>
                    <a:pt x="4902" y="6224"/>
                    <a:pt x="5161" y="6272"/>
                    <a:pt x="5421" y="6331"/>
                  </a:cubicBezTo>
                  <a:cubicBezTo>
                    <a:pt x="5682" y="6392"/>
                    <a:pt x="5940" y="6461"/>
                    <a:pt x="6195" y="6547"/>
                  </a:cubicBezTo>
                  <a:cubicBezTo>
                    <a:pt x="6620" y="6690"/>
                    <a:pt x="7037" y="6871"/>
                    <a:pt x="7422" y="7103"/>
                  </a:cubicBezTo>
                  <a:cubicBezTo>
                    <a:pt x="7428" y="7027"/>
                    <a:pt x="7432" y="6947"/>
                    <a:pt x="7435" y="6868"/>
                  </a:cubicBezTo>
                  <a:cubicBezTo>
                    <a:pt x="7436" y="6707"/>
                    <a:pt x="7428" y="6548"/>
                    <a:pt x="7414" y="6360"/>
                  </a:cubicBezTo>
                  <a:cubicBezTo>
                    <a:pt x="7389" y="6061"/>
                    <a:pt x="7338" y="5739"/>
                    <a:pt x="7260" y="5375"/>
                  </a:cubicBezTo>
                  <a:cubicBezTo>
                    <a:pt x="7191" y="5056"/>
                    <a:pt x="7106" y="4724"/>
                    <a:pt x="7008" y="4397"/>
                  </a:cubicBezTo>
                  <a:cubicBezTo>
                    <a:pt x="6921" y="4110"/>
                    <a:pt x="6821" y="3798"/>
                    <a:pt x="6685" y="3413"/>
                  </a:cubicBezTo>
                  <a:cubicBezTo>
                    <a:pt x="6529" y="2963"/>
                    <a:pt x="6369" y="2513"/>
                    <a:pt x="6187" y="2068"/>
                  </a:cubicBezTo>
                  <a:cubicBezTo>
                    <a:pt x="5992" y="1595"/>
                    <a:pt x="5807" y="1230"/>
                    <a:pt x="5603" y="922"/>
                  </a:cubicBezTo>
                  <a:cubicBezTo>
                    <a:pt x="5357" y="547"/>
                    <a:pt x="5112" y="301"/>
                    <a:pt x="4837" y="152"/>
                  </a:cubicBezTo>
                  <a:cubicBezTo>
                    <a:pt x="4685" y="71"/>
                    <a:pt x="4525" y="21"/>
                    <a:pt x="4358" y="3"/>
                  </a:cubicBezTo>
                  <a:cubicBezTo>
                    <a:pt x="4326" y="0"/>
                    <a:pt x="4296" y="0"/>
                    <a:pt x="4263" y="0"/>
                  </a:cubicBezTo>
                  <a:cubicBezTo>
                    <a:pt x="4259" y="0"/>
                    <a:pt x="4255" y="0"/>
                    <a:pt x="4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a:off x="1701657" y="1264269"/>
              <a:ext cx="172412" cy="331484"/>
            </a:xfrm>
            <a:custGeom>
              <a:rect b="b" l="l" r="r" t="t"/>
              <a:pathLst>
                <a:path extrusionOk="0" h="9492" w="4937">
                  <a:moveTo>
                    <a:pt x="4408" y="0"/>
                  </a:moveTo>
                  <a:cubicBezTo>
                    <a:pt x="4374" y="0"/>
                    <a:pt x="4335" y="7"/>
                    <a:pt x="4291" y="23"/>
                  </a:cubicBezTo>
                  <a:cubicBezTo>
                    <a:pt x="4212" y="49"/>
                    <a:pt x="4146" y="108"/>
                    <a:pt x="4092" y="192"/>
                  </a:cubicBezTo>
                  <a:cubicBezTo>
                    <a:pt x="4092" y="194"/>
                    <a:pt x="4091" y="195"/>
                    <a:pt x="4091" y="199"/>
                  </a:cubicBezTo>
                  <a:cubicBezTo>
                    <a:pt x="4085" y="220"/>
                    <a:pt x="4078" y="241"/>
                    <a:pt x="4073" y="261"/>
                  </a:cubicBezTo>
                  <a:cubicBezTo>
                    <a:pt x="4073" y="266"/>
                    <a:pt x="4074" y="274"/>
                    <a:pt x="4078" y="278"/>
                  </a:cubicBezTo>
                  <a:cubicBezTo>
                    <a:pt x="3936" y="907"/>
                    <a:pt x="3753" y="1560"/>
                    <a:pt x="3529" y="2212"/>
                  </a:cubicBezTo>
                  <a:cubicBezTo>
                    <a:pt x="3416" y="2546"/>
                    <a:pt x="3293" y="2879"/>
                    <a:pt x="3166" y="3205"/>
                  </a:cubicBezTo>
                  <a:cubicBezTo>
                    <a:pt x="3053" y="3493"/>
                    <a:pt x="2926" y="3797"/>
                    <a:pt x="2761" y="4161"/>
                  </a:cubicBezTo>
                  <a:lnTo>
                    <a:pt x="2760" y="4164"/>
                  </a:lnTo>
                  <a:cubicBezTo>
                    <a:pt x="2759" y="4170"/>
                    <a:pt x="2754" y="4175"/>
                    <a:pt x="2753" y="4182"/>
                  </a:cubicBezTo>
                  <a:cubicBezTo>
                    <a:pt x="2579" y="4571"/>
                    <a:pt x="2382" y="4979"/>
                    <a:pt x="2179" y="5376"/>
                  </a:cubicBezTo>
                  <a:cubicBezTo>
                    <a:pt x="1979" y="5765"/>
                    <a:pt x="1759" y="6159"/>
                    <a:pt x="1506" y="6580"/>
                  </a:cubicBezTo>
                  <a:cubicBezTo>
                    <a:pt x="975" y="7469"/>
                    <a:pt x="496" y="8179"/>
                    <a:pt x="0" y="8811"/>
                  </a:cubicBezTo>
                  <a:cubicBezTo>
                    <a:pt x="2" y="8815"/>
                    <a:pt x="6" y="8819"/>
                    <a:pt x="7" y="8822"/>
                  </a:cubicBezTo>
                  <a:cubicBezTo>
                    <a:pt x="52" y="8889"/>
                    <a:pt x="104" y="8952"/>
                    <a:pt x="163" y="9007"/>
                  </a:cubicBezTo>
                  <a:lnTo>
                    <a:pt x="163" y="9007"/>
                  </a:lnTo>
                  <a:cubicBezTo>
                    <a:pt x="165" y="9010"/>
                    <a:pt x="168" y="9013"/>
                    <a:pt x="171" y="9014"/>
                  </a:cubicBezTo>
                  <a:lnTo>
                    <a:pt x="171" y="9014"/>
                  </a:lnTo>
                  <a:cubicBezTo>
                    <a:pt x="171" y="9015"/>
                    <a:pt x="171" y="9015"/>
                    <a:pt x="172" y="9015"/>
                  </a:cubicBezTo>
                  <a:lnTo>
                    <a:pt x="171" y="9015"/>
                  </a:lnTo>
                  <a:lnTo>
                    <a:pt x="171" y="9015"/>
                  </a:lnTo>
                  <a:cubicBezTo>
                    <a:pt x="172" y="9015"/>
                    <a:pt x="173" y="9016"/>
                    <a:pt x="174" y="9017"/>
                  </a:cubicBezTo>
                  <a:cubicBezTo>
                    <a:pt x="174" y="9017"/>
                    <a:pt x="177" y="9017"/>
                    <a:pt x="177" y="9018"/>
                  </a:cubicBezTo>
                  <a:cubicBezTo>
                    <a:pt x="281" y="9110"/>
                    <a:pt x="398" y="9188"/>
                    <a:pt x="519" y="9251"/>
                  </a:cubicBezTo>
                  <a:cubicBezTo>
                    <a:pt x="682" y="9333"/>
                    <a:pt x="856" y="9386"/>
                    <a:pt x="1032" y="9425"/>
                  </a:cubicBezTo>
                  <a:cubicBezTo>
                    <a:pt x="1238" y="9469"/>
                    <a:pt x="1446" y="9492"/>
                    <a:pt x="1655" y="9492"/>
                  </a:cubicBezTo>
                  <a:cubicBezTo>
                    <a:pt x="1688" y="9492"/>
                    <a:pt x="1722" y="9491"/>
                    <a:pt x="1755" y="9490"/>
                  </a:cubicBezTo>
                  <a:cubicBezTo>
                    <a:pt x="1951" y="9478"/>
                    <a:pt x="2144" y="9446"/>
                    <a:pt x="2331" y="9389"/>
                  </a:cubicBezTo>
                  <a:cubicBezTo>
                    <a:pt x="2409" y="9362"/>
                    <a:pt x="2485" y="9331"/>
                    <a:pt x="2560" y="9293"/>
                  </a:cubicBezTo>
                  <a:cubicBezTo>
                    <a:pt x="2567" y="9272"/>
                    <a:pt x="2568" y="9248"/>
                    <a:pt x="2568" y="9225"/>
                  </a:cubicBezTo>
                  <a:lnTo>
                    <a:pt x="2665" y="9076"/>
                  </a:lnTo>
                  <a:cubicBezTo>
                    <a:pt x="2732" y="8968"/>
                    <a:pt x="2796" y="8859"/>
                    <a:pt x="2857" y="8749"/>
                  </a:cubicBezTo>
                  <a:cubicBezTo>
                    <a:pt x="2996" y="8503"/>
                    <a:pt x="3106" y="8293"/>
                    <a:pt x="3204" y="8093"/>
                  </a:cubicBezTo>
                  <a:cubicBezTo>
                    <a:pt x="3425" y="7643"/>
                    <a:pt x="3628" y="7160"/>
                    <a:pt x="3805" y="6661"/>
                  </a:cubicBezTo>
                  <a:cubicBezTo>
                    <a:pt x="3989" y="6146"/>
                    <a:pt x="4143" y="5640"/>
                    <a:pt x="4273" y="5151"/>
                  </a:cubicBezTo>
                  <a:cubicBezTo>
                    <a:pt x="4404" y="4647"/>
                    <a:pt x="4516" y="4124"/>
                    <a:pt x="4608" y="3593"/>
                  </a:cubicBezTo>
                  <a:cubicBezTo>
                    <a:pt x="4639" y="3410"/>
                    <a:pt x="4668" y="3225"/>
                    <a:pt x="4698" y="3040"/>
                  </a:cubicBezTo>
                  <a:lnTo>
                    <a:pt x="4698" y="3040"/>
                  </a:lnTo>
                  <a:lnTo>
                    <a:pt x="4694" y="3065"/>
                  </a:lnTo>
                  <a:cubicBezTo>
                    <a:pt x="4775" y="2548"/>
                    <a:pt x="4829" y="2114"/>
                    <a:pt x="4867" y="1700"/>
                  </a:cubicBezTo>
                  <a:cubicBezTo>
                    <a:pt x="4891" y="1421"/>
                    <a:pt x="4912" y="1128"/>
                    <a:pt x="4929" y="789"/>
                  </a:cubicBezTo>
                  <a:cubicBezTo>
                    <a:pt x="4923" y="779"/>
                    <a:pt x="4922" y="765"/>
                    <a:pt x="4922" y="751"/>
                  </a:cubicBezTo>
                  <a:cubicBezTo>
                    <a:pt x="4929" y="691"/>
                    <a:pt x="4934" y="631"/>
                    <a:pt x="4936" y="569"/>
                  </a:cubicBezTo>
                  <a:lnTo>
                    <a:pt x="4936" y="586"/>
                  </a:lnTo>
                  <a:cubicBezTo>
                    <a:pt x="4936" y="546"/>
                    <a:pt x="4937" y="504"/>
                    <a:pt x="4936" y="463"/>
                  </a:cubicBezTo>
                  <a:cubicBezTo>
                    <a:pt x="4936" y="457"/>
                    <a:pt x="4936" y="452"/>
                    <a:pt x="4934" y="448"/>
                  </a:cubicBezTo>
                  <a:cubicBezTo>
                    <a:pt x="4926" y="393"/>
                    <a:pt x="4915" y="337"/>
                    <a:pt x="4902" y="279"/>
                  </a:cubicBezTo>
                  <a:cubicBezTo>
                    <a:pt x="4902" y="277"/>
                    <a:pt x="4901" y="272"/>
                    <a:pt x="4901" y="270"/>
                  </a:cubicBezTo>
                  <a:cubicBezTo>
                    <a:pt x="4894" y="257"/>
                    <a:pt x="4886" y="245"/>
                    <a:pt x="4878" y="235"/>
                  </a:cubicBezTo>
                  <a:cubicBezTo>
                    <a:pt x="4853" y="201"/>
                    <a:pt x="4824" y="169"/>
                    <a:pt x="4784" y="134"/>
                  </a:cubicBezTo>
                  <a:cubicBezTo>
                    <a:pt x="4717" y="78"/>
                    <a:pt x="4637" y="38"/>
                    <a:pt x="4544" y="14"/>
                  </a:cubicBezTo>
                  <a:cubicBezTo>
                    <a:pt x="4508" y="6"/>
                    <a:pt x="4466" y="0"/>
                    <a:pt x="4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1872737" y="1273732"/>
              <a:ext cx="105" cy="349"/>
            </a:xfrm>
            <a:custGeom>
              <a:rect b="b" l="l" r="r" t="t"/>
              <a:pathLst>
                <a:path extrusionOk="0" h="10" w="3">
                  <a:moveTo>
                    <a:pt x="1" y="0"/>
                  </a:moveTo>
                  <a:cubicBezTo>
                    <a:pt x="1" y="4"/>
                    <a:pt x="1" y="6"/>
                    <a:pt x="2" y="10"/>
                  </a:cubicBezTo>
                  <a:cubicBezTo>
                    <a:pt x="2" y="7"/>
                    <a:pt x="1" y="4"/>
                    <a:pt x="1" y="0"/>
                  </a:cubicBezTo>
                  <a:close/>
                </a:path>
              </a:pathLst>
            </a:custGeom>
            <a:solidFill>
              <a:srgbClr val="C5B4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1872807" y="1274047"/>
              <a:ext cx="35" cy="105"/>
            </a:xfrm>
            <a:custGeom>
              <a:rect b="b" l="l" r="r" t="t"/>
              <a:pathLst>
                <a:path extrusionOk="0" h="3" w="1">
                  <a:moveTo>
                    <a:pt x="0" y="1"/>
                  </a:moveTo>
                  <a:lnTo>
                    <a:pt x="0" y="2"/>
                  </a:lnTo>
                  <a:lnTo>
                    <a:pt x="0" y="1"/>
                  </a:lnTo>
                  <a:lnTo>
                    <a:pt x="0" y="1"/>
                  </a:lnTo>
                  <a:close/>
                </a:path>
              </a:pathLst>
            </a:custGeom>
            <a:solidFill>
              <a:srgbClr val="C5B4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1737137" y="1212236"/>
              <a:ext cx="261989" cy="38170"/>
            </a:xfrm>
            <a:custGeom>
              <a:rect b="b" l="l" r="r" t="t"/>
              <a:pathLst>
                <a:path extrusionOk="0" h="1093" w="7502">
                  <a:moveTo>
                    <a:pt x="6490" y="671"/>
                  </a:moveTo>
                  <a:cubicBezTo>
                    <a:pt x="6492" y="672"/>
                    <a:pt x="6494" y="673"/>
                    <a:pt x="6496" y="673"/>
                  </a:cubicBezTo>
                  <a:cubicBezTo>
                    <a:pt x="6494" y="673"/>
                    <a:pt x="6492" y="672"/>
                    <a:pt x="6490" y="671"/>
                  </a:cubicBezTo>
                  <a:close/>
                  <a:moveTo>
                    <a:pt x="3239" y="1"/>
                  </a:moveTo>
                  <a:cubicBezTo>
                    <a:pt x="2955" y="1"/>
                    <a:pt x="2667" y="11"/>
                    <a:pt x="2380" y="24"/>
                  </a:cubicBezTo>
                  <a:cubicBezTo>
                    <a:pt x="2085" y="38"/>
                    <a:pt x="1791" y="60"/>
                    <a:pt x="1495" y="84"/>
                  </a:cubicBezTo>
                  <a:cubicBezTo>
                    <a:pt x="1185" y="110"/>
                    <a:pt x="876" y="139"/>
                    <a:pt x="565" y="172"/>
                  </a:cubicBezTo>
                  <a:cubicBezTo>
                    <a:pt x="391" y="191"/>
                    <a:pt x="218" y="214"/>
                    <a:pt x="47" y="245"/>
                  </a:cubicBezTo>
                  <a:cubicBezTo>
                    <a:pt x="18" y="249"/>
                    <a:pt x="0" y="284"/>
                    <a:pt x="0" y="310"/>
                  </a:cubicBezTo>
                  <a:cubicBezTo>
                    <a:pt x="2" y="343"/>
                    <a:pt x="30" y="374"/>
                    <a:pt x="63" y="374"/>
                  </a:cubicBezTo>
                  <a:cubicBezTo>
                    <a:pt x="65" y="374"/>
                    <a:pt x="67" y="374"/>
                    <a:pt x="69" y="374"/>
                  </a:cubicBezTo>
                  <a:cubicBezTo>
                    <a:pt x="250" y="356"/>
                    <a:pt x="428" y="331"/>
                    <a:pt x="611" y="309"/>
                  </a:cubicBezTo>
                  <a:cubicBezTo>
                    <a:pt x="800" y="287"/>
                    <a:pt x="992" y="269"/>
                    <a:pt x="1182" y="254"/>
                  </a:cubicBezTo>
                  <a:cubicBezTo>
                    <a:pt x="1537" y="223"/>
                    <a:pt x="1890" y="198"/>
                    <a:pt x="2244" y="180"/>
                  </a:cubicBezTo>
                  <a:cubicBezTo>
                    <a:pt x="2558" y="164"/>
                    <a:pt x="2873" y="155"/>
                    <a:pt x="3188" y="155"/>
                  </a:cubicBezTo>
                  <a:cubicBezTo>
                    <a:pt x="3569" y="155"/>
                    <a:pt x="3950" y="169"/>
                    <a:pt x="4330" y="201"/>
                  </a:cubicBezTo>
                  <a:lnTo>
                    <a:pt x="4327" y="201"/>
                  </a:lnTo>
                  <a:cubicBezTo>
                    <a:pt x="4694" y="234"/>
                    <a:pt x="5063" y="288"/>
                    <a:pt x="5424" y="364"/>
                  </a:cubicBezTo>
                  <a:cubicBezTo>
                    <a:pt x="5787" y="440"/>
                    <a:pt x="6144" y="544"/>
                    <a:pt x="6490" y="671"/>
                  </a:cubicBezTo>
                  <a:lnTo>
                    <a:pt x="6490" y="671"/>
                  </a:lnTo>
                  <a:cubicBezTo>
                    <a:pt x="6489" y="670"/>
                    <a:pt x="6488" y="670"/>
                    <a:pt x="6487" y="669"/>
                  </a:cubicBezTo>
                  <a:lnTo>
                    <a:pt x="6487" y="669"/>
                  </a:lnTo>
                  <a:cubicBezTo>
                    <a:pt x="6798" y="786"/>
                    <a:pt x="7099" y="923"/>
                    <a:pt x="7387" y="1083"/>
                  </a:cubicBezTo>
                  <a:cubicBezTo>
                    <a:pt x="7398" y="1089"/>
                    <a:pt x="7410" y="1092"/>
                    <a:pt x="7421" y="1092"/>
                  </a:cubicBezTo>
                  <a:cubicBezTo>
                    <a:pt x="7447" y="1092"/>
                    <a:pt x="7472" y="1078"/>
                    <a:pt x="7484" y="1054"/>
                  </a:cubicBezTo>
                  <a:cubicBezTo>
                    <a:pt x="7502" y="1020"/>
                    <a:pt x="7488" y="974"/>
                    <a:pt x="7454" y="958"/>
                  </a:cubicBezTo>
                  <a:cubicBezTo>
                    <a:pt x="7191" y="814"/>
                    <a:pt x="6922" y="687"/>
                    <a:pt x="6645" y="577"/>
                  </a:cubicBezTo>
                  <a:cubicBezTo>
                    <a:pt x="6378" y="470"/>
                    <a:pt x="6106" y="381"/>
                    <a:pt x="5830" y="307"/>
                  </a:cubicBezTo>
                  <a:cubicBezTo>
                    <a:pt x="5274" y="157"/>
                    <a:pt x="4705" y="75"/>
                    <a:pt x="4132" y="33"/>
                  </a:cubicBezTo>
                  <a:cubicBezTo>
                    <a:pt x="3835" y="11"/>
                    <a:pt x="3539" y="1"/>
                    <a:pt x="3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rot="-3081395">
            <a:off x="10267175" y="675893"/>
            <a:ext cx="491775" cy="1041084"/>
            <a:chOff x="1161667" y="1635030"/>
            <a:chExt cx="321772" cy="681190"/>
          </a:xfrm>
        </p:grpSpPr>
        <p:sp>
          <p:nvSpPr>
            <p:cNvPr id="221" name="Google Shape;221;p5"/>
            <p:cNvSpPr/>
            <p:nvPr/>
          </p:nvSpPr>
          <p:spPr>
            <a:xfrm>
              <a:off x="1273904" y="1932631"/>
              <a:ext cx="209535" cy="383589"/>
            </a:xfrm>
            <a:custGeom>
              <a:rect b="b" l="l" r="r" t="t"/>
              <a:pathLst>
                <a:path extrusionOk="0" h="10984" w="6000">
                  <a:moveTo>
                    <a:pt x="468" y="1"/>
                  </a:moveTo>
                  <a:cubicBezTo>
                    <a:pt x="403" y="1"/>
                    <a:pt x="344" y="41"/>
                    <a:pt x="325" y="99"/>
                  </a:cubicBezTo>
                  <a:cubicBezTo>
                    <a:pt x="283" y="229"/>
                    <a:pt x="246" y="360"/>
                    <a:pt x="211" y="491"/>
                  </a:cubicBezTo>
                  <a:cubicBezTo>
                    <a:pt x="162" y="547"/>
                    <a:pt x="124" y="615"/>
                    <a:pt x="104" y="688"/>
                  </a:cubicBezTo>
                  <a:cubicBezTo>
                    <a:pt x="68" y="812"/>
                    <a:pt x="72" y="937"/>
                    <a:pt x="79" y="1032"/>
                  </a:cubicBezTo>
                  <a:cubicBezTo>
                    <a:pt x="79" y="1043"/>
                    <a:pt x="82" y="1053"/>
                    <a:pt x="89" y="1066"/>
                  </a:cubicBezTo>
                  <a:cubicBezTo>
                    <a:pt x="46" y="1327"/>
                    <a:pt x="21" y="1588"/>
                    <a:pt x="14" y="1844"/>
                  </a:cubicBezTo>
                  <a:cubicBezTo>
                    <a:pt x="0" y="2411"/>
                    <a:pt x="76" y="2984"/>
                    <a:pt x="245" y="3544"/>
                  </a:cubicBezTo>
                  <a:cubicBezTo>
                    <a:pt x="399" y="4070"/>
                    <a:pt x="645" y="4605"/>
                    <a:pt x="969" y="5132"/>
                  </a:cubicBezTo>
                  <a:cubicBezTo>
                    <a:pt x="1232" y="5557"/>
                    <a:pt x="1531" y="5966"/>
                    <a:pt x="1821" y="6362"/>
                  </a:cubicBezTo>
                  <a:lnTo>
                    <a:pt x="1887" y="6452"/>
                  </a:lnTo>
                  <a:cubicBezTo>
                    <a:pt x="2099" y="6740"/>
                    <a:pt x="2322" y="7051"/>
                    <a:pt x="2527" y="7366"/>
                  </a:cubicBezTo>
                  <a:cubicBezTo>
                    <a:pt x="2856" y="7879"/>
                    <a:pt x="3090" y="8353"/>
                    <a:pt x="3240" y="8811"/>
                  </a:cubicBezTo>
                  <a:cubicBezTo>
                    <a:pt x="3309" y="9032"/>
                    <a:pt x="3362" y="9267"/>
                    <a:pt x="3406" y="9529"/>
                  </a:cubicBezTo>
                  <a:cubicBezTo>
                    <a:pt x="3410" y="9693"/>
                    <a:pt x="3417" y="9857"/>
                    <a:pt x="3431" y="10019"/>
                  </a:cubicBezTo>
                  <a:cubicBezTo>
                    <a:pt x="3431" y="10023"/>
                    <a:pt x="3433" y="10025"/>
                    <a:pt x="3435" y="10029"/>
                  </a:cubicBezTo>
                  <a:cubicBezTo>
                    <a:pt x="3433" y="10124"/>
                    <a:pt x="3442" y="10215"/>
                    <a:pt x="3462" y="10295"/>
                  </a:cubicBezTo>
                  <a:cubicBezTo>
                    <a:pt x="3486" y="10389"/>
                    <a:pt x="3527" y="10475"/>
                    <a:pt x="3592" y="10570"/>
                  </a:cubicBezTo>
                  <a:cubicBezTo>
                    <a:pt x="3634" y="10631"/>
                    <a:pt x="3693" y="10689"/>
                    <a:pt x="3773" y="10751"/>
                  </a:cubicBezTo>
                  <a:cubicBezTo>
                    <a:pt x="3838" y="10802"/>
                    <a:pt x="3921" y="10846"/>
                    <a:pt x="4023" y="10887"/>
                  </a:cubicBezTo>
                  <a:cubicBezTo>
                    <a:pt x="4111" y="10923"/>
                    <a:pt x="4207" y="10944"/>
                    <a:pt x="4289" y="10960"/>
                  </a:cubicBezTo>
                  <a:cubicBezTo>
                    <a:pt x="4374" y="10976"/>
                    <a:pt x="4465" y="10984"/>
                    <a:pt x="4572" y="10984"/>
                  </a:cubicBezTo>
                  <a:cubicBezTo>
                    <a:pt x="4665" y="10984"/>
                    <a:pt x="4759" y="10977"/>
                    <a:pt x="4848" y="10963"/>
                  </a:cubicBezTo>
                  <a:cubicBezTo>
                    <a:pt x="4956" y="10948"/>
                    <a:pt x="5062" y="10914"/>
                    <a:pt x="5141" y="10886"/>
                  </a:cubicBezTo>
                  <a:cubicBezTo>
                    <a:pt x="5245" y="10850"/>
                    <a:pt x="5348" y="10798"/>
                    <a:pt x="5446" y="10733"/>
                  </a:cubicBezTo>
                  <a:cubicBezTo>
                    <a:pt x="5533" y="10675"/>
                    <a:pt x="5612" y="10606"/>
                    <a:pt x="5695" y="10515"/>
                  </a:cubicBezTo>
                  <a:cubicBezTo>
                    <a:pt x="5818" y="10378"/>
                    <a:pt x="5907" y="10190"/>
                    <a:pt x="5954" y="9971"/>
                  </a:cubicBezTo>
                  <a:cubicBezTo>
                    <a:pt x="5994" y="9787"/>
                    <a:pt x="6000" y="9587"/>
                    <a:pt x="5972" y="9338"/>
                  </a:cubicBezTo>
                  <a:cubicBezTo>
                    <a:pt x="5949" y="9131"/>
                    <a:pt x="5898" y="8908"/>
                    <a:pt x="5808" y="8636"/>
                  </a:cubicBezTo>
                  <a:cubicBezTo>
                    <a:pt x="5656" y="8172"/>
                    <a:pt x="5427" y="7705"/>
                    <a:pt x="5105" y="7207"/>
                  </a:cubicBezTo>
                  <a:cubicBezTo>
                    <a:pt x="4837" y="6791"/>
                    <a:pt x="4502" y="6363"/>
                    <a:pt x="4080" y="5901"/>
                  </a:cubicBezTo>
                  <a:cubicBezTo>
                    <a:pt x="3907" y="5710"/>
                    <a:pt x="3721" y="5517"/>
                    <a:pt x="3512" y="5310"/>
                  </a:cubicBezTo>
                  <a:cubicBezTo>
                    <a:pt x="3396" y="5197"/>
                    <a:pt x="3279" y="5084"/>
                    <a:pt x="3162" y="4972"/>
                  </a:cubicBezTo>
                  <a:cubicBezTo>
                    <a:pt x="3088" y="4901"/>
                    <a:pt x="3015" y="4832"/>
                    <a:pt x="2941" y="4762"/>
                  </a:cubicBezTo>
                  <a:cubicBezTo>
                    <a:pt x="2560" y="4392"/>
                    <a:pt x="2253" y="4025"/>
                    <a:pt x="2002" y="3640"/>
                  </a:cubicBezTo>
                  <a:lnTo>
                    <a:pt x="2002" y="3640"/>
                  </a:lnTo>
                  <a:lnTo>
                    <a:pt x="2020" y="3674"/>
                  </a:lnTo>
                  <a:cubicBezTo>
                    <a:pt x="1809" y="3337"/>
                    <a:pt x="1642" y="2989"/>
                    <a:pt x="1524" y="2632"/>
                  </a:cubicBezTo>
                  <a:lnTo>
                    <a:pt x="1524" y="2632"/>
                  </a:lnTo>
                  <a:lnTo>
                    <a:pt x="1528" y="2653"/>
                  </a:lnTo>
                  <a:cubicBezTo>
                    <a:pt x="1421" y="2302"/>
                    <a:pt x="1353" y="1922"/>
                    <a:pt x="1331" y="1528"/>
                  </a:cubicBezTo>
                  <a:lnTo>
                    <a:pt x="1328" y="1548"/>
                  </a:lnTo>
                  <a:cubicBezTo>
                    <a:pt x="1316" y="1218"/>
                    <a:pt x="1330" y="879"/>
                    <a:pt x="1374" y="513"/>
                  </a:cubicBezTo>
                  <a:cubicBezTo>
                    <a:pt x="1378" y="476"/>
                    <a:pt x="1367" y="437"/>
                    <a:pt x="1342" y="407"/>
                  </a:cubicBezTo>
                  <a:cubicBezTo>
                    <a:pt x="1314" y="373"/>
                    <a:pt x="1276" y="353"/>
                    <a:pt x="1236" y="349"/>
                  </a:cubicBezTo>
                  <a:cubicBezTo>
                    <a:pt x="1146" y="349"/>
                    <a:pt x="1083" y="408"/>
                    <a:pt x="1073" y="487"/>
                  </a:cubicBezTo>
                  <a:cubicBezTo>
                    <a:pt x="1069" y="518"/>
                    <a:pt x="1066" y="547"/>
                    <a:pt x="1062" y="576"/>
                  </a:cubicBezTo>
                  <a:cubicBezTo>
                    <a:pt x="950" y="437"/>
                    <a:pt x="804" y="354"/>
                    <a:pt x="639" y="331"/>
                  </a:cubicBezTo>
                  <a:cubicBezTo>
                    <a:pt x="617" y="327"/>
                    <a:pt x="594" y="325"/>
                    <a:pt x="570" y="325"/>
                  </a:cubicBezTo>
                  <a:cubicBezTo>
                    <a:pt x="584" y="286"/>
                    <a:pt x="597" y="245"/>
                    <a:pt x="610" y="204"/>
                  </a:cubicBezTo>
                  <a:cubicBezTo>
                    <a:pt x="635" y="124"/>
                    <a:pt x="597" y="38"/>
                    <a:pt x="521" y="9"/>
                  </a:cubicBezTo>
                  <a:cubicBezTo>
                    <a:pt x="503" y="3"/>
                    <a:pt x="486" y="1"/>
                    <a:pt x="4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1161667" y="1635030"/>
              <a:ext cx="295654" cy="342345"/>
            </a:xfrm>
            <a:custGeom>
              <a:rect b="b" l="l" r="r" t="t"/>
              <a:pathLst>
                <a:path extrusionOk="0" h="9803" w="8466">
                  <a:moveTo>
                    <a:pt x="4850" y="1"/>
                  </a:moveTo>
                  <a:cubicBezTo>
                    <a:pt x="4578" y="4"/>
                    <a:pt x="4303" y="38"/>
                    <a:pt x="4030" y="104"/>
                  </a:cubicBezTo>
                  <a:cubicBezTo>
                    <a:pt x="3715" y="180"/>
                    <a:pt x="3409" y="310"/>
                    <a:pt x="3113" y="487"/>
                  </a:cubicBezTo>
                  <a:cubicBezTo>
                    <a:pt x="2846" y="648"/>
                    <a:pt x="2589" y="860"/>
                    <a:pt x="2347" y="1112"/>
                  </a:cubicBezTo>
                  <a:cubicBezTo>
                    <a:pt x="1914" y="1565"/>
                    <a:pt x="1547" y="2143"/>
                    <a:pt x="1222" y="2882"/>
                  </a:cubicBezTo>
                  <a:cubicBezTo>
                    <a:pt x="946" y="3512"/>
                    <a:pt x="717" y="4217"/>
                    <a:pt x="525" y="5037"/>
                  </a:cubicBezTo>
                  <a:cubicBezTo>
                    <a:pt x="375" y="5675"/>
                    <a:pt x="252" y="6382"/>
                    <a:pt x="145" y="7193"/>
                  </a:cubicBezTo>
                  <a:cubicBezTo>
                    <a:pt x="93" y="7587"/>
                    <a:pt x="49" y="8011"/>
                    <a:pt x="6" y="8483"/>
                  </a:cubicBezTo>
                  <a:cubicBezTo>
                    <a:pt x="0" y="8538"/>
                    <a:pt x="32" y="8590"/>
                    <a:pt x="90" y="8618"/>
                  </a:cubicBezTo>
                  <a:cubicBezTo>
                    <a:pt x="104" y="8640"/>
                    <a:pt x="123" y="8657"/>
                    <a:pt x="144" y="8669"/>
                  </a:cubicBezTo>
                  <a:cubicBezTo>
                    <a:pt x="430" y="8833"/>
                    <a:pt x="733" y="8980"/>
                    <a:pt x="1050" y="9109"/>
                  </a:cubicBezTo>
                  <a:cubicBezTo>
                    <a:pt x="1058" y="9056"/>
                    <a:pt x="1068" y="9005"/>
                    <a:pt x="1080" y="8951"/>
                  </a:cubicBezTo>
                  <a:cubicBezTo>
                    <a:pt x="1121" y="8738"/>
                    <a:pt x="1170" y="8525"/>
                    <a:pt x="1235" y="8318"/>
                  </a:cubicBezTo>
                  <a:cubicBezTo>
                    <a:pt x="1299" y="8107"/>
                    <a:pt x="1380" y="7897"/>
                    <a:pt x="1486" y="7701"/>
                  </a:cubicBezTo>
                  <a:cubicBezTo>
                    <a:pt x="1538" y="7606"/>
                    <a:pt x="1595" y="7514"/>
                    <a:pt x="1660" y="7428"/>
                  </a:cubicBezTo>
                  <a:cubicBezTo>
                    <a:pt x="1716" y="7356"/>
                    <a:pt x="1777" y="7287"/>
                    <a:pt x="1845" y="7225"/>
                  </a:cubicBezTo>
                  <a:cubicBezTo>
                    <a:pt x="1852" y="7217"/>
                    <a:pt x="1864" y="7213"/>
                    <a:pt x="1875" y="7213"/>
                  </a:cubicBezTo>
                  <a:cubicBezTo>
                    <a:pt x="1886" y="7213"/>
                    <a:pt x="1899" y="7217"/>
                    <a:pt x="1907" y="7221"/>
                  </a:cubicBezTo>
                  <a:cubicBezTo>
                    <a:pt x="1922" y="7232"/>
                    <a:pt x="1928" y="7247"/>
                    <a:pt x="1928" y="7266"/>
                  </a:cubicBezTo>
                  <a:cubicBezTo>
                    <a:pt x="1936" y="7587"/>
                    <a:pt x="1919" y="7908"/>
                    <a:pt x="1900" y="8227"/>
                  </a:cubicBezTo>
                  <a:cubicBezTo>
                    <a:pt x="1881" y="8545"/>
                    <a:pt x="1865" y="8862"/>
                    <a:pt x="1881" y="9180"/>
                  </a:cubicBezTo>
                  <a:cubicBezTo>
                    <a:pt x="1885" y="9254"/>
                    <a:pt x="1890" y="9330"/>
                    <a:pt x="1897" y="9405"/>
                  </a:cubicBezTo>
                  <a:cubicBezTo>
                    <a:pt x="2077" y="9456"/>
                    <a:pt x="2259" y="9504"/>
                    <a:pt x="2447" y="9547"/>
                  </a:cubicBezTo>
                  <a:cubicBezTo>
                    <a:pt x="2456" y="9416"/>
                    <a:pt x="2465" y="9288"/>
                    <a:pt x="2484" y="9158"/>
                  </a:cubicBezTo>
                  <a:cubicBezTo>
                    <a:pt x="2502" y="9032"/>
                    <a:pt x="2528" y="8904"/>
                    <a:pt x="2571" y="8784"/>
                  </a:cubicBezTo>
                  <a:cubicBezTo>
                    <a:pt x="2596" y="8717"/>
                    <a:pt x="2623" y="8652"/>
                    <a:pt x="2656" y="8590"/>
                  </a:cubicBezTo>
                  <a:cubicBezTo>
                    <a:pt x="2681" y="8542"/>
                    <a:pt x="2712" y="8495"/>
                    <a:pt x="2742" y="8450"/>
                  </a:cubicBezTo>
                  <a:cubicBezTo>
                    <a:pt x="2750" y="8436"/>
                    <a:pt x="2767" y="8429"/>
                    <a:pt x="2782" y="8429"/>
                  </a:cubicBezTo>
                  <a:cubicBezTo>
                    <a:pt x="2789" y="8429"/>
                    <a:pt x="2795" y="8429"/>
                    <a:pt x="2799" y="8433"/>
                  </a:cubicBezTo>
                  <a:cubicBezTo>
                    <a:pt x="2815" y="8440"/>
                    <a:pt x="2826" y="8454"/>
                    <a:pt x="2830" y="8470"/>
                  </a:cubicBezTo>
                  <a:cubicBezTo>
                    <a:pt x="2866" y="8626"/>
                    <a:pt x="2894" y="8785"/>
                    <a:pt x="2913" y="8944"/>
                  </a:cubicBezTo>
                  <a:cubicBezTo>
                    <a:pt x="2931" y="9104"/>
                    <a:pt x="2946" y="9263"/>
                    <a:pt x="2963" y="9423"/>
                  </a:cubicBezTo>
                  <a:cubicBezTo>
                    <a:pt x="2970" y="9501"/>
                    <a:pt x="2978" y="9579"/>
                    <a:pt x="2988" y="9656"/>
                  </a:cubicBezTo>
                  <a:cubicBezTo>
                    <a:pt x="3020" y="9662"/>
                    <a:pt x="3051" y="9667"/>
                    <a:pt x="3084" y="9671"/>
                  </a:cubicBezTo>
                  <a:cubicBezTo>
                    <a:pt x="3624" y="9760"/>
                    <a:pt x="4178" y="9802"/>
                    <a:pt x="4727" y="9802"/>
                  </a:cubicBezTo>
                  <a:cubicBezTo>
                    <a:pt x="5246" y="9802"/>
                    <a:pt x="5767" y="9764"/>
                    <a:pt x="6276" y="9685"/>
                  </a:cubicBezTo>
                  <a:cubicBezTo>
                    <a:pt x="6635" y="9630"/>
                    <a:pt x="6987" y="9557"/>
                    <a:pt x="7318" y="9464"/>
                  </a:cubicBezTo>
                  <a:cubicBezTo>
                    <a:pt x="7479" y="9421"/>
                    <a:pt x="7641" y="9372"/>
                    <a:pt x="7814" y="9312"/>
                  </a:cubicBezTo>
                  <a:cubicBezTo>
                    <a:pt x="7967" y="9261"/>
                    <a:pt x="8172" y="9188"/>
                    <a:pt x="8368" y="9097"/>
                  </a:cubicBezTo>
                  <a:cubicBezTo>
                    <a:pt x="8387" y="9089"/>
                    <a:pt x="8406" y="9068"/>
                    <a:pt x="8420" y="9042"/>
                  </a:cubicBezTo>
                  <a:cubicBezTo>
                    <a:pt x="8450" y="9013"/>
                    <a:pt x="8466" y="8974"/>
                    <a:pt x="8464" y="8935"/>
                  </a:cubicBezTo>
                  <a:cubicBezTo>
                    <a:pt x="8450" y="8719"/>
                    <a:pt x="8444" y="8503"/>
                    <a:pt x="8438" y="8288"/>
                  </a:cubicBezTo>
                  <a:lnTo>
                    <a:pt x="8435" y="8178"/>
                  </a:lnTo>
                  <a:cubicBezTo>
                    <a:pt x="8428" y="7884"/>
                    <a:pt x="8419" y="7591"/>
                    <a:pt x="8410" y="7297"/>
                  </a:cubicBezTo>
                  <a:cubicBezTo>
                    <a:pt x="8384" y="6506"/>
                    <a:pt x="8347" y="5861"/>
                    <a:pt x="8290" y="5268"/>
                  </a:cubicBezTo>
                  <a:cubicBezTo>
                    <a:pt x="8209" y="4452"/>
                    <a:pt x="8100" y="3783"/>
                    <a:pt x="7945" y="3166"/>
                  </a:cubicBezTo>
                  <a:cubicBezTo>
                    <a:pt x="7860" y="2830"/>
                    <a:pt x="7759" y="2511"/>
                    <a:pt x="7644" y="2217"/>
                  </a:cubicBezTo>
                  <a:cubicBezTo>
                    <a:pt x="7517" y="1895"/>
                    <a:pt x="7379" y="1619"/>
                    <a:pt x="7223" y="1370"/>
                  </a:cubicBezTo>
                  <a:cubicBezTo>
                    <a:pt x="6886" y="833"/>
                    <a:pt x="6450" y="436"/>
                    <a:pt x="5964" y="225"/>
                  </a:cubicBezTo>
                  <a:cubicBezTo>
                    <a:pt x="5821" y="162"/>
                    <a:pt x="5681" y="114"/>
                    <a:pt x="5539" y="80"/>
                  </a:cubicBezTo>
                  <a:cubicBezTo>
                    <a:pt x="5395" y="45"/>
                    <a:pt x="5237" y="20"/>
                    <a:pt x="5070" y="8"/>
                  </a:cubicBezTo>
                  <a:cubicBezTo>
                    <a:pt x="4998" y="4"/>
                    <a:pt x="4925" y="1"/>
                    <a:pt x="48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1240345" y="1669044"/>
              <a:ext cx="47669" cy="57552"/>
            </a:xfrm>
            <a:custGeom>
              <a:rect b="b" l="l" r="r" t="t"/>
              <a:pathLst>
                <a:path extrusionOk="0" h="1648" w="1365">
                  <a:moveTo>
                    <a:pt x="1095" y="0"/>
                  </a:moveTo>
                  <a:cubicBezTo>
                    <a:pt x="1052" y="3"/>
                    <a:pt x="1012" y="14"/>
                    <a:pt x="976" y="26"/>
                  </a:cubicBezTo>
                  <a:cubicBezTo>
                    <a:pt x="905" y="47"/>
                    <a:pt x="841" y="90"/>
                    <a:pt x="783" y="134"/>
                  </a:cubicBezTo>
                  <a:cubicBezTo>
                    <a:pt x="700" y="193"/>
                    <a:pt x="627" y="268"/>
                    <a:pt x="558" y="343"/>
                  </a:cubicBezTo>
                  <a:cubicBezTo>
                    <a:pt x="417" y="492"/>
                    <a:pt x="293" y="659"/>
                    <a:pt x="192" y="837"/>
                  </a:cubicBezTo>
                  <a:cubicBezTo>
                    <a:pt x="183" y="857"/>
                    <a:pt x="170" y="877"/>
                    <a:pt x="159" y="897"/>
                  </a:cubicBezTo>
                  <a:cubicBezTo>
                    <a:pt x="103" y="984"/>
                    <a:pt x="56" y="1081"/>
                    <a:pt x="39" y="1180"/>
                  </a:cubicBezTo>
                  <a:cubicBezTo>
                    <a:pt x="17" y="1254"/>
                    <a:pt x="3" y="1331"/>
                    <a:pt x="0" y="1406"/>
                  </a:cubicBezTo>
                  <a:cubicBezTo>
                    <a:pt x="0" y="1465"/>
                    <a:pt x="10" y="1516"/>
                    <a:pt x="47" y="1564"/>
                  </a:cubicBezTo>
                  <a:cubicBezTo>
                    <a:pt x="86" y="1613"/>
                    <a:pt x="152" y="1647"/>
                    <a:pt x="216" y="1647"/>
                  </a:cubicBezTo>
                  <a:cubicBezTo>
                    <a:pt x="229" y="1647"/>
                    <a:pt x="242" y="1646"/>
                    <a:pt x="254" y="1643"/>
                  </a:cubicBezTo>
                  <a:cubicBezTo>
                    <a:pt x="274" y="1640"/>
                    <a:pt x="293" y="1635"/>
                    <a:pt x="311" y="1629"/>
                  </a:cubicBezTo>
                  <a:cubicBezTo>
                    <a:pt x="330" y="1633"/>
                    <a:pt x="349" y="1634"/>
                    <a:pt x="367" y="1634"/>
                  </a:cubicBezTo>
                  <a:cubicBezTo>
                    <a:pt x="485" y="1634"/>
                    <a:pt x="598" y="1571"/>
                    <a:pt x="691" y="1498"/>
                  </a:cubicBezTo>
                  <a:cubicBezTo>
                    <a:pt x="757" y="1447"/>
                    <a:pt x="813" y="1385"/>
                    <a:pt x="869" y="1323"/>
                  </a:cubicBezTo>
                  <a:cubicBezTo>
                    <a:pt x="929" y="1255"/>
                    <a:pt x="982" y="1182"/>
                    <a:pt x="1034" y="1110"/>
                  </a:cubicBezTo>
                  <a:cubicBezTo>
                    <a:pt x="1117" y="993"/>
                    <a:pt x="1193" y="864"/>
                    <a:pt x="1254" y="732"/>
                  </a:cubicBezTo>
                  <a:cubicBezTo>
                    <a:pt x="1284" y="663"/>
                    <a:pt x="1306" y="588"/>
                    <a:pt x="1326" y="518"/>
                  </a:cubicBezTo>
                  <a:cubicBezTo>
                    <a:pt x="1345" y="450"/>
                    <a:pt x="1362" y="378"/>
                    <a:pt x="1364" y="308"/>
                  </a:cubicBezTo>
                  <a:cubicBezTo>
                    <a:pt x="1364" y="209"/>
                    <a:pt x="1337" y="117"/>
                    <a:pt x="1257" y="54"/>
                  </a:cubicBezTo>
                  <a:cubicBezTo>
                    <a:pt x="1218" y="22"/>
                    <a:pt x="1178" y="13"/>
                    <a:pt x="1130" y="4"/>
                  </a:cubicBezTo>
                  <a:cubicBezTo>
                    <a:pt x="1117" y="2"/>
                    <a:pt x="1105" y="0"/>
                    <a:pt x="109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a:off x="1299536" y="1661291"/>
              <a:ext cx="25633" cy="30208"/>
            </a:xfrm>
            <a:custGeom>
              <a:rect b="b" l="l" r="r" t="t"/>
              <a:pathLst>
                <a:path extrusionOk="0" h="865" w="734">
                  <a:moveTo>
                    <a:pt x="559" y="1"/>
                  </a:moveTo>
                  <a:cubicBezTo>
                    <a:pt x="539" y="1"/>
                    <a:pt x="520" y="5"/>
                    <a:pt x="503" y="11"/>
                  </a:cubicBezTo>
                  <a:cubicBezTo>
                    <a:pt x="431" y="34"/>
                    <a:pt x="369" y="70"/>
                    <a:pt x="310" y="112"/>
                  </a:cubicBezTo>
                  <a:cubicBezTo>
                    <a:pt x="249" y="152"/>
                    <a:pt x="199" y="207"/>
                    <a:pt x="151" y="261"/>
                  </a:cubicBezTo>
                  <a:cubicBezTo>
                    <a:pt x="104" y="312"/>
                    <a:pt x="71" y="378"/>
                    <a:pt x="42" y="442"/>
                  </a:cubicBezTo>
                  <a:cubicBezTo>
                    <a:pt x="28" y="473"/>
                    <a:pt x="21" y="504"/>
                    <a:pt x="14" y="537"/>
                  </a:cubicBezTo>
                  <a:cubicBezTo>
                    <a:pt x="8" y="573"/>
                    <a:pt x="2" y="607"/>
                    <a:pt x="1" y="643"/>
                  </a:cubicBezTo>
                  <a:cubicBezTo>
                    <a:pt x="1" y="672"/>
                    <a:pt x="2" y="698"/>
                    <a:pt x="13" y="725"/>
                  </a:cubicBezTo>
                  <a:lnTo>
                    <a:pt x="13" y="747"/>
                  </a:lnTo>
                  <a:cubicBezTo>
                    <a:pt x="13" y="776"/>
                    <a:pt x="17" y="801"/>
                    <a:pt x="37" y="824"/>
                  </a:cubicBezTo>
                  <a:cubicBezTo>
                    <a:pt x="60" y="854"/>
                    <a:pt x="91" y="865"/>
                    <a:pt x="126" y="865"/>
                  </a:cubicBezTo>
                  <a:cubicBezTo>
                    <a:pt x="130" y="865"/>
                    <a:pt x="134" y="864"/>
                    <a:pt x="139" y="864"/>
                  </a:cubicBezTo>
                  <a:cubicBezTo>
                    <a:pt x="317" y="854"/>
                    <a:pt x="462" y="744"/>
                    <a:pt x="574" y="613"/>
                  </a:cubicBezTo>
                  <a:cubicBezTo>
                    <a:pt x="625" y="551"/>
                    <a:pt x="665" y="473"/>
                    <a:pt x="694" y="399"/>
                  </a:cubicBezTo>
                  <a:cubicBezTo>
                    <a:pt x="725" y="315"/>
                    <a:pt x="734" y="222"/>
                    <a:pt x="724" y="132"/>
                  </a:cubicBezTo>
                  <a:cubicBezTo>
                    <a:pt x="718" y="92"/>
                    <a:pt x="692" y="54"/>
                    <a:pt x="659" y="30"/>
                  </a:cubicBezTo>
                  <a:cubicBezTo>
                    <a:pt x="632" y="11"/>
                    <a:pt x="603" y="1"/>
                    <a:pt x="572" y="1"/>
                  </a:cubicBezTo>
                  <a:cubicBezTo>
                    <a:pt x="568" y="1"/>
                    <a:pt x="563" y="1"/>
                    <a:pt x="55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a:off x="1250577" y="1737455"/>
              <a:ext cx="27659" cy="34538"/>
            </a:xfrm>
            <a:custGeom>
              <a:rect b="b" l="l" r="r" t="t"/>
              <a:pathLst>
                <a:path extrusionOk="0" h="989" w="792">
                  <a:moveTo>
                    <a:pt x="581" y="0"/>
                  </a:moveTo>
                  <a:cubicBezTo>
                    <a:pt x="504" y="6"/>
                    <a:pt x="424" y="25"/>
                    <a:pt x="355" y="62"/>
                  </a:cubicBezTo>
                  <a:cubicBezTo>
                    <a:pt x="269" y="108"/>
                    <a:pt x="197" y="181"/>
                    <a:pt x="145" y="262"/>
                  </a:cubicBezTo>
                  <a:cubicBezTo>
                    <a:pt x="37" y="425"/>
                    <a:pt x="0" y="628"/>
                    <a:pt x="28" y="819"/>
                  </a:cubicBezTo>
                  <a:cubicBezTo>
                    <a:pt x="36" y="871"/>
                    <a:pt x="66" y="919"/>
                    <a:pt x="110" y="951"/>
                  </a:cubicBezTo>
                  <a:cubicBezTo>
                    <a:pt x="147" y="977"/>
                    <a:pt x="187" y="988"/>
                    <a:pt x="227" y="988"/>
                  </a:cubicBezTo>
                  <a:cubicBezTo>
                    <a:pt x="255" y="988"/>
                    <a:pt x="284" y="983"/>
                    <a:pt x="312" y="973"/>
                  </a:cubicBezTo>
                  <a:cubicBezTo>
                    <a:pt x="398" y="942"/>
                    <a:pt x="480" y="895"/>
                    <a:pt x="549" y="833"/>
                  </a:cubicBezTo>
                  <a:cubicBezTo>
                    <a:pt x="595" y="799"/>
                    <a:pt x="636" y="758"/>
                    <a:pt x="667" y="711"/>
                  </a:cubicBezTo>
                  <a:cubicBezTo>
                    <a:pt x="791" y="538"/>
                    <a:pt x="790" y="322"/>
                    <a:pt x="748" y="123"/>
                  </a:cubicBezTo>
                  <a:cubicBezTo>
                    <a:pt x="740" y="83"/>
                    <a:pt x="722" y="50"/>
                    <a:pt x="690" y="28"/>
                  </a:cubicBezTo>
                  <a:cubicBezTo>
                    <a:pt x="660" y="7"/>
                    <a:pt x="631" y="0"/>
                    <a:pt x="59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1199975" y="1761760"/>
              <a:ext cx="30802" cy="48926"/>
            </a:xfrm>
            <a:custGeom>
              <a:rect b="b" l="l" r="r" t="t"/>
              <a:pathLst>
                <a:path extrusionOk="0" h="1401" w="882">
                  <a:moveTo>
                    <a:pt x="590" y="1"/>
                  </a:moveTo>
                  <a:cubicBezTo>
                    <a:pt x="553" y="1"/>
                    <a:pt x="517" y="10"/>
                    <a:pt x="480" y="26"/>
                  </a:cubicBezTo>
                  <a:cubicBezTo>
                    <a:pt x="408" y="56"/>
                    <a:pt x="353" y="106"/>
                    <a:pt x="300" y="166"/>
                  </a:cubicBezTo>
                  <a:cubicBezTo>
                    <a:pt x="241" y="233"/>
                    <a:pt x="197" y="317"/>
                    <a:pt x="156" y="396"/>
                  </a:cubicBezTo>
                  <a:cubicBezTo>
                    <a:pt x="111" y="482"/>
                    <a:pt x="77" y="571"/>
                    <a:pt x="51" y="662"/>
                  </a:cubicBezTo>
                  <a:cubicBezTo>
                    <a:pt x="22" y="761"/>
                    <a:pt x="1" y="863"/>
                    <a:pt x="1" y="966"/>
                  </a:cubicBezTo>
                  <a:cubicBezTo>
                    <a:pt x="1" y="1068"/>
                    <a:pt x="13" y="1175"/>
                    <a:pt x="63" y="1269"/>
                  </a:cubicBezTo>
                  <a:cubicBezTo>
                    <a:pt x="92" y="1321"/>
                    <a:pt x="128" y="1362"/>
                    <a:pt x="189" y="1386"/>
                  </a:cubicBezTo>
                  <a:cubicBezTo>
                    <a:pt x="213" y="1395"/>
                    <a:pt x="242" y="1400"/>
                    <a:pt x="271" y="1400"/>
                  </a:cubicBezTo>
                  <a:cubicBezTo>
                    <a:pt x="301" y="1400"/>
                    <a:pt x="331" y="1394"/>
                    <a:pt x="356" y="1380"/>
                  </a:cubicBezTo>
                  <a:cubicBezTo>
                    <a:pt x="404" y="1354"/>
                    <a:pt x="451" y="1325"/>
                    <a:pt x="494" y="1292"/>
                  </a:cubicBezTo>
                  <a:cubicBezTo>
                    <a:pt x="510" y="1289"/>
                    <a:pt x="523" y="1284"/>
                    <a:pt x="539" y="1278"/>
                  </a:cubicBezTo>
                  <a:cubicBezTo>
                    <a:pt x="666" y="1227"/>
                    <a:pt x="744" y="1096"/>
                    <a:pt x="792" y="976"/>
                  </a:cubicBezTo>
                  <a:cubicBezTo>
                    <a:pt x="826" y="890"/>
                    <a:pt x="844" y="796"/>
                    <a:pt x="858" y="705"/>
                  </a:cubicBezTo>
                  <a:cubicBezTo>
                    <a:pt x="875" y="592"/>
                    <a:pt x="882" y="476"/>
                    <a:pt x="878" y="360"/>
                  </a:cubicBezTo>
                  <a:cubicBezTo>
                    <a:pt x="871" y="226"/>
                    <a:pt x="831" y="58"/>
                    <a:pt x="684" y="14"/>
                  </a:cubicBezTo>
                  <a:cubicBezTo>
                    <a:pt x="658" y="5"/>
                    <a:pt x="632" y="1"/>
                    <a:pt x="604" y="1"/>
                  </a:cubicBezTo>
                  <a:cubicBezTo>
                    <a:pt x="599" y="1"/>
                    <a:pt x="595" y="1"/>
                    <a:pt x="59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1237306" y="1789907"/>
              <a:ext cx="13131" cy="17496"/>
            </a:xfrm>
            <a:custGeom>
              <a:rect b="b" l="l" r="r" t="t"/>
              <a:pathLst>
                <a:path extrusionOk="0" h="501" w="376">
                  <a:moveTo>
                    <a:pt x="223" y="0"/>
                  </a:moveTo>
                  <a:cubicBezTo>
                    <a:pt x="194" y="1"/>
                    <a:pt x="167" y="8"/>
                    <a:pt x="145" y="22"/>
                  </a:cubicBezTo>
                  <a:cubicBezTo>
                    <a:pt x="115" y="35"/>
                    <a:pt x="90" y="58"/>
                    <a:pt x="79" y="90"/>
                  </a:cubicBezTo>
                  <a:cubicBezTo>
                    <a:pt x="64" y="135"/>
                    <a:pt x="43" y="177"/>
                    <a:pt x="24" y="222"/>
                  </a:cubicBezTo>
                  <a:cubicBezTo>
                    <a:pt x="5" y="265"/>
                    <a:pt x="0" y="313"/>
                    <a:pt x="0" y="360"/>
                  </a:cubicBezTo>
                  <a:cubicBezTo>
                    <a:pt x="0" y="406"/>
                    <a:pt x="14" y="446"/>
                    <a:pt x="51" y="475"/>
                  </a:cubicBezTo>
                  <a:cubicBezTo>
                    <a:pt x="73" y="491"/>
                    <a:pt x="102" y="500"/>
                    <a:pt x="131" y="500"/>
                  </a:cubicBezTo>
                  <a:cubicBezTo>
                    <a:pt x="148" y="500"/>
                    <a:pt x="164" y="497"/>
                    <a:pt x="177" y="490"/>
                  </a:cubicBezTo>
                  <a:cubicBezTo>
                    <a:pt x="217" y="465"/>
                    <a:pt x="250" y="446"/>
                    <a:pt x="281" y="411"/>
                  </a:cubicBezTo>
                  <a:cubicBezTo>
                    <a:pt x="305" y="384"/>
                    <a:pt x="322" y="353"/>
                    <a:pt x="340" y="319"/>
                  </a:cubicBezTo>
                  <a:cubicBezTo>
                    <a:pt x="354" y="291"/>
                    <a:pt x="357" y="255"/>
                    <a:pt x="363" y="225"/>
                  </a:cubicBezTo>
                  <a:cubicBezTo>
                    <a:pt x="368" y="203"/>
                    <a:pt x="366" y="182"/>
                    <a:pt x="369" y="162"/>
                  </a:cubicBezTo>
                  <a:cubicBezTo>
                    <a:pt x="376" y="127"/>
                    <a:pt x="359" y="83"/>
                    <a:pt x="336" y="55"/>
                  </a:cubicBezTo>
                  <a:cubicBezTo>
                    <a:pt x="312" y="24"/>
                    <a:pt x="274" y="4"/>
                    <a:pt x="23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1199591" y="1828600"/>
              <a:ext cx="21792" cy="30941"/>
            </a:xfrm>
            <a:custGeom>
              <a:rect b="b" l="l" r="r" t="t"/>
              <a:pathLst>
                <a:path extrusionOk="0" h="886" w="624">
                  <a:moveTo>
                    <a:pt x="429" y="1"/>
                  </a:moveTo>
                  <a:cubicBezTo>
                    <a:pt x="421" y="1"/>
                    <a:pt x="408" y="1"/>
                    <a:pt x="398" y="5"/>
                  </a:cubicBezTo>
                  <a:cubicBezTo>
                    <a:pt x="374" y="12"/>
                    <a:pt x="349" y="19"/>
                    <a:pt x="323" y="27"/>
                  </a:cubicBezTo>
                  <a:cubicBezTo>
                    <a:pt x="291" y="41"/>
                    <a:pt x="262" y="56"/>
                    <a:pt x="233" y="75"/>
                  </a:cubicBezTo>
                  <a:cubicBezTo>
                    <a:pt x="186" y="107"/>
                    <a:pt x="147" y="146"/>
                    <a:pt x="117" y="192"/>
                  </a:cubicBezTo>
                  <a:cubicBezTo>
                    <a:pt x="49" y="291"/>
                    <a:pt x="28" y="412"/>
                    <a:pt x="5" y="524"/>
                  </a:cubicBezTo>
                  <a:cubicBezTo>
                    <a:pt x="1" y="558"/>
                    <a:pt x="6" y="593"/>
                    <a:pt x="20" y="626"/>
                  </a:cubicBezTo>
                  <a:cubicBezTo>
                    <a:pt x="20" y="627"/>
                    <a:pt x="22" y="629"/>
                    <a:pt x="22" y="631"/>
                  </a:cubicBezTo>
                  <a:cubicBezTo>
                    <a:pt x="23" y="674"/>
                    <a:pt x="33" y="717"/>
                    <a:pt x="42" y="760"/>
                  </a:cubicBezTo>
                  <a:cubicBezTo>
                    <a:pt x="53" y="800"/>
                    <a:pt x="69" y="833"/>
                    <a:pt x="103" y="859"/>
                  </a:cubicBezTo>
                  <a:cubicBezTo>
                    <a:pt x="129" y="878"/>
                    <a:pt x="157" y="885"/>
                    <a:pt x="186" y="885"/>
                  </a:cubicBezTo>
                  <a:cubicBezTo>
                    <a:pt x="208" y="885"/>
                    <a:pt x="229" y="881"/>
                    <a:pt x="251" y="874"/>
                  </a:cubicBezTo>
                  <a:cubicBezTo>
                    <a:pt x="520" y="783"/>
                    <a:pt x="623" y="481"/>
                    <a:pt x="621" y="220"/>
                  </a:cubicBezTo>
                  <a:cubicBezTo>
                    <a:pt x="621" y="166"/>
                    <a:pt x="614" y="122"/>
                    <a:pt x="579" y="77"/>
                  </a:cubicBezTo>
                  <a:cubicBezTo>
                    <a:pt x="546" y="35"/>
                    <a:pt x="485" y="1"/>
                    <a:pt x="42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5"/>
          <p:cNvGrpSpPr/>
          <p:nvPr/>
        </p:nvGrpSpPr>
        <p:grpSpPr>
          <a:xfrm flipH="1">
            <a:off x="-141337" y="1156140"/>
            <a:ext cx="587972" cy="833803"/>
            <a:chOff x="694173" y="1701276"/>
            <a:chExt cx="289157" cy="410053"/>
          </a:xfrm>
        </p:grpSpPr>
        <p:sp>
          <p:nvSpPr>
            <p:cNvPr id="230" name="Google Shape;230;p5"/>
            <p:cNvSpPr/>
            <p:nvPr/>
          </p:nvSpPr>
          <p:spPr>
            <a:xfrm>
              <a:off x="878628" y="1841067"/>
              <a:ext cx="63349" cy="100856"/>
            </a:xfrm>
            <a:custGeom>
              <a:rect b="b" l="l" r="r" t="t"/>
              <a:pathLst>
                <a:path extrusionOk="0" h="2888" w="1814">
                  <a:moveTo>
                    <a:pt x="929" y="1"/>
                  </a:moveTo>
                  <a:cubicBezTo>
                    <a:pt x="808" y="1"/>
                    <a:pt x="686" y="9"/>
                    <a:pt x="562" y="22"/>
                  </a:cubicBezTo>
                  <a:cubicBezTo>
                    <a:pt x="377" y="41"/>
                    <a:pt x="190" y="76"/>
                    <a:pt x="1" y="120"/>
                  </a:cubicBezTo>
                  <a:cubicBezTo>
                    <a:pt x="121" y="350"/>
                    <a:pt x="238" y="580"/>
                    <a:pt x="347" y="816"/>
                  </a:cubicBezTo>
                  <a:cubicBezTo>
                    <a:pt x="422" y="974"/>
                    <a:pt x="491" y="1137"/>
                    <a:pt x="555" y="1300"/>
                  </a:cubicBezTo>
                  <a:cubicBezTo>
                    <a:pt x="616" y="1452"/>
                    <a:pt x="673" y="1608"/>
                    <a:pt x="721" y="1765"/>
                  </a:cubicBezTo>
                  <a:cubicBezTo>
                    <a:pt x="771" y="1932"/>
                    <a:pt x="815" y="2100"/>
                    <a:pt x="847" y="2271"/>
                  </a:cubicBezTo>
                  <a:cubicBezTo>
                    <a:pt x="877" y="2423"/>
                    <a:pt x="901" y="2577"/>
                    <a:pt x="912" y="2733"/>
                  </a:cubicBezTo>
                  <a:cubicBezTo>
                    <a:pt x="914" y="2784"/>
                    <a:pt x="916" y="2837"/>
                    <a:pt x="919" y="2888"/>
                  </a:cubicBezTo>
                  <a:cubicBezTo>
                    <a:pt x="964" y="2857"/>
                    <a:pt x="1011" y="2824"/>
                    <a:pt x="1058" y="2791"/>
                  </a:cubicBezTo>
                  <a:cubicBezTo>
                    <a:pt x="1279" y="2637"/>
                    <a:pt x="1489" y="2469"/>
                    <a:pt x="1686" y="2291"/>
                  </a:cubicBezTo>
                  <a:cubicBezTo>
                    <a:pt x="1733" y="2047"/>
                    <a:pt x="1770" y="1800"/>
                    <a:pt x="1790" y="1551"/>
                  </a:cubicBezTo>
                  <a:lnTo>
                    <a:pt x="1790" y="1551"/>
                  </a:lnTo>
                  <a:cubicBezTo>
                    <a:pt x="1790" y="1552"/>
                    <a:pt x="1790" y="1552"/>
                    <a:pt x="1790" y="1553"/>
                  </a:cubicBezTo>
                  <a:cubicBezTo>
                    <a:pt x="1791" y="1547"/>
                    <a:pt x="1791" y="1542"/>
                    <a:pt x="1791" y="1535"/>
                  </a:cubicBezTo>
                  <a:lnTo>
                    <a:pt x="1791" y="1535"/>
                  </a:lnTo>
                  <a:cubicBezTo>
                    <a:pt x="1791" y="1540"/>
                    <a:pt x="1790" y="1546"/>
                    <a:pt x="1790" y="1551"/>
                  </a:cubicBezTo>
                  <a:lnTo>
                    <a:pt x="1790" y="1551"/>
                  </a:lnTo>
                  <a:cubicBezTo>
                    <a:pt x="1813" y="1220"/>
                    <a:pt x="1806" y="885"/>
                    <a:pt x="1750" y="560"/>
                  </a:cubicBezTo>
                  <a:lnTo>
                    <a:pt x="1750" y="560"/>
                  </a:lnTo>
                  <a:cubicBezTo>
                    <a:pt x="1750" y="566"/>
                    <a:pt x="1751" y="571"/>
                    <a:pt x="1751" y="575"/>
                  </a:cubicBezTo>
                  <a:cubicBezTo>
                    <a:pt x="1729" y="455"/>
                    <a:pt x="1701" y="337"/>
                    <a:pt x="1664" y="219"/>
                  </a:cubicBezTo>
                  <a:cubicBezTo>
                    <a:pt x="1646" y="164"/>
                    <a:pt x="1627" y="110"/>
                    <a:pt x="1605" y="58"/>
                  </a:cubicBezTo>
                  <a:cubicBezTo>
                    <a:pt x="1406" y="20"/>
                    <a:pt x="1197" y="1"/>
                    <a:pt x="982" y="1"/>
                  </a:cubicBezTo>
                  <a:cubicBezTo>
                    <a:pt x="964" y="1"/>
                    <a:pt x="947" y="1"/>
                    <a:pt x="9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939042" y="1843895"/>
              <a:ext cx="41209" cy="70893"/>
            </a:xfrm>
            <a:custGeom>
              <a:rect b="b" l="l" r="r" t="t"/>
              <a:pathLst>
                <a:path extrusionOk="0" h="2030" w="1180">
                  <a:moveTo>
                    <a:pt x="0" y="0"/>
                  </a:moveTo>
                  <a:cubicBezTo>
                    <a:pt x="53" y="129"/>
                    <a:pt x="93" y="260"/>
                    <a:pt x="122" y="395"/>
                  </a:cubicBezTo>
                  <a:cubicBezTo>
                    <a:pt x="189" y="704"/>
                    <a:pt x="217" y="1019"/>
                    <a:pt x="206" y="1335"/>
                  </a:cubicBezTo>
                  <a:cubicBezTo>
                    <a:pt x="199" y="1568"/>
                    <a:pt x="177" y="1799"/>
                    <a:pt x="142" y="2030"/>
                  </a:cubicBezTo>
                  <a:cubicBezTo>
                    <a:pt x="243" y="1930"/>
                    <a:pt x="340" y="1829"/>
                    <a:pt x="434" y="1726"/>
                  </a:cubicBezTo>
                  <a:cubicBezTo>
                    <a:pt x="751" y="1371"/>
                    <a:pt x="996" y="998"/>
                    <a:pt x="1167" y="617"/>
                  </a:cubicBezTo>
                  <a:cubicBezTo>
                    <a:pt x="1179" y="591"/>
                    <a:pt x="1168" y="562"/>
                    <a:pt x="1145" y="550"/>
                  </a:cubicBezTo>
                  <a:cubicBezTo>
                    <a:pt x="1139" y="540"/>
                    <a:pt x="1135" y="533"/>
                    <a:pt x="1125" y="526"/>
                  </a:cubicBezTo>
                  <a:cubicBezTo>
                    <a:pt x="962" y="403"/>
                    <a:pt x="784" y="297"/>
                    <a:pt x="599" y="207"/>
                  </a:cubicBezTo>
                  <a:cubicBezTo>
                    <a:pt x="428" y="126"/>
                    <a:pt x="239" y="58"/>
                    <a:pt x="35" y="9"/>
                  </a:cubicBezTo>
                  <a:cubicBezTo>
                    <a:pt x="24" y="4"/>
                    <a:pt x="13" y="3"/>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828411" y="1846200"/>
              <a:ext cx="76515" cy="109342"/>
            </a:xfrm>
            <a:custGeom>
              <a:rect b="b" l="l" r="r" t="t"/>
              <a:pathLst>
                <a:path extrusionOk="0" h="3131" w="2191">
                  <a:moveTo>
                    <a:pt x="1530" y="391"/>
                  </a:moveTo>
                  <a:lnTo>
                    <a:pt x="1530" y="391"/>
                  </a:lnTo>
                  <a:cubicBezTo>
                    <a:pt x="1530" y="391"/>
                    <a:pt x="1530" y="392"/>
                    <a:pt x="1530" y="392"/>
                  </a:cubicBezTo>
                  <a:lnTo>
                    <a:pt x="1530" y="392"/>
                  </a:lnTo>
                  <a:cubicBezTo>
                    <a:pt x="1530" y="392"/>
                    <a:pt x="1530" y="391"/>
                    <a:pt x="1530" y="391"/>
                  </a:cubicBezTo>
                  <a:close/>
                  <a:moveTo>
                    <a:pt x="2120" y="2086"/>
                  </a:moveTo>
                  <a:cubicBezTo>
                    <a:pt x="2121" y="2089"/>
                    <a:pt x="2122" y="2093"/>
                    <a:pt x="2122" y="2096"/>
                  </a:cubicBezTo>
                  <a:lnTo>
                    <a:pt x="2122" y="2096"/>
                  </a:lnTo>
                  <a:cubicBezTo>
                    <a:pt x="2122" y="2093"/>
                    <a:pt x="2121" y="2089"/>
                    <a:pt x="2120" y="2086"/>
                  </a:cubicBezTo>
                  <a:close/>
                  <a:moveTo>
                    <a:pt x="2122" y="2096"/>
                  </a:moveTo>
                  <a:cubicBezTo>
                    <a:pt x="2123" y="2098"/>
                    <a:pt x="2123" y="2100"/>
                    <a:pt x="2123" y="2102"/>
                  </a:cubicBezTo>
                  <a:cubicBezTo>
                    <a:pt x="2123" y="2100"/>
                    <a:pt x="2123" y="2098"/>
                    <a:pt x="2122" y="2096"/>
                  </a:cubicBezTo>
                  <a:close/>
                  <a:moveTo>
                    <a:pt x="1336" y="0"/>
                  </a:moveTo>
                  <a:cubicBezTo>
                    <a:pt x="1151" y="47"/>
                    <a:pt x="965" y="110"/>
                    <a:pt x="777" y="184"/>
                  </a:cubicBezTo>
                  <a:cubicBezTo>
                    <a:pt x="516" y="286"/>
                    <a:pt x="255" y="410"/>
                    <a:pt x="0" y="558"/>
                  </a:cubicBezTo>
                  <a:cubicBezTo>
                    <a:pt x="10" y="572"/>
                    <a:pt x="18" y="584"/>
                    <a:pt x="26" y="598"/>
                  </a:cubicBezTo>
                  <a:cubicBezTo>
                    <a:pt x="116" y="731"/>
                    <a:pt x="204" y="866"/>
                    <a:pt x="290" y="1000"/>
                  </a:cubicBezTo>
                  <a:cubicBezTo>
                    <a:pt x="471" y="1280"/>
                    <a:pt x="648" y="1563"/>
                    <a:pt x="827" y="1842"/>
                  </a:cubicBezTo>
                  <a:cubicBezTo>
                    <a:pt x="1006" y="2124"/>
                    <a:pt x="1187" y="2403"/>
                    <a:pt x="1379" y="2676"/>
                  </a:cubicBezTo>
                  <a:cubicBezTo>
                    <a:pt x="1488" y="2829"/>
                    <a:pt x="1600" y="2981"/>
                    <a:pt x="1716" y="3130"/>
                  </a:cubicBezTo>
                  <a:cubicBezTo>
                    <a:pt x="1873" y="3043"/>
                    <a:pt x="2029" y="2951"/>
                    <a:pt x="2184" y="2851"/>
                  </a:cubicBezTo>
                  <a:cubicBezTo>
                    <a:pt x="2191" y="2594"/>
                    <a:pt x="2166" y="2338"/>
                    <a:pt x="2119" y="2082"/>
                  </a:cubicBezTo>
                  <a:lnTo>
                    <a:pt x="2119" y="2082"/>
                  </a:lnTo>
                  <a:cubicBezTo>
                    <a:pt x="2120" y="2083"/>
                    <a:pt x="2120" y="2085"/>
                    <a:pt x="2120" y="2086"/>
                  </a:cubicBezTo>
                  <a:lnTo>
                    <a:pt x="2120" y="2086"/>
                  </a:lnTo>
                  <a:cubicBezTo>
                    <a:pt x="2093" y="1942"/>
                    <a:pt x="2057" y="1801"/>
                    <a:pt x="2020" y="1661"/>
                  </a:cubicBezTo>
                  <a:cubicBezTo>
                    <a:pt x="1978" y="1515"/>
                    <a:pt x="1933" y="1367"/>
                    <a:pt x="1882" y="1226"/>
                  </a:cubicBezTo>
                  <a:cubicBezTo>
                    <a:pt x="1778" y="942"/>
                    <a:pt x="1660" y="664"/>
                    <a:pt x="1530" y="392"/>
                  </a:cubicBezTo>
                  <a:lnTo>
                    <a:pt x="1530" y="392"/>
                  </a:lnTo>
                  <a:cubicBezTo>
                    <a:pt x="1531" y="394"/>
                    <a:pt x="1532" y="397"/>
                    <a:pt x="1534" y="401"/>
                  </a:cubicBezTo>
                  <a:lnTo>
                    <a:pt x="1534" y="401"/>
                  </a:lnTo>
                  <a:cubicBezTo>
                    <a:pt x="1469" y="266"/>
                    <a:pt x="1405" y="133"/>
                    <a:pt x="13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782594" y="1867572"/>
              <a:ext cx="100996" cy="99424"/>
            </a:xfrm>
            <a:custGeom>
              <a:rect b="b" l="l" r="r" t="t"/>
              <a:pathLst>
                <a:path extrusionOk="0" h="2847" w="2892">
                  <a:moveTo>
                    <a:pt x="1505" y="2415"/>
                  </a:moveTo>
                  <a:cubicBezTo>
                    <a:pt x="1505" y="2416"/>
                    <a:pt x="1506" y="2416"/>
                    <a:pt x="1507" y="2416"/>
                  </a:cubicBezTo>
                  <a:cubicBezTo>
                    <a:pt x="1506" y="2416"/>
                    <a:pt x="1506" y="2416"/>
                    <a:pt x="1505" y="2415"/>
                  </a:cubicBezTo>
                  <a:close/>
                  <a:moveTo>
                    <a:pt x="1217" y="0"/>
                  </a:moveTo>
                  <a:cubicBezTo>
                    <a:pt x="1122" y="58"/>
                    <a:pt x="1025" y="120"/>
                    <a:pt x="928" y="186"/>
                  </a:cubicBezTo>
                  <a:cubicBezTo>
                    <a:pt x="594" y="410"/>
                    <a:pt x="284" y="668"/>
                    <a:pt x="1" y="951"/>
                  </a:cubicBezTo>
                  <a:cubicBezTo>
                    <a:pt x="89" y="1064"/>
                    <a:pt x="180" y="1175"/>
                    <a:pt x="274" y="1285"/>
                  </a:cubicBezTo>
                  <a:cubicBezTo>
                    <a:pt x="271" y="1284"/>
                    <a:pt x="271" y="1283"/>
                    <a:pt x="270" y="1283"/>
                  </a:cubicBezTo>
                  <a:cubicBezTo>
                    <a:pt x="458" y="1499"/>
                    <a:pt x="656" y="1710"/>
                    <a:pt x="868" y="1904"/>
                  </a:cubicBezTo>
                  <a:cubicBezTo>
                    <a:pt x="968" y="1998"/>
                    <a:pt x="1072" y="2090"/>
                    <a:pt x="1182" y="2176"/>
                  </a:cubicBezTo>
                  <a:cubicBezTo>
                    <a:pt x="1286" y="2259"/>
                    <a:pt x="1395" y="2339"/>
                    <a:pt x="1504" y="2415"/>
                  </a:cubicBezTo>
                  <a:cubicBezTo>
                    <a:pt x="1505" y="2415"/>
                    <a:pt x="1505" y="2415"/>
                    <a:pt x="1505" y="2415"/>
                  </a:cubicBezTo>
                  <a:lnTo>
                    <a:pt x="1505" y="2415"/>
                  </a:lnTo>
                  <a:cubicBezTo>
                    <a:pt x="1505" y="2415"/>
                    <a:pt x="1505" y="2415"/>
                    <a:pt x="1505" y="2415"/>
                  </a:cubicBezTo>
                  <a:lnTo>
                    <a:pt x="1505" y="2415"/>
                  </a:lnTo>
                  <a:cubicBezTo>
                    <a:pt x="1509" y="2416"/>
                    <a:pt x="1511" y="2417"/>
                    <a:pt x="1514" y="2419"/>
                  </a:cubicBezTo>
                  <a:cubicBezTo>
                    <a:pt x="1777" y="2594"/>
                    <a:pt x="2053" y="2742"/>
                    <a:pt x="2349" y="2847"/>
                  </a:cubicBezTo>
                  <a:cubicBezTo>
                    <a:pt x="2436" y="2811"/>
                    <a:pt x="2521" y="2773"/>
                    <a:pt x="2607" y="2732"/>
                  </a:cubicBezTo>
                  <a:cubicBezTo>
                    <a:pt x="2701" y="2686"/>
                    <a:pt x="2796" y="2638"/>
                    <a:pt x="2891" y="2590"/>
                  </a:cubicBezTo>
                  <a:cubicBezTo>
                    <a:pt x="2614" y="2224"/>
                    <a:pt x="2361" y="1837"/>
                    <a:pt x="2118" y="1448"/>
                  </a:cubicBezTo>
                  <a:cubicBezTo>
                    <a:pt x="1925" y="1135"/>
                    <a:pt x="1734" y="820"/>
                    <a:pt x="1540" y="507"/>
                  </a:cubicBezTo>
                  <a:cubicBezTo>
                    <a:pt x="1434" y="338"/>
                    <a:pt x="1329" y="167"/>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834907" y="1951698"/>
              <a:ext cx="210" cy="105"/>
            </a:xfrm>
            <a:custGeom>
              <a:rect b="b" l="l" r="r" t="t"/>
              <a:pathLst>
                <a:path extrusionOk="0" h="3" w="6">
                  <a:moveTo>
                    <a:pt x="6" y="3"/>
                  </a:moveTo>
                  <a:cubicBezTo>
                    <a:pt x="5" y="1"/>
                    <a:pt x="3" y="1"/>
                    <a:pt x="0" y="0"/>
                  </a:cubicBezTo>
                  <a:cubicBezTo>
                    <a:pt x="3" y="1"/>
                    <a:pt x="5" y="1"/>
                    <a:pt x="6" y="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835081" y="1951768"/>
              <a:ext cx="35" cy="35"/>
            </a:xfrm>
            <a:custGeom>
              <a:rect b="b" l="l" r="r" t="t"/>
              <a:pathLst>
                <a:path extrusionOk="0" h="1" w="1">
                  <a:moveTo>
                    <a:pt x="1" y="1"/>
                  </a:moveTo>
                  <a:lnTo>
                    <a:pt x="1" y="1"/>
                  </a:lnTo>
                  <a:lnTo>
                    <a:pt x="1" y="1"/>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835151" y="1951768"/>
              <a:ext cx="35" cy="35"/>
            </a:xfrm>
            <a:custGeom>
              <a:rect b="b" l="l" r="r" t="t"/>
              <a:pathLst>
                <a:path extrusionOk="0" h="1" w="1">
                  <a:moveTo>
                    <a:pt x="0" y="1"/>
                  </a:moveTo>
                  <a:lnTo>
                    <a:pt x="0" y="1"/>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a:off x="753191" y="1903856"/>
              <a:ext cx="103929" cy="73686"/>
            </a:xfrm>
            <a:custGeom>
              <a:rect b="b" l="l" r="r" t="t"/>
              <a:pathLst>
                <a:path extrusionOk="0" h="2110" w="2976">
                  <a:moveTo>
                    <a:pt x="529" y="1409"/>
                  </a:moveTo>
                  <a:cubicBezTo>
                    <a:pt x="530" y="1410"/>
                    <a:pt x="531" y="1411"/>
                    <a:pt x="532" y="1411"/>
                  </a:cubicBezTo>
                  <a:cubicBezTo>
                    <a:pt x="531" y="1411"/>
                    <a:pt x="530" y="1410"/>
                    <a:pt x="529" y="1409"/>
                  </a:cubicBezTo>
                  <a:close/>
                  <a:moveTo>
                    <a:pt x="760" y="1"/>
                  </a:moveTo>
                  <a:cubicBezTo>
                    <a:pt x="673" y="88"/>
                    <a:pt x="587" y="183"/>
                    <a:pt x="504" y="281"/>
                  </a:cubicBezTo>
                  <a:cubicBezTo>
                    <a:pt x="329" y="489"/>
                    <a:pt x="166" y="716"/>
                    <a:pt x="24" y="954"/>
                  </a:cubicBezTo>
                  <a:cubicBezTo>
                    <a:pt x="17" y="968"/>
                    <a:pt x="7" y="979"/>
                    <a:pt x="0" y="993"/>
                  </a:cubicBezTo>
                  <a:cubicBezTo>
                    <a:pt x="14" y="1006"/>
                    <a:pt x="28" y="1018"/>
                    <a:pt x="41" y="1030"/>
                  </a:cubicBezTo>
                  <a:cubicBezTo>
                    <a:pt x="196" y="1168"/>
                    <a:pt x="357" y="1294"/>
                    <a:pt x="529" y="1409"/>
                  </a:cubicBezTo>
                  <a:lnTo>
                    <a:pt x="529" y="1409"/>
                  </a:lnTo>
                  <a:cubicBezTo>
                    <a:pt x="528" y="1408"/>
                    <a:pt x="527" y="1407"/>
                    <a:pt x="525" y="1407"/>
                  </a:cubicBezTo>
                  <a:lnTo>
                    <a:pt x="525" y="1407"/>
                  </a:lnTo>
                  <a:cubicBezTo>
                    <a:pt x="689" y="1516"/>
                    <a:pt x="856" y="1615"/>
                    <a:pt x="1032" y="1703"/>
                  </a:cubicBezTo>
                  <a:cubicBezTo>
                    <a:pt x="1207" y="1791"/>
                    <a:pt x="1388" y="1867"/>
                    <a:pt x="1573" y="1930"/>
                  </a:cubicBezTo>
                  <a:cubicBezTo>
                    <a:pt x="1570" y="1929"/>
                    <a:pt x="1565" y="1928"/>
                    <a:pt x="1560" y="1925"/>
                  </a:cubicBezTo>
                  <a:lnTo>
                    <a:pt x="1560" y="1925"/>
                  </a:lnTo>
                  <a:cubicBezTo>
                    <a:pt x="1729" y="1983"/>
                    <a:pt x="1899" y="2030"/>
                    <a:pt x="2074" y="2064"/>
                  </a:cubicBezTo>
                  <a:cubicBezTo>
                    <a:pt x="2160" y="2082"/>
                    <a:pt x="2247" y="2098"/>
                    <a:pt x="2334" y="2110"/>
                  </a:cubicBezTo>
                  <a:cubicBezTo>
                    <a:pt x="2484" y="2069"/>
                    <a:pt x="2641" y="2019"/>
                    <a:pt x="2810" y="1958"/>
                  </a:cubicBezTo>
                  <a:cubicBezTo>
                    <a:pt x="2865" y="1939"/>
                    <a:pt x="2920" y="1918"/>
                    <a:pt x="2975" y="1897"/>
                  </a:cubicBezTo>
                  <a:cubicBezTo>
                    <a:pt x="2951" y="1885"/>
                    <a:pt x="2923" y="1874"/>
                    <a:pt x="2897" y="1863"/>
                  </a:cubicBezTo>
                  <a:cubicBezTo>
                    <a:pt x="2512" y="1685"/>
                    <a:pt x="2161" y="1442"/>
                    <a:pt x="1842" y="1166"/>
                  </a:cubicBezTo>
                  <a:cubicBezTo>
                    <a:pt x="1508" y="877"/>
                    <a:pt x="1204" y="556"/>
                    <a:pt x="925" y="212"/>
                  </a:cubicBezTo>
                  <a:cubicBezTo>
                    <a:pt x="869" y="143"/>
                    <a:pt x="814" y="72"/>
                    <a:pt x="7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a:off x="835256" y="1951873"/>
              <a:ext cx="244" cy="175"/>
            </a:xfrm>
            <a:custGeom>
              <a:rect b="b" l="l" r="r" t="t"/>
              <a:pathLst>
                <a:path extrusionOk="0" h="5" w="7">
                  <a:moveTo>
                    <a:pt x="0" y="1"/>
                  </a:moveTo>
                  <a:lnTo>
                    <a:pt x="0" y="1"/>
                  </a:lnTo>
                  <a:cubicBezTo>
                    <a:pt x="1" y="2"/>
                    <a:pt x="3" y="3"/>
                    <a:pt x="7" y="5"/>
                  </a:cubicBezTo>
                  <a:cubicBezTo>
                    <a:pt x="4" y="3"/>
                    <a:pt x="1" y="2"/>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835465" y="1952012"/>
              <a:ext cx="105" cy="35"/>
            </a:xfrm>
            <a:custGeom>
              <a:rect b="b" l="l" r="r" t="t"/>
              <a:pathLst>
                <a:path extrusionOk="0" h="1" w="3">
                  <a:moveTo>
                    <a:pt x="2" y="1"/>
                  </a:moveTo>
                  <a:lnTo>
                    <a:pt x="2" y="1"/>
                  </a:lnTo>
                  <a:cubicBezTo>
                    <a:pt x="2" y="1"/>
                    <a:pt x="1" y="1"/>
                    <a:pt x="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739676" y="1941571"/>
              <a:ext cx="86678" cy="42221"/>
            </a:xfrm>
            <a:custGeom>
              <a:rect b="b" l="l" r="r" t="t"/>
              <a:pathLst>
                <a:path extrusionOk="0" h="1209" w="2482">
                  <a:moveTo>
                    <a:pt x="343" y="0"/>
                  </a:moveTo>
                  <a:cubicBezTo>
                    <a:pt x="301" y="71"/>
                    <a:pt x="263" y="144"/>
                    <a:pt x="229" y="215"/>
                  </a:cubicBezTo>
                  <a:cubicBezTo>
                    <a:pt x="201" y="272"/>
                    <a:pt x="178" y="331"/>
                    <a:pt x="153" y="389"/>
                  </a:cubicBezTo>
                  <a:cubicBezTo>
                    <a:pt x="135" y="436"/>
                    <a:pt x="117" y="486"/>
                    <a:pt x="100" y="533"/>
                  </a:cubicBezTo>
                  <a:lnTo>
                    <a:pt x="81" y="587"/>
                  </a:lnTo>
                  <a:cubicBezTo>
                    <a:pt x="75" y="602"/>
                    <a:pt x="74" y="616"/>
                    <a:pt x="74" y="630"/>
                  </a:cubicBezTo>
                  <a:cubicBezTo>
                    <a:pt x="47" y="638"/>
                    <a:pt x="20" y="659"/>
                    <a:pt x="8" y="685"/>
                  </a:cubicBezTo>
                  <a:cubicBezTo>
                    <a:pt x="5" y="692"/>
                    <a:pt x="4" y="700"/>
                    <a:pt x="1" y="707"/>
                  </a:cubicBezTo>
                  <a:cubicBezTo>
                    <a:pt x="59" y="769"/>
                    <a:pt x="116" y="830"/>
                    <a:pt x="172" y="891"/>
                  </a:cubicBezTo>
                  <a:lnTo>
                    <a:pt x="207" y="911"/>
                  </a:lnTo>
                  <a:cubicBezTo>
                    <a:pt x="274" y="951"/>
                    <a:pt x="342" y="990"/>
                    <a:pt x="412" y="1024"/>
                  </a:cubicBezTo>
                  <a:cubicBezTo>
                    <a:pt x="450" y="1042"/>
                    <a:pt x="490" y="1056"/>
                    <a:pt x="528" y="1067"/>
                  </a:cubicBezTo>
                  <a:lnTo>
                    <a:pt x="559" y="1078"/>
                  </a:lnTo>
                  <a:cubicBezTo>
                    <a:pt x="613" y="1095"/>
                    <a:pt x="664" y="1111"/>
                    <a:pt x="717" y="1125"/>
                  </a:cubicBezTo>
                  <a:cubicBezTo>
                    <a:pt x="884" y="1167"/>
                    <a:pt x="1071" y="1191"/>
                    <a:pt x="1304" y="1204"/>
                  </a:cubicBezTo>
                  <a:cubicBezTo>
                    <a:pt x="1363" y="1205"/>
                    <a:pt x="1421" y="1208"/>
                    <a:pt x="1478" y="1208"/>
                  </a:cubicBezTo>
                  <a:cubicBezTo>
                    <a:pt x="1787" y="1208"/>
                    <a:pt x="2117" y="1168"/>
                    <a:pt x="2482" y="1088"/>
                  </a:cubicBezTo>
                  <a:cubicBezTo>
                    <a:pt x="2479" y="1088"/>
                    <a:pt x="2478" y="1088"/>
                    <a:pt x="2476" y="1087"/>
                  </a:cubicBezTo>
                  <a:cubicBezTo>
                    <a:pt x="2077" y="1005"/>
                    <a:pt x="1689" y="871"/>
                    <a:pt x="1329" y="683"/>
                  </a:cubicBezTo>
                  <a:cubicBezTo>
                    <a:pt x="973" y="498"/>
                    <a:pt x="640" y="269"/>
                    <a:pt x="3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852647" y="1927672"/>
              <a:ext cx="128375" cy="183657"/>
            </a:xfrm>
            <a:custGeom>
              <a:rect b="b" l="l" r="r" t="t"/>
              <a:pathLst>
                <a:path extrusionOk="0" h="5259" w="3676">
                  <a:moveTo>
                    <a:pt x="760" y="1"/>
                  </a:moveTo>
                  <a:cubicBezTo>
                    <a:pt x="746" y="3"/>
                    <a:pt x="728" y="3"/>
                    <a:pt x="711" y="3"/>
                  </a:cubicBezTo>
                  <a:cubicBezTo>
                    <a:pt x="560" y="3"/>
                    <a:pt x="420" y="42"/>
                    <a:pt x="306" y="115"/>
                  </a:cubicBezTo>
                  <a:cubicBezTo>
                    <a:pt x="243" y="157"/>
                    <a:pt x="185" y="215"/>
                    <a:pt x="137" y="286"/>
                  </a:cubicBezTo>
                  <a:cubicBezTo>
                    <a:pt x="89" y="358"/>
                    <a:pt x="52" y="445"/>
                    <a:pt x="28" y="549"/>
                  </a:cubicBezTo>
                  <a:cubicBezTo>
                    <a:pt x="2" y="655"/>
                    <a:pt x="0" y="772"/>
                    <a:pt x="23" y="908"/>
                  </a:cubicBezTo>
                  <a:cubicBezTo>
                    <a:pt x="21" y="916"/>
                    <a:pt x="23" y="925"/>
                    <a:pt x="28" y="937"/>
                  </a:cubicBezTo>
                  <a:cubicBezTo>
                    <a:pt x="43" y="1015"/>
                    <a:pt x="64" y="1101"/>
                    <a:pt x="98" y="1208"/>
                  </a:cubicBezTo>
                  <a:cubicBezTo>
                    <a:pt x="134" y="1324"/>
                    <a:pt x="179" y="1439"/>
                    <a:pt x="221" y="1551"/>
                  </a:cubicBezTo>
                  <a:cubicBezTo>
                    <a:pt x="263" y="1657"/>
                    <a:pt x="304" y="1766"/>
                    <a:pt x="339" y="1875"/>
                  </a:cubicBezTo>
                  <a:cubicBezTo>
                    <a:pt x="352" y="1919"/>
                    <a:pt x="365" y="1964"/>
                    <a:pt x="376" y="2008"/>
                  </a:cubicBezTo>
                  <a:lnTo>
                    <a:pt x="394" y="2070"/>
                  </a:lnTo>
                  <a:lnTo>
                    <a:pt x="427" y="2182"/>
                  </a:lnTo>
                  <a:lnTo>
                    <a:pt x="459" y="2296"/>
                  </a:lnTo>
                  <a:lnTo>
                    <a:pt x="475" y="2352"/>
                  </a:lnTo>
                  <a:lnTo>
                    <a:pt x="546" y="2601"/>
                  </a:lnTo>
                  <a:lnTo>
                    <a:pt x="568" y="2720"/>
                  </a:lnTo>
                  <a:cubicBezTo>
                    <a:pt x="669" y="3238"/>
                    <a:pt x="772" y="3775"/>
                    <a:pt x="990" y="4269"/>
                  </a:cubicBezTo>
                  <a:cubicBezTo>
                    <a:pt x="1041" y="4381"/>
                    <a:pt x="1098" y="4493"/>
                    <a:pt x="1160" y="4599"/>
                  </a:cubicBezTo>
                  <a:cubicBezTo>
                    <a:pt x="1214" y="4689"/>
                    <a:pt x="1279" y="4778"/>
                    <a:pt x="1362" y="4872"/>
                  </a:cubicBezTo>
                  <a:cubicBezTo>
                    <a:pt x="1487" y="5013"/>
                    <a:pt x="1645" y="5122"/>
                    <a:pt x="1814" y="5188"/>
                  </a:cubicBezTo>
                  <a:cubicBezTo>
                    <a:pt x="1936" y="5237"/>
                    <a:pt x="2066" y="5259"/>
                    <a:pt x="2202" y="5259"/>
                  </a:cubicBezTo>
                  <a:cubicBezTo>
                    <a:pt x="2237" y="5259"/>
                    <a:pt x="2270" y="5257"/>
                    <a:pt x="2304" y="5253"/>
                  </a:cubicBezTo>
                  <a:cubicBezTo>
                    <a:pt x="2459" y="5240"/>
                    <a:pt x="2616" y="5191"/>
                    <a:pt x="2785" y="5107"/>
                  </a:cubicBezTo>
                  <a:cubicBezTo>
                    <a:pt x="2933" y="5031"/>
                    <a:pt x="3072" y="4922"/>
                    <a:pt x="3205" y="4784"/>
                  </a:cubicBezTo>
                  <a:cubicBezTo>
                    <a:pt x="3327" y="4656"/>
                    <a:pt x="3432" y="4501"/>
                    <a:pt x="3514" y="4327"/>
                  </a:cubicBezTo>
                  <a:cubicBezTo>
                    <a:pt x="3595" y="4157"/>
                    <a:pt x="3645" y="3974"/>
                    <a:pt x="3666" y="3778"/>
                  </a:cubicBezTo>
                  <a:cubicBezTo>
                    <a:pt x="3674" y="3686"/>
                    <a:pt x="3675" y="3591"/>
                    <a:pt x="3668" y="3497"/>
                  </a:cubicBezTo>
                  <a:cubicBezTo>
                    <a:pt x="3660" y="3383"/>
                    <a:pt x="3637" y="3272"/>
                    <a:pt x="3616" y="3188"/>
                  </a:cubicBezTo>
                  <a:cubicBezTo>
                    <a:pt x="3568" y="2995"/>
                    <a:pt x="3494" y="2791"/>
                    <a:pt x="3384" y="2546"/>
                  </a:cubicBezTo>
                  <a:cubicBezTo>
                    <a:pt x="3292" y="2338"/>
                    <a:pt x="3177" y="2121"/>
                    <a:pt x="3039" y="1888"/>
                  </a:cubicBezTo>
                  <a:cubicBezTo>
                    <a:pt x="2777" y="1446"/>
                    <a:pt x="2478" y="1054"/>
                    <a:pt x="2154" y="723"/>
                  </a:cubicBezTo>
                  <a:cubicBezTo>
                    <a:pt x="2084" y="652"/>
                    <a:pt x="2010" y="583"/>
                    <a:pt x="1933" y="517"/>
                  </a:cubicBezTo>
                  <a:cubicBezTo>
                    <a:pt x="1871" y="463"/>
                    <a:pt x="1805" y="416"/>
                    <a:pt x="1740" y="371"/>
                  </a:cubicBezTo>
                  <a:cubicBezTo>
                    <a:pt x="1600" y="274"/>
                    <a:pt x="1444" y="191"/>
                    <a:pt x="1279" y="123"/>
                  </a:cubicBezTo>
                  <a:cubicBezTo>
                    <a:pt x="1193" y="89"/>
                    <a:pt x="1110" y="61"/>
                    <a:pt x="1029" y="41"/>
                  </a:cubicBezTo>
                  <a:cubicBezTo>
                    <a:pt x="946" y="20"/>
                    <a:pt x="858" y="6"/>
                    <a:pt x="7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5"/>
            <p:cNvSpPr/>
            <p:nvPr/>
          </p:nvSpPr>
          <p:spPr>
            <a:xfrm>
              <a:off x="694173" y="1701276"/>
              <a:ext cx="286993" cy="270300"/>
            </a:xfrm>
            <a:custGeom>
              <a:rect b="b" l="l" r="r" t="t"/>
              <a:pathLst>
                <a:path extrusionOk="0" h="7740" w="8218">
                  <a:moveTo>
                    <a:pt x="3147" y="1"/>
                  </a:moveTo>
                  <a:cubicBezTo>
                    <a:pt x="2736" y="1"/>
                    <a:pt x="2324" y="106"/>
                    <a:pt x="1958" y="309"/>
                  </a:cubicBezTo>
                  <a:cubicBezTo>
                    <a:pt x="1576" y="517"/>
                    <a:pt x="1221" y="848"/>
                    <a:pt x="904" y="1293"/>
                  </a:cubicBezTo>
                  <a:cubicBezTo>
                    <a:pt x="645" y="1656"/>
                    <a:pt x="440" y="2077"/>
                    <a:pt x="296" y="2541"/>
                  </a:cubicBezTo>
                  <a:cubicBezTo>
                    <a:pt x="28" y="3412"/>
                    <a:pt x="1" y="4374"/>
                    <a:pt x="219" y="5324"/>
                  </a:cubicBezTo>
                  <a:cubicBezTo>
                    <a:pt x="427" y="6239"/>
                    <a:pt x="848" y="7073"/>
                    <a:pt x="1441" y="7740"/>
                  </a:cubicBezTo>
                  <a:cubicBezTo>
                    <a:pt x="1448" y="7718"/>
                    <a:pt x="1456" y="7697"/>
                    <a:pt x="1464" y="7675"/>
                  </a:cubicBezTo>
                  <a:cubicBezTo>
                    <a:pt x="1546" y="7464"/>
                    <a:pt x="1655" y="7266"/>
                    <a:pt x="1779" y="7077"/>
                  </a:cubicBezTo>
                  <a:cubicBezTo>
                    <a:pt x="1909" y="6881"/>
                    <a:pt x="2056" y="6698"/>
                    <a:pt x="2216" y="6528"/>
                  </a:cubicBezTo>
                  <a:cubicBezTo>
                    <a:pt x="2389" y="6345"/>
                    <a:pt x="2573" y="6176"/>
                    <a:pt x="2765" y="6017"/>
                  </a:cubicBezTo>
                  <a:cubicBezTo>
                    <a:pt x="3122" y="5723"/>
                    <a:pt x="3510" y="5462"/>
                    <a:pt x="3916" y="5240"/>
                  </a:cubicBezTo>
                  <a:cubicBezTo>
                    <a:pt x="4105" y="5136"/>
                    <a:pt x="4298" y="5040"/>
                    <a:pt x="4496" y="4955"/>
                  </a:cubicBezTo>
                  <a:cubicBezTo>
                    <a:pt x="4587" y="4915"/>
                    <a:pt x="4678" y="4878"/>
                    <a:pt x="4769" y="4843"/>
                  </a:cubicBezTo>
                  <a:cubicBezTo>
                    <a:pt x="4882" y="4802"/>
                    <a:pt x="4993" y="4763"/>
                    <a:pt x="5106" y="4730"/>
                  </a:cubicBezTo>
                  <a:cubicBezTo>
                    <a:pt x="5651" y="4563"/>
                    <a:pt x="6219" y="4464"/>
                    <a:pt x="6790" y="4454"/>
                  </a:cubicBezTo>
                  <a:lnTo>
                    <a:pt x="6852" y="4454"/>
                  </a:lnTo>
                  <a:cubicBezTo>
                    <a:pt x="7109" y="4454"/>
                    <a:pt x="7370" y="4472"/>
                    <a:pt x="7624" y="4522"/>
                  </a:cubicBezTo>
                  <a:cubicBezTo>
                    <a:pt x="7824" y="4560"/>
                    <a:pt x="8019" y="4616"/>
                    <a:pt x="8211" y="4685"/>
                  </a:cubicBezTo>
                  <a:cubicBezTo>
                    <a:pt x="8217" y="4657"/>
                    <a:pt x="8215" y="4631"/>
                    <a:pt x="8206" y="4606"/>
                  </a:cubicBezTo>
                  <a:cubicBezTo>
                    <a:pt x="8017" y="4072"/>
                    <a:pt x="7776" y="3560"/>
                    <a:pt x="7487" y="3085"/>
                  </a:cubicBezTo>
                  <a:cubicBezTo>
                    <a:pt x="7351" y="2858"/>
                    <a:pt x="7193" y="2631"/>
                    <a:pt x="7011" y="2389"/>
                  </a:cubicBezTo>
                  <a:cubicBezTo>
                    <a:pt x="6858" y="2187"/>
                    <a:pt x="6709" y="2008"/>
                    <a:pt x="6558" y="1841"/>
                  </a:cubicBezTo>
                  <a:cubicBezTo>
                    <a:pt x="6265" y="1514"/>
                    <a:pt x="5926" y="1206"/>
                    <a:pt x="5549" y="923"/>
                  </a:cubicBezTo>
                  <a:cubicBezTo>
                    <a:pt x="5185" y="648"/>
                    <a:pt x="4794" y="422"/>
                    <a:pt x="4387" y="256"/>
                  </a:cubicBezTo>
                  <a:cubicBezTo>
                    <a:pt x="3990" y="95"/>
                    <a:pt x="3567" y="6"/>
                    <a:pt x="3161" y="2"/>
                  </a:cubicBezTo>
                  <a:lnTo>
                    <a:pt x="3147" y="2"/>
                  </a:lnTo>
                  <a:lnTo>
                    <a:pt x="314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a:off x="976199" y="1868480"/>
              <a:ext cx="2165" cy="733"/>
            </a:xfrm>
            <a:custGeom>
              <a:rect b="b" l="l" r="r" t="t"/>
              <a:pathLst>
                <a:path extrusionOk="0" h="21" w="62">
                  <a:moveTo>
                    <a:pt x="1" y="0"/>
                  </a:moveTo>
                  <a:lnTo>
                    <a:pt x="1" y="4"/>
                  </a:lnTo>
                  <a:cubicBezTo>
                    <a:pt x="23" y="10"/>
                    <a:pt x="43" y="15"/>
                    <a:pt x="61" y="21"/>
                  </a:cubicBezTo>
                  <a:cubicBezTo>
                    <a:pt x="43" y="14"/>
                    <a:pt x="23" y="7"/>
                    <a:pt x="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
            <p:cNvSpPr/>
            <p:nvPr/>
          </p:nvSpPr>
          <p:spPr>
            <a:xfrm>
              <a:off x="976338" y="1868480"/>
              <a:ext cx="489" cy="140"/>
            </a:xfrm>
            <a:custGeom>
              <a:rect b="b" l="l" r="r" t="t"/>
              <a:pathLst>
                <a:path extrusionOk="0" h="4" w="14">
                  <a:moveTo>
                    <a:pt x="1" y="0"/>
                  </a:moveTo>
                  <a:lnTo>
                    <a:pt x="1" y="0"/>
                  </a:lnTo>
                  <a:cubicBezTo>
                    <a:pt x="5" y="2"/>
                    <a:pt x="9" y="3"/>
                    <a:pt x="13" y="3"/>
                  </a:cubicBezTo>
                  <a:cubicBezTo>
                    <a:pt x="9" y="2"/>
                    <a:pt x="5" y="2"/>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
            <p:cNvSpPr/>
            <p:nvPr/>
          </p:nvSpPr>
          <p:spPr>
            <a:xfrm>
              <a:off x="802569" y="1722578"/>
              <a:ext cx="73547" cy="54933"/>
            </a:xfrm>
            <a:custGeom>
              <a:rect b="b" l="l" r="r" t="t"/>
              <a:pathLst>
                <a:path extrusionOk="0" h="1573" w="2106">
                  <a:moveTo>
                    <a:pt x="486" y="1"/>
                  </a:moveTo>
                  <a:cubicBezTo>
                    <a:pt x="418" y="4"/>
                    <a:pt x="345" y="11"/>
                    <a:pt x="275" y="27"/>
                  </a:cubicBezTo>
                  <a:cubicBezTo>
                    <a:pt x="146" y="59"/>
                    <a:pt x="50" y="162"/>
                    <a:pt x="25" y="288"/>
                  </a:cubicBezTo>
                  <a:cubicBezTo>
                    <a:pt x="0" y="412"/>
                    <a:pt x="55" y="539"/>
                    <a:pt x="117" y="643"/>
                  </a:cubicBezTo>
                  <a:cubicBezTo>
                    <a:pt x="188" y="759"/>
                    <a:pt x="286" y="860"/>
                    <a:pt x="385" y="951"/>
                  </a:cubicBezTo>
                  <a:cubicBezTo>
                    <a:pt x="493" y="1051"/>
                    <a:pt x="614" y="1141"/>
                    <a:pt x="739" y="1218"/>
                  </a:cubicBezTo>
                  <a:cubicBezTo>
                    <a:pt x="878" y="1308"/>
                    <a:pt x="1022" y="1390"/>
                    <a:pt x="1175" y="1453"/>
                  </a:cubicBezTo>
                  <a:cubicBezTo>
                    <a:pt x="1309" y="1508"/>
                    <a:pt x="1452" y="1555"/>
                    <a:pt x="1597" y="1568"/>
                  </a:cubicBezTo>
                  <a:cubicBezTo>
                    <a:pt x="1630" y="1571"/>
                    <a:pt x="1663" y="1573"/>
                    <a:pt x="1695" y="1573"/>
                  </a:cubicBezTo>
                  <a:cubicBezTo>
                    <a:pt x="1773" y="1573"/>
                    <a:pt x="1849" y="1563"/>
                    <a:pt x="1926" y="1540"/>
                  </a:cubicBezTo>
                  <a:cubicBezTo>
                    <a:pt x="2029" y="1510"/>
                    <a:pt x="2105" y="1388"/>
                    <a:pt x="2092" y="1283"/>
                  </a:cubicBezTo>
                  <a:cubicBezTo>
                    <a:pt x="2079" y="1195"/>
                    <a:pt x="2058" y="1105"/>
                    <a:pt x="2024" y="1022"/>
                  </a:cubicBezTo>
                  <a:cubicBezTo>
                    <a:pt x="2017" y="1006"/>
                    <a:pt x="2009" y="988"/>
                    <a:pt x="2000" y="973"/>
                  </a:cubicBezTo>
                  <a:cubicBezTo>
                    <a:pt x="1981" y="912"/>
                    <a:pt x="1952" y="855"/>
                    <a:pt x="1916" y="802"/>
                  </a:cubicBezTo>
                  <a:cubicBezTo>
                    <a:pt x="1824" y="664"/>
                    <a:pt x="1693" y="549"/>
                    <a:pt x="1561" y="448"/>
                  </a:cubicBezTo>
                  <a:cubicBezTo>
                    <a:pt x="1422" y="342"/>
                    <a:pt x="1270" y="245"/>
                    <a:pt x="1113" y="164"/>
                  </a:cubicBezTo>
                  <a:cubicBezTo>
                    <a:pt x="994" y="102"/>
                    <a:pt x="864" y="46"/>
                    <a:pt x="732" y="24"/>
                  </a:cubicBezTo>
                  <a:cubicBezTo>
                    <a:pt x="650" y="12"/>
                    <a:pt x="570" y="1"/>
                    <a:pt x="486"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888546" y="1771817"/>
              <a:ext cx="27868" cy="27554"/>
            </a:xfrm>
            <a:custGeom>
              <a:rect b="b" l="l" r="r" t="t"/>
              <a:pathLst>
                <a:path extrusionOk="0" h="789" w="798">
                  <a:moveTo>
                    <a:pt x="140" y="0"/>
                  </a:moveTo>
                  <a:cubicBezTo>
                    <a:pt x="69" y="0"/>
                    <a:pt x="1" y="71"/>
                    <a:pt x="13" y="141"/>
                  </a:cubicBezTo>
                  <a:cubicBezTo>
                    <a:pt x="23" y="203"/>
                    <a:pt x="38" y="263"/>
                    <a:pt x="66" y="321"/>
                  </a:cubicBezTo>
                  <a:cubicBezTo>
                    <a:pt x="98" y="390"/>
                    <a:pt x="139" y="452"/>
                    <a:pt x="186" y="511"/>
                  </a:cubicBezTo>
                  <a:cubicBezTo>
                    <a:pt x="277" y="623"/>
                    <a:pt x="390" y="714"/>
                    <a:pt x="525" y="773"/>
                  </a:cubicBezTo>
                  <a:cubicBezTo>
                    <a:pt x="548" y="783"/>
                    <a:pt x="572" y="788"/>
                    <a:pt x="595" y="788"/>
                  </a:cubicBezTo>
                  <a:cubicBezTo>
                    <a:pt x="635" y="788"/>
                    <a:pt x="674" y="774"/>
                    <a:pt x="705" y="747"/>
                  </a:cubicBezTo>
                  <a:cubicBezTo>
                    <a:pt x="739" y="729"/>
                    <a:pt x="760" y="698"/>
                    <a:pt x="780" y="666"/>
                  </a:cubicBezTo>
                  <a:cubicBezTo>
                    <a:pt x="797" y="635"/>
                    <a:pt x="784" y="595"/>
                    <a:pt x="774" y="562"/>
                  </a:cubicBezTo>
                  <a:cubicBezTo>
                    <a:pt x="763" y="526"/>
                    <a:pt x="746" y="492"/>
                    <a:pt x="731" y="457"/>
                  </a:cubicBezTo>
                  <a:cubicBezTo>
                    <a:pt x="693" y="380"/>
                    <a:pt x="646" y="312"/>
                    <a:pt x="588" y="250"/>
                  </a:cubicBezTo>
                  <a:cubicBezTo>
                    <a:pt x="531" y="188"/>
                    <a:pt x="466" y="138"/>
                    <a:pt x="396" y="93"/>
                  </a:cubicBezTo>
                  <a:cubicBezTo>
                    <a:pt x="325" y="49"/>
                    <a:pt x="244" y="24"/>
                    <a:pt x="165" y="3"/>
                  </a:cubicBezTo>
                  <a:cubicBezTo>
                    <a:pt x="156" y="2"/>
                    <a:pt x="147" y="0"/>
                    <a:pt x="14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a:off x="863193" y="1792351"/>
              <a:ext cx="41174" cy="40964"/>
            </a:xfrm>
            <a:custGeom>
              <a:rect b="b" l="l" r="r" t="t"/>
              <a:pathLst>
                <a:path extrusionOk="0" h="1173" w="1179">
                  <a:moveTo>
                    <a:pt x="527" y="455"/>
                  </a:moveTo>
                  <a:cubicBezTo>
                    <a:pt x="547" y="463"/>
                    <a:pt x="567" y="471"/>
                    <a:pt x="585" y="482"/>
                  </a:cubicBezTo>
                  <a:cubicBezTo>
                    <a:pt x="578" y="491"/>
                    <a:pt x="574" y="499"/>
                    <a:pt x="568" y="507"/>
                  </a:cubicBezTo>
                  <a:cubicBezTo>
                    <a:pt x="554" y="491"/>
                    <a:pt x="541" y="471"/>
                    <a:pt x="527" y="455"/>
                  </a:cubicBezTo>
                  <a:close/>
                  <a:moveTo>
                    <a:pt x="206" y="0"/>
                  </a:moveTo>
                  <a:cubicBezTo>
                    <a:pt x="166" y="0"/>
                    <a:pt x="126" y="10"/>
                    <a:pt x="92" y="35"/>
                  </a:cubicBezTo>
                  <a:cubicBezTo>
                    <a:pt x="50" y="63"/>
                    <a:pt x="10" y="116"/>
                    <a:pt x="8" y="166"/>
                  </a:cubicBezTo>
                  <a:cubicBezTo>
                    <a:pt x="4" y="221"/>
                    <a:pt x="1" y="275"/>
                    <a:pt x="9" y="330"/>
                  </a:cubicBezTo>
                  <a:cubicBezTo>
                    <a:pt x="19" y="395"/>
                    <a:pt x="37" y="459"/>
                    <a:pt x="59" y="520"/>
                  </a:cubicBezTo>
                  <a:cubicBezTo>
                    <a:pt x="99" y="629"/>
                    <a:pt x="164" y="728"/>
                    <a:pt x="240" y="815"/>
                  </a:cubicBezTo>
                  <a:cubicBezTo>
                    <a:pt x="280" y="859"/>
                    <a:pt x="321" y="903"/>
                    <a:pt x="364" y="942"/>
                  </a:cubicBezTo>
                  <a:cubicBezTo>
                    <a:pt x="416" y="988"/>
                    <a:pt x="477" y="1023"/>
                    <a:pt x="535" y="1059"/>
                  </a:cubicBezTo>
                  <a:cubicBezTo>
                    <a:pt x="583" y="1090"/>
                    <a:pt x="637" y="1110"/>
                    <a:pt x="691" y="1127"/>
                  </a:cubicBezTo>
                  <a:cubicBezTo>
                    <a:pt x="756" y="1148"/>
                    <a:pt x="818" y="1166"/>
                    <a:pt x="887" y="1170"/>
                  </a:cubicBezTo>
                  <a:cubicBezTo>
                    <a:pt x="902" y="1171"/>
                    <a:pt x="916" y="1172"/>
                    <a:pt x="929" y="1172"/>
                  </a:cubicBezTo>
                  <a:cubicBezTo>
                    <a:pt x="979" y="1172"/>
                    <a:pt x="1023" y="1161"/>
                    <a:pt x="1067" y="1131"/>
                  </a:cubicBezTo>
                  <a:cubicBezTo>
                    <a:pt x="1137" y="1080"/>
                    <a:pt x="1178" y="994"/>
                    <a:pt x="1171" y="907"/>
                  </a:cubicBezTo>
                  <a:cubicBezTo>
                    <a:pt x="1165" y="836"/>
                    <a:pt x="1149" y="765"/>
                    <a:pt x="1116" y="700"/>
                  </a:cubicBezTo>
                  <a:cubicBezTo>
                    <a:pt x="1107" y="678"/>
                    <a:pt x="1094" y="658"/>
                    <a:pt x="1082" y="637"/>
                  </a:cubicBezTo>
                  <a:cubicBezTo>
                    <a:pt x="1068" y="580"/>
                    <a:pt x="1043" y="525"/>
                    <a:pt x="1011" y="475"/>
                  </a:cubicBezTo>
                  <a:cubicBezTo>
                    <a:pt x="971" y="410"/>
                    <a:pt x="915" y="354"/>
                    <a:pt x="858" y="306"/>
                  </a:cubicBezTo>
                  <a:cubicBezTo>
                    <a:pt x="797" y="250"/>
                    <a:pt x="727" y="208"/>
                    <a:pt x="658" y="165"/>
                  </a:cubicBezTo>
                  <a:cubicBezTo>
                    <a:pt x="532" y="86"/>
                    <a:pt x="386" y="23"/>
                    <a:pt x="240" y="2"/>
                  </a:cubicBezTo>
                  <a:cubicBezTo>
                    <a:pt x="227" y="0"/>
                    <a:pt x="218" y="0"/>
                    <a:pt x="206"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a:off x="919556" y="1810755"/>
              <a:ext cx="17007" cy="20744"/>
            </a:xfrm>
            <a:custGeom>
              <a:rect b="b" l="l" r="r" t="t"/>
              <a:pathLst>
                <a:path extrusionOk="0" h="594" w="487">
                  <a:moveTo>
                    <a:pt x="126" y="0"/>
                  </a:moveTo>
                  <a:cubicBezTo>
                    <a:pt x="114" y="0"/>
                    <a:pt x="103" y="2"/>
                    <a:pt x="92" y="8"/>
                  </a:cubicBezTo>
                  <a:cubicBezTo>
                    <a:pt x="52" y="24"/>
                    <a:pt x="20" y="60"/>
                    <a:pt x="13" y="103"/>
                  </a:cubicBezTo>
                  <a:cubicBezTo>
                    <a:pt x="1" y="183"/>
                    <a:pt x="9" y="255"/>
                    <a:pt x="41" y="329"/>
                  </a:cubicBezTo>
                  <a:cubicBezTo>
                    <a:pt x="74" y="407"/>
                    <a:pt x="137" y="469"/>
                    <a:pt x="192" y="531"/>
                  </a:cubicBezTo>
                  <a:cubicBezTo>
                    <a:pt x="220" y="563"/>
                    <a:pt x="249" y="585"/>
                    <a:pt x="292" y="592"/>
                  </a:cubicBezTo>
                  <a:cubicBezTo>
                    <a:pt x="300" y="593"/>
                    <a:pt x="307" y="594"/>
                    <a:pt x="315" y="594"/>
                  </a:cubicBezTo>
                  <a:cubicBezTo>
                    <a:pt x="348" y="594"/>
                    <a:pt x="381" y="583"/>
                    <a:pt x="406" y="564"/>
                  </a:cubicBezTo>
                  <a:cubicBezTo>
                    <a:pt x="478" y="512"/>
                    <a:pt x="487" y="415"/>
                    <a:pt x="437" y="350"/>
                  </a:cubicBezTo>
                  <a:cubicBezTo>
                    <a:pt x="430" y="310"/>
                    <a:pt x="419" y="273"/>
                    <a:pt x="404" y="234"/>
                  </a:cubicBezTo>
                  <a:cubicBezTo>
                    <a:pt x="365" y="146"/>
                    <a:pt x="289" y="82"/>
                    <a:pt x="213" y="28"/>
                  </a:cubicBezTo>
                  <a:cubicBezTo>
                    <a:pt x="190" y="12"/>
                    <a:pt x="163" y="1"/>
                    <a:pt x="136" y="1"/>
                  </a:cubicBezTo>
                  <a:cubicBezTo>
                    <a:pt x="132" y="1"/>
                    <a:pt x="129" y="0"/>
                    <a:pt x="126"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a:off x="874612" y="1803491"/>
              <a:ext cx="15925" cy="13305"/>
            </a:xfrm>
            <a:custGeom>
              <a:rect b="b" l="l" r="r" t="t"/>
              <a:pathLst>
                <a:path extrusionOk="0" h="381" w="456">
                  <a:moveTo>
                    <a:pt x="137" y="0"/>
                  </a:moveTo>
                  <a:cubicBezTo>
                    <a:pt x="123" y="0"/>
                    <a:pt x="107" y="3"/>
                    <a:pt x="95" y="9"/>
                  </a:cubicBezTo>
                  <a:cubicBezTo>
                    <a:pt x="60" y="22"/>
                    <a:pt x="33" y="49"/>
                    <a:pt x="16" y="82"/>
                  </a:cubicBezTo>
                  <a:cubicBezTo>
                    <a:pt x="1" y="115"/>
                    <a:pt x="1" y="154"/>
                    <a:pt x="15" y="188"/>
                  </a:cubicBezTo>
                  <a:cubicBezTo>
                    <a:pt x="29" y="227"/>
                    <a:pt x="55" y="246"/>
                    <a:pt x="88" y="264"/>
                  </a:cubicBezTo>
                  <a:cubicBezTo>
                    <a:pt x="90" y="266"/>
                    <a:pt x="93" y="268"/>
                    <a:pt x="95" y="270"/>
                  </a:cubicBezTo>
                  <a:lnTo>
                    <a:pt x="95" y="270"/>
                  </a:lnTo>
                  <a:cubicBezTo>
                    <a:pt x="93" y="269"/>
                    <a:pt x="91" y="268"/>
                    <a:pt x="89" y="267"/>
                  </a:cubicBezTo>
                  <a:lnTo>
                    <a:pt x="89" y="267"/>
                  </a:lnTo>
                  <a:cubicBezTo>
                    <a:pt x="132" y="292"/>
                    <a:pt x="174" y="321"/>
                    <a:pt x="214" y="351"/>
                  </a:cubicBezTo>
                  <a:cubicBezTo>
                    <a:pt x="241" y="370"/>
                    <a:pt x="272" y="380"/>
                    <a:pt x="303" y="380"/>
                  </a:cubicBezTo>
                  <a:cubicBezTo>
                    <a:pt x="343" y="380"/>
                    <a:pt x="382" y="363"/>
                    <a:pt x="410" y="328"/>
                  </a:cubicBezTo>
                  <a:cubicBezTo>
                    <a:pt x="455" y="271"/>
                    <a:pt x="451" y="174"/>
                    <a:pt x="387" y="132"/>
                  </a:cubicBezTo>
                  <a:cubicBezTo>
                    <a:pt x="325" y="90"/>
                    <a:pt x="263" y="50"/>
                    <a:pt x="198" y="13"/>
                  </a:cubicBezTo>
                  <a:cubicBezTo>
                    <a:pt x="185" y="3"/>
                    <a:pt x="165" y="0"/>
                    <a:pt x="146" y="0"/>
                  </a:cubicBezTo>
                  <a:cubicBezTo>
                    <a:pt x="143" y="0"/>
                    <a:pt x="140" y="0"/>
                    <a:pt x="1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775156" y="1712032"/>
              <a:ext cx="23328" cy="15680"/>
            </a:xfrm>
            <a:custGeom>
              <a:rect b="b" l="l" r="r" t="t"/>
              <a:pathLst>
                <a:path extrusionOk="0" h="449" w="668">
                  <a:moveTo>
                    <a:pt x="252" y="1"/>
                  </a:moveTo>
                  <a:cubicBezTo>
                    <a:pt x="226" y="1"/>
                    <a:pt x="198" y="2"/>
                    <a:pt x="171" y="5"/>
                  </a:cubicBezTo>
                  <a:cubicBezTo>
                    <a:pt x="107" y="12"/>
                    <a:pt x="48" y="52"/>
                    <a:pt x="20" y="111"/>
                  </a:cubicBezTo>
                  <a:cubicBezTo>
                    <a:pt x="7" y="140"/>
                    <a:pt x="1" y="173"/>
                    <a:pt x="5" y="205"/>
                  </a:cubicBezTo>
                  <a:cubicBezTo>
                    <a:pt x="11" y="256"/>
                    <a:pt x="34" y="292"/>
                    <a:pt x="69" y="328"/>
                  </a:cubicBezTo>
                  <a:cubicBezTo>
                    <a:pt x="156" y="416"/>
                    <a:pt x="272" y="431"/>
                    <a:pt x="386" y="446"/>
                  </a:cubicBezTo>
                  <a:cubicBezTo>
                    <a:pt x="396" y="448"/>
                    <a:pt x="407" y="449"/>
                    <a:pt x="417" y="449"/>
                  </a:cubicBezTo>
                  <a:cubicBezTo>
                    <a:pt x="496" y="449"/>
                    <a:pt x="570" y="406"/>
                    <a:pt x="607" y="336"/>
                  </a:cubicBezTo>
                  <a:cubicBezTo>
                    <a:pt x="622" y="325"/>
                    <a:pt x="635" y="311"/>
                    <a:pt x="644" y="292"/>
                  </a:cubicBezTo>
                  <a:cubicBezTo>
                    <a:pt x="668" y="238"/>
                    <a:pt x="650" y="181"/>
                    <a:pt x="611" y="141"/>
                  </a:cubicBezTo>
                  <a:lnTo>
                    <a:pt x="606" y="136"/>
                  </a:lnTo>
                  <a:cubicBezTo>
                    <a:pt x="603" y="129"/>
                    <a:pt x="599" y="122"/>
                    <a:pt x="593" y="115"/>
                  </a:cubicBezTo>
                  <a:cubicBezTo>
                    <a:pt x="571" y="85"/>
                    <a:pt x="544" y="60"/>
                    <a:pt x="509" y="45"/>
                  </a:cubicBezTo>
                  <a:cubicBezTo>
                    <a:pt x="481" y="32"/>
                    <a:pt x="454" y="25"/>
                    <a:pt x="426" y="25"/>
                  </a:cubicBezTo>
                  <a:cubicBezTo>
                    <a:pt x="370" y="7"/>
                    <a:pt x="310" y="1"/>
                    <a:pt x="252"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741422" y="1851857"/>
              <a:ext cx="241908" cy="124638"/>
            </a:xfrm>
            <a:custGeom>
              <a:rect b="b" l="l" r="r" t="t"/>
              <a:pathLst>
                <a:path extrusionOk="0" h="3569" w="6927">
                  <a:moveTo>
                    <a:pt x="5109" y="209"/>
                  </a:moveTo>
                  <a:lnTo>
                    <a:pt x="5109" y="209"/>
                  </a:lnTo>
                  <a:cubicBezTo>
                    <a:pt x="5108" y="210"/>
                    <a:pt x="5107" y="210"/>
                    <a:pt x="5106" y="210"/>
                  </a:cubicBezTo>
                  <a:cubicBezTo>
                    <a:pt x="5107" y="210"/>
                    <a:pt x="5108" y="210"/>
                    <a:pt x="5109" y="209"/>
                  </a:cubicBezTo>
                  <a:close/>
                  <a:moveTo>
                    <a:pt x="6729" y="402"/>
                  </a:moveTo>
                  <a:lnTo>
                    <a:pt x="6729" y="402"/>
                  </a:lnTo>
                  <a:cubicBezTo>
                    <a:pt x="6732" y="403"/>
                    <a:pt x="6735" y="403"/>
                    <a:pt x="6736" y="404"/>
                  </a:cubicBezTo>
                  <a:cubicBezTo>
                    <a:pt x="6735" y="403"/>
                    <a:pt x="6733" y="403"/>
                    <a:pt x="6729" y="402"/>
                  </a:cubicBezTo>
                  <a:close/>
                  <a:moveTo>
                    <a:pt x="3535" y="628"/>
                  </a:moveTo>
                  <a:cubicBezTo>
                    <a:pt x="3534" y="628"/>
                    <a:pt x="3532" y="629"/>
                    <a:pt x="3531" y="630"/>
                  </a:cubicBezTo>
                  <a:cubicBezTo>
                    <a:pt x="3532" y="629"/>
                    <a:pt x="3534" y="628"/>
                    <a:pt x="3535" y="628"/>
                  </a:cubicBezTo>
                  <a:close/>
                  <a:moveTo>
                    <a:pt x="3529" y="631"/>
                  </a:moveTo>
                  <a:cubicBezTo>
                    <a:pt x="3525" y="631"/>
                    <a:pt x="3524" y="632"/>
                    <a:pt x="3520" y="635"/>
                  </a:cubicBezTo>
                  <a:cubicBezTo>
                    <a:pt x="3522" y="635"/>
                    <a:pt x="3525" y="632"/>
                    <a:pt x="3529" y="631"/>
                  </a:cubicBezTo>
                  <a:close/>
                  <a:moveTo>
                    <a:pt x="5458" y="0"/>
                  </a:moveTo>
                  <a:cubicBezTo>
                    <a:pt x="4972" y="3"/>
                    <a:pt x="4484" y="92"/>
                    <a:pt x="4019" y="228"/>
                  </a:cubicBezTo>
                  <a:cubicBezTo>
                    <a:pt x="3529" y="369"/>
                    <a:pt x="3054" y="573"/>
                    <a:pt x="2604" y="812"/>
                  </a:cubicBezTo>
                  <a:cubicBezTo>
                    <a:pt x="2187" y="1035"/>
                    <a:pt x="1793" y="1298"/>
                    <a:pt x="1432" y="1601"/>
                  </a:cubicBezTo>
                  <a:cubicBezTo>
                    <a:pt x="1131" y="1851"/>
                    <a:pt x="858" y="2133"/>
                    <a:pt x="614" y="2438"/>
                  </a:cubicBezTo>
                  <a:cubicBezTo>
                    <a:pt x="489" y="2593"/>
                    <a:pt x="378" y="2757"/>
                    <a:pt x="274" y="2928"/>
                  </a:cubicBezTo>
                  <a:cubicBezTo>
                    <a:pt x="175" y="3095"/>
                    <a:pt x="92" y="3272"/>
                    <a:pt x="20" y="3453"/>
                  </a:cubicBezTo>
                  <a:cubicBezTo>
                    <a:pt x="1" y="3500"/>
                    <a:pt x="39" y="3552"/>
                    <a:pt x="85" y="3564"/>
                  </a:cubicBezTo>
                  <a:cubicBezTo>
                    <a:pt x="93" y="3567"/>
                    <a:pt x="102" y="3568"/>
                    <a:pt x="110" y="3568"/>
                  </a:cubicBezTo>
                  <a:cubicBezTo>
                    <a:pt x="125" y="3568"/>
                    <a:pt x="140" y="3564"/>
                    <a:pt x="154" y="3556"/>
                  </a:cubicBezTo>
                  <a:cubicBezTo>
                    <a:pt x="176" y="3542"/>
                    <a:pt x="186" y="3524"/>
                    <a:pt x="197" y="3501"/>
                  </a:cubicBezTo>
                  <a:cubicBezTo>
                    <a:pt x="198" y="3495"/>
                    <a:pt x="199" y="3493"/>
                    <a:pt x="201" y="3489"/>
                  </a:cubicBezTo>
                  <a:lnTo>
                    <a:pt x="201" y="3489"/>
                  </a:lnTo>
                  <a:cubicBezTo>
                    <a:pt x="201" y="3490"/>
                    <a:pt x="199" y="3493"/>
                    <a:pt x="199" y="3494"/>
                  </a:cubicBezTo>
                  <a:cubicBezTo>
                    <a:pt x="201" y="3493"/>
                    <a:pt x="201" y="3490"/>
                    <a:pt x="204" y="3487"/>
                  </a:cubicBezTo>
                  <a:cubicBezTo>
                    <a:pt x="204" y="3484"/>
                    <a:pt x="205" y="3481"/>
                    <a:pt x="206" y="3478"/>
                  </a:cubicBezTo>
                  <a:lnTo>
                    <a:pt x="206" y="3478"/>
                  </a:lnTo>
                  <a:cubicBezTo>
                    <a:pt x="207" y="3478"/>
                    <a:pt x="207" y="3477"/>
                    <a:pt x="207" y="3477"/>
                  </a:cubicBezTo>
                  <a:lnTo>
                    <a:pt x="207" y="3477"/>
                  </a:lnTo>
                  <a:cubicBezTo>
                    <a:pt x="208" y="3475"/>
                    <a:pt x="209" y="3473"/>
                    <a:pt x="210" y="3472"/>
                  </a:cubicBezTo>
                  <a:cubicBezTo>
                    <a:pt x="342" y="3168"/>
                    <a:pt x="510" y="2887"/>
                    <a:pt x="709" y="2623"/>
                  </a:cubicBezTo>
                  <a:cubicBezTo>
                    <a:pt x="985" y="2265"/>
                    <a:pt x="1311" y="1951"/>
                    <a:pt x="1668" y="1677"/>
                  </a:cubicBezTo>
                  <a:cubicBezTo>
                    <a:pt x="2234" y="1249"/>
                    <a:pt x="2862" y="900"/>
                    <a:pt x="3519" y="632"/>
                  </a:cubicBezTo>
                  <a:lnTo>
                    <a:pt x="3519" y="632"/>
                  </a:lnTo>
                  <a:cubicBezTo>
                    <a:pt x="3519" y="633"/>
                    <a:pt x="3518" y="633"/>
                    <a:pt x="3518" y="635"/>
                  </a:cubicBezTo>
                  <a:cubicBezTo>
                    <a:pt x="3520" y="635"/>
                    <a:pt x="3520" y="632"/>
                    <a:pt x="3521" y="632"/>
                  </a:cubicBezTo>
                  <a:lnTo>
                    <a:pt x="3545" y="623"/>
                  </a:lnTo>
                  <a:lnTo>
                    <a:pt x="3545" y="623"/>
                  </a:lnTo>
                  <a:cubicBezTo>
                    <a:pt x="3543" y="624"/>
                    <a:pt x="3539" y="626"/>
                    <a:pt x="3535" y="628"/>
                  </a:cubicBezTo>
                  <a:lnTo>
                    <a:pt x="3535" y="628"/>
                  </a:lnTo>
                  <a:cubicBezTo>
                    <a:pt x="3789" y="526"/>
                    <a:pt x="4047" y="439"/>
                    <a:pt x="4311" y="366"/>
                  </a:cubicBezTo>
                  <a:cubicBezTo>
                    <a:pt x="4574" y="293"/>
                    <a:pt x="4841" y="242"/>
                    <a:pt x="5112" y="209"/>
                  </a:cubicBezTo>
                  <a:lnTo>
                    <a:pt x="5112" y="209"/>
                  </a:lnTo>
                  <a:cubicBezTo>
                    <a:pt x="5111" y="209"/>
                    <a:pt x="5110" y="209"/>
                    <a:pt x="5109" y="209"/>
                  </a:cubicBezTo>
                  <a:lnTo>
                    <a:pt x="5109" y="209"/>
                  </a:lnTo>
                  <a:cubicBezTo>
                    <a:pt x="5263" y="193"/>
                    <a:pt x="5416" y="183"/>
                    <a:pt x="5570" y="183"/>
                  </a:cubicBezTo>
                  <a:cubicBezTo>
                    <a:pt x="5728" y="183"/>
                    <a:pt x="5886" y="193"/>
                    <a:pt x="6043" y="214"/>
                  </a:cubicBezTo>
                  <a:cubicBezTo>
                    <a:pt x="6278" y="248"/>
                    <a:pt x="6506" y="306"/>
                    <a:pt x="6724" y="396"/>
                  </a:cubicBezTo>
                  <a:cubicBezTo>
                    <a:pt x="6748" y="407"/>
                    <a:pt x="6772" y="417"/>
                    <a:pt x="6797" y="429"/>
                  </a:cubicBezTo>
                  <a:cubicBezTo>
                    <a:pt x="6811" y="436"/>
                    <a:pt x="6826" y="440"/>
                    <a:pt x="6840" y="440"/>
                  </a:cubicBezTo>
                  <a:cubicBezTo>
                    <a:pt x="6867" y="440"/>
                    <a:pt x="6891" y="427"/>
                    <a:pt x="6906" y="400"/>
                  </a:cubicBezTo>
                  <a:cubicBezTo>
                    <a:pt x="6927" y="366"/>
                    <a:pt x="6916" y="308"/>
                    <a:pt x="6876" y="291"/>
                  </a:cubicBezTo>
                  <a:cubicBezTo>
                    <a:pt x="6664" y="193"/>
                    <a:pt x="6443" y="120"/>
                    <a:pt x="6216" y="72"/>
                  </a:cubicBezTo>
                  <a:cubicBezTo>
                    <a:pt x="5982" y="23"/>
                    <a:pt x="5742" y="3"/>
                    <a:pt x="55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5"/>
          <p:cNvGrpSpPr/>
          <p:nvPr/>
        </p:nvGrpSpPr>
        <p:grpSpPr>
          <a:xfrm rot="1421492">
            <a:off x="1120411" y="-25712"/>
            <a:ext cx="775118" cy="637943"/>
            <a:chOff x="1697257" y="1798916"/>
            <a:chExt cx="467646" cy="384916"/>
          </a:xfrm>
        </p:grpSpPr>
        <p:sp>
          <p:nvSpPr>
            <p:cNvPr id="253" name="Google Shape;253;p5"/>
            <p:cNvSpPr/>
            <p:nvPr/>
          </p:nvSpPr>
          <p:spPr>
            <a:xfrm>
              <a:off x="1750058" y="1798916"/>
              <a:ext cx="414844" cy="384916"/>
            </a:xfrm>
            <a:custGeom>
              <a:rect b="b" l="l" r="r" t="t"/>
              <a:pathLst>
                <a:path extrusionOk="0" h="11022" w="11879">
                  <a:moveTo>
                    <a:pt x="4963" y="0"/>
                  </a:moveTo>
                  <a:cubicBezTo>
                    <a:pt x="4894" y="0"/>
                    <a:pt x="4825" y="3"/>
                    <a:pt x="4758" y="7"/>
                  </a:cubicBezTo>
                  <a:cubicBezTo>
                    <a:pt x="4635" y="15"/>
                    <a:pt x="4510" y="35"/>
                    <a:pt x="4379" y="68"/>
                  </a:cubicBezTo>
                  <a:cubicBezTo>
                    <a:pt x="4196" y="112"/>
                    <a:pt x="4007" y="166"/>
                    <a:pt x="3804" y="235"/>
                  </a:cubicBezTo>
                  <a:cubicBezTo>
                    <a:pt x="3420" y="365"/>
                    <a:pt x="3040" y="529"/>
                    <a:pt x="2638" y="737"/>
                  </a:cubicBezTo>
                  <a:cubicBezTo>
                    <a:pt x="2286" y="920"/>
                    <a:pt x="1925" y="1131"/>
                    <a:pt x="1531" y="1385"/>
                  </a:cubicBezTo>
                  <a:cubicBezTo>
                    <a:pt x="1280" y="1545"/>
                    <a:pt x="1037" y="1712"/>
                    <a:pt x="793" y="1879"/>
                  </a:cubicBezTo>
                  <a:lnTo>
                    <a:pt x="582" y="2017"/>
                  </a:lnTo>
                  <a:cubicBezTo>
                    <a:pt x="579" y="1992"/>
                    <a:pt x="576" y="1966"/>
                    <a:pt x="572" y="1933"/>
                  </a:cubicBezTo>
                  <a:cubicBezTo>
                    <a:pt x="563" y="1901"/>
                    <a:pt x="535" y="1879"/>
                    <a:pt x="502" y="1879"/>
                  </a:cubicBezTo>
                  <a:cubicBezTo>
                    <a:pt x="499" y="1879"/>
                    <a:pt x="496" y="1879"/>
                    <a:pt x="493" y="1879"/>
                  </a:cubicBezTo>
                  <a:cubicBezTo>
                    <a:pt x="455" y="1885"/>
                    <a:pt x="427" y="1920"/>
                    <a:pt x="431" y="1959"/>
                  </a:cubicBezTo>
                  <a:cubicBezTo>
                    <a:pt x="438" y="2024"/>
                    <a:pt x="445" y="2090"/>
                    <a:pt x="449" y="2155"/>
                  </a:cubicBezTo>
                  <a:cubicBezTo>
                    <a:pt x="448" y="2176"/>
                    <a:pt x="449" y="2197"/>
                    <a:pt x="455" y="2220"/>
                  </a:cubicBezTo>
                  <a:cubicBezTo>
                    <a:pt x="459" y="2304"/>
                    <a:pt x="461" y="2387"/>
                    <a:pt x="461" y="2473"/>
                  </a:cubicBezTo>
                  <a:cubicBezTo>
                    <a:pt x="457" y="2687"/>
                    <a:pt x="443" y="2905"/>
                    <a:pt x="417" y="3117"/>
                  </a:cubicBezTo>
                  <a:cubicBezTo>
                    <a:pt x="373" y="3480"/>
                    <a:pt x="304" y="3846"/>
                    <a:pt x="235" y="4201"/>
                  </a:cubicBezTo>
                  <a:cubicBezTo>
                    <a:pt x="167" y="4554"/>
                    <a:pt x="97" y="4920"/>
                    <a:pt x="51" y="5285"/>
                  </a:cubicBezTo>
                  <a:cubicBezTo>
                    <a:pt x="24" y="5507"/>
                    <a:pt x="9" y="5680"/>
                    <a:pt x="6" y="5841"/>
                  </a:cubicBezTo>
                  <a:cubicBezTo>
                    <a:pt x="2" y="6012"/>
                    <a:pt x="0" y="6178"/>
                    <a:pt x="16" y="6342"/>
                  </a:cubicBezTo>
                  <a:cubicBezTo>
                    <a:pt x="28" y="6494"/>
                    <a:pt x="47" y="6618"/>
                    <a:pt x="75" y="6729"/>
                  </a:cubicBezTo>
                  <a:lnTo>
                    <a:pt x="90" y="6785"/>
                  </a:lnTo>
                  <a:cubicBezTo>
                    <a:pt x="123" y="6904"/>
                    <a:pt x="165" y="7015"/>
                    <a:pt x="213" y="7114"/>
                  </a:cubicBezTo>
                  <a:cubicBezTo>
                    <a:pt x="332" y="7365"/>
                    <a:pt x="477" y="7585"/>
                    <a:pt x="644" y="7763"/>
                  </a:cubicBezTo>
                  <a:cubicBezTo>
                    <a:pt x="731" y="7854"/>
                    <a:pt x="823" y="7951"/>
                    <a:pt x="928" y="8025"/>
                  </a:cubicBezTo>
                  <a:cubicBezTo>
                    <a:pt x="996" y="8071"/>
                    <a:pt x="1099" y="8140"/>
                    <a:pt x="1211" y="8178"/>
                  </a:cubicBezTo>
                  <a:cubicBezTo>
                    <a:pt x="1313" y="8212"/>
                    <a:pt x="1399" y="8229"/>
                    <a:pt x="1480" y="8229"/>
                  </a:cubicBezTo>
                  <a:cubicBezTo>
                    <a:pt x="1501" y="8229"/>
                    <a:pt x="1522" y="8228"/>
                    <a:pt x="1542" y="8225"/>
                  </a:cubicBezTo>
                  <a:cubicBezTo>
                    <a:pt x="1650" y="8213"/>
                    <a:pt x="1754" y="8174"/>
                    <a:pt x="1839" y="8108"/>
                  </a:cubicBezTo>
                  <a:cubicBezTo>
                    <a:pt x="1845" y="8399"/>
                    <a:pt x="1872" y="8635"/>
                    <a:pt x="1926" y="8851"/>
                  </a:cubicBezTo>
                  <a:cubicBezTo>
                    <a:pt x="2002" y="9167"/>
                    <a:pt x="2099" y="9407"/>
                    <a:pt x="2230" y="9606"/>
                  </a:cubicBezTo>
                  <a:cubicBezTo>
                    <a:pt x="2304" y="9719"/>
                    <a:pt x="2391" y="9822"/>
                    <a:pt x="2488" y="9912"/>
                  </a:cubicBezTo>
                  <a:cubicBezTo>
                    <a:pt x="2580" y="9999"/>
                    <a:pt x="2678" y="10070"/>
                    <a:pt x="2790" y="10133"/>
                  </a:cubicBezTo>
                  <a:cubicBezTo>
                    <a:pt x="2983" y="10243"/>
                    <a:pt x="3202" y="10297"/>
                    <a:pt x="3422" y="10297"/>
                  </a:cubicBezTo>
                  <a:cubicBezTo>
                    <a:pt x="3671" y="10297"/>
                    <a:pt x="3921" y="10227"/>
                    <a:pt x="4138" y="10090"/>
                  </a:cubicBezTo>
                  <a:cubicBezTo>
                    <a:pt x="4238" y="10027"/>
                    <a:pt x="4327" y="9951"/>
                    <a:pt x="4400" y="9862"/>
                  </a:cubicBezTo>
                  <a:cubicBezTo>
                    <a:pt x="4437" y="9817"/>
                    <a:pt x="4472" y="9774"/>
                    <a:pt x="4501" y="9724"/>
                  </a:cubicBezTo>
                  <a:lnTo>
                    <a:pt x="4530" y="9665"/>
                  </a:lnTo>
                  <a:cubicBezTo>
                    <a:pt x="4628" y="9879"/>
                    <a:pt x="4724" y="10061"/>
                    <a:pt x="4828" y="10217"/>
                  </a:cubicBezTo>
                  <a:cubicBezTo>
                    <a:pt x="4956" y="10411"/>
                    <a:pt x="5083" y="10561"/>
                    <a:pt x="5219" y="10678"/>
                  </a:cubicBezTo>
                  <a:cubicBezTo>
                    <a:pt x="5376" y="10815"/>
                    <a:pt x="5536" y="10908"/>
                    <a:pt x="5693" y="10956"/>
                  </a:cubicBezTo>
                  <a:cubicBezTo>
                    <a:pt x="5779" y="10982"/>
                    <a:pt x="5894" y="11014"/>
                    <a:pt x="6008" y="11018"/>
                  </a:cubicBezTo>
                  <a:cubicBezTo>
                    <a:pt x="6047" y="11020"/>
                    <a:pt x="6086" y="11021"/>
                    <a:pt x="6126" y="11021"/>
                  </a:cubicBezTo>
                  <a:cubicBezTo>
                    <a:pt x="6193" y="11021"/>
                    <a:pt x="6262" y="11017"/>
                    <a:pt x="6330" y="11004"/>
                  </a:cubicBezTo>
                  <a:cubicBezTo>
                    <a:pt x="6565" y="10959"/>
                    <a:pt x="6777" y="10858"/>
                    <a:pt x="6944" y="10717"/>
                  </a:cubicBezTo>
                  <a:cubicBezTo>
                    <a:pt x="7051" y="10623"/>
                    <a:pt x="7125" y="10546"/>
                    <a:pt x="7184" y="10466"/>
                  </a:cubicBezTo>
                  <a:cubicBezTo>
                    <a:pt x="7263" y="10359"/>
                    <a:pt x="7318" y="10268"/>
                    <a:pt x="7351" y="10176"/>
                  </a:cubicBezTo>
                  <a:cubicBezTo>
                    <a:pt x="7465" y="10332"/>
                    <a:pt x="7601" y="10469"/>
                    <a:pt x="7744" y="10573"/>
                  </a:cubicBezTo>
                  <a:cubicBezTo>
                    <a:pt x="7902" y="10694"/>
                    <a:pt x="8065" y="10786"/>
                    <a:pt x="8231" y="10845"/>
                  </a:cubicBezTo>
                  <a:cubicBezTo>
                    <a:pt x="8420" y="10917"/>
                    <a:pt x="8586" y="10953"/>
                    <a:pt x="8735" y="10959"/>
                  </a:cubicBezTo>
                  <a:cubicBezTo>
                    <a:pt x="8752" y="10959"/>
                    <a:pt x="8768" y="10959"/>
                    <a:pt x="8784" y="10959"/>
                  </a:cubicBezTo>
                  <a:cubicBezTo>
                    <a:pt x="8965" y="10959"/>
                    <a:pt x="9103" y="10938"/>
                    <a:pt x="9229" y="10887"/>
                  </a:cubicBezTo>
                  <a:cubicBezTo>
                    <a:pt x="9388" y="10823"/>
                    <a:pt x="9522" y="10724"/>
                    <a:pt x="9609" y="10604"/>
                  </a:cubicBezTo>
                  <a:cubicBezTo>
                    <a:pt x="9711" y="10462"/>
                    <a:pt x="9770" y="10296"/>
                    <a:pt x="9783" y="10125"/>
                  </a:cubicBezTo>
                  <a:cubicBezTo>
                    <a:pt x="9789" y="10030"/>
                    <a:pt x="9789" y="9940"/>
                    <a:pt x="9776" y="9862"/>
                  </a:cubicBezTo>
                  <a:lnTo>
                    <a:pt x="9776" y="9862"/>
                  </a:lnTo>
                  <a:cubicBezTo>
                    <a:pt x="10078" y="10034"/>
                    <a:pt x="10375" y="10119"/>
                    <a:pt x="10659" y="10119"/>
                  </a:cubicBezTo>
                  <a:cubicBezTo>
                    <a:pt x="10704" y="10119"/>
                    <a:pt x="10750" y="10117"/>
                    <a:pt x="10794" y="10112"/>
                  </a:cubicBezTo>
                  <a:cubicBezTo>
                    <a:pt x="11140" y="10078"/>
                    <a:pt x="11460" y="9903"/>
                    <a:pt x="11653" y="9642"/>
                  </a:cubicBezTo>
                  <a:cubicBezTo>
                    <a:pt x="11754" y="9506"/>
                    <a:pt x="11819" y="9353"/>
                    <a:pt x="11853" y="9185"/>
                  </a:cubicBezTo>
                  <a:cubicBezTo>
                    <a:pt x="11871" y="9102"/>
                    <a:pt x="11878" y="9020"/>
                    <a:pt x="11874" y="8933"/>
                  </a:cubicBezTo>
                  <a:cubicBezTo>
                    <a:pt x="11871" y="8835"/>
                    <a:pt x="11860" y="8757"/>
                    <a:pt x="11841" y="8675"/>
                  </a:cubicBezTo>
                  <a:cubicBezTo>
                    <a:pt x="11791" y="8475"/>
                    <a:pt x="11703" y="8291"/>
                    <a:pt x="11581" y="8131"/>
                  </a:cubicBezTo>
                  <a:cubicBezTo>
                    <a:pt x="11471" y="7986"/>
                    <a:pt x="11330" y="7848"/>
                    <a:pt x="11162" y="7728"/>
                  </a:cubicBezTo>
                  <a:cubicBezTo>
                    <a:pt x="11204" y="7709"/>
                    <a:pt x="11244" y="7688"/>
                    <a:pt x="11286" y="7666"/>
                  </a:cubicBezTo>
                  <a:cubicBezTo>
                    <a:pt x="11358" y="7625"/>
                    <a:pt x="11440" y="7576"/>
                    <a:pt x="11512" y="7512"/>
                  </a:cubicBezTo>
                  <a:cubicBezTo>
                    <a:pt x="11632" y="7400"/>
                    <a:pt x="11708" y="7281"/>
                    <a:pt x="11736" y="7155"/>
                  </a:cubicBezTo>
                  <a:cubicBezTo>
                    <a:pt x="11757" y="7060"/>
                    <a:pt x="11755" y="6962"/>
                    <a:pt x="11730" y="6861"/>
                  </a:cubicBezTo>
                  <a:cubicBezTo>
                    <a:pt x="11681" y="6658"/>
                    <a:pt x="11548" y="6482"/>
                    <a:pt x="11440" y="6368"/>
                  </a:cubicBezTo>
                  <a:cubicBezTo>
                    <a:pt x="11218" y="6124"/>
                    <a:pt x="10927" y="5903"/>
                    <a:pt x="10575" y="5713"/>
                  </a:cubicBezTo>
                  <a:cubicBezTo>
                    <a:pt x="10394" y="5612"/>
                    <a:pt x="10230" y="5535"/>
                    <a:pt x="10074" y="5478"/>
                  </a:cubicBezTo>
                  <a:cubicBezTo>
                    <a:pt x="10181" y="5432"/>
                    <a:pt x="10280" y="5381"/>
                    <a:pt x="10369" y="5323"/>
                  </a:cubicBezTo>
                  <a:cubicBezTo>
                    <a:pt x="10546" y="5209"/>
                    <a:pt x="10666" y="5080"/>
                    <a:pt x="10736" y="4933"/>
                  </a:cubicBezTo>
                  <a:cubicBezTo>
                    <a:pt x="10801" y="4797"/>
                    <a:pt x="10819" y="4639"/>
                    <a:pt x="10783" y="4484"/>
                  </a:cubicBezTo>
                  <a:cubicBezTo>
                    <a:pt x="10749" y="4339"/>
                    <a:pt x="10674" y="4196"/>
                    <a:pt x="10571" y="4067"/>
                  </a:cubicBezTo>
                  <a:cubicBezTo>
                    <a:pt x="10463" y="3933"/>
                    <a:pt x="10321" y="3805"/>
                    <a:pt x="10166" y="3699"/>
                  </a:cubicBezTo>
                  <a:cubicBezTo>
                    <a:pt x="9998" y="3584"/>
                    <a:pt x="9814" y="3486"/>
                    <a:pt x="9617" y="3407"/>
                  </a:cubicBezTo>
                  <a:cubicBezTo>
                    <a:pt x="9280" y="3273"/>
                    <a:pt x="8949" y="3197"/>
                    <a:pt x="8635" y="3184"/>
                  </a:cubicBezTo>
                  <a:cubicBezTo>
                    <a:pt x="8675" y="3142"/>
                    <a:pt x="8707" y="3099"/>
                    <a:pt x="8733" y="3052"/>
                  </a:cubicBezTo>
                  <a:cubicBezTo>
                    <a:pt x="8807" y="2928"/>
                    <a:pt x="8838" y="2783"/>
                    <a:pt x="8829" y="2622"/>
                  </a:cubicBezTo>
                  <a:cubicBezTo>
                    <a:pt x="8823" y="2561"/>
                    <a:pt x="8815" y="2499"/>
                    <a:pt x="8800" y="2438"/>
                  </a:cubicBezTo>
                  <a:cubicBezTo>
                    <a:pt x="8742" y="2208"/>
                    <a:pt x="8608" y="1983"/>
                    <a:pt x="8420" y="1807"/>
                  </a:cubicBezTo>
                  <a:cubicBezTo>
                    <a:pt x="8085" y="1495"/>
                    <a:pt x="7643" y="1406"/>
                    <a:pt x="7331" y="1385"/>
                  </a:cubicBezTo>
                  <a:cubicBezTo>
                    <a:pt x="7258" y="1380"/>
                    <a:pt x="7184" y="1377"/>
                    <a:pt x="7109" y="1377"/>
                  </a:cubicBezTo>
                  <a:cubicBezTo>
                    <a:pt x="6972" y="1377"/>
                    <a:pt x="6833" y="1386"/>
                    <a:pt x="6694" y="1407"/>
                  </a:cubicBezTo>
                  <a:cubicBezTo>
                    <a:pt x="6722" y="1366"/>
                    <a:pt x="6747" y="1323"/>
                    <a:pt x="6770" y="1277"/>
                  </a:cubicBezTo>
                  <a:cubicBezTo>
                    <a:pt x="6798" y="1223"/>
                    <a:pt x="6814" y="1167"/>
                    <a:pt x="6828" y="1099"/>
                  </a:cubicBezTo>
                  <a:cubicBezTo>
                    <a:pt x="6837" y="1048"/>
                    <a:pt x="6837" y="1001"/>
                    <a:pt x="6834" y="946"/>
                  </a:cubicBezTo>
                  <a:cubicBezTo>
                    <a:pt x="6832" y="911"/>
                    <a:pt x="6827" y="877"/>
                    <a:pt x="6819" y="844"/>
                  </a:cubicBezTo>
                  <a:cubicBezTo>
                    <a:pt x="6805" y="788"/>
                    <a:pt x="6781" y="737"/>
                    <a:pt x="6754" y="692"/>
                  </a:cubicBezTo>
                  <a:cubicBezTo>
                    <a:pt x="6722" y="639"/>
                    <a:pt x="6690" y="592"/>
                    <a:pt x="6650" y="551"/>
                  </a:cubicBezTo>
                  <a:cubicBezTo>
                    <a:pt x="6614" y="511"/>
                    <a:pt x="6573" y="471"/>
                    <a:pt x="6530" y="439"/>
                  </a:cubicBezTo>
                  <a:cubicBezTo>
                    <a:pt x="6453" y="378"/>
                    <a:pt x="6360" y="322"/>
                    <a:pt x="6248" y="268"/>
                  </a:cubicBezTo>
                  <a:cubicBezTo>
                    <a:pt x="6046" y="170"/>
                    <a:pt x="5807" y="97"/>
                    <a:pt x="5524" y="49"/>
                  </a:cubicBezTo>
                  <a:cubicBezTo>
                    <a:pt x="5334" y="16"/>
                    <a:pt x="5146" y="0"/>
                    <a:pt x="49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5"/>
            <p:cNvSpPr/>
            <p:nvPr/>
          </p:nvSpPr>
          <p:spPr>
            <a:xfrm>
              <a:off x="1697257" y="1831428"/>
              <a:ext cx="436426" cy="303442"/>
            </a:xfrm>
            <a:custGeom>
              <a:rect b="b" l="l" r="r" t="t"/>
              <a:pathLst>
                <a:path extrusionOk="0" h="8689" w="12497">
                  <a:moveTo>
                    <a:pt x="9439" y="3982"/>
                  </a:moveTo>
                  <a:cubicBezTo>
                    <a:pt x="9435" y="3983"/>
                    <a:pt x="9431" y="3983"/>
                    <a:pt x="9428" y="3984"/>
                  </a:cubicBezTo>
                  <a:lnTo>
                    <a:pt x="9428" y="3984"/>
                  </a:lnTo>
                  <a:cubicBezTo>
                    <a:pt x="9431" y="3984"/>
                    <a:pt x="9435" y="3983"/>
                    <a:pt x="9439" y="3982"/>
                  </a:cubicBezTo>
                  <a:close/>
                  <a:moveTo>
                    <a:pt x="9906" y="6052"/>
                  </a:moveTo>
                  <a:lnTo>
                    <a:pt x="9906" y="6052"/>
                  </a:lnTo>
                  <a:cubicBezTo>
                    <a:pt x="9906" y="6052"/>
                    <a:pt x="9906" y="6052"/>
                    <a:pt x="9906" y="6052"/>
                  </a:cubicBezTo>
                  <a:cubicBezTo>
                    <a:pt x="9906" y="6052"/>
                    <a:pt x="9906" y="6052"/>
                    <a:pt x="9906" y="6052"/>
                  </a:cubicBezTo>
                  <a:close/>
                  <a:moveTo>
                    <a:pt x="7350" y="7357"/>
                  </a:moveTo>
                  <a:cubicBezTo>
                    <a:pt x="7350" y="7357"/>
                    <a:pt x="7350" y="7357"/>
                    <a:pt x="7350" y="7358"/>
                  </a:cubicBezTo>
                  <a:cubicBezTo>
                    <a:pt x="7350" y="7357"/>
                    <a:pt x="7350" y="7357"/>
                    <a:pt x="7350" y="7357"/>
                  </a:cubicBezTo>
                  <a:close/>
                  <a:moveTo>
                    <a:pt x="253" y="0"/>
                  </a:moveTo>
                  <a:cubicBezTo>
                    <a:pt x="218" y="0"/>
                    <a:pt x="182" y="8"/>
                    <a:pt x="153" y="19"/>
                  </a:cubicBezTo>
                  <a:cubicBezTo>
                    <a:pt x="93" y="42"/>
                    <a:pt x="48" y="92"/>
                    <a:pt x="23" y="153"/>
                  </a:cubicBezTo>
                  <a:cubicBezTo>
                    <a:pt x="1" y="214"/>
                    <a:pt x="2" y="279"/>
                    <a:pt x="28" y="337"/>
                  </a:cubicBezTo>
                  <a:cubicBezTo>
                    <a:pt x="56" y="400"/>
                    <a:pt x="104" y="436"/>
                    <a:pt x="165" y="465"/>
                  </a:cubicBezTo>
                  <a:cubicBezTo>
                    <a:pt x="760" y="753"/>
                    <a:pt x="1349" y="1050"/>
                    <a:pt x="1932" y="1365"/>
                  </a:cubicBezTo>
                  <a:cubicBezTo>
                    <a:pt x="2700" y="1781"/>
                    <a:pt x="3455" y="2221"/>
                    <a:pt x="4203" y="2672"/>
                  </a:cubicBezTo>
                  <a:cubicBezTo>
                    <a:pt x="4254" y="2701"/>
                    <a:pt x="4304" y="2734"/>
                    <a:pt x="4355" y="2766"/>
                  </a:cubicBezTo>
                  <a:cubicBezTo>
                    <a:pt x="4225" y="3470"/>
                    <a:pt x="4197" y="4191"/>
                    <a:pt x="4258" y="4903"/>
                  </a:cubicBezTo>
                  <a:cubicBezTo>
                    <a:pt x="4290" y="5293"/>
                    <a:pt x="4344" y="5679"/>
                    <a:pt x="4420" y="6061"/>
                  </a:cubicBezTo>
                  <a:cubicBezTo>
                    <a:pt x="4493" y="6436"/>
                    <a:pt x="4584" y="6806"/>
                    <a:pt x="4687" y="7171"/>
                  </a:cubicBezTo>
                  <a:cubicBezTo>
                    <a:pt x="4690" y="7191"/>
                    <a:pt x="4697" y="7204"/>
                    <a:pt x="4714" y="7216"/>
                  </a:cubicBezTo>
                  <a:cubicBezTo>
                    <a:pt x="4725" y="7224"/>
                    <a:pt x="4740" y="7229"/>
                    <a:pt x="4753" y="7229"/>
                  </a:cubicBezTo>
                  <a:cubicBezTo>
                    <a:pt x="4757" y="7229"/>
                    <a:pt x="4761" y="7229"/>
                    <a:pt x="4765" y="7228"/>
                  </a:cubicBezTo>
                  <a:cubicBezTo>
                    <a:pt x="4783" y="7225"/>
                    <a:pt x="4799" y="7216"/>
                    <a:pt x="4810" y="7200"/>
                  </a:cubicBezTo>
                  <a:cubicBezTo>
                    <a:pt x="4819" y="7187"/>
                    <a:pt x="4827" y="7167"/>
                    <a:pt x="4821" y="7151"/>
                  </a:cubicBezTo>
                  <a:cubicBezTo>
                    <a:pt x="4697" y="6705"/>
                    <a:pt x="4591" y="6255"/>
                    <a:pt x="4515" y="5799"/>
                  </a:cubicBezTo>
                  <a:cubicBezTo>
                    <a:pt x="4445" y="5370"/>
                    <a:pt x="4396" y="4935"/>
                    <a:pt x="4382" y="4499"/>
                  </a:cubicBezTo>
                  <a:lnTo>
                    <a:pt x="4382" y="4495"/>
                  </a:lnTo>
                  <a:lnTo>
                    <a:pt x="4382" y="4493"/>
                  </a:lnTo>
                  <a:cubicBezTo>
                    <a:pt x="4377" y="4191"/>
                    <a:pt x="4382" y="3887"/>
                    <a:pt x="4410" y="3588"/>
                  </a:cubicBezTo>
                  <a:cubicBezTo>
                    <a:pt x="4432" y="3343"/>
                    <a:pt x="4468" y="3104"/>
                    <a:pt x="4511" y="2864"/>
                  </a:cubicBezTo>
                  <a:cubicBezTo>
                    <a:pt x="5109" y="3231"/>
                    <a:pt x="5698" y="3608"/>
                    <a:pt x="6283" y="3991"/>
                  </a:cubicBezTo>
                  <a:cubicBezTo>
                    <a:pt x="6474" y="4115"/>
                    <a:pt x="6660" y="4243"/>
                    <a:pt x="6849" y="4368"/>
                  </a:cubicBezTo>
                  <a:cubicBezTo>
                    <a:pt x="6836" y="4660"/>
                    <a:pt x="6836" y="4956"/>
                    <a:pt x="6851" y="5251"/>
                  </a:cubicBezTo>
                  <a:cubicBezTo>
                    <a:pt x="6871" y="5613"/>
                    <a:pt x="6910" y="5973"/>
                    <a:pt x="6971" y="6331"/>
                  </a:cubicBezTo>
                  <a:cubicBezTo>
                    <a:pt x="7033" y="6695"/>
                    <a:pt x="7112" y="7055"/>
                    <a:pt x="7219" y="7409"/>
                  </a:cubicBezTo>
                  <a:cubicBezTo>
                    <a:pt x="7324" y="7761"/>
                    <a:pt x="7451" y="8105"/>
                    <a:pt x="7600" y="8440"/>
                  </a:cubicBezTo>
                  <a:cubicBezTo>
                    <a:pt x="7612" y="8464"/>
                    <a:pt x="7638" y="8480"/>
                    <a:pt x="7665" y="8480"/>
                  </a:cubicBezTo>
                  <a:cubicBezTo>
                    <a:pt x="7673" y="8480"/>
                    <a:pt x="7682" y="8478"/>
                    <a:pt x="7690" y="8475"/>
                  </a:cubicBezTo>
                  <a:cubicBezTo>
                    <a:pt x="7723" y="8461"/>
                    <a:pt x="7740" y="8419"/>
                    <a:pt x="7725" y="8385"/>
                  </a:cubicBezTo>
                  <a:cubicBezTo>
                    <a:pt x="7578" y="8050"/>
                    <a:pt x="7451" y="7705"/>
                    <a:pt x="7348" y="7353"/>
                  </a:cubicBezTo>
                  <a:lnTo>
                    <a:pt x="7348" y="7353"/>
                  </a:lnTo>
                  <a:cubicBezTo>
                    <a:pt x="7349" y="7354"/>
                    <a:pt x="7350" y="7356"/>
                    <a:pt x="7350" y="7357"/>
                  </a:cubicBezTo>
                  <a:lnTo>
                    <a:pt x="7350" y="7357"/>
                  </a:lnTo>
                  <a:cubicBezTo>
                    <a:pt x="7248" y="6997"/>
                    <a:pt x="7167" y="6627"/>
                    <a:pt x="7113" y="6256"/>
                  </a:cubicBezTo>
                  <a:cubicBezTo>
                    <a:pt x="7063" y="5904"/>
                    <a:pt x="7033" y="5548"/>
                    <a:pt x="7022" y="5192"/>
                  </a:cubicBezTo>
                  <a:lnTo>
                    <a:pt x="7022" y="5196"/>
                  </a:lnTo>
                  <a:cubicBezTo>
                    <a:pt x="7015" y="4957"/>
                    <a:pt x="7021" y="4721"/>
                    <a:pt x="7027" y="4485"/>
                  </a:cubicBezTo>
                  <a:cubicBezTo>
                    <a:pt x="7465" y="4773"/>
                    <a:pt x="7905" y="5062"/>
                    <a:pt x="8339" y="5357"/>
                  </a:cubicBezTo>
                  <a:cubicBezTo>
                    <a:pt x="8683" y="5592"/>
                    <a:pt x="9024" y="5828"/>
                    <a:pt x="9367" y="6063"/>
                  </a:cubicBezTo>
                  <a:cubicBezTo>
                    <a:pt x="9367" y="6066"/>
                    <a:pt x="9366" y="6067"/>
                    <a:pt x="9366" y="6068"/>
                  </a:cubicBezTo>
                  <a:cubicBezTo>
                    <a:pt x="9429" y="6535"/>
                    <a:pt x="9536" y="6995"/>
                    <a:pt x="9695" y="7439"/>
                  </a:cubicBezTo>
                  <a:cubicBezTo>
                    <a:pt x="9773" y="7660"/>
                    <a:pt x="9860" y="7875"/>
                    <a:pt x="9964" y="8084"/>
                  </a:cubicBezTo>
                  <a:cubicBezTo>
                    <a:pt x="10060" y="8283"/>
                    <a:pt x="10169" y="8476"/>
                    <a:pt x="10288" y="8662"/>
                  </a:cubicBezTo>
                  <a:cubicBezTo>
                    <a:pt x="10299" y="8677"/>
                    <a:pt x="10320" y="8686"/>
                    <a:pt x="10335" y="8689"/>
                  </a:cubicBezTo>
                  <a:cubicBezTo>
                    <a:pt x="10337" y="8689"/>
                    <a:pt x="10339" y="8689"/>
                    <a:pt x="10341" y="8689"/>
                  </a:cubicBezTo>
                  <a:cubicBezTo>
                    <a:pt x="10356" y="8689"/>
                    <a:pt x="10371" y="8683"/>
                    <a:pt x="10385" y="8675"/>
                  </a:cubicBezTo>
                  <a:cubicBezTo>
                    <a:pt x="10397" y="8662"/>
                    <a:pt x="10408" y="8644"/>
                    <a:pt x="10410" y="8628"/>
                  </a:cubicBezTo>
                  <a:cubicBezTo>
                    <a:pt x="10410" y="8621"/>
                    <a:pt x="10410" y="8614"/>
                    <a:pt x="10408" y="8607"/>
                  </a:cubicBezTo>
                  <a:cubicBezTo>
                    <a:pt x="10405" y="8599"/>
                    <a:pt x="10401" y="8588"/>
                    <a:pt x="10396" y="8579"/>
                  </a:cubicBezTo>
                  <a:cubicBezTo>
                    <a:pt x="10370" y="8539"/>
                    <a:pt x="10348" y="8502"/>
                    <a:pt x="10323" y="8462"/>
                  </a:cubicBezTo>
                  <a:cubicBezTo>
                    <a:pt x="10189" y="8234"/>
                    <a:pt x="10067" y="8001"/>
                    <a:pt x="9964" y="7758"/>
                  </a:cubicBezTo>
                  <a:cubicBezTo>
                    <a:pt x="9870" y="7532"/>
                    <a:pt x="9787" y="7303"/>
                    <a:pt x="9715" y="7068"/>
                  </a:cubicBezTo>
                  <a:lnTo>
                    <a:pt x="9715" y="7069"/>
                  </a:lnTo>
                  <a:cubicBezTo>
                    <a:pt x="9630" y="6774"/>
                    <a:pt x="9568" y="6474"/>
                    <a:pt x="9521" y="6171"/>
                  </a:cubicBezTo>
                  <a:lnTo>
                    <a:pt x="9521" y="6171"/>
                  </a:lnTo>
                  <a:cubicBezTo>
                    <a:pt x="9804" y="6365"/>
                    <a:pt x="10087" y="6557"/>
                    <a:pt x="10368" y="6752"/>
                  </a:cubicBezTo>
                  <a:lnTo>
                    <a:pt x="11377" y="7450"/>
                  </a:lnTo>
                  <a:cubicBezTo>
                    <a:pt x="11713" y="7682"/>
                    <a:pt x="12051" y="7910"/>
                    <a:pt x="12385" y="8143"/>
                  </a:cubicBezTo>
                  <a:cubicBezTo>
                    <a:pt x="12397" y="8152"/>
                    <a:pt x="12411" y="8157"/>
                    <a:pt x="12426" y="8157"/>
                  </a:cubicBezTo>
                  <a:cubicBezTo>
                    <a:pt x="12446" y="8157"/>
                    <a:pt x="12467" y="8147"/>
                    <a:pt x="12480" y="8129"/>
                  </a:cubicBezTo>
                  <a:cubicBezTo>
                    <a:pt x="12494" y="8113"/>
                    <a:pt x="12497" y="8091"/>
                    <a:pt x="12493" y="8071"/>
                  </a:cubicBezTo>
                  <a:cubicBezTo>
                    <a:pt x="12489" y="8056"/>
                    <a:pt x="12480" y="8042"/>
                    <a:pt x="12467" y="8034"/>
                  </a:cubicBezTo>
                  <a:cubicBezTo>
                    <a:pt x="11825" y="7586"/>
                    <a:pt x="11191" y="7123"/>
                    <a:pt x="10557" y="6661"/>
                  </a:cubicBezTo>
                  <a:cubicBezTo>
                    <a:pt x="10288" y="6466"/>
                    <a:pt x="10022" y="6267"/>
                    <a:pt x="9753" y="6070"/>
                  </a:cubicBezTo>
                  <a:cubicBezTo>
                    <a:pt x="9805" y="6063"/>
                    <a:pt x="9859" y="6055"/>
                    <a:pt x="9912" y="6049"/>
                  </a:cubicBezTo>
                  <a:lnTo>
                    <a:pt x="9912" y="6049"/>
                  </a:lnTo>
                  <a:cubicBezTo>
                    <a:pt x="9911" y="6049"/>
                    <a:pt x="9908" y="6051"/>
                    <a:pt x="9906" y="6052"/>
                  </a:cubicBezTo>
                  <a:lnTo>
                    <a:pt x="9906" y="6052"/>
                  </a:lnTo>
                  <a:cubicBezTo>
                    <a:pt x="10281" y="6013"/>
                    <a:pt x="10661" y="5999"/>
                    <a:pt x="11041" y="5992"/>
                  </a:cubicBezTo>
                  <a:cubicBezTo>
                    <a:pt x="11405" y="5990"/>
                    <a:pt x="11771" y="5990"/>
                    <a:pt x="12135" y="5980"/>
                  </a:cubicBezTo>
                  <a:cubicBezTo>
                    <a:pt x="12173" y="5979"/>
                    <a:pt x="12204" y="5951"/>
                    <a:pt x="12206" y="5914"/>
                  </a:cubicBezTo>
                  <a:cubicBezTo>
                    <a:pt x="12206" y="5908"/>
                    <a:pt x="12206" y="5901"/>
                    <a:pt x="12204" y="5896"/>
                  </a:cubicBezTo>
                  <a:cubicBezTo>
                    <a:pt x="12197" y="5867"/>
                    <a:pt x="12170" y="5842"/>
                    <a:pt x="12138" y="5842"/>
                  </a:cubicBezTo>
                  <a:cubicBezTo>
                    <a:pt x="11706" y="5853"/>
                    <a:pt x="11272" y="5849"/>
                    <a:pt x="10838" y="5860"/>
                  </a:cubicBezTo>
                  <a:cubicBezTo>
                    <a:pt x="10419" y="5870"/>
                    <a:pt x="10005" y="5894"/>
                    <a:pt x="9594" y="5952"/>
                  </a:cubicBezTo>
                  <a:cubicBezTo>
                    <a:pt x="9280" y="5722"/>
                    <a:pt x="8967" y="5493"/>
                    <a:pt x="8652" y="5262"/>
                  </a:cubicBezTo>
                  <a:cubicBezTo>
                    <a:pt x="8249" y="4968"/>
                    <a:pt x="7845" y="4675"/>
                    <a:pt x="7440" y="4384"/>
                  </a:cubicBezTo>
                  <a:cubicBezTo>
                    <a:pt x="7731" y="4296"/>
                    <a:pt x="8024" y="4218"/>
                    <a:pt x="8324" y="4158"/>
                  </a:cubicBezTo>
                  <a:cubicBezTo>
                    <a:pt x="8689" y="4083"/>
                    <a:pt x="9057" y="4025"/>
                    <a:pt x="9428" y="3984"/>
                  </a:cubicBezTo>
                  <a:lnTo>
                    <a:pt x="9428" y="3984"/>
                  </a:lnTo>
                  <a:cubicBezTo>
                    <a:pt x="9425" y="3984"/>
                    <a:pt x="9423" y="3984"/>
                    <a:pt x="9421" y="3984"/>
                  </a:cubicBezTo>
                  <a:cubicBezTo>
                    <a:pt x="9837" y="3940"/>
                    <a:pt x="10257" y="3917"/>
                    <a:pt x="10676" y="3917"/>
                  </a:cubicBezTo>
                  <a:cubicBezTo>
                    <a:pt x="10769" y="3917"/>
                    <a:pt x="10862" y="3918"/>
                    <a:pt x="10955" y="3920"/>
                  </a:cubicBezTo>
                  <a:cubicBezTo>
                    <a:pt x="10991" y="3920"/>
                    <a:pt x="11024" y="3891"/>
                    <a:pt x="11025" y="3853"/>
                  </a:cubicBezTo>
                  <a:cubicBezTo>
                    <a:pt x="11025" y="3846"/>
                    <a:pt x="11025" y="3840"/>
                    <a:pt x="11024" y="3836"/>
                  </a:cubicBezTo>
                  <a:cubicBezTo>
                    <a:pt x="11017" y="3808"/>
                    <a:pt x="10991" y="3785"/>
                    <a:pt x="10960" y="3784"/>
                  </a:cubicBezTo>
                  <a:cubicBezTo>
                    <a:pt x="10863" y="3781"/>
                    <a:pt x="10765" y="3780"/>
                    <a:pt x="10667" y="3780"/>
                  </a:cubicBezTo>
                  <a:cubicBezTo>
                    <a:pt x="10126" y="3780"/>
                    <a:pt x="9584" y="3816"/>
                    <a:pt x="9048" y="3887"/>
                  </a:cubicBezTo>
                  <a:cubicBezTo>
                    <a:pt x="8725" y="3930"/>
                    <a:pt x="8402" y="3984"/>
                    <a:pt x="8085" y="4051"/>
                  </a:cubicBezTo>
                  <a:cubicBezTo>
                    <a:pt x="7806" y="4109"/>
                    <a:pt x="7527" y="4178"/>
                    <a:pt x="7251" y="4252"/>
                  </a:cubicBezTo>
                  <a:cubicBezTo>
                    <a:pt x="7051" y="4109"/>
                    <a:pt x="6853" y="3964"/>
                    <a:pt x="6651" y="3825"/>
                  </a:cubicBezTo>
                  <a:cubicBezTo>
                    <a:pt x="6096" y="3438"/>
                    <a:pt x="5535" y="3060"/>
                    <a:pt x="4969" y="2690"/>
                  </a:cubicBezTo>
                  <a:cubicBezTo>
                    <a:pt x="5084" y="2638"/>
                    <a:pt x="5198" y="2584"/>
                    <a:pt x="5316" y="2538"/>
                  </a:cubicBezTo>
                  <a:cubicBezTo>
                    <a:pt x="6068" y="2246"/>
                    <a:pt x="6860" y="2066"/>
                    <a:pt x="7661" y="1979"/>
                  </a:cubicBezTo>
                  <a:cubicBezTo>
                    <a:pt x="8000" y="1944"/>
                    <a:pt x="8340" y="1924"/>
                    <a:pt x="8681" y="1924"/>
                  </a:cubicBezTo>
                  <a:cubicBezTo>
                    <a:pt x="8797" y="1924"/>
                    <a:pt x="8912" y="1926"/>
                    <a:pt x="9028" y="1931"/>
                  </a:cubicBezTo>
                  <a:cubicBezTo>
                    <a:pt x="9029" y="1931"/>
                    <a:pt x="9029" y="1931"/>
                    <a:pt x="9030" y="1931"/>
                  </a:cubicBezTo>
                  <a:cubicBezTo>
                    <a:pt x="9065" y="1931"/>
                    <a:pt x="9098" y="1900"/>
                    <a:pt x="9098" y="1863"/>
                  </a:cubicBezTo>
                  <a:cubicBezTo>
                    <a:pt x="9098" y="1856"/>
                    <a:pt x="9098" y="1851"/>
                    <a:pt x="9097" y="1844"/>
                  </a:cubicBezTo>
                  <a:cubicBezTo>
                    <a:pt x="9087" y="1814"/>
                    <a:pt x="9062" y="1793"/>
                    <a:pt x="9029" y="1790"/>
                  </a:cubicBezTo>
                  <a:cubicBezTo>
                    <a:pt x="8888" y="1784"/>
                    <a:pt x="8747" y="1782"/>
                    <a:pt x="8606" y="1782"/>
                  </a:cubicBezTo>
                  <a:cubicBezTo>
                    <a:pt x="8008" y="1782"/>
                    <a:pt x="7408" y="1833"/>
                    <a:pt x="6819" y="1935"/>
                  </a:cubicBezTo>
                  <a:cubicBezTo>
                    <a:pt x="6442" y="2001"/>
                    <a:pt x="6069" y="2086"/>
                    <a:pt x="5704" y="2196"/>
                  </a:cubicBezTo>
                  <a:cubicBezTo>
                    <a:pt x="5383" y="2294"/>
                    <a:pt x="5066" y="2411"/>
                    <a:pt x="4759" y="2552"/>
                  </a:cubicBezTo>
                  <a:cubicBezTo>
                    <a:pt x="4708" y="2519"/>
                    <a:pt x="4658" y="2485"/>
                    <a:pt x="4606" y="2451"/>
                  </a:cubicBezTo>
                  <a:cubicBezTo>
                    <a:pt x="3919" y="2008"/>
                    <a:pt x="3221" y="1576"/>
                    <a:pt x="2512" y="1172"/>
                  </a:cubicBezTo>
                  <a:cubicBezTo>
                    <a:pt x="1798" y="764"/>
                    <a:pt x="1076" y="372"/>
                    <a:pt x="333" y="16"/>
                  </a:cubicBezTo>
                  <a:cubicBezTo>
                    <a:pt x="309" y="5"/>
                    <a:pt x="281" y="0"/>
                    <a:pt x="2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 name="Google Shape;255;p5"/>
          <p:cNvGrpSpPr/>
          <p:nvPr/>
        </p:nvGrpSpPr>
        <p:grpSpPr>
          <a:xfrm>
            <a:off x="-244152" y="154748"/>
            <a:ext cx="1233294" cy="833804"/>
            <a:chOff x="2096758" y="598735"/>
            <a:chExt cx="472002" cy="319086"/>
          </a:xfrm>
        </p:grpSpPr>
        <p:sp>
          <p:nvSpPr>
            <p:cNvPr id="256" name="Google Shape;256;p5"/>
            <p:cNvSpPr/>
            <p:nvPr/>
          </p:nvSpPr>
          <p:spPr>
            <a:xfrm>
              <a:off x="2240669" y="626253"/>
              <a:ext cx="71137" cy="131518"/>
            </a:xfrm>
            <a:custGeom>
              <a:rect b="b" l="l" r="r" t="t"/>
              <a:pathLst>
                <a:path extrusionOk="0" h="3766" w="2037">
                  <a:moveTo>
                    <a:pt x="1341" y="1"/>
                  </a:moveTo>
                  <a:cubicBezTo>
                    <a:pt x="1339" y="1"/>
                    <a:pt x="1337" y="1"/>
                    <a:pt x="1336" y="1"/>
                  </a:cubicBezTo>
                  <a:cubicBezTo>
                    <a:pt x="1304" y="1"/>
                    <a:pt x="1280" y="19"/>
                    <a:pt x="1260" y="49"/>
                  </a:cubicBezTo>
                  <a:cubicBezTo>
                    <a:pt x="1220" y="111"/>
                    <a:pt x="1177" y="174"/>
                    <a:pt x="1135" y="236"/>
                  </a:cubicBezTo>
                  <a:cubicBezTo>
                    <a:pt x="1062" y="342"/>
                    <a:pt x="995" y="433"/>
                    <a:pt x="930" y="526"/>
                  </a:cubicBezTo>
                  <a:cubicBezTo>
                    <a:pt x="799" y="709"/>
                    <a:pt x="667" y="893"/>
                    <a:pt x="543" y="1082"/>
                  </a:cubicBezTo>
                  <a:cubicBezTo>
                    <a:pt x="311" y="1437"/>
                    <a:pt x="169" y="1724"/>
                    <a:pt x="79" y="2012"/>
                  </a:cubicBezTo>
                  <a:cubicBezTo>
                    <a:pt x="34" y="2159"/>
                    <a:pt x="8" y="2311"/>
                    <a:pt x="5" y="2464"/>
                  </a:cubicBezTo>
                  <a:cubicBezTo>
                    <a:pt x="1" y="2610"/>
                    <a:pt x="25" y="2765"/>
                    <a:pt x="77" y="2907"/>
                  </a:cubicBezTo>
                  <a:cubicBezTo>
                    <a:pt x="129" y="3055"/>
                    <a:pt x="213" y="3197"/>
                    <a:pt x="328" y="3331"/>
                  </a:cubicBezTo>
                  <a:cubicBezTo>
                    <a:pt x="376" y="3386"/>
                    <a:pt x="426" y="3438"/>
                    <a:pt x="481" y="3489"/>
                  </a:cubicBezTo>
                  <a:cubicBezTo>
                    <a:pt x="576" y="3576"/>
                    <a:pt x="688" y="3662"/>
                    <a:pt x="819" y="3748"/>
                  </a:cubicBezTo>
                  <a:cubicBezTo>
                    <a:pt x="829" y="3755"/>
                    <a:pt x="841" y="3758"/>
                    <a:pt x="855" y="3758"/>
                  </a:cubicBezTo>
                  <a:cubicBezTo>
                    <a:pt x="864" y="3758"/>
                    <a:pt x="874" y="3757"/>
                    <a:pt x="883" y="3753"/>
                  </a:cubicBezTo>
                  <a:cubicBezTo>
                    <a:pt x="898" y="3762"/>
                    <a:pt x="915" y="3766"/>
                    <a:pt x="933" y="3766"/>
                  </a:cubicBezTo>
                  <a:cubicBezTo>
                    <a:pt x="963" y="3766"/>
                    <a:pt x="995" y="3754"/>
                    <a:pt x="1018" y="3731"/>
                  </a:cubicBezTo>
                  <a:cubicBezTo>
                    <a:pt x="1166" y="3586"/>
                    <a:pt x="1291" y="3448"/>
                    <a:pt x="1399" y="3313"/>
                  </a:cubicBezTo>
                  <a:cubicBezTo>
                    <a:pt x="1512" y="3169"/>
                    <a:pt x="1616" y="3017"/>
                    <a:pt x="1703" y="2864"/>
                  </a:cubicBezTo>
                  <a:cubicBezTo>
                    <a:pt x="1863" y="2580"/>
                    <a:pt x="1966" y="2264"/>
                    <a:pt x="2002" y="1947"/>
                  </a:cubicBezTo>
                  <a:cubicBezTo>
                    <a:pt x="2037" y="1642"/>
                    <a:pt x="2004" y="1325"/>
                    <a:pt x="1907" y="1002"/>
                  </a:cubicBezTo>
                  <a:cubicBezTo>
                    <a:pt x="1866" y="862"/>
                    <a:pt x="1808" y="716"/>
                    <a:pt x="1721" y="542"/>
                  </a:cubicBezTo>
                  <a:cubicBezTo>
                    <a:pt x="1641" y="378"/>
                    <a:pt x="1540" y="215"/>
                    <a:pt x="1416" y="42"/>
                  </a:cubicBezTo>
                  <a:lnTo>
                    <a:pt x="1399" y="24"/>
                  </a:lnTo>
                  <a:cubicBezTo>
                    <a:pt x="1382" y="9"/>
                    <a:pt x="1362" y="1"/>
                    <a:pt x="1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5"/>
            <p:cNvSpPr/>
            <p:nvPr/>
          </p:nvSpPr>
          <p:spPr>
            <a:xfrm>
              <a:off x="2350287" y="598735"/>
              <a:ext cx="72464" cy="118667"/>
            </a:xfrm>
            <a:custGeom>
              <a:rect b="b" l="l" r="r" t="t"/>
              <a:pathLst>
                <a:path extrusionOk="0" h="3398" w="2075">
                  <a:moveTo>
                    <a:pt x="1328" y="1"/>
                  </a:moveTo>
                  <a:cubicBezTo>
                    <a:pt x="1304" y="2"/>
                    <a:pt x="1272" y="13"/>
                    <a:pt x="1259" y="34"/>
                  </a:cubicBezTo>
                  <a:cubicBezTo>
                    <a:pt x="1144" y="195"/>
                    <a:pt x="1021" y="351"/>
                    <a:pt x="898" y="506"/>
                  </a:cubicBezTo>
                  <a:cubicBezTo>
                    <a:pt x="815" y="612"/>
                    <a:pt x="731" y="719"/>
                    <a:pt x="650" y="826"/>
                  </a:cubicBezTo>
                  <a:cubicBezTo>
                    <a:pt x="455" y="1084"/>
                    <a:pt x="255" y="1366"/>
                    <a:pt x="125" y="1682"/>
                  </a:cubicBezTo>
                  <a:cubicBezTo>
                    <a:pt x="63" y="1835"/>
                    <a:pt x="27" y="1975"/>
                    <a:pt x="15" y="2110"/>
                  </a:cubicBezTo>
                  <a:cubicBezTo>
                    <a:pt x="1" y="2255"/>
                    <a:pt x="16" y="2397"/>
                    <a:pt x="60" y="2531"/>
                  </a:cubicBezTo>
                  <a:cubicBezTo>
                    <a:pt x="114" y="2698"/>
                    <a:pt x="222" y="2854"/>
                    <a:pt x="375" y="2996"/>
                  </a:cubicBezTo>
                  <a:cubicBezTo>
                    <a:pt x="472" y="3085"/>
                    <a:pt x="586" y="3168"/>
                    <a:pt x="723" y="3246"/>
                  </a:cubicBezTo>
                  <a:cubicBezTo>
                    <a:pt x="719" y="3266"/>
                    <a:pt x="720" y="3284"/>
                    <a:pt x="726" y="3301"/>
                  </a:cubicBezTo>
                  <a:cubicBezTo>
                    <a:pt x="733" y="3325"/>
                    <a:pt x="746" y="3346"/>
                    <a:pt x="763" y="3362"/>
                  </a:cubicBezTo>
                  <a:cubicBezTo>
                    <a:pt x="773" y="3371"/>
                    <a:pt x="782" y="3377"/>
                    <a:pt x="793" y="3383"/>
                  </a:cubicBezTo>
                  <a:cubicBezTo>
                    <a:pt x="812" y="3392"/>
                    <a:pt x="832" y="3397"/>
                    <a:pt x="852" y="3397"/>
                  </a:cubicBezTo>
                  <a:cubicBezTo>
                    <a:pt x="876" y="3397"/>
                    <a:pt x="901" y="3391"/>
                    <a:pt x="926" y="3377"/>
                  </a:cubicBezTo>
                  <a:cubicBezTo>
                    <a:pt x="1086" y="3295"/>
                    <a:pt x="1223" y="3205"/>
                    <a:pt x="1347" y="3101"/>
                  </a:cubicBezTo>
                  <a:cubicBezTo>
                    <a:pt x="1471" y="2996"/>
                    <a:pt x="1582" y="2876"/>
                    <a:pt x="1674" y="2742"/>
                  </a:cubicBezTo>
                  <a:cubicBezTo>
                    <a:pt x="1860" y="2479"/>
                    <a:pt x="1985" y="2160"/>
                    <a:pt x="2032" y="1820"/>
                  </a:cubicBezTo>
                  <a:cubicBezTo>
                    <a:pt x="2074" y="1505"/>
                    <a:pt x="2045" y="1176"/>
                    <a:pt x="1947" y="864"/>
                  </a:cubicBezTo>
                  <a:cubicBezTo>
                    <a:pt x="1851" y="557"/>
                    <a:pt x="1670" y="275"/>
                    <a:pt x="1424" y="50"/>
                  </a:cubicBezTo>
                  <a:lnTo>
                    <a:pt x="1401" y="28"/>
                  </a:lnTo>
                  <a:cubicBezTo>
                    <a:pt x="1381" y="12"/>
                    <a:pt x="1355" y="1"/>
                    <a:pt x="13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5"/>
            <p:cNvSpPr/>
            <p:nvPr/>
          </p:nvSpPr>
          <p:spPr>
            <a:xfrm>
              <a:off x="2447264" y="649895"/>
              <a:ext cx="121495" cy="70893"/>
            </a:xfrm>
            <a:custGeom>
              <a:rect b="b" l="l" r="r" t="t"/>
              <a:pathLst>
                <a:path extrusionOk="0" h="2030" w="3479">
                  <a:moveTo>
                    <a:pt x="1424" y="1"/>
                  </a:moveTo>
                  <a:cubicBezTo>
                    <a:pt x="1361" y="1"/>
                    <a:pt x="1298" y="3"/>
                    <a:pt x="1236" y="7"/>
                  </a:cubicBezTo>
                  <a:cubicBezTo>
                    <a:pt x="1088" y="18"/>
                    <a:pt x="946" y="49"/>
                    <a:pt x="819" y="96"/>
                  </a:cubicBezTo>
                  <a:cubicBezTo>
                    <a:pt x="683" y="145"/>
                    <a:pt x="559" y="224"/>
                    <a:pt x="449" y="328"/>
                  </a:cubicBezTo>
                  <a:cubicBezTo>
                    <a:pt x="341" y="426"/>
                    <a:pt x="246" y="564"/>
                    <a:pt x="168" y="736"/>
                  </a:cubicBezTo>
                  <a:cubicBezTo>
                    <a:pt x="93" y="905"/>
                    <a:pt x="39" y="1105"/>
                    <a:pt x="4" y="1363"/>
                  </a:cubicBezTo>
                  <a:cubicBezTo>
                    <a:pt x="0" y="1391"/>
                    <a:pt x="10" y="1418"/>
                    <a:pt x="28" y="1435"/>
                  </a:cubicBezTo>
                  <a:cubicBezTo>
                    <a:pt x="37" y="1443"/>
                    <a:pt x="48" y="1449"/>
                    <a:pt x="62" y="1453"/>
                  </a:cubicBezTo>
                  <a:cubicBezTo>
                    <a:pt x="67" y="1453"/>
                    <a:pt x="71" y="1454"/>
                    <a:pt x="76" y="1454"/>
                  </a:cubicBezTo>
                  <a:cubicBezTo>
                    <a:pt x="84" y="1454"/>
                    <a:pt x="92" y="1453"/>
                    <a:pt x="101" y="1450"/>
                  </a:cubicBezTo>
                  <a:lnTo>
                    <a:pt x="101" y="1450"/>
                  </a:lnTo>
                  <a:cubicBezTo>
                    <a:pt x="93" y="1467"/>
                    <a:pt x="93" y="1489"/>
                    <a:pt x="99" y="1511"/>
                  </a:cubicBezTo>
                  <a:cubicBezTo>
                    <a:pt x="104" y="1530"/>
                    <a:pt x="115" y="1545"/>
                    <a:pt x="130" y="1559"/>
                  </a:cubicBezTo>
                  <a:cubicBezTo>
                    <a:pt x="137" y="1566"/>
                    <a:pt x="144" y="1571"/>
                    <a:pt x="155" y="1577"/>
                  </a:cubicBezTo>
                  <a:cubicBezTo>
                    <a:pt x="467" y="1766"/>
                    <a:pt x="806" y="1951"/>
                    <a:pt x="1185" y="2012"/>
                  </a:cubicBezTo>
                  <a:cubicBezTo>
                    <a:pt x="1260" y="2023"/>
                    <a:pt x="1335" y="2029"/>
                    <a:pt x="1410" y="2029"/>
                  </a:cubicBezTo>
                  <a:cubicBezTo>
                    <a:pt x="1481" y="2029"/>
                    <a:pt x="1551" y="2024"/>
                    <a:pt x="1621" y="2013"/>
                  </a:cubicBezTo>
                  <a:cubicBezTo>
                    <a:pt x="1759" y="1991"/>
                    <a:pt x="1895" y="1950"/>
                    <a:pt x="2025" y="1885"/>
                  </a:cubicBezTo>
                  <a:cubicBezTo>
                    <a:pt x="2263" y="1772"/>
                    <a:pt x="2490" y="1592"/>
                    <a:pt x="2744" y="1319"/>
                  </a:cubicBezTo>
                  <a:cubicBezTo>
                    <a:pt x="2871" y="1184"/>
                    <a:pt x="2992" y="1034"/>
                    <a:pt x="3091" y="907"/>
                  </a:cubicBezTo>
                  <a:cubicBezTo>
                    <a:pt x="3206" y="760"/>
                    <a:pt x="3338" y="586"/>
                    <a:pt x="3458" y="404"/>
                  </a:cubicBezTo>
                  <a:cubicBezTo>
                    <a:pt x="3479" y="373"/>
                    <a:pt x="3472" y="325"/>
                    <a:pt x="3455" y="297"/>
                  </a:cubicBezTo>
                  <a:cubicBezTo>
                    <a:pt x="3447" y="288"/>
                    <a:pt x="3440" y="281"/>
                    <a:pt x="3433" y="274"/>
                  </a:cubicBezTo>
                  <a:cubicBezTo>
                    <a:pt x="3414" y="256"/>
                    <a:pt x="3388" y="246"/>
                    <a:pt x="3355" y="245"/>
                  </a:cubicBezTo>
                  <a:cubicBezTo>
                    <a:pt x="3305" y="242"/>
                    <a:pt x="3257" y="239"/>
                    <a:pt x="3207" y="235"/>
                  </a:cubicBezTo>
                  <a:cubicBezTo>
                    <a:pt x="2960" y="212"/>
                    <a:pt x="2711" y="169"/>
                    <a:pt x="2470" y="125"/>
                  </a:cubicBezTo>
                  <a:lnTo>
                    <a:pt x="2221" y="82"/>
                  </a:lnTo>
                  <a:cubicBezTo>
                    <a:pt x="1978" y="41"/>
                    <a:pt x="1702" y="1"/>
                    <a:pt x="14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2117641" y="660267"/>
              <a:ext cx="79204" cy="150691"/>
            </a:xfrm>
            <a:custGeom>
              <a:rect b="b" l="l" r="r" t="t"/>
              <a:pathLst>
                <a:path extrusionOk="0" h="4315" w="2268">
                  <a:moveTo>
                    <a:pt x="1254" y="0"/>
                  </a:moveTo>
                  <a:cubicBezTo>
                    <a:pt x="1253" y="0"/>
                    <a:pt x="1251" y="0"/>
                    <a:pt x="1250" y="0"/>
                  </a:cubicBezTo>
                  <a:cubicBezTo>
                    <a:pt x="1214" y="3"/>
                    <a:pt x="1182" y="22"/>
                    <a:pt x="1166" y="55"/>
                  </a:cubicBezTo>
                  <a:cubicBezTo>
                    <a:pt x="1072" y="221"/>
                    <a:pt x="975" y="385"/>
                    <a:pt x="879" y="548"/>
                  </a:cubicBezTo>
                  <a:cubicBezTo>
                    <a:pt x="761" y="746"/>
                    <a:pt x="643" y="944"/>
                    <a:pt x="532" y="1149"/>
                  </a:cubicBezTo>
                  <a:cubicBezTo>
                    <a:pt x="365" y="1455"/>
                    <a:pt x="159" y="1868"/>
                    <a:pt x="59" y="2318"/>
                  </a:cubicBezTo>
                  <a:cubicBezTo>
                    <a:pt x="16" y="2510"/>
                    <a:pt x="1" y="2696"/>
                    <a:pt x="13" y="2874"/>
                  </a:cubicBezTo>
                  <a:cubicBezTo>
                    <a:pt x="24" y="3057"/>
                    <a:pt x="75" y="3240"/>
                    <a:pt x="161" y="3414"/>
                  </a:cubicBezTo>
                  <a:cubicBezTo>
                    <a:pt x="234" y="3561"/>
                    <a:pt x="344" y="3704"/>
                    <a:pt x="491" y="3837"/>
                  </a:cubicBezTo>
                  <a:lnTo>
                    <a:pt x="538" y="3878"/>
                  </a:lnTo>
                  <a:cubicBezTo>
                    <a:pt x="644" y="3969"/>
                    <a:pt x="768" y="4056"/>
                    <a:pt x="908" y="4132"/>
                  </a:cubicBezTo>
                  <a:cubicBezTo>
                    <a:pt x="902" y="4154"/>
                    <a:pt x="905" y="4179"/>
                    <a:pt x="912" y="4201"/>
                  </a:cubicBezTo>
                  <a:cubicBezTo>
                    <a:pt x="920" y="4229"/>
                    <a:pt x="935" y="4252"/>
                    <a:pt x="957" y="4273"/>
                  </a:cubicBezTo>
                  <a:cubicBezTo>
                    <a:pt x="968" y="4284"/>
                    <a:pt x="981" y="4292"/>
                    <a:pt x="992" y="4298"/>
                  </a:cubicBezTo>
                  <a:cubicBezTo>
                    <a:pt x="1015" y="4308"/>
                    <a:pt x="1038" y="4315"/>
                    <a:pt x="1061" y="4315"/>
                  </a:cubicBezTo>
                  <a:cubicBezTo>
                    <a:pt x="1065" y="4315"/>
                    <a:pt x="1069" y="4315"/>
                    <a:pt x="1073" y="4314"/>
                  </a:cubicBezTo>
                  <a:cubicBezTo>
                    <a:pt x="1101" y="4313"/>
                    <a:pt x="1127" y="4306"/>
                    <a:pt x="1151" y="4291"/>
                  </a:cubicBezTo>
                  <a:lnTo>
                    <a:pt x="1192" y="4270"/>
                  </a:lnTo>
                  <a:lnTo>
                    <a:pt x="1222" y="4284"/>
                  </a:lnTo>
                  <a:cubicBezTo>
                    <a:pt x="1235" y="4290"/>
                    <a:pt x="1249" y="4293"/>
                    <a:pt x="1262" y="4293"/>
                  </a:cubicBezTo>
                  <a:cubicBezTo>
                    <a:pt x="1296" y="4293"/>
                    <a:pt x="1328" y="4275"/>
                    <a:pt x="1342" y="4244"/>
                  </a:cubicBezTo>
                  <a:cubicBezTo>
                    <a:pt x="1351" y="4227"/>
                    <a:pt x="1355" y="4207"/>
                    <a:pt x="1349" y="4186"/>
                  </a:cubicBezTo>
                  <a:cubicBezTo>
                    <a:pt x="1382" y="4169"/>
                    <a:pt x="1416" y="4151"/>
                    <a:pt x="1446" y="4129"/>
                  </a:cubicBezTo>
                  <a:cubicBezTo>
                    <a:pt x="1533" y="4074"/>
                    <a:pt x="1620" y="4008"/>
                    <a:pt x="1714" y="3926"/>
                  </a:cubicBezTo>
                  <a:cubicBezTo>
                    <a:pt x="1853" y="3803"/>
                    <a:pt x="1976" y="3642"/>
                    <a:pt x="2069" y="3453"/>
                  </a:cubicBezTo>
                  <a:cubicBezTo>
                    <a:pt x="2220" y="3145"/>
                    <a:pt x="2267" y="2763"/>
                    <a:pt x="2207" y="2314"/>
                  </a:cubicBezTo>
                  <a:cubicBezTo>
                    <a:pt x="2158" y="1958"/>
                    <a:pt x="2047" y="1580"/>
                    <a:pt x="1853" y="1123"/>
                  </a:cubicBezTo>
                  <a:cubicBezTo>
                    <a:pt x="1693" y="733"/>
                    <a:pt x="1501" y="359"/>
                    <a:pt x="1336" y="46"/>
                  </a:cubicBezTo>
                  <a:lnTo>
                    <a:pt x="1336" y="46"/>
                  </a:lnTo>
                  <a:cubicBezTo>
                    <a:pt x="1336" y="46"/>
                    <a:pt x="1336" y="46"/>
                    <a:pt x="1336" y="46"/>
                  </a:cubicBezTo>
                  <a:cubicBezTo>
                    <a:pt x="1338" y="46"/>
                    <a:pt x="1325" y="28"/>
                    <a:pt x="1325" y="28"/>
                  </a:cubicBezTo>
                  <a:cubicBezTo>
                    <a:pt x="1305" y="11"/>
                    <a:pt x="1279" y="0"/>
                    <a:pt x="1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
            <p:cNvSpPr/>
            <p:nvPr/>
          </p:nvSpPr>
          <p:spPr>
            <a:xfrm>
              <a:off x="2380669" y="720856"/>
              <a:ext cx="99774" cy="90205"/>
            </a:xfrm>
            <a:custGeom>
              <a:rect b="b" l="l" r="r" t="t"/>
              <a:pathLst>
                <a:path extrusionOk="0" h="2583" w="2857">
                  <a:moveTo>
                    <a:pt x="681" y="0"/>
                  </a:moveTo>
                  <a:cubicBezTo>
                    <a:pt x="641" y="0"/>
                    <a:pt x="598" y="2"/>
                    <a:pt x="553" y="5"/>
                  </a:cubicBezTo>
                  <a:cubicBezTo>
                    <a:pt x="427" y="17"/>
                    <a:pt x="295" y="47"/>
                    <a:pt x="133" y="105"/>
                  </a:cubicBezTo>
                  <a:cubicBezTo>
                    <a:pt x="92" y="110"/>
                    <a:pt x="57" y="129"/>
                    <a:pt x="34" y="158"/>
                  </a:cubicBezTo>
                  <a:cubicBezTo>
                    <a:pt x="9" y="188"/>
                    <a:pt x="1" y="226"/>
                    <a:pt x="3" y="261"/>
                  </a:cubicBezTo>
                  <a:cubicBezTo>
                    <a:pt x="56" y="663"/>
                    <a:pt x="147" y="997"/>
                    <a:pt x="284" y="1289"/>
                  </a:cubicBezTo>
                  <a:cubicBezTo>
                    <a:pt x="347" y="1428"/>
                    <a:pt x="431" y="1566"/>
                    <a:pt x="531" y="1700"/>
                  </a:cubicBezTo>
                  <a:cubicBezTo>
                    <a:pt x="605" y="1799"/>
                    <a:pt x="694" y="1896"/>
                    <a:pt x="796" y="1991"/>
                  </a:cubicBezTo>
                  <a:lnTo>
                    <a:pt x="848" y="2037"/>
                  </a:lnTo>
                  <a:cubicBezTo>
                    <a:pt x="948" y="2124"/>
                    <a:pt x="1069" y="2207"/>
                    <a:pt x="1231" y="2299"/>
                  </a:cubicBezTo>
                  <a:cubicBezTo>
                    <a:pt x="1359" y="2369"/>
                    <a:pt x="1505" y="2427"/>
                    <a:pt x="1678" y="2479"/>
                  </a:cubicBezTo>
                  <a:cubicBezTo>
                    <a:pt x="1831" y="2523"/>
                    <a:pt x="1994" y="2554"/>
                    <a:pt x="2173" y="2571"/>
                  </a:cubicBezTo>
                  <a:cubicBezTo>
                    <a:pt x="2253" y="2578"/>
                    <a:pt x="2336" y="2582"/>
                    <a:pt x="2416" y="2582"/>
                  </a:cubicBezTo>
                  <a:cubicBezTo>
                    <a:pt x="2428" y="2582"/>
                    <a:pt x="2439" y="2582"/>
                    <a:pt x="2451" y="2582"/>
                  </a:cubicBezTo>
                  <a:cubicBezTo>
                    <a:pt x="2554" y="2582"/>
                    <a:pt x="2657" y="2577"/>
                    <a:pt x="2757" y="2565"/>
                  </a:cubicBezTo>
                  <a:cubicBezTo>
                    <a:pt x="2792" y="2561"/>
                    <a:pt x="2825" y="2536"/>
                    <a:pt x="2839" y="2503"/>
                  </a:cubicBezTo>
                  <a:cubicBezTo>
                    <a:pt x="2857" y="2465"/>
                    <a:pt x="2844" y="2416"/>
                    <a:pt x="2810" y="2385"/>
                  </a:cubicBezTo>
                  <a:cubicBezTo>
                    <a:pt x="2796" y="2372"/>
                    <a:pt x="2782" y="2358"/>
                    <a:pt x="2768" y="2345"/>
                  </a:cubicBezTo>
                  <a:cubicBezTo>
                    <a:pt x="2596" y="2162"/>
                    <a:pt x="2470" y="1954"/>
                    <a:pt x="2368" y="1770"/>
                  </a:cubicBezTo>
                  <a:cubicBezTo>
                    <a:pt x="2305" y="1654"/>
                    <a:pt x="2243" y="1534"/>
                    <a:pt x="2180" y="1413"/>
                  </a:cubicBezTo>
                  <a:cubicBezTo>
                    <a:pt x="2113" y="1282"/>
                    <a:pt x="2048" y="1150"/>
                    <a:pt x="1975" y="1022"/>
                  </a:cubicBezTo>
                  <a:cubicBezTo>
                    <a:pt x="1863" y="816"/>
                    <a:pt x="1721" y="578"/>
                    <a:pt x="1529" y="382"/>
                  </a:cubicBezTo>
                  <a:cubicBezTo>
                    <a:pt x="1509" y="364"/>
                    <a:pt x="1485" y="340"/>
                    <a:pt x="1463" y="319"/>
                  </a:cubicBezTo>
                  <a:cubicBezTo>
                    <a:pt x="1396" y="260"/>
                    <a:pt x="1330" y="209"/>
                    <a:pt x="1258" y="163"/>
                  </a:cubicBezTo>
                  <a:cubicBezTo>
                    <a:pt x="1160" y="101"/>
                    <a:pt x="1051" y="57"/>
                    <a:pt x="926" y="25"/>
                  </a:cubicBezTo>
                  <a:cubicBezTo>
                    <a:pt x="853" y="8"/>
                    <a:pt x="773" y="0"/>
                    <a:pt x="6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a:off x="2279641" y="766777"/>
              <a:ext cx="119086" cy="85351"/>
            </a:xfrm>
            <a:custGeom>
              <a:rect b="b" l="l" r="r" t="t"/>
              <a:pathLst>
                <a:path extrusionOk="0" h="2444" w="3410">
                  <a:moveTo>
                    <a:pt x="963" y="1"/>
                  </a:moveTo>
                  <a:cubicBezTo>
                    <a:pt x="679" y="1"/>
                    <a:pt x="375" y="109"/>
                    <a:pt x="40" y="331"/>
                  </a:cubicBezTo>
                  <a:cubicBezTo>
                    <a:pt x="10" y="350"/>
                    <a:pt x="0" y="392"/>
                    <a:pt x="14" y="425"/>
                  </a:cubicBezTo>
                  <a:lnTo>
                    <a:pt x="14" y="453"/>
                  </a:lnTo>
                  <a:cubicBezTo>
                    <a:pt x="24" y="551"/>
                    <a:pt x="47" y="646"/>
                    <a:pt x="68" y="726"/>
                  </a:cubicBezTo>
                  <a:cubicBezTo>
                    <a:pt x="90" y="813"/>
                    <a:pt x="117" y="898"/>
                    <a:pt x="146" y="984"/>
                  </a:cubicBezTo>
                  <a:cubicBezTo>
                    <a:pt x="203" y="1143"/>
                    <a:pt x="290" y="1303"/>
                    <a:pt x="400" y="1458"/>
                  </a:cubicBezTo>
                  <a:cubicBezTo>
                    <a:pt x="469" y="1553"/>
                    <a:pt x="555" y="1649"/>
                    <a:pt x="657" y="1743"/>
                  </a:cubicBezTo>
                  <a:cubicBezTo>
                    <a:pt x="692" y="1774"/>
                    <a:pt x="726" y="1805"/>
                    <a:pt x="762" y="1834"/>
                  </a:cubicBezTo>
                  <a:cubicBezTo>
                    <a:pt x="884" y="1932"/>
                    <a:pt x="1030" y="2024"/>
                    <a:pt x="1209" y="2113"/>
                  </a:cubicBezTo>
                  <a:cubicBezTo>
                    <a:pt x="1498" y="2258"/>
                    <a:pt x="1842" y="2359"/>
                    <a:pt x="2230" y="2410"/>
                  </a:cubicBezTo>
                  <a:cubicBezTo>
                    <a:pt x="2391" y="2434"/>
                    <a:pt x="2571" y="2443"/>
                    <a:pt x="2778" y="2443"/>
                  </a:cubicBezTo>
                  <a:cubicBezTo>
                    <a:pt x="2967" y="2443"/>
                    <a:pt x="3150" y="2431"/>
                    <a:pt x="3327" y="2403"/>
                  </a:cubicBezTo>
                  <a:cubicBezTo>
                    <a:pt x="3363" y="2399"/>
                    <a:pt x="3389" y="2376"/>
                    <a:pt x="3399" y="2341"/>
                  </a:cubicBezTo>
                  <a:cubicBezTo>
                    <a:pt x="3410" y="2307"/>
                    <a:pt x="3399" y="2271"/>
                    <a:pt x="3371" y="2247"/>
                  </a:cubicBezTo>
                  <a:cubicBezTo>
                    <a:pt x="3341" y="2220"/>
                    <a:pt x="3313" y="2192"/>
                    <a:pt x="3286" y="2164"/>
                  </a:cubicBezTo>
                  <a:cubicBezTo>
                    <a:pt x="3074" y="1943"/>
                    <a:pt x="2894" y="1684"/>
                    <a:pt x="2720" y="1433"/>
                  </a:cubicBezTo>
                  <a:lnTo>
                    <a:pt x="2653" y="1339"/>
                  </a:lnTo>
                  <a:cubicBezTo>
                    <a:pt x="2439" y="1030"/>
                    <a:pt x="2225" y="730"/>
                    <a:pt x="1967" y="475"/>
                  </a:cubicBezTo>
                  <a:cubicBezTo>
                    <a:pt x="1945" y="453"/>
                    <a:pt x="1926" y="435"/>
                    <a:pt x="1907" y="418"/>
                  </a:cubicBezTo>
                  <a:cubicBezTo>
                    <a:pt x="1804" y="324"/>
                    <a:pt x="1694" y="241"/>
                    <a:pt x="1579" y="174"/>
                  </a:cubicBezTo>
                  <a:cubicBezTo>
                    <a:pt x="1437" y="89"/>
                    <a:pt x="1284" y="36"/>
                    <a:pt x="1121" y="12"/>
                  </a:cubicBezTo>
                  <a:cubicBezTo>
                    <a:pt x="1069" y="5"/>
                    <a:pt x="1016" y="1"/>
                    <a:pt x="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2096758" y="619863"/>
              <a:ext cx="446484" cy="297959"/>
            </a:xfrm>
            <a:custGeom>
              <a:rect b="b" l="l" r="r" t="t"/>
              <a:pathLst>
                <a:path extrusionOk="0" h="8532" w="12785">
                  <a:moveTo>
                    <a:pt x="12091" y="1598"/>
                  </a:moveTo>
                  <a:lnTo>
                    <a:pt x="12091" y="1598"/>
                  </a:lnTo>
                  <a:cubicBezTo>
                    <a:pt x="12089" y="1598"/>
                    <a:pt x="12088" y="1599"/>
                    <a:pt x="12087" y="1599"/>
                  </a:cubicBezTo>
                  <a:cubicBezTo>
                    <a:pt x="12088" y="1599"/>
                    <a:pt x="12089" y="1598"/>
                    <a:pt x="12091" y="1598"/>
                  </a:cubicBezTo>
                  <a:close/>
                  <a:moveTo>
                    <a:pt x="8617" y="0"/>
                  </a:moveTo>
                  <a:cubicBezTo>
                    <a:pt x="8585" y="0"/>
                    <a:pt x="8550" y="29"/>
                    <a:pt x="8553" y="65"/>
                  </a:cubicBezTo>
                  <a:cubicBezTo>
                    <a:pt x="8574" y="294"/>
                    <a:pt x="8567" y="525"/>
                    <a:pt x="8543" y="753"/>
                  </a:cubicBezTo>
                  <a:cubicBezTo>
                    <a:pt x="8521" y="928"/>
                    <a:pt x="8484" y="1101"/>
                    <a:pt x="8441" y="1272"/>
                  </a:cubicBezTo>
                  <a:cubicBezTo>
                    <a:pt x="8394" y="1458"/>
                    <a:pt x="8336" y="1639"/>
                    <a:pt x="8267" y="1817"/>
                  </a:cubicBezTo>
                  <a:cubicBezTo>
                    <a:pt x="8118" y="2183"/>
                    <a:pt x="7918" y="2524"/>
                    <a:pt x="7729" y="2869"/>
                  </a:cubicBezTo>
                  <a:cubicBezTo>
                    <a:pt x="7716" y="2890"/>
                    <a:pt x="7711" y="2915"/>
                    <a:pt x="7710" y="2937"/>
                  </a:cubicBezTo>
                  <a:cubicBezTo>
                    <a:pt x="7382" y="3062"/>
                    <a:pt x="7055" y="3192"/>
                    <a:pt x="6734" y="3330"/>
                  </a:cubicBezTo>
                  <a:cubicBezTo>
                    <a:pt x="6383" y="3479"/>
                    <a:pt x="6036" y="3635"/>
                    <a:pt x="5694" y="3804"/>
                  </a:cubicBezTo>
                  <a:cubicBezTo>
                    <a:pt x="5508" y="3895"/>
                    <a:pt x="5321" y="3990"/>
                    <a:pt x="5139" y="4088"/>
                  </a:cubicBezTo>
                  <a:cubicBezTo>
                    <a:pt x="5180" y="3965"/>
                    <a:pt x="5216" y="3840"/>
                    <a:pt x="5245" y="3714"/>
                  </a:cubicBezTo>
                  <a:cubicBezTo>
                    <a:pt x="5319" y="3406"/>
                    <a:pt x="5367" y="3094"/>
                    <a:pt x="5403" y="2782"/>
                  </a:cubicBezTo>
                  <a:cubicBezTo>
                    <a:pt x="5475" y="2148"/>
                    <a:pt x="5477" y="1508"/>
                    <a:pt x="5479" y="870"/>
                  </a:cubicBezTo>
                  <a:cubicBezTo>
                    <a:pt x="5479" y="851"/>
                    <a:pt x="5470" y="836"/>
                    <a:pt x="5458" y="823"/>
                  </a:cubicBezTo>
                  <a:cubicBezTo>
                    <a:pt x="5446" y="812"/>
                    <a:pt x="5430" y="805"/>
                    <a:pt x="5412" y="805"/>
                  </a:cubicBezTo>
                  <a:cubicBezTo>
                    <a:pt x="5376" y="805"/>
                    <a:pt x="5349" y="837"/>
                    <a:pt x="5349" y="871"/>
                  </a:cubicBezTo>
                  <a:cubicBezTo>
                    <a:pt x="5343" y="1319"/>
                    <a:pt x="5323" y="1765"/>
                    <a:pt x="5273" y="2209"/>
                  </a:cubicBezTo>
                  <a:cubicBezTo>
                    <a:pt x="5243" y="2465"/>
                    <a:pt x="5203" y="2720"/>
                    <a:pt x="5146" y="2971"/>
                  </a:cubicBezTo>
                  <a:cubicBezTo>
                    <a:pt x="5087" y="3233"/>
                    <a:pt x="5008" y="3489"/>
                    <a:pt x="4911" y="3739"/>
                  </a:cubicBezTo>
                  <a:cubicBezTo>
                    <a:pt x="4824" y="3951"/>
                    <a:pt x="4728" y="4158"/>
                    <a:pt x="4631" y="4366"/>
                  </a:cubicBezTo>
                  <a:cubicBezTo>
                    <a:pt x="4315" y="4545"/>
                    <a:pt x="4004" y="4731"/>
                    <a:pt x="3699" y="4929"/>
                  </a:cubicBezTo>
                  <a:cubicBezTo>
                    <a:pt x="3169" y="5268"/>
                    <a:pt x="2661" y="5640"/>
                    <a:pt x="2174" y="6037"/>
                  </a:cubicBezTo>
                  <a:cubicBezTo>
                    <a:pt x="2179" y="6022"/>
                    <a:pt x="2185" y="6007"/>
                    <a:pt x="2185" y="5989"/>
                  </a:cubicBezTo>
                  <a:cubicBezTo>
                    <a:pt x="2189" y="5665"/>
                    <a:pt x="2165" y="5340"/>
                    <a:pt x="2141" y="5016"/>
                  </a:cubicBezTo>
                  <a:cubicBezTo>
                    <a:pt x="2117" y="4676"/>
                    <a:pt x="2085" y="4337"/>
                    <a:pt x="2055" y="3996"/>
                  </a:cubicBezTo>
                  <a:cubicBezTo>
                    <a:pt x="1994" y="3318"/>
                    <a:pt x="1936" y="2638"/>
                    <a:pt x="1931" y="1957"/>
                  </a:cubicBezTo>
                  <a:cubicBezTo>
                    <a:pt x="1931" y="1937"/>
                    <a:pt x="1923" y="1922"/>
                    <a:pt x="1910" y="1910"/>
                  </a:cubicBezTo>
                  <a:cubicBezTo>
                    <a:pt x="1898" y="1900"/>
                    <a:pt x="1882" y="1893"/>
                    <a:pt x="1865" y="1893"/>
                  </a:cubicBezTo>
                  <a:cubicBezTo>
                    <a:pt x="1830" y="1893"/>
                    <a:pt x="1802" y="1922"/>
                    <a:pt x="1801" y="1958"/>
                  </a:cubicBezTo>
                  <a:cubicBezTo>
                    <a:pt x="1801" y="2622"/>
                    <a:pt x="1822" y="3287"/>
                    <a:pt x="1842" y="3951"/>
                  </a:cubicBezTo>
                  <a:cubicBezTo>
                    <a:pt x="1853" y="4291"/>
                    <a:pt x="1862" y="4631"/>
                    <a:pt x="1867" y="4973"/>
                  </a:cubicBezTo>
                  <a:cubicBezTo>
                    <a:pt x="1871" y="5313"/>
                    <a:pt x="1865" y="5655"/>
                    <a:pt x="1871" y="5994"/>
                  </a:cubicBezTo>
                  <a:cubicBezTo>
                    <a:pt x="1874" y="6079"/>
                    <a:pt x="1945" y="6149"/>
                    <a:pt x="2030" y="6149"/>
                  </a:cubicBezTo>
                  <a:cubicBezTo>
                    <a:pt x="2037" y="6149"/>
                    <a:pt x="2043" y="6146"/>
                    <a:pt x="2050" y="6146"/>
                  </a:cubicBezTo>
                  <a:cubicBezTo>
                    <a:pt x="1951" y="6229"/>
                    <a:pt x="1851" y="6312"/>
                    <a:pt x="1753" y="6398"/>
                  </a:cubicBezTo>
                  <a:cubicBezTo>
                    <a:pt x="1443" y="6671"/>
                    <a:pt x="1147" y="6959"/>
                    <a:pt x="862" y="7256"/>
                  </a:cubicBezTo>
                  <a:cubicBezTo>
                    <a:pt x="728" y="7397"/>
                    <a:pt x="594" y="7542"/>
                    <a:pt x="467" y="7691"/>
                  </a:cubicBezTo>
                  <a:cubicBezTo>
                    <a:pt x="329" y="7851"/>
                    <a:pt x="197" y="8017"/>
                    <a:pt x="70" y="8185"/>
                  </a:cubicBezTo>
                  <a:cubicBezTo>
                    <a:pt x="1" y="8281"/>
                    <a:pt x="13" y="8413"/>
                    <a:pt x="107" y="8486"/>
                  </a:cubicBezTo>
                  <a:cubicBezTo>
                    <a:pt x="144" y="8516"/>
                    <a:pt x="192" y="8532"/>
                    <a:pt x="239" y="8532"/>
                  </a:cubicBezTo>
                  <a:cubicBezTo>
                    <a:pt x="246" y="8532"/>
                    <a:pt x="253" y="8531"/>
                    <a:pt x="260" y="8530"/>
                  </a:cubicBezTo>
                  <a:cubicBezTo>
                    <a:pt x="321" y="8524"/>
                    <a:pt x="365" y="8495"/>
                    <a:pt x="405" y="8452"/>
                  </a:cubicBezTo>
                  <a:cubicBezTo>
                    <a:pt x="726" y="8093"/>
                    <a:pt x="1049" y="7735"/>
                    <a:pt x="1392" y="7396"/>
                  </a:cubicBezTo>
                  <a:cubicBezTo>
                    <a:pt x="2497" y="6313"/>
                    <a:pt x="3759" y="5402"/>
                    <a:pt x="5095" y="4631"/>
                  </a:cubicBezTo>
                  <a:cubicBezTo>
                    <a:pt x="5208" y="4657"/>
                    <a:pt x="5320" y="4686"/>
                    <a:pt x="5429" y="4724"/>
                  </a:cubicBezTo>
                  <a:cubicBezTo>
                    <a:pt x="5599" y="4788"/>
                    <a:pt x="5764" y="4864"/>
                    <a:pt x="5927" y="4947"/>
                  </a:cubicBezTo>
                  <a:cubicBezTo>
                    <a:pt x="6101" y="5035"/>
                    <a:pt x="6267" y="5145"/>
                    <a:pt x="6426" y="5256"/>
                  </a:cubicBezTo>
                  <a:cubicBezTo>
                    <a:pt x="6702" y="5453"/>
                    <a:pt x="6968" y="5663"/>
                    <a:pt x="7239" y="5865"/>
                  </a:cubicBezTo>
                  <a:cubicBezTo>
                    <a:pt x="7370" y="5961"/>
                    <a:pt x="7502" y="6057"/>
                    <a:pt x="7639" y="6146"/>
                  </a:cubicBezTo>
                  <a:cubicBezTo>
                    <a:pt x="7776" y="6235"/>
                    <a:pt x="7921" y="6312"/>
                    <a:pt x="8067" y="6384"/>
                  </a:cubicBezTo>
                  <a:cubicBezTo>
                    <a:pt x="8076" y="6389"/>
                    <a:pt x="8086" y="6391"/>
                    <a:pt x="8096" y="6391"/>
                  </a:cubicBezTo>
                  <a:cubicBezTo>
                    <a:pt x="8119" y="6391"/>
                    <a:pt x="8141" y="6378"/>
                    <a:pt x="8153" y="6356"/>
                  </a:cubicBezTo>
                  <a:cubicBezTo>
                    <a:pt x="8166" y="6331"/>
                    <a:pt x="8162" y="6298"/>
                    <a:pt x="8139" y="6279"/>
                  </a:cubicBezTo>
                  <a:cubicBezTo>
                    <a:pt x="8136" y="6276"/>
                    <a:pt x="8131" y="6272"/>
                    <a:pt x="8125" y="6271"/>
                  </a:cubicBezTo>
                  <a:cubicBezTo>
                    <a:pt x="7970" y="6195"/>
                    <a:pt x="7827" y="6099"/>
                    <a:pt x="7686" y="6001"/>
                  </a:cubicBezTo>
                  <a:lnTo>
                    <a:pt x="7686" y="6001"/>
                  </a:lnTo>
                  <a:cubicBezTo>
                    <a:pt x="7687" y="6002"/>
                    <a:pt x="7688" y="6003"/>
                    <a:pt x="7688" y="6004"/>
                  </a:cubicBezTo>
                  <a:lnTo>
                    <a:pt x="7688" y="6004"/>
                  </a:lnTo>
                  <a:cubicBezTo>
                    <a:pt x="7475" y="5850"/>
                    <a:pt x="7273" y="5683"/>
                    <a:pt x="7075" y="5511"/>
                  </a:cubicBezTo>
                  <a:cubicBezTo>
                    <a:pt x="6862" y="5329"/>
                    <a:pt x="6652" y="5144"/>
                    <a:pt x="6433" y="4970"/>
                  </a:cubicBezTo>
                  <a:cubicBezTo>
                    <a:pt x="6330" y="4889"/>
                    <a:pt x="6226" y="4813"/>
                    <a:pt x="6119" y="4737"/>
                  </a:cubicBezTo>
                  <a:cubicBezTo>
                    <a:pt x="6013" y="4662"/>
                    <a:pt x="5907" y="4593"/>
                    <a:pt x="5792" y="4533"/>
                  </a:cubicBezTo>
                  <a:cubicBezTo>
                    <a:pt x="5694" y="4481"/>
                    <a:pt x="5592" y="4441"/>
                    <a:pt x="5488" y="4407"/>
                  </a:cubicBezTo>
                  <a:cubicBezTo>
                    <a:pt x="6010" y="4123"/>
                    <a:pt x="6540" y="3853"/>
                    <a:pt x="7076" y="3597"/>
                  </a:cubicBezTo>
                  <a:cubicBezTo>
                    <a:pt x="7398" y="3445"/>
                    <a:pt x="7723" y="3301"/>
                    <a:pt x="8052" y="3164"/>
                  </a:cubicBezTo>
                  <a:cubicBezTo>
                    <a:pt x="8146" y="3224"/>
                    <a:pt x="8240" y="3282"/>
                    <a:pt x="8331" y="3344"/>
                  </a:cubicBezTo>
                  <a:cubicBezTo>
                    <a:pt x="8709" y="3620"/>
                    <a:pt x="9042" y="3951"/>
                    <a:pt x="9368" y="4287"/>
                  </a:cubicBezTo>
                  <a:cubicBezTo>
                    <a:pt x="9530" y="4452"/>
                    <a:pt x="9696" y="4618"/>
                    <a:pt x="9867" y="4777"/>
                  </a:cubicBezTo>
                  <a:cubicBezTo>
                    <a:pt x="10041" y="4937"/>
                    <a:pt x="10228" y="5085"/>
                    <a:pt x="10422" y="5221"/>
                  </a:cubicBezTo>
                  <a:cubicBezTo>
                    <a:pt x="10430" y="5228"/>
                    <a:pt x="10439" y="5230"/>
                    <a:pt x="10449" y="5230"/>
                  </a:cubicBezTo>
                  <a:cubicBezTo>
                    <a:pt x="10467" y="5230"/>
                    <a:pt x="10488" y="5220"/>
                    <a:pt x="10500" y="5208"/>
                  </a:cubicBezTo>
                  <a:cubicBezTo>
                    <a:pt x="10527" y="5180"/>
                    <a:pt x="10531" y="5133"/>
                    <a:pt x="10504" y="5112"/>
                  </a:cubicBezTo>
                  <a:cubicBezTo>
                    <a:pt x="10288" y="4960"/>
                    <a:pt x="10098" y="4781"/>
                    <a:pt x="9917" y="4592"/>
                  </a:cubicBezTo>
                  <a:cubicBezTo>
                    <a:pt x="9721" y="4388"/>
                    <a:pt x="9540" y="4172"/>
                    <a:pt x="9358" y="3960"/>
                  </a:cubicBezTo>
                  <a:cubicBezTo>
                    <a:pt x="9265" y="3853"/>
                    <a:pt x="9174" y="3746"/>
                    <a:pt x="9078" y="3642"/>
                  </a:cubicBezTo>
                  <a:cubicBezTo>
                    <a:pt x="8984" y="3541"/>
                    <a:pt x="8887" y="3442"/>
                    <a:pt x="8785" y="3348"/>
                  </a:cubicBezTo>
                  <a:cubicBezTo>
                    <a:pt x="8774" y="3338"/>
                    <a:pt x="8766" y="3330"/>
                    <a:pt x="8757" y="3322"/>
                  </a:cubicBezTo>
                  <a:cubicBezTo>
                    <a:pt x="8666" y="3238"/>
                    <a:pt x="8567" y="3159"/>
                    <a:pt x="8466" y="3087"/>
                  </a:cubicBezTo>
                  <a:cubicBezTo>
                    <a:pt x="8438" y="3066"/>
                    <a:pt x="8408" y="3049"/>
                    <a:pt x="8380" y="3031"/>
                  </a:cubicBezTo>
                  <a:cubicBezTo>
                    <a:pt x="8565" y="2956"/>
                    <a:pt x="8750" y="2879"/>
                    <a:pt x="8937" y="2807"/>
                  </a:cubicBezTo>
                  <a:cubicBezTo>
                    <a:pt x="9558" y="2568"/>
                    <a:pt x="10185" y="2343"/>
                    <a:pt x="10816" y="2136"/>
                  </a:cubicBezTo>
                  <a:cubicBezTo>
                    <a:pt x="11449" y="1929"/>
                    <a:pt x="12090" y="1733"/>
                    <a:pt x="12736" y="1569"/>
                  </a:cubicBezTo>
                  <a:cubicBezTo>
                    <a:pt x="12770" y="1560"/>
                    <a:pt x="12784" y="1515"/>
                    <a:pt x="12773" y="1486"/>
                  </a:cubicBezTo>
                  <a:cubicBezTo>
                    <a:pt x="12769" y="1475"/>
                    <a:pt x="12764" y="1468"/>
                    <a:pt x="12757" y="1461"/>
                  </a:cubicBezTo>
                  <a:cubicBezTo>
                    <a:pt x="12746" y="1451"/>
                    <a:pt x="12731" y="1446"/>
                    <a:pt x="12714" y="1446"/>
                  </a:cubicBezTo>
                  <a:cubicBezTo>
                    <a:pt x="12705" y="1446"/>
                    <a:pt x="12697" y="1448"/>
                    <a:pt x="12688" y="1450"/>
                  </a:cubicBezTo>
                  <a:cubicBezTo>
                    <a:pt x="12547" y="1486"/>
                    <a:pt x="12403" y="1520"/>
                    <a:pt x="12260" y="1556"/>
                  </a:cubicBezTo>
                  <a:cubicBezTo>
                    <a:pt x="12203" y="1570"/>
                    <a:pt x="12147" y="1585"/>
                    <a:pt x="12091" y="1598"/>
                  </a:cubicBezTo>
                  <a:lnTo>
                    <a:pt x="12091" y="1598"/>
                  </a:lnTo>
                  <a:cubicBezTo>
                    <a:pt x="12095" y="1597"/>
                    <a:pt x="12101" y="1596"/>
                    <a:pt x="12106" y="1595"/>
                  </a:cubicBezTo>
                  <a:lnTo>
                    <a:pt x="12106" y="1595"/>
                  </a:lnTo>
                  <a:cubicBezTo>
                    <a:pt x="11384" y="1774"/>
                    <a:pt x="10667" y="1961"/>
                    <a:pt x="9956" y="2175"/>
                  </a:cubicBezTo>
                  <a:cubicBezTo>
                    <a:pt x="9354" y="2354"/>
                    <a:pt x="8759" y="2554"/>
                    <a:pt x="8168" y="2770"/>
                  </a:cubicBezTo>
                  <a:cubicBezTo>
                    <a:pt x="8176" y="2754"/>
                    <a:pt x="8186" y="2742"/>
                    <a:pt x="8193" y="2727"/>
                  </a:cubicBezTo>
                  <a:cubicBezTo>
                    <a:pt x="8249" y="2605"/>
                    <a:pt x="8298" y="2480"/>
                    <a:pt x="8345" y="2354"/>
                  </a:cubicBezTo>
                  <a:cubicBezTo>
                    <a:pt x="8387" y="2238"/>
                    <a:pt x="8420" y="2121"/>
                    <a:pt x="8455" y="2003"/>
                  </a:cubicBezTo>
                  <a:cubicBezTo>
                    <a:pt x="8494" y="1868"/>
                    <a:pt x="8530" y="1736"/>
                    <a:pt x="8560" y="1602"/>
                  </a:cubicBezTo>
                  <a:cubicBezTo>
                    <a:pt x="8619" y="1353"/>
                    <a:pt x="8659" y="1102"/>
                    <a:pt x="8681" y="849"/>
                  </a:cubicBezTo>
                  <a:cubicBezTo>
                    <a:pt x="8705" y="587"/>
                    <a:pt x="8709" y="326"/>
                    <a:pt x="8683" y="64"/>
                  </a:cubicBezTo>
                  <a:cubicBezTo>
                    <a:pt x="8681" y="45"/>
                    <a:pt x="8675" y="28"/>
                    <a:pt x="8661" y="16"/>
                  </a:cubicBezTo>
                  <a:cubicBezTo>
                    <a:pt x="8650" y="5"/>
                    <a:pt x="8634" y="0"/>
                    <a:pt x="86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3" name="Shape 263"/>
        <p:cNvGrpSpPr/>
        <p:nvPr/>
      </p:nvGrpSpPr>
      <p:grpSpPr>
        <a:xfrm>
          <a:off x="0" y="0"/>
          <a:ext cx="0" cy="0"/>
          <a:chOff x="0" y="0"/>
          <a:chExt cx="0" cy="0"/>
        </a:xfrm>
      </p:grpSpPr>
      <p:sp>
        <p:nvSpPr>
          <p:cNvPr id="264" name="Google Shape;264;p6"/>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grpSp>
        <p:nvGrpSpPr>
          <p:cNvPr id="265" name="Google Shape;265;p6"/>
          <p:cNvGrpSpPr/>
          <p:nvPr/>
        </p:nvGrpSpPr>
        <p:grpSpPr>
          <a:xfrm>
            <a:off x="-399574" y="225575"/>
            <a:ext cx="1990076" cy="1981573"/>
            <a:chOff x="-399574" y="225575"/>
            <a:chExt cx="1990076" cy="1981573"/>
          </a:xfrm>
        </p:grpSpPr>
        <p:grpSp>
          <p:nvGrpSpPr>
            <p:cNvPr id="266" name="Google Shape;266;p6"/>
            <p:cNvGrpSpPr/>
            <p:nvPr/>
          </p:nvGrpSpPr>
          <p:grpSpPr>
            <a:xfrm rot="5400000">
              <a:off x="-141431" y="957646"/>
              <a:ext cx="848308" cy="610923"/>
              <a:chOff x="7184077" y="1541336"/>
              <a:chExt cx="722826" cy="520555"/>
            </a:xfrm>
          </p:grpSpPr>
          <p:sp>
            <p:nvSpPr>
              <p:cNvPr id="267" name="Google Shape;267;p6"/>
              <p:cNvSpPr/>
              <p:nvPr/>
            </p:nvSpPr>
            <p:spPr>
              <a:xfrm>
                <a:off x="7184077" y="1541336"/>
                <a:ext cx="722826" cy="520555"/>
              </a:xfrm>
              <a:custGeom>
                <a:rect b="b" l="l" r="r" t="t"/>
                <a:pathLst>
                  <a:path extrusionOk="0" h="14906" w="20698">
                    <a:moveTo>
                      <a:pt x="11728" y="1"/>
                    </a:moveTo>
                    <a:cubicBezTo>
                      <a:pt x="11639" y="1"/>
                      <a:pt x="11550" y="2"/>
                      <a:pt x="11461" y="4"/>
                    </a:cubicBezTo>
                    <a:cubicBezTo>
                      <a:pt x="11379" y="6"/>
                      <a:pt x="11027" y="31"/>
                      <a:pt x="10998" y="33"/>
                    </a:cubicBezTo>
                    <a:cubicBezTo>
                      <a:pt x="8678" y="279"/>
                      <a:pt x="7877" y="367"/>
                      <a:pt x="6016" y="1386"/>
                    </a:cubicBezTo>
                    <a:cubicBezTo>
                      <a:pt x="2628" y="3261"/>
                      <a:pt x="1211" y="6217"/>
                      <a:pt x="471" y="10005"/>
                    </a:cubicBezTo>
                    <a:cubicBezTo>
                      <a:pt x="436" y="10177"/>
                      <a:pt x="461" y="10032"/>
                      <a:pt x="422" y="10281"/>
                    </a:cubicBezTo>
                    <a:cubicBezTo>
                      <a:pt x="370" y="10620"/>
                      <a:pt x="382" y="10517"/>
                      <a:pt x="333" y="10981"/>
                    </a:cubicBezTo>
                    <a:cubicBezTo>
                      <a:pt x="279" y="11456"/>
                      <a:pt x="243" y="11075"/>
                      <a:pt x="132" y="12912"/>
                    </a:cubicBezTo>
                    <a:cubicBezTo>
                      <a:pt x="43" y="14090"/>
                      <a:pt x="0" y="14328"/>
                      <a:pt x="385" y="14328"/>
                    </a:cubicBezTo>
                    <a:cubicBezTo>
                      <a:pt x="441" y="14328"/>
                      <a:pt x="506" y="14323"/>
                      <a:pt x="581" y="14315"/>
                    </a:cubicBezTo>
                    <a:cubicBezTo>
                      <a:pt x="705" y="14301"/>
                      <a:pt x="819" y="14296"/>
                      <a:pt x="925" y="14296"/>
                    </a:cubicBezTo>
                    <a:cubicBezTo>
                      <a:pt x="1337" y="14296"/>
                      <a:pt x="1615" y="14376"/>
                      <a:pt x="1799" y="14376"/>
                    </a:cubicBezTo>
                    <a:cubicBezTo>
                      <a:pt x="1987" y="14376"/>
                      <a:pt x="2078" y="14293"/>
                      <a:pt x="2116" y="13956"/>
                    </a:cubicBezTo>
                    <a:cubicBezTo>
                      <a:pt x="2290" y="12448"/>
                      <a:pt x="1999" y="12890"/>
                      <a:pt x="2852" y="9331"/>
                    </a:cubicBezTo>
                    <a:cubicBezTo>
                      <a:pt x="3042" y="8530"/>
                      <a:pt x="3331" y="7383"/>
                      <a:pt x="4637" y="5221"/>
                    </a:cubicBezTo>
                    <a:cubicBezTo>
                      <a:pt x="5214" y="4255"/>
                      <a:pt x="6196" y="3440"/>
                      <a:pt x="6285" y="3373"/>
                    </a:cubicBezTo>
                    <a:cubicBezTo>
                      <a:pt x="7470" y="2506"/>
                      <a:pt x="9377" y="2131"/>
                      <a:pt x="11145" y="2131"/>
                    </a:cubicBezTo>
                    <a:cubicBezTo>
                      <a:pt x="12688" y="2131"/>
                      <a:pt x="14126" y="2417"/>
                      <a:pt x="14887" y="2910"/>
                    </a:cubicBezTo>
                    <a:cubicBezTo>
                      <a:pt x="15624" y="3425"/>
                      <a:pt x="16074" y="3965"/>
                      <a:pt x="16258" y="4171"/>
                    </a:cubicBezTo>
                    <a:cubicBezTo>
                      <a:pt x="16546" y="4506"/>
                      <a:pt x="16527" y="4541"/>
                      <a:pt x="16737" y="4858"/>
                    </a:cubicBezTo>
                    <a:cubicBezTo>
                      <a:pt x="16963" y="5199"/>
                      <a:pt x="17271" y="5587"/>
                      <a:pt x="17528" y="6315"/>
                    </a:cubicBezTo>
                    <a:cubicBezTo>
                      <a:pt x="18689" y="9724"/>
                      <a:pt x="18336" y="10525"/>
                      <a:pt x="18441" y="14436"/>
                    </a:cubicBezTo>
                    <a:cubicBezTo>
                      <a:pt x="18451" y="14824"/>
                      <a:pt x="18493" y="14905"/>
                      <a:pt x="18750" y="14905"/>
                    </a:cubicBezTo>
                    <a:cubicBezTo>
                      <a:pt x="18832" y="14905"/>
                      <a:pt x="18937" y="14897"/>
                      <a:pt x="19070" y="14888"/>
                    </a:cubicBezTo>
                    <a:cubicBezTo>
                      <a:pt x="19298" y="14875"/>
                      <a:pt x="19461" y="14871"/>
                      <a:pt x="19592" y="14871"/>
                    </a:cubicBezTo>
                    <a:cubicBezTo>
                      <a:pt x="19865" y="14871"/>
                      <a:pt x="19999" y="14890"/>
                      <a:pt x="20296" y="14894"/>
                    </a:cubicBezTo>
                    <a:cubicBezTo>
                      <a:pt x="20312" y="14896"/>
                      <a:pt x="20367" y="14898"/>
                      <a:pt x="20417" y="14898"/>
                    </a:cubicBezTo>
                    <a:cubicBezTo>
                      <a:pt x="20453" y="14898"/>
                      <a:pt x="20486" y="14897"/>
                      <a:pt x="20497" y="14894"/>
                    </a:cubicBezTo>
                    <a:cubicBezTo>
                      <a:pt x="20602" y="14878"/>
                      <a:pt x="20653" y="14776"/>
                      <a:pt x="20622" y="14690"/>
                    </a:cubicBezTo>
                    <a:cubicBezTo>
                      <a:pt x="20667" y="14662"/>
                      <a:pt x="20698" y="14611"/>
                      <a:pt x="20698" y="14556"/>
                    </a:cubicBezTo>
                    <a:cubicBezTo>
                      <a:pt x="20691" y="10564"/>
                      <a:pt x="20502" y="10110"/>
                      <a:pt x="20386" y="8797"/>
                    </a:cubicBezTo>
                    <a:cubicBezTo>
                      <a:pt x="19933" y="3607"/>
                      <a:pt x="16705" y="1"/>
                      <a:pt x="117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6"/>
              <p:cNvSpPr/>
              <p:nvPr/>
            </p:nvSpPr>
            <p:spPr>
              <a:xfrm>
                <a:off x="7302356" y="1658812"/>
                <a:ext cx="520485" cy="400421"/>
              </a:xfrm>
              <a:custGeom>
                <a:rect b="b" l="l" r="r" t="t"/>
                <a:pathLst>
                  <a:path extrusionOk="0" h="11466" w="14904">
                    <a:moveTo>
                      <a:pt x="8317" y="0"/>
                    </a:moveTo>
                    <a:cubicBezTo>
                      <a:pt x="6998" y="0"/>
                      <a:pt x="5698" y="348"/>
                      <a:pt x="4727" y="964"/>
                    </a:cubicBezTo>
                    <a:cubicBezTo>
                      <a:pt x="1699" y="2902"/>
                      <a:pt x="845" y="6478"/>
                      <a:pt x="315" y="9961"/>
                    </a:cubicBezTo>
                    <a:cubicBezTo>
                      <a:pt x="311" y="9975"/>
                      <a:pt x="310" y="9988"/>
                      <a:pt x="308" y="10002"/>
                    </a:cubicBezTo>
                    <a:cubicBezTo>
                      <a:pt x="1" y="11116"/>
                      <a:pt x="67" y="11087"/>
                      <a:pt x="601" y="11119"/>
                    </a:cubicBezTo>
                    <a:cubicBezTo>
                      <a:pt x="587" y="11119"/>
                      <a:pt x="1335" y="11156"/>
                      <a:pt x="2006" y="11156"/>
                    </a:cubicBezTo>
                    <a:cubicBezTo>
                      <a:pt x="2068" y="11156"/>
                      <a:pt x="2131" y="11156"/>
                      <a:pt x="2191" y="11155"/>
                    </a:cubicBezTo>
                    <a:cubicBezTo>
                      <a:pt x="2200" y="11155"/>
                      <a:pt x="2208" y="11155"/>
                      <a:pt x="2216" y="11155"/>
                    </a:cubicBezTo>
                    <a:cubicBezTo>
                      <a:pt x="2477" y="11155"/>
                      <a:pt x="2636" y="11186"/>
                      <a:pt x="2734" y="11186"/>
                    </a:cubicBezTo>
                    <a:cubicBezTo>
                      <a:pt x="3046" y="11186"/>
                      <a:pt x="2734" y="10870"/>
                      <a:pt x="3105" y="8221"/>
                    </a:cubicBezTo>
                    <a:cubicBezTo>
                      <a:pt x="3351" y="6463"/>
                      <a:pt x="3827" y="5137"/>
                      <a:pt x="4860" y="3568"/>
                    </a:cubicBezTo>
                    <a:cubicBezTo>
                      <a:pt x="5556" y="2588"/>
                      <a:pt x="6590" y="2030"/>
                      <a:pt x="7758" y="1888"/>
                    </a:cubicBezTo>
                    <a:cubicBezTo>
                      <a:pt x="8852" y="1888"/>
                      <a:pt x="9697" y="2073"/>
                      <a:pt x="10292" y="2302"/>
                    </a:cubicBezTo>
                    <a:cubicBezTo>
                      <a:pt x="11317" y="2706"/>
                      <a:pt x="11699" y="3307"/>
                      <a:pt x="12142" y="4458"/>
                    </a:cubicBezTo>
                    <a:cubicBezTo>
                      <a:pt x="12780" y="6297"/>
                      <a:pt x="12593" y="7802"/>
                      <a:pt x="12609" y="9781"/>
                    </a:cubicBezTo>
                    <a:cubicBezTo>
                      <a:pt x="12617" y="11012"/>
                      <a:pt x="12581" y="11466"/>
                      <a:pt x="12991" y="11466"/>
                    </a:cubicBezTo>
                    <a:cubicBezTo>
                      <a:pt x="12993" y="11466"/>
                      <a:pt x="12994" y="11466"/>
                      <a:pt x="12995" y="11466"/>
                    </a:cubicBezTo>
                    <a:cubicBezTo>
                      <a:pt x="13081" y="11466"/>
                      <a:pt x="13996" y="11438"/>
                      <a:pt x="14047" y="11434"/>
                    </a:cubicBezTo>
                    <a:cubicBezTo>
                      <a:pt x="14245" y="11425"/>
                      <a:pt x="14514" y="11428"/>
                      <a:pt x="14494" y="11136"/>
                    </a:cubicBezTo>
                    <a:cubicBezTo>
                      <a:pt x="14389" y="9464"/>
                      <a:pt x="14903" y="5267"/>
                      <a:pt x="13263" y="2495"/>
                    </a:cubicBezTo>
                    <a:cubicBezTo>
                      <a:pt x="12231" y="749"/>
                      <a:pt x="10254" y="0"/>
                      <a:pt x="8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7450842" y="1789732"/>
                <a:ext cx="254969" cy="271138"/>
              </a:xfrm>
              <a:custGeom>
                <a:rect b="b" l="l" r="r" t="t"/>
                <a:pathLst>
                  <a:path extrusionOk="0" h="7764" w="7301">
                    <a:moveTo>
                      <a:pt x="4393" y="0"/>
                    </a:moveTo>
                    <a:cubicBezTo>
                      <a:pt x="4136" y="0"/>
                      <a:pt x="3890" y="41"/>
                      <a:pt x="3686" y="99"/>
                    </a:cubicBezTo>
                    <a:cubicBezTo>
                      <a:pt x="2999" y="298"/>
                      <a:pt x="2361" y="643"/>
                      <a:pt x="1861" y="1159"/>
                    </a:cubicBezTo>
                    <a:cubicBezTo>
                      <a:pt x="1425" y="1608"/>
                      <a:pt x="605" y="3119"/>
                      <a:pt x="267" y="4707"/>
                    </a:cubicBezTo>
                    <a:cubicBezTo>
                      <a:pt x="24" y="5839"/>
                      <a:pt x="1" y="7385"/>
                      <a:pt x="179" y="7385"/>
                    </a:cubicBezTo>
                    <a:cubicBezTo>
                      <a:pt x="185" y="7385"/>
                      <a:pt x="188" y="7385"/>
                      <a:pt x="191" y="7385"/>
                    </a:cubicBezTo>
                    <a:cubicBezTo>
                      <a:pt x="193" y="7385"/>
                      <a:pt x="196" y="7385"/>
                      <a:pt x="201" y="7387"/>
                    </a:cubicBezTo>
                    <a:cubicBezTo>
                      <a:pt x="235" y="7400"/>
                      <a:pt x="288" y="7405"/>
                      <a:pt x="324" y="7406"/>
                    </a:cubicBezTo>
                    <a:cubicBezTo>
                      <a:pt x="333" y="7406"/>
                      <a:pt x="343" y="7406"/>
                      <a:pt x="354" y="7406"/>
                    </a:cubicBezTo>
                    <a:cubicBezTo>
                      <a:pt x="494" y="7406"/>
                      <a:pt x="759" y="7392"/>
                      <a:pt x="1056" y="7392"/>
                    </a:cubicBezTo>
                    <a:cubicBezTo>
                      <a:pt x="1246" y="7392"/>
                      <a:pt x="1450" y="7398"/>
                      <a:pt x="1643" y="7417"/>
                    </a:cubicBezTo>
                    <a:cubicBezTo>
                      <a:pt x="1760" y="7429"/>
                      <a:pt x="1854" y="7435"/>
                      <a:pt x="1931" y="7435"/>
                    </a:cubicBezTo>
                    <a:cubicBezTo>
                      <a:pt x="2664" y="7435"/>
                      <a:pt x="1751" y="6832"/>
                      <a:pt x="2422" y="4372"/>
                    </a:cubicBezTo>
                    <a:cubicBezTo>
                      <a:pt x="2532" y="3966"/>
                      <a:pt x="2857" y="3216"/>
                      <a:pt x="3196" y="2980"/>
                    </a:cubicBezTo>
                    <a:cubicBezTo>
                      <a:pt x="3345" y="2883"/>
                      <a:pt x="3596" y="2820"/>
                      <a:pt x="3857" y="2820"/>
                    </a:cubicBezTo>
                    <a:cubicBezTo>
                      <a:pt x="4088" y="2820"/>
                      <a:pt x="4327" y="2870"/>
                      <a:pt x="4508" y="2990"/>
                    </a:cubicBezTo>
                    <a:cubicBezTo>
                      <a:pt x="5488" y="3670"/>
                      <a:pt x="5014" y="5646"/>
                      <a:pt x="5052" y="7456"/>
                    </a:cubicBezTo>
                    <a:cubicBezTo>
                      <a:pt x="5060" y="7728"/>
                      <a:pt x="5138" y="7764"/>
                      <a:pt x="5760" y="7764"/>
                    </a:cubicBezTo>
                    <a:cubicBezTo>
                      <a:pt x="5980" y="7764"/>
                      <a:pt x="6269" y="7759"/>
                      <a:pt x="6646" y="7759"/>
                    </a:cubicBezTo>
                    <a:cubicBezTo>
                      <a:pt x="6661" y="7759"/>
                      <a:pt x="6676" y="7759"/>
                      <a:pt x="6690" y="7759"/>
                    </a:cubicBezTo>
                    <a:cubicBezTo>
                      <a:pt x="7052" y="7759"/>
                      <a:pt x="7070" y="7422"/>
                      <a:pt x="7031" y="7066"/>
                    </a:cubicBezTo>
                    <a:cubicBezTo>
                      <a:pt x="7205" y="4410"/>
                      <a:pt x="7301" y="909"/>
                      <a:pt x="5021" y="92"/>
                    </a:cubicBezTo>
                    <a:cubicBezTo>
                      <a:pt x="4959" y="70"/>
                      <a:pt x="4894" y="55"/>
                      <a:pt x="4831" y="42"/>
                    </a:cubicBezTo>
                    <a:cubicBezTo>
                      <a:pt x="4685" y="13"/>
                      <a:pt x="4537" y="0"/>
                      <a:pt x="4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6"/>
            <p:cNvSpPr/>
            <p:nvPr/>
          </p:nvSpPr>
          <p:spPr>
            <a:xfrm>
              <a:off x="-399574" y="349803"/>
              <a:ext cx="1364515" cy="899061"/>
            </a:xfrm>
            <a:custGeom>
              <a:rect b="b" l="l" r="r" t="t"/>
              <a:pathLst>
                <a:path extrusionOk="0" h="21935" w="33291">
                  <a:moveTo>
                    <a:pt x="14212" y="1"/>
                  </a:moveTo>
                  <a:cubicBezTo>
                    <a:pt x="13912" y="1"/>
                    <a:pt x="13618" y="37"/>
                    <a:pt x="13332" y="120"/>
                  </a:cubicBezTo>
                  <a:cubicBezTo>
                    <a:pt x="13308" y="127"/>
                    <a:pt x="13283" y="136"/>
                    <a:pt x="13256" y="143"/>
                  </a:cubicBezTo>
                  <a:cubicBezTo>
                    <a:pt x="13247" y="143"/>
                    <a:pt x="13237" y="143"/>
                    <a:pt x="13227" y="143"/>
                  </a:cubicBezTo>
                  <a:cubicBezTo>
                    <a:pt x="12556" y="143"/>
                    <a:pt x="12194" y="617"/>
                    <a:pt x="12387" y="1304"/>
                  </a:cubicBezTo>
                  <a:cubicBezTo>
                    <a:pt x="12420" y="1423"/>
                    <a:pt x="12472" y="1540"/>
                    <a:pt x="12532" y="1649"/>
                  </a:cubicBezTo>
                  <a:cubicBezTo>
                    <a:pt x="12584" y="1742"/>
                    <a:pt x="12641" y="1834"/>
                    <a:pt x="12704" y="1920"/>
                  </a:cubicBezTo>
                  <a:cubicBezTo>
                    <a:pt x="12846" y="2112"/>
                    <a:pt x="13007" y="2290"/>
                    <a:pt x="13181" y="2451"/>
                  </a:cubicBezTo>
                  <a:cubicBezTo>
                    <a:pt x="13273" y="2536"/>
                    <a:pt x="13366" y="2618"/>
                    <a:pt x="13461" y="2698"/>
                  </a:cubicBezTo>
                  <a:cubicBezTo>
                    <a:pt x="13549" y="2773"/>
                    <a:pt x="13639" y="2845"/>
                    <a:pt x="13726" y="2919"/>
                  </a:cubicBezTo>
                  <a:cubicBezTo>
                    <a:pt x="13857" y="3030"/>
                    <a:pt x="13998" y="3129"/>
                    <a:pt x="14133" y="3233"/>
                  </a:cubicBezTo>
                  <a:cubicBezTo>
                    <a:pt x="14681" y="3651"/>
                    <a:pt x="16708" y="5045"/>
                    <a:pt x="16553" y="5584"/>
                  </a:cubicBezTo>
                  <a:cubicBezTo>
                    <a:pt x="16476" y="5737"/>
                    <a:pt x="16279" y="5804"/>
                    <a:pt x="15987" y="5804"/>
                  </a:cubicBezTo>
                  <a:cubicBezTo>
                    <a:pt x="13984" y="5804"/>
                    <a:pt x="7520" y="2657"/>
                    <a:pt x="4579" y="2657"/>
                  </a:cubicBezTo>
                  <a:cubicBezTo>
                    <a:pt x="3843" y="2657"/>
                    <a:pt x="3328" y="2854"/>
                    <a:pt x="3158" y="3346"/>
                  </a:cubicBezTo>
                  <a:cubicBezTo>
                    <a:pt x="2377" y="5614"/>
                    <a:pt x="7879" y="8421"/>
                    <a:pt x="8981" y="10051"/>
                  </a:cubicBezTo>
                  <a:cubicBezTo>
                    <a:pt x="9086" y="10207"/>
                    <a:pt x="9187" y="10381"/>
                    <a:pt x="9170" y="10567"/>
                  </a:cubicBezTo>
                  <a:cubicBezTo>
                    <a:pt x="9143" y="10933"/>
                    <a:pt x="8713" y="11113"/>
                    <a:pt x="8349" y="11162"/>
                  </a:cubicBezTo>
                  <a:cubicBezTo>
                    <a:pt x="8147" y="11190"/>
                    <a:pt x="7947" y="11202"/>
                    <a:pt x="7746" y="11202"/>
                  </a:cubicBezTo>
                  <a:cubicBezTo>
                    <a:pt x="5720" y="11202"/>
                    <a:pt x="3743" y="9920"/>
                    <a:pt x="1726" y="9920"/>
                  </a:cubicBezTo>
                  <a:cubicBezTo>
                    <a:pt x="1485" y="9920"/>
                    <a:pt x="1243" y="9938"/>
                    <a:pt x="1000" y="9979"/>
                  </a:cubicBezTo>
                  <a:cubicBezTo>
                    <a:pt x="752" y="10021"/>
                    <a:pt x="490" y="10098"/>
                    <a:pt x="334" y="10298"/>
                  </a:cubicBezTo>
                  <a:cubicBezTo>
                    <a:pt x="1" y="10729"/>
                    <a:pt x="388" y="11333"/>
                    <a:pt x="769" y="11723"/>
                  </a:cubicBezTo>
                  <a:cubicBezTo>
                    <a:pt x="4231" y="15275"/>
                    <a:pt x="8589" y="18058"/>
                    <a:pt x="13136" y="20004"/>
                  </a:cubicBezTo>
                  <a:cubicBezTo>
                    <a:pt x="15505" y="21019"/>
                    <a:pt x="18001" y="21853"/>
                    <a:pt x="20577" y="21930"/>
                  </a:cubicBezTo>
                  <a:cubicBezTo>
                    <a:pt x="20661" y="21933"/>
                    <a:pt x="20746" y="21934"/>
                    <a:pt x="20831" y="21934"/>
                  </a:cubicBezTo>
                  <a:cubicBezTo>
                    <a:pt x="21421" y="21934"/>
                    <a:pt x="22031" y="21864"/>
                    <a:pt x="22539" y="21614"/>
                  </a:cubicBezTo>
                  <a:cubicBezTo>
                    <a:pt x="22758" y="21508"/>
                    <a:pt x="22959" y="21368"/>
                    <a:pt x="23130" y="21185"/>
                  </a:cubicBezTo>
                  <a:cubicBezTo>
                    <a:pt x="24594" y="19633"/>
                    <a:pt x="22689" y="17725"/>
                    <a:pt x="23407" y="16063"/>
                  </a:cubicBezTo>
                  <a:cubicBezTo>
                    <a:pt x="23645" y="15512"/>
                    <a:pt x="24282" y="15226"/>
                    <a:pt x="24886" y="15226"/>
                  </a:cubicBezTo>
                  <a:cubicBezTo>
                    <a:pt x="24913" y="15226"/>
                    <a:pt x="24939" y="15227"/>
                    <a:pt x="24966" y="15228"/>
                  </a:cubicBezTo>
                  <a:cubicBezTo>
                    <a:pt x="26026" y="15273"/>
                    <a:pt x="27329" y="15875"/>
                    <a:pt x="28366" y="16165"/>
                  </a:cubicBezTo>
                  <a:cubicBezTo>
                    <a:pt x="29090" y="16368"/>
                    <a:pt x="29833" y="16573"/>
                    <a:pt x="30580" y="16573"/>
                  </a:cubicBezTo>
                  <a:cubicBezTo>
                    <a:pt x="30716" y="16573"/>
                    <a:pt x="30853" y="16567"/>
                    <a:pt x="30989" y="16552"/>
                  </a:cubicBezTo>
                  <a:cubicBezTo>
                    <a:pt x="31872" y="16455"/>
                    <a:pt x="32774" y="15943"/>
                    <a:pt x="33056" y="15098"/>
                  </a:cubicBezTo>
                  <a:cubicBezTo>
                    <a:pt x="33290" y="14393"/>
                    <a:pt x="33049" y="13597"/>
                    <a:pt x="32608" y="12998"/>
                  </a:cubicBezTo>
                  <a:cubicBezTo>
                    <a:pt x="31965" y="12122"/>
                    <a:pt x="30950" y="11477"/>
                    <a:pt x="30032" y="10915"/>
                  </a:cubicBezTo>
                  <a:cubicBezTo>
                    <a:pt x="29128" y="10366"/>
                    <a:pt x="28211" y="9682"/>
                    <a:pt x="27847" y="8705"/>
                  </a:cubicBezTo>
                  <a:cubicBezTo>
                    <a:pt x="28993" y="8236"/>
                    <a:pt x="33127" y="8564"/>
                    <a:pt x="32860" y="6565"/>
                  </a:cubicBezTo>
                  <a:cubicBezTo>
                    <a:pt x="32692" y="5321"/>
                    <a:pt x="29861" y="4617"/>
                    <a:pt x="28882" y="4486"/>
                  </a:cubicBezTo>
                  <a:cubicBezTo>
                    <a:pt x="25964" y="4095"/>
                    <a:pt x="23091" y="3382"/>
                    <a:pt x="20329" y="2366"/>
                  </a:cubicBezTo>
                  <a:cubicBezTo>
                    <a:pt x="18578" y="1719"/>
                    <a:pt x="16261" y="1"/>
                    <a:pt x="14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6"/>
            <p:cNvSpPr/>
            <p:nvPr/>
          </p:nvSpPr>
          <p:spPr>
            <a:xfrm>
              <a:off x="722919" y="225575"/>
              <a:ext cx="867582" cy="249942"/>
            </a:xfrm>
            <a:custGeom>
              <a:rect b="b" l="l" r="r" t="t"/>
              <a:pathLst>
                <a:path extrusionOk="0" h="6098" w="21167">
                  <a:moveTo>
                    <a:pt x="14793" y="2490"/>
                  </a:moveTo>
                  <a:lnTo>
                    <a:pt x="14793" y="2490"/>
                  </a:lnTo>
                  <a:cubicBezTo>
                    <a:pt x="14793" y="2490"/>
                    <a:pt x="14793" y="2490"/>
                    <a:pt x="14793" y="2490"/>
                  </a:cubicBezTo>
                  <a:cubicBezTo>
                    <a:pt x="14793" y="2490"/>
                    <a:pt x="14793" y="2490"/>
                    <a:pt x="14793" y="2490"/>
                  </a:cubicBezTo>
                  <a:close/>
                  <a:moveTo>
                    <a:pt x="12990" y="553"/>
                  </a:moveTo>
                  <a:cubicBezTo>
                    <a:pt x="15832" y="553"/>
                    <a:pt x="17774" y="1310"/>
                    <a:pt x="19179" y="1928"/>
                  </a:cubicBezTo>
                  <a:cubicBezTo>
                    <a:pt x="18301" y="1902"/>
                    <a:pt x="17122" y="1877"/>
                    <a:pt x="16010" y="1877"/>
                  </a:cubicBezTo>
                  <a:cubicBezTo>
                    <a:pt x="15761" y="1877"/>
                    <a:pt x="15516" y="1878"/>
                    <a:pt x="15278" y="1881"/>
                  </a:cubicBezTo>
                  <a:cubicBezTo>
                    <a:pt x="6099" y="1990"/>
                    <a:pt x="6615" y="2464"/>
                    <a:pt x="2603" y="2758"/>
                  </a:cubicBezTo>
                  <a:cubicBezTo>
                    <a:pt x="2554" y="2760"/>
                    <a:pt x="2395" y="2767"/>
                    <a:pt x="2185" y="2773"/>
                  </a:cubicBezTo>
                  <a:cubicBezTo>
                    <a:pt x="2275" y="2749"/>
                    <a:pt x="2362" y="2724"/>
                    <a:pt x="2441" y="2702"/>
                  </a:cubicBezTo>
                  <a:cubicBezTo>
                    <a:pt x="2955" y="2546"/>
                    <a:pt x="4790" y="1969"/>
                    <a:pt x="8573" y="1094"/>
                  </a:cubicBezTo>
                  <a:cubicBezTo>
                    <a:pt x="10250" y="706"/>
                    <a:pt x="11711" y="553"/>
                    <a:pt x="12990" y="553"/>
                  </a:cubicBezTo>
                  <a:close/>
                  <a:moveTo>
                    <a:pt x="15534" y="2482"/>
                  </a:moveTo>
                  <a:cubicBezTo>
                    <a:pt x="16188" y="2482"/>
                    <a:pt x="17347" y="2493"/>
                    <a:pt x="19283" y="2539"/>
                  </a:cubicBezTo>
                  <a:lnTo>
                    <a:pt x="19310" y="2539"/>
                  </a:lnTo>
                  <a:cubicBezTo>
                    <a:pt x="18744" y="2709"/>
                    <a:pt x="18033" y="2894"/>
                    <a:pt x="17188" y="3043"/>
                  </a:cubicBezTo>
                  <a:cubicBezTo>
                    <a:pt x="17217" y="3039"/>
                    <a:pt x="17231" y="3037"/>
                    <a:pt x="17232" y="3037"/>
                  </a:cubicBezTo>
                  <a:lnTo>
                    <a:pt x="17232" y="3037"/>
                  </a:lnTo>
                  <a:cubicBezTo>
                    <a:pt x="17245" y="3037"/>
                    <a:pt x="14099" y="3549"/>
                    <a:pt x="10025" y="3549"/>
                  </a:cubicBezTo>
                  <a:cubicBezTo>
                    <a:pt x="8739" y="3549"/>
                    <a:pt x="7360" y="3498"/>
                    <a:pt x="5959" y="3364"/>
                  </a:cubicBezTo>
                  <a:cubicBezTo>
                    <a:pt x="5421" y="3306"/>
                    <a:pt x="4491" y="3191"/>
                    <a:pt x="3556" y="3071"/>
                  </a:cubicBezTo>
                  <a:cubicBezTo>
                    <a:pt x="6222" y="2977"/>
                    <a:pt x="7823" y="2613"/>
                    <a:pt x="12848" y="2509"/>
                  </a:cubicBezTo>
                  <a:cubicBezTo>
                    <a:pt x="13276" y="2501"/>
                    <a:pt x="13704" y="2484"/>
                    <a:pt x="14132" y="2484"/>
                  </a:cubicBezTo>
                  <a:cubicBezTo>
                    <a:pt x="14353" y="2484"/>
                    <a:pt x="14572" y="2488"/>
                    <a:pt x="14793" y="2490"/>
                  </a:cubicBezTo>
                  <a:lnTo>
                    <a:pt x="14793" y="2490"/>
                  </a:lnTo>
                  <a:cubicBezTo>
                    <a:pt x="14786" y="2490"/>
                    <a:pt x="14977" y="2482"/>
                    <a:pt x="15534" y="2482"/>
                  </a:cubicBezTo>
                  <a:close/>
                  <a:moveTo>
                    <a:pt x="18748" y="3297"/>
                  </a:moveTo>
                  <a:lnTo>
                    <a:pt x="18748" y="3297"/>
                  </a:lnTo>
                  <a:cubicBezTo>
                    <a:pt x="15434" y="4808"/>
                    <a:pt x="12923" y="5492"/>
                    <a:pt x="10512" y="5492"/>
                  </a:cubicBezTo>
                  <a:cubicBezTo>
                    <a:pt x="7989" y="5492"/>
                    <a:pt x="5576" y="4743"/>
                    <a:pt x="2464" y="3412"/>
                  </a:cubicBezTo>
                  <a:lnTo>
                    <a:pt x="2464" y="3412"/>
                  </a:lnTo>
                  <a:cubicBezTo>
                    <a:pt x="4390" y="3759"/>
                    <a:pt x="7503" y="4101"/>
                    <a:pt x="10851" y="4101"/>
                  </a:cubicBezTo>
                  <a:cubicBezTo>
                    <a:pt x="13493" y="4101"/>
                    <a:pt x="16280" y="3888"/>
                    <a:pt x="18748" y="3297"/>
                  </a:cubicBezTo>
                  <a:close/>
                  <a:moveTo>
                    <a:pt x="12759" y="1"/>
                  </a:moveTo>
                  <a:cubicBezTo>
                    <a:pt x="10543" y="1"/>
                    <a:pt x="9281" y="234"/>
                    <a:pt x="5188" y="1297"/>
                  </a:cubicBezTo>
                  <a:cubicBezTo>
                    <a:pt x="2095" y="2100"/>
                    <a:pt x="2626" y="2102"/>
                    <a:pt x="954" y="2426"/>
                  </a:cubicBezTo>
                  <a:cubicBezTo>
                    <a:pt x="850" y="2441"/>
                    <a:pt x="393" y="2516"/>
                    <a:pt x="338" y="2537"/>
                  </a:cubicBezTo>
                  <a:cubicBezTo>
                    <a:pt x="83" y="2632"/>
                    <a:pt x="0" y="2990"/>
                    <a:pt x="330" y="3148"/>
                  </a:cubicBezTo>
                  <a:lnTo>
                    <a:pt x="330" y="3148"/>
                  </a:lnTo>
                  <a:cubicBezTo>
                    <a:pt x="293" y="3131"/>
                    <a:pt x="276" y="3123"/>
                    <a:pt x="275" y="3123"/>
                  </a:cubicBezTo>
                  <a:lnTo>
                    <a:pt x="275" y="3123"/>
                  </a:lnTo>
                  <a:cubicBezTo>
                    <a:pt x="268" y="3123"/>
                    <a:pt x="6463" y="6067"/>
                    <a:pt x="10022" y="6097"/>
                  </a:cubicBezTo>
                  <a:cubicBezTo>
                    <a:pt x="10085" y="6098"/>
                    <a:pt x="10148" y="6098"/>
                    <a:pt x="10210" y="6098"/>
                  </a:cubicBezTo>
                  <a:cubicBezTo>
                    <a:pt x="13326" y="6098"/>
                    <a:pt x="14997" y="5420"/>
                    <a:pt x="17652" y="4351"/>
                  </a:cubicBezTo>
                  <a:cubicBezTo>
                    <a:pt x="19087" y="3772"/>
                    <a:pt x="19717" y="3470"/>
                    <a:pt x="20793" y="2689"/>
                  </a:cubicBezTo>
                  <a:cubicBezTo>
                    <a:pt x="20814" y="2682"/>
                    <a:pt x="20834" y="2673"/>
                    <a:pt x="20855" y="2666"/>
                  </a:cubicBezTo>
                  <a:cubicBezTo>
                    <a:pt x="21011" y="2607"/>
                    <a:pt x="21095" y="2524"/>
                    <a:pt x="21128" y="2436"/>
                  </a:cubicBezTo>
                  <a:cubicBezTo>
                    <a:pt x="21146" y="2401"/>
                    <a:pt x="21160" y="2359"/>
                    <a:pt x="21163" y="2308"/>
                  </a:cubicBezTo>
                  <a:cubicBezTo>
                    <a:pt x="21167" y="2174"/>
                    <a:pt x="21083" y="2042"/>
                    <a:pt x="20952" y="2005"/>
                  </a:cubicBezTo>
                  <a:cubicBezTo>
                    <a:pt x="20052" y="1747"/>
                    <a:pt x="17278" y="106"/>
                    <a:pt x="14557" y="32"/>
                  </a:cubicBezTo>
                  <a:cubicBezTo>
                    <a:pt x="13869" y="14"/>
                    <a:pt x="13287" y="1"/>
                    <a:pt x="12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6"/>
            <p:cNvGrpSpPr/>
            <p:nvPr/>
          </p:nvGrpSpPr>
          <p:grpSpPr>
            <a:xfrm>
              <a:off x="126237" y="1913373"/>
              <a:ext cx="312955" cy="293774"/>
              <a:chOff x="3520505" y="1821196"/>
              <a:chExt cx="266662" cy="250319"/>
            </a:xfrm>
          </p:grpSpPr>
          <p:sp>
            <p:nvSpPr>
              <p:cNvPr id="273" name="Google Shape;273;p6"/>
              <p:cNvSpPr/>
              <p:nvPr/>
            </p:nvSpPr>
            <p:spPr>
              <a:xfrm>
                <a:off x="3649958" y="1910176"/>
                <a:ext cx="70" cy="35"/>
              </a:xfrm>
              <a:custGeom>
                <a:rect b="b" l="l" r="r" t="t"/>
                <a:pathLst>
                  <a:path extrusionOk="0" h="1" w="2">
                    <a:moveTo>
                      <a:pt x="1" y="0"/>
                    </a:moveTo>
                    <a:cubicBezTo>
                      <a:pt x="1" y="0"/>
                      <a:pt x="2" y="0"/>
                      <a:pt x="1" y="0"/>
                    </a:cubicBezTo>
                    <a:cubicBezTo>
                      <a:pt x="2" y="0"/>
                      <a:pt x="1"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3614094" y="1908186"/>
                <a:ext cx="88948" cy="92964"/>
              </a:xfrm>
              <a:custGeom>
                <a:rect b="b" l="l" r="r" t="t"/>
                <a:pathLst>
                  <a:path extrusionOk="0" h="2662" w="2547">
                    <a:moveTo>
                      <a:pt x="1029" y="54"/>
                    </a:moveTo>
                    <a:cubicBezTo>
                      <a:pt x="1029" y="54"/>
                      <a:pt x="1028" y="55"/>
                      <a:pt x="1028" y="55"/>
                    </a:cubicBezTo>
                    <a:cubicBezTo>
                      <a:pt x="1028" y="55"/>
                      <a:pt x="1028" y="55"/>
                      <a:pt x="1029" y="54"/>
                    </a:cubicBezTo>
                    <a:close/>
                    <a:moveTo>
                      <a:pt x="1285" y="0"/>
                    </a:moveTo>
                    <a:cubicBezTo>
                      <a:pt x="1261" y="0"/>
                      <a:pt x="1241" y="2"/>
                      <a:pt x="1214" y="6"/>
                    </a:cubicBezTo>
                    <a:cubicBezTo>
                      <a:pt x="1213" y="6"/>
                      <a:pt x="1210" y="6"/>
                      <a:pt x="1210" y="9"/>
                    </a:cubicBezTo>
                    <a:cubicBezTo>
                      <a:pt x="1185" y="13"/>
                      <a:pt x="1159" y="20"/>
                      <a:pt x="1137" y="26"/>
                    </a:cubicBezTo>
                    <a:cubicBezTo>
                      <a:pt x="1134" y="26"/>
                      <a:pt x="1131" y="27"/>
                      <a:pt x="1130" y="27"/>
                    </a:cubicBezTo>
                    <a:cubicBezTo>
                      <a:pt x="1087" y="38"/>
                      <a:pt x="1054" y="48"/>
                      <a:pt x="1051" y="48"/>
                    </a:cubicBezTo>
                    <a:cubicBezTo>
                      <a:pt x="1051" y="48"/>
                      <a:pt x="1051" y="48"/>
                      <a:pt x="1051" y="48"/>
                    </a:cubicBezTo>
                    <a:lnTo>
                      <a:pt x="1051" y="48"/>
                    </a:lnTo>
                    <a:lnTo>
                      <a:pt x="1048" y="49"/>
                    </a:lnTo>
                    <a:cubicBezTo>
                      <a:pt x="1047" y="49"/>
                      <a:pt x="1044" y="49"/>
                      <a:pt x="1043" y="52"/>
                    </a:cubicBezTo>
                    <a:lnTo>
                      <a:pt x="1041" y="52"/>
                    </a:lnTo>
                    <a:cubicBezTo>
                      <a:pt x="1040" y="52"/>
                      <a:pt x="1038" y="53"/>
                      <a:pt x="1037" y="53"/>
                    </a:cubicBezTo>
                    <a:lnTo>
                      <a:pt x="1037" y="53"/>
                    </a:lnTo>
                    <a:cubicBezTo>
                      <a:pt x="1038" y="53"/>
                      <a:pt x="1039" y="52"/>
                      <a:pt x="1040" y="52"/>
                    </a:cubicBezTo>
                    <a:lnTo>
                      <a:pt x="1037" y="52"/>
                    </a:lnTo>
                    <a:cubicBezTo>
                      <a:pt x="1036" y="52"/>
                      <a:pt x="1031" y="54"/>
                      <a:pt x="1029" y="54"/>
                    </a:cubicBezTo>
                    <a:lnTo>
                      <a:pt x="1029" y="54"/>
                    </a:lnTo>
                    <a:cubicBezTo>
                      <a:pt x="1032" y="54"/>
                      <a:pt x="1033" y="54"/>
                      <a:pt x="1034" y="54"/>
                    </a:cubicBezTo>
                    <a:lnTo>
                      <a:pt x="1034" y="54"/>
                    </a:lnTo>
                    <a:cubicBezTo>
                      <a:pt x="1034" y="54"/>
                      <a:pt x="1025" y="56"/>
                      <a:pt x="1015" y="59"/>
                    </a:cubicBezTo>
                    <a:cubicBezTo>
                      <a:pt x="978" y="70"/>
                      <a:pt x="937" y="84"/>
                      <a:pt x="895" y="100"/>
                    </a:cubicBezTo>
                    <a:cubicBezTo>
                      <a:pt x="869" y="110"/>
                      <a:pt x="844" y="118"/>
                      <a:pt x="821" y="129"/>
                    </a:cubicBezTo>
                    <a:cubicBezTo>
                      <a:pt x="812" y="132"/>
                      <a:pt x="803" y="136"/>
                      <a:pt x="796" y="139"/>
                    </a:cubicBezTo>
                    <a:cubicBezTo>
                      <a:pt x="785" y="146"/>
                      <a:pt x="772" y="151"/>
                      <a:pt x="760" y="158"/>
                    </a:cubicBezTo>
                    <a:cubicBezTo>
                      <a:pt x="745" y="165"/>
                      <a:pt x="729" y="173"/>
                      <a:pt x="711" y="183"/>
                    </a:cubicBezTo>
                    <a:cubicBezTo>
                      <a:pt x="691" y="193"/>
                      <a:pt x="670" y="205"/>
                      <a:pt x="647" y="220"/>
                    </a:cubicBezTo>
                    <a:cubicBezTo>
                      <a:pt x="640" y="224"/>
                      <a:pt x="634" y="229"/>
                      <a:pt x="627" y="233"/>
                    </a:cubicBezTo>
                    <a:cubicBezTo>
                      <a:pt x="578" y="266"/>
                      <a:pt x="525" y="302"/>
                      <a:pt x="464" y="351"/>
                    </a:cubicBezTo>
                    <a:cubicBezTo>
                      <a:pt x="435" y="378"/>
                      <a:pt x="406" y="404"/>
                      <a:pt x="377" y="433"/>
                    </a:cubicBezTo>
                    <a:cubicBezTo>
                      <a:pt x="246" y="581"/>
                      <a:pt x="170" y="750"/>
                      <a:pt x="96" y="937"/>
                    </a:cubicBezTo>
                    <a:cubicBezTo>
                      <a:pt x="83" y="967"/>
                      <a:pt x="74" y="999"/>
                      <a:pt x="63" y="1032"/>
                    </a:cubicBezTo>
                    <a:cubicBezTo>
                      <a:pt x="34" y="1133"/>
                      <a:pt x="6" y="1239"/>
                      <a:pt x="1" y="1437"/>
                    </a:cubicBezTo>
                    <a:cubicBezTo>
                      <a:pt x="9" y="1437"/>
                      <a:pt x="16" y="1435"/>
                      <a:pt x="25" y="1435"/>
                    </a:cubicBezTo>
                    <a:cubicBezTo>
                      <a:pt x="16" y="1539"/>
                      <a:pt x="9" y="1779"/>
                      <a:pt x="118" y="2023"/>
                    </a:cubicBezTo>
                    <a:cubicBezTo>
                      <a:pt x="121" y="2048"/>
                      <a:pt x="137" y="2072"/>
                      <a:pt x="159" y="2106"/>
                    </a:cubicBezTo>
                    <a:cubicBezTo>
                      <a:pt x="203" y="2186"/>
                      <a:pt x="263" y="2265"/>
                      <a:pt x="340" y="2339"/>
                    </a:cubicBezTo>
                    <a:cubicBezTo>
                      <a:pt x="346" y="2345"/>
                      <a:pt x="353" y="2350"/>
                      <a:pt x="359" y="2353"/>
                    </a:cubicBezTo>
                    <a:cubicBezTo>
                      <a:pt x="362" y="2355"/>
                      <a:pt x="365" y="2359"/>
                      <a:pt x="368" y="2360"/>
                    </a:cubicBezTo>
                    <a:cubicBezTo>
                      <a:pt x="525" y="2471"/>
                      <a:pt x="841" y="2574"/>
                      <a:pt x="1087" y="2627"/>
                    </a:cubicBezTo>
                    <a:lnTo>
                      <a:pt x="1087" y="2628"/>
                    </a:lnTo>
                    <a:cubicBezTo>
                      <a:pt x="1181" y="2649"/>
                      <a:pt x="1243" y="2661"/>
                      <a:pt x="1338" y="2661"/>
                    </a:cubicBezTo>
                    <a:lnTo>
                      <a:pt x="1387" y="2661"/>
                    </a:lnTo>
                    <a:cubicBezTo>
                      <a:pt x="1398" y="2661"/>
                      <a:pt x="1407" y="2658"/>
                      <a:pt x="1416" y="2656"/>
                    </a:cubicBezTo>
                    <a:cubicBezTo>
                      <a:pt x="1417" y="2656"/>
                      <a:pt x="1418" y="2656"/>
                      <a:pt x="1421" y="2654"/>
                    </a:cubicBezTo>
                    <a:lnTo>
                      <a:pt x="1422" y="2654"/>
                    </a:lnTo>
                    <a:cubicBezTo>
                      <a:pt x="1428" y="2651"/>
                      <a:pt x="1435" y="2650"/>
                      <a:pt x="1442" y="2647"/>
                    </a:cubicBezTo>
                    <a:cubicBezTo>
                      <a:pt x="1445" y="2644"/>
                      <a:pt x="1447" y="2644"/>
                      <a:pt x="1451" y="2643"/>
                    </a:cubicBezTo>
                    <a:lnTo>
                      <a:pt x="1462" y="2638"/>
                    </a:lnTo>
                    <a:cubicBezTo>
                      <a:pt x="1482" y="2629"/>
                      <a:pt x="1505" y="2620"/>
                      <a:pt x="1538" y="2603"/>
                    </a:cubicBezTo>
                    <a:cubicBezTo>
                      <a:pt x="1556" y="2596"/>
                      <a:pt x="1572" y="2591"/>
                      <a:pt x="1588" y="2591"/>
                    </a:cubicBezTo>
                    <a:cubicBezTo>
                      <a:pt x="1604" y="2591"/>
                      <a:pt x="1620" y="2596"/>
                      <a:pt x="1636" y="2607"/>
                    </a:cubicBezTo>
                    <a:cubicBezTo>
                      <a:pt x="1678" y="2591"/>
                      <a:pt x="1723" y="2571"/>
                      <a:pt x="1768" y="2549"/>
                    </a:cubicBezTo>
                    <a:cubicBezTo>
                      <a:pt x="1975" y="2440"/>
                      <a:pt x="2091" y="2377"/>
                      <a:pt x="2218" y="2194"/>
                    </a:cubicBezTo>
                    <a:cubicBezTo>
                      <a:pt x="2236" y="2170"/>
                      <a:pt x="2251" y="2143"/>
                      <a:pt x="2266" y="2117"/>
                    </a:cubicBezTo>
                    <a:lnTo>
                      <a:pt x="2266" y="2116"/>
                    </a:lnTo>
                    <a:cubicBezTo>
                      <a:pt x="2276" y="2102"/>
                      <a:pt x="2284" y="2087"/>
                      <a:pt x="2291" y="2070"/>
                    </a:cubicBezTo>
                    <a:cubicBezTo>
                      <a:pt x="2298" y="2059"/>
                      <a:pt x="2305" y="2048"/>
                      <a:pt x="2310" y="2036"/>
                    </a:cubicBezTo>
                    <a:cubicBezTo>
                      <a:pt x="2539" y="1548"/>
                      <a:pt x="2546" y="1387"/>
                      <a:pt x="2452" y="985"/>
                    </a:cubicBezTo>
                    <a:cubicBezTo>
                      <a:pt x="2445" y="962"/>
                      <a:pt x="2438" y="937"/>
                      <a:pt x="2432" y="911"/>
                    </a:cubicBezTo>
                    <a:cubicBezTo>
                      <a:pt x="2430" y="906"/>
                      <a:pt x="2430" y="902"/>
                      <a:pt x="2429" y="897"/>
                    </a:cubicBezTo>
                    <a:cubicBezTo>
                      <a:pt x="2422" y="873"/>
                      <a:pt x="2415" y="851"/>
                      <a:pt x="2408" y="826"/>
                    </a:cubicBezTo>
                    <a:cubicBezTo>
                      <a:pt x="2408" y="825"/>
                      <a:pt x="2407" y="824"/>
                      <a:pt x="2407" y="821"/>
                    </a:cubicBezTo>
                    <a:lnTo>
                      <a:pt x="2386" y="759"/>
                    </a:lnTo>
                    <a:cubicBezTo>
                      <a:pt x="2360" y="695"/>
                      <a:pt x="2306" y="583"/>
                      <a:pt x="2263" y="521"/>
                    </a:cubicBezTo>
                    <a:cubicBezTo>
                      <a:pt x="2245" y="496"/>
                      <a:pt x="2182" y="411"/>
                      <a:pt x="2125" y="338"/>
                    </a:cubicBezTo>
                    <a:cubicBezTo>
                      <a:pt x="2103" y="310"/>
                      <a:pt x="2089" y="292"/>
                      <a:pt x="2077" y="278"/>
                    </a:cubicBezTo>
                    <a:cubicBezTo>
                      <a:pt x="2073" y="274"/>
                      <a:pt x="2071" y="271"/>
                      <a:pt x="2069" y="267"/>
                    </a:cubicBezTo>
                    <a:cubicBezTo>
                      <a:pt x="2063" y="262"/>
                      <a:pt x="2057" y="258"/>
                      <a:pt x="2055" y="252"/>
                    </a:cubicBezTo>
                    <a:lnTo>
                      <a:pt x="2051" y="248"/>
                    </a:lnTo>
                    <a:lnTo>
                      <a:pt x="2044" y="241"/>
                    </a:lnTo>
                    <a:lnTo>
                      <a:pt x="2041" y="238"/>
                    </a:lnTo>
                    <a:lnTo>
                      <a:pt x="2034" y="231"/>
                    </a:lnTo>
                    <a:cubicBezTo>
                      <a:pt x="2030" y="230"/>
                      <a:pt x="2028" y="226"/>
                      <a:pt x="2024" y="224"/>
                    </a:cubicBezTo>
                    <a:cubicBezTo>
                      <a:pt x="2020" y="219"/>
                      <a:pt x="2013" y="213"/>
                      <a:pt x="2004" y="209"/>
                    </a:cubicBezTo>
                    <a:lnTo>
                      <a:pt x="1979" y="193"/>
                    </a:lnTo>
                    <a:cubicBezTo>
                      <a:pt x="1976" y="191"/>
                      <a:pt x="1975" y="191"/>
                      <a:pt x="1972" y="190"/>
                    </a:cubicBezTo>
                    <a:cubicBezTo>
                      <a:pt x="1968" y="189"/>
                      <a:pt x="1962" y="184"/>
                      <a:pt x="1959" y="183"/>
                    </a:cubicBezTo>
                    <a:cubicBezTo>
                      <a:pt x="1951" y="178"/>
                      <a:pt x="1942" y="175"/>
                      <a:pt x="1933" y="169"/>
                    </a:cubicBezTo>
                    <a:cubicBezTo>
                      <a:pt x="1930" y="168"/>
                      <a:pt x="1925" y="165"/>
                      <a:pt x="1921" y="164"/>
                    </a:cubicBezTo>
                    <a:cubicBezTo>
                      <a:pt x="1893" y="151"/>
                      <a:pt x="1861" y="136"/>
                      <a:pt x="1810" y="117"/>
                    </a:cubicBezTo>
                    <a:lnTo>
                      <a:pt x="1786" y="107"/>
                    </a:lnTo>
                    <a:cubicBezTo>
                      <a:pt x="1692" y="74"/>
                      <a:pt x="1603" y="46"/>
                      <a:pt x="1512" y="27"/>
                    </a:cubicBezTo>
                    <a:cubicBezTo>
                      <a:pt x="1509" y="27"/>
                      <a:pt x="1505" y="26"/>
                      <a:pt x="1503" y="26"/>
                    </a:cubicBezTo>
                    <a:cubicBezTo>
                      <a:pt x="1457" y="17"/>
                      <a:pt x="1413" y="10"/>
                      <a:pt x="1366" y="5"/>
                    </a:cubicBezTo>
                    <a:cubicBezTo>
                      <a:pt x="1359" y="5"/>
                      <a:pt x="1353" y="4"/>
                      <a:pt x="1348" y="4"/>
                    </a:cubicBezTo>
                    <a:cubicBezTo>
                      <a:pt x="1322" y="1"/>
                      <a:pt x="1303" y="0"/>
                      <a:pt x="12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
              <p:cNvSpPr/>
              <p:nvPr/>
            </p:nvSpPr>
            <p:spPr>
              <a:xfrm>
                <a:off x="3652368" y="2010366"/>
                <a:ext cx="18858" cy="61149"/>
              </a:xfrm>
              <a:custGeom>
                <a:rect b="b" l="l" r="r" t="t"/>
                <a:pathLst>
                  <a:path extrusionOk="0" h="1751" w="540">
                    <a:moveTo>
                      <a:pt x="474" y="1"/>
                    </a:moveTo>
                    <a:cubicBezTo>
                      <a:pt x="450" y="1"/>
                      <a:pt x="405" y="15"/>
                      <a:pt x="318" y="15"/>
                    </a:cubicBezTo>
                    <a:cubicBezTo>
                      <a:pt x="296" y="15"/>
                      <a:pt x="270" y="14"/>
                      <a:pt x="241" y="11"/>
                    </a:cubicBezTo>
                    <a:cubicBezTo>
                      <a:pt x="207" y="8"/>
                      <a:pt x="92" y="5"/>
                      <a:pt x="31" y="5"/>
                    </a:cubicBezTo>
                    <a:cubicBezTo>
                      <a:pt x="18" y="5"/>
                      <a:pt x="7" y="5"/>
                      <a:pt x="1" y="6"/>
                    </a:cubicBezTo>
                    <a:cubicBezTo>
                      <a:pt x="16" y="420"/>
                      <a:pt x="24" y="497"/>
                      <a:pt x="48" y="831"/>
                    </a:cubicBezTo>
                    <a:cubicBezTo>
                      <a:pt x="61" y="1048"/>
                      <a:pt x="89" y="1379"/>
                      <a:pt x="104" y="1563"/>
                    </a:cubicBezTo>
                    <a:cubicBezTo>
                      <a:pt x="111" y="1648"/>
                      <a:pt x="195" y="1751"/>
                      <a:pt x="320" y="1751"/>
                    </a:cubicBezTo>
                    <a:cubicBezTo>
                      <a:pt x="441" y="1751"/>
                      <a:pt x="539" y="1648"/>
                      <a:pt x="538" y="1532"/>
                    </a:cubicBezTo>
                    <a:cubicBezTo>
                      <a:pt x="535" y="1363"/>
                      <a:pt x="514" y="552"/>
                      <a:pt x="503" y="203"/>
                    </a:cubicBezTo>
                    <a:cubicBezTo>
                      <a:pt x="496" y="34"/>
                      <a:pt x="511"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6"/>
              <p:cNvSpPr/>
              <p:nvPr/>
            </p:nvSpPr>
            <p:spPr>
              <a:xfrm>
                <a:off x="3649330" y="1821196"/>
                <a:ext cx="17252" cy="76271"/>
              </a:xfrm>
              <a:custGeom>
                <a:rect b="b" l="l" r="r" t="t"/>
                <a:pathLst>
                  <a:path extrusionOk="0" h="2184" w="494">
                    <a:moveTo>
                      <a:pt x="194" y="1"/>
                    </a:moveTo>
                    <a:cubicBezTo>
                      <a:pt x="168" y="1"/>
                      <a:pt x="142" y="7"/>
                      <a:pt x="117" y="22"/>
                    </a:cubicBezTo>
                    <a:cubicBezTo>
                      <a:pt x="60" y="54"/>
                      <a:pt x="46" y="115"/>
                      <a:pt x="46" y="115"/>
                    </a:cubicBezTo>
                    <a:cubicBezTo>
                      <a:pt x="37" y="148"/>
                      <a:pt x="39" y="164"/>
                      <a:pt x="42" y="284"/>
                    </a:cubicBezTo>
                    <a:cubicBezTo>
                      <a:pt x="1" y="2141"/>
                      <a:pt x="56" y="1200"/>
                      <a:pt x="48" y="2184"/>
                    </a:cubicBezTo>
                    <a:cubicBezTo>
                      <a:pt x="82" y="2176"/>
                      <a:pt x="158" y="2162"/>
                      <a:pt x="194" y="2158"/>
                    </a:cubicBezTo>
                    <a:cubicBezTo>
                      <a:pt x="230" y="2154"/>
                      <a:pt x="267" y="2153"/>
                      <a:pt x="305" y="2153"/>
                    </a:cubicBezTo>
                    <a:cubicBezTo>
                      <a:pt x="359" y="2153"/>
                      <a:pt x="413" y="2156"/>
                      <a:pt x="462" y="2162"/>
                    </a:cubicBezTo>
                    <a:cubicBezTo>
                      <a:pt x="473" y="2163"/>
                      <a:pt x="482" y="2163"/>
                      <a:pt x="494" y="2165"/>
                    </a:cubicBezTo>
                    <a:cubicBezTo>
                      <a:pt x="474" y="1639"/>
                      <a:pt x="440" y="1172"/>
                      <a:pt x="440" y="1172"/>
                    </a:cubicBezTo>
                    <a:lnTo>
                      <a:pt x="379" y="347"/>
                    </a:lnTo>
                    <a:cubicBezTo>
                      <a:pt x="364" y="188"/>
                      <a:pt x="362" y="159"/>
                      <a:pt x="351" y="120"/>
                    </a:cubicBezTo>
                    <a:cubicBezTo>
                      <a:pt x="332" y="51"/>
                      <a:pt x="266"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6"/>
              <p:cNvSpPr/>
              <p:nvPr/>
            </p:nvSpPr>
            <p:spPr>
              <a:xfrm>
                <a:off x="3520505" y="1944749"/>
                <a:ext cx="83989" cy="22001"/>
              </a:xfrm>
              <a:custGeom>
                <a:rect b="b" l="l" r="r" t="t"/>
                <a:pathLst>
                  <a:path extrusionOk="0" h="630" w="2405">
                    <a:moveTo>
                      <a:pt x="2313" y="0"/>
                    </a:moveTo>
                    <a:cubicBezTo>
                      <a:pt x="941" y="18"/>
                      <a:pt x="1266" y="66"/>
                      <a:pt x="310" y="180"/>
                    </a:cubicBezTo>
                    <a:cubicBezTo>
                      <a:pt x="1" y="213"/>
                      <a:pt x="9" y="630"/>
                      <a:pt x="341" y="630"/>
                    </a:cubicBezTo>
                    <a:cubicBezTo>
                      <a:pt x="374" y="630"/>
                      <a:pt x="455" y="621"/>
                      <a:pt x="487" y="619"/>
                    </a:cubicBezTo>
                    <a:cubicBezTo>
                      <a:pt x="1039" y="554"/>
                      <a:pt x="955" y="460"/>
                      <a:pt x="2327" y="412"/>
                    </a:cubicBezTo>
                    <a:cubicBezTo>
                      <a:pt x="2301" y="9"/>
                      <a:pt x="2404" y="0"/>
                      <a:pt x="23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
              <p:cNvSpPr/>
              <p:nvPr/>
            </p:nvSpPr>
            <p:spPr>
              <a:xfrm>
                <a:off x="3709849" y="1930920"/>
                <a:ext cx="77318" cy="18718"/>
              </a:xfrm>
              <a:custGeom>
                <a:rect b="b" l="l" r="r" t="t"/>
                <a:pathLst>
                  <a:path extrusionOk="0" h="536" w="2214">
                    <a:moveTo>
                      <a:pt x="1811" y="1"/>
                    </a:moveTo>
                    <a:cubicBezTo>
                      <a:pt x="1411" y="1"/>
                      <a:pt x="684" y="115"/>
                      <a:pt x="0" y="152"/>
                    </a:cubicBezTo>
                    <a:cubicBezTo>
                      <a:pt x="42" y="286"/>
                      <a:pt x="75" y="497"/>
                      <a:pt x="75" y="497"/>
                    </a:cubicBezTo>
                    <a:cubicBezTo>
                      <a:pt x="76" y="511"/>
                      <a:pt x="79" y="525"/>
                      <a:pt x="80" y="536"/>
                    </a:cubicBezTo>
                    <a:cubicBezTo>
                      <a:pt x="1255" y="381"/>
                      <a:pt x="401" y="497"/>
                      <a:pt x="1577" y="398"/>
                    </a:cubicBezTo>
                    <a:cubicBezTo>
                      <a:pt x="1799" y="381"/>
                      <a:pt x="2012" y="342"/>
                      <a:pt x="2050" y="331"/>
                    </a:cubicBezTo>
                    <a:cubicBezTo>
                      <a:pt x="2174" y="297"/>
                      <a:pt x="2213" y="117"/>
                      <a:pt x="2082" y="41"/>
                    </a:cubicBezTo>
                    <a:cubicBezTo>
                      <a:pt x="2032" y="12"/>
                      <a:pt x="1938" y="1"/>
                      <a:pt x="1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6"/>
              <p:cNvSpPr/>
              <p:nvPr/>
            </p:nvSpPr>
            <p:spPr>
              <a:xfrm>
                <a:off x="3565588" y="1986724"/>
                <a:ext cx="52803" cy="52244"/>
              </a:xfrm>
              <a:custGeom>
                <a:rect b="b" l="l" r="r" t="t"/>
                <a:pathLst>
                  <a:path extrusionOk="0" h="1496" w="1512">
                    <a:moveTo>
                      <a:pt x="1245" y="1"/>
                    </a:moveTo>
                    <a:cubicBezTo>
                      <a:pt x="966" y="281"/>
                      <a:pt x="630" y="579"/>
                      <a:pt x="202" y="1066"/>
                    </a:cubicBezTo>
                    <a:cubicBezTo>
                      <a:pt x="1" y="1291"/>
                      <a:pt x="137" y="1496"/>
                      <a:pt x="316" y="1496"/>
                    </a:cubicBezTo>
                    <a:cubicBezTo>
                      <a:pt x="352" y="1496"/>
                      <a:pt x="391" y="1487"/>
                      <a:pt x="429" y="1468"/>
                    </a:cubicBezTo>
                    <a:cubicBezTo>
                      <a:pt x="527" y="1418"/>
                      <a:pt x="572" y="1298"/>
                      <a:pt x="1073" y="800"/>
                    </a:cubicBezTo>
                    <a:cubicBezTo>
                      <a:pt x="1218" y="655"/>
                      <a:pt x="1366" y="511"/>
                      <a:pt x="1511" y="369"/>
                    </a:cubicBezTo>
                    <a:cubicBezTo>
                      <a:pt x="1460" y="315"/>
                      <a:pt x="1438" y="284"/>
                      <a:pt x="1394" y="224"/>
                    </a:cubicBezTo>
                    <a:cubicBezTo>
                      <a:pt x="1354" y="173"/>
                      <a:pt x="1278" y="61"/>
                      <a:pt x="1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
              <p:cNvSpPr/>
              <p:nvPr/>
            </p:nvSpPr>
            <p:spPr>
              <a:xfrm>
                <a:off x="3685194" y="1837295"/>
                <a:ext cx="74280" cy="73966"/>
              </a:xfrm>
              <a:custGeom>
                <a:rect b="b" l="l" r="r" t="t"/>
                <a:pathLst>
                  <a:path extrusionOk="0" h="2118" w="2127">
                    <a:moveTo>
                      <a:pt x="1888" y="0"/>
                    </a:moveTo>
                    <a:cubicBezTo>
                      <a:pt x="1834" y="0"/>
                      <a:pt x="1777" y="56"/>
                      <a:pt x="1731" y="106"/>
                    </a:cubicBezTo>
                    <a:cubicBezTo>
                      <a:pt x="955" y="936"/>
                      <a:pt x="1116" y="649"/>
                      <a:pt x="1" y="1894"/>
                    </a:cubicBezTo>
                    <a:cubicBezTo>
                      <a:pt x="16" y="1902"/>
                      <a:pt x="34" y="1911"/>
                      <a:pt x="49" y="1919"/>
                    </a:cubicBezTo>
                    <a:cubicBezTo>
                      <a:pt x="161" y="1987"/>
                      <a:pt x="213" y="2025"/>
                      <a:pt x="295" y="2118"/>
                    </a:cubicBezTo>
                    <a:cubicBezTo>
                      <a:pt x="643" y="1691"/>
                      <a:pt x="2127" y="207"/>
                      <a:pt x="1946" y="26"/>
                    </a:cubicBezTo>
                    <a:cubicBezTo>
                      <a:pt x="1928" y="8"/>
                      <a:pt x="1908" y="0"/>
                      <a:pt x="1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6"/>
              <p:cNvSpPr/>
              <p:nvPr/>
            </p:nvSpPr>
            <p:spPr>
              <a:xfrm>
                <a:off x="3700141" y="1977994"/>
                <a:ext cx="40021" cy="41418"/>
              </a:xfrm>
              <a:custGeom>
                <a:rect b="b" l="l" r="r" t="t"/>
                <a:pathLst>
                  <a:path extrusionOk="0" h="1186" w="1146">
                    <a:moveTo>
                      <a:pt x="219" y="12"/>
                    </a:moveTo>
                    <a:cubicBezTo>
                      <a:pt x="39" y="429"/>
                      <a:pt x="1" y="318"/>
                      <a:pt x="89" y="409"/>
                    </a:cubicBezTo>
                    <a:cubicBezTo>
                      <a:pt x="730" y="1119"/>
                      <a:pt x="754" y="1185"/>
                      <a:pt x="879" y="1185"/>
                    </a:cubicBezTo>
                    <a:cubicBezTo>
                      <a:pt x="924" y="1185"/>
                      <a:pt x="968" y="1166"/>
                      <a:pt x="1002" y="1133"/>
                    </a:cubicBezTo>
                    <a:cubicBezTo>
                      <a:pt x="1145" y="989"/>
                      <a:pt x="1003" y="837"/>
                      <a:pt x="579" y="393"/>
                    </a:cubicBezTo>
                    <a:cubicBezTo>
                      <a:pt x="206" y="1"/>
                      <a:pt x="402" y="216"/>
                      <a:pt x="219" y="1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6"/>
              <p:cNvSpPr/>
              <p:nvPr/>
            </p:nvSpPr>
            <p:spPr>
              <a:xfrm>
                <a:off x="3576938" y="1853289"/>
                <a:ext cx="59787" cy="55527"/>
              </a:xfrm>
              <a:custGeom>
                <a:rect b="b" l="l" r="r" t="t"/>
                <a:pathLst>
                  <a:path extrusionOk="0" h="1590" w="1712">
                    <a:moveTo>
                      <a:pt x="289" y="0"/>
                    </a:moveTo>
                    <a:cubicBezTo>
                      <a:pt x="283" y="0"/>
                      <a:pt x="277" y="0"/>
                      <a:pt x="271" y="0"/>
                    </a:cubicBezTo>
                    <a:cubicBezTo>
                      <a:pt x="98" y="0"/>
                      <a:pt x="0" y="216"/>
                      <a:pt x="152" y="347"/>
                    </a:cubicBezTo>
                    <a:cubicBezTo>
                      <a:pt x="153" y="348"/>
                      <a:pt x="961" y="1185"/>
                      <a:pt x="1359" y="1589"/>
                    </a:cubicBezTo>
                    <a:cubicBezTo>
                      <a:pt x="1418" y="1544"/>
                      <a:pt x="1480" y="1505"/>
                      <a:pt x="1546" y="1468"/>
                    </a:cubicBezTo>
                    <a:cubicBezTo>
                      <a:pt x="1712" y="1378"/>
                      <a:pt x="1708" y="1415"/>
                      <a:pt x="1647" y="1353"/>
                    </a:cubicBezTo>
                    <a:cubicBezTo>
                      <a:pt x="1574" y="1275"/>
                      <a:pt x="1499" y="1196"/>
                      <a:pt x="1422" y="1120"/>
                    </a:cubicBezTo>
                    <a:cubicBezTo>
                      <a:pt x="308" y="24"/>
                      <a:pt x="407" y="0"/>
                      <a:pt x="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3" name="Google Shape;283;p6"/>
          <p:cNvGrpSpPr/>
          <p:nvPr/>
        </p:nvGrpSpPr>
        <p:grpSpPr>
          <a:xfrm>
            <a:off x="7461731" y="6876317"/>
            <a:ext cx="2081590" cy="1120531"/>
            <a:chOff x="7461731" y="6876317"/>
            <a:chExt cx="2081590" cy="1120531"/>
          </a:xfrm>
        </p:grpSpPr>
        <p:sp>
          <p:nvSpPr>
            <p:cNvPr id="284" name="Google Shape;284;p6"/>
            <p:cNvSpPr/>
            <p:nvPr/>
          </p:nvSpPr>
          <p:spPr>
            <a:xfrm rot="-4142002">
              <a:off x="8458059" y="6782146"/>
              <a:ext cx="698418" cy="1308858"/>
            </a:xfrm>
            <a:custGeom>
              <a:rect b="b" l="l" r="r" t="t"/>
              <a:pathLst>
                <a:path extrusionOk="0" h="34173" w="18235">
                  <a:moveTo>
                    <a:pt x="2940" y="0"/>
                  </a:moveTo>
                  <a:cubicBezTo>
                    <a:pt x="2749" y="0"/>
                    <a:pt x="2555" y="25"/>
                    <a:pt x="2358" y="78"/>
                  </a:cubicBezTo>
                  <a:cubicBezTo>
                    <a:pt x="1792" y="230"/>
                    <a:pt x="1288" y="654"/>
                    <a:pt x="1118" y="838"/>
                  </a:cubicBezTo>
                  <a:cubicBezTo>
                    <a:pt x="901" y="1074"/>
                    <a:pt x="668" y="1358"/>
                    <a:pt x="497" y="1945"/>
                  </a:cubicBezTo>
                  <a:cubicBezTo>
                    <a:pt x="304" y="2594"/>
                    <a:pt x="395" y="2537"/>
                    <a:pt x="226" y="2991"/>
                  </a:cubicBezTo>
                  <a:cubicBezTo>
                    <a:pt x="126" y="3255"/>
                    <a:pt x="57" y="3631"/>
                    <a:pt x="41" y="3821"/>
                  </a:cubicBezTo>
                  <a:cubicBezTo>
                    <a:pt x="8" y="4201"/>
                    <a:pt x="21" y="4035"/>
                    <a:pt x="8" y="4399"/>
                  </a:cubicBezTo>
                  <a:cubicBezTo>
                    <a:pt x="0" y="4705"/>
                    <a:pt x="59" y="5068"/>
                    <a:pt x="135" y="5359"/>
                  </a:cubicBezTo>
                  <a:cubicBezTo>
                    <a:pt x="1074" y="8936"/>
                    <a:pt x="3379" y="7918"/>
                    <a:pt x="1258" y="14216"/>
                  </a:cubicBezTo>
                  <a:cubicBezTo>
                    <a:pt x="904" y="15267"/>
                    <a:pt x="104" y="17493"/>
                    <a:pt x="409" y="20671"/>
                  </a:cubicBezTo>
                  <a:cubicBezTo>
                    <a:pt x="425" y="20844"/>
                    <a:pt x="462" y="21236"/>
                    <a:pt x="529" y="21465"/>
                  </a:cubicBezTo>
                  <a:cubicBezTo>
                    <a:pt x="884" y="22713"/>
                    <a:pt x="1662" y="23837"/>
                    <a:pt x="2855" y="24385"/>
                  </a:cubicBezTo>
                  <a:cubicBezTo>
                    <a:pt x="3858" y="24847"/>
                    <a:pt x="5196" y="24654"/>
                    <a:pt x="5695" y="28496"/>
                  </a:cubicBezTo>
                  <a:cubicBezTo>
                    <a:pt x="5989" y="30746"/>
                    <a:pt x="6004" y="31863"/>
                    <a:pt x="7103" y="33129"/>
                  </a:cubicBezTo>
                  <a:cubicBezTo>
                    <a:pt x="7718" y="33840"/>
                    <a:pt x="8523" y="34171"/>
                    <a:pt x="9403" y="34173"/>
                  </a:cubicBezTo>
                  <a:cubicBezTo>
                    <a:pt x="9589" y="34173"/>
                    <a:pt x="9773" y="34153"/>
                    <a:pt x="9940" y="34124"/>
                  </a:cubicBezTo>
                  <a:cubicBezTo>
                    <a:pt x="12281" y="33707"/>
                    <a:pt x="12322" y="29808"/>
                    <a:pt x="12245" y="28946"/>
                  </a:cubicBezTo>
                  <a:cubicBezTo>
                    <a:pt x="12195" y="28373"/>
                    <a:pt x="12085" y="28107"/>
                    <a:pt x="11759" y="27208"/>
                  </a:cubicBezTo>
                  <a:cubicBezTo>
                    <a:pt x="10587" y="23968"/>
                    <a:pt x="7667" y="21451"/>
                    <a:pt x="10925" y="18551"/>
                  </a:cubicBezTo>
                  <a:lnTo>
                    <a:pt x="10925" y="18551"/>
                  </a:lnTo>
                  <a:cubicBezTo>
                    <a:pt x="10921" y="18554"/>
                    <a:pt x="10916" y="18558"/>
                    <a:pt x="10915" y="18558"/>
                  </a:cubicBezTo>
                  <a:cubicBezTo>
                    <a:pt x="10910" y="18558"/>
                    <a:pt x="10978" y="18496"/>
                    <a:pt x="11508" y="18084"/>
                  </a:cubicBezTo>
                  <a:cubicBezTo>
                    <a:pt x="13468" y="16562"/>
                    <a:pt x="17485" y="14799"/>
                    <a:pt x="17944" y="11989"/>
                  </a:cubicBezTo>
                  <a:cubicBezTo>
                    <a:pt x="18234" y="10194"/>
                    <a:pt x="16312" y="9358"/>
                    <a:pt x="14588" y="9358"/>
                  </a:cubicBezTo>
                  <a:cubicBezTo>
                    <a:pt x="14485" y="9358"/>
                    <a:pt x="14383" y="9361"/>
                    <a:pt x="14283" y="9366"/>
                  </a:cubicBezTo>
                  <a:cubicBezTo>
                    <a:pt x="13289" y="9425"/>
                    <a:pt x="12413" y="9673"/>
                    <a:pt x="11453" y="9673"/>
                  </a:cubicBezTo>
                  <a:cubicBezTo>
                    <a:pt x="11346" y="9673"/>
                    <a:pt x="11238" y="9670"/>
                    <a:pt x="11128" y="9663"/>
                  </a:cubicBezTo>
                  <a:cubicBezTo>
                    <a:pt x="7631" y="9266"/>
                    <a:pt x="9474" y="6615"/>
                    <a:pt x="7449" y="3923"/>
                  </a:cubicBezTo>
                  <a:cubicBezTo>
                    <a:pt x="6547" y="2716"/>
                    <a:pt x="4932" y="0"/>
                    <a:pt x="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 name="Google Shape;285;p6"/>
            <p:cNvGrpSpPr/>
            <p:nvPr/>
          </p:nvGrpSpPr>
          <p:grpSpPr>
            <a:xfrm>
              <a:off x="7461731" y="7099088"/>
              <a:ext cx="1404281" cy="897760"/>
              <a:chOff x="5104611" y="3158619"/>
              <a:chExt cx="1359288" cy="868996"/>
            </a:xfrm>
          </p:grpSpPr>
          <p:sp>
            <p:nvSpPr>
              <p:cNvPr id="286" name="Google Shape;286;p6"/>
              <p:cNvSpPr/>
              <p:nvPr/>
            </p:nvSpPr>
            <p:spPr>
              <a:xfrm>
                <a:off x="5104611" y="3158619"/>
                <a:ext cx="1359288" cy="868907"/>
              </a:xfrm>
              <a:custGeom>
                <a:rect b="b" l="l" r="r" t="t"/>
                <a:pathLst>
                  <a:path extrusionOk="0" h="24881" w="38923">
                    <a:moveTo>
                      <a:pt x="718" y="24760"/>
                    </a:moveTo>
                    <a:cubicBezTo>
                      <a:pt x="718" y="24760"/>
                      <a:pt x="718" y="24760"/>
                      <a:pt x="719" y="24762"/>
                    </a:cubicBezTo>
                    <a:lnTo>
                      <a:pt x="719" y="24762"/>
                    </a:lnTo>
                    <a:cubicBezTo>
                      <a:pt x="718" y="24760"/>
                      <a:pt x="718" y="24760"/>
                      <a:pt x="718" y="24760"/>
                    </a:cubicBezTo>
                    <a:close/>
                    <a:moveTo>
                      <a:pt x="18924" y="1"/>
                    </a:moveTo>
                    <a:cubicBezTo>
                      <a:pt x="18649" y="1"/>
                      <a:pt x="18358" y="18"/>
                      <a:pt x="18046" y="52"/>
                    </a:cubicBezTo>
                    <a:cubicBezTo>
                      <a:pt x="16361" y="244"/>
                      <a:pt x="15015" y="969"/>
                      <a:pt x="13735" y="2073"/>
                    </a:cubicBezTo>
                    <a:cubicBezTo>
                      <a:pt x="13463" y="2307"/>
                      <a:pt x="12925" y="2857"/>
                      <a:pt x="12865" y="2915"/>
                    </a:cubicBezTo>
                    <a:cubicBezTo>
                      <a:pt x="12839" y="2943"/>
                      <a:pt x="12540" y="3267"/>
                      <a:pt x="12490" y="3332"/>
                    </a:cubicBezTo>
                    <a:cubicBezTo>
                      <a:pt x="12340" y="3520"/>
                      <a:pt x="12243" y="3631"/>
                      <a:pt x="11939" y="4092"/>
                    </a:cubicBezTo>
                    <a:cubicBezTo>
                      <a:pt x="11307" y="5052"/>
                      <a:pt x="11286" y="5168"/>
                      <a:pt x="10606" y="6236"/>
                    </a:cubicBezTo>
                    <a:cubicBezTo>
                      <a:pt x="10114" y="6958"/>
                      <a:pt x="10064" y="7004"/>
                      <a:pt x="9762" y="7370"/>
                    </a:cubicBezTo>
                    <a:cubicBezTo>
                      <a:pt x="9418" y="7753"/>
                      <a:pt x="9109" y="8019"/>
                      <a:pt x="8656" y="8268"/>
                    </a:cubicBezTo>
                    <a:cubicBezTo>
                      <a:pt x="8656" y="8268"/>
                      <a:pt x="8656" y="8267"/>
                      <a:pt x="8656" y="8267"/>
                    </a:cubicBezTo>
                    <a:lnTo>
                      <a:pt x="8656" y="8267"/>
                    </a:lnTo>
                    <a:cubicBezTo>
                      <a:pt x="8654" y="8267"/>
                      <a:pt x="8479" y="8370"/>
                      <a:pt x="7690" y="8705"/>
                    </a:cubicBezTo>
                    <a:cubicBezTo>
                      <a:pt x="7348" y="8850"/>
                      <a:pt x="7595" y="8741"/>
                      <a:pt x="6813" y="9078"/>
                    </a:cubicBezTo>
                    <a:cubicBezTo>
                      <a:pt x="2824" y="10798"/>
                      <a:pt x="1" y="16497"/>
                      <a:pt x="100" y="20619"/>
                    </a:cubicBezTo>
                    <a:cubicBezTo>
                      <a:pt x="118" y="21328"/>
                      <a:pt x="346" y="24203"/>
                      <a:pt x="488" y="24664"/>
                    </a:cubicBezTo>
                    <a:cubicBezTo>
                      <a:pt x="520" y="24760"/>
                      <a:pt x="553" y="24876"/>
                      <a:pt x="652" y="24881"/>
                    </a:cubicBezTo>
                    <a:cubicBezTo>
                      <a:pt x="680" y="24881"/>
                      <a:pt x="706" y="24867"/>
                      <a:pt x="720" y="24843"/>
                    </a:cubicBezTo>
                    <a:cubicBezTo>
                      <a:pt x="741" y="24809"/>
                      <a:pt x="724" y="24774"/>
                      <a:pt x="724" y="24774"/>
                    </a:cubicBezTo>
                    <a:cubicBezTo>
                      <a:pt x="723" y="24771"/>
                      <a:pt x="722" y="24769"/>
                      <a:pt x="721" y="24767"/>
                    </a:cubicBezTo>
                    <a:lnTo>
                      <a:pt x="721" y="24767"/>
                    </a:lnTo>
                    <a:cubicBezTo>
                      <a:pt x="712" y="24722"/>
                      <a:pt x="550" y="23904"/>
                      <a:pt x="395" y="20883"/>
                    </a:cubicBezTo>
                    <a:cubicBezTo>
                      <a:pt x="369" y="20384"/>
                      <a:pt x="394" y="20076"/>
                      <a:pt x="409" y="19735"/>
                    </a:cubicBezTo>
                    <a:cubicBezTo>
                      <a:pt x="489" y="19002"/>
                      <a:pt x="452" y="19273"/>
                      <a:pt x="579" y="18533"/>
                    </a:cubicBezTo>
                    <a:cubicBezTo>
                      <a:pt x="756" y="17716"/>
                      <a:pt x="701" y="17968"/>
                      <a:pt x="810" y="17542"/>
                    </a:cubicBezTo>
                    <a:cubicBezTo>
                      <a:pt x="830" y="17463"/>
                      <a:pt x="850" y="17383"/>
                      <a:pt x="869" y="17304"/>
                    </a:cubicBezTo>
                    <a:cubicBezTo>
                      <a:pt x="883" y="17246"/>
                      <a:pt x="902" y="17194"/>
                      <a:pt x="920" y="17139"/>
                    </a:cubicBezTo>
                    <a:cubicBezTo>
                      <a:pt x="2977" y="10457"/>
                      <a:pt x="6831" y="9440"/>
                      <a:pt x="8382" y="8745"/>
                    </a:cubicBezTo>
                    <a:cubicBezTo>
                      <a:pt x="8418" y="8728"/>
                      <a:pt x="8459" y="8713"/>
                      <a:pt x="8497" y="8694"/>
                    </a:cubicBezTo>
                    <a:lnTo>
                      <a:pt x="8497" y="8694"/>
                    </a:lnTo>
                    <a:cubicBezTo>
                      <a:pt x="8496" y="8695"/>
                      <a:pt x="8495" y="8695"/>
                      <a:pt x="8495" y="8695"/>
                    </a:cubicBezTo>
                    <a:cubicBezTo>
                      <a:pt x="8504" y="8695"/>
                      <a:pt x="9102" y="8438"/>
                      <a:pt x="9614" y="7965"/>
                    </a:cubicBezTo>
                    <a:cubicBezTo>
                      <a:pt x="9928" y="7677"/>
                      <a:pt x="10216" y="7325"/>
                      <a:pt x="10342" y="7151"/>
                    </a:cubicBezTo>
                    <a:cubicBezTo>
                      <a:pt x="10571" y="6840"/>
                      <a:pt x="10571" y="6842"/>
                      <a:pt x="10606" y="6789"/>
                    </a:cubicBezTo>
                    <a:cubicBezTo>
                      <a:pt x="10923" y="6324"/>
                      <a:pt x="10846" y="6440"/>
                      <a:pt x="10973" y="6240"/>
                    </a:cubicBezTo>
                    <a:cubicBezTo>
                      <a:pt x="11330" y="5681"/>
                      <a:pt x="11619" y="5177"/>
                      <a:pt x="11789" y="4903"/>
                    </a:cubicBezTo>
                    <a:cubicBezTo>
                      <a:pt x="12077" y="4446"/>
                      <a:pt x="12193" y="4260"/>
                      <a:pt x="12493" y="3835"/>
                    </a:cubicBezTo>
                    <a:cubicBezTo>
                      <a:pt x="12656" y="3603"/>
                      <a:pt x="12954" y="3272"/>
                      <a:pt x="13148" y="3073"/>
                    </a:cubicBezTo>
                    <a:cubicBezTo>
                      <a:pt x="13565" y="2652"/>
                      <a:pt x="13362" y="2848"/>
                      <a:pt x="13912" y="2330"/>
                    </a:cubicBezTo>
                    <a:cubicBezTo>
                      <a:pt x="13919" y="2326"/>
                      <a:pt x="14278" y="2015"/>
                      <a:pt x="14278" y="2015"/>
                    </a:cubicBezTo>
                    <a:cubicBezTo>
                      <a:pt x="14569" y="1761"/>
                      <a:pt x="15150" y="1408"/>
                      <a:pt x="15216" y="1366"/>
                    </a:cubicBezTo>
                    <a:cubicBezTo>
                      <a:pt x="15915" y="926"/>
                      <a:pt x="16724" y="646"/>
                      <a:pt x="16731" y="646"/>
                    </a:cubicBezTo>
                    <a:lnTo>
                      <a:pt x="16731" y="646"/>
                    </a:lnTo>
                    <a:cubicBezTo>
                      <a:pt x="16732" y="646"/>
                      <a:pt x="16726" y="648"/>
                      <a:pt x="16713" y="653"/>
                    </a:cubicBezTo>
                    <a:cubicBezTo>
                      <a:pt x="17418" y="417"/>
                      <a:pt x="17821" y="393"/>
                      <a:pt x="18254" y="345"/>
                    </a:cubicBezTo>
                    <a:cubicBezTo>
                      <a:pt x="18516" y="332"/>
                      <a:pt x="18759" y="321"/>
                      <a:pt x="18993" y="321"/>
                    </a:cubicBezTo>
                    <a:cubicBezTo>
                      <a:pt x="19125" y="321"/>
                      <a:pt x="19254" y="325"/>
                      <a:pt x="19381" y="332"/>
                    </a:cubicBezTo>
                    <a:cubicBezTo>
                      <a:pt x="19858" y="359"/>
                      <a:pt x="20304" y="460"/>
                      <a:pt x="20744" y="610"/>
                    </a:cubicBezTo>
                    <a:cubicBezTo>
                      <a:pt x="21049" y="719"/>
                      <a:pt x="21183" y="787"/>
                      <a:pt x="21483" y="926"/>
                    </a:cubicBezTo>
                    <a:cubicBezTo>
                      <a:pt x="21859" y="1121"/>
                      <a:pt x="22174" y="1325"/>
                      <a:pt x="22459" y="1636"/>
                    </a:cubicBezTo>
                    <a:cubicBezTo>
                      <a:pt x="22692" y="1908"/>
                      <a:pt x="22871" y="2217"/>
                      <a:pt x="23015" y="2555"/>
                    </a:cubicBezTo>
                    <a:cubicBezTo>
                      <a:pt x="23211" y="3012"/>
                      <a:pt x="23292" y="3306"/>
                      <a:pt x="23443" y="3824"/>
                    </a:cubicBezTo>
                    <a:cubicBezTo>
                      <a:pt x="23544" y="4173"/>
                      <a:pt x="23726" y="4841"/>
                      <a:pt x="23840" y="5164"/>
                    </a:cubicBezTo>
                    <a:cubicBezTo>
                      <a:pt x="25094" y="8712"/>
                      <a:pt x="27885" y="7594"/>
                      <a:pt x="32029" y="8850"/>
                    </a:cubicBezTo>
                    <a:cubicBezTo>
                      <a:pt x="32161" y="8890"/>
                      <a:pt x="32236" y="8915"/>
                      <a:pt x="32236" y="8915"/>
                    </a:cubicBezTo>
                    <a:cubicBezTo>
                      <a:pt x="32237" y="8915"/>
                      <a:pt x="32230" y="8913"/>
                      <a:pt x="32217" y="8908"/>
                    </a:cubicBezTo>
                    <a:lnTo>
                      <a:pt x="32217" y="8908"/>
                    </a:lnTo>
                    <a:cubicBezTo>
                      <a:pt x="32515" y="9012"/>
                      <a:pt x="32758" y="9106"/>
                      <a:pt x="33156" y="9304"/>
                    </a:cubicBezTo>
                    <a:cubicBezTo>
                      <a:pt x="33290" y="9373"/>
                      <a:pt x="33315" y="9389"/>
                      <a:pt x="33501" y="9495"/>
                    </a:cubicBezTo>
                    <a:cubicBezTo>
                      <a:pt x="33907" y="9728"/>
                      <a:pt x="33777" y="9652"/>
                      <a:pt x="33879" y="9720"/>
                    </a:cubicBezTo>
                    <a:cubicBezTo>
                      <a:pt x="33965" y="9776"/>
                      <a:pt x="33993" y="9796"/>
                      <a:pt x="34281" y="9988"/>
                    </a:cubicBezTo>
                    <a:cubicBezTo>
                      <a:pt x="34836" y="10406"/>
                      <a:pt x="34684" y="10289"/>
                      <a:pt x="34922" y="10489"/>
                    </a:cubicBezTo>
                    <a:cubicBezTo>
                      <a:pt x="35160" y="10695"/>
                      <a:pt x="35073" y="10612"/>
                      <a:pt x="35319" y="10855"/>
                    </a:cubicBezTo>
                    <a:cubicBezTo>
                      <a:pt x="35325" y="10862"/>
                      <a:pt x="35492" y="11026"/>
                      <a:pt x="35497" y="11031"/>
                    </a:cubicBezTo>
                    <a:cubicBezTo>
                      <a:pt x="35957" y="11537"/>
                      <a:pt x="35789" y="11347"/>
                      <a:pt x="36200" y="11842"/>
                    </a:cubicBezTo>
                    <a:cubicBezTo>
                      <a:pt x="36217" y="11862"/>
                      <a:pt x="36488" y="12219"/>
                      <a:pt x="36505" y="12241"/>
                    </a:cubicBezTo>
                    <a:cubicBezTo>
                      <a:pt x="36599" y="12362"/>
                      <a:pt x="36959" y="12855"/>
                      <a:pt x="37144" y="13138"/>
                    </a:cubicBezTo>
                    <a:cubicBezTo>
                      <a:pt x="37266" y="13326"/>
                      <a:pt x="37520" y="13814"/>
                      <a:pt x="37699" y="14295"/>
                    </a:cubicBezTo>
                    <a:cubicBezTo>
                      <a:pt x="37793" y="14545"/>
                      <a:pt x="37865" y="14713"/>
                      <a:pt x="38055" y="15358"/>
                    </a:cubicBezTo>
                    <a:cubicBezTo>
                      <a:pt x="38235" y="15972"/>
                      <a:pt x="38278" y="16174"/>
                      <a:pt x="38376" y="16575"/>
                    </a:cubicBezTo>
                    <a:cubicBezTo>
                      <a:pt x="38507" y="17245"/>
                      <a:pt x="38474" y="17081"/>
                      <a:pt x="38515" y="17391"/>
                    </a:cubicBezTo>
                    <a:cubicBezTo>
                      <a:pt x="38594" y="17974"/>
                      <a:pt x="38587" y="18329"/>
                      <a:pt x="38590" y="18591"/>
                    </a:cubicBezTo>
                    <a:cubicBezTo>
                      <a:pt x="38594" y="18998"/>
                      <a:pt x="38550" y="19606"/>
                      <a:pt x="38543" y="19700"/>
                    </a:cubicBezTo>
                    <a:cubicBezTo>
                      <a:pt x="38543" y="19700"/>
                      <a:pt x="38512" y="20042"/>
                      <a:pt x="38456" y="20449"/>
                    </a:cubicBezTo>
                    <a:cubicBezTo>
                      <a:pt x="38273" y="21743"/>
                      <a:pt x="37834" y="23341"/>
                      <a:pt x="37931" y="23466"/>
                    </a:cubicBezTo>
                    <a:cubicBezTo>
                      <a:pt x="37961" y="23505"/>
                      <a:pt x="38007" y="23526"/>
                      <a:pt x="38053" y="23526"/>
                    </a:cubicBezTo>
                    <a:cubicBezTo>
                      <a:pt x="38086" y="23526"/>
                      <a:pt x="38120" y="23515"/>
                      <a:pt x="38148" y="23493"/>
                    </a:cubicBezTo>
                    <a:cubicBezTo>
                      <a:pt x="38207" y="23448"/>
                      <a:pt x="38922" y="20412"/>
                      <a:pt x="38900" y="18619"/>
                    </a:cubicBezTo>
                    <a:cubicBezTo>
                      <a:pt x="38888" y="17701"/>
                      <a:pt x="38795" y="17104"/>
                      <a:pt x="38783" y="17045"/>
                    </a:cubicBezTo>
                    <a:cubicBezTo>
                      <a:pt x="38701" y="16629"/>
                      <a:pt x="38656" y="16310"/>
                      <a:pt x="38333" y="15200"/>
                    </a:cubicBezTo>
                    <a:cubicBezTo>
                      <a:pt x="38166" y="14629"/>
                      <a:pt x="38065" y="14385"/>
                      <a:pt x="37975" y="14144"/>
                    </a:cubicBezTo>
                    <a:cubicBezTo>
                      <a:pt x="37823" y="13750"/>
                      <a:pt x="37649" y="13393"/>
                      <a:pt x="37452" y="13046"/>
                    </a:cubicBezTo>
                    <a:cubicBezTo>
                      <a:pt x="37434" y="13012"/>
                      <a:pt x="37415" y="12983"/>
                      <a:pt x="37394" y="12952"/>
                    </a:cubicBezTo>
                    <a:cubicBezTo>
                      <a:pt x="33732" y="7323"/>
                      <a:pt x="29579" y="8378"/>
                      <a:pt x="26316" y="7388"/>
                    </a:cubicBezTo>
                    <a:cubicBezTo>
                      <a:pt x="24144" y="6626"/>
                      <a:pt x="24085" y="4600"/>
                      <a:pt x="23499" y="2940"/>
                    </a:cubicBezTo>
                    <a:cubicBezTo>
                      <a:pt x="23288" y="2355"/>
                      <a:pt x="23018" y="1702"/>
                      <a:pt x="22519" y="1249"/>
                    </a:cubicBezTo>
                    <a:cubicBezTo>
                      <a:pt x="22279" y="1031"/>
                      <a:pt x="21973" y="810"/>
                      <a:pt x="21525" y="600"/>
                    </a:cubicBezTo>
                    <a:cubicBezTo>
                      <a:pt x="20713" y="223"/>
                      <a:pt x="19926" y="1"/>
                      <a:pt x="189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
              <p:cNvSpPr/>
              <p:nvPr/>
            </p:nvSpPr>
            <p:spPr>
              <a:xfrm>
                <a:off x="5238185" y="3434254"/>
                <a:ext cx="1035417" cy="592740"/>
              </a:xfrm>
              <a:custGeom>
                <a:rect b="b" l="l" r="r" t="t"/>
                <a:pathLst>
                  <a:path extrusionOk="0" h="16973" w="29649">
                    <a:moveTo>
                      <a:pt x="14920" y="1"/>
                    </a:moveTo>
                    <a:cubicBezTo>
                      <a:pt x="14807" y="1"/>
                      <a:pt x="14695" y="6"/>
                      <a:pt x="14586" y="17"/>
                    </a:cubicBezTo>
                    <a:cubicBezTo>
                      <a:pt x="13524" y="121"/>
                      <a:pt x="12104" y="771"/>
                      <a:pt x="11176" y="1670"/>
                    </a:cubicBezTo>
                    <a:cubicBezTo>
                      <a:pt x="9649" y="3151"/>
                      <a:pt x="8883" y="5586"/>
                      <a:pt x="7035" y="6877"/>
                    </a:cubicBezTo>
                    <a:cubicBezTo>
                      <a:pt x="4467" y="8692"/>
                      <a:pt x="1" y="10811"/>
                      <a:pt x="327" y="16085"/>
                    </a:cubicBezTo>
                    <a:cubicBezTo>
                      <a:pt x="374" y="16813"/>
                      <a:pt x="483" y="16972"/>
                      <a:pt x="532" y="16972"/>
                    </a:cubicBezTo>
                    <a:cubicBezTo>
                      <a:pt x="545" y="16972"/>
                      <a:pt x="554" y="16961"/>
                      <a:pt x="556" y="16946"/>
                    </a:cubicBezTo>
                    <a:cubicBezTo>
                      <a:pt x="566" y="16882"/>
                      <a:pt x="548" y="16674"/>
                      <a:pt x="547" y="16674"/>
                    </a:cubicBezTo>
                    <a:lnTo>
                      <a:pt x="547" y="16674"/>
                    </a:lnTo>
                    <a:cubicBezTo>
                      <a:pt x="547" y="16674"/>
                      <a:pt x="547" y="16676"/>
                      <a:pt x="547" y="16680"/>
                    </a:cubicBezTo>
                    <a:lnTo>
                      <a:pt x="547" y="16680"/>
                    </a:lnTo>
                    <a:cubicBezTo>
                      <a:pt x="252" y="12057"/>
                      <a:pt x="2786" y="10053"/>
                      <a:pt x="6003" y="7931"/>
                    </a:cubicBezTo>
                    <a:cubicBezTo>
                      <a:pt x="6727" y="7455"/>
                      <a:pt x="6935" y="7341"/>
                      <a:pt x="7457" y="6931"/>
                    </a:cubicBezTo>
                    <a:cubicBezTo>
                      <a:pt x="9814" y="5083"/>
                      <a:pt x="9981" y="2351"/>
                      <a:pt x="12793" y="907"/>
                    </a:cubicBezTo>
                    <a:cubicBezTo>
                      <a:pt x="13535" y="536"/>
                      <a:pt x="14196" y="311"/>
                      <a:pt x="14895" y="311"/>
                    </a:cubicBezTo>
                    <a:cubicBezTo>
                      <a:pt x="15268" y="311"/>
                      <a:pt x="15652" y="376"/>
                      <a:pt x="16066" y="515"/>
                    </a:cubicBezTo>
                    <a:cubicBezTo>
                      <a:pt x="17435" y="1011"/>
                      <a:pt x="17847" y="1957"/>
                      <a:pt x="18520" y="3247"/>
                    </a:cubicBezTo>
                    <a:cubicBezTo>
                      <a:pt x="20612" y="7258"/>
                      <a:pt x="24884" y="3863"/>
                      <a:pt x="27800" y="8110"/>
                    </a:cubicBezTo>
                    <a:cubicBezTo>
                      <a:pt x="28000" y="8408"/>
                      <a:pt x="28035" y="8480"/>
                      <a:pt x="28283" y="8935"/>
                    </a:cubicBezTo>
                    <a:cubicBezTo>
                      <a:pt x="29031" y="10454"/>
                      <a:pt x="29069" y="10999"/>
                      <a:pt x="29069" y="10999"/>
                    </a:cubicBezTo>
                    <a:cubicBezTo>
                      <a:pt x="29160" y="11456"/>
                      <a:pt x="29312" y="12454"/>
                      <a:pt x="29335" y="13358"/>
                    </a:cubicBezTo>
                    <a:cubicBezTo>
                      <a:pt x="29338" y="13538"/>
                      <a:pt x="29346" y="14315"/>
                      <a:pt x="29296" y="15071"/>
                    </a:cubicBezTo>
                    <a:cubicBezTo>
                      <a:pt x="29297" y="15066"/>
                      <a:pt x="29297" y="15064"/>
                      <a:pt x="29297" y="15064"/>
                    </a:cubicBezTo>
                    <a:lnTo>
                      <a:pt x="29297" y="15064"/>
                    </a:lnTo>
                    <a:cubicBezTo>
                      <a:pt x="29297" y="15064"/>
                      <a:pt x="29289" y="15183"/>
                      <a:pt x="29285" y="15219"/>
                    </a:cubicBezTo>
                    <a:cubicBezTo>
                      <a:pt x="29277" y="15328"/>
                      <a:pt x="29350" y="15385"/>
                      <a:pt x="29417" y="15394"/>
                    </a:cubicBezTo>
                    <a:cubicBezTo>
                      <a:pt x="29424" y="15396"/>
                      <a:pt x="29432" y="15396"/>
                      <a:pt x="29439" y="15396"/>
                    </a:cubicBezTo>
                    <a:cubicBezTo>
                      <a:pt x="29524" y="15396"/>
                      <a:pt x="29587" y="15328"/>
                      <a:pt x="29592" y="15263"/>
                    </a:cubicBezTo>
                    <a:cubicBezTo>
                      <a:pt x="29629" y="14805"/>
                      <a:pt x="29648" y="14400"/>
                      <a:pt x="29647" y="13732"/>
                    </a:cubicBezTo>
                    <a:cubicBezTo>
                      <a:pt x="29643" y="13135"/>
                      <a:pt x="29640" y="12980"/>
                      <a:pt x="29581" y="12359"/>
                    </a:cubicBezTo>
                    <a:cubicBezTo>
                      <a:pt x="29284" y="9257"/>
                      <a:pt x="27638" y="6155"/>
                      <a:pt x="24496" y="5514"/>
                    </a:cubicBezTo>
                    <a:cubicBezTo>
                      <a:pt x="23959" y="5404"/>
                      <a:pt x="23254" y="5335"/>
                      <a:pt x="23091" y="5318"/>
                    </a:cubicBezTo>
                    <a:cubicBezTo>
                      <a:pt x="21052" y="5099"/>
                      <a:pt x="19754" y="4937"/>
                      <a:pt x="18839" y="3188"/>
                    </a:cubicBezTo>
                    <a:cubicBezTo>
                      <a:pt x="18447" y="2448"/>
                      <a:pt x="18212" y="1944"/>
                      <a:pt x="17873" y="1489"/>
                    </a:cubicBezTo>
                    <a:cubicBezTo>
                      <a:pt x="17096" y="451"/>
                      <a:pt x="15940" y="1"/>
                      <a:pt x="14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
              <p:cNvSpPr/>
              <p:nvPr/>
            </p:nvSpPr>
            <p:spPr>
              <a:xfrm>
                <a:off x="5449355" y="3674165"/>
                <a:ext cx="581774" cy="353451"/>
              </a:xfrm>
              <a:custGeom>
                <a:rect b="b" l="l" r="r" t="t"/>
                <a:pathLst>
                  <a:path extrusionOk="0" h="10121" w="16659">
                    <a:moveTo>
                      <a:pt x="10794" y="0"/>
                    </a:moveTo>
                    <a:cubicBezTo>
                      <a:pt x="9867" y="0"/>
                      <a:pt x="8852" y="248"/>
                      <a:pt x="8063" y="825"/>
                    </a:cubicBezTo>
                    <a:cubicBezTo>
                      <a:pt x="6635" y="1868"/>
                      <a:pt x="6494" y="3071"/>
                      <a:pt x="5118" y="4082"/>
                    </a:cubicBezTo>
                    <a:cubicBezTo>
                      <a:pt x="3252" y="5460"/>
                      <a:pt x="2098" y="5710"/>
                      <a:pt x="939" y="7452"/>
                    </a:cubicBezTo>
                    <a:cubicBezTo>
                      <a:pt x="188" y="8577"/>
                      <a:pt x="1" y="10119"/>
                      <a:pt x="230" y="10120"/>
                    </a:cubicBezTo>
                    <a:cubicBezTo>
                      <a:pt x="311" y="10120"/>
                      <a:pt x="310" y="10043"/>
                      <a:pt x="313" y="9984"/>
                    </a:cubicBezTo>
                    <a:cubicBezTo>
                      <a:pt x="510" y="6730"/>
                      <a:pt x="3576" y="5591"/>
                      <a:pt x="5376" y="4267"/>
                    </a:cubicBezTo>
                    <a:cubicBezTo>
                      <a:pt x="5944" y="3853"/>
                      <a:pt x="6304" y="3370"/>
                      <a:pt x="6620" y="2928"/>
                    </a:cubicBezTo>
                    <a:lnTo>
                      <a:pt x="6620" y="2928"/>
                    </a:lnTo>
                    <a:cubicBezTo>
                      <a:pt x="6619" y="2930"/>
                      <a:pt x="6618" y="2931"/>
                      <a:pt x="6618" y="2931"/>
                    </a:cubicBezTo>
                    <a:cubicBezTo>
                      <a:pt x="6615" y="2931"/>
                      <a:pt x="7159" y="2145"/>
                      <a:pt x="7364" y="1908"/>
                    </a:cubicBezTo>
                    <a:cubicBezTo>
                      <a:pt x="7769" y="1445"/>
                      <a:pt x="8159" y="1064"/>
                      <a:pt x="8774" y="752"/>
                    </a:cubicBezTo>
                    <a:cubicBezTo>
                      <a:pt x="9477" y="405"/>
                      <a:pt x="10215" y="316"/>
                      <a:pt x="10780" y="316"/>
                    </a:cubicBezTo>
                    <a:cubicBezTo>
                      <a:pt x="11363" y="316"/>
                      <a:pt x="11761" y="410"/>
                      <a:pt x="11747" y="410"/>
                    </a:cubicBezTo>
                    <a:cubicBezTo>
                      <a:pt x="11745" y="410"/>
                      <a:pt x="11739" y="409"/>
                      <a:pt x="11728" y="407"/>
                    </a:cubicBezTo>
                    <a:lnTo>
                      <a:pt x="11728" y="407"/>
                    </a:lnTo>
                    <a:cubicBezTo>
                      <a:pt x="12348" y="538"/>
                      <a:pt x="13013" y="852"/>
                      <a:pt x="13942" y="1898"/>
                    </a:cubicBezTo>
                    <a:cubicBezTo>
                      <a:pt x="16194" y="4760"/>
                      <a:pt x="16056" y="6396"/>
                      <a:pt x="16210" y="7597"/>
                    </a:cubicBezTo>
                    <a:cubicBezTo>
                      <a:pt x="16258" y="7963"/>
                      <a:pt x="16276" y="8249"/>
                      <a:pt x="16444" y="8249"/>
                    </a:cubicBezTo>
                    <a:cubicBezTo>
                      <a:pt x="16459" y="8249"/>
                      <a:pt x="16476" y="8246"/>
                      <a:pt x="16493" y="8241"/>
                    </a:cubicBezTo>
                    <a:cubicBezTo>
                      <a:pt x="16659" y="8196"/>
                      <a:pt x="16593" y="8014"/>
                      <a:pt x="16579" y="7954"/>
                    </a:cubicBezTo>
                    <a:cubicBezTo>
                      <a:pt x="16351" y="6713"/>
                      <a:pt x="16562" y="5657"/>
                      <a:pt x="15429" y="3549"/>
                    </a:cubicBezTo>
                    <a:cubicBezTo>
                      <a:pt x="14965" y="2681"/>
                      <a:pt x="14098" y="1440"/>
                      <a:pt x="13304" y="846"/>
                    </a:cubicBezTo>
                    <a:cubicBezTo>
                      <a:pt x="13066" y="665"/>
                      <a:pt x="12773" y="446"/>
                      <a:pt x="12392" y="287"/>
                    </a:cubicBezTo>
                    <a:cubicBezTo>
                      <a:pt x="11951" y="103"/>
                      <a:pt x="11391" y="0"/>
                      <a:pt x="10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 name="Google Shape;289;p6"/>
            <p:cNvSpPr/>
            <p:nvPr/>
          </p:nvSpPr>
          <p:spPr>
            <a:xfrm>
              <a:off x="9111243" y="7109624"/>
              <a:ext cx="218899" cy="233147"/>
            </a:xfrm>
            <a:custGeom>
              <a:rect b="b" l="l" r="r" t="t"/>
              <a:pathLst>
                <a:path extrusionOk="0" h="6087" w="5715">
                  <a:moveTo>
                    <a:pt x="3272" y="1"/>
                  </a:moveTo>
                  <a:cubicBezTo>
                    <a:pt x="2935" y="1"/>
                    <a:pt x="2963" y="270"/>
                    <a:pt x="2525" y="1887"/>
                  </a:cubicBezTo>
                  <a:cubicBezTo>
                    <a:pt x="2525" y="1887"/>
                    <a:pt x="2306" y="2424"/>
                    <a:pt x="2212" y="2671"/>
                  </a:cubicBezTo>
                  <a:cubicBezTo>
                    <a:pt x="2147" y="2678"/>
                    <a:pt x="2052" y="2687"/>
                    <a:pt x="2022" y="2691"/>
                  </a:cubicBezTo>
                  <a:cubicBezTo>
                    <a:pt x="1988" y="2694"/>
                    <a:pt x="1939" y="2700"/>
                    <a:pt x="1904" y="2704"/>
                  </a:cubicBezTo>
                  <a:cubicBezTo>
                    <a:pt x="1904" y="2704"/>
                    <a:pt x="1794" y="2711"/>
                    <a:pt x="1618" y="2724"/>
                  </a:cubicBezTo>
                  <a:cubicBezTo>
                    <a:pt x="1367" y="2743"/>
                    <a:pt x="1158" y="2748"/>
                    <a:pt x="984" y="2748"/>
                  </a:cubicBezTo>
                  <a:cubicBezTo>
                    <a:pt x="762" y="2748"/>
                    <a:pt x="596" y="2740"/>
                    <a:pt x="468" y="2740"/>
                  </a:cubicBezTo>
                  <a:cubicBezTo>
                    <a:pt x="271" y="2740"/>
                    <a:pt x="164" y="2760"/>
                    <a:pt x="85" y="2860"/>
                  </a:cubicBezTo>
                  <a:cubicBezTo>
                    <a:pt x="9" y="2956"/>
                    <a:pt x="0" y="3104"/>
                    <a:pt x="63" y="3209"/>
                  </a:cubicBezTo>
                  <a:cubicBezTo>
                    <a:pt x="119" y="3304"/>
                    <a:pt x="208" y="3368"/>
                    <a:pt x="286" y="3416"/>
                  </a:cubicBezTo>
                  <a:cubicBezTo>
                    <a:pt x="445" y="3518"/>
                    <a:pt x="689" y="3626"/>
                    <a:pt x="1007" y="3819"/>
                  </a:cubicBezTo>
                  <a:cubicBezTo>
                    <a:pt x="1007" y="3819"/>
                    <a:pt x="1442" y="4088"/>
                    <a:pt x="1646" y="4202"/>
                  </a:cubicBezTo>
                  <a:cubicBezTo>
                    <a:pt x="1444" y="4805"/>
                    <a:pt x="1435" y="4958"/>
                    <a:pt x="1221" y="5654"/>
                  </a:cubicBezTo>
                  <a:cubicBezTo>
                    <a:pt x="1197" y="5727"/>
                    <a:pt x="1175" y="5803"/>
                    <a:pt x="1186" y="5879"/>
                  </a:cubicBezTo>
                  <a:cubicBezTo>
                    <a:pt x="1202" y="5994"/>
                    <a:pt x="1300" y="6086"/>
                    <a:pt x="1409" y="6086"/>
                  </a:cubicBezTo>
                  <a:cubicBezTo>
                    <a:pt x="1589" y="6086"/>
                    <a:pt x="1678" y="5970"/>
                    <a:pt x="2716" y="4846"/>
                  </a:cubicBezTo>
                  <a:cubicBezTo>
                    <a:pt x="3969" y="5658"/>
                    <a:pt x="4433" y="5949"/>
                    <a:pt x="4621" y="5949"/>
                  </a:cubicBezTo>
                  <a:cubicBezTo>
                    <a:pt x="4758" y="5949"/>
                    <a:pt x="4860" y="5879"/>
                    <a:pt x="4921" y="5773"/>
                  </a:cubicBezTo>
                  <a:cubicBezTo>
                    <a:pt x="5114" y="5445"/>
                    <a:pt x="4802" y="4786"/>
                    <a:pt x="4342" y="3377"/>
                  </a:cubicBezTo>
                  <a:cubicBezTo>
                    <a:pt x="4501" y="3256"/>
                    <a:pt x="4936" y="2921"/>
                    <a:pt x="5096" y="2800"/>
                  </a:cubicBezTo>
                  <a:cubicBezTo>
                    <a:pt x="5173" y="2741"/>
                    <a:pt x="5249" y="2684"/>
                    <a:pt x="5328" y="2625"/>
                  </a:cubicBezTo>
                  <a:cubicBezTo>
                    <a:pt x="5431" y="2548"/>
                    <a:pt x="5488" y="2506"/>
                    <a:pt x="5521" y="2477"/>
                  </a:cubicBezTo>
                  <a:cubicBezTo>
                    <a:pt x="5714" y="2308"/>
                    <a:pt x="5578" y="2094"/>
                    <a:pt x="5401" y="2094"/>
                  </a:cubicBezTo>
                  <a:cubicBezTo>
                    <a:pt x="5376" y="2094"/>
                    <a:pt x="4107" y="2366"/>
                    <a:pt x="4037" y="2382"/>
                  </a:cubicBezTo>
                  <a:cubicBezTo>
                    <a:pt x="4026" y="2341"/>
                    <a:pt x="3630" y="665"/>
                    <a:pt x="3605" y="474"/>
                  </a:cubicBezTo>
                  <a:cubicBezTo>
                    <a:pt x="3583" y="303"/>
                    <a:pt x="3586" y="139"/>
                    <a:pt x="3430" y="48"/>
                  </a:cubicBezTo>
                  <a:cubicBezTo>
                    <a:pt x="3395" y="27"/>
                    <a:pt x="3323" y="1"/>
                    <a:pt x="32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6"/>
          <p:cNvGrpSpPr/>
          <p:nvPr/>
        </p:nvGrpSpPr>
        <p:grpSpPr>
          <a:xfrm>
            <a:off x="8526673" y="-596218"/>
            <a:ext cx="2441104" cy="2051111"/>
            <a:chOff x="8526673" y="-596218"/>
            <a:chExt cx="2441104" cy="2051111"/>
          </a:xfrm>
        </p:grpSpPr>
        <p:sp>
          <p:nvSpPr>
            <p:cNvPr id="291" name="Google Shape;291;p6"/>
            <p:cNvSpPr/>
            <p:nvPr/>
          </p:nvSpPr>
          <p:spPr>
            <a:xfrm>
              <a:off x="9540459" y="-18720"/>
              <a:ext cx="1427318" cy="966305"/>
            </a:xfrm>
            <a:custGeom>
              <a:rect b="b" l="l" r="r" t="t"/>
              <a:pathLst>
                <a:path extrusionOk="0" h="22805" w="33685">
                  <a:moveTo>
                    <a:pt x="4915" y="0"/>
                  </a:moveTo>
                  <a:cubicBezTo>
                    <a:pt x="4911" y="0"/>
                    <a:pt x="4906" y="0"/>
                    <a:pt x="4901" y="0"/>
                  </a:cubicBezTo>
                  <a:cubicBezTo>
                    <a:pt x="3413" y="2"/>
                    <a:pt x="1701" y="152"/>
                    <a:pt x="835" y="1298"/>
                  </a:cubicBezTo>
                  <a:cubicBezTo>
                    <a:pt x="0" y="2404"/>
                    <a:pt x="3" y="3080"/>
                    <a:pt x="39" y="3559"/>
                  </a:cubicBezTo>
                  <a:cubicBezTo>
                    <a:pt x="104" y="4451"/>
                    <a:pt x="218" y="5386"/>
                    <a:pt x="677" y="6131"/>
                  </a:cubicBezTo>
                  <a:cubicBezTo>
                    <a:pt x="1742" y="7878"/>
                    <a:pt x="2571" y="7643"/>
                    <a:pt x="5174" y="9718"/>
                  </a:cubicBezTo>
                  <a:cubicBezTo>
                    <a:pt x="6353" y="10658"/>
                    <a:pt x="6429" y="10757"/>
                    <a:pt x="7006" y="11347"/>
                  </a:cubicBezTo>
                  <a:cubicBezTo>
                    <a:pt x="7100" y="11443"/>
                    <a:pt x="8559" y="13046"/>
                    <a:pt x="8904" y="13543"/>
                  </a:cubicBezTo>
                  <a:cubicBezTo>
                    <a:pt x="10122" y="15421"/>
                    <a:pt x="11516" y="22805"/>
                    <a:pt x="16845" y="22805"/>
                  </a:cubicBezTo>
                  <a:cubicBezTo>
                    <a:pt x="19702" y="22805"/>
                    <a:pt x="21421" y="21665"/>
                    <a:pt x="23559" y="21665"/>
                  </a:cubicBezTo>
                  <a:cubicBezTo>
                    <a:pt x="23669" y="21665"/>
                    <a:pt x="23780" y="21668"/>
                    <a:pt x="23892" y="21674"/>
                  </a:cubicBezTo>
                  <a:cubicBezTo>
                    <a:pt x="25237" y="21794"/>
                    <a:pt x="25629" y="21924"/>
                    <a:pt x="27059" y="22290"/>
                  </a:cubicBezTo>
                  <a:cubicBezTo>
                    <a:pt x="27895" y="22503"/>
                    <a:pt x="28935" y="22690"/>
                    <a:pt x="29494" y="22690"/>
                  </a:cubicBezTo>
                  <a:cubicBezTo>
                    <a:pt x="29500" y="22690"/>
                    <a:pt x="29506" y="22690"/>
                    <a:pt x="29512" y="22690"/>
                  </a:cubicBezTo>
                  <a:cubicBezTo>
                    <a:pt x="31856" y="22681"/>
                    <a:pt x="33684" y="19224"/>
                    <a:pt x="31797" y="15817"/>
                  </a:cubicBezTo>
                  <a:cubicBezTo>
                    <a:pt x="30516" y="13505"/>
                    <a:pt x="28733" y="12869"/>
                    <a:pt x="26769" y="12869"/>
                  </a:cubicBezTo>
                  <a:cubicBezTo>
                    <a:pt x="24365" y="12869"/>
                    <a:pt x="21690" y="13822"/>
                    <a:pt x="19333" y="13822"/>
                  </a:cubicBezTo>
                  <a:cubicBezTo>
                    <a:pt x="19172" y="13822"/>
                    <a:pt x="19013" y="13818"/>
                    <a:pt x="18855" y="13808"/>
                  </a:cubicBezTo>
                  <a:cubicBezTo>
                    <a:pt x="18047" y="13746"/>
                    <a:pt x="17133" y="13598"/>
                    <a:pt x="16366" y="13339"/>
                  </a:cubicBezTo>
                  <a:cubicBezTo>
                    <a:pt x="12367" y="11889"/>
                    <a:pt x="11182" y="5159"/>
                    <a:pt x="9657" y="2821"/>
                  </a:cubicBezTo>
                  <a:cubicBezTo>
                    <a:pt x="9443" y="2494"/>
                    <a:pt x="9122" y="1984"/>
                    <a:pt x="8421" y="1438"/>
                  </a:cubicBezTo>
                  <a:cubicBezTo>
                    <a:pt x="8402" y="1254"/>
                    <a:pt x="8300" y="1079"/>
                    <a:pt x="8133" y="990"/>
                  </a:cubicBezTo>
                  <a:cubicBezTo>
                    <a:pt x="7427" y="616"/>
                    <a:pt x="6375" y="0"/>
                    <a:pt x="4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 name="Google Shape;292;p6"/>
            <p:cNvGrpSpPr/>
            <p:nvPr/>
          </p:nvGrpSpPr>
          <p:grpSpPr>
            <a:xfrm>
              <a:off x="8526673" y="-596218"/>
              <a:ext cx="963513" cy="1377377"/>
              <a:chOff x="7670323" y="3384282"/>
              <a:chExt cx="794126" cy="1135232"/>
            </a:xfrm>
          </p:grpSpPr>
          <p:sp>
            <p:nvSpPr>
              <p:cNvPr id="293" name="Google Shape;293;p6"/>
              <p:cNvSpPr/>
              <p:nvPr/>
            </p:nvSpPr>
            <p:spPr>
              <a:xfrm>
                <a:off x="8105724" y="4356496"/>
                <a:ext cx="102847" cy="163018"/>
              </a:xfrm>
              <a:custGeom>
                <a:rect b="b" l="l" r="r" t="t"/>
                <a:pathLst>
                  <a:path extrusionOk="0" h="4668" w="2945">
                    <a:moveTo>
                      <a:pt x="655" y="0"/>
                    </a:moveTo>
                    <a:cubicBezTo>
                      <a:pt x="648" y="0"/>
                      <a:pt x="640" y="1"/>
                      <a:pt x="632" y="3"/>
                    </a:cubicBezTo>
                    <a:cubicBezTo>
                      <a:pt x="526" y="29"/>
                      <a:pt x="561" y="156"/>
                      <a:pt x="568" y="250"/>
                    </a:cubicBezTo>
                    <a:cubicBezTo>
                      <a:pt x="591" y="1106"/>
                      <a:pt x="0" y="4302"/>
                      <a:pt x="146" y="4544"/>
                    </a:cubicBezTo>
                    <a:cubicBezTo>
                      <a:pt x="159" y="4564"/>
                      <a:pt x="182" y="4579"/>
                      <a:pt x="206" y="4579"/>
                    </a:cubicBezTo>
                    <a:cubicBezTo>
                      <a:pt x="236" y="4579"/>
                      <a:pt x="267" y="4558"/>
                      <a:pt x="285" y="4499"/>
                    </a:cubicBezTo>
                    <a:cubicBezTo>
                      <a:pt x="719" y="3069"/>
                      <a:pt x="794" y="1476"/>
                      <a:pt x="786" y="693"/>
                    </a:cubicBezTo>
                    <a:lnTo>
                      <a:pt x="786" y="693"/>
                    </a:lnTo>
                    <a:cubicBezTo>
                      <a:pt x="953" y="1110"/>
                      <a:pt x="1157" y="1414"/>
                      <a:pt x="1746" y="2594"/>
                    </a:cubicBezTo>
                    <a:lnTo>
                      <a:pt x="1748" y="2599"/>
                    </a:lnTo>
                    <a:cubicBezTo>
                      <a:pt x="2168" y="3452"/>
                      <a:pt x="2578" y="4668"/>
                      <a:pt x="2813" y="4668"/>
                    </a:cubicBezTo>
                    <a:cubicBezTo>
                      <a:pt x="2836" y="4668"/>
                      <a:pt x="2858" y="4656"/>
                      <a:pt x="2877" y="4631"/>
                    </a:cubicBezTo>
                    <a:cubicBezTo>
                      <a:pt x="2945" y="4546"/>
                      <a:pt x="2717" y="3722"/>
                      <a:pt x="2700" y="3671"/>
                    </a:cubicBezTo>
                    <a:cubicBezTo>
                      <a:pt x="2540" y="3153"/>
                      <a:pt x="1919" y="1958"/>
                      <a:pt x="1778" y="1714"/>
                    </a:cubicBezTo>
                    <a:cubicBezTo>
                      <a:pt x="1251" y="793"/>
                      <a:pt x="870" y="341"/>
                      <a:pt x="758" y="205"/>
                    </a:cubicBezTo>
                    <a:cubicBezTo>
                      <a:pt x="743" y="112"/>
                      <a:pt x="753" y="150"/>
                      <a:pt x="750" y="85"/>
                    </a:cubicBezTo>
                    <a:cubicBezTo>
                      <a:pt x="747" y="39"/>
                      <a:pt x="704" y="0"/>
                      <a:pt x="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6"/>
              <p:cNvSpPr/>
              <p:nvPr/>
            </p:nvSpPr>
            <p:spPr>
              <a:xfrm>
                <a:off x="7907859" y="4252115"/>
                <a:ext cx="199268" cy="180899"/>
              </a:xfrm>
              <a:custGeom>
                <a:rect b="b" l="l" r="r" t="t"/>
                <a:pathLst>
                  <a:path extrusionOk="0" h="5180" w="5706">
                    <a:moveTo>
                      <a:pt x="5544" y="1"/>
                    </a:moveTo>
                    <a:cubicBezTo>
                      <a:pt x="5533" y="1"/>
                      <a:pt x="5522" y="2"/>
                      <a:pt x="5510" y="5"/>
                    </a:cubicBezTo>
                    <a:cubicBezTo>
                      <a:pt x="5412" y="31"/>
                      <a:pt x="5375" y="169"/>
                      <a:pt x="4963" y="648"/>
                    </a:cubicBezTo>
                    <a:cubicBezTo>
                      <a:pt x="4820" y="817"/>
                      <a:pt x="4678" y="975"/>
                      <a:pt x="4522" y="1137"/>
                    </a:cubicBezTo>
                    <a:cubicBezTo>
                      <a:pt x="4522" y="1137"/>
                      <a:pt x="4522" y="1137"/>
                      <a:pt x="4522" y="1137"/>
                    </a:cubicBezTo>
                    <a:lnTo>
                      <a:pt x="4522" y="1137"/>
                    </a:lnTo>
                    <a:cubicBezTo>
                      <a:pt x="4523" y="1137"/>
                      <a:pt x="4472" y="1187"/>
                      <a:pt x="4229" y="1449"/>
                    </a:cubicBezTo>
                    <a:cubicBezTo>
                      <a:pt x="3602" y="2093"/>
                      <a:pt x="3125" y="2254"/>
                      <a:pt x="2436" y="2815"/>
                    </a:cubicBezTo>
                    <a:cubicBezTo>
                      <a:pt x="2386" y="2853"/>
                      <a:pt x="2367" y="2862"/>
                      <a:pt x="2310" y="2897"/>
                    </a:cubicBezTo>
                    <a:cubicBezTo>
                      <a:pt x="2263" y="2925"/>
                      <a:pt x="2055" y="3056"/>
                      <a:pt x="1973" y="3111"/>
                    </a:cubicBezTo>
                    <a:cubicBezTo>
                      <a:pt x="1896" y="3165"/>
                      <a:pt x="1817" y="3220"/>
                      <a:pt x="1740" y="3275"/>
                    </a:cubicBezTo>
                    <a:cubicBezTo>
                      <a:pt x="1670" y="3325"/>
                      <a:pt x="1599" y="3377"/>
                      <a:pt x="1530" y="3430"/>
                    </a:cubicBezTo>
                    <a:cubicBezTo>
                      <a:pt x="1452" y="3491"/>
                      <a:pt x="1374" y="3550"/>
                      <a:pt x="1302" y="3613"/>
                    </a:cubicBezTo>
                    <a:cubicBezTo>
                      <a:pt x="1106" y="3782"/>
                      <a:pt x="950" y="3941"/>
                      <a:pt x="710" y="4192"/>
                    </a:cubicBezTo>
                    <a:cubicBezTo>
                      <a:pt x="524" y="4382"/>
                      <a:pt x="325" y="4588"/>
                      <a:pt x="161" y="4817"/>
                    </a:cubicBezTo>
                    <a:cubicBezTo>
                      <a:pt x="67" y="4944"/>
                      <a:pt x="35" y="4954"/>
                      <a:pt x="20" y="5017"/>
                    </a:cubicBezTo>
                    <a:cubicBezTo>
                      <a:pt x="1" y="5102"/>
                      <a:pt x="75" y="5180"/>
                      <a:pt x="156" y="5180"/>
                    </a:cubicBezTo>
                    <a:cubicBezTo>
                      <a:pt x="193" y="5180"/>
                      <a:pt x="232" y="5164"/>
                      <a:pt x="264" y="5125"/>
                    </a:cubicBezTo>
                    <a:cubicBezTo>
                      <a:pt x="264" y="5125"/>
                      <a:pt x="353" y="4988"/>
                      <a:pt x="1029" y="4396"/>
                    </a:cubicBezTo>
                    <a:cubicBezTo>
                      <a:pt x="1133" y="4306"/>
                      <a:pt x="1196" y="4254"/>
                      <a:pt x="1220" y="4236"/>
                    </a:cubicBezTo>
                    <a:lnTo>
                      <a:pt x="1220" y="4236"/>
                    </a:lnTo>
                    <a:cubicBezTo>
                      <a:pt x="1219" y="4236"/>
                      <a:pt x="1219" y="4236"/>
                      <a:pt x="1219" y="4236"/>
                    </a:cubicBezTo>
                    <a:lnTo>
                      <a:pt x="1219" y="4236"/>
                    </a:lnTo>
                    <a:cubicBezTo>
                      <a:pt x="1231" y="4227"/>
                      <a:pt x="1256" y="4207"/>
                      <a:pt x="1256" y="4207"/>
                    </a:cubicBezTo>
                    <a:lnTo>
                      <a:pt x="1256" y="4207"/>
                    </a:lnTo>
                    <a:cubicBezTo>
                      <a:pt x="1256" y="4207"/>
                      <a:pt x="1256" y="4207"/>
                      <a:pt x="1255" y="4207"/>
                    </a:cubicBezTo>
                    <a:cubicBezTo>
                      <a:pt x="1259" y="4203"/>
                      <a:pt x="1264" y="4199"/>
                      <a:pt x="1264" y="4199"/>
                    </a:cubicBezTo>
                    <a:lnTo>
                      <a:pt x="1264" y="4199"/>
                    </a:lnTo>
                    <a:cubicBezTo>
                      <a:pt x="1265" y="4199"/>
                      <a:pt x="1264" y="4200"/>
                      <a:pt x="1262" y="4201"/>
                    </a:cubicBezTo>
                    <a:cubicBezTo>
                      <a:pt x="1266" y="4200"/>
                      <a:pt x="1269" y="4196"/>
                      <a:pt x="1270" y="4196"/>
                    </a:cubicBezTo>
                    <a:lnTo>
                      <a:pt x="1270" y="4196"/>
                    </a:lnTo>
                    <a:cubicBezTo>
                      <a:pt x="1270" y="4196"/>
                      <a:pt x="1269" y="4197"/>
                      <a:pt x="1268" y="4199"/>
                    </a:cubicBezTo>
                    <a:cubicBezTo>
                      <a:pt x="1275" y="4193"/>
                      <a:pt x="1279" y="4188"/>
                      <a:pt x="1283" y="4186"/>
                    </a:cubicBezTo>
                    <a:cubicBezTo>
                      <a:pt x="1289" y="4181"/>
                      <a:pt x="1295" y="4177"/>
                      <a:pt x="1295" y="4177"/>
                    </a:cubicBezTo>
                    <a:lnTo>
                      <a:pt x="1295" y="4177"/>
                    </a:lnTo>
                    <a:cubicBezTo>
                      <a:pt x="1295" y="4177"/>
                      <a:pt x="1295" y="4177"/>
                      <a:pt x="1293" y="4179"/>
                    </a:cubicBezTo>
                    <a:cubicBezTo>
                      <a:pt x="1298" y="4175"/>
                      <a:pt x="1302" y="4173"/>
                      <a:pt x="1307" y="4168"/>
                    </a:cubicBezTo>
                    <a:lnTo>
                      <a:pt x="1307" y="4168"/>
                    </a:lnTo>
                    <a:cubicBezTo>
                      <a:pt x="1304" y="4171"/>
                      <a:pt x="1303" y="4172"/>
                      <a:pt x="1303" y="4172"/>
                    </a:cubicBezTo>
                    <a:cubicBezTo>
                      <a:pt x="1304" y="4172"/>
                      <a:pt x="1312" y="4165"/>
                      <a:pt x="1319" y="4159"/>
                    </a:cubicBezTo>
                    <a:cubicBezTo>
                      <a:pt x="1341" y="4139"/>
                      <a:pt x="1492" y="4019"/>
                      <a:pt x="2041" y="3649"/>
                    </a:cubicBezTo>
                    <a:cubicBezTo>
                      <a:pt x="2113" y="3594"/>
                      <a:pt x="2187" y="3540"/>
                      <a:pt x="2262" y="3488"/>
                    </a:cubicBezTo>
                    <a:cubicBezTo>
                      <a:pt x="2335" y="3433"/>
                      <a:pt x="2408" y="3373"/>
                      <a:pt x="2481" y="3317"/>
                    </a:cubicBezTo>
                    <a:cubicBezTo>
                      <a:pt x="2606" y="3220"/>
                      <a:pt x="3104" y="2854"/>
                      <a:pt x="3148" y="2822"/>
                    </a:cubicBezTo>
                    <a:cubicBezTo>
                      <a:pt x="3268" y="2737"/>
                      <a:pt x="3555" y="2546"/>
                      <a:pt x="3830" y="2328"/>
                    </a:cubicBezTo>
                    <a:cubicBezTo>
                      <a:pt x="3931" y="2247"/>
                      <a:pt x="4044" y="2151"/>
                      <a:pt x="4241" y="1951"/>
                    </a:cubicBezTo>
                    <a:cubicBezTo>
                      <a:pt x="4607" y="1577"/>
                      <a:pt x="4692" y="1510"/>
                      <a:pt x="4946" y="1210"/>
                    </a:cubicBezTo>
                    <a:cubicBezTo>
                      <a:pt x="5168" y="948"/>
                      <a:pt x="5309" y="771"/>
                      <a:pt x="5506" y="471"/>
                    </a:cubicBezTo>
                    <a:cubicBezTo>
                      <a:pt x="5553" y="400"/>
                      <a:pt x="5623" y="315"/>
                      <a:pt x="5674" y="181"/>
                    </a:cubicBezTo>
                    <a:cubicBezTo>
                      <a:pt x="5705" y="101"/>
                      <a:pt x="5640" y="1"/>
                      <a:pt x="55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a:off x="7857467" y="4197079"/>
                <a:ext cx="241140" cy="147443"/>
              </a:xfrm>
              <a:custGeom>
                <a:rect b="b" l="l" r="r" t="t"/>
                <a:pathLst>
                  <a:path extrusionOk="0" h="4222" w="6905">
                    <a:moveTo>
                      <a:pt x="5121" y="1731"/>
                    </a:moveTo>
                    <a:cubicBezTo>
                      <a:pt x="5097" y="1737"/>
                      <a:pt x="5010" y="1759"/>
                      <a:pt x="4952" y="1774"/>
                    </a:cubicBezTo>
                    <a:lnTo>
                      <a:pt x="4952" y="1774"/>
                    </a:lnTo>
                    <a:cubicBezTo>
                      <a:pt x="5055" y="1748"/>
                      <a:pt x="5104" y="1736"/>
                      <a:pt x="5121" y="1731"/>
                    </a:cubicBezTo>
                    <a:close/>
                    <a:moveTo>
                      <a:pt x="4900" y="1789"/>
                    </a:moveTo>
                    <a:lnTo>
                      <a:pt x="4900" y="1789"/>
                    </a:lnTo>
                    <a:cubicBezTo>
                      <a:pt x="4899" y="1789"/>
                      <a:pt x="4898" y="1789"/>
                      <a:pt x="4898" y="1789"/>
                    </a:cubicBezTo>
                    <a:lnTo>
                      <a:pt x="4899" y="1789"/>
                    </a:lnTo>
                    <a:cubicBezTo>
                      <a:pt x="4899" y="1789"/>
                      <a:pt x="4899" y="1789"/>
                      <a:pt x="4900" y="1789"/>
                    </a:cubicBezTo>
                    <a:close/>
                    <a:moveTo>
                      <a:pt x="6715" y="0"/>
                    </a:moveTo>
                    <a:cubicBezTo>
                      <a:pt x="6676" y="0"/>
                      <a:pt x="6637" y="16"/>
                      <a:pt x="6612" y="48"/>
                    </a:cubicBezTo>
                    <a:cubicBezTo>
                      <a:pt x="6591" y="75"/>
                      <a:pt x="6568" y="98"/>
                      <a:pt x="6539" y="123"/>
                    </a:cubicBezTo>
                    <a:cubicBezTo>
                      <a:pt x="6531" y="121"/>
                      <a:pt x="6522" y="120"/>
                      <a:pt x="6513" y="120"/>
                    </a:cubicBezTo>
                    <a:cubicBezTo>
                      <a:pt x="6503" y="120"/>
                      <a:pt x="6491" y="121"/>
                      <a:pt x="6480" y="124"/>
                    </a:cubicBezTo>
                    <a:cubicBezTo>
                      <a:pt x="6442" y="133"/>
                      <a:pt x="6415" y="160"/>
                      <a:pt x="6369" y="200"/>
                    </a:cubicBezTo>
                    <a:cubicBezTo>
                      <a:pt x="6144" y="387"/>
                      <a:pt x="5943" y="537"/>
                      <a:pt x="5767" y="663"/>
                    </a:cubicBezTo>
                    <a:cubicBezTo>
                      <a:pt x="5538" y="809"/>
                      <a:pt x="4951" y="1092"/>
                      <a:pt x="4742" y="1208"/>
                    </a:cubicBezTo>
                    <a:cubicBezTo>
                      <a:pt x="4742" y="1208"/>
                      <a:pt x="4742" y="1208"/>
                      <a:pt x="4742" y="1208"/>
                    </a:cubicBezTo>
                    <a:lnTo>
                      <a:pt x="4742" y="1208"/>
                    </a:lnTo>
                    <a:cubicBezTo>
                      <a:pt x="4742" y="1208"/>
                      <a:pt x="4734" y="1216"/>
                      <a:pt x="3984" y="1635"/>
                    </a:cubicBezTo>
                    <a:cubicBezTo>
                      <a:pt x="3581" y="1861"/>
                      <a:pt x="3289" y="2072"/>
                      <a:pt x="2395" y="2546"/>
                    </a:cubicBezTo>
                    <a:cubicBezTo>
                      <a:pt x="1757" y="2883"/>
                      <a:pt x="1537" y="3021"/>
                      <a:pt x="1329" y="3145"/>
                    </a:cubicBezTo>
                    <a:cubicBezTo>
                      <a:pt x="1326" y="3146"/>
                      <a:pt x="1324" y="3148"/>
                      <a:pt x="1322" y="3149"/>
                    </a:cubicBezTo>
                    <a:lnTo>
                      <a:pt x="1322" y="3149"/>
                    </a:lnTo>
                    <a:cubicBezTo>
                      <a:pt x="1322" y="3148"/>
                      <a:pt x="1323" y="3148"/>
                      <a:pt x="1324" y="3148"/>
                    </a:cubicBezTo>
                    <a:lnTo>
                      <a:pt x="1324" y="3148"/>
                    </a:lnTo>
                    <a:cubicBezTo>
                      <a:pt x="1321" y="3149"/>
                      <a:pt x="1321" y="3149"/>
                      <a:pt x="1321" y="3149"/>
                    </a:cubicBezTo>
                    <a:cubicBezTo>
                      <a:pt x="1321" y="3149"/>
                      <a:pt x="1321" y="3149"/>
                      <a:pt x="1322" y="3149"/>
                    </a:cubicBezTo>
                    <a:lnTo>
                      <a:pt x="1322" y="3149"/>
                    </a:lnTo>
                    <a:cubicBezTo>
                      <a:pt x="1315" y="3153"/>
                      <a:pt x="1311" y="3155"/>
                      <a:pt x="1304" y="3160"/>
                    </a:cubicBezTo>
                    <a:cubicBezTo>
                      <a:pt x="1303" y="3160"/>
                      <a:pt x="1282" y="3174"/>
                      <a:pt x="1271" y="3179"/>
                    </a:cubicBezTo>
                    <a:lnTo>
                      <a:pt x="1187" y="3229"/>
                    </a:lnTo>
                    <a:cubicBezTo>
                      <a:pt x="1187" y="3229"/>
                      <a:pt x="905" y="3398"/>
                      <a:pt x="712" y="3515"/>
                    </a:cubicBezTo>
                    <a:cubicBezTo>
                      <a:pt x="523" y="3631"/>
                      <a:pt x="441" y="3697"/>
                      <a:pt x="332" y="3783"/>
                    </a:cubicBezTo>
                    <a:cubicBezTo>
                      <a:pt x="336" y="3779"/>
                      <a:pt x="338" y="3778"/>
                      <a:pt x="338" y="3778"/>
                    </a:cubicBezTo>
                    <a:lnTo>
                      <a:pt x="338" y="3778"/>
                    </a:lnTo>
                    <a:cubicBezTo>
                      <a:pt x="335" y="3778"/>
                      <a:pt x="222" y="3867"/>
                      <a:pt x="125" y="3990"/>
                    </a:cubicBezTo>
                    <a:cubicBezTo>
                      <a:pt x="100" y="4023"/>
                      <a:pt x="82" y="4052"/>
                      <a:pt x="74" y="4074"/>
                    </a:cubicBezTo>
                    <a:cubicBezTo>
                      <a:pt x="55" y="4093"/>
                      <a:pt x="36" y="4113"/>
                      <a:pt x="20" y="4135"/>
                    </a:cubicBezTo>
                    <a:cubicBezTo>
                      <a:pt x="4" y="4155"/>
                      <a:pt x="1" y="4190"/>
                      <a:pt x="26" y="4211"/>
                    </a:cubicBezTo>
                    <a:cubicBezTo>
                      <a:pt x="33" y="4217"/>
                      <a:pt x="37" y="4221"/>
                      <a:pt x="45" y="4221"/>
                    </a:cubicBezTo>
                    <a:cubicBezTo>
                      <a:pt x="74" y="4221"/>
                      <a:pt x="163" y="4164"/>
                      <a:pt x="690" y="3914"/>
                    </a:cubicBezTo>
                    <a:cubicBezTo>
                      <a:pt x="1144" y="3700"/>
                      <a:pt x="1230" y="3629"/>
                      <a:pt x="1724" y="3418"/>
                    </a:cubicBezTo>
                    <a:lnTo>
                      <a:pt x="1724" y="3418"/>
                    </a:lnTo>
                    <a:cubicBezTo>
                      <a:pt x="1713" y="3422"/>
                      <a:pt x="1710" y="3424"/>
                      <a:pt x="1705" y="3425"/>
                    </a:cubicBezTo>
                    <a:cubicBezTo>
                      <a:pt x="2109" y="3255"/>
                      <a:pt x="2518" y="3063"/>
                      <a:pt x="2733" y="2954"/>
                    </a:cubicBezTo>
                    <a:cubicBezTo>
                      <a:pt x="2987" y="2827"/>
                      <a:pt x="3121" y="2780"/>
                      <a:pt x="3503" y="2589"/>
                    </a:cubicBezTo>
                    <a:cubicBezTo>
                      <a:pt x="4031" y="2325"/>
                      <a:pt x="4590" y="1974"/>
                      <a:pt x="4742" y="1883"/>
                    </a:cubicBezTo>
                    <a:lnTo>
                      <a:pt x="4742" y="1883"/>
                    </a:lnTo>
                    <a:cubicBezTo>
                      <a:pt x="4739" y="1884"/>
                      <a:pt x="4738" y="1885"/>
                      <a:pt x="4738" y="1885"/>
                    </a:cubicBezTo>
                    <a:cubicBezTo>
                      <a:pt x="4738" y="1885"/>
                      <a:pt x="4740" y="1883"/>
                      <a:pt x="4743" y="1882"/>
                    </a:cubicBezTo>
                    <a:cubicBezTo>
                      <a:pt x="4760" y="1871"/>
                      <a:pt x="4854" y="1815"/>
                      <a:pt x="4887" y="1796"/>
                    </a:cubicBezTo>
                    <a:lnTo>
                      <a:pt x="4887" y="1796"/>
                    </a:lnTo>
                    <a:cubicBezTo>
                      <a:pt x="4887" y="1796"/>
                      <a:pt x="4887" y="1796"/>
                      <a:pt x="4887" y="1796"/>
                    </a:cubicBezTo>
                    <a:cubicBezTo>
                      <a:pt x="4888" y="1796"/>
                      <a:pt x="4893" y="1792"/>
                      <a:pt x="4898" y="1789"/>
                    </a:cubicBezTo>
                    <a:cubicBezTo>
                      <a:pt x="4899" y="1789"/>
                      <a:pt x="4900" y="1788"/>
                      <a:pt x="4900" y="1788"/>
                    </a:cubicBezTo>
                    <a:lnTo>
                      <a:pt x="4900" y="1788"/>
                    </a:lnTo>
                    <a:cubicBezTo>
                      <a:pt x="4900" y="1788"/>
                      <a:pt x="4900" y="1788"/>
                      <a:pt x="4900" y="1789"/>
                    </a:cubicBezTo>
                    <a:lnTo>
                      <a:pt x="4900" y="1789"/>
                    </a:lnTo>
                    <a:cubicBezTo>
                      <a:pt x="4906" y="1787"/>
                      <a:pt x="4926" y="1781"/>
                      <a:pt x="4952" y="1774"/>
                    </a:cubicBezTo>
                    <a:lnTo>
                      <a:pt x="4952" y="1774"/>
                    </a:lnTo>
                    <a:cubicBezTo>
                      <a:pt x="4937" y="1778"/>
                      <a:pt x="4921" y="1782"/>
                      <a:pt x="4905" y="1786"/>
                    </a:cubicBezTo>
                    <a:cubicBezTo>
                      <a:pt x="4911" y="1783"/>
                      <a:pt x="4918" y="1779"/>
                      <a:pt x="4922" y="1775"/>
                    </a:cubicBezTo>
                    <a:lnTo>
                      <a:pt x="4922" y="1775"/>
                    </a:lnTo>
                    <a:cubicBezTo>
                      <a:pt x="4956" y="1755"/>
                      <a:pt x="5036" y="1707"/>
                      <a:pt x="5050" y="1699"/>
                    </a:cubicBezTo>
                    <a:lnTo>
                      <a:pt x="5050" y="1699"/>
                    </a:lnTo>
                    <a:cubicBezTo>
                      <a:pt x="5050" y="1699"/>
                      <a:pt x="5049" y="1699"/>
                      <a:pt x="5049" y="1700"/>
                    </a:cubicBezTo>
                    <a:cubicBezTo>
                      <a:pt x="5050" y="1699"/>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2" y="1698"/>
                      <a:pt x="5053" y="1697"/>
                      <a:pt x="5053" y="1697"/>
                    </a:cubicBezTo>
                    <a:lnTo>
                      <a:pt x="5053" y="1697"/>
                    </a:lnTo>
                    <a:cubicBezTo>
                      <a:pt x="5053" y="1697"/>
                      <a:pt x="5052" y="1698"/>
                      <a:pt x="5051" y="1698"/>
                    </a:cubicBezTo>
                    <a:lnTo>
                      <a:pt x="5051" y="1698"/>
                    </a:lnTo>
                    <a:cubicBezTo>
                      <a:pt x="5053" y="1697"/>
                      <a:pt x="5054" y="1697"/>
                      <a:pt x="5054" y="1697"/>
                    </a:cubicBezTo>
                    <a:lnTo>
                      <a:pt x="5054" y="1697"/>
                    </a:lnTo>
                    <a:cubicBezTo>
                      <a:pt x="5054" y="1697"/>
                      <a:pt x="5054" y="1697"/>
                      <a:pt x="5053" y="1697"/>
                    </a:cubicBezTo>
                    <a:lnTo>
                      <a:pt x="5053" y="1697"/>
                    </a:lnTo>
                    <a:cubicBezTo>
                      <a:pt x="5056" y="1696"/>
                      <a:pt x="5058" y="1695"/>
                      <a:pt x="5059" y="1693"/>
                    </a:cubicBezTo>
                    <a:cubicBezTo>
                      <a:pt x="5060" y="1692"/>
                      <a:pt x="5062" y="1691"/>
                      <a:pt x="5063" y="1691"/>
                    </a:cubicBezTo>
                    <a:lnTo>
                      <a:pt x="5063" y="1691"/>
                    </a:lnTo>
                    <a:cubicBezTo>
                      <a:pt x="5060" y="1693"/>
                      <a:pt x="5059" y="1694"/>
                      <a:pt x="5059" y="1694"/>
                    </a:cubicBezTo>
                    <a:cubicBezTo>
                      <a:pt x="5059" y="1694"/>
                      <a:pt x="5061" y="1693"/>
                      <a:pt x="5066" y="1690"/>
                    </a:cubicBezTo>
                    <a:lnTo>
                      <a:pt x="5066" y="1690"/>
                    </a:lnTo>
                    <a:cubicBezTo>
                      <a:pt x="5065" y="1690"/>
                      <a:pt x="5064" y="1691"/>
                      <a:pt x="5063" y="1691"/>
                    </a:cubicBezTo>
                    <a:lnTo>
                      <a:pt x="5063" y="1691"/>
                    </a:lnTo>
                    <a:cubicBezTo>
                      <a:pt x="5083" y="1678"/>
                      <a:pt x="5167" y="1626"/>
                      <a:pt x="5222" y="1593"/>
                    </a:cubicBezTo>
                    <a:cubicBezTo>
                      <a:pt x="5236" y="1585"/>
                      <a:pt x="5353" y="1505"/>
                      <a:pt x="5361" y="1499"/>
                    </a:cubicBezTo>
                    <a:cubicBezTo>
                      <a:pt x="5701" y="1254"/>
                      <a:pt x="6551" y="627"/>
                      <a:pt x="6747" y="349"/>
                    </a:cubicBezTo>
                    <a:lnTo>
                      <a:pt x="6814" y="246"/>
                    </a:lnTo>
                    <a:cubicBezTo>
                      <a:pt x="6905" y="92"/>
                      <a:pt x="6809" y="0"/>
                      <a:pt x="67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7816400" y="4128424"/>
                <a:ext cx="290450" cy="167768"/>
              </a:xfrm>
              <a:custGeom>
                <a:rect b="b" l="l" r="r" t="t"/>
                <a:pathLst>
                  <a:path extrusionOk="0" h="4804" w="8317">
                    <a:moveTo>
                      <a:pt x="7794" y="0"/>
                    </a:moveTo>
                    <a:cubicBezTo>
                      <a:pt x="7782" y="0"/>
                      <a:pt x="7770" y="2"/>
                      <a:pt x="7758" y="6"/>
                    </a:cubicBezTo>
                    <a:cubicBezTo>
                      <a:pt x="7357" y="108"/>
                      <a:pt x="2408" y="2974"/>
                      <a:pt x="1508" y="3668"/>
                    </a:cubicBezTo>
                    <a:cubicBezTo>
                      <a:pt x="1467" y="3700"/>
                      <a:pt x="1383" y="3768"/>
                      <a:pt x="1304" y="3834"/>
                    </a:cubicBezTo>
                    <a:cubicBezTo>
                      <a:pt x="1125" y="3935"/>
                      <a:pt x="912" y="4062"/>
                      <a:pt x="646" y="4218"/>
                    </a:cubicBezTo>
                    <a:cubicBezTo>
                      <a:pt x="648" y="4216"/>
                      <a:pt x="650" y="4216"/>
                      <a:pt x="650" y="4216"/>
                    </a:cubicBezTo>
                    <a:lnTo>
                      <a:pt x="650" y="4216"/>
                    </a:lnTo>
                    <a:cubicBezTo>
                      <a:pt x="651" y="4216"/>
                      <a:pt x="611" y="4239"/>
                      <a:pt x="594" y="4248"/>
                    </a:cubicBezTo>
                    <a:cubicBezTo>
                      <a:pt x="596" y="4247"/>
                      <a:pt x="599" y="4245"/>
                      <a:pt x="598" y="4245"/>
                    </a:cubicBezTo>
                    <a:lnTo>
                      <a:pt x="598" y="4245"/>
                    </a:lnTo>
                    <a:cubicBezTo>
                      <a:pt x="597" y="4245"/>
                      <a:pt x="574" y="4260"/>
                      <a:pt x="448" y="4346"/>
                    </a:cubicBezTo>
                    <a:cubicBezTo>
                      <a:pt x="271" y="4469"/>
                      <a:pt x="252" y="4484"/>
                      <a:pt x="158" y="4567"/>
                    </a:cubicBezTo>
                    <a:cubicBezTo>
                      <a:pt x="89" y="4628"/>
                      <a:pt x="1" y="4728"/>
                      <a:pt x="75" y="4775"/>
                    </a:cubicBezTo>
                    <a:cubicBezTo>
                      <a:pt x="93" y="4787"/>
                      <a:pt x="113" y="4792"/>
                      <a:pt x="133" y="4792"/>
                    </a:cubicBezTo>
                    <a:cubicBezTo>
                      <a:pt x="139" y="4792"/>
                      <a:pt x="146" y="4792"/>
                      <a:pt x="153" y="4791"/>
                    </a:cubicBezTo>
                    <a:cubicBezTo>
                      <a:pt x="160" y="4798"/>
                      <a:pt x="170" y="4803"/>
                      <a:pt x="181" y="4803"/>
                    </a:cubicBezTo>
                    <a:cubicBezTo>
                      <a:pt x="188" y="4803"/>
                      <a:pt x="194" y="4802"/>
                      <a:pt x="201" y="4798"/>
                    </a:cubicBezTo>
                    <a:cubicBezTo>
                      <a:pt x="211" y="4791"/>
                      <a:pt x="222" y="4782"/>
                      <a:pt x="231" y="4775"/>
                    </a:cubicBezTo>
                    <a:cubicBezTo>
                      <a:pt x="231" y="4775"/>
                      <a:pt x="491" y="4658"/>
                      <a:pt x="839" y="4450"/>
                    </a:cubicBezTo>
                    <a:lnTo>
                      <a:pt x="839" y="4450"/>
                    </a:lnTo>
                    <a:cubicBezTo>
                      <a:pt x="833" y="4453"/>
                      <a:pt x="831" y="4455"/>
                      <a:pt x="832" y="4455"/>
                    </a:cubicBezTo>
                    <a:cubicBezTo>
                      <a:pt x="835" y="4455"/>
                      <a:pt x="928" y="4403"/>
                      <a:pt x="963" y="4383"/>
                    </a:cubicBezTo>
                    <a:cubicBezTo>
                      <a:pt x="1905" y="3866"/>
                      <a:pt x="732" y="4422"/>
                      <a:pt x="2210" y="3741"/>
                    </a:cubicBezTo>
                    <a:cubicBezTo>
                      <a:pt x="2889" y="3429"/>
                      <a:pt x="2613" y="3561"/>
                      <a:pt x="3281" y="3265"/>
                    </a:cubicBezTo>
                    <a:cubicBezTo>
                      <a:pt x="6301" y="1926"/>
                      <a:pt x="8317" y="256"/>
                      <a:pt x="7911" y="25"/>
                    </a:cubicBezTo>
                    <a:cubicBezTo>
                      <a:pt x="7886" y="11"/>
                      <a:pt x="7859" y="4"/>
                      <a:pt x="7832" y="4"/>
                    </a:cubicBezTo>
                    <a:cubicBezTo>
                      <a:pt x="7829" y="4"/>
                      <a:pt x="7827" y="4"/>
                      <a:pt x="7824" y="4"/>
                    </a:cubicBezTo>
                    <a:cubicBezTo>
                      <a:pt x="7814" y="2"/>
                      <a:pt x="7804" y="0"/>
                      <a:pt x="7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6"/>
              <p:cNvSpPr/>
              <p:nvPr/>
            </p:nvSpPr>
            <p:spPr>
              <a:xfrm>
                <a:off x="7777707" y="4048733"/>
                <a:ext cx="306969" cy="156138"/>
              </a:xfrm>
              <a:custGeom>
                <a:rect b="b" l="l" r="r" t="t"/>
                <a:pathLst>
                  <a:path extrusionOk="0" h="4471" w="8790">
                    <a:moveTo>
                      <a:pt x="4809" y="2545"/>
                    </a:moveTo>
                    <a:lnTo>
                      <a:pt x="4809" y="2545"/>
                    </a:lnTo>
                    <a:cubicBezTo>
                      <a:pt x="4804" y="2546"/>
                      <a:pt x="4796" y="2549"/>
                      <a:pt x="4797" y="2549"/>
                    </a:cubicBezTo>
                    <a:cubicBezTo>
                      <a:pt x="4797" y="2549"/>
                      <a:pt x="4799" y="2548"/>
                      <a:pt x="4803" y="2547"/>
                    </a:cubicBezTo>
                    <a:cubicBezTo>
                      <a:pt x="4806" y="2547"/>
                      <a:pt x="4807" y="2546"/>
                      <a:pt x="4809" y="2545"/>
                    </a:cubicBezTo>
                    <a:close/>
                    <a:moveTo>
                      <a:pt x="8581" y="0"/>
                    </a:moveTo>
                    <a:cubicBezTo>
                      <a:pt x="8566" y="0"/>
                      <a:pt x="8551" y="3"/>
                      <a:pt x="8536" y="7"/>
                    </a:cubicBezTo>
                    <a:cubicBezTo>
                      <a:pt x="8461" y="25"/>
                      <a:pt x="8385" y="72"/>
                      <a:pt x="7282" y="791"/>
                    </a:cubicBezTo>
                    <a:cubicBezTo>
                      <a:pt x="6785" y="1116"/>
                      <a:pt x="6743" y="1295"/>
                      <a:pt x="4284" y="2190"/>
                    </a:cubicBezTo>
                    <a:cubicBezTo>
                      <a:pt x="3435" y="2500"/>
                      <a:pt x="3602" y="2286"/>
                      <a:pt x="1559" y="3349"/>
                    </a:cubicBezTo>
                    <a:cubicBezTo>
                      <a:pt x="967" y="3657"/>
                      <a:pt x="743" y="3819"/>
                      <a:pt x="546" y="3947"/>
                    </a:cubicBezTo>
                    <a:cubicBezTo>
                      <a:pt x="220" y="4161"/>
                      <a:pt x="0" y="4252"/>
                      <a:pt x="89" y="4405"/>
                    </a:cubicBezTo>
                    <a:cubicBezTo>
                      <a:pt x="76" y="4432"/>
                      <a:pt x="92" y="4458"/>
                      <a:pt x="115" y="4458"/>
                    </a:cubicBezTo>
                    <a:cubicBezTo>
                      <a:pt x="118" y="4458"/>
                      <a:pt x="121" y="4458"/>
                      <a:pt x="125" y="4457"/>
                    </a:cubicBezTo>
                    <a:cubicBezTo>
                      <a:pt x="131" y="4455"/>
                      <a:pt x="134" y="4454"/>
                      <a:pt x="136" y="4454"/>
                    </a:cubicBezTo>
                    <a:cubicBezTo>
                      <a:pt x="138" y="4454"/>
                      <a:pt x="140" y="4455"/>
                      <a:pt x="144" y="4457"/>
                    </a:cubicBezTo>
                    <a:cubicBezTo>
                      <a:pt x="163" y="4466"/>
                      <a:pt x="184" y="4471"/>
                      <a:pt x="204" y="4471"/>
                    </a:cubicBezTo>
                    <a:cubicBezTo>
                      <a:pt x="236" y="4471"/>
                      <a:pt x="267" y="4460"/>
                      <a:pt x="294" y="4443"/>
                    </a:cubicBezTo>
                    <a:cubicBezTo>
                      <a:pt x="1649" y="3563"/>
                      <a:pt x="2302" y="3242"/>
                      <a:pt x="4811" y="2543"/>
                    </a:cubicBezTo>
                    <a:lnTo>
                      <a:pt x="4811" y="2543"/>
                    </a:lnTo>
                    <a:cubicBezTo>
                      <a:pt x="4810" y="2544"/>
                      <a:pt x="4809" y="2544"/>
                      <a:pt x="4809" y="2545"/>
                    </a:cubicBezTo>
                    <a:lnTo>
                      <a:pt x="4809" y="2545"/>
                    </a:lnTo>
                    <a:cubicBezTo>
                      <a:pt x="4810" y="2545"/>
                      <a:pt x="4811" y="2544"/>
                      <a:pt x="4812" y="2544"/>
                    </a:cubicBezTo>
                    <a:lnTo>
                      <a:pt x="4812" y="2544"/>
                    </a:lnTo>
                    <a:cubicBezTo>
                      <a:pt x="4812" y="2544"/>
                      <a:pt x="4812" y="2544"/>
                      <a:pt x="4811" y="2545"/>
                    </a:cubicBezTo>
                    <a:cubicBezTo>
                      <a:pt x="5052" y="2480"/>
                      <a:pt x="5127" y="2462"/>
                      <a:pt x="5363" y="2376"/>
                    </a:cubicBezTo>
                    <a:cubicBezTo>
                      <a:pt x="5412" y="2358"/>
                      <a:pt x="6301" y="2037"/>
                      <a:pt x="6581" y="1896"/>
                    </a:cubicBezTo>
                    <a:cubicBezTo>
                      <a:pt x="7209" y="1584"/>
                      <a:pt x="8323" y="996"/>
                      <a:pt x="8646" y="409"/>
                    </a:cubicBezTo>
                    <a:cubicBezTo>
                      <a:pt x="8697" y="315"/>
                      <a:pt x="8790" y="154"/>
                      <a:pt x="8689" y="50"/>
                    </a:cubicBezTo>
                    <a:cubicBezTo>
                      <a:pt x="8658" y="17"/>
                      <a:pt x="8621" y="0"/>
                      <a:pt x="85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6"/>
              <p:cNvSpPr/>
              <p:nvPr/>
            </p:nvSpPr>
            <p:spPr>
              <a:xfrm>
                <a:off x="7704896" y="3870878"/>
                <a:ext cx="358445" cy="179502"/>
              </a:xfrm>
              <a:custGeom>
                <a:rect b="b" l="l" r="r" t="t"/>
                <a:pathLst>
                  <a:path extrusionOk="0" h="5140" w="10264">
                    <a:moveTo>
                      <a:pt x="10078" y="0"/>
                    </a:moveTo>
                    <a:cubicBezTo>
                      <a:pt x="10050" y="0"/>
                      <a:pt x="10019" y="4"/>
                      <a:pt x="9984" y="13"/>
                    </a:cubicBezTo>
                    <a:cubicBezTo>
                      <a:pt x="9973" y="16"/>
                      <a:pt x="9929" y="30"/>
                      <a:pt x="9862" y="52"/>
                    </a:cubicBezTo>
                    <a:cubicBezTo>
                      <a:pt x="9849" y="52"/>
                      <a:pt x="9835" y="52"/>
                      <a:pt x="9823" y="56"/>
                    </a:cubicBezTo>
                    <a:cubicBezTo>
                      <a:pt x="9795" y="63"/>
                      <a:pt x="9777" y="77"/>
                      <a:pt x="9753" y="89"/>
                    </a:cubicBezTo>
                    <a:cubicBezTo>
                      <a:pt x="9639" y="128"/>
                      <a:pt x="9494" y="180"/>
                      <a:pt x="9338" y="238"/>
                    </a:cubicBezTo>
                    <a:cubicBezTo>
                      <a:pt x="9048" y="326"/>
                      <a:pt x="8752" y="416"/>
                      <a:pt x="8683" y="441"/>
                    </a:cubicBezTo>
                    <a:cubicBezTo>
                      <a:pt x="7016" y="1018"/>
                      <a:pt x="7308" y="949"/>
                      <a:pt x="5015" y="2005"/>
                    </a:cubicBezTo>
                    <a:cubicBezTo>
                      <a:pt x="4411" y="2284"/>
                      <a:pt x="3834" y="2625"/>
                      <a:pt x="3417" y="2900"/>
                    </a:cubicBezTo>
                    <a:cubicBezTo>
                      <a:pt x="3045" y="3081"/>
                      <a:pt x="2495" y="3355"/>
                      <a:pt x="2258" y="3496"/>
                    </a:cubicBezTo>
                    <a:lnTo>
                      <a:pt x="2172" y="3549"/>
                    </a:lnTo>
                    <a:cubicBezTo>
                      <a:pt x="2176" y="3546"/>
                      <a:pt x="2178" y="3545"/>
                      <a:pt x="2178" y="3545"/>
                    </a:cubicBezTo>
                    <a:lnTo>
                      <a:pt x="2178" y="3545"/>
                    </a:lnTo>
                    <a:cubicBezTo>
                      <a:pt x="2183" y="3545"/>
                      <a:pt x="1872" y="3736"/>
                      <a:pt x="1874" y="3736"/>
                    </a:cubicBezTo>
                    <a:cubicBezTo>
                      <a:pt x="1874" y="3736"/>
                      <a:pt x="1877" y="3735"/>
                      <a:pt x="1884" y="3731"/>
                    </a:cubicBezTo>
                    <a:lnTo>
                      <a:pt x="1884" y="3731"/>
                    </a:lnTo>
                    <a:cubicBezTo>
                      <a:pt x="1544" y="3934"/>
                      <a:pt x="1747" y="3811"/>
                      <a:pt x="1482" y="3976"/>
                    </a:cubicBezTo>
                    <a:cubicBezTo>
                      <a:pt x="1296" y="4090"/>
                      <a:pt x="1026" y="4272"/>
                      <a:pt x="908" y="4359"/>
                    </a:cubicBezTo>
                    <a:cubicBezTo>
                      <a:pt x="385" y="4745"/>
                      <a:pt x="353" y="4751"/>
                      <a:pt x="227" y="4819"/>
                    </a:cubicBezTo>
                    <a:cubicBezTo>
                      <a:pt x="193" y="4838"/>
                      <a:pt x="150" y="4863"/>
                      <a:pt x="150" y="4863"/>
                    </a:cubicBezTo>
                    <a:cubicBezTo>
                      <a:pt x="35" y="4886"/>
                      <a:pt x="1" y="5033"/>
                      <a:pt x="89" y="5107"/>
                    </a:cubicBezTo>
                    <a:cubicBezTo>
                      <a:pt x="115" y="5128"/>
                      <a:pt x="146" y="5139"/>
                      <a:pt x="179" y="5139"/>
                    </a:cubicBezTo>
                    <a:cubicBezTo>
                      <a:pt x="204" y="5139"/>
                      <a:pt x="231" y="5133"/>
                      <a:pt x="256" y="5118"/>
                    </a:cubicBezTo>
                    <a:cubicBezTo>
                      <a:pt x="332" y="5074"/>
                      <a:pt x="318" y="5095"/>
                      <a:pt x="455" y="5039"/>
                    </a:cubicBezTo>
                    <a:cubicBezTo>
                      <a:pt x="625" y="4972"/>
                      <a:pt x="746" y="4908"/>
                      <a:pt x="815" y="4866"/>
                    </a:cubicBezTo>
                    <a:cubicBezTo>
                      <a:pt x="1909" y="4192"/>
                      <a:pt x="1747" y="3888"/>
                      <a:pt x="6791" y="1968"/>
                    </a:cubicBezTo>
                    <a:cubicBezTo>
                      <a:pt x="7487" y="1701"/>
                      <a:pt x="9285" y="1066"/>
                      <a:pt x="9971" y="477"/>
                    </a:cubicBezTo>
                    <a:cubicBezTo>
                      <a:pt x="10174" y="300"/>
                      <a:pt x="10219" y="249"/>
                      <a:pt x="10240" y="190"/>
                    </a:cubicBezTo>
                    <a:cubicBezTo>
                      <a:pt x="10263" y="124"/>
                      <a:pt x="10229" y="0"/>
                      <a:pt x="100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6"/>
              <p:cNvSpPr/>
              <p:nvPr/>
            </p:nvSpPr>
            <p:spPr>
              <a:xfrm>
                <a:off x="7670323" y="3739398"/>
                <a:ext cx="389072" cy="217532"/>
              </a:xfrm>
              <a:custGeom>
                <a:rect b="b" l="l" r="r" t="t"/>
                <a:pathLst>
                  <a:path extrusionOk="0" h="6229" w="11141">
                    <a:moveTo>
                      <a:pt x="10864" y="0"/>
                    </a:moveTo>
                    <a:cubicBezTo>
                      <a:pt x="10847" y="0"/>
                      <a:pt x="10830" y="2"/>
                      <a:pt x="10813" y="7"/>
                    </a:cubicBezTo>
                    <a:cubicBezTo>
                      <a:pt x="10697" y="37"/>
                      <a:pt x="10225" y="320"/>
                      <a:pt x="10079" y="397"/>
                    </a:cubicBezTo>
                    <a:cubicBezTo>
                      <a:pt x="10032" y="421"/>
                      <a:pt x="9478" y="711"/>
                      <a:pt x="9403" y="745"/>
                    </a:cubicBezTo>
                    <a:cubicBezTo>
                      <a:pt x="9288" y="800"/>
                      <a:pt x="9172" y="853"/>
                      <a:pt x="9057" y="904"/>
                    </a:cubicBezTo>
                    <a:cubicBezTo>
                      <a:pt x="8929" y="962"/>
                      <a:pt x="8804" y="1024"/>
                      <a:pt x="8679" y="1083"/>
                    </a:cubicBezTo>
                    <a:cubicBezTo>
                      <a:pt x="8570" y="1137"/>
                      <a:pt x="8458" y="1187"/>
                      <a:pt x="8346" y="1238"/>
                    </a:cubicBezTo>
                    <a:cubicBezTo>
                      <a:pt x="8256" y="1275"/>
                      <a:pt x="8167" y="1311"/>
                      <a:pt x="8077" y="1347"/>
                    </a:cubicBezTo>
                    <a:cubicBezTo>
                      <a:pt x="6349" y="2042"/>
                      <a:pt x="3825" y="2773"/>
                      <a:pt x="1294" y="4785"/>
                    </a:cubicBezTo>
                    <a:lnTo>
                      <a:pt x="1294" y="4785"/>
                    </a:lnTo>
                    <a:cubicBezTo>
                      <a:pt x="1294" y="4785"/>
                      <a:pt x="1294" y="4784"/>
                      <a:pt x="1294" y="4784"/>
                    </a:cubicBezTo>
                    <a:lnTo>
                      <a:pt x="1294" y="4784"/>
                    </a:lnTo>
                    <a:cubicBezTo>
                      <a:pt x="893" y="5102"/>
                      <a:pt x="430" y="5417"/>
                      <a:pt x="71" y="6019"/>
                    </a:cubicBezTo>
                    <a:cubicBezTo>
                      <a:pt x="51" y="6053"/>
                      <a:pt x="33" y="6088"/>
                      <a:pt x="20" y="6124"/>
                    </a:cubicBezTo>
                    <a:cubicBezTo>
                      <a:pt x="1" y="6177"/>
                      <a:pt x="33" y="6218"/>
                      <a:pt x="69" y="6218"/>
                    </a:cubicBezTo>
                    <a:cubicBezTo>
                      <a:pt x="71" y="6218"/>
                      <a:pt x="73" y="6218"/>
                      <a:pt x="75" y="6217"/>
                    </a:cubicBezTo>
                    <a:cubicBezTo>
                      <a:pt x="78" y="6225"/>
                      <a:pt x="83" y="6228"/>
                      <a:pt x="90" y="6228"/>
                    </a:cubicBezTo>
                    <a:cubicBezTo>
                      <a:pt x="136" y="6228"/>
                      <a:pt x="272" y="6102"/>
                      <a:pt x="421" y="5977"/>
                    </a:cubicBezTo>
                    <a:cubicBezTo>
                      <a:pt x="1913" y="4714"/>
                      <a:pt x="3625" y="3750"/>
                      <a:pt x="5422" y="2988"/>
                    </a:cubicBezTo>
                    <a:cubicBezTo>
                      <a:pt x="6634" y="2616"/>
                      <a:pt x="7641" y="2400"/>
                      <a:pt x="8519" y="2048"/>
                    </a:cubicBezTo>
                    <a:cubicBezTo>
                      <a:pt x="8911" y="1891"/>
                      <a:pt x="10052" y="1366"/>
                      <a:pt x="10542" y="978"/>
                    </a:cubicBezTo>
                    <a:cubicBezTo>
                      <a:pt x="10651" y="914"/>
                      <a:pt x="10751" y="846"/>
                      <a:pt x="10839" y="777"/>
                    </a:cubicBezTo>
                    <a:lnTo>
                      <a:pt x="10839" y="777"/>
                    </a:lnTo>
                    <a:cubicBezTo>
                      <a:pt x="10829" y="785"/>
                      <a:pt x="10825" y="788"/>
                      <a:pt x="10825" y="788"/>
                    </a:cubicBezTo>
                    <a:cubicBezTo>
                      <a:pt x="10827" y="788"/>
                      <a:pt x="10909" y="726"/>
                      <a:pt x="10937" y="702"/>
                    </a:cubicBezTo>
                    <a:cubicBezTo>
                      <a:pt x="10963" y="680"/>
                      <a:pt x="10977" y="653"/>
                      <a:pt x="10983" y="626"/>
                    </a:cubicBezTo>
                    <a:cubicBezTo>
                      <a:pt x="11038" y="559"/>
                      <a:pt x="11048" y="472"/>
                      <a:pt x="11075" y="302"/>
                    </a:cubicBezTo>
                    <a:cubicBezTo>
                      <a:pt x="11086" y="245"/>
                      <a:pt x="11140" y="100"/>
                      <a:pt x="10969" y="25"/>
                    </a:cubicBezTo>
                    <a:cubicBezTo>
                      <a:pt x="10935" y="9"/>
                      <a:pt x="10900" y="0"/>
                      <a:pt x="108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7693756" y="3670289"/>
                <a:ext cx="366162" cy="159282"/>
              </a:xfrm>
              <a:custGeom>
                <a:rect b="b" l="l" r="r" t="t"/>
                <a:pathLst>
                  <a:path extrusionOk="0" h="4561" w="10485">
                    <a:moveTo>
                      <a:pt x="10248" y="1"/>
                    </a:moveTo>
                    <a:cubicBezTo>
                      <a:pt x="10198" y="1"/>
                      <a:pt x="10145" y="11"/>
                      <a:pt x="10098" y="24"/>
                    </a:cubicBezTo>
                    <a:cubicBezTo>
                      <a:pt x="10063" y="33"/>
                      <a:pt x="10007" y="48"/>
                      <a:pt x="10007" y="48"/>
                    </a:cubicBezTo>
                    <a:cubicBezTo>
                      <a:pt x="10006" y="48"/>
                      <a:pt x="10010" y="47"/>
                      <a:pt x="10019" y="45"/>
                    </a:cubicBezTo>
                    <a:lnTo>
                      <a:pt x="10019" y="45"/>
                    </a:lnTo>
                    <a:cubicBezTo>
                      <a:pt x="9738" y="123"/>
                      <a:pt x="8913" y="513"/>
                      <a:pt x="8917" y="513"/>
                    </a:cubicBezTo>
                    <a:cubicBezTo>
                      <a:pt x="8917" y="513"/>
                      <a:pt x="8917" y="513"/>
                      <a:pt x="8918" y="513"/>
                    </a:cubicBezTo>
                    <a:lnTo>
                      <a:pt x="8918" y="513"/>
                    </a:lnTo>
                    <a:cubicBezTo>
                      <a:pt x="7637" y="1054"/>
                      <a:pt x="6417" y="1625"/>
                      <a:pt x="4309" y="2357"/>
                    </a:cubicBezTo>
                    <a:cubicBezTo>
                      <a:pt x="3909" y="2495"/>
                      <a:pt x="3202" y="2764"/>
                      <a:pt x="2979" y="2853"/>
                    </a:cubicBezTo>
                    <a:cubicBezTo>
                      <a:pt x="2778" y="2931"/>
                      <a:pt x="2737" y="2952"/>
                      <a:pt x="2640" y="2999"/>
                    </a:cubicBezTo>
                    <a:cubicBezTo>
                      <a:pt x="2334" y="3149"/>
                      <a:pt x="2011" y="3315"/>
                      <a:pt x="2011" y="3315"/>
                    </a:cubicBezTo>
                    <a:cubicBezTo>
                      <a:pt x="1871" y="3380"/>
                      <a:pt x="1739" y="3439"/>
                      <a:pt x="1594" y="3501"/>
                    </a:cubicBezTo>
                    <a:cubicBezTo>
                      <a:pt x="1591" y="3501"/>
                      <a:pt x="1590" y="3503"/>
                      <a:pt x="1588" y="3503"/>
                    </a:cubicBezTo>
                    <a:lnTo>
                      <a:pt x="1590" y="3503"/>
                    </a:lnTo>
                    <a:cubicBezTo>
                      <a:pt x="915" y="3786"/>
                      <a:pt x="227" y="4214"/>
                      <a:pt x="120" y="4312"/>
                    </a:cubicBezTo>
                    <a:cubicBezTo>
                      <a:pt x="1" y="4424"/>
                      <a:pt x="98" y="4560"/>
                      <a:pt x="203" y="4560"/>
                    </a:cubicBezTo>
                    <a:cubicBezTo>
                      <a:pt x="217" y="4560"/>
                      <a:pt x="232" y="4558"/>
                      <a:pt x="247" y="4552"/>
                    </a:cubicBezTo>
                    <a:cubicBezTo>
                      <a:pt x="1553" y="4027"/>
                      <a:pt x="1913" y="3648"/>
                      <a:pt x="5301" y="2506"/>
                    </a:cubicBezTo>
                    <a:cubicBezTo>
                      <a:pt x="5455" y="2474"/>
                      <a:pt x="5621" y="2445"/>
                      <a:pt x="5791" y="2419"/>
                    </a:cubicBezTo>
                    <a:cubicBezTo>
                      <a:pt x="6488" y="2313"/>
                      <a:pt x="6921" y="2158"/>
                      <a:pt x="7108" y="2096"/>
                    </a:cubicBezTo>
                    <a:cubicBezTo>
                      <a:pt x="7395" y="2002"/>
                      <a:pt x="8223" y="1748"/>
                      <a:pt x="8619" y="1565"/>
                    </a:cubicBezTo>
                    <a:cubicBezTo>
                      <a:pt x="8779" y="1490"/>
                      <a:pt x="9112" y="1314"/>
                      <a:pt x="9111" y="1314"/>
                    </a:cubicBezTo>
                    <a:lnTo>
                      <a:pt x="9111" y="1314"/>
                    </a:lnTo>
                    <a:cubicBezTo>
                      <a:pt x="9111" y="1314"/>
                      <a:pt x="9111" y="1314"/>
                      <a:pt x="9109" y="1315"/>
                    </a:cubicBezTo>
                    <a:cubicBezTo>
                      <a:pt x="9126" y="1306"/>
                      <a:pt x="9155" y="1290"/>
                      <a:pt x="9154" y="1290"/>
                    </a:cubicBezTo>
                    <a:lnTo>
                      <a:pt x="9154" y="1290"/>
                    </a:lnTo>
                    <a:cubicBezTo>
                      <a:pt x="9154" y="1290"/>
                      <a:pt x="9152" y="1290"/>
                      <a:pt x="9149" y="1292"/>
                    </a:cubicBezTo>
                    <a:lnTo>
                      <a:pt x="9149" y="1292"/>
                    </a:lnTo>
                    <a:cubicBezTo>
                      <a:pt x="9367" y="1176"/>
                      <a:pt x="9670" y="1001"/>
                      <a:pt x="9870" y="855"/>
                    </a:cubicBezTo>
                    <a:cubicBezTo>
                      <a:pt x="9870" y="855"/>
                      <a:pt x="9905" y="844"/>
                      <a:pt x="10237" y="526"/>
                    </a:cubicBezTo>
                    <a:lnTo>
                      <a:pt x="10237" y="526"/>
                    </a:lnTo>
                    <a:cubicBezTo>
                      <a:pt x="10237" y="526"/>
                      <a:pt x="10237" y="527"/>
                      <a:pt x="10237" y="527"/>
                    </a:cubicBezTo>
                    <a:cubicBezTo>
                      <a:pt x="10238" y="527"/>
                      <a:pt x="10309" y="464"/>
                      <a:pt x="10326" y="416"/>
                    </a:cubicBezTo>
                    <a:cubicBezTo>
                      <a:pt x="10330" y="401"/>
                      <a:pt x="10332" y="384"/>
                      <a:pt x="10332" y="369"/>
                    </a:cubicBezTo>
                    <a:cubicBezTo>
                      <a:pt x="10432" y="263"/>
                      <a:pt x="10484" y="150"/>
                      <a:pt x="10401" y="58"/>
                    </a:cubicBezTo>
                    <a:cubicBezTo>
                      <a:pt x="10362" y="15"/>
                      <a:pt x="10307" y="1"/>
                      <a:pt x="102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a:off x="7746592" y="3606138"/>
                <a:ext cx="320519" cy="89297"/>
              </a:xfrm>
              <a:custGeom>
                <a:rect b="b" l="l" r="r" t="t"/>
                <a:pathLst>
                  <a:path extrusionOk="0" h="2557" w="9178">
                    <a:moveTo>
                      <a:pt x="8870" y="0"/>
                    </a:moveTo>
                    <a:cubicBezTo>
                      <a:pt x="8828" y="0"/>
                      <a:pt x="8780" y="6"/>
                      <a:pt x="8728" y="19"/>
                    </a:cubicBezTo>
                    <a:cubicBezTo>
                      <a:pt x="8723" y="21"/>
                      <a:pt x="8717" y="23"/>
                      <a:pt x="8710" y="25"/>
                    </a:cubicBezTo>
                    <a:cubicBezTo>
                      <a:pt x="5568" y="359"/>
                      <a:pt x="4315" y="1420"/>
                      <a:pt x="1218" y="1991"/>
                    </a:cubicBezTo>
                    <a:cubicBezTo>
                      <a:pt x="1024" y="2027"/>
                      <a:pt x="829" y="2060"/>
                      <a:pt x="636" y="2098"/>
                    </a:cubicBezTo>
                    <a:cubicBezTo>
                      <a:pt x="403" y="2145"/>
                      <a:pt x="269" y="2194"/>
                      <a:pt x="194" y="2236"/>
                    </a:cubicBezTo>
                    <a:cubicBezTo>
                      <a:pt x="71" y="2278"/>
                      <a:pt x="37" y="2311"/>
                      <a:pt x="26" y="2377"/>
                    </a:cubicBezTo>
                    <a:cubicBezTo>
                      <a:pt x="1" y="2509"/>
                      <a:pt x="104" y="2557"/>
                      <a:pt x="281" y="2557"/>
                    </a:cubicBezTo>
                    <a:cubicBezTo>
                      <a:pt x="524" y="2557"/>
                      <a:pt x="907" y="2467"/>
                      <a:pt x="1292" y="2384"/>
                    </a:cubicBezTo>
                    <a:cubicBezTo>
                      <a:pt x="1392" y="2362"/>
                      <a:pt x="1492" y="2341"/>
                      <a:pt x="1593" y="2316"/>
                    </a:cubicBezTo>
                    <a:cubicBezTo>
                      <a:pt x="1732" y="2283"/>
                      <a:pt x="1754" y="2276"/>
                      <a:pt x="2029" y="2210"/>
                    </a:cubicBezTo>
                    <a:cubicBezTo>
                      <a:pt x="2150" y="2180"/>
                      <a:pt x="2119" y="2185"/>
                      <a:pt x="2150" y="2183"/>
                    </a:cubicBezTo>
                    <a:cubicBezTo>
                      <a:pt x="2170" y="2180"/>
                      <a:pt x="2175" y="2179"/>
                      <a:pt x="2173" y="2179"/>
                    </a:cubicBezTo>
                    <a:cubicBezTo>
                      <a:pt x="2172" y="2179"/>
                      <a:pt x="2168" y="2179"/>
                      <a:pt x="2163" y="2180"/>
                    </a:cubicBezTo>
                    <a:cubicBezTo>
                      <a:pt x="2184" y="2178"/>
                      <a:pt x="2202" y="2175"/>
                      <a:pt x="2206" y="2174"/>
                    </a:cubicBezTo>
                    <a:lnTo>
                      <a:pt x="2206" y="2174"/>
                    </a:lnTo>
                    <a:cubicBezTo>
                      <a:pt x="2219" y="2173"/>
                      <a:pt x="2235" y="2171"/>
                      <a:pt x="2236" y="2171"/>
                    </a:cubicBezTo>
                    <a:lnTo>
                      <a:pt x="2236" y="2171"/>
                    </a:lnTo>
                    <a:cubicBezTo>
                      <a:pt x="2237" y="2171"/>
                      <a:pt x="2236" y="2171"/>
                      <a:pt x="2235" y="2171"/>
                    </a:cubicBezTo>
                    <a:lnTo>
                      <a:pt x="2237" y="2171"/>
                    </a:lnTo>
                    <a:cubicBezTo>
                      <a:pt x="4639" y="1847"/>
                      <a:pt x="6319" y="1441"/>
                      <a:pt x="7471" y="1056"/>
                    </a:cubicBezTo>
                    <a:cubicBezTo>
                      <a:pt x="8080" y="854"/>
                      <a:pt x="8303" y="774"/>
                      <a:pt x="8570" y="639"/>
                    </a:cubicBezTo>
                    <a:cubicBezTo>
                      <a:pt x="8799" y="523"/>
                      <a:pt x="8826" y="500"/>
                      <a:pt x="8875" y="456"/>
                    </a:cubicBezTo>
                    <a:cubicBezTo>
                      <a:pt x="9177" y="187"/>
                      <a:pt x="9103" y="0"/>
                      <a:pt x="88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7806762" y="3537727"/>
                <a:ext cx="255109" cy="36913"/>
              </a:xfrm>
              <a:custGeom>
                <a:rect b="b" l="l" r="r" t="t"/>
                <a:pathLst>
                  <a:path extrusionOk="0" h="1057" w="7305">
                    <a:moveTo>
                      <a:pt x="6921" y="0"/>
                    </a:moveTo>
                    <a:cubicBezTo>
                      <a:pt x="6847" y="0"/>
                      <a:pt x="6758" y="10"/>
                      <a:pt x="6655" y="30"/>
                    </a:cubicBezTo>
                    <a:cubicBezTo>
                      <a:pt x="6225" y="117"/>
                      <a:pt x="5752" y="155"/>
                      <a:pt x="5299" y="168"/>
                    </a:cubicBezTo>
                    <a:cubicBezTo>
                      <a:pt x="5299" y="168"/>
                      <a:pt x="5222" y="170"/>
                      <a:pt x="5219" y="170"/>
                    </a:cubicBezTo>
                    <a:cubicBezTo>
                      <a:pt x="5219" y="170"/>
                      <a:pt x="5051" y="175"/>
                      <a:pt x="4204" y="181"/>
                    </a:cubicBezTo>
                    <a:cubicBezTo>
                      <a:pt x="4145" y="181"/>
                      <a:pt x="4081" y="181"/>
                      <a:pt x="4013" y="181"/>
                    </a:cubicBezTo>
                    <a:cubicBezTo>
                      <a:pt x="3857" y="181"/>
                      <a:pt x="3680" y="181"/>
                      <a:pt x="3489" y="181"/>
                    </a:cubicBezTo>
                    <a:cubicBezTo>
                      <a:pt x="2460" y="181"/>
                      <a:pt x="1018" y="204"/>
                      <a:pt x="215" y="504"/>
                    </a:cubicBezTo>
                    <a:cubicBezTo>
                      <a:pt x="202" y="508"/>
                      <a:pt x="180" y="518"/>
                      <a:pt x="159" y="526"/>
                    </a:cubicBezTo>
                    <a:lnTo>
                      <a:pt x="139" y="532"/>
                    </a:lnTo>
                    <a:cubicBezTo>
                      <a:pt x="133" y="533"/>
                      <a:pt x="128" y="533"/>
                      <a:pt x="122" y="534"/>
                    </a:cubicBezTo>
                    <a:cubicBezTo>
                      <a:pt x="71" y="548"/>
                      <a:pt x="39" y="580"/>
                      <a:pt x="24" y="614"/>
                    </a:cubicBezTo>
                    <a:cubicBezTo>
                      <a:pt x="1" y="657"/>
                      <a:pt x="8" y="707"/>
                      <a:pt x="31" y="740"/>
                    </a:cubicBezTo>
                    <a:cubicBezTo>
                      <a:pt x="30" y="740"/>
                      <a:pt x="31" y="741"/>
                      <a:pt x="34" y="743"/>
                    </a:cubicBezTo>
                    <a:cubicBezTo>
                      <a:pt x="57" y="778"/>
                      <a:pt x="96" y="804"/>
                      <a:pt x="148" y="804"/>
                    </a:cubicBezTo>
                    <a:cubicBezTo>
                      <a:pt x="165" y="804"/>
                      <a:pt x="183" y="801"/>
                      <a:pt x="202" y="795"/>
                    </a:cubicBezTo>
                    <a:cubicBezTo>
                      <a:pt x="354" y="750"/>
                      <a:pt x="1000" y="734"/>
                      <a:pt x="1057" y="734"/>
                    </a:cubicBezTo>
                    <a:cubicBezTo>
                      <a:pt x="1330" y="732"/>
                      <a:pt x="1471" y="733"/>
                      <a:pt x="1797" y="725"/>
                    </a:cubicBezTo>
                    <a:cubicBezTo>
                      <a:pt x="1835" y="724"/>
                      <a:pt x="1874" y="723"/>
                      <a:pt x="1912" y="723"/>
                    </a:cubicBezTo>
                    <a:cubicBezTo>
                      <a:pt x="2937" y="723"/>
                      <a:pt x="3831" y="1057"/>
                      <a:pt x="4855" y="1057"/>
                    </a:cubicBezTo>
                    <a:cubicBezTo>
                      <a:pt x="5387" y="1057"/>
                      <a:pt x="5954" y="967"/>
                      <a:pt x="6593" y="694"/>
                    </a:cubicBezTo>
                    <a:cubicBezTo>
                      <a:pt x="6710" y="645"/>
                      <a:pt x="6849" y="581"/>
                      <a:pt x="6950" y="501"/>
                    </a:cubicBezTo>
                    <a:cubicBezTo>
                      <a:pt x="6978" y="479"/>
                      <a:pt x="7029" y="438"/>
                      <a:pt x="7050" y="409"/>
                    </a:cubicBezTo>
                    <a:cubicBezTo>
                      <a:pt x="7056" y="398"/>
                      <a:pt x="7063" y="387"/>
                      <a:pt x="7066" y="376"/>
                    </a:cubicBezTo>
                    <a:cubicBezTo>
                      <a:pt x="7305" y="201"/>
                      <a:pt x="7267" y="0"/>
                      <a:pt x="69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6"/>
              <p:cNvSpPr/>
              <p:nvPr/>
            </p:nvSpPr>
            <p:spPr>
              <a:xfrm>
                <a:off x="8038535" y="4338476"/>
                <a:ext cx="263665" cy="165533"/>
              </a:xfrm>
              <a:custGeom>
                <a:rect b="b" l="l" r="r" t="t"/>
                <a:pathLst>
                  <a:path extrusionOk="0" h="4740" w="7550">
                    <a:moveTo>
                      <a:pt x="672" y="3603"/>
                    </a:moveTo>
                    <a:lnTo>
                      <a:pt x="672" y="3603"/>
                    </a:lnTo>
                    <a:cubicBezTo>
                      <a:pt x="672" y="3603"/>
                      <a:pt x="672" y="3603"/>
                      <a:pt x="672" y="3603"/>
                    </a:cubicBezTo>
                    <a:close/>
                    <a:moveTo>
                      <a:pt x="2495" y="0"/>
                    </a:moveTo>
                    <a:cubicBezTo>
                      <a:pt x="2484" y="0"/>
                      <a:pt x="2474" y="1"/>
                      <a:pt x="2463" y="4"/>
                    </a:cubicBezTo>
                    <a:cubicBezTo>
                      <a:pt x="2434" y="11"/>
                      <a:pt x="2406" y="30"/>
                      <a:pt x="2387" y="54"/>
                    </a:cubicBezTo>
                    <a:lnTo>
                      <a:pt x="2381" y="54"/>
                    </a:lnTo>
                    <a:cubicBezTo>
                      <a:pt x="2315" y="72"/>
                      <a:pt x="2282" y="137"/>
                      <a:pt x="2249" y="213"/>
                    </a:cubicBezTo>
                    <a:cubicBezTo>
                      <a:pt x="2242" y="222"/>
                      <a:pt x="2235" y="232"/>
                      <a:pt x="2228" y="240"/>
                    </a:cubicBezTo>
                    <a:cubicBezTo>
                      <a:pt x="1702" y="942"/>
                      <a:pt x="2157" y="327"/>
                      <a:pt x="1725" y="925"/>
                    </a:cubicBezTo>
                    <a:cubicBezTo>
                      <a:pt x="1531" y="1185"/>
                      <a:pt x="1384" y="1339"/>
                      <a:pt x="1274" y="1474"/>
                    </a:cubicBezTo>
                    <a:cubicBezTo>
                      <a:pt x="1224" y="1537"/>
                      <a:pt x="1177" y="1600"/>
                      <a:pt x="1129" y="1665"/>
                    </a:cubicBezTo>
                    <a:cubicBezTo>
                      <a:pt x="1079" y="1731"/>
                      <a:pt x="1032" y="1803"/>
                      <a:pt x="984" y="1872"/>
                    </a:cubicBezTo>
                    <a:cubicBezTo>
                      <a:pt x="744" y="2217"/>
                      <a:pt x="694" y="2322"/>
                      <a:pt x="694" y="2322"/>
                    </a:cubicBezTo>
                    <a:cubicBezTo>
                      <a:pt x="624" y="2448"/>
                      <a:pt x="258" y="3272"/>
                      <a:pt x="192" y="3464"/>
                    </a:cubicBezTo>
                    <a:cubicBezTo>
                      <a:pt x="95" y="3745"/>
                      <a:pt x="59" y="3946"/>
                      <a:pt x="45" y="4186"/>
                    </a:cubicBezTo>
                    <a:cubicBezTo>
                      <a:pt x="44" y="4231"/>
                      <a:pt x="37" y="4360"/>
                      <a:pt x="47" y="4473"/>
                    </a:cubicBezTo>
                    <a:cubicBezTo>
                      <a:pt x="40" y="4501"/>
                      <a:pt x="33" y="4528"/>
                      <a:pt x="27" y="4556"/>
                    </a:cubicBezTo>
                    <a:cubicBezTo>
                      <a:pt x="0" y="4687"/>
                      <a:pt x="45" y="4739"/>
                      <a:pt x="90" y="4739"/>
                    </a:cubicBezTo>
                    <a:cubicBezTo>
                      <a:pt x="113" y="4739"/>
                      <a:pt x="137" y="4724"/>
                      <a:pt x="149" y="4698"/>
                    </a:cubicBezTo>
                    <a:cubicBezTo>
                      <a:pt x="628" y="3678"/>
                      <a:pt x="672" y="3603"/>
                      <a:pt x="672" y="3603"/>
                    </a:cubicBezTo>
                    <a:lnTo>
                      <a:pt x="672" y="3603"/>
                    </a:lnTo>
                    <a:cubicBezTo>
                      <a:pt x="672" y="3603"/>
                      <a:pt x="672" y="3603"/>
                      <a:pt x="672" y="3603"/>
                    </a:cubicBezTo>
                    <a:lnTo>
                      <a:pt x="672" y="3603"/>
                    </a:lnTo>
                    <a:lnTo>
                      <a:pt x="680" y="3585"/>
                    </a:lnTo>
                    <a:cubicBezTo>
                      <a:pt x="680" y="3585"/>
                      <a:pt x="680" y="3585"/>
                      <a:pt x="680" y="3585"/>
                    </a:cubicBezTo>
                    <a:cubicBezTo>
                      <a:pt x="681" y="3585"/>
                      <a:pt x="911" y="3155"/>
                      <a:pt x="1190" y="2609"/>
                    </a:cubicBezTo>
                    <a:lnTo>
                      <a:pt x="1190" y="2609"/>
                    </a:lnTo>
                    <a:cubicBezTo>
                      <a:pt x="1190" y="2609"/>
                      <a:pt x="1190" y="2609"/>
                      <a:pt x="1190" y="2609"/>
                    </a:cubicBezTo>
                    <a:cubicBezTo>
                      <a:pt x="1189" y="2609"/>
                      <a:pt x="1590" y="1763"/>
                      <a:pt x="2359" y="581"/>
                    </a:cubicBezTo>
                    <a:cubicBezTo>
                      <a:pt x="2476" y="402"/>
                      <a:pt x="2475" y="367"/>
                      <a:pt x="2509" y="297"/>
                    </a:cubicBezTo>
                    <a:cubicBezTo>
                      <a:pt x="2511" y="294"/>
                      <a:pt x="2511" y="293"/>
                      <a:pt x="2511" y="291"/>
                    </a:cubicBezTo>
                    <a:cubicBezTo>
                      <a:pt x="2556" y="308"/>
                      <a:pt x="2609" y="323"/>
                      <a:pt x="2670" y="347"/>
                    </a:cubicBezTo>
                    <a:cubicBezTo>
                      <a:pt x="3684" y="714"/>
                      <a:pt x="4399" y="1459"/>
                      <a:pt x="5780" y="1664"/>
                    </a:cubicBezTo>
                    <a:lnTo>
                      <a:pt x="5784" y="1664"/>
                    </a:lnTo>
                    <a:cubicBezTo>
                      <a:pt x="5907" y="1682"/>
                      <a:pt x="6028" y="1689"/>
                      <a:pt x="6141" y="1689"/>
                    </a:cubicBezTo>
                    <a:cubicBezTo>
                      <a:pt x="6535" y="1689"/>
                      <a:pt x="6836" y="1602"/>
                      <a:pt x="6830" y="1602"/>
                    </a:cubicBezTo>
                    <a:lnTo>
                      <a:pt x="6830" y="1602"/>
                    </a:lnTo>
                    <a:cubicBezTo>
                      <a:pt x="6829" y="1602"/>
                      <a:pt x="6829" y="1602"/>
                      <a:pt x="6828" y="1603"/>
                    </a:cubicBezTo>
                    <a:lnTo>
                      <a:pt x="6828" y="1603"/>
                    </a:lnTo>
                    <a:cubicBezTo>
                      <a:pt x="7115" y="1535"/>
                      <a:pt x="7550" y="1430"/>
                      <a:pt x="7457" y="1226"/>
                    </a:cubicBezTo>
                    <a:cubicBezTo>
                      <a:pt x="7433" y="1169"/>
                      <a:pt x="7390" y="1153"/>
                      <a:pt x="7346" y="1153"/>
                    </a:cubicBezTo>
                    <a:cubicBezTo>
                      <a:pt x="7297" y="1153"/>
                      <a:pt x="7245" y="1174"/>
                      <a:pt x="7216" y="1180"/>
                    </a:cubicBezTo>
                    <a:cubicBezTo>
                      <a:pt x="7147" y="1193"/>
                      <a:pt x="7078" y="1198"/>
                      <a:pt x="7008" y="1198"/>
                    </a:cubicBezTo>
                    <a:cubicBezTo>
                      <a:pt x="6753" y="1198"/>
                      <a:pt x="6483" y="1126"/>
                      <a:pt x="6139" y="1048"/>
                    </a:cubicBezTo>
                    <a:cubicBezTo>
                      <a:pt x="4823" y="754"/>
                      <a:pt x="5172" y="701"/>
                      <a:pt x="3969" y="391"/>
                    </a:cubicBezTo>
                    <a:cubicBezTo>
                      <a:pt x="3912" y="376"/>
                      <a:pt x="2757" y="73"/>
                      <a:pt x="2616" y="30"/>
                    </a:cubicBezTo>
                    <a:cubicBezTo>
                      <a:pt x="2575" y="18"/>
                      <a:pt x="253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
              <p:cNvSpPr/>
              <p:nvPr/>
            </p:nvSpPr>
            <p:spPr>
              <a:xfrm>
                <a:off x="7975118" y="4289656"/>
                <a:ext cx="320798" cy="194099"/>
              </a:xfrm>
              <a:custGeom>
                <a:rect b="b" l="l" r="r" t="t"/>
                <a:pathLst>
                  <a:path extrusionOk="0" h="5558" w="9186">
                    <a:moveTo>
                      <a:pt x="4169" y="0"/>
                    </a:moveTo>
                    <a:cubicBezTo>
                      <a:pt x="4106" y="0"/>
                      <a:pt x="4059" y="2"/>
                      <a:pt x="4044" y="5"/>
                    </a:cubicBezTo>
                    <a:cubicBezTo>
                      <a:pt x="3993" y="19"/>
                      <a:pt x="3921" y="77"/>
                      <a:pt x="3938" y="169"/>
                    </a:cubicBezTo>
                    <a:cubicBezTo>
                      <a:pt x="3938" y="171"/>
                      <a:pt x="3939" y="172"/>
                      <a:pt x="3939" y="176"/>
                    </a:cubicBezTo>
                    <a:cubicBezTo>
                      <a:pt x="3925" y="176"/>
                      <a:pt x="3911" y="179"/>
                      <a:pt x="3893" y="183"/>
                    </a:cubicBezTo>
                    <a:cubicBezTo>
                      <a:pt x="3855" y="193"/>
                      <a:pt x="3817" y="223"/>
                      <a:pt x="3808" y="266"/>
                    </a:cubicBezTo>
                    <a:cubicBezTo>
                      <a:pt x="3780" y="379"/>
                      <a:pt x="3737" y="469"/>
                      <a:pt x="3673" y="566"/>
                    </a:cubicBezTo>
                    <a:cubicBezTo>
                      <a:pt x="1965" y="3037"/>
                      <a:pt x="3283" y="1110"/>
                      <a:pt x="1018" y="3824"/>
                    </a:cubicBezTo>
                    <a:cubicBezTo>
                      <a:pt x="786" y="4100"/>
                      <a:pt x="640" y="4310"/>
                      <a:pt x="463" y="4630"/>
                    </a:cubicBezTo>
                    <a:cubicBezTo>
                      <a:pt x="93" y="5310"/>
                      <a:pt x="0" y="5363"/>
                      <a:pt x="20" y="5466"/>
                    </a:cubicBezTo>
                    <a:cubicBezTo>
                      <a:pt x="30" y="5523"/>
                      <a:pt x="72" y="5558"/>
                      <a:pt x="123" y="5558"/>
                    </a:cubicBezTo>
                    <a:cubicBezTo>
                      <a:pt x="158" y="5558"/>
                      <a:pt x="198" y="5541"/>
                      <a:pt x="235" y="5504"/>
                    </a:cubicBezTo>
                    <a:cubicBezTo>
                      <a:pt x="288" y="5453"/>
                      <a:pt x="445" y="5240"/>
                      <a:pt x="562" y="5027"/>
                    </a:cubicBezTo>
                    <a:cubicBezTo>
                      <a:pt x="577" y="4998"/>
                      <a:pt x="591" y="4972"/>
                      <a:pt x="604" y="4950"/>
                    </a:cubicBezTo>
                    <a:cubicBezTo>
                      <a:pt x="681" y="4860"/>
                      <a:pt x="746" y="4784"/>
                      <a:pt x="765" y="4765"/>
                    </a:cubicBezTo>
                    <a:cubicBezTo>
                      <a:pt x="1928" y="3516"/>
                      <a:pt x="3113" y="2560"/>
                      <a:pt x="3898" y="782"/>
                    </a:cubicBezTo>
                    <a:cubicBezTo>
                      <a:pt x="3969" y="617"/>
                      <a:pt x="3920" y="731"/>
                      <a:pt x="3958" y="642"/>
                    </a:cubicBezTo>
                    <a:cubicBezTo>
                      <a:pt x="3975" y="602"/>
                      <a:pt x="3980" y="568"/>
                      <a:pt x="3980" y="541"/>
                    </a:cubicBezTo>
                    <a:cubicBezTo>
                      <a:pt x="4016" y="441"/>
                      <a:pt x="4038" y="357"/>
                      <a:pt x="4040" y="292"/>
                    </a:cubicBezTo>
                    <a:cubicBezTo>
                      <a:pt x="4168" y="352"/>
                      <a:pt x="4429" y="364"/>
                      <a:pt x="4907" y="426"/>
                    </a:cubicBezTo>
                    <a:cubicBezTo>
                      <a:pt x="4903" y="426"/>
                      <a:pt x="4902" y="425"/>
                      <a:pt x="4903" y="425"/>
                    </a:cubicBezTo>
                    <a:lnTo>
                      <a:pt x="4903" y="425"/>
                    </a:lnTo>
                    <a:cubicBezTo>
                      <a:pt x="4916" y="425"/>
                      <a:pt x="5415" y="504"/>
                      <a:pt x="5896" y="684"/>
                    </a:cubicBezTo>
                    <a:cubicBezTo>
                      <a:pt x="6029" y="733"/>
                      <a:pt x="6311" y="847"/>
                      <a:pt x="6446" y="890"/>
                    </a:cubicBezTo>
                    <a:cubicBezTo>
                      <a:pt x="6490" y="904"/>
                      <a:pt x="6529" y="918"/>
                      <a:pt x="6573" y="932"/>
                    </a:cubicBezTo>
                    <a:cubicBezTo>
                      <a:pt x="6573" y="932"/>
                      <a:pt x="6573" y="931"/>
                      <a:pt x="6573" y="931"/>
                    </a:cubicBezTo>
                    <a:lnTo>
                      <a:pt x="6573" y="931"/>
                    </a:lnTo>
                    <a:cubicBezTo>
                      <a:pt x="6569" y="931"/>
                      <a:pt x="7024" y="1070"/>
                      <a:pt x="7524" y="1154"/>
                    </a:cubicBezTo>
                    <a:cubicBezTo>
                      <a:pt x="7640" y="1173"/>
                      <a:pt x="7834" y="1186"/>
                      <a:pt x="8046" y="1186"/>
                    </a:cubicBezTo>
                    <a:cubicBezTo>
                      <a:pt x="8563" y="1186"/>
                      <a:pt x="9186" y="1109"/>
                      <a:pt x="9030" y="862"/>
                    </a:cubicBezTo>
                    <a:cubicBezTo>
                      <a:pt x="8997" y="811"/>
                      <a:pt x="8950" y="802"/>
                      <a:pt x="8906" y="802"/>
                    </a:cubicBezTo>
                    <a:cubicBezTo>
                      <a:pt x="8882" y="802"/>
                      <a:pt x="8860" y="805"/>
                      <a:pt x="8840" y="805"/>
                    </a:cubicBezTo>
                    <a:cubicBezTo>
                      <a:pt x="6369" y="607"/>
                      <a:pt x="6638" y="54"/>
                      <a:pt x="4655" y="15"/>
                    </a:cubicBezTo>
                    <a:cubicBezTo>
                      <a:pt x="4743" y="15"/>
                      <a:pt x="4375" y="0"/>
                      <a:pt x="41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6"/>
              <p:cNvSpPr/>
              <p:nvPr/>
            </p:nvSpPr>
            <p:spPr>
              <a:xfrm>
                <a:off x="8097657" y="4229382"/>
                <a:ext cx="242781" cy="36180"/>
              </a:xfrm>
              <a:custGeom>
                <a:rect b="b" l="l" r="r" t="t"/>
                <a:pathLst>
                  <a:path extrusionOk="0" h="1036" w="6952">
                    <a:moveTo>
                      <a:pt x="4545" y="467"/>
                    </a:moveTo>
                    <a:lnTo>
                      <a:pt x="4545" y="467"/>
                    </a:lnTo>
                    <a:cubicBezTo>
                      <a:pt x="4764" y="506"/>
                      <a:pt x="4888" y="530"/>
                      <a:pt x="4883" y="530"/>
                    </a:cubicBezTo>
                    <a:cubicBezTo>
                      <a:pt x="4879" y="530"/>
                      <a:pt x="4794" y="515"/>
                      <a:pt x="4613" y="480"/>
                    </a:cubicBezTo>
                    <a:cubicBezTo>
                      <a:pt x="4591" y="476"/>
                      <a:pt x="4567" y="471"/>
                      <a:pt x="4545" y="467"/>
                    </a:cubicBezTo>
                    <a:close/>
                    <a:moveTo>
                      <a:pt x="2576" y="1"/>
                    </a:moveTo>
                    <a:cubicBezTo>
                      <a:pt x="2397" y="1"/>
                      <a:pt x="2243" y="8"/>
                      <a:pt x="2073" y="12"/>
                    </a:cubicBezTo>
                    <a:cubicBezTo>
                      <a:pt x="1961" y="15"/>
                      <a:pt x="1848" y="18"/>
                      <a:pt x="1735" y="19"/>
                    </a:cubicBezTo>
                    <a:cubicBezTo>
                      <a:pt x="1707" y="19"/>
                      <a:pt x="1679" y="21"/>
                      <a:pt x="1652" y="22"/>
                    </a:cubicBezTo>
                    <a:cubicBezTo>
                      <a:pt x="1624" y="22"/>
                      <a:pt x="1596" y="22"/>
                      <a:pt x="1570" y="26"/>
                    </a:cubicBezTo>
                    <a:cubicBezTo>
                      <a:pt x="1512" y="30"/>
                      <a:pt x="1452" y="33"/>
                      <a:pt x="1392" y="40"/>
                    </a:cubicBezTo>
                    <a:cubicBezTo>
                      <a:pt x="1054" y="81"/>
                      <a:pt x="1251" y="61"/>
                      <a:pt x="535" y="167"/>
                    </a:cubicBezTo>
                    <a:cubicBezTo>
                      <a:pt x="347" y="195"/>
                      <a:pt x="302" y="213"/>
                      <a:pt x="202" y="224"/>
                    </a:cubicBezTo>
                    <a:cubicBezTo>
                      <a:pt x="195" y="223"/>
                      <a:pt x="188" y="223"/>
                      <a:pt x="181" y="223"/>
                    </a:cubicBezTo>
                    <a:cubicBezTo>
                      <a:pt x="167" y="223"/>
                      <a:pt x="152" y="224"/>
                      <a:pt x="139" y="228"/>
                    </a:cubicBezTo>
                    <a:cubicBezTo>
                      <a:pt x="19" y="258"/>
                      <a:pt x="1" y="413"/>
                      <a:pt x="92" y="475"/>
                    </a:cubicBezTo>
                    <a:cubicBezTo>
                      <a:pt x="174" y="559"/>
                      <a:pt x="546" y="585"/>
                      <a:pt x="992" y="585"/>
                    </a:cubicBezTo>
                    <a:cubicBezTo>
                      <a:pt x="1678" y="585"/>
                      <a:pt x="2541" y="524"/>
                      <a:pt x="2792" y="523"/>
                    </a:cubicBezTo>
                    <a:cubicBezTo>
                      <a:pt x="2976" y="529"/>
                      <a:pt x="3158" y="538"/>
                      <a:pt x="3341" y="558"/>
                    </a:cubicBezTo>
                    <a:cubicBezTo>
                      <a:pt x="3774" y="601"/>
                      <a:pt x="3992" y="636"/>
                      <a:pt x="4247" y="689"/>
                    </a:cubicBezTo>
                    <a:cubicBezTo>
                      <a:pt x="4521" y="744"/>
                      <a:pt x="6049" y="1035"/>
                      <a:pt x="6611" y="1035"/>
                    </a:cubicBezTo>
                    <a:cubicBezTo>
                      <a:pt x="6686" y="1035"/>
                      <a:pt x="6743" y="1030"/>
                      <a:pt x="6779" y="1019"/>
                    </a:cubicBezTo>
                    <a:cubicBezTo>
                      <a:pt x="6884" y="984"/>
                      <a:pt x="6951" y="823"/>
                      <a:pt x="6766" y="725"/>
                    </a:cubicBezTo>
                    <a:cubicBezTo>
                      <a:pt x="6409" y="533"/>
                      <a:pt x="4864" y="226"/>
                      <a:pt x="4137" y="137"/>
                    </a:cubicBezTo>
                    <a:cubicBezTo>
                      <a:pt x="3397" y="47"/>
                      <a:pt x="3560" y="54"/>
                      <a:pt x="3096" y="21"/>
                    </a:cubicBezTo>
                    <a:cubicBezTo>
                      <a:pt x="2890" y="6"/>
                      <a:pt x="2725" y="1"/>
                      <a:pt x="2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6"/>
              <p:cNvSpPr/>
              <p:nvPr/>
            </p:nvSpPr>
            <p:spPr>
              <a:xfrm>
                <a:off x="8088647" y="4167536"/>
                <a:ext cx="261814" cy="33770"/>
              </a:xfrm>
              <a:custGeom>
                <a:rect b="b" l="l" r="r" t="t"/>
                <a:pathLst>
                  <a:path extrusionOk="0" h="967" w="7497">
                    <a:moveTo>
                      <a:pt x="1793" y="1"/>
                    </a:moveTo>
                    <a:cubicBezTo>
                      <a:pt x="1272" y="1"/>
                      <a:pt x="482" y="113"/>
                      <a:pt x="377" y="139"/>
                    </a:cubicBezTo>
                    <a:cubicBezTo>
                      <a:pt x="75" y="215"/>
                      <a:pt x="0" y="424"/>
                      <a:pt x="134" y="516"/>
                    </a:cubicBezTo>
                    <a:cubicBezTo>
                      <a:pt x="136" y="523"/>
                      <a:pt x="140" y="528"/>
                      <a:pt x="142" y="530"/>
                    </a:cubicBezTo>
                    <a:lnTo>
                      <a:pt x="142" y="530"/>
                    </a:lnTo>
                    <a:cubicBezTo>
                      <a:pt x="142" y="530"/>
                      <a:pt x="141" y="530"/>
                      <a:pt x="141" y="530"/>
                    </a:cubicBezTo>
                    <a:lnTo>
                      <a:pt x="141" y="530"/>
                    </a:lnTo>
                    <a:cubicBezTo>
                      <a:pt x="170" y="567"/>
                      <a:pt x="277" y="582"/>
                      <a:pt x="366" y="582"/>
                    </a:cubicBezTo>
                    <a:cubicBezTo>
                      <a:pt x="818" y="685"/>
                      <a:pt x="2226" y="640"/>
                      <a:pt x="4066" y="778"/>
                    </a:cubicBezTo>
                    <a:cubicBezTo>
                      <a:pt x="4677" y="870"/>
                      <a:pt x="5405" y="966"/>
                      <a:pt x="6046" y="966"/>
                    </a:cubicBezTo>
                    <a:cubicBezTo>
                      <a:pt x="6592" y="966"/>
                      <a:pt x="7075" y="897"/>
                      <a:pt x="7371" y="696"/>
                    </a:cubicBezTo>
                    <a:cubicBezTo>
                      <a:pt x="7497" y="609"/>
                      <a:pt x="7421" y="439"/>
                      <a:pt x="7300" y="439"/>
                    </a:cubicBezTo>
                    <a:cubicBezTo>
                      <a:pt x="7290" y="439"/>
                      <a:pt x="7280" y="440"/>
                      <a:pt x="7269" y="443"/>
                    </a:cubicBezTo>
                    <a:cubicBezTo>
                      <a:pt x="6963" y="512"/>
                      <a:pt x="6672" y="540"/>
                      <a:pt x="6388" y="540"/>
                    </a:cubicBezTo>
                    <a:cubicBezTo>
                      <a:pt x="5222" y="540"/>
                      <a:pt x="4158" y="66"/>
                      <a:pt x="2499" y="8"/>
                    </a:cubicBezTo>
                    <a:cubicBezTo>
                      <a:pt x="2329" y="3"/>
                      <a:pt x="1825" y="1"/>
                      <a:pt x="1854" y="1"/>
                    </a:cubicBezTo>
                    <a:cubicBezTo>
                      <a:pt x="1835" y="1"/>
                      <a:pt x="1814" y="1"/>
                      <a:pt x="1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6"/>
              <p:cNvSpPr/>
              <p:nvPr/>
            </p:nvSpPr>
            <p:spPr>
              <a:xfrm>
                <a:off x="8075238" y="4067660"/>
                <a:ext cx="285701" cy="55911"/>
              </a:xfrm>
              <a:custGeom>
                <a:rect b="b" l="l" r="r" t="t"/>
                <a:pathLst>
                  <a:path extrusionOk="0" h="1601" w="8181">
                    <a:moveTo>
                      <a:pt x="525" y="0"/>
                    </a:moveTo>
                    <a:cubicBezTo>
                      <a:pt x="408" y="0"/>
                      <a:pt x="302" y="11"/>
                      <a:pt x="211" y="34"/>
                    </a:cubicBezTo>
                    <a:cubicBezTo>
                      <a:pt x="31" y="80"/>
                      <a:pt x="1" y="209"/>
                      <a:pt x="39" y="289"/>
                    </a:cubicBezTo>
                    <a:cubicBezTo>
                      <a:pt x="86" y="382"/>
                      <a:pt x="176" y="427"/>
                      <a:pt x="304" y="485"/>
                    </a:cubicBezTo>
                    <a:cubicBezTo>
                      <a:pt x="442" y="607"/>
                      <a:pt x="680" y="774"/>
                      <a:pt x="866" y="855"/>
                    </a:cubicBezTo>
                    <a:cubicBezTo>
                      <a:pt x="1875" y="1299"/>
                      <a:pt x="2773" y="1391"/>
                      <a:pt x="3659" y="1391"/>
                    </a:cubicBezTo>
                    <a:cubicBezTo>
                      <a:pt x="4292" y="1391"/>
                      <a:pt x="4919" y="1344"/>
                      <a:pt x="5574" y="1344"/>
                    </a:cubicBezTo>
                    <a:cubicBezTo>
                      <a:pt x="5647" y="1344"/>
                      <a:pt x="5719" y="1344"/>
                      <a:pt x="5792" y="1345"/>
                    </a:cubicBezTo>
                    <a:cubicBezTo>
                      <a:pt x="5784" y="1345"/>
                      <a:pt x="5780" y="1345"/>
                      <a:pt x="5781" y="1345"/>
                    </a:cubicBezTo>
                    <a:cubicBezTo>
                      <a:pt x="5789" y="1345"/>
                      <a:pt x="6077" y="1351"/>
                      <a:pt x="6258" y="1372"/>
                    </a:cubicBezTo>
                    <a:cubicBezTo>
                      <a:pt x="6489" y="1396"/>
                      <a:pt x="7386" y="1513"/>
                      <a:pt x="7395" y="1513"/>
                    </a:cubicBezTo>
                    <a:cubicBezTo>
                      <a:pt x="7395" y="1513"/>
                      <a:pt x="7395" y="1513"/>
                      <a:pt x="7395" y="1513"/>
                    </a:cubicBezTo>
                    <a:lnTo>
                      <a:pt x="7395" y="1513"/>
                    </a:lnTo>
                    <a:cubicBezTo>
                      <a:pt x="7596" y="1544"/>
                      <a:pt x="7863" y="1594"/>
                      <a:pt x="7941" y="1599"/>
                    </a:cubicBezTo>
                    <a:cubicBezTo>
                      <a:pt x="7952" y="1600"/>
                      <a:pt x="7962" y="1600"/>
                      <a:pt x="7972" y="1600"/>
                    </a:cubicBezTo>
                    <a:cubicBezTo>
                      <a:pt x="8013" y="1600"/>
                      <a:pt x="8048" y="1594"/>
                      <a:pt x="8085" y="1565"/>
                    </a:cubicBezTo>
                    <a:cubicBezTo>
                      <a:pt x="8143" y="1518"/>
                      <a:pt x="8180" y="1394"/>
                      <a:pt x="8017" y="1304"/>
                    </a:cubicBezTo>
                    <a:cubicBezTo>
                      <a:pt x="7225" y="871"/>
                      <a:pt x="5461" y="807"/>
                      <a:pt x="4598" y="791"/>
                    </a:cubicBezTo>
                    <a:cubicBezTo>
                      <a:pt x="3680" y="763"/>
                      <a:pt x="2732" y="492"/>
                      <a:pt x="2738" y="492"/>
                    </a:cubicBezTo>
                    <a:lnTo>
                      <a:pt x="2738" y="492"/>
                    </a:lnTo>
                    <a:cubicBezTo>
                      <a:pt x="2738" y="492"/>
                      <a:pt x="2740" y="493"/>
                      <a:pt x="2744" y="494"/>
                    </a:cubicBezTo>
                    <a:cubicBezTo>
                      <a:pt x="2214" y="341"/>
                      <a:pt x="1197" y="0"/>
                      <a:pt x="5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6"/>
              <p:cNvSpPr/>
              <p:nvPr/>
            </p:nvSpPr>
            <p:spPr>
              <a:xfrm>
                <a:off x="7732030" y="3945260"/>
                <a:ext cx="692723" cy="159142"/>
              </a:xfrm>
              <a:custGeom>
                <a:rect b="b" l="l" r="r" t="t"/>
                <a:pathLst>
                  <a:path extrusionOk="0" h="4557" w="19836">
                    <a:moveTo>
                      <a:pt x="16890" y="2236"/>
                    </a:moveTo>
                    <a:cubicBezTo>
                      <a:pt x="16891" y="2236"/>
                      <a:pt x="16894" y="2237"/>
                      <a:pt x="16898" y="2237"/>
                    </a:cubicBezTo>
                    <a:cubicBezTo>
                      <a:pt x="16895" y="2237"/>
                      <a:pt x="16892" y="2236"/>
                      <a:pt x="16890" y="2236"/>
                    </a:cubicBezTo>
                    <a:close/>
                    <a:moveTo>
                      <a:pt x="9451" y="1"/>
                    </a:moveTo>
                    <a:cubicBezTo>
                      <a:pt x="9389" y="1"/>
                      <a:pt x="9317" y="10"/>
                      <a:pt x="9236" y="31"/>
                    </a:cubicBezTo>
                    <a:cubicBezTo>
                      <a:pt x="9184" y="45"/>
                      <a:pt x="9093" y="74"/>
                      <a:pt x="9035" y="99"/>
                    </a:cubicBezTo>
                    <a:cubicBezTo>
                      <a:pt x="9037" y="98"/>
                      <a:pt x="9038" y="97"/>
                      <a:pt x="9038" y="97"/>
                    </a:cubicBezTo>
                    <a:lnTo>
                      <a:pt x="9038" y="97"/>
                    </a:lnTo>
                    <a:cubicBezTo>
                      <a:pt x="9036" y="97"/>
                      <a:pt x="9021" y="103"/>
                      <a:pt x="9020" y="103"/>
                    </a:cubicBezTo>
                    <a:cubicBezTo>
                      <a:pt x="9020" y="103"/>
                      <a:pt x="9021" y="103"/>
                      <a:pt x="9024" y="102"/>
                    </a:cubicBezTo>
                    <a:lnTo>
                      <a:pt x="9024" y="102"/>
                    </a:lnTo>
                    <a:cubicBezTo>
                      <a:pt x="8929" y="143"/>
                      <a:pt x="8767" y="212"/>
                      <a:pt x="8611" y="300"/>
                    </a:cubicBezTo>
                    <a:cubicBezTo>
                      <a:pt x="8408" y="414"/>
                      <a:pt x="8289" y="488"/>
                      <a:pt x="8231" y="521"/>
                    </a:cubicBezTo>
                    <a:cubicBezTo>
                      <a:pt x="8066" y="619"/>
                      <a:pt x="7931" y="703"/>
                      <a:pt x="7679" y="869"/>
                    </a:cubicBezTo>
                    <a:cubicBezTo>
                      <a:pt x="7514" y="980"/>
                      <a:pt x="7442" y="1047"/>
                      <a:pt x="7146" y="1254"/>
                    </a:cubicBezTo>
                    <a:cubicBezTo>
                      <a:pt x="6815" y="1486"/>
                      <a:pt x="6554" y="1645"/>
                      <a:pt x="6340" y="1804"/>
                    </a:cubicBezTo>
                    <a:cubicBezTo>
                      <a:pt x="5397" y="2501"/>
                      <a:pt x="4261" y="3046"/>
                      <a:pt x="3547" y="3274"/>
                    </a:cubicBezTo>
                    <a:cubicBezTo>
                      <a:pt x="3418" y="3315"/>
                      <a:pt x="3288" y="3353"/>
                      <a:pt x="3157" y="3391"/>
                    </a:cubicBezTo>
                    <a:cubicBezTo>
                      <a:pt x="3086" y="3409"/>
                      <a:pt x="3016" y="3429"/>
                      <a:pt x="2944" y="3446"/>
                    </a:cubicBezTo>
                    <a:cubicBezTo>
                      <a:pt x="2737" y="3498"/>
                      <a:pt x="2533" y="3553"/>
                      <a:pt x="2326" y="3607"/>
                    </a:cubicBezTo>
                    <a:cubicBezTo>
                      <a:pt x="2219" y="3634"/>
                      <a:pt x="2114" y="3660"/>
                      <a:pt x="2010" y="3691"/>
                    </a:cubicBezTo>
                    <a:cubicBezTo>
                      <a:pt x="1604" y="3809"/>
                      <a:pt x="1264" y="3895"/>
                      <a:pt x="1267" y="3895"/>
                    </a:cubicBezTo>
                    <a:cubicBezTo>
                      <a:pt x="1267" y="3895"/>
                      <a:pt x="1267" y="3895"/>
                      <a:pt x="1267" y="3895"/>
                    </a:cubicBezTo>
                    <a:lnTo>
                      <a:pt x="1267" y="3895"/>
                    </a:lnTo>
                    <a:cubicBezTo>
                      <a:pt x="1086" y="3945"/>
                      <a:pt x="825" y="4026"/>
                      <a:pt x="630" y="4097"/>
                    </a:cubicBezTo>
                    <a:cubicBezTo>
                      <a:pt x="263" y="4232"/>
                      <a:pt x="138" y="4258"/>
                      <a:pt x="87" y="4305"/>
                    </a:cubicBezTo>
                    <a:cubicBezTo>
                      <a:pt x="0" y="4384"/>
                      <a:pt x="24" y="4557"/>
                      <a:pt x="215" y="4557"/>
                    </a:cubicBezTo>
                    <a:cubicBezTo>
                      <a:pt x="226" y="4557"/>
                      <a:pt x="237" y="4556"/>
                      <a:pt x="248" y="4555"/>
                    </a:cubicBezTo>
                    <a:cubicBezTo>
                      <a:pt x="248" y="4555"/>
                      <a:pt x="1328" y="4327"/>
                      <a:pt x="1373" y="4318"/>
                    </a:cubicBezTo>
                    <a:cubicBezTo>
                      <a:pt x="1849" y="4208"/>
                      <a:pt x="3116" y="3849"/>
                      <a:pt x="3115" y="3849"/>
                    </a:cubicBezTo>
                    <a:lnTo>
                      <a:pt x="3115" y="3849"/>
                    </a:lnTo>
                    <a:cubicBezTo>
                      <a:pt x="3115" y="3849"/>
                      <a:pt x="3115" y="3849"/>
                      <a:pt x="3115" y="3849"/>
                    </a:cubicBezTo>
                    <a:lnTo>
                      <a:pt x="3115" y="3849"/>
                    </a:lnTo>
                    <a:cubicBezTo>
                      <a:pt x="3826" y="3655"/>
                      <a:pt x="4916" y="3354"/>
                      <a:pt x="5564" y="3035"/>
                    </a:cubicBezTo>
                    <a:cubicBezTo>
                      <a:pt x="5995" y="2822"/>
                      <a:pt x="6154" y="2757"/>
                      <a:pt x="6157" y="2757"/>
                    </a:cubicBezTo>
                    <a:lnTo>
                      <a:pt x="6157" y="2757"/>
                    </a:lnTo>
                    <a:cubicBezTo>
                      <a:pt x="6157" y="2757"/>
                      <a:pt x="6157" y="2757"/>
                      <a:pt x="6157" y="2758"/>
                    </a:cubicBezTo>
                    <a:cubicBezTo>
                      <a:pt x="6158" y="2758"/>
                      <a:pt x="6171" y="2751"/>
                      <a:pt x="6179" y="2747"/>
                    </a:cubicBezTo>
                    <a:lnTo>
                      <a:pt x="6179" y="2747"/>
                    </a:lnTo>
                    <a:cubicBezTo>
                      <a:pt x="6216" y="2731"/>
                      <a:pt x="6309" y="2692"/>
                      <a:pt x="6423" y="2643"/>
                    </a:cubicBezTo>
                    <a:cubicBezTo>
                      <a:pt x="6423" y="2643"/>
                      <a:pt x="6647" y="2559"/>
                      <a:pt x="7157" y="2265"/>
                    </a:cubicBezTo>
                    <a:cubicBezTo>
                      <a:pt x="7208" y="2235"/>
                      <a:pt x="7729" y="1936"/>
                      <a:pt x="7728" y="1936"/>
                    </a:cubicBezTo>
                    <a:lnTo>
                      <a:pt x="7728" y="1936"/>
                    </a:lnTo>
                    <a:cubicBezTo>
                      <a:pt x="7728" y="1936"/>
                      <a:pt x="7728" y="1937"/>
                      <a:pt x="7726" y="1938"/>
                    </a:cubicBezTo>
                    <a:cubicBezTo>
                      <a:pt x="7725" y="1938"/>
                      <a:pt x="7806" y="1891"/>
                      <a:pt x="7810" y="1888"/>
                    </a:cubicBezTo>
                    <a:cubicBezTo>
                      <a:pt x="7815" y="1885"/>
                      <a:pt x="7816" y="1884"/>
                      <a:pt x="7817" y="1882"/>
                    </a:cubicBezTo>
                    <a:cubicBezTo>
                      <a:pt x="7960" y="1798"/>
                      <a:pt x="8230" y="1620"/>
                      <a:pt x="8358" y="1526"/>
                    </a:cubicBezTo>
                    <a:cubicBezTo>
                      <a:pt x="8923" y="1119"/>
                      <a:pt x="9202" y="848"/>
                      <a:pt x="9352" y="719"/>
                    </a:cubicBezTo>
                    <a:cubicBezTo>
                      <a:pt x="9450" y="634"/>
                      <a:pt x="9526" y="557"/>
                      <a:pt x="9582" y="484"/>
                    </a:cubicBezTo>
                    <a:cubicBezTo>
                      <a:pt x="9601" y="525"/>
                      <a:pt x="9637" y="572"/>
                      <a:pt x="9699" y="622"/>
                    </a:cubicBezTo>
                    <a:cubicBezTo>
                      <a:pt x="9831" y="832"/>
                      <a:pt x="10718" y="1171"/>
                      <a:pt x="11165" y="1319"/>
                    </a:cubicBezTo>
                    <a:cubicBezTo>
                      <a:pt x="11514" y="1477"/>
                      <a:pt x="11833" y="1606"/>
                      <a:pt x="11993" y="1646"/>
                    </a:cubicBezTo>
                    <a:cubicBezTo>
                      <a:pt x="12877" y="1870"/>
                      <a:pt x="13486" y="1953"/>
                      <a:pt x="13871" y="1974"/>
                    </a:cubicBezTo>
                    <a:cubicBezTo>
                      <a:pt x="13937" y="1978"/>
                      <a:pt x="14413" y="1994"/>
                      <a:pt x="14656" y="2020"/>
                    </a:cubicBezTo>
                    <a:cubicBezTo>
                      <a:pt x="15155" y="2075"/>
                      <a:pt x="15349" y="2086"/>
                      <a:pt x="15454" y="2086"/>
                    </a:cubicBezTo>
                    <a:cubicBezTo>
                      <a:pt x="15525" y="2086"/>
                      <a:pt x="15554" y="2080"/>
                      <a:pt x="15609" y="2080"/>
                    </a:cubicBezTo>
                    <a:cubicBezTo>
                      <a:pt x="15724" y="2080"/>
                      <a:pt x="15950" y="2102"/>
                      <a:pt x="16887" y="2236"/>
                    </a:cubicBezTo>
                    <a:cubicBezTo>
                      <a:pt x="16887" y="2236"/>
                      <a:pt x="16888" y="2236"/>
                      <a:pt x="16890" y="2236"/>
                    </a:cubicBezTo>
                    <a:lnTo>
                      <a:pt x="16890" y="2236"/>
                    </a:lnTo>
                    <a:cubicBezTo>
                      <a:pt x="16890" y="2236"/>
                      <a:pt x="16890" y="2236"/>
                      <a:pt x="16890" y="2236"/>
                    </a:cubicBezTo>
                    <a:lnTo>
                      <a:pt x="16890" y="2236"/>
                    </a:lnTo>
                    <a:cubicBezTo>
                      <a:pt x="16900" y="2236"/>
                      <a:pt x="17316" y="2286"/>
                      <a:pt x="17340" y="2290"/>
                    </a:cubicBezTo>
                    <a:cubicBezTo>
                      <a:pt x="17417" y="2302"/>
                      <a:pt x="17489" y="2316"/>
                      <a:pt x="17561" y="2330"/>
                    </a:cubicBezTo>
                    <a:cubicBezTo>
                      <a:pt x="17963" y="2482"/>
                      <a:pt x="18337" y="2679"/>
                      <a:pt x="18966" y="2959"/>
                    </a:cubicBezTo>
                    <a:cubicBezTo>
                      <a:pt x="19251" y="3086"/>
                      <a:pt x="19449" y="3132"/>
                      <a:pt x="19582" y="3132"/>
                    </a:cubicBezTo>
                    <a:cubicBezTo>
                      <a:pt x="19789" y="3132"/>
                      <a:pt x="19836" y="3018"/>
                      <a:pt x="19799" y="2918"/>
                    </a:cubicBezTo>
                    <a:cubicBezTo>
                      <a:pt x="19716" y="2683"/>
                      <a:pt x="18388" y="2103"/>
                      <a:pt x="18190" y="2033"/>
                    </a:cubicBezTo>
                    <a:cubicBezTo>
                      <a:pt x="16139" y="1300"/>
                      <a:pt x="15237" y="1862"/>
                      <a:pt x="11749" y="530"/>
                    </a:cubicBezTo>
                    <a:cubicBezTo>
                      <a:pt x="11464" y="421"/>
                      <a:pt x="10735" y="117"/>
                      <a:pt x="10221" y="117"/>
                    </a:cubicBezTo>
                    <a:cubicBezTo>
                      <a:pt x="10151" y="117"/>
                      <a:pt x="10086" y="122"/>
                      <a:pt x="10026" y="135"/>
                    </a:cubicBezTo>
                    <a:cubicBezTo>
                      <a:pt x="9902" y="161"/>
                      <a:pt x="9794" y="183"/>
                      <a:pt x="9713" y="219"/>
                    </a:cubicBezTo>
                    <a:cubicBezTo>
                      <a:pt x="9728" y="82"/>
                      <a:pt x="9630" y="1"/>
                      <a:pt x="94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6"/>
              <p:cNvSpPr/>
              <p:nvPr/>
            </p:nvSpPr>
            <p:spPr>
              <a:xfrm>
                <a:off x="8058266" y="3843814"/>
                <a:ext cx="406184" cy="73582"/>
              </a:xfrm>
              <a:custGeom>
                <a:rect b="b" l="l" r="r" t="t"/>
                <a:pathLst>
                  <a:path extrusionOk="0" h="2107" w="11631">
                    <a:moveTo>
                      <a:pt x="628" y="0"/>
                    </a:moveTo>
                    <a:cubicBezTo>
                      <a:pt x="273" y="0"/>
                      <a:pt x="48" y="64"/>
                      <a:pt x="15" y="217"/>
                    </a:cubicBezTo>
                    <a:cubicBezTo>
                      <a:pt x="1" y="281"/>
                      <a:pt x="27" y="370"/>
                      <a:pt x="148" y="451"/>
                    </a:cubicBezTo>
                    <a:cubicBezTo>
                      <a:pt x="136" y="472"/>
                      <a:pt x="150" y="494"/>
                      <a:pt x="166" y="509"/>
                    </a:cubicBezTo>
                    <a:cubicBezTo>
                      <a:pt x="207" y="543"/>
                      <a:pt x="243" y="564"/>
                      <a:pt x="245" y="564"/>
                    </a:cubicBezTo>
                    <a:cubicBezTo>
                      <a:pt x="245" y="564"/>
                      <a:pt x="245" y="563"/>
                      <a:pt x="245" y="563"/>
                    </a:cubicBezTo>
                    <a:lnTo>
                      <a:pt x="245" y="563"/>
                    </a:lnTo>
                    <a:cubicBezTo>
                      <a:pt x="387" y="650"/>
                      <a:pt x="1688" y="1117"/>
                      <a:pt x="2665" y="1206"/>
                    </a:cubicBezTo>
                    <a:cubicBezTo>
                      <a:pt x="2795" y="1219"/>
                      <a:pt x="2925" y="1231"/>
                      <a:pt x="3052" y="1241"/>
                    </a:cubicBezTo>
                    <a:cubicBezTo>
                      <a:pt x="3148" y="1251"/>
                      <a:pt x="3242" y="1259"/>
                      <a:pt x="3333" y="1267"/>
                    </a:cubicBezTo>
                    <a:cubicBezTo>
                      <a:pt x="3397" y="1275"/>
                      <a:pt x="3456" y="1285"/>
                      <a:pt x="3510" y="1292"/>
                    </a:cubicBezTo>
                    <a:cubicBezTo>
                      <a:pt x="5722" y="1547"/>
                      <a:pt x="4987" y="1383"/>
                      <a:pt x="6762" y="1792"/>
                    </a:cubicBezTo>
                    <a:cubicBezTo>
                      <a:pt x="7403" y="1938"/>
                      <a:pt x="7669" y="2018"/>
                      <a:pt x="8848" y="2066"/>
                    </a:cubicBezTo>
                    <a:cubicBezTo>
                      <a:pt x="9053" y="2083"/>
                      <a:pt x="9267" y="2097"/>
                      <a:pt x="9483" y="2104"/>
                    </a:cubicBezTo>
                    <a:cubicBezTo>
                      <a:pt x="9525" y="2105"/>
                      <a:pt x="9567" y="2106"/>
                      <a:pt x="9611" y="2106"/>
                    </a:cubicBezTo>
                    <a:cubicBezTo>
                      <a:pt x="10185" y="2106"/>
                      <a:pt x="10941" y="1966"/>
                      <a:pt x="11428" y="1793"/>
                    </a:cubicBezTo>
                    <a:cubicBezTo>
                      <a:pt x="11630" y="1723"/>
                      <a:pt x="11582" y="1531"/>
                      <a:pt x="11452" y="1502"/>
                    </a:cubicBezTo>
                    <a:lnTo>
                      <a:pt x="11452" y="1502"/>
                    </a:lnTo>
                    <a:cubicBezTo>
                      <a:pt x="11452" y="1502"/>
                      <a:pt x="10228" y="1710"/>
                      <a:pt x="9274" y="1710"/>
                    </a:cubicBezTo>
                    <a:cubicBezTo>
                      <a:pt x="9241" y="1710"/>
                      <a:pt x="9209" y="1709"/>
                      <a:pt x="9177" y="1709"/>
                    </a:cubicBezTo>
                    <a:cubicBezTo>
                      <a:pt x="8532" y="1687"/>
                      <a:pt x="8079" y="1611"/>
                      <a:pt x="8088" y="1611"/>
                    </a:cubicBezTo>
                    <a:lnTo>
                      <a:pt x="8088" y="1611"/>
                    </a:lnTo>
                    <a:cubicBezTo>
                      <a:pt x="8088" y="1611"/>
                      <a:pt x="8088" y="1611"/>
                      <a:pt x="8089" y="1611"/>
                    </a:cubicBezTo>
                    <a:cubicBezTo>
                      <a:pt x="6871" y="1408"/>
                      <a:pt x="2301" y="0"/>
                      <a:pt x="6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6"/>
              <p:cNvSpPr/>
              <p:nvPr/>
            </p:nvSpPr>
            <p:spPr>
              <a:xfrm>
                <a:off x="8056974" y="3729970"/>
                <a:ext cx="386767" cy="65375"/>
              </a:xfrm>
              <a:custGeom>
                <a:rect b="b" l="l" r="r" t="t"/>
                <a:pathLst>
                  <a:path extrusionOk="0" h="1872" w="11075">
                    <a:moveTo>
                      <a:pt x="9041" y="1552"/>
                    </a:moveTo>
                    <a:lnTo>
                      <a:pt x="9041" y="1552"/>
                    </a:lnTo>
                    <a:cubicBezTo>
                      <a:pt x="8869" y="1567"/>
                      <a:pt x="8774" y="1571"/>
                      <a:pt x="8602" y="1581"/>
                    </a:cubicBezTo>
                    <a:cubicBezTo>
                      <a:pt x="8555" y="1584"/>
                      <a:pt x="8531" y="1585"/>
                      <a:pt x="8524" y="1585"/>
                    </a:cubicBezTo>
                    <a:cubicBezTo>
                      <a:pt x="8491" y="1585"/>
                      <a:pt x="8826" y="1562"/>
                      <a:pt x="9041" y="1552"/>
                    </a:cubicBezTo>
                    <a:close/>
                    <a:moveTo>
                      <a:pt x="165" y="0"/>
                    </a:moveTo>
                    <a:cubicBezTo>
                      <a:pt x="148" y="0"/>
                      <a:pt x="134" y="1"/>
                      <a:pt x="126" y="3"/>
                    </a:cubicBezTo>
                    <a:cubicBezTo>
                      <a:pt x="103" y="7"/>
                      <a:pt x="82" y="25"/>
                      <a:pt x="64" y="42"/>
                    </a:cubicBezTo>
                    <a:cubicBezTo>
                      <a:pt x="34" y="75"/>
                      <a:pt x="35" y="103"/>
                      <a:pt x="20" y="148"/>
                    </a:cubicBezTo>
                    <a:cubicBezTo>
                      <a:pt x="0" y="201"/>
                      <a:pt x="13" y="254"/>
                      <a:pt x="45" y="301"/>
                    </a:cubicBezTo>
                    <a:cubicBezTo>
                      <a:pt x="259" y="604"/>
                      <a:pt x="1472" y="811"/>
                      <a:pt x="1838" y="869"/>
                    </a:cubicBezTo>
                    <a:cubicBezTo>
                      <a:pt x="2958" y="1048"/>
                      <a:pt x="3524" y="1428"/>
                      <a:pt x="6152" y="1794"/>
                    </a:cubicBezTo>
                    <a:cubicBezTo>
                      <a:pt x="6489" y="1843"/>
                      <a:pt x="7081" y="1871"/>
                      <a:pt x="7739" y="1871"/>
                    </a:cubicBezTo>
                    <a:cubicBezTo>
                      <a:pt x="9013" y="1871"/>
                      <a:pt x="10534" y="1765"/>
                      <a:pt x="10922" y="1498"/>
                    </a:cubicBezTo>
                    <a:cubicBezTo>
                      <a:pt x="11075" y="1393"/>
                      <a:pt x="11064" y="1280"/>
                      <a:pt x="10970" y="1206"/>
                    </a:cubicBezTo>
                    <a:cubicBezTo>
                      <a:pt x="10926" y="1171"/>
                      <a:pt x="10854" y="1157"/>
                      <a:pt x="10736" y="1157"/>
                    </a:cubicBezTo>
                    <a:cubicBezTo>
                      <a:pt x="10411" y="1157"/>
                      <a:pt x="9734" y="1261"/>
                      <a:pt x="8314" y="1323"/>
                    </a:cubicBezTo>
                    <a:cubicBezTo>
                      <a:pt x="8291" y="1324"/>
                      <a:pt x="8284" y="1324"/>
                      <a:pt x="8270" y="1324"/>
                    </a:cubicBezTo>
                    <a:cubicBezTo>
                      <a:pt x="8250" y="1324"/>
                      <a:pt x="8214" y="1323"/>
                      <a:pt x="8097" y="1322"/>
                    </a:cubicBezTo>
                    <a:cubicBezTo>
                      <a:pt x="4047" y="1066"/>
                      <a:pt x="5378" y="484"/>
                      <a:pt x="1471" y="100"/>
                    </a:cubicBezTo>
                    <a:cubicBezTo>
                      <a:pt x="1070" y="60"/>
                      <a:pt x="910" y="94"/>
                      <a:pt x="611" y="49"/>
                    </a:cubicBezTo>
                    <a:cubicBezTo>
                      <a:pt x="563" y="42"/>
                      <a:pt x="279" y="0"/>
                      <a:pt x="1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6"/>
              <p:cNvSpPr/>
              <p:nvPr/>
            </p:nvSpPr>
            <p:spPr>
              <a:xfrm>
                <a:off x="8054424" y="3633551"/>
                <a:ext cx="339831" cy="38799"/>
              </a:xfrm>
              <a:custGeom>
                <a:rect b="b" l="l" r="r" t="t"/>
                <a:pathLst>
                  <a:path extrusionOk="0" h="1111" w="9731">
                    <a:moveTo>
                      <a:pt x="6913" y="253"/>
                    </a:moveTo>
                    <a:cubicBezTo>
                      <a:pt x="6913" y="253"/>
                      <a:pt x="6913" y="253"/>
                      <a:pt x="6913" y="253"/>
                    </a:cubicBezTo>
                    <a:lnTo>
                      <a:pt x="6913" y="253"/>
                    </a:lnTo>
                    <a:cubicBezTo>
                      <a:pt x="6914" y="253"/>
                      <a:pt x="6915" y="253"/>
                      <a:pt x="6915" y="253"/>
                    </a:cubicBezTo>
                    <a:cubicBezTo>
                      <a:pt x="6914" y="253"/>
                      <a:pt x="6913" y="253"/>
                      <a:pt x="6913" y="253"/>
                    </a:cubicBezTo>
                    <a:close/>
                    <a:moveTo>
                      <a:pt x="3831" y="0"/>
                    </a:moveTo>
                    <a:cubicBezTo>
                      <a:pt x="3728" y="3"/>
                      <a:pt x="3624" y="5"/>
                      <a:pt x="3521" y="7"/>
                    </a:cubicBezTo>
                    <a:cubicBezTo>
                      <a:pt x="3427" y="12"/>
                      <a:pt x="3331" y="14"/>
                      <a:pt x="3236" y="16"/>
                    </a:cubicBezTo>
                    <a:cubicBezTo>
                      <a:pt x="3140" y="18"/>
                      <a:pt x="3042" y="20"/>
                      <a:pt x="2945" y="25"/>
                    </a:cubicBezTo>
                    <a:cubicBezTo>
                      <a:pt x="2884" y="27"/>
                      <a:pt x="2823" y="28"/>
                      <a:pt x="2761" y="32"/>
                    </a:cubicBezTo>
                    <a:cubicBezTo>
                      <a:pt x="2724" y="34"/>
                      <a:pt x="2684" y="34"/>
                      <a:pt x="2647" y="35"/>
                    </a:cubicBezTo>
                    <a:cubicBezTo>
                      <a:pt x="2587" y="39"/>
                      <a:pt x="2529" y="42"/>
                      <a:pt x="2471" y="47"/>
                    </a:cubicBezTo>
                    <a:cubicBezTo>
                      <a:pt x="2426" y="50"/>
                      <a:pt x="2378" y="53"/>
                      <a:pt x="2331" y="57"/>
                    </a:cubicBezTo>
                    <a:cubicBezTo>
                      <a:pt x="2277" y="63"/>
                      <a:pt x="2223" y="69"/>
                      <a:pt x="2170" y="76"/>
                    </a:cubicBezTo>
                    <a:cubicBezTo>
                      <a:pt x="2129" y="82"/>
                      <a:pt x="2088" y="85"/>
                      <a:pt x="2048" y="92"/>
                    </a:cubicBezTo>
                    <a:cubicBezTo>
                      <a:pt x="1842" y="126"/>
                      <a:pt x="1636" y="159"/>
                      <a:pt x="1432" y="192"/>
                    </a:cubicBezTo>
                    <a:cubicBezTo>
                      <a:pt x="1414" y="195"/>
                      <a:pt x="1194" y="232"/>
                      <a:pt x="1167" y="237"/>
                    </a:cubicBezTo>
                    <a:cubicBezTo>
                      <a:pt x="969" y="282"/>
                      <a:pt x="702" y="308"/>
                      <a:pt x="438" y="375"/>
                    </a:cubicBezTo>
                    <a:cubicBezTo>
                      <a:pt x="0" y="485"/>
                      <a:pt x="39" y="691"/>
                      <a:pt x="162" y="761"/>
                    </a:cubicBezTo>
                    <a:cubicBezTo>
                      <a:pt x="235" y="803"/>
                      <a:pt x="718" y="877"/>
                      <a:pt x="805" y="888"/>
                    </a:cubicBezTo>
                    <a:cubicBezTo>
                      <a:pt x="852" y="892"/>
                      <a:pt x="896" y="896"/>
                      <a:pt x="943" y="898"/>
                    </a:cubicBezTo>
                    <a:cubicBezTo>
                      <a:pt x="987" y="902"/>
                      <a:pt x="1032" y="903"/>
                      <a:pt x="1076" y="905"/>
                    </a:cubicBezTo>
                    <a:cubicBezTo>
                      <a:pt x="1127" y="906"/>
                      <a:pt x="1178" y="907"/>
                      <a:pt x="1228" y="907"/>
                    </a:cubicBezTo>
                    <a:cubicBezTo>
                      <a:pt x="1374" y="907"/>
                      <a:pt x="1519" y="901"/>
                      <a:pt x="1664" y="891"/>
                    </a:cubicBezTo>
                    <a:cubicBezTo>
                      <a:pt x="1763" y="884"/>
                      <a:pt x="1860" y="877"/>
                      <a:pt x="1958" y="874"/>
                    </a:cubicBezTo>
                    <a:cubicBezTo>
                      <a:pt x="2050" y="870"/>
                      <a:pt x="2146" y="867"/>
                      <a:pt x="2239" y="862"/>
                    </a:cubicBezTo>
                    <a:cubicBezTo>
                      <a:pt x="2337" y="856"/>
                      <a:pt x="2436" y="851"/>
                      <a:pt x="2534" y="843"/>
                    </a:cubicBezTo>
                    <a:cubicBezTo>
                      <a:pt x="2640" y="834"/>
                      <a:pt x="2745" y="829"/>
                      <a:pt x="2850" y="815"/>
                    </a:cubicBezTo>
                    <a:cubicBezTo>
                      <a:pt x="2952" y="803"/>
                      <a:pt x="3051" y="791"/>
                      <a:pt x="3152" y="775"/>
                    </a:cubicBezTo>
                    <a:cubicBezTo>
                      <a:pt x="3243" y="761"/>
                      <a:pt x="3334" y="750"/>
                      <a:pt x="3427" y="739"/>
                    </a:cubicBezTo>
                    <a:lnTo>
                      <a:pt x="3483" y="734"/>
                    </a:lnTo>
                    <a:cubicBezTo>
                      <a:pt x="3682" y="716"/>
                      <a:pt x="3880" y="705"/>
                      <a:pt x="4080" y="695"/>
                    </a:cubicBezTo>
                    <a:cubicBezTo>
                      <a:pt x="4316" y="683"/>
                      <a:pt x="4413" y="679"/>
                      <a:pt x="4508" y="679"/>
                    </a:cubicBezTo>
                    <a:cubicBezTo>
                      <a:pt x="4554" y="679"/>
                      <a:pt x="4599" y="680"/>
                      <a:pt x="4659" y="681"/>
                    </a:cubicBezTo>
                    <a:cubicBezTo>
                      <a:pt x="4731" y="682"/>
                      <a:pt x="4800" y="684"/>
                      <a:pt x="4871" y="685"/>
                    </a:cubicBezTo>
                    <a:lnTo>
                      <a:pt x="4864" y="685"/>
                    </a:lnTo>
                    <a:cubicBezTo>
                      <a:pt x="5064" y="692"/>
                      <a:pt x="5264" y="696"/>
                      <a:pt x="5464" y="705"/>
                    </a:cubicBezTo>
                    <a:cubicBezTo>
                      <a:pt x="5677" y="713"/>
                      <a:pt x="5840" y="718"/>
                      <a:pt x="6040" y="740"/>
                    </a:cubicBezTo>
                    <a:cubicBezTo>
                      <a:pt x="6375" y="778"/>
                      <a:pt x="6460" y="793"/>
                      <a:pt x="6629" y="815"/>
                    </a:cubicBezTo>
                    <a:cubicBezTo>
                      <a:pt x="6852" y="847"/>
                      <a:pt x="6681" y="823"/>
                      <a:pt x="6948" y="856"/>
                    </a:cubicBezTo>
                    <a:cubicBezTo>
                      <a:pt x="7023" y="865"/>
                      <a:pt x="7186" y="874"/>
                      <a:pt x="7241" y="877"/>
                    </a:cubicBezTo>
                    <a:cubicBezTo>
                      <a:pt x="7433" y="890"/>
                      <a:pt x="7623" y="903"/>
                      <a:pt x="7813" y="927"/>
                    </a:cubicBezTo>
                    <a:cubicBezTo>
                      <a:pt x="8252" y="982"/>
                      <a:pt x="8281" y="1001"/>
                      <a:pt x="8978" y="1074"/>
                    </a:cubicBezTo>
                    <a:cubicBezTo>
                      <a:pt x="9058" y="1082"/>
                      <a:pt x="9305" y="1111"/>
                      <a:pt x="9467" y="1111"/>
                    </a:cubicBezTo>
                    <a:cubicBezTo>
                      <a:pt x="9523" y="1111"/>
                      <a:pt x="9569" y="1107"/>
                      <a:pt x="9595" y="1098"/>
                    </a:cubicBezTo>
                    <a:cubicBezTo>
                      <a:pt x="9712" y="1055"/>
                      <a:pt x="9730" y="945"/>
                      <a:pt x="9667" y="869"/>
                    </a:cubicBezTo>
                    <a:cubicBezTo>
                      <a:pt x="9599" y="789"/>
                      <a:pt x="9429" y="746"/>
                      <a:pt x="9228" y="689"/>
                    </a:cubicBezTo>
                    <a:cubicBezTo>
                      <a:pt x="8615" y="517"/>
                      <a:pt x="6899" y="253"/>
                      <a:pt x="6913" y="253"/>
                    </a:cubicBezTo>
                    <a:lnTo>
                      <a:pt x="6913" y="253"/>
                    </a:lnTo>
                    <a:cubicBezTo>
                      <a:pt x="6908" y="252"/>
                      <a:pt x="6899" y="250"/>
                      <a:pt x="6901" y="250"/>
                    </a:cubicBezTo>
                    <a:cubicBezTo>
                      <a:pt x="6896" y="250"/>
                      <a:pt x="6886" y="249"/>
                      <a:pt x="6892" y="249"/>
                    </a:cubicBezTo>
                    <a:cubicBezTo>
                      <a:pt x="6888" y="249"/>
                      <a:pt x="6668" y="216"/>
                      <a:pt x="6668" y="216"/>
                    </a:cubicBezTo>
                    <a:cubicBezTo>
                      <a:pt x="6659" y="215"/>
                      <a:pt x="6645" y="213"/>
                      <a:pt x="6646" y="213"/>
                    </a:cubicBezTo>
                    <a:lnTo>
                      <a:pt x="6646" y="213"/>
                    </a:lnTo>
                    <a:cubicBezTo>
                      <a:pt x="6647" y="213"/>
                      <a:pt x="6648" y="213"/>
                      <a:pt x="6650" y="213"/>
                    </a:cubicBezTo>
                    <a:cubicBezTo>
                      <a:pt x="6371" y="172"/>
                      <a:pt x="6050" y="133"/>
                      <a:pt x="5957" y="127"/>
                    </a:cubicBezTo>
                    <a:cubicBezTo>
                      <a:pt x="5408" y="82"/>
                      <a:pt x="5619" y="104"/>
                      <a:pt x="5003" y="60"/>
                    </a:cubicBezTo>
                    <a:cubicBezTo>
                      <a:pt x="4948" y="56"/>
                      <a:pt x="4379" y="10"/>
                      <a:pt x="4168" y="6"/>
                    </a:cubicBezTo>
                    <a:cubicBezTo>
                      <a:pt x="4058" y="5"/>
                      <a:pt x="3946" y="3"/>
                      <a:pt x="38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6"/>
              <p:cNvSpPr/>
              <p:nvPr/>
            </p:nvSpPr>
            <p:spPr>
              <a:xfrm>
                <a:off x="8062142" y="3538495"/>
                <a:ext cx="241070" cy="42326"/>
              </a:xfrm>
              <a:custGeom>
                <a:rect b="b" l="l" r="r" t="t"/>
                <a:pathLst>
                  <a:path extrusionOk="0" h="1212" w="6903">
                    <a:moveTo>
                      <a:pt x="6520" y="316"/>
                    </a:moveTo>
                    <a:cubicBezTo>
                      <a:pt x="6509" y="327"/>
                      <a:pt x="6500" y="340"/>
                      <a:pt x="6487" y="351"/>
                    </a:cubicBezTo>
                    <a:cubicBezTo>
                      <a:pt x="6479" y="351"/>
                      <a:pt x="6468" y="351"/>
                      <a:pt x="6460" y="352"/>
                    </a:cubicBezTo>
                    <a:cubicBezTo>
                      <a:pt x="6431" y="355"/>
                      <a:pt x="6413" y="365"/>
                      <a:pt x="6346" y="388"/>
                    </a:cubicBezTo>
                    <a:cubicBezTo>
                      <a:pt x="6403" y="362"/>
                      <a:pt x="6461" y="334"/>
                      <a:pt x="6520" y="316"/>
                    </a:cubicBezTo>
                    <a:close/>
                    <a:moveTo>
                      <a:pt x="6687" y="1"/>
                    </a:moveTo>
                    <a:cubicBezTo>
                      <a:pt x="6469" y="1"/>
                      <a:pt x="6154" y="180"/>
                      <a:pt x="5998" y="244"/>
                    </a:cubicBezTo>
                    <a:cubicBezTo>
                      <a:pt x="5757" y="345"/>
                      <a:pt x="5757" y="340"/>
                      <a:pt x="5569" y="394"/>
                    </a:cubicBezTo>
                    <a:cubicBezTo>
                      <a:pt x="5579" y="391"/>
                      <a:pt x="5584" y="390"/>
                      <a:pt x="5585" y="390"/>
                    </a:cubicBezTo>
                    <a:lnTo>
                      <a:pt x="5585" y="390"/>
                    </a:lnTo>
                    <a:cubicBezTo>
                      <a:pt x="5592" y="390"/>
                      <a:pt x="5253" y="471"/>
                      <a:pt x="4875" y="523"/>
                    </a:cubicBezTo>
                    <a:cubicBezTo>
                      <a:pt x="4655" y="540"/>
                      <a:pt x="4440" y="547"/>
                      <a:pt x="4231" y="547"/>
                    </a:cubicBezTo>
                    <a:cubicBezTo>
                      <a:pt x="2796" y="547"/>
                      <a:pt x="1618" y="210"/>
                      <a:pt x="741" y="210"/>
                    </a:cubicBezTo>
                    <a:cubicBezTo>
                      <a:pt x="543" y="210"/>
                      <a:pt x="360" y="227"/>
                      <a:pt x="193" y="269"/>
                    </a:cubicBezTo>
                    <a:cubicBezTo>
                      <a:pt x="60" y="304"/>
                      <a:pt x="0" y="469"/>
                      <a:pt x="164" y="606"/>
                    </a:cubicBezTo>
                    <a:cubicBezTo>
                      <a:pt x="148" y="623"/>
                      <a:pt x="155" y="657"/>
                      <a:pt x="182" y="668"/>
                    </a:cubicBezTo>
                    <a:cubicBezTo>
                      <a:pt x="182" y="668"/>
                      <a:pt x="1250" y="1001"/>
                      <a:pt x="2645" y="1124"/>
                    </a:cubicBezTo>
                    <a:cubicBezTo>
                      <a:pt x="3194" y="1171"/>
                      <a:pt x="3599" y="1212"/>
                      <a:pt x="3921" y="1212"/>
                    </a:cubicBezTo>
                    <a:cubicBezTo>
                      <a:pt x="3966" y="1212"/>
                      <a:pt x="4010" y="1211"/>
                      <a:pt x="4052" y="1209"/>
                    </a:cubicBezTo>
                    <a:cubicBezTo>
                      <a:pt x="4636" y="1186"/>
                      <a:pt x="5079" y="1167"/>
                      <a:pt x="5257" y="1143"/>
                    </a:cubicBezTo>
                    <a:cubicBezTo>
                      <a:pt x="5395" y="1127"/>
                      <a:pt x="5582" y="1106"/>
                      <a:pt x="5823" y="1031"/>
                    </a:cubicBezTo>
                    <a:cubicBezTo>
                      <a:pt x="6023" y="973"/>
                      <a:pt x="6230" y="886"/>
                      <a:pt x="6400" y="764"/>
                    </a:cubicBezTo>
                    <a:lnTo>
                      <a:pt x="6400" y="764"/>
                    </a:lnTo>
                    <a:cubicBezTo>
                      <a:pt x="6398" y="765"/>
                      <a:pt x="6397" y="766"/>
                      <a:pt x="6397" y="766"/>
                    </a:cubicBezTo>
                    <a:cubicBezTo>
                      <a:pt x="6397" y="766"/>
                      <a:pt x="6469" y="714"/>
                      <a:pt x="6489" y="700"/>
                    </a:cubicBezTo>
                    <a:lnTo>
                      <a:pt x="6489" y="700"/>
                    </a:lnTo>
                    <a:cubicBezTo>
                      <a:pt x="6486" y="702"/>
                      <a:pt x="6485" y="702"/>
                      <a:pt x="6486" y="702"/>
                    </a:cubicBezTo>
                    <a:cubicBezTo>
                      <a:pt x="6487" y="702"/>
                      <a:pt x="6535" y="668"/>
                      <a:pt x="6589" y="624"/>
                    </a:cubicBezTo>
                    <a:cubicBezTo>
                      <a:pt x="6690" y="541"/>
                      <a:pt x="6725" y="497"/>
                      <a:pt x="6794" y="403"/>
                    </a:cubicBezTo>
                    <a:cubicBezTo>
                      <a:pt x="6834" y="349"/>
                      <a:pt x="6903" y="236"/>
                      <a:pt x="6900" y="167"/>
                    </a:cubicBezTo>
                    <a:cubicBezTo>
                      <a:pt x="6896" y="97"/>
                      <a:pt x="6852" y="43"/>
                      <a:pt x="6792" y="19"/>
                    </a:cubicBezTo>
                    <a:cubicBezTo>
                      <a:pt x="6761" y="7"/>
                      <a:pt x="6725" y="1"/>
                      <a:pt x="66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6"/>
              <p:cNvSpPr/>
              <p:nvPr/>
            </p:nvSpPr>
            <p:spPr>
              <a:xfrm>
                <a:off x="8052888" y="3472878"/>
                <a:ext cx="162774" cy="36529"/>
              </a:xfrm>
              <a:custGeom>
                <a:rect b="b" l="l" r="r" t="t"/>
                <a:pathLst>
                  <a:path extrusionOk="0" h="1046" w="4661">
                    <a:moveTo>
                      <a:pt x="4394" y="0"/>
                    </a:moveTo>
                    <a:cubicBezTo>
                      <a:pt x="4104" y="0"/>
                      <a:pt x="3573" y="197"/>
                      <a:pt x="3399" y="250"/>
                    </a:cubicBezTo>
                    <a:cubicBezTo>
                      <a:pt x="3017" y="336"/>
                      <a:pt x="2648" y="364"/>
                      <a:pt x="2307" y="364"/>
                    </a:cubicBezTo>
                    <a:cubicBezTo>
                      <a:pt x="1660" y="364"/>
                      <a:pt x="1113" y="263"/>
                      <a:pt x="762" y="263"/>
                    </a:cubicBezTo>
                    <a:cubicBezTo>
                      <a:pt x="550" y="263"/>
                      <a:pt x="411" y="300"/>
                      <a:pt x="365" y="417"/>
                    </a:cubicBezTo>
                    <a:cubicBezTo>
                      <a:pt x="0" y="613"/>
                      <a:pt x="308" y="1045"/>
                      <a:pt x="1499" y="1045"/>
                    </a:cubicBezTo>
                    <a:cubicBezTo>
                      <a:pt x="1909" y="1045"/>
                      <a:pt x="2423" y="994"/>
                      <a:pt x="3051" y="864"/>
                    </a:cubicBezTo>
                    <a:cubicBezTo>
                      <a:pt x="3741" y="721"/>
                      <a:pt x="3879" y="653"/>
                      <a:pt x="4345" y="403"/>
                    </a:cubicBezTo>
                    <a:lnTo>
                      <a:pt x="4345" y="403"/>
                    </a:lnTo>
                    <a:cubicBezTo>
                      <a:pt x="4335" y="409"/>
                      <a:pt x="4331" y="411"/>
                      <a:pt x="4331" y="411"/>
                    </a:cubicBezTo>
                    <a:cubicBezTo>
                      <a:pt x="4332" y="411"/>
                      <a:pt x="4441" y="352"/>
                      <a:pt x="4510" y="311"/>
                    </a:cubicBezTo>
                    <a:cubicBezTo>
                      <a:pt x="4661" y="217"/>
                      <a:pt x="4618" y="98"/>
                      <a:pt x="4557" y="43"/>
                    </a:cubicBezTo>
                    <a:cubicBezTo>
                      <a:pt x="4524" y="13"/>
                      <a:pt x="4467" y="0"/>
                      <a:pt x="43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6"/>
              <p:cNvSpPr/>
              <p:nvPr/>
            </p:nvSpPr>
            <p:spPr>
              <a:xfrm>
                <a:off x="8040107" y="3384282"/>
                <a:ext cx="97189" cy="985618"/>
              </a:xfrm>
              <a:custGeom>
                <a:rect b="b" l="l" r="r" t="t"/>
                <a:pathLst>
                  <a:path extrusionOk="0" h="28223" w="2783">
                    <a:moveTo>
                      <a:pt x="336" y="0"/>
                    </a:moveTo>
                    <a:cubicBezTo>
                      <a:pt x="86" y="0"/>
                      <a:pt x="67" y="399"/>
                      <a:pt x="98" y="2137"/>
                    </a:cubicBezTo>
                    <a:cubicBezTo>
                      <a:pt x="166" y="5798"/>
                      <a:pt x="0" y="10804"/>
                      <a:pt x="263" y="12591"/>
                    </a:cubicBezTo>
                    <a:cubicBezTo>
                      <a:pt x="278" y="12694"/>
                      <a:pt x="272" y="12640"/>
                      <a:pt x="292" y="12888"/>
                    </a:cubicBezTo>
                    <a:cubicBezTo>
                      <a:pt x="390" y="14256"/>
                      <a:pt x="1078" y="21682"/>
                      <a:pt x="1629" y="24685"/>
                    </a:cubicBezTo>
                    <a:cubicBezTo>
                      <a:pt x="1650" y="24801"/>
                      <a:pt x="1673" y="24917"/>
                      <a:pt x="1697" y="25032"/>
                    </a:cubicBezTo>
                    <a:cubicBezTo>
                      <a:pt x="1748" y="25288"/>
                      <a:pt x="1767" y="25378"/>
                      <a:pt x="1829" y="25623"/>
                    </a:cubicBezTo>
                    <a:cubicBezTo>
                      <a:pt x="1856" y="25753"/>
                      <a:pt x="1893" y="25945"/>
                      <a:pt x="1933" y="26140"/>
                    </a:cubicBezTo>
                    <a:cubicBezTo>
                      <a:pt x="1970" y="26323"/>
                      <a:pt x="1941" y="26200"/>
                      <a:pt x="2038" y="26610"/>
                    </a:cubicBezTo>
                    <a:cubicBezTo>
                      <a:pt x="2347" y="27953"/>
                      <a:pt x="2613" y="28223"/>
                      <a:pt x="2720" y="28223"/>
                    </a:cubicBezTo>
                    <a:cubicBezTo>
                      <a:pt x="2766" y="28223"/>
                      <a:pt x="2783" y="28174"/>
                      <a:pt x="2763" y="28139"/>
                    </a:cubicBezTo>
                    <a:cubicBezTo>
                      <a:pt x="2688" y="28023"/>
                      <a:pt x="2759" y="28141"/>
                      <a:pt x="2705" y="27969"/>
                    </a:cubicBezTo>
                    <a:cubicBezTo>
                      <a:pt x="2470" y="27210"/>
                      <a:pt x="2009" y="25465"/>
                      <a:pt x="1749" y="23710"/>
                    </a:cubicBezTo>
                    <a:cubicBezTo>
                      <a:pt x="1690" y="23307"/>
                      <a:pt x="1048" y="17418"/>
                      <a:pt x="958" y="15344"/>
                    </a:cubicBezTo>
                    <a:cubicBezTo>
                      <a:pt x="844" y="12707"/>
                      <a:pt x="686" y="11742"/>
                      <a:pt x="910" y="7797"/>
                    </a:cubicBezTo>
                    <a:cubicBezTo>
                      <a:pt x="934" y="7380"/>
                      <a:pt x="1044" y="3511"/>
                      <a:pt x="1609" y="917"/>
                    </a:cubicBezTo>
                    <a:lnTo>
                      <a:pt x="1609" y="917"/>
                    </a:lnTo>
                    <a:cubicBezTo>
                      <a:pt x="1606" y="928"/>
                      <a:pt x="1606" y="933"/>
                      <a:pt x="1606" y="933"/>
                    </a:cubicBezTo>
                    <a:cubicBezTo>
                      <a:pt x="1608" y="933"/>
                      <a:pt x="1637" y="800"/>
                      <a:pt x="1629" y="743"/>
                    </a:cubicBezTo>
                    <a:cubicBezTo>
                      <a:pt x="1614" y="639"/>
                      <a:pt x="1493" y="531"/>
                      <a:pt x="1411" y="475"/>
                    </a:cubicBezTo>
                    <a:cubicBezTo>
                      <a:pt x="1160" y="302"/>
                      <a:pt x="1149" y="275"/>
                      <a:pt x="753" y="130"/>
                    </a:cubicBezTo>
                    <a:cubicBezTo>
                      <a:pt x="570" y="63"/>
                      <a:pt x="435" y="0"/>
                      <a:pt x="3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6"/>
            <p:cNvGrpSpPr/>
            <p:nvPr/>
          </p:nvGrpSpPr>
          <p:grpSpPr>
            <a:xfrm>
              <a:off x="10202427" y="1178107"/>
              <a:ext cx="277511" cy="276786"/>
              <a:chOff x="4568615" y="3422102"/>
              <a:chExt cx="409550" cy="408479"/>
            </a:xfrm>
          </p:grpSpPr>
          <p:sp>
            <p:nvSpPr>
              <p:cNvPr id="316" name="Google Shape;316;p6"/>
              <p:cNvSpPr/>
              <p:nvPr/>
            </p:nvSpPr>
            <p:spPr>
              <a:xfrm>
                <a:off x="4824855" y="3422102"/>
                <a:ext cx="153310" cy="147408"/>
              </a:xfrm>
              <a:custGeom>
                <a:rect b="b" l="l" r="r" t="t"/>
                <a:pathLst>
                  <a:path extrusionOk="0" h="4221" w="4390">
                    <a:moveTo>
                      <a:pt x="2372" y="1"/>
                    </a:moveTo>
                    <a:cubicBezTo>
                      <a:pt x="2037" y="1"/>
                      <a:pt x="1702" y="80"/>
                      <a:pt x="1407" y="239"/>
                    </a:cubicBezTo>
                    <a:cubicBezTo>
                      <a:pt x="331" y="823"/>
                      <a:pt x="1" y="2535"/>
                      <a:pt x="891" y="3449"/>
                    </a:cubicBezTo>
                    <a:cubicBezTo>
                      <a:pt x="1330" y="3900"/>
                      <a:pt x="1855" y="4220"/>
                      <a:pt x="2464" y="4220"/>
                    </a:cubicBezTo>
                    <a:cubicBezTo>
                      <a:pt x="2611" y="4220"/>
                      <a:pt x="2763" y="4201"/>
                      <a:pt x="2920" y="4161"/>
                    </a:cubicBezTo>
                    <a:cubicBezTo>
                      <a:pt x="3658" y="3974"/>
                      <a:pt x="4251" y="3315"/>
                      <a:pt x="4362" y="2563"/>
                    </a:cubicBezTo>
                    <a:cubicBezTo>
                      <a:pt x="4385" y="2394"/>
                      <a:pt x="4389" y="2222"/>
                      <a:pt x="4377" y="2051"/>
                    </a:cubicBezTo>
                    <a:cubicBezTo>
                      <a:pt x="4341" y="1504"/>
                      <a:pt x="4149" y="952"/>
                      <a:pt x="3767" y="558"/>
                    </a:cubicBezTo>
                    <a:cubicBezTo>
                      <a:pt x="3405" y="189"/>
                      <a:pt x="2889" y="1"/>
                      <a:pt x="23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6"/>
              <p:cNvSpPr/>
              <p:nvPr/>
            </p:nvSpPr>
            <p:spPr>
              <a:xfrm>
                <a:off x="4568615" y="3585744"/>
                <a:ext cx="98726" cy="95059"/>
              </a:xfrm>
              <a:custGeom>
                <a:rect b="b" l="l" r="r" t="t"/>
                <a:pathLst>
                  <a:path extrusionOk="0" h="2722" w="2827">
                    <a:moveTo>
                      <a:pt x="1529" y="0"/>
                    </a:moveTo>
                    <a:cubicBezTo>
                      <a:pt x="1312" y="0"/>
                      <a:pt x="1096" y="51"/>
                      <a:pt x="906" y="155"/>
                    </a:cubicBezTo>
                    <a:cubicBezTo>
                      <a:pt x="213" y="532"/>
                      <a:pt x="1" y="1636"/>
                      <a:pt x="573" y="2224"/>
                    </a:cubicBezTo>
                    <a:cubicBezTo>
                      <a:pt x="857" y="2514"/>
                      <a:pt x="1195" y="2721"/>
                      <a:pt x="1587" y="2721"/>
                    </a:cubicBezTo>
                    <a:cubicBezTo>
                      <a:pt x="1682" y="2721"/>
                      <a:pt x="1780" y="2709"/>
                      <a:pt x="1881" y="2684"/>
                    </a:cubicBezTo>
                    <a:cubicBezTo>
                      <a:pt x="2356" y="2562"/>
                      <a:pt x="2739" y="2137"/>
                      <a:pt x="2810" y="1652"/>
                    </a:cubicBezTo>
                    <a:cubicBezTo>
                      <a:pt x="2825" y="1545"/>
                      <a:pt x="2826" y="1432"/>
                      <a:pt x="2819" y="1321"/>
                    </a:cubicBezTo>
                    <a:cubicBezTo>
                      <a:pt x="2796" y="968"/>
                      <a:pt x="2673" y="613"/>
                      <a:pt x="2426" y="359"/>
                    </a:cubicBezTo>
                    <a:cubicBezTo>
                      <a:pt x="2193" y="121"/>
                      <a:pt x="1861" y="0"/>
                      <a:pt x="15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6"/>
              <p:cNvSpPr/>
              <p:nvPr/>
            </p:nvSpPr>
            <p:spPr>
              <a:xfrm>
                <a:off x="4793718" y="3735557"/>
                <a:ext cx="98761" cy="95024"/>
              </a:xfrm>
              <a:custGeom>
                <a:rect b="b" l="l" r="r" t="t"/>
                <a:pathLst>
                  <a:path extrusionOk="0" h="2721" w="2828">
                    <a:moveTo>
                      <a:pt x="1529" y="1"/>
                    </a:moveTo>
                    <a:cubicBezTo>
                      <a:pt x="1313" y="1"/>
                      <a:pt x="1097" y="52"/>
                      <a:pt x="907" y="155"/>
                    </a:cubicBezTo>
                    <a:cubicBezTo>
                      <a:pt x="214" y="531"/>
                      <a:pt x="0" y="1635"/>
                      <a:pt x="574" y="2225"/>
                    </a:cubicBezTo>
                    <a:cubicBezTo>
                      <a:pt x="858" y="2515"/>
                      <a:pt x="1195" y="2721"/>
                      <a:pt x="1587" y="2721"/>
                    </a:cubicBezTo>
                    <a:cubicBezTo>
                      <a:pt x="1682" y="2721"/>
                      <a:pt x="1780" y="2709"/>
                      <a:pt x="1882" y="2683"/>
                    </a:cubicBezTo>
                    <a:cubicBezTo>
                      <a:pt x="2357" y="2563"/>
                      <a:pt x="2740" y="2138"/>
                      <a:pt x="2811" y="1653"/>
                    </a:cubicBezTo>
                    <a:cubicBezTo>
                      <a:pt x="2826" y="1544"/>
                      <a:pt x="2827" y="1432"/>
                      <a:pt x="2820" y="1322"/>
                    </a:cubicBezTo>
                    <a:cubicBezTo>
                      <a:pt x="2797" y="968"/>
                      <a:pt x="2674" y="612"/>
                      <a:pt x="2427" y="361"/>
                    </a:cubicBezTo>
                    <a:cubicBezTo>
                      <a:pt x="2194" y="122"/>
                      <a:pt x="1862" y="1"/>
                      <a:pt x="1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9" name="Shape 319"/>
        <p:cNvGrpSpPr/>
        <p:nvPr/>
      </p:nvGrpSpPr>
      <p:grpSpPr>
        <a:xfrm>
          <a:off x="0" y="0"/>
          <a:ext cx="0" cy="0"/>
          <a:chOff x="0" y="0"/>
          <a:chExt cx="0" cy="0"/>
        </a:xfrm>
      </p:grpSpPr>
      <p:sp>
        <p:nvSpPr>
          <p:cNvPr id="320" name="Google Shape;320;p7"/>
          <p:cNvSpPr txBox="1"/>
          <p:nvPr>
            <p:ph idx="1" type="subTitle"/>
          </p:nvPr>
        </p:nvSpPr>
        <p:spPr>
          <a:xfrm>
            <a:off x="512075" y="1616100"/>
            <a:ext cx="6448200" cy="5184000"/>
          </a:xfrm>
          <a:prstGeom prst="rect">
            <a:avLst/>
          </a:prstGeom>
        </p:spPr>
        <p:txBody>
          <a:bodyPr anchorCtr="0" anchor="t" bIns="114400" lIns="114400" spcFirstLastPara="1" rIns="114400" wrap="square" tIns="114400">
            <a:noAutofit/>
          </a:bodyPr>
          <a:lstStyle>
            <a:lvl1pPr lvl="0" rtl="0">
              <a:lnSpc>
                <a:spcPct val="100000"/>
              </a:lnSpc>
              <a:spcBef>
                <a:spcPts val="0"/>
              </a:spcBef>
              <a:spcAft>
                <a:spcPts val="0"/>
              </a:spcAft>
              <a:buClr>
                <a:schemeClr val="dk2"/>
              </a:buClr>
              <a:buSzPts val="1600"/>
              <a:buAutoNum type="arabicPeriod"/>
              <a:defRPr/>
            </a:lvl1pPr>
            <a:lvl2pPr lvl="1" rtl="0">
              <a:lnSpc>
                <a:spcPct val="100000"/>
              </a:lnSpc>
              <a:spcBef>
                <a:spcPts val="2000"/>
              </a:spcBef>
              <a:spcAft>
                <a:spcPts val="0"/>
              </a:spcAft>
              <a:buSzPts val="1600"/>
              <a:buAutoNum type="alphaLcPeriod"/>
              <a:defRPr/>
            </a:lvl2pPr>
            <a:lvl3pPr lvl="2" rtl="0">
              <a:lnSpc>
                <a:spcPct val="100000"/>
              </a:lnSpc>
              <a:spcBef>
                <a:spcPts val="2000"/>
              </a:spcBef>
              <a:spcAft>
                <a:spcPts val="0"/>
              </a:spcAft>
              <a:buSzPts val="1600"/>
              <a:buAutoNum type="romanLcPeriod"/>
              <a:defRPr/>
            </a:lvl3pPr>
            <a:lvl4pPr lvl="3" rtl="0">
              <a:lnSpc>
                <a:spcPct val="100000"/>
              </a:lnSpc>
              <a:spcBef>
                <a:spcPts val="2000"/>
              </a:spcBef>
              <a:spcAft>
                <a:spcPts val="0"/>
              </a:spcAft>
              <a:buSzPts val="1600"/>
              <a:buAutoNum type="arabicPeriod"/>
              <a:defRPr/>
            </a:lvl4pPr>
            <a:lvl5pPr lvl="4" rtl="0">
              <a:lnSpc>
                <a:spcPct val="100000"/>
              </a:lnSpc>
              <a:spcBef>
                <a:spcPts val="2000"/>
              </a:spcBef>
              <a:spcAft>
                <a:spcPts val="0"/>
              </a:spcAft>
              <a:buSzPts val="1600"/>
              <a:buAutoNum type="alphaLcPeriod"/>
              <a:defRPr/>
            </a:lvl5pPr>
            <a:lvl6pPr lvl="5" rtl="0">
              <a:lnSpc>
                <a:spcPct val="100000"/>
              </a:lnSpc>
              <a:spcBef>
                <a:spcPts val="2000"/>
              </a:spcBef>
              <a:spcAft>
                <a:spcPts val="0"/>
              </a:spcAft>
              <a:buSzPts val="1600"/>
              <a:buAutoNum type="romanLcPeriod"/>
              <a:defRPr/>
            </a:lvl6pPr>
            <a:lvl7pPr lvl="6" rtl="0">
              <a:lnSpc>
                <a:spcPct val="100000"/>
              </a:lnSpc>
              <a:spcBef>
                <a:spcPts val="2000"/>
              </a:spcBef>
              <a:spcAft>
                <a:spcPts val="0"/>
              </a:spcAft>
              <a:buSzPts val="1600"/>
              <a:buAutoNum type="arabicPeriod"/>
              <a:defRPr/>
            </a:lvl7pPr>
            <a:lvl8pPr lvl="7" rtl="0">
              <a:lnSpc>
                <a:spcPct val="100000"/>
              </a:lnSpc>
              <a:spcBef>
                <a:spcPts val="2000"/>
              </a:spcBef>
              <a:spcAft>
                <a:spcPts val="0"/>
              </a:spcAft>
              <a:buSzPts val="1600"/>
              <a:buAutoNum type="alphaLcPeriod"/>
              <a:defRPr/>
            </a:lvl8pPr>
            <a:lvl9pPr lvl="8" rtl="0">
              <a:lnSpc>
                <a:spcPct val="100000"/>
              </a:lnSpc>
              <a:spcBef>
                <a:spcPts val="2000"/>
              </a:spcBef>
              <a:spcAft>
                <a:spcPts val="2000"/>
              </a:spcAft>
              <a:buSzPts val="1600"/>
              <a:buAutoNum type="romanLcPeriod"/>
              <a:defRPr/>
            </a:lvl9pPr>
          </a:lstStyle>
          <a:p/>
        </p:txBody>
      </p:sp>
      <p:sp>
        <p:nvSpPr>
          <p:cNvPr id="321" name="Google Shape;321;p7"/>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grpSp>
        <p:nvGrpSpPr>
          <p:cNvPr id="322" name="Google Shape;322;p7"/>
          <p:cNvGrpSpPr/>
          <p:nvPr/>
        </p:nvGrpSpPr>
        <p:grpSpPr>
          <a:xfrm>
            <a:off x="-332427" y="1383898"/>
            <a:ext cx="844508" cy="3652354"/>
            <a:chOff x="-332427" y="1383898"/>
            <a:chExt cx="844508" cy="3652354"/>
          </a:xfrm>
        </p:grpSpPr>
        <p:sp>
          <p:nvSpPr>
            <p:cNvPr id="323" name="Google Shape;323;p7"/>
            <p:cNvSpPr/>
            <p:nvPr/>
          </p:nvSpPr>
          <p:spPr>
            <a:xfrm>
              <a:off x="161393" y="3077523"/>
              <a:ext cx="160190" cy="173041"/>
            </a:xfrm>
            <a:custGeom>
              <a:rect b="b" l="l" r="r" t="t"/>
              <a:pathLst>
                <a:path extrusionOk="0" h="4955" w="4587">
                  <a:moveTo>
                    <a:pt x="3815" y="0"/>
                  </a:moveTo>
                  <a:cubicBezTo>
                    <a:pt x="3309" y="0"/>
                    <a:pt x="2677" y="501"/>
                    <a:pt x="2377" y="1119"/>
                  </a:cubicBezTo>
                  <a:cubicBezTo>
                    <a:pt x="2377" y="1119"/>
                    <a:pt x="2234" y="741"/>
                    <a:pt x="1929" y="493"/>
                  </a:cubicBezTo>
                  <a:cubicBezTo>
                    <a:pt x="1746" y="344"/>
                    <a:pt x="1550" y="276"/>
                    <a:pt x="1360" y="276"/>
                  </a:cubicBezTo>
                  <a:cubicBezTo>
                    <a:pt x="627" y="276"/>
                    <a:pt x="1" y="1298"/>
                    <a:pt x="708" y="2644"/>
                  </a:cubicBezTo>
                  <a:cubicBezTo>
                    <a:pt x="708" y="2643"/>
                    <a:pt x="708" y="2642"/>
                    <a:pt x="708" y="2642"/>
                  </a:cubicBezTo>
                  <a:lnTo>
                    <a:pt x="708" y="2642"/>
                  </a:lnTo>
                  <a:cubicBezTo>
                    <a:pt x="709" y="2642"/>
                    <a:pt x="822" y="2897"/>
                    <a:pt x="1225" y="3506"/>
                  </a:cubicBezTo>
                  <a:cubicBezTo>
                    <a:pt x="1778" y="4342"/>
                    <a:pt x="2119" y="4954"/>
                    <a:pt x="2527" y="4954"/>
                  </a:cubicBezTo>
                  <a:cubicBezTo>
                    <a:pt x="2790" y="4954"/>
                    <a:pt x="3081" y="4700"/>
                    <a:pt x="3475" y="4086"/>
                  </a:cubicBezTo>
                  <a:lnTo>
                    <a:pt x="3475" y="4086"/>
                  </a:lnTo>
                  <a:cubicBezTo>
                    <a:pt x="3474" y="4088"/>
                    <a:pt x="3473" y="4089"/>
                    <a:pt x="3473" y="4089"/>
                  </a:cubicBezTo>
                  <a:cubicBezTo>
                    <a:pt x="3466" y="4089"/>
                    <a:pt x="4517" y="2337"/>
                    <a:pt x="4553" y="1325"/>
                  </a:cubicBezTo>
                  <a:cubicBezTo>
                    <a:pt x="4587" y="363"/>
                    <a:pt x="4247" y="0"/>
                    <a:pt x="3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a:off x="141694" y="4823679"/>
              <a:ext cx="199582" cy="212573"/>
            </a:xfrm>
            <a:custGeom>
              <a:rect b="b" l="l" r="r" t="t"/>
              <a:pathLst>
                <a:path extrusionOk="0" h="6087" w="5715">
                  <a:moveTo>
                    <a:pt x="3272" y="1"/>
                  </a:moveTo>
                  <a:cubicBezTo>
                    <a:pt x="2935" y="1"/>
                    <a:pt x="2963" y="270"/>
                    <a:pt x="2525" y="1887"/>
                  </a:cubicBezTo>
                  <a:cubicBezTo>
                    <a:pt x="2525" y="1887"/>
                    <a:pt x="2306" y="2424"/>
                    <a:pt x="2212" y="2671"/>
                  </a:cubicBezTo>
                  <a:cubicBezTo>
                    <a:pt x="2147" y="2678"/>
                    <a:pt x="2052" y="2687"/>
                    <a:pt x="2022" y="2691"/>
                  </a:cubicBezTo>
                  <a:cubicBezTo>
                    <a:pt x="1988" y="2694"/>
                    <a:pt x="1939" y="2700"/>
                    <a:pt x="1904" y="2704"/>
                  </a:cubicBezTo>
                  <a:cubicBezTo>
                    <a:pt x="1904" y="2704"/>
                    <a:pt x="1794" y="2711"/>
                    <a:pt x="1618" y="2724"/>
                  </a:cubicBezTo>
                  <a:cubicBezTo>
                    <a:pt x="1367" y="2743"/>
                    <a:pt x="1158" y="2748"/>
                    <a:pt x="984" y="2748"/>
                  </a:cubicBezTo>
                  <a:cubicBezTo>
                    <a:pt x="762" y="2748"/>
                    <a:pt x="596" y="2740"/>
                    <a:pt x="468" y="2740"/>
                  </a:cubicBezTo>
                  <a:cubicBezTo>
                    <a:pt x="271" y="2740"/>
                    <a:pt x="164" y="2760"/>
                    <a:pt x="85" y="2860"/>
                  </a:cubicBezTo>
                  <a:cubicBezTo>
                    <a:pt x="9" y="2956"/>
                    <a:pt x="0" y="3104"/>
                    <a:pt x="63" y="3209"/>
                  </a:cubicBezTo>
                  <a:cubicBezTo>
                    <a:pt x="119" y="3304"/>
                    <a:pt x="208" y="3368"/>
                    <a:pt x="286" y="3416"/>
                  </a:cubicBezTo>
                  <a:cubicBezTo>
                    <a:pt x="445" y="3518"/>
                    <a:pt x="689" y="3626"/>
                    <a:pt x="1007" y="3819"/>
                  </a:cubicBezTo>
                  <a:cubicBezTo>
                    <a:pt x="1007" y="3819"/>
                    <a:pt x="1442" y="4088"/>
                    <a:pt x="1646" y="4202"/>
                  </a:cubicBezTo>
                  <a:cubicBezTo>
                    <a:pt x="1444" y="4805"/>
                    <a:pt x="1435" y="4958"/>
                    <a:pt x="1221" y="5654"/>
                  </a:cubicBezTo>
                  <a:cubicBezTo>
                    <a:pt x="1197" y="5727"/>
                    <a:pt x="1175" y="5803"/>
                    <a:pt x="1186" y="5879"/>
                  </a:cubicBezTo>
                  <a:cubicBezTo>
                    <a:pt x="1202" y="5994"/>
                    <a:pt x="1300" y="6086"/>
                    <a:pt x="1409" y="6086"/>
                  </a:cubicBezTo>
                  <a:cubicBezTo>
                    <a:pt x="1589" y="6086"/>
                    <a:pt x="1678" y="5970"/>
                    <a:pt x="2716" y="4846"/>
                  </a:cubicBezTo>
                  <a:cubicBezTo>
                    <a:pt x="3969" y="5658"/>
                    <a:pt x="4433" y="5949"/>
                    <a:pt x="4621" y="5949"/>
                  </a:cubicBezTo>
                  <a:cubicBezTo>
                    <a:pt x="4758" y="5949"/>
                    <a:pt x="4860" y="5879"/>
                    <a:pt x="4921" y="5773"/>
                  </a:cubicBezTo>
                  <a:cubicBezTo>
                    <a:pt x="5114" y="5445"/>
                    <a:pt x="4802" y="4786"/>
                    <a:pt x="4342" y="3377"/>
                  </a:cubicBezTo>
                  <a:cubicBezTo>
                    <a:pt x="4501" y="3256"/>
                    <a:pt x="4936" y="2921"/>
                    <a:pt x="5096" y="2800"/>
                  </a:cubicBezTo>
                  <a:cubicBezTo>
                    <a:pt x="5173" y="2741"/>
                    <a:pt x="5249" y="2684"/>
                    <a:pt x="5328" y="2625"/>
                  </a:cubicBezTo>
                  <a:cubicBezTo>
                    <a:pt x="5431" y="2548"/>
                    <a:pt x="5488" y="2506"/>
                    <a:pt x="5521" y="2477"/>
                  </a:cubicBezTo>
                  <a:cubicBezTo>
                    <a:pt x="5714" y="2308"/>
                    <a:pt x="5578" y="2094"/>
                    <a:pt x="5401" y="2094"/>
                  </a:cubicBezTo>
                  <a:cubicBezTo>
                    <a:pt x="5376" y="2094"/>
                    <a:pt x="4107" y="2366"/>
                    <a:pt x="4037" y="2382"/>
                  </a:cubicBezTo>
                  <a:cubicBezTo>
                    <a:pt x="4026" y="2341"/>
                    <a:pt x="3630" y="665"/>
                    <a:pt x="3605" y="474"/>
                  </a:cubicBezTo>
                  <a:cubicBezTo>
                    <a:pt x="3583" y="303"/>
                    <a:pt x="3586" y="139"/>
                    <a:pt x="3430" y="48"/>
                  </a:cubicBezTo>
                  <a:cubicBezTo>
                    <a:pt x="3395" y="27"/>
                    <a:pt x="3323" y="1"/>
                    <a:pt x="32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a:off x="-332427" y="3097948"/>
              <a:ext cx="844508" cy="1582637"/>
            </a:xfrm>
            <a:custGeom>
              <a:rect b="b" l="l" r="r" t="t"/>
              <a:pathLst>
                <a:path extrusionOk="0" h="34173" w="18235">
                  <a:moveTo>
                    <a:pt x="2940" y="0"/>
                  </a:moveTo>
                  <a:cubicBezTo>
                    <a:pt x="2749" y="0"/>
                    <a:pt x="2555" y="25"/>
                    <a:pt x="2358" y="78"/>
                  </a:cubicBezTo>
                  <a:cubicBezTo>
                    <a:pt x="1792" y="230"/>
                    <a:pt x="1288" y="654"/>
                    <a:pt x="1118" y="838"/>
                  </a:cubicBezTo>
                  <a:cubicBezTo>
                    <a:pt x="901" y="1074"/>
                    <a:pt x="668" y="1358"/>
                    <a:pt x="497" y="1945"/>
                  </a:cubicBezTo>
                  <a:cubicBezTo>
                    <a:pt x="304" y="2594"/>
                    <a:pt x="395" y="2537"/>
                    <a:pt x="226" y="2991"/>
                  </a:cubicBezTo>
                  <a:cubicBezTo>
                    <a:pt x="126" y="3255"/>
                    <a:pt x="57" y="3631"/>
                    <a:pt x="41" y="3821"/>
                  </a:cubicBezTo>
                  <a:cubicBezTo>
                    <a:pt x="8" y="4201"/>
                    <a:pt x="21" y="4035"/>
                    <a:pt x="8" y="4399"/>
                  </a:cubicBezTo>
                  <a:cubicBezTo>
                    <a:pt x="0" y="4705"/>
                    <a:pt x="59" y="5068"/>
                    <a:pt x="135" y="5359"/>
                  </a:cubicBezTo>
                  <a:cubicBezTo>
                    <a:pt x="1074" y="8936"/>
                    <a:pt x="3379" y="7918"/>
                    <a:pt x="1258" y="14216"/>
                  </a:cubicBezTo>
                  <a:cubicBezTo>
                    <a:pt x="904" y="15267"/>
                    <a:pt x="104" y="17493"/>
                    <a:pt x="409" y="20671"/>
                  </a:cubicBezTo>
                  <a:cubicBezTo>
                    <a:pt x="425" y="20844"/>
                    <a:pt x="462" y="21236"/>
                    <a:pt x="529" y="21465"/>
                  </a:cubicBezTo>
                  <a:cubicBezTo>
                    <a:pt x="884" y="22713"/>
                    <a:pt x="1662" y="23837"/>
                    <a:pt x="2855" y="24385"/>
                  </a:cubicBezTo>
                  <a:cubicBezTo>
                    <a:pt x="3858" y="24847"/>
                    <a:pt x="5196" y="24654"/>
                    <a:pt x="5695" y="28496"/>
                  </a:cubicBezTo>
                  <a:cubicBezTo>
                    <a:pt x="5989" y="30746"/>
                    <a:pt x="6004" y="31863"/>
                    <a:pt x="7103" y="33129"/>
                  </a:cubicBezTo>
                  <a:cubicBezTo>
                    <a:pt x="7718" y="33840"/>
                    <a:pt x="8523" y="34171"/>
                    <a:pt x="9403" y="34173"/>
                  </a:cubicBezTo>
                  <a:cubicBezTo>
                    <a:pt x="9589" y="34173"/>
                    <a:pt x="9773" y="34153"/>
                    <a:pt x="9940" y="34124"/>
                  </a:cubicBezTo>
                  <a:cubicBezTo>
                    <a:pt x="12281" y="33707"/>
                    <a:pt x="12322" y="29808"/>
                    <a:pt x="12245" y="28946"/>
                  </a:cubicBezTo>
                  <a:cubicBezTo>
                    <a:pt x="12195" y="28373"/>
                    <a:pt x="12085" y="28107"/>
                    <a:pt x="11759" y="27208"/>
                  </a:cubicBezTo>
                  <a:cubicBezTo>
                    <a:pt x="10587" y="23968"/>
                    <a:pt x="7667" y="21451"/>
                    <a:pt x="10925" y="18551"/>
                  </a:cubicBezTo>
                  <a:lnTo>
                    <a:pt x="10925" y="18551"/>
                  </a:lnTo>
                  <a:cubicBezTo>
                    <a:pt x="10921" y="18554"/>
                    <a:pt x="10916" y="18558"/>
                    <a:pt x="10915" y="18558"/>
                  </a:cubicBezTo>
                  <a:cubicBezTo>
                    <a:pt x="10910" y="18558"/>
                    <a:pt x="10978" y="18496"/>
                    <a:pt x="11508" y="18084"/>
                  </a:cubicBezTo>
                  <a:cubicBezTo>
                    <a:pt x="13468" y="16562"/>
                    <a:pt x="17485" y="14799"/>
                    <a:pt x="17944" y="11989"/>
                  </a:cubicBezTo>
                  <a:cubicBezTo>
                    <a:pt x="18234" y="10194"/>
                    <a:pt x="16312" y="9358"/>
                    <a:pt x="14588" y="9358"/>
                  </a:cubicBezTo>
                  <a:cubicBezTo>
                    <a:pt x="14485" y="9358"/>
                    <a:pt x="14383" y="9361"/>
                    <a:pt x="14283" y="9366"/>
                  </a:cubicBezTo>
                  <a:cubicBezTo>
                    <a:pt x="13289" y="9425"/>
                    <a:pt x="12413" y="9673"/>
                    <a:pt x="11453" y="9673"/>
                  </a:cubicBezTo>
                  <a:cubicBezTo>
                    <a:pt x="11346" y="9673"/>
                    <a:pt x="11238" y="9670"/>
                    <a:pt x="11128" y="9663"/>
                  </a:cubicBezTo>
                  <a:cubicBezTo>
                    <a:pt x="7631" y="9266"/>
                    <a:pt x="9474" y="6615"/>
                    <a:pt x="7449" y="3923"/>
                  </a:cubicBezTo>
                  <a:cubicBezTo>
                    <a:pt x="6547" y="2716"/>
                    <a:pt x="4932" y="0"/>
                    <a:pt x="29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flipH="1">
              <a:off x="-163187" y="1383898"/>
              <a:ext cx="636817" cy="1528821"/>
            </a:xfrm>
            <a:custGeom>
              <a:rect b="b" l="l" r="r" t="t"/>
              <a:pathLst>
                <a:path extrusionOk="0" h="15986" w="6659">
                  <a:moveTo>
                    <a:pt x="4035" y="1"/>
                  </a:moveTo>
                  <a:cubicBezTo>
                    <a:pt x="3559" y="1"/>
                    <a:pt x="3188" y="1114"/>
                    <a:pt x="3100" y="1396"/>
                  </a:cubicBezTo>
                  <a:cubicBezTo>
                    <a:pt x="2792" y="2379"/>
                    <a:pt x="2741" y="3456"/>
                    <a:pt x="3027" y="4444"/>
                  </a:cubicBezTo>
                  <a:cubicBezTo>
                    <a:pt x="2986" y="5064"/>
                    <a:pt x="2979" y="5684"/>
                    <a:pt x="3002" y="6300"/>
                  </a:cubicBezTo>
                  <a:cubicBezTo>
                    <a:pt x="2739" y="5555"/>
                    <a:pt x="2298" y="4871"/>
                    <a:pt x="1746" y="4303"/>
                  </a:cubicBezTo>
                  <a:cubicBezTo>
                    <a:pt x="1563" y="4116"/>
                    <a:pt x="886" y="3446"/>
                    <a:pt x="440" y="3446"/>
                  </a:cubicBezTo>
                  <a:cubicBezTo>
                    <a:pt x="340" y="3446"/>
                    <a:pt x="252" y="3479"/>
                    <a:pt x="183" y="3559"/>
                  </a:cubicBezTo>
                  <a:cubicBezTo>
                    <a:pt x="1" y="3772"/>
                    <a:pt x="330" y="4513"/>
                    <a:pt x="425" y="4737"/>
                  </a:cubicBezTo>
                  <a:cubicBezTo>
                    <a:pt x="613" y="5176"/>
                    <a:pt x="885" y="5580"/>
                    <a:pt x="1209" y="5932"/>
                  </a:cubicBezTo>
                  <a:cubicBezTo>
                    <a:pt x="1729" y="6494"/>
                    <a:pt x="2375" y="6926"/>
                    <a:pt x="3066" y="7263"/>
                  </a:cubicBezTo>
                  <a:cubicBezTo>
                    <a:pt x="3149" y="8140"/>
                    <a:pt x="3293" y="9009"/>
                    <a:pt x="3506" y="9865"/>
                  </a:cubicBezTo>
                  <a:cubicBezTo>
                    <a:pt x="3139" y="9121"/>
                    <a:pt x="2581" y="8471"/>
                    <a:pt x="1923" y="7963"/>
                  </a:cubicBezTo>
                  <a:cubicBezTo>
                    <a:pt x="1725" y="7812"/>
                    <a:pt x="1029" y="7296"/>
                    <a:pt x="580" y="7296"/>
                  </a:cubicBezTo>
                  <a:cubicBezTo>
                    <a:pt x="449" y="7296"/>
                    <a:pt x="339" y="7340"/>
                    <a:pt x="269" y="7451"/>
                  </a:cubicBezTo>
                  <a:cubicBezTo>
                    <a:pt x="118" y="7687"/>
                    <a:pt x="550" y="8374"/>
                    <a:pt x="676" y="8581"/>
                  </a:cubicBezTo>
                  <a:cubicBezTo>
                    <a:pt x="926" y="8990"/>
                    <a:pt x="1253" y="9350"/>
                    <a:pt x="1623" y="9653"/>
                  </a:cubicBezTo>
                  <a:cubicBezTo>
                    <a:pt x="2243" y="10155"/>
                    <a:pt x="2980" y="10496"/>
                    <a:pt x="3742" y="10732"/>
                  </a:cubicBezTo>
                  <a:cubicBezTo>
                    <a:pt x="3966" y="11469"/>
                    <a:pt x="4235" y="12193"/>
                    <a:pt x="4552" y="12898"/>
                  </a:cubicBezTo>
                  <a:cubicBezTo>
                    <a:pt x="4018" y="12258"/>
                    <a:pt x="3320" y="11751"/>
                    <a:pt x="2554" y="11413"/>
                  </a:cubicBezTo>
                  <a:cubicBezTo>
                    <a:pt x="2357" y="11326"/>
                    <a:pt x="1730" y="11060"/>
                    <a:pt x="1283" y="11060"/>
                  </a:cubicBezTo>
                  <a:cubicBezTo>
                    <a:pt x="1063" y="11060"/>
                    <a:pt x="887" y="11124"/>
                    <a:pt x="827" y="11304"/>
                  </a:cubicBezTo>
                  <a:cubicBezTo>
                    <a:pt x="737" y="11570"/>
                    <a:pt x="1317" y="12136"/>
                    <a:pt x="1489" y="12306"/>
                  </a:cubicBezTo>
                  <a:cubicBezTo>
                    <a:pt x="1829" y="12644"/>
                    <a:pt x="2230" y="12919"/>
                    <a:pt x="2663" y="13125"/>
                  </a:cubicBezTo>
                  <a:cubicBezTo>
                    <a:pt x="3367" y="13459"/>
                    <a:pt x="4142" y="13618"/>
                    <a:pt x="4922" y="13671"/>
                  </a:cubicBezTo>
                  <a:cubicBezTo>
                    <a:pt x="5319" y="14446"/>
                    <a:pt x="5770" y="15197"/>
                    <a:pt x="6281" y="15915"/>
                  </a:cubicBezTo>
                  <a:cubicBezTo>
                    <a:pt x="6316" y="15965"/>
                    <a:pt x="6362" y="15985"/>
                    <a:pt x="6406" y="15985"/>
                  </a:cubicBezTo>
                  <a:cubicBezTo>
                    <a:pt x="6534" y="15985"/>
                    <a:pt x="6658" y="15818"/>
                    <a:pt x="6558" y="15679"/>
                  </a:cubicBezTo>
                  <a:cubicBezTo>
                    <a:pt x="6060" y="14977"/>
                    <a:pt x="5624" y="14244"/>
                    <a:pt x="5239" y="13486"/>
                  </a:cubicBezTo>
                  <a:cubicBezTo>
                    <a:pt x="5684" y="12878"/>
                    <a:pt x="6053" y="12208"/>
                    <a:pt x="6250" y="11482"/>
                  </a:cubicBezTo>
                  <a:cubicBezTo>
                    <a:pt x="6376" y="11019"/>
                    <a:pt x="6430" y="10536"/>
                    <a:pt x="6393" y="10060"/>
                  </a:cubicBezTo>
                  <a:cubicBezTo>
                    <a:pt x="6376" y="9817"/>
                    <a:pt x="6324" y="9009"/>
                    <a:pt x="6064" y="8903"/>
                  </a:cubicBezTo>
                  <a:cubicBezTo>
                    <a:pt x="6023" y="8887"/>
                    <a:pt x="5983" y="8879"/>
                    <a:pt x="5944" y="8879"/>
                  </a:cubicBezTo>
                  <a:cubicBezTo>
                    <a:pt x="5467" y="8879"/>
                    <a:pt x="5106" y="10001"/>
                    <a:pt x="5022" y="10284"/>
                  </a:cubicBezTo>
                  <a:cubicBezTo>
                    <a:pt x="4794" y="11040"/>
                    <a:pt x="4721" y="11846"/>
                    <a:pt x="4830" y="12624"/>
                  </a:cubicBezTo>
                  <a:cubicBezTo>
                    <a:pt x="4536" y="11958"/>
                    <a:pt x="4281" y="11278"/>
                    <a:pt x="4073" y="10583"/>
                  </a:cubicBezTo>
                  <a:cubicBezTo>
                    <a:pt x="4637" y="10103"/>
                    <a:pt x="5139" y="9548"/>
                    <a:pt x="5495" y="8900"/>
                  </a:cubicBezTo>
                  <a:cubicBezTo>
                    <a:pt x="5727" y="8481"/>
                    <a:pt x="5893" y="8024"/>
                    <a:pt x="5970" y="7550"/>
                  </a:cubicBezTo>
                  <a:cubicBezTo>
                    <a:pt x="6010" y="7311"/>
                    <a:pt x="6150" y="6514"/>
                    <a:pt x="5922" y="6349"/>
                  </a:cubicBezTo>
                  <a:cubicBezTo>
                    <a:pt x="5863" y="6307"/>
                    <a:pt x="5801" y="6289"/>
                    <a:pt x="5736" y="6289"/>
                  </a:cubicBezTo>
                  <a:cubicBezTo>
                    <a:pt x="5284" y="6289"/>
                    <a:pt x="4725" y="7204"/>
                    <a:pt x="4583" y="7445"/>
                  </a:cubicBezTo>
                  <a:cubicBezTo>
                    <a:pt x="4177" y="8140"/>
                    <a:pt x="3912" y="8921"/>
                    <a:pt x="3839" y="9720"/>
                  </a:cubicBezTo>
                  <a:cubicBezTo>
                    <a:pt x="3643" y="8909"/>
                    <a:pt x="3510" y="8080"/>
                    <a:pt x="3430" y="7249"/>
                  </a:cubicBezTo>
                  <a:cubicBezTo>
                    <a:pt x="4085" y="6845"/>
                    <a:pt x="4688" y="6355"/>
                    <a:pt x="5150" y="5742"/>
                  </a:cubicBezTo>
                  <a:cubicBezTo>
                    <a:pt x="5439" y="5361"/>
                    <a:pt x="5668" y="4931"/>
                    <a:pt x="5813" y="4476"/>
                  </a:cubicBezTo>
                  <a:cubicBezTo>
                    <a:pt x="5887" y="4244"/>
                    <a:pt x="6140" y="3475"/>
                    <a:pt x="5937" y="3280"/>
                  </a:cubicBezTo>
                  <a:cubicBezTo>
                    <a:pt x="5871" y="3217"/>
                    <a:pt x="5794" y="3190"/>
                    <a:pt x="5711" y="3190"/>
                  </a:cubicBezTo>
                  <a:cubicBezTo>
                    <a:pt x="5265" y="3190"/>
                    <a:pt x="4624" y="3962"/>
                    <a:pt x="4456" y="4174"/>
                  </a:cubicBezTo>
                  <a:cubicBezTo>
                    <a:pt x="3934" y="4827"/>
                    <a:pt x="3547" y="5595"/>
                    <a:pt x="3369" y="6410"/>
                  </a:cubicBezTo>
                  <a:cubicBezTo>
                    <a:pt x="3340" y="5760"/>
                    <a:pt x="3346" y="5105"/>
                    <a:pt x="3389" y="4454"/>
                  </a:cubicBezTo>
                  <a:cubicBezTo>
                    <a:pt x="3793" y="3889"/>
                    <a:pt x="4126" y="3273"/>
                    <a:pt x="4314" y="2607"/>
                  </a:cubicBezTo>
                  <a:cubicBezTo>
                    <a:pt x="4445" y="2146"/>
                    <a:pt x="4504" y="1662"/>
                    <a:pt x="4474" y="1186"/>
                  </a:cubicBezTo>
                  <a:cubicBezTo>
                    <a:pt x="4459" y="943"/>
                    <a:pt x="4417" y="136"/>
                    <a:pt x="4159" y="27"/>
                  </a:cubicBezTo>
                  <a:cubicBezTo>
                    <a:pt x="4117" y="9"/>
                    <a:pt x="4075" y="1"/>
                    <a:pt x="4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 name="Google Shape;327;p7"/>
          <p:cNvGrpSpPr/>
          <p:nvPr/>
        </p:nvGrpSpPr>
        <p:grpSpPr>
          <a:xfrm>
            <a:off x="8597592" y="-189385"/>
            <a:ext cx="2185704" cy="1040576"/>
            <a:chOff x="8597592" y="-189385"/>
            <a:chExt cx="2185704" cy="1040576"/>
          </a:xfrm>
        </p:grpSpPr>
        <p:sp>
          <p:nvSpPr>
            <p:cNvPr id="328" name="Google Shape;328;p7"/>
            <p:cNvSpPr/>
            <p:nvPr/>
          </p:nvSpPr>
          <p:spPr>
            <a:xfrm>
              <a:off x="8597592" y="-189385"/>
              <a:ext cx="1162605" cy="766025"/>
            </a:xfrm>
            <a:custGeom>
              <a:rect b="b" l="l" r="r" t="t"/>
              <a:pathLst>
                <a:path extrusionOk="0" h="21935" w="33291">
                  <a:moveTo>
                    <a:pt x="14212" y="1"/>
                  </a:moveTo>
                  <a:cubicBezTo>
                    <a:pt x="13912" y="1"/>
                    <a:pt x="13618" y="37"/>
                    <a:pt x="13332" y="120"/>
                  </a:cubicBezTo>
                  <a:cubicBezTo>
                    <a:pt x="13308" y="127"/>
                    <a:pt x="13283" y="136"/>
                    <a:pt x="13256" y="143"/>
                  </a:cubicBezTo>
                  <a:cubicBezTo>
                    <a:pt x="13247" y="143"/>
                    <a:pt x="13237" y="143"/>
                    <a:pt x="13227" y="143"/>
                  </a:cubicBezTo>
                  <a:cubicBezTo>
                    <a:pt x="12556" y="143"/>
                    <a:pt x="12194" y="617"/>
                    <a:pt x="12387" y="1304"/>
                  </a:cubicBezTo>
                  <a:cubicBezTo>
                    <a:pt x="12420" y="1423"/>
                    <a:pt x="12472" y="1540"/>
                    <a:pt x="12532" y="1649"/>
                  </a:cubicBezTo>
                  <a:cubicBezTo>
                    <a:pt x="12584" y="1742"/>
                    <a:pt x="12641" y="1834"/>
                    <a:pt x="12704" y="1920"/>
                  </a:cubicBezTo>
                  <a:cubicBezTo>
                    <a:pt x="12846" y="2112"/>
                    <a:pt x="13007" y="2290"/>
                    <a:pt x="13181" y="2451"/>
                  </a:cubicBezTo>
                  <a:cubicBezTo>
                    <a:pt x="13273" y="2536"/>
                    <a:pt x="13366" y="2618"/>
                    <a:pt x="13461" y="2698"/>
                  </a:cubicBezTo>
                  <a:cubicBezTo>
                    <a:pt x="13549" y="2773"/>
                    <a:pt x="13639" y="2845"/>
                    <a:pt x="13726" y="2919"/>
                  </a:cubicBezTo>
                  <a:cubicBezTo>
                    <a:pt x="13857" y="3030"/>
                    <a:pt x="13998" y="3129"/>
                    <a:pt x="14133" y="3233"/>
                  </a:cubicBezTo>
                  <a:cubicBezTo>
                    <a:pt x="14681" y="3651"/>
                    <a:pt x="16708" y="5045"/>
                    <a:pt x="16553" y="5584"/>
                  </a:cubicBezTo>
                  <a:cubicBezTo>
                    <a:pt x="16476" y="5737"/>
                    <a:pt x="16279" y="5804"/>
                    <a:pt x="15987" y="5804"/>
                  </a:cubicBezTo>
                  <a:cubicBezTo>
                    <a:pt x="13984" y="5804"/>
                    <a:pt x="7520" y="2657"/>
                    <a:pt x="4579" y="2657"/>
                  </a:cubicBezTo>
                  <a:cubicBezTo>
                    <a:pt x="3843" y="2657"/>
                    <a:pt x="3328" y="2854"/>
                    <a:pt x="3158" y="3346"/>
                  </a:cubicBezTo>
                  <a:cubicBezTo>
                    <a:pt x="2377" y="5614"/>
                    <a:pt x="7879" y="8421"/>
                    <a:pt x="8981" y="10051"/>
                  </a:cubicBezTo>
                  <a:cubicBezTo>
                    <a:pt x="9086" y="10207"/>
                    <a:pt x="9187" y="10381"/>
                    <a:pt x="9170" y="10567"/>
                  </a:cubicBezTo>
                  <a:cubicBezTo>
                    <a:pt x="9143" y="10933"/>
                    <a:pt x="8713" y="11113"/>
                    <a:pt x="8349" y="11162"/>
                  </a:cubicBezTo>
                  <a:cubicBezTo>
                    <a:pt x="8147" y="11190"/>
                    <a:pt x="7947" y="11202"/>
                    <a:pt x="7746" y="11202"/>
                  </a:cubicBezTo>
                  <a:cubicBezTo>
                    <a:pt x="5720" y="11202"/>
                    <a:pt x="3743" y="9920"/>
                    <a:pt x="1726" y="9920"/>
                  </a:cubicBezTo>
                  <a:cubicBezTo>
                    <a:pt x="1485" y="9920"/>
                    <a:pt x="1243" y="9938"/>
                    <a:pt x="1000" y="9979"/>
                  </a:cubicBezTo>
                  <a:cubicBezTo>
                    <a:pt x="752" y="10021"/>
                    <a:pt x="490" y="10098"/>
                    <a:pt x="334" y="10298"/>
                  </a:cubicBezTo>
                  <a:cubicBezTo>
                    <a:pt x="1" y="10729"/>
                    <a:pt x="388" y="11333"/>
                    <a:pt x="769" y="11723"/>
                  </a:cubicBezTo>
                  <a:cubicBezTo>
                    <a:pt x="4231" y="15275"/>
                    <a:pt x="8589" y="18058"/>
                    <a:pt x="13136" y="20004"/>
                  </a:cubicBezTo>
                  <a:cubicBezTo>
                    <a:pt x="15505" y="21019"/>
                    <a:pt x="18001" y="21853"/>
                    <a:pt x="20577" y="21930"/>
                  </a:cubicBezTo>
                  <a:cubicBezTo>
                    <a:pt x="20661" y="21933"/>
                    <a:pt x="20746" y="21934"/>
                    <a:pt x="20831" y="21934"/>
                  </a:cubicBezTo>
                  <a:cubicBezTo>
                    <a:pt x="21421" y="21934"/>
                    <a:pt x="22031" y="21864"/>
                    <a:pt x="22539" y="21614"/>
                  </a:cubicBezTo>
                  <a:cubicBezTo>
                    <a:pt x="22758" y="21508"/>
                    <a:pt x="22959" y="21368"/>
                    <a:pt x="23130" y="21185"/>
                  </a:cubicBezTo>
                  <a:cubicBezTo>
                    <a:pt x="24594" y="19633"/>
                    <a:pt x="22689" y="17725"/>
                    <a:pt x="23407" y="16063"/>
                  </a:cubicBezTo>
                  <a:cubicBezTo>
                    <a:pt x="23645" y="15512"/>
                    <a:pt x="24282" y="15226"/>
                    <a:pt x="24886" y="15226"/>
                  </a:cubicBezTo>
                  <a:cubicBezTo>
                    <a:pt x="24913" y="15226"/>
                    <a:pt x="24939" y="15227"/>
                    <a:pt x="24966" y="15228"/>
                  </a:cubicBezTo>
                  <a:cubicBezTo>
                    <a:pt x="26026" y="15273"/>
                    <a:pt x="27329" y="15875"/>
                    <a:pt x="28366" y="16165"/>
                  </a:cubicBezTo>
                  <a:cubicBezTo>
                    <a:pt x="29090" y="16368"/>
                    <a:pt x="29833" y="16573"/>
                    <a:pt x="30580" y="16573"/>
                  </a:cubicBezTo>
                  <a:cubicBezTo>
                    <a:pt x="30716" y="16573"/>
                    <a:pt x="30853" y="16567"/>
                    <a:pt x="30989" y="16552"/>
                  </a:cubicBezTo>
                  <a:cubicBezTo>
                    <a:pt x="31872" y="16455"/>
                    <a:pt x="32774" y="15943"/>
                    <a:pt x="33056" y="15098"/>
                  </a:cubicBezTo>
                  <a:cubicBezTo>
                    <a:pt x="33290" y="14393"/>
                    <a:pt x="33049" y="13597"/>
                    <a:pt x="32608" y="12998"/>
                  </a:cubicBezTo>
                  <a:cubicBezTo>
                    <a:pt x="31965" y="12122"/>
                    <a:pt x="30950" y="11477"/>
                    <a:pt x="30032" y="10915"/>
                  </a:cubicBezTo>
                  <a:cubicBezTo>
                    <a:pt x="29128" y="10366"/>
                    <a:pt x="28211" y="9682"/>
                    <a:pt x="27847" y="8705"/>
                  </a:cubicBezTo>
                  <a:cubicBezTo>
                    <a:pt x="28993" y="8236"/>
                    <a:pt x="33127" y="8564"/>
                    <a:pt x="32860" y="6565"/>
                  </a:cubicBezTo>
                  <a:cubicBezTo>
                    <a:pt x="32692" y="5321"/>
                    <a:pt x="29861" y="4617"/>
                    <a:pt x="28882" y="4486"/>
                  </a:cubicBezTo>
                  <a:cubicBezTo>
                    <a:pt x="25964" y="4095"/>
                    <a:pt x="23091" y="3382"/>
                    <a:pt x="20329" y="2366"/>
                  </a:cubicBezTo>
                  <a:cubicBezTo>
                    <a:pt x="18578" y="1719"/>
                    <a:pt x="16261" y="1"/>
                    <a:pt x="14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7"/>
            <p:cNvGrpSpPr/>
            <p:nvPr/>
          </p:nvGrpSpPr>
          <p:grpSpPr>
            <a:xfrm>
              <a:off x="9532048" y="216351"/>
              <a:ext cx="1251249" cy="634840"/>
              <a:chOff x="6028841" y="5134372"/>
              <a:chExt cx="727259" cy="368985"/>
            </a:xfrm>
          </p:grpSpPr>
          <p:sp>
            <p:nvSpPr>
              <p:cNvPr id="330" name="Google Shape;330;p7"/>
              <p:cNvSpPr/>
              <p:nvPr/>
            </p:nvSpPr>
            <p:spPr>
              <a:xfrm>
                <a:off x="6417377" y="5134372"/>
                <a:ext cx="176638" cy="113498"/>
              </a:xfrm>
              <a:custGeom>
                <a:rect b="b" l="l" r="r" t="t"/>
                <a:pathLst>
                  <a:path extrusionOk="0" h="3250" w="5058">
                    <a:moveTo>
                      <a:pt x="1274" y="1"/>
                    </a:moveTo>
                    <a:cubicBezTo>
                      <a:pt x="1234" y="1"/>
                      <a:pt x="1194" y="1"/>
                      <a:pt x="1155" y="3"/>
                    </a:cubicBezTo>
                    <a:cubicBezTo>
                      <a:pt x="1" y="43"/>
                      <a:pt x="672" y="1165"/>
                      <a:pt x="1087" y="1673"/>
                    </a:cubicBezTo>
                    <a:cubicBezTo>
                      <a:pt x="1416" y="2072"/>
                      <a:pt x="1830" y="2398"/>
                      <a:pt x="2276" y="2653"/>
                    </a:cubicBezTo>
                    <a:cubicBezTo>
                      <a:pt x="2922" y="3022"/>
                      <a:pt x="3683" y="3250"/>
                      <a:pt x="4436" y="3250"/>
                    </a:cubicBezTo>
                    <a:cubicBezTo>
                      <a:pt x="4639" y="3250"/>
                      <a:pt x="4842" y="3233"/>
                      <a:pt x="5041" y="3198"/>
                    </a:cubicBezTo>
                    <a:cubicBezTo>
                      <a:pt x="5058" y="3194"/>
                      <a:pt x="4609" y="2258"/>
                      <a:pt x="4561" y="2177"/>
                    </a:cubicBezTo>
                    <a:cubicBezTo>
                      <a:pt x="3938" y="1114"/>
                      <a:pt x="3104" y="233"/>
                      <a:pt x="1838" y="43"/>
                    </a:cubicBezTo>
                    <a:cubicBezTo>
                      <a:pt x="1650" y="14"/>
                      <a:pt x="1460" y="1"/>
                      <a:pt x="1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7"/>
              <p:cNvSpPr/>
              <p:nvPr/>
            </p:nvSpPr>
            <p:spPr>
              <a:xfrm>
                <a:off x="6501224" y="5244409"/>
                <a:ext cx="95967" cy="173181"/>
              </a:xfrm>
              <a:custGeom>
                <a:rect b="b" l="l" r="r" t="t"/>
                <a:pathLst>
                  <a:path extrusionOk="0" h="4959" w="2748">
                    <a:moveTo>
                      <a:pt x="2523" y="0"/>
                    </a:moveTo>
                    <a:cubicBezTo>
                      <a:pt x="2523" y="0"/>
                      <a:pt x="2523" y="0"/>
                      <a:pt x="2523" y="0"/>
                    </a:cubicBezTo>
                    <a:cubicBezTo>
                      <a:pt x="1650" y="379"/>
                      <a:pt x="941" y="1134"/>
                      <a:pt x="513" y="1975"/>
                    </a:cubicBezTo>
                    <a:cubicBezTo>
                      <a:pt x="279" y="2434"/>
                      <a:pt x="112" y="2934"/>
                      <a:pt x="57" y="3446"/>
                    </a:cubicBezTo>
                    <a:cubicBezTo>
                      <a:pt x="1" y="3982"/>
                      <a:pt x="28" y="4959"/>
                      <a:pt x="586" y="4959"/>
                    </a:cubicBezTo>
                    <a:cubicBezTo>
                      <a:pt x="708" y="4959"/>
                      <a:pt x="855" y="4912"/>
                      <a:pt x="1032" y="4805"/>
                    </a:cubicBezTo>
                    <a:cubicBezTo>
                      <a:pt x="1224" y="4687"/>
                      <a:pt x="1410" y="4551"/>
                      <a:pt x="1581" y="4396"/>
                    </a:cubicBezTo>
                    <a:cubicBezTo>
                      <a:pt x="2534" y="3540"/>
                      <a:pt x="2748" y="2346"/>
                      <a:pt x="2683" y="1117"/>
                    </a:cubicBezTo>
                    <a:cubicBezTo>
                      <a:pt x="2679" y="1024"/>
                      <a:pt x="2539" y="0"/>
                      <a:pt x="25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a:off x="6382805" y="5280064"/>
                <a:ext cx="93488" cy="175974"/>
              </a:xfrm>
              <a:custGeom>
                <a:rect b="b" l="l" r="r" t="t"/>
                <a:pathLst>
                  <a:path extrusionOk="0" h="5039" w="2677">
                    <a:moveTo>
                      <a:pt x="2354" y="1"/>
                    </a:moveTo>
                    <a:cubicBezTo>
                      <a:pt x="2354" y="1"/>
                      <a:pt x="2353" y="1"/>
                      <a:pt x="2353" y="1"/>
                    </a:cubicBezTo>
                    <a:cubicBezTo>
                      <a:pt x="1496" y="415"/>
                      <a:pt x="820" y="1201"/>
                      <a:pt x="428" y="2058"/>
                    </a:cubicBezTo>
                    <a:cubicBezTo>
                      <a:pt x="214" y="2526"/>
                      <a:pt x="67" y="3033"/>
                      <a:pt x="34" y="3549"/>
                    </a:cubicBezTo>
                    <a:cubicBezTo>
                      <a:pt x="1" y="4080"/>
                      <a:pt x="67" y="5039"/>
                      <a:pt x="608" y="5039"/>
                    </a:cubicBezTo>
                    <a:cubicBezTo>
                      <a:pt x="734" y="5039"/>
                      <a:pt x="885" y="4987"/>
                      <a:pt x="1067" y="4866"/>
                    </a:cubicBezTo>
                    <a:cubicBezTo>
                      <a:pt x="1253" y="4742"/>
                      <a:pt x="1433" y="4597"/>
                      <a:pt x="1598" y="4434"/>
                    </a:cubicBezTo>
                    <a:cubicBezTo>
                      <a:pt x="2515" y="3539"/>
                      <a:pt x="2676" y="2338"/>
                      <a:pt x="2561" y="1111"/>
                    </a:cubicBezTo>
                    <a:cubicBezTo>
                      <a:pt x="2552" y="1017"/>
                      <a:pt x="2370" y="1"/>
                      <a:pt x="23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6271301" y="5191084"/>
                <a:ext cx="194693" cy="95059"/>
              </a:xfrm>
              <a:custGeom>
                <a:rect b="b" l="l" r="r" t="t"/>
                <a:pathLst>
                  <a:path extrusionOk="0" h="2722" w="5575">
                    <a:moveTo>
                      <a:pt x="1951" y="0"/>
                    </a:moveTo>
                    <a:cubicBezTo>
                      <a:pt x="1902" y="0"/>
                      <a:pt x="1853" y="1"/>
                      <a:pt x="1804" y="3"/>
                    </a:cubicBezTo>
                    <a:cubicBezTo>
                      <a:pt x="1573" y="14"/>
                      <a:pt x="1346" y="48"/>
                      <a:pt x="1127" y="99"/>
                    </a:cubicBezTo>
                    <a:cubicBezTo>
                      <a:pt x="1" y="361"/>
                      <a:pt x="879" y="1334"/>
                      <a:pt x="1384" y="1750"/>
                    </a:cubicBezTo>
                    <a:cubicBezTo>
                      <a:pt x="1783" y="2078"/>
                      <a:pt x="2253" y="2316"/>
                      <a:pt x="2741" y="2480"/>
                    </a:cubicBezTo>
                    <a:cubicBezTo>
                      <a:pt x="3202" y="2635"/>
                      <a:pt x="3700" y="2721"/>
                      <a:pt x="4196" y="2721"/>
                    </a:cubicBezTo>
                    <a:cubicBezTo>
                      <a:pt x="4663" y="2721"/>
                      <a:pt x="5128" y="2645"/>
                      <a:pt x="5559" y="2479"/>
                    </a:cubicBezTo>
                    <a:cubicBezTo>
                      <a:pt x="5574" y="2472"/>
                      <a:pt x="4951" y="1639"/>
                      <a:pt x="4889" y="1569"/>
                    </a:cubicBezTo>
                    <a:cubicBezTo>
                      <a:pt x="4105" y="684"/>
                      <a:pt x="3159" y="0"/>
                      <a:pt x="19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6233691" y="5327383"/>
                <a:ext cx="93453" cy="175974"/>
              </a:xfrm>
              <a:custGeom>
                <a:rect b="b" l="l" r="r" t="t"/>
                <a:pathLst>
                  <a:path extrusionOk="0" h="5039" w="2676">
                    <a:moveTo>
                      <a:pt x="2354" y="0"/>
                    </a:moveTo>
                    <a:cubicBezTo>
                      <a:pt x="2354" y="0"/>
                      <a:pt x="2354" y="0"/>
                      <a:pt x="2354" y="0"/>
                    </a:cubicBezTo>
                    <a:cubicBezTo>
                      <a:pt x="1495" y="414"/>
                      <a:pt x="818" y="1200"/>
                      <a:pt x="426" y="2057"/>
                    </a:cubicBezTo>
                    <a:cubicBezTo>
                      <a:pt x="214" y="2525"/>
                      <a:pt x="66" y="3033"/>
                      <a:pt x="34" y="3548"/>
                    </a:cubicBezTo>
                    <a:cubicBezTo>
                      <a:pt x="1" y="4079"/>
                      <a:pt x="67" y="5038"/>
                      <a:pt x="607" y="5038"/>
                    </a:cubicBezTo>
                    <a:cubicBezTo>
                      <a:pt x="733" y="5038"/>
                      <a:pt x="884" y="4986"/>
                      <a:pt x="1066" y="4865"/>
                    </a:cubicBezTo>
                    <a:cubicBezTo>
                      <a:pt x="1252" y="4741"/>
                      <a:pt x="1431" y="4596"/>
                      <a:pt x="1597" y="4434"/>
                    </a:cubicBezTo>
                    <a:cubicBezTo>
                      <a:pt x="2514" y="3539"/>
                      <a:pt x="2675" y="2337"/>
                      <a:pt x="2561" y="1110"/>
                    </a:cubicBezTo>
                    <a:cubicBezTo>
                      <a:pt x="2551" y="1018"/>
                      <a:pt x="2370" y="0"/>
                      <a:pt x="23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7"/>
              <p:cNvSpPr/>
              <p:nvPr/>
            </p:nvSpPr>
            <p:spPr>
              <a:xfrm>
                <a:off x="6028841" y="5326230"/>
                <a:ext cx="206392" cy="81544"/>
              </a:xfrm>
              <a:custGeom>
                <a:rect b="b" l="l" r="r" t="t"/>
                <a:pathLst>
                  <a:path extrusionOk="0" h="2335" w="5910">
                    <a:moveTo>
                      <a:pt x="3580" y="0"/>
                    </a:moveTo>
                    <a:cubicBezTo>
                      <a:pt x="3438" y="0"/>
                      <a:pt x="3296" y="7"/>
                      <a:pt x="3156" y="19"/>
                    </a:cubicBezTo>
                    <a:cubicBezTo>
                      <a:pt x="2644" y="66"/>
                      <a:pt x="2132" y="191"/>
                      <a:pt x="1666" y="418"/>
                    </a:cubicBezTo>
                    <a:cubicBezTo>
                      <a:pt x="1078" y="707"/>
                      <a:pt x="0" y="1450"/>
                      <a:pt x="1035" y="1966"/>
                    </a:cubicBezTo>
                    <a:cubicBezTo>
                      <a:pt x="1237" y="2067"/>
                      <a:pt x="1451" y="2151"/>
                      <a:pt x="1673" y="2213"/>
                    </a:cubicBezTo>
                    <a:cubicBezTo>
                      <a:pt x="1965" y="2296"/>
                      <a:pt x="2252" y="2334"/>
                      <a:pt x="2531" y="2334"/>
                    </a:cubicBezTo>
                    <a:cubicBezTo>
                      <a:pt x="3432" y="2334"/>
                      <a:pt x="4269" y="1941"/>
                      <a:pt x="5038" y="1400"/>
                    </a:cubicBezTo>
                    <a:cubicBezTo>
                      <a:pt x="5115" y="1346"/>
                      <a:pt x="5910" y="681"/>
                      <a:pt x="5898" y="671"/>
                    </a:cubicBezTo>
                    <a:cubicBezTo>
                      <a:pt x="5230" y="212"/>
                      <a:pt x="4394" y="0"/>
                      <a:pt x="35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7"/>
              <p:cNvSpPr/>
              <p:nvPr/>
            </p:nvSpPr>
            <p:spPr>
              <a:xfrm>
                <a:off x="6122221" y="5238403"/>
                <a:ext cx="194693" cy="95024"/>
              </a:xfrm>
              <a:custGeom>
                <a:rect b="b" l="l" r="r" t="t"/>
                <a:pathLst>
                  <a:path extrusionOk="0" h="2721" w="5575">
                    <a:moveTo>
                      <a:pt x="1955" y="1"/>
                    </a:moveTo>
                    <a:cubicBezTo>
                      <a:pt x="1905" y="1"/>
                      <a:pt x="1855" y="2"/>
                      <a:pt x="1804" y="4"/>
                    </a:cubicBezTo>
                    <a:cubicBezTo>
                      <a:pt x="1572" y="14"/>
                      <a:pt x="1343" y="47"/>
                      <a:pt x="1128" y="98"/>
                    </a:cubicBezTo>
                    <a:cubicBezTo>
                      <a:pt x="0" y="360"/>
                      <a:pt x="879" y="1333"/>
                      <a:pt x="1385" y="1750"/>
                    </a:cubicBezTo>
                    <a:cubicBezTo>
                      <a:pt x="1784" y="2078"/>
                      <a:pt x="2253" y="2316"/>
                      <a:pt x="2740" y="2479"/>
                    </a:cubicBezTo>
                    <a:cubicBezTo>
                      <a:pt x="3202" y="2634"/>
                      <a:pt x="3700" y="2721"/>
                      <a:pt x="4197" y="2721"/>
                    </a:cubicBezTo>
                    <a:cubicBezTo>
                      <a:pt x="4663" y="2721"/>
                      <a:pt x="5128" y="2644"/>
                      <a:pt x="5558" y="2478"/>
                    </a:cubicBezTo>
                    <a:cubicBezTo>
                      <a:pt x="5575" y="2471"/>
                      <a:pt x="4952" y="1640"/>
                      <a:pt x="4890" y="1568"/>
                    </a:cubicBezTo>
                    <a:cubicBezTo>
                      <a:pt x="4105" y="684"/>
                      <a:pt x="3161" y="1"/>
                      <a:pt x="19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6099278" y="5167827"/>
                <a:ext cx="656822" cy="292581"/>
              </a:xfrm>
              <a:custGeom>
                <a:rect b="b" l="l" r="r" t="t"/>
                <a:pathLst>
                  <a:path extrusionOk="0" h="8378" w="18808">
                    <a:moveTo>
                      <a:pt x="10812" y="1"/>
                    </a:moveTo>
                    <a:cubicBezTo>
                      <a:pt x="10714" y="1"/>
                      <a:pt x="10629" y="123"/>
                      <a:pt x="10721" y="203"/>
                    </a:cubicBezTo>
                    <a:cubicBezTo>
                      <a:pt x="11629" y="983"/>
                      <a:pt x="12616" y="1650"/>
                      <a:pt x="13675" y="2200"/>
                    </a:cubicBezTo>
                    <a:cubicBezTo>
                      <a:pt x="12590" y="2416"/>
                      <a:pt x="11515" y="2722"/>
                      <a:pt x="10454" y="3067"/>
                    </a:cubicBezTo>
                    <a:cubicBezTo>
                      <a:pt x="10449" y="3065"/>
                      <a:pt x="10445" y="3060"/>
                      <a:pt x="10438" y="3060"/>
                    </a:cubicBezTo>
                    <a:cubicBezTo>
                      <a:pt x="9184" y="2722"/>
                      <a:pt x="7992" y="2236"/>
                      <a:pt x="6858" y="1600"/>
                    </a:cubicBezTo>
                    <a:cubicBezTo>
                      <a:pt x="6836" y="1587"/>
                      <a:pt x="6814" y="1582"/>
                      <a:pt x="6793" y="1582"/>
                    </a:cubicBezTo>
                    <a:cubicBezTo>
                      <a:pt x="6678" y="1582"/>
                      <a:pt x="6604" y="1755"/>
                      <a:pt x="6727" y="1825"/>
                    </a:cubicBezTo>
                    <a:cubicBezTo>
                      <a:pt x="7774" y="2413"/>
                      <a:pt x="8870" y="2871"/>
                      <a:pt x="10020" y="3209"/>
                    </a:cubicBezTo>
                    <a:cubicBezTo>
                      <a:pt x="9888" y="3252"/>
                      <a:pt x="9757" y="3298"/>
                      <a:pt x="9628" y="3341"/>
                    </a:cubicBezTo>
                    <a:cubicBezTo>
                      <a:pt x="8501" y="3724"/>
                      <a:pt x="7382" y="4122"/>
                      <a:pt x="6245" y="4475"/>
                    </a:cubicBezTo>
                    <a:cubicBezTo>
                      <a:pt x="6232" y="4448"/>
                      <a:pt x="6205" y="4424"/>
                      <a:pt x="6168" y="4415"/>
                    </a:cubicBezTo>
                    <a:cubicBezTo>
                      <a:pt x="4913" y="4076"/>
                      <a:pt x="3720" y="3592"/>
                      <a:pt x="2587" y="2954"/>
                    </a:cubicBezTo>
                    <a:cubicBezTo>
                      <a:pt x="2565" y="2942"/>
                      <a:pt x="2543" y="2936"/>
                      <a:pt x="2523" y="2936"/>
                    </a:cubicBezTo>
                    <a:cubicBezTo>
                      <a:pt x="2408" y="2936"/>
                      <a:pt x="2333" y="3109"/>
                      <a:pt x="2456" y="3179"/>
                    </a:cubicBezTo>
                    <a:cubicBezTo>
                      <a:pt x="3534" y="3785"/>
                      <a:pt x="4665" y="4253"/>
                      <a:pt x="5852" y="4594"/>
                    </a:cubicBezTo>
                    <a:cubicBezTo>
                      <a:pt x="5562" y="4680"/>
                      <a:pt x="5272" y="4765"/>
                      <a:pt x="4979" y="4843"/>
                    </a:cubicBezTo>
                    <a:cubicBezTo>
                      <a:pt x="3404" y="5264"/>
                      <a:pt x="1760" y="5431"/>
                      <a:pt x="155" y="5718"/>
                    </a:cubicBezTo>
                    <a:cubicBezTo>
                      <a:pt x="1" y="5745"/>
                      <a:pt x="54" y="5970"/>
                      <a:pt x="198" y="5970"/>
                    </a:cubicBezTo>
                    <a:cubicBezTo>
                      <a:pt x="206" y="5970"/>
                      <a:pt x="215" y="5969"/>
                      <a:pt x="224" y="5968"/>
                    </a:cubicBezTo>
                    <a:cubicBezTo>
                      <a:pt x="1603" y="5721"/>
                      <a:pt x="3004" y="5556"/>
                      <a:pt x="4371" y="5258"/>
                    </a:cubicBezTo>
                    <a:cubicBezTo>
                      <a:pt x="4862" y="5150"/>
                      <a:pt x="5349" y="5022"/>
                      <a:pt x="5833" y="4880"/>
                    </a:cubicBezTo>
                    <a:lnTo>
                      <a:pt x="5833" y="4880"/>
                    </a:lnTo>
                    <a:cubicBezTo>
                      <a:pt x="5297" y="5946"/>
                      <a:pt x="4887" y="7054"/>
                      <a:pt x="4603" y="8217"/>
                    </a:cubicBezTo>
                    <a:cubicBezTo>
                      <a:pt x="4578" y="8314"/>
                      <a:pt x="4660" y="8378"/>
                      <a:pt x="4737" y="8378"/>
                    </a:cubicBezTo>
                    <a:cubicBezTo>
                      <a:pt x="4787" y="8378"/>
                      <a:pt x="4837" y="8350"/>
                      <a:pt x="4852" y="8286"/>
                    </a:cubicBezTo>
                    <a:cubicBezTo>
                      <a:pt x="5152" y="7061"/>
                      <a:pt x="5592" y="5895"/>
                      <a:pt x="6174" y="4781"/>
                    </a:cubicBezTo>
                    <a:cubicBezTo>
                      <a:pt x="7137" y="4486"/>
                      <a:pt x="8088" y="4148"/>
                      <a:pt x="9035" y="3821"/>
                    </a:cubicBezTo>
                    <a:cubicBezTo>
                      <a:pt x="9403" y="3693"/>
                      <a:pt x="9774" y="3566"/>
                      <a:pt x="10145" y="3441"/>
                    </a:cubicBezTo>
                    <a:lnTo>
                      <a:pt x="10145" y="3441"/>
                    </a:lnTo>
                    <a:cubicBezTo>
                      <a:pt x="9589" y="4532"/>
                      <a:pt x="9165" y="5668"/>
                      <a:pt x="8871" y="6861"/>
                    </a:cubicBezTo>
                    <a:cubicBezTo>
                      <a:pt x="8847" y="6959"/>
                      <a:pt x="8928" y="7023"/>
                      <a:pt x="9005" y="7023"/>
                    </a:cubicBezTo>
                    <a:cubicBezTo>
                      <a:pt x="9056" y="7023"/>
                      <a:pt x="9106" y="6995"/>
                      <a:pt x="9121" y="6930"/>
                    </a:cubicBezTo>
                    <a:cubicBezTo>
                      <a:pt x="9430" y="5671"/>
                      <a:pt x="9886" y="4471"/>
                      <a:pt x="10495" y="3325"/>
                    </a:cubicBezTo>
                    <a:cubicBezTo>
                      <a:pt x="11540" y="2986"/>
                      <a:pt x="12596" y="2677"/>
                      <a:pt x="13666" y="2459"/>
                    </a:cubicBezTo>
                    <a:lnTo>
                      <a:pt x="13666" y="2459"/>
                    </a:lnTo>
                    <a:cubicBezTo>
                      <a:pt x="13079" y="3510"/>
                      <a:pt x="12616" y="4611"/>
                      <a:pt x="12279" y="5770"/>
                    </a:cubicBezTo>
                    <a:cubicBezTo>
                      <a:pt x="12251" y="5867"/>
                      <a:pt x="12331" y="5930"/>
                      <a:pt x="12409" y="5930"/>
                    </a:cubicBezTo>
                    <a:cubicBezTo>
                      <a:pt x="12461" y="5930"/>
                      <a:pt x="12511" y="5903"/>
                      <a:pt x="12529" y="5839"/>
                    </a:cubicBezTo>
                    <a:cubicBezTo>
                      <a:pt x="12880" y="4630"/>
                      <a:pt x="13370" y="3486"/>
                      <a:pt x="13998" y="2395"/>
                    </a:cubicBezTo>
                    <a:cubicBezTo>
                      <a:pt x="14880" y="2232"/>
                      <a:pt x="15771" y="2134"/>
                      <a:pt x="16668" y="2134"/>
                    </a:cubicBezTo>
                    <a:cubicBezTo>
                      <a:pt x="17302" y="2134"/>
                      <a:pt x="17940" y="2183"/>
                      <a:pt x="18580" y="2293"/>
                    </a:cubicBezTo>
                    <a:cubicBezTo>
                      <a:pt x="18588" y="2294"/>
                      <a:pt x="18596" y="2295"/>
                      <a:pt x="18604" y="2295"/>
                    </a:cubicBezTo>
                    <a:cubicBezTo>
                      <a:pt x="18753" y="2295"/>
                      <a:pt x="18808" y="2068"/>
                      <a:pt x="18652" y="2042"/>
                    </a:cubicBezTo>
                    <a:cubicBezTo>
                      <a:pt x="17988" y="1928"/>
                      <a:pt x="17329" y="1878"/>
                      <a:pt x="16673" y="1878"/>
                    </a:cubicBezTo>
                    <a:cubicBezTo>
                      <a:pt x="15794" y="1878"/>
                      <a:pt x="14922" y="1969"/>
                      <a:pt x="14058" y="2123"/>
                    </a:cubicBezTo>
                    <a:cubicBezTo>
                      <a:pt x="12916" y="1558"/>
                      <a:pt x="11858" y="861"/>
                      <a:pt x="10892" y="32"/>
                    </a:cubicBezTo>
                    <a:cubicBezTo>
                      <a:pt x="10867" y="10"/>
                      <a:pt x="10839" y="1"/>
                      <a:pt x="10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8" name="Google Shape;338;p7"/>
          <p:cNvGrpSpPr/>
          <p:nvPr/>
        </p:nvGrpSpPr>
        <p:grpSpPr>
          <a:xfrm>
            <a:off x="8788333" y="2764123"/>
            <a:ext cx="2227397" cy="2031759"/>
            <a:chOff x="8788333" y="2764123"/>
            <a:chExt cx="2227397" cy="2031759"/>
          </a:xfrm>
        </p:grpSpPr>
        <p:sp>
          <p:nvSpPr>
            <p:cNvPr id="339" name="Google Shape;339;p7"/>
            <p:cNvSpPr/>
            <p:nvPr/>
          </p:nvSpPr>
          <p:spPr>
            <a:xfrm rot="-1830786">
              <a:off x="9848131" y="4210428"/>
              <a:ext cx="1121539" cy="323104"/>
            </a:xfrm>
            <a:custGeom>
              <a:rect b="b" l="l" r="r" t="t"/>
              <a:pathLst>
                <a:path extrusionOk="0" h="6098" w="21167">
                  <a:moveTo>
                    <a:pt x="14793" y="2490"/>
                  </a:moveTo>
                  <a:lnTo>
                    <a:pt x="14793" y="2490"/>
                  </a:lnTo>
                  <a:cubicBezTo>
                    <a:pt x="14793" y="2490"/>
                    <a:pt x="14793" y="2490"/>
                    <a:pt x="14793" y="2490"/>
                  </a:cubicBezTo>
                  <a:cubicBezTo>
                    <a:pt x="14793" y="2490"/>
                    <a:pt x="14793" y="2490"/>
                    <a:pt x="14793" y="2490"/>
                  </a:cubicBezTo>
                  <a:close/>
                  <a:moveTo>
                    <a:pt x="12990" y="553"/>
                  </a:moveTo>
                  <a:cubicBezTo>
                    <a:pt x="15832" y="553"/>
                    <a:pt x="17774" y="1310"/>
                    <a:pt x="19179" y="1928"/>
                  </a:cubicBezTo>
                  <a:cubicBezTo>
                    <a:pt x="18301" y="1902"/>
                    <a:pt x="17122" y="1877"/>
                    <a:pt x="16010" y="1877"/>
                  </a:cubicBezTo>
                  <a:cubicBezTo>
                    <a:pt x="15761" y="1877"/>
                    <a:pt x="15516" y="1878"/>
                    <a:pt x="15278" y="1881"/>
                  </a:cubicBezTo>
                  <a:cubicBezTo>
                    <a:pt x="6099" y="1990"/>
                    <a:pt x="6615" y="2464"/>
                    <a:pt x="2603" y="2758"/>
                  </a:cubicBezTo>
                  <a:cubicBezTo>
                    <a:pt x="2554" y="2760"/>
                    <a:pt x="2395" y="2767"/>
                    <a:pt x="2185" y="2773"/>
                  </a:cubicBezTo>
                  <a:cubicBezTo>
                    <a:pt x="2275" y="2749"/>
                    <a:pt x="2362" y="2724"/>
                    <a:pt x="2441" y="2702"/>
                  </a:cubicBezTo>
                  <a:cubicBezTo>
                    <a:pt x="2955" y="2546"/>
                    <a:pt x="4790" y="1969"/>
                    <a:pt x="8573" y="1094"/>
                  </a:cubicBezTo>
                  <a:cubicBezTo>
                    <a:pt x="10250" y="706"/>
                    <a:pt x="11711" y="553"/>
                    <a:pt x="12990" y="553"/>
                  </a:cubicBezTo>
                  <a:close/>
                  <a:moveTo>
                    <a:pt x="15534" y="2482"/>
                  </a:moveTo>
                  <a:cubicBezTo>
                    <a:pt x="16188" y="2482"/>
                    <a:pt x="17347" y="2493"/>
                    <a:pt x="19283" y="2539"/>
                  </a:cubicBezTo>
                  <a:lnTo>
                    <a:pt x="19310" y="2539"/>
                  </a:lnTo>
                  <a:cubicBezTo>
                    <a:pt x="18744" y="2709"/>
                    <a:pt x="18033" y="2894"/>
                    <a:pt x="17188" y="3043"/>
                  </a:cubicBezTo>
                  <a:cubicBezTo>
                    <a:pt x="17217" y="3039"/>
                    <a:pt x="17231" y="3037"/>
                    <a:pt x="17232" y="3037"/>
                  </a:cubicBezTo>
                  <a:lnTo>
                    <a:pt x="17232" y="3037"/>
                  </a:lnTo>
                  <a:cubicBezTo>
                    <a:pt x="17245" y="3037"/>
                    <a:pt x="14099" y="3549"/>
                    <a:pt x="10025" y="3549"/>
                  </a:cubicBezTo>
                  <a:cubicBezTo>
                    <a:pt x="8739" y="3549"/>
                    <a:pt x="7360" y="3498"/>
                    <a:pt x="5959" y="3364"/>
                  </a:cubicBezTo>
                  <a:cubicBezTo>
                    <a:pt x="5421" y="3306"/>
                    <a:pt x="4491" y="3191"/>
                    <a:pt x="3556" y="3071"/>
                  </a:cubicBezTo>
                  <a:cubicBezTo>
                    <a:pt x="6222" y="2977"/>
                    <a:pt x="7823" y="2613"/>
                    <a:pt x="12848" y="2509"/>
                  </a:cubicBezTo>
                  <a:cubicBezTo>
                    <a:pt x="13276" y="2501"/>
                    <a:pt x="13704" y="2484"/>
                    <a:pt x="14132" y="2484"/>
                  </a:cubicBezTo>
                  <a:cubicBezTo>
                    <a:pt x="14353" y="2484"/>
                    <a:pt x="14572" y="2488"/>
                    <a:pt x="14793" y="2490"/>
                  </a:cubicBezTo>
                  <a:lnTo>
                    <a:pt x="14793" y="2490"/>
                  </a:lnTo>
                  <a:cubicBezTo>
                    <a:pt x="14786" y="2490"/>
                    <a:pt x="14977" y="2482"/>
                    <a:pt x="15534" y="2482"/>
                  </a:cubicBezTo>
                  <a:close/>
                  <a:moveTo>
                    <a:pt x="18748" y="3297"/>
                  </a:moveTo>
                  <a:lnTo>
                    <a:pt x="18748" y="3297"/>
                  </a:lnTo>
                  <a:cubicBezTo>
                    <a:pt x="15434" y="4808"/>
                    <a:pt x="12923" y="5492"/>
                    <a:pt x="10512" y="5492"/>
                  </a:cubicBezTo>
                  <a:cubicBezTo>
                    <a:pt x="7989" y="5492"/>
                    <a:pt x="5576" y="4743"/>
                    <a:pt x="2464" y="3412"/>
                  </a:cubicBezTo>
                  <a:lnTo>
                    <a:pt x="2464" y="3412"/>
                  </a:lnTo>
                  <a:cubicBezTo>
                    <a:pt x="4390" y="3759"/>
                    <a:pt x="7503" y="4101"/>
                    <a:pt x="10851" y="4101"/>
                  </a:cubicBezTo>
                  <a:cubicBezTo>
                    <a:pt x="13493" y="4101"/>
                    <a:pt x="16280" y="3888"/>
                    <a:pt x="18748" y="3297"/>
                  </a:cubicBezTo>
                  <a:close/>
                  <a:moveTo>
                    <a:pt x="12759" y="1"/>
                  </a:moveTo>
                  <a:cubicBezTo>
                    <a:pt x="10543" y="1"/>
                    <a:pt x="9281" y="234"/>
                    <a:pt x="5188" y="1297"/>
                  </a:cubicBezTo>
                  <a:cubicBezTo>
                    <a:pt x="2095" y="2100"/>
                    <a:pt x="2626" y="2102"/>
                    <a:pt x="954" y="2426"/>
                  </a:cubicBezTo>
                  <a:cubicBezTo>
                    <a:pt x="850" y="2441"/>
                    <a:pt x="393" y="2516"/>
                    <a:pt x="338" y="2537"/>
                  </a:cubicBezTo>
                  <a:cubicBezTo>
                    <a:pt x="83" y="2632"/>
                    <a:pt x="0" y="2990"/>
                    <a:pt x="330" y="3148"/>
                  </a:cubicBezTo>
                  <a:lnTo>
                    <a:pt x="330" y="3148"/>
                  </a:lnTo>
                  <a:cubicBezTo>
                    <a:pt x="293" y="3131"/>
                    <a:pt x="276" y="3123"/>
                    <a:pt x="275" y="3123"/>
                  </a:cubicBezTo>
                  <a:lnTo>
                    <a:pt x="275" y="3123"/>
                  </a:lnTo>
                  <a:cubicBezTo>
                    <a:pt x="268" y="3123"/>
                    <a:pt x="6463" y="6067"/>
                    <a:pt x="10022" y="6097"/>
                  </a:cubicBezTo>
                  <a:cubicBezTo>
                    <a:pt x="10085" y="6098"/>
                    <a:pt x="10148" y="6098"/>
                    <a:pt x="10210" y="6098"/>
                  </a:cubicBezTo>
                  <a:cubicBezTo>
                    <a:pt x="13326" y="6098"/>
                    <a:pt x="14997" y="5420"/>
                    <a:pt x="17652" y="4351"/>
                  </a:cubicBezTo>
                  <a:cubicBezTo>
                    <a:pt x="19087" y="3772"/>
                    <a:pt x="19717" y="3470"/>
                    <a:pt x="20793" y="2689"/>
                  </a:cubicBezTo>
                  <a:cubicBezTo>
                    <a:pt x="20814" y="2682"/>
                    <a:pt x="20834" y="2673"/>
                    <a:pt x="20855" y="2666"/>
                  </a:cubicBezTo>
                  <a:cubicBezTo>
                    <a:pt x="21011" y="2607"/>
                    <a:pt x="21095" y="2524"/>
                    <a:pt x="21128" y="2436"/>
                  </a:cubicBezTo>
                  <a:cubicBezTo>
                    <a:pt x="21146" y="2401"/>
                    <a:pt x="21160" y="2359"/>
                    <a:pt x="21163" y="2308"/>
                  </a:cubicBezTo>
                  <a:cubicBezTo>
                    <a:pt x="21167" y="2174"/>
                    <a:pt x="21083" y="2042"/>
                    <a:pt x="20952" y="2005"/>
                  </a:cubicBezTo>
                  <a:cubicBezTo>
                    <a:pt x="20052" y="1747"/>
                    <a:pt x="17278" y="106"/>
                    <a:pt x="14557" y="32"/>
                  </a:cubicBezTo>
                  <a:cubicBezTo>
                    <a:pt x="13869" y="14"/>
                    <a:pt x="13287" y="1"/>
                    <a:pt x="12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 name="Google Shape;340;p7"/>
            <p:cNvGrpSpPr/>
            <p:nvPr/>
          </p:nvGrpSpPr>
          <p:grpSpPr>
            <a:xfrm>
              <a:off x="9036878" y="3113906"/>
              <a:ext cx="966196" cy="716069"/>
              <a:chOff x="2764421" y="1694711"/>
              <a:chExt cx="444494" cy="329424"/>
            </a:xfrm>
          </p:grpSpPr>
          <p:sp>
            <p:nvSpPr>
              <p:cNvPr id="341" name="Google Shape;341;p7"/>
              <p:cNvSpPr/>
              <p:nvPr/>
            </p:nvSpPr>
            <p:spPr>
              <a:xfrm>
                <a:off x="2764421" y="1694711"/>
                <a:ext cx="444494" cy="329424"/>
              </a:xfrm>
              <a:custGeom>
                <a:rect b="b" l="l" r="r" t="t"/>
                <a:pathLst>
                  <a:path extrusionOk="0" h="9433" w="12728">
                    <a:moveTo>
                      <a:pt x="8918" y="1"/>
                    </a:moveTo>
                    <a:cubicBezTo>
                      <a:pt x="8543" y="1"/>
                      <a:pt x="8149" y="69"/>
                      <a:pt x="7712" y="207"/>
                    </a:cubicBezTo>
                    <a:cubicBezTo>
                      <a:pt x="7336" y="324"/>
                      <a:pt x="6957" y="497"/>
                      <a:pt x="6515" y="748"/>
                    </a:cubicBezTo>
                    <a:cubicBezTo>
                      <a:pt x="5779" y="1170"/>
                      <a:pt x="5053" y="1742"/>
                      <a:pt x="4229" y="2548"/>
                    </a:cubicBezTo>
                    <a:cubicBezTo>
                      <a:pt x="3570" y="3191"/>
                      <a:pt x="2912" y="3934"/>
                      <a:pt x="2210" y="4819"/>
                    </a:cubicBezTo>
                    <a:cubicBezTo>
                      <a:pt x="1698" y="5464"/>
                      <a:pt x="1181" y="6168"/>
                      <a:pt x="626" y="6974"/>
                    </a:cubicBezTo>
                    <a:lnTo>
                      <a:pt x="588" y="7026"/>
                    </a:lnTo>
                    <a:cubicBezTo>
                      <a:pt x="416" y="7276"/>
                      <a:pt x="214" y="7569"/>
                      <a:pt x="35" y="7850"/>
                    </a:cubicBezTo>
                    <a:cubicBezTo>
                      <a:pt x="7" y="7893"/>
                      <a:pt x="0" y="7932"/>
                      <a:pt x="16" y="7969"/>
                    </a:cubicBezTo>
                    <a:cubicBezTo>
                      <a:pt x="35" y="8018"/>
                      <a:pt x="82" y="8049"/>
                      <a:pt x="136" y="8049"/>
                    </a:cubicBezTo>
                    <a:lnTo>
                      <a:pt x="539" y="8027"/>
                    </a:lnTo>
                    <a:lnTo>
                      <a:pt x="938" y="8004"/>
                    </a:lnTo>
                    <a:cubicBezTo>
                      <a:pt x="1138" y="7993"/>
                      <a:pt x="1339" y="7983"/>
                      <a:pt x="1541" y="7983"/>
                    </a:cubicBezTo>
                    <a:cubicBezTo>
                      <a:pt x="1622" y="7983"/>
                      <a:pt x="1705" y="7986"/>
                      <a:pt x="1787" y="7987"/>
                    </a:cubicBezTo>
                    <a:cubicBezTo>
                      <a:pt x="2028" y="8000"/>
                      <a:pt x="2278" y="8030"/>
                      <a:pt x="2534" y="8082"/>
                    </a:cubicBezTo>
                    <a:cubicBezTo>
                      <a:pt x="2727" y="8120"/>
                      <a:pt x="2935" y="8174"/>
                      <a:pt x="3211" y="8256"/>
                    </a:cubicBezTo>
                    <a:cubicBezTo>
                      <a:pt x="3638" y="8389"/>
                      <a:pt x="4080" y="8556"/>
                      <a:pt x="4437" y="8693"/>
                    </a:cubicBezTo>
                    <a:lnTo>
                      <a:pt x="4564" y="8741"/>
                    </a:lnTo>
                    <a:cubicBezTo>
                      <a:pt x="4804" y="8832"/>
                      <a:pt x="5043" y="8922"/>
                      <a:pt x="5285" y="9005"/>
                    </a:cubicBezTo>
                    <a:cubicBezTo>
                      <a:pt x="5666" y="9138"/>
                      <a:pt x="6007" y="9238"/>
                      <a:pt x="6324" y="9308"/>
                    </a:cubicBezTo>
                    <a:cubicBezTo>
                      <a:pt x="6681" y="9388"/>
                      <a:pt x="7041" y="9430"/>
                      <a:pt x="7397" y="9433"/>
                    </a:cubicBezTo>
                    <a:lnTo>
                      <a:pt x="7440" y="9433"/>
                    </a:lnTo>
                    <a:cubicBezTo>
                      <a:pt x="8021" y="9433"/>
                      <a:pt x="8619" y="9301"/>
                      <a:pt x="9215" y="9043"/>
                    </a:cubicBezTo>
                    <a:cubicBezTo>
                      <a:pt x="9769" y="8802"/>
                      <a:pt x="10296" y="8452"/>
                      <a:pt x="10781" y="8006"/>
                    </a:cubicBezTo>
                    <a:cubicBezTo>
                      <a:pt x="11370" y="7463"/>
                      <a:pt x="11860" y="6789"/>
                      <a:pt x="12198" y="6060"/>
                    </a:cubicBezTo>
                    <a:cubicBezTo>
                      <a:pt x="12474" y="5464"/>
                      <a:pt x="12632" y="4849"/>
                      <a:pt x="12668" y="4231"/>
                    </a:cubicBezTo>
                    <a:cubicBezTo>
                      <a:pt x="12727" y="3935"/>
                      <a:pt x="12722" y="3612"/>
                      <a:pt x="12647" y="3245"/>
                    </a:cubicBezTo>
                    <a:cubicBezTo>
                      <a:pt x="12582" y="2915"/>
                      <a:pt x="12463" y="2581"/>
                      <a:pt x="12294" y="2250"/>
                    </a:cubicBezTo>
                    <a:cubicBezTo>
                      <a:pt x="12222" y="2106"/>
                      <a:pt x="12139" y="1964"/>
                      <a:pt x="12047" y="1830"/>
                    </a:cubicBezTo>
                    <a:cubicBezTo>
                      <a:pt x="11950" y="1685"/>
                      <a:pt x="11835" y="1546"/>
                      <a:pt x="11773" y="1471"/>
                    </a:cubicBezTo>
                    <a:cubicBezTo>
                      <a:pt x="11609" y="1277"/>
                      <a:pt x="11428" y="1090"/>
                      <a:pt x="11236" y="918"/>
                    </a:cubicBezTo>
                    <a:cubicBezTo>
                      <a:pt x="10897" y="614"/>
                      <a:pt x="10520" y="379"/>
                      <a:pt x="10118" y="222"/>
                    </a:cubicBezTo>
                    <a:cubicBezTo>
                      <a:pt x="9941" y="151"/>
                      <a:pt x="9744" y="96"/>
                      <a:pt x="9527" y="55"/>
                    </a:cubicBezTo>
                    <a:cubicBezTo>
                      <a:pt x="9348" y="20"/>
                      <a:pt x="9152" y="2"/>
                      <a:pt x="89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7"/>
              <p:cNvSpPr/>
              <p:nvPr/>
            </p:nvSpPr>
            <p:spPr>
              <a:xfrm>
                <a:off x="2931066" y="1694955"/>
                <a:ext cx="269811" cy="115803"/>
              </a:xfrm>
              <a:custGeom>
                <a:rect b="b" l="l" r="r" t="t"/>
                <a:pathLst>
                  <a:path extrusionOk="0" h="3316" w="7726">
                    <a:moveTo>
                      <a:pt x="4146" y="1"/>
                    </a:moveTo>
                    <a:cubicBezTo>
                      <a:pt x="3772" y="1"/>
                      <a:pt x="3379" y="69"/>
                      <a:pt x="2943" y="204"/>
                    </a:cubicBezTo>
                    <a:cubicBezTo>
                      <a:pt x="2567" y="321"/>
                      <a:pt x="2187" y="494"/>
                      <a:pt x="1746" y="746"/>
                    </a:cubicBezTo>
                    <a:cubicBezTo>
                      <a:pt x="1178" y="1072"/>
                      <a:pt x="614" y="1490"/>
                      <a:pt x="1" y="2038"/>
                    </a:cubicBezTo>
                    <a:lnTo>
                      <a:pt x="64" y="2038"/>
                    </a:lnTo>
                    <a:cubicBezTo>
                      <a:pt x="246" y="2038"/>
                      <a:pt x="429" y="2045"/>
                      <a:pt x="611" y="2058"/>
                    </a:cubicBezTo>
                    <a:cubicBezTo>
                      <a:pt x="1079" y="2087"/>
                      <a:pt x="1543" y="2156"/>
                      <a:pt x="2001" y="2254"/>
                    </a:cubicBezTo>
                    <a:cubicBezTo>
                      <a:pt x="2241" y="2306"/>
                      <a:pt x="2480" y="2367"/>
                      <a:pt x="2715" y="2440"/>
                    </a:cubicBezTo>
                    <a:cubicBezTo>
                      <a:pt x="2929" y="2508"/>
                      <a:pt x="3140" y="2581"/>
                      <a:pt x="3350" y="2667"/>
                    </a:cubicBezTo>
                    <a:cubicBezTo>
                      <a:pt x="3738" y="2825"/>
                      <a:pt x="4113" y="3019"/>
                      <a:pt x="4456" y="3266"/>
                    </a:cubicBezTo>
                    <a:cubicBezTo>
                      <a:pt x="4471" y="3278"/>
                      <a:pt x="4485" y="3296"/>
                      <a:pt x="4493" y="3315"/>
                    </a:cubicBezTo>
                    <a:cubicBezTo>
                      <a:pt x="4799" y="3220"/>
                      <a:pt x="5106" y="3130"/>
                      <a:pt x="5418" y="3061"/>
                    </a:cubicBezTo>
                    <a:cubicBezTo>
                      <a:pt x="5793" y="2979"/>
                      <a:pt x="6173" y="2915"/>
                      <a:pt x="6553" y="2860"/>
                    </a:cubicBezTo>
                    <a:cubicBezTo>
                      <a:pt x="6942" y="2803"/>
                      <a:pt x="7334" y="2756"/>
                      <a:pt x="7726" y="2702"/>
                    </a:cubicBezTo>
                    <a:cubicBezTo>
                      <a:pt x="7668" y="2548"/>
                      <a:pt x="7603" y="2396"/>
                      <a:pt x="7523" y="2244"/>
                    </a:cubicBezTo>
                    <a:cubicBezTo>
                      <a:pt x="7451" y="2102"/>
                      <a:pt x="7368" y="1960"/>
                      <a:pt x="7277" y="1825"/>
                    </a:cubicBezTo>
                    <a:cubicBezTo>
                      <a:pt x="7190" y="1695"/>
                      <a:pt x="7088" y="1570"/>
                      <a:pt x="7003" y="1467"/>
                    </a:cubicBezTo>
                    <a:cubicBezTo>
                      <a:pt x="6837" y="1271"/>
                      <a:pt x="6657" y="1085"/>
                      <a:pt x="6467" y="913"/>
                    </a:cubicBezTo>
                    <a:cubicBezTo>
                      <a:pt x="6125" y="608"/>
                      <a:pt x="5748" y="375"/>
                      <a:pt x="5351" y="220"/>
                    </a:cubicBezTo>
                    <a:cubicBezTo>
                      <a:pt x="5165" y="147"/>
                      <a:pt x="4966" y="92"/>
                      <a:pt x="4762" y="52"/>
                    </a:cubicBezTo>
                    <a:cubicBezTo>
                      <a:pt x="4578" y="17"/>
                      <a:pt x="4382" y="1"/>
                      <a:pt x="41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2870023" y="1771468"/>
                <a:ext cx="205728" cy="70194"/>
              </a:xfrm>
              <a:custGeom>
                <a:rect b="b" l="l" r="r" t="t"/>
                <a:pathLst>
                  <a:path extrusionOk="0" h="2010" w="5891">
                    <a:moveTo>
                      <a:pt x="1751" y="1"/>
                    </a:moveTo>
                    <a:cubicBezTo>
                      <a:pt x="1691" y="3"/>
                      <a:pt x="1633" y="3"/>
                      <a:pt x="1575" y="5"/>
                    </a:cubicBezTo>
                    <a:cubicBezTo>
                      <a:pt x="1455" y="117"/>
                      <a:pt x="1332" y="233"/>
                      <a:pt x="1208" y="356"/>
                    </a:cubicBezTo>
                    <a:cubicBezTo>
                      <a:pt x="809" y="745"/>
                      <a:pt x="411" y="1170"/>
                      <a:pt x="1" y="1644"/>
                    </a:cubicBezTo>
                    <a:cubicBezTo>
                      <a:pt x="291" y="1591"/>
                      <a:pt x="581" y="1552"/>
                      <a:pt x="876" y="1540"/>
                    </a:cubicBezTo>
                    <a:cubicBezTo>
                      <a:pt x="984" y="1537"/>
                      <a:pt x="1089" y="1533"/>
                      <a:pt x="1195" y="1533"/>
                    </a:cubicBezTo>
                    <a:cubicBezTo>
                      <a:pt x="1426" y="1533"/>
                      <a:pt x="1655" y="1544"/>
                      <a:pt x="1884" y="1566"/>
                    </a:cubicBezTo>
                    <a:cubicBezTo>
                      <a:pt x="2229" y="1599"/>
                      <a:pt x="2571" y="1655"/>
                      <a:pt x="2908" y="1733"/>
                    </a:cubicBezTo>
                    <a:cubicBezTo>
                      <a:pt x="3086" y="1775"/>
                      <a:pt x="3264" y="1820"/>
                      <a:pt x="3438" y="1871"/>
                    </a:cubicBezTo>
                    <a:cubicBezTo>
                      <a:pt x="3581" y="1913"/>
                      <a:pt x="3723" y="1958"/>
                      <a:pt x="3861" y="2009"/>
                    </a:cubicBezTo>
                    <a:cubicBezTo>
                      <a:pt x="3915" y="1986"/>
                      <a:pt x="3971" y="1964"/>
                      <a:pt x="4027" y="1939"/>
                    </a:cubicBezTo>
                    <a:cubicBezTo>
                      <a:pt x="4639" y="1684"/>
                      <a:pt x="5261" y="1447"/>
                      <a:pt x="5890" y="1239"/>
                    </a:cubicBezTo>
                    <a:cubicBezTo>
                      <a:pt x="5887" y="1236"/>
                      <a:pt x="5885" y="1235"/>
                      <a:pt x="5882" y="1232"/>
                    </a:cubicBezTo>
                    <a:cubicBezTo>
                      <a:pt x="5446" y="933"/>
                      <a:pt x="4965" y="703"/>
                      <a:pt x="4471" y="521"/>
                    </a:cubicBezTo>
                    <a:cubicBezTo>
                      <a:pt x="4115" y="391"/>
                      <a:pt x="3753" y="281"/>
                      <a:pt x="3383" y="198"/>
                    </a:cubicBezTo>
                    <a:cubicBezTo>
                      <a:pt x="3035" y="121"/>
                      <a:pt x="2681" y="66"/>
                      <a:pt x="2327" y="27"/>
                    </a:cubicBezTo>
                    <a:lnTo>
                      <a:pt x="2327" y="27"/>
                    </a:lnTo>
                    <a:lnTo>
                      <a:pt x="2330" y="28"/>
                    </a:lnTo>
                    <a:cubicBezTo>
                      <a:pt x="2327" y="27"/>
                      <a:pt x="2326" y="27"/>
                      <a:pt x="2324" y="27"/>
                    </a:cubicBezTo>
                    <a:lnTo>
                      <a:pt x="2312" y="27"/>
                    </a:lnTo>
                    <a:cubicBezTo>
                      <a:pt x="2126" y="10"/>
                      <a:pt x="1939" y="1"/>
                      <a:pt x="17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2950971" y="1772446"/>
                <a:ext cx="244" cy="35"/>
              </a:xfrm>
              <a:custGeom>
                <a:rect b="b" l="l" r="r" t="t"/>
                <a:pathLst>
                  <a:path extrusionOk="0" h="1" w="7">
                    <a:moveTo>
                      <a:pt x="1" y="0"/>
                    </a:moveTo>
                    <a:lnTo>
                      <a:pt x="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2828676" y="1830660"/>
                <a:ext cx="163821" cy="49311"/>
              </a:xfrm>
              <a:custGeom>
                <a:rect b="b" l="l" r="r" t="t"/>
                <a:pathLst>
                  <a:path extrusionOk="0" h="1412" w="4691">
                    <a:moveTo>
                      <a:pt x="3242" y="1134"/>
                    </a:moveTo>
                    <a:lnTo>
                      <a:pt x="3242" y="1134"/>
                    </a:lnTo>
                    <a:cubicBezTo>
                      <a:pt x="3241" y="1135"/>
                      <a:pt x="3240" y="1135"/>
                      <a:pt x="3239" y="1136"/>
                    </a:cubicBezTo>
                    <a:lnTo>
                      <a:pt x="3239" y="1136"/>
                    </a:lnTo>
                    <a:cubicBezTo>
                      <a:pt x="3240" y="1136"/>
                      <a:pt x="3241" y="1135"/>
                      <a:pt x="3242" y="1134"/>
                    </a:cubicBezTo>
                    <a:close/>
                    <a:moveTo>
                      <a:pt x="2183" y="1"/>
                    </a:moveTo>
                    <a:cubicBezTo>
                      <a:pt x="1860" y="1"/>
                      <a:pt x="1537" y="24"/>
                      <a:pt x="1219" y="78"/>
                    </a:cubicBezTo>
                    <a:lnTo>
                      <a:pt x="1222" y="78"/>
                    </a:lnTo>
                    <a:cubicBezTo>
                      <a:pt x="1163" y="89"/>
                      <a:pt x="1105" y="99"/>
                      <a:pt x="1046" y="111"/>
                    </a:cubicBezTo>
                    <a:cubicBezTo>
                      <a:pt x="825" y="370"/>
                      <a:pt x="602" y="643"/>
                      <a:pt x="375" y="931"/>
                    </a:cubicBezTo>
                    <a:cubicBezTo>
                      <a:pt x="250" y="1087"/>
                      <a:pt x="125" y="1249"/>
                      <a:pt x="1" y="1412"/>
                    </a:cubicBezTo>
                    <a:cubicBezTo>
                      <a:pt x="133" y="1376"/>
                      <a:pt x="270" y="1346"/>
                      <a:pt x="405" y="1319"/>
                    </a:cubicBezTo>
                    <a:cubicBezTo>
                      <a:pt x="681" y="1267"/>
                      <a:pt x="960" y="1228"/>
                      <a:pt x="1240" y="1210"/>
                    </a:cubicBezTo>
                    <a:cubicBezTo>
                      <a:pt x="1385" y="1202"/>
                      <a:pt x="1530" y="1196"/>
                      <a:pt x="1678" y="1196"/>
                    </a:cubicBezTo>
                    <a:cubicBezTo>
                      <a:pt x="1820" y="1196"/>
                      <a:pt x="1962" y="1202"/>
                      <a:pt x="2106" y="1214"/>
                    </a:cubicBezTo>
                    <a:cubicBezTo>
                      <a:pt x="2350" y="1237"/>
                      <a:pt x="2593" y="1271"/>
                      <a:pt x="2833" y="1322"/>
                    </a:cubicBezTo>
                    <a:cubicBezTo>
                      <a:pt x="2969" y="1260"/>
                      <a:pt x="3105" y="1199"/>
                      <a:pt x="3239" y="1136"/>
                    </a:cubicBezTo>
                    <a:lnTo>
                      <a:pt x="3239" y="1136"/>
                    </a:lnTo>
                    <a:cubicBezTo>
                      <a:pt x="3239" y="1136"/>
                      <a:pt x="3238" y="1136"/>
                      <a:pt x="3238" y="1136"/>
                    </a:cubicBezTo>
                    <a:cubicBezTo>
                      <a:pt x="3553" y="989"/>
                      <a:pt x="3866" y="839"/>
                      <a:pt x="4183" y="694"/>
                    </a:cubicBezTo>
                    <a:cubicBezTo>
                      <a:pt x="4352" y="618"/>
                      <a:pt x="4522" y="542"/>
                      <a:pt x="4690" y="469"/>
                    </a:cubicBezTo>
                    <a:cubicBezTo>
                      <a:pt x="4602" y="437"/>
                      <a:pt x="4512" y="408"/>
                      <a:pt x="4422" y="379"/>
                    </a:cubicBezTo>
                    <a:cubicBezTo>
                      <a:pt x="4233" y="318"/>
                      <a:pt x="4041" y="263"/>
                      <a:pt x="3848" y="216"/>
                    </a:cubicBezTo>
                    <a:cubicBezTo>
                      <a:pt x="3484" y="127"/>
                      <a:pt x="3116" y="59"/>
                      <a:pt x="2744" y="24"/>
                    </a:cubicBezTo>
                    <a:cubicBezTo>
                      <a:pt x="2557" y="9"/>
                      <a:pt x="2369" y="1"/>
                      <a:pt x="21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2796898" y="1878503"/>
                <a:ext cx="119225" cy="44806"/>
              </a:xfrm>
              <a:custGeom>
                <a:rect b="b" l="l" r="r" t="t"/>
                <a:pathLst>
                  <a:path extrusionOk="0" h="1283" w="3414">
                    <a:moveTo>
                      <a:pt x="2349" y="0"/>
                    </a:moveTo>
                    <a:cubicBezTo>
                      <a:pt x="2268" y="0"/>
                      <a:pt x="2189" y="3"/>
                      <a:pt x="2109" y="7"/>
                    </a:cubicBezTo>
                    <a:cubicBezTo>
                      <a:pt x="1858" y="20"/>
                      <a:pt x="1605" y="46"/>
                      <a:pt x="1355" y="87"/>
                    </a:cubicBezTo>
                    <a:cubicBezTo>
                      <a:pt x="1159" y="122"/>
                      <a:pt x="966" y="166"/>
                      <a:pt x="774" y="221"/>
                    </a:cubicBezTo>
                    <a:cubicBezTo>
                      <a:pt x="520" y="558"/>
                      <a:pt x="263" y="910"/>
                      <a:pt x="1" y="1283"/>
                    </a:cubicBezTo>
                    <a:cubicBezTo>
                      <a:pt x="154" y="1239"/>
                      <a:pt x="311" y="1204"/>
                      <a:pt x="470" y="1174"/>
                    </a:cubicBezTo>
                    <a:cubicBezTo>
                      <a:pt x="690" y="1137"/>
                      <a:pt x="912" y="1119"/>
                      <a:pt x="1134" y="1119"/>
                    </a:cubicBezTo>
                    <a:cubicBezTo>
                      <a:pt x="1187" y="1119"/>
                      <a:pt x="1238" y="1121"/>
                      <a:pt x="1290" y="1123"/>
                    </a:cubicBezTo>
                    <a:cubicBezTo>
                      <a:pt x="1321" y="1105"/>
                      <a:pt x="1352" y="1090"/>
                      <a:pt x="1383" y="1073"/>
                    </a:cubicBezTo>
                    <a:cubicBezTo>
                      <a:pt x="2047" y="722"/>
                      <a:pt x="2730" y="413"/>
                      <a:pt x="3413" y="103"/>
                    </a:cubicBezTo>
                    <a:cubicBezTo>
                      <a:pt x="3246" y="68"/>
                      <a:pt x="3078" y="45"/>
                      <a:pt x="2907" y="27"/>
                    </a:cubicBezTo>
                    <a:lnTo>
                      <a:pt x="2907" y="27"/>
                    </a:lnTo>
                    <a:lnTo>
                      <a:pt x="2933" y="31"/>
                    </a:lnTo>
                    <a:cubicBezTo>
                      <a:pt x="2740" y="13"/>
                      <a:pt x="2544" y="0"/>
                      <a:pt x="23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2764805" y="1922259"/>
                <a:ext cx="68727" cy="50009"/>
              </a:xfrm>
              <a:custGeom>
                <a:rect b="b" l="l" r="r" t="t"/>
                <a:pathLst>
                  <a:path extrusionOk="0" h="1432" w="1968">
                    <a:moveTo>
                      <a:pt x="1968" y="1"/>
                    </a:moveTo>
                    <a:cubicBezTo>
                      <a:pt x="1943" y="1"/>
                      <a:pt x="1915" y="2"/>
                      <a:pt x="1887" y="2"/>
                    </a:cubicBezTo>
                    <a:cubicBezTo>
                      <a:pt x="1727" y="11"/>
                      <a:pt x="1569" y="27"/>
                      <a:pt x="1413" y="52"/>
                    </a:cubicBezTo>
                    <a:cubicBezTo>
                      <a:pt x="1246" y="82"/>
                      <a:pt x="1080" y="118"/>
                      <a:pt x="916" y="169"/>
                    </a:cubicBezTo>
                    <a:lnTo>
                      <a:pt x="791" y="211"/>
                    </a:lnTo>
                    <a:cubicBezTo>
                      <a:pt x="735" y="294"/>
                      <a:pt x="678" y="375"/>
                      <a:pt x="619" y="459"/>
                    </a:cubicBezTo>
                    <a:cubicBezTo>
                      <a:pt x="444" y="712"/>
                      <a:pt x="225" y="1028"/>
                      <a:pt x="31" y="1336"/>
                    </a:cubicBezTo>
                    <a:cubicBezTo>
                      <a:pt x="9" y="1370"/>
                      <a:pt x="0" y="1401"/>
                      <a:pt x="5" y="1431"/>
                    </a:cubicBezTo>
                    <a:cubicBezTo>
                      <a:pt x="127" y="1311"/>
                      <a:pt x="253" y="1191"/>
                      <a:pt x="384" y="1079"/>
                    </a:cubicBezTo>
                    <a:cubicBezTo>
                      <a:pt x="575" y="915"/>
                      <a:pt x="775" y="762"/>
                      <a:pt x="978" y="618"/>
                    </a:cubicBezTo>
                    <a:cubicBezTo>
                      <a:pt x="1298" y="396"/>
                      <a:pt x="1629" y="190"/>
                      <a:pt x="19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7"/>
              <p:cNvSpPr/>
              <p:nvPr/>
            </p:nvSpPr>
            <p:spPr>
              <a:xfrm>
                <a:off x="3127394" y="1808275"/>
                <a:ext cx="81404" cy="177371"/>
              </a:xfrm>
              <a:custGeom>
                <a:rect b="b" l="l" r="r" t="t"/>
                <a:pathLst>
                  <a:path extrusionOk="0" h="5079" w="2331">
                    <a:moveTo>
                      <a:pt x="2252" y="0"/>
                    </a:moveTo>
                    <a:cubicBezTo>
                      <a:pt x="1690" y="70"/>
                      <a:pt x="1122" y="127"/>
                      <a:pt x="562" y="213"/>
                    </a:cubicBezTo>
                    <a:cubicBezTo>
                      <a:pt x="639" y="650"/>
                      <a:pt x="677" y="1096"/>
                      <a:pt x="681" y="1542"/>
                    </a:cubicBezTo>
                    <a:cubicBezTo>
                      <a:pt x="686" y="2118"/>
                      <a:pt x="649" y="2698"/>
                      <a:pt x="549" y="3265"/>
                    </a:cubicBezTo>
                    <a:cubicBezTo>
                      <a:pt x="453" y="3825"/>
                      <a:pt x="304" y="4378"/>
                      <a:pt x="79" y="4901"/>
                    </a:cubicBezTo>
                    <a:cubicBezTo>
                      <a:pt x="53" y="4962"/>
                      <a:pt x="28" y="5020"/>
                      <a:pt x="0" y="5079"/>
                    </a:cubicBezTo>
                    <a:cubicBezTo>
                      <a:pt x="131" y="4977"/>
                      <a:pt x="258" y="4866"/>
                      <a:pt x="384" y="4750"/>
                    </a:cubicBezTo>
                    <a:cubicBezTo>
                      <a:pt x="975" y="4206"/>
                      <a:pt x="1465" y="3533"/>
                      <a:pt x="1802" y="2805"/>
                    </a:cubicBezTo>
                    <a:cubicBezTo>
                      <a:pt x="2075" y="2212"/>
                      <a:pt x="2232" y="1600"/>
                      <a:pt x="2271" y="980"/>
                    </a:cubicBezTo>
                    <a:cubicBezTo>
                      <a:pt x="2330" y="685"/>
                      <a:pt x="2326" y="366"/>
                      <a:pt x="22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7"/>
              <p:cNvSpPr/>
              <p:nvPr/>
            </p:nvSpPr>
            <p:spPr>
              <a:xfrm>
                <a:off x="3019138" y="1816971"/>
                <a:ext cx="125686" cy="207056"/>
              </a:xfrm>
              <a:custGeom>
                <a:rect b="b" l="l" r="r" t="t"/>
                <a:pathLst>
                  <a:path extrusionOk="0" h="5929" w="3599">
                    <a:moveTo>
                      <a:pt x="3419" y="1"/>
                    </a:moveTo>
                    <a:cubicBezTo>
                      <a:pt x="3043" y="67"/>
                      <a:pt x="2668" y="151"/>
                      <a:pt x="2295" y="256"/>
                    </a:cubicBezTo>
                    <a:cubicBezTo>
                      <a:pt x="2135" y="302"/>
                      <a:pt x="1978" y="347"/>
                      <a:pt x="1818" y="396"/>
                    </a:cubicBezTo>
                    <a:cubicBezTo>
                      <a:pt x="1826" y="485"/>
                      <a:pt x="1833" y="575"/>
                      <a:pt x="1837" y="666"/>
                    </a:cubicBezTo>
                    <a:cubicBezTo>
                      <a:pt x="1842" y="810"/>
                      <a:pt x="1844" y="955"/>
                      <a:pt x="1837" y="1098"/>
                    </a:cubicBezTo>
                    <a:cubicBezTo>
                      <a:pt x="1823" y="1368"/>
                      <a:pt x="1797" y="1638"/>
                      <a:pt x="1755" y="1905"/>
                    </a:cubicBezTo>
                    <a:cubicBezTo>
                      <a:pt x="1667" y="2465"/>
                      <a:pt x="1511" y="3013"/>
                      <a:pt x="1308" y="3543"/>
                    </a:cubicBezTo>
                    <a:cubicBezTo>
                      <a:pt x="982" y="4391"/>
                      <a:pt x="535" y="5192"/>
                      <a:pt x="1" y="5926"/>
                    </a:cubicBezTo>
                    <a:cubicBezTo>
                      <a:pt x="35" y="5929"/>
                      <a:pt x="68" y="5929"/>
                      <a:pt x="103" y="5929"/>
                    </a:cubicBezTo>
                    <a:lnTo>
                      <a:pt x="146" y="5929"/>
                    </a:lnTo>
                    <a:cubicBezTo>
                      <a:pt x="726" y="5929"/>
                      <a:pt x="1322" y="5798"/>
                      <a:pt x="1920" y="5538"/>
                    </a:cubicBezTo>
                    <a:cubicBezTo>
                      <a:pt x="2240" y="5399"/>
                      <a:pt x="2551" y="5222"/>
                      <a:pt x="2852" y="5012"/>
                    </a:cubicBezTo>
                    <a:cubicBezTo>
                      <a:pt x="2958" y="4804"/>
                      <a:pt x="3053" y="4586"/>
                      <a:pt x="3136" y="4365"/>
                    </a:cubicBezTo>
                    <a:lnTo>
                      <a:pt x="3136" y="4366"/>
                    </a:lnTo>
                    <a:cubicBezTo>
                      <a:pt x="3355" y="3766"/>
                      <a:pt x="3488" y="3140"/>
                      <a:pt x="3550" y="2505"/>
                    </a:cubicBezTo>
                    <a:cubicBezTo>
                      <a:pt x="3586" y="2102"/>
                      <a:pt x="3598" y="1702"/>
                      <a:pt x="3576" y="1299"/>
                    </a:cubicBezTo>
                    <a:cubicBezTo>
                      <a:pt x="3556" y="913"/>
                      <a:pt x="3510" y="531"/>
                      <a:pt x="3447" y="151"/>
                    </a:cubicBezTo>
                    <a:lnTo>
                      <a:pt x="3445" y="142"/>
                    </a:lnTo>
                    <a:lnTo>
                      <a:pt x="3444" y="133"/>
                    </a:lnTo>
                    <a:lnTo>
                      <a:pt x="3444" y="135"/>
                    </a:lnTo>
                    <a:cubicBezTo>
                      <a:pt x="3434" y="91"/>
                      <a:pt x="3427" y="45"/>
                      <a:pt x="3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3139477" y="1821720"/>
                <a:ext cx="70" cy="314"/>
              </a:xfrm>
              <a:custGeom>
                <a:rect b="b" l="l" r="r" t="t"/>
                <a:pathLst>
                  <a:path extrusionOk="0" h="9" w="2">
                    <a:moveTo>
                      <a:pt x="1" y="0"/>
                    </a:moveTo>
                    <a:lnTo>
                      <a:pt x="1" y="0"/>
                    </a:lnTo>
                    <a:cubicBezTo>
                      <a:pt x="2" y="3"/>
                      <a:pt x="2" y="4"/>
                      <a:pt x="2" y="8"/>
                    </a:cubicBezTo>
                    <a:lnTo>
                      <a:pt x="2" y="4"/>
                    </a:lnTo>
                    <a:cubicBezTo>
                      <a:pt x="2" y="3"/>
                      <a:pt x="2" y="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2938050" y="1833559"/>
                <a:ext cx="137385" cy="190083"/>
              </a:xfrm>
              <a:custGeom>
                <a:rect b="b" l="l" r="r" t="t"/>
                <a:pathLst>
                  <a:path extrusionOk="0" h="5443" w="3934">
                    <a:moveTo>
                      <a:pt x="3910" y="1210"/>
                    </a:moveTo>
                    <a:cubicBezTo>
                      <a:pt x="3910" y="1215"/>
                      <a:pt x="3909" y="1219"/>
                      <a:pt x="3909" y="1224"/>
                    </a:cubicBezTo>
                    <a:lnTo>
                      <a:pt x="3909" y="1224"/>
                    </a:lnTo>
                    <a:cubicBezTo>
                      <a:pt x="3910" y="1220"/>
                      <a:pt x="3910" y="1216"/>
                      <a:pt x="3910" y="1210"/>
                    </a:cubicBezTo>
                    <a:close/>
                    <a:moveTo>
                      <a:pt x="3883" y="1"/>
                    </a:moveTo>
                    <a:cubicBezTo>
                      <a:pt x="3753" y="41"/>
                      <a:pt x="3627" y="79"/>
                      <a:pt x="3502" y="121"/>
                    </a:cubicBezTo>
                    <a:cubicBezTo>
                      <a:pt x="3037" y="276"/>
                      <a:pt x="2575" y="437"/>
                      <a:pt x="2121" y="611"/>
                    </a:cubicBezTo>
                    <a:cubicBezTo>
                      <a:pt x="2114" y="663"/>
                      <a:pt x="2109" y="713"/>
                      <a:pt x="2102" y="763"/>
                    </a:cubicBezTo>
                    <a:cubicBezTo>
                      <a:pt x="2084" y="869"/>
                      <a:pt x="2065" y="974"/>
                      <a:pt x="2044" y="1079"/>
                    </a:cubicBezTo>
                    <a:cubicBezTo>
                      <a:pt x="1994" y="1305"/>
                      <a:pt x="1938" y="1529"/>
                      <a:pt x="1869" y="1753"/>
                    </a:cubicBezTo>
                    <a:cubicBezTo>
                      <a:pt x="1729" y="2199"/>
                      <a:pt x="1559" y="2638"/>
                      <a:pt x="1350" y="3054"/>
                    </a:cubicBezTo>
                    <a:cubicBezTo>
                      <a:pt x="1140" y="3469"/>
                      <a:pt x="898" y="3868"/>
                      <a:pt x="614" y="4235"/>
                    </a:cubicBezTo>
                    <a:cubicBezTo>
                      <a:pt x="474" y="4417"/>
                      <a:pt x="324" y="4591"/>
                      <a:pt x="164" y="4752"/>
                    </a:cubicBezTo>
                    <a:cubicBezTo>
                      <a:pt x="110" y="4806"/>
                      <a:pt x="56" y="4860"/>
                      <a:pt x="1" y="4911"/>
                    </a:cubicBezTo>
                    <a:cubicBezTo>
                      <a:pt x="107" y="4950"/>
                      <a:pt x="212" y="4990"/>
                      <a:pt x="317" y="5026"/>
                    </a:cubicBezTo>
                    <a:cubicBezTo>
                      <a:pt x="698" y="5158"/>
                      <a:pt x="1039" y="5256"/>
                      <a:pt x="1358" y="5330"/>
                    </a:cubicBezTo>
                    <a:cubicBezTo>
                      <a:pt x="1626" y="5390"/>
                      <a:pt x="1896" y="5428"/>
                      <a:pt x="2164" y="5443"/>
                    </a:cubicBezTo>
                    <a:cubicBezTo>
                      <a:pt x="2210" y="5381"/>
                      <a:pt x="2255" y="5317"/>
                      <a:pt x="2299" y="5254"/>
                    </a:cubicBezTo>
                    <a:cubicBezTo>
                      <a:pt x="2302" y="5249"/>
                      <a:pt x="2304" y="5247"/>
                      <a:pt x="2305" y="5245"/>
                    </a:cubicBezTo>
                    <a:lnTo>
                      <a:pt x="2305" y="5243"/>
                    </a:lnTo>
                    <a:cubicBezTo>
                      <a:pt x="2785" y="4550"/>
                      <a:pt x="3188" y="3800"/>
                      <a:pt x="3484" y="3010"/>
                    </a:cubicBezTo>
                    <a:cubicBezTo>
                      <a:pt x="3485" y="3006"/>
                      <a:pt x="3485" y="3005"/>
                      <a:pt x="3487" y="3002"/>
                    </a:cubicBezTo>
                    <a:cubicBezTo>
                      <a:pt x="3593" y="2713"/>
                      <a:pt x="3685" y="2419"/>
                      <a:pt x="3754" y="2121"/>
                    </a:cubicBezTo>
                    <a:cubicBezTo>
                      <a:pt x="3824" y="1826"/>
                      <a:pt x="3876" y="1527"/>
                      <a:pt x="3909" y="1224"/>
                    </a:cubicBezTo>
                    <a:lnTo>
                      <a:pt x="3909" y="1224"/>
                    </a:lnTo>
                    <a:cubicBezTo>
                      <a:pt x="3908" y="1228"/>
                      <a:pt x="3907" y="1232"/>
                      <a:pt x="3906" y="1236"/>
                    </a:cubicBezTo>
                    <a:cubicBezTo>
                      <a:pt x="3928" y="991"/>
                      <a:pt x="3934" y="746"/>
                      <a:pt x="3926" y="501"/>
                    </a:cubicBezTo>
                    <a:cubicBezTo>
                      <a:pt x="3919" y="333"/>
                      <a:pt x="3904" y="168"/>
                      <a:pt x="38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3059751" y="1938288"/>
                <a:ext cx="105" cy="105"/>
              </a:xfrm>
              <a:custGeom>
                <a:rect b="b" l="l" r="r" t="t"/>
                <a:pathLst>
                  <a:path extrusionOk="0" h="3" w="3">
                    <a:moveTo>
                      <a:pt x="3" y="0"/>
                    </a:moveTo>
                    <a:cubicBezTo>
                      <a:pt x="3" y="3"/>
                      <a:pt x="3" y="3"/>
                      <a:pt x="3" y="0"/>
                    </a:cubicBezTo>
                    <a:lnTo>
                      <a:pt x="3" y="0"/>
                    </a:lnTo>
                    <a:cubicBezTo>
                      <a:pt x="0" y="3"/>
                      <a:pt x="0" y="3"/>
                      <a:pt x="3" y="0"/>
                    </a:cubicBezTo>
                    <a:lnTo>
                      <a:pt x="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7"/>
              <p:cNvSpPr/>
              <p:nvPr/>
            </p:nvSpPr>
            <p:spPr>
              <a:xfrm>
                <a:off x="3059647" y="1938707"/>
                <a:ext cx="35" cy="35"/>
              </a:xfrm>
              <a:custGeom>
                <a:rect b="b" l="l" r="r" t="t"/>
                <a:pathLst>
                  <a:path extrusionOk="0" h="1" w="1">
                    <a:moveTo>
                      <a:pt x="0" y="1"/>
                    </a:moveTo>
                    <a:lnTo>
                      <a:pt x="0" y="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7"/>
              <p:cNvSpPr/>
              <p:nvPr/>
            </p:nvSpPr>
            <p:spPr>
              <a:xfrm>
                <a:off x="2870722" y="1858248"/>
                <a:ext cx="132566" cy="144859"/>
              </a:xfrm>
              <a:custGeom>
                <a:rect b="b" l="l" r="r" t="t"/>
                <a:pathLst>
                  <a:path extrusionOk="0" h="4148" w="3796">
                    <a:moveTo>
                      <a:pt x="3396" y="1630"/>
                    </a:moveTo>
                    <a:cubicBezTo>
                      <a:pt x="3396" y="1631"/>
                      <a:pt x="3396" y="1632"/>
                      <a:pt x="3395" y="1633"/>
                    </a:cubicBezTo>
                    <a:lnTo>
                      <a:pt x="3395" y="1633"/>
                    </a:lnTo>
                    <a:cubicBezTo>
                      <a:pt x="3396" y="1632"/>
                      <a:pt x="3396" y="1631"/>
                      <a:pt x="3396" y="1630"/>
                    </a:cubicBezTo>
                    <a:close/>
                    <a:moveTo>
                      <a:pt x="3395" y="1633"/>
                    </a:moveTo>
                    <a:lnTo>
                      <a:pt x="3395" y="1633"/>
                    </a:lnTo>
                    <a:cubicBezTo>
                      <a:pt x="3395" y="1633"/>
                      <a:pt x="3395" y="1633"/>
                      <a:pt x="3395" y="1634"/>
                    </a:cubicBezTo>
                    <a:cubicBezTo>
                      <a:pt x="3395" y="1633"/>
                      <a:pt x="3395" y="1633"/>
                      <a:pt x="3395" y="1633"/>
                    </a:cubicBezTo>
                    <a:close/>
                    <a:moveTo>
                      <a:pt x="2574" y="3224"/>
                    </a:moveTo>
                    <a:lnTo>
                      <a:pt x="2574" y="3224"/>
                    </a:lnTo>
                    <a:cubicBezTo>
                      <a:pt x="2573" y="3225"/>
                      <a:pt x="2572" y="3227"/>
                      <a:pt x="2571" y="3228"/>
                    </a:cubicBezTo>
                    <a:lnTo>
                      <a:pt x="2571" y="3228"/>
                    </a:lnTo>
                    <a:cubicBezTo>
                      <a:pt x="2572" y="3227"/>
                      <a:pt x="2573" y="3225"/>
                      <a:pt x="2574" y="3224"/>
                    </a:cubicBezTo>
                    <a:close/>
                    <a:moveTo>
                      <a:pt x="2571" y="3228"/>
                    </a:moveTo>
                    <a:cubicBezTo>
                      <a:pt x="2569" y="3231"/>
                      <a:pt x="2567" y="3234"/>
                      <a:pt x="2565" y="3237"/>
                    </a:cubicBezTo>
                    <a:lnTo>
                      <a:pt x="2565" y="3237"/>
                    </a:lnTo>
                    <a:cubicBezTo>
                      <a:pt x="2567" y="3234"/>
                      <a:pt x="2569" y="3231"/>
                      <a:pt x="2571" y="3228"/>
                    </a:cubicBezTo>
                    <a:close/>
                    <a:moveTo>
                      <a:pt x="3795" y="1"/>
                    </a:moveTo>
                    <a:lnTo>
                      <a:pt x="3795" y="1"/>
                    </a:lnTo>
                    <a:cubicBezTo>
                      <a:pt x="3609" y="75"/>
                      <a:pt x="3423" y="150"/>
                      <a:pt x="3238" y="224"/>
                    </a:cubicBezTo>
                    <a:cubicBezTo>
                      <a:pt x="2897" y="362"/>
                      <a:pt x="2560" y="509"/>
                      <a:pt x="2220" y="652"/>
                    </a:cubicBezTo>
                    <a:cubicBezTo>
                      <a:pt x="2056" y="721"/>
                      <a:pt x="1892" y="787"/>
                      <a:pt x="1727" y="855"/>
                    </a:cubicBezTo>
                    <a:cubicBezTo>
                      <a:pt x="1650" y="1135"/>
                      <a:pt x="1535" y="1405"/>
                      <a:pt x="1397" y="1657"/>
                    </a:cubicBezTo>
                    <a:cubicBezTo>
                      <a:pt x="1246" y="1939"/>
                      <a:pt x="1073" y="2207"/>
                      <a:pt x="884" y="2463"/>
                    </a:cubicBezTo>
                    <a:cubicBezTo>
                      <a:pt x="688" y="2726"/>
                      <a:pt x="478" y="2981"/>
                      <a:pt x="261" y="3228"/>
                    </a:cubicBezTo>
                    <a:cubicBezTo>
                      <a:pt x="174" y="3325"/>
                      <a:pt x="89" y="3423"/>
                      <a:pt x="0" y="3518"/>
                    </a:cubicBezTo>
                    <a:cubicBezTo>
                      <a:pt x="54" y="3533"/>
                      <a:pt x="112" y="3551"/>
                      <a:pt x="173" y="3568"/>
                    </a:cubicBezTo>
                    <a:cubicBezTo>
                      <a:pt x="594" y="3699"/>
                      <a:pt x="1015" y="3858"/>
                      <a:pt x="1422" y="4014"/>
                    </a:cubicBezTo>
                    <a:cubicBezTo>
                      <a:pt x="1541" y="4058"/>
                      <a:pt x="1660" y="4103"/>
                      <a:pt x="1777" y="4148"/>
                    </a:cubicBezTo>
                    <a:cubicBezTo>
                      <a:pt x="2073" y="3874"/>
                      <a:pt x="2332" y="3566"/>
                      <a:pt x="2565" y="3237"/>
                    </a:cubicBezTo>
                    <a:lnTo>
                      <a:pt x="2565" y="3237"/>
                    </a:lnTo>
                    <a:cubicBezTo>
                      <a:pt x="2564" y="3238"/>
                      <a:pt x="2562" y="3239"/>
                      <a:pt x="2561" y="3241"/>
                    </a:cubicBezTo>
                    <a:cubicBezTo>
                      <a:pt x="2734" y="2989"/>
                      <a:pt x="2892" y="2727"/>
                      <a:pt x="3032" y="2457"/>
                    </a:cubicBezTo>
                    <a:cubicBezTo>
                      <a:pt x="3169" y="2187"/>
                      <a:pt x="3291" y="1911"/>
                      <a:pt x="3396" y="1630"/>
                    </a:cubicBezTo>
                    <a:lnTo>
                      <a:pt x="3396" y="1630"/>
                    </a:lnTo>
                    <a:cubicBezTo>
                      <a:pt x="3396" y="1630"/>
                      <a:pt x="3396" y="1630"/>
                      <a:pt x="3396" y="1630"/>
                    </a:cubicBezTo>
                    <a:lnTo>
                      <a:pt x="3396" y="1630"/>
                    </a:lnTo>
                    <a:cubicBezTo>
                      <a:pt x="3514" y="1307"/>
                      <a:pt x="3612" y="975"/>
                      <a:pt x="3685" y="638"/>
                    </a:cubicBezTo>
                    <a:cubicBezTo>
                      <a:pt x="3719" y="480"/>
                      <a:pt x="3747" y="318"/>
                      <a:pt x="3770" y="159"/>
                    </a:cubicBezTo>
                    <a:cubicBezTo>
                      <a:pt x="3779" y="107"/>
                      <a:pt x="3786" y="54"/>
                      <a:pt x="37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2815336" y="1891284"/>
                <a:ext cx="107771" cy="88389"/>
              </a:xfrm>
              <a:custGeom>
                <a:rect b="b" l="l" r="r" t="t"/>
                <a:pathLst>
                  <a:path extrusionOk="0" h="2531" w="3086">
                    <a:moveTo>
                      <a:pt x="1198" y="804"/>
                    </a:moveTo>
                    <a:lnTo>
                      <a:pt x="1187" y="808"/>
                    </a:lnTo>
                    <a:cubicBezTo>
                      <a:pt x="1191" y="806"/>
                      <a:pt x="1193" y="806"/>
                      <a:pt x="1198" y="804"/>
                    </a:cubicBezTo>
                    <a:close/>
                    <a:moveTo>
                      <a:pt x="2375" y="1372"/>
                    </a:moveTo>
                    <a:cubicBezTo>
                      <a:pt x="2372" y="1377"/>
                      <a:pt x="2368" y="1381"/>
                      <a:pt x="2365" y="1386"/>
                    </a:cubicBezTo>
                    <a:cubicBezTo>
                      <a:pt x="2368" y="1379"/>
                      <a:pt x="2372" y="1377"/>
                      <a:pt x="2375" y="1372"/>
                    </a:cubicBezTo>
                    <a:close/>
                    <a:moveTo>
                      <a:pt x="3086" y="0"/>
                    </a:moveTo>
                    <a:lnTo>
                      <a:pt x="3086" y="0"/>
                    </a:lnTo>
                    <a:cubicBezTo>
                      <a:pt x="3041" y="20"/>
                      <a:pt x="2999" y="38"/>
                      <a:pt x="2954" y="54"/>
                    </a:cubicBezTo>
                    <a:cubicBezTo>
                      <a:pt x="2368" y="292"/>
                      <a:pt x="1783" y="532"/>
                      <a:pt x="1210" y="799"/>
                    </a:cubicBezTo>
                    <a:lnTo>
                      <a:pt x="1210" y="799"/>
                    </a:lnTo>
                    <a:cubicBezTo>
                      <a:pt x="1212" y="798"/>
                      <a:pt x="1213" y="797"/>
                      <a:pt x="1215" y="797"/>
                    </a:cubicBezTo>
                    <a:lnTo>
                      <a:pt x="1215" y="797"/>
                    </a:lnTo>
                    <a:cubicBezTo>
                      <a:pt x="1211" y="799"/>
                      <a:pt x="1208" y="800"/>
                      <a:pt x="1204" y="801"/>
                    </a:cubicBezTo>
                    <a:lnTo>
                      <a:pt x="1204" y="801"/>
                    </a:lnTo>
                    <a:cubicBezTo>
                      <a:pt x="1206" y="801"/>
                      <a:pt x="1208" y="800"/>
                      <a:pt x="1210" y="799"/>
                    </a:cubicBezTo>
                    <a:lnTo>
                      <a:pt x="1210" y="799"/>
                    </a:lnTo>
                    <a:cubicBezTo>
                      <a:pt x="1207" y="800"/>
                      <a:pt x="1203" y="802"/>
                      <a:pt x="1198" y="804"/>
                    </a:cubicBezTo>
                    <a:cubicBezTo>
                      <a:pt x="1201" y="803"/>
                      <a:pt x="1203" y="802"/>
                      <a:pt x="1204" y="801"/>
                    </a:cubicBezTo>
                    <a:lnTo>
                      <a:pt x="1204" y="801"/>
                    </a:lnTo>
                    <a:cubicBezTo>
                      <a:pt x="1198" y="804"/>
                      <a:pt x="1191" y="808"/>
                      <a:pt x="1185" y="811"/>
                    </a:cubicBezTo>
                    <a:lnTo>
                      <a:pt x="1187" y="811"/>
                    </a:lnTo>
                    <a:cubicBezTo>
                      <a:pt x="1111" y="845"/>
                      <a:pt x="1035" y="882"/>
                      <a:pt x="960" y="918"/>
                    </a:cubicBezTo>
                    <a:cubicBezTo>
                      <a:pt x="730" y="1450"/>
                      <a:pt x="394" y="1926"/>
                      <a:pt x="0" y="2350"/>
                    </a:cubicBezTo>
                    <a:lnTo>
                      <a:pt x="84" y="2350"/>
                    </a:lnTo>
                    <a:cubicBezTo>
                      <a:pt x="167" y="2350"/>
                      <a:pt x="249" y="2351"/>
                      <a:pt x="331" y="2353"/>
                    </a:cubicBezTo>
                    <a:cubicBezTo>
                      <a:pt x="563" y="2365"/>
                      <a:pt x="816" y="2395"/>
                      <a:pt x="1078" y="2448"/>
                    </a:cubicBezTo>
                    <a:cubicBezTo>
                      <a:pt x="1191" y="2470"/>
                      <a:pt x="1309" y="2498"/>
                      <a:pt x="1437" y="2531"/>
                    </a:cubicBezTo>
                    <a:cubicBezTo>
                      <a:pt x="1550" y="2406"/>
                      <a:pt x="1661" y="2278"/>
                      <a:pt x="1769" y="2151"/>
                    </a:cubicBezTo>
                    <a:cubicBezTo>
                      <a:pt x="1980" y="1904"/>
                      <a:pt x="2180" y="1649"/>
                      <a:pt x="2366" y="1385"/>
                    </a:cubicBezTo>
                    <a:lnTo>
                      <a:pt x="2366" y="1385"/>
                    </a:lnTo>
                    <a:cubicBezTo>
                      <a:pt x="2366" y="1386"/>
                      <a:pt x="2365" y="1386"/>
                      <a:pt x="2365" y="1388"/>
                    </a:cubicBezTo>
                    <a:cubicBezTo>
                      <a:pt x="2500" y="1193"/>
                      <a:pt x="2630" y="993"/>
                      <a:pt x="2745" y="784"/>
                    </a:cubicBezTo>
                    <a:cubicBezTo>
                      <a:pt x="2855" y="579"/>
                      <a:pt x="2953" y="370"/>
                      <a:pt x="3036" y="152"/>
                    </a:cubicBezTo>
                    <a:lnTo>
                      <a:pt x="3036" y="152"/>
                    </a:lnTo>
                    <a:lnTo>
                      <a:pt x="3028" y="176"/>
                    </a:lnTo>
                    <a:cubicBezTo>
                      <a:pt x="3048" y="118"/>
                      <a:pt x="3069" y="60"/>
                      <a:pt x="30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2768576" y="1926624"/>
                <a:ext cx="73721" cy="48961"/>
              </a:xfrm>
              <a:custGeom>
                <a:rect b="b" l="l" r="r" t="t"/>
                <a:pathLst>
                  <a:path extrusionOk="0" h="1402" w="2111">
                    <a:moveTo>
                      <a:pt x="2111" y="0"/>
                    </a:moveTo>
                    <a:cubicBezTo>
                      <a:pt x="1447" y="333"/>
                      <a:pt x="805" y="712"/>
                      <a:pt x="237" y="1190"/>
                    </a:cubicBezTo>
                    <a:lnTo>
                      <a:pt x="240" y="1187"/>
                    </a:lnTo>
                    <a:lnTo>
                      <a:pt x="240" y="1187"/>
                    </a:lnTo>
                    <a:cubicBezTo>
                      <a:pt x="239" y="1189"/>
                      <a:pt x="236" y="1191"/>
                      <a:pt x="234" y="1193"/>
                    </a:cubicBezTo>
                    <a:lnTo>
                      <a:pt x="234" y="1193"/>
                    </a:lnTo>
                    <a:cubicBezTo>
                      <a:pt x="235" y="1192"/>
                      <a:pt x="236" y="1191"/>
                      <a:pt x="237" y="1190"/>
                    </a:cubicBezTo>
                    <a:lnTo>
                      <a:pt x="237" y="1190"/>
                    </a:lnTo>
                    <a:cubicBezTo>
                      <a:pt x="234" y="1193"/>
                      <a:pt x="232" y="1196"/>
                      <a:pt x="228" y="1198"/>
                    </a:cubicBezTo>
                    <a:lnTo>
                      <a:pt x="228" y="1198"/>
                    </a:lnTo>
                    <a:cubicBezTo>
                      <a:pt x="230" y="1196"/>
                      <a:pt x="232" y="1195"/>
                      <a:pt x="234" y="1193"/>
                    </a:cubicBezTo>
                    <a:lnTo>
                      <a:pt x="234" y="1193"/>
                    </a:lnTo>
                    <a:cubicBezTo>
                      <a:pt x="231" y="1195"/>
                      <a:pt x="228" y="1197"/>
                      <a:pt x="227" y="1199"/>
                    </a:cubicBezTo>
                    <a:lnTo>
                      <a:pt x="227" y="1199"/>
                    </a:lnTo>
                    <a:cubicBezTo>
                      <a:pt x="227" y="1199"/>
                      <a:pt x="228" y="1198"/>
                      <a:pt x="228" y="1198"/>
                    </a:cubicBezTo>
                    <a:lnTo>
                      <a:pt x="228" y="1198"/>
                    </a:lnTo>
                    <a:cubicBezTo>
                      <a:pt x="228" y="1199"/>
                      <a:pt x="227" y="1199"/>
                      <a:pt x="226" y="1200"/>
                    </a:cubicBezTo>
                    <a:cubicBezTo>
                      <a:pt x="227" y="1199"/>
                      <a:pt x="227" y="1199"/>
                      <a:pt x="227" y="1199"/>
                    </a:cubicBezTo>
                    <a:lnTo>
                      <a:pt x="227" y="1199"/>
                    </a:lnTo>
                    <a:cubicBezTo>
                      <a:pt x="226" y="1199"/>
                      <a:pt x="226" y="1199"/>
                      <a:pt x="225" y="1200"/>
                    </a:cubicBezTo>
                    <a:cubicBezTo>
                      <a:pt x="149" y="1265"/>
                      <a:pt x="73" y="1331"/>
                      <a:pt x="0" y="1400"/>
                    </a:cubicBezTo>
                    <a:cubicBezTo>
                      <a:pt x="7" y="1401"/>
                      <a:pt x="12" y="1401"/>
                      <a:pt x="19" y="1401"/>
                    </a:cubicBezTo>
                    <a:lnTo>
                      <a:pt x="424" y="1378"/>
                    </a:lnTo>
                    <a:lnTo>
                      <a:pt x="821" y="1356"/>
                    </a:lnTo>
                    <a:cubicBezTo>
                      <a:pt x="932" y="1349"/>
                      <a:pt x="1042" y="1343"/>
                      <a:pt x="1153" y="1341"/>
                    </a:cubicBezTo>
                    <a:cubicBezTo>
                      <a:pt x="1242" y="1250"/>
                      <a:pt x="1329" y="1156"/>
                      <a:pt x="1412" y="1058"/>
                    </a:cubicBezTo>
                    <a:cubicBezTo>
                      <a:pt x="1530" y="918"/>
                      <a:pt x="1643" y="773"/>
                      <a:pt x="1749" y="624"/>
                    </a:cubicBezTo>
                    <a:lnTo>
                      <a:pt x="1746" y="624"/>
                    </a:lnTo>
                    <a:cubicBezTo>
                      <a:pt x="1842" y="487"/>
                      <a:pt x="1930" y="348"/>
                      <a:pt x="2007" y="203"/>
                    </a:cubicBezTo>
                    <a:cubicBezTo>
                      <a:pt x="2043" y="135"/>
                      <a:pt x="2078" y="69"/>
                      <a:pt x="21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7"/>
            <p:cNvGrpSpPr/>
            <p:nvPr/>
          </p:nvGrpSpPr>
          <p:grpSpPr>
            <a:xfrm>
              <a:off x="9539166" y="2764123"/>
              <a:ext cx="1476564" cy="1218055"/>
              <a:chOff x="6485893" y="4370534"/>
              <a:chExt cx="973217" cy="802831"/>
            </a:xfrm>
          </p:grpSpPr>
          <p:sp>
            <p:nvSpPr>
              <p:cNvPr id="358" name="Google Shape;358;p7"/>
              <p:cNvSpPr/>
              <p:nvPr/>
            </p:nvSpPr>
            <p:spPr>
              <a:xfrm>
                <a:off x="6485893" y="4370534"/>
                <a:ext cx="880466" cy="710184"/>
              </a:xfrm>
              <a:custGeom>
                <a:rect b="b" l="l" r="r" t="t"/>
                <a:pathLst>
                  <a:path extrusionOk="0" h="20336" w="25212">
                    <a:moveTo>
                      <a:pt x="3597" y="1"/>
                    </a:moveTo>
                    <a:cubicBezTo>
                      <a:pt x="1583" y="1"/>
                      <a:pt x="1" y="2407"/>
                      <a:pt x="1726" y="4015"/>
                    </a:cubicBezTo>
                    <a:cubicBezTo>
                      <a:pt x="2679" y="4905"/>
                      <a:pt x="4032" y="5359"/>
                      <a:pt x="4605" y="6048"/>
                    </a:cubicBezTo>
                    <a:cubicBezTo>
                      <a:pt x="5260" y="6919"/>
                      <a:pt x="5233" y="8597"/>
                      <a:pt x="6240" y="9821"/>
                    </a:cubicBezTo>
                    <a:cubicBezTo>
                      <a:pt x="6735" y="10422"/>
                      <a:pt x="7245" y="10571"/>
                      <a:pt x="7987" y="10814"/>
                    </a:cubicBezTo>
                    <a:cubicBezTo>
                      <a:pt x="8308" y="10919"/>
                      <a:pt x="8568" y="11043"/>
                      <a:pt x="8863" y="11199"/>
                    </a:cubicBezTo>
                    <a:cubicBezTo>
                      <a:pt x="9776" y="11744"/>
                      <a:pt x="9413" y="11710"/>
                      <a:pt x="10182" y="13789"/>
                    </a:cubicBezTo>
                    <a:cubicBezTo>
                      <a:pt x="11318" y="16837"/>
                      <a:pt x="12125" y="15946"/>
                      <a:pt x="14182" y="17012"/>
                    </a:cubicBezTo>
                    <a:cubicBezTo>
                      <a:pt x="14932" y="17429"/>
                      <a:pt x="14936" y="17695"/>
                      <a:pt x="15592" y="18627"/>
                    </a:cubicBezTo>
                    <a:cubicBezTo>
                      <a:pt x="15791" y="18907"/>
                      <a:pt x="16020" y="19178"/>
                      <a:pt x="16317" y="19391"/>
                    </a:cubicBezTo>
                    <a:cubicBezTo>
                      <a:pt x="16601" y="19594"/>
                      <a:pt x="16446" y="19487"/>
                      <a:pt x="16651" y="19614"/>
                    </a:cubicBezTo>
                    <a:cubicBezTo>
                      <a:pt x="16961" y="19808"/>
                      <a:pt x="17334" y="19930"/>
                      <a:pt x="17552" y="20004"/>
                    </a:cubicBezTo>
                    <a:cubicBezTo>
                      <a:pt x="18237" y="20230"/>
                      <a:pt x="18897" y="20336"/>
                      <a:pt x="19518" y="20336"/>
                    </a:cubicBezTo>
                    <a:cubicBezTo>
                      <a:pt x="22963" y="20336"/>
                      <a:pt x="25211" y="17099"/>
                      <a:pt x="23811" y="13385"/>
                    </a:cubicBezTo>
                    <a:cubicBezTo>
                      <a:pt x="23254" y="11910"/>
                      <a:pt x="22510" y="11509"/>
                      <a:pt x="21575" y="10841"/>
                    </a:cubicBezTo>
                    <a:cubicBezTo>
                      <a:pt x="20567" y="10100"/>
                      <a:pt x="20495" y="9869"/>
                      <a:pt x="20065" y="8806"/>
                    </a:cubicBezTo>
                    <a:cubicBezTo>
                      <a:pt x="19040" y="6292"/>
                      <a:pt x="18176" y="5694"/>
                      <a:pt x="17153" y="5694"/>
                    </a:cubicBezTo>
                    <a:cubicBezTo>
                      <a:pt x="16869" y="5694"/>
                      <a:pt x="16573" y="5740"/>
                      <a:pt x="16257" y="5804"/>
                    </a:cubicBezTo>
                    <a:cubicBezTo>
                      <a:pt x="15964" y="5864"/>
                      <a:pt x="15700" y="5933"/>
                      <a:pt x="15434" y="5933"/>
                    </a:cubicBezTo>
                    <a:cubicBezTo>
                      <a:pt x="15002" y="5933"/>
                      <a:pt x="14567" y="5750"/>
                      <a:pt x="14003" y="5049"/>
                    </a:cubicBezTo>
                    <a:cubicBezTo>
                      <a:pt x="13814" y="4808"/>
                      <a:pt x="13637" y="4564"/>
                      <a:pt x="13455" y="4320"/>
                    </a:cubicBezTo>
                    <a:cubicBezTo>
                      <a:pt x="12163" y="2580"/>
                      <a:pt x="11181" y="2148"/>
                      <a:pt x="10330" y="2148"/>
                    </a:cubicBezTo>
                    <a:cubicBezTo>
                      <a:pt x="9494" y="2148"/>
                      <a:pt x="8784" y="2565"/>
                      <a:pt x="8033" y="2565"/>
                    </a:cubicBezTo>
                    <a:cubicBezTo>
                      <a:pt x="7906" y="2565"/>
                      <a:pt x="7777" y="2553"/>
                      <a:pt x="7646" y="2525"/>
                    </a:cubicBezTo>
                    <a:cubicBezTo>
                      <a:pt x="6777" y="2295"/>
                      <a:pt x="6131" y="1335"/>
                      <a:pt x="5478" y="762"/>
                    </a:cubicBezTo>
                    <a:cubicBezTo>
                      <a:pt x="4866" y="224"/>
                      <a:pt x="4211" y="1"/>
                      <a:pt x="35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7"/>
              <p:cNvSpPr/>
              <p:nvPr/>
            </p:nvSpPr>
            <p:spPr>
              <a:xfrm>
                <a:off x="6603334" y="4452425"/>
                <a:ext cx="855776" cy="720940"/>
              </a:xfrm>
              <a:custGeom>
                <a:rect b="b" l="l" r="r" t="t"/>
                <a:pathLst>
                  <a:path extrusionOk="0" h="20644" w="24505">
                    <a:moveTo>
                      <a:pt x="76" y="1"/>
                    </a:moveTo>
                    <a:cubicBezTo>
                      <a:pt x="35" y="1"/>
                      <a:pt x="0" y="55"/>
                      <a:pt x="46" y="89"/>
                    </a:cubicBezTo>
                    <a:cubicBezTo>
                      <a:pt x="231" y="288"/>
                      <a:pt x="339" y="285"/>
                      <a:pt x="698" y="593"/>
                    </a:cubicBezTo>
                    <a:lnTo>
                      <a:pt x="1455" y="1242"/>
                    </a:lnTo>
                    <a:cubicBezTo>
                      <a:pt x="3055" y="2659"/>
                      <a:pt x="5132" y="3775"/>
                      <a:pt x="9683" y="7609"/>
                    </a:cubicBezTo>
                    <a:cubicBezTo>
                      <a:pt x="9943" y="7825"/>
                      <a:pt x="10191" y="8054"/>
                      <a:pt x="10441" y="8282"/>
                    </a:cubicBezTo>
                    <a:cubicBezTo>
                      <a:pt x="11251" y="9023"/>
                      <a:pt x="11899" y="9645"/>
                      <a:pt x="11899" y="9645"/>
                    </a:cubicBezTo>
                    <a:cubicBezTo>
                      <a:pt x="11899" y="9645"/>
                      <a:pt x="11890" y="9637"/>
                      <a:pt x="11871" y="9619"/>
                    </a:cubicBezTo>
                    <a:lnTo>
                      <a:pt x="11871" y="9619"/>
                    </a:lnTo>
                    <a:cubicBezTo>
                      <a:pt x="11966" y="9710"/>
                      <a:pt x="12168" y="9904"/>
                      <a:pt x="12168" y="9904"/>
                    </a:cubicBezTo>
                    <a:cubicBezTo>
                      <a:pt x="12168" y="9904"/>
                      <a:pt x="12168" y="9903"/>
                      <a:pt x="12166" y="9901"/>
                    </a:cubicBezTo>
                    <a:lnTo>
                      <a:pt x="12166" y="9901"/>
                    </a:lnTo>
                    <a:cubicBezTo>
                      <a:pt x="14120" y="11788"/>
                      <a:pt x="13455" y="11093"/>
                      <a:pt x="14500" y="12022"/>
                    </a:cubicBezTo>
                    <a:cubicBezTo>
                      <a:pt x="15966" y="13331"/>
                      <a:pt x="16282" y="14090"/>
                      <a:pt x="20016" y="17497"/>
                    </a:cubicBezTo>
                    <a:cubicBezTo>
                      <a:pt x="20655" y="18081"/>
                      <a:pt x="20657" y="18128"/>
                      <a:pt x="22313" y="19492"/>
                    </a:cubicBezTo>
                    <a:cubicBezTo>
                      <a:pt x="22563" y="19698"/>
                      <a:pt x="22817" y="19902"/>
                      <a:pt x="23078" y="20095"/>
                    </a:cubicBezTo>
                    <a:cubicBezTo>
                      <a:pt x="23212" y="20193"/>
                      <a:pt x="23350" y="20287"/>
                      <a:pt x="23488" y="20385"/>
                    </a:cubicBezTo>
                    <a:cubicBezTo>
                      <a:pt x="23549" y="20426"/>
                      <a:pt x="23607" y="20468"/>
                      <a:pt x="23668" y="20509"/>
                    </a:cubicBezTo>
                    <a:cubicBezTo>
                      <a:pt x="23755" y="20567"/>
                      <a:pt x="23846" y="20624"/>
                      <a:pt x="23951" y="20638"/>
                    </a:cubicBezTo>
                    <a:cubicBezTo>
                      <a:pt x="23976" y="20641"/>
                      <a:pt x="24002" y="20643"/>
                      <a:pt x="24027" y="20643"/>
                    </a:cubicBezTo>
                    <a:cubicBezTo>
                      <a:pt x="24115" y="20643"/>
                      <a:pt x="24199" y="20620"/>
                      <a:pt x="24274" y="20567"/>
                    </a:cubicBezTo>
                    <a:cubicBezTo>
                      <a:pt x="24301" y="20548"/>
                      <a:pt x="24328" y="20526"/>
                      <a:pt x="24345" y="20502"/>
                    </a:cubicBezTo>
                    <a:cubicBezTo>
                      <a:pt x="24390" y="20455"/>
                      <a:pt x="24420" y="20400"/>
                      <a:pt x="24439" y="20340"/>
                    </a:cubicBezTo>
                    <a:cubicBezTo>
                      <a:pt x="24504" y="20126"/>
                      <a:pt x="24391" y="19895"/>
                      <a:pt x="24205" y="19815"/>
                    </a:cubicBezTo>
                    <a:cubicBezTo>
                      <a:pt x="24143" y="19778"/>
                      <a:pt x="23699" y="19467"/>
                      <a:pt x="23651" y="19433"/>
                    </a:cubicBezTo>
                    <a:cubicBezTo>
                      <a:pt x="23024" y="18967"/>
                      <a:pt x="21533" y="17725"/>
                      <a:pt x="20879" y="17120"/>
                    </a:cubicBezTo>
                    <a:cubicBezTo>
                      <a:pt x="20492" y="16763"/>
                      <a:pt x="19464" y="15872"/>
                      <a:pt x="18626" y="15088"/>
                    </a:cubicBezTo>
                    <a:cubicBezTo>
                      <a:pt x="18442" y="14911"/>
                      <a:pt x="18260" y="14733"/>
                      <a:pt x="18078" y="14554"/>
                    </a:cubicBezTo>
                    <a:cubicBezTo>
                      <a:pt x="17923" y="14401"/>
                      <a:pt x="16013" y="12454"/>
                      <a:pt x="14737" y="11384"/>
                    </a:cubicBezTo>
                    <a:cubicBezTo>
                      <a:pt x="13651" y="10470"/>
                      <a:pt x="14853" y="11602"/>
                      <a:pt x="12098" y="9073"/>
                    </a:cubicBezTo>
                    <a:cubicBezTo>
                      <a:pt x="7121" y="4505"/>
                      <a:pt x="3113" y="2194"/>
                      <a:pt x="1957" y="1244"/>
                    </a:cubicBezTo>
                    <a:cubicBezTo>
                      <a:pt x="739" y="245"/>
                      <a:pt x="431" y="41"/>
                      <a:pt x="94" y="5"/>
                    </a:cubicBezTo>
                    <a:cubicBezTo>
                      <a:pt x="88" y="2"/>
                      <a:pt x="82" y="1"/>
                      <a:pt x="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7"/>
            <p:cNvSpPr/>
            <p:nvPr/>
          </p:nvSpPr>
          <p:spPr>
            <a:xfrm>
              <a:off x="8788333" y="3913871"/>
              <a:ext cx="1688911" cy="558824"/>
            </a:xfrm>
            <a:custGeom>
              <a:rect b="b" l="l" r="r" t="t"/>
              <a:pathLst>
                <a:path extrusionOk="0" h="8896" w="26886">
                  <a:moveTo>
                    <a:pt x="17754" y="1"/>
                  </a:moveTo>
                  <a:cubicBezTo>
                    <a:pt x="17670" y="1"/>
                    <a:pt x="17587" y="3"/>
                    <a:pt x="17504" y="9"/>
                  </a:cubicBezTo>
                  <a:cubicBezTo>
                    <a:pt x="17174" y="30"/>
                    <a:pt x="16905" y="64"/>
                    <a:pt x="17167" y="417"/>
                  </a:cubicBezTo>
                  <a:cubicBezTo>
                    <a:pt x="17369" y="691"/>
                    <a:pt x="17668" y="872"/>
                    <a:pt x="17969" y="1012"/>
                  </a:cubicBezTo>
                  <a:cubicBezTo>
                    <a:pt x="18820" y="1412"/>
                    <a:pt x="19810" y="1588"/>
                    <a:pt x="20775" y="1588"/>
                  </a:cubicBezTo>
                  <a:cubicBezTo>
                    <a:pt x="20958" y="1588"/>
                    <a:pt x="21142" y="1581"/>
                    <a:pt x="21323" y="1569"/>
                  </a:cubicBezTo>
                  <a:lnTo>
                    <a:pt x="21323" y="1569"/>
                  </a:lnTo>
                  <a:cubicBezTo>
                    <a:pt x="20625" y="1885"/>
                    <a:pt x="19937" y="2230"/>
                    <a:pt x="19246" y="2572"/>
                  </a:cubicBezTo>
                  <a:cubicBezTo>
                    <a:pt x="18602" y="2017"/>
                    <a:pt x="17845" y="1595"/>
                    <a:pt x="17036" y="1329"/>
                  </a:cubicBezTo>
                  <a:cubicBezTo>
                    <a:pt x="16445" y="1135"/>
                    <a:pt x="15790" y="968"/>
                    <a:pt x="15166" y="967"/>
                  </a:cubicBezTo>
                  <a:cubicBezTo>
                    <a:pt x="15149" y="967"/>
                    <a:pt x="15133" y="967"/>
                    <a:pt x="15116" y="967"/>
                  </a:cubicBezTo>
                  <a:cubicBezTo>
                    <a:pt x="14808" y="967"/>
                    <a:pt x="14576" y="999"/>
                    <a:pt x="14801" y="1351"/>
                  </a:cubicBezTo>
                  <a:cubicBezTo>
                    <a:pt x="14985" y="1636"/>
                    <a:pt x="15270" y="1838"/>
                    <a:pt x="15560" y="1999"/>
                  </a:cubicBezTo>
                  <a:cubicBezTo>
                    <a:pt x="16525" y="2538"/>
                    <a:pt x="17703" y="2777"/>
                    <a:pt x="18822" y="2784"/>
                  </a:cubicBezTo>
                  <a:cubicBezTo>
                    <a:pt x="18186" y="3100"/>
                    <a:pt x="17546" y="3408"/>
                    <a:pt x="16897" y="3684"/>
                  </a:cubicBezTo>
                  <a:cubicBezTo>
                    <a:pt x="16282" y="3093"/>
                    <a:pt x="15547" y="2628"/>
                    <a:pt x="14753" y="2318"/>
                  </a:cubicBezTo>
                  <a:cubicBezTo>
                    <a:pt x="14173" y="2093"/>
                    <a:pt x="13528" y="1893"/>
                    <a:pt x="12904" y="1856"/>
                  </a:cubicBezTo>
                  <a:cubicBezTo>
                    <a:pt x="12846" y="1853"/>
                    <a:pt x="12789" y="1850"/>
                    <a:pt x="12737" y="1850"/>
                  </a:cubicBezTo>
                  <a:cubicBezTo>
                    <a:pt x="12494" y="1850"/>
                    <a:pt x="12341" y="1906"/>
                    <a:pt x="12521" y="2220"/>
                  </a:cubicBezTo>
                  <a:cubicBezTo>
                    <a:pt x="12688" y="2516"/>
                    <a:pt x="12962" y="2731"/>
                    <a:pt x="13243" y="2911"/>
                  </a:cubicBezTo>
                  <a:cubicBezTo>
                    <a:pt x="14174" y="3500"/>
                    <a:pt x="15335" y="3800"/>
                    <a:pt x="16449" y="3869"/>
                  </a:cubicBezTo>
                  <a:cubicBezTo>
                    <a:pt x="16263" y="3943"/>
                    <a:pt x="16077" y="4015"/>
                    <a:pt x="15889" y="4083"/>
                  </a:cubicBezTo>
                  <a:cubicBezTo>
                    <a:pt x="15317" y="4288"/>
                    <a:pt x="14725" y="4464"/>
                    <a:pt x="14122" y="4620"/>
                  </a:cubicBezTo>
                  <a:cubicBezTo>
                    <a:pt x="13516" y="4050"/>
                    <a:pt x="12799" y="3601"/>
                    <a:pt x="12025" y="3301"/>
                  </a:cubicBezTo>
                  <a:cubicBezTo>
                    <a:pt x="11445" y="3075"/>
                    <a:pt x="10799" y="2875"/>
                    <a:pt x="10176" y="2839"/>
                  </a:cubicBezTo>
                  <a:cubicBezTo>
                    <a:pt x="10116" y="2835"/>
                    <a:pt x="10057" y="2832"/>
                    <a:pt x="10004" y="2832"/>
                  </a:cubicBezTo>
                  <a:cubicBezTo>
                    <a:pt x="9763" y="2832"/>
                    <a:pt x="9614" y="2890"/>
                    <a:pt x="9791" y="3203"/>
                  </a:cubicBezTo>
                  <a:cubicBezTo>
                    <a:pt x="9960" y="3497"/>
                    <a:pt x="10233" y="3714"/>
                    <a:pt x="10515" y="3894"/>
                  </a:cubicBezTo>
                  <a:cubicBezTo>
                    <a:pt x="11329" y="4406"/>
                    <a:pt x="12316" y="4702"/>
                    <a:pt x="13295" y="4814"/>
                  </a:cubicBezTo>
                  <a:cubicBezTo>
                    <a:pt x="12639" y="4954"/>
                    <a:pt x="11972" y="5070"/>
                    <a:pt x="11299" y="5151"/>
                  </a:cubicBezTo>
                  <a:cubicBezTo>
                    <a:pt x="10689" y="4464"/>
                    <a:pt x="9929" y="3916"/>
                    <a:pt x="9093" y="3543"/>
                  </a:cubicBezTo>
                  <a:cubicBezTo>
                    <a:pt x="8525" y="3289"/>
                    <a:pt x="7890" y="3056"/>
                    <a:pt x="7269" y="2991"/>
                  </a:cubicBezTo>
                  <a:cubicBezTo>
                    <a:pt x="7187" y="2982"/>
                    <a:pt x="7108" y="2975"/>
                    <a:pt x="7039" y="2975"/>
                  </a:cubicBezTo>
                  <a:cubicBezTo>
                    <a:pt x="6833" y="2975"/>
                    <a:pt x="6718" y="3041"/>
                    <a:pt x="6867" y="3336"/>
                  </a:cubicBezTo>
                  <a:cubicBezTo>
                    <a:pt x="7019" y="3638"/>
                    <a:pt x="7283" y="3869"/>
                    <a:pt x="7555" y="4059"/>
                  </a:cubicBezTo>
                  <a:cubicBezTo>
                    <a:pt x="8514" y="4731"/>
                    <a:pt x="9746" y="5090"/>
                    <a:pt x="10921" y="5191"/>
                  </a:cubicBezTo>
                  <a:cubicBezTo>
                    <a:pt x="10125" y="5274"/>
                    <a:pt x="9322" y="5318"/>
                    <a:pt x="8522" y="5318"/>
                  </a:cubicBezTo>
                  <a:cubicBezTo>
                    <a:pt x="8343" y="5318"/>
                    <a:pt x="8164" y="5316"/>
                    <a:pt x="7986" y="5311"/>
                  </a:cubicBezTo>
                  <a:cubicBezTo>
                    <a:pt x="7472" y="4618"/>
                    <a:pt x="6816" y="4033"/>
                    <a:pt x="6076" y="3593"/>
                  </a:cubicBezTo>
                  <a:cubicBezTo>
                    <a:pt x="5542" y="3275"/>
                    <a:pt x="4937" y="2971"/>
                    <a:pt x="4329" y="2835"/>
                  </a:cubicBezTo>
                  <a:cubicBezTo>
                    <a:pt x="4215" y="2809"/>
                    <a:pt x="4109" y="2788"/>
                    <a:pt x="4025" y="2788"/>
                  </a:cubicBezTo>
                  <a:cubicBezTo>
                    <a:pt x="3869" y="2788"/>
                    <a:pt x="3791" y="2863"/>
                    <a:pt x="3890" y="3131"/>
                  </a:cubicBezTo>
                  <a:cubicBezTo>
                    <a:pt x="4006" y="3449"/>
                    <a:pt x="4242" y="3709"/>
                    <a:pt x="4493" y="3931"/>
                  </a:cubicBezTo>
                  <a:cubicBezTo>
                    <a:pt x="5187" y="4549"/>
                    <a:pt x="6078" y="4991"/>
                    <a:pt x="6993" y="5263"/>
                  </a:cubicBezTo>
                  <a:cubicBezTo>
                    <a:pt x="6212" y="5209"/>
                    <a:pt x="5439" y="5113"/>
                    <a:pt x="4683" y="4974"/>
                  </a:cubicBezTo>
                  <a:cubicBezTo>
                    <a:pt x="3707" y="4452"/>
                    <a:pt x="2569" y="4101"/>
                    <a:pt x="1471" y="4101"/>
                  </a:cubicBezTo>
                  <a:cubicBezTo>
                    <a:pt x="1433" y="4101"/>
                    <a:pt x="1396" y="4101"/>
                    <a:pt x="1359" y="4102"/>
                  </a:cubicBezTo>
                  <a:cubicBezTo>
                    <a:pt x="1025" y="4109"/>
                    <a:pt x="677" y="4153"/>
                    <a:pt x="383" y="4319"/>
                  </a:cubicBezTo>
                  <a:cubicBezTo>
                    <a:pt x="1" y="4537"/>
                    <a:pt x="234" y="4676"/>
                    <a:pt x="525" y="4830"/>
                  </a:cubicBezTo>
                  <a:cubicBezTo>
                    <a:pt x="1078" y="5119"/>
                    <a:pt x="1735" y="5281"/>
                    <a:pt x="2348" y="5386"/>
                  </a:cubicBezTo>
                  <a:cubicBezTo>
                    <a:pt x="2714" y="5449"/>
                    <a:pt x="3085" y="5480"/>
                    <a:pt x="3456" y="5480"/>
                  </a:cubicBezTo>
                  <a:cubicBezTo>
                    <a:pt x="3932" y="5480"/>
                    <a:pt x="4409" y="5428"/>
                    <a:pt x="4874" y="5324"/>
                  </a:cubicBezTo>
                  <a:cubicBezTo>
                    <a:pt x="5738" y="5469"/>
                    <a:pt x="6619" y="5560"/>
                    <a:pt x="7505" y="5593"/>
                  </a:cubicBezTo>
                  <a:cubicBezTo>
                    <a:pt x="6427" y="5962"/>
                    <a:pt x="5364" y="6580"/>
                    <a:pt x="4612" y="7421"/>
                  </a:cubicBezTo>
                  <a:cubicBezTo>
                    <a:pt x="4389" y="7668"/>
                    <a:pt x="4184" y="7954"/>
                    <a:pt x="4104" y="8281"/>
                  </a:cubicBezTo>
                  <a:cubicBezTo>
                    <a:pt x="4043" y="8532"/>
                    <a:pt x="4108" y="8610"/>
                    <a:pt x="4234" y="8610"/>
                  </a:cubicBezTo>
                  <a:cubicBezTo>
                    <a:pt x="4324" y="8610"/>
                    <a:pt x="4444" y="8571"/>
                    <a:pt x="4573" y="8526"/>
                  </a:cubicBezTo>
                  <a:cubicBezTo>
                    <a:pt x="5164" y="8321"/>
                    <a:pt x="5730" y="7949"/>
                    <a:pt x="6225" y="7574"/>
                  </a:cubicBezTo>
                  <a:cubicBezTo>
                    <a:pt x="6925" y="7042"/>
                    <a:pt x="7519" y="6367"/>
                    <a:pt x="7952" y="5601"/>
                  </a:cubicBezTo>
                  <a:cubicBezTo>
                    <a:pt x="8092" y="5604"/>
                    <a:pt x="8232" y="5605"/>
                    <a:pt x="8372" y="5605"/>
                  </a:cubicBezTo>
                  <a:cubicBezTo>
                    <a:pt x="9159" y="5605"/>
                    <a:pt x="9948" y="5566"/>
                    <a:pt x="10731" y="5489"/>
                  </a:cubicBezTo>
                  <a:lnTo>
                    <a:pt x="10731" y="5489"/>
                  </a:lnTo>
                  <a:cubicBezTo>
                    <a:pt x="9751" y="6007"/>
                    <a:pt x="8826" y="6751"/>
                    <a:pt x="8220" y="7660"/>
                  </a:cubicBezTo>
                  <a:cubicBezTo>
                    <a:pt x="8035" y="7938"/>
                    <a:pt x="7874" y="8249"/>
                    <a:pt x="7841" y="8584"/>
                  </a:cubicBezTo>
                  <a:cubicBezTo>
                    <a:pt x="7819" y="8817"/>
                    <a:pt x="7878" y="8895"/>
                    <a:pt x="7982" y="8895"/>
                  </a:cubicBezTo>
                  <a:cubicBezTo>
                    <a:pt x="8074" y="8895"/>
                    <a:pt x="8202" y="8833"/>
                    <a:pt x="8340" y="8761"/>
                  </a:cubicBezTo>
                  <a:cubicBezTo>
                    <a:pt x="8895" y="8473"/>
                    <a:pt x="9402" y="8025"/>
                    <a:pt x="9838" y="7584"/>
                  </a:cubicBezTo>
                  <a:cubicBezTo>
                    <a:pt x="10444" y="6969"/>
                    <a:pt x="10929" y="6236"/>
                    <a:pt x="11249" y="5436"/>
                  </a:cubicBezTo>
                  <a:cubicBezTo>
                    <a:pt x="12080" y="5336"/>
                    <a:pt x="12903" y="5195"/>
                    <a:pt x="13709" y="5019"/>
                  </a:cubicBezTo>
                  <a:lnTo>
                    <a:pt x="13709" y="5019"/>
                  </a:lnTo>
                  <a:cubicBezTo>
                    <a:pt x="12792" y="5681"/>
                    <a:pt x="11963" y="6572"/>
                    <a:pt x="11488" y="7582"/>
                  </a:cubicBezTo>
                  <a:cubicBezTo>
                    <a:pt x="11347" y="7885"/>
                    <a:pt x="11231" y="8216"/>
                    <a:pt x="11250" y="8554"/>
                  </a:cubicBezTo>
                  <a:cubicBezTo>
                    <a:pt x="11262" y="8766"/>
                    <a:pt x="11321" y="8842"/>
                    <a:pt x="11409" y="8842"/>
                  </a:cubicBezTo>
                  <a:cubicBezTo>
                    <a:pt x="11504" y="8842"/>
                    <a:pt x="11633" y="8754"/>
                    <a:pt x="11771" y="8653"/>
                  </a:cubicBezTo>
                  <a:cubicBezTo>
                    <a:pt x="12278" y="8288"/>
                    <a:pt x="12712" y="7770"/>
                    <a:pt x="13080" y="7266"/>
                  </a:cubicBezTo>
                  <a:cubicBezTo>
                    <a:pt x="13590" y="6566"/>
                    <a:pt x="13963" y="5761"/>
                    <a:pt x="14159" y="4916"/>
                  </a:cubicBezTo>
                  <a:cubicBezTo>
                    <a:pt x="14322" y="4878"/>
                    <a:pt x="14484" y="4839"/>
                    <a:pt x="14642" y="4798"/>
                  </a:cubicBezTo>
                  <a:cubicBezTo>
                    <a:pt x="15288" y="4629"/>
                    <a:pt x="15918" y="4407"/>
                    <a:pt x="16539" y="4153"/>
                  </a:cubicBezTo>
                  <a:lnTo>
                    <a:pt x="16539" y="4153"/>
                  </a:lnTo>
                  <a:cubicBezTo>
                    <a:pt x="15674" y="4856"/>
                    <a:pt x="14905" y="5772"/>
                    <a:pt x="14489" y="6790"/>
                  </a:cubicBezTo>
                  <a:cubicBezTo>
                    <a:pt x="14363" y="7099"/>
                    <a:pt x="14265" y="7436"/>
                    <a:pt x="14300" y="7773"/>
                  </a:cubicBezTo>
                  <a:cubicBezTo>
                    <a:pt x="14321" y="7978"/>
                    <a:pt x="14381" y="8052"/>
                    <a:pt x="14465" y="8052"/>
                  </a:cubicBezTo>
                  <a:cubicBezTo>
                    <a:pt x="14561" y="8052"/>
                    <a:pt x="14687" y="7956"/>
                    <a:pt x="14825" y="7846"/>
                  </a:cubicBezTo>
                  <a:cubicBezTo>
                    <a:pt x="15310" y="7455"/>
                    <a:pt x="15719" y="6917"/>
                    <a:pt x="16061" y="6396"/>
                  </a:cubicBezTo>
                  <a:cubicBezTo>
                    <a:pt x="16547" y="5656"/>
                    <a:pt x="16883" y="4818"/>
                    <a:pt x="17033" y="3945"/>
                  </a:cubicBezTo>
                  <a:cubicBezTo>
                    <a:pt x="17677" y="3663"/>
                    <a:pt x="18313" y="3352"/>
                    <a:pt x="18947" y="3038"/>
                  </a:cubicBezTo>
                  <a:lnTo>
                    <a:pt x="18947" y="3038"/>
                  </a:lnTo>
                  <a:cubicBezTo>
                    <a:pt x="18107" y="3787"/>
                    <a:pt x="17378" y="4756"/>
                    <a:pt x="17013" y="5807"/>
                  </a:cubicBezTo>
                  <a:cubicBezTo>
                    <a:pt x="16902" y="6120"/>
                    <a:pt x="16822" y="6463"/>
                    <a:pt x="16876" y="6797"/>
                  </a:cubicBezTo>
                  <a:cubicBezTo>
                    <a:pt x="16907" y="6995"/>
                    <a:pt x="16968" y="7067"/>
                    <a:pt x="17049" y="7067"/>
                  </a:cubicBezTo>
                  <a:cubicBezTo>
                    <a:pt x="17145" y="7067"/>
                    <a:pt x="17269" y="6963"/>
                    <a:pt x="17403" y="6842"/>
                  </a:cubicBezTo>
                  <a:cubicBezTo>
                    <a:pt x="17869" y="6427"/>
                    <a:pt x="18250" y="5865"/>
                    <a:pt x="18562" y="5329"/>
                  </a:cubicBezTo>
                  <a:cubicBezTo>
                    <a:pt x="19010" y="4559"/>
                    <a:pt x="19302" y="3696"/>
                    <a:pt x="19402" y="2811"/>
                  </a:cubicBezTo>
                  <a:cubicBezTo>
                    <a:pt x="20057" y="2485"/>
                    <a:pt x="20710" y="2161"/>
                    <a:pt x="21371" y="1864"/>
                  </a:cubicBezTo>
                  <a:lnTo>
                    <a:pt x="21371" y="1864"/>
                  </a:lnTo>
                  <a:cubicBezTo>
                    <a:pt x="20606" y="2662"/>
                    <a:pt x="19964" y="3659"/>
                    <a:pt x="19678" y="4711"/>
                  </a:cubicBezTo>
                  <a:cubicBezTo>
                    <a:pt x="19590" y="5032"/>
                    <a:pt x="19533" y="5379"/>
                    <a:pt x="19611" y="5709"/>
                  </a:cubicBezTo>
                  <a:cubicBezTo>
                    <a:pt x="19655" y="5897"/>
                    <a:pt x="19717" y="5967"/>
                    <a:pt x="19793" y="5967"/>
                  </a:cubicBezTo>
                  <a:cubicBezTo>
                    <a:pt x="19891" y="5967"/>
                    <a:pt x="20010" y="5851"/>
                    <a:pt x="20141" y="5717"/>
                  </a:cubicBezTo>
                  <a:cubicBezTo>
                    <a:pt x="20576" y="5270"/>
                    <a:pt x="20917" y="4685"/>
                    <a:pt x="21191" y="4128"/>
                  </a:cubicBezTo>
                  <a:cubicBezTo>
                    <a:pt x="21571" y="3358"/>
                    <a:pt x="21799" y="2513"/>
                    <a:pt x="21851" y="1654"/>
                  </a:cubicBezTo>
                  <a:cubicBezTo>
                    <a:pt x="23311" y="1036"/>
                    <a:pt x="24816" y="585"/>
                    <a:pt x="26436" y="585"/>
                  </a:cubicBezTo>
                  <a:cubicBezTo>
                    <a:pt x="26519" y="585"/>
                    <a:pt x="26603" y="586"/>
                    <a:pt x="26687" y="589"/>
                  </a:cubicBezTo>
                  <a:cubicBezTo>
                    <a:pt x="26688" y="589"/>
                    <a:pt x="26689" y="589"/>
                    <a:pt x="26690" y="589"/>
                  </a:cubicBezTo>
                  <a:cubicBezTo>
                    <a:pt x="26886" y="589"/>
                    <a:pt x="26885" y="279"/>
                    <a:pt x="26686" y="274"/>
                  </a:cubicBezTo>
                  <a:cubicBezTo>
                    <a:pt x="26601" y="271"/>
                    <a:pt x="26516" y="270"/>
                    <a:pt x="26431" y="270"/>
                  </a:cubicBezTo>
                  <a:cubicBezTo>
                    <a:pt x="24769" y="270"/>
                    <a:pt x="23236" y="741"/>
                    <a:pt x="21751" y="1381"/>
                  </a:cubicBezTo>
                  <a:cubicBezTo>
                    <a:pt x="21055" y="845"/>
                    <a:pt x="20246" y="457"/>
                    <a:pt x="19395" y="242"/>
                  </a:cubicBezTo>
                  <a:cubicBezTo>
                    <a:pt x="18873" y="108"/>
                    <a:pt x="18303" y="1"/>
                    <a:pt x="177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1" name="Shape 361"/>
        <p:cNvGrpSpPr/>
        <p:nvPr/>
      </p:nvGrpSpPr>
      <p:grpSpPr>
        <a:xfrm>
          <a:off x="0" y="0"/>
          <a:ext cx="0" cy="0"/>
          <a:chOff x="0" y="0"/>
          <a:chExt cx="0" cy="0"/>
        </a:xfrm>
      </p:grpSpPr>
      <p:sp>
        <p:nvSpPr>
          <p:cNvPr id="362" name="Google Shape;362;p8"/>
          <p:cNvSpPr/>
          <p:nvPr/>
        </p:nvSpPr>
        <p:spPr>
          <a:xfrm>
            <a:off x="587101" y="6647687"/>
            <a:ext cx="899324" cy="912315"/>
          </a:xfrm>
          <a:custGeom>
            <a:rect b="b" l="l" r="r" t="t"/>
            <a:pathLst>
              <a:path extrusionOk="0" h="26124" w="25752">
                <a:moveTo>
                  <a:pt x="23590" y="19151"/>
                </a:moveTo>
                <a:cubicBezTo>
                  <a:pt x="23588" y="19157"/>
                  <a:pt x="23586" y="19163"/>
                  <a:pt x="23584" y="19169"/>
                </a:cubicBezTo>
                <a:cubicBezTo>
                  <a:pt x="23586" y="19163"/>
                  <a:pt x="23588" y="19157"/>
                  <a:pt x="23590" y="19151"/>
                </a:cubicBezTo>
                <a:close/>
                <a:moveTo>
                  <a:pt x="9406" y="1"/>
                </a:moveTo>
                <a:cubicBezTo>
                  <a:pt x="8554" y="1"/>
                  <a:pt x="7696" y="691"/>
                  <a:pt x="7188" y="2437"/>
                </a:cubicBezTo>
                <a:cubicBezTo>
                  <a:pt x="6517" y="4729"/>
                  <a:pt x="6536" y="7002"/>
                  <a:pt x="5807" y="9164"/>
                </a:cubicBezTo>
                <a:cubicBezTo>
                  <a:pt x="5644" y="9654"/>
                  <a:pt x="5593" y="9823"/>
                  <a:pt x="5567" y="9823"/>
                </a:cubicBezTo>
                <a:cubicBezTo>
                  <a:pt x="5549" y="9823"/>
                  <a:pt x="5542" y="9744"/>
                  <a:pt x="5519" y="9635"/>
                </a:cubicBezTo>
                <a:cubicBezTo>
                  <a:pt x="5302" y="8383"/>
                  <a:pt x="5655" y="6232"/>
                  <a:pt x="5038" y="5154"/>
                </a:cubicBezTo>
                <a:cubicBezTo>
                  <a:pt x="4737" y="4627"/>
                  <a:pt x="4249" y="4360"/>
                  <a:pt x="3722" y="4360"/>
                </a:cubicBezTo>
                <a:cubicBezTo>
                  <a:pt x="3053" y="4360"/>
                  <a:pt x="2321" y="4790"/>
                  <a:pt x="1823" y="5665"/>
                </a:cubicBezTo>
                <a:cubicBezTo>
                  <a:pt x="33" y="8807"/>
                  <a:pt x="1" y="17146"/>
                  <a:pt x="2192" y="20473"/>
                </a:cubicBezTo>
                <a:cubicBezTo>
                  <a:pt x="4377" y="23796"/>
                  <a:pt x="6807" y="26124"/>
                  <a:pt x="12696" y="26124"/>
                </a:cubicBezTo>
                <a:cubicBezTo>
                  <a:pt x="14511" y="26124"/>
                  <a:pt x="17105" y="25192"/>
                  <a:pt x="17283" y="25122"/>
                </a:cubicBezTo>
                <a:cubicBezTo>
                  <a:pt x="19633" y="24169"/>
                  <a:pt x="21127" y="23182"/>
                  <a:pt x="22583" y="21070"/>
                </a:cubicBezTo>
                <a:cubicBezTo>
                  <a:pt x="23017" y="20440"/>
                  <a:pt x="23436" y="19577"/>
                  <a:pt x="23594" y="19139"/>
                </a:cubicBezTo>
                <a:lnTo>
                  <a:pt x="23594" y="19139"/>
                </a:lnTo>
                <a:cubicBezTo>
                  <a:pt x="23593" y="19143"/>
                  <a:pt x="23592" y="19147"/>
                  <a:pt x="23590" y="19151"/>
                </a:cubicBezTo>
                <a:lnTo>
                  <a:pt x="23590" y="19151"/>
                </a:lnTo>
                <a:cubicBezTo>
                  <a:pt x="24594" y="16384"/>
                  <a:pt x="25751" y="12826"/>
                  <a:pt x="23857" y="10571"/>
                </a:cubicBezTo>
                <a:cubicBezTo>
                  <a:pt x="23621" y="10291"/>
                  <a:pt x="23319" y="9975"/>
                  <a:pt x="22866" y="9837"/>
                </a:cubicBezTo>
                <a:cubicBezTo>
                  <a:pt x="22691" y="9784"/>
                  <a:pt x="22514" y="9760"/>
                  <a:pt x="22336" y="9760"/>
                </a:cubicBezTo>
                <a:cubicBezTo>
                  <a:pt x="21193" y="9760"/>
                  <a:pt x="20024" y="10739"/>
                  <a:pt x="19253" y="11185"/>
                </a:cubicBezTo>
                <a:cubicBezTo>
                  <a:pt x="19108" y="10258"/>
                  <a:pt x="19763" y="6095"/>
                  <a:pt x="17224" y="4817"/>
                </a:cubicBezTo>
                <a:cubicBezTo>
                  <a:pt x="16938" y="4673"/>
                  <a:pt x="16663" y="4609"/>
                  <a:pt x="16401" y="4609"/>
                </a:cubicBezTo>
                <a:cubicBezTo>
                  <a:pt x="14388" y="4609"/>
                  <a:pt x="13064" y="8420"/>
                  <a:pt x="12199" y="9705"/>
                </a:cubicBezTo>
                <a:cubicBezTo>
                  <a:pt x="12030" y="9943"/>
                  <a:pt x="11950" y="10019"/>
                  <a:pt x="11879" y="10082"/>
                </a:cubicBezTo>
                <a:cubicBezTo>
                  <a:pt x="11346" y="9151"/>
                  <a:pt x="12169" y="5329"/>
                  <a:pt x="11996" y="3207"/>
                </a:cubicBezTo>
                <a:cubicBezTo>
                  <a:pt x="11855" y="1437"/>
                  <a:pt x="10636" y="1"/>
                  <a:pt x="9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a:off x="9731900" y="-152330"/>
            <a:ext cx="1176364" cy="796408"/>
          </a:xfrm>
          <a:custGeom>
            <a:rect b="b" l="l" r="r" t="t"/>
            <a:pathLst>
              <a:path extrusionOk="0" h="22805" w="33685">
                <a:moveTo>
                  <a:pt x="4915" y="0"/>
                </a:moveTo>
                <a:cubicBezTo>
                  <a:pt x="4911" y="0"/>
                  <a:pt x="4906" y="0"/>
                  <a:pt x="4901" y="0"/>
                </a:cubicBezTo>
                <a:cubicBezTo>
                  <a:pt x="3413" y="2"/>
                  <a:pt x="1701" y="152"/>
                  <a:pt x="835" y="1298"/>
                </a:cubicBezTo>
                <a:cubicBezTo>
                  <a:pt x="0" y="2404"/>
                  <a:pt x="3" y="3080"/>
                  <a:pt x="39" y="3559"/>
                </a:cubicBezTo>
                <a:cubicBezTo>
                  <a:pt x="104" y="4451"/>
                  <a:pt x="218" y="5386"/>
                  <a:pt x="677" y="6131"/>
                </a:cubicBezTo>
                <a:cubicBezTo>
                  <a:pt x="1742" y="7878"/>
                  <a:pt x="2571" y="7643"/>
                  <a:pt x="5174" y="9718"/>
                </a:cubicBezTo>
                <a:cubicBezTo>
                  <a:pt x="6353" y="10658"/>
                  <a:pt x="6429" y="10757"/>
                  <a:pt x="7006" y="11347"/>
                </a:cubicBezTo>
                <a:cubicBezTo>
                  <a:pt x="7100" y="11443"/>
                  <a:pt x="8559" y="13046"/>
                  <a:pt x="8904" y="13543"/>
                </a:cubicBezTo>
                <a:cubicBezTo>
                  <a:pt x="10122" y="15421"/>
                  <a:pt x="11516" y="22805"/>
                  <a:pt x="16845" y="22805"/>
                </a:cubicBezTo>
                <a:cubicBezTo>
                  <a:pt x="19702" y="22805"/>
                  <a:pt x="21421" y="21665"/>
                  <a:pt x="23559" y="21665"/>
                </a:cubicBezTo>
                <a:cubicBezTo>
                  <a:pt x="23669" y="21665"/>
                  <a:pt x="23780" y="21668"/>
                  <a:pt x="23892" y="21674"/>
                </a:cubicBezTo>
                <a:cubicBezTo>
                  <a:pt x="25237" y="21794"/>
                  <a:pt x="25629" y="21924"/>
                  <a:pt x="27059" y="22290"/>
                </a:cubicBezTo>
                <a:cubicBezTo>
                  <a:pt x="27895" y="22503"/>
                  <a:pt x="28935" y="22690"/>
                  <a:pt x="29494" y="22690"/>
                </a:cubicBezTo>
                <a:cubicBezTo>
                  <a:pt x="29500" y="22690"/>
                  <a:pt x="29506" y="22690"/>
                  <a:pt x="29512" y="22690"/>
                </a:cubicBezTo>
                <a:cubicBezTo>
                  <a:pt x="31856" y="22681"/>
                  <a:pt x="33684" y="19224"/>
                  <a:pt x="31797" y="15817"/>
                </a:cubicBezTo>
                <a:cubicBezTo>
                  <a:pt x="30516" y="13505"/>
                  <a:pt x="28733" y="12869"/>
                  <a:pt x="26769" y="12869"/>
                </a:cubicBezTo>
                <a:cubicBezTo>
                  <a:pt x="24365" y="12869"/>
                  <a:pt x="21690" y="13822"/>
                  <a:pt x="19333" y="13822"/>
                </a:cubicBezTo>
                <a:cubicBezTo>
                  <a:pt x="19172" y="13822"/>
                  <a:pt x="19013" y="13818"/>
                  <a:pt x="18855" y="13808"/>
                </a:cubicBezTo>
                <a:cubicBezTo>
                  <a:pt x="18047" y="13746"/>
                  <a:pt x="17133" y="13598"/>
                  <a:pt x="16366" y="13339"/>
                </a:cubicBezTo>
                <a:cubicBezTo>
                  <a:pt x="12367" y="11889"/>
                  <a:pt x="11182" y="5159"/>
                  <a:pt x="9657" y="2821"/>
                </a:cubicBezTo>
                <a:cubicBezTo>
                  <a:pt x="9443" y="2494"/>
                  <a:pt x="9122" y="1984"/>
                  <a:pt x="8421" y="1438"/>
                </a:cubicBezTo>
                <a:cubicBezTo>
                  <a:pt x="8402" y="1254"/>
                  <a:pt x="8300" y="1079"/>
                  <a:pt x="8133" y="990"/>
                </a:cubicBezTo>
                <a:cubicBezTo>
                  <a:pt x="7427" y="616"/>
                  <a:pt x="6375" y="0"/>
                  <a:pt x="4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 name="Google Shape;364;p8"/>
          <p:cNvGrpSpPr/>
          <p:nvPr/>
        </p:nvGrpSpPr>
        <p:grpSpPr>
          <a:xfrm rot="10800000">
            <a:off x="8953552" y="-41577"/>
            <a:ext cx="722826" cy="520555"/>
            <a:chOff x="7184077" y="1541336"/>
            <a:chExt cx="722826" cy="520555"/>
          </a:xfrm>
        </p:grpSpPr>
        <p:sp>
          <p:nvSpPr>
            <p:cNvPr id="365" name="Google Shape;365;p8"/>
            <p:cNvSpPr/>
            <p:nvPr/>
          </p:nvSpPr>
          <p:spPr>
            <a:xfrm>
              <a:off x="7184077" y="1541336"/>
              <a:ext cx="722826" cy="520555"/>
            </a:xfrm>
            <a:custGeom>
              <a:rect b="b" l="l" r="r" t="t"/>
              <a:pathLst>
                <a:path extrusionOk="0" h="14906" w="20698">
                  <a:moveTo>
                    <a:pt x="11728" y="1"/>
                  </a:moveTo>
                  <a:cubicBezTo>
                    <a:pt x="11639" y="1"/>
                    <a:pt x="11550" y="2"/>
                    <a:pt x="11461" y="4"/>
                  </a:cubicBezTo>
                  <a:cubicBezTo>
                    <a:pt x="11379" y="6"/>
                    <a:pt x="11027" y="31"/>
                    <a:pt x="10998" y="33"/>
                  </a:cubicBezTo>
                  <a:cubicBezTo>
                    <a:pt x="8678" y="279"/>
                    <a:pt x="7877" y="367"/>
                    <a:pt x="6016" y="1386"/>
                  </a:cubicBezTo>
                  <a:cubicBezTo>
                    <a:pt x="2628" y="3261"/>
                    <a:pt x="1211" y="6217"/>
                    <a:pt x="471" y="10005"/>
                  </a:cubicBezTo>
                  <a:cubicBezTo>
                    <a:pt x="436" y="10177"/>
                    <a:pt x="461" y="10032"/>
                    <a:pt x="422" y="10281"/>
                  </a:cubicBezTo>
                  <a:cubicBezTo>
                    <a:pt x="370" y="10620"/>
                    <a:pt x="382" y="10517"/>
                    <a:pt x="333" y="10981"/>
                  </a:cubicBezTo>
                  <a:cubicBezTo>
                    <a:pt x="279" y="11456"/>
                    <a:pt x="243" y="11075"/>
                    <a:pt x="132" y="12912"/>
                  </a:cubicBezTo>
                  <a:cubicBezTo>
                    <a:pt x="43" y="14090"/>
                    <a:pt x="0" y="14328"/>
                    <a:pt x="385" y="14328"/>
                  </a:cubicBezTo>
                  <a:cubicBezTo>
                    <a:pt x="441" y="14328"/>
                    <a:pt x="506" y="14323"/>
                    <a:pt x="581" y="14315"/>
                  </a:cubicBezTo>
                  <a:cubicBezTo>
                    <a:pt x="705" y="14301"/>
                    <a:pt x="819" y="14296"/>
                    <a:pt x="925" y="14296"/>
                  </a:cubicBezTo>
                  <a:cubicBezTo>
                    <a:pt x="1337" y="14296"/>
                    <a:pt x="1615" y="14376"/>
                    <a:pt x="1799" y="14376"/>
                  </a:cubicBezTo>
                  <a:cubicBezTo>
                    <a:pt x="1987" y="14376"/>
                    <a:pt x="2078" y="14293"/>
                    <a:pt x="2116" y="13956"/>
                  </a:cubicBezTo>
                  <a:cubicBezTo>
                    <a:pt x="2290" y="12448"/>
                    <a:pt x="1999" y="12890"/>
                    <a:pt x="2852" y="9331"/>
                  </a:cubicBezTo>
                  <a:cubicBezTo>
                    <a:pt x="3042" y="8530"/>
                    <a:pt x="3331" y="7383"/>
                    <a:pt x="4637" y="5221"/>
                  </a:cubicBezTo>
                  <a:cubicBezTo>
                    <a:pt x="5214" y="4255"/>
                    <a:pt x="6196" y="3440"/>
                    <a:pt x="6285" y="3373"/>
                  </a:cubicBezTo>
                  <a:cubicBezTo>
                    <a:pt x="7470" y="2506"/>
                    <a:pt x="9377" y="2131"/>
                    <a:pt x="11145" y="2131"/>
                  </a:cubicBezTo>
                  <a:cubicBezTo>
                    <a:pt x="12688" y="2131"/>
                    <a:pt x="14126" y="2417"/>
                    <a:pt x="14887" y="2910"/>
                  </a:cubicBezTo>
                  <a:cubicBezTo>
                    <a:pt x="15624" y="3425"/>
                    <a:pt x="16074" y="3965"/>
                    <a:pt x="16258" y="4171"/>
                  </a:cubicBezTo>
                  <a:cubicBezTo>
                    <a:pt x="16546" y="4506"/>
                    <a:pt x="16527" y="4541"/>
                    <a:pt x="16737" y="4858"/>
                  </a:cubicBezTo>
                  <a:cubicBezTo>
                    <a:pt x="16963" y="5199"/>
                    <a:pt x="17271" y="5587"/>
                    <a:pt x="17528" y="6315"/>
                  </a:cubicBezTo>
                  <a:cubicBezTo>
                    <a:pt x="18689" y="9724"/>
                    <a:pt x="18336" y="10525"/>
                    <a:pt x="18441" y="14436"/>
                  </a:cubicBezTo>
                  <a:cubicBezTo>
                    <a:pt x="18451" y="14824"/>
                    <a:pt x="18493" y="14905"/>
                    <a:pt x="18750" y="14905"/>
                  </a:cubicBezTo>
                  <a:cubicBezTo>
                    <a:pt x="18832" y="14905"/>
                    <a:pt x="18937" y="14897"/>
                    <a:pt x="19070" y="14888"/>
                  </a:cubicBezTo>
                  <a:cubicBezTo>
                    <a:pt x="19298" y="14875"/>
                    <a:pt x="19461" y="14871"/>
                    <a:pt x="19592" y="14871"/>
                  </a:cubicBezTo>
                  <a:cubicBezTo>
                    <a:pt x="19865" y="14871"/>
                    <a:pt x="19999" y="14890"/>
                    <a:pt x="20296" y="14894"/>
                  </a:cubicBezTo>
                  <a:cubicBezTo>
                    <a:pt x="20312" y="14896"/>
                    <a:pt x="20367" y="14898"/>
                    <a:pt x="20417" y="14898"/>
                  </a:cubicBezTo>
                  <a:cubicBezTo>
                    <a:pt x="20453" y="14898"/>
                    <a:pt x="20486" y="14897"/>
                    <a:pt x="20497" y="14894"/>
                  </a:cubicBezTo>
                  <a:cubicBezTo>
                    <a:pt x="20602" y="14878"/>
                    <a:pt x="20653" y="14776"/>
                    <a:pt x="20622" y="14690"/>
                  </a:cubicBezTo>
                  <a:cubicBezTo>
                    <a:pt x="20667" y="14662"/>
                    <a:pt x="20698" y="14611"/>
                    <a:pt x="20698" y="14556"/>
                  </a:cubicBezTo>
                  <a:cubicBezTo>
                    <a:pt x="20691" y="10564"/>
                    <a:pt x="20502" y="10110"/>
                    <a:pt x="20386" y="8797"/>
                  </a:cubicBezTo>
                  <a:cubicBezTo>
                    <a:pt x="19933" y="3607"/>
                    <a:pt x="16705" y="1"/>
                    <a:pt x="117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a:off x="7302356" y="1658812"/>
              <a:ext cx="520485" cy="400421"/>
            </a:xfrm>
            <a:custGeom>
              <a:rect b="b" l="l" r="r" t="t"/>
              <a:pathLst>
                <a:path extrusionOk="0" h="11466" w="14904">
                  <a:moveTo>
                    <a:pt x="8317" y="0"/>
                  </a:moveTo>
                  <a:cubicBezTo>
                    <a:pt x="6998" y="0"/>
                    <a:pt x="5698" y="348"/>
                    <a:pt x="4727" y="964"/>
                  </a:cubicBezTo>
                  <a:cubicBezTo>
                    <a:pt x="1699" y="2902"/>
                    <a:pt x="845" y="6478"/>
                    <a:pt x="315" y="9961"/>
                  </a:cubicBezTo>
                  <a:cubicBezTo>
                    <a:pt x="311" y="9975"/>
                    <a:pt x="310" y="9988"/>
                    <a:pt x="308" y="10002"/>
                  </a:cubicBezTo>
                  <a:cubicBezTo>
                    <a:pt x="1" y="11116"/>
                    <a:pt x="67" y="11087"/>
                    <a:pt x="601" y="11119"/>
                  </a:cubicBezTo>
                  <a:cubicBezTo>
                    <a:pt x="587" y="11119"/>
                    <a:pt x="1335" y="11156"/>
                    <a:pt x="2006" y="11156"/>
                  </a:cubicBezTo>
                  <a:cubicBezTo>
                    <a:pt x="2068" y="11156"/>
                    <a:pt x="2131" y="11156"/>
                    <a:pt x="2191" y="11155"/>
                  </a:cubicBezTo>
                  <a:cubicBezTo>
                    <a:pt x="2200" y="11155"/>
                    <a:pt x="2208" y="11155"/>
                    <a:pt x="2216" y="11155"/>
                  </a:cubicBezTo>
                  <a:cubicBezTo>
                    <a:pt x="2477" y="11155"/>
                    <a:pt x="2636" y="11186"/>
                    <a:pt x="2734" y="11186"/>
                  </a:cubicBezTo>
                  <a:cubicBezTo>
                    <a:pt x="3046" y="11186"/>
                    <a:pt x="2734" y="10870"/>
                    <a:pt x="3105" y="8221"/>
                  </a:cubicBezTo>
                  <a:cubicBezTo>
                    <a:pt x="3351" y="6463"/>
                    <a:pt x="3827" y="5137"/>
                    <a:pt x="4860" y="3568"/>
                  </a:cubicBezTo>
                  <a:cubicBezTo>
                    <a:pt x="5556" y="2588"/>
                    <a:pt x="6590" y="2030"/>
                    <a:pt x="7758" y="1888"/>
                  </a:cubicBezTo>
                  <a:cubicBezTo>
                    <a:pt x="8852" y="1888"/>
                    <a:pt x="9697" y="2073"/>
                    <a:pt x="10292" y="2302"/>
                  </a:cubicBezTo>
                  <a:cubicBezTo>
                    <a:pt x="11317" y="2706"/>
                    <a:pt x="11699" y="3307"/>
                    <a:pt x="12142" y="4458"/>
                  </a:cubicBezTo>
                  <a:cubicBezTo>
                    <a:pt x="12780" y="6297"/>
                    <a:pt x="12593" y="7802"/>
                    <a:pt x="12609" y="9781"/>
                  </a:cubicBezTo>
                  <a:cubicBezTo>
                    <a:pt x="12617" y="11012"/>
                    <a:pt x="12581" y="11466"/>
                    <a:pt x="12991" y="11466"/>
                  </a:cubicBezTo>
                  <a:cubicBezTo>
                    <a:pt x="12993" y="11466"/>
                    <a:pt x="12994" y="11466"/>
                    <a:pt x="12995" y="11466"/>
                  </a:cubicBezTo>
                  <a:cubicBezTo>
                    <a:pt x="13081" y="11466"/>
                    <a:pt x="13996" y="11438"/>
                    <a:pt x="14047" y="11434"/>
                  </a:cubicBezTo>
                  <a:cubicBezTo>
                    <a:pt x="14245" y="11425"/>
                    <a:pt x="14514" y="11428"/>
                    <a:pt x="14494" y="11136"/>
                  </a:cubicBezTo>
                  <a:cubicBezTo>
                    <a:pt x="14389" y="9464"/>
                    <a:pt x="14903" y="5267"/>
                    <a:pt x="13263" y="2495"/>
                  </a:cubicBezTo>
                  <a:cubicBezTo>
                    <a:pt x="12231" y="749"/>
                    <a:pt x="10254" y="0"/>
                    <a:pt x="8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a:off x="7450842" y="1789732"/>
              <a:ext cx="254969" cy="271138"/>
            </a:xfrm>
            <a:custGeom>
              <a:rect b="b" l="l" r="r" t="t"/>
              <a:pathLst>
                <a:path extrusionOk="0" h="7764" w="7301">
                  <a:moveTo>
                    <a:pt x="4393" y="0"/>
                  </a:moveTo>
                  <a:cubicBezTo>
                    <a:pt x="4136" y="0"/>
                    <a:pt x="3890" y="41"/>
                    <a:pt x="3686" y="99"/>
                  </a:cubicBezTo>
                  <a:cubicBezTo>
                    <a:pt x="2999" y="298"/>
                    <a:pt x="2361" y="643"/>
                    <a:pt x="1861" y="1159"/>
                  </a:cubicBezTo>
                  <a:cubicBezTo>
                    <a:pt x="1425" y="1608"/>
                    <a:pt x="605" y="3119"/>
                    <a:pt x="267" y="4707"/>
                  </a:cubicBezTo>
                  <a:cubicBezTo>
                    <a:pt x="24" y="5839"/>
                    <a:pt x="1" y="7385"/>
                    <a:pt x="179" y="7385"/>
                  </a:cubicBezTo>
                  <a:cubicBezTo>
                    <a:pt x="185" y="7385"/>
                    <a:pt x="188" y="7385"/>
                    <a:pt x="191" y="7385"/>
                  </a:cubicBezTo>
                  <a:cubicBezTo>
                    <a:pt x="193" y="7385"/>
                    <a:pt x="196" y="7385"/>
                    <a:pt x="201" y="7387"/>
                  </a:cubicBezTo>
                  <a:cubicBezTo>
                    <a:pt x="235" y="7400"/>
                    <a:pt x="288" y="7405"/>
                    <a:pt x="324" y="7406"/>
                  </a:cubicBezTo>
                  <a:cubicBezTo>
                    <a:pt x="333" y="7406"/>
                    <a:pt x="343" y="7406"/>
                    <a:pt x="354" y="7406"/>
                  </a:cubicBezTo>
                  <a:cubicBezTo>
                    <a:pt x="494" y="7406"/>
                    <a:pt x="759" y="7392"/>
                    <a:pt x="1056" y="7392"/>
                  </a:cubicBezTo>
                  <a:cubicBezTo>
                    <a:pt x="1246" y="7392"/>
                    <a:pt x="1450" y="7398"/>
                    <a:pt x="1643" y="7417"/>
                  </a:cubicBezTo>
                  <a:cubicBezTo>
                    <a:pt x="1760" y="7429"/>
                    <a:pt x="1854" y="7435"/>
                    <a:pt x="1931" y="7435"/>
                  </a:cubicBezTo>
                  <a:cubicBezTo>
                    <a:pt x="2664" y="7435"/>
                    <a:pt x="1751" y="6832"/>
                    <a:pt x="2422" y="4372"/>
                  </a:cubicBezTo>
                  <a:cubicBezTo>
                    <a:pt x="2532" y="3966"/>
                    <a:pt x="2857" y="3216"/>
                    <a:pt x="3196" y="2980"/>
                  </a:cubicBezTo>
                  <a:cubicBezTo>
                    <a:pt x="3345" y="2883"/>
                    <a:pt x="3596" y="2820"/>
                    <a:pt x="3857" y="2820"/>
                  </a:cubicBezTo>
                  <a:cubicBezTo>
                    <a:pt x="4088" y="2820"/>
                    <a:pt x="4327" y="2870"/>
                    <a:pt x="4508" y="2990"/>
                  </a:cubicBezTo>
                  <a:cubicBezTo>
                    <a:pt x="5488" y="3670"/>
                    <a:pt x="5014" y="5646"/>
                    <a:pt x="5052" y="7456"/>
                  </a:cubicBezTo>
                  <a:cubicBezTo>
                    <a:pt x="5060" y="7728"/>
                    <a:pt x="5138" y="7764"/>
                    <a:pt x="5760" y="7764"/>
                  </a:cubicBezTo>
                  <a:cubicBezTo>
                    <a:pt x="5980" y="7764"/>
                    <a:pt x="6269" y="7759"/>
                    <a:pt x="6646" y="7759"/>
                  </a:cubicBezTo>
                  <a:cubicBezTo>
                    <a:pt x="6661" y="7759"/>
                    <a:pt x="6676" y="7759"/>
                    <a:pt x="6690" y="7759"/>
                  </a:cubicBezTo>
                  <a:cubicBezTo>
                    <a:pt x="7052" y="7759"/>
                    <a:pt x="7070" y="7422"/>
                    <a:pt x="7031" y="7066"/>
                  </a:cubicBezTo>
                  <a:cubicBezTo>
                    <a:pt x="7205" y="4410"/>
                    <a:pt x="7301" y="909"/>
                    <a:pt x="5021" y="92"/>
                  </a:cubicBezTo>
                  <a:cubicBezTo>
                    <a:pt x="4959" y="70"/>
                    <a:pt x="4894" y="55"/>
                    <a:pt x="4831" y="42"/>
                  </a:cubicBezTo>
                  <a:cubicBezTo>
                    <a:pt x="4685" y="13"/>
                    <a:pt x="4537" y="0"/>
                    <a:pt x="43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8"/>
          <p:cNvSpPr/>
          <p:nvPr/>
        </p:nvSpPr>
        <p:spPr>
          <a:xfrm>
            <a:off x="10309067" y="986690"/>
            <a:ext cx="1162605" cy="766025"/>
          </a:xfrm>
          <a:custGeom>
            <a:rect b="b" l="l" r="r" t="t"/>
            <a:pathLst>
              <a:path extrusionOk="0" h="21935" w="33291">
                <a:moveTo>
                  <a:pt x="14212" y="1"/>
                </a:moveTo>
                <a:cubicBezTo>
                  <a:pt x="13912" y="1"/>
                  <a:pt x="13618" y="37"/>
                  <a:pt x="13332" y="120"/>
                </a:cubicBezTo>
                <a:cubicBezTo>
                  <a:pt x="13308" y="127"/>
                  <a:pt x="13283" y="136"/>
                  <a:pt x="13256" y="143"/>
                </a:cubicBezTo>
                <a:cubicBezTo>
                  <a:pt x="13247" y="143"/>
                  <a:pt x="13237" y="143"/>
                  <a:pt x="13227" y="143"/>
                </a:cubicBezTo>
                <a:cubicBezTo>
                  <a:pt x="12556" y="143"/>
                  <a:pt x="12194" y="617"/>
                  <a:pt x="12387" y="1304"/>
                </a:cubicBezTo>
                <a:cubicBezTo>
                  <a:pt x="12420" y="1423"/>
                  <a:pt x="12472" y="1540"/>
                  <a:pt x="12532" y="1649"/>
                </a:cubicBezTo>
                <a:cubicBezTo>
                  <a:pt x="12584" y="1742"/>
                  <a:pt x="12641" y="1834"/>
                  <a:pt x="12704" y="1920"/>
                </a:cubicBezTo>
                <a:cubicBezTo>
                  <a:pt x="12846" y="2112"/>
                  <a:pt x="13007" y="2290"/>
                  <a:pt x="13181" y="2451"/>
                </a:cubicBezTo>
                <a:cubicBezTo>
                  <a:pt x="13273" y="2536"/>
                  <a:pt x="13366" y="2618"/>
                  <a:pt x="13461" y="2698"/>
                </a:cubicBezTo>
                <a:cubicBezTo>
                  <a:pt x="13549" y="2773"/>
                  <a:pt x="13639" y="2845"/>
                  <a:pt x="13726" y="2919"/>
                </a:cubicBezTo>
                <a:cubicBezTo>
                  <a:pt x="13857" y="3030"/>
                  <a:pt x="13998" y="3129"/>
                  <a:pt x="14133" y="3233"/>
                </a:cubicBezTo>
                <a:cubicBezTo>
                  <a:pt x="14681" y="3651"/>
                  <a:pt x="16708" y="5045"/>
                  <a:pt x="16553" y="5584"/>
                </a:cubicBezTo>
                <a:cubicBezTo>
                  <a:pt x="16476" y="5737"/>
                  <a:pt x="16279" y="5804"/>
                  <a:pt x="15987" y="5804"/>
                </a:cubicBezTo>
                <a:cubicBezTo>
                  <a:pt x="13984" y="5804"/>
                  <a:pt x="7520" y="2657"/>
                  <a:pt x="4579" y="2657"/>
                </a:cubicBezTo>
                <a:cubicBezTo>
                  <a:pt x="3843" y="2657"/>
                  <a:pt x="3328" y="2854"/>
                  <a:pt x="3158" y="3346"/>
                </a:cubicBezTo>
                <a:cubicBezTo>
                  <a:pt x="2377" y="5614"/>
                  <a:pt x="7879" y="8421"/>
                  <a:pt x="8981" y="10051"/>
                </a:cubicBezTo>
                <a:cubicBezTo>
                  <a:pt x="9086" y="10207"/>
                  <a:pt x="9187" y="10381"/>
                  <a:pt x="9170" y="10567"/>
                </a:cubicBezTo>
                <a:cubicBezTo>
                  <a:pt x="9143" y="10933"/>
                  <a:pt x="8713" y="11113"/>
                  <a:pt x="8349" y="11162"/>
                </a:cubicBezTo>
                <a:cubicBezTo>
                  <a:pt x="8147" y="11190"/>
                  <a:pt x="7947" y="11202"/>
                  <a:pt x="7746" y="11202"/>
                </a:cubicBezTo>
                <a:cubicBezTo>
                  <a:pt x="5720" y="11202"/>
                  <a:pt x="3743" y="9920"/>
                  <a:pt x="1726" y="9920"/>
                </a:cubicBezTo>
                <a:cubicBezTo>
                  <a:pt x="1485" y="9920"/>
                  <a:pt x="1243" y="9938"/>
                  <a:pt x="1000" y="9979"/>
                </a:cubicBezTo>
                <a:cubicBezTo>
                  <a:pt x="752" y="10021"/>
                  <a:pt x="490" y="10098"/>
                  <a:pt x="334" y="10298"/>
                </a:cubicBezTo>
                <a:cubicBezTo>
                  <a:pt x="1" y="10729"/>
                  <a:pt x="388" y="11333"/>
                  <a:pt x="769" y="11723"/>
                </a:cubicBezTo>
                <a:cubicBezTo>
                  <a:pt x="4231" y="15275"/>
                  <a:pt x="8589" y="18058"/>
                  <a:pt x="13136" y="20004"/>
                </a:cubicBezTo>
                <a:cubicBezTo>
                  <a:pt x="15505" y="21019"/>
                  <a:pt x="18001" y="21853"/>
                  <a:pt x="20577" y="21930"/>
                </a:cubicBezTo>
                <a:cubicBezTo>
                  <a:pt x="20661" y="21933"/>
                  <a:pt x="20746" y="21934"/>
                  <a:pt x="20831" y="21934"/>
                </a:cubicBezTo>
                <a:cubicBezTo>
                  <a:pt x="21421" y="21934"/>
                  <a:pt x="22031" y="21864"/>
                  <a:pt x="22539" y="21614"/>
                </a:cubicBezTo>
                <a:cubicBezTo>
                  <a:pt x="22758" y="21508"/>
                  <a:pt x="22959" y="21368"/>
                  <a:pt x="23130" y="21185"/>
                </a:cubicBezTo>
                <a:cubicBezTo>
                  <a:pt x="24594" y="19633"/>
                  <a:pt x="22689" y="17725"/>
                  <a:pt x="23407" y="16063"/>
                </a:cubicBezTo>
                <a:cubicBezTo>
                  <a:pt x="23645" y="15512"/>
                  <a:pt x="24282" y="15226"/>
                  <a:pt x="24886" y="15226"/>
                </a:cubicBezTo>
                <a:cubicBezTo>
                  <a:pt x="24913" y="15226"/>
                  <a:pt x="24939" y="15227"/>
                  <a:pt x="24966" y="15228"/>
                </a:cubicBezTo>
                <a:cubicBezTo>
                  <a:pt x="26026" y="15273"/>
                  <a:pt x="27329" y="15875"/>
                  <a:pt x="28366" y="16165"/>
                </a:cubicBezTo>
                <a:cubicBezTo>
                  <a:pt x="29090" y="16368"/>
                  <a:pt x="29833" y="16573"/>
                  <a:pt x="30580" y="16573"/>
                </a:cubicBezTo>
                <a:cubicBezTo>
                  <a:pt x="30716" y="16573"/>
                  <a:pt x="30853" y="16567"/>
                  <a:pt x="30989" y="16552"/>
                </a:cubicBezTo>
                <a:cubicBezTo>
                  <a:pt x="31872" y="16455"/>
                  <a:pt x="32774" y="15943"/>
                  <a:pt x="33056" y="15098"/>
                </a:cubicBezTo>
                <a:cubicBezTo>
                  <a:pt x="33290" y="14393"/>
                  <a:pt x="33049" y="13597"/>
                  <a:pt x="32608" y="12998"/>
                </a:cubicBezTo>
                <a:cubicBezTo>
                  <a:pt x="31965" y="12122"/>
                  <a:pt x="30950" y="11477"/>
                  <a:pt x="30032" y="10915"/>
                </a:cubicBezTo>
                <a:cubicBezTo>
                  <a:pt x="29128" y="10366"/>
                  <a:pt x="28211" y="9682"/>
                  <a:pt x="27847" y="8705"/>
                </a:cubicBezTo>
                <a:cubicBezTo>
                  <a:pt x="28993" y="8236"/>
                  <a:pt x="33127" y="8564"/>
                  <a:pt x="32860" y="6565"/>
                </a:cubicBezTo>
                <a:cubicBezTo>
                  <a:pt x="32692" y="5321"/>
                  <a:pt x="29861" y="4617"/>
                  <a:pt x="28882" y="4486"/>
                </a:cubicBezTo>
                <a:cubicBezTo>
                  <a:pt x="25964" y="4095"/>
                  <a:pt x="23091" y="3382"/>
                  <a:pt x="20329" y="2366"/>
                </a:cubicBezTo>
                <a:cubicBezTo>
                  <a:pt x="18578" y="1719"/>
                  <a:pt x="16261" y="1"/>
                  <a:pt x="14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105635" y="2944837"/>
            <a:ext cx="406428" cy="318947"/>
          </a:xfrm>
          <a:custGeom>
            <a:rect b="b" l="l" r="r" t="t"/>
            <a:pathLst>
              <a:path extrusionOk="0" h="9133" w="11638">
                <a:moveTo>
                  <a:pt x="5513" y="0"/>
                </a:moveTo>
                <a:cubicBezTo>
                  <a:pt x="5462" y="0"/>
                  <a:pt x="5417" y="0"/>
                  <a:pt x="5381" y="1"/>
                </a:cubicBezTo>
                <a:cubicBezTo>
                  <a:pt x="5250" y="2"/>
                  <a:pt x="3312" y="124"/>
                  <a:pt x="1695" y="372"/>
                </a:cubicBezTo>
                <a:cubicBezTo>
                  <a:pt x="514" y="554"/>
                  <a:pt x="59" y="628"/>
                  <a:pt x="33" y="3354"/>
                </a:cubicBezTo>
                <a:cubicBezTo>
                  <a:pt x="26" y="3926"/>
                  <a:pt x="0" y="4367"/>
                  <a:pt x="383" y="5618"/>
                </a:cubicBezTo>
                <a:cubicBezTo>
                  <a:pt x="432" y="5780"/>
                  <a:pt x="780" y="6689"/>
                  <a:pt x="1004" y="6964"/>
                </a:cubicBezTo>
                <a:cubicBezTo>
                  <a:pt x="1129" y="7119"/>
                  <a:pt x="1294" y="7264"/>
                  <a:pt x="1390" y="7342"/>
                </a:cubicBezTo>
                <a:cubicBezTo>
                  <a:pt x="2159" y="8536"/>
                  <a:pt x="3566" y="8933"/>
                  <a:pt x="4963" y="9096"/>
                </a:cubicBezTo>
                <a:cubicBezTo>
                  <a:pt x="5178" y="9120"/>
                  <a:pt x="5390" y="9133"/>
                  <a:pt x="5600" y="9133"/>
                </a:cubicBezTo>
                <a:cubicBezTo>
                  <a:pt x="8080" y="9133"/>
                  <a:pt x="10178" y="7438"/>
                  <a:pt x="10989" y="5278"/>
                </a:cubicBezTo>
                <a:cubicBezTo>
                  <a:pt x="11340" y="4347"/>
                  <a:pt x="11638" y="2754"/>
                  <a:pt x="11629" y="1813"/>
                </a:cubicBezTo>
                <a:cubicBezTo>
                  <a:pt x="11614" y="168"/>
                  <a:pt x="9911" y="164"/>
                  <a:pt x="6625" y="26"/>
                </a:cubicBezTo>
                <a:cubicBezTo>
                  <a:pt x="6172" y="6"/>
                  <a:pt x="5760" y="0"/>
                  <a:pt x="5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a:off x="10339269" y="2626935"/>
            <a:ext cx="846207" cy="954746"/>
          </a:xfrm>
          <a:custGeom>
            <a:rect b="b" l="l" r="r" t="t"/>
            <a:pathLst>
              <a:path extrusionOk="0" h="27339" w="24231">
                <a:moveTo>
                  <a:pt x="6692" y="804"/>
                </a:moveTo>
                <a:cubicBezTo>
                  <a:pt x="7047" y="804"/>
                  <a:pt x="7397" y="871"/>
                  <a:pt x="7643" y="950"/>
                </a:cubicBezTo>
                <a:cubicBezTo>
                  <a:pt x="9120" y="1509"/>
                  <a:pt x="8946" y="2543"/>
                  <a:pt x="10550" y="3065"/>
                </a:cubicBezTo>
                <a:cubicBezTo>
                  <a:pt x="11117" y="3249"/>
                  <a:pt x="11730" y="3289"/>
                  <a:pt x="12348" y="3289"/>
                </a:cubicBezTo>
                <a:cubicBezTo>
                  <a:pt x="12808" y="3289"/>
                  <a:pt x="13271" y="3267"/>
                  <a:pt x="13720" y="3267"/>
                </a:cubicBezTo>
                <a:cubicBezTo>
                  <a:pt x="14247" y="3267"/>
                  <a:pt x="14755" y="3297"/>
                  <a:pt x="15216" y="3428"/>
                </a:cubicBezTo>
                <a:cubicBezTo>
                  <a:pt x="15427" y="3488"/>
                  <a:pt x="15603" y="3541"/>
                  <a:pt x="15873" y="3672"/>
                </a:cubicBezTo>
                <a:cubicBezTo>
                  <a:pt x="16193" y="3842"/>
                  <a:pt x="16355" y="4089"/>
                  <a:pt x="16505" y="4238"/>
                </a:cubicBezTo>
                <a:cubicBezTo>
                  <a:pt x="20398" y="8614"/>
                  <a:pt x="14941" y="12579"/>
                  <a:pt x="20894" y="16163"/>
                </a:cubicBezTo>
                <a:cubicBezTo>
                  <a:pt x="21152" y="16320"/>
                  <a:pt x="21412" y="16475"/>
                  <a:pt x="21668" y="16635"/>
                </a:cubicBezTo>
                <a:cubicBezTo>
                  <a:pt x="23469" y="17883"/>
                  <a:pt x="23545" y="18608"/>
                  <a:pt x="23554" y="19268"/>
                </a:cubicBezTo>
                <a:cubicBezTo>
                  <a:pt x="23573" y="20463"/>
                  <a:pt x="22765" y="21928"/>
                  <a:pt x="21889" y="22784"/>
                </a:cubicBezTo>
                <a:cubicBezTo>
                  <a:pt x="21309" y="23354"/>
                  <a:pt x="20709" y="23807"/>
                  <a:pt x="20039" y="24232"/>
                </a:cubicBezTo>
                <a:cubicBezTo>
                  <a:pt x="19312" y="24695"/>
                  <a:pt x="18850" y="24993"/>
                  <a:pt x="18185" y="24993"/>
                </a:cubicBezTo>
                <a:cubicBezTo>
                  <a:pt x="18146" y="24993"/>
                  <a:pt x="18107" y="24992"/>
                  <a:pt x="18067" y="24990"/>
                </a:cubicBezTo>
                <a:cubicBezTo>
                  <a:pt x="16877" y="24879"/>
                  <a:pt x="16100" y="23762"/>
                  <a:pt x="14932" y="23634"/>
                </a:cubicBezTo>
                <a:cubicBezTo>
                  <a:pt x="14827" y="23623"/>
                  <a:pt x="14724" y="23617"/>
                  <a:pt x="14620" y="23617"/>
                </a:cubicBezTo>
                <a:cubicBezTo>
                  <a:pt x="12190" y="23617"/>
                  <a:pt x="9912" y="26635"/>
                  <a:pt x="7492" y="26635"/>
                </a:cubicBezTo>
                <a:cubicBezTo>
                  <a:pt x="6815" y="26635"/>
                  <a:pt x="6127" y="26399"/>
                  <a:pt x="5421" y="25795"/>
                </a:cubicBezTo>
                <a:cubicBezTo>
                  <a:pt x="5243" y="25633"/>
                  <a:pt x="5131" y="25502"/>
                  <a:pt x="5014" y="25336"/>
                </a:cubicBezTo>
                <a:cubicBezTo>
                  <a:pt x="4525" y="24582"/>
                  <a:pt x="4560" y="23611"/>
                  <a:pt x="4557" y="23046"/>
                </a:cubicBezTo>
                <a:cubicBezTo>
                  <a:pt x="4556" y="22534"/>
                  <a:pt x="4607" y="21739"/>
                  <a:pt x="4619" y="21527"/>
                </a:cubicBezTo>
                <a:cubicBezTo>
                  <a:pt x="4953" y="17924"/>
                  <a:pt x="5918" y="15833"/>
                  <a:pt x="5833" y="13995"/>
                </a:cubicBezTo>
                <a:cubicBezTo>
                  <a:pt x="5692" y="11014"/>
                  <a:pt x="3135" y="10517"/>
                  <a:pt x="2361" y="9426"/>
                </a:cubicBezTo>
                <a:cubicBezTo>
                  <a:pt x="2045" y="8935"/>
                  <a:pt x="2042" y="8520"/>
                  <a:pt x="2104" y="7630"/>
                </a:cubicBezTo>
                <a:cubicBezTo>
                  <a:pt x="2170" y="6665"/>
                  <a:pt x="2456" y="5791"/>
                  <a:pt x="2873" y="4955"/>
                </a:cubicBezTo>
                <a:cubicBezTo>
                  <a:pt x="2956" y="4939"/>
                  <a:pt x="3033" y="4892"/>
                  <a:pt x="3088" y="4823"/>
                </a:cubicBezTo>
                <a:cubicBezTo>
                  <a:pt x="3983" y="3718"/>
                  <a:pt x="4149" y="3030"/>
                  <a:pt x="4379" y="2543"/>
                </a:cubicBezTo>
                <a:cubicBezTo>
                  <a:pt x="4757" y="1839"/>
                  <a:pt x="5449" y="1024"/>
                  <a:pt x="6265" y="841"/>
                </a:cubicBezTo>
                <a:cubicBezTo>
                  <a:pt x="6404" y="815"/>
                  <a:pt x="6548" y="804"/>
                  <a:pt x="6692" y="804"/>
                </a:cubicBezTo>
                <a:close/>
                <a:moveTo>
                  <a:pt x="6713" y="1"/>
                </a:moveTo>
                <a:cubicBezTo>
                  <a:pt x="6218" y="1"/>
                  <a:pt x="5728" y="110"/>
                  <a:pt x="5303" y="358"/>
                </a:cubicBezTo>
                <a:cubicBezTo>
                  <a:pt x="4821" y="637"/>
                  <a:pt x="4393" y="1125"/>
                  <a:pt x="4395" y="1125"/>
                </a:cubicBezTo>
                <a:cubicBezTo>
                  <a:pt x="4395" y="1125"/>
                  <a:pt x="4398" y="1122"/>
                  <a:pt x="4403" y="1116"/>
                </a:cubicBezTo>
                <a:lnTo>
                  <a:pt x="4403" y="1116"/>
                </a:lnTo>
                <a:cubicBezTo>
                  <a:pt x="3395" y="2257"/>
                  <a:pt x="3681" y="2463"/>
                  <a:pt x="2869" y="3745"/>
                </a:cubicBezTo>
                <a:cubicBezTo>
                  <a:pt x="2782" y="3883"/>
                  <a:pt x="2437" y="4372"/>
                  <a:pt x="2455" y="4636"/>
                </a:cubicBezTo>
                <a:cubicBezTo>
                  <a:pt x="2092" y="5203"/>
                  <a:pt x="1845" y="5762"/>
                  <a:pt x="1722" y="6164"/>
                </a:cubicBezTo>
                <a:cubicBezTo>
                  <a:pt x="0" y="11858"/>
                  <a:pt x="4713" y="10069"/>
                  <a:pt x="5028" y="13888"/>
                </a:cubicBezTo>
                <a:cubicBezTo>
                  <a:pt x="5163" y="16148"/>
                  <a:pt x="2888" y="22085"/>
                  <a:pt x="4030" y="25177"/>
                </a:cubicBezTo>
                <a:cubicBezTo>
                  <a:pt x="4447" y="26309"/>
                  <a:pt x="5566" y="27078"/>
                  <a:pt x="6773" y="27276"/>
                </a:cubicBezTo>
                <a:cubicBezTo>
                  <a:pt x="7035" y="27319"/>
                  <a:pt x="7289" y="27339"/>
                  <a:pt x="7536" y="27339"/>
                </a:cubicBezTo>
                <a:cubicBezTo>
                  <a:pt x="10585" y="27339"/>
                  <a:pt x="12470" y="24294"/>
                  <a:pt x="14545" y="24294"/>
                </a:cubicBezTo>
                <a:cubicBezTo>
                  <a:pt x="14758" y="24294"/>
                  <a:pt x="14973" y="24326"/>
                  <a:pt x="15191" y="24396"/>
                </a:cubicBezTo>
                <a:cubicBezTo>
                  <a:pt x="16063" y="24717"/>
                  <a:pt x="16958" y="25736"/>
                  <a:pt x="18227" y="25736"/>
                </a:cubicBezTo>
                <a:cubicBezTo>
                  <a:pt x="18532" y="25736"/>
                  <a:pt x="18857" y="25677"/>
                  <a:pt x="19210" y="25536"/>
                </a:cubicBezTo>
                <a:cubicBezTo>
                  <a:pt x="19551" y="25400"/>
                  <a:pt x="19715" y="25302"/>
                  <a:pt x="20033" y="25114"/>
                </a:cubicBezTo>
                <a:cubicBezTo>
                  <a:pt x="22139" y="23854"/>
                  <a:pt x="24058" y="21960"/>
                  <a:pt x="24170" y="19531"/>
                </a:cubicBezTo>
                <a:cubicBezTo>
                  <a:pt x="24231" y="18227"/>
                  <a:pt x="23812" y="17622"/>
                  <a:pt x="22954" y="16787"/>
                </a:cubicBezTo>
                <a:cubicBezTo>
                  <a:pt x="22419" y="16268"/>
                  <a:pt x="22069" y="16040"/>
                  <a:pt x="21595" y="15750"/>
                </a:cubicBezTo>
                <a:cubicBezTo>
                  <a:pt x="16069" y="12380"/>
                  <a:pt x="20408" y="9234"/>
                  <a:pt x="18009" y="5025"/>
                </a:cubicBezTo>
                <a:cubicBezTo>
                  <a:pt x="17699" y="4485"/>
                  <a:pt x="16997" y="3633"/>
                  <a:pt x="16616" y="3290"/>
                </a:cubicBezTo>
                <a:cubicBezTo>
                  <a:pt x="15807" y="2559"/>
                  <a:pt x="14490" y="2499"/>
                  <a:pt x="13261" y="2499"/>
                </a:cubicBezTo>
                <a:cubicBezTo>
                  <a:pt x="13021" y="2499"/>
                  <a:pt x="12784" y="2502"/>
                  <a:pt x="12555" y="2502"/>
                </a:cubicBezTo>
                <a:cubicBezTo>
                  <a:pt x="12039" y="2502"/>
                  <a:pt x="11562" y="2490"/>
                  <a:pt x="11177" y="2414"/>
                </a:cubicBezTo>
                <a:cubicBezTo>
                  <a:pt x="9965" y="2151"/>
                  <a:pt x="9686" y="1449"/>
                  <a:pt x="9106" y="903"/>
                </a:cubicBezTo>
                <a:cubicBezTo>
                  <a:pt x="8531" y="361"/>
                  <a:pt x="7613" y="1"/>
                  <a:pt x="67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a:off x="-257404" y="5143372"/>
            <a:ext cx="844496" cy="1111024"/>
          </a:xfrm>
          <a:custGeom>
            <a:rect b="b" l="l" r="r" t="t"/>
            <a:pathLst>
              <a:path extrusionOk="0" h="31814" w="24182">
                <a:moveTo>
                  <a:pt x="6614" y="0"/>
                </a:moveTo>
                <a:cubicBezTo>
                  <a:pt x="4082" y="0"/>
                  <a:pt x="2037" y="2362"/>
                  <a:pt x="981" y="4468"/>
                </a:cubicBezTo>
                <a:cubicBezTo>
                  <a:pt x="318" y="5789"/>
                  <a:pt x="1" y="7340"/>
                  <a:pt x="408" y="8762"/>
                </a:cubicBezTo>
                <a:cubicBezTo>
                  <a:pt x="1072" y="11083"/>
                  <a:pt x="3014" y="12648"/>
                  <a:pt x="3164" y="15187"/>
                </a:cubicBezTo>
                <a:cubicBezTo>
                  <a:pt x="3176" y="15441"/>
                  <a:pt x="3176" y="15692"/>
                  <a:pt x="3162" y="15945"/>
                </a:cubicBezTo>
                <a:cubicBezTo>
                  <a:pt x="3023" y="18448"/>
                  <a:pt x="1587" y="20781"/>
                  <a:pt x="1795" y="23335"/>
                </a:cubicBezTo>
                <a:cubicBezTo>
                  <a:pt x="2099" y="27068"/>
                  <a:pt x="6372" y="31600"/>
                  <a:pt x="10168" y="31803"/>
                </a:cubicBezTo>
                <a:cubicBezTo>
                  <a:pt x="10294" y="31810"/>
                  <a:pt x="10420" y="31813"/>
                  <a:pt x="10546" y="31813"/>
                </a:cubicBezTo>
                <a:cubicBezTo>
                  <a:pt x="12304" y="31813"/>
                  <a:pt x="14054" y="31155"/>
                  <a:pt x="15391" y="30010"/>
                </a:cubicBezTo>
                <a:cubicBezTo>
                  <a:pt x="17369" y="28314"/>
                  <a:pt x="18259" y="25832"/>
                  <a:pt x="19394" y="23568"/>
                </a:cubicBezTo>
                <a:cubicBezTo>
                  <a:pt x="20522" y="21310"/>
                  <a:pt x="22619" y="19750"/>
                  <a:pt x="23675" y="17384"/>
                </a:cubicBezTo>
                <a:cubicBezTo>
                  <a:pt x="23950" y="16769"/>
                  <a:pt x="24182" y="16075"/>
                  <a:pt x="23968" y="15438"/>
                </a:cubicBezTo>
                <a:cubicBezTo>
                  <a:pt x="23620" y="14409"/>
                  <a:pt x="22358" y="14094"/>
                  <a:pt x="21404" y="13572"/>
                </a:cubicBezTo>
                <a:cubicBezTo>
                  <a:pt x="19007" y="12256"/>
                  <a:pt x="18898" y="9466"/>
                  <a:pt x="18324" y="7106"/>
                </a:cubicBezTo>
                <a:cubicBezTo>
                  <a:pt x="17963" y="5632"/>
                  <a:pt x="17323" y="4393"/>
                  <a:pt x="15648" y="4393"/>
                </a:cubicBezTo>
                <a:cubicBezTo>
                  <a:pt x="15630" y="4393"/>
                  <a:pt x="15613" y="4393"/>
                  <a:pt x="15595" y="4393"/>
                </a:cubicBezTo>
                <a:cubicBezTo>
                  <a:pt x="14977" y="4402"/>
                  <a:pt x="14361" y="4534"/>
                  <a:pt x="13745" y="4534"/>
                </a:cubicBezTo>
                <a:cubicBezTo>
                  <a:pt x="13668" y="4534"/>
                  <a:pt x="13591" y="4532"/>
                  <a:pt x="13514" y="4527"/>
                </a:cubicBezTo>
                <a:cubicBezTo>
                  <a:pt x="10555" y="4352"/>
                  <a:pt x="10118" y="512"/>
                  <a:pt x="7268" y="53"/>
                </a:cubicBezTo>
                <a:cubicBezTo>
                  <a:pt x="7047" y="17"/>
                  <a:pt x="6829" y="0"/>
                  <a:pt x="6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a:off x="-212885" y="6587742"/>
            <a:ext cx="622389" cy="925062"/>
          </a:xfrm>
          <a:custGeom>
            <a:rect b="b" l="l" r="r" t="t"/>
            <a:pathLst>
              <a:path extrusionOk="0" h="26489" w="17822">
                <a:moveTo>
                  <a:pt x="9199" y="867"/>
                </a:moveTo>
                <a:cubicBezTo>
                  <a:pt x="9248" y="867"/>
                  <a:pt x="9296" y="869"/>
                  <a:pt x="9343" y="872"/>
                </a:cubicBezTo>
                <a:cubicBezTo>
                  <a:pt x="14380" y="1188"/>
                  <a:pt x="12641" y="6699"/>
                  <a:pt x="12260" y="9162"/>
                </a:cubicBezTo>
                <a:cubicBezTo>
                  <a:pt x="11444" y="14504"/>
                  <a:pt x="13820" y="15609"/>
                  <a:pt x="15048" y="17851"/>
                </a:cubicBezTo>
                <a:cubicBezTo>
                  <a:pt x="15313" y="18335"/>
                  <a:pt x="15233" y="18177"/>
                  <a:pt x="15396" y="18527"/>
                </a:cubicBezTo>
                <a:cubicBezTo>
                  <a:pt x="16746" y="21404"/>
                  <a:pt x="13613" y="25612"/>
                  <a:pt x="11147" y="25612"/>
                </a:cubicBezTo>
                <a:cubicBezTo>
                  <a:pt x="11111" y="25612"/>
                  <a:pt x="11076" y="25611"/>
                  <a:pt x="11041" y="25609"/>
                </a:cubicBezTo>
                <a:cubicBezTo>
                  <a:pt x="10495" y="25562"/>
                  <a:pt x="10015" y="25343"/>
                  <a:pt x="9557" y="25035"/>
                </a:cubicBezTo>
                <a:cubicBezTo>
                  <a:pt x="9160" y="24753"/>
                  <a:pt x="8898" y="24508"/>
                  <a:pt x="8547" y="23799"/>
                </a:cubicBezTo>
                <a:cubicBezTo>
                  <a:pt x="6988" y="20501"/>
                  <a:pt x="7663" y="18712"/>
                  <a:pt x="4117" y="15623"/>
                </a:cubicBezTo>
                <a:cubicBezTo>
                  <a:pt x="3147" y="14779"/>
                  <a:pt x="3074" y="14774"/>
                  <a:pt x="2820" y="14489"/>
                </a:cubicBezTo>
                <a:cubicBezTo>
                  <a:pt x="2598" y="14219"/>
                  <a:pt x="2468" y="13908"/>
                  <a:pt x="2350" y="13574"/>
                </a:cubicBezTo>
                <a:cubicBezTo>
                  <a:pt x="2185" y="13037"/>
                  <a:pt x="1878" y="12268"/>
                  <a:pt x="2181" y="10185"/>
                </a:cubicBezTo>
                <a:cubicBezTo>
                  <a:pt x="2266" y="10116"/>
                  <a:pt x="2305" y="10059"/>
                  <a:pt x="2487" y="9332"/>
                </a:cubicBezTo>
                <a:cubicBezTo>
                  <a:pt x="2610" y="8843"/>
                  <a:pt x="3107" y="6383"/>
                  <a:pt x="3859" y="4869"/>
                </a:cubicBezTo>
                <a:cubicBezTo>
                  <a:pt x="4867" y="2975"/>
                  <a:pt x="5647" y="1860"/>
                  <a:pt x="7783" y="1132"/>
                </a:cubicBezTo>
                <a:cubicBezTo>
                  <a:pt x="8206" y="1002"/>
                  <a:pt x="8738" y="867"/>
                  <a:pt x="9199" y="867"/>
                </a:cubicBezTo>
                <a:close/>
                <a:moveTo>
                  <a:pt x="9242" y="0"/>
                </a:moveTo>
                <a:cubicBezTo>
                  <a:pt x="8149" y="0"/>
                  <a:pt x="7096" y="357"/>
                  <a:pt x="6145" y="905"/>
                </a:cubicBezTo>
                <a:cubicBezTo>
                  <a:pt x="2092" y="3241"/>
                  <a:pt x="1" y="12330"/>
                  <a:pt x="2092" y="14957"/>
                </a:cubicBezTo>
                <a:cubicBezTo>
                  <a:pt x="2556" y="15540"/>
                  <a:pt x="3859" y="16398"/>
                  <a:pt x="5000" y="17718"/>
                </a:cubicBezTo>
                <a:cubicBezTo>
                  <a:pt x="7319" y="20485"/>
                  <a:pt x="6637" y="24820"/>
                  <a:pt x="9845" y="26194"/>
                </a:cubicBezTo>
                <a:cubicBezTo>
                  <a:pt x="10270" y="26375"/>
                  <a:pt x="10687" y="26489"/>
                  <a:pt x="11202" y="26489"/>
                </a:cubicBezTo>
                <a:cubicBezTo>
                  <a:pt x="14191" y="26489"/>
                  <a:pt x="17822" y="21620"/>
                  <a:pt x="16237" y="18247"/>
                </a:cubicBezTo>
                <a:cubicBezTo>
                  <a:pt x="16001" y="17742"/>
                  <a:pt x="16095" y="17929"/>
                  <a:pt x="15816" y="17419"/>
                </a:cubicBezTo>
                <a:cubicBezTo>
                  <a:pt x="15276" y="16427"/>
                  <a:pt x="13882" y="14930"/>
                  <a:pt x="13461" y="13818"/>
                </a:cubicBezTo>
                <a:cubicBezTo>
                  <a:pt x="11832" y="9508"/>
                  <a:pt x="15074" y="5650"/>
                  <a:pt x="13089" y="2058"/>
                </a:cubicBezTo>
                <a:cubicBezTo>
                  <a:pt x="12550" y="1078"/>
                  <a:pt x="11448" y="375"/>
                  <a:pt x="10320" y="120"/>
                </a:cubicBezTo>
                <a:cubicBezTo>
                  <a:pt x="9958" y="38"/>
                  <a:pt x="9598" y="0"/>
                  <a:pt x="92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a:off x="-204759" y="4743878"/>
            <a:ext cx="739205" cy="212957"/>
          </a:xfrm>
          <a:custGeom>
            <a:rect b="b" l="l" r="r" t="t"/>
            <a:pathLst>
              <a:path extrusionOk="0" h="6098" w="21167">
                <a:moveTo>
                  <a:pt x="14793" y="2490"/>
                </a:moveTo>
                <a:lnTo>
                  <a:pt x="14793" y="2490"/>
                </a:lnTo>
                <a:cubicBezTo>
                  <a:pt x="14793" y="2490"/>
                  <a:pt x="14793" y="2490"/>
                  <a:pt x="14793" y="2490"/>
                </a:cubicBezTo>
                <a:cubicBezTo>
                  <a:pt x="14793" y="2490"/>
                  <a:pt x="14793" y="2490"/>
                  <a:pt x="14793" y="2490"/>
                </a:cubicBezTo>
                <a:close/>
                <a:moveTo>
                  <a:pt x="12990" y="553"/>
                </a:moveTo>
                <a:cubicBezTo>
                  <a:pt x="15832" y="553"/>
                  <a:pt x="17774" y="1310"/>
                  <a:pt x="19179" y="1928"/>
                </a:cubicBezTo>
                <a:cubicBezTo>
                  <a:pt x="18301" y="1902"/>
                  <a:pt x="17122" y="1877"/>
                  <a:pt x="16010" y="1877"/>
                </a:cubicBezTo>
                <a:cubicBezTo>
                  <a:pt x="15761" y="1877"/>
                  <a:pt x="15516" y="1878"/>
                  <a:pt x="15278" y="1881"/>
                </a:cubicBezTo>
                <a:cubicBezTo>
                  <a:pt x="6099" y="1990"/>
                  <a:pt x="6615" y="2464"/>
                  <a:pt x="2603" y="2758"/>
                </a:cubicBezTo>
                <a:cubicBezTo>
                  <a:pt x="2554" y="2760"/>
                  <a:pt x="2395" y="2767"/>
                  <a:pt x="2185" y="2773"/>
                </a:cubicBezTo>
                <a:cubicBezTo>
                  <a:pt x="2275" y="2749"/>
                  <a:pt x="2362" y="2724"/>
                  <a:pt x="2441" y="2702"/>
                </a:cubicBezTo>
                <a:cubicBezTo>
                  <a:pt x="2955" y="2546"/>
                  <a:pt x="4790" y="1969"/>
                  <a:pt x="8573" y="1094"/>
                </a:cubicBezTo>
                <a:cubicBezTo>
                  <a:pt x="10250" y="706"/>
                  <a:pt x="11711" y="553"/>
                  <a:pt x="12990" y="553"/>
                </a:cubicBezTo>
                <a:close/>
                <a:moveTo>
                  <a:pt x="15534" y="2482"/>
                </a:moveTo>
                <a:cubicBezTo>
                  <a:pt x="16188" y="2482"/>
                  <a:pt x="17347" y="2493"/>
                  <a:pt x="19283" y="2539"/>
                </a:cubicBezTo>
                <a:lnTo>
                  <a:pt x="19310" y="2539"/>
                </a:lnTo>
                <a:cubicBezTo>
                  <a:pt x="18744" y="2709"/>
                  <a:pt x="18033" y="2894"/>
                  <a:pt x="17188" y="3043"/>
                </a:cubicBezTo>
                <a:cubicBezTo>
                  <a:pt x="17217" y="3039"/>
                  <a:pt x="17231" y="3037"/>
                  <a:pt x="17232" y="3037"/>
                </a:cubicBezTo>
                <a:lnTo>
                  <a:pt x="17232" y="3037"/>
                </a:lnTo>
                <a:cubicBezTo>
                  <a:pt x="17245" y="3037"/>
                  <a:pt x="14099" y="3549"/>
                  <a:pt x="10025" y="3549"/>
                </a:cubicBezTo>
                <a:cubicBezTo>
                  <a:pt x="8739" y="3549"/>
                  <a:pt x="7360" y="3498"/>
                  <a:pt x="5959" y="3364"/>
                </a:cubicBezTo>
                <a:cubicBezTo>
                  <a:pt x="5421" y="3306"/>
                  <a:pt x="4491" y="3191"/>
                  <a:pt x="3556" y="3071"/>
                </a:cubicBezTo>
                <a:cubicBezTo>
                  <a:pt x="6222" y="2977"/>
                  <a:pt x="7823" y="2613"/>
                  <a:pt x="12848" y="2509"/>
                </a:cubicBezTo>
                <a:cubicBezTo>
                  <a:pt x="13276" y="2501"/>
                  <a:pt x="13704" y="2484"/>
                  <a:pt x="14132" y="2484"/>
                </a:cubicBezTo>
                <a:cubicBezTo>
                  <a:pt x="14353" y="2484"/>
                  <a:pt x="14572" y="2488"/>
                  <a:pt x="14793" y="2490"/>
                </a:cubicBezTo>
                <a:lnTo>
                  <a:pt x="14793" y="2490"/>
                </a:lnTo>
                <a:cubicBezTo>
                  <a:pt x="14786" y="2490"/>
                  <a:pt x="14977" y="2482"/>
                  <a:pt x="15534" y="2482"/>
                </a:cubicBezTo>
                <a:close/>
                <a:moveTo>
                  <a:pt x="18748" y="3297"/>
                </a:moveTo>
                <a:lnTo>
                  <a:pt x="18748" y="3297"/>
                </a:lnTo>
                <a:cubicBezTo>
                  <a:pt x="15434" y="4808"/>
                  <a:pt x="12923" y="5492"/>
                  <a:pt x="10512" y="5492"/>
                </a:cubicBezTo>
                <a:cubicBezTo>
                  <a:pt x="7989" y="5492"/>
                  <a:pt x="5576" y="4743"/>
                  <a:pt x="2464" y="3412"/>
                </a:cubicBezTo>
                <a:lnTo>
                  <a:pt x="2464" y="3412"/>
                </a:lnTo>
                <a:cubicBezTo>
                  <a:pt x="4390" y="3759"/>
                  <a:pt x="7503" y="4101"/>
                  <a:pt x="10851" y="4101"/>
                </a:cubicBezTo>
                <a:cubicBezTo>
                  <a:pt x="13493" y="4101"/>
                  <a:pt x="16280" y="3888"/>
                  <a:pt x="18748" y="3297"/>
                </a:cubicBezTo>
                <a:close/>
                <a:moveTo>
                  <a:pt x="12759" y="1"/>
                </a:moveTo>
                <a:cubicBezTo>
                  <a:pt x="10543" y="1"/>
                  <a:pt x="9281" y="234"/>
                  <a:pt x="5188" y="1297"/>
                </a:cubicBezTo>
                <a:cubicBezTo>
                  <a:pt x="2095" y="2100"/>
                  <a:pt x="2626" y="2102"/>
                  <a:pt x="954" y="2426"/>
                </a:cubicBezTo>
                <a:cubicBezTo>
                  <a:pt x="850" y="2441"/>
                  <a:pt x="393" y="2516"/>
                  <a:pt x="338" y="2537"/>
                </a:cubicBezTo>
                <a:cubicBezTo>
                  <a:pt x="83" y="2632"/>
                  <a:pt x="0" y="2990"/>
                  <a:pt x="330" y="3148"/>
                </a:cubicBezTo>
                <a:lnTo>
                  <a:pt x="330" y="3148"/>
                </a:lnTo>
                <a:cubicBezTo>
                  <a:pt x="293" y="3131"/>
                  <a:pt x="276" y="3123"/>
                  <a:pt x="275" y="3123"/>
                </a:cubicBezTo>
                <a:lnTo>
                  <a:pt x="275" y="3123"/>
                </a:lnTo>
                <a:cubicBezTo>
                  <a:pt x="268" y="3123"/>
                  <a:pt x="6463" y="6067"/>
                  <a:pt x="10022" y="6097"/>
                </a:cubicBezTo>
                <a:cubicBezTo>
                  <a:pt x="10085" y="6098"/>
                  <a:pt x="10148" y="6098"/>
                  <a:pt x="10210" y="6098"/>
                </a:cubicBezTo>
                <a:cubicBezTo>
                  <a:pt x="13326" y="6098"/>
                  <a:pt x="14997" y="5420"/>
                  <a:pt x="17652" y="4351"/>
                </a:cubicBezTo>
                <a:cubicBezTo>
                  <a:pt x="19087" y="3772"/>
                  <a:pt x="19717" y="3470"/>
                  <a:pt x="20793" y="2689"/>
                </a:cubicBezTo>
                <a:cubicBezTo>
                  <a:pt x="20814" y="2682"/>
                  <a:pt x="20834" y="2673"/>
                  <a:pt x="20855" y="2666"/>
                </a:cubicBezTo>
                <a:cubicBezTo>
                  <a:pt x="21011" y="2607"/>
                  <a:pt x="21095" y="2524"/>
                  <a:pt x="21128" y="2436"/>
                </a:cubicBezTo>
                <a:cubicBezTo>
                  <a:pt x="21146" y="2401"/>
                  <a:pt x="21160" y="2359"/>
                  <a:pt x="21163" y="2308"/>
                </a:cubicBezTo>
                <a:cubicBezTo>
                  <a:pt x="21167" y="2174"/>
                  <a:pt x="21083" y="2042"/>
                  <a:pt x="20952" y="2005"/>
                </a:cubicBezTo>
                <a:cubicBezTo>
                  <a:pt x="20052" y="1747"/>
                  <a:pt x="17278" y="106"/>
                  <a:pt x="14557" y="32"/>
                </a:cubicBezTo>
                <a:cubicBezTo>
                  <a:pt x="13869" y="14"/>
                  <a:pt x="13287" y="1"/>
                  <a:pt x="12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a:off x="10309082" y="4157532"/>
            <a:ext cx="636812" cy="1193407"/>
          </a:xfrm>
          <a:custGeom>
            <a:rect b="b" l="l" r="r" t="t"/>
            <a:pathLst>
              <a:path extrusionOk="0" h="34173" w="18235">
                <a:moveTo>
                  <a:pt x="2940" y="0"/>
                </a:moveTo>
                <a:cubicBezTo>
                  <a:pt x="2749" y="0"/>
                  <a:pt x="2555" y="25"/>
                  <a:pt x="2358" y="78"/>
                </a:cubicBezTo>
                <a:cubicBezTo>
                  <a:pt x="1792" y="230"/>
                  <a:pt x="1288" y="654"/>
                  <a:pt x="1118" y="838"/>
                </a:cubicBezTo>
                <a:cubicBezTo>
                  <a:pt x="901" y="1074"/>
                  <a:pt x="668" y="1358"/>
                  <a:pt x="497" y="1945"/>
                </a:cubicBezTo>
                <a:cubicBezTo>
                  <a:pt x="304" y="2594"/>
                  <a:pt x="395" y="2537"/>
                  <a:pt x="226" y="2991"/>
                </a:cubicBezTo>
                <a:cubicBezTo>
                  <a:pt x="126" y="3255"/>
                  <a:pt x="57" y="3631"/>
                  <a:pt x="41" y="3821"/>
                </a:cubicBezTo>
                <a:cubicBezTo>
                  <a:pt x="8" y="4201"/>
                  <a:pt x="21" y="4035"/>
                  <a:pt x="8" y="4399"/>
                </a:cubicBezTo>
                <a:cubicBezTo>
                  <a:pt x="0" y="4705"/>
                  <a:pt x="59" y="5068"/>
                  <a:pt x="135" y="5359"/>
                </a:cubicBezTo>
                <a:cubicBezTo>
                  <a:pt x="1074" y="8936"/>
                  <a:pt x="3379" y="7918"/>
                  <a:pt x="1258" y="14216"/>
                </a:cubicBezTo>
                <a:cubicBezTo>
                  <a:pt x="904" y="15267"/>
                  <a:pt x="104" y="17493"/>
                  <a:pt x="409" y="20671"/>
                </a:cubicBezTo>
                <a:cubicBezTo>
                  <a:pt x="425" y="20844"/>
                  <a:pt x="462" y="21236"/>
                  <a:pt x="529" y="21465"/>
                </a:cubicBezTo>
                <a:cubicBezTo>
                  <a:pt x="884" y="22713"/>
                  <a:pt x="1662" y="23837"/>
                  <a:pt x="2855" y="24385"/>
                </a:cubicBezTo>
                <a:cubicBezTo>
                  <a:pt x="3858" y="24847"/>
                  <a:pt x="5196" y="24654"/>
                  <a:pt x="5695" y="28496"/>
                </a:cubicBezTo>
                <a:cubicBezTo>
                  <a:pt x="5989" y="30746"/>
                  <a:pt x="6004" y="31863"/>
                  <a:pt x="7103" y="33129"/>
                </a:cubicBezTo>
                <a:cubicBezTo>
                  <a:pt x="7718" y="33840"/>
                  <a:pt x="8523" y="34171"/>
                  <a:pt x="9403" y="34173"/>
                </a:cubicBezTo>
                <a:cubicBezTo>
                  <a:pt x="9589" y="34173"/>
                  <a:pt x="9773" y="34153"/>
                  <a:pt x="9940" y="34124"/>
                </a:cubicBezTo>
                <a:cubicBezTo>
                  <a:pt x="12281" y="33707"/>
                  <a:pt x="12322" y="29808"/>
                  <a:pt x="12245" y="28946"/>
                </a:cubicBezTo>
                <a:cubicBezTo>
                  <a:pt x="12195" y="28373"/>
                  <a:pt x="12085" y="28107"/>
                  <a:pt x="11759" y="27208"/>
                </a:cubicBezTo>
                <a:cubicBezTo>
                  <a:pt x="10587" y="23968"/>
                  <a:pt x="7667" y="21451"/>
                  <a:pt x="10925" y="18551"/>
                </a:cubicBezTo>
                <a:lnTo>
                  <a:pt x="10925" y="18551"/>
                </a:lnTo>
                <a:cubicBezTo>
                  <a:pt x="10921" y="18554"/>
                  <a:pt x="10916" y="18558"/>
                  <a:pt x="10915" y="18558"/>
                </a:cubicBezTo>
                <a:cubicBezTo>
                  <a:pt x="10910" y="18558"/>
                  <a:pt x="10978" y="18496"/>
                  <a:pt x="11508" y="18084"/>
                </a:cubicBezTo>
                <a:cubicBezTo>
                  <a:pt x="13468" y="16562"/>
                  <a:pt x="17485" y="14799"/>
                  <a:pt x="17944" y="11989"/>
                </a:cubicBezTo>
                <a:cubicBezTo>
                  <a:pt x="18234" y="10194"/>
                  <a:pt x="16312" y="9358"/>
                  <a:pt x="14588" y="9358"/>
                </a:cubicBezTo>
                <a:cubicBezTo>
                  <a:pt x="14485" y="9358"/>
                  <a:pt x="14383" y="9361"/>
                  <a:pt x="14283" y="9366"/>
                </a:cubicBezTo>
                <a:cubicBezTo>
                  <a:pt x="13289" y="9425"/>
                  <a:pt x="12413" y="9673"/>
                  <a:pt x="11453" y="9673"/>
                </a:cubicBezTo>
                <a:cubicBezTo>
                  <a:pt x="11346" y="9673"/>
                  <a:pt x="11238" y="9670"/>
                  <a:pt x="11128" y="9663"/>
                </a:cubicBezTo>
                <a:cubicBezTo>
                  <a:pt x="7631" y="9266"/>
                  <a:pt x="9474" y="6615"/>
                  <a:pt x="7449" y="3923"/>
                </a:cubicBezTo>
                <a:cubicBezTo>
                  <a:pt x="6547" y="2716"/>
                  <a:pt x="4932" y="0"/>
                  <a:pt x="29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8"/>
          <p:cNvGrpSpPr/>
          <p:nvPr/>
        </p:nvGrpSpPr>
        <p:grpSpPr>
          <a:xfrm>
            <a:off x="69573" y="3422107"/>
            <a:ext cx="794126" cy="1135232"/>
            <a:chOff x="7670323" y="3384282"/>
            <a:chExt cx="794126" cy="1135232"/>
          </a:xfrm>
        </p:grpSpPr>
        <p:sp>
          <p:nvSpPr>
            <p:cNvPr id="376" name="Google Shape;376;p8"/>
            <p:cNvSpPr/>
            <p:nvPr/>
          </p:nvSpPr>
          <p:spPr>
            <a:xfrm>
              <a:off x="8105724" y="4356496"/>
              <a:ext cx="102847" cy="163018"/>
            </a:xfrm>
            <a:custGeom>
              <a:rect b="b" l="l" r="r" t="t"/>
              <a:pathLst>
                <a:path extrusionOk="0" h="4668" w="2945">
                  <a:moveTo>
                    <a:pt x="655" y="0"/>
                  </a:moveTo>
                  <a:cubicBezTo>
                    <a:pt x="648" y="0"/>
                    <a:pt x="640" y="1"/>
                    <a:pt x="632" y="3"/>
                  </a:cubicBezTo>
                  <a:cubicBezTo>
                    <a:pt x="526" y="29"/>
                    <a:pt x="561" y="156"/>
                    <a:pt x="568" y="250"/>
                  </a:cubicBezTo>
                  <a:cubicBezTo>
                    <a:pt x="591" y="1106"/>
                    <a:pt x="0" y="4302"/>
                    <a:pt x="146" y="4544"/>
                  </a:cubicBezTo>
                  <a:cubicBezTo>
                    <a:pt x="159" y="4564"/>
                    <a:pt x="182" y="4579"/>
                    <a:pt x="206" y="4579"/>
                  </a:cubicBezTo>
                  <a:cubicBezTo>
                    <a:pt x="236" y="4579"/>
                    <a:pt x="267" y="4558"/>
                    <a:pt x="285" y="4499"/>
                  </a:cubicBezTo>
                  <a:cubicBezTo>
                    <a:pt x="719" y="3069"/>
                    <a:pt x="794" y="1476"/>
                    <a:pt x="786" y="693"/>
                  </a:cubicBezTo>
                  <a:lnTo>
                    <a:pt x="786" y="693"/>
                  </a:lnTo>
                  <a:cubicBezTo>
                    <a:pt x="953" y="1110"/>
                    <a:pt x="1157" y="1414"/>
                    <a:pt x="1746" y="2594"/>
                  </a:cubicBezTo>
                  <a:lnTo>
                    <a:pt x="1748" y="2599"/>
                  </a:lnTo>
                  <a:cubicBezTo>
                    <a:pt x="2168" y="3452"/>
                    <a:pt x="2578" y="4668"/>
                    <a:pt x="2813" y="4668"/>
                  </a:cubicBezTo>
                  <a:cubicBezTo>
                    <a:pt x="2836" y="4668"/>
                    <a:pt x="2858" y="4656"/>
                    <a:pt x="2877" y="4631"/>
                  </a:cubicBezTo>
                  <a:cubicBezTo>
                    <a:pt x="2945" y="4546"/>
                    <a:pt x="2717" y="3722"/>
                    <a:pt x="2700" y="3671"/>
                  </a:cubicBezTo>
                  <a:cubicBezTo>
                    <a:pt x="2540" y="3153"/>
                    <a:pt x="1919" y="1958"/>
                    <a:pt x="1778" y="1714"/>
                  </a:cubicBezTo>
                  <a:cubicBezTo>
                    <a:pt x="1251" y="793"/>
                    <a:pt x="870" y="341"/>
                    <a:pt x="758" y="205"/>
                  </a:cubicBezTo>
                  <a:cubicBezTo>
                    <a:pt x="743" y="112"/>
                    <a:pt x="753" y="150"/>
                    <a:pt x="750" y="85"/>
                  </a:cubicBezTo>
                  <a:cubicBezTo>
                    <a:pt x="747" y="39"/>
                    <a:pt x="704" y="0"/>
                    <a:pt x="6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8"/>
            <p:cNvSpPr/>
            <p:nvPr/>
          </p:nvSpPr>
          <p:spPr>
            <a:xfrm>
              <a:off x="7907859" y="4252115"/>
              <a:ext cx="199268" cy="180899"/>
            </a:xfrm>
            <a:custGeom>
              <a:rect b="b" l="l" r="r" t="t"/>
              <a:pathLst>
                <a:path extrusionOk="0" h="5180" w="5706">
                  <a:moveTo>
                    <a:pt x="5544" y="1"/>
                  </a:moveTo>
                  <a:cubicBezTo>
                    <a:pt x="5533" y="1"/>
                    <a:pt x="5522" y="2"/>
                    <a:pt x="5510" y="5"/>
                  </a:cubicBezTo>
                  <a:cubicBezTo>
                    <a:pt x="5412" y="31"/>
                    <a:pt x="5375" y="169"/>
                    <a:pt x="4963" y="648"/>
                  </a:cubicBezTo>
                  <a:cubicBezTo>
                    <a:pt x="4820" y="817"/>
                    <a:pt x="4678" y="975"/>
                    <a:pt x="4522" y="1137"/>
                  </a:cubicBezTo>
                  <a:cubicBezTo>
                    <a:pt x="4522" y="1137"/>
                    <a:pt x="4522" y="1137"/>
                    <a:pt x="4522" y="1137"/>
                  </a:cubicBezTo>
                  <a:lnTo>
                    <a:pt x="4522" y="1137"/>
                  </a:lnTo>
                  <a:cubicBezTo>
                    <a:pt x="4523" y="1137"/>
                    <a:pt x="4472" y="1187"/>
                    <a:pt x="4229" y="1449"/>
                  </a:cubicBezTo>
                  <a:cubicBezTo>
                    <a:pt x="3602" y="2093"/>
                    <a:pt x="3125" y="2254"/>
                    <a:pt x="2436" y="2815"/>
                  </a:cubicBezTo>
                  <a:cubicBezTo>
                    <a:pt x="2386" y="2853"/>
                    <a:pt x="2367" y="2862"/>
                    <a:pt x="2310" y="2897"/>
                  </a:cubicBezTo>
                  <a:cubicBezTo>
                    <a:pt x="2263" y="2925"/>
                    <a:pt x="2055" y="3056"/>
                    <a:pt x="1973" y="3111"/>
                  </a:cubicBezTo>
                  <a:cubicBezTo>
                    <a:pt x="1896" y="3165"/>
                    <a:pt x="1817" y="3220"/>
                    <a:pt x="1740" y="3275"/>
                  </a:cubicBezTo>
                  <a:cubicBezTo>
                    <a:pt x="1670" y="3325"/>
                    <a:pt x="1599" y="3377"/>
                    <a:pt x="1530" y="3430"/>
                  </a:cubicBezTo>
                  <a:cubicBezTo>
                    <a:pt x="1452" y="3491"/>
                    <a:pt x="1374" y="3550"/>
                    <a:pt x="1302" y="3613"/>
                  </a:cubicBezTo>
                  <a:cubicBezTo>
                    <a:pt x="1106" y="3782"/>
                    <a:pt x="950" y="3941"/>
                    <a:pt x="710" y="4192"/>
                  </a:cubicBezTo>
                  <a:cubicBezTo>
                    <a:pt x="524" y="4382"/>
                    <a:pt x="325" y="4588"/>
                    <a:pt x="161" y="4817"/>
                  </a:cubicBezTo>
                  <a:cubicBezTo>
                    <a:pt x="67" y="4944"/>
                    <a:pt x="35" y="4954"/>
                    <a:pt x="20" y="5017"/>
                  </a:cubicBezTo>
                  <a:cubicBezTo>
                    <a:pt x="1" y="5102"/>
                    <a:pt x="75" y="5180"/>
                    <a:pt x="156" y="5180"/>
                  </a:cubicBezTo>
                  <a:cubicBezTo>
                    <a:pt x="193" y="5180"/>
                    <a:pt x="232" y="5164"/>
                    <a:pt x="264" y="5125"/>
                  </a:cubicBezTo>
                  <a:cubicBezTo>
                    <a:pt x="264" y="5125"/>
                    <a:pt x="353" y="4988"/>
                    <a:pt x="1029" y="4396"/>
                  </a:cubicBezTo>
                  <a:cubicBezTo>
                    <a:pt x="1133" y="4306"/>
                    <a:pt x="1196" y="4254"/>
                    <a:pt x="1220" y="4236"/>
                  </a:cubicBezTo>
                  <a:lnTo>
                    <a:pt x="1220" y="4236"/>
                  </a:lnTo>
                  <a:cubicBezTo>
                    <a:pt x="1219" y="4236"/>
                    <a:pt x="1219" y="4236"/>
                    <a:pt x="1219" y="4236"/>
                  </a:cubicBezTo>
                  <a:lnTo>
                    <a:pt x="1219" y="4236"/>
                  </a:lnTo>
                  <a:cubicBezTo>
                    <a:pt x="1231" y="4227"/>
                    <a:pt x="1256" y="4207"/>
                    <a:pt x="1256" y="4207"/>
                  </a:cubicBezTo>
                  <a:lnTo>
                    <a:pt x="1256" y="4207"/>
                  </a:lnTo>
                  <a:cubicBezTo>
                    <a:pt x="1256" y="4207"/>
                    <a:pt x="1256" y="4207"/>
                    <a:pt x="1255" y="4207"/>
                  </a:cubicBezTo>
                  <a:cubicBezTo>
                    <a:pt x="1259" y="4203"/>
                    <a:pt x="1264" y="4199"/>
                    <a:pt x="1264" y="4199"/>
                  </a:cubicBezTo>
                  <a:lnTo>
                    <a:pt x="1264" y="4199"/>
                  </a:lnTo>
                  <a:cubicBezTo>
                    <a:pt x="1265" y="4199"/>
                    <a:pt x="1264" y="4200"/>
                    <a:pt x="1262" y="4201"/>
                  </a:cubicBezTo>
                  <a:cubicBezTo>
                    <a:pt x="1266" y="4200"/>
                    <a:pt x="1269" y="4196"/>
                    <a:pt x="1270" y="4196"/>
                  </a:cubicBezTo>
                  <a:lnTo>
                    <a:pt x="1270" y="4196"/>
                  </a:lnTo>
                  <a:cubicBezTo>
                    <a:pt x="1270" y="4196"/>
                    <a:pt x="1269" y="4197"/>
                    <a:pt x="1268" y="4199"/>
                  </a:cubicBezTo>
                  <a:cubicBezTo>
                    <a:pt x="1275" y="4193"/>
                    <a:pt x="1279" y="4188"/>
                    <a:pt x="1283" y="4186"/>
                  </a:cubicBezTo>
                  <a:cubicBezTo>
                    <a:pt x="1289" y="4181"/>
                    <a:pt x="1295" y="4177"/>
                    <a:pt x="1295" y="4177"/>
                  </a:cubicBezTo>
                  <a:lnTo>
                    <a:pt x="1295" y="4177"/>
                  </a:lnTo>
                  <a:cubicBezTo>
                    <a:pt x="1295" y="4177"/>
                    <a:pt x="1295" y="4177"/>
                    <a:pt x="1293" y="4179"/>
                  </a:cubicBezTo>
                  <a:cubicBezTo>
                    <a:pt x="1298" y="4175"/>
                    <a:pt x="1302" y="4173"/>
                    <a:pt x="1307" y="4168"/>
                  </a:cubicBezTo>
                  <a:lnTo>
                    <a:pt x="1307" y="4168"/>
                  </a:lnTo>
                  <a:cubicBezTo>
                    <a:pt x="1304" y="4171"/>
                    <a:pt x="1303" y="4172"/>
                    <a:pt x="1303" y="4172"/>
                  </a:cubicBezTo>
                  <a:cubicBezTo>
                    <a:pt x="1304" y="4172"/>
                    <a:pt x="1312" y="4165"/>
                    <a:pt x="1319" y="4159"/>
                  </a:cubicBezTo>
                  <a:cubicBezTo>
                    <a:pt x="1341" y="4139"/>
                    <a:pt x="1492" y="4019"/>
                    <a:pt x="2041" y="3649"/>
                  </a:cubicBezTo>
                  <a:cubicBezTo>
                    <a:pt x="2113" y="3594"/>
                    <a:pt x="2187" y="3540"/>
                    <a:pt x="2262" y="3488"/>
                  </a:cubicBezTo>
                  <a:cubicBezTo>
                    <a:pt x="2335" y="3433"/>
                    <a:pt x="2408" y="3373"/>
                    <a:pt x="2481" y="3317"/>
                  </a:cubicBezTo>
                  <a:cubicBezTo>
                    <a:pt x="2606" y="3220"/>
                    <a:pt x="3104" y="2854"/>
                    <a:pt x="3148" y="2822"/>
                  </a:cubicBezTo>
                  <a:cubicBezTo>
                    <a:pt x="3268" y="2737"/>
                    <a:pt x="3555" y="2546"/>
                    <a:pt x="3830" y="2328"/>
                  </a:cubicBezTo>
                  <a:cubicBezTo>
                    <a:pt x="3931" y="2247"/>
                    <a:pt x="4044" y="2151"/>
                    <a:pt x="4241" y="1951"/>
                  </a:cubicBezTo>
                  <a:cubicBezTo>
                    <a:pt x="4607" y="1577"/>
                    <a:pt x="4692" y="1510"/>
                    <a:pt x="4946" y="1210"/>
                  </a:cubicBezTo>
                  <a:cubicBezTo>
                    <a:pt x="5168" y="948"/>
                    <a:pt x="5309" y="771"/>
                    <a:pt x="5506" y="471"/>
                  </a:cubicBezTo>
                  <a:cubicBezTo>
                    <a:pt x="5553" y="400"/>
                    <a:pt x="5623" y="315"/>
                    <a:pt x="5674" y="181"/>
                  </a:cubicBezTo>
                  <a:cubicBezTo>
                    <a:pt x="5705" y="101"/>
                    <a:pt x="5640" y="1"/>
                    <a:pt x="55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7857467" y="4197079"/>
              <a:ext cx="241140" cy="147443"/>
            </a:xfrm>
            <a:custGeom>
              <a:rect b="b" l="l" r="r" t="t"/>
              <a:pathLst>
                <a:path extrusionOk="0" h="4222" w="6905">
                  <a:moveTo>
                    <a:pt x="5121" y="1731"/>
                  </a:moveTo>
                  <a:cubicBezTo>
                    <a:pt x="5097" y="1737"/>
                    <a:pt x="5010" y="1759"/>
                    <a:pt x="4952" y="1774"/>
                  </a:cubicBezTo>
                  <a:lnTo>
                    <a:pt x="4952" y="1774"/>
                  </a:lnTo>
                  <a:cubicBezTo>
                    <a:pt x="5055" y="1748"/>
                    <a:pt x="5104" y="1736"/>
                    <a:pt x="5121" y="1731"/>
                  </a:cubicBezTo>
                  <a:close/>
                  <a:moveTo>
                    <a:pt x="4900" y="1789"/>
                  </a:moveTo>
                  <a:lnTo>
                    <a:pt x="4900" y="1789"/>
                  </a:lnTo>
                  <a:cubicBezTo>
                    <a:pt x="4899" y="1789"/>
                    <a:pt x="4898" y="1789"/>
                    <a:pt x="4898" y="1789"/>
                  </a:cubicBezTo>
                  <a:lnTo>
                    <a:pt x="4899" y="1789"/>
                  </a:lnTo>
                  <a:cubicBezTo>
                    <a:pt x="4899" y="1789"/>
                    <a:pt x="4899" y="1789"/>
                    <a:pt x="4900" y="1789"/>
                  </a:cubicBezTo>
                  <a:close/>
                  <a:moveTo>
                    <a:pt x="6715" y="0"/>
                  </a:moveTo>
                  <a:cubicBezTo>
                    <a:pt x="6676" y="0"/>
                    <a:pt x="6637" y="16"/>
                    <a:pt x="6612" y="48"/>
                  </a:cubicBezTo>
                  <a:cubicBezTo>
                    <a:pt x="6591" y="75"/>
                    <a:pt x="6568" y="98"/>
                    <a:pt x="6539" y="123"/>
                  </a:cubicBezTo>
                  <a:cubicBezTo>
                    <a:pt x="6531" y="121"/>
                    <a:pt x="6522" y="120"/>
                    <a:pt x="6513" y="120"/>
                  </a:cubicBezTo>
                  <a:cubicBezTo>
                    <a:pt x="6503" y="120"/>
                    <a:pt x="6491" y="121"/>
                    <a:pt x="6480" y="124"/>
                  </a:cubicBezTo>
                  <a:cubicBezTo>
                    <a:pt x="6442" y="133"/>
                    <a:pt x="6415" y="160"/>
                    <a:pt x="6369" y="200"/>
                  </a:cubicBezTo>
                  <a:cubicBezTo>
                    <a:pt x="6144" y="387"/>
                    <a:pt x="5943" y="537"/>
                    <a:pt x="5767" y="663"/>
                  </a:cubicBezTo>
                  <a:cubicBezTo>
                    <a:pt x="5538" y="809"/>
                    <a:pt x="4951" y="1092"/>
                    <a:pt x="4742" y="1208"/>
                  </a:cubicBezTo>
                  <a:cubicBezTo>
                    <a:pt x="4742" y="1208"/>
                    <a:pt x="4742" y="1208"/>
                    <a:pt x="4742" y="1208"/>
                  </a:cubicBezTo>
                  <a:lnTo>
                    <a:pt x="4742" y="1208"/>
                  </a:lnTo>
                  <a:cubicBezTo>
                    <a:pt x="4742" y="1208"/>
                    <a:pt x="4734" y="1216"/>
                    <a:pt x="3984" y="1635"/>
                  </a:cubicBezTo>
                  <a:cubicBezTo>
                    <a:pt x="3581" y="1861"/>
                    <a:pt x="3289" y="2072"/>
                    <a:pt x="2395" y="2546"/>
                  </a:cubicBezTo>
                  <a:cubicBezTo>
                    <a:pt x="1757" y="2883"/>
                    <a:pt x="1537" y="3021"/>
                    <a:pt x="1329" y="3145"/>
                  </a:cubicBezTo>
                  <a:cubicBezTo>
                    <a:pt x="1326" y="3146"/>
                    <a:pt x="1324" y="3148"/>
                    <a:pt x="1322" y="3149"/>
                  </a:cubicBezTo>
                  <a:lnTo>
                    <a:pt x="1322" y="3149"/>
                  </a:lnTo>
                  <a:cubicBezTo>
                    <a:pt x="1322" y="3148"/>
                    <a:pt x="1323" y="3148"/>
                    <a:pt x="1324" y="3148"/>
                  </a:cubicBezTo>
                  <a:lnTo>
                    <a:pt x="1324" y="3148"/>
                  </a:lnTo>
                  <a:cubicBezTo>
                    <a:pt x="1321" y="3149"/>
                    <a:pt x="1321" y="3149"/>
                    <a:pt x="1321" y="3149"/>
                  </a:cubicBezTo>
                  <a:cubicBezTo>
                    <a:pt x="1321" y="3149"/>
                    <a:pt x="1321" y="3149"/>
                    <a:pt x="1322" y="3149"/>
                  </a:cubicBezTo>
                  <a:lnTo>
                    <a:pt x="1322" y="3149"/>
                  </a:lnTo>
                  <a:cubicBezTo>
                    <a:pt x="1315" y="3153"/>
                    <a:pt x="1311" y="3155"/>
                    <a:pt x="1304" y="3160"/>
                  </a:cubicBezTo>
                  <a:cubicBezTo>
                    <a:pt x="1303" y="3160"/>
                    <a:pt x="1282" y="3174"/>
                    <a:pt x="1271" y="3179"/>
                  </a:cubicBezTo>
                  <a:lnTo>
                    <a:pt x="1187" y="3229"/>
                  </a:lnTo>
                  <a:cubicBezTo>
                    <a:pt x="1187" y="3229"/>
                    <a:pt x="905" y="3398"/>
                    <a:pt x="712" y="3515"/>
                  </a:cubicBezTo>
                  <a:cubicBezTo>
                    <a:pt x="523" y="3631"/>
                    <a:pt x="441" y="3697"/>
                    <a:pt x="332" y="3783"/>
                  </a:cubicBezTo>
                  <a:cubicBezTo>
                    <a:pt x="336" y="3779"/>
                    <a:pt x="338" y="3778"/>
                    <a:pt x="338" y="3778"/>
                  </a:cubicBezTo>
                  <a:lnTo>
                    <a:pt x="338" y="3778"/>
                  </a:lnTo>
                  <a:cubicBezTo>
                    <a:pt x="335" y="3778"/>
                    <a:pt x="222" y="3867"/>
                    <a:pt x="125" y="3990"/>
                  </a:cubicBezTo>
                  <a:cubicBezTo>
                    <a:pt x="100" y="4023"/>
                    <a:pt x="82" y="4052"/>
                    <a:pt x="74" y="4074"/>
                  </a:cubicBezTo>
                  <a:cubicBezTo>
                    <a:pt x="55" y="4093"/>
                    <a:pt x="36" y="4113"/>
                    <a:pt x="20" y="4135"/>
                  </a:cubicBezTo>
                  <a:cubicBezTo>
                    <a:pt x="4" y="4155"/>
                    <a:pt x="1" y="4190"/>
                    <a:pt x="26" y="4211"/>
                  </a:cubicBezTo>
                  <a:cubicBezTo>
                    <a:pt x="33" y="4217"/>
                    <a:pt x="37" y="4221"/>
                    <a:pt x="45" y="4221"/>
                  </a:cubicBezTo>
                  <a:cubicBezTo>
                    <a:pt x="74" y="4221"/>
                    <a:pt x="163" y="4164"/>
                    <a:pt x="690" y="3914"/>
                  </a:cubicBezTo>
                  <a:cubicBezTo>
                    <a:pt x="1144" y="3700"/>
                    <a:pt x="1230" y="3629"/>
                    <a:pt x="1724" y="3418"/>
                  </a:cubicBezTo>
                  <a:lnTo>
                    <a:pt x="1724" y="3418"/>
                  </a:lnTo>
                  <a:cubicBezTo>
                    <a:pt x="1713" y="3422"/>
                    <a:pt x="1710" y="3424"/>
                    <a:pt x="1705" y="3425"/>
                  </a:cubicBezTo>
                  <a:cubicBezTo>
                    <a:pt x="2109" y="3255"/>
                    <a:pt x="2518" y="3063"/>
                    <a:pt x="2733" y="2954"/>
                  </a:cubicBezTo>
                  <a:cubicBezTo>
                    <a:pt x="2987" y="2827"/>
                    <a:pt x="3121" y="2780"/>
                    <a:pt x="3503" y="2589"/>
                  </a:cubicBezTo>
                  <a:cubicBezTo>
                    <a:pt x="4031" y="2325"/>
                    <a:pt x="4590" y="1974"/>
                    <a:pt x="4742" y="1883"/>
                  </a:cubicBezTo>
                  <a:lnTo>
                    <a:pt x="4742" y="1883"/>
                  </a:lnTo>
                  <a:cubicBezTo>
                    <a:pt x="4739" y="1884"/>
                    <a:pt x="4738" y="1885"/>
                    <a:pt x="4738" y="1885"/>
                  </a:cubicBezTo>
                  <a:cubicBezTo>
                    <a:pt x="4738" y="1885"/>
                    <a:pt x="4740" y="1883"/>
                    <a:pt x="4743" y="1882"/>
                  </a:cubicBezTo>
                  <a:cubicBezTo>
                    <a:pt x="4760" y="1871"/>
                    <a:pt x="4854" y="1815"/>
                    <a:pt x="4887" y="1796"/>
                  </a:cubicBezTo>
                  <a:lnTo>
                    <a:pt x="4887" y="1796"/>
                  </a:lnTo>
                  <a:cubicBezTo>
                    <a:pt x="4887" y="1796"/>
                    <a:pt x="4887" y="1796"/>
                    <a:pt x="4887" y="1796"/>
                  </a:cubicBezTo>
                  <a:cubicBezTo>
                    <a:pt x="4888" y="1796"/>
                    <a:pt x="4893" y="1792"/>
                    <a:pt x="4898" y="1789"/>
                  </a:cubicBezTo>
                  <a:cubicBezTo>
                    <a:pt x="4899" y="1789"/>
                    <a:pt x="4900" y="1788"/>
                    <a:pt x="4900" y="1788"/>
                  </a:cubicBezTo>
                  <a:lnTo>
                    <a:pt x="4900" y="1788"/>
                  </a:lnTo>
                  <a:cubicBezTo>
                    <a:pt x="4900" y="1788"/>
                    <a:pt x="4900" y="1788"/>
                    <a:pt x="4900" y="1789"/>
                  </a:cubicBezTo>
                  <a:lnTo>
                    <a:pt x="4900" y="1789"/>
                  </a:lnTo>
                  <a:cubicBezTo>
                    <a:pt x="4906" y="1787"/>
                    <a:pt x="4926" y="1781"/>
                    <a:pt x="4952" y="1774"/>
                  </a:cubicBezTo>
                  <a:lnTo>
                    <a:pt x="4952" y="1774"/>
                  </a:lnTo>
                  <a:cubicBezTo>
                    <a:pt x="4937" y="1778"/>
                    <a:pt x="4921" y="1782"/>
                    <a:pt x="4905" y="1786"/>
                  </a:cubicBezTo>
                  <a:cubicBezTo>
                    <a:pt x="4911" y="1783"/>
                    <a:pt x="4918" y="1779"/>
                    <a:pt x="4922" y="1775"/>
                  </a:cubicBezTo>
                  <a:lnTo>
                    <a:pt x="4922" y="1775"/>
                  </a:lnTo>
                  <a:cubicBezTo>
                    <a:pt x="4956" y="1755"/>
                    <a:pt x="5036" y="1707"/>
                    <a:pt x="5050" y="1699"/>
                  </a:cubicBezTo>
                  <a:lnTo>
                    <a:pt x="5050" y="1699"/>
                  </a:lnTo>
                  <a:cubicBezTo>
                    <a:pt x="5050" y="1699"/>
                    <a:pt x="5049" y="1699"/>
                    <a:pt x="5049" y="1700"/>
                  </a:cubicBezTo>
                  <a:cubicBezTo>
                    <a:pt x="5050" y="1699"/>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1" y="1698"/>
                    <a:pt x="5051" y="1698"/>
                    <a:pt x="5051" y="1698"/>
                  </a:cubicBezTo>
                  <a:cubicBezTo>
                    <a:pt x="5051" y="1698"/>
                    <a:pt x="5051" y="1698"/>
                    <a:pt x="5051" y="1698"/>
                  </a:cubicBezTo>
                  <a:lnTo>
                    <a:pt x="5051" y="1698"/>
                  </a:lnTo>
                  <a:cubicBezTo>
                    <a:pt x="5051" y="1698"/>
                    <a:pt x="5051" y="1698"/>
                    <a:pt x="5051" y="1698"/>
                  </a:cubicBezTo>
                  <a:lnTo>
                    <a:pt x="5051" y="1698"/>
                  </a:lnTo>
                  <a:cubicBezTo>
                    <a:pt x="5052" y="1698"/>
                    <a:pt x="5053" y="1697"/>
                    <a:pt x="5053" y="1697"/>
                  </a:cubicBezTo>
                  <a:lnTo>
                    <a:pt x="5053" y="1697"/>
                  </a:lnTo>
                  <a:cubicBezTo>
                    <a:pt x="5053" y="1697"/>
                    <a:pt x="5052" y="1698"/>
                    <a:pt x="5051" y="1698"/>
                  </a:cubicBezTo>
                  <a:lnTo>
                    <a:pt x="5051" y="1698"/>
                  </a:lnTo>
                  <a:cubicBezTo>
                    <a:pt x="5053" y="1697"/>
                    <a:pt x="5054" y="1697"/>
                    <a:pt x="5054" y="1697"/>
                  </a:cubicBezTo>
                  <a:lnTo>
                    <a:pt x="5054" y="1697"/>
                  </a:lnTo>
                  <a:cubicBezTo>
                    <a:pt x="5054" y="1697"/>
                    <a:pt x="5054" y="1697"/>
                    <a:pt x="5053" y="1697"/>
                  </a:cubicBezTo>
                  <a:lnTo>
                    <a:pt x="5053" y="1697"/>
                  </a:lnTo>
                  <a:cubicBezTo>
                    <a:pt x="5056" y="1696"/>
                    <a:pt x="5058" y="1695"/>
                    <a:pt x="5059" y="1693"/>
                  </a:cubicBezTo>
                  <a:cubicBezTo>
                    <a:pt x="5060" y="1692"/>
                    <a:pt x="5062" y="1691"/>
                    <a:pt x="5063" y="1691"/>
                  </a:cubicBezTo>
                  <a:lnTo>
                    <a:pt x="5063" y="1691"/>
                  </a:lnTo>
                  <a:cubicBezTo>
                    <a:pt x="5060" y="1693"/>
                    <a:pt x="5059" y="1694"/>
                    <a:pt x="5059" y="1694"/>
                  </a:cubicBezTo>
                  <a:cubicBezTo>
                    <a:pt x="5059" y="1694"/>
                    <a:pt x="5061" y="1693"/>
                    <a:pt x="5066" y="1690"/>
                  </a:cubicBezTo>
                  <a:lnTo>
                    <a:pt x="5066" y="1690"/>
                  </a:lnTo>
                  <a:cubicBezTo>
                    <a:pt x="5065" y="1690"/>
                    <a:pt x="5064" y="1691"/>
                    <a:pt x="5063" y="1691"/>
                  </a:cubicBezTo>
                  <a:lnTo>
                    <a:pt x="5063" y="1691"/>
                  </a:lnTo>
                  <a:cubicBezTo>
                    <a:pt x="5083" y="1678"/>
                    <a:pt x="5167" y="1626"/>
                    <a:pt x="5222" y="1593"/>
                  </a:cubicBezTo>
                  <a:cubicBezTo>
                    <a:pt x="5236" y="1585"/>
                    <a:pt x="5353" y="1505"/>
                    <a:pt x="5361" y="1499"/>
                  </a:cubicBezTo>
                  <a:cubicBezTo>
                    <a:pt x="5701" y="1254"/>
                    <a:pt x="6551" y="627"/>
                    <a:pt x="6747" y="349"/>
                  </a:cubicBezTo>
                  <a:lnTo>
                    <a:pt x="6814" y="246"/>
                  </a:lnTo>
                  <a:cubicBezTo>
                    <a:pt x="6905" y="92"/>
                    <a:pt x="6809" y="0"/>
                    <a:pt x="67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7816400" y="4128424"/>
              <a:ext cx="290450" cy="167768"/>
            </a:xfrm>
            <a:custGeom>
              <a:rect b="b" l="l" r="r" t="t"/>
              <a:pathLst>
                <a:path extrusionOk="0" h="4804" w="8317">
                  <a:moveTo>
                    <a:pt x="7794" y="0"/>
                  </a:moveTo>
                  <a:cubicBezTo>
                    <a:pt x="7782" y="0"/>
                    <a:pt x="7770" y="2"/>
                    <a:pt x="7758" y="6"/>
                  </a:cubicBezTo>
                  <a:cubicBezTo>
                    <a:pt x="7357" y="108"/>
                    <a:pt x="2408" y="2974"/>
                    <a:pt x="1508" y="3668"/>
                  </a:cubicBezTo>
                  <a:cubicBezTo>
                    <a:pt x="1467" y="3700"/>
                    <a:pt x="1383" y="3768"/>
                    <a:pt x="1304" y="3834"/>
                  </a:cubicBezTo>
                  <a:cubicBezTo>
                    <a:pt x="1125" y="3935"/>
                    <a:pt x="912" y="4062"/>
                    <a:pt x="646" y="4218"/>
                  </a:cubicBezTo>
                  <a:cubicBezTo>
                    <a:pt x="648" y="4216"/>
                    <a:pt x="650" y="4216"/>
                    <a:pt x="650" y="4216"/>
                  </a:cubicBezTo>
                  <a:lnTo>
                    <a:pt x="650" y="4216"/>
                  </a:lnTo>
                  <a:cubicBezTo>
                    <a:pt x="651" y="4216"/>
                    <a:pt x="611" y="4239"/>
                    <a:pt x="594" y="4248"/>
                  </a:cubicBezTo>
                  <a:cubicBezTo>
                    <a:pt x="596" y="4247"/>
                    <a:pt x="599" y="4245"/>
                    <a:pt x="598" y="4245"/>
                  </a:cubicBezTo>
                  <a:lnTo>
                    <a:pt x="598" y="4245"/>
                  </a:lnTo>
                  <a:cubicBezTo>
                    <a:pt x="597" y="4245"/>
                    <a:pt x="574" y="4260"/>
                    <a:pt x="448" y="4346"/>
                  </a:cubicBezTo>
                  <a:cubicBezTo>
                    <a:pt x="271" y="4469"/>
                    <a:pt x="252" y="4484"/>
                    <a:pt x="158" y="4567"/>
                  </a:cubicBezTo>
                  <a:cubicBezTo>
                    <a:pt x="89" y="4628"/>
                    <a:pt x="1" y="4728"/>
                    <a:pt x="75" y="4775"/>
                  </a:cubicBezTo>
                  <a:cubicBezTo>
                    <a:pt x="93" y="4787"/>
                    <a:pt x="113" y="4792"/>
                    <a:pt x="133" y="4792"/>
                  </a:cubicBezTo>
                  <a:cubicBezTo>
                    <a:pt x="139" y="4792"/>
                    <a:pt x="146" y="4792"/>
                    <a:pt x="153" y="4791"/>
                  </a:cubicBezTo>
                  <a:cubicBezTo>
                    <a:pt x="160" y="4798"/>
                    <a:pt x="170" y="4803"/>
                    <a:pt x="181" y="4803"/>
                  </a:cubicBezTo>
                  <a:cubicBezTo>
                    <a:pt x="188" y="4803"/>
                    <a:pt x="194" y="4802"/>
                    <a:pt x="201" y="4798"/>
                  </a:cubicBezTo>
                  <a:cubicBezTo>
                    <a:pt x="211" y="4791"/>
                    <a:pt x="222" y="4782"/>
                    <a:pt x="231" y="4775"/>
                  </a:cubicBezTo>
                  <a:cubicBezTo>
                    <a:pt x="231" y="4775"/>
                    <a:pt x="491" y="4658"/>
                    <a:pt x="839" y="4450"/>
                  </a:cubicBezTo>
                  <a:lnTo>
                    <a:pt x="839" y="4450"/>
                  </a:lnTo>
                  <a:cubicBezTo>
                    <a:pt x="833" y="4453"/>
                    <a:pt x="831" y="4455"/>
                    <a:pt x="832" y="4455"/>
                  </a:cubicBezTo>
                  <a:cubicBezTo>
                    <a:pt x="835" y="4455"/>
                    <a:pt x="928" y="4403"/>
                    <a:pt x="963" y="4383"/>
                  </a:cubicBezTo>
                  <a:cubicBezTo>
                    <a:pt x="1905" y="3866"/>
                    <a:pt x="732" y="4422"/>
                    <a:pt x="2210" y="3741"/>
                  </a:cubicBezTo>
                  <a:cubicBezTo>
                    <a:pt x="2889" y="3429"/>
                    <a:pt x="2613" y="3561"/>
                    <a:pt x="3281" y="3265"/>
                  </a:cubicBezTo>
                  <a:cubicBezTo>
                    <a:pt x="6301" y="1926"/>
                    <a:pt x="8317" y="256"/>
                    <a:pt x="7911" y="25"/>
                  </a:cubicBezTo>
                  <a:cubicBezTo>
                    <a:pt x="7886" y="11"/>
                    <a:pt x="7859" y="4"/>
                    <a:pt x="7832" y="4"/>
                  </a:cubicBezTo>
                  <a:cubicBezTo>
                    <a:pt x="7829" y="4"/>
                    <a:pt x="7827" y="4"/>
                    <a:pt x="7824" y="4"/>
                  </a:cubicBezTo>
                  <a:cubicBezTo>
                    <a:pt x="7814" y="2"/>
                    <a:pt x="7804" y="0"/>
                    <a:pt x="7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7777707" y="4048733"/>
              <a:ext cx="306969" cy="156138"/>
            </a:xfrm>
            <a:custGeom>
              <a:rect b="b" l="l" r="r" t="t"/>
              <a:pathLst>
                <a:path extrusionOk="0" h="4471" w="8790">
                  <a:moveTo>
                    <a:pt x="4809" y="2545"/>
                  </a:moveTo>
                  <a:lnTo>
                    <a:pt x="4809" y="2545"/>
                  </a:lnTo>
                  <a:cubicBezTo>
                    <a:pt x="4804" y="2546"/>
                    <a:pt x="4796" y="2549"/>
                    <a:pt x="4797" y="2549"/>
                  </a:cubicBezTo>
                  <a:cubicBezTo>
                    <a:pt x="4797" y="2549"/>
                    <a:pt x="4799" y="2548"/>
                    <a:pt x="4803" y="2547"/>
                  </a:cubicBezTo>
                  <a:cubicBezTo>
                    <a:pt x="4806" y="2547"/>
                    <a:pt x="4807" y="2546"/>
                    <a:pt x="4809" y="2545"/>
                  </a:cubicBezTo>
                  <a:close/>
                  <a:moveTo>
                    <a:pt x="8581" y="0"/>
                  </a:moveTo>
                  <a:cubicBezTo>
                    <a:pt x="8566" y="0"/>
                    <a:pt x="8551" y="3"/>
                    <a:pt x="8536" y="7"/>
                  </a:cubicBezTo>
                  <a:cubicBezTo>
                    <a:pt x="8461" y="25"/>
                    <a:pt x="8385" y="72"/>
                    <a:pt x="7282" y="791"/>
                  </a:cubicBezTo>
                  <a:cubicBezTo>
                    <a:pt x="6785" y="1116"/>
                    <a:pt x="6743" y="1295"/>
                    <a:pt x="4284" y="2190"/>
                  </a:cubicBezTo>
                  <a:cubicBezTo>
                    <a:pt x="3435" y="2500"/>
                    <a:pt x="3602" y="2286"/>
                    <a:pt x="1559" y="3349"/>
                  </a:cubicBezTo>
                  <a:cubicBezTo>
                    <a:pt x="967" y="3657"/>
                    <a:pt x="743" y="3819"/>
                    <a:pt x="546" y="3947"/>
                  </a:cubicBezTo>
                  <a:cubicBezTo>
                    <a:pt x="220" y="4161"/>
                    <a:pt x="0" y="4252"/>
                    <a:pt x="89" y="4405"/>
                  </a:cubicBezTo>
                  <a:cubicBezTo>
                    <a:pt x="76" y="4432"/>
                    <a:pt x="92" y="4458"/>
                    <a:pt x="115" y="4458"/>
                  </a:cubicBezTo>
                  <a:cubicBezTo>
                    <a:pt x="118" y="4458"/>
                    <a:pt x="121" y="4458"/>
                    <a:pt x="125" y="4457"/>
                  </a:cubicBezTo>
                  <a:cubicBezTo>
                    <a:pt x="131" y="4455"/>
                    <a:pt x="134" y="4454"/>
                    <a:pt x="136" y="4454"/>
                  </a:cubicBezTo>
                  <a:cubicBezTo>
                    <a:pt x="138" y="4454"/>
                    <a:pt x="140" y="4455"/>
                    <a:pt x="144" y="4457"/>
                  </a:cubicBezTo>
                  <a:cubicBezTo>
                    <a:pt x="163" y="4466"/>
                    <a:pt x="184" y="4471"/>
                    <a:pt x="204" y="4471"/>
                  </a:cubicBezTo>
                  <a:cubicBezTo>
                    <a:pt x="236" y="4471"/>
                    <a:pt x="267" y="4460"/>
                    <a:pt x="294" y="4443"/>
                  </a:cubicBezTo>
                  <a:cubicBezTo>
                    <a:pt x="1649" y="3563"/>
                    <a:pt x="2302" y="3242"/>
                    <a:pt x="4811" y="2543"/>
                  </a:cubicBezTo>
                  <a:lnTo>
                    <a:pt x="4811" y="2543"/>
                  </a:lnTo>
                  <a:cubicBezTo>
                    <a:pt x="4810" y="2544"/>
                    <a:pt x="4809" y="2544"/>
                    <a:pt x="4809" y="2545"/>
                  </a:cubicBezTo>
                  <a:lnTo>
                    <a:pt x="4809" y="2545"/>
                  </a:lnTo>
                  <a:cubicBezTo>
                    <a:pt x="4810" y="2545"/>
                    <a:pt x="4811" y="2544"/>
                    <a:pt x="4812" y="2544"/>
                  </a:cubicBezTo>
                  <a:lnTo>
                    <a:pt x="4812" y="2544"/>
                  </a:lnTo>
                  <a:cubicBezTo>
                    <a:pt x="4812" y="2544"/>
                    <a:pt x="4812" y="2544"/>
                    <a:pt x="4811" y="2545"/>
                  </a:cubicBezTo>
                  <a:cubicBezTo>
                    <a:pt x="5052" y="2480"/>
                    <a:pt x="5127" y="2462"/>
                    <a:pt x="5363" y="2376"/>
                  </a:cubicBezTo>
                  <a:cubicBezTo>
                    <a:pt x="5412" y="2358"/>
                    <a:pt x="6301" y="2037"/>
                    <a:pt x="6581" y="1896"/>
                  </a:cubicBezTo>
                  <a:cubicBezTo>
                    <a:pt x="7209" y="1584"/>
                    <a:pt x="8323" y="996"/>
                    <a:pt x="8646" y="409"/>
                  </a:cubicBezTo>
                  <a:cubicBezTo>
                    <a:pt x="8697" y="315"/>
                    <a:pt x="8790" y="154"/>
                    <a:pt x="8689" y="50"/>
                  </a:cubicBezTo>
                  <a:cubicBezTo>
                    <a:pt x="8658" y="17"/>
                    <a:pt x="8621" y="0"/>
                    <a:pt x="85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7704896" y="3870878"/>
              <a:ext cx="358445" cy="179502"/>
            </a:xfrm>
            <a:custGeom>
              <a:rect b="b" l="l" r="r" t="t"/>
              <a:pathLst>
                <a:path extrusionOk="0" h="5140" w="10264">
                  <a:moveTo>
                    <a:pt x="10078" y="0"/>
                  </a:moveTo>
                  <a:cubicBezTo>
                    <a:pt x="10050" y="0"/>
                    <a:pt x="10019" y="4"/>
                    <a:pt x="9984" y="13"/>
                  </a:cubicBezTo>
                  <a:cubicBezTo>
                    <a:pt x="9973" y="16"/>
                    <a:pt x="9929" y="30"/>
                    <a:pt x="9862" y="52"/>
                  </a:cubicBezTo>
                  <a:cubicBezTo>
                    <a:pt x="9849" y="52"/>
                    <a:pt x="9835" y="52"/>
                    <a:pt x="9823" y="56"/>
                  </a:cubicBezTo>
                  <a:cubicBezTo>
                    <a:pt x="9795" y="63"/>
                    <a:pt x="9777" y="77"/>
                    <a:pt x="9753" y="89"/>
                  </a:cubicBezTo>
                  <a:cubicBezTo>
                    <a:pt x="9639" y="128"/>
                    <a:pt x="9494" y="180"/>
                    <a:pt x="9338" y="238"/>
                  </a:cubicBezTo>
                  <a:cubicBezTo>
                    <a:pt x="9048" y="326"/>
                    <a:pt x="8752" y="416"/>
                    <a:pt x="8683" y="441"/>
                  </a:cubicBezTo>
                  <a:cubicBezTo>
                    <a:pt x="7016" y="1018"/>
                    <a:pt x="7308" y="949"/>
                    <a:pt x="5015" y="2005"/>
                  </a:cubicBezTo>
                  <a:cubicBezTo>
                    <a:pt x="4411" y="2284"/>
                    <a:pt x="3834" y="2625"/>
                    <a:pt x="3417" y="2900"/>
                  </a:cubicBezTo>
                  <a:cubicBezTo>
                    <a:pt x="3045" y="3081"/>
                    <a:pt x="2495" y="3355"/>
                    <a:pt x="2258" y="3496"/>
                  </a:cubicBezTo>
                  <a:lnTo>
                    <a:pt x="2172" y="3549"/>
                  </a:lnTo>
                  <a:cubicBezTo>
                    <a:pt x="2176" y="3546"/>
                    <a:pt x="2178" y="3545"/>
                    <a:pt x="2178" y="3545"/>
                  </a:cubicBezTo>
                  <a:lnTo>
                    <a:pt x="2178" y="3545"/>
                  </a:lnTo>
                  <a:cubicBezTo>
                    <a:pt x="2183" y="3545"/>
                    <a:pt x="1872" y="3736"/>
                    <a:pt x="1874" y="3736"/>
                  </a:cubicBezTo>
                  <a:cubicBezTo>
                    <a:pt x="1874" y="3736"/>
                    <a:pt x="1877" y="3735"/>
                    <a:pt x="1884" y="3731"/>
                  </a:cubicBezTo>
                  <a:lnTo>
                    <a:pt x="1884" y="3731"/>
                  </a:lnTo>
                  <a:cubicBezTo>
                    <a:pt x="1544" y="3934"/>
                    <a:pt x="1747" y="3811"/>
                    <a:pt x="1482" y="3976"/>
                  </a:cubicBezTo>
                  <a:cubicBezTo>
                    <a:pt x="1296" y="4090"/>
                    <a:pt x="1026" y="4272"/>
                    <a:pt x="908" y="4359"/>
                  </a:cubicBezTo>
                  <a:cubicBezTo>
                    <a:pt x="385" y="4745"/>
                    <a:pt x="353" y="4751"/>
                    <a:pt x="227" y="4819"/>
                  </a:cubicBezTo>
                  <a:cubicBezTo>
                    <a:pt x="193" y="4838"/>
                    <a:pt x="150" y="4863"/>
                    <a:pt x="150" y="4863"/>
                  </a:cubicBezTo>
                  <a:cubicBezTo>
                    <a:pt x="35" y="4886"/>
                    <a:pt x="1" y="5033"/>
                    <a:pt x="89" y="5107"/>
                  </a:cubicBezTo>
                  <a:cubicBezTo>
                    <a:pt x="115" y="5128"/>
                    <a:pt x="146" y="5139"/>
                    <a:pt x="179" y="5139"/>
                  </a:cubicBezTo>
                  <a:cubicBezTo>
                    <a:pt x="204" y="5139"/>
                    <a:pt x="231" y="5133"/>
                    <a:pt x="256" y="5118"/>
                  </a:cubicBezTo>
                  <a:cubicBezTo>
                    <a:pt x="332" y="5074"/>
                    <a:pt x="318" y="5095"/>
                    <a:pt x="455" y="5039"/>
                  </a:cubicBezTo>
                  <a:cubicBezTo>
                    <a:pt x="625" y="4972"/>
                    <a:pt x="746" y="4908"/>
                    <a:pt x="815" y="4866"/>
                  </a:cubicBezTo>
                  <a:cubicBezTo>
                    <a:pt x="1909" y="4192"/>
                    <a:pt x="1747" y="3888"/>
                    <a:pt x="6791" y="1968"/>
                  </a:cubicBezTo>
                  <a:cubicBezTo>
                    <a:pt x="7487" y="1701"/>
                    <a:pt x="9285" y="1066"/>
                    <a:pt x="9971" y="477"/>
                  </a:cubicBezTo>
                  <a:cubicBezTo>
                    <a:pt x="10174" y="300"/>
                    <a:pt x="10219" y="249"/>
                    <a:pt x="10240" y="190"/>
                  </a:cubicBezTo>
                  <a:cubicBezTo>
                    <a:pt x="10263" y="124"/>
                    <a:pt x="10229" y="0"/>
                    <a:pt x="100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7670323" y="3739398"/>
              <a:ext cx="389072" cy="217532"/>
            </a:xfrm>
            <a:custGeom>
              <a:rect b="b" l="l" r="r" t="t"/>
              <a:pathLst>
                <a:path extrusionOk="0" h="6229" w="11141">
                  <a:moveTo>
                    <a:pt x="10864" y="0"/>
                  </a:moveTo>
                  <a:cubicBezTo>
                    <a:pt x="10847" y="0"/>
                    <a:pt x="10830" y="2"/>
                    <a:pt x="10813" y="7"/>
                  </a:cubicBezTo>
                  <a:cubicBezTo>
                    <a:pt x="10697" y="37"/>
                    <a:pt x="10225" y="320"/>
                    <a:pt x="10079" y="397"/>
                  </a:cubicBezTo>
                  <a:cubicBezTo>
                    <a:pt x="10032" y="421"/>
                    <a:pt x="9478" y="711"/>
                    <a:pt x="9403" y="745"/>
                  </a:cubicBezTo>
                  <a:cubicBezTo>
                    <a:pt x="9288" y="800"/>
                    <a:pt x="9172" y="853"/>
                    <a:pt x="9057" y="904"/>
                  </a:cubicBezTo>
                  <a:cubicBezTo>
                    <a:pt x="8929" y="962"/>
                    <a:pt x="8804" y="1024"/>
                    <a:pt x="8679" y="1083"/>
                  </a:cubicBezTo>
                  <a:cubicBezTo>
                    <a:pt x="8570" y="1137"/>
                    <a:pt x="8458" y="1187"/>
                    <a:pt x="8346" y="1238"/>
                  </a:cubicBezTo>
                  <a:cubicBezTo>
                    <a:pt x="8256" y="1275"/>
                    <a:pt x="8167" y="1311"/>
                    <a:pt x="8077" y="1347"/>
                  </a:cubicBezTo>
                  <a:cubicBezTo>
                    <a:pt x="6349" y="2042"/>
                    <a:pt x="3825" y="2773"/>
                    <a:pt x="1294" y="4785"/>
                  </a:cubicBezTo>
                  <a:lnTo>
                    <a:pt x="1294" y="4785"/>
                  </a:lnTo>
                  <a:cubicBezTo>
                    <a:pt x="1294" y="4785"/>
                    <a:pt x="1294" y="4784"/>
                    <a:pt x="1294" y="4784"/>
                  </a:cubicBezTo>
                  <a:lnTo>
                    <a:pt x="1294" y="4784"/>
                  </a:lnTo>
                  <a:cubicBezTo>
                    <a:pt x="893" y="5102"/>
                    <a:pt x="430" y="5417"/>
                    <a:pt x="71" y="6019"/>
                  </a:cubicBezTo>
                  <a:cubicBezTo>
                    <a:pt x="51" y="6053"/>
                    <a:pt x="33" y="6088"/>
                    <a:pt x="20" y="6124"/>
                  </a:cubicBezTo>
                  <a:cubicBezTo>
                    <a:pt x="1" y="6177"/>
                    <a:pt x="33" y="6218"/>
                    <a:pt x="69" y="6218"/>
                  </a:cubicBezTo>
                  <a:cubicBezTo>
                    <a:pt x="71" y="6218"/>
                    <a:pt x="73" y="6218"/>
                    <a:pt x="75" y="6217"/>
                  </a:cubicBezTo>
                  <a:cubicBezTo>
                    <a:pt x="78" y="6225"/>
                    <a:pt x="83" y="6228"/>
                    <a:pt x="90" y="6228"/>
                  </a:cubicBezTo>
                  <a:cubicBezTo>
                    <a:pt x="136" y="6228"/>
                    <a:pt x="272" y="6102"/>
                    <a:pt x="421" y="5977"/>
                  </a:cubicBezTo>
                  <a:cubicBezTo>
                    <a:pt x="1913" y="4714"/>
                    <a:pt x="3625" y="3750"/>
                    <a:pt x="5422" y="2988"/>
                  </a:cubicBezTo>
                  <a:cubicBezTo>
                    <a:pt x="6634" y="2616"/>
                    <a:pt x="7641" y="2400"/>
                    <a:pt x="8519" y="2048"/>
                  </a:cubicBezTo>
                  <a:cubicBezTo>
                    <a:pt x="8911" y="1891"/>
                    <a:pt x="10052" y="1366"/>
                    <a:pt x="10542" y="978"/>
                  </a:cubicBezTo>
                  <a:cubicBezTo>
                    <a:pt x="10651" y="914"/>
                    <a:pt x="10751" y="846"/>
                    <a:pt x="10839" y="777"/>
                  </a:cubicBezTo>
                  <a:lnTo>
                    <a:pt x="10839" y="777"/>
                  </a:lnTo>
                  <a:cubicBezTo>
                    <a:pt x="10829" y="785"/>
                    <a:pt x="10825" y="788"/>
                    <a:pt x="10825" y="788"/>
                  </a:cubicBezTo>
                  <a:cubicBezTo>
                    <a:pt x="10827" y="788"/>
                    <a:pt x="10909" y="726"/>
                    <a:pt x="10937" y="702"/>
                  </a:cubicBezTo>
                  <a:cubicBezTo>
                    <a:pt x="10963" y="680"/>
                    <a:pt x="10977" y="653"/>
                    <a:pt x="10983" y="626"/>
                  </a:cubicBezTo>
                  <a:cubicBezTo>
                    <a:pt x="11038" y="559"/>
                    <a:pt x="11048" y="472"/>
                    <a:pt x="11075" y="302"/>
                  </a:cubicBezTo>
                  <a:cubicBezTo>
                    <a:pt x="11086" y="245"/>
                    <a:pt x="11140" y="100"/>
                    <a:pt x="10969" y="25"/>
                  </a:cubicBezTo>
                  <a:cubicBezTo>
                    <a:pt x="10935" y="9"/>
                    <a:pt x="10900" y="0"/>
                    <a:pt x="108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a:off x="7693756" y="3670289"/>
              <a:ext cx="366162" cy="159282"/>
            </a:xfrm>
            <a:custGeom>
              <a:rect b="b" l="l" r="r" t="t"/>
              <a:pathLst>
                <a:path extrusionOk="0" h="4561" w="10485">
                  <a:moveTo>
                    <a:pt x="10248" y="1"/>
                  </a:moveTo>
                  <a:cubicBezTo>
                    <a:pt x="10198" y="1"/>
                    <a:pt x="10145" y="11"/>
                    <a:pt x="10098" y="24"/>
                  </a:cubicBezTo>
                  <a:cubicBezTo>
                    <a:pt x="10063" y="33"/>
                    <a:pt x="10007" y="48"/>
                    <a:pt x="10007" y="48"/>
                  </a:cubicBezTo>
                  <a:cubicBezTo>
                    <a:pt x="10006" y="48"/>
                    <a:pt x="10010" y="47"/>
                    <a:pt x="10019" y="45"/>
                  </a:cubicBezTo>
                  <a:lnTo>
                    <a:pt x="10019" y="45"/>
                  </a:lnTo>
                  <a:cubicBezTo>
                    <a:pt x="9738" y="123"/>
                    <a:pt x="8913" y="513"/>
                    <a:pt x="8917" y="513"/>
                  </a:cubicBezTo>
                  <a:cubicBezTo>
                    <a:pt x="8917" y="513"/>
                    <a:pt x="8917" y="513"/>
                    <a:pt x="8918" y="513"/>
                  </a:cubicBezTo>
                  <a:lnTo>
                    <a:pt x="8918" y="513"/>
                  </a:lnTo>
                  <a:cubicBezTo>
                    <a:pt x="7637" y="1054"/>
                    <a:pt x="6417" y="1625"/>
                    <a:pt x="4309" y="2357"/>
                  </a:cubicBezTo>
                  <a:cubicBezTo>
                    <a:pt x="3909" y="2495"/>
                    <a:pt x="3202" y="2764"/>
                    <a:pt x="2979" y="2853"/>
                  </a:cubicBezTo>
                  <a:cubicBezTo>
                    <a:pt x="2778" y="2931"/>
                    <a:pt x="2737" y="2952"/>
                    <a:pt x="2640" y="2999"/>
                  </a:cubicBezTo>
                  <a:cubicBezTo>
                    <a:pt x="2334" y="3149"/>
                    <a:pt x="2011" y="3315"/>
                    <a:pt x="2011" y="3315"/>
                  </a:cubicBezTo>
                  <a:cubicBezTo>
                    <a:pt x="1871" y="3380"/>
                    <a:pt x="1739" y="3439"/>
                    <a:pt x="1594" y="3501"/>
                  </a:cubicBezTo>
                  <a:cubicBezTo>
                    <a:pt x="1591" y="3501"/>
                    <a:pt x="1590" y="3503"/>
                    <a:pt x="1588" y="3503"/>
                  </a:cubicBezTo>
                  <a:lnTo>
                    <a:pt x="1590" y="3503"/>
                  </a:lnTo>
                  <a:cubicBezTo>
                    <a:pt x="915" y="3786"/>
                    <a:pt x="227" y="4214"/>
                    <a:pt x="120" y="4312"/>
                  </a:cubicBezTo>
                  <a:cubicBezTo>
                    <a:pt x="1" y="4424"/>
                    <a:pt x="98" y="4560"/>
                    <a:pt x="203" y="4560"/>
                  </a:cubicBezTo>
                  <a:cubicBezTo>
                    <a:pt x="217" y="4560"/>
                    <a:pt x="232" y="4558"/>
                    <a:pt x="247" y="4552"/>
                  </a:cubicBezTo>
                  <a:cubicBezTo>
                    <a:pt x="1553" y="4027"/>
                    <a:pt x="1913" y="3648"/>
                    <a:pt x="5301" y="2506"/>
                  </a:cubicBezTo>
                  <a:cubicBezTo>
                    <a:pt x="5455" y="2474"/>
                    <a:pt x="5621" y="2445"/>
                    <a:pt x="5791" y="2419"/>
                  </a:cubicBezTo>
                  <a:cubicBezTo>
                    <a:pt x="6488" y="2313"/>
                    <a:pt x="6921" y="2158"/>
                    <a:pt x="7108" y="2096"/>
                  </a:cubicBezTo>
                  <a:cubicBezTo>
                    <a:pt x="7395" y="2002"/>
                    <a:pt x="8223" y="1748"/>
                    <a:pt x="8619" y="1565"/>
                  </a:cubicBezTo>
                  <a:cubicBezTo>
                    <a:pt x="8779" y="1490"/>
                    <a:pt x="9112" y="1314"/>
                    <a:pt x="9111" y="1314"/>
                  </a:cubicBezTo>
                  <a:lnTo>
                    <a:pt x="9111" y="1314"/>
                  </a:lnTo>
                  <a:cubicBezTo>
                    <a:pt x="9111" y="1314"/>
                    <a:pt x="9111" y="1314"/>
                    <a:pt x="9109" y="1315"/>
                  </a:cubicBezTo>
                  <a:cubicBezTo>
                    <a:pt x="9126" y="1306"/>
                    <a:pt x="9155" y="1290"/>
                    <a:pt x="9154" y="1290"/>
                  </a:cubicBezTo>
                  <a:lnTo>
                    <a:pt x="9154" y="1290"/>
                  </a:lnTo>
                  <a:cubicBezTo>
                    <a:pt x="9154" y="1290"/>
                    <a:pt x="9152" y="1290"/>
                    <a:pt x="9149" y="1292"/>
                  </a:cubicBezTo>
                  <a:lnTo>
                    <a:pt x="9149" y="1292"/>
                  </a:lnTo>
                  <a:cubicBezTo>
                    <a:pt x="9367" y="1176"/>
                    <a:pt x="9670" y="1001"/>
                    <a:pt x="9870" y="855"/>
                  </a:cubicBezTo>
                  <a:cubicBezTo>
                    <a:pt x="9870" y="855"/>
                    <a:pt x="9905" y="844"/>
                    <a:pt x="10237" y="526"/>
                  </a:cubicBezTo>
                  <a:lnTo>
                    <a:pt x="10237" y="526"/>
                  </a:lnTo>
                  <a:cubicBezTo>
                    <a:pt x="10237" y="526"/>
                    <a:pt x="10237" y="527"/>
                    <a:pt x="10237" y="527"/>
                  </a:cubicBezTo>
                  <a:cubicBezTo>
                    <a:pt x="10238" y="527"/>
                    <a:pt x="10309" y="464"/>
                    <a:pt x="10326" y="416"/>
                  </a:cubicBezTo>
                  <a:cubicBezTo>
                    <a:pt x="10330" y="401"/>
                    <a:pt x="10332" y="384"/>
                    <a:pt x="10332" y="369"/>
                  </a:cubicBezTo>
                  <a:cubicBezTo>
                    <a:pt x="10432" y="263"/>
                    <a:pt x="10484" y="150"/>
                    <a:pt x="10401" y="58"/>
                  </a:cubicBezTo>
                  <a:cubicBezTo>
                    <a:pt x="10362" y="15"/>
                    <a:pt x="10307" y="1"/>
                    <a:pt x="102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a:off x="7746592" y="3606138"/>
              <a:ext cx="320519" cy="89297"/>
            </a:xfrm>
            <a:custGeom>
              <a:rect b="b" l="l" r="r" t="t"/>
              <a:pathLst>
                <a:path extrusionOk="0" h="2557" w="9178">
                  <a:moveTo>
                    <a:pt x="8870" y="0"/>
                  </a:moveTo>
                  <a:cubicBezTo>
                    <a:pt x="8828" y="0"/>
                    <a:pt x="8780" y="6"/>
                    <a:pt x="8728" y="19"/>
                  </a:cubicBezTo>
                  <a:cubicBezTo>
                    <a:pt x="8723" y="21"/>
                    <a:pt x="8717" y="23"/>
                    <a:pt x="8710" y="25"/>
                  </a:cubicBezTo>
                  <a:cubicBezTo>
                    <a:pt x="5568" y="359"/>
                    <a:pt x="4315" y="1420"/>
                    <a:pt x="1218" y="1991"/>
                  </a:cubicBezTo>
                  <a:cubicBezTo>
                    <a:pt x="1024" y="2027"/>
                    <a:pt x="829" y="2060"/>
                    <a:pt x="636" y="2098"/>
                  </a:cubicBezTo>
                  <a:cubicBezTo>
                    <a:pt x="403" y="2145"/>
                    <a:pt x="269" y="2194"/>
                    <a:pt x="194" y="2236"/>
                  </a:cubicBezTo>
                  <a:cubicBezTo>
                    <a:pt x="71" y="2278"/>
                    <a:pt x="37" y="2311"/>
                    <a:pt x="26" y="2377"/>
                  </a:cubicBezTo>
                  <a:cubicBezTo>
                    <a:pt x="1" y="2509"/>
                    <a:pt x="104" y="2557"/>
                    <a:pt x="281" y="2557"/>
                  </a:cubicBezTo>
                  <a:cubicBezTo>
                    <a:pt x="524" y="2557"/>
                    <a:pt x="907" y="2467"/>
                    <a:pt x="1292" y="2384"/>
                  </a:cubicBezTo>
                  <a:cubicBezTo>
                    <a:pt x="1392" y="2362"/>
                    <a:pt x="1492" y="2341"/>
                    <a:pt x="1593" y="2316"/>
                  </a:cubicBezTo>
                  <a:cubicBezTo>
                    <a:pt x="1732" y="2283"/>
                    <a:pt x="1754" y="2276"/>
                    <a:pt x="2029" y="2210"/>
                  </a:cubicBezTo>
                  <a:cubicBezTo>
                    <a:pt x="2150" y="2180"/>
                    <a:pt x="2119" y="2185"/>
                    <a:pt x="2150" y="2183"/>
                  </a:cubicBezTo>
                  <a:cubicBezTo>
                    <a:pt x="2170" y="2180"/>
                    <a:pt x="2175" y="2179"/>
                    <a:pt x="2173" y="2179"/>
                  </a:cubicBezTo>
                  <a:cubicBezTo>
                    <a:pt x="2172" y="2179"/>
                    <a:pt x="2168" y="2179"/>
                    <a:pt x="2163" y="2180"/>
                  </a:cubicBezTo>
                  <a:cubicBezTo>
                    <a:pt x="2184" y="2178"/>
                    <a:pt x="2202" y="2175"/>
                    <a:pt x="2206" y="2174"/>
                  </a:cubicBezTo>
                  <a:lnTo>
                    <a:pt x="2206" y="2174"/>
                  </a:lnTo>
                  <a:cubicBezTo>
                    <a:pt x="2219" y="2173"/>
                    <a:pt x="2235" y="2171"/>
                    <a:pt x="2236" y="2171"/>
                  </a:cubicBezTo>
                  <a:lnTo>
                    <a:pt x="2236" y="2171"/>
                  </a:lnTo>
                  <a:cubicBezTo>
                    <a:pt x="2237" y="2171"/>
                    <a:pt x="2236" y="2171"/>
                    <a:pt x="2235" y="2171"/>
                  </a:cubicBezTo>
                  <a:lnTo>
                    <a:pt x="2237" y="2171"/>
                  </a:lnTo>
                  <a:cubicBezTo>
                    <a:pt x="4639" y="1847"/>
                    <a:pt x="6319" y="1441"/>
                    <a:pt x="7471" y="1056"/>
                  </a:cubicBezTo>
                  <a:cubicBezTo>
                    <a:pt x="8080" y="854"/>
                    <a:pt x="8303" y="774"/>
                    <a:pt x="8570" y="639"/>
                  </a:cubicBezTo>
                  <a:cubicBezTo>
                    <a:pt x="8799" y="523"/>
                    <a:pt x="8826" y="500"/>
                    <a:pt x="8875" y="456"/>
                  </a:cubicBezTo>
                  <a:cubicBezTo>
                    <a:pt x="9177" y="187"/>
                    <a:pt x="9103" y="0"/>
                    <a:pt x="88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7806762" y="3537727"/>
              <a:ext cx="255109" cy="36913"/>
            </a:xfrm>
            <a:custGeom>
              <a:rect b="b" l="l" r="r" t="t"/>
              <a:pathLst>
                <a:path extrusionOk="0" h="1057" w="7305">
                  <a:moveTo>
                    <a:pt x="6921" y="0"/>
                  </a:moveTo>
                  <a:cubicBezTo>
                    <a:pt x="6847" y="0"/>
                    <a:pt x="6758" y="10"/>
                    <a:pt x="6655" y="30"/>
                  </a:cubicBezTo>
                  <a:cubicBezTo>
                    <a:pt x="6225" y="117"/>
                    <a:pt x="5752" y="155"/>
                    <a:pt x="5299" y="168"/>
                  </a:cubicBezTo>
                  <a:cubicBezTo>
                    <a:pt x="5299" y="168"/>
                    <a:pt x="5222" y="170"/>
                    <a:pt x="5219" y="170"/>
                  </a:cubicBezTo>
                  <a:cubicBezTo>
                    <a:pt x="5219" y="170"/>
                    <a:pt x="5051" y="175"/>
                    <a:pt x="4204" y="181"/>
                  </a:cubicBezTo>
                  <a:cubicBezTo>
                    <a:pt x="4145" y="181"/>
                    <a:pt x="4081" y="181"/>
                    <a:pt x="4013" y="181"/>
                  </a:cubicBezTo>
                  <a:cubicBezTo>
                    <a:pt x="3857" y="181"/>
                    <a:pt x="3680" y="181"/>
                    <a:pt x="3489" y="181"/>
                  </a:cubicBezTo>
                  <a:cubicBezTo>
                    <a:pt x="2460" y="181"/>
                    <a:pt x="1018" y="204"/>
                    <a:pt x="215" y="504"/>
                  </a:cubicBezTo>
                  <a:cubicBezTo>
                    <a:pt x="202" y="508"/>
                    <a:pt x="180" y="518"/>
                    <a:pt x="159" y="526"/>
                  </a:cubicBezTo>
                  <a:lnTo>
                    <a:pt x="139" y="532"/>
                  </a:lnTo>
                  <a:cubicBezTo>
                    <a:pt x="133" y="533"/>
                    <a:pt x="128" y="533"/>
                    <a:pt x="122" y="534"/>
                  </a:cubicBezTo>
                  <a:cubicBezTo>
                    <a:pt x="71" y="548"/>
                    <a:pt x="39" y="580"/>
                    <a:pt x="24" y="614"/>
                  </a:cubicBezTo>
                  <a:cubicBezTo>
                    <a:pt x="1" y="657"/>
                    <a:pt x="8" y="707"/>
                    <a:pt x="31" y="740"/>
                  </a:cubicBezTo>
                  <a:cubicBezTo>
                    <a:pt x="30" y="740"/>
                    <a:pt x="31" y="741"/>
                    <a:pt x="34" y="743"/>
                  </a:cubicBezTo>
                  <a:cubicBezTo>
                    <a:pt x="57" y="778"/>
                    <a:pt x="96" y="804"/>
                    <a:pt x="148" y="804"/>
                  </a:cubicBezTo>
                  <a:cubicBezTo>
                    <a:pt x="165" y="804"/>
                    <a:pt x="183" y="801"/>
                    <a:pt x="202" y="795"/>
                  </a:cubicBezTo>
                  <a:cubicBezTo>
                    <a:pt x="354" y="750"/>
                    <a:pt x="1000" y="734"/>
                    <a:pt x="1057" y="734"/>
                  </a:cubicBezTo>
                  <a:cubicBezTo>
                    <a:pt x="1330" y="732"/>
                    <a:pt x="1471" y="733"/>
                    <a:pt x="1797" y="725"/>
                  </a:cubicBezTo>
                  <a:cubicBezTo>
                    <a:pt x="1835" y="724"/>
                    <a:pt x="1874" y="723"/>
                    <a:pt x="1912" y="723"/>
                  </a:cubicBezTo>
                  <a:cubicBezTo>
                    <a:pt x="2937" y="723"/>
                    <a:pt x="3831" y="1057"/>
                    <a:pt x="4855" y="1057"/>
                  </a:cubicBezTo>
                  <a:cubicBezTo>
                    <a:pt x="5387" y="1057"/>
                    <a:pt x="5954" y="967"/>
                    <a:pt x="6593" y="694"/>
                  </a:cubicBezTo>
                  <a:cubicBezTo>
                    <a:pt x="6710" y="645"/>
                    <a:pt x="6849" y="581"/>
                    <a:pt x="6950" y="501"/>
                  </a:cubicBezTo>
                  <a:cubicBezTo>
                    <a:pt x="6978" y="479"/>
                    <a:pt x="7029" y="438"/>
                    <a:pt x="7050" y="409"/>
                  </a:cubicBezTo>
                  <a:cubicBezTo>
                    <a:pt x="7056" y="398"/>
                    <a:pt x="7063" y="387"/>
                    <a:pt x="7066" y="376"/>
                  </a:cubicBezTo>
                  <a:cubicBezTo>
                    <a:pt x="7305" y="201"/>
                    <a:pt x="7267" y="0"/>
                    <a:pt x="69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8038535" y="4338476"/>
              <a:ext cx="263665" cy="165533"/>
            </a:xfrm>
            <a:custGeom>
              <a:rect b="b" l="l" r="r" t="t"/>
              <a:pathLst>
                <a:path extrusionOk="0" h="4740" w="7550">
                  <a:moveTo>
                    <a:pt x="672" y="3603"/>
                  </a:moveTo>
                  <a:lnTo>
                    <a:pt x="672" y="3603"/>
                  </a:lnTo>
                  <a:cubicBezTo>
                    <a:pt x="672" y="3603"/>
                    <a:pt x="672" y="3603"/>
                    <a:pt x="672" y="3603"/>
                  </a:cubicBezTo>
                  <a:close/>
                  <a:moveTo>
                    <a:pt x="2495" y="0"/>
                  </a:moveTo>
                  <a:cubicBezTo>
                    <a:pt x="2484" y="0"/>
                    <a:pt x="2474" y="1"/>
                    <a:pt x="2463" y="4"/>
                  </a:cubicBezTo>
                  <a:cubicBezTo>
                    <a:pt x="2434" y="11"/>
                    <a:pt x="2406" y="30"/>
                    <a:pt x="2387" y="54"/>
                  </a:cubicBezTo>
                  <a:lnTo>
                    <a:pt x="2381" y="54"/>
                  </a:lnTo>
                  <a:cubicBezTo>
                    <a:pt x="2315" y="72"/>
                    <a:pt x="2282" y="137"/>
                    <a:pt x="2249" y="213"/>
                  </a:cubicBezTo>
                  <a:cubicBezTo>
                    <a:pt x="2242" y="222"/>
                    <a:pt x="2235" y="232"/>
                    <a:pt x="2228" y="240"/>
                  </a:cubicBezTo>
                  <a:cubicBezTo>
                    <a:pt x="1702" y="942"/>
                    <a:pt x="2157" y="327"/>
                    <a:pt x="1725" y="925"/>
                  </a:cubicBezTo>
                  <a:cubicBezTo>
                    <a:pt x="1531" y="1185"/>
                    <a:pt x="1384" y="1339"/>
                    <a:pt x="1274" y="1474"/>
                  </a:cubicBezTo>
                  <a:cubicBezTo>
                    <a:pt x="1224" y="1537"/>
                    <a:pt x="1177" y="1600"/>
                    <a:pt x="1129" y="1665"/>
                  </a:cubicBezTo>
                  <a:cubicBezTo>
                    <a:pt x="1079" y="1731"/>
                    <a:pt x="1032" y="1803"/>
                    <a:pt x="984" y="1872"/>
                  </a:cubicBezTo>
                  <a:cubicBezTo>
                    <a:pt x="744" y="2217"/>
                    <a:pt x="694" y="2322"/>
                    <a:pt x="694" y="2322"/>
                  </a:cubicBezTo>
                  <a:cubicBezTo>
                    <a:pt x="624" y="2448"/>
                    <a:pt x="258" y="3272"/>
                    <a:pt x="192" y="3464"/>
                  </a:cubicBezTo>
                  <a:cubicBezTo>
                    <a:pt x="95" y="3745"/>
                    <a:pt x="59" y="3946"/>
                    <a:pt x="45" y="4186"/>
                  </a:cubicBezTo>
                  <a:cubicBezTo>
                    <a:pt x="44" y="4231"/>
                    <a:pt x="37" y="4360"/>
                    <a:pt x="47" y="4473"/>
                  </a:cubicBezTo>
                  <a:cubicBezTo>
                    <a:pt x="40" y="4501"/>
                    <a:pt x="33" y="4528"/>
                    <a:pt x="27" y="4556"/>
                  </a:cubicBezTo>
                  <a:cubicBezTo>
                    <a:pt x="0" y="4687"/>
                    <a:pt x="45" y="4739"/>
                    <a:pt x="90" y="4739"/>
                  </a:cubicBezTo>
                  <a:cubicBezTo>
                    <a:pt x="113" y="4739"/>
                    <a:pt x="137" y="4724"/>
                    <a:pt x="149" y="4698"/>
                  </a:cubicBezTo>
                  <a:cubicBezTo>
                    <a:pt x="628" y="3678"/>
                    <a:pt x="672" y="3603"/>
                    <a:pt x="672" y="3603"/>
                  </a:cubicBezTo>
                  <a:lnTo>
                    <a:pt x="672" y="3603"/>
                  </a:lnTo>
                  <a:cubicBezTo>
                    <a:pt x="672" y="3603"/>
                    <a:pt x="672" y="3603"/>
                    <a:pt x="672" y="3603"/>
                  </a:cubicBezTo>
                  <a:lnTo>
                    <a:pt x="672" y="3603"/>
                  </a:lnTo>
                  <a:lnTo>
                    <a:pt x="680" y="3585"/>
                  </a:lnTo>
                  <a:cubicBezTo>
                    <a:pt x="680" y="3585"/>
                    <a:pt x="680" y="3585"/>
                    <a:pt x="680" y="3585"/>
                  </a:cubicBezTo>
                  <a:cubicBezTo>
                    <a:pt x="681" y="3585"/>
                    <a:pt x="911" y="3155"/>
                    <a:pt x="1190" y="2609"/>
                  </a:cubicBezTo>
                  <a:lnTo>
                    <a:pt x="1190" y="2609"/>
                  </a:lnTo>
                  <a:cubicBezTo>
                    <a:pt x="1190" y="2609"/>
                    <a:pt x="1190" y="2609"/>
                    <a:pt x="1190" y="2609"/>
                  </a:cubicBezTo>
                  <a:cubicBezTo>
                    <a:pt x="1189" y="2609"/>
                    <a:pt x="1590" y="1763"/>
                    <a:pt x="2359" y="581"/>
                  </a:cubicBezTo>
                  <a:cubicBezTo>
                    <a:pt x="2476" y="402"/>
                    <a:pt x="2475" y="367"/>
                    <a:pt x="2509" y="297"/>
                  </a:cubicBezTo>
                  <a:cubicBezTo>
                    <a:pt x="2511" y="294"/>
                    <a:pt x="2511" y="293"/>
                    <a:pt x="2511" y="291"/>
                  </a:cubicBezTo>
                  <a:cubicBezTo>
                    <a:pt x="2556" y="308"/>
                    <a:pt x="2609" y="323"/>
                    <a:pt x="2670" y="347"/>
                  </a:cubicBezTo>
                  <a:cubicBezTo>
                    <a:pt x="3684" y="714"/>
                    <a:pt x="4399" y="1459"/>
                    <a:pt x="5780" y="1664"/>
                  </a:cubicBezTo>
                  <a:lnTo>
                    <a:pt x="5784" y="1664"/>
                  </a:lnTo>
                  <a:cubicBezTo>
                    <a:pt x="5907" y="1682"/>
                    <a:pt x="6028" y="1689"/>
                    <a:pt x="6141" y="1689"/>
                  </a:cubicBezTo>
                  <a:cubicBezTo>
                    <a:pt x="6535" y="1689"/>
                    <a:pt x="6836" y="1602"/>
                    <a:pt x="6830" y="1602"/>
                  </a:cubicBezTo>
                  <a:lnTo>
                    <a:pt x="6830" y="1602"/>
                  </a:lnTo>
                  <a:cubicBezTo>
                    <a:pt x="6829" y="1602"/>
                    <a:pt x="6829" y="1602"/>
                    <a:pt x="6828" y="1603"/>
                  </a:cubicBezTo>
                  <a:lnTo>
                    <a:pt x="6828" y="1603"/>
                  </a:lnTo>
                  <a:cubicBezTo>
                    <a:pt x="7115" y="1535"/>
                    <a:pt x="7550" y="1430"/>
                    <a:pt x="7457" y="1226"/>
                  </a:cubicBezTo>
                  <a:cubicBezTo>
                    <a:pt x="7433" y="1169"/>
                    <a:pt x="7390" y="1153"/>
                    <a:pt x="7346" y="1153"/>
                  </a:cubicBezTo>
                  <a:cubicBezTo>
                    <a:pt x="7297" y="1153"/>
                    <a:pt x="7245" y="1174"/>
                    <a:pt x="7216" y="1180"/>
                  </a:cubicBezTo>
                  <a:cubicBezTo>
                    <a:pt x="7147" y="1193"/>
                    <a:pt x="7078" y="1198"/>
                    <a:pt x="7008" y="1198"/>
                  </a:cubicBezTo>
                  <a:cubicBezTo>
                    <a:pt x="6753" y="1198"/>
                    <a:pt x="6483" y="1126"/>
                    <a:pt x="6139" y="1048"/>
                  </a:cubicBezTo>
                  <a:cubicBezTo>
                    <a:pt x="4823" y="754"/>
                    <a:pt x="5172" y="701"/>
                    <a:pt x="3969" y="391"/>
                  </a:cubicBezTo>
                  <a:cubicBezTo>
                    <a:pt x="3912" y="376"/>
                    <a:pt x="2757" y="73"/>
                    <a:pt x="2616" y="30"/>
                  </a:cubicBezTo>
                  <a:cubicBezTo>
                    <a:pt x="2575" y="18"/>
                    <a:pt x="2536" y="0"/>
                    <a:pt x="24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7975118" y="4289656"/>
              <a:ext cx="320798" cy="194099"/>
            </a:xfrm>
            <a:custGeom>
              <a:rect b="b" l="l" r="r" t="t"/>
              <a:pathLst>
                <a:path extrusionOk="0" h="5558" w="9186">
                  <a:moveTo>
                    <a:pt x="4169" y="0"/>
                  </a:moveTo>
                  <a:cubicBezTo>
                    <a:pt x="4106" y="0"/>
                    <a:pt x="4059" y="2"/>
                    <a:pt x="4044" y="5"/>
                  </a:cubicBezTo>
                  <a:cubicBezTo>
                    <a:pt x="3993" y="19"/>
                    <a:pt x="3921" y="77"/>
                    <a:pt x="3938" y="169"/>
                  </a:cubicBezTo>
                  <a:cubicBezTo>
                    <a:pt x="3938" y="171"/>
                    <a:pt x="3939" y="172"/>
                    <a:pt x="3939" y="176"/>
                  </a:cubicBezTo>
                  <a:cubicBezTo>
                    <a:pt x="3925" y="176"/>
                    <a:pt x="3911" y="179"/>
                    <a:pt x="3893" y="183"/>
                  </a:cubicBezTo>
                  <a:cubicBezTo>
                    <a:pt x="3855" y="193"/>
                    <a:pt x="3817" y="223"/>
                    <a:pt x="3808" y="266"/>
                  </a:cubicBezTo>
                  <a:cubicBezTo>
                    <a:pt x="3780" y="379"/>
                    <a:pt x="3737" y="469"/>
                    <a:pt x="3673" y="566"/>
                  </a:cubicBezTo>
                  <a:cubicBezTo>
                    <a:pt x="1965" y="3037"/>
                    <a:pt x="3283" y="1110"/>
                    <a:pt x="1018" y="3824"/>
                  </a:cubicBezTo>
                  <a:cubicBezTo>
                    <a:pt x="786" y="4100"/>
                    <a:pt x="640" y="4310"/>
                    <a:pt x="463" y="4630"/>
                  </a:cubicBezTo>
                  <a:cubicBezTo>
                    <a:pt x="93" y="5310"/>
                    <a:pt x="0" y="5363"/>
                    <a:pt x="20" y="5466"/>
                  </a:cubicBezTo>
                  <a:cubicBezTo>
                    <a:pt x="30" y="5523"/>
                    <a:pt x="72" y="5558"/>
                    <a:pt x="123" y="5558"/>
                  </a:cubicBezTo>
                  <a:cubicBezTo>
                    <a:pt x="158" y="5558"/>
                    <a:pt x="198" y="5541"/>
                    <a:pt x="235" y="5504"/>
                  </a:cubicBezTo>
                  <a:cubicBezTo>
                    <a:pt x="288" y="5453"/>
                    <a:pt x="445" y="5240"/>
                    <a:pt x="562" y="5027"/>
                  </a:cubicBezTo>
                  <a:cubicBezTo>
                    <a:pt x="577" y="4998"/>
                    <a:pt x="591" y="4972"/>
                    <a:pt x="604" y="4950"/>
                  </a:cubicBezTo>
                  <a:cubicBezTo>
                    <a:pt x="681" y="4860"/>
                    <a:pt x="746" y="4784"/>
                    <a:pt x="765" y="4765"/>
                  </a:cubicBezTo>
                  <a:cubicBezTo>
                    <a:pt x="1928" y="3516"/>
                    <a:pt x="3113" y="2560"/>
                    <a:pt x="3898" y="782"/>
                  </a:cubicBezTo>
                  <a:cubicBezTo>
                    <a:pt x="3969" y="617"/>
                    <a:pt x="3920" y="731"/>
                    <a:pt x="3958" y="642"/>
                  </a:cubicBezTo>
                  <a:cubicBezTo>
                    <a:pt x="3975" y="602"/>
                    <a:pt x="3980" y="568"/>
                    <a:pt x="3980" y="541"/>
                  </a:cubicBezTo>
                  <a:cubicBezTo>
                    <a:pt x="4016" y="441"/>
                    <a:pt x="4038" y="357"/>
                    <a:pt x="4040" y="292"/>
                  </a:cubicBezTo>
                  <a:cubicBezTo>
                    <a:pt x="4168" y="352"/>
                    <a:pt x="4429" y="364"/>
                    <a:pt x="4907" y="426"/>
                  </a:cubicBezTo>
                  <a:cubicBezTo>
                    <a:pt x="4903" y="426"/>
                    <a:pt x="4902" y="425"/>
                    <a:pt x="4903" y="425"/>
                  </a:cubicBezTo>
                  <a:lnTo>
                    <a:pt x="4903" y="425"/>
                  </a:lnTo>
                  <a:cubicBezTo>
                    <a:pt x="4916" y="425"/>
                    <a:pt x="5415" y="504"/>
                    <a:pt x="5896" y="684"/>
                  </a:cubicBezTo>
                  <a:cubicBezTo>
                    <a:pt x="6029" y="733"/>
                    <a:pt x="6311" y="847"/>
                    <a:pt x="6446" y="890"/>
                  </a:cubicBezTo>
                  <a:cubicBezTo>
                    <a:pt x="6490" y="904"/>
                    <a:pt x="6529" y="918"/>
                    <a:pt x="6573" y="932"/>
                  </a:cubicBezTo>
                  <a:cubicBezTo>
                    <a:pt x="6573" y="932"/>
                    <a:pt x="6573" y="931"/>
                    <a:pt x="6573" y="931"/>
                  </a:cubicBezTo>
                  <a:lnTo>
                    <a:pt x="6573" y="931"/>
                  </a:lnTo>
                  <a:cubicBezTo>
                    <a:pt x="6569" y="931"/>
                    <a:pt x="7024" y="1070"/>
                    <a:pt x="7524" y="1154"/>
                  </a:cubicBezTo>
                  <a:cubicBezTo>
                    <a:pt x="7640" y="1173"/>
                    <a:pt x="7834" y="1186"/>
                    <a:pt x="8046" y="1186"/>
                  </a:cubicBezTo>
                  <a:cubicBezTo>
                    <a:pt x="8563" y="1186"/>
                    <a:pt x="9186" y="1109"/>
                    <a:pt x="9030" y="862"/>
                  </a:cubicBezTo>
                  <a:cubicBezTo>
                    <a:pt x="8997" y="811"/>
                    <a:pt x="8950" y="802"/>
                    <a:pt x="8906" y="802"/>
                  </a:cubicBezTo>
                  <a:cubicBezTo>
                    <a:pt x="8882" y="802"/>
                    <a:pt x="8860" y="805"/>
                    <a:pt x="8840" y="805"/>
                  </a:cubicBezTo>
                  <a:cubicBezTo>
                    <a:pt x="6369" y="607"/>
                    <a:pt x="6638" y="54"/>
                    <a:pt x="4655" y="15"/>
                  </a:cubicBezTo>
                  <a:cubicBezTo>
                    <a:pt x="4743" y="15"/>
                    <a:pt x="4375" y="0"/>
                    <a:pt x="41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a:off x="8097657" y="4229382"/>
              <a:ext cx="242781" cy="36180"/>
            </a:xfrm>
            <a:custGeom>
              <a:rect b="b" l="l" r="r" t="t"/>
              <a:pathLst>
                <a:path extrusionOk="0" h="1036" w="6952">
                  <a:moveTo>
                    <a:pt x="4545" y="467"/>
                  </a:moveTo>
                  <a:lnTo>
                    <a:pt x="4545" y="467"/>
                  </a:lnTo>
                  <a:cubicBezTo>
                    <a:pt x="4764" y="506"/>
                    <a:pt x="4888" y="530"/>
                    <a:pt x="4883" y="530"/>
                  </a:cubicBezTo>
                  <a:cubicBezTo>
                    <a:pt x="4879" y="530"/>
                    <a:pt x="4794" y="515"/>
                    <a:pt x="4613" y="480"/>
                  </a:cubicBezTo>
                  <a:cubicBezTo>
                    <a:pt x="4591" y="476"/>
                    <a:pt x="4567" y="471"/>
                    <a:pt x="4545" y="467"/>
                  </a:cubicBezTo>
                  <a:close/>
                  <a:moveTo>
                    <a:pt x="2576" y="1"/>
                  </a:moveTo>
                  <a:cubicBezTo>
                    <a:pt x="2397" y="1"/>
                    <a:pt x="2243" y="8"/>
                    <a:pt x="2073" y="12"/>
                  </a:cubicBezTo>
                  <a:cubicBezTo>
                    <a:pt x="1961" y="15"/>
                    <a:pt x="1848" y="18"/>
                    <a:pt x="1735" y="19"/>
                  </a:cubicBezTo>
                  <a:cubicBezTo>
                    <a:pt x="1707" y="19"/>
                    <a:pt x="1679" y="21"/>
                    <a:pt x="1652" y="22"/>
                  </a:cubicBezTo>
                  <a:cubicBezTo>
                    <a:pt x="1624" y="22"/>
                    <a:pt x="1596" y="22"/>
                    <a:pt x="1570" y="26"/>
                  </a:cubicBezTo>
                  <a:cubicBezTo>
                    <a:pt x="1512" y="30"/>
                    <a:pt x="1452" y="33"/>
                    <a:pt x="1392" y="40"/>
                  </a:cubicBezTo>
                  <a:cubicBezTo>
                    <a:pt x="1054" y="81"/>
                    <a:pt x="1251" y="61"/>
                    <a:pt x="535" y="167"/>
                  </a:cubicBezTo>
                  <a:cubicBezTo>
                    <a:pt x="347" y="195"/>
                    <a:pt x="302" y="213"/>
                    <a:pt x="202" y="224"/>
                  </a:cubicBezTo>
                  <a:cubicBezTo>
                    <a:pt x="195" y="223"/>
                    <a:pt x="188" y="223"/>
                    <a:pt x="181" y="223"/>
                  </a:cubicBezTo>
                  <a:cubicBezTo>
                    <a:pt x="167" y="223"/>
                    <a:pt x="152" y="224"/>
                    <a:pt x="139" y="228"/>
                  </a:cubicBezTo>
                  <a:cubicBezTo>
                    <a:pt x="19" y="258"/>
                    <a:pt x="1" y="413"/>
                    <a:pt x="92" y="475"/>
                  </a:cubicBezTo>
                  <a:cubicBezTo>
                    <a:pt x="174" y="559"/>
                    <a:pt x="546" y="585"/>
                    <a:pt x="992" y="585"/>
                  </a:cubicBezTo>
                  <a:cubicBezTo>
                    <a:pt x="1678" y="585"/>
                    <a:pt x="2541" y="524"/>
                    <a:pt x="2792" y="523"/>
                  </a:cubicBezTo>
                  <a:cubicBezTo>
                    <a:pt x="2976" y="529"/>
                    <a:pt x="3158" y="538"/>
                    <a:pt x="3341" y="558"/>
                  </a:cubicBezTo>
                  <a:cubicBezTo>
                    <a:pt x="3774" y="601"/>
                    <a:pt x="3992" y="636"/>
                    <a:pt x="4247" y="689"/>
                  </a:cubicBezTo>
                  <a:cubicBezTo>
                    <a:pt x="4521" y="744"/>
                    <a:pt x="6049" y="1035"/>
                    <a:pt x="6611" y="1035"/>
                  </a:cubicBezTo>
                  <a:cubicBezTo>
                    <a:pt x="6686" y="1035"/>
                    <a:pt x="6743" y="1030"/>
                    <a:pt x="6779" y="1019"/>
                  </a:cubicBezTo>
                  <a:cubicBezTo>
                    <a:pt x="6884" y="984"/>
                    <a:pt x="6951" y="823"/>
                    <a:pt x="6766" y="725"/>
                  </a:cubicBezTo>
                  <a:cubicBezTo>
                    <a:pt x="6409" y="533"/>
                    <a:pt x="4864" y="226"/>
                    <a:pt x="4137" y="137"/>
                  </a:cubicBezTo>
                  <a:cubicBezTo>
                    <a:pt x="3397" y="47"/>
                    <a:pt x="3560" y="54"/>
                    <a:pt x="3096" y="21"/>
                  </a:cubicBezTo>
                  <a:cubicBezTo>
                    <a:pt x="2890" y="6"/>
                    <a:pt x="2725" y="1"/>
                    <a:pt x="25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a:off x="8088647" y="4167536"/>
              <a:ext cx="261814" cy="33770"/>
            </a:xfrm>
            <a:custGeom>
              <a:rect b="b" l="l" r="r" t="t"/>
              <a:pathLst>
                <a:path extrusionOk="0" h="967" w="7497">
                  <a:moveTo>
                    <a:pt x="1793" y="1"/>
                  </a:moveTo>
                  <a:cubicBezTo>
                    <a:pt x="1272" y="1"/>
                    <a:pt x="482" y="113"/>
                    <a:pt x="377" y="139"/>
                  </a:cubicBezTo>
                  <a:cubicBezTo>
                    <a:pt x="75" y="215"/>
                    <a:pt x="0" y="424"/>
                    <a:pt x="134" y="516"/>
                  </a:cubicBezTo>
                  <a:cubicBezTo>
                    <a:pt x="136" y="523"/>
                    <a:pt x="140" y="528"/>
                    <a:pt x="142" y="530"/>
                  </a:cubicBezTo>
                  <a:lnTo>
                    <a:pt x="142" y="530"/>
                  </a:lnTo>
                  <a:cubicBezTo>
                    <a:pt x="142" y="530"/>
                    <a:pt x="141" y="530"/>
                    <a:pt x="141" y="530"/>
                  </a:cubicBezTo>
                  <a:lnTo>
                    <a:pt x="141" y="530"/>
                  </a:lnTo>
                  <a:cubicBezTo>
                    <a:pt x="170" y="567"/>
                    <a:pt x="277" y="582"/>
                    <a:pt x="366" y="582"/>
                  </a:cubicBezTo>
                  <a:cubicBezTo>
                    <a:pt x="818" y="685"/>
                    <a:pt x="2226" y="640"/>
                    <a:pt x="4066" y="778"/>
                  </a:cubicBezTo>
                  <a:cubicBezTo>
                    <a:pt x="4677" y="870"/>
                    <a:pt x="5405" y="966"/>
                    <a:pt x="6046" y="966"/>
                  </a:cubicBezTo>
                  <a:cubicBezTo>
                    <a:pt x="6592" y="966"/>
                    <a:pt x="7075" y="897"/>
                    <a:pt x="7371" y="696"/>
                  </a:cubicBezTo>
                  <a:cubicBezTo>
                    <a:pt x="7497" y="609"/>
                    <a:pt x="7421" y="439"/>
                    <a:pt x="7300" y="439"/>
                  </a:cubicBezTo>
                  <a:cubicBezTo>
                    <a:pt x="7290" y="439"/>
                    <a:pt x="7280" y="440"/>
                    <a:pt x="7269" y="443"/>
                  </a:cubicBezTo>
                  <a:cubicBezTo>
                    <a:pt x="6963" y="512"/>
                    <a:pt x="6672" y="540"/>
                    <a:pt x="6388" y="540"/>
                  </a:cubicBezTo>
                  <a:cubicBezTo>
                    <a:pt x="5222" y="540"/>
                    <a:pt x="4158" y="66"/>
                    <a:pt x="2499" y="8"/>
                  </a:cubicBezTo>
                  <a:cubicBezTo>
                    <a:pt x="2329" y="3"/>
                    <a:pt x="1825" y="1"/>
                    <a:pt x="1854" y="1"/>
                  </a:cubicBezTo>
                  <a:cubicBezTo>
                    <a:pt x="1835" y="1"/>
                    <a:pt x="1814" y="1"/>
                    <a:pt x="17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8075238" y="4067660"/>
              <a:ext cx="285701" cy="55911"/>
            </a:xfrm>
            <a:custGeom>
              <a:rect b="b" l="l" r="r" t="t"/>
              <a:pathLst>
                <a:path extrusionOk="0" h="1601" w="8181">
                  <a:moveTo>
                    <a:pt x="525" y="0"/>
                  </a:moveTo>
                  <a:cubicBezTo>
                    <a:pt x="408" y="0"/>
                    <a:pt x="302" y="11"/>
                    <a:pt x="211" y="34"/>
                  </a:cubicBezTo>
                  <a:cubicBezTo>
                    <a:pt x="31" y="80"/>
                    <a:pt x="1" y="209"/>
                    <a:pt x="39" y="289"/>
                  </a:cubicBezTo>
                  <a:cubicBezTo>
                    <a:pt x="86" y="382"/>
                    <a:pt x="176" y="427"/>
                    <a:pt x="304" y="485"/>
                  </a:cubicBezTo>
                  <a:cubicBezTo>
                    <a:pt x="442" y="607"/>
                    <a:pt x="680" y="774"/>
                    <a:pt x="866" y="855"/>
                  </a:cubicBezTo>
                  <a:cubicBezTo>
                    <a:pt x="1875" y="1299"/>
                    <a:pt x="2773" y="1391"/>
                    <a:pt x="3659" y="1391"/>
                  </a:cubicBezTo>
                  <a:cubicBezTo>
                    <a:pt x="4292" y="1391"/>
                    <a:pt x="4919" y="1344"/>
                    <a:pt x="5574" y="1344"/>
                  </a:cubicBezTo>
                  <a:cubicBezTo>
                    <a:pt x="5647" y="1344"/>
                    <a:pt x="5719" y="1344"/>
                    <a:pt x="5792" y="1345"/>
                  </a:cubicBezTo>
                  <a:cubicBezTo>
                    <a:pt x="5784" y="1345"/>
                    <a:pt x="5780" y="1345"/>
                    <a:pt x="5781" y="1345"/>
                  </a:cubicBezTo>
                  <a:cubicBezTo>
                    <a:pt x="5789" y="1345"/>
                    <a:pt x="6077" y="1351"/>
                    <a:pt x="6258" y="1372"/>
                  </a:cubicBezTo>
                  <a:cubicBezTo>
                    <a:pt x="6489" y="1396"/>
                    <a:pt x="7386" y="1513"/>
                    <a:pt x="7395" y="1513"/>
                  </a:cubicBezTo>
                  <a:cubicBezTo>
                    <a:pt x="7395" y="1513"/>
                    <a:pt x="7395" y="1513"/>
                    <a:pt x="7395" y="1513"/>
                  </a:cubicBezTo>
                  <a:lnTo>
                    <a:pt x="7395" y="1513"/>
                  </a:lnTo>
                  <a:cubicBezTo>
                    <a:pt x="7596" y="1544"/>
                    <a:pt x="7863" y="1594"/>
                    <a:pt x="7941" y="1599"/>
                  </a:cubicBezTo>
                  <a:cubicBezTo>
                    <a:pt x="7952" y="1600"/>
                    <a:pt x="7962" y="1600"/>
                    <a:pt x="7972" y="1600"/>
                  </a:cubicBezTo>
                  <a:cubicBezTo>
                    <a:pt x="8013" y="1600"/>
                    <a:pt x="8048" y="1594"/>
                    <a:pt x="8085" y="1565"/>
                  </a:cubicBezTo>
                  <a:cubicBezTo>
                    <a:pt x="8143" y="1518"/>
                    <a:pt x="8180" y="1394"/>
                    <a:pt x="8017" y="1304"/>
                  </a:cubicBezTo>
                  <a:cubicBezTo>
                    <a:pt x="7225" y="871"/>
                    <a:pt x="5461" y="807"/>
                    <a:pt x="4598" y="791"/>
                  </a:cubicBezTo>
                  <a:cubicBezTo>
                    <a:pt x="3680" y="763"/>
                    <a:pt x="2732" y="492"/>
                    <a:pt x="2738" y="492"/>
                  </a:cubicBezTo>
                  <a:lnTo>
                    <a:pt x="2738" y="492"/>
                  </a:lnTo>
                  <a:cubicBezTo>
                    <a:pt x="2738" y="492"/>
                    <a:pt x="2740" y="493"/>
                    <a:pt x="2744" y="494"/>
                  </a:cubicBezTo>
                  <a:cubicBezTo>
                    <a:pt x="2214" y="341"/>
                    <a:pt x="1197" y="0"/>
                    <a:pt x="5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7732030" y="3945260"/>
              <a:ext cx="692723" cy="159142"/>
            </a:xfrm>
            <a:custGeom>
              <a:rect b="b" l="l" r="r" t="t"/>
              <a:pathLst>
                <a:path extrusionOk="0" h="4557" w="19836">
                  <a:moveTo>
                    <a:pt x="16890" y="2236"/>
                  </a:moveTo>
                  <a:cubicBezTo>
                    <a:pt x="16891" y="2236"/>
                    <a:pt x="16894" y="2237"/>
                    <a:pt x="16898" y="2237"/>
                  </a:cubicBezTo>
                  <a:cubicBezTo>
                    <a:pt x="16895" y="2237"/>
                    <a:pt x="16892" y="2236"/>
                    <a:pt x="16890" y="2236"/>
                  </a:cubicBezTo>
                  <a:close/>
                  <a:moveTo>
                    <a:pt x="9451" y="1"/>
                  </a:moveTo>
                  <a:cubicBezTo>
                    <a:pt x="9389" y="1"/>
                    <a:pt x="9317" y="10"/>
                    <a:pt x="9236" y="31"/>
                  </a:cubicBezTo>
                  <a:cubicBezTo>
                    <a:pt x="9184" y="45"/>
                    <a:pt x="9093" y="74"/>
                    <a:pt x="9035" y="99"/>
                  </a:cubicBezTo>
                  <a:cubicBezTo>
                    <a:pt x="9037" y="98"/>
                    <a:pt x="9038" y="97"/>
                    <a:pt x="9038" y="97"/>
                  </a:cubicBezTo>
                  <a:lnTo>
                    <a:pt x="9038" y="97"/>
                  </a:lnTo>
                  <a:cubicBezTo>
                    <a:pt x="9036" y="97"/>
                    <a:pt x="9021" y="103"/>
                    <a:pt x="9020" y="103"/>
                  </a:cubicBezTo>
                  <a:cubicBezTo>
                    <a:pt x="9020" y="103"/>
                    <a:pt x="9021" y="103"/>
                    <a:pt x="9024" y="102"/>
                  </a:cubicBezTo>
                  <a:lnTo>
                    <a:pt x="9024" y="102"/>
                  </a:lnTo>
                  <a:cubicBezTo>
                    <a:pt x="8929" y="143"/>
                    <a:pt x="8767" y="212"/>
                    <a:pt x="8611" y="300"/>
                  </a:cubicBezTo>
                  <a:cubicBezTo>
                    <a:pt x="8408" y="414"/>
                    <a:pt x="8289" y="488"/>
                    <a:pt x="8231" y="521"/>
                  </a:cubicBezTo>
                  <a:cubicBezTo>
                    <a:pt x="8066" y="619"/>
                    <a:pt x="7931" y="703"/>
                    <a:pt x="7679" y="869"/>
                  </a:cubicBezTo>
                  <a:cubicBezTo>
                    <a:pt x="7514" y="980"/>
                    <a:pt x="7442" y="1047"/>
                    <a:pt x="7146" y="1254"/>
                  </a:cubicBezTo>
                  <a:cubicBezTo>
                    <a:pt x="6815" y="1486"/>
                    <a:pt x="6554" y="1645"/>
                    <a:pt x="6340" y="1804"/>
                  </a:cubicBezTo>
                  <a:cubicBezTo>
                    <a:pt x="5397" y="2501"/>
                    <a:pt x="4261" y="3046"/>
                    <a:pt x="3547" y="3274"/>
                  </a:cubicBezTo>
                  <a:cubicBezTo>
                    <a:pt x="3418" y="3315"/>
                    <a:pt x="3288" y="3353"/>
                    <a:pt x="3157" y="3391"/>
                  </a:cubicBezTo>
                  <a:cubicBezTo>
                    <a:pt x="3086" y="3409"/>
                    <a:pt x="3016" y="3429"/>
                    <a:pt x="2944" y="3446"/>
                  </a:cubicBezTo>
                  <a:cubicBezTo>
                    <a:pt x="2737" y="3498"/>
                    <a:pt x="2533" y="3553"/>
                    <a:pt x="2326" y="3607"/>
                  </a:cubicBezTo>
                  <a:cubicBezTo>
                    <a:pt x="2219" y="3634"/>
                    <a:pt x="2114" y="3660"/>
                    <a:pt x="2010" y="3691"/>
                  </a:cubicBezTo>
                  <a:cubicBezTo>
                    <a:pt x="1604" y="3809"/>
                    <a:pt x="1264" y="3895"/>
                    <a:pt x="1267" y="3895"/>
                  </a:cubicBezTo>
                  <a:cubicBezTo>
                    <a:pt x="1267" y="3895"/>
                    <a:pt x="1267" y="3895"/>
                    <a:pt x="1267" y="3895"/>
                  </a:cubicBezTo>
                  <a:lnTo>
                    <a:pt x="1267" y="3895"/>
                  </a:lnTo>
                  <a:cubicBezTo>
                    <a:pt x="1086" y="3945"/>
                    <a:pt x="825" y="4026"/>
                    <a:pt x="630" y="4097"/>
                  </a:cubicBezTo>
                  <a:cubicBezTo>
                    <a:pt x="263" y="4232"/>
                    <a:pt x="138" y="4258"/>
                    <a:pt x="87" y="4305"/>
                  </a:cubicBezTo>
                  <a:cubicBezTo>
                    <a:pt x="0" y="4384"/>
                    <a:pt x="24" y="4557"/>
                    <a:pt x="215" y="4557"/>
                  </a:cubicBezTo>
                  <a:cubicBezTo>
                    <a:pt x="226" y="4557"/>
                    <a:pt x="237" y="4556"/>
                    <a:pt x="248" y="4555"/>
                  </a:cubicBezTo>
                  <a:cubicBezTo>
                    <a:pt x="248" y="4555"/>
                    <a:pt x="1328" y="4327"/>
                    <a:pt x="1373" y="4318"/>
                  </a:cubicBezTo>
                  <a:cubicBezTo>
                    <a:pt x="1849" y="4208"/>
                    <a:pt x="3116" y="3849"/>
                    <a:pt x="3115" y="3849"/>
                  </a:cubicBezTo>
                  <a:lnTo>
                    <a:pt x="3115" y="3849"/>
                  </a:lnTo>
                  <a:cubicBezTo>
                    <a:pt x="3115" y="3849"/>
                    <a:pt x="3115" y="3849"/>
                    <a:pt x="3115" y="3849"/>
                  </a:cubicBezTo>
                  <a:lnTo>
                    <a:pt x="3115" y="3849"/>
                  </a:lnTo>
                  <a:cubicBezTo>
                    <a:pt x="3826" y="3655"/>
                    <a:pt x="4916" y="3354"/>
                    <a:pt x="5564" y="3035"/>
                  </a:cubicBezTo>
                  <a:cubicBezTo>
                    <a:pt x="5995" y="2822"/>
                    <a:pt x="6154" y="2757"/>
                    <a:pt x="6157" y="2757"/>
                  </a:cubicBezTo>
                  <a:lnTo>
                    <a:pt x="6157" y="2757"/>
                  </a:lnTo>
                  <a:cubicBezTo>
                    <a:pt x="6157" y="2757"/>
                    <a:pt x="6157" y="2757"/>
                    <a:pt x="6157" y="2758"/>
                  </a:cubicBezTo>
                  <a:cubicBezTo>
                    <a:pt x="6158" y="2758"/>
                    <a:pt x="6171" y="2751"/>
                    <a:pt x="6179" y="2747"/>
                  </a:cubicBezTo>
                  <a:lnTo>
                    <a:pt x="6179" y="2747"/>
                  </a:lnTo>
                  <a:cubicBezTo>
                    <a:pt x="6216" y="2731"/>
                    <a:pt x="6309" y="2692"/>
                    <a:pt x="6423" y="2643"/>
                  </a:cubicBezTo>
                  <a:cubicBezTo>
                    <a:pt x="6423" y="2643"/>
                    <a:pt x="6647" y="2559"/>
                    <a:pt x="7157" y="2265"/>
                  </a:cubicBezTo>
                  <a:cubicBezTo>
                    <a:pt x="7208" y="2235"/>
                    <a:pt x="7729" y="1936"/>
                    <a:pt x="7728" y="1936"/>
                  </a:cubicBezTo>
                  <a:lnTo>
                    <a:pt x="7728" y="1936"/>
                  </a:lnTo>
                  <a:cubicBezTo>
                    <a:pt x="7728" y="1936"/>
                    <a:pt x="7728" y="1937"/>
                    <a:pt x="7726" y="1938"/>
                  </a:cubicBezTo>
                  <a:cubicBezTo>
                    <a:pt x="7725" y="1938"/>
                    <a:pt x="7806" y="1891"/>
                    <a:pt x="7810" y="1888"/>
                  </a:cubicBezTo>
                  <a:cubicBezTo>
                    <a:pt x="7815" y="1885"/>
                    <a:pt x="7816" y="1884"/>
                    <a:pt x="7817" y="1882"/>
                  </a:cubicBezTo>
                  <a:cubicBezTo>
                    <a:pt x="7960" y="1798"/>
                    <a:pt x="8230" y="1620"/>
                    <a:pt x="8358" y="1526"/>
                  </a:cubicBezTo>
                  <a:cubicBezTo>
                    <a:pt x="8923" y="1119"/>
                    <a:pt x="9202" y="848"/>
                    <a:pt x="9352" y="719"/>
                  </a:cubicBezTo>
                  <a:cubicBezTo>
                    <a:pt x="9450" y="634"/>
                    <a:pt x="9526" y="557"/>
                    <a:pt x="9582" y="484"/>
                  </a:cubicBezTo>
                  <a:cubicBezTo>
                    <a:pt x="9601" y="525"/>
                    <a:pt x="9637" y="572"/>
                    <a:pt x="9699" y="622"/>
                  </a:cubicBezTo>
                  <a:cubicBezTo>
                    <a:pt x="9831" y="832"/>
                    <a:pt x="10718" y="1171"/>
                    <a:pt x="11165" y="1319"/>
                  </a:cubicBezTo>
                  <a:cubicBezTo>
                    <a:pt x="11514" y="1477"/>
                    <a:pt x="11833" y="1606"/>
                    <a:pt x="11993" y="1646"/>
                  </a:cubicBezTo>
                  <a:cubicBezTo>
                    <a:pt x="12877" y="1870"/>
                    <a:pt x="13486" y="1953"/>
                    <a:pt x="13871" y="1974"/>
                  </a:cubicBezTo>
                  <a:cubicBezTo>
                    <a:pt x="13937" y="1978"/>
                    <a:pt x="14413" y="1994"/>
                    <a:pt x="14656" y="2020"/>
                  </a:cubicBezTo>
                  <a:cubicBezTo>
                    <a:pt x="15155" y="2075"/>
                    <a:pt x="15349" y="2086"/>
                    <a:pt x="15454" y="2086"/>
                  </a:cubicBezTo>
                  <a:cubicBezTo>
                    <a:pt x="15525" y="2086"/>
                    <a:pt x="15554" y="2080"/>
                    <a:pt x="15609" y="2080"/>
                  </a:cubicBezTo>
                  <a:cubicBezTo>
                    <a:pt x="15724" y="2080"/>
                    <a:pt x="15950" y="2102"/>
                    <a:pt x="16887" y="2236"/>
                  </a:cubicBezTo>
                  <a:cubicBezTo>
                    <a:pt x="16887" y="2236"/>
                    <a:pt x="16888" y="2236"/>
                    <a:pt x="16890" y="2236"/>
                  </a:cubicBezTo>
                  <a:lnTo>
                    <a:pt x="16890" y="2236"/>
                  </a:lnTo>
                  <a:cubicBezTo>
                    <a:pt x="16890" y="2236"/>
                    <a:pt x="16890" y="2236"/>
                    <a:pt x="16890" y="2236"/>
                  </a:cubicBezTo>
                  <a:lnTo>
                    <a:pt x="16890" y="2236"/>
                  </a:lnTo>
                  <a:cubicBezTo>
                    <a:pt x="16900" y="2236"/>
                    <a:pt x="17316" y="2286"/>
                    <a:pt x="17340" y="2290"/>
                  </a:cubicBezTo>
                  <a:cubicBezTo>
                    <a:pt x="17417" y="2302"/>
                    <a:pt x="17489" y="2316"/>
                    <a:pt x="17561" y="2330"/>
                  </a:cubicBezTo>
                  <a:cubicBezTo>
                    <a:pt x="17963" y="2482"/>
                    <a:pt x="18337" y="2679"/>
                    <a:pt x="18966" y="2959"/>
                  </a:cubicBezTo>
                  <a:cubicBezTo>
                    <a:pt x="19251" y="3086"/>
                    <a:pt x="19449" y="3132"/>
                    <a:pt x="19582" y="3132"/>
                  </a:cubicBezTo>
                  <a:cubicBezTo>
                    <a:pt x="19789" y="3132"/>
                    <a:pt x="19836" y="3018"/>
                    <a:pt x="19799" y="2918"/>
                  </a:cubicBezTo>
                  <a:cubicBezTo>
                    <a:pt x="19716" y="2683"/>
                    <a:pt x="18388" y="2103"/>
                    <a:pt x="18190" y="2033"/>
                  </a:cubicBezTo>
                  <a:cubicBezTo>
                    <a:pt x="16139" y="1300"/>
                    <a:pt x="15237" y="1862"/>
                    <a:pt x="11749" y="530"/>
                  </a:cubicBezTo>
                  <a:cubicBezTo>
                    <a:pt x="11464" y="421"/>
                    <a:pt x="10735" y="117"/>
                    <a:pt x="10221" y="117"/>
                  </a:cubicBezTo>
                  <a:cubicBezTo>
                    <a:pt x="10151" y="117"/>
                    <a:pt x="10086" y="122"/>
                    <a:pt x="10026" y="135"/>
                  </a:cubicBezTo>
                  <a:cubicBezTo>
                    <a:pt x="9902" y="161"/>
                    <a:pt x="9794" y="183"/>
                    <a:pt x="9713" y="219"/>
                  </a:cubicBezTo>
                  <a:cubicBezTo>
                    <a:pt x="9728" y="82"/>
                    <a:pt x="9630" y="1"/>
                    <a:pt x="94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8058266" y="3843814"/>
              <a:ext cx="406184" cy="73582"/>
            </a:xfrm>
            <a:custGeom>
              <a:rect b="b" l="l" r="r" t="t"/>
              <a:pathLst>
                <a:path extrusionOk="0" h="2107" w="11631">
                  <a:moveTo>
                    <a:pt x="628" y="0"/>
                  </a:moveTo>
                  <a:cubicBezTo>
                    <a:pt x="273" y="0"/>
                    <a:pt x="48" y="64"/>
                    <a:pt x="15" y="217"/>
                  </a:cubicBezTo>
                  <a:cubicBezTo>
                    <a:pt x="1" y="281"/>
                    <a:pt x="27" y="370"/>
                    <a:pt x="148" y="451"/>
                  </a:cubicBezTo>
                  <a:cubicBezTo>
                    <a:pt x="136" y="472"/>
                    <a:pt x="150" y="494"/>
                    <a:pt x="166" y="509"/>
                  </a:cubicBezTo>
                  <a:cubicBezTo>
                    <a:pt x="207" y="543"/>
                    <a:pt x="243" y="564"/>
                    <a:pt x="245" y="564"/>
                  </a:cubicBezTo>
                  <a:cubicBezTo>
                    <a:pt x="245" y="564"/>
                    <a:pt x="245" y="563"/>
                    <a:pt x="245" y="563"/>
                  </a:cubicBezTo>
                  <a:lnTo>
                    <a:pt x="245" y="563"/>
                  </a:lnTo>
                  <a:cubicBezTo>
                    <a:pt x="387" y="650"/>
                    <a:pt x="1688" y="1117"/>
                    <a:pt x="2665" y="1206"/>
                  </a:cubicBezTo>
                  <a:cubicBezTo>
                    <a:pt x="2795" y="1219"/>
                    <a:pt x="2925" y="1231"/>
                    <a:pt x="3052" y="1241"/>
                  </a:cubicBezTo>
                  <a:cubicBezTo>
                    <a:pt x="3148" y="1251"/>
                    <a:pt x="3242" y="1259"/>
                    <a:pt x="3333" y="1267"/>
                  </a:cubicBezTo>
                  <a:cubicBezTo>
                    <a:pt x="3397" y="1275"/>
                    <a:pt x="3456" y="1285"/>
                    <a:pt x="3510" y="1292"/>
                  </a:cubicBezTo>
                  <a:cubicBezTo>
                    <a:pt x="5722" y="1547"/>
                    <a:pt x="4987" y="1383"/>
                    <a:pt x="6762" y="1792"/>
                  </a:cubicBezTo>
                  <a:cubicBezTo>
                    <a:pt x="7403" y="1938"/>
                    <a:pt x="7669" y="2018"/>
                    <a:pt x="8848" y="2066"/>
                  </a:cubicBezTo>
                  <a:cubicBezTo>
                    <a:pt x="9053" y="2083"/>
                    <a:pt x="9267" y="2097"/>
                    <a:pt x="9483" y="2104"/>
                  </a:cubicBezTo>
                  <a:cubicBezTo>
                    <a:pt x="9525" y="2105"/>
                    <a:pt x="9567" y="2106"/>
                    <a:pt x="9611" y="2106"/>
                  </a:cubicBezTo>
                  <a:cubicBezTo>
                    <a:pt x="10185" y="2106"/>
                    <a:pt x="10941" y="1966"/>
                    <a:pt x="11428" y="1793"/>
                  </a:cubicBezTo>
                  <a:cubicBezTo>
                    <a:pt x="11630" y="1723"/>
                    <a:pt x="11582" y="1531"/>
                    <a:pt x="11452" y="1502"/>
                  </a:cubicBezTo>
                  <a:lnTo>
                    <a:pt x="11452" y="1502"/>
                  </a:lnTo>
                  <a:cubicBezTo>
                    <a:pt x="11452" y="1502"/>
                    <a:pt x="10228" y="1710"/>
                    <a:pt x="9274" y="1710"/>
                  </a:cubicBezTo>
                  <a:cubicBezTo>
                    <a:pt x="9241" y="1710"/>
                    <a:pt x="9209" y="1709"/>
                    <a:pt x="9177" y="1709"/>
                  </a:cubicBezTo>
                  <a:cubicBezTo>
                    <a:pt x="8532" y="1687"/>
                    <a:pt x="8079" y="1611"/>
                    <a:pt x="8088" y="1611"/>
                  </a:cubicBezTo>
                  <a:lnTo>
                    <a:pt x="8088" y="1611"/>
                  </a:lnTo>
                  <a:cubicBezTo>
                    <a:pt x="8088" y="1611"/>
                    <a:pt x="8088" y="1611"/>
                    <a:pt x="8089" y="1611"/>
                  </a:cubicBezTo>
                  <a:cubicBezTo>
                    <a:pt x="6871" y="1408"/>
                    <a:pt x="2301" y="0"/>
                    <a:pt x="6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a:off x="8056974" y="3729970"/>
              <a:ext cx="386767" cy="65375"/>
            </a:xfrm>
            <a:custGeom>
              <a:rect b="b" l="l" r="r" t="t"/>
              <a:pathLst>
                <a:path extrusionOk="0" h="1872" w="11075">
                  <a:moveTo>
                    <a:pt x="9041" y="1552"/>
                  </a:moveTo>
                  <a:lnTo>
                    <a:pt x="9041" y="1552"/>
                  </a:lnTo>
                  <a:cubicBezTo>
                    <a:pt x="8869" y="1567"/>
                    <a:pt x="8774" y="1571"/>
                    <a:pt x="8602" y="1581"/>
                  </a:cubicBezTo>
                  <a:cubicBezTo>
                    <a:pt x="8555" y="1584"/>
                    <a:pt x="8531" y="1585"/>
                    <a:pt x="8524" y="1585"/>
                  </a:cubicBezTo>
                  <a:cubicBezTo>
                    <a:pt x="8491" y="1585"/>
                    <a:pt x="8826" y="1562"/>
                    <a:pt x="9041" y="1552"/>
                  </a:cubicBezTo>
                  <a:close/>
                  <a:moveTo>
                    <a:pt x="165" y="0"/>
                  </a:moveTo>
                  <a:cubicBezTo>
                    <a:pt x="148" y="0"/>
                    <a:pt x="134" y="1"/>
                    <a:pt x="126" y="3"/>
                  </a:cubicBezTo>
                  <a:cubicBezTo>
                    <a:pt x="103" y="7"/>
                    <a:pt x="82" y="25"/>
                    <a:pt x="64" y="42"/>
                  </a:cubicBezTo>
                  <a:cubicBezTo>
                    <a:pt x="34" y="75"/>
                    <a:pt x="35" y="103"/>
                    <a:pt x="20" y="148"/>
                  </a:cubicBezTo>
                  <a:cubicBezTo>
                    <a:pt x="0" y="201"/>
                    <a:pt x="13" y="254"/>
                    <a:pt x="45" y="301"/>
                  </a:cubicBezTo>
                  <a:cubicBezTo>
                    <a:pt x="259" y="604"/>
                    <a:pt x="1472" y="811"/>
                    <a:pt x="1838" y="869"/>
                  </a:cubicBezTo>
                  <a:cubicBezTo>
                    <a:pt x="2958" y="1048"/>
                    <a:pt x="3524" y="1428"/>
                    <a:pt x="6152" y="1794"/>
                  </a:cubicBezTo>
                  <a:cubicBezTo>
                    <a:pt x="6489" y="1843"/>
                    <a:pt x="7081" y="1871"/>
                    <a:pt x="7739" y="1871"/>
                  </a:cubicBezTo>
                  <a:cubicBezTo>
                    <a:pt x="9013" y="1871"/>
                    <a:pt x="10534" y="1765"/>
                    <a:pt x="10922" y="1498"/>
                  </a:cubicBezTo>
                  <a:cubicBezTo>
                    <a:pt x="11075" y="1393"/>
                    <a:pt x="11064" y="1280"/>
                    <a:pt x="10970" y="1206"/>
                  </a:cubicBezTo>
                  <a:cubicBezTo>
                    <a:pt x="10926" y="1171"/>
                    <a:pt x="10854" y="1157"/>
                    <a:pt x="10736" y="1157"/>
                  </a:cubicBezTo>
                  <a:cubicBezTo>
                    <a:pt x="10411" y="1157"/>
                    <a:pt x="9734" y="1261"/>
                    <a:pt x="8314" y="1323"/>
                  </a:cubicBezTo>
                  <a:cubicBezTo>
                    <a:pt x="8291" y="1324"/>
                    <a:pt x="8284" y="1324"/>
                    <a:pt x="8270" y="1324"/>
                  </a:cubicBezTo>
                  <a:cubicBezTo>
                    <a:pt x="8250" y="1324"/>
                    <a:pt x="8214" y="1323"/>
                    <a:pt x="8097" y="1322"/>
                  </a:cubicBezTo>
                  <a:cubicBezTo>
                    <a:pt x="4047" y="1066"/>
                    <a:pt x="5378" y="484"/>
                    <a:pt x="1471" y="100"/>
                  </a:cubicBezTo>
                  <a:cubicBezTo>
                    <a:pt x="1070" y="60"/>
                    <a:pt x="910" y="94"/>
                    <a:pt x="611" y="49"/>
                  </a:cubicBezTo>
                  <a:cubicBezTo>
                    <a:pt x="563" y="42"/>
                    <a:pt x="279" y="0"/>
                    <a:pt x="1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a:off x="8054424" y="3633551"/>
              <a:ext cx="339831" cy="38799"/>
            </a:xfrm>
            <a:custGeom>
              <a:rect b="b" l="l" r="r" t="t"/>
              <a:pathLst>
                <a:path extrusionOk="0" h="1111" w="9731">
                  <a:moveTo>
                    <a:pt x="6913" y="253"/>
                  </a:moveTo>
                  <a:cubicBezTo>
                    <a:pt x="6913" y="253"/>
                    <a:pt x="6913" y="253"/>
                    <a:pt x="6913" y="253"/>
                  </a:cubicBezTo>
                  <a:lnTo>
                    <a:pt x="6913" y="253"/>
                  </a:lnTo>
                  <a:cubicBezTo>
                    <a:pt x="6914" y="253"/>
                    <a:pt x="6915" y="253"/>
                    <a:pt x="6915" y="253"/>
                  </a:cubicBezTo>
                  <a:cubicBezTo>
                    <a:pt x="6914" y="253"/>
                    <a:pt x="6913" y="253"/>
                    <a:pt x="6913" y="253"/>
                  </a:cubicBezTo>
                  <a:close/>
                  <a:moveTo>
                    <a:pt x="3831" y="0"/>
                  </a:moveTo>
                  <a:cubicBezTo>
                    <a:pt x="3728" y="3"/>
                    <a:pt x="3624" y="5"/>
                    <a:pt x="3521" y="7"/>
                  </a:cubicBezTo>
                  <a:cubicBezTo>
                    <a:pt x="3427" y="12"/>
                    <a:pt x="3331" y="14"/>
                    <a:pt x="3236" y="16"/>
                  </a:cubicBezTo>
                  <a:cubicBezTo>
                    <a:pt x="3140" y="18"/>
                    <a:pt x="3042" y="20"/>
                    <a:pt x="2945" y="25"/>
                  </a:cubicBezTo>
                  <a:cubicBezTo>
                    <a:pt x="2884" y="27"/>
                    <a:pt x="2823" y="28"/>
                    <a:pt x="2761" y="32"/>
                  </a:cubicBezTo>
                  <a:cubicBezTo>
                    <a:pt x="2724" y="34"/>
                    <a:pt x="2684" y="34"/>
                    <a:pt x="2647" y="35"/>
                  </a:cubicBezTo>
                  <a:cubicBezTo>
                    <a:pt x="2587" y="39"/>
                    <a:pt x="2529" y="42"/>
                    <a:pt x="2471" y="47"/>
                  </a:cubicBezTo>
                  <a:cubicBezTo>
                    <a:pt x="2426" y="50"/>
                    <a:pt x="2378" y="53"/>
                    <a:pt x="2331" y="57"/>
                  </a:cubicBezTo>
                  <a:cubicBezTo>
                    <a:pt x="2277" y="63"/>
                    <a:pt x="2223" y="69"/>
                    <a:pt x="2170" y="76"/>
                  </a:cubicBezTo>
                  <a:cubicBezTo>
                    <a:pt x="2129" y="82"/>
                    <a:pt x="2088" y="85"/>
                    <a:pt x="2048" y="92"/>
                  </a:cubicBezTo>
                  <a:cubicBezTo>
                    <a:pt x="1842" y="126"/>
                    <a:pt x="1636" y="159"/>
                    <a:pt x="1432" y="192"/>
                  </a:cubicBezTo>
                  <a:cubicBezTo>
                    <a:pt x="1414" y="195"/>
                    <a:pt x="1194" y="232"/>
                    <a:pt x="1167" y="237"/>
                  </a:cubicBezTo>
                  <a:cubicBezTo>
                    <a:pt x="969" y="282"/>
                    <a:pt x="702" y="308"/>
                    <a:pt x="438" y="375"/>
                  </a:cubicBezTo>
                  <a:cubicBezTo>
                    <a:pt x="0" y="485"/>
                    <a:pt x="39" y="691"/>
                    <a:pt x="162" y="761"/>
                  </a:cubicBezTo>
                  <a:cubicBezTo>
                    <a:pt x="235" y="803"/>
                    <a:pt x="718" y="877"/>
                    <a:pt x="805" y="888"/>
                  </a:cubicBezTo>
                  <a:cubicBezTo>
                    <a:pt x="852" y="892"/>
                    <a:pt x="896" y="896"/>
                    <a:pt x="943" y="898"/>
                  </a:cubicBezTo>
                  <a:cubicBezTo>
                    <a:pt x="987" y="902"/>
                    <a:pt x="1032" y="903"/>
                    <a:pt x="1076" y="905"/>
                  </a:cubicBezTo>
                  <a:cubicBezTo>
                    <a:pt x="1127" y="906"/>
                    <a:pt x="1178" y="907"/>
                    <a:pt x="1228" y="907"/>
                  </a:cubicBezTo>
                  <a:cubicBezTo>
                    <a:pt x="1374" y="907"/>
                    <a:pt x="1519" y="901"/>
                    <a:pt x="1664" y="891"/>
                  </a:cubicBezTo>
                  <a:cubicBezTo>
                    <a:pt x="1763" y="884"/>
                    <a:pt x="1860" y="877"/>
                    <a:pt x="1958" y="874"/>
                  </a:cubicBezTo>
                  <a:cubicBezTo>
                    <a:pt x="2050" y="870"/>
                    <a:pt x="2146" y="867"/>
                    <a:pt x="2239" y="862"/>
                  </a:cubicBezTo>
                  <a:cubicBezTo>
                    <a:pt x="2337" y="856"/>
                    <a:pt x="2436" y="851"/>
                    <a:pt x="2534" y="843"/>
                  </a:cubicBezTo>
                  <a:cubicBezTo>
                    <a:pt x="2640" y="834"/>
                    <a:pt x="2745" y="829"/>
                    <a:pt x="2850" y="815"/>
                  </a:cubicBezTo>
                  <a:cubicBezTo>
                    <a:pt x="2952" y="803"/>
                    <a:pt x="3051" y="791"/>
                    <a:pt x="3152" y="775"/>
                  </a:cubicBezTo>
                  <a:cubicBezTo>
                    <a:pt x="3243" y="761"/>
                    <a:pt x="3334" y="750"/>
                    <a:pt x="3427" y="739"/>
                  </a:cubicBezTo>
                  <a:lnTo>
                    <a:pt x="3483" y="734"/>
                  </a:lnTo>
                  <a:cubicBezTo>
                    <a:pt x="3682" y="716"/>
                    <a:pt x="3880" y="705"/>
                    <a:pt x="4080" y="695"/>
                  </a:cubicBezTo>
                  <a:cubicBezTo>
                    <a:pt x="4316" y="683"/>
                    <a:pt x="4413" y="679"/>
                    <a:pt x="4508" y="679"/>
                  </a:cubicBezTo>
                  <a:cubicBezTo>
                    <a:pt x="4554" y="679"/>
                    <a:pt x="4599" y="680"/>
                    <a:pt x="4659" y="681"/>
                  </a:cubicBezTo>
                  <a:cubicBezTo>
                    <a:pt x="4731" y="682"/>
                    <a:pt x="4800" y="684"/>
                    <a:pt x="4871" y="685"/>
                  </a:cubicBezTo>
                  <a:lnTo>
                    <a:pt x="4864" y="685"/>
                  </a:lnTo>
                  <a:cubicBezTo>
                    <a:pt x="5064" y="692"/>
                    <a:pt x="5264" y="696"/>
                    <a:pt x="5464" y="705"/>
                  </a:cubicBezTo>
                  <a:cubicBezTo>
                    <a:pt x="5677" y="713"/>
                    <a:pt x="5840" y="718"/>
                    <a:pt x="6040" y="740"/>
                  </a:cubicBezTo>
                  <a:cubicBezTo>
                    <a:pt x="6375" y="778"/>
                    <a:pt x="6460" y="793"/>
                    <a:pt x="6629" y="815"/>
                  </a:cubicBezTo>
                  <a:cubicBezTo>
                    <a:pt x="6852" y="847"/>
                    <a:pt x="6681" y="823"/>
                    <a:pt x="6948" y="856"/>
                  </a:cubicBezTo>
                  <a:cubicBezTo>
                    <a:pt x="7023" y="865"/>
                    <a:pt x="7186" y="874"/>
                    <a:pt x="7241" y="877"/>
                  </a:cubicBezTo>
                  <a:cubicBezTo>
                    <a:pt x="7433" y="890"/>
                    <a:pt x="7623" y="903"/>
                    <a:pt x="7813" y="927"/>
                  </a:cubicBezTo>
                  <a:cubicBezTo>
                    <a:pt x="8252" y="982"/>
                    <a:pt x="8281" y="1001"/>
                    <a:pt x="8978" y="1074"/>
                  </a:cubicBezTo>
                  <a:cubicBezTo>
                    <a:pt x="9058" y="1082"/>
                    <a:pt x="9305" y="1111"/>
                    <a:pt x="9467" y="1111"/>
                  </a:cubicBezTo>
                  <a:cubicBezTo>
                    <a:pt x="9523" y="1111"/>
                    <a:pt x="9569" y="1107"/>
                    <a:pt x="9595" y="1098"/>
                  </a:cubicBezTo>
                  <a:cubicBezTo>
                    <a:pt x="9712" y="1055"/>
                    <a:pt x="9730" y="945"/>
                    <a:pt x="9667" y="869"/>
                  </a:cubicBezTo>
                  <a:cubicBezTo>
                    <a:pt x="9599" y="789"/>
                    <a:pt x="9429" y="746"/>
                    <a:pt x="9228" y="689"/>
                  </a:cubicBezTo>
                  <a:cubicBezTo>
                    <a:pt x="8615" y="517"/>
                    <a:pt x="6899" y="253"/>
                    <a:pt x="6913" y="253"/>
                  </a:cubicBezTo>
                  <a:lnTo>
                    <a:pt x="6913" y="253"/>
                  </a:lnTo>
                  <a:cubicBezTo>
                    <a:pt x="6908" y="252"/>
                    <a:pt x="6899" y="250"/>
                    <a:pt x="6901" y="250"/>
                  </a:cubicBezTo>
                  <a:cubicBezTo>
                    <a:pt x="6896" y="250"/>
                    <a:pt x="6886" y="249"/>
                    <a:pt x="6892" y="249"/>
                  </a:cubicBezTo>
                  <a:cubicBezTo>
                    <a:pt x="6888" y="249"/>
                    <a:pt x="6668" y="216"/>
                    <a:pt x="6668" y="216"/>
                  </a:cubicBezTo>
                  <a:cubicBezTo>
                    <a:pt x="6659" y="215"/>
                    <a:pt x="6645" y="213"/>
                    <a:pt x="6646" y="213"/>
                  </a:cubicBezTo>
                  <a:lnTo>
                    <a:pt x="6646" y="213"/>
                  </a:lnTo>
                  <a:cubicBezTo>
                    <a:pt x="6647" y="213"/>
                    <a:pt x="6648" y="213"/>
                    <a:pt x="6650" y="213"/>
                  </a:cubicBezTo>
                  <a:cubicBezTo>
                    <a:pt x="6371" y="172"/>
                    <a:pt x="6050" y="133"/>
                    <a:pt x="5957" y="127"/>
                  </a:cubicBezTo>
                  <a:cubicBezTo>
                    <a:pt x="5408" y="82"/>
                    <a:pt x="5619" y="104"/>
                    <a:pt x="5003" y="60"/>
                  </a:cubicBezTo>
                  <a:cubicBezTo>
                    <a:pt x="4948" y="56"/>
                    <a:pt x="4379" y="10"/>
                    <a:pt x="4168" y="6"/>
                  </a:cubicBezTo>
                  <a:cubicBezTo>
                    <a:pt x="4058" y="5"/>
                    <a:pt x="3946" y="3"/>
                    <a:pt x="38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a:off x="8062142" y="3538495"/>
              <a:ext cx="241070" cy="42326"/>
            </a:xfrm>
            <a:custGeom>
              <a:rect b="b" l="l" r="r" t="t"/>
              <a:pathLst>
                <a:path extrusionOk="0" h="1212" w="6903">
                  <a:moveTo>
                    <a:pt x="6520" y="316"/>
                  </a:moveTo>
                  <a:cubicBezTo>
                    <a:pt x="6509" y="327"/>
                    <a:pt x="6500" y="340"/>
                    <a:pt x="6487" y="351"/>
                  </a:cubicBezTo>
                  <a:cubicBezTo>
                    <a:pt x="6479" y="351"/>
                    <a:pt x="6468" y="351"/>
                    <a:pt x="6460" y="352"/>
                  </a:cubicBezTo>
                  <a:cubicBezTo>
                    <a:pt x="6431" y="355"/>
                    <a:pt x="6413" y="365"/>
                    <a:pt x="6346" y="388"/>
                  </a:cubicBezTo>
                  <a:cubicBezTo>
                    <a:pt x="6403" y="362"/>
                    <a:pt x="6461" y="334"/>
                    <a:pt x="6520" y="316"/>
                  </a:cubicBezTo>
                  <a:close/>
                  <a:moveTo>
                    <a:pt x="6687" y="1"/>
                  </a:moveTo>
                  <a:cubicBezTo>
                    <a:pt x="6469" y="1"/>
                    <a:pt x="6154" y="180"/>
                    <a:pt x="5998" y="244"/>
                  </a:cubicBezTo>
                  <a:cubicBezTo>
                    <a:pt x="5757" y="345"/>
                    <a:pt x="5757" y="340"/>
                    <a:pt x="5569" y="394"/>
                  </a:cubicBezTo>
                  <a:cubicBezTo>
                    <a:pt x="5579" y="391"/>
                    <a:pt x="5584" y="390"/>
                    <a:pt x="5585" y="390"/>
                  </a:cubicBezTo>
                  <a:lnTo>
                    <a:pt x="5585" y="390"/>
                  </a:lnTo>
                  <a:cubicBezTo>
                    <a:pt x="5592" y="390"/>
                    <a:pt x="5253" y="471"/>
                    <a:pt x="4875" y="523"/>
                  </a:cubicBezTo>
                  <a:cubicBezTo>
                    <a:pt x="4655" y="540"/>
                    <a:pt x="4440" y="547"/>
                    <a:pt x="4231" y="547"/>
                  </a:cubicBezTo>
                  <a:cubicBezTo>
                    <a:pt x="2796" y="547"/>
                    <a:pt x="1618" y="210"/>
                    <a:pt x="741" y="210"/>
                  </a:cubicBezTo>
                  <a:cubicBezTo>
                    <a:pt x="543" y="210"/>
                    <a:pt x="360" y="227"/>
                    <a:pt x="193" y="269"/>
                  </a:cubicBezTo>
                  <a:cubicBezTo>
                    <a:pt x="60" y="304"/>
                    <a:pt x="0" y="469"/>
                    <a:pt x="164" y="606"/>
                  </a:cubicBezTo>
                  <a:cubicBezTo>
                    <a:pt x="148" y="623"/>
                    <a:pt x="155" y="657"/>
                    <a:pt x="182" y="668"/>
                  </a:cubicBezTo>
                  <a:cubicBezTo>
                    <a:pt x="182" y="668"/>
                    <a:pt x="1250" y="1001"/>
                    <a:pt x="2645" y="1124"/>
                  </a:cubicBezTo>
                  <a:cubicBezTo>
                    <a:pt x="3194" y="1171"/>
                    <a:pt x="3599" y="1212"/>
                    <a:pt x="3921" y="1212"/>
                  </a:cubicBezTo>
                  <a:cubicBezTo>
                    <a:pt x="3966" y="1212"/>
                    <a:pt x="4010" y="1211"/>
                    <a:pt x="4052" y="1209"/>
                  </a:cubicBezTo>
                  <a:cubicBezTo>
                    <a:pt x="4636" y="1186"/>
                    <a:pt x="5079" y="1167"/>
                    <a:pt x="5257" y="1143"/>
                  </a:cubicBezTo>
                  <a:cubicBezTo>
                    <a:pt x="5395" y="1127"/>
                    <a:pt x="5582" y="1106"/>
                    <a:pt x="5823" y="1031"/>
                  </a:cubicBezTo>
                  <a:cubicBezTo>
                    <a:pt x="6023" y="973"/>
                    <a:pt x="6230" y="886"/>
                    <a:pt x="6400" y="764"/>
                  </a:cubicBezTo>
                  <a:lnTo>
                    <a:pt x="6400" y="764"/>
                  </a:lnTo>
                  <a:cubicBezTo>
                    <a:pt x="6398" y="765"/>
                    <a:pt x="6397" y="766"/>
                    <a:pt x="6397" y="766"/>
                  </a:cubicBezTo>
                  <a:cubicBezTo>
                    <a:pt x="6397" y="766"/>
                    <a:pt x="6469" y="714"/>
                    <a:pt x="6489" y="700"/>
                  </a:cubicBezTo>
                  <a:lnTo>
                    <a:pt x="6489" y="700"/>
                  </a:lnTo>
                  <a:cubicBezTo>
                    <a:pt x="6486" y="702"/>
                    <a:pt x="6485" y="702"/>
                    <a:pt x="6486" y="702"/>
                  </a:cubicBezTo>
                  <a:cubicBezTo>
                    <a:pt x="6487" y="702"/>
                    <a:pt x="6535" y="668"/>
                    <a:pt x="6589" y="624"/>
                  </a:cubicBezTo>
                  <a:cubicBezTo>
                    <a:pt x="6690" y="541"/>
                    <a:pt x="6725" y="497"/>
                    <a:pt x="6794" y="403"/>
                  </a:cubicBezTo>
                  <a:cubicBezTo>
                    <a:pt x="6834" y="349"/>
                    <a:pt x="6903" y="236"/>
                    <a:pt x="6900" y="167"/>
                  </a:cubicBezTo>
                  <a:cubicBezTo>
                    <a:pt x="6896" y="97"/>
                    <a:pt x="6852" y="43"/>
                    <a:pt x="6792" y="19"/>
                  </a:cubicBezTo>
                  <a:cubicBezTo>
                    <a:pt x="6761" y="7"/>
                    <a:pt x="6725" y="1"/>
                    <a:pt x="66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a:off x="8052888" y="3472878"/>
              <a:ext cx="162774" cy="36529"/>
            </a:xfrm>
            <a:custGeom>
              <a:rect b="b" l="l" r="r" t="t"/>
              <a:pathLst>
                <a:path extrusionOk="0" h="1046" w="4661">
                  <a:moveTo>
                    <a:pt x="4394" y="0"/>
                  </a:moveTo>
                  <a:cubicBezTo>
                    <a:pt x="4104" y="0"/>
                    <a:pt x="3573" y="197"/>
                    <a:pt x="3399" y="250"/>
                  </a:cubicBezTo>
                  <a:cubicBezTo>
                    <a:pt x="3017" y="336"/>
                    <a:pt x="2648" y="364"/>
                    <a:pt x="2307" y="364"/>
                  </a:cubicBezTo>
                  <a:cubicBezTo>
                    <a:pt x="1660" y="364"/>
                    <a:pt x="1113" y="263"/>
                    <a:pt x="762" y="263"/>
                  </a:cubicBezTo>
                  <a:cubicBezTo>
                    <a:pt x="550" y="263"/>
                    <a:pt x="411" y="300"/>
                    <a:pt x="365" y="417"/>
                  </a:cubicBezTo>
                  <a:cubicBezTo>
                    <a:pt x="0" y="613"/>
                    <a:pt x="308" y="1045"/>
                    <a:pt x="1499" y="1045"/>
                  </a:cubicBezTo>
                  <a:cubicBezTo>
                    <a:pt x="1909" y="1045"/>
                    <a:pt x="2423" y="994"/>
                    <a:pt x="3051" y="864"/>
                  </a:cubicBezTo>
                  <a:cubicBezTo>
                    <a:pt x="3741" y="721"/>
                    <a:pt x="3879" y="653"/>
                    <a:pt x="4345" y="403"/>
                  </a:cubicBezTo>
                  <a:lnTo>
                    <a:pt x="4345" y="403"/>
                  </a:lnTo>
                  <a:cubicBezTo>
                    <a:pt x="4335" y="409"/>
                    <a:pt x="4331" y="411"/>
                    <a:pt x="4331" y="411"/>
                  </a:cubicBezTo>
                  <a:cubicBezTo>
                    <a:pt x="4332" y="411"/>
                    <a:pt x="4441" y="352"/>
                    <a:pt x="4510" y="311"/>
                  </a:cubicBezTo>
                  <a:cubicBezTo>
                    <a:pt x="4661" y="217"/>
                    <a:pt x="4618" y="98"/>
                    <a:pt x="4557" y="43"/>
                  </a:cubicBezTo>
                  <a:cubicBezTo>
                    <a:pt x="4524" y="13"/>
                    <a:pt x="4467" y="0"/>
                    <a:pt x="4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a:off x="8040107" y="3384282"/>
              <a:ext cx="97189" cy="985618"/>
            </a:xfrm>
            <a:custGeom>
              <a:rect b="b" l="l" r="r" t="t"/>
              <a:pathLst>
                <a:path extrusionOk="0" h="28223" w="2783">
                  <a:moveTo>
                    <a:pt x="336" y="0"/>
                  </a:moveTo>
                  <a:cubicBezTo>
                    <a:pt x="86" y="0"/>
                    <a:pt x="67" y="399"/>
                    <a:pt x="98" y="2137"/>
                  </a:cubicBezTo>
                  <a:cubicBezTo>
                    <a:pt x="166" y="5798"/>
                    <a:pt x="0" y="10804"/>
                    <a:pt x="263" y="12591"/>
                  </a:cubicBezTo>
                  <a:cubicBezTo>
                    <a:pt x="278" y="12694"/>
                    <a:pt x="272" y="12640"/>
                    <a:pt x="292" y="12888"/>
                  </a:cubicBezTo>
                  <a:cubicBezTo>
                    <a:pt x="390" y="14256"/>
                    <a:pt x="1078" y="21682"/>
                    <a:pt x="1629" y="24685"/>
                  </a:cubicBezTo>
                  <a:cubicBezTo>
                    <a:pt x="1650" y="24801"/>
                    <a:pt x="1673" y="24917"/>
                    <a:pt x="1697" y="25032"/>
                  </a:cubicBezTo>
                  <a:cubicBezTo>
                    <a:pt x="1748" y="25288"/>
                    <a:pt x="1767" y="25378"/>
                    <a:pt x="1829" y="25623"/>
                  </a:cubicBezTo>
                  <a:cubicBezTo>
                    <a:pt x="1856" y="25753"/>
                    <a:pt x="1893" y="25945"/>
                    <a:pt x="1933" y="26140"/>
                  </a:cubicBezTo>
                  <a:cubicBezTo>
                    <a:pt x="1970" y="26323"/>
                    <a:pt x="1941" y="26200"/>
                    <a:pt x="2038" y="26610"/>
                  </a:cubicBezTo>
                  <a:cubicBezTo>
                    <a:pt x="2347" y="27953"/>
                    <a:pt x="2613" y="28223"/>
                    <a:pt x="2720" y="28223"/>
                  </a:cubicBezTo>
                  <a:cubicBezTo>
                    <a:pt x="2766" y="28223"/>
                    <a:pt x="2783" y="28174"/>
                    <a:pt x="2763" y="28139"/>
                  </a:cubicBezTo>
                  <a:cubicBezTo>
                    <a:pt x="2688" y="28023"/>
                    <a:pt x="2759" y="28141"/>
                    <a:pt x="2705" y="27969"/>
                  </a:cubicBezTo>
                  <a:cubicBezTo>
                    <a:pt x="2470" y="27210"/>
                    <a:pt x="2009" y="25465"/>
                    <a:pt x="1749" y="23710"/>
                  </a:cubicBezTo>
                  <a:cubicBezTo>
                    <a:pt x="1690" y="23307"/>
                    <a:pt x="1048" y="17418"/>
                    <a:pt x="958" y="15344"/>
                  </a:cubicBezTo>
                  <a:cubicBezTo>
                    <a:pt x="844" y="12707"/>
                    <a:pt x="686" y="11742"/>
                    <a:pt x="910" y="7797"/>
                  </a:cubicBezTo>
                  <a:cubicBezTo>
                    <a:pt x="934" y="7380"/>
                    <a:pt x="1044" y="3511"/>
                    <a:pt x="1609" y="917"/>
                  </a:cubicBezTo>
                  <a:lnTo>
                    <a:pt x="1609" y="917"/>
                  </a:lnTo>
                  <a:cubicBezTo>
                    <a:pt x="1606" y="928"/>
                    <a:pt x="1606" y="933"/>
                    <a:pt x="1606" y="933"/>
                  </a:cubicBezTo>
                  <a:cubicBezTo>
                    <a:pt x="1608" y="933"/>
                    <a:pt x="1637" y="800"/>
                    <a:pt x="1629" y="743"/>
                  </a:cubicBezTo>
                  <a:cubicBezTo>
                    <a:pt x="1614" y="639"/>
                    <a:pt x="1493" y="531"/>
                    <a:pt x="1411" y="475"/>
                  </a:cubicBezTo>
                  <a:cubicBezTo>
                    <a:pt x="1160" y="302"/>
                    <a:pt x="1149" y="275"/>
                    <a:pt x="753" y="130"/>
                  </a:cubicBezTo>
                  <a:cubicBezTo>
                    <a:pt x="570" y="63"/>
                    <a:pt x="435" y="0"/>
                    <a:pt x="3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8"/>
          <p:cNvSpPr/>
          <p:nvPr/>
        </p:nvSpPr>
        <p:spPr>
          <a:xfrm>
            <a:off x="319751" y="6440944"/>
            <a:ext cx="192318" cy="176184"/>
          </a:xfrm>
          <a:custGeom>
            <a:rect b="b" l="l" r="r" t="t"/>
            <a:pathLst>
              <a:path extrusionOk="0" h="5045" w="5507">
                <a:moveTo>
                  <a:pt x="2506" y="0"/>
                </a:moveTo>
                <a:cubicBezTo>
                  <a:pt x="2498" y="0"/>
                  <a:pt x="2491" y="1"/>
                  <a:pt x="2483" y="2"/>
                </a:cubicBezTo>
                <a:cubicBezTo>
                  <a:pt x="2215" y="48"/>
                  <a:pt x="2136" y="901"/>
                  <a:pt x="2222" y="2008"/>
                </a:cubicBezTo>
                <a:cubicBezTo>
                  <a:pt x="942" y="2322"/>
                  <a:pt x="1" y="2758"/>
                  <a:pt x="60" y="3037"/>
                </a:cubicBezTo>
                <a:cubicBezTo>
                  <a:pt x="92" y="3190"/>
                  <a:pt x="419" y="3267"/>
                  <a:pt x="923" y="3267"/>
                </a:cubicBezTo>
                <a:cubicBezTo>
                  <a:pt x="1313" y="3267"/>
                  <a:pt x="1808" y="3221"/>
                  <a:pt x="2355" y="3129"/>
                </a:cubicBezTo>
                <a:cubicBezTo>
                  <a:pt x="2532" y="4228"/>
                  <a:pt x="2811" y="5044"/>
                  <a:pt x="3081" y="5044"/>
                </a:cubicBezTo>
                <a:cubicBezTo>
                  <a:pt x="3084" y="5044"/>
                  <a:pt x="3087" y="5044"/>
                  <a:pt x="3090" y="5044"/>
                </a:cubicBezTo>
                <a:cubicBezTo>
                  <a:pt x="3369" y="5025"/>
                  <a:pt x="3540" y="4096"/>
                  <a:pt x="3452" y="2895"/>
                </a:cubicBezTo>
                <a:cubicBezTo>
                  <a:pt x="4650" y="2585"/>
                  <a:pt x="5506" y="2174"/>
                  <a:pt x="5451" y="1907"/>
                </a:cubicBezTo>
                <a:cubicBezTo>
                  <a:pt x="5419" y="1754"/>
                  <a:pt x="5092" y="1678"/>
                  <a:pt x="4589" y="1678"/>
                </a:cubicBezTo>
                <a:cubicBezTo>
                  <a:pt x="4235" y="1678"/>
                  <a:pt x="3794" y="1716"/>
                  <a:pt x="3307" y="1792"/>
                </a:cubicBezTo>
                <a:cubicBezTo>
                  <a:pt x="3105" y="746"/>
                  <a:pt x="2762" y="0"/>
                  <a:pt x="2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8"/>
          <p:cNvGrpSpPr/>
          <p:nvPr/>
        </p:nvGrpSpPr>
        <p:grpSpPr>
          <a:xfrm>
            <a:off x="9748115" y="854552"/>
            <a:ext cx="409550" cy="408479"/>
            <a:chOff x="4568615" y="3422102"/>
            <a:chExt cx="409550" cy="408479"/>
          </a:xfrm>
        </p:grpSpPr>
        <p:sp>
          <p:nvSpPr>
            <p:cNvPr id="400" name="Google Shape;400;p8"/>
            <p:cNvSpPr/>
            <p:nvPr/>
          </p:nvSpPr>
          <p:spPr>
            <a:xfrm>
              <a:off x="4824855" y="3422102"/>
              <a:ext cx="153310" cy="147408"/>
            </a:xfrm>
            <a:custGeom>
              <a:rect b="b" l="l" r="r" t="t"/>
              <a:pathLst>
                <a:path extrusionOk="0" h="4221" w="4390">
                  <a:moveTo>
                    <a:pt x="2372" y="1"/>
                  </a:moveTo>
                  <a:cubicBezTo>
                    <a:pt x="2037" y="1"/>
                    <a:pt x="1702" y="80"/>
                    <a:pt x="1407" y="239"/>
                  </a:cubicBezTo>
                  <a:cubicBezTo>
                    <a:pt x="331" y="823"/>
                    <a:pt x="1" y="2535"/>
                    <a:pt x="891" y="3449"/>
                  </a:cubicBezTo>
                  <a:cubicBezTo>
                    <a:pt x="1330" y="3900"/>
                    <a:pt x="1855" y="4220"/>
                    <a:pt x="2464" y="4220"/>
                  </a:cubicBezTo>
                  <a:cubicBezTo>
                    <a:pt x="2611" y="4220"/>
                    <a:pt x="2763" y="4201"/>
                    <a:pt x="2920" y="4161"/>
                  </a:cubicBezTo>
                  <a:cubicBezTo>
                    <a:pt x="3658" y="3974"/>
                    <a:pt x="4251" y="3315"/>
                    <a:pt x="4362" y="2563"/>
                  </a:cubicBezTo>
                  <a:cubicBezTo>
                    <a:pt x="4385" y="2394"/>
                    <a:pt x="4389" y="2222"/>
                    <a:pt x="4377" y="2051"/>
                  </a:cubicBezTo>
                  <a:cubicBezTo>
                    <a:pt x="4341" y="1504"/>
                    <a:pt x="4149" y="952"/>
                    <a:pt x="3767" y="558"/>
                  </a:cubicBezTo>
                  <a:cubicBezTo>
                    <a:pt x="3405" y="189"/>
                    <a:pt x="2889" y="1"/>
                    <a:pt x="23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a:off x="4568615" y="3585744"/>
              <a:ext cx="98726" cy="95059"/>
            </a:xfrm>
            <a:custGeom>
              <a:rect b="b" l="l" r="r" t="t"/>
              <a:pathLst>
                <a:path extrusionOk="0" h="2722" w="2827">
                  <a:moveTo>
                    <a:pt x="1529" y="0"/>
                  </a:moveTo>
                  <a:cubicBezTo>
                    <a:pt x="1312" y="0"/>
                    <a:pt x="1096" y="51"/>
                    <a:pt x="906" y="155"/>
                  </a:cubicBezTo>
                  <a:cubicBezTo>
                    <a:pt x="213" y="532"/>
                    <a:pt x="1" y="1636"/>
                    <a:pt x="573" y="2224"/>
                  </a:cubicBezTo>
                  <a:cubicBezTo>
                    <a:pt x="857" y="2514"/>
                    <a:pt x="1195" y="2721"/>
                    <a:pt x="1587" y="2721"/>
                  </a:cubicBezTo>
                  <a:cubicBezTo>
                    <a:pt x="1682" y="2721"/>
                    <a:pt x="1780" y="2709"/>
                    <a:pt x="1881" y="2684"/>
                  </a:cubicBezTo>
                  <a:cubicBezTo>
                    <a:pt x="2356" y="2562"/>
                    <a:pt x="2739" y="2137"/>
                    <a:pt x="2810" y="1652"/>
                  </a:cubicBezTo>
                  <a:cubicBezTo>
                    <a:pt x="2825" y="1545"/>
                    <a:pt x="2826" y="1432"/>
                    <a:pt x="2819" y="1321"/>
                  </a:cubicBezTo>
                  <a:cubicBezTo>
                    <a:pt x="2796" y="968"/>
                    <a:pt x="2673" y="613"/>
                    <a:pt x="2426" y="359"/>
                  </a:cubicBezTo>
                  <a:cubicBezTo>
                    <a:pt x="2193" y="121"/>
                    <a:pt x="1861" y="0"/>
                    <a:pt x="15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4793718" y="3735557"/>
              <a:ext cx="98761" cy="95024"/>
            </a:xfrm>
            <a:custGeom>
              <a:rect b="b" l="l" r="r" t="t"/>
              <a:pathLst>
                <a:path extrusionOk="0" h="2721" w="2828">
                  <a:moveTo>
                    <a:pt x="1529" y="1"/>
                  </a:moveTo>
                  <a:cubicBezTo>
                    <a:pt x="1313" y="1"/>
                    <a:pt x="1097" y="52"/>
                    <a:pt x="907" y="155"/>
                  </a:cubicBezTo>
                  <a:cubicBezTo>
                    <a:pt x="214" y="531"/>
                    <a:pt x="0" y="1635"/>
                    <a:pt x="574" y="2225"/>
                  </a:cubicBezTo>
                  <a:cubicBezTo>
                    <a:pt x="858" y="2515"/>
                    <a:pt x="1195" y="2721"/>
                    <a:pt x="1587" y="2721"/>
                  </a:cubicBezTo>
                  <a:cubicBezTo>
                    <a:pt x="1682" y="2721"/>
                    <a:pt x="1780" y="2709"/>
                    <a:pt x="1882" y="2683"/>
                  </a:cubicBezTo>
                  <a:cubicBezTo>
                    <a:pt x="2357" y="2563"/>
                    <a:pt x="2740" y="2138"/>
                    <a:pt x="2811" y="1653"/>
                  </a:cubicBezTo>
                  <a:cubicBezTo>
                    <a:pt x="2826" y="1544"/>
                    <a:pt x="2827" y="1432"/>
                    <a:pt x="2820" y="1322"/>
                  </a:cubicBezTo>
                  <a:cubicBezTo>
                    <a:pt x="2797" y="968"/>
                    <a:pt x="2674" y="612"/>
                    <a:pt x="2427" y="361"/>
                  </a:cubicBezTo>
                  <a:cubicBezTo>
                    <a:pt x="2194" y="122"/>
                    <a:pt x="1862" y="1"/>
                    <a:pt x="1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8"/>
          <p:cNvSpPr txBox="1"/>
          <p:nvPr>
            <p:ph type="title"/>
          </p:nvPr>
        </p:nvSpPr>
        <p:spPr>
          <a:xfrm>
            <a:off x="783600" y="1699050"/>
            <a:ext cx="9102600" cy="4161900"/>
          </a:xfrm>
          <a:prstGeom prst="rect">
            <a:avLst/>
          </a:prstGeom>
        </p:spPr>
        <p:txBody>
          <a:bodyPr anchorCtr="0" anchor="t" bIns="114400" lIns="114400" spcFirstLastPara="1" rIns="114400" wrap="square" tIns="114400">
            <a:noAutofit/>
          </a:bodyPr>
          <a:lstStyle>
            <a:lvl1pPr lvl="0">
              <a:spcBef>
                <a:spcPts val="0"/>
              </a:spcBef>
              <a:spcAft>
                <a:spcPts val="0"/>
              </a:spcAft>
              <a:buSzPts val="15000"/>
              <a:buNone/>
              <a:defRPr sz="15000"/>
            </a:lvl1pPr>
            <a:lvl2pPr lvl="1">
              <a:spcBef>
                <a:spcPts val="0"/>
              </a:spcBef>
              <a:spcAft>
                <a:spcPts val="0"/>
              </a:spcAft>
              <a:buSzPts val="15000"/>
              <a:buNone/>
              <a:defRPr sz="15000"/>
            </a:lvl2pPr>
            <a:lvl3pPr lvl="2">
              <a:spcBef>
                <a:spcPts val="0"/>
              </a:spcBef>
              <a:spcAft>
                <a:spcPts val="0"/>
              </a:spcAft>
              <a:buSzPts val="15000"/>
              <a:buNone/>
              <a:defRPr sz="15000"/>
            </a:lvl3pPr>
            <a:lvl4pPr lvl="3">
              <a:spcBef>
                <a:spcPts val="0"/>
              </a:spcBef>
              <a:spcAft>
                <a:spcPts val="0"/>
              </a:spcAft>
              <a:buSzPts val="15000"/>
              <a:buNone/>
              <a:defRPr sz="15000"/>
            </a:lvl4pPr>
            <a:lvl5pPr lvl="4">
              <a:spcBef>
                <a:spcPts val="0"/>
              </a:spcBef>
              <a:spcAft>
                <a:spcPts val="0"/>
              </a:spcAft>
              <a:buSzPts val="15000"/>
              <a:buNone/>
              <a:defRPr sz="15000"/>
            </a:lvl5pPr>
            <a:lvl6pPr lvl="5">
              <a:spcBef>
                <a:spcPts val="0"/>
              </a:spcBef>
              <a:spcAft>
                <a:spcPts val="0"/>
              </a:spcAft>
              <a:buSzPts val="15000"/>
              <a:buNone/>
              <a:defRPr sz="15000"/>
            </a:lvl6pPr>
            <a:lvl7pPr lvl="6">
              <a:spcBef>
                <a:spcPts val="0"/>
              </a:spcBef>
              <a:spcAft>
                <a:spcPts val="0"/>
              </a:spcAft>
              <a:buSzPts val="15000"/>
              <a:buNone/>
              <a:defRPr sz="15000"/>
            </a:lvl7pPr>
            <a:lvl8pPr lvl="7">
              <a:spcBef>
                <a:spcPts val="0"/>
              </a:spcBef>
              <a:spcAft>
                <a:spcPts val="0"/>
              </a:spcAft>
              <a:buSzPts val="15000"/>
              <a:buNone/>
              <a:defRPr sz="15000"/>
            </a:lvl8pPr>
            <a:lvl9pPr lvl="8">
              <a:spcBef>
                <a:spcPts val="0"/>
              </a:spcBef>
              <a:spcAft>
                <a:spcPts val="0"/>
              </a:spcAft>
              <a:buSzPts val="15000"/>
              <a:buNone/>
              <a:defRPr sz="15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4" name="Shape 404"/>
        <p:cNvGrpSpPr/>
        <p:nvPr/>
      </p:nvGrpSpPr>
      <p:grpSpPr>
        <a:xfrm>
          <a:off x="0" y="0"/>
          <a:ext cx="0" cy="0"/>
          <a:chOff x="0" y="0"/>
          <a:chExt cx="0" cy="0"/>
        </a:xfrm>
      </p:grpSpPr>
      <p:sp>
        <p:nvSpPr>
          <p:cNvPr id="405" name="Google Shape;405;p9"/>
          <p:cNvSpPr txBox="1"/>
          <p:nvPr>
            <p:ph type="title"/>
          </p:nvPr>
        </p:nvSpPr>
        <p:spPr>
          <a:xfrm>
            <a:off x="3081579" y="2596152"/>
            <a:ext cx="4506600" cy="1499100"/>
          </a:xfrm>
          <a:prstGeom prst="rect">
            <a:avLst/>
          </a:prstGeom>
        </p:spPr>
        <p:txBody>
          <a:bodyPr anchorCtr="0" anchor="t" bIns="114400" lIns="114400" spcFirstLastPara="1" rIns="114400" wrap="square" tIns="114400">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p:txBody>
      </p:sp>
      <p:sp>
        <p:nvSpPr>
          <p:cNvPr id="406" name="Google Shape;406;p9"/>
          <p:cNvSpPr txBox="1"/>
          <p:nvPr>
            <p:ph idx="1" type="subTitle"/>
          </p:nvPr>
        </p:nvSpPr>
        <p:spPr>
          <a:xfrm>
            <a:off x="3081579" y="4167940"/>
            <a:ext cx="4506600" cy="795900"/>
          </a:xfrm>
          <a:prstGeom prst="rect">
            <a:avLst/>
          </a:prstGeom>
        </p:spPr>
        <p:txBody>
          <a:bodyPr anchorCtr="0" anchor="t" bIns="114400" lIns="114400" spcFirstLastPara="1" rIns="114400" wrap="square" tIns="114400">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407" name="Google Shape;407;p9"/>
          <p:cNvSpPr/>
          <p:nvPr/>
        </p:nvSpPr>
        <p:spPr>
          <a:xfrm>
            <a:off x="130246" y="-166781"/>
            <a:ext cx="2227421" cy="1507924"/>
          </a:xfrm>
          <a:custGeom>
            <a:rect b="b" l="l" r="r" t="t"/>
            <a:pathLst>
              <a:path extrusionOk="0" h="22805" w="33685">
                <a:moveTo>
                  <a:pt x="4915" y="0"/>
                </a:moveTo>
                <a:cubicBezTo>
                  <a:pt x="4911" y="0"/>
                  <a:pt x="4906" y="0"/>
                  <a:pt x="4901" y="0"/>
                </a:cubicBezTo>
                <a:cubicBezTo>
                  <a:pt x="3413" y="2"/>
                  <a:pt x="1701" y="152"/>
                  <a:pt x="835" y="1298"/>
                </a:cubicBezTo>
                <a:cubicBezTo>
                  <a:pt x="0" y="2404"/>
                  <a:pt x="3" y="3080"/>
                  <a:pt x="39" y="3559"/>
                </a:cubicBezTo>
                <a:cubicBezTo>
                  <a:pt x="104" y="4451"/>
                  <a:pt x="218" y="5386"/>
                  <a:pt x="677" y="6131"/>
                </a:cubicBezTo>
                <a:cubicBezTo>
                  <a:pt x="1742" y="7878"/>
                  <a:pt x="2571" y="7643"/>
                  <a:pt x="5174" y="9718"/>
                </a:cubicBezTo>
                <a:cubicBezTo>
                  <a:pt x="6353" y="10658"/>
                  <a:pt x="6429" y="10757"/>
                  <a:pt x="7006" y="11347"/>
                </a:cubicBezTo>
                <a:cubicBezTo>
                  <a:pt x="7100" y="11443"/>
                  <a:pt x="8559" y="13046"/>
                  <a:pt x="8904" y="13543"/>
                </a:cubicBezTo>
                <a:cubicBezTo>
                  <a:pt x="10122" y="15421"/>
                  <a:pt x="11516" y="22805"/>
                  <a:pt x="16845" y="22805"/>
                </a:cubicBezTo>
                <a:cubicBezTo>
                  <a:pt x="19702" y="22805"/>
                  <a:pt x="21421" y="21665"/>
                  <a:pt x="23559" y="21665"/>
                </a:cubicBezTo>
                <a:cubicBezTo>
                  <a:pt x="23669" y="21665"/>
                  <a:pt x="23780" y="21668"/>
                  <a:pt x="23892" y="21674"/>
                </a:cubicBezTo>
                <a:cubicBezTo>
                  <a:pt x="25237" y="21794"/>
                  <a:pt x="25629" y="21924"/>
                  <a:pt x="27059" y="22290"/>
                </a:cubicBezTo>
                <a:cubicBezTo>
                  <a:pt x="27895" y="22503"/>
                  <a:pt x="28935" y="22690"/>
                  <a:pt x="29494" y="22690"/>
                </a:cubicBezTo>
                <a:cubicBezTo>
                  <a:pt x="29500" y="22690"/>
                  <a:pt x="29506" y="22690"/>
                  <a:pt x="29512" y="22690"/>
                </a:cubicBezTo>
                <a:cubicBezTo>
                  <a:pt x="31856" y="22681"/>
                  <a:pt x="33684" y="19224"/>
                  <a:pt x="31797" y="15817"/>
                </a:cubicBezTo>
                <a:cubicBezTo>
                  <a:pt x="30516" y="13505"/>
                  <a:pt x="28733" y="12869"/>
                  <a:pt x="26769" y="12869"/>
                </a:cubicBezTo>
                <a:cubicBezTo>
                  <a:pt x="24365" y="12869"/>
                  <a:pt x="21690" y="13822"/>
                  <a:pt x="19333" y="13822"/>
                </a:cubicBezTo>
                <a:cubicBezTo>
                  <a:pt x="19172" y="13822"/>
                  <a:pt x="19013" y="13818"/>
                  <a:pt x="18855" y="13808"/>
                </a:cubicBezTo>
                <a:cubicBezTo>
                  <a:pt x="18047" y="13746"/>
                  <a:pt x="17133" y="13598"/>
                  <a:pt x="16366" y="13339"/>
                </a:cubicBezTo>
                <a:cubicBezTo>
                  <a:pt x="12367" y="11889"/>
                  <a:pt x="11182" y="5159"/>
                  <a:pt x="9657" y="2821"/>
                </a:cubicBezTo>
                <a:cubicBezTo>
                  <a:pt x="9443" y="2494"/>
                  <a:pt x="9122" y="1984"/>
                  <a:pt x="8421" y="1438"/>
                </a:cubicBezTo>
                <a:cubicBezTo>
                  <a:pt x="8402" y="1254"/>
                  <a:pt x="8300" y="1079"/>
                  <a:pt x="8133" y="990"/>
                </a:cubicBezTo>
                <a:cubicBezTo>
                  <a:pt x="7427" y="616"/>
                  <a:pt x="6375" y="0"/>
                  <a:pt x="4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9"/>
          <p:cNvSpPr/>
          <p:nvPr/>
        </p:nvSpPr>
        <p:spPr>
          <a:xfrm>
            <a:off x="-666682" y="5856645"/>
            <a:ext cx="2201367" cy="1450397"/>
          </a:xfrm>
          <a:custGeom>
            <a:rect b="b" l="l" r="r" t="t"/>
            <a:pathLst>
              <a:path extrusionOk="0" h="21935" w="33291">
                <a:moveTo>
                  <a:pt x="14212" y="1"/>
                </a:moveTo>
                <a:cubicBezTo>
                  <a:pt x="13912" y="1"/>
                  <a:pt x="13618" y="37"/>
                  <a:pt x="13332" y="120"/>
                </a:cubicBezTo>
                <a:cubicBezTo>
                  <a:pt x="13308" y="127"/>
                  <a:pt x="13283" y="136"/>
                  <a:pt x="13256" y="143"/>
                </a:cubicBezTo>
                <a:cubicBezTo>
                  <a:pt x="13247" y="143"/>
                  <a:pt x="13237" y="143"/>
                  <a:pt x="13227" y="143"/>
                </a:cubicBezTo>
                <a:cubicBezTo>
                  <a:pt x="12556" y="143"/>
                  <a:pt x="12194" y="617"/>
                  <a:pt x="12387" y="1304"/>
                </a:cubicBezTo>
                <a:cubicBezTo>
                  <a:pt x="12420" y="1423"/>
                  <a:pt x="12472" y="1540"/>
                  <a:pt x="12532" y="1649"/>
                </a:cubicBezTo>
                <a:cubicBezTo>
                  <a:pt x="12584" y="1742"/>
                  <a:pt x="12641" y="1834"/>
                  <a:pt x="12704" y="1920"/>
                </a:cubicBezTo>
                <a:cubicBezTo>
                  <a:pt x="12846" y="2112"/>
                  <a:pt x="13007" y="2290"/>
                  <a:pt x="13181" y="2451"/>
                </a:cubicBezTo>
                <a:cubicBezTo>
                  <a:pt x="13273" y="2536"/>
                  <a:pt x="13366" y="2618"/>
                  <a:pt x="13461" y="2698"/>
                </a:cubicBezTo>
                <a:cubicBezTo>
                  <a:pt x="13549" y="2773"/>
                  <a:pt x="13639" y="2845"/>
                  <a:pt x="13726" y="2919"/>
                </a:cubicBezTo>
                <a:cubicBezTo>
                  <a:pt x="13857" y="3030"/>
                  <a:pt x="13998" y="3129"/>
                  <a:pt x="14133" y="3233"/>
                </a:cubicBezTo>
                <a:cubicBezTo>
                  <a:pt x="14681" y="3651"/>
                  <a:pt x="16708" y="5045"/>
                  <a:pt x="16553" y="5584"/>
                </a:cubicBezTo>
                <a:cubicBezTo>
                  <a:pt x="16476" y="5737"/>
                  <a:pt x="16279" y="5804"/>
                  <a:pt x="15987" y="5804"/>
                </a:cubicBezTo>
                <a:cubicBezTo>
                  <a:pt x="13984" y="5804"/>
                  <a:pt x="7520" y="2657"/>
                  <a:pt x="4579" y="2657"/>
                </a:cubicBezTo>
                <a:cubicBezTo>
                  <a:pt x="3843" y="2657"/>
                  <a:pt x="3328" y="2854"/>
                  <a:pt x="3158" y="3346"/>
                </a:cubicBezTo>
                <a:cubicBezTo>
                  <a:pt x="2377" y="5614"/>
                  <a:pt x="7879" y="8421"/>
                  <a:pt x="8981" y="10051"/>
                </a:cubicBezTo>
                <a:cubicBezTo>
                  <a:pt x="9086" y="10207"/>
                  <a:pt x="9187" y="10381"/>
                  <a:pt x="9170" y="10567"/>
                </a:cubicBezTo>
                <a:cubicBezTo>
                  <a:pt x="9143" y="10933"/>
                  <a:pt x="8713" y="11113"/>
                  <a:pt x="8349" y="11162"/>
                </a:cubicBezTo>
                <a:cubicBezTo>
                  <a:pt x="8147" y="11190"/>
                  <a:pt x="7947" y="11202"/>
                  <a:pt x="7746" y="11202"/>
                </a:cubicBezTo>
                <a:cubicBezTo>
                  <a:pt x="5720" y="11202"/>
                  <a:pt x="3743" y="9920"/>
                  <a:pt x="1726" y="9920"/>
                </a:cubicBezTo>
                <a:cubicBezTo>
                  <a:pt x="1485" y="9920"/>
                  <a:pt x="1243" y="9938"/>
                  <a:pt x="1000" y="9979"/>
                </a:cubicBezTo>
                <a:cubicBezTo>
                  <a:pt x="752" y="10021"/>
                  <a:pt x="490" y="10098"/>
                  <a:pt x="334" y="10298"/>
                </a:cubicBezTo>
                <a:cubicBezTo>
                  <a:pt x="1" y="10729"/>
                  <a:pt x="388" y="11333"/>
                  <a:pt x="769" y="11723"/>
                </a:cubicBezTo>
                <a:cubicBezTo>
                  <a:pt x="4231" y="15275"/>
                  <a:pt x="8589" y="18058"/>
                  <a:pt x="13136" y="20004"/>
                </a:cubicBezTo>
                <a:cubicBezTo>
                  <a:pt x="15505" y="21019"/>
                  <a:pt x="18001" y="21853"/>
                  <a:pt x="20577" y="21930"/>
                </a:cubicBezTo>
                <a:cubicBezTo>
                  <a:pt x="20661" y="21933"/>
                  <a:pt x="20746" y="21934"/>
                  <a:pt x="20831" y="21934"/>
                </a:cubicBezTo>
                <a:cubicBezTo>
                  <a:pt x="21421" y="21934"/>
                  <a:pt x="22031" y="21864"/>
                  <a:pt x="22539" y="21614"/>
                </a:cubicBezTo>
                <a:cubicBezTo>
                  <a:pt x="22758" y="21508"/>
                  <a:pt x="22959" y="21368"/>
                  <a:pt x="23130" y="21185"/>
                </a:cubicBezTo>
                <a:cubicBezTo>
                  <a:pt x="24594" y="19633"/>
                  <a:pt x="22689" y="17725"/>
                  <a:pt x="23407" y="16063"/>
                </a:cubicBezTo>
                <a:cubicBezTo>
                  <a:pt x="23645" y="15512"/>
                  <a:pt x="24282" y="15226"/>
                  <a:pt x="24886" y="15226"/>
                </a:cubicBezTo>
                <a:cubicBezTo>
                  <a:pt x="24913" y="15226"/>
                  <a:pt x="24939" y="15227"/>
                  <a:pt x="24966" y="15228"/>
                </a:cubicBezTo>
                <a:cubicBezTo>
                  <a:pt x="26026" y="15273"/>
                  <a:pt x="27329" y="15875"/>
                  <a:pt x="28366" y="16165"/>
                </a:cubicBezTo>
                <a:cubicBezTo>
                  <a:pt x="29090" y="16368"/>
                  <a:pt x="29833" y="16573"/>
                  <a:pt x="30580" y="16573"/>
                </a:cubicBezTo>
                <a:cubicBezTo>
                  <a:pt x="30716" y="16573"/>
                  <a:pt x="30853" y="16567"/>
                  <a:pt x="30989" y="16552"/>
                </a:cubicBezTo>
                <a:cubicBezTo>
                  <a:pt x="31872" y="16455"/>
                  <a:pt x="32774" y="15943"/>
                  <a:pt x="33056" y="15098"/>
                </a:cubicBezTo>
                <a:cubicBezTo>
                  <a:pt x="33290" y="14393"/>
                  <a:pt x="33049" y="13597"/>
                  <a:pt x="32608" y="12998"/>
                </a:cubicBezTo>
                <a:cubicBezTo>
                  <a:pt x="31965" y="12122"/>
                  <a:pt x="30950" y="11477"/>
                  <a:pt x="30032" y="10915"/>
                </a:cubicBezTo>
                <a:cubicBezTo>
                  <a:pt x="29128" y="10366"/>
                  <a:pt x="28211" y="9682"/>
                  <a:pt x="27847" y="8705"/>
                </a:cubicBezTo>
                <a:cubicBezTo>
                  <a:pt x="28993" y="8236"/>
                  <a:pt x="33127" y="8564"/>
                  <a:pt x="32860" y="6565"/>
                </a:cubicBezTo>
                <a:cubicBezTo>
                  <a:pt x="32692" y="5321"/>
                  <a:pt x="29861" y="4617"/>
                  <a:pt x="28882" y="4486"/>
                </a:cubicBezTo>
                <a:cubicBezTo>
                  <a:pt x="25964" y="4095"/>
                  <a:pt x="23091" y="3382"/>
                  <a:pt x="20329" y="2366"/>
                </a:cubicBezTo>
                <a:cubicBezTo>
                  <a:pt x="18578" y="1719"/>
                  <a:pt x="16261" y="1"/>
                  <a:pt x="14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9"/>
          <p:cNvSpPr/>
          <p:nvPr/>
        </p:nvSpPr>
        <p:spPr>
          <a:xfrm>
            <a:off x="9558511" y="749778"/>
            <a:ext cx="1599035" cy="2103621"/>
          </a:xfrm>
          <a:custGeom>
            <a:rect b="b" l="l" r="r" t="t"/>
            <a:pathLst>
              <a:path extrusionOk="0" h="31814" w="24182">
                <a:moveTo>
                  <a:pt x="6614" y="0"/>
                </a:moveTo>
                <a:cubicBezTo>
                  <a:pt x="4082" y="0"/>
                  <a:pt x="2037" y="2362"/>
                  <a:pt x="981" y="4468"/>
                </a:cubicBezTo>
                <a:cubicBezTo>
                  <a:pt x="318" y="5789"/>
                  <a:pt x="1" y="7340"/>
                  <a:pt x="408" y="8762"/>
                </a:cubicBezTo>
                <a:cubicBezTo>
                  <a:pt x="1072" y="11083"/>
                  <a:pt x="3014" y="12648"/>
                  <a:pt x="3164" y="15187"/>
                </a:cubicBezTo>
                <a:cubicBezTo>
                  <a:pt x="3176" y="15441"/>
                  <a:pt x="3176" y="15692"/>
                  <a:pt x="3162" y="15945"/>
                </a:cubicBezTo>
                <a:cubicBezTo>
                  <a:pt x="3023" y="18448"/>
                  <a:pt x="1587" y="20781"/>
                  <a:pt x="1795" y="23335"/>
                </a:cubicBezTo>
                <a:cubicBezTo>
                  <a:pt x="2099" y="27068"/>
                  <a:pt x="6372" y="31600"/>
                  <a:pt x="10168" y="31803"/>
                </a:cubicBezTo>
                <a:cubicBezTo>
                  <a:pt x="10294" y="31810"/>
                  <a:pt x="10420" y="31813"/>
                  <a:pt x="10546" y="31813"/>
                </a:cubicBezTo>
                <a:cubicBezTo>
                  <a:pt x="12304" y="31813"/>
                  <a:pt x="14054" y="31155"/>
                  <a:pt x="15391" y="30010"/>
                </a:cubicBezTo>
                <a:cubicBezTo>
                  <a:pt x="17369" y="28314"/>
                  <a:pt x="18259" y="25832"/>
                  <a:pt x="19394" y="23568"/>
                </a:cubicBezTo>
                <a:cubicBezTo>
                  <a:pt x="20522" y="21310"/>
                  <a:pt x="22619" y="19750"/>
                  <a:pt x="23675" y="17384"/>
                </a:cubicBezTo>
                <a:cubicBezTo>
                  <a:pt x="23950" y="16769"/>
                  <a:pt x="24182" y="16075"/>
                  <a:pt x="23968" y="15438"/>
                </a:cubicBezTo>
                <a:cubicBezTo>
                  <a:pt x="23620" y="14409"/>
                  <a:pt x="22358" y="14094"/>
                  <a:pt x="21404" y="13572"/>
                </a:cubicBezTo>
                <a:cubicBezTo>
                  <a:pt x="19007" y="12256"/>
                  <a:pt x="18898" y="9466"/>
                  <a:pt x="18324" y="7106"/>
                </a:cubicBezTo>
                <a:cubicBezTo>
                  <a:pt x="17963" y="5632"/>
                  <a:pt x="17323" y="4393"/>
                  <a:pt x="15648" y="4393"/>
                </a:cubicBezTo>
                <a:cubicBezTo>
                  <a:pt x="15630" y="4393"/>
                  <a:pt x="15613" y="4393"/>
                  <a:pt x="15595" y="4393"/>
                </a:cubicBezTo>
                <a:cubicBezTo>
                  <a:pt x="14977" y="4402"/>
                  <a:pt x="14361" y="4534"/>
                  <a:pt x="13745" y="4534"/>
                </a:cubicBezTo>
                <a:cubicBezTo>
                  <a:pt x="13668" y="4534"/>
                  <a:pt x="13591" y="4532"/>
                  <a:pt x="13514" y="4527"/>
                </a:cubicBezTo>
                <a:cubicBezTo>
                  <a:pt x="10555" y="4352"/>
                  <a:pt x="10118" y="512"/>
                  <a:pt x="7268" y="53"/>
                </a:cubicBezTo>
                <a:cubicBezTo>
                  <a:pt x="7047" y="17"/>
                  <a:pt x="6829" y="0"/>
                  <a:pt x="6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 name="Google Shape;410;p9"/>
          <p:cNvGrpSpPr/>
          <p:nvPr/>
        </p:nvGrpSpPr>
        <p:grpSpPr>
          <a:xfrm>
            <a:off x="8260372" y="5701106"/>
            <a:ext cx="2369096" cy="2019918"/>
            <a:chOff x="4868437" y="1970940"/>
            <a:chExt cx="1251239" cy="1066820"/>
          </a:xfrm>
        </p:grpSpPr>
        <p:sp>
          <p:nvSpPr>
            <p:cNvPr id="411" name="Google Shape;411;p9"/>
            <p:cNvSpPr/>
            <p:nvPr/>
          </p:nvSpPr>
          <p:spPr>
            <a:xfrm>
              <a:off x="4972293" y="2498603"/>
              <a:ext cx="175" cy="384"/>
            </a:xfrm>
            <a:custGeom>
              <a:rect b="b" l="l" r="r" t="t"/>
              <a:pathLst>
                <a:path extrusionOk="0" h="11" w="5">
                  <a:moveTo>
                    <a:pt x="4" y="1"/>
                  </a:moveTo>
                  <a:cubicBezTo>
                    <a:pt x="3" y="1"/>
                    <a:pt x="3" y="2"/>
                    <a:pt x="3" y="2"/>
                  </a:cubicBezTo>
                  <a:cubicBezTo>
                    <a:pt x="3" y="3"/>
                    <a:pt x="3" y="4"/>
                    <a:pt x="3" y="4"/>
                  </a:cubicBezTo>
                  <a:lnTo>
                    <a:pt x="3" y="4"/>
                  </a:lnTo>
                  <a:lnTo>
                    <a:pt x="4" y="1"/>
                  </a:lnTo>
                  <a:close/>
                  <a:moveTo>
                    <a:pt x="3" y="4"/>
                  </a:moveTo>
                  <a:lnTo>
                    <a:pt x="0" y="10"/>
                  </a:lnTo>
                  <a:cubicBezTo>
                    <a:pt x="1" y="8"/>
                    <a:pt x="2" y="7"/>
                    <a:pt x="3" y="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9"/>
            <p:cNvSpPr/>
            <p:nvPr/>
          </p:nvSpPr>
          <p:spPr>
            <a:xfrm>
              <a:off x="4972433" y="2497521"/>
              <a:ext cx="559" cy="1118"/>
            </a:xfrm>
            <a:custGeom>
              <a:rect b="b" l="l" r="r" t="t"/>
              <a:pathLst>
                <a:path extrusionOk="0" h="32" w="16">
                  <a:moveTo>
                    <a:pt x="16" y="0"/>
                  </a:moveTo>
                  <a:cubicBezTo>
                    <a:pt x="16" y="0"/>
                    <a:pt x="11" y="11"/>
                    <a:pt x="0" y="32"/>
                  </a:cubicBezTo>
                  <a:cubicBezTo>
                    <a:pt x="11" y="11"/>
                    <a:pt x="16" y="0"/>
                    <a:pt x="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9"/>
            <p:cNvSpPr/>
            <p:nvPr/>
          </p:nvSpPr>
          <p:spPr>
            <a:xfrm>
              <a:off x="4959477" y="2412208"/>
              <a:ext cx="87621" cy="134417"/>
            </a:xfrm>
            <a:custGeom>
              <a:rect b="b" l="l" r="r" t="t"/>
              <a:pathLst>
                <a:path extrusionOk="0" h="3849" w="2509">
                  <a:moveTo>
                    <a:pt x="2130" y="1"/>
                  </a:moveTo>
                  <a:cubicBezTo>
                    <a:pt x="2023" y="1"/>
                    <a:pt x="1895" y="62"/>
                    <a:pt x="1763" y="222"/>
                  </a:cubicBezTo>
                  <a:cubicBezTo>
                    <a:pt x="1147" y="967"/>
                    <a:pt x="803" y="1611"/>
                    <a:pt x="370" y="2478"/>
                  </a:cubicBezTo>
                  <a:cubicBezTo>
                    <a:pt x="341" y="2537"/>
                    <a:pt x="277" y="2671"/>
                    <a:pt x="184" y="2870"/>
                  </a:cubicBezTo>
                  <a:cubicBezTo>
                    <a:pt x="92" y="3068"/>
                    <a:pt x="36" y="3191"/>
                    <a:pt x="26" y="3324"/>
                  </a:cubicBezTo>
                  <a:cubicBezTo>
                    <a:pt x="0" y="3693"/>
                    <a:pt x="185" y="3848"/>
                    <a:pt x="367" y="3848"/>
                  </a:cubicBezTo>
                  <a:cubicBezTo>
                    <a:pt x="506" y="3848"/>
                    <a:pt x="643" y="3759"/>
                    <a:pt x="686" y="3607"/>
                  </a:cubicBezTo>
                  <a:cubicBezTo>
                    <a:pt x="719" y="3489"/>
                    <a:pt x="848" y="3195"/>
                    <a:pt x="903" y="3071"/>
                  </a:cubicBezTo>
                  <a:cubicBezTo>
                    <a:pt x="1136" y="2533"/>
                    <a:pt x="1396" y="2018"/>
                    <a:pt x="1628" y="1600"/>
                  </a:cubicBezTo>
                  <a:cubicBezTo>
                    <a:pt x="1723" y="1428"/>
                    <a:pt x="1721" y="1435"/>
                    <a:pt x="1814" y="1283"/>
                  </a:cubicBezTo>
                  <a:cubicBezTo>
                    <a:pt x="2075" y="880"/>
                    <a:pt x="2225" y="673"/>
                    <a:pt x="2356" y="502"/>
                  </a:cubicBezTo>
                  <a:cubicBezTo>
                    <a:pt x="2509" y="312"/>
                    <a:pt x="2372" y="1"/>
                    <a:pt x="21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9"/>
            <p:cNvSpPr/>
            <p:nvPr/>
          </p:nvSpPr>
          <p:spPr>
            <a:xfrm>
              <a:off x="5070981" y="2264525"/>
              <a:ext cx="129842" cy="109307"/>
            </a:xfrm>
            <a:custGeom>
              <a:rect b="b" l="l" r="r" t="t"/>
              <a:pathLst>
                <a:path extrusionOk="0" h="3130" w="3718">
                  <a:moveTo>
                    <a:pt x="3168" y="1"/>
                  </a:moveTo>
                  <a:cubicBezTo>
                    <a:pt x="2567" y="1"/>
                    <a:pt x="1335" y="1262"/>
                    <a:pt x="924" y="1733"/>
                  </a:cubicBezTo>
                  <a:cubicBezTo>
                    <a:pt x="863" y="1802"/>
                    <a:pt x="668" y="2039"/>
                    <a:pt x="567" y="2174"/>
                  </a:cubicBezTo>
                  <a:cubicBezTo>
                    <a:pt x="0" y="2923"/>
                    <a:pt x="420" y="3130"/>
                    <a:pt x="612" y="3130"/>
                  </a:cubicBezTo>
                  <a:cubicBezTo>
                    <a:pt x="882" y="3130"/>
                    <a:pt x="966" y="2963"/>
                    <a:pt x="1144" y="2758"/>
                  </a:cubicBezTo>
                  <a:cubicBezTo>
                    <a:pt x="2981" y="652"/>
                    <a:pt x="3718" y="656"/>
                    <a:pt x="3429" y="148"/>
                  </a:cubicBezTo>
                  <a:cubicBezTo>
                    <a:pt x="3371" y="45"/>
                    <a:pt x="3280" y="1"/>
                    <a:pt x="3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9"/>
            <p:cNvSpPr/>
            <p:nvPr/>
          </p:nvSpPr>
          <p:spPr>
            <a:xfrm>
              <a:off x="5250059" y="2150681"/>
              <a:ext cx="129353" cy="87446"/>
            </a:xfrm>
            <a:custGeom>
              <a:rect b="b" l="l" r="r" t="t"/>
              <a:pathLst>
                <a:path extrusionOk="0" h="2504" w="3704">
                  <a:moveTo>
                    <a:pt x="3208" y="0"/>
                  </a:moveTo>
                  <a:cubicBezTo>
                    <a:pt x="3154" y="0"/>
                    <a:pt x="3095" y="9"/>
                    <a:pt x="3031" y="30"/>
                  </a:cubicBezTo>
                  <a:cubicBezTo>
                    <a:pt x="2704" y="133"/>
                    <a:pt x="647" y="1427"/>
                    <a:pt x="248" y="1848"/>
                  </a:cubicBezTo>
                  <a:cubicBezTo>
                    <a:pt x="1" y="2109"/>
                    <a:pt x="190" y="2504"/>
                    <a:pt x="517" y="2504"/>
                  </a:cubicBezTo>
                  <a:cubicBezTo>
                    <a:pt x="799" y="2504"/>
                    <a:pt x="883" y="2243"/>
                    <a:pt x="2245" y="1372"/>
                  </a:cubicBezTo>
                  <a:cubicBezTo>
                    <a:pt x="2963" y="944"/>
                    <a:pt x="2969" y="1007"/>
                    <a:pt x="3057" y="883"/>
                  </a:cubicBezTo>
                  <a:cubicBezTo>
                    <a:pt x="3333" y="723"/>
                    <a:pt x="3341" y="717"/>
                    <a:pt x="3397" y="688"/>
                  </a:cubicBezTo>
                  <a:cubicBezTo>
                    <a:pt x="3703" y="536"/>
                    <a:pt x="3619" y="0"/>
                    <a:pt x="32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9"/>
            <p:cNvSpPr/>
            <p:nvPr/>
          </p:nvSpPr>
          <p:spPr>
            <a:xfrm>
              <a:off x="5458714" y="2039595"/>
              <a:ext cx="151319" cy="84722"/>
            </a:xfrm>
            <a:custGeom>
              <a:rect b="b" l="l" r="r" t="t"/>
              <a:pathLst>
                <a:path extrusionOk="0" h="2426" w="4333">
                  <a:moveTo>
                    <a:pt x="3831" y="0"/>
                  </a:moveTo>
                  <a:cubicBezTo>
                    <a:pt x="3812" y="0"/>
                    <a:pt x="3791" y="2"/>
                    <a:pt x="3771" y="5"/>
                  </a:cubicBezTo>
                  <a:cubicBezTo>
                    <a:pt x="3203" y="94"/>
                    <a:pt x="985" y="1253"/>
                    <a:pt x="511" y="1538"/>
                  </a:cubicBezTo>
                  <a:cubicBezTo>
                    <a:pt x="357" y="1631"/>
                    <a:pt x="340" y="1644"/>
                    <a:pt x="230" y="1745"/>
                  </a:cubicBezTo>
                  <a:cubicBezTo>
                    <a:pt x="0" y="1959"/>
                    <a:pt x="114" y="2425"/>
                    <a:pt x="547" y="2425"/>
                  </a:cubicBezTo>
                  <a:cubicBezTo>
                    <a:pt x="729" y="2425"/>
                    <a:pt x="842" y="2335"/>
                    <a:pt x="1349" y="2052"/>
                  </a:cubicBezTo>
                  <a:cubicBezTo>
                    <a:pt x="1632" y="1894"/>
                    <a:pt x="1832" y="1775"/>
                    <a:pt x="2095" y="1631"/>
                  </a:cubicBezTo>
                  <a:cubicBezTo>
                    <a:pt x="3191" y="1137"/>
                    <a:pt x="3417" y="1169"/>
                    <a:pt x="3522" y="922"/>
                  </a:cubicBezTo>
                  <a:cubicBezTo>
                    <a:pt x="3536" y="889"/>
                    <a:pt x="3928" y="719"/>
                    <a:pt x="3962" y="705"/>
                  </a:cubicBezTo>
                  <a:cubicBezTo>
                    <a:pt x="4332" y="561"/>
                    <a:pt x="4205" y="0"/>
                    <a:pt x="38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9"/>
            <p:cNvSpPr/>
            <p:nvPr/>
          </p:nvSpPr>
          <p:spPr>
            <a:xfrm>
              <a:off x="4888971" y="2666645"/>
              <a:ext cx="69670" cy="146360"/>
            </a:xfrm>
            <a:custGeom>
              <a:rect b="b" l="l" r="r" t="t"/>
              <a:pathLst>
                <a:path extrusionOk="0" h="4191" w="1995">
                  <a:moveTo>
                    <a:pt x="1487" y="1"/>
                  </a:moveTo>
                  <a:cubicBezTo>
                    <a:pt x="1321" y="1"/>
                    <a:pt x="1186" y="177"/>
                    <a:pt x="1072" y="364"/>
                  </a:cubicBezTo>
                  <a:cubicBezTo>
                    <a:pt x="923" y="393"/>
                    <a:pt x="872" y="526"/>
                    <a:pt x="872" y="526"/>
                  </a:cubicBezTo>
                  <a:cubicBezTo>
                    <a:pt x="836" y="600"/>
                    <a:pt x="688" y="1099"/>
                    <a:pt x="665" y="1170"/>
                  </a:cubicBezTo>
                  <a:cubicBezTo>
                    <a:pt x="253" y="2089"/>
                    <a:pt x="15" y="3481"/>
                    <a:pt x="6" y="3820"/>
                  </a:cubicBezTo>
                  <a:cubicBezTo>
                    <a:pt x="1" y="4025"/>
                    <a:pt x="182" y="4191"/>
                    <a:pt x="380" y="4191"/>
                  </a:cubicBezTo>
                  <a:cubicBezTo>
                    <a:pt x="552" y="4191"/>
                    <a:pt x="719" y="4065"/>
                    <a:pt x="745" y="3869"/>
                  </a:cubicBezTo>
                  <a:cubicBezTo>
                    <a:pt x="703" y="3861"/>
                    <a:pt x="1160" y="2140"/>
                    <a:pt x="1199" y="1981"/>
                  </a:cubicBezTo>
                  <a:cubicBezTo>
                    <a:pt x="1747" y="491"/>
                    <a:pt x="1994" y="255"/>
                    <a:pt x="1630" y="43"/>
                  </a:cubicBezTo>
                  <a:cubicBezTo>
                    <a:pt x="1580" y="14"/>
                    <a:pt x="1532" y="1"/>
                    <a:pt x="1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9"/>
            <p:cNvSpPr/>
            <p:nvPr/>
          </p:nvSpPr>
          <p:spPr>
            <a:xfrm>
              <a:off x="4868437" y="2896289"/>
              <a:ext cx="44631" cy="123276"/>
            </a:xfrm>
            <a:custGeom>
              <a:rect b="b" l="l" r="r" t="t"/>
              <a:pathLst>
                <a:path extrusionOk="0" h="3530" w="1278">
                  <a:moveTo>
                    <a:pt x="935" y="0"/>
                  </a:moveTo>
                  <a:cubicBezTo>
                    <a:pt x="862" y="0"/>
                    <a:pt x="785" y="25"/>
                    <a:pt x="717" y="78"/>
                  </a:cubicBezTo>
                  <a:cubicBezTo>
                    <a:pt x="259" y="431"/>
                    <a:pt x="1" y="2833"/>
                    <a:pt x="10" y="3025"/>
                  </a:cubicBezTo>
                  <a:cubicBezTo>
                    <a:pt x="14" y="3104"/>
                    <a:pt x="35" y="3198"/>
                    <a:pt x="79" y="3267"/>
                  </a:cubicBezTo>
                  <a:cubicBezTo>
                    <a:pt x="92" y="3409"/>
                    <a:pt x="210" y="3529"/>
                    <a:pt x="360" y="3529"/>
                  </a:cubicBezTo>
                  <a:cubicBezTo>
                    <a:pt x="558" y="3529"/>
                    <a:pt x="593" y="3391"/>
                    <a:pt x="658" y="3326"/>
                  </a:cubicBezTo>
                  <a:cubicBezTo>
                    <a:pt x="760" y="3225"/>
                    <a:pt x="763" y="3126"/>
                    <a:pt x="767" y="3062"/>
                  </a:cubicBezTo>
                  <a:cubicBezTo>
                    <a:pt x="641" y="3062"/>
                    <a:pt x="1104" y="1632"/>
                    <a:pt x="1236" y="605"/>
                  </a:cubicBezTo>
                  <a:cubicBezTo>
                    <a:pt x="1255" y="467"/>
                    <a:pt x="1278" y="346"/>
                    <a:pt x="1250" y="243"/>
                  </a:cubicBezTo>
                  <a:cubicBezTo>
                    <a:pt x="1208" y="92"/>
                    <a:pt x="1077" y="0"/>
                    <a:pt x="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9"/>
            <p:cNvSpPr/>
            <p:nvPr/>
          </p:nvSpPr>
          <p:spPr>
            <a:xfrm>
              <a:off x="5712348" y="1970940"/>
              <a:ext cx="143357" cy="56225"/>
            </a:xfrm>
            <a:custGeom>
              <a:rect b="b" l="l" r="r" t="t"/>
              <a:pathLst>
                <a:path extrusionOk="0" h="1610" w="4105">
                  <a:moveTo>
                    <a:pt x="3596" y="1"/>
                  </a:moveTo>
                  <a:cubicBezTo>
                    <a:pt x="2929" y="1"/>
                    <a:pt x="565" y="614"/>
                    <a:pt x="304" y="905"/>
                  </a:cubicBezTo>
                  <a:cubicBezTo>
                    <a:pt x="0" y="1244"/>
                    <a:pt x="388" y="1609"/>
                    <a:pt x="635" y="1609"/>
                  </a:cubicBezTo>
                  <a:cubicBezTo>
                    <a:pt x="746" y="1609"/>
                    <a:pt x="1745" y="1251"/>
                    <a:pt x="1745" y="1251"/>
                  </a:cubicBezTo>
                  <a:lnTo>
                    <a:pt x="1745" y="1251"/>
                  </a:lnTo>
                  <a:cubicBezTo>
                    <a:pt x="1745" y="1251"/>
                    <a:pt x="1745" y="1251"/>
                    <a:pt x="1745" y="1251"/>
                  </a:cubicBezTo>
                  <a:cubicBezTo>
                    <a:pt x="2481" y="997"/>
                    <a:pt x="3664" y="752"/>
                    <a:pt x="3729" y="733"/>
                  </a:cubicBezTo>
                  <a:cubicBezTo>
                    <a:pt x="4074" y="636"/>
                    <a:pt x="4104" y="135"/>
                    <a:pt x="3727" y="15"/>
                  </a:cubicBezTo>
                  <a:cubicBezTo>
                    <a:pt x="3698" y="5"/>
                    <a:pt x="3653" y="1"/>
                    <a:pt x="35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9"/>
            <p:cNvSpPr/>
            <p:nvPr/>
          </p:nvSpPr>
          <p:spPr>
            <a:xfrm>
              <a:off x="4994224" y="2986736"/>
              <a:ext cx="4121" cy="3178"/>
            </a:xfrm>
            <a:custGeom>
              <a:rect b="b" l="l" r="r" t="t"/>
              <a:pathLst>
                <a:path extrusionOk="0" h="91" w="118">
                  <a:moveTo>
                    <a:pt x="58" y="0"/>
                  </a:moveTo>
                  <a:cubicBezTo>
                    <a:pt x="0" y="0"/>
                    <a:pt x="0" y="90"/>
                    <a:pt x="58" y="90"/>
                  </a:cubicBezTo>
                  <a:cubicBezTo>
                    <a:pt x="118" y="90"/>
                    <a:pt x="118" y="0"/>
                    <a:pt x="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9"/>
            <p:cNvSpPr/>
            <p:nvPr/>
          </p:nvSpPr>
          <p:spPr>
            <a:xfrm>
              <a:off x="4984062" y="2798614"/>
              <a:ext cx="71277" cy="155859"/>
            </a:xfrm>
            <a:custGeom>
              <a:rect b="b" l="l" r="r" t="t"/>
              <a:pathLst>
                <a:path extrusionOk="0" h="4463" w="2041">
                  <a:moveTo>
                    <a:pt x="1449" y="1"/>
                  </a:moveTo>
                  <a:cubicBezTo>
                    <a:pt x="642" y="1"/>
                    <a:pt x="0" y="3318"/>
                    <a:pt x="59" y="4148"/>
                  </a:cubicBezTo>
                  <a:cubicBezTo>
                    <a:pt x="70" y="4291"/>
                    <a:pt x="213" y="4462"/>
                    <a:pt x="418" y="4462"/>
                  </a:cubicBezTo>
                  <a:cubicBezTo>
                    <a:pt x="769" y="4461"/>
                    <a:pt x="806" y="4091"/>
                    <a:pt x="846" y="3745"/>
                  </a:cubicBezTo>
                  <a:cubicBezTo>
                    <a:pt x="889" y="3358"/>
                    <a:pt x="930" y="3219"/>
                    <a:pt x="1082" y="2697"/>
                  </a:cubicBezTo>
                  <a:cubicBezTo>
                    <a:pt x="1664" y="696"/>
                    <a:pt x="2040" y="386"/>
                    <a:pt x="1680" y="93"/>
                  </a:cubicBezTo>
                  <a:cubicBezTo>
                    <a:pt x="1602" y="30"/>
                    <a:pt x="1525" y="1"/>
                    <a:pt x="14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9"/>
            <p:cNvSpPr/>
            <p:nvPr/>
          </p:nvSpPr>
          <p:spPr>
            <a:xfrm>
              <a:off x="5145120" y="2492771"/>
              <a:ext cx="1816" cy="1397"/>
            </a:xfrm>
            <a:custGeom>
              <a:rect b="b" l="l" r="r" t="t"/>
              <a:pathLst>
                <a:path extrusionOk="0" h="40" w="52">
                  <a:moveTo>
                    <a:pt x="23" y="1"/>
                  </a:moveTo>
                  <a:cubicBezTo>
                    <a:pt x="0" y="1"/>
                    <a:pt x="1" y="39"/>
                    <a:pt x="25" y="39"/>
                  </a:cubicBezTo>
                  <a:cubicBezTo>
                    <a:pt x="51" y="39"/>
                    <a:pt x="51" y="1"/>
                    <a:pt x="25" y="1"/>
                  </a:cubicBezTo>
                  <a:cubicBezTo>
                    <a:pt x="24" y="1"/>
                    <a:pt x="24"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9"/>
            <p:cNvSpPr/>
            <p:nvPr/>
          </p:nvSpPr>
          <p:spPr>
            <a:xfrm>
              <a:off x="5067315" y="2573021"/>
              <a:ext cx="82487" cy="125442"/>
            </a:xfrm>
            <a:custGeom>
              <a:rect b="b" l="l" r="r" t="t"/>
              <a:pathLst>
                <a:path extrusionOk="0" h="3592" w="2362">
                  <a:moveTo>
                    <a:pt x="2045" y="1"/>
                  </a:moveTo>
                  <a:cubicBezTo>
                    <a:pt x="1713" y="1"/>
                    <a:pt x="1105" y="566"/>
                    <a:pt x="231" y="2848"/>
                  </a:cubicBezTo>
                  <a:cubicBezTo>
                    <a:pt x="0" y="3458"/>
                    <a:pt x="325" y="3592"/>
                    <a:pt x="483" y="3592"/>
                  </a:cubicBezTo>
                  <a:cubicBezTo>
                    <a:pt x="710" y="3592"/>
                    <a:pt x="787" y="3428"/>
                    <a:pt x="877" y="3225"/>
                  </a:cubicBezTo>
                  <a:cubicBezTo>
                    <a:pt x="933" y="3187"/>
                    <a:pt x="975" y="3135"/>
                    <a:pt x="994" y="3063"/>
                  </a:cubicBezTo>
                  <a:lnTo>
                    <a:pt x="994" y="3063"/>
                  </a:lnTo>
                  <a:cubicBezTo>
                    <a:pt x="994" y="3063"/>
                    <a:pt x="994" y="3064"/>
                    <a:pt x="994" y="3064"/>
                  </a:cubicBezTo>
                  <a:cubicBezTo>
                    <a:pt x="995" y="3064"/>
                    <a:pt x="999" y="3057"/>
                    <a:pt x="1016" y="3000"/>
                  </a:cubicBezTo>
                  <a:cubicBezTo>
                    <a:pt x="1084" y="2805"/>
                    <a:pt x="1158" y="2594"/>
                    <a:pt x="1327" y="2254"/>
                  </a:cubicBezTo>
                  <a:cubicBezTo>
                    <a:pt x="1701" y="1520"/>
                    <a:pt x="2315" y="588"/>
                    <a:pt x="2340" y="403"/>
                  </a:cubicBezTo>
                  <a:cubicBezTo>
                    <a:pt x="2362" y="242"/>
                    <a:pt x="2263" y="1"/>
                    <a:pt x="20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9"/>
            <p:cNvSpPr/>
            <p:nvPr/>
          </p:nvSpPr>
          <p:spPr>
            <a:xfrm>
              <a:off x="5176933" y="2429598"/>
              <a:ext cx="78576" cy="77353"/>
            </a:xfrm>
            <a:custGeom>
              <a:rect b="b" l="l" r="r" t="t"/>
              <a:pathLst>
                <a:path extrusionOk="0" h="2215" w="2250">
                  <a:moveTo>
                    <a:pt x="1783" y="1"/>
                  </a:moveTo>
                  <a:cubicBezTo>
                    <a:pt x="1768" y="1"/>
                    <a:pt x="1752" y="2"/>
                    <a:pt x="1736" y="4"/>
                  </a:cubicBezTo>
                  <a:cubicBezTo>
                    <a:pt x="1388" y="50"/>
                    <a:pt x="635" y="859"/>
                    <a:pt x="417" y="1135"/>
                  </a:cubicBezTo>
                  <a:cubicBezTo>
                    <a:pt x="231" y="1371"/>
                    <a:pt x="149" y="1476"/>
                    <a:pt x="101" y="1604"/>
                  </a:cubicBezTo>
                  <a:cubicBezTo>
                    <a:pt x="0" y="1869"/>
                    <a:pt x="132" y="2214"/>
                    <a:pt x="431" y="2214"/>
                  </a:cubicBezTo>
                  <a:cubicBezTo>
                    <a:pt x="577" y="2214"/>
                    <a:pt x="721" y="2124"/>
                    <a:pt x="773" y="1938"/>
                  </a:cubicBezTo>
                  <a:cubicBezTo>
                    <a:pt x="1139" y="1299"/>
                    <a:pt x="1893" y="733"/>
                    <a:pt x="2027" y="591"/>
                  </a:cubicBezTo>
                  <a:cubicBezTo>
                    <a:pt x="2250" y="360"/>
                    <a:pt x="2078" y="1"/>
                    <a:pt x="17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9"/>
            <p:cNvSpPr/>
            <p:nvPr/>
          </p:nvSpPr>
          <p:spPr>
            <a:xfrm>
              <a:off x="5297272" y="2306186"/>
              <a:ext cx="76864" cy="67540"/>
            </a:xfrm>
            <a:custGeom>
              <a:rect b="b" l="l" r="r" t="t"/>
              <a:pathLst>
                <a:path extrusionOk="0" h="1934" w="2201">
                  <a:moveTo>
                    <a:pt x="1855" y="0"/>
                  </a:moveTo>
                  <a:cubicBezTo>
                    <a:pt x="1754" y="0"/>
                    <a:pt x="1626" y="44"/>
                    <a:pt x="1473" y="154"/>
                  </a:cubicBezTo>
                  <a:cubicBezTo>
                    <a:pt x="933" y="548"/>
                    <a:pt x="692" y="747"/>
                    <a:pt x="224" y="1184"/>
                  </a:cubicBezTo>
                  <a:cubicBezTo>
                    <a:pt x="99" y="1291"/>
                    <a:pt x="0" y="1386"/>
                    <a:pt x="0" y="1557"/>
                  </a:cubicBezTo>
                  <a:cubicBezTo>
                    <a:pt x="0" y="1761"/>
                    <a:pt x="162" y="1934"/>
                    <a:pt x="382" y="1934"/>
                  </a:cubicBezTo>
                  <a:cubicBezTo>
                    <a:pt x="645" y="1934"/>
                    <a:pt x="679" y="1731"/>
                    <a:pt x="1828" y="789"/>
                  </a:cubicBezTo>
                  <a:cubicBezTo>
                    <a:pt x="1901" y="727"/>
                    <a:pt x="1952" y="647"/>
                    <a:pt x="1963" y="551"/>
                  </a:cubicBezTo>
                  <a:cubicBezTo>
                    <a:pt x="1967" y="549"/>
                    <a:pt x="2045" y="479"/>
                    <a:pt x="2042" y="476"/>
                  </a:cubicBezTo>
                  <a:cubicBezTo>
                    <a:pt x="2201" y="314"/>
                    <a:pt x="2126" y="0"/>
                    <a:pt x="1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9"/>
            <p:cNvSpPr/>
            <p:nvPr/>
          </p:nvSpPr>
          <p:spPr>
            <a:xfrm>
              <a:off x="5463917" y="2194577"/>
              <a:ext cx="106234" cy="74350"/>
            </a:xfrm>
            <a:custGeom>
              <a:rect b="b" l="l" r="r" t="t"/>
              <a:pathLst>
                <a:path extrusionOk="0" h="2129" w="3042">
                  <a:moveTo>
                    <a:pt x="2496" y="1"/>
                  </a:moveTo>
                  <a:cubicBezTo>
                    <a:pt x="2460" y="1"/>
                    <a:pt x="2423" y="6"/>
                    <a:pt x="2386" y="18"/>
                  </a:cubicBezTo>
                  <a:cubicBezTo>
                    <a:pt x="2136" y="99"/>
                    <a:pt x="2289" y="79"/>
                    <a:pt x="1192" y="792"/>
                  </a:cubicBezTo>
                  <a:cubicBezTo>
                    <a:pt x="627" y="1161"/>
                    <a:pt x="520" y="1238"/>
                    <a:pt x="380" y="1336"/>
                  </a:cubicBezTo>
                  <a:cubicBezTo>
                    <a:pt x="206" y="1447"/>
                    <a:pt x="57" y="1535"/>
                    <a:pt x="32" y="1720"/>
                  </a:cubicBezTo>
                  <a:cubicBezTo>
                    <a:pt x="0" y="1944"/>
                    <a:pt x="180" y="2129"/>
                    <a:pt x="393" y="2129"/>
                  </a:cubicBezTo>
                  <a:cubicBezTo>
                    <a:pt x="393" y="2129"/>
                    <a:pt x="393" y="2129"/>
                    <a:pt x="393" y="2129"/>
                  </a:cubicBezTo>
                  <a:cubicBezTo>
                    <a:pt x="611" y="2129"/>
                    <a:pt x="2648" y="763"/>
                    <a:pt x="2726" y="700"/>
                  </a:cubicBezTo>
                  <a:cubicBezTo>
                    <a:pt x="3041" y="445"/>
                    <a:pt x="2817" y="1"/>
                    <a:pt x="2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9"/>
            <p:cNvSpPr/>
            <p:nvPr/>
          </p:nvSpPr>
          <p:spPr>
            <a:xfrm>
              <a:off x="5652353" y="2127458"/>
              <a:ext cx="110914" cy="61394"/>
            </a:xfrm>
            <a:custGeom>
              <a:rect b="b" l="l" r="r" t="t"/>
              <a:pathLst>
                <a:path extrusionOk="0" h="1758" w="3176">
                  <a:moveTo>
                    <a:pt x="2657" y="0"/>
                  </a:moveTo>
                  <a:cubicBezTo>
                    <a:pt x="2636" y="0"/>
                    <a:pt x="2613" y="3"/>
                    <a:pt x="2591" y="7"/>
                  </a:cubicBezTo>
                  <a:cubicBezTo>
                    <a:pt x="2520" y="21"/>
                    <a:pt x="2348" y="50"/>
                    <a:pt x="2070" y="173"/>
                  </a:cubicBezTo>
                  <a:cubicBezTo>
                    <a:pt x="1670" y="350"/>
                    <a:pt x="1616" y="392"/>
                    <a:pt x="1566" y="510"/>
                  </a:cubicBezTo>
                  <a:cubicBezTo>
                    <a:pt x="1191" y="697"/>
                    <a:pt x="652" y="993"/>
                    <a:pt x="430" y="1098"/>
                  </a:cubicBezTo>
                  <a:cubicBezTo>
                    <a:pt x="1" y="1306"/>
                    <a:pt x="197" y="1758"/>
                    <a:pt x="514" y="1758"/>
                  </a:cubicBezTo>
                  <a:cubicBezTo>
                    <a:pt x="686" y="1758"/>
                    <a:pt x="1094" y="1541"/>
                    <a:pt x="1742" y="1232"/>
                  </a:cubicBezTo>
                  <a:cubicBezTo>
                    <a:pt x="2823" y="718"/>
                    <a:pt x="2792" y="798"/>
                    <a:pt x="2915" y="673"/>
                  </a:cubicBezTo>
                  <a:cubicBezTo>
                    <a:pt x="3175" y="416"/>
                    <a:pt x="2960" y="0"/>
                    <a:pt x="26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9"/>
            <p:cNvSpPr/>
            <p:nvPr/>
          </p:nvSpPr>
          <p:spPr>
            <a:xfrm>
              <a:off x="5900051" y="2055031"/>
              <a:ext cx="113498" cy="52838"/>
            </a:xfrm>
            <a:custGeom>
              <a:rect b="b" l="l" r="r" t="t"/>
              <a:pathLst>
                <a:path extrusionOk="0" h="1513" w="3250">
                  <a:moveTo>
                    <a:pt x="2802" y="0"/>
                  </a:moveTo>
                  <a:cubicBezTo>
                    <a:pt x="2596" y="0"/>
                    <a:pt x="2102" y="161"/>
                    <a:pt x="327" y="795"/>
                  </a:cubicBezTo>
                  <a:cubicBezTo>
                    <a:pt x="326" y="794"/>
                    <a:pt x="326" y="794"/>
                    <a:pt x="325" y="794"/>
                  </a:cubicBezTo>
                  <a:cubicBezTo>
                    <a:pt x="308" y="794"/>
                    <a:pt x="200" y="862"/>
                    <a:pt x="149" y="949"/>
                  </a:cubicBezTo>
                  <a:cubicBezTo>
                    <a:pt x="1" y="1202"/>
                    <a:pt x="189" y="1512"/>
                    <a:pt x="473" y="1512"/>
                  </a:cubicBezTo>
                  <a:cubicBezTo>
                    <a:pt x="596" y="1512"/>
                    <a:pt x="2860" y="742"/>
                    <a:pt x="2923" y="720"/>
                  </a:cubicBezTo>
                  <a:cubicBezTo>
                    <a:pt x="3184" y="626"/>
                    <a:pt x="3249" y="218"/>
                    <a:pt x="2966" y="52"/>
                  </a:cubicBezTo>
                  <a:cubicBezTo>
                    <a:pt x="2917" y="23"/>
                    <a:pt x="2880" y="0"/>
                    <a:pt x="28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9"/>
            <p:cNvSpPr/>
            <p:nvPr/>
          </p:nvSpPr>
          <p:spPr>
            <a:xfrm>
              <a:off x="5081493" y="2898175"/>
              <a:ext cx="69496" cy="139585"/>
            </a:xfrm>
            <a:custGeom>
              <a:rect b="b" l="l" r="r" t="t"/>
              <a:pathLst>
                <a:path extrusionOk="0" h="3997" w="1990">
                  <a:moveTo>
                    <a:pt x="1310" y="1"/>
                  </a:moveTo>
                  <a:cubicBezTo>
                    <a:pt x="980" y="1"/>
                    <a:pt x="747" y="684"/>
                    <a:pt x="86" y="3286"/>
                  </a:cubicBezTo>
                  <a:cubicBezTo>
                    <a:pt x="0" y="3628"/>
                    <a:pt x="25" y="3997"/>
                    <a:pt x="373" y="3997"/>
                  </a:cubicBezTo>
                  <a:cubicBezTo>
                    <a:pt x="646" y="3997"/>
                    <a:pt x="694" y="3735"/>
                    <a:pt x="726" y="3634"/>
                  </a:cubicBezTo>
                  <a:cubicBezTo>
                    <a:pt x="842" y="3581"/>
                    <a:pt x="914" y="3470"/>
                    <a:pt x="921" y="3360"/>
                  </a:cubicBezTo>
                  <a:cubicBezTo>
                    <a:pt x="1149" y="1248"/>
                    <a:pt x="1989" y="261"/>
                    <a:pt x="1444" y="32"/>
                  </a:cubicBezTo>
                  <a:cubicBezTo>
                    <a:pt x="1397" y="12"/>
                    <a:pt x="1353" y="1"/>
                    <a:pt x="13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9"/>
            <p:cNvSpPr/>
            <p:nvPr/>
          </p:nvSpPr>
          <p:spPr>
            <a:xfrm>
              <a:off x="5140475" y="2714732"/>
              <a:ext cx="65794" cy="107491"/>
            </a:xfrm>
            <a:custGeom>
              <a:rect b="b" l="l" r="r" t="t"/>
              <a:pathLst>
                <a:path extrusionOk="0" h="3078" w="1884">
                  <a:moveTo>
                    <a:pt x="1437" y="0"/>
                  </a:moveTo>
                  <a:cubicBezTo>
                    <a:pt x="1321" y="0"/>
                    <a:pt x="1203" y="59"/>
                    <a:pt x="1129" y="186"/>
                  </a:cubicBezTo>
                  <a:cubicBezTo>
                    <a:pt x="1073" y="282"/>
                    <a:pt x="182" y="2262"/>
                    <a:pt x="159" y="2321"/>
                  </a:cubicBezTo>
                  <a:cubicBezTo>
                    <a:pt x="137" y="2381"/>
                    <a:pt x="117" y="2443"/>
                    <a:pt x="100" y="2505"/>
                  </a:cubicBezTo>
                  <a:cubicBezTo>
                    <a:pt x="0" y="2893"/>
                    <a:pt x="226" y="3078"/>
                    <a:pt x="441" y="3078"/>
                  </a:cubicBezTo>
                  <a:cubicBezTo>
                    <a:pt x="583" y="3078"/>
                    <a:pt x="720" y="2998"/>
                    <a:pt x="756" y="2843"/>
                  </a:cubicBezTo>
                  <a:cubicBezTo>
                    <a:pt x="789" y="2701"/>
                    <a:pt x="738" y="2871"/>
                    <a:pt x="872" y="2572"/>
                  </a:cubicBezTo>
                  <a:cubicBezTo>
                    <a:pt x="1884" y="301"/>
                    <a:pt x="1806" y="337"/>
                    <a:pt x="1751" y="209"/>
                  </a:cubicBezTo>
                  <a:cubicBezTo>
                    <a:pt x="1695" y="74"/>
                    <a:pt x="1568" y="0"/>
                    <a:pt x="14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9"/>
            <p:cNvSpPr/>
            <p:nvPr/>
          </p:nvSpPr>
          <p:spPr>
            <a:xfrm>
              <a:off x="5254843" y="2512572"/>
              <a:ext cx="89017" cy="100053"/>
            </a:xfrm>
            <a:custGeom>
              <a:rect b="b" l="l" r="r" t="t"/>
              <a:pathLst>
                <a:path extrusionOk="0" h="2865" w="2549">
                  <a:moveTo>
                    <a:pt x="2142" y="0"/>
                  </a:moveTo>
                  <a:cubicBezTo>
                    <a:pt x="2047" y="0"/>
                    <a:pt x="1952" y="35"/>
                    <a:pt x="1879" y="110"/>
                  </a:cubicBezTo>
                  <a:cubicBezTo>
                    <a:pt x="1462" y="527"/>
                    <a:pt x="321" y="1582"/>
                    <a:pt x="58" y="2443"/>
                  </a:cubicBezTo>
                  <a:cubicBezTo>
                    <a:pt x="0" y="2636"/>
                    <a:pt x="148" y="2864"/>
                    <a:pt x="380" y="2864"/>
                  </a:cubicBezTo>
                  <a:cubicBezTo>
                    <a:pt x="417" y="2864"/>
                    <a:pt x="456" y="2857"/>
                    <a:pt x="492" y="2845"/>
                  </a:cubicBezTo>
                  <a:cubicBezTo>
                    <a:pt x="504" y="2846"/>
                    <a:pt x="517" y="2847"/>
                    <a:pt x="529" y="2847"/>
                  </a:cubicBezTo>
                  <a:cubicBezTo>
                    <a:pt x="542" y="2847"/>
                    <a:pt x="555" y="2846"/>
                    <a:pt x="568" y="2845"/>
                  </a:cubicBezTo>
                  <a:cubicBezTo>
                    <a:pt x="804" y="2812"/>
                    <a:pt x="816" y="2591"/>
                    <a:pt x="884" y="2452"/>
                  </a:cubicBezTo>
                  <a:cubicBezTo>
                    <a:pt x="935" y="2353"/>
                    <a:pt x="927" y="2362"/>
                    <a:pt x="1174" y="2022"/>
                  </a:cubicBezTo>
                  <a:cubicBezTo>
                    <a:pt x="1367" y="1761"/>
                    <a:pt x="1683" y="1387"/>
                    <a:pt x="2016" y="1052"/>
                  </a:cubicBezTo>
                  <a:cubicBezTo>
                    <a:pt x="2442" y="625"/>
                    <a:pt x="2549" y="545"/>
                    <a:pt x="2520" y="326"/>
                  </a:cubicBezTo>
                  <a:cubicBezTo>
                    <a:pt x="2492" y="120"/>
                    <a:pt x="2318" y="0"/>
                    <a:pt x="21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9"/>
            <p:cNvSpPr/>
            <p:nvPr/>
          </p:nvSpPr>
          <p:spPr>
            <a:xfrm>
              <a:off x="5472683" y="2393944"/>
              <a:ext cx="1816" cy="1397"/>
            </a:xfrm>
            <a:custGeom>
              <a:rect b="b" l="l" r="r" t="t"/>
              <a:pathLst>
                <a:path extrusionOk="0" h="40" w="52">
                  <a:moveTo>
                    <a:pt x="26" y="1"/>
                  </a:moveTo>
                  <a:cubicBezTo>
                    <a:pt x="1" y="1"/>
                    <a:pt x="1" y="39"/>
                    <a:pt x="26" y="39"/>
                  </a:cubicBezTo>
                  <a:cubicBezTo>
                    <a:pt x="52" y="39"/>
                    <a:pt x="52" y="1"/>
                    <a:pt x="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9"/>
            <p:cNvSpPr/>
            <p:nvPr/>
          </p:nvSpPr>
          <p:spPr>
            <a:xfrm>
              <a:off x="5417821" y="2332063"/>
              <a:ext cx="105291" cy="84792"/>
            </a:xfrm>
            <a:custGeom>
              <a:rect b="b" l="l" r="r" t="t"/>
              <a:pathLst>
                <a:path extrusionOk="0" h="2428" w="3015">
                  <a:moveTo>
                    <a:pt x="2503" y="0"/>
                  </a:moveTo>
                  <a:cubicBezTo>
                    <a:pt x="2452" y="0"/>
                    <a:pt x="2398" y="11"/>
                    <a:pt x="2342" y="35"/>
                  </a:cubicBezTo>
                  <a:cubicBezTo>
                    <a:pt x="1967" y="195"/>
                    <a:pt x="654" y="1338"/>
                    <a:pt x="263" y="1763"/>
                  </a:cubicBezTo>
                  <a:cubicBezTo>
                    <a:pt x="0" y="2048"/>
                    <a:pt x="231" y="2427"/>
                    <a:pt x="534" y="2427"/>
                  </a:cubicBezTo>
                  <a:cubicBezTo>
                    <a:pt x="612" y="2427"/>
                    <a:pt x="695" y="2402"/>
                    <a:pt x="775" y="2344"/>
                  </a:cubicBezTo>
                  <a:cubicBezTo>
                    <a:pt x="865" y="2279"/>
                    <a:pt x="1304" y="1891"/>
                    <a:pt x="1348" y="1769"/>
                  </a:cubicBezTo>
                  <a:cubicBezTo>
                    <a:pt x="1746" y="1401"/>
                    <a:pt x="2222" y="973"/>
                    <a:pt x="2658" y="650"/>
                  </a:cubicBezTo>
                  <a:cubicBezTo>
                    <a:pt x="3014" y="407"/>
                    <a:pt x="2819" y="0"/>
                    <a:pt x="2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9"/>
            <p:cNvSpPr/>
            <p:nvPr/>
          </p:nvSpPr>
          <p:spPr>
            <a:xfrm>
              <a:off x="5609749" y="2241756"/>
              <a:ext cx="111123" cy="72534"/>
            </a:xfrm>
            <a:custGeom>
              <a:rect b="b" l="l" r="r" t="t"/>
              <a:pathLst>
                <a:path extrusionOk="0" h="2077" w="3182">
                  <a:moveTo>
                    <a:pt x="2754" y="1"/>
                  </a:moveTo>
                  <a:cubicBezTo>
                    <a:pt x="2723" y="1"/>
                    <a:pt x="2691" y="5"/>
                    <a:pt x="2658" y="13"/>
                  </a:cubicBezTo>
                  <a:cubicBezTo>
                    <a:pt x="2414" y="75"/>
                    <a:pt x="1057" y="870"/>
                    <a:pt x="426" y="1388"/>
                  </a:cubicBezTo>
                  <a:cubicBezTo>
                    <a:pt x="0" y="1674"/>
                    <a:pt x="243" y="2077"/>
                    <a:pt x="543" y="2077"/>
                  </a:cubicBezTo>
                  <a:cubicBezTo>
                    <a:pt x="705" y="2077"/>
                    <a:pt x="798" y="1987"/>
                    <a:pt x="912" y="1908"/>
                  </a:cubicBezTo>
                  <a:cubicBezTo>
                    <a:pt x="1090" y="1784"/>
                    <a:pt x="1511" y="1489"/>
                    <a:pt x="1747" y="1352"/>
                  </a:cubicBezTo>
                  <a:cubicBezTo>
                    <a:pt x="2975" y="642"/>
                    <a:pt x="3050" y="709"/>
                    <a:pt x="3115" y="470"/>
                  </a:cubicBezTo>
                  <a:cubicBezTo>
                    <a:pt x="3182" y="226"/>
                    <a:pt x="2994" y="1"/>
                    <a:pt x="2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9"/>
            <p:cNvSpPr/>
            <p:nvPr/>
          </p:nvSpPr>
          <p:spPr>
            <a:xfrm>
              <a:off x="5831850" y="2183053"/>
              <a:ext cx="112730" cy="59368"/>
            </a:xfrm>
            <a:custGeom>
              <a:rect b="b" l="l" r="r" t="t"/>
              <a:pathLst>
                <a:path extrusionOk="0" h="1700" w="3228">
                  <a:moveTo>
                    <a:pt x="2698" y="1"/>
                  </a:moveTo>
                  <a:cubicBezTo>
                    <a:pt x="2619" y="1"/>
                    <a:pt x="2529" y="18"/>
                    <a:pt x="2427" y="59"/>
                  </a:cubicBezTo>
                  <a:cubicBezTo>
                    <a:pt x="2266" y="126"/>
                    <a:pt x="1304" y="547"/>
                    <a:pt x="699" y="839"/>
                  </a:cubicBezTo>
                  <a:cubicBezTo>
                    <a:pt x="508" y="919"/>
                    <a:pt x="417" y="950"/>
                    <a:pt x="319" y="1009"/>
                  </a:cubicBezTo>
                  <a:cubicBezTo>
                    <a:pt x="0" y="1201"/>
                    <a:pt x="127" y="1699"/>
                    <a:pt x="502" y="1699"/>
                  </a:cubicBezTo>
                  <a:cubicBezTo>
                    <a:pt x="671" y="1699"/>
                    <a:pt x="900" y="1581"/>
                    <a:pt x="1054" y="1509"/>
                  </a:cubicBezTo>
                  <a:cubicBezTo>
                    <a:pt x="1301" y="1398"/>
                    <a:pt x="2462" y="877"/>
                    <a:pt x="2866" y="726"/>
                  </a:cubicBezTo>
                  <a:cubicBezTo>
                    <a:pt x="3228" y="592"/>
                    <a:pt x="3154" y="1"/>
                    <a:pt x="26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9"/>
            <p:cNvSpPr/>
            <p:nvPr/>
          </p:nvSpPr>
          <p:spPr>
            <a:xfrm>
              <a:off x="5228861" y="2832627"/>
              <a:ext cx="63070" cy="119994"/>
            </a:xfrm>
            <a:custGeom>
              <a:rect b="b" l="l" r="r" t="t"/>
              <a:pathLst>
                <a:path extrusionOk="0" h="3436" w="1806">
                  <a:moveTo>
                    <a:pt x="1384" y="1"/>
                  </a:moveTo>
                  <a:cubicBezTo>
                    <a:pt x="1273" y="1"/>
                    <a:pt x="1161" y="57"/>
                    <a:pt x="1092" y="175"/>
                  </a:cubicBezTo>
                  <a:cubicBezTo>
                    <a:pt x="801" y="674"/>
                    <a:pt x="14" y="2431"/>
                    <a:pt x="4" y="3040"/>
                  </a:cubicBezTo>
                  <a:cubicBezTo>
                    <a:pt x="0" y="3314"/>
                    <a:pt x="153" y="3436"/>
                    <a:pt x="325" y="3436"/>
                  </a:cubicBezTo>
                  <a:cubicBezTo>
                    <a:pt x="685" y="3436"/>
                    <a:pt x="533" y="3233"/>
                    <a:pt x="1233" y="1524"/>
                  </a:cubicBezTo>
                  <a:cubicBezTo>
                    <a:pt x="1677" y="432"/>
                    <a:pt x="1806" y="339"/>
                    <a:pt x="1642" y="127"/>
                  </a:cubicBezTo>
                  <a:cubicBezTo>
                    <a:pt x="1578" y="45"/>
                    <a:pt x="1482" y="1"/>
                    <a:pt x="13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9"/>
            <p:cNvSpPr/>
            <p:nvPr/>
          </p:nvSpPr>
          <p:spPr>
            <a:xfrm>
              <a:off x="5307400" y="2641746"/>
              <a:ext cx="86852" cy="132042"/>
            </a:xfrm>
            <a:custGeom>
              <a:rect b="b" l="l" r="r" t="t"/>
              <a:pathLst>
                <a:path extrusionOk="0" h="3781" w="2487">
                  <a:moveTo>
                    <a:pt x="2065" y="1"/>
                  </a:moveTo>
                  <a:cubicBezTo>
                    <a:pt x="1957" y="1"/>
                    <a:pt x="1850" y="47"/>
                    <a:pt x="1784" y="137"/>
                  </a:cubicBezTo>
                  <a:cubicBezTo>
                    <a:pt x="1785" y="135"/>
                    <a:pt x="1786" y="134"/>
                    <a:pt x="1785" y="134"/>
                  </a:cubicBezTo>
                  <a:lnTo>
                    <a:pt x="1785" y="134"/>
                  </a:lnTo>
                  <a:cubicBezTo>
                    <a:pt x="1781" y="134"/>
                    <a:pt x="960" y="1181"/>
                    <a:pt x="293" y="2706"/>
                  </a:cubicBezTo>
                  <a:cubicBezTo>
                    <a:pt x="247" y="2813"/>
                    <a:pt x="98" y="3170"/>
                    <a:pt x="50" y="3391"/>
                  </a:cubicBezTo>
                  <a:cubicBezTo>
                    <a:pt x="0" y="3620"/>
                    <a:pt x="166" y="3780"/>
                    <a:pt x="348" y="3780"/>
                  </a:cubicBezTo>
                  <a:cubicBezTo>
                    <a:pt x="566" y="3780"/>
                    <a:pt x="631" y="3601"/>
                    <a:pt x="712" y="3424"/>
                  </a:cubicBezTo>
                  <a:cubicBezTo>
                    <a:pt x="878" y="3323"/>
                    <a:pt x="1151" y="2626"/>
                    <a:pt x="1579" y="1805"/>
                  </a:cubicBezTo>
                  <a:cubicBezTo>
                    <a:pt x="1775" y="1425"/>
                    <a:pt x="2022" y="1054"/>
                    <a:pt x="2243" y="735"/>
                  </a:cubicBezTo>
                  <a:cubicBezTo>
                    <a:pt x="2333" y="605"/>
                    <a:pt x="2486" y="435"/>
                    <a:pt x="2395" y="217"/>
                  </a:cubicBezTo>
                  <a:cubicBezTo>
                    <a:pt x="2334" y="72"/>
                    <a:pt x="2199" y="1"/>
                    <a:pt x="2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9"/>
            <p:cNvSpPr/>
            <p:nvPr/>
          </p:nvSpPr>
          <p:spPr>
            <a:xfrm>
              <a:off x="5465314" y="2465882"/>
              <a:ext cx="100472" cy="103964"/>
            </a:xfrm>
            <a:custGeom>
              <a:rect b="b" l="l" r="r" t="t"/>
              <a:pathLst>
                <a:path extrusionOk="0" h="2977" w="2877">
                  <a:moveTo>
                    <a:pt x="2524" y="0"/>
                  </a:moveTo>
                  <a:cubicBezTo>
                    <a:pt x="2013" y="0"/>
                    <a:pt x="254" y="1887"/>
                    <a:pt x="63" y="2532"/>
                  </a:cubicBezTo>
                  <a:cubicBezTo>
                    <a:pt x="1" y="2739"/>
                    <a:pt x="159" y="2977"/>
                    <a:pt x="402" y="2977"/>
                  </a:cubicBezTo>
                  <a:cubicBezTo>
                    <a:pt x="684" y="2977"/>
                    <a:pt x="666" y="2793"/>
                    <a:pt x="1572" y="1734"/>
                  </a:cubicBezTo>
                  <a:cubicBezTo>
                    <a:pt x="2520" y="729"/>
                    <a:pt x="2876" y="724"/>
                    <a:pt x="2876" y="377"/>
                  </a:cubicBezTo>
                  <a:cubicBezTo>
                    <a:pt x="2876" y="185"/>
                    <a:pt x="2732" y="27"/>
                    <a:pt x="2549" y="2"/>
                  </a:cubicBezTo>
                  <a:cubicBezTo>
                    <a:pt x="2541" y="1"/>
                    <a:pt x="2533" y="0"/>
                    <a:pt x="2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9"/>
            <p:cNvSpPr/>
            <p:nvPr/>
          </p:nvSpPr>
          <p:spPr>
            <a:xfrm>
              <a:off x="5644147" y="2355739"/>
              <a:ext cx="110041" cy="79868"/>
            </a:xfrm>
            <a:custGeom>
              <a:rect b="b" l="l" r="r" t="t"/>
              <a:pathLst>
                <a:path extrusionOk="0" h="2287" w="3151">
                  <a:moveTo>
                    <a:pt x="2688" y="0"/>
                  </a:moveTo>
                  <a:cubicBezTo>
                    <a:pt x="2622" y="0"/>
                    <a:pt x="2556" y="17"/>
                    <a:pt x="2497" y="52"/>
                  </a:cubicBezTo>
                  <a:cubicBezTo>
                    <a:pt x="2199" y="226"/>
                    <a:pt x="1908" y="409"/>
                    <a:pt x="1620" y="599"/>
                  </a:cubicBezTo>
                  <a:cubicBezTo>
                    <a:pt x="1054" y="939"/>
                    <a:pt x="1169" y="871"/>
                    <a:pt x="952" y="1015"/>
                  </a:cubicBezTo>
                  <a:cubicBezTo>
                    <a:pt x="824" y="1097"/>
                    <a:pt x="904" y="1041"/>
                    <a:pt x="657" y="1223"/>
                  </a:cubicBezTo>
                  <a:cubicBezTo>
                    <a:pt x="505" y="1338"/>
                    <a:pt x="201" y="1597"/>
                    <a:pt x="109" y="1835"/>
                  </a:cubicBezTo>
                  <a:cubicBezTo>
                    <a:pt x="1" y="2116"/>
                    <a:pt x="182" y="2286"/>
                    <a:pt x="366" y="2286"/>
                  </a:cubicBezTo>
                  <a:cubicBezTo>
                    <a:pt x="427" y="2286"/>
                    <a:pt x="488" y="2268"/>
                    <a:pt x="540" y="2229"/>
                  </a:cubicBezTo>
                  <a:cubicBezTo>
                    <a:pt x="569" y="2210"/>
                    <a:pt x="595" y="2189"/>
                    <a:pt x="621" y="2166"/>
                  </a:cubicBezTo>
                  <a:cubicBezTo>
                    <a:pt x="858" y="1962"/>
                    <a:pt x="821" y="2010"/>
                    <a:pt x="1173" y="1785"/>
                  </a:cubicBezTo>
                  <a:cubicBezTo>
                    <a:pt x="1745" y="1419"/>
                    <a:pt x="2156" y="1193"/>
                    <a:pt x="2567" y="930"/>
                  </a:cubicBezTo>
                  <a:cubicBezTo>
                    <a:pt x="2808" y="774"/>
                    <a:pt x="2821" y="770"/>
                    <a:pt x="2859" y="740"/>
                  </a:cubicBezTo>
                  <a:cubicBezTo>
                    <a:pt x="3150" y="526"/>
                    <a:pt x="3092" y="248"/>
                    <a:pt x="2957" y="112"/>
                  </a:cubicBezTo>
                  <a:cubicBezTo>
                    <a:pt x="2885" y="39"/>
                    <a:pt x="2787" y="0"/>
                    <a:pt x="26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9"/>
            <p:cNvSpPr/>
            <p:nvPr/>
          </p:nvSpPr>
          <p:spPr>
            <a:xfrm>
              <a:off x="5836180" y="2305138"/>
              <a:ext cx="109517" cy="63838"/>
            </a:xfrm>
            <a:custGeom>
              <a:rect b="b" l="l" r="r" t="t"/>
              <a:pathLst>
                <a:path extrusionOk="0" h="1828" w="3136">
                  <a:moveTo>
                    <a:pt x="2727" y="1"/>
                  </a:moveTo>
                  <a:cubicBezTo>
                    <a:pt x="2573" y="1"/>
                    <a:pt x="2399" y="58"/>
                    <a:pt x="2261" y="102"/>
                  </a:cubicBezTo>
                  <a:cubicBezTo>
                    <a:pt x="1527" y="328"/>
                    <a:pt x="1002" y="608"/>
                    <a:pt x="749" y="799"/>
                  </a:cubicBezTo>
                  <a:cubicBezTo>
                    <a:pt x="380" y="1078"/>
                    <a:pt x="354" y="1101"/>
                    <a:pt x="321" y="1166"/>
                  </a:cubicBezTo>
                  <a:cubicBezTo>
                    <a:pt x="1" y="1506"/>
                    <a:pt x="239" y="1827"/>
                    <a:pt x="521" y="1827"/>
                  </a:cubicBezTo>
                  <a:cubicBezTo>
                    <a:pt x="597" y="1826"/>
                    <a:pt x="670" y="1802"/>
                    <a:pt x="728" y="1753"/>
                  </a:cubicBezTo>
                  <a:cubicBezTo>
                    <a:pt x="886" y="1619"/>
                    <a:pt x="1602" y="1159"/>
                    <a:pt x="1942" y="1028"/>
                  </a:cubicBezTo>
                  <a:cubicBezTo>
                    <a:pt x="2349" y="873"/>
                    <a:pt x="2128" y="951"/>
                    <a:pt x="2820" y="730"/>
                  </a:cubicBezTo>
                  <a:cubicBezTo>
                    <a:pt x="3016" y="676"/>
                    <a:pt x="3136" y="466"/>
                    <a:pt x="3082" y="269"/>
                  </a:cubicBezTo>
                  <a:cubicBezTo>
                    <a:pt x="3026" y="63"/>
                    <a:pt x="2887" y="1"/>
                    <a:pt x="27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9"/>
            <p:cNvSpPr/>
            <p:nvPr/>
          </p:nvSpPr>
          <p:spPr>
            <a:xfrm>
              <a:off x="5989380" y="2246889"/>
              <a:ext cx="130296" cy="65375"/>
            </a:xfrm>
            <a:custGeom>
              <a:rect b="b" l="l" r="r" t="t"/>
              <a:pathLst>
                <a:path extrusionOk="0" h="1872" w="3731">
                  <a:moveTo>
                    <a:pt x="3140" y="0"/>
                  </a:moveTo>
                  <a:cubicBezTo>
                    <a:pt x="3106" y="0"/>
                    <a:pt x="3070" y="4"/>
                    <a:pt x="3034" y="14"/>
                  </a:cubicBezTo>
                  <a:cubicBezTo>
                    <a:pt x="2803" y="73"/>
                    <a:pt x="2117" y="328"/>
                    <a:pt x="1488" y="603"/>
                  </a:cubicBezTo>
                  <a:cubicBezTo>
                    <a:pt x="1" y="1245"/>
                    <a:pt x="494" y="1872"/>
                    <a:pt x="854" y="1872"/>
                  </a:cubicBezTo>
                  <a:cubicBezTo>
                    <a:pt x="985" y="1872"/>
                    <a:pt x="1111" y="1806"/>
                    <a:pt x="1184" y="1674"/>
                  </a:cubicBezTo>
                  <a:cubicBezTo>
                    <a:pt x="1446" y="1485"/>
                    <a:pt x="3140" y="818"/>
                    <a:pt x="3206" y="796"/>
                  </a:cubicBezTo>
                  <a:cubicBezTo>
                    <a:pt x="3731" y="607"/>
                    <a:pt x="3543" y="0"/>
                    <a:pt x="31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9"/>
          <p:cNvSpPr/>
          <p:nvPr/>
        </p:nvSpPr>
        <p:spPr>
          <a:xfrm>
            <a:off x="2438403" y="1232663"/>
            <a:ext cx="66" cy="66"/>
          </a:xfrm>
          <a:custGeom>
            <a:rect b="b" l="l" r="r" t="t"/>
            <a:pathLst>
              <a:path extrusionOk="0" h="1" w="1">
                <a:moveTo>
                  <a:pt x="0" y="1"/>
                </a:moveTo>
                <a:lnTo>
                  <a:pt x="0" y="1"/>
                </a:lnTo>
                <a:lnTo>
                  <a:pt x="0" y="1"/>
                </a:ln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9"/>
          <p:cNvGrpSpPr/>
          <p:nvPr/>
        </p:nvGrpSpPr>
        <p:grpSpPr>
          <a:xfrm rot="3094563">
            <a:off x="289220" y="62046"/>
            <a:ext cx="754788" cy="1974738"/>
            <a:chOff x="1449768" y="944283"/>
            <a:chExt cx="235447" cy="615997"/>
          </a:xfrm>
        </p:grpSpPr>
        <p:sp>
          <p:nvSpPr>
            <p:cNvPr id="444" name="Google Shape;444;p9"/>
            <p:cNvSpPr/>
            <p:nvPr/>
          </p:nvSpPr>
          <p:spPr>
            <a:xfrm>
              <a:off x="1449768" y="944283"/>
              <a:ext cx="235447" cy="562567"/>
            </a:xfrm>
            <a:custGeom>
              <a:rect b="b" l="l" r="r" t="t"/>
              <a:pathLst>
                <a:path extrusionOk="0" h="16109" w="6742">
                  <a:moveTo>
                    <a:pt x="5490" y="1"/>
                  </a:moveTo>
                  <a:cubicBezTo>
                    <a:pt x="5412" y="1"/>
                    <a:pt x="5332" y="7"/>
                    <a:pt x="5250" y="19"/>
                  </a:cubicBezTo>
                  <a:cubicBezTo>
                    <a:pt x="4944" y="65"/>
                    <a:pt x="4617" y="171"/>
                    <a:pt x="4247" y="346"/>
                  </a:cubicBezTo>
                  <a:cubicBezTo>
                    <a:pt x="3734" y="588"/>
                    <a:pt x="3244" y="950"/>
                    <a:pt x="2793" y="1423"/>
                  </a:cubicBezTo>
                  <a:cubicBezTo>
                    <a:pt x="2365" y="1872"/>
                    <a:pt x="1987" y="2400"/>
                    <a:pt x="1636" y="3042"/>
                  </a:cubicBezTo>
                  <a:cubicBezTo>
                    <a:pt x="1312" y="3636"/>
                    <a:pt x="1040" y="4288"/>
                    <a:pt x="800" y="5026"/>
                  </a:cubicBezTo>
                  <a:cubicBezTo>
                    <a:pt x="577" y="5718"/>
                    <a:pt x="395" y="6463"/>
                    <a:pt x="267" y="7243"/>
                  </a:cubicBezTo>
                  <a:cubicBezTo>
                    <a:pt x="140" y="7990"/>
                    <a:pt x="61" y="8769"/>
                    <a:pt x="29" y="9556"/>
                  </a:cubicBezTo>
                  <a:cubicBezTo>
                    <a:pt x="0" y="10322"/>
                    <a:pt x="20" y="11084"/>
                    <a:pt x="87" y="11818"/>
                  </a:cubicBezTo>
                  <a:cubicBezTo>
                    <a:pt x="152" y="12544"/>
                    <a:pt x="268" y="13240"/>
                    <a:pt x="432" y="13886"/>
                  </a:cubicBezTo>
                  <a:cubicBezTo>
                    <a:pt x="539" y="14310"/>
                    <a:pt x="668" y="14710"/>
                    <a:pt x="815" y="15073"/>
                  </a:cubicBezTo>
                  <a:cubicBezTo>
                    <a:pt x="765" y="15350"/>
                    <a:pt x="726" y="15623"/>
                    <a:pt x="704" y="15884"/>
                  </a:cubicBezTo>
                  <a:lnTo>
                    <a:pt x="700" y="15906"/>
                  </a:lnTo>
                  <a:lnTo>
                    <a:pt x="699" y="15929"/>
                  </a:lnTo>
                  <a:cubicBezTo>
                    <a:pt x="699" y="15962"/>
                    <a:pt x="706" y="15990"/>
                    <a:pt x="724" y="16018"/>
                  </a:cubicBezTo>
                  <a:cubicBezTo>
                    <a:pt x="747" y="16060"/>
                    <a:pt x="787" y="16092"/>
                    <a:pt x="835" y="16105"/>
                  </a:cubicBezTo>
                  <a:cubicBezTo>
                    <a:pt x="849" y="16107"/>
                    <a:pt x="864" y="16109"/>
                    <a:pt x="878" y="16109"/>
                  </a:cubicBezTo>
                  <a:cubicBezTo>
                    <a:pt x="910" y="16109"/>
                    <a:pt x="940" y="16100"/>
                    <a:pt x="971" y="16085"/>
                  </a:cubicBezTo>
                  <a:cubicBezTo>
                    <a:pt x="1007" y="16063"/>
                    <a:pt x="1049" y="16019"/>
                    <a:pt x="1055" y="15973"/>
                  </a:cubicBezTo>
                  <a:cubicBezTo>
                    <a:pt x="1062" y="15916"/>
                    <a:pt x="1072" y="15859"/>
                    <a:pt x="1083" y="15804"/>
                  </a:cubicBezTo>
                  <a:lnTo>
                    <a:pt x="1091" y="15753"/>
                  </a:lnTo>
                  <a:cubicBezTo>
                    <a:pt x="1095" y="15732"/>
                    <a:pt x="1098" y="15711"/>
                    <a:pt x="1100" y="15688"/>
                  </a:cubicBezTo>
                  <a:cubicBezTo>
                    <a:pt x="1117" y="15721"/>
                    <a:pt x="1134" y="15754"/>
                    <a:pt x="1152" y="15787"/>
                  </a:cubicBezTo>
                  <a:cubicBezTo>
                    <a:pt x="1150" y="15776"/>
                    <a:pt x="1150" y="15768"/>
                    <a:pt x="1147" y="15757"/>
                  </a:cubicBezTo>
                  <a:cubicBezTo>
                    <a:pt x="1139" y="15644"/>
                    <a:pt x="1138" y="15529"/>
                    <a:pt x="1143" y="15416"/>
                  </a:cubicBezTo>
                  <a:cubicBezTo>
                    <a:pt x="1145" y="15402"/>
                    <a:pt x="1150" y="15388"/>
                    <a:pt x="1158" y="15380"/>
                  </a:cubicBezTo>
                  <a:cubicBezTo>
                    <a:pt x="1185" y="15246"/>
                    <a:pt x="1212" y="15112"/>
                    <a:pt x="1243" y="14980"/>
                  </a:cubicBezTo>
                  <a:cubicBezTo>
                    <a:pt x="1312" y="14662"/>
                    <a:pt x="1399" y="14327"/>
                    <a:pt x="1505" y="13955"/>
                  </a:cubicBezTo>
                  <a:cubicBezTo>
                    <a:pt x="1689" y="13324"/>
                    <a:pt x="1916" y="12677"/>
                    <a:pt x="2199" y="11978"/>
                  </a:cubicBezTo>
                  <a:lnTo>
                    <a:pt x="2197" y="11978"/>
                  </a:lnTo>
                  <a:lnTo>
                    <a:pt x="2188" y="11994"/>
                  </a:lnTo>
                  <a:cubicBezTo>
                    <a:pt x="2741" y="10660"/>
                    <a:pt x="3458" y="9384"/>
                    <a:pt x="4154" y="8153"/>
                  </a:cubicBezTo>
                  <a:cubicBezTo>
                    <a:pt x="4606" y="7352"/>
                    <a:pt x="5074" y="6524"/>
                    <a:pt x="5492" y="5685"/>
                  </a:cubicBezTo>
                  <a:cubicBezTo>
                    <a:pt x="5771" y="5123"/>
                    <a:pt x="5998" y="4616"/>
                    <a:pt x="6186" y="4137"/>
                  </a:cubicBezTo>
                  <a:cubicBezTo>
                    <a:pt x="6287" y="3884"/>
                    <a:pt x="6377" y="3613"/>
                    <a:pt x="6458" y="3330"/>
                  </a:cubicBezTo>
                  <a:cubicBezTo>
                    <a:pt x="6548" y="3012"/>
                    <a:pt x="6617" y="2701"/>
                    <a:pt x="6665" y="2403"/>
                  </a:cubicBezTo>
                  <a:cubicBezTo>
                    <a:pt x="6718" y="2055"/>
                    <a:pt x="6741" y="1750"/>
                    <a:pt x="6732" y="1467"/>
                  </a:cubicBezTo>
                  <a:cubicBezTo>
                    <a:pt x="6716" y="1003"/>
                    <a:pt x="6596" y="395"/>
                    <a:pt x="6099" y="128"/>
                  </a:cubicBezTo>
                  <a:cubicBezTo>
                    <a:pt x="5938" y="43"/>
                    <a:pt x="5749" y="1"/>
                    <a:pt x="5531" y="1"/>
                  </a:cubicBezTo>
                  <a:cubicBezTo>
                    <a:pt x="5517" y="1"/>
                    <a:pt x="5504" y="1"/>
                    <a:pt x="54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9"/>
            <p:cNvSpPr/>
            <p:nvPr/>
          </p:nvSpPr>
          <p:spPr>
            <a:xfrm>
              <a:off x="1460035" y="978087"/>
              <a:ext cx="188372" cy="582193"/>
            </a:xfrm>
            <a:custGeom>
              <a:rect b="b" l="l" r="r" t="t"/>
              <a:pathLst>
                <a:path extrusionOk="0" h="16671" w="5394">
                  <a:moveTo>
                    <a:pt x="2449" y="5036"/>
                  </a:moveTo>
                  <a:cubicBezTo>
                    <a:pt x="2449" y="5036"/>
                    <a:pt x="2449" y="5036"/>
                    <a:pt x="2449" y="5037"/>
                  </a:cubicBezTo>
                  <a:lnTo>
                    <a:pt x="2449" y="5037"/>
                  </a:lnTo>
                  <a:cubicBezTo>
                    <a:pt x="2449" y="5036"/>
                    <a:pt x="2449" y="5036"/>
                    <a:pt x="2449" y="5036"/>
                  </a:cubicBezTo>
                  <a:close/>
                  <a:moveTo>
                    <a:pt x="3024" y="5764"/>
                  </a:moveTo>
                  <a:lnTo>
                    <a:pt x="3024" y="5764"/>
                  </a:lnTo>
                  <a:cubicBezTo>
                    <a:pt x="3023" y="5764"/>
                    <a:pt x="3023" y="5765"/>
                    <a:pt x="3022" y="5766"/>
                  </a:cubicBezTo>
                  <a:cubicBezTo>
                    <a:pt x="3022" y="5765"/>
                    <a:pt x="3023" y="5765"/>
                    <a:pt x="3024" y="5764"/>
                  </a:cubicBezTo>
                  <a:close/>
                  <a:moveTo>
                    <a:pt x="1499" y="6534"/>
                  </a:moveTo>
                  <a:cubicBezTo>
                    <a:pt x="1500" y="6536"/>
                    <a:pt x="1500" y="6537"/>
                    <a:pt x="1501" y="6539"/>
                  </a:cubicBezTo>
                  <a:cubicBezTo>
                    <a:pt x="1500" y="6537"/>
                    <a:pt x="1500" y="6536"/>
                    <a:pt x="1499" y="6534"/>
                  </a:cubicBezTo>
                  <a:close/>
                  <a:moveTo>
                    <a:pt x="10" y="9548"/>
                  </a:moveTo>
                  <a:cubicBezTo>
                    <a:pt x="10" y="9549"/>
                    <a:pt x="10" y="9550"/>
                    <a:pt x="10" y="9550"/>
                  </a:cubicBezTo>
                  <a:lnTo>
                    <a:pt x="10" y="9550"/>
                  </a:lnTo>
                  <a:cubicBezTo>
                    <a:pt x="10" y="9550"/>
                    <a:pt x="10" y="9549"/>
                    <a:pt x="10" y="9548"/>
                  </a:cubicBezTo>
                  <a:close/>
                  <a:moveTo>
                    <a:pt x="935" y="10767"/>
                  </a:moveTo>
                  <a:cubicBezTo>
                    <a:pt x="935" y="10771"/>
                    <a:pt x="934" y="10774"/>
                    <a:pt x="934" y="10777"/>
                  </a:cubicBezTo>
                  <a:lnTo>
                    <a:pt x="934" y="10777"/>
                  </a:lnTo>
                  <a:cubicBezTo>
                    <a:pt x="935" y="10774"/>
                    <a:pt x="935" y="10770"/>
                    <a:pt x="935" y="10767"/>
                  </a:cubicBezTo>
                  <a:close/>
                  <a:moveTo>
                    <a:pt x="507" y="10933"/>
                  </a:moveTo>
                  <a:cubicBezTo>
                    <a:pt x="507" y="10934"/>
                    <a:pt x="507" y="10934"/>
                    <a:pt x="507" y="10934"/>
                  </a:cubicBezTo>
                  <a:cubicBezTo>
                    <a:pt x="507" y="10934"/>
                    <a:pt x="507" y="10934"/>
                    <a:pt x="507" y="10933"/>
                  </a:cubicBezTo>
                  <a:close/>
                  <a:moveTo>
                    <a:pt x="5025" y="1"/>
                  </a:moveTo>
                  <a:cubicBezTo>
                    <a:pt x="5007" y="1"/>
                    <a:pt x="4992" y="9"/>
                    <a:pt x="4981" y="26"/>
                  </a:cubicBezTo>
                  <a:cubicBezTo>
                    <a:pt x="4749" y="382"/>
                    <a:pt x="4519" y="742"/>
                    <a:pt x="4296" y="1105"/>
                  </a:cubicBezTo>
                  <a:cubicBezTo>
                    <a:pt x="4294" y="1104"/>
                    <a:pt x="4289" y="1100"/>
                    <a:pt x="4287" y="1098"/>
                  </a:cubicBezTo>
                  <a:cubicBezTo>
                    <a:pt x="4274" y="1086"/>
                    <a:pt x="4263" y="1072"/>
                    <a:pt x="4254" y="1057"/>
                  </a:cubicBezTo>
                  <a:cubicBezTo>
                    <a:pt x="4238" y="1029"/>
                    <a:pt x="4226" y="999"/>
                    <a:pt x="4215" y="969"/>
                  </a:cubicBezTo>
                  <a:cubicBezTo>
                    <a:pt x="4197" y="906"/>
                    <a:pt x="4186" y="840"/>
                    <a:pt x="4178" y="775"/>
                  </a:cubicBezTo>
                  <a:cubicBezTo>
                    <a:pt x="4167" y="687"/>
                    <a:pt x="4162" y="596"/>
                    <a:pt x="4160" y="506"/>
                  </a:cubicBezTo>
                  <a:lnTo>
                    <a:pt x="4160" y="520"/>
                  </a:lnTo>
                  <a:cubicBezTo>
                    <a:pt x="4158" y="416"/>
                    <a:pt x="4158" y="314"/>
                    <a:pt x="4160" y="211"/>
                  </a:cubicBezTo>
                  <a:cubicBezTo>
                    <a:pt x="4160" y="197"/>
                    <a:pt x="4158" y="184"/>
                    <a:pt x="4150" y="175"/>
                  </a:cubicBezTo>
                  <a:cubicBezTo>
                    <a:pt x="4142" y="164"/>
                    <a:pt x="4129" y="157"/>
                    <a:pt x="4117" y="155"/>
                  </a:cubicBezTo>
                  <a:lnTo>
                    <a:pt x="4114" y="155"/>
                  </a:lnTo>
                  <a:cubicBezTo>
                    <a:pt x="4089" y="155"/>
                    <a:pt x="4063" y="175"/>
                    <a:pt x="4063" y="201"/>
                  </a:cubicBezTo>
                  <a:cubicBezTo>
                    <a:pt x="4062" y="334"/>
                    <a:pt x="4062" y="465"/>
                    <a:pt x="4067" y="597"/>
                  </a:cubicBezTo>
                  <a:cubicBezTo>
                    <a:pt x="4073" y="705"/>
                    <a:pt x="4081" y="811"/>
                    <a:pt x="4102" y="916"/>
                  </a:cubicBezTo>
                  <a:cubicBezTo>
                    <a:pt x="4121" y="1016"/>
                    <a:pt x="4162" y="1126"/>
                    <a:pt x="4247" y="1185"/>
                  </a:cubicBezTo>
                  <a:cubicBezTo>
                    <a:pt x="4183" y="1289"/>
                    <a:pt x="4118" y="1391"/>
                    <a:pt x="4056" y="1495"/>
                  </a:cubicBezTo>
                  <a:cubicBezTo>
                    <a:pt x="3841" y="1855"/>
                    <a:pt x="3635" y="2223"/>
                    <a:pt x="3434" y="2591"/>
                  </a:cubicBezTo>
                  <a:cubicBezTo>
                    <a:pt x="3420" y="2580"/>
                    <a:pt x="3406" y="2571"/>
                    <a:pt x="3394" y="2559"/>
                  </a:cubicBezTo>
                  <a:cubicBezTo>
                    <a:pt x="3373" y="2538"/>
                    <a:pt x="3356" y="2517"/>
                    <a:pt x="3338" y="2494"/>
                  </a:cubicBezTo>
                  <a:cubicBezTo>
                    <a:pt x="3316" y="2458"/>
                    <a:pt x="3301" y="2418"/>
                    <a:pt x="3287" y="2377"/>
                  </a:cubicBezTo>
                  <a:cubicBezTo>
                    <a:pt x="3233" y="2200"/>
                    <a:pt x="3224" y="2015"/>
                    <a:pt x="3218" y="1831"/>
                  </a:cubicBezTo>
                  <a:lnTo>
                    <a:pt x="3218" y="1837"/>
                  </a:lnTo>
                  <a:cubicBezTo>
                    <a:pt x="3214" y="1713"/>
                    <a:pt x="3214" y="1590"/>
                    <a:pt x="3213" y="1466"/>
                  </a:cubicBezTo>
                  <a:cubicBezTo>
                    <a:pt x="3213" y="1361"/>
                    <a:pt x="3211" y="1256"/>
                    <a:pt x="3199" y="1149"/>
                  </a:cubicBezTo>
                  <a:cubicBezTo>
                    <a:pt x="3196" y="1126"/>
                    <a:pt x="3173" y="1108"/>
                    <a:pt x="3149" y="1108"/>
                  </a:cubicBezTo>
                  <a:lnTo>
                    <a:pt x="3141" y="1108"/>
                  </a:lnTo>
                  <a:cubicBezTo>
                    <a:pt x="3113" y="1114"/>
                    <a:pt x="3097" y="1140"/>
                    <a:pt x="3099" y="1165"/>
                  </a:cubicBezTo>
                  <a:cubicBezTo>
                    <a:pt x="3106" y="1221"/>
                    <a:pt x="3108" y="1278"/>
                    <a:pt x="3109" y="1333"/>
                  </a:cubicBezTo>
                  <a:lnTo>
                    <a:pt x="3109" y="1319"/>
                  </a:lnTo>
                  <a:cubicBezTo>
                    <a:pt x="3115" y="1504"/>
                    <a:pt x="3109" y="1688"/>
                    <a:pt x="3116" y="1873"/>
                  </a:cubicBezTo>
                  <a:cubicBezTo>
                    <a:pt x="3120" y="1975"/>
                    <a:pt x="3124" y="2076"/>
                    <a:pt x="3138" y="2177"/>
                  </a:cubicBezTo>
                  <a:cubicBezTo>
                    <a:pt x="3149" y="2262"/>
                    <a:pt x="3166" y="2348"/>
                    <a:pt x="3193" y="2428"/>
                  </a:cubicBezTo>
                  <a:cubicBezTo>
                    <a:pt x="3214" y="2495"/>
                    <a:pt x="3249" y="2558"/>
                    <a:pt x="3297" y="2611"/>
                  </a:cubicBezTo>
                  <a:cubicBezTo>
                    <a:pt x="3320" y="2638"/>
                    <a:pt x="3345" y="2660"/>
                    <a:pt x="3373" y="2680"/>
                  </a:cubicBezTo>
                  <a:cubicBezTo>
                    <a:pt x="3376" y="2682"/>
                    <a:pt x="3378" y="2683"/>
                    <a:pt x="3380" y="2683"/>
                  </a:cubicBezTo>
                  <a:cubicBezTo>
                    <a:pt x="3322" y="2791"/>
                    <a:pt x="3262" y="2897"/>
                    <a:pt x="3206" y="3005"/>
                  </a:cubicBezTo>
                  <a:cubicBezTo>
                    <a:pt x="2957" y="3476"/>
                    <a:pt x="2723" y="3953"/>
                    <a:pt x="2502" y="4439"/>
                  </a:cubicBezTo>
                  <a:cubicBezTo>
                    <a:pt x="2492" y="4402"/>
                    <a:pt x="2482" y="4365"/>
                    <a:pt x="2471" y="4329"/>
                  </a:cubicBezTo>
                  <a:cubicBezTo>
                    <a:pt x="2460" y="4290"/>
                    <a:pt x="2447" y="4254"/>
                    <a:pt x="2433" y="4216"/>
                  </a:cubicBezTo>
                  <a:cubicBezTo>
                    <a:pt x="2423" y="4191"/>
                    <a:pt x="2412" y="4163"/>
                    <a:pt x="2402" y="4135"/>
                  </a:cubicBezTo>
                  <a:cubicBezTo>
                    <a:pt x="2391" y="4111"/>
                    <a:pt x="2384" y="4084"/>
                    <a:pt x="2376" y="4060"/>
                  </a:cubicBezTo>
                  <a:lnTo>
                    <a:pt x="2376" y="4062"/>
                  </a:lnTo>
                  <a:lnTo>
                    <a:pt x="2372" y="4053"/>
                  </a:lnTo>
                  <a:lnTo>
                    <a:pt x="2372" y="4050"/>
                  </a:lnTo>
                  <a:cubicBezTo>
                    <a:pt x="2285" y="3742"/>
                    <a:pt x="2262" y="3419"/>
                    <a:pt x="2252" y="3100"/>
                  </a:cubicBezTo>
                  <a:lnTo>
                    <a:pt x="2252" y="3114"/>
                  </a:lnTo>
                  <a:cubicBezTo>
                    <a:pt x="2245" y="2876"/>
                    <a:pt x="2245" y="2640"/>
                    <a:pt x="2234" y="2404"/>
                  </a:cubicBezTo>
                  <a:cubicBezTo>
                    <a:pt x="2234" y="2392"/>
                    <a:pt x="2224" y="2379"/>
                    <a:pt x="2213" y="2373"/>
                  </a:cubicBezTo>
                  <a:cubicBezTo>
                    <a:pt x="2205" y="2366"/>
                    <a:pt x="2195" y="2363"/>
                    <a:pt x="2184" y="2363"/>
                  </a:cubicBezTo>
                  <a:lnTo>
                    <a:pt x="2176" y="2363"/>
                  </a:lnTo>
                  <a:cubicBezTo>
                    <a:pt x="2164" y="2364"/>
                    <a:pt x="2151" y="2371"/>
                    <a:pt x="2144" y="2384"/>
                  </a:cubicBezTo>
                  <a:cubicBezTo>
                    <a:pt x="2136" y="2396"/>
                    <a:pt x="2136" y="2407"/>
                    <a:pt x="2136" y="2421"/>
                  </a:cubicBezTo>
                  <a:lnTo>
                    <a:pt x="2141" y="2541"/>
                  </a:lnTo>
                  <a:lnTo>
                    <a:pt x="2141" y="2535"/>
                  </a:lnTo>
                  <a:cubicBezTo>
                    <a:pt x="2150" y="2852"/>
                    <a:pt x="2148" y="3166"/>
                    <a:pt x="2172" y="3482"/>
                  </a:cubicBezTo>
                  <a:cubicBezTo>
                    <a:pt x="2184" y="3643"/>
                    <a:pt x="2206" y="3804"/>
                    <a:pt x="2244" y="3960"/>
                  </a:cubicBezTo>
                  <a:cubicBezTo>
                    <a:pt x="2259" y="4025"/>
                    <a:pt x="2275" y="4089"/>
                    <a:pt x="2296" y="4151"/>
                  </a:cubicBezTo>
                  <a:cubicBezTo>
                    <a:pt x="2308" y="4189"/>
                    <a:pt x="2322" y="4225"/>
                    <a:pt x="2336" y="4261"/>
                  </a:cubicBezTo>
                  <a:cubicBezTo>
                    <a:pt x="2347" y="4290"/>
                    <a:pt x="2357" y="4322"/>
                    <a:pt x="2365" y="4351"/>
                  </a:cubicBezTo>
                  <a:cubicBezTo>
                    <a:pt x="2382" y="4400"/>
                    <a:pt x="2391" y="4453"/>
                    <a:pt x="2406" y="4503"/>
                  </a:cubicBezTo>
                  <a:cubicBezTo>
                    <a:pt x="2413" y="4529"/>
                    <a:pt x="2424" y="4552"/>
                    <a:pt x="2438" y="4576"/>
                  </a:cubicBezTo>
                  <a:cubicBezTo>
                    <a:pt x="2204" y="5095"/>
                    <a:pt x="1984" y="5621"/>
                    <a:pt x="1781" y="6152"/>
                  </a:cubicBezTo>
                  <a:cubicBezTo>
                    <a:pt x="1729" y="6289"/>
                    <a:pt x="1680" y="6427"/>
                    <a:pt x="1631" y="6565"/>
                  </a:cubicBezTo>
                  <a:cubicBezTo>
                    <a:pt x="1629" y="6560"/>
                    <a:pt x="1629" y="6554"/>
                    <a:pt x="1627" y="6550"/>
                  </a:cubicBezTo>
                  <a:cubicBezTo>
                    <a:pt x="1617" y="6510"/>
                    <a:pt x="1603" y="6471"/>
                    <a:pt x="1589" y="6434"/>
                  </a:cubicBezTo>
                  <a:cubicBezTo>
                    <a:pt x="1569" y="6380"/>
                    <a:pt x="1540" y="6330"/>
                    <a:pt x="1515" y="6277"/>
                  </a:cubicBezTo>
                  <a:cubicBezTo>
                    <a:pt x="1486" y="6213"/>
                    <a:pt x="1464" y="6147"/>
                    <a:pt x="1443" y="6082"/>
                  </a:cubicBezTo>
                  <a:cubicBezTo>
                    <a:pt x="1361" y="5811"/>
                    <a:pt x="1327" y="5530"/>
                    <a:pt x="1302" y="5248"/>
                  </a:cubicBezTo>
                  <a:cubicBezTo>
                    <a:pt x="1279" y="4976"/>
                    <a:pt x="1268" y="4701"/>
                    <a:pt x="1245" y="4428"/>
                  </a:cubicBezTo>
                  <a:cubicBezTo>
                    <a:pt x="1244" y="4405"/>
                    <a:pt x="1218" y="4387"/>
                    <a:pt x="1196" y="4387"/>
                  </a:cubicBezTo>
                  <a:lnTo>
                    <a:pt x="1189" y="4387"/>
                  </a:lnTo>
                  <a:cubicBezTo>
                    <a:pt x="1161" y="4392"/>
                    <a:pt x="1146" y="4418"/>
                    <a:pt x="1149" y="4445"/>
                  </a:cubicBezTo>
                  <a:cubicBezTo>
                    <a:pt x="1163" y="4617"/>
                    <a:pt x="1171" y="4790"/>
                    <a:pt x="1181" y="4962"/>
                  </a:cubicBezTo>
                  <a:cubicBezTo>
                    <a:pt x="1190" y="5153"/>
                    <a:pt x="1205" y="5346"/>
                    <a:pt x="1226" y="5538"/>
                  </a:cubicBezTo>
                  <a:cubicBezTo>
                    <a:pt x="1250" y="5723"/>
                    <a:pt x="1279" y="5905"/>
                    <a:pt x="1328" y="6085"/>
                  </a:cubicBezTo>
                  <a:cubicBezTo>
                    <a:pt x="1350" y="6166"/>
                    <a:pt x="1377" y="6246"/>
                    <a:pt x="1410" y="6325"/>
                  </a:cubicBezTo>
                  <a:cubicBezTo>
                    <a:pt x="1425" y="6365"/>
                    <a:pt x="1446" y="6401"/>
                    <a:pt x="1465" y="6441"/>
                  </a:cubicBezTo>
                  <a:cubicBezTo>
                    <a:pt x="1478" y="6469"/>
                    <a:pt x="1489" y="6499"/>
                    <a:pt x="1498" y="6530"/>
                  </a:cubicBezTo>
                  <a:lnTo>
                    <a:pt x="1498" y="6530"/>
                  </a:lnTo>
                  <a:cubicBezTo>
                    <a:pt x="1508" y="6567"/>
                    <a:pt x="1515" y="6607"/>
                    <a:pt x="1526" y="6644"/>
                  </a:cubicBezTo>
                  <a:cubicBezTo>
                    <a:pt x="1534" y="6676"/>
                    <a:pt x="1548" y="6703"/>
                    <a:pt x="1574" y="6720"/>
                  </a:cubicBezTo>
                  <a:lnTo>
                    <a:pt x="1575" y="6720"/>
                  </a:lnTo>
                  <a:cubicBezTo>
                    <a:pt x="1332" y="7406"/>
                    <a:pt x="1117" y="8103"/>
                    <a:pt x="938" y="8808"/>
                  </a:cubicBezTo>
                  <a:cubicBezTo>
                    <a:pt x="934" y="8802"/>
                    <a:pt x="928" y="8796"/>
                    <a:pt x="924" y="8789"/>
                  </a:cubicBezTo>
                  <a:cubicBezTo>
                    <a:pt x="876" y="8705"/>
                    <a:pt x="841" y="8611"/>
                    <a:pt x="812" y="8519"/>
                  </a:cubicBezTo>
                  <a:lnTo>
                    <a:pt x="812" y="8521"/>
                  </a:lnTo>
                  <a:lnTo>
                    <a:pt x="811" y="8514"/>
                  </a:lnTo>
                  <a:lnTo>
                    <a:pt x="811" y="8513"/>
                  </a:lnTo>
                  <a:cubicBezTo>
                    <a:pt x="721" y="8209"/>
                    <a:pt x="678" y="7893"/>
                    <a:pt x="639" y="7580"/>
                  </a:cubicBezTo>
                  <a:cubicBezTo>
                    <a:pt x="623" y="7433"/>
                    <a:pt x="609" y="7284"/>
                    <a:pt x="595" y="7137"/>
                  </a:cubicBezTo>
                  <a:cubicBezTo>
                    <a:pt x="587" y="7034"/>
                    <a:pt x="577" y="6934"/>
                    <a:pt x="568" y="6833"/>
                  </a:cubicBezTo>
                  <a:cubicBezTo>
                    <a:pt x="566" y="6808"/>
                    <a:pt x="541" y="6792"/>
                    <a:pt x="518" y="6792"/>
                  </a:cubicBezTo>
                  <a:lnTo>
                    <a:pt x="508" y="6792"/>
                  </a:lnTo>
                  <a:cubicBezTo>
                    <a:pt x="481" y="6796"/>
                    <a:pt x="466" y="6822"/>
                    <a:pt x="470" y="6848"/>
                  </a:cubicBezTo>
                  <a:cubicBezTo>
                    <a:pt x="481" y="6974"/>
                    <a:pt x="492" y="7099"/>
                    <a:pt x="501" y="7228"/>
                  </a:cubicBezTo>
                  <a:cubicBezTo>
                    <a:pt x="519" y="7413"/>
                    <a:pt x="539" y="7596"/>
                    <a:pt x="562" y="7781"/>
                  </a:cubicBezTo>
                  <a:cubicBezTo>
                    <a:pt x="587" y="7975"/>
                    <a:pt x="619" y="8168"/>
                    <a:pt x="660" y="8358"/>
                  </a:cubicBezTo>
                  <a:cubicBezTo>
                    <a:pt x="678" y="8437"/>
                    <a:pt x="700" y="8514"/>
                    <a:pt x="722" y="8593"/>
                  </a:cubicBezTo>
                  <a:cubicBezTo>
                    <a:pt x="746" y="8665"/>
                    <a:pt x="773" y="8738"/>
                    <a:pt x="805" y="8807"/>
                  </a:cubicBezTo>
                  <a:cubicBezTo>
                    <a:pt x="830" y="8855"/>
                    <a:pt x="860" y="8901"/>
                    <a:pt x="898" y="8941"/>
                  </a:cubicBezTo>
                  <a:lnTo>
                    <a:pt x="902" y="8946"/>
                  </a:lnTo>
                  <a:cubicBezTo>
                    <a:pt x="860" y="9112"/>
                    <a:pt x="818" y="9278"/>
                    <a:pt x="780" y="9445"/>
                  </a:cubicBezTo>
                  <a:cubicBezTo>
                    <a:pt x="668" y="9936"/>
                    <a:pt x="581" y="10433"/>
                    <a:pt x="507" y="10933"/>
                  </a:cubicBezTo>
                  <a:lnTo>
                    <a:pt x="506" y="10930"/>
                  </a:lnTo>
                  <a:lnTo>
                    <a:pt x="506" y="10930"/>
                  </a:lnTo>
                  <a:cubicBezTo>
                    <a:pt x="506" y="10931"/>
                    <a:pt x="506" y="10931"/>
                    <a:pt x="506" y="10931"/>
                  </a:cubicBezTo>
                  <a:lnTo>
                    <a:pt x="506" y="10931"/>
                  </a:lnTo>
                  <a:cubicBezTo>
                    <a:pt x="505" y="10929"/>
                    <a:pt x="503" y="10928"/>
                    <a:pt x="501" y="10926"/>
                  </a:cubicBezTo>
                  <a:lnTo>
                    <a:pt x="501" y="10923"/>
                  </a:lnTo>
                  <a:cubicBezTo>
                    <a:pt x="449" y="10831"/>
                    <a:pt x="414" y="10726"/>
                    <a:pt x="381" y="10622"/>
                  </a:cubicBezTo>
                  <a:cubicBezTo>
                    <a:pt x="315" y="10408"/>
                    <a:pt x="265" y="10189"/>
                    <a:pt x="216" y="9971"/>
                  </a:cubicBezTo>
                  <a:cubicBezTo>
                    <a:pt x="195" y="9877"/>
                    <a:pt x="174" y="9782"/>
                    <a:pt x="152" y="9688"/>
                  </a:cubicBezTo>
                  <a:cubicBezTo>
                    <a:pt x="136" y="9623"/>
                    <a:pt x="120" y="9557"/>
                    <a:pt x="98" y="9493"/>
                  </a:cubicBezTo>
                  <a:cubicBezTo>
                    <a:pt x="91" y="9474"/>
                    <a:pt x="72" y="9464"/>
                    <a:pt x="51" y="9464"/>
                  </a:cubicBezTo>
                  <a:cubicBezTo>
                    <a:pt x="44" y="9464"/>
                    <a:pt x="38" y="9466"/>
                    <a:pt x="31" y="9467"/>
                  </a:cubicBezTo>
                  <a:cubicBezTo>
                    <a:pt x="18" y="9472"/>
                    <a:pt x="10" y="9483"/>
                    <a:pt x="4" y="9495"/>
                  </a:cubicBezTo>
                  <a:cubicBezTo>
                    <a:pt x="0" y="9508"/>
                    <a:pt x="2" y="9521"/>
                    <a:pt x="4" y="9535"/>
                  </a:cubicBezTo>
                  <a:cubicBezTo>
                    <a:pt x="7" y="9540"/>
                    <a:pt x="9" y="9547"/>
                    <a:pt x="11" y="9553"/>
                  </a:cubicBezTo>
                  <a:lnTo>
                    <a:pt x="11" y="9553"/>
                  </a:lnTo>
                  <a:cubicBezTo>
                    <a:pt x="11" y="9552"/>
                    <a:pt x="11" y="9551"/>
                    <a:pt x="10" y="9550"/>
                  </a:cubicBezTo>
                  <a:lnTo>
                    <a:pt x="10" y="9550"/>
                  </a:lnTo>
                  <a:cubicBezTo>
                    <a:pt x="25" y="9602"/>
                    <a:pt x="38" y="9652"/>
                    <a:pt x="50" y="9706"/>
                  </a:cubicBezTo>
                  <a:cubicBezTo>
                    <a:pt x="67" y="9780"/>
                    <a:pt x="83" y="9853"/>
                    <a:pt x="100" y="9927"/>
                  </a:cubicBezTo>
                  <a:cubicBezTo>
                    <a:pt x="141" y="10109"/>
                    <a:pt x="183" y="10292"/>
                    <a:pt x="231" y="10473"/>
                  </a:cubicBezTo>
                  <a:cubicBezTo>
                    <a:pt x="252" y="10553"/>
                    <a:pt x="276" y="10632"/>
                    <a:pt x="301" y="10712"/>
                  </a:cubicBezTo>
                  <a:cubicBezTo>
                    <a:pt x="323" y="10781"/>
                    <a:pt x="348" y="10846"/>
                    <a:pt x="380" y="10912"/>
                  </a:cubicBezTo>
                  <a:cubicBezTo>
                    <a:pt x="401" y="10958"/>
                    <a:pt x="427" y="11005"/>
                    <a:pt x="460" y="11043"/>
                  </a:cubicBezTo>
                  <a:cubicBezTo>
                    <a:pt x="467" y="11050"/>
                    <a:pt x="474" y="11055"/>
                    <a:pt x="483" y="11061"/>
                  </a:cubicBezTo>
                  <a:cubicBezTo>
                    <a:pt x="479" y="11085"/>
                    <a:pt x="474" y="11108"/>
                    <a:pt x="472" y="11130"/>
                  </a:cubicBezTo>
                  <a:cubicBezTo>
                    <a:pt x="391" y="11707"/>
                    <a:pt x="334" y="12286"/>
                    <a:pt x="304" y="12867"/>
                  </a:cubicBezTo>
                  <a:cubicBezTo>
                    <a:pt x="272" y="13454"/>
                    <a:pt x="274" y="14043"/>
                    <a:pt x="311" y="14633"/>
                  </a:cubicBezTo>
                  <a:cubicBezTo>
                    <a:pt x="327" y="14934"/>
                    <a:pt x="356" y="15236"/>
                    <a:pt x="391" y="15537"/>
                  </a:cubicBezTo>
                  <a:cubicBezTo>
                    <a:pt x="430" y="15850"/>
                    <a:pt x="470" y="16168"/>
                    <a:pt x="540" y="16476"/>
                  </a:cubicBezTo>
                  <a:cubicBezTo>
                    <a:pt x="566" y="16589"/>
                    <a:pt x="682" y="16670"/>
                    <a:pt x="794" y="16670"/>
                  </a:cubicBezTo>
                  <a:cubicBezTo>
                    <a:pt x="795" y="16670"/>
                    <a:pt x="796" y="16670"/>
                    <a:pt x="797" y="16670"/>
                  </a:cubicBezTo>
                  <a:cubicBezTo>
                    <a:pt x="866" y="16670"/>
                    <a:pt x="932" y="16641"/>
                    <a:pt x="982" y="16593"/>
                  </a:cubicBezTo>
                  <a:cubicBezTo>
                    <a:pt x="1029" y="16546"/>
                    <a:pt x="1066" y="16470"/>
                    <a:pt x="1059" y="16403"/>
                  </a:cubicBezTo>
                  <a:cubicBezTo>
                    <a:pt x="1033" y="16169"/>
                    <a:pt x="997" y="15937"/>
                    <a:pt x="968" y="15705"/>
                  </a:cubicBezTo>
                  <a:cubicBezTo>
                    <a:pt x="950" y="15562"/>
                    <a:pt x="934" y="15420"/>
                    <a:pt x="920" y="15275"/>
                  </a:cubicBezTo>
                  <a:cubicBezTo>
                    <a:pt x="907" y="15214"/>
                    <a:pt x="898" y="15153"/>
                    <a:pt x="891" y="15092"/>
                  </a:cubicBezTo>
                  <a:cubicBezTo>
                    <a:pt x="871" y="14989"/>
                    <a:pt x="853" y="14884"/>
                    <a:pt x="845" y="14779"/>
                  </a:cubicBezTo>
                  <a:cubicBezTo>
                    <a:pt x="837" y="14665"/>
                    <a:pt x="835" y="14551"/>
                    <a:pt x="840" y="14437"/>
                  </a:cubicBezTo>
                  <a:cubicBezTo>
                    <a:pt x="840" y="14428"/>
                    <a:pt x="844" y="14420"/>
                    <a:pt x="847" y="14413"/>
                  </a:cubicBezTo>
                  <a:cubicBezTo>
                    <a:pt x="830" y="14126"/>
                    <a:pt x="818" y="13840"/>
                    <a:pt x="809" y="13553"/>
                  </a:cubicBezTo>
                  <a:cubicBezTo>
                    <a:pt x="795" y="13082"/>
                    <a:pt x="802" y="12612"/>
                    <a:pt x="824" y="12141"/>
                  </a:cubicBezTo>
                  <a:cubicBezTo>
                    <a:pt x="844" y="11764"/>
                    <a:pt x="873" y="11389"/>
                    <a:pt x="911" y="11012"/>
                  </a:cubicBezTo>
                  <a:cubicBezTo>
                    <a:pt x="913" y="11010"/>
                    <a:pt x="916" y="11009"/>
                    <a:pt x="918" y="11006"/>
                  </a:cubicBezTo>
                  <a:cubicBezTo>
                    <a:pt x="978" y="10962"/>
                    <a:pt x="1030" y="10908"/>
                    <a:pt x="1081" y="10853"/>
                  </a:cubicBezTo>
                  <a:cubicBezTo>
                    <a:pt x="1147" y="10784"/>
                    <a:pt x="1205" y="10708"/>
                    <a:pt x="1261" y="10631"/>
                  </a:cubicBezTo>
                  <a:cubicBezTo>
                    <a:pt x="1374" y="10477"/>
                    <a:pt x="1473" y="10315"/>
                    <a:pt x="1571" y="10153"/>
                  </a:cubicBezTo>
                  <a:cubicBezTo>
                    <a:pt x="1613" y="10085"/>
                    <a:pt x="1653" y="10018"/>
                    <a:pt x="1694" y="9950"/>
                  </a:cubicBezTo>
                  <a:cubicBezTo>
                    <a:pt x="1727" y="9895"/>
                    <a:pt x="1762" y="9840"/>
                    <a:pt x="1798" y="9789"/>
                  </a:cubicBezTo>
                  <a:cubicBezTo>
                    <a:pt x="1816" y="9764"/>
                    <a:pt x="1811" y="9729"/>
                    <a:pt x="1785" y="9711"/>
                  </a:cubicBezTo>
                  <a:cubicBezTo>
                    <a:pt x="1776" y="9704"/>
                    <a:pt x="1764" y="9700"/>
                    <a:pt x="1752" y="9700"/>
                  </a:cubicBezTo>
                  <a:cubicBezTo>
                    <a:pt x="1735" y="9700"/>
                    <a:pt x="1719" y="9708"/>
                    <a:pt x="1708" y="9722"/>
                  </a:cubicBezTo>
                  <a:cubicBezTo>
                    <a:pt x="1661" y="9791"/>
                    <a:pt x="1620" y="9862"/>
                    <a:pt x="1578" y="9934"/>
                  </a:cubicBezTo>
                  <a:cubicBezTo>
                    <a:pt x="1522" y="10030"/>
                    <a:pt x="1465" y="10127"/>
                    <a:pt x="1406" y="10222"/>
                  </a:cubicBezTo>
                  <a:cubicBezTo>
                    <a:pt x="1342" y="10327"/>
                    <a:pt x="1273" y="10431"/>
                    <a:pt x="1203" y="10530"/>
                  </a:cubicBezTo>
                  <a:cubicBezTo>
                    <a:pt x="1132" y="10632"/>
                    <a:pt x="1056" y="10729"/>
                    <a:pt x="971" y="10818"/>
                  </a:cubicBezTo>
                  <a:cubicBezTo>
                    <a:pt x="956" y="10834"/>
                    <a:pt x="940" y="10847"/>
                    <a:pt x="925" y="10861"/>
                  </a:cubicBezTo>
                  <a:cubicBezTo>
                    <a:pt x="928" y="10838"/>
                    <a:pt x="928" y="10812"/>
                    <a:pt x="932" y="10788"/>
                  </a:cubicBezTo>
                  <a:cubicBezTo>
                    <a:pt x="932" y="10785"/>
                    <a:pt x="932" y="10784"/>
                    <a:pt x="934" y="10783"/>
                  </a:cubicBezTo>
                  <a:lnTo>
                    <a:pt x="934" y="10778"/>
                  </a:lnTo>
                  <a:cubicBezTo>
                    <a:pt x="934" y="10778"/>
                    <a:pt x="934" y="10777"/>
                    <a:pt x="934" y="10777"/>
                  </a:cubicBezTo>
                  <a:lnTo>
                    <a:pt x="934" y="10777"/>
                  </a:lnTo>
                  <a:cubicBezTo>
                    <a:pt x="934" y="10777"/>
                    <a:pt x="934" y="10777"/>
                    <a:pt x="934" y="10777"/>
                  </a:cubicBezTo>
                  <a:lnTo>
                    <a:pt x="935" y="10762"/>
                  </a:lnTo>
                  <a:lnTo>
                    <a:pt x="936" y="10737"/>
                  </a:lnTo>
                  <a:lnTo>
                    <a:pt x="936" y="10748"/>
                  </a:lnTo>
                  <a:cubicBezTo>
                    <a:pt x="1008" y="10178"/>
                    <a:pt x="1105" y="9613"/>
                    <a:pt x="1222" y="9056"/>
                  </a:cubicBezTo>
                  <a:cubicBezTo>
                    <a:pt x="1263" y="9050"/>
                    <a:pt x="1302" y="9042"/>
                    <a:pt x="1342" y="9029"/>
                  </a:cubicBezTo>
                  <a:cubicBezTo>
                    <a:pt x="1399" y="9010"/>
                    <a:pt x="1454" y="8982"/>
                    <a:pt x="1506" y="8953"/>
                  </a:cubicBezTo>
                  <a:cubicBezTo>
                    <a:pt x="1571" y="8915"/>
                    <a:pt x="1633" y="8872"/>
                    <a:pt x="1693" y="8825"/>
                  </a:cubicBezTo>
                  <a:cubicBezTo>
                    <a:pt x="1827" y="8721"/>
                    <a:pt x="1950" y="8603"/>
                    <a:pt x="2067" y="8480"/>
                  </a:cubicBezTo>
                  <a:cubicBezTo>
                    <a:pt x="2295" y="8242"/>
                    <a:pt x="2502" y="7984"/>
                    <a:pt x="2706" y="7726"/>
                  </a:cubicBezTo>
                  <a:cubicBezTo>
                    <a:pt x="2796" y="7610"/>
                    <a:pt x="2886" y="7493"/>
                    <a:pt x="2975" y="7377"/>
                  </a:cubicBezTo>
                  <a:cubicBezTo>
                    <a:pt x="3039" y="7293"/>
                    <a:pt x="3104" y="7210"/>
                    <a:pt x="3173" y="7131"/>
                  </a:cubicBezTo>
                  <a:cubicBezTo>
                    <a:pt x="3185" y="7117"/>
                    <a:pt x="3189" y="7094"/>
                    <a:pt x="3185" y="7077"/>
                  </a:cubicBezTo>
                  <a:cubicBezTo>
                    <a:pt x="3182" y="7059"/>
                    <a:pt x="3171" y="7044"/>
                    <a:pt x="3157" y="7032"/>
                  </a:cubicBezTo>
                  <a:cubicBezTo>
                    <a:pt x="3146" y="7024"/>
                    <a:pt x="3132" y="7019"/>
                    <a:pt x="3118" y="7019"/>
                  </a:cubicBezTo>
                  <a:cubicBezTo>
                    <a:pt x="3114" y="7019"/>
                    <a:pt x="3110" y="7020"/>
                    <a:pt x="3106" y="7021"/>
                  </a:cubicBezTo>
                  <a:cubicBezTo>
                    <a:pt x="3087" y="7023"/>
                    <a:pt x="3073" y="7034"/>
                    <a:pt x="3061" y="7048"/>
                  </a:cubicBezTo>
                  <a:cubicBezTo>
                    <a:pt x="2996" y="7124"/>
                    <a:pt x="2935" y="7203"/>
                    <a:pt x="2874" y="7283"/>
                  </a:cubicBezTo>
                  <a:lnTo>
                    <a:pt x="2611" y="7629"/>
                  </a:lnTo>
                  <a:cubicBezTo>
                    <a:pt x="2405" y="7895"/>
                    <a:pt x="2197" y="8157"/>
                    <a:pt x="1965" y="8401"/>
                  </a:cubicBezTo>
                  <a:cubicBezTo>
                    <a:pt x="1816" y="8557"/>
                    <a:pt x="1654" y="8709"/>
                    <a:pt x="1471" y="8826"/>
                  </a:cubicBezTo>
                  <a:cubicBezTo>
                    <a:pt x="1410" y="8864"/>
                    <a:pt x="1348" y="8894"/>
                    <a:pt x="1281" y="8916"/>
                  </a:cubicBezTo>
                  <a:cubicBezTo>
                    <a:pt x="1272" y="8920"/>
                    <a:pt x="1259" y="8920"/>
                    <a:pt x="1250" y="8922"/>
                  </a:cubicBezTo>
                  <a:cubicBezTo>
                    <a:pt x="1408" y="8183"/>
                    <a:pt x="1606" y="7453"/>
                    <a:pt x="1839" y="6734"/>
                  </a:cubicBezTo>
                  <a:cubicBezTo>
                    <a:pt x="1857" y="6734"/>
                    <a:pt x="1875" y="6734"/>
                    <a:pt x="1893" y="6732"/>
                  </a:cubicBezTo>
                  <a:cubicBezTo>
                    <a:pt x="1943" y="6728"/>
                    <a:pt x="1991" y="6713"/>
                    <a:pt x="2038" y="6698"/>
                  </a:cubicBezTo>
                  <a:cubicBezTo>
                    <a:pt x="2099" y="6677"/>
                    <a:pt x="2155" y="6648"/>
                    <a:pt x="2212" y="6616"/>
                  </a:cubicBezTo>
                  <a:cubicBezTo>
                    <a:pt x="2342" y="6544"/>
                    <a:pt x="2460" y="6455"/>
                    <a:pt x="2575" y="6361"/>
                  </a:cubicBezTo>
                  <a:cubicBezTo>
                    <a:pt x="2702" y="6257"/>
                    <a:pt x="2821" y="6145"/>
                    <a:pt x="2938" y="6029"/>
                  </a:cubicBezTo>
                  <a:cubicBezTo>
                    <a:pt x="3061" y="5909"/>
                    <a:pt x="3178" y="5782"/>
                    <a:pt x="3294" y="5657"/>
                  </a:cubicBezTo>
                  <a:cubicBezTo>
                    <a:pt x="3399" y="5539"/>
                    <a:pt x="3501" y="5421"/>
                    <a:pt x="3601" y="5299"/>
                  </a:cubicBezTo>
                  <a:cubicBezTo>
                    <a:pt x="3675" y="5209"/>
                    <a:pt x="3746" y="5118"/>
                    <a:pt x="3815" y="5023"/>
                  </a:cubicBezTo>
                  <a:cubicBezTo>
                    <a:pt x="3834" y="4998"/>
                    <a:pt x="3828" y="4960"/>
                    <a:pt x="3801" y="4940"/>
                  </a:cubicBezTo>
                  <a:cubicBezTo>
                    <a:pt x="3790" y="4933"/>
                    <a:pt x="3778" y="4929"/>
                    <a:pt x="3765" y="4929"/>
                  </a:cubicBezTo>
                  <a:cubicBezTo>
                    <a:pt x="3747" y="4929"/>
                    <a:pt x="3729" y="4937"/>
                    <a:pt x="3717" y="4953"/>
                  </a:cubicBezTo>
                  <a:cubicBezTo>
                    <a:pt x="3627" y="5074"/>
                    <a:pt x="3532" y="5192"/>
                    <a:pt x="3434" y="5306"/>
                  </a:cubicBezTo>
                  <a:cubicBezTo>
                    <a:pt x="3302" y="5463"/>
                    <a:pt x="3166" y="5615"/>
                    <a:pt x="3024" y="5764"/>
                  </a:cubicBezTo>
                  <a:lnTo>
                    <a:pt x="3024" y="5764"/>
                  </a:lnTo>
                  <a:cubicBezTo>
                    <a:pt x="3025" y="5763"/>
                    <a:pt x="3025" y="5763"/>
                    <a:pt x="3025" y="5762"/>
                  </a:cubicBezTo>
                  <a:lnTo>
                    <a:pt x="3025" y="5762"/>
                  </a:lnTo>
                  <a:cubicBezTo>
                    <a:pt x="2895" y="5898"/>
                    <a:pt x="2760" y="6029"/>
                    <a:pt x="2619" y="6155"/>
                  </a:cubicBezTo>
                  <a:cubicBezTo>
                    <a:pt x="2488" y="6272"/>
                    <a:pt x="2349" y="6383"/>
                    <a:pt x="2198" y="6478"/>
                  </a:cubicBezTo>
                  <a:cubicBezTo>
                    <a:pt x="2122" y="6525"/>
                    <a:pt x="2042" y="6565"/>
                    <a:pt x="1958" y="6593"/>
                  </a:cubicBezTo>
                  <a:cubicBezTo>
                    <a:pt x="1930" y="6600"/>
                    <a:pt x="1903" y="6604"/>
                    <a:pt x="1875" y="6608"/>
                  </a:cubicBezTo>
                  <a:cubicBezTo>
                    <a:pt x="2049" y="6079"/>
                    <a:pt x="2240" y="5555"/>
                    <a:pt x="2448" y="5039"/>
                  </a:cubicBezTo>
                  <a:lnTo>
                    <a:pt x="2448" y="5039"/>
                  </a:lnTo>
                  <a:cubicBezTo>
                    <a:pt x="2448" y="5039"/>
                    <a:pt x="2448" y="5039"/>
                    <a:pt x="2448" y="5040"/>
                  </a:cubicBezTo>
                  <a:cubicBezTo>
                    <a:pt x="2498" y="4918"/>
                    <a:pt x="2550" y="4798"/>
                    <a:pt x="2601" y="4677"/>
                  </a:cubicBezTo>
                  <a:lnTo>
                    <a:pt x="2622" y="4682"/>
                  </a:lnTo>
                  <a:cubicBezTo>
                    <a:pt x="2659" y="4689"/>
                    <a:pt x="2695" y="4692"/>
                    <a:pt x="2732" y="4696"/>
                  </a:cubicBezTo>
                  <a:cubicBezTo>
                    <a:pt x="2765" y="4697"/>
                    <a:pt x="2799" y="4701"/>
                    <a:pt x="2832" y="4701"/>
                  </a:cubicBezTo>
                  <a:cubicBezTo>
                    <a:pt x="2855" y="4701"/>
                    <a:pt x="2881" y="4697"/>
                    <a:pt x="2905" y="4695"/>
                  </a:cubicBezTo>
                  <a:cubicBezTo>
                    <a:pt x="2960" y="4688"/>
                    <a:pt x="3014" y="4670"/>
                    <a:pt x="3064" y="4650"/>
                  </a:cubicBezTo>
                  <a:cubicBezTo>
                    <a:pt x="3199" y="4605"/>
                    <a:pt x="3323" y="4529"/>
                    <a:pt x="3442" y="4453"/>
                  </a:cubicBezTo>
                  <a:cubicBezTo>
                    <a:pt x="3579" y="4365"/>
                    <a:pt x="3708" y="4264"/>
                    <a:pt x="3833" y="4160"/>
                  </a:cubicBezTo>
                  <a:cubicBezTo>
                    <a:pt x="3968" y="4048"/>
                    <a:pt x="4099" y="3930"/>
                    <a:pt x="4226" y="3807"/>
                  </a:cubicBezTo>
                  <a:cubicBezTo>
                    <a:pt x="4335" y="3703"/>
                    <a:pt x="4439" y="3597"/>
                    <a:pt x="4539" y="3488"/>
                  </a:cubicBezTo>
                  <a:cubicBezTo>
                    <a:pt x="4621" y="3400"/>
                    <a:pt x="4699" y="3310"/>
                    <a:pt x="4775" y="3215"/>
                  </a:cubicBezTo>
                  <a:cubicBezTo>
                    <a:pt x="4795" y="3190"/>
                    <a:pt x="4788" y="3151"/>
                    <a:pt x="4762" y="3132"/>
                  </a:cubicBezTo>
                  <a:cubicBezTo>
                    <a:pt x="4752" y="3125"/>
                    <a:pt x="4741" y="3122"/>
                    <a:pt x="4729" y="3122"/>
                  </a:cubicBezTo>
                  <a:cubicBezTo>
                    <a:pt x="4710" y="3122"/>
                    <a:pt x="4691" y="3130"/>
                    <a:pt x="4679" y="3144"/>
                  </a:cubicBezTo>
                  <a:cubicBezTo>
                    <a:pt x="4585" y="3267"/>
                    <a:pt x="4479" y="3383"/>
                    <a:pt x="4372" y="3495"/>
                  </a:cubicBezTo>
                  <a:lnTo>
                    <a:pt x="4375" y="3491"/>
                  </a:lnTo>
                  <a:lnTo>
                    <a:pt x="4375" y="3491"/>
                  </a:lnTo>
                  <a:cubicBezTo>
                    <a:pt x="4215" y="3659"/>
                    <a:pt x="4049" y="3819"/>
                    <a:pt x="3875" y="3971"/>
                  </a:cubicBezTo>
                  <a:cubicBezTo>
                    <a:pt x="3699" y="4124"/>
                    <a:pt x="3516" y="4269"/>
                    <a:pt x="3319" y="4394"/>
                  </a:cubicBezTo>
                  <a:cubicBezTo>
                    <a:pt x="3211" y="4461"/>
                    <a:pt x="3098" y="4519"/>
                    <a:pt x="2978" y="4559"/>
                  </a:cubicBezTo>
                  <a:cubicBezTo>
                    <a:pt x="2931" y="4573"/>
                    <a:pt x="2883" y="4584"/>
                    <a:pt x="2834" y="4587"/>
                  </a:cubicBezTo>
                  <a:cubicBezTo>
                    <a:pt x="2794" y="4587"/>
                    <a:pt x="2757" y="4584"/>
                    <a:pt x="2717" y="4580"/>
                  </a:cubicBezTo>
                  <a:cubicBezTo>
                    <a:pt x="2694" y="4579"/>
                    <a:pt x="2669" y="4573"/>
                    <a:pt x="2645" y="4570"/>
                  </a:cubicBezTo>
                  <a:cubicBezTo>
                    <a:pt x="2910" y="3950"/>
                    <a:pt x="3199" y="3342"/>
                    <a:pt x="3508" y="2743"/>
                  </a:cubicBezTo>
                  <a:cubicBezTo>
                    <a:pt x="3547" y="2755"/>
                    <a:pt x="3588" y="2763"/>
                    <a:pt x="3630" y="2765"/>
                  </a:cubicBezTo>
                  <a:cubicBezTo>
                    <a:pt x="3639" y="2765"/>
                    <a:pt x="3649" y="2765"/>
                    <a:pt x="3659" y="2765"/>
                  </a:cubicBezTo>
                  <a:cubicBezTo>
                    <a:pt x="3716" y="2765"/>
                    <a:pt x="3773" y="2755"/>
                    <a:pt x="3828" y="2741"/>
                  </a:cubicBezTo>
                  <a:cubicBezTo>
                    <a:pt x="3973" y="2701"/>
                    <a:pt x="4104" y="2627"/>
                    <a:pt x="4229" y="2544"/>
                  </a:cubicBezTo>
                  <a:cubicBezTo>
                    <a:pt x="4382" y="2442"/>
                    <a:pt x="4524" y="2320"/>
                    <a:pt x="4661" y="2196"/>
                  </a:cubicBezTo>
                  <a:cubicBezTo>
                    <a:pt x="4795" y="2073"/>
                    <a:pt x="4925" y="1943"/>
                    <a:pt x="5052" y="1812"/>
                  </a:cubicBezTo>
                  <a:cubicBezTo>
                    <a:pt x="5152" y="1709"/>
                    <a:pt x="5250" y="1606"/>
                    <a:pt x="5354" y="1508"/>
                  </a:cubicBezTo>
                  <a:cubicBezTo>
                    <a:pt x="5387" y="1500"/>
                    <a:pt x="5394" y="1470"/>
                    <a:pt x="5373" y="1445"/>
                  </a:cubicBezTo>
                  <a:cubicBezTo>
                    <a:pt x="5364" y="1432"/>
                    <a:pt x="5347" y="1425"/>
                    <a:pt x="5330" y="1425"/>
                  </a:cubicBezTo>
                  <a:cubicBezTo>
                    <a:pt x="5318" y="1425"/>
                    <a:pt x="5306" y="1428"/>
                    <a:pt x="5297" y="1437"/>
                  </a:cubicBezTo>
                  <a:cubicBezTo>
                    <a:pt x="5223" y="1506"/>
                    <a:pt x="5152" y="1580"/>
                    <a:pt x="5082" y="1652"/>
                  </a:cubicBezTo>
                  <a:cubicBezTo>
                    <a:pt x="4987" y="1750"/>
                    <a:pt x="4890" y="1849"/>
                    <a:pt x="4792" y="1946"/>
                  </a:cubicBezTo>
                  <a:cubicBezTo>
                    <a:pt x="4684" y="2051"/>
                    <a:pt x="4577" y="2153"/>
                    <a:pt x="4462" y="2250"/>
                  </a:cubicBezTo>
                  <a:cubicBezTo>
                    <a:pt x="4357" y="2339"/>
                    <a:pt x="4245" y="2424"/>
                    <a:pt x="4128" y="2500"/>
                  </a:cubicBezTo>
                  <a:cubicBezTo>
                    <a:pt x="4035" y="2556"/>
                    <a:pt x="3939" y="2606"/>
                    <a:pt x="3834" y="2640"/>
                  </a:cubicBezTo>
                  <a:cubicBezTo>
                    <a:pt x="3780" y="2657"/>
                    <a:pt x="3729" y="2667"/>
                    <a:pt x="3674" y="2668"/>
                  </a:cubicBezTo>
                  <a:cubicBezTo>
                    <a:pt x="3639" y="2668"/>
                    <a:pt x="3605" y="2665"/>
                    <a:pt x="3570" y="2658"/>
                  </a:cubicBezTo>
                  <a:lnTo>
                    <a:pt x="3567" y="2658"/>
                  </a:lnTo>
                  <a:cubicBezTo>
                    <a:pt x="3595" y="2606"/>
                    <a:pt x="3620" y="2555"/>
                    <a:pt x="3648" y="2502"/>
                  </a:cubicBezTo>
                  <a:cubicBezTo>
                    <a:pt x="3863" y="2092"/>
                    <a:pt x="4091" y="1688"/>
                    <a:pt x="4324" y="1287"/>
                  </a:cubicBezTo>
                  <a:cubicBezTo>
                    <a:pt x="4336" y="1267"/>
                    <a:pt x="4347" y="1246"/>
                    <a:pt x="4360" y="1228"/>
                  </a:cubicBezTo>
                  <a:cubicBezTo>
                    <a:pt x="4364" y="1228"/>
                    <a:pt x="4369" y="1228"/>
                    <a:pt x="4373" y="1228"/>
                  </a:cubicBezTo>
                  <a:cubicBezTo>
                    <a:pt x="4404" y="1228"/>
                    <a:pt x="4434" y="1224"/>
                    <a:pt x="4463" y="1216"/>
                  </a:cubicBezTo>
                  <a:cubicBezTo>
                    <a:pt x="4541" y="1194"/>
                    <a:pt x="4608" y="1154"/>
                    <a:pt x="4676" y="1111"/>
                  </a:cubicBezTo>
                  <a:cubicBezTo>
                    <a:pt x="4775" y="1046"/>
                    <a:pt x="4868" y="973"/>
                    <a:pt x="4958" y="897"/>
                  </a:cubicBezTo>
                  <a:cubicBezTo>
                    <a:pt x="5082" y="793"/>
                    <a:pt x="5199" y="681"/>
                    <a:pt x="5318" y="574"/>
                  </a:cubicBezTo>
                  <a:cubicBezTo>
                    <a:pt x="5340" y="553"/>
                    <a:pt x="5346" y="520"/>
                    <a:pt x="5326" y="496"/>
                  </a:cubicBezTo>
                  <a:cubicBezTo>
                    <a:pt x="5316" y="483"/>
                    <a:pt x="5299" y="474"/>
                    <a:pt x="5282" y="474"/>
                  </a:cubicBezTo>
                  <a:cubicBezTo>
                    <a:pt x="5270" y="474"/>
                    <a:pt x="5258" y="478"/>
                    <a:pt x="5249" y="487"/>
                  </a:cubicBezTo>
                  <a:cubicBezTo>
                    <a:pt x="5133" y="600"/>
                    <a:pt x="5016" y="710"/>
                    <a:pt x="4894" y="815"/>
                  </a:cubicBezTo>
                  <a:cubicBezTo>
                    <a:pt x="4804" y="894"/>
                    <a:pt x="4709" y="969"/>
                    <a:pt x="4607" y="1035"/>
                  </a:cubicBezTo>
                  <a:cubicBezTo>
                    <a:pt x="4606" y="1035"/>
                    <a:pt x="4604" y="1036"/>
                    <a:pt x="4601" y="1038"/>
                  </a:cubicBezTo>
                  <a:cubicBezTo>
                    <a:pt x="4603" y="1038"/>
                    <a:pt x="4603" y="1036"/>
                    <a:pt x="4606" y="1036"/>
                  </a:cubicBezTo>
                  <a:cubicBezTo>
                    <a:pt x="4601" y="1038"/>
                    <a:pt x="4600" y="1039"/>
                    <a:pt x="4596" y="1042"/>
                  </a:cubicBezTo>
                  <a:cubicBezTo>
                    <a:pt x="4599" y="1039"/>
                    <a:pt x="4600" y="1039"/>
                    <a:pt x="4601" y="1038"/>
                  </a:cubicBezTo>
                  <a:lnTo>
                    <a:pt x="4601" y="1038"/>
                  </a:lnTo>
                  <a:cubicBezTo>
                    <a:pt x="4553" y="1069"/>
                    <a:pt x="4500" y="1097"/>
                    <a:pt x="4445" y="1116"/>
                  </a:cubicBezTo>
                  <a:lnTo>
                    <a:pt x="4445" y="1116"/>
                  </a:lnTo>
                  <a:cubicBezTo>
                    <a:pt x="4446" y="1116"/>
                    <a:pt x="4446" y="1115"/>
                    <a:pt x="4447" y="1115"/>
                  </a:cubicBezTo>
                  <a:lnTo>
                    <a:pt x="4447" y="1115"/>
                  </a:lnTo>
                  <a:cubicBezTo>
                    <a:pt x="4446" y="1115"/>
                    <a:pt x="4444" y="1116"/>
                    <a:pt x="4443" y="1117"/>
                  </a:cubicBezTo>
                  <a:lnTo>
                    <a:pt x="4443" y="1117"/>
                  </a:lnTo>
                  <a:cubicBezTo>
                    <a:pt x="4442" y="1117"/>
                    <a:pt x="4442" y="1118"/>
                    <a:pt x="4441" y="1118"/>
                  </a:cubicBezTo>
                  <a:cubicBezTo>
                    <a:pt x="4441" y="1118"/>
                    <a:pt x="4440" y="1118"/>
                    <a:pt x="4439" y="1118"/>
                  </a:cubicBezTo>
                  <a:lnTo>
                    <a:pt x="4439" y="1118"/>
                  </a:lnTo>
                  <a:cubicBezTo>
                    <a:pt x="4433" y="1119"/>
                    <a:pt x="4427" y="1119"/>
                    <a:pt x="4421" y="1120"/>
                  </a:cubicBezTo>
                  <a:cubicBezTo>
                    <a:pt x="4629" y="768"/>
                    <a:pt x="4843" y="418"/>
                    <a:pt x="5068" y="75"/>
                  </a:cubicBezTo>
                  <a:cubicBezTo>
                    <a:pt x="5083" y="52"/>
                    <a:pt x="5071" y="20"/>
                    <a:pt x="5049" y="8"/>
                  </a:cubicBezTo>
                  <a:cubicBezTo>
                    <a:pt x="5042" y="2"/>
                    <a:pt x="5034" y="1"/>
                    <a:pt x="5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1543078" y="1119798"/>
              <a:ext cx="210" cy="314"/>
            </a:xfrm>
            <a:custGeom>
              <a:rect b="b" l="l" r="r" t="t"/>
              <a:pathLst>
                <a:path extrusionOk="0" h="9" w="6">
                  <a:moveTo>
                    <a:pt x="1" y="0"/>
                  </a:moveTo>
                  <a:lnTo>
                    <a:pt x="1" y="2"/>
                  </a:lnTo>
                  <a:cubicBezTo>
                    <a:pt x="4" y="4"/>
                    <a:pt x="4" y="7"/>
                    <a:pt x="5" y="8"/>
                  </a:cubicBezTo>
                  <a:cubicBezTo>
                    <a:pt x="5" y="4"/>
                    <a:pt x="4" y="2"/>
                    <a:pt x="1"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 name="Google Shape;447;p9"/>
          <p:cNvSpPr/>
          <p:nvPr/>
        </p:nvSpPr>
        <p:spPr>
          <a:xfrm>
            <a:off x="2197984" y="1722229"/>
            <a:ext cx="66" cy="66"/>
          </a:xfrm>
          <a:custGeom>
            <a:rect b="b" l="l" r="r" t="t"/>
            <a:pathLst>
              <a:path extrusionOk="0" h="1" w="1">
                <a:moveTo>
                  <a:pt x="0" y="0"/>
                </a:moveTo>
                <a:lnTo>
                  <a:pt x="0" y="0"/>
                </a:lnTo>
                <a:lnTo>
                  <a:pt x="0" y="0"/>
                </a:ln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2197984" y="1722229"/>
            <a:ext cx="198" cy="397"/>
          </a:xfrm>
          <a:custGeom>
            <a:rect b="b" l="l" r="r" t="t"/>
            <a:pathLst>
              <a:path extrusionOk="0" h="6" w="3">
                <a:moveTo>
                  <a:pt x="0" y="0"/>
                </a:moveTo>
                <a:lnTo>
                  <a:pt x="0" y="3"/>
                </a:lnTo>
                <a:cubicBezTo>
                  <a:pt x="1" y="3"/>
                  <a:pt x="1" y="4"/>
                  <a:pt x="2" y="4"/>
                </a:cubicBezTo>
                <a:lnTo>
                  <a:pt x="2" y="4"/>
                </a:lnTo>
                <a:cubicBezTo>
                  <a:pt x="1" y="3"/>
                  <a:pt x="0" y="2"/>
                  <a:pt x="0" y="0"/>
                </a:cubicBezTo>
                <a:close/>
                <a:moveTo>
                  <a:pt x="2" y="4"/>
                </a:moveTo>
                <a:lnTo>
                  <a:pt x="2" y="4"/>
                </a:lnTo>
                <a:cubicBezTo>
                  <a:pt x="2" y="5"/>
                  <a:pt x="3" y="5"/>
                  <a:pt x="3" y="6"/>
                </a:cubicBezTo>
                <a:cubicBezTo>
                  <a:pt x="3" y="5"/>
                  <a:pt x="3" y="5"/>
                  <a:pt x="2" y="4"/>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a:off x="2177751" y="1881781"/>
            <a:ext cx="397" cy="397"/>
          </a:xfrm>
          <a:custGeom>
            <a:rect b="b" l="l" r="r" t="t"/>
            <a:pathLst>
              <a:path extrusionOk="0" h="6" w="6">
                <a:moveTo>
                  <a:pt x="1" y="0"/>
                </a:moveTo>
                <a:cubicBezTo>
                  <a:pt x="1" y="2"/>
                  <a:pt x="2" y="3"/>
                  <a:pt x="5" y="6"/>
                </a:cubicBezTo>
                <a:cubicBezTo>
                  <a:pt x="2" y="3"/>
                  <a:pt x="2" y="2"/>
                  <a:pt x="1"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9"/>
          <p:cNvGrpSpPr/>
          <p:nvPr/>
        </p:nvGrpSpPr>
        <p:grpSpPr>
          <a:xfrm>
            <a:off x="9558492" y="346379"/>
            <a:ext cx="1257008" cy="1612319"/>
            <a:chOff x="828341" y="967192"/>
            <a:chExt cx="430070" cy="551635"/>
          </a:xfrm>
        </p:grpSpPr>
        <p:sp>
          <p:nvSpPr>
            <p:cNvPr id="451" name="Google Shape;451;p9"/>
            <p:cNvSpPr/>
            <p:nvPr/>
          </p:nvSpPr>
          <p:spPr>
            <a:xfrm>
              <a:off x="828341" y="967192"/>
              <a:ext cx="403983" cy="511719"/>
            </a:xfrm>
            <a:custGeom>
              <a:rect b="b" l="l" r="r" t="t"/>
              <a:pathLst>
                <a:path extrusionOk="0" h="14653" w="11568">
                  <a:moveTo>
                    <a:pt x="16" y="1"/>
                  </a:moveTo>
                  <a:cubicBezTo>
                    <a:pt x="9" y="4"/>
                    <a:pt x="6" y="5"/>
                    <a:pt x="1" y="5"/>
                  </a:cubicBezTo>
                  <a:cubicBezTo>
                    <a:pt x="21" y="64"/>
                    <a:pt x="41" y="122"/>
                    <a:pt x="57" y="182"/>
                  </a:cubicBezTo>
                  <a:cubicBezTo>
                    <a:pt x="104" y="343"/>
                    <a:pt x="143" y="508"/>
                    <a:pt x="170" y="673"/>
                  </a:cubicBezTo>
                  <a:cubicBezTo>
                    <a:pt x="175" y="708"/>
                    <a:pt x="180" y="741"/>
                    <a:pt x="186" y="775"/>
                  </a:cubicBezTo>
                  <a:cubicBezTo>
                    <a:pt x="219" y="909"/>
                    <a:pt x="246" y="1053"/>
                    <a:pt x="268" y="1209"/>
                  </a:cubicBezTo>
                  <a:cubicBezTo>
                    <a:pt x="333" y="1692"/>
                    <a:pt x="339" y="2204"/>
                    <a:pt x="339" y="2686"/>
                  </a:cubicBezTo>
                  <a:lnTo>
                    <a:pt x="339" y="2865"/>
                  </a:lnTo>
                  <a:cubicBezTo>
                    <a:pt x="339" y="3045"/>
                    <a:pt x="338" y="3224"/>
                    <a:pt x="339" y="3404"/>
                  </a:cubicBezTo>
                  <a:cubicBezTo>
                    <a:pt x="340" y="3629"/>
                    <a:pt x="351" y="3857"/>
                    <a:pt x="369" y="4101"/>
                  </a:cubicBezTo>
                  <a:cubicBezTo>
                    <a:pt x="471" y="5441"/>
                    <a:pt x="643" y="6616"/>
                    <a:pt x="892" y="7693"/>
                  </a:cubicBezTo>
                  <a:cubicBezTo>
                    <a:pt x="1036" y="8309"/>
                    <a:pt x="1207" y="8895"/>
                    <a:pt x="1400" y="9438"/>
                  </a:cubicBezTo>
                  <a:cubicBezTo>
                    <a:pt x="1598" y="9993"/>
                    <a:pt x="1794" y="10431"/>
                    <a:pt x="2012" y="10810"/>
                  </a:cubicBezTo>
                  <a:cubicBezTo>
                    <a:pt x="2226" y="11177"/>
                    <a:pt x="2488" y="11538"/>
                    <a:pt x="2813" y="11909"/>
                  </a:cubicBezTo>
                  <a:cubicBezTo>
                    <a:pt x="3094" y="12232"/>
                    <a:pt x="3424" y="12543"/>
                    <a:pt x="3796" y="12835"/>
                  </a:cubicBezTo>
                  <a:cubicBezTo>
                    <a:pt x="4153" y="13118"/>
                    <a:pt x="4541" y="13378"/>
                    <a:pt x="4950" y="13603"/>
                  </a:cubicBezTo>
                  <a:cubicBezTo>
                    <a:pt x="5338" y="13817"/>
                    <a:pt x="5766" y="14009"/>
                    <a:pt x="6225" y="14172"/>
                  </a:cubicBezTo>
                  <a:cubicBezTo>
                    <a:pt x="7103" y="14485"/>
                    <a:pt x="8012" y="14648"/>
                    <a:pt x="8927" y="14652"/>
                  </a:cubicBezTo>
                  <a:lnTo>
                    <a:pt x="8966" y="14652"/>
                  </a:lnTo>
                  <a:cubicBezTo>
                    <a:pt x="9215" y="14652"/>
                    <a:pt x="9475" y="14638"/>
                    <a:pt x="9735" y="14611"/>
                  </a:cubicBezTo>
                  <a:cubicBezTo>
                    <a:pt x="9878" y="14595"/>
                    <a:pt x="10022" y="14576"/>
                    <a:pt x="10162" y="14553"/>
                  </a:cubicBezTo>
                  <a:cubicBezTo>
                    <a:pt x="10262" y="14538"/>
                    <a:pt x="10360" y="14514"/>
                    <a:pt x="10457" y="14492"/>
                  </a:cubicBezTo>
                  <a:lnTo>
                    <a:pt x="10487" y="14485"/>
                  </a:lnTo>
                  <a:cubicBezTo>
                    <a:pt x="10501" y="14486"/>
                    <a:pt x="10513" y="14486"/>
                    <a:pt x="10527" y="14486"/>
                  </a:cubicBezTo>
                  <a:cubicBezTo>
                    <a:pt x="10606" y="14486"/>
                    <a:pt x="10684" y="14456"/>
                    <a:pt x="10738" y="14399"/>
                  </a:cubicBezTo>
                  <a:cubicBezTo>
                    <a:pt x="10844" y="14286"/>
                    <a:pt x="10927" y="14158"/>
                    <a:pt x="10992" y="14045"/>
                  </a:cubicBezTo>
                  <a:cubicBezTo>
                    <a:pt x="11057" y="13934"/>
                    <a:pt x="11118" y="13813"/>
                    <a:pt x="11176" y="13665"/>
                  </a:cubicBezTo>
                  <a:cubicBezTo>
                    <a:pt x="11239" y="13506"/>
                    <a:pt x="11286" y="13374"/>
                    <a:pt x="11321" y="13245"/>
                  </a:cubicBezTo>
                  <a:cubicBezTo>
                    <a:pt x="11357" y="13113"/>
                    <a:pt x="11388" y="12975"/>
                    <a:pt x="11417" y="12839"/>
                  </a:cubicBezTo>
                  <a:cubicBezTo>
                    <a:pt x="11444" y="12721"/>
                    <a:pt x="11460" y="12602"/>
                    <a:pt x="11478" y="12483"/>
                  </a:cubicBezTo>
                  <a:lnTo>
                    <a:pt x="11481" y="12457"/>
                  </a:lnTo>
                  <a:cubicBezTo>
                    <a:pt x="11502" y="12305"/>
                    <a:pt x="11521" y="12152"/>
                    <a:pt x="11536" y="11999"/>
                  </a:cubicBezTo>
                  <a:cubicBezTo>
                    <a:pt x="11566" y="11703"/>
                    <a:pt x="11568" y="11411"/>
                    <a:pt x="11566" y="11190"/>
                  </a:cubicBezTo>
                  <a:cubicBezTo>
                    <a:pt x="11557" y="10192"/>
                    <a:pt x="11375" y="9136"/>
                    <a:pt x="11003" y="7961"/>
                  </a:cubicBezTo>
                  <a:cubicBezTo>
                    <a:pt x="10918" y="7681"/>
                    <a:pt x="10836" y="7450"/>
                    <a:pt x="10752" y="7232"/>
                  </a:cubicBezTo>
                  <a:cubicBezTo>
                    <a:pt x="10669" y="7018"/>
                    <a:pt x="10574" y="6800"/>
                    <a:pt x="10459" y="6561"/>
                  </a:cubicBezTo>
                  <a:cubicBezTo>
                    <a:pt x="10272" y="6168"/>
                    <a:pt x="10041" y="5774"/>
                    <a:pt x="9772" y="5389"/>
                  </a:cubicBezTo>
                  <a:cubicBezTo>
                    <a:pt x="9527" y="5042"/>
                    <a:pt x="9249" y="4703"/>
                    <a:pt x="8935" y="4380"/>
                  </a:cubicBezTo>
                  <a:cubicBezTo>
                    <a:pt x="8663" y="4097"/>
                    <a:pt x="8351" y="3819"/>
                    <a:pt x="7985" y="3535"/>
                  </a:cubicBezTo>
                  <a:cubicBezTo>
                    <a:pt x="6577" y="2440"/>
                    <a:pt x="4936" y="1755"/>
                    <a:pt x="3370" y="1178"/>
                  </a:cubicBezTo>
                  <a:cubicBezTo>
                    <a:pt x="2879" y="998"/>
                    <a:pt x="2375" y="825"/>
                    <a:pt x="1886" y="658"/>
                  </a:cubicBezTo>
                  <a:lnTo>
                    <a:pt x="1707" y="596"/>
                  </a:lnTo>
                  <a:cubicBezTo>
                    <a:pt x="1173" y="412"/>
                    <a:pt x="600" y="215"/>
                    <a:pt x="28" y="2"/>
                  </a:cubicBezTo>
                  <a:lnTo>
                    <a:pt x="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9"/>
            <p:cNvSpPr/>
            <p:nvPr/>
          </p:nvSpPr>
          <p:spPr>
            <a:xfrm>
              <a:off x="850971" y="989611"/>
              <a:ext cx="407441" cy="529216"/>
            </a:xfrm>
            <a:custGeom>
              <a:rect b="b" l="l" r="r" t="t"/>
              <a:pathLst>
                <a:path extrusionOk="0" h="15154" w="11667">
                  <a:moveTo>
                    <a:pt x="2702" y="8581"/>
                  </a:moveTo>
                  <a:cubicBezTo>
                    <a:pt x="2706" y="8582"/>
                    <a:pt x="2710" y="8582"/>
                    <a:pt x="2714" y="8583"/>
                  </a:cubicBezTo>
                  <a:cubicBezTo>
                    <a:pt x="2710" y="8582"/>
                    <a:pt x="2706" y="8581"/>
                    <a:pt x="2702" y="8581"/>
                  </a:cubicBezTo>
                  <a:close/>
                  <a:moveTo>
                    <a:pt x="58" y="1"/>
                  </a:moveTo>
                  <a:cubicBezTo>
                    <a:pt x="43" y="1"/>
                    <a:pt x="28" y="8"/>
                    <a:pt x="17" y="19"/>
                  </a:cubicBezTo>
                  <a:cubicBezTo>
                    <a:pt x="0" y="42"/>
                    <a:pt x="6" y="71"/>
                    <a:pt x="24" y="91"/>
                  </a:cubicBezTo>
                  <a:cubicBezTo>
                    <a:pt x="247" y="295"/>
                    <a:pt x="463" y="507"/>
                    <a:pt x="672" y="726"/>
                  </a:cubicBezTo>
                  <a:lnTo>
                    <a:pt x="663" y="715"/>
                  </a:lnTo>
                  <a:lnTo>
                    <a:pt x="663" y="715"/>
                  </a:lnTo>
                  <a:cubicBezTo>
                    <a:pt x="1052" y="1120"/>
                    <a:pt x="1421" y="1547"/>
                    <a:pt x="1775" y="1982"/>
                  </a:cubicBezTo>
                  <a:cubicBezTo>
                    <a:pt x="1691" y="1978"/>
                    <a:pt x="1607" y="1975"/>
                    <a:pt x="1521" y="1965"/>
                  </a:cubicBezTo>
                  <a:cubicBezTo>
                    <a:pt x="1407" y="1954"/>
                    <a:pt x="1292" y="1935"/>
                    <a:pt x="1179" y="1910"/>
                  </a:cubicBezTo>
                  <a:cubicBezTo>
                    <a:pt x="1004" y="1873"/>
                    <a:pt x="835" y="1823"/>
                    <a:pt x="668" y="1762"/>
                  </a:cubicBezTo>
                  <a:cubicBezTo>
                    <a:pt x="498" y="1702"/>
                    <a:pt x="334" y="1630"/>
                    <a:pt x="173" y="1554"/>
                  </a:cubicBezTo>
                  <a:cubicBezTo>
                    <a:pt x="167" y="1551"/>
                    <a:pt x="162" y="1550"/>
                    <a:pt x="158" y="1550"/>
                  </a:cubicBezTo>
                  <a:cubicBezTo>
                    <a:pt x="137" y="1550"/>
                    <a:pt x="116" y="1565"/>
                    <a:pt x="111" y="1584"/>
                  </a:cubicBezTo>
                  <a:cubicBezTo>
                    <a:pt x="106" y="1597"/>
                    <a:pt x="106" y="1610"/>
                    <a:pt x="112" y="1623"/>
                  </a:cubicBezTo>
                  <a:cubicBezTo>
                    <a:pt x="119" y="1637"/>
                    <a:pt x="127" y="1644"/>
                    <a:pt x="141" y="1648"/>
                  </a:cubicBezTo>
                  <a:cubicBezTo>
                    <a:pt x="271" y="1710"/>
                    <a:pt x="402" y="1769"/>
                    <a:pt x="534" y="1823"/>
                  </a:cubicBezTo>
                  <a:cubicBezTo>
                    <a:pt x="678" y="1881"/>
                    <a:pt x="827" y="1933"/>
                    <a:pt x="975" y="1978"/>
                  </a:cubicBezTo>
                  <a:cubicBezTo>
                    <a:pt x="1106" y="2018"/>
                    <a:pt x="1238" y="2048"/>
                    <a:pt x="1372" y="2073"/>
                  </a:cubicBezTo>
                  <a:cubicBezTo>
                    <a:pt x="1526" y="2102"/>
                    <a:pt x="1680" y="2116"/>
                    <a:pt x="1836" y="2116"/>
                  </a:cubicBezTo>
                  <a:cubicBezTo>
                    <a:pt x="1850" y="2116"/>
                    <a:pt x="1860" y="2113"/>
                    <a:pt x="1871" y="2107"/>
                  </a:cubicBezTo>
                  <a:cubicBezTo>
                    <a:pt x="1876" y="2114"/>
                    <a:pt x="1883" y="2117"/>
                    <a:pt x="1890" y="2121"/>
                  </a:cubicBezTo>
                  <a:cubicBezTo>
                    <a:pt x="2230" y="2545"/>
                    <a:pt x="2553" y="2984"/>
                    <a:pt x="2866" y="3427"/>
                  </a:cubicBezTo>
                  <a:cubicBezTo>
                    <a:pt x="2957" y="3557"/>
                    <a:pt x="3047" y="3688"/>
                    <a:pt x="3137" y="3819"/>
                  </a:cubicBezTo>
                  <a:cubicBezTo>
                    <a:pt x="3074" y="3822"/>
                    <a:pt x="3011" y="3826"/>
                    <a:pt x="2948" y="3830"/>
                  </a:cubicBezTo>
                  <a:lnTo>
                    <a:pt x="2948" y="3830"/>
                  </a:lnTo>
                  <a:cubicBezTo>
                    <a:pt x="2950" y="3830"/>
                    <a:pt x="2952" y="3830"/>
                    <a:pt x="2954" y="3829"/>
                  </a:cubicBezTo>
                  <a:lnTo>
                    <a:pt x="2954" y="3829"/>
                  </a:lnTo>
                  <a:cubicBezTo>
                    <a:pt x="2856" y="3833"/>
                    <a:pt x="2758" y="3835"/>
                    <a:pt x="2660" y="3835"/>
                  </a:cubicBezTo>
                  <a:cubicBezTo>
                    <a:pt x="2532" y="3835"/>
                    <a:pt x="2404" y="3831"/>
                    <a:pt x="2277" y="3822"/>
                  </a:cubicBezTo>
                  <a:cubicBezTo>
                    <a:pt x="2052" y="3807"/>
                    <a:pt x="1828" y="3770"/>
                    <a:pt x="1607" y="3723"/>
                  </a:cubicBezTo>
                  <a:cubicBezTo>
                    <a:pt x="1263" y="3647"/>
                    <a:pt x="926" y="3539"/>
                    <a:pt x="606" y="3400"/>
                  </a:cubicBezTo>
                  <a:cubicBezTo>
                    <a:pt x="601" y="3398"/>
                    <a:pt x="595" y="3397"/>
                    <a:pt x="588" y="3397"/>
                  </a:cubicBezTo>
                  <a:cubicBezTo>
                    <a:pt x="568" y="3397"/>
                    <a:pt x="548" y="3411"/>
                    <a:pt x="541" y="3429"/>
                  </a:cubicBezTo>
                  <a:cubicBezTo>
                    <a:pt x="533" y="3456"/>
                    <a:pt x="547" y="3482"/>
                    <a:pt x="573" y="3493"/>
                  </a:cubicBezTo>
                  <a:cubicBezTo>
                    <a:pt x="788" y="3587"/>
                    <a:pt x="1009" y="3673"/>
                    <a:pt x="1234" y="3745"/>
                  </a:cubicBezTo>
                  <a:cubicBezTo>
                    <a:pt x="1455" y="3815"/>
                    <a:pt x="1680" y="3874"/>
                    <a:pt x="1908" y="3921"/>
                  </a:cubicBezTo>
                  <a:cubicBezTo>
                    <a:pt x="2143" y="3967"/>
                    <a:pt x="2380" y="4001"/>
                    <a:pt x="2618" y="4022"/>
                  </a:cubicBezTo>
                  <a:cubicBezTo>
                    <a:pt x="2712" y="4030"/>
                    <a:pt x="2808" y="4035"/>
                    <a:pt x="2904" y="4035"/>
                  </a:cubicBezTo>
                  <a:cubicBezTo>
                    <a:pt x="3026" y="4035"/>
                    <a:pt x="3148" y="4027"/>
                    <a:pt x="3268" y="4011"/>
                  </a:cubicBezTo>
                  <a:cubicBezTo>
                    <a:pt x="3465" y="4298"/>
                    <a:pt x="3660" y="4588"/>
                    <a:pt x="3848" y="4882"/>
                  </a:cubicBezTo>
                  <a:cubicBezTo>
                    <a:pt x="4114" y="5296"/>
                    <a:pt x="4379" y="5711"/>
                    <a:pt x="4644" y="6125"/>
                  </a:cubicBezTo>
                  <a:cubicBezTo>
                    <a:pt x="4612" y="6130"/>
                    <a:pt x="4582" y="6133"/>
                    <a:pt x="4550" y="6138"/>
                  </a:cubicBezTo>
                  <a:cubicBezTo>
                    <a:pt x="4466" y="6152"/>
                    <a:pt x="4382" y="6166"/>
                    <a:pt x="4296" y="6179"/>
                  </a:cubicBezTo>
                  <a:cubicBezTo>
                    <a:pt x="4144" y="6201"/>
                    <a:pt x="3991" y="6216"/>
                    <a:pt x="3839" y="6224"/>
                  </a:cubicBezTo>
                  <a:lnTo>
                    <a:pt x="3834" y="6224"/>
                  </a:lnTo>
                  <a:cubicBezTo>
                    <a:pt x="3831" y="6224"/>
                    <a:pt x="3829" y="6224"/>
                    <a:pt x="3827" y="6224"/>
                  </a:cubicBezTo>
                  <a:lnTo>
                    <a:pt x="3827" y="6224"/>
                  </a:lnTo>
                  <a:cubicBezTo>
                    <a:pt x="3827" y="6224"/>
                    <a:pt x="3827" y="6224"/>
                    <a:pt x="3827" y="6224"/>
                  </a:cubicBezTo>
                  <a:lnTo>
                    <a:pt x="3827" y="6224"/>
                  </a:lnTo>
                  <a:cubicBezTo>
                    <a:pt x="3751" y="6227"/>
                    <a:pt x="3676" y="6229"/>
                    <a:pt x="3600" y="6229"/>
                  </a:cubicBezTo>
                  <a:cubicBezTo>
                    <a:pt x="3439" y="6229"/>
                    <a:pt x="3277" y="6222"/>
                    <a:pt x="3115" y="6208"/>
                  </a:cubicBezTo>
                  <a:cubicBezTo>
                    <a:pt x="2992" y="6196"/>
                    <a:pt x="2870" y="6183"/>
                    <a:pt x="2749" y="6165"/>
                  </a:cubicBezTo>
                  <a:cubicBezTo>
                    <a:pt x="2616" y="6144"/>
                    <a:pt x="2486" y="6118"/>
                    <a:pt x="2354" y="6090"/>
                  </a:cubicBezTo>
                  <a:cubicBezTo>
                    <a:pt x="2100" y="6034"/>
                    <a:pt x="1850" y="5962"/>
                    <a:pt x="1604" y="5878"/>
                  </a:cubicBezTo>
                  <a:cubicBezTo>
                    <a:pt x="1363" y="5796"/>
                    <a:pt x="1128" y="5699"/>
                    <a:pt x="899" y="5588"/>
                  </a:cubicBezTo>
                  <a:cubicBezTo>
                    <a:pt x="893" y="5585"/>
                    <a:pt x="889" y="5585"/>
                    <a:pt x="884" y="5585"/>
                  </a:cubicBezTo>
                  <a:cubicBezTo>
                    <a:pt x="863" y="5585"/>
                    <a:pt x="842" y="5600"/>
                    <a:pt x="837" y="5619"/>
                  </a:cubicBezTo>
                  <a:cubicBezTo>
                    <a:pt x="827" y="5647"/>
                    <a:pt x="842" y="5670"/>
                    <a:pt x="866" y="5683"/>
                  </a:cubicBezTo>
                  <a:cubicBezTo>
                    <a:pt x="1163" y="5829"/>
                    <a:pt x="1469" y="5965"/>
                    <a:pt x="1780" y="6078"/>
                  </a:cubicBezTo>
                  <a:cubicBezTo>
                    <a:pt x="1947" y="6138"/>
                    <a:pt x="2115" y="6190"/>
                    <a:pt x="2286" y="6237"/>
                  </a:cubicBezTo>
                  <a:cubicBezTo>
                    <a:pt x="2456" y="6285"/>
                    <a:pt x="2626" y="6325"/>
                    <a:pt x="2798" y="6359"/>
                  </a:cubicBezTo>
                  <a:cubicBezTo>
                    <a:pt x="2877" y="6375"/>
                    <a:pt x="2953" y="6388"/>
                    <a:pt x="3030" y="6402"/>
                  </a:cubicBezTo>
                  <a:cubicBezTo>
                    <a:pt x="3119" y="6417"/>
                    <a:pt x="3206" y="6430"/>
                    <a:pt x="3295" y="6442"/>
                  </a:cubicBezTo>
                  <a:cubicBezTo>
                    <a:pt x="3471" y="6464"/>
                    <a:pt x="3646" y="6477"/>
                    <a:pt x="3824" y="6479"/>
                  </a:cubicBezTo>
                  <a:cubicBezTo>
                    <a:pt x="3860" y="6480"/>
                    <a:pt x="3896" y="6481"/>
                    <a:pt x="3931" y="6481"/>
                  </a:cubicBezTo>
                  <a:cubicBezTo>
                    <a:pt x="4069" y="6481"/>
                    <a:pt x="4207" y="6474"/>
                    <a:pt x="4345" y="6459"/>
                  </a:cubicBezTo>
                  <a:cubicBezTo>
                    <a:pt x="4432" y="6450"/>
                    <a:pt x="4514" y="6437"/>
                    <a:pt x="4599" y="6420"/>
                  </a:cubicBezTo>
                  <a:cubicBezTo>
                    <a:pt x="4666" y="6406"/>
                    <a:pt x="4730" y="6386"/>
                    <a:pt x="4793" y="6361"/>
                  </a:cubicBezTo>
                  <a:cubicBezTo>
                    <a:pt x="5062" y="6782"/>
                    <a:pt x="5329" y="7203"/>
                    <a:pt x="5584" y="7632"/>
                  </a:cubicBezTo>
                  <a:cubicBezTo>
                    <a:pt x="5743" y="7900"/>
                    <a:pt x="5898" y="8169"/>
                    <a:pt x="6054" y="8438"/>
                  </a:cubicBezTo>
                  <a:cubicBezTo>
                    <a:pt x="6048" y="8440"/>
                    <a:pt x="6041" y="8443"/>
                    <a:pt x="6036" y="8444"/>
                  </a:cubicBezTo>
                  <a:cubicBezTo>
                    <a:pt x="5976" y="8463"/>
                    <a:pt x="5916" y="8484"/>
                    <a:pt x="5855" y="8502"/>
                  </a:cubicBezTo>
                  <a:cubicBezTo>
                    <a:pt x="5641" y="8568"/>
                    <a:pt x="5428" y="8625"/>
                    <a:pt x="5207" y="8665"/>
                  </a:cubicBezTo>
                  <a:cubicBezTo>
                    <a:pt x="4969" y="8709"/>
                    <a:pt x="4727" y="8732"/>
                    <a:pt x="4483" y="8743"/>
                  </a:cubicBezTo>
                  <a:cubicBezTo>
                    <a:pt x="4396" y="8747"/>
                    <a:pt x="4309" y="8749"/>
                    <a:pt x="4222" y="8749"/>
                  </a:cubicBezTo>
                  <a:cubicBezTo>
                    <a:pt x="3711" y="8749"/>
                    <a:pt x="3199" y="8688"/>
                    <a:pt x="2699" y="8581"/>
                  </a:cubicBezTo>
                  <a:cubicBezTo>
                    <a:pt x="2700" y="8581"/>
                    <a:pt x="2701" y="8581"/>
                    <a:pt x="2702" y="8581"/>
                  </a:cubicBezTo>
                  <a:lnTo>
                    <a:pt x="2702" y="8581"/>
                  </a:lnTo>
                  <a:cubicBezTo>
                    <a:pt x="2285" y="8490"/>
                    <a:pt x="1874" y="8366"/>
                    <a:pt x="1480" y="8198"/>
                  </a:cubicBezTo>
                  <a:cubicBezTo>
                    <a:pt x="1476" y="8197"/>
                    <a:pt x="1470" y="8195"/>
                    <a:pt x="1463" y="8195"/>
                  </a:cubicBezTo>
                  <a:cubicBezTo>
                    <a:pt x="1443" y="8195"/>
                    <a:pt x="1423" y="8209"/>
                    <a:pt x="1417" y="8230"/>
                  </a:cubicBezTo>
                  <a:cubicBezTo>
                    <a:pt x="1408" y="8256"/>
                    <a:pt x="1422" y="8284"/>
                    <a:pt x="1448" y="8293"/>
                  </a:cubicBezTo>
                  <a:cubicBezTo>
                    <a:pt x="1622" y="8368"/>
                    <a:pt x="1796" y="8437"/>
                    <a:pt x="1976" y="8499"/>
                  </a:cubicBezTo>
                  <a:cubicBezTo>
                    <a:pt x="2174" y="8568"/>
                    <a:pt x="2377" y="8626"/>
                    <a:pt x="2583" y="8680"/>
                  </a:cubicBezTo>
                  <a:cubicBezTo>
                    <a:pt x="2997" y="8788"/>
                    <a:pt x="3418" y="8861"/>
                    <a:pt x="3843" y="8902"/>
                  </a:cubicBezTo>
                  <a:cubicBezTo>
                    <a:pt x="4074" y="8926"/>
                    <a:pt x="4307" y="8938"/>
                    <a:pt x="4540" y="8938"/>
                  </a:cubicBezTo>
                  <a:cubicBezTo>
                    <a:pt x="4736" y="8938"/>
                    <a:pt x="4932" y="8930"/>
                    <a:pt x="5127" y="8913"/>
                  </a:cubicBezTo>
                  <a:cubicBezTo>
                    <a:pt x="5327" y="8898"/>
                    <a:pt x="5529" y="8866"/>
                    <a:pt x="5724" y="8824"/>
                  </a:cubicBezTo>
                  <a:cubicBezTo>
                    <a:pt x="5820" y="8801"/>
                    <a:pt x="5917" y="8774"/>
                    <a:pt x="6012" y="8741"/>
                  </a:cubicBezTo>
                  <a:cubicBezTo>
                    <a:pt x="6059" y="8726"/>
                    <a:pt x="6103" y="8709"/>
                    <a:pt x="6146" y="8691"/>
                  </a:cubicBezTo>
                  <a:cubicBezTo>
                    <a:pt x="6160" y="8686"/>
                    <a:pt x="6172" y="8679"/>
                    <a:pt x="6186" y="8672"/>
                  </a:cubicBezTo>
                  <a:cubicBezTo>
                    <a:pt x="6234" y="8755"/>
                    <a:pt x="6283" y="8836"/>
                    <a:pt x="6330" y="8919"/>
                  </a:cubicBezTo>
                  <a:cubicBezTo>
                    <a:pt x="6662" y="9494"/>
                    <a:pt x="7001" y="10069"/>
                    <a:pt x="7351" y="10633"/>
                  </a:cubicBezTo>
                  <a:cubicBezTo>
                    <a:pt x="7198" y="10687"/>
                    <a:pt x="7048" y="10745"/>
                    <a:pt x="6892" y="10794"/>
                  </a:cubicBezTo>
                  <a:cubicBezTo>
                    <a:pt x="6712" y="10847"/>
                    <a:pt x="6528" y="10890"/>
                    <a:pt x="6342" y="10922"/>
                  </a:cubicBezTo>
                  <a:cubicBezTo>
                    <a:pt x="6240" y="10938"/>
                    <a:pt x="6138" y="10952"/>
                    <a:pt x="6036" y="10965"/>
                  </a:cubicBezTo>
                  <a:cubicBezTo>
                    <a:pt x="5932" y="10976"/>
                    <a:pt x="5830" y="10983"/>
                    <a:pt x="5729" y="10985"/>
                  </a:cubicBezTo>
                  <a:cubicBezTo>
                    <a:pt x="5637" y="10990"/>
                    <a:pt x="5544" y="10992"/>
                    <a:pt x="5451" y="10992"/>
                  </a:cubicBezTo>
                  <a:cubicBezTo>
                    <a:pt x="5306" y="10992"/>
                    <a:pt x="5160" y="10987"/>
                    <a:pt x="5017" y="10979"/>
                  </a:cubicBezTo>
                  <a:cubicBezTo>
                    <a:pt x="4759" y="10963"/>
                    <a:pt x="4503" y="10937"/>
                    <a:pt x="4248" y="10904"/>
                  </a:cubicBezTo>
                  <a:cubicBezTo>
                    <a:pt x="3995" y="10872"/>
                    <a:pt x="3741" y="10832"/>
                    <a:pt x="3489" y="10787"/>
                  </a:cubicBezTo>
                  <a:cubicBezTo>
                    <a:pt x="3240" y="10745"/>
                    <a:pt x="2992" y="10701"/>
                    <a:pt x="2746" y="10654"/>
                  </a:cubicBezTo>
                  <a:cubicBezTo>
                    <a:pt x="2744" y="10654"/>
                    <a:pt x="2741" y="10653"/>
                    <a:pt x="2739" y="10653"/>
                  </a:cubicBezTo>
                  <a:cubicBezTo>
                    <a:pt x="2715" y="10653"/>
                    <a:pt x="2693" y="10677"/>
                    <a:pt x="2692" y="10701"/>
                  </a:cubicBezTo>
                  <a:cubicBezTo>
                    <a:pt x="2691" y="10730"/>
                    <a:pt x="2711" y="10749"/>
                    <a:pt x="2739" y="10755"/>
                  </a:cubicBezTo>
                  <a:cubicBezTo>
                    <a:pt x="3134" y="10827"/>
                    <a:pt x="3530" y="10908"/>
                    <a:pt x="3928" y="10976"/>
                  </a:cubicBezTo>
                  <a:cubicBezTo>
                    <a:pt x="4331" y="11045"/>
                    <a:pt x="4737" y="11100"/>
                    <a:pt x="5144" y="11129"/>
                  </a:cubicBezTo>
                  <a:cubicBezTo>
                    <a:pt x="5325" y="11142"/>
                    <a:pt x="5503" y="11148"/>
                    <a:pt x="5683" y="11148"/>
                  </a:cubicBezTo>
                  <a:cubicBezTo>
                    <a:pt x="5699" y="11148"/>
                    <a:pt x="5715" y="11148"/>
                    <a:pt x="5732" y="11148"/>
                  </a:cubicBezTo>
                  <a:cubicBezTo>
                    <a:pt x="5936" y="11146"/>
                    <a:pt x="6138" y="11132"/>
                    <a:pt x="6339" y="11114"/>
                  </a:cubicBezTo>
                  <a:cubicBezTo>
                    <a:pt x="6545" y="11093"/>
                    <a:pt x="6749" y="11054"/>
                    <a:pt x="6951" y="11006"/>
                  </a:cubicBezTo>
                  <a:cubicBezTo>
                    <a:pt x="7050" y="10983"/>
                    <a:pt x="7150" y="10952"/>
                    <a:pt x="7246" y="10922"/>
                  </a:cubicBezTo>
                  <a:cubicBezTo>
                    <a:pt x="7324" y="10896"/>
                    <a:pt x="7400" y="10863"/>
                    <a:pt x="7471" y="10827"/>
                  </a:cubicBezTo>
                  <a:cubicBezTo>
                    <a:pt x="7620" y="11061"/>
                    <a:pt x="7771" y="11295"/>
                    <a:pt x="7924" y="11524"/>
                  </a:cubicBezTo>
                  <a:cubicBezTo>
                    <a:pt x="8192" y="11921"/>
                    <a:pt x="8472" y="12309"/>
                    <a:pt x="8768" y="12685"/>
                  </a:cubicBezTo>
                  <a:cubicBezTo>
                    <a:pt x="8608" y="12752"/>
                    <a:pt x="8447" y="12820"/>
                    <a:pt x="8282" y="12874"/>
                  </a:cubicBezTo>
                  <a:cubicBezTo>
                    <a:pt x="8106" y="12926"/>
                    <a:pt x="7930" y="12966"/>
                    <a:pt x="7752" y="12998"/>
                  </a:cubicBezTo>
                  <a:cubicBezTo>
                    <a:pt x="7572" y="13029"/>
                    <a:pt x="7389" y="13044"/>
                    <a:pt x="7208" y="13053"/>
                  </a:cubicBezTo>
                  <a:cubicBezTo>
                    <a:pt x="7123" y="13057"/>
                    <a:pt x="7037" y="13059"/>
                    <a:pt x="6952" y="13059"/>
                  </a:cubicBezTo>
                  <a:cubicBezTo>
                    <a:pt x="6710" y="13059"/>
                    <a:pt x="6467" y="13045"/>
                    <a:pt x="6226" y="13020"/>
                  </a:cubicBezTo>
                  <a:cubicBezTo>
                    <a:pt x="6224" y="13020"/>
                    <a:pt x="6222" y="13020"/>
                    <a:pt x="6220" y="13020"/>
                  </a:cubicBezTo>
                  <a:cubicBezTo>
                    <a:pt x="6195" y="13020"/>
                    <a:pt x="6173" y="13042"/>
                    <a:pt x="6171" y="13064"/>
                  </a:cubicBezTo>
                  <a:cubicBezTo>
                    <a:pt x="6170" y="13092"/>
                    <a:pt x="6189" y="13116"/>
                    <a:pt x="6218" y="13118"/>
                  </a:cubicBezTo>
                  <a:cubicBezTo>
                    <a:pt x="6450" y="13145"/>
                    <a:pt x="6683" y="13165"/>
                    <a:pt x="6916" y="13172"/>
                  </a:cubicBezTo>
                  <a:cubicBezTo>
                    <a:pt x="6983" y="13175"/>
                    <a:pt x="7050" y="13176"/>
                    <a:pt x="7117" y="13176"/>
                  </a:cubicBezTo>
                  <a:cubicBezTo>
                    <a:pt x="7279" y="13176"/>
                    <a:pt x="7440" y="13169"/>
                    <a:pt x="7601" y="13158"/>
                  </a:cubicBezTo>
                  <a:cubicBezTo>
                    <a:pt x="7718" y="13149"/>
                    <a:pt x="7836" y="13139"/>
                    <a:pt x="7952" y="13125"/>
                  </a:cubicBezTo>
                  <a:cubicBezTo>
                    <a:pt x="8068" y="13111"/>
                    <a:pt x="8182" y="13091"/>
                    <a:pt x="8297" y="13069"/>
                  </a:cubicBezTo>
                  <a:cubicBezTo>
                    <a:pt x="8512" y="13029"/>
                    <a:pt x="8726" y="12972"/>
                    <a:pt x="8928" y="12886"/>
                  </a:cubicBezTo>
                  <a:cubicBezTo>
                    <a:pt x="9104" y="13103"/>
                    <a:pt x="9284" y="13314"/>
                    <a:pt x="9472" y="13520"/>
                  </a:cubicBezTo>
                  <a:cubicBezTo>
                    <a:pt x="9756" y="13828"/>
                    <a:pt x="10056" y="14125"/>
                    <a:pt x="10375" y="14397"/>
                  </a:cubicBezTo>
                  <a:cubicBezTo>
                    <a:pt x="10677" y="14658"/>
                    <a:pt x="10997" y="14899"/>
                    <a:pt x="11340" y="15102"/>
                  </a:cubicBezTo>
                  <a:lnTo>
                    <a:pt x="11355" y="15113"/>
                  </a:lnTo>
                  <a:cubicBezTo>
                    <a:pt x="11368" y="15121"/>
                    <a:pt x="11382" y="15130"/>
                    <a:pt x="11397" y="15139"/>
                  </a:cubicBezTo>
                  <a:cubicBezTo>
                    <a:pt x="11424" y="15148"/>
                    <a:pt x="11449" y="15154"/>
                    <a:pt x="11476" y="15154"/>
                  </a:cubicBezTo>
                  <a:cubicBezTo>
                    <a:pt x="11481" y="15154"/>
                    <a:pt x="11487" y="15154"/>
                    <a:pt x="11493" y="15153"/>
                  </a:cubicBezTo>
                  <a:cubicBezTo>
                    <a:pt x="11542" y="15148"/>
                    <a:pt x="11591" y="15121"/>
                    <a:pt x="11623" y="15081"/>
                  </a:cubicBezTo>
                  <a:cubicBezTo>
                    <a:pt x="11653" y="15043"/>
                    <a:pt x="11667" y="14993"/>
                    <a:pt x="11661" y="14943"/>
                  </a:cubicBezTo>
                  <a:cubicBezTo>
                    <a:pt x="11658" y="14899"/>
                    <a:pt x="11632" y="14844"/>
                    <a:pt x="11591" y="14816"/>
                  </a:cubicBezTo>
                  <a:cubicBezTo>
                    <a:pt x="11520" y="14768"/>
                    <a:pt x="11450" y="14717"/>
                    <a:pt x="11381" y="14664"/>
                  </a:cubicBezTo>
                  <a:cubicBezTo>
                    <a:pt x="11309" y="14615"/>
                    <a:pt x="11240" y="14562"/>
                    <a:pt x="11171" y="14511"/>
                  </a:cubicBezTo>
                  <a:cubicBezTo>
                    <a:pt x="11025" y="14401"/>
                    <a:pt x="10884" y="14285"/>
                    <a:pt x="10742" y="14167"/>
                  </a:cubicBezTo>
                  <a:cubicBezTo>
                    <a:pt x="10473" y="13940"/>
                    <a:pt x="10217" y="13697"/>
                    <a:pt x="9970" y="13443"/>
                  </a:cubicBezTo>
                  <a:cubicBezTo>
                    <a:pt x="9691" y="13151"/>
                    <a:pt x="9430" y="12844"/>
                    <a:pt x="9176" y="12530"/>
                  </a:cubicBezTo>
                  <a:cubicBezTo>
                    <a:pt x="9269" y="12410"/>
                    <a:pt x="9358" y="12286"/>
                    <a:pt x="9437" y="12159"/>
                  </a:cubicBezTo>
                  <a:cubicBezTo>
                    <a:pt x="9561" y="11960"/>
                    <a:pt x="9666" y="11750"/>
                    <a:pt x="9760" y="11536"/>
                  </a:cubicBezTo>
                  <a:cubicBezTo>
                    <a:pt x="9851" y="11324"/>
                    <a:pt x="9934" y="11110"/>
                    <a:pt x="10009" y="10892"/>
                  </a:cubicBezTo>
                  <a:cubicBezTo>
                    <a:pt x="10085" y="10671"/>
                    <a:pt x="10148" y="10446"/>
                    <a:pt x="10207" y="10219"/>
                  </a:cubicBezTo>
                  <a:cubicBezTo>
                    <a:pt x="10214" y="10187"/>
                    <a:pt x="10196" y="10157"/>
                    <a:pt x="10166" y="10149"/>
                  </a:cubicBezTo>
                  <a:cubicBezTo>
                    <a:pt x="10161" y="10147"/>
                    <a:pt x="10156" y="10147"/>
                    <a:pt x="10152" y="10147"/>
                  </a:cubicBezTo>
                  <a:cubicBezTo>
                    <a:pt x="10126" y="10147"/>
                    <a:pt x="10104" y="10164"/>
                    <a:pt x="10097" y="10189"/>
                  </a:cubicBezTo>
                  <a:cubicBezTo>
                    <a:pt x="10023" y="10465"/>
                    <a:pt x="9933" y="10737"/>
                    <a:pt x="9824" y="11001"/>
                  </a:cubicBezTo>
                  <a:cubicBezTo>
                    <a:pt x="9782" y="11101"/>
                    <a:pt x="9738" y="11201"/>
                    <a:pt x="9690" y="11300"/>
                  </a:cubicBezTo>
                  <a:cubicBezTo>
                    <a:pt x="9641" y="11400"/>
                    <a:pt x="9586" y="11498"/>
                    <a:pt x="9532" y="11594"/>
                  </a:cubicBezTo>
                  <a:cubicBezTo>
                    <a:pt x="9421" y="11792"/>
                    <a:pt x="9292" y="11979"/>
                    <a:pt x="9154" y="12160"/>
                  </a:cubicBezTo>
                  <a:cubicBezTo>
                    <a:pt x="9110" y="12220"/>
                    <a:pt x="9062" y="12275"/>
                    <a:pt x="9015" y="12330"/>
                  </a:cubicBezTo>
                  <a:cubicBezTo>
                    <a:pt x="8706" y="11932"/>
                    <a:pt x="8413" y="11524"/>
                    <a:pt x="8133" y="11108"/>
                  </a:cubicBezTo>
                  <a:cubicBezTo>
                    <a:pt x="8028" y="10952"/>
                    <a:pt x="7926" y="10794"/>
                    <a:pt x="7822" y="10638"/>
                  </a:cubicBezTo>
                  <a:cubicBezTo>
                    <a:pt x="7899" y="10537"/>
                    <a:pt x="7975" y="10439"/>
                    <a:pt x="8050" y="10335"/>
                  </a:cubicBezTo>
                  <a:cubicBezTo>
                    <a:pt x="8134" y="10216"/>
                    <a:pt x="8213" y="10094"/>
                    <a:pt x="8289" y="9968"/>
                  </a:cubicBezTo>
                  <a:cubicBezTo>
                    <a:pt x="8365" y="9844"/>
                    <a:pt x="8431" y="9713"/>
                    <a:pt x="8496" y="9583"/>
                  </a:cubicBezTo>
                  <a:cubicBezTo>
                    <a:pt x="8561" y="9452"/>
                    <a:pt x="8623" y="9321"/>
                    <a:pt x="8683" y="9188"/>
                  </a:cubicBezTo>
                  <a:cubicBezTo>
                    <a:pt x="8924" y="8647"/>
                    <a:pt x="9110" y="8086"/>
                    <a:pt x="9245" y="7512"/>
                  </a:cubicBezTo>
                  <a:cubicBezTo>
                    <a:pt x="9252" y="7486"/>
                    <a:pt x="9237" y="7458"/>
                    <a:pt x="9209" y="7451"/>
                  </a:cubicBezTo>
                  <a:cubicBezTo>
                    <a:pt x="9207" y="7450"/>
                    <a:pt x="9201" y="7450"/>
                    <a:pt x="9197" y="7450"/>
                  </a:cubicBezTo>
                  <a:cubicBezTo>
                    <a:pt x="9175" y="7450"/>
                    <a:pt x="9154" y="7465"/>
                    <a:pt x="9149" y="7487"/>
                  </a:cubicBezTo>
                  <a:cubicBezTo>
                    <a:pt x="9051" y="7892"/>
                    <a:pt x="8928" y="8292"/>
                    <a:pt x="8769" y="8677"/>
                  </a:cubicBezTo>
                  <a:cubicBezTo>
                    <a:pt x="8664" y="8930"/>
                    <a:pt x="8545" y="9178"/>
                    <a:pt x="8407" y="9417"/>
                  </a:cubicBezTo>
                  <a:cubicBezTo>
                    <a:pt x="8340" y="9535"/>
                    <a:pt x="8265" y="9646"/>
                    <a:pt x="8192" y="9757"/>
                  </a:cubicBezTo>
                  <a:cubicBezTo>
                    <a:pt x="8110" y="9878"/>
                    <a:pt x="8025" y="9996"/>
                    <a:pt x="7938" y="10112"/>
                  </a:cubicBezTo>
                  <a:lnTo>
                    <a:pt x="7938" y="10112"/>
                  </a:lnTo>
                  <a:cubicBezTo>
                    <a:pt x="7939" y="10111"/>
                    <a:pt x="7939" y="10110"/>
                    <a:pt x="7939" y="10109"/>
                  </a:cubicBezTo>
                  <a:lnTo>
                    <a:pt x="7939" y="10109"/>
                  </a:lnTo>
                  <a:cubicBezTo>
                    <a:pt x="7857" y="10214"/>
                    <a:pt x="7771" y="10317"/>
                    <a:pt x="7681" y="10418"/>
                  </a:cubicBezTo>
                  <a:cubicBezTo>
                    <a:pt x="7282" y="9793"/>
                    <a:pt x="6898" y="9158"/>
                    <a:pt x="6515" y="8525"/>
                  </a:cubicBezTo>
                  <a:cubicBezTo>
                    <a:pt x="6488" y="8481"/>
                    <a:pt x="6461" y="8438"/>
                    <a:pt x="6435" y="8396"/>
                  </a:cubicBezTo>
                  <a:cubicBezTo>
                    <a:pt x="6502" y="8314"/>
                    <a:pt x="6563" y="8230"/>
                    <a:pt x="6621" y="8143"/>
                  </a:cubicBezTo>
                  <a:cubicBezTo>
                    <a:pt x="6702" y="8019"/>
                    <a:pt x="6771" y="7888"/>
                    <a:pt x="6840" y="7756"/>
                  </a:cubicBezTo>
                  <a:cubicBezTo>
                    <a:pt x="6908" y="7624"/>
                    <a:pt x="6974" y="7491"/>
                    <a:pt x="7032" y="7353"/>
                  </a:cubicBezTo>
                  <a:cubicBezTo>
                    <a:pt x="7089" y="7217"/>
                    <a:pt x="7140" y="7080"/>
                    <a:pt x="7193" y="6942"/>
                  </a:cubicBezTo>
                  <a:cubicBezTo>
                    <a:pt x="7244" y="6803"/>
                    <a:pt x="7292" y="6663"/>
                    <a:pt x="7333" y="6521"/>
                  </a:cubicBezTo>
                  <a:cubicBezTo>
                    <a:pt x="7373" y="6379"/>
                    <a:pt x="7413" y="6237"/>
                    <a:pt x="7449" y="6092"/>
                  </a:cubicBezTo>
                  <a:cubicBezTo>
                    <a:pt x="7518" y="5806"/>
                    <a:pt x="7567" y="5513"/>
                    <a:pt x="7603" y="5220"/>
                  </a:cubicBezTo>
                  <a:cubicBezTo>
                    <a:pt x="7607" y="5193"/>
                    <a:pt x="7596" y="5167"/>
                    <a:pt x="7568" y="5160"/>
                  </a:cubicBezTo>
                  <a:cubicBezTo>
                    <a:pt x="7565" y="5158"/>
                    <a:pt x="7561" y="5158"/>
                    <a:pt x="7557" y="5158"/>
                  </a:cubicBezTo>
                  <a:cubicBezTo>
                    <a:pt x="7533" y="5158"/>
                    <a:pt x="7510" y="5172"/>
                    <a:pt x="7509" y="5194"/>
                  </a:cubicBezTo>
                  <a:cubicBezTo>
                    <a:pt x="7477" y="5419"/>
                    <a:pt x="7433" y="5640"/>
                    <a:pt x="7373" y="5858"/>
                  </a:cubicBezTo>
                  <a:cubicBezTo>
                    <a:pt x="7313" y="6086"/>
                    <a:pt x="7244" y="6310"/>
                    <a:pt x="7157" y="6526"/>
                  </a:cubicBezTo>
                  <a:lnTo>
                    <a:pt x="7157" y="6528"/>
                  </a:lnTo>
                  <a:cubicBezTo>
                    <a:pt x="7132" y="6586"/>
                    <a:pt x="7110" y="6642"/>
                    <a:pt x="7085" y="6699"/>
                  </a:cubicBezTo>
                  <a:cubicBezTo>
                    <a:pt x="7030" y="6829"/>
                    <a:pt x="6973" y="6956"/>
                    <a:pt x="6905" y="7080"/>
                  </a:cubicBezTo>
                  <a:cubicBezTo>
                    <a:pt x="6868" y="7152"/>
                    <a:pt x="6828" y="7221"/>
                    <a:pt x="6788" y="7290"/>
                  </a:cubicBezTo>
                  <a:cubicBezTo>
                    <a:pt x="6749" y="7359"/>
                    <a:pt x="6711" y="7428"/>
                    <a:pt x="6668" y="7497"/>
                  </a:cubicBezTo>
                  <a:cubicBezTo>
                    <a:pt x="6585" y="7632"/>
                    <a:pt x="6494" y="7763"/>
                    <a:pt x="6400" y="7894"/>
                  </a:cubicBezTo>
                  <a:cubicBezTo>
                    <a:pt x="6352" y="7964"/>
                    <a:pt x="6302" y="8031"/>
                    <a:pt x="6254" y="8099"/>
                  </a:cubicBezTo>
                  <a:cubicBezTo>
                    <a:pt x="6083" y="7819"/>
                    <a:pt x="5914" y="7541"/>
                    <a:pt x="5739" y="7264"/>
                  </a:cubicBezTo>
                  <a:cubicBezTo>
                    <a:pt x="5494" y="6876"/>
                    <a:pt x="5239" y="6493"/>
                    <a:pt x="4982" y="6114"/>
                  </a:cubicBezTo>
                  <a:cubicBezTo>
                    <a:pt x="5087" y="5886"/>
                    <a:pt x="5166" y="5647"/>
                    <a:pt x="5231" y="5405"/>
                  </a:cubicBezTo>
                  <a:cubicBezTo>
                    <a:pt x="5301" y="5133"/>
                    <a:pt x="5343" y="4856"/>
                    <a:pt x="5373" y="4579"/>
                  </a:cubicBezTo>
                  <a:cubicBezTo>
                    <a:pt x="5390" y="4439"/>
                    <a:pt x="5398" y="4297"/>
                    <a:pt x="5405" y="4157"/>
                  </a:cubicBezTo>
                  <a:cubicBezTo>
                    <a:pt x="5412" y="4015"/>
                    <a:pt x="5417" y="3873"/>
                    <a:pt x="5420" y="3731"/>
                  </a:cubicBezTo>
                  <a:cubicBezTo>
                    <a:pt x="5427" y="3434"/>
                    <a:pt x="5420" y="3137"/>
                    <a:pt x="5417" y="2842"/>
                  </a:cubicBezTo>
                  <a:cubicBezTo>
                    <a:pt x="5417" y="2814"/>
                    <a:pt x="5392" y="2792"/>
                    <a:pt x="5366" y="2792"/>
                  </a:cubicBezTo>
                  <a:cubicBezTo>
                    <a:pt x="5338" y="2792"/>
                    <a:pt x="5318" y="2817"/>
                    <a:pt x="5318" y="2842"/>
                  </a:cubicBezTo>
                  <a:cubicBezTo>
                    <a:pt x="5322" y="3275"/>
                    <a:pt x="5308" y="3710"/>
                    <a:pt x="5258" y="4142"/>
                  </a:cubicBezTo>
                  <a:cubicBezTo>
                    <a:pt x="5221" y="4420"/>
                    <a:pt x="5176" y="4697"/>
                    <a:pt x="5109" y="4971"/>
                  </a:cubicBezTo>
                  <a:cubicBezTo>
                    <a:pt x="5044" y="5240"/>
                    <a:pt x="4959" y="5503"/>
                    <a:pt x="4854" y="5759"/>
                  </a:cubicBezTo>
                  <a:cubicBezTo>
                    <a:pt x="4840" y="5792"/>
                    <a:pt x="4825" y="5822"/>
                    <a:pt x="4811" y="5855"/>
                  </a:cubicBezTo>
                  <a:cubicBezTo>
                    <a:pt x="4513" y="5412"/>
                    <a:pt x="4211" y="4971"/>
                    <a:pt x="3901" y="4533"/>
                  </a:cubicBezTo>
                  <a:cubicBezTo>
                    <a:pt x="3734" y="4297"/>
                    <a:pt x="3567" y="4061"/>
                    <a:pt x="3398" y="3826"/>
                  </a:cubicBezTo>
                  <a:cubicBezTo>
                    <a:pt x="3429" y="3677"/>
                    <a:pt x="3451" y="3529"/>
                    <a:pt x="3471" y="3377"/>
                  </a:cubicBezTo>
                  <a:cubicBezTo>
                    <a:pt x="3491" y="3201"/>
                    <a:pt x="3496" y="3024"/>
                    <a:pt x="3498" y="2847"/>
                  </a:cubicBezTo>
                  <a:cubicBezTo>
                    <a:pt x="3500" y="2479"/>
                    <a:pt x="3468" y="2110"/>
                    <a:pt x="3433" y="1744"/>
                  </a:cubicBezTo>
                  <a:cubicBezTo>
                    <a:pt x="3431" y="1717"/>
                    <a:pt x="3411" y="1695"/>
                    <a:pt x="3384" y="1695"/>
                  </a:cubicBezTo>
                  <a:cubicBezTo>
                    <a:pt x="3360" y="1695"/>
                    <a:pt x="3333" y="1720"/>
                    <a:pt x="3335" y="1744"/>
                  </a:cubicBezTo>
                  <a:cubicBezTo>
                    <a:pt x="3360" y="1985"/>
                    <a:pt x="3374" y="2226"/>
                    <a:pt x="3378" y="2468"/>
                  </a:cubicBezTo>
                  <a:cubicBezTo>
                    <a:pt x="3384" y="2716"/>
                    <a:pt x="3371" y="2965"/>
                    <a:pt x="3342" y="3212"/>
                  </a:cubicBezTo>
                  <a:cubicBezTo>
                    <a:pt x="3330" y="3311"/>
                    <a:pt x="3315" y="3411"/>
                    <a:pt x="3294" y="3509"/>
                  </a:cubicBezTo>
                  <a:cubicBezTo>
                    <a:pt x="3286" y="3553"/>
                    <a:pt x="3275" y="3597"/>
                    <a:pt x="3265" y="3641"/>
                  </a:cubicBezTo>
                  <a:cubicBezTo>
                    <a:pt x="3135" y="3463"/>
                    <a:pt x="3008" y="3288"/>
                    <a:pt x="2874" y="3114"/>
                  </a:cubicBezTo>
                  <a:cubicBezTo>
                    <a:pt x="2663" y="2834"/>
                    <a:pt x="2444" y="2559"/>
                    <a:pt x="2223" y="2288"/>
                  </a:cubicBezTo>
                  <a:cubicBezTo>
                    <a:pt x="2145" y="2192"/>
                    <a:pt x="2064" y="2096"/>
                    <a:pt x="1984" y="2000"/>
                  </a:cubicBezTo>
                  <a:cubicBezTo>
                    <a:pt x="1991" y="1913"/>
                    <a:pt x="2000" y="1824"/>
                    <a:pt x="2003" y="1735"/>
                  </a:cubicBezTo>
                  <a:cubicBezTo>
                    <a:pt x="2007" y="1606"/>
                    <a:pt x="2003" y="1481"/>
                    <a:pt x="1994" y="1355"/>
                  </a:cubicBezTo>
                  <a:cubicBezTo>
                    <a:pt x="1984" y="1247"/>
                    <a:pt x="1967" y="1141"/>
                    <a:pt x="1942" y="1038"/>
                  </a:cubicBezTo>
                  <a:cubicBezTo>
                    <a:pt x="1918" y="923"/>
                    <a:pt x="1878" y="811"/>
                    <a:pt x="1831" y="705"/>
                  </a:cubicBezTo>
                  <a:cubicBezTo>
                    <a:pt x="1824" y="688"/>
                    <a:pt x="1807" y="680"/>
                    <a:pt x="1789" y="680"/>
                  </a:cubicBezTo>
                  <a:cubicBezTo>
                    <a:pt x="1781" y="680"/>
                    <a:pt x="1773" y="681"/>
                    <a:pt x="1763" y="687"/>
                  </a:cubicBezTo>
                  <a:cubicBezTo>
                    <a:pt x="1752" y="694"/>
                    <a:pt x="1745" y="705"/>
                    <a:pt x="1740" y="719"/>
                  </a:cubicBezTo>
                  <a:cubicBezTo>
                    <a:pt x="1735" y="732"/>
                    <a:pt x="1740" y="742"/>
                    <a:pt x="1745" y="756"/>
                  </a:cubicBezTo>
                  <a:cubicBezTo>
                    <a:pt x="1748" y="763"/>
                    <a:pt x="1752" y="771"/>
                    <a:pt x="1755" y="778"/>
                  </a:cubicBezTo>
                  <a:cubicBezTo>
                    <a:pt x="1784" y="851"/>
                    <a:pt x="1809" y="923"/>
                    <a:pt x="1831" y="998"/>
                  </a:cubicBezTo>
                  <a:cubicBezTo>
                    <a:pt x="1851" y="1072"/>
                    <a:pt x="1864" y="1147"/>
                    <a:pt x="1876" y="1223"/>
                  </a:cubicBezTo>
                  <a:cubicBezTo>
                    <a:pt x="1893" y="1348"/>
                    <a:pt x="1900" y="1472"/>
                    <a:pt x="1898" y="1598"/>
                  </a:cubicBezTo>
                  <a:cubicBezTo>
                    <a:pt x="1898" y="1692"/>
                    <a:pt x="1891" y="1783"/>
                    <a:pt x="1883" y="1876"/>
                  </a:cubicBezTo>
                  <a:cubicBezTo>
                    <a:pt x="1773" y="1744"/>
                    <a:pt x="1659" y="1616"/>
                    <a:pt x="1546" y="1486"/>
                  </a:cubicBezTo>
                  <a:cubicBezTo>
                    <a:pt x="1085" y="970"/>
                    <a:pt x="599" y="478"/>
                    <a:pt x="88" y="10"/>
                  </a:cubicBezTo>
                  <a:cubicBezTo>
                    <a:pt x="79" y="4"/>
                    <a:pt x="69" y="1"/>
                    <a:pt x="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9"/>
          <p:cNvSpPr/>
          <p:nvPr/>
        </p:nvSpPr>
        <p:spPr>
          <a:xfrm>
            <a:off x="1243516" y="1592035"/>
            <a:ext cx="860" cy="66"/>
          </a:xfrm>
          <a:custGeom>
            <a:rect b="b" l="l" r="r" t="t"/>
            <a:pathLst>
              <a:path extrusionOk="0" h="1" w="13">
                <a:moveTo>
                  <a:pt x="13" y="1"/>
                </a:moveTo>
                <a:lnTo>
                  <a:pt x="1" y="1"/>
                </a:lnTo>
                <a:lnTo>
                  <a:pt x="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 name="Google Shape;454;p9"/>
          <p:cNvGrpSpPr/>
          <p:nvPr/>
        </p:nvGrpSpPr>
        <p:grpSpPr>
          <a:xfrm>
            <a:off x="9832390" y="6497052"/>
            <a:ext cx="563227" cy="1129287"/>
            <a:chOff x="1701657" y="999319"/>
            <a:chExt cx="297469" cy="596434"/>
          </a:xfrm>
        </p:grpSpPr>
        <p:sp>
          <p:nvSpPr>
            <p:cNvPr id="455" name="Google Shape;455;p9"/>
            <p:cNvSpPr/>
            <p:nvPr/>
          </p:nvSpPr>
          <p:spPr>
            <a:xfrm>
              <a:off x="1828247" y="1195962"/>
              <a:ext cx="65550" cy="88144"/>
            </a:xfrm>
            <a:custGeom>
              <a:rect b="b" l="l" r="r" t="t"/>
              <a:pathLst>
                <a:path extrusionOk="0" h="2524" w="1877">
                  <a:moveTo>
                    <a:pt x="1029" y="0"/>
                  </a:moveTo>
                  <a:cubicBezTo>
                    <a:pt x="935" y="2"/>
                    <a:pt x="840" y="3"/>
                    <a:pt x="745" y="7"/>
                  </a:cubicBezTo>
                  <a:cubicBezTo>
                    <a:pt x="510" y="14"/>
                    <a:pt x="268" y="31"/>
                    <a:pt x="17" y="58"/>
                  </a:cubicBezTo>
                  <a:cubicBezTo>
                    <a:pt x="1" y="333"/>
                    <a:pt x="1" y="611"/>
                    <a:pt x="25" y="885"/>
                  </a:cubicBezTo>
                  <a:lnTo>
                    <a:pt x="25" y="881"/>
                  </a:lnTo>
                  <a:cubicBezTo>
                    <a:pt x="58" y="1246"/>
                    <a:pt x="125" y="1604"/>
                    <a:pt x="252" y="1950"/>
                  </a:cubicBezTo>
                  <a:cubicBezTo>
                    <a:pt x="317" y="2117"/>
                    <a:pt x="397" y="2280"/>
                    <a:pt x="493" y="2431"/>
                  </a:cubicBezTo>
                  <a:cubicBezTo>
                    <a:pt x="696" y="2473"/>
                    <a:pt x="884" y="2503"/>
                    <a:pt x="1065" y="2524"/>
                  </a:cubicBezTo>
                  <a:cubicBezTo>
                    <a:pt x="1185" y="2362"/>
                    <a:pt x="1287" y="2188"/>
                    <a:pt x="1374" y="2005"/>
                  </a:cubicBezTo>
                  <a:cubicBezTo>
                    <a:pt x="1578" y="1571"/>
                    <a:pt x="1705" y="1106"/>
                    <a:pt x="1790" y="635"/>
                  </a:cubicBezTo>
                  <a:lnTo>
                    <a:pt x="1790" y="637"/>
                  </a:lnTo>
                  <a:cubicBezTo>
                    <a:pt x="1824" y="442"/>
                    <a:pt x="1855" y="245"/>
                    <a:pt x="1877" y="46"/>
                  </a:cubicBezTo>
                  <a:cubicBezTo>
                    <a:pt x="1607" y="16"/>
                    <a:pt x="1324" y="0"/>
                    <a:pt x="10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9"/>
            <p:cNvSpPr/>
            <p:nvPr/>
          </p:nvSpPr>
          <p:spPr>
            <a:xfrm>
              <a:off x="1872597" y="1198127"/>
              <a:ext cx="69601" cy="87167"/>
            </a:xfrm>
            <a:custGeom>
              <a:rect b="b" l="l" r="r" t="t"/>
              <a:pathLst>
                <a:path extrusionOk="0" h="2496" w="1993">
                  <a:moveTo>
                    <a:pt x="1987" y="355"/>
                  </a:moveTo>
                  <a:cubicBezTo>
                    <a:pt x="1986" y="360"/>
                    <a:pt x="1985" y="364"/>
                    <a:pt x="1985" y="368"/>
                  </a:cubicBezTo>
                  <a:lnTo>
                    <a:pt x="1985" y="368"/>
                  </a:lnTo>
                  <a:cubicBezTo>
                    <a:pt x="1986" y="363"/>
                    <a:pt x="1987" y="359"/>
                    <a:pt x="1987" y="355"/>
                  </a:cubicBezTo>
                  <a:close/>
                  <a:moveTo>
                    <a:pt x="1678" y="1294"/>
                  </a:moveTo>
                  <a:lnTo>
                    <a:pt x="1678" y="1294"/>
                  </a:lnTo>
                  <a:cubicBezTo>
                    <a:pt x="1677" y="1296"/>
                    <a:pt x="1676" y="1298"/>
                    <a:pt x="1675" y="1299"/>
                  </a:cubicBezTo>
                  <a:lnTo>
                    <a:pt x="1675" y="1299"/>
                  </a:lnTo>
                  <a:cubicBezTo>
                    <a:pt x="1677" y="1298"/>
                    <a:pt x="1678" y="1295"/>
                    <a:pt x="1678" y="1294"/>
                  </a:cubicBezTo>
                  <a:close/>
                  <a:moveTo>
                    <a:pt x="712" y="0"/>
                  </a:moveTo>
                  <a:cubicBezTo>
                    <a:pt x="700" y="156"/>
                    <a:pt x="683" y="312"/>
                    <a:pt x="660" y="467"/>
                  </a:cubicBezTo>
                  <a:cubicBezTo>
                    <a:pt x="618" y="783"/>
                    <a:pt x="562" y="1098"/>
                    <a:pt x="474" y="1403"/>
                  </a:cubicBezTo>
                  <a:cubicBezTo>
                    <a:pt x="387" y="1705"/>
                    <a:pt x="277" y="2004"/>
                    <a:pt x="125" y="2278"/>
                  </a:cubicBezTo>
                  <a:cubicBezTo>
                    <a:pt x="86" y="2349"/>
                    <a:pt x="45" y="2416"/>
                    <a:pt x="1" y="2483"/>
                  </a:cubicBezTo>
                  <a:cubicBezTo>
                    <a:pt x="123" y="2492"/>
                    <a:pt x="249" y="2495"/>
                    <a:pt x="377" y="2495"/>
                  </a:cubicBezTo>
                  <a:cubicBezTo>
                    <a:pt x="503" y="2495"/>
                    <a:pt x="629" y="2492"/>
                    <a:pt x="756" y="2483"/>
                  </a:cubicBezTo>
                  <a:cubicBezTo>
                    <a:pt x="794" y="2481"/>
                    <a:pt x="834" y="2478"/>
                    <a:pt x="874" y="2474"/>
                  </a:cubicBezTo>
                  <a:cubicBezTo>
                    <a:pt x="916" y="2430"/>
                    <a:pt x="956" y="2385"/>
                    <a:pt x="993" y="2340"/>
                  </a:cubicBezTo>
                  <a:cubicBezTo>
                    <a:pt x="1261" y="2020"/>
                    <a:pt x="1493" y="1674"/>
                    <a:pt x="1675" y="1299"/>
                  </a:cubicBezTo>
                  <a:lnTo>
                    <a:pt x="1675" y="1299"/>
                  </a:lnTo>
                  <a:cubicBezTo>
                    <a:pt x="1675" y="1299"/>
                    <a:pt x="1675" y="1299"/>
                    <a:pt x="1675" y="1299"/>
                  </a:cubicBezTo>
                  <a:cubicBezTo>
                    <a:pt x="1676" y="1295"/>
                    <a:pt x="1678" y="1294"/>
                    <a:pt x="1678" y="1291"/>
                  </a:cubicBezTo>
                  <a:lnTo>
                    <a:pt x="1681" y="1288"/>
                  </a:lnTo>
                  <a:lnTo>
                    <a:pt x="1681" y="1287"/>
                  </a:lnTo>
                  <a:lnTo>
                    <a:pt x="1681" y="1286"/>
                  </a:lnTo>
                  <a:lnTo>
                    <a:pt x="1681" y="1284"/>
                  </a:lnTo>
                  <a:cubicBezTo>
                    <a:pt x="1751" y="1132"/>
                    <a:pt x="1816" y="976"/>
                    <a:pt x="1868" y="818"/>
                  </a:cubicBezTo>
                  <a:cubicBezTo>
                    <a:pt x="1915" y="670"/>
                    <a:pt x="1954" y="520"/>
                    <a:pt x="1985" y="368"/>
                  </a:cubicBezTo>
                  <a:lnTo>
                    <a:pt x="1985" y="368"/>
                  </a:lnTo>
                  <a:cubicBezTo>
                    <a:pt x="1984" y="368"/>
                    <a:pt x="1984" y="369"/>
                    <a:pt x="1984" y="369"/>
                  </a:cubicBezTo>
                  <a:cubicBezTo>
                    <a:pt x="1987" y="352"/>
                    <a:pt x="1988" y="335"/>
                    <a:pt x="1993" y="319"/>
                  </a:cubicBezTo>
                  <a:cubicBezTo>
                    <a:pt x="1656" y="191"/>
                    <a:pt x="1297" y="94"/>
                    <a:pt x="917" y="31"/>
                  </a:cubicBezTo>
                  <a:cubicBezTo>
                    <a:pt x="850" y="21"/>
                    <a:pt x="781" y="9"/>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a:off x="1910941" y="1210455"/>
              <a:ext cx="69985" cy="73198"/>
            </a:xfrm>
            <a:custGeom>
              <a:rect b="b" l="l" r="r" t="t"/>
              <a:pathLst>
                <a:path extrusionOk="0" h="2096" w="2004">
                  <a:moveTo>
                    <a:pt x="994" y="1"/>
                  </a:moveTo>
                  <a:cubicBezTo>
                    <a:pt x="958" y="213"/>
                    <a:pt x="907" y="421"/>
                    <a:pt x="838" y="622"/>
                  </a:cubicBezTo>
                  <a:cubicBezTo>
                    <a:pt x="788" y="766"/>
                    <a:pt x="732" y="906"/>
                    <a:pt x="668" y="1043"/>
                  </a:cubicBezTo>
                  <a:cubicBezTo>
                    <a:pt x="606" y="1177"/>
                    <a:pt x="538" y="1308"/>
                    <a:pt x="464" y="1437"/>
                  </a:cubicBezTo>
                  <a:cubicBezTo>
                    <a:pt x="387" y="1569"/>
                    <a:pt x="305" y="1697"/>
                    <a:pt x="214" y="1822"/>
                  </a:cubicBezTo>
                  <a:cubicBezTo>
                    <a:pt x="145" y="1916"/>
                    <a:pt x="75" y="2008"/>
                    <a:pt x="0" y="2095"/>
                  </a:cubicBezTo>
                  <a:cubicBezTo>
                    <a:pt x="157" y="2074"/>
                    <a:pt x="316" y="2047"/>
                    <a:pt x="483" y="2011"/>
                  </a:cubicBezTo>
                  <a:cubicBezTo>
                    <a:pt x="625" y="1980"/>
                    <a:pt x="765" y="1943"/>
                    <a:pt x="904" y="1900"/>
                  </a:cubicBezTo>
                  <a:cubicBezTo>
                    <a:pt x="1006" y="1824"/>
                    <a:pt x="1104" y="1743"/>
                    <a:pt x="1200" y="1657"/>
                  </a:cubicBezTo>
                  <a:cubicBezTo>
                    <a:pt x="1318" y="1548"/>
                    <a:pt x="1430" y="1432"/>
                    <a:pt x="1534" y="1311"/>
                  </a:cubicBezTo>
                  <a:lnTo>
                    <a:pt x="1534" y="1311"/>
                  </a:lnTo>
                  <a:lnTo>
                    <a:pt x="1532" y="1312"/>
                  </a:lnTo>
                  <a:cubicBezTo>
                    <a:pt x="1700" y="1111"/>
                    <a:pt x="1844" y="893"/>
                    <a:pt x="1960" y="660"/>
                  </a:cubicBezTo>
                  <a:lnTo>
                    <a:pt x="1960" y="660"/>
                  </a:lnTo>
                  <a:cubicBezTo>
                    <a:pt x="1959" y="660"/>
                    <a:pt x="1959" y="661"/>
                    <a:pt x="1959" y="662"/>
                  </a:cubicBezTo>
                  <a:cubicBezTo>
                    <a:pt x="1974" y="629"/>
                    <a:pt x="1989" y="594"/>
                    <a:pt x="2003" y="561"/>
                  </a:cubicBezTo>
                  <a:cubicBezTo>
                    <a:pt x="1945" y="519"/>
                    <a:pt x="1886" y="477"/>
                    <a:pt x="1826" y="437"/>
                  </a:cubicBezTo>
                  <a:cubicBezTo>
                    <a:pt x="1635" y="309"/>
                    <a:pt x="1421" y="190"/>
                    <a:pt x="1189" y="85"/>
                  </a:cubicBezTo>
                  <a:cubicBezTo>
                    <a:pt x="1125" y="56"/>
                    <a:pt x="1060" y="28"/>
                    <a:pt x="9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a:off x="1955186" y="1232455"/>
              <a:ext cx="42885" cy="39986"/>
            </a:xfrm>
            <a:custGeom>
              <a:rect b="b" l="l" r="r" t="t"/>
              <a:pathLst>
                <a:path extrusionOk="0" h="1145" w="1228">
                  <a:moveTo>
                    <a:pt x="820" y="0"/>
                  </a:moveTo>
                  <a:cubicBezTo>
                    <a:pt x="754" y="163"/>
                    <a:pt x="673" y="322"/>
                    <a:pt x="575" y="470"/>
                  </a:cubicBezTo>
                  <a:cubicBezTo>
                    <a:pt x="438" y="677"/>
                    <a:pt x="283" y="871"/>
                    <a:pt x="105" y="1047"/>
                  </a:cubicBezTo>
                  <a:cubicBezTo>
                    <a:pt x="71" y="1081"/>
                    <a:pt x="36" y="1113"/>
                    <a:pt x="0" y="1145"/>
                  </a:cubicBezTo>
                  <a:cubicBezTo>
                    <a:pt x="100" y="1105"/>
                    <a:pt x="201" y="1063"/>
                    <a:pt x="299" y="1019"/>
                  </a:cubicBezTo>
                  <a:cubicBezTo>
                    <a:pt x="376" y="982"/>
                    <a:pt x="452" y="945"/>
                    <a:pt x="528" y="905"/>
                  </a:cubicBezTo>
                  <a:cubicBezTo>
                    <a:pt x="602" y="865"/>
                    <a:pt x="675" y="823"/>
                    <a:pt x="746" y="782"/>
                  </a:cubicBezTo>
                  <a:lnTo>
                    <a:pt x="790" y="757"/>
                  </a:lnTo>
                  <a:cubicBezTo>
                    <a:pt x="870" y="710"/>
                    <a:pt x="947" y="663"/>
                    <a:pt x="1022" y="613"/>
                  </a:cubicBezTo>
                  <a:cubicBezTo>
                    <a:pt x="1056" y="588"/>
                    <a:pt x="1090" y="565"/>
                    <a:pt x="1120" y="539"/>
                  </a:cubicBezTo>
                  <a:cubicBezTo>
                    <a:pt x="1153" y="511"/>
                    <a:pt x="1183" y="482"/>
                    <a:pt x="1215" y="450"/>
                  </a:cubicBezTo>
                  <a:cubicBezTo>
                    <a:pt x="1218" y="401"/>
                    <a:pt x="1222" y="350"/>
                    <a:pt x="1228" y="299"/>
                  </a:cubicBezTo>
                  <a:cubicBezTo>
                    <a:pt x="1214" y="290"/>
                    <a:pt x="1197" y="288"/>
                    <a:pt x="1183" y="288"/>
                  </a:cubicBezTo>
                  <a:cubicBezTo>
                    <a:pt x="1174" y="288"/>
                    <a:pt x="1167" y="288"/>
                    <a:pt x="1160" y="290"/>
                  </a:cubicBezTo>
                  <a:cubicBezTo>
                    <a:pt x="1159" y="283"/>
                    <a:pt x="1153" y="276"/>
                    <a:pt x="1146" y="271"/>
                  </a:cubicBezTo>
                  <a:cubicBezTo>
                    <a:pt x="1043" y="178"/>
                    <a:pt x="934" y="87"/>
                    <a:pt x="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a:off x="1931160" y="1243106"/>
              <a:ext cx="175" cy="279"/>
            </a:xfrm>
            <a:custGeom>
              <a:rect b="b" l="l" r="r" t="t"/>
              <a:pathLst>
                <a:path extrusionOk="0" h="8" w="5">
                  <a:moveTo>
                    <a:pt x="5" y="0"/>
                  </a:moveTo>
                  <a:cubicBezTo>
                    <a:pt x="4" y="3"/>
                    <a:pt x="4" y="5"/>
                    <a:pt x="1" y="7"/>
                  </a:cubicBezTo>
                  <a:cubicBezTo>
                    <a:pt x="4" y="6"/>
                    <a:pt x="4" y="5"/>
                    <a:pt x="4" y="5"/>
                  </a:cubicBezTo>
                  <a:cubicBezTo>
                    <a:pt x="5" y="3"/>
                    <a:pt x="5" y="0"/>
                    <a:pt x="5" y="0"/>
                  </a:cubicBezTo>
                  <a:close/>
                </a:path>
              </a:pathLst>
            </a:custGeom>
            <a:solidFill>
              <a:srgbClr val="9A8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a:off x="1772896" y="1198511"/>
              <a:ext cx="63489" cy="80392"/>
            </a:xfrm>
            <a:custGeom>
              <a:rect b="b" l="l" r="r" t="t"/>
              <a:pathLst>
                <a:path extrusionOk="0" h="2302" w="1818">
                  <a:moveTo>
                    <a:pt x="1468" y="0"/>
                  </a:moveTo>
                  <a:lnTo>
                    <a:pt x="1468" y="0"/>
                  </a:lnTo>
                  <a:cubicBezTo>
                    <a:pt x="1274" y="27"/>
                    <a:pt x="1071" y="56"/>
                    <a:pt x="855" y="94"/>
                  </a:cubicBezTo>
                  <a:cubicBezTo>
                    <a:pt x="579" y="143"/>
                    <a:pt x="292" y="203"/>
                    <a:pt x="1" y="274"/>
                  </a:cubicBezTo>
                  <a:cubicBezTo>
                    <a:pt x="30" y="481"/>
                    <a:pt x="81" y="682"/>
                    <a:pt x="153" y="880"/>
                  </a:cubicBezTo>
                  <a:lnTo>
                    <a:pt x="147" y="863"/>
                  </a:lnTo>
                  <a:lnTo>
                    <a:pt x="147" y="863"/>
                  </a:lnTo>
                  <a:cubicBezTo>
                    <a:pt x="244" y="1123"/>
                    <a:pt x="375" y="1366"/>
                    <a:pt x="532" y="1591"/>
                  </a:cubicBezTo>
                  <a:lnTo>
                    <a:pt x="521" y="1574"/>
                  </a:lnTo>
                  <a:lnTo>
                    <a:pt x="521" y="1574"/>
                  </a:lnTo>
                  <a:cubicBezTo>
                    <a:pt x="636" y="1733"/>
                    <a:pt x="761" y="1882"/>
                    <a:pt x="899" y="2019"/>
                  </a:cubicBezTo>
                  <a:cubicBezTo>
                    <a:pt x="1050" y="2075"/>
                    <a:pt x="1210" y="2131"/>
                    <a:pt x="1378" y="2182"/>
                  </a:cubicBezTo>
                  <a:cubicBezTo>
                    <a:pt x="1521" y="2223"/>
                    <a:pt x="1666" y="2263"/>
                    <a:pt x="1817" y="2302"/>
                  </a:cubicBezTo>
                  <a:cubicBezTo>
                    <a:pt x="1612" y="1899"/>
                    <a:pt x="1507" y="1443"/>
                    <a:pt x="1468" y="994"/>
                  </a:cubicBezTo>
                  <a:cubicBezTo>
                    <a:pt x="1441" y="663"/>
                    <a:pt x="1443" y="330"/>
                    <a:pt x="14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9"/>
            <p:cNvSpPr/>
            <p:nvPr/>
          </p:nvSpPr>
          <p:spPr>
            <a:xfrm>
              <a:off x="1741048" y="1208988"/>
              <a:ext cx="50603" cy="54689"/>
            </a:xfrm>
            <a:custGeom>
              <a:rect b="b" l="l" r="r" t="t"/>
              <a:pathLst>
                <a:path extrusionOk="0" h="1566" w="1449">
                  <a:moveTo>
                    <a:pt x="701" y="0"/>
                  </a:moveTo>
                  <a:cubicBezTo>
                    <a:pt x="693" y="0"/>
                    <a:pt x="686" y="0"/>
                    <a:pt x="679" y="3"/>
                  </a:cubicBezTo>
                  <a:cubicBezTo>
                    <a:pt x="493" y="58"/>
                    <a:pt x="275" y="126"/>
                    <a:pt x="66" y="200"/>
                  </a:cubicBezTo>
                  <a:cubicBezTo>
                    <a:pt x="39" y="209"/>
                    <a:pt x="25" y="221"/>
                    <a:pt x="17" y="236"/>
                  </a:cubicBezTo>
                  <a:cubicBezTo>
                    <a:pt x="7" y="251"/>
                    <a:pt x="6" y="271"/>
                    <a:pt x="11" y="287"/>
                  </a:cubicBezTo>
                  <a:cubicBezTo>
                    <a:pt x="13" y="297"/>
                    <a:pt x="18" y="304"/>
                    <a:pt x="25" y="312"/>
                  </a:cubicBezTo>
                  <a:cubicBezTo>
                    <a:pt x="22" y="315"/>
                    <a:pt x="18" y="322"/>
                    <a:pt x="17" y="331"/>
                  </a:cubicBezTo>
                  <a:cubicBezTo>
                    <a:pt x="13" y="347"/>
                    <a:pt x="15" y="359"/>
                    <a:pt x="18" y="370"/>
                  </a:cubicBezTo>
                  <a:cubicBezTo>
                    <a:pt x="3" y="387"/>
                    <a:pt x="0" y="414"/>
                    <a:pt x="13" y="432"/>
                  </a:cubicBezTo>
                  <a:cubicBezTo>
                    <a:pt x="130" y="606"/>
                    <a:pt x="275" y="773"/>
                    <a:pt x="441" y="925"/>
                  </a:cubicBezTo>
                  <a:cubicBezTo>
                    <a:pt x="594" y="1063"/>
                    <a:pt x="775" y="1193"/>
                    <a:pt x="991" y="1323"/>
                  </a:cubicBezTo>
                  <a:cubicBezTo>
                    <a:pt x="1132" y="1410"/>
                    <a:pt x="1284" y="1490"/>
                    <a:pt x="1448" y="1566"/>
                  </a:cubicBezTo>
                  <a:cubicBezTo>
                    <a:pt x="1426" y="1537"/>
                    <a:pt x="1406" y="1509"/>
                    <a:pt x="1383" y="1480"/>
                  </a:cubicBezTo>
                  <a:cubicBezTo>
                    <a:pt x="1198" y="1223"/>
                    <a:pt x="1048" y="937"/>
                    <a:pt x="944" y="638"/>
                  </a:cubicBezTo>
                  <a:cubicBezTo>
                    <a:pt x="891" y="482"/>
                    <a:pt x="848" y="323"/>
                    <a:pt x="824" y="162"/>
                  </a:cubicBezTo>
                  <a:cubicBezTo>
                    <a:pt x="815" y="108"/>
                    <a:pt x="811" y="54"/>
                    <a:pt x="805" y="1"/>
                  </a:cubicBezTo>
                  <a:cubicBezTo>
                    <a:pt x="786" y="4"/>
                    <a:pt x="765" y="10"/>
                    <a:pt x="744" y="15"/>
                  </a:cubicBezTo>
                  <a:cubicBezTo>
                    <a:pt x="735" y="4"/>
                    <a:pt x="719"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9"/>
            <p:cNvSpPr/>
            <p:nvPr/>
          </p:nvSpPr>
          <p:spPr>
            <a:xfrm>
              <a:off x="1738708" y="999319"/>
              <a:ext cx="259719" cy="248055"/>
            </a:xfrm>
            <a:custGeom>
              <a:rect b="b" l="l" r="r" t="t"/>
              <a:pathLst>
                <a:path extrusionOk="0" h="7103" w="7437">
                  <a:moveTo>
                    <a:pt x="4251" y="0"/>
                  </a:moveTo>
                  <a:cubicBezTo>
                    <a:pt x="4119" y="0"/>
                    <a:pt x="3982" y="24"/>
                    <a:pt x="3840" y="71"/>
                  </a:cubicBezTo>
                  <a:cubicBezTo>
                    <a:pt x="3652" y="133"/>
                    <a:pt x="3471" y="231"/>
                    <a:pt x="3271" y="379"/>
                  </a:cubicBezTo>
                  <a:cubicBezTo>
                    <a:pt x="3073" y="523"/>
                    <a:pt x="2878" y="704"/>
                    <a:pt x="2653" y="947"/>
                  </a:cubicBezTo>
                  <a:cubicBezTo>
                    <a:pt x="2454" y="1167"/>
                    <a:pt x="2280" y="1374"/>
                    <a:pt x="2120" y="1580"/>
                  </a:cubicBezTo>
                  <a:cubicBezTo>
                    <a:pt x="1968" y="1774"/>
                    <a:pt x="1818" y="1985"/>
                    <a:pt x="1646" y="2248"/>
                  </a:cubicBezTo>
                  <a:cubicBezTo>
                    <a:pt x="1375" y="2667"/>
                    <a:pt x="1122" y="3133"/>
                    <a:pt x="878" y="3668"/>
                  </a:cubicBezTo>
                  <a:cubicBezTo>
                    <a:pt x="664" y="4136"/>
                    <a:pt x="472" y="4651"/>
                    <a:pt x="305" y="5194"/>
                  </a:cubicBezTo>
                  <a:cubicBezTo>
                    <a:pt x="225" y="5452"/>
                    <a:pt x="151" y="5722"/>
                    <a:pt x="74" y="6032"/>
                  </a:cubicBezTo>
                  <a:cubicBezTo>
                    <a:pt x="66" y="6066"/>
                    <a:pt x="59" y="6102"/>
                    <a:pt x="52" y="6137"/>
                  </a:cubicBezTo>
                  <a:cubicBezTo>
                    <a:pt x="38" y="6207"/>
                    <a:pt x="24" y="6279"/>
                    <a:pt x="9" y="6351"/>
                  </a:cubicBezTo>
                  <a:cubicBezTo>
                    <a:pt x="5" y="6364"/>
                    <a:pt x="4" y="6377"/>
                    <a:pt x="1" y="6389"/>
                  </a:cubicBezTo>
                  <a:cubicBezTo>
                    <a:pt x="8" y="6397"/>
                    <a:pt x="15" y="6402"/>
                    <a:pt x="22" y="6409"/>
                  </a:cubicBezTo>
                  <a:cubicBezTo>
                    <a:pt x="488" y="6330"/>
                    <a:pt x="960" y="6262"/>
                    <a:pt x="1431" y="6210"/>
                  </a:cubicBezTo>
                  <a:cubicBezTo>
                    <a:pt x="1696" y="6181"/>
                    <a:pt x="1963" y="6159"/>
                    <a:pt x="2228" y="6141"/>
                  </a:cubicBezTo>
                  <a:cubicBezTo>
                    <a:pt x="2495" y="6126"/>
                    <a:pt x="2763" y="6116"/>
                    <a:pt x="3031" y="6109"/>
                  </a:cubicBezTo>
                  <a:cubicBezTo>
                    <a:pt x="3124" y="6106"/>
                    <a:pt x="3219" y="6105"/>
                    <a:pt x="3311" y="6105"/>
                  </a:cubicBezTo>
                  <a:lnTo>
                    <a:pt x="3452" y="6105"/>
                  </a:lnTo>
                  <a:cubicBezTo>
                    <a:pt x="3581" y="6106"/>
                    <a:pt x="3710" y="6113"/>
                    <a:pt x="3840" y="6119"/>
                  </a:cubicBezTo>
                  <a:cubicBezTo>
                    <a:pt x="4108" y="6131"/>
                    <a:pt x="4373" y="6159"/>
                    <a:pt x="4639" y="6192"/>
                  </a:cubicBezTo>
                  <a:cubicBezTo>
                    <a:pt x="4902" y="6224"/>
                    <a:pt x="5161" y="6272"/>
                    <a:pt x="5421" y="6331"/>
                  </a:cubicBezTo>
                  <a:cubicBezTo>
                    <a:pt x="5682" y="6392"/>
                    <a:pt x="5940" y="6461"/>
                    <a:pt x="6195" y="6547"/>
                  </a:cubicBezTo>
                  <a:cubicBezTo>
                    <a:pt x="6620" y="6690"/>
                    <a:pt x="7037" y="6871"/>
                    <a:pt x="7422" y="7103"/>
                  </a:cubicBezTo>
                  <a:cubicBezTo>
                    <a:pt x="7428" y="7027"/>
                    <a:pt x="7432" y="6947"/>
                    <a:pt x="7435" y="6868"/>
                  </a:cubicBezTo>
                  <a:cubicBezTo>
                    <a:pt x="7436" y="6707"/>
                    <a:pt x="7428" y="6548"/>
                    <a:pt x="7414" y="6360"/>
                  </a:cubicBezTo>
                  <a:cubicBezTo>
                    <a:pt x="7389" y="6061"/>
                    <a:pt x="7338" y="5739"/>
                    <a:pt x="7260" y="5375"/>
                  </a:cubicBezTo>
                  <a:cubicBezTo>
                    <a:pt x="7191" y="5056"/>
                    <a:pt x="7106" y="4724"/>
                    <a:pt x="7008" y="4397"/>
                  </a:cubicBezTo>
                  <a:cubicBezTo>
                    <a:pt x="6921" y="4110"/>
                    <a:pt x="6821" y="3798"/>
                    <a:pt x="6685" y="3413"/>
                  </a:cubicBezTo>
                  <a:cubicBezTo>
                    <a:pt x="6529" y="2963"/>
                    <a:pt x="6369" y="2513"/>
                    <a:pt x="6187" y="2068"/>
                  </a:cubicBezTo>
                  <a:cubicBezTo>
                    <a:pt x="5992" y="1595"/>
                    <a:pt x="5807" y="1230"/>
                    <a:pt x="5603" y="922"/>
                  </a:cubicBezTo>
                  <a:cubicBezTo>
                    <a:pt x="5357" y="547"/>
                    <a:pt x="5112" y="301"/>
                    <a:pt x="4837" y="152"/>
                  </a:cubicBezTo>
                  <a:cubicBezTo>
                    <a:pt x="4685" y="71"/>
                    <a:pt x="4525" y="21"/>
                    <a:pt x="4358" y="3"/>
                  </a:cubicBezTo>
                  <a:cubicBezTo>
                    <a:pt x="4326" y="0"/>
                    <a:pt x="4296" y="0"/>
                    <a:pt x="4263" y="0"/>
                  </a:cubicBezTo>
                  <a:cubicBezTo>
                    <a:pt x="4259" y="0"/>
                    <a:pt x="4255" y="0"/>
                    <a:pt x="4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9"/>
            <p:cNvSpPr/>
            <p:nvPr/>
          </p:nvSpPr>
          <p:spPr>
            <a:xfrm>
              <a:off x="1701657" y="1264269"/>
              <a:ext cx="172412" cy="331484"/>
            </a:xfrm>
            <a:custGeom>
              <a:rect b="b" l="l" r="r" t="t"/>
              <a:pathLst>
                <a:path extrusionOk="0" h="9492" w="4937">
                  <a:moveTo>
                    <a:pt x="4408" y="0"/>
                  </a:moveTo>
                  <a:cubicBezTo>
                    <a:pt x="4374" y="0"/>
                    <a:pt x="4335" y="7"/>
                    <a:pt x="4291" y="23"/>
                  </a:cubicBezTo>
                  <a:cubicBezTo>
                    <a:pt x="4212" y="49"/>
                    <a:pt x="4146" y="108"/>
                    <a:pt x="4092" y="192"/>
                  </a:cubicBezTo>
                  <a:cubicBezTo>
                    <a:pt x="4092" y="194"/>
                    <a:pt x="4091" y="195"/>
                    <a:pt x="4091" y="199"/>
                  </a:cubicBezTo>
                  <a:cubicBezTo>
                    <a:pt x="4085" y="220"/>
                    <a:pt x="4078" y="241"/>
                    <a:pt x="4073" y="261"/>
                  </a:cubicBezTo>
                  <a:cubicBezTo>
                    <a:pt x="4073" y="266"/>
                    <a:pt x="4074" y="274"/>
                    <a:pt x="4078" y="278"/>
                  </a:cubicBezTo>
                  <a:cubicBezTo>
                    <a:pt x="3936" y="907"/>
                    <a:pt x="3753" y="1560"/>
                    <a:pt x="3529" y="2212"/>
                  </a:cubicBezTo>
                  <a:cubicBezTo>
                    <a:pt x="3416" y="2546"/>
                    <a:pt x="3293" y="2879"/>
                    <a:pt x="3166" y="3205"/>
                  </a:cubicBezTo>
                  <a:cubicBezTo>
                    <a:pt x="3053" y="3493"/>
                    <a:pt x="2926" y="3797"/>
                    <a:pt x="2761" y="4161"/>
                  </a:cubicBezTo>
                  <a:lnTo>
                    <a:pt x="2760" y="4164"/>
                  </a:lnTo>
                  <a:cubicBezTo>
                    <a:pt x="2759" y="4170"/>
                    <a:pt x="2754" y="4175"/>
                    <a:pt x="2753" y="4182"/>
                  </a:cubicBezTo>
                  <a:cubicBezTo>
                    <a:pt x="2579" y="4571"/>
                    <a:pt x="2382" y="4979"/>
                    <a:pt x="2179" y="5376"/>
                  </a:cubicBezTo>
                  <a:cubicBezTo>
                    <a:pt x="1979" y="5765"/>
                    <a:pt x="1759" y="6159"/>
                    <a:pt x="1506" y="6580"/>
                  </a:cubicBezTo>
                  <a:cubicBezTo>
                    <a:pt x="975" y="7469"/>
                    <a:pt x="496" y="8179"/>
                    <a:pt x="0" y="8811"/>
                  </a:cubicBezTo>
                  <a:cubicBezTo>
                    <a:pt x="2" y="8815"/>
                    <a:pt x="6" y="8819"/>
                    <a:pt x="7" y="8822"/>
                  </a:cubicBezTo>
                  <a:cubicBezTo>
                    <a:pt x="52" y="8889"/>
                    <a:pt x="104" y="8952"/>
                    <a:pt x="163" y="9007"/>
                  </a:cubicBezTo>
                  <a:lnTo>
                    <a:pt x="163" y="9007"/>
                  </a:lnTo>
                  <a:cubicBezTo>
                    <a:pt x="165" y="9010"/>
                    <a:pt x="168" y="9013"/>
                    <a:pt x="171" y="9014"/>
                  </a:cubicBezTo>
                  <a:lnTo>
                    <a:pt x="171" y="9014"/>
                  </a:lnTo>
                  <a:cubicBezTo>
                    <a:pt x="171" y="9015"/>
                    <a:pt x="171" y="9015"/>
                    <a:pt x="172" y="9015"/>
                  </a:cubicBezTo>
                  <a:lnTo>
                    <a:pt x="171" y="9015"/>
                  </a:lnTo>
                  <a:lnTo>
                    <a:pt x="171" y="9015"/>
                  </a:lnTo>
                  <a:cubicBezTo>
                    <a:pt x="172" y="9015"/>
                    <a:pt x="173" y="9016"/>
                    <a:pt x="174" y="9017"/>
                  </a:cubicBezTo>
                  <a:cubicBezTo>
                    <a:pt x="174" y="9017"/>
                    <a:pt x="177" y="9017"/>
                    <a:pt x="177" y="9018"/>
                  </a:cubicBezTo>
                  <a:cubicBezTo>
                    <a:pt x="281" y="9110"/>
                    <a:pt x="398" y="9188"/>
                    <a:pt x="519" y="9251"/>
                  </a:cubicBezTo>
                  <a:cubicBezTo>
                    <a:pt x="682" y="9333"/>
                    <a:pt x="856" y="9386"/>
                    <a:pt x="1032" y="9425"/>
                  </a:cubicBezTo>
                  <a:cubicBezTo>
                    <a:pt x="1238" y="9469"/>
                    <a:pt x="1446" y="9492"/>
                    <a:pt x="1655" y="9492"/>
                  </a:cubicBezTo>
                  <a:cubicBezTo>
                    <a:pt x="1688" y="9492"/>
                    <a:pt x="1722" y="9491"/>
                    <a:pt x="1755" y="9490"/>
                  </a:cubicBezTo>
                  <a:cubicBezTo>
                    <a:pt x="1951" y="9478"/>
                    <a:pt x="2144" y="9446"/>
                    <a:pt x="2331" y="9389"/>
                  </a:cubicBezTo>
                  <a:cubicBezTo>
                    <a:pt x="2409" y="9362"/>
                    <a:pt x="2485" y="9331"/>
                    <a:pt x="2560" y="9293"/>
                  </a:cubicBezTo>
                  <a:cubicBezTo>
                    <a:pt x="2567" y="9272"/>
                    <a:pt x="2568" y="9248"/>
                    <a:pt x="2568" y="9225"/>
                  </a:cubicBezTo>
                  <a:lnTo>
                    <a:pt x="2665" y="9076"/>
                  </a:lnTo>
                  <a:cubicBezTo>
                    <a:pt x="2732" y="8968"/>
                    <a:pt x="2796" y="8859"/>
                    <a:pt x="2857" y="8749"/>
                  </a:cubicBezTo>
                  <a:cubicBezTo>
                    <a:pt x="2996" y="8503"/>
                    <a:pt x="3106" y="8293"/>
                    <a:pt x="3204" y="8093"/>
                  </a:cubicBezTo>
                  <a:cubicBezTo>
                    <a:pt x="3425" y="7643"/>
                    <a:pt x="3628" y="7160"/>
                    <a:pt x="3805" y="6661"/>
                  </a:cubicBezTo>
                  <a:cubicBezTo>
                    <a:pt x="3989" y="6146"/>
                    <a:pt x="4143" y="5640"/>
                    <a:pt x="4273" y="5151"/>
                  </a:cubicBezTo>
                  <a:cubicBezTo>
                    <a:pt x="4404" y="4647"/>
                    <a:pt x="4516" y="4124"/>
                    <a:pt x="4608" y="3593"/>
                  </a:cubicBezTo>
                  <a:cubicBezTo>
                    <a:pt x="4639" y="3410"/>
                    <a:pt x="4668" y="3225"/>
                    <a:pt x="4698" y="3040"/>
                  </a:cubicBezTo>
                  <a:lnTo>
                    <a:pt x="4698" y="3040"/>
                  </a:lnTo>
                  <a:lnTo>
                    <a:pt x="4694" y="3065"/>
                  </a:lnTo>
                  <a:cubicBezTo>
                    <a:pt x="4775" y="2548"/>
                    <a:pt x="4829" y="2114"/>
                    <a:pt x="4867" y="1700"/>
                  </a:cubicBezTo>
                  <a:cubicBezTo>
                    <a:pt x="4891" y="1421"/>
                    <a:pt x="4912" y="1128"/>
                    <a:pt x="4929" y="789"/>
                  </a:cubicBezTo>
                  <a:cubicBezTo>
                    <a:pt x="4923" y="779"/>
                    <a:pt x="4922" y="765"/>
                    <a:pt x="4922" y="751"/>
                  </a:cubicBezTo>
                  <a:cubicBezTo>
                    <a:pt x="4929" y="691"/>
                    <a:pt x="4934" y="631"/>
                    <a:pt x="4936" y="569"/>
                  </a:cubicBezTo>
                  <a:lnTo>
                    <a:pt x="4936" y="586"/>
                  </a:lnTo>
                  <a:cubicBezTo>
                    <a:pt x="4936" y="546"/>
                    <a:pt x="4937" y="504"/>
                    <a:pt x="4936" y="463"/>
                  </a:cubicBezTo>
                  <a:cubicBezTo>
                    <a:pt x="4936" y="457"/>
                    <a:pt x="4936" y="452"/>
                    <a:pt x="4934" y="448"/>
                  </a:cubicBezTo>
                  <a:cubicBezTo>
                    <a:pt x="4926" y="393"/>
                    <a:pt x="4915" y="337"/>
                    <a:pt x="4902" y="279"/>
                  </a:cubicBezTo>
                  <a:cubicBezTo>
                    <a:pt x="4902" y="277"/>
                    <a:pt x="4901" y="272"/>
                    <a:pt x="4901" y="270"/>
                  </a:cubicBezTo>
                  <a:cubicBezTo>
                    <a:pt x="4894" y="257"/>
                    <a:pt x="4886" y="245"/>
                    <a:pt x="4878" y="235"/>
                  </a:cubicBezTo>
                  <a:cubicBezTo>
                    <a:pt x="4853" y="201"/>
                    <a:pt x="4824" y="169"/>
                    <a:pt x="4784" y="134"/>
                  </a:cubicBezTo>
                  <a:cubicBezTo>
                    <a:pt x="4717" y="78"/>
                    <a:pt x="4637" y="38"/>
                    <a:pt x="4544" y="14"/>
                  </a:cubicBezTo>
                  <a:cubicBezTo>
                    <a:pt x="4508" y="6"/>
                    <a:pt x="4466" y="0"/>
                    <a:pt x="4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1872737" y="1273732"/>
              <a:ext cx="105" cy="349"/>
            </a:xfrm>
            <a:custGeom>
              <a:rect b="b" l="l" r="r" t="t"/>
              <a:pathLst>
                <a:path extrusionOk="0" h="10" w="3">
                  <a:moveTo>
                    <a:pt x="1" y="0"/>
                  </a:moveTo>
                  <a:cubicBezTo>
                    <a:pt x="1" y="4"/>
                    <a:pt x="1" y="6"/>
                    <a:pt x="2" y="10"/>
                  </a:cubicBezTo>
                  <a:cubicBezTo>
                    <a:pt x="2" y="7"/>
                    <a:pt x="1" y="4"/>
                    <a:pt x="1" y="0"/>
                  </a:cubicBezTo>
                  <a:close/>
                </a:path>
              </a:pathLst>
            </a:custGeom>
            <a:solidFill>
              <a:srgbClr val="C5B4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9"/>
            <p:cNvSpPr/>
            <p:nvPr/>
          </p:nvSpPr>
          <p:spPr>
            <a:xfrm>
              <a:off x="1872807" y="1274047"/>
              <a:ext cx="35" cy="105"/>
            </a:xfrm>
            <a:custGeom>
              <a:rect b="b" l="l" r="r" t="t"/>
              <a:pathLst>
                <a:path extrusionOk="0" h="3" w="1">
                  <a:moveTo>
                    <a:pt x="0" y="1"/>
                  </a:moveTo>
                  <a:lnTo>
                    <a:pt x="0" y="2"/>
                  </a:lnTo>
                  <a:lnTo>
                    <a:pt x="0" y="1"/>
                  </a:lnTo>
                  <a:lnTo>
                    <a:pt x="0" y="1"/>
                  </a:lnTo>
                  <a:close/>
                </a:path>
              </a:pathLst>
            </a:custGeom>
            <a:solidFill>
              <a:srgbClr val="C5B4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9"/>
            <p:cNvSpPr/>
            <p:nvPr/>
          </p:nvSpPr>
          <p:spPr>
            <a:xfrm>
              <a:off x="1737137" y="1212236"/>
              <a:ext cx="261989" cy="38170"/>
            </a:xfrm>
            <a:custGeom>
              <a:rect b="b" l="l" r="r" t="t"/>
              <a:pathLst>
                <a:path extrusionOk="0" h="1093" w="7502">
                  <a:moveTo>
                    <a:pt x="6490" y="671"/>
                  </a:moveTo>
                  <a:cubicBezTo>
                    <a:pt x="6492" y="672"/>
                    <a:pt x="6494" y="673"/>
                    <a:pt x="6496" y="673"/>
                  </a:cubicBezTo>
                  <a:cubicBezTo>
                    <a:pt x="6494" y="673"/>
                    <a:pt x="6492" y="672"/>
                    <a:pt x="6490" y="671"/>
                  </a:cubicBezTo>
                  <a:close/>
                  <a:moveTo>
                    <a:pt x="3239" y="1"/>
                  </a:moveTo>
                  <a:cubicBezTo>
                    <a:pt x="2955" y="1"/>
                    <a:pt x="2667" y="11"/>
                    <a:pt x="2380" y="24"/>
                  </a:cubicBezTo>
                  <a:cubicBezTo>
                    <a:pt x="2085" y="38"/>
                    <a:pt x="1791" y="60"/>
                    <a:pt x="1495" y="84"/>
                  </a:cubicBezTo>
                  <a:cubicBezTo>
                    <a:pt x="1185" y="110"/>
                    <a:pt x="876" y="139"/>
                    <a:pt x="565" y="172"/>
                  </a:cubicBezTo>
                  <a:cubicBezTo>
                    <a:pt x="391" y="191"/>
                    <a:pt x="218" y="214"/>
                    <a:pt x="47" y="245"/>
                  </a:cubicBezTo>
                  <a:cubicBezTo>
                    <a:pt x="18" y="249"/>
                    <a:pt x="0" y="284"/>
                    <a:pt x="0" y="310"/>
                  </a:cubicBezTo>
                  <a:cubicBezTo>
                    <a:pt x="2" y="343"/>
                    <a:pt x="30" y="374"/>
                    <a:pt x="63" y="374"/>
                  </a:cubicBezTo>
                  <a:cubicBezTo>
                    <a:pt x="65" y="374"/>
                    <a:pt x="67" y="374"/>
                    <a:pt x="69" y="374"/>
                  </a:cubicBezTo>
                  <a:cubicBezTo>
                    <a:pt x="250" y="356"/>
                    <a:pt x="428" y="331"/>
                    <a:pt x="611" y="309"/>
                  </a:cubicBezTo>
                  <a:cubicBezTo>
                    <a:pt x="800" y="287"/>
                    <a:pt x="992" y="269"/>
                    <a:pt x="1182" y="254"/>
                  </a:cubicBezTo>
                  <a:cubicBezTo>
                    <a:pt x="1537" y="223"/>
                    <a:pt x="1890" y="198"/>
                    <a:pt x="2244" y="180"/>
                  </a:cubicBezTo>
                  <a:cubicBezTo>
                    <a:pt x="2558" y="164"/>
                    <a:pt x="2873" y="155"/>
                    <a:pt x="3188" y="155"/>
                  </a:cubicBezTo>
                  <a:cubicBezTo>
                    <a:pt x="3569" y="155"/>
                    <a:pt x="3950" y="169"/>
                    <a:pt x="4330" y="201"/>
                  </a:cubicBezTo>
                  <a:lnTo>
                    <a:pt x="4327" y="201"/>
                  </a:lnTo>
                  <a:cubicBezTo>
                    <a:pt x="4694" y="234"/>
                    <a:pt x="5063" y="288"/>
                    <a:pt x="5424" y="364"/>
                  </a:cubicBezTo>
                  <a:cubicBezTo>
                    <a:pt x="5787" y="440"/>
                    <a:pt x="6144" y="544"/>
                    <a:pt x="6490" y="671"/>
                  </a:cubicBezTo>
                  <a:lnTo>
                    <a:pt x="6490" y="671"/>
                  </a:lnTo>
                  <a:cubicBezTo>
                    <a:pt x="6489" y="670"/>
                    <a:pt x="6488" y="670"/>
                    <a:pt x="6487" y="669"/>
                  </a:cubicBezTo>
                  <a:lnTo>
                    <a:pt x="6487" y="669"/>
                  </a:lnTo>
                  <a:cubicBezTo>
                    <a:pt x="6798" y="786"/>
                    <a:pt x="7099" y="923"/>
                    <a:pt x="7387" y="1083"/>
                  </a:cubicBezTo>
                  <a:cubicBezTo>
                    <a:pt x="7398" y="1089"/>
                    <a:pt x="7410" y="1092"/>
                    <a:pt x="7421" y="1092"/>
                  </a:cubicBezTo>
                  <a:cubicBezTo>
                    <a:pt x="7447" y="1092"/>
                    <a:pt x="7472" y="1078"/>
                    <a:pt x="7484" y="1054"/>
                  </a:cubicBezTo>
                  <a:cubicBezTo>
                    <a:pt x="7502" y="1020"/>
                    <a:pt x="7488" y="974"/>
                    <a:pt x="7454" y="958"/>
                  </a:cubicBezTo>
                  <a:cubicBezTo>
                    <a:pt x="7191" y="814"/>
                    <a:pt x="6922" y="687"/>
                    <a:pt x="6645" y="577"/>
                  </a:cubicBezTo>
                  <a:cubicBezTo>
                    <a:pt x="6378" y="470"/>
                    <a:pt x="6106" y="381"/>
                    <a:pt x="5830" y="307"/>
                  </a:cubicBezTo>
                  <a:cubicBezTo>
                    <a:pt x="5274" y="157"/>
                    <a:pt x="4705" y="75"/>
                    <a:pt x="4132" y="33"/>
                  </a:cubicBezTo>
                  <a:cubicBezTo>
                    <a:pt x="3835" y="11"/>
                    <a:pt x="3539" y="1"/>
                    <a:pt x="3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9"/>
          <p:cNvGrpSpPr/>
          <p:nvPr/>
        </p:nvGrpSpPr>
        <p:grpSpPr>
          <a:xfrm>
            <a:off x="728647" y="5518046"/>
            <a:ext cx="1033791" cy="2188526"/>
            <a:chOff x="1161667" y="1635030"/>
            <a:chExt cx="321772" cy="681190"/>
          </a:xfrm>
        </p:grpSpPr>
        <p:sp>
          <p:nvSpPr>
            <p:cNvPr id="468" name="Google Shape;468;p9"/>
            <p:cNvSpPr/>
            <p:nvPr/>
          </p:nvSpPr>
          <p:spPr>
            <a:xfrm>
              <a:off x="1273904" y="1932631"/>
              <a:ext cx="209535" cy="383589"/>
            </a:xfrm>
            <a:custGeom>
              <a:rect b="b" l="l" r="r" t="t"/>
              <a:pathLst>
                <a:path extrusionOk="0" h="10984" w="6000">
                  <a:moveTo>
                    <a:pt x="468" y="1"/>
                  </a:moveTo>
                  <a:cubicBezTo>
                    <a:pt x="403" y="1"/>
                    <a:pt x="344" y="41"/>
                    <a:pt x="325" y="99"/>
                  </a:cubicBezTo>
                  <a:cubicBezTo>
                    <a:pt x="283" y="229"/>
                    <a:pt x="246" y="360"/>
                    <a:pt x="211" y="491"/>
                  </a:cubicBezTo>
                  <a:cubicBezTo>
                    <a:pt x="162" y="547"/>
                    <a:pt x="124" y="615"/>
                    <a:pt x="104" y="688"/>
                  </a:cubicBezTo>
                  <a:cubicBezTo>
                    <a:pt x="68" y="812"/>
                    <a:pt x="72" y="937"/>
                    <a:pt x="79" y="1032"/>
                  </a:cubicBezTo>
                  <a:cubicBezTo>
                    <a:pt x="79" y="1043"/>
                    <a:pt x="82" y="1053"/>
                    <a:pt x="89" y="1066"/>
                  </a:cubicBezTo>
                  <a:cubicBezTo>
                    <a:pt x="46" y="1327"/>
                    <a:pt x="21" y="1588"/>
                    <a:pt x="14" y="1844"/>
                  </a:cubicBezTo>
                  <a:cubicBezTo>
                    <a:pt x="0" y="2411"/>
                    <a:pt x="76" y="2984"/>
                    <a:pt x="245" y="3544"/>
                  </a:cubicBezTo>
                  <a:cubicBezTo>
                    <a:pt x="399" y="4070"/>
                    <a:pt x="645" y="4605"/>
                    <a:pt x="969" y="5132"/>
                  </a:cubicBezTo>
                  <a:cubicBezTo>
                    <a:pt x="1232" y="5557"/>
                    <a:pt x="1531" y="5966"/>
                    <a:pt x="1821" y="6362"/>
                  </a:cubicBezTo>
                  <a:lnTo>
                    <a:pt x="1887" y="6452"/>
                  </a:lnTo>
                  <a:cubicBezTo>
                    <a:pt x="2099" y="6740"/>
                    <a:pt x="2322" y="7051"/>
                    <a:pt x="2527" y="7366"/>
                  </a:cubicBezTo>
                  <a:cubicBezTo>
                    <a:pt x="2856" y="7879"/>
                    <a:pt x="3090" y="8353"/>
                    <a:pt x="3240" y="8811"/>
                  </a:cubicBezTo>
                  <a:cubicBezTo>
                    <a:pt x="3309" y="9032"/>
                    <a:pt x="3362" y="9267"/>
                    <a:pt x="3406" y="9529"/>
                  </a:cubicBezTo>
                  <a:cubicBezTo>
                    <a:pt x="3410" y="9693"/>
                    <a:pt x="3417" y="9857"/>
                    <a:pt x="3431" y="10019"/>
                  </a:cubicBezTo>
                  <a:cubicBezTo>
                    <a:pt x="3431" y="10023"/>
                    <a:pt x="3433" y="10025"/>
                    <a:pt x="3435" y="10029"/>
                  </a:cubicBezTo>
                  <a:cubicBezTo>
                    <a:pt x="3433" y="10124"/>
                    <a:pt x="3442" y="10215"/>
                    <a:pt x="3462" y="10295"/>
                  </a:cubicBezTo>
                  <a:cubicBezTo>
                    <a:pt x="3486" y="10389"/>
                    <a:pt x="3527" y="10475"/>
                    <a:pt x="3592" y="10570"/>
                  </a:cubicBezTo>
                  <a:cubicBezTo>
                    <a:pt x="3634" y="10631"/>
                    <a:pt x="3693" y="10689"/>
                    <a:pt x="3773" y="10751"/>
                  </a:cubicBezTo>
                  <a:cubicBezTo>
                    <a:pt x="3838" y="10802"/>
                    <a:pt x="3921" y="10846"/>
                    <a:pt x="4023" y="10887"/>
                  </a:cubicBezTo>
                  <a:cubicBezTo>
                    <a:pt x="4111" y="10923"/>
                    <a:pt x="4207" y="10944"/>
                    <a:pt x="4289" y="10960"/>
                  </a:cubicBezTo>
                  <a:cubicBezTo>
                    <a:pt x="4374" y="10976"/>
                    <a:pt x="4465" y="10984"/>
                    <a:pt x="4572" y="10984"/>
                  </a:cubicBezTo>
                  <a:cubicBezTo>
                    <a:pt x="4665" y="10984"/>
                    <a:pt x="4759" y="10977"/>
                    <a:pt x="4848" y="10963"/>
                  </a:cubicBezTo>
                  <a:cubicBezTo>
                    <a:pt x="4956" y="10948"/>
                    <a:pt x="5062" y="10914"/>
                    <a:pt x="5141" y="10886"/>
                  </a:cubicBezTo>
                  <a:cubicBezTo>
                    <a:pt x="5245" y="10850"/>
                    <a:pt x="5348" y="10798"/>
                    <a:pt x="5446" y="10733"/>
                  </a:cubicBezTo>
                  <a:cubicBezTo>
                    <a:pt x="5533" y="10675"/>
                    <a:pt x="5612" y="10606"/>
                    <a:pt x="5695" y="10515"/>
                  </a:cubicBezTo>
                  <a:cubicBezTo>
                    <a:pt x="5818" y="10378"/>
                    <a:pt x="5907" y="10190"/>
                    <a:pt x="5954" y="9971"/>
                  </a:cubicBezTo>
                  <a:cubicBezTo>
                    <a:pt x="5994" y="9787"/>
                    <a:pt x="6000" y="9587"/>
                    <a:pt x="5972" y="9338"/>
                  </a:cubicBezTo>
                  <a:cubicBezTo>
                    <a:pt x="5949" y="9131"/>
                    <a:pt x="5898" y="8908"/>
                    <a:pt x="5808" y="8636"/>
                  </a:cubicBezTo>
                  <a:cubicBezTo>
                    <a:pt x="5656" y="8172"/>
                    <a:pt x="5427" y="7705"/>
                    <a:pt x="5105" y="7207"/>
                  </a:cubicBezTo>
                  <a:cubicBezTo>
                    <a:pt x="4837" y="6791"/>
                    <a:pt x="4502" y="6363"/>
                    <a:pt x="4080" y="5901"/>
                  </a:cubicBezTo>
                  <a:cubicBezTo>
                    <a:pt x="3907" y="5710"/>
                    <a:pt x="3721" y="5517"/>
                    <a:pt x="3512" y="5310"/>
                  </a:cubicBezTo>
                  <a:cubicBezTo>
                    <a:pt x="3396" y="5197"/>
                    <a:pt x="3279" y="5084"/>
                    <a:pt x="3162" y="4972"/>
                  </a:cubicBezTo>
                  <a:cubicBezTo>
                    <a:pt x="3088" y="4901"/>
                    <a:pt x="3015" y="4832"/>
                    <a:pt x="2941" y="4762"/>
                  </a:cubicBezTo>
                  <a:cubicBezTo>
                    <a:pt x="2560" y="4392"/>
                    <a:pt x="2253" y="4025"/>
                    <a:pt x="2002" y="3640"/>
                  </a:cubicBezTo>
                  <a:lnTo>
                    <a:pt x="2002" y="3640"/>
                  </a:lnTo>
                  <a:lnTo>
                    <a:pt x="2020" y="3674"/>
                  </a:lnTo>
                  <a:cubicBezTo>
                    <a:pt x="1809" y="3337"/>
                    <a:pt x="1642" y="2989"/>
                    <a:pt x="1524" y="2632"/>
                  </a:cubicBezTo>
                  <a:lnTo>
                    <a:pt x="1524" y="2632"/>
                  </a:lnTo>
                  <a:lnTo>
                    <a:pt x="1528" y="2653"/>
                  </a:lnTo>
                  <a:cubicBezTo>
                    <a:pt x="1421" y="2302"/>
                    <a:pt x="1353" y="1922"/>
                    <a:pt x="1331" y="1528"/>
                  </a:cubicBezTo>
                  <a:lnTo>
                    <a:pt x="1328" y="1548"/>
                  </a:lnTo>
                  <a:cubicBezTo>
                    <a:pt x="1316" y="1218"/>
                    <a:pt x="1330" y="879"/>
                    <a:pt x="1374" y="513"/>
                  </a:cubicBezTo>
                  <a:cubicBezTo>
                    <a:pt x="1378" y="476"/>
                    <a:pt x="1367" y="437"/>
                    <a:pt x="1342" y="407"/>
                  </a:cubicBezTo>
                  <a:cubicBezTo>
                    <a:pt x="1314" y="373"/>
                    <a:pt x="1276" y="353"/>
                    <a:pt x="1236" y="349"/>
                  </a:cubicBezTo>
                  <a:cubicBezTo>
                    <a:pt x="1146" y="349"/>
                    <a:pt x="1083" y="408"/>
                    <a:pt x="1073" y="487"/>
                  </a:cubicBezTo>
                  <a:cubicBezTo>
                    <a:pt x="1069" y="518"/>
                    <a:pt x="1066" y="547"/>
                    <a:pt x="1062" y="576"/>
                  </a:cubicBezTo>
                  <a:cubicBezTo>
                    <a:pt x="950" y="437"/>
                    <a:pt x="804" y="354"/>
                    <a:pt x="639" y="331"/>
                  </a:cubicBezTo>
                  <a:cubicBezTo>
                    <a:pt x="617" y="327"/>
                    <a:pt x="594" y="325"/>
                    <a:pt x="570" y="325"/>
                  </a:cubicBezTo>
                  <a:cubicBezTo>
                    <a:pt x="584" y="286"/>
                    <a:pt x="597" y="245"/>
                    <a:pt x="610" y="204"/>
                  </a:cubicBezTo>
                  <a:cubicBezTo>
                    <a:pt x="635" y="124"/>
                    <a:pt x="597" y="38"/>
                    <a:pt x="521" y="9"/>
                  </a:cubicBezTo>
                  <a:cubicBezTo>
                    <a:pt x="503" y="3"/>
                    <a:pt x="486" y="1"/>
                    <a:pt x="4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a:off x="1161667" y="1635030"/>
              <a:ext cx="295654" cy="342345"/>
            </a:xfrm>
            <a:custGeom>
              <a:rect b="b" l="l" r="r" t="t"/>
              <a:pathLst>
                <a:path extrusionOk="0" h="9803" w="8466">
                  <a:moveTo>
                    <a:pt x="4850" y="1"/>
                  </a:moveTo>
                  <a:cubicBezTo>
                    <a:pt x="4578" y="4"/>
                    <a:pt x="4303" y="38"/>
                    <a:pt x="4030" y="104"/>
                  </a:cubicBezTo>
                  <a:cubicBezTo>
                    <a:pt x="3715" y="180"/>
                    <a:pt x="3409" y="310"/>
                    <a:pt x="3113" y="487"/>
                  </a:cubicBezTo>
                  <a:cubicBezTo>
                    <a:pt x="2846" y="648"/>
                    <a:pt x="2589" y="860"/>
                    <a:pt x="2347" y="1112"/>
                  </a:cubicBezTo>
                  <a:cubicBezTo>
                    <a:pt x="1914" y="1565"/>
                    <a:pt x="1547" y="2143"/>
                    <a:pt x="1222" y="2882"/>
                  </a:cubicBezTo>
                  <a:cubicBezTo>
                    <a:pt x="946" y="3512"/>
                    <a:pt x="717" y="4217"/>
                    <a:pt x="525" y="5037"/>
                  </a:cubicBezTo>
                  <a:cubicBezTo>
                    <a:pt x="375" y="5675"/>
                    <a:pt x="252" y="6382"/>
                    <a:pt x="145" y="7193"/>
                  </a:cubicBezTo>
                  <a:cubicBezTo>
                    <a:pt x="93" y="7587"/>
                    <a:pt x="49" y="8011"/>
                    <a:pt x="6" y="8483"/>
                  </a:cubicBezTo>
                  <a:cubicBezTo>
                    <a:pt x="0" y="8538"/>
                    <a:pt x="32" y="8590"/>
                    <a:pt x="90" y="8618"/>
                  </a:cubicBezTo>
                  <a:cubicBezTo>
                    <a:pt x="104" y="8640"/>
                    <a:pt x="123" y="8657"/>
                    <a:pt x="144" y="8669"/>
                  </a:cubicBezTo>
                  <a:cubicBezTo>
                    <a:pt x="430" y="8833"/>
                    <a:pt x="733" y="8980"/>
                    <a:pt x="1050" y="9109"/>
                  </a:cubicBezTo>
                  <a:cubicBezTo>
                    <a:pt x="1058" y="9056"/>
                    <a:pt x="1068" y="9005"/>
                    <a:pt x="1080" y="8951"/>
                  </a:cubicBezTo>
                  <a:cubicBezTo>
                    <a:pt x="1121" y="8738"/>
                    <a:pt x="1170" y="8525"/>
                    <a:pt x="1235" y="8318"/>
                  </a:cubicBezTo>
                  <a:cubicBezTo>
                    <a:pt x="1299" y="8107"/>
                    <a:pt x="1380" y="7897"/>
                    <a:pt x="1486" y="7701"/>
                  </a:cubicBezTo>
                  <a:cubicBezTo>
                    <a:pt x="1538" y="7606"/>
                    <a:pt x="1595" y="7514"/>
                    <a:pt x="1660" y="7428"/>
                  </a:cubicBezTo>
                  <a:cubicBezTo>
                    <a:pt x="1716" y="7356"/>
                    <a:pt x="1777" y="7287"/>
                    <a:pt x="1845" y="7225"/>
                  </a:cubicBezTo>
                  <a:cubicBezTo>
                    <a:pt x="1852" y="7217"/>
                    <a:pt x="1864" y="7213"/>
                    <a:pt x="1875" y="7213"/>
                  </a:cubicBezTo>
                  <a:cubicBezTo>
                    <a:pt x="1886" y="7213"/>
                    <a:pt x="1899" y="7217"/>
                    <a:pt x="1907" y="7221"/>
                  </a:cubicBezTo>
                  <a:cubicBezTo>
                    <a:pt x="1922" y="7232"/>
                    <a:pt x="1928" y="7247"/>
                    <a:pt x="1928" y="7266"/>
                  </a:cubicBezTo>
                  <a:cubicBezTo>
                    <a:pt x="1936" y="7587"/>
                    <a:pt x="1919" y="7908"/>
                    <a:pt x="1900" y="8227"/>
                  </a:cubicBezTo>
                  <a:cubicBezTo>
                    <a:pt x="1881" y="8545"/>
                    <a:pt x="1865" y="8862"/>
                    <a:pt x="1881" y="9180"/>
                  </a:cubicBezTo>
                  <a:cubicBezTo>
                    <a:pt x="1885" y="9254"/>
                    <a:pt x="1890" y="9330"/>
                    <a:pt x="1897" y="9405"/>
                  </a:cubicBezTo>
                  <a:cubicBezTo>
                    <a:pt x="2077" y="9456"/>
                    <a:pt x="2259" y="9504"/>
                    <a:pt x="2447" y="9547"/>
                  </a:cubicBezTo>
                  <a:cubicBezTo>
                    <a:pt x="2456" y="9416"/>
                    <a:pt x="2465" y="9288"/>
                    <a:pt x="2484" y="9158"/>
                  </a:cubicBezTo>
                  <a:cubicBezTo>
                    <a:pt x="2502" y="9032"/>
                    <a:pt x="2528" y="8904"/>
                    <a:pt x="2571" y="8784"/>
                  </a:cubicBezTo>
                  <a:cubicBezTo>
                    <a:pt x="2596" y="8717"/>
                    <a:pt x="2623" y="8652"/>
                    <a:pt x="2656" y="8590"/>
                  </a:cubicBezTo>
                  <a:cubicBezTo>
                    <a:pt x="2681" y="8542"/>
                    <a:pt x="2712" y="8495"/>
                    <a:pt x="2742" y="8450"/>
                  </a:cubicBezTo>
                  <a:cubicBezTo>
                    <a:pt x="2750" y="8436"/>
                    <a:pt x="2767" y="8429"/>
                    <a:pt x="2782" y="8429"/>
                  </a:cubicBezTo>
                  <a:cubicBezTo>
                    <a:pt x="2789" y="8429"/>
                    <a:pt x="2795" y="8429"/>
                    <a:pt x="2799" y="8433"/>
                  </a:cubicBezTo>
                  <a:cubicBezTo>
                    <a:pt x="2815" y="8440"/>
                    <a:pt x="2826" y="8454"/>
                    <a:pt x="2830" y="8470"/>
                  </a:cubicBezTo>
                  <a:cubicBezTo>
                    <a:pt x="2866" y="8626"/>
                    <a:pt x="2894" y="8785"/>
                    <a:pt x="2913" y="8944"/>
                  </a:cubicBezTo>
                  <a:cubicBezTo>
                    <a:pt x="2931" y="9104"/>
                    <a:pt x="2946" y="9263"/>
                    <a:pt x="2963" y="9423"/>
                  </a:cubicBezTo>
                  <a:cubicBezTo>
                    <a:pt x="2970" y="9501"/>
                    <a:pt x="2978" y="9579"/>
                    <a:pt x="2988" y="9656"/>
                  </a:cubicBezTo>
                  <a:cubicBezTo>
                    <a:pt x="3020" y="9662"/>
                    <a:pt x="3051" y="9667"/>
                    <a:pt x="3084" y="9671"/>
                  </a:cubicBezTo>
                  <a:cubicBezTo>
                    <a:pt x="3624" y="9760"/>
                    <a:pt x="4178" y="9802"/>
                    <a:pt x="4727" y="9802"/>
                  </a:cubicBezTo>
                  <a:cubicBezTo>
                    <a:pt x="5246" y="9802"/>
                    <a:pt x="5767" y="9764"/>
                    <a:pt x="6276" y="9685"/>
                  </a:cubicBezTo>
                  <a:cubicBezTo>
                    <a:pt x="6635" y="9630"/>
                    <a:pt x="6987" y="9557"/>
                    <a:pt x="7318" y="9464"/>
                  </a:cubicBezTo>
                  <a:cubicBezTo>
                    <a:pt x="7479" y="9421"/>
                    <a:pt x="7641" y="9372"/>
                    <a:pt x="7814" y="9312"/>
                  </a:cubicBezTo>
                  <a:cubicBezTo>
                    <a:pt x="7967" y="9261"/>
                    <a:pt x="8172" y="9188"/>
                    <a:pt x="8368" y="9097"/>
                  </a:cubicBezTo>
                  <a:cubicBezTo>
                    <a:pt x="8387" y="9089"/>
                    <a:pt x="8406" y="9068"/>
                    <a:pt x="8420" y="9042"/>
                  </a:cubicBezTo>
                  <a:cubicBezTo>
                    <a:pt x="8450" y="9013"/>
                    <a:pt x="8466" y="8974"/>
                    <a:pt x="8464" y="8935"/>
                  </a:cubicBezTo>
                  <a:cubicBezTo>
                    <a:pt x="8450" y="8719"/>
                    <a:pt x="8444" y="8503"/>
                    <a:pt x="8438" y="8288"/>
                  </a:cubicBezTo>
                  <a:lnTo>
                    <a:pt x="8435" y="8178"/>
                  </a:lnTo>
                  <a:cubicBezTo>
                    <a:pt x="8428" y="7884"/>
                    <a:pt x="8419" y="7591"/>
                    <a:pt x="8410" y="7297"/>
                  </a:cubicBezTo>
                  <a:cubicBezTo>
                    <a:pt x="8384" y="6506"/>
                    <a:pt x="8347" y="5861"/>
                    <a:pt x="8290" y="5268"/>
                  </a:cubicBezTo>
                  <a:cubicBezTo>
                    <a:pt x="8209" y="4452"/>
                    <a:pt x="8100" y="3783"/>
                    <a:pt x="7945" y="3166"/>
                  </a:cubicBezTo>
                  <a:cubicBezTo>
                    <a:pt x="7860" y="2830"/>
                    <a:pt x="7759" y="2511"/>
                    <a:pt x="7644" y="2217"/>
                  </a:cubicBezTo>
                  <a:cubicBezTo>
                    <a:pt x="7517" y="1895"/>
                    <a:pt x="7379" y="1619"/>
                    <a:pt x="7223" y="1370"/>
                  </a:cubicBezTo>
                  <a:cubicBezTo>
                    <a:pt x="6886" y="833"/>
                    <a:pt x="6450" y="436"/>
                    <a:pt x="5964" y="225"/>
                  </a:cubicBezTo>
                  <a:cubicBezTo>
                    <a:pt x="5821" y="162"/>
                    <a:pt x="5681" y="114"/>
                    <a:pt x="5539" y="80"/>
                  </a:cubicBezTo>
                  <a:cubicBezTo>
                    <a:pt x="5395" y="45"/>
                    <a:pt x="5237" y="20"/>
                    <a:pt x="5070" y="8"/>
                  </a:cubicBezTo>
                  <a:cubicBezTo>
                    <a:pt x="4998" y="4"/>
                    <a:pt x="4925" y="1"/>
                    <a:pt x="48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9"/>
            <p:cNvSpPr/>
            <p:nvPr/>
          </p:nvSpPr>
          <p:spPr>
            <a:xfrm>
              <a:off x="1240345" y="1669044"/>
              <a:ext cx="47669" cy="57552"/>
            </a:xfrm>
            <a:custGeom>
              <a:rect b="b" l="l" r="r" t="t"/>
              <a:pathLst>
                <a:path extrusionOk="0" h="1648" w="1365">
                  <a:moveTo>
                    <a:pt x="1095" y="0"/>
                  </a:moveTo>
                  <a:cubicBezTo>
                    <a:pt x="1052" y="3"/>
                    <a:pt x="1012" y="14"/>
                    <a:pt x="976" y="26"/>
                  </a:cubicBezTo>
                  <a:cubicBezTo>
                    <a:pt x="905" y="47"/>
                    <a:pt x="841" y="90"/>
                    <a:pt x="783" y="134"/>
                  </a:cubicBezTo>
                  <a:cubicBezTo>
                    <a:pt x="700" y="193"/>
                    <a:pt x="627" y="268"/>
                    <a:pt x="558" y="343"/>
                  </a:cubicBezTo>
                  <a:cubicBezTo>
                    <a:pt x="417" y="492"/>
                    <a:pt x="293" y="659"/>
                    <a:pt x="192" y="837"/>
                  </a:cubicBezTo>
                  <a:cubicBezTo>
                    <a:pt x="183" y="857"/>
                    <a:pt x="170" y="877"/>
                    <a:pt x="159" y="897"/>
                  </a:cubicBezTo>
                  <a:cubicBezTo>
                    <a:pt x="103" y="984"/>
                    <a:pt x="56" y="1081"/>
                    <a:pt x="39" y="1180"/>
                  </a:cubicBezTo>
                  <a:cubicBezTo>
                    <a:pt x="17" y="1254"/>
                    <a:pt x="3" y="1331"/>
                    <a:pt x="0" y="1406"/>
                  </a:cubicBezTo>
                  <a:cubicBezTo>
                    <a:pt x="0" y="1465"/>
                    <a:pt x="10" y="1516"/>
                    <a:pt x="47" y="1564"/>
                  </a:cubicBezTo>
                  <a:cubicBezTo>
                    <a:pt x="86" y="1613"/>
                    <a:pt x="152" y="1647"/>
                    <a:pt x="216" y="1647"/>
                  </a:cubicBezTo>
                  <a:cubicBezTo>
                    <a:pt x="229" y="1647"/>
                    <a:pt x="242" y="1646"/>
                    <a:pt x="254" y="1643"/>
                  </a:cubicBezTo>
                  <a:cubicBezTo>
                    <a:pt x="274" y="1640"/>
                    <a:pt x="293" y="1635"/>
                    <a:pt x="311" y="1629"/>
                  </a:cubicBezTo>
                  <a:cubicBezTo>
                    <a:pt x="330" y="1633"/>
                    <a:pt x="349" y="1634"/>
                    <a:pt x="367" y="1634"/>
                  </a:cubicBezTo>
                  <a:cubicBezTo>
                    <a:pt x="485" y="1634"/>
                    <a:pt x="598" y="1571"/>
                    <a:pt x="691" y="1498"/>
                  </a:cubicBezTo>
                  <a:cubicBezTo>
                    <a:pt x="757" y="1447"/>
                    <a:pt x="813" y="1385"/>
                    <a:pt x="869" y="1323"/>
                  </a:cubicBezTo>
                  <a:cubicBezTo>
                    <a:pt x="929" y="1255"/>
                    <a:pt x="982" y="1182"/>
                    <a:pt x="1034" y="1110"/>
                  </a:cubicBezTo>
                  <a:cubicBezTo>
                    <a:pt x="1117" y="993"/>
                    <a:pt x="1193" y="864"/>
                    <a:pt x="1254" y="732"/>
                  </a:cubicBezTo>
                  <a:cubicBezTo>
                    <a:pt x="1284" y="663"/>
                    <a:pt x="1306" y="588"/>
                    <a:pt x="1326" y="518"/>
                  </a:cubicBezTo>
                  <a:cubicBezTo>
                    <a:pt x="1345" y="450"/>
                    <a:pt x="1362" y="378"/>
                    <a:pt x="1364" y="308"/>
                  </a:cubicBezTo>
                  <a:cubicBezTo>
                    <a:pt x="1364" y="209"/>
                    <a:pt x="1337" y="117"/>
                    <a:pt x="1257" y="54"/>
                  </a:cubicBezTo>
                  <a:cubicBezTo>
                    <a:pt x="1218" y="22"/>
                    <a:pt x="1178" y="13"/>
                    <a:pt x="1130" y="4"/>
                  </a:cubicBezTo>
                  <a:cubicBezTo>
                    <a:pt x="1117" y="2"/>
                    <a:pt x="1105" y="0"/>
                    <a:pt x="109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9"/>
            <p:cNvSpPr/>
            <p:nvPr/>
          </p:nvSpPr>
          <p:spPr>
            <a:xfrm>
              <a:off x="1299536" y="1661291"/>
              <a:ext cx="25633" cy="30208"/>
            </a:xfrm>
            <a:custGeom>
              <a:rect b="b" l="l" r="r" t="t"/>
              <a:pathLst>
                <a:path extrusionOk="0" h="865" w="734">
                  <a:moveTo>
                    <a:pt x="559" y="1"/>
                  </a:moveTo>
                  <a:cubicBezTo>
                    <a:pt x="539" y="1"/>
                    <a:pt x="520" y="5"/>
                    <a:pt x="503" y="11"/>
                  </a:cubicBezTo>
                  <a:cubicBezTo>
                    <a:pt x="431" y="34"/>
                    <a:pt x="369" y="70"/>
                    <a:pt x="310" y="112"/>
                  </a:cubicBezTo>
                  <a:cubicBezTo>
                    <a:pt x="249" y="152"/>
                    <a:pt x="199" y="207"/>
                    <a:pt x="151" y="261"/>
                  </a:cubicBezTo>
                  <a:cubicBezTo>
                    <a:pt x="104" y="312"/>
                    <a:pt x="71" y="378"/>
                    <a:pt x="42" y="442"/>
                  </a:cubicBezTo>
                  <a:cubicBezTo>
                    <a:pt x="28" y="473"/>
                    <a:pt x="21" y="504"/>
                    <a:pt x="14" y="537"/>
                  </a:cubicBezTo>
                  <a:cubicBezTo>
                    <a:pt x="8" y="573"/>
                    <a:pt x="2" y="607"/>
                    <a:pt x="1" y="643"/>
                  </a:cubicBezTo>
                  <a:cubicBezTo>
                    <a:pt x="1" y="672"/>
                    <a:pt x="2" y="698"/>
                    <a:pt x="13" y="725"/>
                  </a:cubicBezTo>
                  <a:lnTo>
                    <a:pt x="13" y="747"/>
                  </a:lnTo>
                  <a:cubicBezTo>
                    <a:pt x="13" y="776"/>
                    <a:pt x="17" y="801"/>
                    <a:pt x="37" y="824"/>
                  </a:cubicBezTo>
                  <a:cubicBezTo>
                    <a:pt x="60" y="854"/>
                    <a:pt x="91" y="865"/>
                    <a:pt x="126" y="865"/>
                  </a:cubicBezTo>
                  <a:cubicBezTo>
                    <a:pt x="130" y="865"/>
                    <a:pt x="134" y="864"/>
                    <a:pt x="139" y="864"/>
                  </a:cubicBezTo>
                  <a:cubicBezTo>
                    <a:pt x="317" y="854"/>
                    <a:pt x="462" y="744"/>
                    <a:pt x="574" y="613"/>
                  </a:cubicBezTo>
                  <a:cubicBezTo>
                    <a:pt x="625" y="551"/>
                    <a:pt x="665" y="473"/>
                    <a:pt x="694" y="399"/>
                  </a:cubicBezTo>
                  <a:cubicBezTo>
                    <a:pt x="725" y="315"/>
                    <a:pt x="734" y="222"/>
                    <a:pt x="724" y="132"/>
                  </a:cubicBezTo>
                  <a:cubicBezTo>
                    <a:pt x="718" y="92"/>
                    <a:pt x="692" y="54"/>
                    <a:pt x="659" y="30"/>
                  </a:cubicBezTo>
                  <a:cubicBezTo>
                    <a:pt x="632" y="11"/>
                    <a:pt x="603" y="1"/>
                    <a:pt x="572" y="1"/>
                  </a:cubicBezTo>
                  <a:cubicBezTo>
                    <a:pt x="568" y="1"/>
                    <a:pt x="563" y="1"/>
                    <a:pt x="55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1250577" y="1737455"/>
              <a:ext cx="27659" cy="34538"/>
            </a:xfrm>
            <a:custGeom>
              <a:rect b="b" l="l" r="r" t="t"/>
              <a:pathLst>
                <a:path extrusionOk="0" h="989" w="792">
                  <a:moveTo>
                    <a:pt x="581" y="0"/>
                  </a:moveTo>
                  <a:cubicBezTo>
                    <a:pt x="504" y="6"/>
                    <a:pt x="424" y="25"/>
                    <a:pt x="355" y="62"/>
                  </a:cubicBezTo>
                  <a:cubicBezTo>
                    <a:pt x="269" y="108"/>
                    <a:pt x="197" y="181"/>
                    <a:pt x="145" y="262"/>
                  </a:cubicBezTo>
                  <a:cubicBezTo>
                    <a:pt x="37" y="425"/>
                    <a:pt x="0" y="628"/>
                    <a:pt x="28" y="819"/>
                  </a:cubicBezTo>
                  <a:cubicBezTo>
                    <a:pt x="36" y="871"/>
                    <a:pt x="66" y="919"/>
                    <a:pt x="110" y="951"/>
                  </a:cubicBezTo>
                  <a:cubicBezTo>
                    <a:pt x="147" y="977"/>
                    <a:pt x="187" y="988"/>
                    <a:pt x="227" y="988"/>
                  </a:cubicBezTo>
                  <a:cubicBezTo>
                    <a:pt x="255" y="988"/>
                    <a:pt x="284" y="983"/>
                    <a:pt x="312" y="973"/>
                  </a:cubicBezTo>
                  <a:cubicBezTo>
                    <a:pt x="398" y="942"/>
                    <a:pt x="480" y="895"/>
                    <a:pt x="549" y="833"/>
                  </a:cubicBezTo>
                  <a:cubicBezTo>
                    <a:pt x="595" y="799"/>
                    <a:pt x="636" y="758"/>
                    <a:pt x="667" y="711"/>
                  </a:cubicBezTo>
                  <a:cubicBezTo>
                    <a:pt x="791" y="538"/>
                    <a:pt x="790" y="322"/>
                    <a:pt x="748" y="123"/>
                  </a:cubicBezTo>
                  <a:cubicBezTo>
                    <a:pt x="740" y="83"/>
                    <a:pt x="722" y="50"/>
                    <a:pt x="690" y="28"/>
                  </a:cubicBezTo>
                  <a:cubicBezTo>
                    <a:pt x="660" y="7"/>
                    <a:pt x="631" y="0"/>
                    <a:pt x="59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1199975" y="1761760"/>
              <a:ext cx="30802" cy="48926"/>
            </a:xfrm>
            <a:custGeom>
              <a:rect b="b" l="l" r="r" t="t"/>
              <a:pathLst>
                <a:path extrusionOk="0" h="1401" w="882">
                  <a:moveTo>
                    <a:pt x="590" y="1"/>
                  </a:moveTo>
                  <a:cubicBezTo>
                    <a:pt x="553" y="1"/>
                    <a:pt x="517" y="10"/>
                    <a:pt x="480" y="26"/>
                  </a:cubicBezTo>
                  <a:cubicBezTo>
                    <a:pt x="408" y="56"/>
                    <a:pt x="353" y="106"/>
                    <a:pt x="300" y="166"/>
                  </a:cubicBezTo>
                  <a:cubicBezTo>
                    <a:pt x="241" y="233"/>
                    <a:pt x="197" y="317"/>
                    <a:pt x="156" y="396"/>
                  </a:cubicBezTo>
                  <a:cubicBezTo>
                    <a:pt x="111" y="482"/>
                    <a:pt x="77" y="571"/>
                    <a:pt x="51" y="662"/>
                  </a:cubicBezTo>
                  <a:cubicBezTo>
                    <a:pt x="22" y="761"/>
                    <a:pt x="1" y="863"/>
                    <a:pt x="1" y="966"/>
                  </a:cubicBezTo>
                  <a:cubicBezTo>
                    <a:pt x="1" y="1068"/>
                    <a:pt x="13" y="1175"/>
                    <a:pt x="63" y="1269"/>
                  </a:cubicBezTo>
                  <a:cubicBezTo>
                    <a:pt x="92" y="1321"/>
                    <a:pt x="128" y="1362"/>
                    <a:pt x="189" y="1386"/>
                  </a:cubicBezTo>
                  <a:cubicBezTo>
                    <a:pt x="213" y="1395"/>
                    <a:pt x="242" y="1400"/>
                    <a:pt x="271" y="1400"/>
                  </a:cubicBezTo>
                  <a:cubicBezTo>
                    <a:pt x="301" y="1400"/>
                    <a:pt x="331" y="1394"/>
                    <a:pt x="356" y="1380"/>
                  </a:cubicBezTo>
                  <a:cubicBezTo>
                    <a:pt x="404" y="1354"/>
                    <a:pt x="451" y="1325"/>
                    <a:pt x="494" y="1292"/>
                  </a:cubicBezTo>
                  <a:cubicBezTo>
                    <a:pt x="510" y="1289"/>
                    <a:pt x="523" y="1284"/>
                    <a:pt x="539" y="1278"/>
                  </a:cubicBezTo>
                  <a:cubicBezTo>
                    <a:pt x="666" y="1227"/>
                    <a:pt x="744" y="1096"/>
                    <a:pt x="792" y="976"/>
                  </a:cubicBezTo>
                  <a:cubicBezTo>
                    <a:pt x="826" y="890"/>
                    <a:pt x="844" y="796"/>
                    <a:pt x="858" y="705"/>
                  </a:cubicBezTo>
                  <a:cubicBezTo>
                    <a:pt x="875" y="592"/>
                    <a:pt x="882" y="476"/>
                    <a:pt x="878" y="360"/>
                  </a:cubicBezTo>
                  <a:cubicBezTo>
                    <a:pt x="871" y="226"/>
                    <a:pt x="831" y="58"/>
                    <a:pt x="684" y="14"/>
                  </a:cubicBezTo>
                  <a:cubicBezTo>
                    <a:pt x="658" y="5"/>
                    <a:pt x="632" y="1"/>
                    <a:pt x="604" y="1"/>
                  </a:cubicBezTo>
                  <a:cubicBezTo>
                    <a:pt x="599" y="1"/>
                    <a:pt x="595" y="1"/>
                    <a:pt x="59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9"/>
            <p:cNvSpPr/>
            <p:nvPr/>
          </p:nvSpPr>
          <p:spPr>
            <a:xfrm>
              <a:off x="1237306" y="1789907"/>
              <a:ext cx="13131" cy="17496"/>
            </a:xfrm>
            <a:custGeom>
              <a:rect b="b" l="l" r="r" t="t"/>
              <a:pathLst>
                <a:path extrusionOk="0" h="501" w="376">
                  <a:moveTo>
                    <a:pt x="223" y="0"/>
                  </a:moveTo>
                  <a:cubicBezTo>
                    <a:pt x="194" y="1"/>
                    <a:pt x="167" y="8"/>
                    <a:pt x="145" y="22"/>
                  </a:cubicBezTo>
                  <a:cubicBezTo>
                    <a:pt x="115" y="35"/>
                    <a:pt x="90" y="58"/>
                    <a:pt x="79" y="90"/>
                  </a:cubicBezTo>
                  <a:cubicBezTo>
                    <a:pt x="64" y="135"/>
                    <a:pt x="43" y="177"/>
                    <a:pt x="24" y="222"/>
                  </a:cubicBezTo>
                  <a:cubicBezTo>
                    <a:pt x="5" y="265"/>
                    <a:pt x="0" y="313"/>
                    <a:pt x="0" y="360"/>
                  </a:cubicBezTo>
                  <a:cubicBezTo>
                    <a:pt x="0" y="406"/>
                    <a:pt x="14" y="446"/>
                    <a:pt x="51" y="475"/>
                  </a:cubicBezTo>
                  <a:cubicBezTo>
                    <a:pt x="73" y="491"/>
                    <a:pt x="102" y="500"/>
                    <a:pt x="131" y="500"/>
                  </a:cubicBezTo>
                  <a:cubicBezTo>
                    <a:pt x="148" y="500"/>
                    <a:pt x="164" y="497"/>
                    <a:pt x="177" y="490"/>
                  </a:cubicBezTo>
                  <a:cubicBezTo>
                    <a:pt x="217" y="465"/>
                    <a:pt x="250" y="446"/>
                    <a:pt x="281" y="411"/>
                  </a:cubicBezTo>
                  <a:cubicBezTo>
                    <a:pt x="305" y="384"/>
                    <a:pt x="322" y="353"/>
                    <a:pt x="340" y="319"/>
                  </a:cubicBezTo>
                  <a:cubicBezTo>
                    <a:pt x="354" y="291"/>
                    <a:pt x="357" y="255"/>
                    <a:pt x="363" y="225"/>
                  </a:cubicBezTo>
                  <a:cubicBezTo>
                    <a:pt x="368" y="203"/>
                    <a:pt x="366" y="182"/>
                    <a:pt x="369" y="162"/>
                  </a:cubicBezTo>
                  <a:cubicBezTo>
                    <a:pt x="376" y="127"/>
                    <a:pt x="359" y="83"/>
                    <a:pt x="336" y="55"/>
                  </a:cubicBezTo>
                  <a:cubicBezTo>
                    <a:pt x="312" y="24"/>
                    <a:pt x="274" y="4"/>
                    <a:pt x="23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9"/>
            <p:cNvSpPr/>
            <p:nvPr/>
          </p:nvSpPr>
          <p:spPr>
            <a:xfrm>
              <a:off x="1199591" y="1828600"/>
              <a:ext cx="21792" cy="30941"/>
            </a:xfrm>
            <a:custGeom>
              <a:rect b="b" l="l" r="r" t="t"/>
              <a:pathLst>
                <a:path extrusionOk="0" h="886" w="624">
                  <a:moveTo>
                    <a:pt x="429" y="1"/>
                  </a:moveTo>
                  <a:cubicBezTo>
                    <a:pt x="421" y="1"/>
                    <a:pt x="408" y="1"/>
                    <a:pt x="398" y="5"/>
                  </a:cubicBezTo>
                  <a:cubicBezTo>
                    <a:pt x="374" y="12"/>
                    <a:pt x="349" y="19"/>
                    <a:pt x="323" y="27"/>
                  </a:cubicBezTo>
                  <a:cubicBezTo>
                    <a:pt x="291" y="41"/>
                    <a:pt x="262" y="56"/>
                    <a:pt x="233" y="75"/>
                  </a:cubicBezTo>
                  <a:cubicBezTo>
                    <a:pt x="186" y="107"/>
                    <a:pt x="147" y="146"/>
                    <a:pt x="117" y="192"/>
                  </a:cubicBezTo>
                  <a:cubicBezTo>
                    <a:pt x="49" y="291"/>
                    <a:pt x="28" y="412"/>
                    <a:pt x="5" y="524"/>
                  </a:cubicBezTo>
                  <a:cubicBezTo>
                    <a:pt x="1" y="558"/>
                    <a:pt x="6" y="593"/>
                    <a:pt x="20" y="626"/>
                  </a:cubicBezTo>
                  <a:cubicBezTo>
                    <a:pt x="20" y="627"/>
                    <a:pt x="22" y="629"/>
                    <a:pt x="22" y="631"/>
                  </a:cubicBezTo>
                  <a:cubicBezTo>
                    <a:pt x="23" y="674"/>
                    <a:pt x="33" y="717"/>
                    <a:pt x="42" y="760"/>
                  </a:cubicBezTo>
                  <a:cubicBezTo>
                    <a:pt x="53" y="800"/>
                    <a:pt x="69" y="833"/>
                    <a:pt x="103" y="859"/>
                  </a:cubicBezTo>
                  <a:cubicBezTo>
                    <a:pt x="129" y="878"/>
                    <a:pt x="157" y="885"/>
                    <a:pt x="186" y="885"/>
                  </a:cubicBezTo>
                  <a:cubicBezTo>
                    <a:pt x="208" y="885"/>
                    <a:pt x="229" y="881"/>
                    <a:pt x="251" y="874"/>
                  </a:cubicBezTo>
                  <a:cubicBezTo>
                    <a:pt x="520" y="783"/>
                    <a:pt x="623" y="481"/>
                    <a:pt x="621" y="220"/>
                  </a:cubicBezTo>
                  <a:cubicBezTo>
                    <a:pt x="621" y="166"/>
                    <a:pt x="614" y="122"/>
                    <a:pt x="579" y="77"/>
                  </a:cubicBezTo>
                  <a:cubicBezTo>
                    <a:pt x="546" y="35"/>
                    <a:pt x="485" y="1"/>
                    <a:pt x="42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9"/>
          <p:cNvGrpSpPr/>
          <p:nvPr/>
        </p:nvGrpSpPr>
        <p:grpSpPr>
          <a:xfrm>
            <a:off x="8625496" y="5463775"/>
            <a:ext cx="547490" cy="776395"/>
            <a:chOff x="694173" y="1701276"/>
            <a:chExt cx="289157" cy="410053"/>
          </a:xfrm>
        </p:grpSpPr>
        <p:sp>
          <p:nvSpPr>
            <p:cNvPr id="477" name="Google Shape;477;p9"/>
            <p:cNvSpPr/>
            <p:nvPr/>
          </p:nvSpPr>
          <p:spPr>
            <a:xfrm>
              <a:off x="878628" y="1841067"/>
              <a:ext cx="63349" cy="100856"/>
            </a:xfrm>
            <a:custGeom>
              <a:rect b="b" l="l" r="r" t="t"/>
              <a:pathLst>
                <a:path extrusionOk="0" h="2888" w="1814">
                  <a:moveTo>
                    <a:pt x="929" y="1"/>
                  </a:moveTo>
                  <a:cubicBezTo>
                    <a:pt x="808" y="1"/>
                    <a:pt x="686" y="9"/>
                    <a:pt x="562" y="22"/>
                  </a:cubicBezTo>
                  <a:cubicBezTo>
                    <a:pt x="377" y="41"/>
                    <a:pt x="190" y="76"/>
                    <a:pt x="1" y="120"/>
                  </a:cubicBezTo>
                  <a:cubicBezTo>
                    <a:pt x="121" y="350"/>
                    <a:pt x="238" y="580"/>
                    <a:pt x="347" y="816"/>
                  </a:cubicBezTo>
                  <a:cubicBezTo>
                    <a:pt x="422" y="974"/>
                    <a:pt x="491" y="1137"/>
                    <a:pt x="555" y="1300"/>
                  </a:cubicBezTo>
                  <a:cubicBezTo>
                    <a:pt x="616" y="1452"/>
                    <a:pt x="673" y="1608"/>
                    <a:pt x="721" y="1765"/>
                  </a:cubicBezTo>
                  <a:cubicBezTo>
                    <a:pt x="771" y="1932"/>
                    <a:pt x="815" y="2100"/>
                    <a:pt x="847" y="2271"/>
                  </a:cubicBezTo>
                  <a:cubicBezTo>
                    <a:pt x="877" y="2423"/>
                    <a:pt x="901" y="2577"/>
                    <a:pt x="912" y="2733"/>
                  </a:cubicBezTo>
                  <a:cubicBezTo>
                    <a:pt x="914" y="2784"/>
                    <a:pt x="916" y="2837"/>
                    <a:pt x="919" y="2888"/>
                  </a:cubicBezTo>
                  <a:cubicBezTo>
                    <a:pt x="964" y="2857"/>
                    <a:pt x="1011" y="2824"/>
                    <a:pt x="1058" y="2791"/>
                  </a:cubicBezTo>
                  <a:cubicBezTo>
                    <a:pt x="1279" y="2637"/>
                    <a:pt x="1489" y="2469"/>
                    <a:pt x="1686" y="2291"/>
                  </a:cubicBezTo>
                  <a:cubicBezTo>
                    <a:pt x="1733" y="2047"/>
                    <a:pt x="1770" y="1800"/>
                    <a:pt x="1790" y="1551"/>
                  </a:cubicBezTo>
                  <a:lnTo>
                    <a:pt x="1790" y="1551"/>
                  </a:lnTo>
                  <a:cubicBezTo>
                    <a:pt x="1790" y="1552"/>
                    <a:pt x="1790" y="1552"/>
                    <a:pt x="1790" y="1553"/>
                  </a:cubicBezTo>
                  <a:cubicBezTo>
                    <a:pt x="1791" y="1547"/>
                    <a:pt x="1791" y="1542"/>
                    <a:pt x="1791" y="1535"/>
                  </a:cubicBezTo>
                  <a:lnTo>
                    <a:pt x="1791" y="1535"/>
                  </a:lnTo>
                  <a:cubicBezTo>
                    <a:pt x="1791" y="1540"/>
                    <a:pt x="1790" y="1546"/>
                    <a:pt x="1790" y="1551"/>
                  </a:cubicBezTo>
                  <a:lnTo>
                    <a:pt x="1790" y="1551"/>
                  </a:lnTo>
                  <a:cubicBezTo>
                    <a:pt x="1813" y="1220"/>
                    <a:pt x="1806" y="885"/>
                    <a:pt x="1750" y="560"/>
                  </a:cubicBezTo>
                  <a:lnTo>
                    <a:pt x="1750" y="560"/>
                  </a:lnTo>
                  <a:cubicBezTo>
                    <a:pt x="1750" y="566"/>
                    <a:pt x="1751" y="571"/>
                    <a:pt x="1751" y="575"/>
                  </a:cubicBezTo>
                  <a:cubicBezTo>
                    <a:pt x="1729" y="455"/>
                    <a:pt x="1701" y="337"/>
                    <a:pt x="1664" y="219"/>
                  </a:cubicBezTo>
                  <a:cubicBezTo>
                    <a:pt x="1646" y="164"/>
                    <a:pt x="1627" y="110"/>
                    <a:pt x="1605" y="58"/>
                  </a:cubicBezTo>
                  <a:cubicBezTo>
                    <a:pt x="1406" y="20"/>
                    <a:pt x="1197" y="1"/>
                    <a:pt x="982" y="1"/>
                  </a:cubicBezTo>
                  <a:cubicBezTo>
                    <a:pt x="964" y="1"/>
                    <a:pt x="947" y="1"/>
                    <a:pt x="9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939042" y="1843895"/>
              <a:ext cx="41209" cy="70893"/>
            </a:xfrm>
            <a:custGeom>
              <a:rect b="b" l="l" r="r" t="t"/>
              <a:pathLst>
                <a:path extrusionOk="0" h="2030" w="1180">
                  <a:moveTo>
                    <a:pt x="0" y="0"/>
                  </a:moveTo>
                  <a:cubicBezTo>
                    <a:pt x="53" y="129"/>
                    <a:pt x="93" y="260"/>
                    <a:pt x="122" y="395"/>
                  </a:cubicBezTo>
                  <a:cubicBezTo>
                    <a:pt x="189" y="704"/>
                    <a:pt x="217" y="1019"/>
                    <a:pt x="206" y="1335"/>
                  </a:cubicBezTo>
                  <a:cubicBezTo>
                    <a:pt x="199" y="1568"/>
                    <a:pt x="177" y="1799"/>
                    <a:pt x="142" y="2030"/>
                  </a:cubicBezTo>
                  <a:cubicBezTo>
                    <a:pt x="243" y="1930"/>
                    <a:pt x="340" y="1829"/>
                    <a:pt x="434" y="1726"/>
                  </a:cubicBezTo>
                  <a:cubicBezTo>
                    <a:pt x="751" y="1371"/>
                    <a:pt x="996" y="998"/>
                    <a:pt x="1167" y="617"/>
                  </a:cubicBezTo>
                  <a:cubicBezTo>
                    <a:pt x="1179" y="591"/>
                    <a:pt x="1168" y="562"/>
                    <a:pt x="1145" y="550"/>
                  </a:cubicBezTo>
                  <a:cubicBezTo>
                    <a:pt x="1139" y="540"/>
                    <a:pt x="1135" y="533"/>
                    <a:pt x="1125" y="526"/>
                  </a:cubicBezTo>
                  <a:cubicBezTo>
                    <a:pt x="962" y="403"/>
                    <a:pt x="784" y="297"/>
                    <a:pt x="599" y="207"/>
                  </a:cubicBezTo>
                  <a:cubicBezTo>
                    <a:pt x="428" y="126"/>
                    <a:pt x="239" y="58"/>
                    <a:pt x="35" y="9"/>
                  </a:cubicBezTo>
                  <a:cubicBezTo>
                    <a:pt x="24" y="4"/>
                    <a:pt x="13" y="3"/>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9"/>
            <p:cNvSpPr/>
            <p:nvPr/>
          </p:nvSpPr>
          <p:spPr>
            <a:xfrm>
              <a:off x="828411" y="1846200"/>
              <a:ext cx="76515" cy="109342"/>
            </a:xfrm>
            <a:custGeom>
              <a:rect b="b" l="l" r="r" t="t"/>
              <a:pathLst>
                <a:path extrusionOk="0" h="3131" w="2191">
                  <a:moveTo>
                    <a:pt x="1530" y="391"/>
                  </a:moveTo>
                  <a:lnTo>
                    <a:pt x="1530" y="391"/>
                  </a:lnTo>
                  <a:cubicBezTo>
                    <a:pt x="1530" y="391"/>
                    <a:pt x="1530" y="392"/>
                    <a:pt x="1530" y="392"/>
                  </a:cubicBezTo>
                  <a:lnTo>
                    <a:pt x="1530" y="392"/>
                  </a:lnTo>
                  <a:cubicBezTo>
                    <a:pt x="1530" y="392"/>
                    <a:pt x="1530" y="391"/>
                    <a:pt x="1530" y="391"/>
                  </a:cubicBezTo>
                  <a:close/>
                  <a:moveTo>
                    <a:pt x="2120" y="2086"/>
                  </a:moveTo>
                  <a:cubicBezTo>
                    <a:pt x="2121" y="2089"/>
                    <a:pt x="2122" y="2093"/>
                    <a:pt x="2122" y="2096"/>
                  </a:cubicBezTo>
                  <a:lnTo>
                    <a:pt x="2122" y="2096"/>
                  </a:lnTo>
                  <a:cubicBezTo>
                    <a:pt x="2122" y="2093"/>
                    <a:pt x="2121" y="2089"/>
                    <a:pt x="2120" y="2086"/>
                  </a:cubicBezTo>
                  <a:close/>
                  <a:moveTo>
                    <a:pt x="2122" y="2096"/>
                  </a:moveTo>
                  <a:cubicBezTo>
                    <a:pt x="2123" y="2098"/>
                    <a:pt x="2123" y="2100"/>
                    <a:pt x="2123" y="2102"/>
                  </a:cubicBezTo>
                  <a:cubicBezTo>
                    <a:pt x="2123" y="2100"/>
                    <a:pt x="2123" y="2098"/>
                    <a:pt x="2122" y="2096"/>
                  </a:cubicBezTo>
                  <a:close/>
                  <a:moveTo>
                    <a:pt x="1336" y="0"/>
                  </a:moveTo>
                  <a:cubicBezTo>
                    <a:pt x="1151" y="47"/>
                    <a:pt x="965" y="110"/>
                    <a:pt x="777" y="184"/>
                  </a:cubicBezTo>
                  <a:cubicBezTo>
                    <a:pt x="516" y="286"/>
                    <a:pt x="255" y="410"/>
                    <a:pt x="0" y="558"/>
                  </a:cubicBezTo>
                  <a:cubicBezTo>
                    <a:pt x="10" y="572"/>
                    <a:pt x="18" y="584"/>
                    <a:pt x="26" y="598"/>
                  </a:cubicBezTo>
                  <a:cubicBezTo>
                    <a:pt x="116" y="731"/>
                    <a:pt x="204" y="866"/>
                    <a:pt x="290" y="1000"/>
                  </a:cubicBezTo>
                  <a:cubicBezTo>
                    <a:pt x="471" y="1280"/>
                    <a:pt x="648" y="1563"/>
                    <a:pt x="827" y="1842"/>
                  </a:cubicBezTo>
                  <a:cubicBezTo>
                    <a:pt x="1006" y="2124"/>
                    <a:pt x="1187" y="2403"/>
                    <a:pt x="1379" y="2676"/>
                  </a:cubicBezTo>
                  <a:cubicBezTo>
                    <a:pt x="1488" y="2829"/>
                    <a:pt x="1600" y="2981"/>
                    <a:pt x="1716" y="3130"/>
                  </a:cubicBezTo>
                  <a:cubicBezTo>
                    <a:pt x="1873" y="3043"/>
                    <a:pt x="2029" y="2951"/>
                    <a:pt x="2184" y="2851"/>
                  </a:cubicBezTo>
                  <a:cubicBezTo>
                    <a:pt x="2191" y="2594"/>
                    <a:pt x="2166" y="2338"/>
                    <a:pt x="2119" y="2082"/>
                  </a:cubicBezTo>
                  <a:lnTo>
                    <a:pt x="2119" y="2082"/>
                  </a:lnTo>
                  <a:cubicBezTo>
                    <a:pt x="2120" y="2083"/>
                    <a:pt x="2120" y="2085"/>
                    <a:pt x="2120" y="2086"/>
                  </a:cubicBezTo>
                  <a:lnTo>
                    <a:pt x="2120" y="2086"/>
                  </a:lnTo>
                  <a:cubicBezTo>
                    <a:pt x="2093" y="1942"/>
                    <a:pt x="2057" y="1801"/>
                    <a:pt x="2020" y="1661"/>
                  </a:cubicBezTo>
                  <a:cubicBezTo>
                    <a:pt x="1978" y="1515"/>
                    <a:pt x="1933" y="1367"/>
                    <a:pt x="1882" y="1226"/>
                  </a:cubicBezTo>
                  <a:cubicBezTo>
                    <a:pt x="1778" y="942"/>
                    <a:pt x="1660" y="664"/>
                    <a:pt x="1530" y="392"/>
                  </a:cubicBezTo>
                  <a:lnTo>
                    <a:pt x="1530" y="392"/>
                  </a:lnTo>
                  <a:cubicBezTo>
                    <a:pt x="1531" y="394"/>
                    <a:pt x="1532" y="397"/>
                    <a:pt x="1534" y="401"/>
                  </a:cubicBezTo>
                  <a:lnTo>
                    <a:pt x="1534" y="401"/>
                  </a:lnTo>
                  <a:cubicBezTo>
                    <a:pt x="1469" y="266"/>
                    <a:pt x="1405" y="133"/>
                    <a:pt x="13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9"/>
            <p:cNvSpPr/>
            <p:nvPr/>
          </p:nvSpPr>
          <p:spPr>
            <a:xfrm>
              <a:off x="782594" y="1867572"/>
              <a:ext cx="100996" cy="99424"/>
            </a:xfrm>
            <a:custGeom>
              <a:rect b="b" l="l" r="r" t="t"/>
              <a:pathLst>
                <a:path extrusionOk="0" h="2847" w="2892">
                  <a:moveTo>
                    <a:pt x="1505" y="2415"/>
                  </a:moveTo>
                  <a:cubicBezTo>
                    <a:pt x="1505" y="2416"/>
                    <a:pt x="1506" y="2416"/>
                    <a:pt x="1507" y="2416"/>
                  </a:cubicBezTo>
                  <a:cubicBezTo>
                    <a:pt x="1506" y="2416"/>
                    <a:pt x="1506" y="2416"/>
                    <a:pt x="1505" y="2415"/>
                  </a:cubicBezTo>
                  <a:close/>
                  <a:moveTo>
                    <a:pt x="1217" y="0"/>
                  </a:moveTo>
                  <a:cubicBezTo>
                    <a:pt x="1122" y="58"/>
                    <a:pt x="1025" y="120"/>
                    <a:pt x="928" y="186"/>
                  </a:cubicBezTo>
                  <a:cubicBezTo>
                    <a:pt x="594" y="410"/>
                    <a:pt x="284" y="668"/>
                    <a:pt x="1" y="951"/>
                  </a:cubicBezTo>
                  <a:cubicBezTo>
                    <a:pt x="89" y="1064"/>
                    <a:pt x="180" y="1175"/>
                    <a:pt x="274" y="1285"/>
                  </a:cubicBezTo>
                  <a:cubicBezTo>
                    <a:pt x="271" y="1284"/>
                    <a:pt x="271" y="1283"/>
                    <a:pt x="270" y="1283"/>
                  </a:cubicBezTo>
                  <a:cubicBezTo>
                    <a:pt x="458" y="1499"/>
                    <a:pt x="656" y="1710"/>
                    <a:pt x="868" y="1904"/>
                  </a:cubicBezTo>
                  <a:cubicBezTo>
                    <a:pt x="968" y="1998"/>
                    <a:pt x="1072" y="2090"/>
                    <a:pt x="1182" y="2176"/>
                  </a:cubicBezTo>
                  <a:cubicBezTo>
                    <a:pt x="1286" y="2259"/>
                    <a:pt x="1395" y="2339"/>
                    <a:pt x="1504" y="2415"/>
                  </a:cubicBezTo>
                  <a:cubicBezTo>
                    <a:pt x="1505" y="2415"/>
                    <a:pt x="1505" y="2415"/>
                    <a:pt x="1505" y="2415"/>
                  </a:cubicBezTo>
                  <a:lnTo>
                    <a:pt x="1505" y="2415"/>
                  </a:lnTo>
                  <a:cubicBezTo>
                    <a:pt x="1505" y="2415"/>
                    <a:pt x="1505" y="2415"/>
                    <a:pt x="1505" y="2415"/>
                  </a:cubicBezTo>
                  <a:lnTo>
                    <a:pt x="1505" y="2415"/>
                  </a:lnTo>
                  <a:cubicBezTo>
                    <a:pt x="1509" y="2416"/>
                    <a:pt x="1511" y="2417"/>
                    <a:pt x="1514" y="2419"/>
                  </a:cubicBezTo>
                  <a:cubicBezTo>
                    <a:pt x="1777" y="2594"/>
                    <a:pt x="2053" y="2742"/>
                    <a:pt x="2349" y="2847"/>
                  </a:cubicBezTo>
                  <a:cubicBezTo>
                    <a:pt x="2436" y="2811"/>
                    <a:pt x="2521" y="2773"/>
                    <a:pt x="2607" y="2732"/>
                  </a:cubicBezTo>
                  <a:cubicBezTo>
                    <a:pt x="2701" y="2686"/>
                    <a:pt x="2796" y="2638"/>
                    <a:pt x="2891" y="2590"/>
                  </a:cubicBezTo>
                  <a:cubicBezTo>
                    <a:pt x="2614" y="2224"/>
                    <a:pt x="2361" y="1837"/>
                    <a:pt x="2118" y="1448"/>
                  </a:cubicBezTo>
                  <a:cubicBezTo>
                    <a:pt x="1925" y="1135"/>
                    <a:pt x="1734" y="820"/>
                    <a:pt x="1540" y="507"/>
                  </a:cubicBezTo>
                  <a:cubicBezTo>
                    <a:pt x="1434" y="338"/>
                    <a:pt x="1329" y="167"/>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834907" y="1951698"/>
              <a:ext cx="210" cy="105"/>
            </a:xfrm>
            <a:custGeom>
              <a:rect b="b" l="l" r="r" t="t"/>
              <a:pathLst>
                <a:path extrusionOk="0" h="3" w="6">
                  <a:moveTo>
                    <a:pt x="6" y="3"/>
                  </a:moveTo>
                  <a:cubicBezTo>
                    <a:pt x="5" y="1"/>
                    <a:pt x="3" y="1"/>
                    <a:pt x="0" y="0"/>
                  </a:cubicBezTo>
                  <a:cubicBezTo>
                    <a:pt x="3" y="1"/>
                    <a:pt x="5" y="1"/>
                    <a:pt x="6" y="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
            <p:cNvSpPr/>
            <p:nvPr/>
          </p:nvSpPr>
          <p:spPr>
            <a:xfrm>
              <a:off x="835081" y="1951768"/>
              <a:ext cx="35" cy="35"/>
            </a:xfrm>
            <a:custGeom>
              <a:rect b="b" l="l" r="r" t="t"/>
              <a:pathLst>
                <a:path extrusionOk="0" h="1" w="1">
                  <a:moveTo>
                    <a:pt x="1" y="1"/>
                  </a:moveTo>
                  <a:lnTo>
                    <a:pt x="1" y="1"/>
                  </a:lnTo>
                  <a:lnTo>
                    <a:pt x="1" y="1"/>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9"/>
            <p:cNvSpPr/>
            <p:nvPr/>
          </p:nvSpPr>
          <p:spPr>
            <a:xfrm>
              <a:off x="835151" y="1951768"/>
              <a:ext cx="35" cy="35"/>
            </a:xfrm>
            <a:custGeom>
              <a:rect b="b" l="l" r="r" t="t"/>
              <a:pathLst>
                <a:path extrusionOk="0" h="1" w="1">
                  <a:moveTo>
                    <a:pt x="0" y="1"/>
                  </a:moveTo>
                  <a:lnTo>
                    <a:pt x="0" y="1"/>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9"/>
            <p:cNvSpPr/>
            <p:nvPr/>
          </p:nvSpPr>
          <p:spPr>
            <a:xfrm>
              <a:off x="753191" y="1903856"/>
              <a:ext cx="103929" cy="73686"/>
            </a:xfrm>
            <a:custGeom>
              <a:rect b="b" l="l" r="r" t="t"/>
              <a:pathLst>
                <a:path extrusionOk="0" h="2110" w="2976">
                  <a:moveTo>
                    <a:pt x="529" y="1409"/>
                  </a:moveTo>
                  <a:cubicBezTo>
                    <a:pt x="530" y="1410"/>
                    <a:pt x="531" y="1411"/>
                    <a:pt x="532" y="1411"/>
                  </a:cubicBezTo>
                  <a:cubicBezTo>
                    <a:pt x="531" y="1411"/>
                    <a:pt x="530" y="1410"/>
                    <a:pt x="529" y="1409"/>
                  </a:cubicBezTo>
                  <a:close/>
                  <a:moveTo>
                    <a:pt x="760" y="1"/>
                  </a:moveTo>
                  <a:cubicBezTo>
                    <a:pt x="673" y="88"/>
                    <a:pt x="587" y="183"/>
                    <a:pt x="504" y="281"/>
                  </a:cubicBezTo>
                  <a:cubicBezTo>
                    <a:pt x="329" y="489"/>
                    <a:pt x="166" y="716"/>
                    <a:pt x="24" y="954"/>
                  </a:cubicBezTo>
                  <a:cubicBezTo>
                    <a:pt x="17" y="968"/>
                    <a:pt x="7" y="979"/>
                    <a:pt x="0" y="993"/>
                  </a:cubicBezTo>
                  <a:cubicBezTo>
                    <a:pt x="14" y="1006"/>
                    <a:pt x="28" y="1018"/>
                    <a:pt x="41" y="1030"/>
                  </a:cubicBezTo>
                  <a:cubicBezTo>
                    <a:pt x="196" y="1168"/>
                    <a:pt x="357" y="1294"/>
                    <a:pt x="529" y="1409"/>
                  </a:cubicBezTo>
                  <a:lnTo>
                    <a:pt x="529" y="1409"/>
                  </a:lnTo>
                  <a:cubicBezTo>
                    <a:pt x="528" y="1408"/>
                    <a:pt x="527" y="1407"/>
                    <a:pt x="525" y="1407"/>
                  </a:cubicBezTo>
                  <a:lnTo>
                    <a:pt x="525" y="1407"/>
                  </a:lnTo>
                  <a:cubicBezTo>
                    <a:pt x="689" y="1516"/>
                    <a:pt x="856" y="1615"/>
                    <a:pt x="1032" y="1703"/>
                  </a:cubicBezTo>
                  <a:cubicBezTo>
                    <a:pt x="1207" y="1791"/>
                    <a:pt x="1388" y="1867"/>
                    <a:pt x="1573" y="1930"/>
                  </a:cubicBezTo>
                  <a:cubicBezTo>
                    <a:pt x="1570" y="1929"/>
                    <a:pt x="1565" y="1928"/>
                    <a:pt x="1560" y="1925"/>
                  </a:cubicBezTo>
                  <a:lnTo>
                    <a:pt x="1560" y="1925"/>
                  </a:lnTo>
                  <a:cubicBezTo>
                    <a:pt x="1729" y="1983"/>
                    <a:pt x="1899" y="2030"/>
                    <a:pt x="2074" y="2064"/>
                  </a:cubicBezTo>
                  <a:cubicBezTo>
                    <a:pt x="2160" y="2082"/>
                    <a:pt x="2247" y="2098"/>
                    <a:pt x="2334" y="2110"/>
                  </a:cubicBezTo>
                  <a:cubicBezTo>
                    <a:pt x="2484" y="2069"/>
                    <a:pt x="2641" y="2019"/>
                    <a:pt x="2810" y="1958"/>
                  </a:cubicBezTo>
                  <a:cubicBezTo>
                    <a:pt x="2865" y="1939"/>
                    <a:pt x="2920" y="1918"/>
                    <a:pt x="2975" y="1897"/>
                  </a:cubicBezTo>
                  <a:cubicBezTo>
                    <a:pt x="2951" y="1885"/>
                    <a:pt x="2923" y="1874"/>
                    <a:pt x="2897" y="1863"/>
                  </a:cubicBezTo>
                  <a:cubicBezTo>
                    <a:pt x="2512" y="1685"/>
                    <a:pt x="2161" y="1442"/>
                    <a:pt x="1842" y="1166"/>
                  </a:cubicBezTo>
                  <a:cubicBezTo>
                    <a:pt x="1508" y="877"/>
                    <a:pt x="1204" y="556"/>
                    <a:pt x="925" y="212"/>
                  </a:cubicBezTo>
                  <a:cubicBezTo>
                    <a:pt x="869" y="143"/>
                    <a:pt x="814" y="72"/>
                    <a:pt x="7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835256" y="1951873"/>
              <a:ext cx="244" cy="175"/>
            </a:xfrm>
            <a:custGeom>
              <a:rect b="b" l="l" r="r" t="t"/>
              <a:pathLst>
                <a:path extrusionOk="0" h="5" w="7">
                  <a:moveTo>
                    <a:pt x="0" y="1"/>
                  </a:moveTo>
                  <a:lnTo>
                    <a:pt x="0" y="1"/>
                  </a:lnTo>
                  <a:cubicBezTo>
                    <a:pt x="1" y="2"/>
                    <a:pt x="3" y="3"/>
                    <a:pt x="7" y="5"/>
                  </a:cubicBezTo>
                  <a:cubicBezTo>
                    <a:pt x="4" y="3"/>
                    <a:pt x="1" y="2"/>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835465" y="1952012"/>
              <a:ext cx="105" cy="35"/>
            </a:xfrm>
            <a:custGeom>
              <a:rect b="b" l="l" r="r" t="t"/>
              <a:pathLst>
                <a:path extrusionOk="0" h="1" w="3">
                  <a:moveTo>
                    <a:pt x="2" y="1"/>
                  </a:moveTo>
                  <a:lnTo>
                    <a:pt x="2" y="1"/>
                  </a:lnTo>
                  <a:cubicBezTo>
                    <a:pt x="2" y="1"/>
                    <a:pt x="1" y="1"/>
                    <a:pt x="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739676" y="1941571"/>
              <a:ext cx="86678" cy="42221"/>
            </a:xfrm>
            <a:custGeom>
              <a:rect b="b" l="l" r="r" t="t"/>
              <a:pathLst>
                <a:path extrusionOk="0" h="1209" w="2482">
                  <a:moveTo>
                    <a:pt x="343" y="0"/>
                  </a:moveTo>
                  <a:cubicBezTo>
                    <a:pt x="301" y="71"/>
                    <a:pt x="263" y="144"/>
                    <a:pt x="229" y="215"/>
                  </a:cubicBezTo>
                  <a:cubicBezTo>
                    <a:pt x="201" y="272"/>
                    <a:pt x="178" y="331"/>
                    <a:pt x="153" y="389"/>
                  </a:cubicBezTo>
                  <a:cubicBezTo>
                    <a:pt x="135" y="436"/>
                    <a:pt x="117" y="486"/>
                    <a:pt x="100" y="533"/>
                  </a:cubicBezTo>
                  <a:lnTo>
                    <a:pt x="81" y="587"/>
                  </a:lnTo>
                  <a:cubicBezTo>
                    <a:pt x="75" y="602"/>
                    <a:pt x="74" y="616"/>
                    <a:pt x="74" y="630"/>
                  </a:cubicBezTo>
                  <a:cubicBezTo>
                    <a:pt x="47" y="638"/>
                    <a:pt x="20" y="659"/>
                    <a:pt x="8" y="685"/>
                  </a:cubicBezTo>
                  <a:cubicBezTo>
                    <a:pt x="5" y="692"/>
                    <a:pt x="4" y="700"/>
                    <a:pt x="1" y="707"/>
                  </a:cubicBezTo>
                  <a:cubicBezTo>
                    <a:pt x="59" y="769"/>
                    <a:pt x="116" y="830"/>
                    <a:pt x="172" y="891"/>
                  </a:cubicBezTo>
                  <a:lnTo>
                    <a:pt x="207" y="911"/>
                  </a:lnTo>
                  <a:cubicBezTo>
                    <a:pt x="274" y="951"/>
                    <a:pt x="342" y="990"/>
                    <a:pt x="412" y="1024"/>
                  </a:cubicBezTo>
                  <a:cubicBezTo>
                    <a:pt x="450" y="1042"/>
                    <a:pt x="490" y="1056"/>
                    <a:pt x="528" y="1067"/>
                  </a:cubicBezTo>
                  <a:lnTo>
                    <a:pt x="559" y="1078"/>
                  </a:lnTo>
                  <a:cubicBezTo>
                    <a:pt x="613" y="1095"/>
                    <a:pt x="664" y="1111"/>
                    <a:pt x="717" y="1125"/>
                  </a:cubicBezTo>
                  <a:cubicBezTo>
                    <a:pt x="884" y="1167"/>
                    <a:pt x="1071" y="1191"/>
                    <a:pt x="1304" y="1204"/>
                  </a:cubicBezTo>
                  <a:cubicBezTo>
                    <a:pt x="1363" y="1205"/>
                    <a:pt x="1421" y="1208"/>
                    <a:pt x="1478" y="1208"/>
                  </a:cubicBezTo>
                  <a:cubicBezTo>
                    <a:pt x="1787" y="1208"/>
                    <a:pt x="2117" y="1168"/>
                    <a:pt x="2482" y="1088"/>
                  </a:cubicBezTo>
                  <a:cubicBezTo>
                    <a:pt x="2479" y="1088"/>
                    <a:pt x="2478" y="1088"/>
                    <a:pt x="2476" y="1087"/>
                  </a:cubicBezTo>
                  <a:cubicBezTo>
                    <a:pt x="2077" y="1005"/>
                    <a:pt x="1689" y="871"/>
                    <a:pt x="1329" y="683"/>
                  </a:cubicBezTo>
                  <a:cubicBezTo>
                    <a:pt x="973" y="498"/>
                    <a:pt x="640" y="269"/>
                    <a:pt x="3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9"/>
            <p:cNvSpPr/>
            <p:nvPr/>
          </p:nvSpPr>
          <p:spPr>
            <a:xfrm>
              <a:off x="852647" y="1927672"/>
              <a:ext cx="128375" cy="183657"/>
            </a:xfrm>
            <a:custGeom>
              <a:rect b="b" l="l" r="r" t="t"/>
              <a:pathLst>
                <a:path extrusionOk="0" h="5259" w="3676">
                  <a:moveTo>
                    <a:pt x="760" y="1"/>
                  </a:moveTo>
                  <a:cubicBezTo>
                    <a:pt x="746" y="3"/>
                    <a:pt x="728" y="3"/>
                    <a:pt x="711" y="3"/>
                  </a:cubicBezTo>
                  <a:cubicBezTo>
                    <a:pt x="560" y="3"/>
                    <a:pt x="420" y="42"/>
                    <a:pt x="306" y="115"/>
                  </a:cubicBezTo>
                  <a:cubicBezTo>
                    <a:pt x="243" y="157"/>
                    <a:pt x="185" y="215"/>
                    <a:pt x="137" y="286"/>
                  </a:cubicBezTo>
                  <a:cubicBezTo>
                    <a:pt x="89" y="358"/>
                    <a:pt x="52" y="445"/>
                    <a:pt x="28" y="549"/>
                  </a:cubicBezTo>
                  <a:cubicBezTo>
                    <a:pt x="2" y="655"/>
                    <a:pt x="0" y="772"/>
                    <a:pt x="23" y="908"/>
                  </a:cubicBezTo>
                  <a:cubicBezTo>
                    <a:pt x="21" y="916"/>
                    <a:pt x="23" y="925"/>
                    <a:pt x="28" y="937"/>
                  </a:cubicBezTo>
                  <a:cubicBezTo>
                    <a:pt x="43" y="1015"/>
                    <a:pt x="64" y="1101"/>
                    <a:pt x="98" y="1208"/>
                  </a:cubicBezTo>
                  <a:cubicBezTo>
                    <a:pt x="134" y="1324"/>
                    <a:pt x="179" y="1439"/>
                    <a:pt x="221" y="1551"/>
                  </a:cubicBezTo>
                  <a:cubicBezTo>
                    <a:pt x="263" y="1657"/>
                    <a:pt x="304" y="1766"/>
                    <a:pt x="339" y="1875"/>
                  </a:cubicBezTo>
                  <a:cubicBezTo>
                    <a:pt x="352" y="1919"/>
                    <a:pt x="365" y="1964"/>
                    <a:pt x="376" y="2008"/>
                  </a:cubicBezTo>
                  <a:lnTo>
                    <a:pt x="394" y="2070"/>
                  </a:lnTo>
                  <a:lnTo>
                    <a:pt x="427" y="2182"/>
                  </a:lnTo>
                  <a:lnTo>
                    <a:pt x="459" y="2296"/>
                  </a:lnTo>
                  <a:lnTo>
                    <a:pt x="475" y="2352"/>
                  </a:lnTo>
                  <a:lnTo>
                    <a:pt x="546" y="2601"/>
                  </a:lnTo>
                  <a:lnTo>
                    <a:pt x="568" y="2720"/>
                  </a:lnTo>
                  <a:cubicBezTo>
                    <a:pt x="669" y="3238"/>
                    <a:pt x="772" y="3775"/>
                    <a:pt x="990" y="4269"/>
                  </a:cubicBezTo>
                  <a:cubicBezTo>
                    <a:pt x="1041" y="4381"/>
                    <a:pt x="1098" y="4493"/>
                    <a:pt x="1160" y="4599"/>
                  </a:cubicBezTo>
                  <a:cubicBezTo>
                    <a:pt x="1214" y="4689"/>
                    <a:pt x="1279" y="4778"/>
                    <a:pt x="1362" y="4872"/>
                  </a:cubicBezTo>
                  <a:cubicBezTo>
                    <a:pt x="1487" y="5013"/>
                    <a:pt x="1645" y="5122"/>
                    <a:pt x="1814" y="5188"/>
                  </a:cubicBezTo>
                  <a:cubicBezTo>
                    <a:pt x="1936" y="5237"/>
                    <a:pt x="2066" y="5259"/>
                    <a:pt x="2202" y="5259"/>
                  </a:cubicBezTo>
                  <a:cubicBezTo>
                    <a:pt x="2237" y="5259"/>
                    <a:pt x="2270" y="5257"/>
                    <a:pt x="2304" y="5253"/>
                  </a:cubicBezTo>
                  <a:cubicBezTo>
                    <a:pt x="2459" y="5240"/>
                    <a:pt x="2616" y="5191"/>
                    <a:pt x="2785" y="5107"/>
                  </a:cubicBezTo>
                  <a:cubicBezTo>
                    <a:pt x="2933" y="5031"/>
                    <a:pt x="3072" y="4922"/>
                    <a:pt x="3205" y="4784"/>
                  </a:cubicBezTo>
                  <a:cubicBezTo>
                    <a:pt x="3327" y="4656"/>
                    <a:pt x="3432" y="4501"/>
                    <a:pt x="3514" y="4327"/>
                  </a:cubicBezTo>
                  <a:cubicBezTo>
                    <a:pt x="3595" y="4157"/>
                    <a:pt x="3645" y="3974"/>
                    <a:pt x="3666" y="3778"/>
                  </a:cubicBezTo>
                  <a:cubicBezTo>
                    <a:pt x="3674" y="3686"/>
                    <a:pt x="3675" y="3591"/>
                    <a:pt x="3668" y="3497"/>
                  </a:cubicBezTo>
                  <a:cubicBezTo>
                    <a:pt x="3660" y="3383"/>
                    <a:pt x="3637" y="3272"/>
                    <a:pt x="3616" y="3188"/>
                  </a:cubicBezTo>
                  <a:cubicBezTo>
                    <a:pt x="3568" y="2995"/>
                    <a:pt x="3494" y="2791"/>
                    <a:pt x="3384" y="2546"/>
                  </a:cubicBezTo>
                  <a:cubicBezTo>
                    <a:pt x="3292" y="2338"/>
                    <a:pt x="3177" y="2121"/>
                    <a:pt x="3039" y="1888"/>
                  </a:cubicBezTo>
                  <a:cubicBezTo>
                    <a:pt x="2777" y="1446"/>
                    <a:pt x="2478" y="1054"/>
                    <a:pt x="2154" y="723"/>
                  </a:cubicBezTo>
                  <a:cubicBezTo>
                    <a:pt x="2084" y="652"/>
                    <a:pt x="2010" y="583"/>
                    <a:pt x="1933" y="517"/>
                  </a:cubicBezTo>
                  <a:cubicBezTo>
                    <a:pt x="1871" y="463"/>
                    <a:pt x="1805" y="416"/>
                    <a:pt x="1740" y="371"/>
                  </a:cubicBezTo>
                  <a:cubicBezTo>
                    <a:pt x="1600" y="274"/>
                    <a:pt x="1444" y="191"/>
                    <a:pt x="1279" y="123"/>
                  </a:cubicBezTo>
                  <a:cubicBezTo>
                    <a:pt x="1193" y="89"/>
                    <a:pt x="1110" y="61"/>
                    <a:pt x="1029" y="41"/>
                  </a:cubicBezTo>
                  <a:cubicBezTo>
                    <a:pt x="946" y="20"/>
                    <a:pt x="858" y="6"/>
                    <a:pt x="7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9"/>
            <p:cNvSpPr/>
            <p:nvPr/>
          </p:nvSpPr>
          <p:spPr>
            <a:xfrm>
              <a:off x="694173" y="1701276"/>
              <a:ext cx="286993" cy="270300"/>
            </a:xfrm>
            <a:custGeom>
              <a:rect b="b" l="l" r="r" t="t"/>
              <a:pathLst>
                <a:path extrusionOk="0" h="7740" w="8218">
                  <a:moveTo>
                    <a:pt x="3147" y="1"/>
                  </a:moveTo>
                  <a:cubicBezTo>
                    <a:pt x="2736" y="1"/>
                    <a:pt x="2324" y="106"/>
                    <a:pt x="1958" y="309"/>
                  </a:cubicBezTo>
                  <a:cubicBezTo>
                    <a:pt x="1576" y="517"/>
                    <a:pt x="1221" y="848"/>
                    <a:pt x="904" y="1293"/>
                  </a:cubicBezTo>
                  <a:cubicBezTo>
                    <a:pt x="645" y="1656"/>
                    <a:pt x="440" y="2077"/>
                    <a:pt x="296" y="2541"/>
                  </a:cubicBezTo>
                  <a:cubicBezTo>
                    <a:pt x="28" y="3412"/>
                    <a:pt x="1" y="4374"/>
                    <a:pt x="219" y="5324"/>
                  </a:cubicBezTo>
                  <a:cubicBezTo>
                    <a:pt x="427" y="6239"/>
                    <a:pt x="848" y="7073"/>
                    <a:pt x="1441" y="7740"/>
                  </a:cubicBezTo>
                  <a:cubicBezTo>
                    <a:pt x="1448" y="7718"/>
                    <a:pt x="1456" y="7697"/>
                    <a:pt x="1464" y="7675"/>
                  </a:cubicBezTo>
                  <a:cubicBezTo>
                    <a:pt x="1546" y="7464"/>
                    <a:pt x="1655" y="7266"/>
                    <a:pt x="1779" y="7077"/>
                  </a:cubicBezTo>
                  <a:cubicBezTo>
                    <a:pt x="1909" y="6881"/>
                    <a:pt x="2056" y="6698"/>
                    <a:pt x="2216" y="6528"/>
                  </a:cubicBezTo>
                  <a:cubicBezTo>
                    <a:pt x="2389" y="6345"/>
                    <a:pt x="2573" y="6176"/>
                    <a:pt x="2765" y="6017"/>
                  </a:cubicBezTo>
                  <a:cubicBezTo>
                    <a:pt x="3122" y="5723"/>
                    <a:pt x="3510" y="5462"/>
                    <a:pt x="3916" y="5240"/>
                  </a:cubicBezTo>
                  <a:cubicBezTo>
                    <a:pt x="4105" y="5136"/>
                    <a:pt x="4298" y="5040"/>
                    <a:pt x="4496" y="4955"/>
                  </a:cubicBezTo>
                  <a:cubicBezTo>
                    <a:pt x="4587" y="4915"/>
                    <a:pt x="4678" y="4878"/>
                    <a:pt x="4769" y="4843"/>
                  </a:cubicBezTo>
                  <a:cubicBezTo>
                    <a:pt x="4882" y="4802"/>
                    <a:pt x="4993" y="4763"/>
                    <a:pt x="5106" y="4730"/>
                  </a:cubicBezTo>
                  <a:cubicBezTo>
                    <a:pt x="5651" y="4563"/>
                    <a:pt x="6219" y="4464"/>
                    <a:pt x="6790" y="4454"/>
                  </a:cubicBezTo>
                  <a:lnTo>
                    <a:pt x="6852" y="4454"/>
                  </a:lnTo>
                  <a:cubicBezTo>
                    <a:pt x="7109" y="4454"/>
                    <a:pt x="7370" y="4472"/>
                    <a:pt x="7624" y="4522"/>
                  </a:cubicBezTo>
                  <a:cubicBezTo>
                    <a:pt x="7824" y="4560"/>
                    <a:pt x="8019" y="4616"/>
                    <a:pt x="8211" y="4685"/>
                  </a:cubicBezTo>
                  <a:cubicBezTo>
                    <a:pt x="8217" y="4657"/>
                    <a:pt x="8215" y="4631"/>
                    <a:pt x="8206" y="4606"/>
                  </a:cubicBezTo>
                  <a:cubicBezTo>
                    <a:pt x="8017" y="4072"/>
                    <a:pt x="7776" y="3560"/>
                    <a:pt x="7487" y="3085"/>
                  </a:cubicBezTo>
                  <a:cubicBezTo>
                    <a:pt x="7351" y="2858"/>
                    <a:pt x="7193" y="2631"/>
                    <a:pt x="7011" y="2389"/>
                  </a:cubicBezTo>
                  <a:cubicBezTo>
                    <a:pt x="6858" y="2187"/>
                    <a:pt x="6709" y="2008"/>
                    <a:pt x="6558" y="1841"/>
                  </a:cubicBezTo>
                  <a:cubicBezTo>
                    <a:pt x="6265" y="1514"/>
                    <a:pt x="5926" y="1206"/>
                    <a:pt x="5549" y="923"/>
                  </a:cubicBezTo>
                  <a:cubicBezTo>
                    <a:pt x="5185" y="648"/>
                    <a:pt x="4794" y="422"/>
                    <a:pt x="4387" y="256"/>
                  </a:cubicBezTo>
                  <a:cubicBezTo>
                    <a:pt x="3990" y="95"/>
                    <a:pt x="3567" y="6"/>
                    <a:pt x="3161" y="2"/>
                  </a:cubicBezTo>
                  <a:lnTo>
                    <a:pt x="3147" y="2"/>
                  </a:lnTo>
                  <a:lnTo>
                    <a:pt x="314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976199" y="1868480"/>
              <a:ext cx="2165" cy="733"/>
            </a:xfrm>
            <a:custGeom>
              <a:rect b="b" l="l" r="r" t="t"/>
              <a:pathLst>
                <a:path extrusionOk="0" h="21" w="62">
                  <a:moveTo>
                    <a:pt x="1" y="0"/>
                  </a:moveTo>
                  <a:lnTo>
                    <a:pt x="1" y="4"/>
                  </a:lnTo>
                  <a:cubicBezTo>
                    <a:pt x="23" y="10"/>
                    <a:pt x="43" y="15"/>
                    <a:pt x="61" y="21"/>
                  </a:cubicBezTo>
                  <a:cubicBezTo>
                    <a:pt x="43" y="14"/>
                    <a:pt x="23" y="7"/>
                    <a:pt x="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976338" y="1868480"/>
              <a:ext cx="489" cy="140"/>
            </a:xfrm>
            <a:custGeom>
              <a:rect b="b" l="l" r="r" t="t"/>
              <a:pathLst>
                <a:path extrusionOk="0" h="4" w="14">
                  <a:moveTo>
                    <a:pt x="1" y="0"/>
                  </a:moveTo>
                  <a:lnTo>
                    <a:pt x="1" y="0"/>
                  </a:lnTo>
                  <a:cubicBezTo>
                    <a:pt x="5" y="2"/>
                    <a:pt x="9" y="3"/>
                    <a:pt x="13" y="3"/>
                  </a:cubicBezTo>
                  <a:cubicBezTo>
                    <a:pt x="9" y="2"/>
                    <a:pt x="5" y="2"/>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802569" y="1722578"/>
              <a:ext cx="73547" cy="54933"/>
            </a:xfrm>
            <a:custGeom>
              <a:rect b="b" l="l" r="r" t="t"/>
              <a:pathLst>
                <a:path extrusionOk="0" h="1573" w="2106">
                  <a:moveTo>
                    <a:pt x="486" y="1"/>
                  </a:moveTo>
                  <a:cubicBezTo>
                    <a:pt x="418" y="4"/>
                    <a:pt x="345" y="11"/>
                    <a:pt x="275" y="27"/>
                  </a:cubicBezTo>
                  <a:cubicBezTo>
                    <a:pt x="146" y="59"/>
                    <a:pt x="50" y="162"/>
                    <a:pt x="25" y="288"/>
                  </a:cubicBezTo>
                  <a:cubicBezTo>
                    <a:pt x="0" y="412"/>
                    <a:pt x="55" y="539"/>
                    <a:pt x="117" y="643"/>
                  </a:cubicBezTo>
                  <a:cubicBezTo>
                    <a:pt x="188" y="759"/>
                    <a:pt x="286" y="860"/>
                    <a:pt x="385" y="951"/>
                  </a:cubicBezTo>
                  <a:cubicBezTo>
                    <a:pt x="493" y="1051"/>
                    <a:pt x="614" y="1141"/>
                    <a:pt x="739" y="1218"/>
                  </a:cubicBezTo>
                  <a:cubicBezTo>
                    <a:pt x="878" y="1308"/>
                    <a:pt x="1022" y="1390"/>
                    <a:pt x="1175" y="1453"/>
                  </a:cubicBezTo>
                  <a:cubicBezTo>
                    <a:pt x="1309" y="1508"/>
                    <a:pt x="1452" y="1555"/>
                    <a:pt x="1597" y="1568"/>
                  </a:cubicBezTo>
                  <a:cubicBezTo>
                    <a:pt x="1630" y="1571"/>
                    <a:pt x="1663" y="1573"/>
                    <a:pt x="1695" y="1573"/>
                  </a:cubicBezTo>
                  <a:cubicBezTo>
                    <a:pt x="1773" y="1573"/>
                    <a:pt x="1849" y="1563"/>
                    <a:pt x="1926" y="1540"/>
                  </a:cubicBezTo>
                  <a:cubicBezTo>
                    <a:pt x="2029" y="1510"/>
                    <a:pt x="2105" y="1388"/>
                    <a:pt x="2092" y="1283"/>
                  </a:cubicBezTo>
                  <a:cubicBezTo>
                    <a:pt x="2079" y="1195"/>
                    <a:pt x="2058" y="1105"/>
                    <a:pt x="2024" y="1022"/>
                  </a:cubicBezTo>
                  <a:cubicBezTo>
                    <a:pt x="2017" y="1006"/>
                    <a:pt x="2009" y="988"/>
                    <a:pt x="2000" y="973"/>
                  </a:cubicBezTo>
                  <a:cubicBezTo>
                    <a:pt x="1981" y="912"/>
                    <a:pt x="1952" y="855"/>
                    <a:pt x="1916" y="802"/>
                  </a:cubicBezTo>
                  <a:cubicBezTo>
                    <a:pt x="1824" y="664"/>
                    <a:pt x="1693" y="549"/>
                    <a:pt x="1561" y="448"/>
                  </a:cubicBezTo>
                  <a:cubicBezTo>
                    <a:pt x="1422" y="342"/>
                    <a:pt x="1270" y="245"/>
                    <a:pt x="1113" y="164"/>
                  </a:cubicBezTo>
                  <a:cubicBezTo>
                    <a:pt x="994" y="102"/>
                    <a:pt x="864" y="46"/>
                    <a:pt x="732" y="24"/>
                  </a:cubicBezTo>
                  <a:cubicBezTo>
                    <a:pt x="650" y="12"/>
                    <a:pt x="570" y="1"/>
                    <a:pt x="486"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9"/>
            <p:cNvSpPr/>
            <p:nvPr/>
          </p:nvSpPr>
          <p:spPr>
            <a:xfrm>
              <a:off x="888546" y="1771817"/>
              <a:ext cx="27868" cy="27554"/>
            </a:xfrm>
            <a:custGeom>
              <a:rect b="b" l="l" r="r" t="t"/>
              <a:pathLst>
                <a:path extrusionOk="0" h="789" w="798">
                  <a:moveTo>
                    <a:pt x="140" y="0"/>
                  </a:moveTo>
                  <a:cubicBezTo>
                    <a:pt x="69" y="0"/>
                    <a:pt x="1" y="71"/>
                    <a:pt x="13" y="141"/>
                  </a:cubicBezTo>
                  <a:cubicBezTo>
                    <a:pt x="23" y="203"/>
                    <a:pt x="38" y="263"/>
                    <a:pt x="66" y="321"/>
                  </a:cubicBezTo>
                  <a:cubicBezTo>
                    <a:pt x="98" y="390"/>
                    <a:pt x="139" y="452"/>
                    <a:pt x="186" y="511"/>
                  </a:cubicBezTo>
                  <a:cubicBezTo>
                    <a:pt x="277" y="623"/>
                    <a:pt x="390" y="714"/>
                    <a:pt x="525" y="773"/>
                  </a:cubicBezTo>
                  <a:cubicBezTo>
                    <a:pt x="548" y="783"/>
                    <a:pt x="572" y="788"/>
                    <a:pt x="595" y="788"/>
                  </a:cubicBezTo>
                  <a:cubicBezTo>
                    <a:pt x="635" y="788"/>
                    <a:pt x="674" y="774"/>
                    <a:pt x="705" y="747"/>
                  </a:cubicBezTo>
                  <a:cubicBezTo>
                    <a:pt x="739" y="729"/>
                    <a:pt x="760" y="698"/>
                    <a:pt x="780" y="666"/>
                  </a:cubicBezTo>
                  <a:cubicBezTo>
                    <a:pt x="797" y="635"/>
                    <a:pt x="784" y="595"/>
                    <a:pt x="774" y="562"/>
                  </a:cubicBezTo>
                  <a:cubicBezTo>
                    <a:pt x="763" y="526"/>
                    <a:pt x="746" y="492"/>
                    <a:pt x="731" y="457"/>
                  </a:cubicBezTo>
                  <a:cubicBezTo>
                    <a:pt x="693" y="380"/>
                    <a:pt x="646" y="312"/>
                    <a:pt x="588" y="250"/>
                  </a:cubicBezTo>
                  <a:cubicBezTo>
                    <a:pt x="531" y="188"/>
                    <a:pt x="466" y="138"/>
                    <a:pt x="396" y="93"/>
                  </a:cubicBezTo>
                  <a:cubicBezTo>
                    <a:pt x="325" y="49"/>
                    <a:pt x="244" y="24"/>
                    <a:pt x="165" y="3"/>
                  </a:cubicBezTo>
                  <a:cubicBezTo>
                    <a:pt x="156" y="2"/>
                    <a:pt x="147" y="0"/>
                    <a:pt x="14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9"/>
            <p:cNvSpPr/>
            <p:nvPr/>
          </p:nvSpPr>
          <p:spPr>
            <a:xfrm>
              <a:off x="863193" y="1792351"/>
              <a:ext cx="41174" cy="40964"/>
            </a:xfrm>
            <a:custGeom>
              <a:rect b="b" l="l" r="r" t="t"/>
              <a:pathLst>
                <a:path extrusionOk="0" h="1173" w="1179">
                  <a:moveTo>
                    <a:pt x="527" y="455"/>
                  </a:moveTo>
                  <a:cubicBezTo>
                    <a:pt x="547" y="463"/>
                    <a:pt x="567" y="471"/>
                    <a:pt x="585" y="482"/>
                  </a:cubicBezTo>
                  <a:cubicBezTo>
                    <a:pt x="578" y="491"/>
                    <a:pt x="574" y="499"/>
                    <a:pt x="568" y="507"/>
                  </a:cubicBezTo>
                  <a:cubicBezTo>
                    <a:pt x="554" y="491"/>
                    <a:pt x="541" y="471"/>
                    <a:pt x="527" y="455"/>
                  </a:cubicBezTo>
                  <a:close/>
                  <a:moveTo>
                    <a:pt x="206" y="0"/>
                  </a:moveTo>
                  <a:cubicBezTo>
                    <a:pt x="166" y="0"/>
                    <a:pt x="126" y="10"/>
                    <a:pt x="92" y="35"/>
                  </a:cubicBezTo>
                  <a:cubicBezTo>
                    <a:pt x="50" y="63"/>
                    <a:pt x="10" y="116"/>
                    <a:pt x="8" y="166"/>
                  </a:cubicBezTo>
                  <a:cubicBezTo>
                    <a:pt x="4" y="221"/>
                    <a:pt x="1" y="275"/>
                    <a:pt x="9" y="330"/>
                  </a:cubicBezTo>
                  <a:cubicBezTo>
                    <a:pt x="19" y="395"/>
                    <a:pt x="37" y="459"/>
                    <a:pt x="59" y="520"/>
                  </a:cubicBezTo>
                  <a:cubicBezTo>
                    <a:pt x="99" y="629"/>
                    <a:pt x="164" y="728"/>
                    <a:pt x="240" y="815"/>
                  </a:cubicBezTo>
                  <a:cubicBezTo>
                    <a:pt x="280" y="859"/>
                    <a:pt x="321" y="903"/>
                    <a:pt x="364" y="942"/>
                  </a:cubicBezTo>
                  <a:cubicBezTo>
                    <a:pt x="416" y="988"/>
                    <a:pt x="477" y="1023"/>
                    <a:pt x="535" y="1059"/>
                  </a:cubicBezTo>
                  <a:cubicBezTo>
                    <a:pt x="583" y="1090"/>
                    <a:pt x="637" y="1110"/>
                    <a:pt x="691" y="1127"/>
                  </a:cubicBezTo>
                  <a:cubicBezTo>
                    <a:pt x="756" y="1148"/>
                    <a:pt x="818" y="1166"/>
                    <a:pt x="887" y="1170"/>
                  </a:cubicBezTo>
                  <a:cubicBezTo>
                    <a:pt x="902" y="1171"/>
                    <a:pt x="916" y="1172"/>
                    <a:pt x="929" y="1172"/>
                  </a:cubicBezTo>
                  <a:cubicBezTo>
                    <a:pt x="979" y="1172"/>
                    <a:pt x="1023" y="1161"/>
                    <a:pt x="1067" y="1131"/>
                  </a:cubicBezTo>
                  <a:cubicBezTo>
                    <a:pt x="1137" y="1080"/>
                    <a:pt x="1178" y="994"/>
                    <a:pt x="1171" y="907"/>
                  </a:cubicBezTo>
                  <a:cubicBezTo>
                    <a:pt x="1165" y="836"/>
                    <a:pt x="1149" y="765"/>
                    <a:pt x="1116" y="700"/>
                  </a:cubicBezTo>
                  <a:cubicBezTo>
                    <a:pt x="1107" y="678"/>
                    <a:pt x="1094" y="658"/>
                    <a:pt x="1082" y="637"/>
                  </a:cubicBezTo>
                  <a:cubicBezTo>
                    <a:pt x="1068" y="580"/>
                    <a:pt x="1043" y="525"/>
                    <a:pt x="1011" y="475"/>
                  </a:cubicBezTo>
                  <a:cubicBezTo>
                    <a:pt x="971" y="410"/>
                    <a:pt x="915" y="354"/>
                    <a:pt x="858" y="306"/>
                  </a:cubicBezTo>
                  <a:cubicBezTo>
                    <a:pt x="797" y="250"/>
                    <a:pt x="727" y="208"/>
                    <a:pt x="658" y="165"/>
                  </a:cubicBezTo>
                  <a:cubicBezTo>
                    <a:pt x="532" y="86"/>
                    <a:pt x="386" y="23"/>
                    <a:pt x="240" y="2"/>
                  </a:cubicBezTo>
                  <a:cubicBezTo>
                    <a:pt x="227" y="0"/>
                    <a:pt x="218" y="0"/>
                    <a:pt x="206"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919556" y="1810755"/>
              <a:ext cx="17007" cy="20744"/>
            </a:xfrm>
            <a:custGeom>
              <a:rect b="b" l="l" r="r" t="t"/>
              <a:pathLst>
                <a:path extrusionOk="0" h="594" w="487">
                  <a:moveTo>
                    <a:pt x="126" y="0"/>
                  </a:moveTo>
                  <a:cubicBezTo>
                    <a:pt x="114" y="0"/>
                    <a:pt x="103" y="2"/>
                    <a:pt x="92" y="8"/>
                  </a:cubicBezTo>
                  <a:cubicBezTo>
                    <a:pt x="52" y="24"/>
                    <a:pt x="20" y="60"/>
                    <a:pt x="13" y="103"/>
                  </a:cubicBezTo>
                  <a:cubicBezTo>
                    <a:pt x="1" y="183"/>
                    <a:pt x="9" y="255"/>
                    <a:pt x="41" y="329"/>
                  </a:cubicBezTo>
                  <a:cubicBezTo>
                    <a:pt x="74" y="407"/>
                    <a:pt x="137" y="469"/>
                    <a:pt x="192" y="531"/>
                  </a:cubicBezTo>
                  <a:cubicBezTo>
                    <a:pt x="220" y="563"/>
                    <a:pt x="249" y="585"/>
                    <a:pt x="292" y="592"/>
                  </a:cubicBezTo>
                  <a:cubicBezTo>
                    <a:pt x="300" y="593"/>
                    <a:pt x="307" y="594"/>
                    <a:pt x="315" y="594"/>
                  </a:cubicBezTo>
                  <a:cubicBezTo>
                    <a:pt x="348" y="594"/>
                    <a:pt x="381" y="583"/>
                    <a:pt x="406" y="564"/>
                  </a:cubicBezTo>
                  <a:cubicBezTo>
                    <a:pt x="478" y="512"/>
                    <a:pt x="487" y="415"/>
                    <a:pt x="437" y="350"/>
                  </a:cubicBezTo>
                  <a:cubicBezTo>
                    <a:pt x="430" y="310"/>
                    <a:pt x="419" y="273"/>
                    <a:pt x="404" y="234"/>
                  </a:cubicBezTo>
                  <a:cubicBezTo>
                    <a:pt x="365" y="146"/>
                    <a:pt x="289" y="82"/>
                    <a:pt x="213" y="28"/>
                  </a:cubicBezTo>
                  <a:cubicBezTo>
                    <a:pt x="190" y="12"/>
                    <a:pt x="163" y="1"/>
                    <a:pt x="136" y="1"/>
                  </a:cubicBezTo>
                  <a:cubicBezTo>
                    <a:pt x="132" y="1"/>
                    <a:pt x="129" y="0"/>
                    <a:pt x="126"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874612" y="1803491"/>
              <a:ext cx="15925" cy="13305"/>
            </a:xfrm>
            <a:custGeom>
              <a:rect b="b" l="l" r="r" t="t"/>
              <a:pathLst>
                <a:path extrusionOk="0" h="381" w="456">
                  <a:moveTo>
                    <a:pt x="137" y="0"/>
                  </a:moveTo>
                  <a:cubicBezTo>
                    <a:pt x="123" y="0"/>
                    <a:pt x="107" y="3"/>
                    <a:pt x="95" y="9"/>
                  </a:cubicBezTo>
                  <a:cubicBezTo>
                    <a:pt x="60" y="22"/>
                    <a:pt x="33" y="49"/>
                    <a:pt x="16" y="82"/>
                  </a:cubicBezTo>
                  <a:cubicBezTo>
                    <a:pt x="1" y="115"/>
                    <a:pt x="1" y="154"/>
                    <a:pt x="15" y="188"/>
                  </a:cubicBezTo>
                  <a:cubicBezTo>
                    <a:pt x="29" y="227"/>
                    <a:pt x="55" y="246"/>
                    <a:pt x="88" y="264"/>
                  </a:cubicBezTo>
                  <a:cubicBezTo>
                    <a:pt x="90" y="266"/>
                    <a:pt x="93" y="268"/>
                    <a:pt x="95" y="270"/>
                  </a:cubicBezTo>
                  <a:lnTo>
                    <a:pt x="95" y="270"/>
                  </a:lnTo>
                  <a:cubicBezTo>
                    <a:pt x="93" y="269"/>
                    <a:pt x="91" y="268"/>
                    <a:pt x="89" y="267"/>
                  </a:cubicBezTo>
                  <a:lnTo>
                    <a:pt x="89" y="267"/>
                  </a:lnTo>
                  <a:cubicBezTo>
                    <a:pt x="132" y="292"/>
                    <a:pt x="174" y="321"/>
                    <a:pt x="214" y="351"/>
                  </a:cubicBezTo>
                  <a:cubicBezTo>
                    <a:pt x="241" y="370"/>
                    <a:pt x="272" y="380"/>
                    <a:pt x="303" y="380"/>
                  </a:cubicBezTo>
                  <a:cubicBezTo>
                    <a:pt x="343" y="380"/>
                    <a:pt x="382" y="363"/>
                    <a:pt x="410" y="328"/>
                  </a:cubicBezTo>
                  <a:cubicBezTo>
                    <a:pt x="455" y="271"/>
                    <a:pt x="451" y="174"/>
                    <a:pt x="387" y="132"/>
                  </a:cubicBezTo>
                  <a:cubicBezTo>
                    <a:pt x="325" y="90"/>
                    <a:pt x="263" y="50"/>
                    <a:pt x="198" y="13"/>
                  </a:cubicBezTo>
                  <a:cubicBezTo>
                    <a:pt x="185" y="3"/>
                    <a:pt x="165" y="0"/>
                    <a:pt x="146" y="0"/>
                  </a:cubicBezTo>
                  <a:cubicBezTo>
                    <a:pt x="143" y="0"/>
                    <a:pt x="140" y="0"/>
                    <a:pt x="1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9"/>
            <p:cNvSpPr/>
            <p:nvPr/>
          </p:nvSpPr>
          <p:spPr>
            <a:xfrm>
              <a:off x="775156" y="1712032"/>
              <a:ext cx="23328" cy="15680"/>
            </a:xfrm>
            <a:custGeom>
              <a:rect b="b" l="l" r="r" t="t"/>
              <a:pathLst>
                <a:path extrusionOk="0" h="449" w="668">
                  <a:moveTo>
                    <a:pt x="252" y="1"/>
                  </a:moveTo>
                  <a:cubicBezTo>
                    <a:pt x="226" y="1"/>
                    <a:pt x="198" y="2"/>
                    <a:pt x="171" y="5"/>
                  </a:cubicBezTo>
                  <a:cubicBezTo>
                    <a:pt x="107" y="12"/>
                    <a:pt x="48" y="52"/>
                    <a:pt x="20" y="111"/>
                  </a:cubicBezTo>
                  <a:cubicBezTo>
                    <a:pt x="7" y="140"/>
                    <a:pt x="1" y="173"/>
                    <a:pt x="5" y="205"/>
                  </a:cubicBezTo>
                  <a:cubicBezTo>
                    <a:pt x="11" y="256"/>
                    <a:pt x="34" y="292"/>
                    <a:pt x="69" y="328"/>
                  </a:cubicBezTo>
                  <a:cubicBezTo>
                    <a:pt x="156" y="416"/>
                    <a:pt x="272" y="431"/>
                    <a:pt x="386" y="446"/>
                  </a:cubicBezTo>
                  <a:cubicBezTo>
                    <a:pt x="396" y="448"/>
                    <a:pt x="407" y="449"/>
                    <a:pt x="417" y="449"/>
                  </a:cubicBezTo>
                  <a:cubicBezTo>
                    <a:pt x="496" y="449"/>
                    <a:pt x="570" y="406"/>
                    <a:pt x="607" y="336"/>
                  </a:cubicBezTo>
                  <a:cubicBezTo>
                    <a:pt x="622" y="325"/>
                    <a:pt x="635" y="311"/>
                    <a:pt x="644" y="292"/>
                  </a:cubicBezTo>
                  <a:cubicBezTo>
                    <a:pt x="668" y="238"/>
                    <a:pt x="650" y="181"/>
                    <a:pt x="611" y="141"/>
                  </a:cubicBezTo>
                  <a:lnTo>
                    <a:pt x="606" y="136"/>
                  </a:lnTo>
                  <a:cubicBezTo>
                    <a:pt x="603" y="129"/>
                    <a:pt x="599" y="122"/>
                    <a:pt x="593" y="115"/>
                  </a:cubicBezTo>
                  <a:cubicBezTo>
                    <a:pt x="571" y="85"/>
                    <a:pt x="544" y="60"/>
                    <a:pt x="509" y="45"/>
                  </a:cubicBezTo>
                  <a:cubicBezTo>
                    <a:pt x="481" y="32"/>
                    <a:pt x="454" y="25"/>
                    <a:pt x="426" y="25"/>
                  </a:cubicBezTo>
                  <a:cubicBezTo>
                    <a:pt x="370" y="7"/>
                    <a:pt x="310" y="1"/>
                    <a:pt x="252"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9"/>
            <p:cNvSpPr/>
            <p:nvPr/>
          </p:nvSpPr>
          <p:spPr>
            <a:xfrm>
              <a:off x="741422" y="1851857"/>
              <a:ext cx="241908" cy="124638"/>
            </a:xfrm>
            <a:custGeom>
              <a:rect b="b" l="l" r="r" t="t"/>
              <a:pathLst>
                <a:path extrusionOk="0" h="3569" w="6927">
                  <a:moveTo>
                    <a:pt x="5109" y="209"/>
                  </a:moveTo>
                  <a:lnTo>
                    <a:pt x="5109" y="209"/>
                  </a:lnTo>
                  <a:cubicBezTo>
                    <a:pt x="5108" y="210"/>
                    <a:pt x="5107" y="210"/>
                    <a:pt x="5106" y="210"/>
                  </a:cubicBezTo>
                  <a:cubicBezTo>
                    <a:pt x="5107" y="210"/>
                    <a:pt x="5108" y="210"/>
                    <a:pt x="5109" y="209"/>
                  </a:cubicBezTo>
                  <a:close/>
                  <a:moveTo>
                    <a:pt x="6729" y="402"/>
                  </a:moveTo>
                  <a:lnTo>
                    <a:pt x="6729" y="402"/>
                  </a:lnTo>
                  <a:cubicBezTo>
                    <a:pt x="6732" y="403"/>
                    <a:pt x="6735" y="403"/>
                    <a:pt x="6736" y="404"/>
                  </a:cubicBezTo>
                  <a:cubicBezTo>
                    <a:pt x="6735" y="403"/>
                    <a:pt x="6733" y="403"/>
                    <a:pt x="6729" y="402"/>
                  </a:cubicBezTo>
                  <a:close/>
                  <a:moveTo>
                    <a:pt x="3535" y="628"/>
                  </a:moveTo>
                  <a:cubicBezTo>
                    <a:pt x="3534" y="628"/>
                    <a:pt x="3532" y="629"/>
                    <a:pt x="3531" y="630"/>
                  </a:cubicBezTo>
                  <a:cubicBezTo>
                    <a:pt x="3532" y="629"/>
                    <a:pt x="3534" y="628"/>
                    <a:pt x="3535" y="628"/>
                  </a:cubicBezTo>
                  <a:close/>
                  <a:moveTo>
                    <a:pt x="3529" y="631"/>
                  </a:moveTo>
                  <a:cubicBezTo>
                    <a:pt x="3525" y="631"/>
                    <a:pt x="3524" y="632"/>
                    <a:pt x="3520" y="635"/>
                  </a:cubicBezTo>
                  <a:cubicBezTo>
                    <a:pt x="3522" y="635"/>
                    <a:pt x="3525" y="632"/>
                    <a:pt x="3529" y="631"/>
                  </a:cubicBezTo>
                  <a:close/>
                  <a:moveTo>
                    <a:pt x="5458" y="0"/>
                  </a:moveTo>
                  <a:cubicBezTo>
                    <a:pt x="4972" y="3"/>
                    <a:pt x="4484" y="92"/>
                    <a:pt x="4019" y="228"/>
                  </a:cubicBezTo>
                  <a:cubicBezTo>
                    <a:pt x="3529" y="369"/>
                    <a:pt x="3054" y="573"/>
                    <a:pt x="2604" y="812"/>
                  </a:cubicBezTo>
                  <a:cubicBezTo>
                    <a:pt x="2187" y="1035"/>
                    <a:pt x="1793" y="1298"/>
                    <a:pt x="1432" y="1601"/>
                  </a:cubicBezTo>
                  <a:cubicBezTo>
                    <a:pt x="1131" y="1851"/>
                    <a:pt x="858" y="2133"/>
                    <a:pt x="614" y="2438"/>
                  </a:cubicBezTo>
                  <a:cubicBezTo>
                    <a:pt x="489" y="2593"/>
                    <a:pt x="378" y="2757"/>
                    <a:pt x="274" y="2928"/>
                  </a:cubicBezTo>
                  <a:cubicBezTo>
                    <a:pt x="175" y="3095"/>
                    <a:pt x="92" y="3272"/>
                    <a:pt x="20" y="3453"/>
                  </a:cubicBezTo>
                  <a:cubicBezTo>
                    <a:pt x="1" y="3500"/>
                    <a:pt x="39" y="3552"/>
                    <a:pt x="85" y="3564"/>
                  </a:cubicBezTo>
                  <a:cubicBezTo>
                    <a:pt x="93" y="3567"/>
                    <a:pt x="102" y="3568"/>
                    <a:pt x="110" y="3568"/>
                  </a:cubicBezTo>
                  <a:cubicBezTo>
                    <a:pt x="125" y="3568"/>
                    <a:pt x="140" y="3564"/>
                    <a:pt x="154" y="3556"/>
                  </a:cubicBezTo>
                  <a:cubicBezTo>
                    <a:pt x="176" y="3542"/>
                    <a:pt x="186" y="3524"/>
                    <a:pt x="197" y="3501"/>
                  </a:cubicBezTo>
                  <a:cubicBezTo>
                    <a:pt x="198" y="3495"/>
                    <a:pt x="199" y="3493"/>
                    <a:pt x="201" y="3489"/>
                  </a:cubicBezTo>
                  <a:lnTo>
                    <a:pt x="201" y="3489"/>
                  </a:lnTo>
                  <a:cubicBezTo>
                    <a:pt x="201" y="3490"/>
                    <a:pt x="199" y="3493"/>
                    <a:pt x="199" y="3494"/>
                  </a:cubicBezTo>
                  <a:cubicBezTo>
                    <a:pt x="201" y="3493"/>
                    <a:pt x="201" y="3490"/>
                    <a:pt x="204" y="3487"/>
                  </a:cubicBezTo>
                  <a:cubicBezTo>
                    <a:pt x="204" y="3484"/>
                    <a:pt x="205" y="3481"/>
                    <a:pt x="206" y="3478"/>
                  </a:cubicBezTo>
                  <a:lnTo>
                    <a:pt x="206" y="3478"/>
                  </a:lnTo>
                  <a:cubicBezTo>
                    <a:pt x="207" y="3478"/>
                    <a:pt x="207" y="3477"/>
                    <a:pt x="207" y="3477"/>
                  </a:cubicBezTo>
                  <a:lnTo>
                    <a:pt x="207" y="3477"/>
                  </a:lnTo>
                  <a:cubicBezTo>
                    <a:pt x="208" y="3475"/>
                    <a:pt x="209" y="3473"/>
                    <a:pt x="210" y="3472"/>
                  </a:cubicBezTo>
                  <a:cubicBezTo>
                    <a:pt x="342" y="3168"/>
                    <a:pt x="510" y="2887"/>
                    <a:pt x="709" y="2623"/>
                  </a:cubicBezTo>
                  <a:cubicBezTo>
                    <a:pt x="985" y="2265"/>
                    <a:pt x="1311" y="1951"/>
                    <a:pt x="1668" y="1677"/>
                  </a:cubicBezTo>
                  <a:cubicBezTo>
                    <a:pt x="2234" y="1249"/>
                    <a:pt x="2862" y="900"/>
                    <a:pt x="3519" y="632"/>
                  </a:cubicBezTo>
                  <a:lnTo>
                    <a:pt x="3519" y="632"/>
                  </a:lnTo>
                  <a:cubicBezTo>
                    <a:pt x="3519" y="633"/>
                    <a:pt x="3518" y="633"/>
                    <a:pt x="3518" y="635"/>
                  </a:cubicBezTo>
                  <a:cubicBezTo>
                    <a:pt x="3520" y="635"/>
                    <a:pt x="3520" y="632"/>
                    <a:pt x="3521" y="632"/>
                  </a:cubicBezTo>
                  <a:lnTo>
                    <a:pt x="3545" y="623"/>
                  </a:lnTo>
                  <a:lnTo>
                    <a:pt x="3545" y="623"/>
                  </a:lnTo>
                  <a:cubicBezTo>
                    <a:pt x="3543" y="624"/>
                    <a:pt x="3539" y="626"/>
                    <a:pt x="3535" y="628"/>
                  </a:cubicBezTo>
                  <a:lnTo>
                    <a:pt x="3535" y="628"/>
                  </a:lnTo>
                  <a:cubicBezTo>
                    <a:pt x="3789" y="526"/>
                    <a:pt x="4047" y="439"/>
                    <a:pt x="4311" y="366"/>
                  </a:cubicBezTo>
                  <a:cubicBezTo>
                    <a:pt x="4574" y="293"/>
                    <a:pt x="4841" y="242"/>
                    <a:pt x="5112" y="209"/>
                  </a:cubicBezTo>
                  <a:lnTo>
                    <a:pt x="5112" y="209"/>
                  </a:lnTo>
                  <a:cubicBezTo>
                    <a:pt x="5111" y="209"/>
                    <a:pt x="5110" y="209"/>
                    <a:pt x="5109" y="209"/>
                  </a:cubicBezTo>
                  <a:lnTo>
                    <a:pt x="5109" y="209"/>
                  </a:lnTo>
                  <a:cubicBezTo>
                    <a:pt x="5263" y="193"/>
                    <a:pt x="5416" y="183"/>
                    <a:pt x="5570" y="183"/>
                  </a:cubicBezTo>
                  <a:cubicBezTo>
                    <a:pt x="5728" y="183"/>
                    <a:pt x="5886" y="193"/>
                    <a:pt x="6043" y="214"/>
                  </a:cubicBezTo>
                  <a:cubicBezTo>
                    <a:pt x="6278" y="248"/>
                    <a:pt x="6506" y="306"/>
                    <a:pt x="6724" y="396"/>
                  </a:cubicBezTo>
                  <a:cubicBezTo>
                    <a:pt x="6748" y="407"/>
                    <a:pt x="6772" y="417"/>
                    <a:pt x="6797" y="429"/>
                  </a:cubicBezTo>
                  <a:cubicBezTo>
                    <a:pt x="6811" y="436"/>
                    <a:pt x="6826" y="440"/>
                    <a:pt x="6840" y="440"/>
                  </a:cubicBezTo>
                  <a:cubicBezTo>
                    <a:pt x="6867" y="440"/>
                    <a:pt x="6891" y="427"/>
                    <a:pt x="6906" y="400"/>
                  </a:cubicBezTo>
                  <a:cubicBezTo>
                    <a:pt x="6927" y="366"/>
                    <a:pt x="6916" y="308"/>
                    <a:pt x="6876" y="291"/>
                  </a:cubicBezTo>
                  <a:cubicBezTo>
                    <a:pt x="6664" y="193"/>
                    <a:pt x="6443" y="120"/>
                    <a:pt x="6216" y="72"/>
                  </a:cubicBezTo>
                  <a:cubicBezTo>
                    <a:pt x="5982" y="23"/>
                    <a:pt x="5742" y="3"/>
                    <a:pt x="55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9"/>
          <p:cNvGrpSpPr/>
          <p:nvPr/>
        </p:nvGrpSpPr>
        <p:grpSpPr>
          <a:xfrm>
            <a:off x="1534589" y="-166771"/>
            <a:ext cx="1510121" cy="1242970"/>
            <a:chOff x="1697257" y="1798916"/>
            <a:chExt cx="467646" cy="384916"/>
          </a:xfrm>
        </p:grpSpPr>
        <p:sp>
          <p:nvSpPr>
            <p:cNvPr id="500" name="Google Shape;500;p9"/>
            <p:cNvSpPr/>
            <p:nvPr/>
          </p:nvSpPr>
          <p:spPr>
            <a:xfrm>
              <a:off x="1750058" y="1798916"/>
              <a:ext cx="414844" cy="384916"/>
            </a:xfrm>
            <a:custGeom>
              <a:rect b="b" l="l" r="r" t="t"/>
              <a:pathLst>
                <a:path extrusionOk="0" h="11022" w="11879">
                  <a:moveTo>
                    <a:pt x="4963" y="0"/>
                  </a:moveTo>
                  <a:cubicBezTo>
                    <a:pt x="4894" y="0"/>
                    <a:pt x="4825" y="3"/>
                    <a:pt x="4758" y="7"/>
                  </a:cubicBezTo>
                  <a:cubicBezTo>
                    <a:pt x="4635" y="15"/>
                    <a:pt x="4510" y="35"/>
                    <a:pt x="4379" y="68"/>
                  </a:cubicBezTo>
                  <a:cubicBezTo>
                    <a:pt x="4196" y="112"/>
                    <a:pt x="4007" y="166"/>
                    <a:pt x="3804" y="235"/>
                  </a:cubicBezTo>
                  <a:cubicBezTo>
                    <a:pt x="3420" y="365"/>
                    <a:pt x="3040" y="529"/>
                    <a:pt x="2638" y="737"/>
                  </a:cubicBezTo>
                  <a:cubicBezTo>
                    <a:pt x="2286" y="920"/>
                    <a:pt x="1925" y="1131"/>
                    <a:pt x="1531" y="1385"/>
                  </a:cubicBezTo>
                  <a:cubicBezTo>
                    <a:pt x="1280" y="1545"/>
                    <a:pt x="1037" y="1712"/>
                    <a:pt x="793" y="1879"/>
                  </a:cubicBezTo>
                  <a:lnTo>
                    <a:pt x="582" y="2017"/>
                  </a:lnTo>
                  <a:cubicBezTo>
                    <a:pt x="579" y="1992"/>
                    <a:pt x="576" y="1966"/>
                    <a:pt x="572" y="1933"/>
                  </a:cubicBezTo>
                  <a:cubicBezTo>
                    <a:pt x="563" y="1901"/>
                    <a:pt x="535" y="1879"/>
                    <a:pt x="502" y="1879"/>
                  </a:cubicBezTo>
                  <a:cubicBezTo>
                    <a:pt x="499" y="1879"/>
                    <a:pt x="496" y="1879"/>
                    <a:pt x="493" y="1879"/>
                  </a:cubicBezTo>
                  <a:cubicBezTo>
                    <a:pt x="455" y="1885"/>
                    <a:pt x="427" y="1920"/>
                    <a:pt x="431" y="1959"/>
                  </a:cubicBezTo>
                  <a:cubicBezTo>
                    <a:pt x="438" y="2024"/>
                    <a:pt x="445" y="2090"/>
                    <a:pt x="449" y="2155"/>
                  </a:cubicBezTo>
                  <a:cubicBezTo>
                    <a:pt x="448" y="2176"/>
                    <a:pt x="449" y="2197"/>
                    <a:pt x="455" y="2220"/>
                  </a:cubicBezTo>
                  <a:cubicBezTo>
                    <a:pt x="459" y="2304"/>
                    <a:pt x="461" y="2387"/>
                    <a:pt x="461" y="2473"/>
                  </a:cubicBezTo>
                  <a:cubicBezTo>
                    <a:pt x="457" y="2687"/>
                    <a:pt x="443" y="2905"/>
                    <a:pt x="417" y="3117"/>
                  </a:cubicBezTo>
                  <a:cubicBezTo>
                    <a:pt x="373" y="3480"/>
                    <a:pt x="304" y="3846"/>
                    <a:pt x="235" y="4201"/>
                  </a:cubicBezTo>
                  <a:cubicBezTo>
                    <a:pt x="167" y="4554"/>
                    <a:pt x="97" y="4920"/>
                    <a:pt x="51" y="5285"/>
                  </a:cubicBezTo>
                  <a:cubicBezTo>
                    <a:pt x="24" y="5507"/>
                    <a:pt x="9" y="5680"/>
                    <a:pt x="6" y="5841"/>
                  </a:cubicBezTo>
                  <a:cubicBezTo>
                    <a:pt x="2" y="6012"/>
                    <a:pt x="0" y="6178"/>
                    <a:pt x="16" y="6342"/>
                  </a:cubicBezTo>
                  <a:cubicBezTo>
                    <a:pt x="28" y="6494"/>
                    <a:pt x="47" y="6618"/>
                    <a:pt x="75" y="6729"/>
                  </a:cubicBezTo>
                  <a:lnTo>
                    <a:pt x="90" y="6785"/>
                  </a:lnTo>
                  <a:cubicBezTo>
                    <a:pt x="123" y="6904"/>
                    <a:pt x="165" y="7015"/>
                    <a:pt x="213" y="7114"/>
                  </a:cubicBezTo>
                  <a:cubicBezTo>
                    <a:pt x="332" y="7365"/>
                    <a:pt x="477" y="7585"/>
                    <a:pt x="644" y="7763"/>
                  </a:cubicBezTo>
                  <a:cubicBezTo>
                    <a:pt x="731" y="7854"/>
                    <a:pt x="823" y="7951"/>
                    <a:pt x="928" y="8025"/>
                  </a:cubicBezTo>
                  <a:cubicBezTo>
                    <a:pt x="996" y="8071"/>
                    <a:pt x="1099" y="8140"/>
                    <a:pt x="1211" y="8178"/>
                  </a:cubicBezTo>
                  <a:cubicBezTo>
                    <a:pt x="1313" y="8212"/>
                    <a:pt x="1399" y="8229"/>
                    <a:pt x="1480" y="8229"/>
                  </a:cubicBezTo>
                  <a:cubicBezTo>
                    <a:pt x="1501" y="8229"/>
                    <a:pt x="1522" y="8228"/>
                    <a:pt x="1542" y="8225"/>
                  </a:cubicBezTo>
                  <a:cubicBezTo>
                    <a:pt x="1650" y="8213"/>
                    <a:pt x="1754" y="8174"/>
                    <a:pt x="1839" y="8108"/>
                  </a:cubicBezTo>
                  <a:cubicBezTo>
                    <a:pt x="1845" y="8399"/>
                    <a:pt x="1872" y="8635"/>
                    <a:pt x="1926" y="8851"/>
                  </a:cubicBezTo>
                  <a:cubicBezTo>
                    <a:pt x="2002" y="9167"/>
                    <a:pt x="2099" y="9407"/>
                    <a:pt x="2230" y="9606"/>
                  </a:cubicBezTo>
                  <a:cubicBezTo>
                    <a:pt x="2304" y="9719"/>
                    <a:pt x="2391" y="9822"/>
                    <a:pt x="2488" y="9912"/>
                  </a:cubicBezTo>
                  <a:cubicBezTo>
                    <a:pt x="2580" y="9999"/>
                    <a:pt x="2678" y="10070"/>
                    <a:pt x="2790" y="10133"/>
                  </a:cubicBezTo>
                  <a:cubicBezTo>
                    <a:pt x="2983" y="10243"/>
                    <a:pt x="3202" y="10297"/>
                    <a:pt x="3422" y="10297"/>
                  </a:cubicBezTo>
                  <a:cubicBezTo>
                    <a:pt x="3671" y="10297"/>
                    <a:pt x="3921" y="10227"/>
                    <a:pt x="4138" y="10090"/>
                  </a:cubicBezTo>
                  <a:cubicBezTo>
                    <a:pt x="4238" y="10027"/>
                    <a:pt x="4327" y="9951"/>
                    <a:pt x="4400" y="9862"/>
                  </a:cubicBezTo>
                  <a:cubicBezTo>
                    <a:pt x="4437" y="9817"/>
                    <a:pt x="4472" y="9774"/>
                    <a:pt x="4501" y="9724"/>
                  </a:cubicBezTo>
                  <a:lnTo>
                    <a:pt x="4530" y="9665"/>
                  </a:lnTo>
                  <a:cubicBezTo>
                    <a:pt x="4628" y="9879"/>
                    <a:pt x="4724" y="10061"/>
                    <a:pt x="4828" y="10217"/>
                  </a:cubicBezTo>
                  <a:cubicBezTo>
                    <a:pt x="4956" y="10411"/>
                    <a:pt x="5083" y="10561"/>
                    <a:pt x="5219" y="10678"/>
                  </a:cubicBezTo>
                  <a:cubicBezTo>
                    <a:pt x="5376" y="10815"/>
                    <a:pt x="5536" y="10908"/>
                    <a:pt x="5693" y="10956"/>
                  </a:cubicBezTo>
                  <a:cubicBezTo>
                    <a:pt x="5779" y="10982"/>
                    <a:pt x="5894" y="11014"/>
                    <a:pt x="6008" y="11018"/>
                  </a:cubicBezTo>
                  <a:cubicBezTo>
                    <a:pt x="6047" y="11020"/>
                    <a:pt x="6086" y="11021"/>
                    <a:pt x="6126" y="11021"/>
                  </a:cubicBezTo>
                  <a:cubicBezTo>
                    <a:pt x="6193" y="11021"/>
                    <a:pt x="6262" y="11017"/>
                    <a:pt x="6330" y="11004"/>
                  </a:cubicBezTo>
                  <a:cubicBezTo>
                    <a:pt x="6565" y="10959"/>
                    <a:pt x="6777" y="10858"/>
                    <a:pt x="6944" y="10717"/>
                  </a:cubicBezTo>
                  <a:cubicBezTo>
                    <a:pt x="7051" y="10623"/>
                    <a:pt x="7125" y="10546"/>
                    <a:pt x="7184" y="10466"/>
                  </a:cubicBezTo>
                  <a:cubicBezTo>
                    <a:pt x="7263" y="10359"/>
                    <a:pt x="7318" y="10268"/>
                    <a:pt x="7351" y="10176"/>
                  </a:cubicBezTo>
                  <a:cubicBezTo>
                    <a:pt x="7465" y="10332"/>
                    <a:pt x="7601" y="10469"/>
                    <a:pt x="7744" y="10573"/>
                  </a:cubicBezTo>
                  <a:cubicBezTo>
                    <a:pt x="7902" y="10694"/>
                    <a:pt x="8065" y="10786"/>
                    <a:pt x="8231" y="10845"/>
                  </a:cubicBezTo>
                  <a:cubicBezTo>
                    <a:pt x="8420" y="10917"/>
                    <a:pt x="8586" y="10953"/>
                    <a:pt x="8735" y="10959"/>
                  </a:cubicBezTo>
                  <a:cubicBezTo>
                    <a:pt x="8752" y="10959"/>
                    <a:pt x="8768" y="10959"/>
                    <a:pt x="8784" y="10959"/>
                  </a:cubicBezTo>
                  <a:cubicBezTo>
                    <a:pt x="8965" y="10959"/>
                    <a:pt x="9103" y="10938"/>
                    <a:pt x="9229" y="10887"/>
                  </a:cubicBezTo>
                  <a:cubicBezTo>
                    <a:pt x="9388" y="10823"/>
                    <a:pt x="9522" y="10724"/>
                    <a:pt x="9609" y="10604"/>
                  </a:cubicBezTo>
                  <a:cubicBezTo>
                    <a:pt x="9711" y="10462"/>
                    <a:pt x="9770" y="10296"/>
                    <a:pt x="9783" y="10125"/>
                  </a:cubicBezTo>
                  <a:cubicBezTo>
                    <a:pt x="9789" y="10030"/>
                    <a:pt x="9789" y="9940"/>
                    <a:pt x="9776" y="9862"/>
                  </a:cubicBezTo>
                  <a:lnTo>
                    <a:pt x="9776" y="9862"/>
                  </a:lnTo>
                  <a:cubicBezTo>
                    <a:pt x="10078" y="10034"/>
                    <a:pt x="10375" y="10119"/>
                    <a:pt x="10659" y="10119"/>
                  </a:cubicBezTo>
                  <a:cubicBezTo>
                    <a:pt x="10704" y="10119"/>
                    <a:pt x="10750" y="10117"/>
                    <a:pt x="10794" y="10112"/>
                  </a:cubicBezTo>
                  <a:cubicBezTo>
                    <a:pt x="11140" y="10078"/>
                    <a:pt x="11460" y="9903"/>
                    <a:pt x="11653" y="9642"/>
                  </a:cubicBezTo>
                  <a:cubicBezTo>
                    <a:pt x="11754" y="9506"/>
                    <a:pt x="11819" y="9353"/>
                    <a:pt x="11853" y="9185"/>
                  </a:cubicBezTo>
                  <a:cubicBezTo>
                    <a:pt x="11871" y="9102"/>
                    <a:pt x="11878" y="9020"/>
                    <a:pt x="11874" y="8933"/>
                  </a:cubicBezTo>
                  <a:cubicBezTo>
                    <a:pt x="11871" y="8835"/>
                    <a:pt x="11860" y="8757"/>
                    <a:pt x="11841" y="8675"/>
                  </a:cubicBezTo>
                  <a:cubicBezTo>
                    <a:pt x="11791" y="8475"/>
                    <a:pt x="11703" y="8291"/>
                    <a:pt x="11581" y="8131"/>
                  </a:cubicBezTo>
                  <a:cubicBezTo>
                    <a:pt x="11471" y="7986"/>
                    <a:pt x="11330" y="7848"/>
                    <a:pt x="11162" y="7728"/>
                  </a:cubicBezTo>
                  <a:cubicBezTo>
                    <a:pt x="11204" y="7709"/>
                    <a:pt x="11244" y="7688"/>
                    <a:pt x="11286" y="7666"/>
                  </a:cubicBezTo>
                  <a:cubicBezTo>
                    <a:pt x="11358" y="7625"/>
                    <a:pt x="11440" y="7576"/>
                    <a:pt x="11512" y="7512"/>
                  </a:cubicBezTo>
                  <a:cubicBezTo>
                    <a:pt x="11632" y="7400"/>
                    <a:pt x="11708" y="7281"/>
                    <a:pt x="11736" y="7155"/>
                  </a:cubicBezTo>
                  <a:cubicBezTo>
                    <a:pt x="11757" y="7060"/>
                    <a:pt x="11755" y="6962"/>
                    <a:pt x="11730" y="6861"/>
                  </a:cubicBezTo>
                  <a:cubicBezTo>
                    <a:pt x="11681" y="6658"/>
                    <a:pt x="11548" y="6482"/>
                    <a:pt x="11440" y="6368"/>
                  </a:cubicBezTo>
                  <a:cubicBezTo>
                    <a:pt x="11218" y="6124"/>
                    <a:pt x="10927" y="5903"/>
                    <a:pt x="10575" y="5713"/>
                  </a:cubicBezTo>
                  <a:cubicBezTo>
                    <a:pt x="10394" y="5612"/>
                    <a:pt x="10230" y="5535"/>
                    <a:pt x="10074" y="5478"/>
                  </a:cubicBezTo>
                  <a:cubicBezTo>
                    <a:pt x="10181" y="5432"/>
                    <a:pt x="10280" y="5381"/>
                    <a:pt x="10369" y="5323"/>
                  </a:cubicBezTo>
                  <a:cubicBezTo>
                    <a:pt x="10546" y="5209"/>
                    <a:pt x="10666" y="5080"/>
                    <a:pt x="10736" y="4933"/>
                  </a:cubicBezTo>
                  <a:cubicBezTo>
                    <a:pt x="10801" y="4797"/>
                    <a:pt x="10819" y="4639"/>
                    <a:pt x="10783" y="4484"/>
                  </a:cubicBezTo>
                  <a:cubicBezTo>
                    <a:pt x="10749" y="4339"/>
                    <a:pt x="10674" y="4196"/>
                    <a:pt x="10571" y="4067"/>
                  </a:cubicBezTo>
                  <a:cubicBezTo>
                    <a:pt x="10463" y="3933"/>
                    <a:pt x="10321" y="3805"/>
                    <a:pt x="10166" y="3699"/>
                  </a:cubicBezTo>
                  <a:cubicBezTo>
                    <a:pt x="9998" y="3584"/>
                    <a:pt x="9814" y="3486"/>
                    <a:pt x="9617" y="3407"/>
                  </a:cubicBezTo>
                  <a:cubicBezTo>
                    <a:pt x="9280" y="3273"/>
                    <a:pt x="8949" y="3197"/>
                    <a:pt x="8635" y="3184"/>
                  </a:cubicBezTo>
                  <a:cubicBezTo>
                    <a:pt x="8675" y="3142"/>
                    <a:pt x="8707" y="3099"/>
                    <a:pt x="8733" y="3052"/>
                  </a:cubicBezTo>
                  <a:cubicBezTo>
                    <a:pt x="8807" y="2928"/>
                    <a:pt x="8838" y="2783"/>
                    <a:pt x="8829" y="2622"/>
                  </a:cubicBezTo>
                  <a:cubicBezTo>
                    <a:pt x="8823" y="2561"/>
                    <a:pt x="8815" y="2499"/>
                    <a:pt x="8800" y="2438"/>
                  </a:cubicBezTo>
                  <a:cubicBezTo>
                    <a:pt x="8742" y="2208"/>
                    <a:pt x="8608" y="1983"/>
                    <a:pt x="8420" y="1807"/>
                  </a:cubicBezTo>
                  <a:cubicBezTo>
                    <a:pt x="8085" y="1495"/>
                    <a:pt x="7643" y="1406"/>
                    <a:pt x="7331" y="1385"/>
                  </a:cubicBezTo>
                  <a:cubicBezTo>
                    <a:pt x="7258" y="1380"/>
                    <a:pt x="7184" y="1377"/>
                    <a:pt x="7109" y="1377"/>
                  </a:cubicBezTo>
                  <a:cubicBezTo>
                    <a:pt x="6972" y="1377"/>
                    <a:pt x="6833" y="1386"/>
                    <a:pt x="6694" y="1407"/>
                  </a:cubicBezTo>
                  <a:cubicBezTo>
                    <a:pt x="6722" y="1366"/>
                    <a:pt x="6747" y="1323"/>
                    <a:pt x="6770" y="1277"/>
                  </a:cubicBezTo>
                  <a:cubicBezTo>
                    <a:pt x="6798" y="1223"/>
                    <a:pt x="6814" y="1167"/>
                    <a:pt x="6828" y="1099"/>
                  </a:cubicBezTo>
                  <a:cubicBezTo>
                    <a:pt x="6837" y="1048"/>
                    <a:pt x="6837" y="1001"/>
                    <a:pt x="6834" y="946"/>
                  </a:cubicBezTo>
                  <a:cubicBezTo>
                    <a:pt x="6832" y="911"/>
                    <a:pt x="6827" y="877"/>
                    <a:pt x="6819" y="844"/>
                  </a:cubicBezTo>
                  <a:cubicBezTo>
                    <a:pt x="6805" y="788"/>
                    <a:pt x="6781" y="737"/>
                    <a:pt x="6754" y="692"/>
                  </a:cubicBezTo>
                  <a:cubicBezTo>
                    <a:pt x="6722" y="639"/>
                    <a:pt x="6690" y="592"/>
                    <a:pt x="6650" y="551"/>
                  </a:cubicBezTo>
                  <a:cubicBezTo>
                    <a:pt x="6614" y="511"/>
                    <a:pt x="6573" y="471"/>
                    <a:pt x="6530" y="439"/>
                  </a:cubicBezTo>
                  <a:cubicBezTo>
                    <a:pt x="6453" y="378"/>
                    <a:pt x="6360" y="322"/>
                    <a:pt x="6248" y="268"/>
                  </a:cubicBezTo>
                  <a:cubicBezTo>
                    <a:pt x="6046" y="170"/>
                    <a:pt x="5807" y="97"/>
                    <a:pt x="5524" y="49"/>
                  </a:cubicBezTo>
                  <a:cubicBezTo>
                    <a:pt x="5334" y="16"/>
                    <a:pt x="5146" y="0"/>
                    <a:pt x="49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9"/>
            <p:cNvSpPr/>
            <p:nvPr/>
          </p:nvSpPr>
          <p:spPr>
            <a:xfrm>
              <a:off x="1697257" y="1831428"/>
              <a:ext cx="436426" cy="303442"/>
            </a:xfrm>
            <a:custGeom>
              <a:rect b="b" l="l" r="r" t="t"/>
              <a:pathLst>
                <a:path extrusionOk="0" h="8689" w="12497">
                  <a:moveTo>
                    <a:pt x="9439" y="3982"/>
                  </a:moveTo>
                  <a:cubicBezTo>
                    <a:pt x="9435" y="3983"/>
                    <a:pt x="9431" y="3983"/>
                    <a:pt x="9428" y="3984"/>
                  </a:cubicBezTo>
                  <a:lnTo>
                    <a:pt x="9428" y="3984"/>
                  </a:lnTo>
                  <a:cubicBezTo>
                    <a:pt x="9431" y="3984"/>
                    <a:pt x="9435" y="3983"/>
                    <a:pt x="9439" y="3982"/>
                  </a:cubicBezTo>
                  <a:close/>
                  <a:moveTo>
                    <a:pt x="9906" y="6052"/>
                  </a:moveTo>
                  <a:lnTo>
                    <a:pt x="9906" y="6052"/>
                  </a:lnTo>
                  <a:cubicBezTo>
                    <a:pt x="9906" y="6052"/>
                    <a:pt x="9906" y="6052"/>
                    <a:pt x="9906" y="6052"/>
                  </a:cubicBezTo>
                  <a:cubicBezTo>
                    <a:pt x="9906" y="6052"/>
                    <a:pt x="9906" y="6052"/>
                    <a:pt x="9906" y="6052"/>
                  </a:cubicBezTo>
                  <a:close/>
                  <a:moveTo>
                    <a:pt x="7350" y="7357"/>
                  </a:moveTo>
                  <a:cubicBezTo>
                    <a:pt x="7350" y="7357"/>
                    <a:pt x="7350" y="7357"/>
                    <a:pt x="7350" y="7358"/>
                  </a:cubicBezTo>
                  <a:cubicBezTo>
                    <a:pt x="7350" y="7357"/>
                    <a:pt x="7350" y="7357"/>
                    <a:pt x="7350" y="7357"/>
                  </a:cubicBezTo>
                  <a:close/>
                  <a:moveTo>
                    <a:pt x="253" y="0"/>
                  </a:moveTo>
                  <a:cubicBezTo>
                    <a:pt x="218" y="0"/>
                    <a:pt x="182" y="8"/>
                    <a:pt x="153" y="19"/>
                  </a:cubicBezTo>
                  <a:cubicBezTo>
                    <a:pt x="93" y="42"/>
                    <a:pt x="48" y="92"/>
                    <a:pt x="23" y="153"/>
                  </a:cubicBezTo>
                  <a:cubicBezTo>
                    <a:pt x="1" y="214"/>
                    <a:pt x="2" y="279"/>
                    <a:pt x="28" y="337"/>
                  </a:cubicBezTo>
                  <a:cubicBezTo>
                    <a:pt x="56" y="400"/>
                    <a:pt x="104" y="436"/>
                    <a:pt x="165" y="465"/>
                  </a:cubicBezTo>
                  <a:cubicBezTo>
                    <a:pt x="760" y="753"/>
                    <a:pt x="1349" y="1050"/>
                    <a:pt x="1932" y="1365"/>
                  </a:cubicBezTo>
                  <a:cubicBezTo>
                    <a:pt x="2700" y="1781"/>
                    <a:pt x="3455" y="2221"/>
                    <a:pt x="4203" y="2672"/>
                  </a:cubicBezTo>
                  <a:cubicBezTo>
                    <a:pt x="4254" y="2701"/>
                    <a:pt x="4304" y="2734"/>
                    <a:pt x="4355" y="2766"/>
                  </a:cubicBezTo>
                  <a:cubicBezTo>
                    <a:pt x="4225" y="3470"/>
                    <a:pt x="4197" y="4191"/>
                    <a:pt x="4258" y="4903"/>
                  </a:cubicBezTo>
                  <a:cubicBezTo>
                    <a:pt x="4290" y="5293"/>
                    <a:pt x="4344" y="5679"/>
                    <a:pt x="4420" y="6061"/>
                  </a:cubicBezTo>
                  <a:cubicBezTo>
                    <a:pt x="4493" y="6436"/>
                    <a:pt x="4584" y="6806"/>
                    <a:pt x="4687" y="7171"/>
                  </a:cubicBezTo>
                  <a:cubicBezTo>
                    <a:pt x="4690" y="7191"/>
                    <a:pt x="4697" y="7204"/>
                    <a:pt x="4714" y="7216"/>
                  </a:cubicBezTo>
                  <a:cubicBezTo>
                    <a:pt x="4725" y="7224"/>
                    <a:pt x="4740" y="7229"/>
                    <a:pt x="4753" y="7229"/>
                  </a:cubicBezTo>
                  <a:cubicBezTo>
                    <a:pt x="4757" y="7229"/>
                    <a:pt x="4761" y="7229"/>
                    <a:pt x="4765" y="7228"/>
                  </a:cubicBezTo>
                  <a:cubicBezTo>
                    <a:pt x="4783" y="7225"/>
                    <a:pt x="4799" y="7216"/>
                    <a:pt x="4810" y="7200"/>
                  </a:cubicBezTo>
                  <a:cubicBezTo>
                    <a:pt x="4819" y="7187"/>
                    <a:pt x="4827" y="7167"/>
                    <a:pt x="4821" y="7151"/>
                  </a:cubicBezTo>
                  <a:cubicBezTo>
                    <a:pt x="4697" y="6705"/>
                    <a:pt x="4591" y="6255"/>
                    <a:pt x="4515" y="5799"/>
                  </a:cubicBezTo>
                  <a:cubicBezTo>
                    <a:pt x="4445" y="5370"/>
                    <a:pt x="4396" y="4935"/>
                    <a:pt x="4382" y="4499"/>
                  </a:cubicBezTo>
                  <a:lnTo>
                    <a:pt x="4382" y="4495"/>
                  </a:lnTo>
                  <a:lnTo>
                    <a:pt x="4382" y="4493"/>
                  </a:lnTo>
                  <a:cubicBezTo>
                    <a:pt x="4377" y="4191"/>
                    <a:pt x="4382" y="3887"/>
                    <a:pt x="4410" y="3588"/>
                  </a:cubicBezTo>
                  <a:cubicBezTo>
                    <a:pt x="4432" y="3343"/>
                    <a:pt x="4468" y="3104"/>
                    <a:pt x="4511" y="2864"/>
                  </a:cubicBezTo>
                  <a:cubicBezTo>
                    <a:pt x="5109" y="3231"/>
                    <a:pt x="5698" y="3608"/>
                    <a:pt x="6283" y="3991"/>
                  </a:cubicBezTo>
                  <a:cubicBezTo>
                    <a:pt x="6474" y="4115"/>
                    <a:pt x="6660" y="4243"/>
                    <a:pt x="6849" y="4368"/>
                  </a:cubicBezTo>
                  <a:cubicBezTo>
                    <a:pt x="6836" y="4660"/>
                    <a:pt x="6836" y="4956"/>
                    <a:pt x="6851" y="5251"/>
                  </a:cubicBezTo>
                  <a:cubicBezTo>
                    <a:pt x="6871" y="5613"/>
                    <a:pt x="6910" y="5973"/>
                    <a:pt x="6971" y="6331"/>
                  </a:cubicBezTo>
                  <a:cubicBezTo>
                    <a:pt x="7033" y="6695"/>
                    <a:pt x="7112" y="7055"/>
                    <a:pt x="7219" y="7409"/>
                  </a:cubicBezTo>
                  <a:cubicBezTo>
                    <a:pt x="7324" y="7761"/>
                    <a:pt x="7451" y="8105"/>
                    <a:pt x="7600" y="8440"/>
                  </a:cubicBezTo>
                  <a:cubicBezTo>
                    <a:pt x="7612" y="8464"/>
                    <a:pt x="7638" y="8480"/>
                    <a:pt x="7665" y="8480"/>
                  </a:cubicBezTo>
                  <a:cubicBezTo>
                    <a:pt x="7673" y="8480"/>
                    <a:pt x="7682" y="8478"/>
                    <a:pt x="7690" y="8475"/>
                  </a:cubicBezTo>
                  <a:cubicBezTo>
                    <a:pt x="7723" y="8461"/>
                    <a:pt x="7740" y="8419"/>
                    <a:pt x="7725" y="8385"/>
                  </a:cubicBezTo>
                  <a:cubicBezTo>
                    <a:pt x="7578" y="8050"/>
                    <a:pt x="7451" y="7705"/>
                    <a:pt x="7348" y="7353"/>
                  </a:cubicBezTo>
                  <a:lnTo>
                    <a:pt x="7348" y="7353"/>
                  </a:lnTo>
                  <a:cubicBezTo>
                    <a:pt x="7349" y="7354"/>
                    <a:pt x="7350" y="7356"/>
                    <a:pt x="7350" y="7357"/>
                  </a:cubicBezTo>
                  <a:lnTo>
                    <a:pt x="7350" y="7357"/>
                  </a:lnTo>
                  <a:cubicBezTo>
                    <a:pt x="7248" y="6997"/>
                    <a:pt x="7167" y="6627"/>
                    <a:pt x="7113" y="6256"/>
                  </a:cubicBezTo>
                  <a:cubicBezTo>
                    <a:pt x="7063" y="5904"/>
                    <a:pt x="7033" y="5548"/>
                    <a:pt x="7022" y="5192"/>
                  </a:cubicBezTo>
                  <a:lnTo>
                    <a:pt x="7022" y="5196"/>
                  </a:lnTo>
                  <a:cubicBezTo>
                    <a:pt x="7015" y="4957"/>
                    <a:pt x="7021" y="4721"/>
                    <a:pt x="7027" y="4485"/>
                  </a:cubicBezTo>
                  <a:cubicBezTo>
                    <a:pt x="7465" y="4773"/>
                    <a:pt x="7905" y="5062"/>
                    <a:pt x="8339" y="5357"/>
                  </a:cubicBezTo>
                  <a:cubicBezTo>
                    <a:pt x="8683" y="5592"/>
                    <a:pt x="9024" y="5828"/>
                    <a:pt x="9367" y="6063"/>
                  </a:cubicBezTo>
                  <a:cubicBezTo>
                    <a:pt x="9367" y="6066"/>
                    <a:pt x="9366" y="6067"/>
                    <a:pt x="9366" y="6068"/>
                  </a:cubicBezTo>
                  <a:cubicBezTo>
                    <a:pt x="9429" y="6535"/>
                    <a:pt x="9536" y="6995"/>
                    <a:pt x="9695" y="7439"/>
                  </a:cubicBezTo>
                  <a:cubicBezTo>
                    <a:pt x="9773" y="7660"/>
                    <a:pt x="9860" y="7875"/>
                    <a:pt x="9964" y="8084"/>
                  </a:cubicBezTo>
                  <a:cubicBezTo>
                    <a:pt x="10060" y="8283"/>
                    <a:pt x="10169" y="8476"/>
                    <a:pt x="10288" y="8662"/>
                  </a:cubicBezTo>
                  <a:cubicBezTo>
                    <a:pt x="10299" y="8677"/>
                    <a:pt x="10320" y="8686"/>
                    <a:pt x="10335" y="8689"/>
                  </a:cubicBezTo>
                  <a:cubicBezTo>
                    <a:pt x="10337" y="8689"/>
                    <a:pt x="10339" y="8689"/>
                    <a:pt x="10341" y="8689"/>
                  </a:cubicBezTo>
                  <a:cubicBezTo>
                    <a:pt x="10356" y="8689"/>
                    <a:pt x="10371" y="8683"/>
                    <a:pt x="10385" y="8675"/>
                  </a:cubicBezTo>
                  <a:cubicBezTo>
                    <a:pt x="10397" y="8662"/>
                    <a:pt x="10408" y="8644"/>
                    <a:pt x="10410" y="8628"/>
                  </a:cubicBezTo>
                  <a:cubicBezTo>
                    <a:pt x="10410" y="8621"/>
                    <a:pt x="10410" y="8614"/>
                    <a:pt x="10408" y="8607"/>
                  </a:cubicBezTo>
                  <a:cubicBezTo>
                    <a:pt x="10405" y="8599"/>
                    <a:pt x="10401" y="8588"/>
                    <a:pt x="10396" y="8579"/>
                  </a:cubicBezTo>
                  <a:cubicBezTo>
                    <a:pt x="10370" y="8539"/>
                    <a:pt x="10348" y="8502"/>
                    <a:pt x="10323" y="8462"/>
                  </a:cubicBezTo>
                  <a:cubicBezTo>
                    <a:pt x="10189" y="8234"/>
                    <a:pt x="10067" y="8001"/>
                    <a:pt x="9964" y="7758"/>
                  </a:cubicBezTo>
                  <a:cubicBezTo>
                    <a:pt x="9870" y="7532"/>
                    <a:pt x="9787" y="7303"/>
                    <a:pt x="9715" y="7068"/>
                  </a:cubicBezTo>
                  <a:lnTo>
                    <a:pt x="9715" y="7069"/>
                  </a:lnTo>
                  <a:cubicBezTo>
                    <a:pt x="9630" y="6774"/>
                    <a:pt x="9568" y="6474"/>
                    <a:pt x="9521" y="6171"/>
                  </a:cubicBezTo>
                  <a:lnTo>
                    <a:pt x="9521" y="6171"/>
                  </a:lnTo>
                  <a:cubicBezTo>
                    <a:pt x="9804" y="6365"/>
                    <a:pt x="10087" y="6557"/>
                    <a:pt x="10368" y="6752"/>
                  </a:cubicBezTo>
                  <a:lnTo>
                    <a:pt x="11377" y="7450"/>
                  </a:lnTo>
                  <a:cubicBezTo>
                    <a:pt x="11713" y="7682"/>
                    <a:pt x="12051" y="7910"/>
                    <a:pt x="12385" y="8143"/>
                  </a:cubicBezTo>
                  <a:cubicBezTo>
                    <a:pt x="12397" y="8152"/>
                    <a:pt x="12411" y="8157"/>
                    <a:pt x="12426" y="8157"/>
                  </a:cubicBezTo>
                  <a:cubicBezTo>
                    <a:pt x="12446" y="8157"/>
                    <a:pt x="12467" y="8147"/>
                    <a:pt x="12480" y="8129"/>
                  </a:cubicBezTo>
                  <a:cubicBezTo>
                    <a:pt x="12494" y="8113"/>
                    <a:pt x="12497" y="8091"/>
                    <a:pt x="12493" y="8071"/>
                  </a:cubicBezTo>
                  <a:cubicBezTo>
                    <a:pt x="12489" y="8056"/>
                    <a:pt x="12480" y="8042"/>
                    <a:pt x="12467" y="8034"/>
                  </a:cubicBezTo>
                  <a:cubicBezTo>
                    <a:pt x="11825" y="7586"/>
                    <a:pt x="11191" y="7123"/>
                    <a:pt x="10557" y="6661"/>
                  </a:cubicBezTo>
                  <a:cubicBezTo>
                    <a:pt x="10288" y="6466"/>
                    <a:pt x="10022" y="6267"/>
                    <a:pt x="9753" y="6070"/>
                  </a:cubicBezTo>
                  <a:cubicBezTo>
                    <a:pt x="9805" y="6063"/>
                    <a:pt x="9859" y="6055"/>
                    <a:pt x="9912" y="6049"/>
                  </a:cubicBezTo>
                  <a:lnTo>
                    <a:pt x="9912" y="6049"/>
                  </a:lnTo>
                  <a:cubicBezTo>
                    <a:pt x="9911" y="6049"/>
                    <a:pt x="9908" y="6051"/>
                    <a:pt x="9906" y="6052"/>
                  </a:cubicBezTo>
                  <a:lnTo>
                    <a:pt x="9906" y="6052"/>
                  </a:lnTo>
                  <a:cubicBezTo>
                    <a:pt x="10281" y="6013"/>
                    <a:pt x="10661" y="5999"/>
                    <a:pt x="11041" y="5992"/>
                  </a:cubicBezTo>
                  <a:cubicBezTo>
                    <a:pt x="11405" y="5990"/>
                    <a:pt x="11771" y="5990"/>
                    <a:pt x="12135" y="5980"/>
                  </a:cubicBezTo>
                  <a:cubicBezTo>
                    <a:pt x="12173" y="5979"/>
                    <a:pt x="12204" y="5951"/>
                    <a:pt x="12206" y="5914"/>
                  </a:cubicBezTo>
                  <a:cubicBezTo>
                    <a:pt x="12206" y="5908"/>
                    <a:pt x="12206" y="5901"/>
                    <a:pt x="12204" y="5896"/>
                  </a:cubicBezTo>
                  <a:cubicBezTo>
                    <a:pt x="12197" y="5867"/>
                    <a:pt x="12170" y="5842"/>
                    <a:pt x="12138" y="5842"/>
                  </a:cubicBezTo>
                  <a:cubicBezTo>
                    <a:pt x="11706" y="5853"/>
                    <a:pt x="11272" y="5849"/>
                    <a:pt x="10838" y="5860"/>
                  </a:cubicBezTo>
                  <a:cubicBezTo>
                    <a:pt x="10419" y="5870"/>
                    <a:pt x="10005" y="5894"/>
                    <a:pt x="9594" y="5952"/>
                  </a:cubicBezTo>
                  <a:cubicBezTo>
                    <a:pt x="9280" y="5722"/>
                    <a:pt x="8967" y="5493"/>
                    <a:pt x="8652" y="5262"/>
                  </a:cubicBezTo>
                  <a:cubicBezTo>
                    <a:pt x="8249" y="4968"/>
                    <a:pt x="7845" y="4675"/>
                    <a:pt x="7440" y="4384"/>
                  </a:cubicBezTo>
                  <a:cubicBezTo>
                    <a:pt x="7731" y="4296"/>
                    <a:pt x="8024" y="4218"/>
                    <a:pt x="8324" y="4158"/>
                  </a:cubicBezTo>
                  <a:cubicBezTo>
                    <a:pt x="8689" y="4083"/>
                    <a:pt x="9057" y="4025"/>
                    <a:pt x="9428" y="3984"/>
                  </a:cubicBezTo>
                  <a:lnTo>
                    <a:pt x="9428" y="3984"/>
                  </a:lnTo>
                  <a:cubicBezTo>
                    <a:pt x="9425" y="3984"/>
                    <a:pt x="9423" y="3984"/>
                    <a:pt x="9421" y="3984"/>
                  </a:cubicBezTo>
                  <a:cubicBezTo>
                    <a:pt x="9837" y="3940"/>
                    <a:pt x="10257" y="3917"/>
                    <a:pt x="10676" y="3917"/>
                  </a:cubicBezTo>
                  <a:cubicBezTo>
                    <a:pt x="10769" y="3917"/>
                    <a:pt x="10862" y="3918"/>
                    <a:pt x="10955" y="3920"/>
                  </a:cubicBezTo>
                  <a:cubicBezTo>
                    <a:pt x="10991" y="3920"/>
                    <a:pt x="11024" y="3891"/>
                    <a:pt x="11025" y="3853"/>
                  </a:cubicBezTo>
                  <a:cubicBezTo>
                    <a:pt x="11025" y="3846"/>
                    <a:pt x="11025" y="3840"/>
                    <a:pt x="11024" y="3836"/>
                  </a:cubicBezTo>
                  <a:cubicBezTo>
                    <a:pt x="11017" y="3808"/>
                    <a:pt x="10991" y="3785"/>
                    <a:pt x="10960" y="3784"/>
                  </a:cubicBezTo>
                  <a:cubicBezTo>
                    <a:pt x="10863" y="3781"/>
                    <a:pt x="10765" y="3780"/>
                    <a:pt x="10667" y="3780"/>
                  </a:cubicBezTo>
                  <a:cubicBezTo>
                    <a:pt x="10126" y="3780"/>
                    <a:pt x="9584" y="3816"/>
                    <a:pt x="9048" y="3887"/>
                  </a:cubicBezTo>
                  <a:cubicBezTo>
                    <a:pt x="8725" y="3930"/>
                    <a:pt x="8402" y="3984"/>
                    <a:pt x="8085" y="4051"/>
                  </a:cubicBezTo>
                  <a:cubicBezTo>
                    <a:pt x="7806" y="4109"/>
                    <a:pt x="7527" y="4178"/>
                    <a:pt x="7251" y="4252"/>
                  </a:cubicBezTo>
                  <a:cubicBezTo>
                    <a:pt x="7051" y="4109"/>
                    <a:pt x="6853" y="3964"/>
                    <a:pt x="6651" y="3825"/>
                  </a:cubicBezTo>
                  <a:cubicBezTo>
                    <a:pt x="6096" y="3438"/>
                    <a:pt x="5535" y="3060"/>
                    <a:pt x="4969" y="2690"/>
                  </a:cubicBezTo>
                  <a:cubicBezTo>
                    <a:pt x="5084" y="2638"/>
                    <a:pt x="5198" y="2584"/>
                    <a:pt x="5316" y="2538"/>
                  </a:cubicBezTo>
                  <a:cubicBezTo>
                    <a:pt x="6068" y="2246"/>
                    <a:pt x="6860" y="2066"/>
                    <a:pt x="7661" y="1979"/>
                  </a:cubicBezTo>
                  <a:cubicBezTo>
                    <a:pt x="8000" y="1944"/>
                    <a:pt x="8340" y="1924"/>
                    <a:pt x="8681" y="1924"/>
                  </a:cubicBezTo>
                  <a:cubicBezTo>
                    <a:pt x="8797" y="1924"/>
                    <a:pt x="8912" y="1926"/>
                    <a:pt x="9028" y="1931"/>
                  </a:cubicBezTo>
                  <a:cubicBezTo>
                    <a:pt x="9029" y="1931"/>
                    <a:pt x="9029" y="1931"/>
                    <a:pt x="9030" y="1931"/>
                  </a:cubicBezTo>
                  <a:cubicBezTo>
                    <a:pt x="9065" y="1931"/>
                    <a:pt x="9098" y="1900"/>
                    <a:pt x="9098" y="1863"/>
                  </a:cubicBezTo>
                  <a:cubicBezTo>
                    <a:pt x="9098" y="1856"/>
                    <a:pt x="9098" y="1851"/>
                    <a:pt x="9097" y="1844"/>
                  </a:cubicBezTo>
                  <a:cubicBezTo>
                    <a:pt x="9087" y="1814"/>
                    <a:pt x="9062" y="1793"/>
                    <a:pt x="9029" y="1790"/>
                  </a:cubicBezTo>
                  <a:cubicBezTo>
                    <a:pt x="8888" y="1784"/>
                    <a:pt x="8747" y="1782"/>
                    <a:pt x="8606" y="1782"/>
                  </a:cubicBezTo>
                  <a:cubicBezTo>
                    <a:pt x="8008" y="1782"/>
                    <a:pt x="7408" y="1833"/>
                    <a:pt x="6819" y="1935"/>
                  </a:cubicBezTo>
                  <a:cubicBezTo>
                    <a:pt x="6442" y="2001"/>
                    <a:pt x="6069" y="2086"/>
                    <a:pt x="5704" y="2196"/>
                  </a:cubicBezTo>
                  <a:cubicBezTo>
                    <a:pt x="5383" y="2294"/>
                    <a:pt x="5066" y="2411"/>
                    <a:pt x="4759" y="2552"/>
                  </a:cubicBezTo>
                  <a:cubicBezTo>
                    <a:pt x="4708" y="2519"/>
                    <a:pt x="4658" y="2485"/>
                    <a:pt x="4606" y="2451"/>
                  </a:cubicBezTo>
                  <a:cubicBezTo>
                    <a:pt x="3919" y="2008"/>
                    <a:pt x="3221" y="1576"/>
                    <a:pt x="2512" y="1172"/>
                  </a:cubicBezTo>
                  <a:cubicBezTo>
                    <a:pt x="1798" y="764"/>
                    <a:pt x="1076" y="372"/>
                    <a:pt x="333" y="16"/>
                  </a:cubicBezTo>
                  <a:cubicBezTo>
                    <a:pt x="309" y="5"/>
                    <a:pt x="281" y="0"/>
                    <a:pt x="2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5"/>
        </a:solidFill>
      </p:bgPr>
    </p:bg>
    <p:spTree>
      <p:nvGrpSpPr>
        <p:cNvPr id="502" name="Shape 502"/>
        <p:cNvGrpSpPr/>
        <p:nvPr/>
      </p:nvGrpSpPr>
      <p:grpSpPr>
        <a:xfrm>
          <a:off x="0" y="0"/>
          <a:ext cx="0" cy="0"/>
          <a:chOff x="0" y="0"/>
          <a:chExt cx="0" cy="0"/>
        </a:xfrm>
      </p:grpSpPr>
      <p:sp>
        <p:nvSpPr>
          <p:cNvPr id="503" name="Google Shape;503;p10"/>
          <p:cNvSpPr txBox="1"/>
          <p:nvPr>
            <p:ph type="title"/>
          </p:nvPr>
        </p:nvSpPr>
        <p:spPr>
          <a:xfrm>
            <a:off x="512075" y="3204000"/>
            <a:ext cx="3839100" cy="1152000"/>
          </a:xfrm>
          <a:prstGeom prst="rect">
            <a:avLst/>
          </a:prstGeom>
        </p:spPr>
        <p:txBody>
          <a:bodyPr anchorCtr="0" anchor="t" bIns="114400" lIns="114400" spcFirstLastPara="1" rIns="114400" wrap="square" tIns="114400">
            <a:noAutofit/>
          </a:bodyPr>
          <a:lstStyle>
            <a:lvl1pPr lvl="0" rtl="0" algn="l">
              <a:spcBef>
                <a:spcPts val="0"/>
              </a:spcBef>
              <a:spcAft>
                <a:spcPts val="0"/>
              </a:spcAft>
              <a:buSzPts val="4000"/>
              <a:buNone/>
              <a:defRPr/>
            </a:lvl1pPr>
            <a:lvl2pPr lvl="1" rtl="0" algn="l">
              <a:spcBef>
                <a:spcPts val="0"/>
              </a:spcBef>
              <a:spcAft>
                <a:spcPts val="0"/>
              </a:spcAft>
              <a:buSzPts val="4000"/>
              <a:buNone/>
              <a:defRPr/>
            </a:lvl2pPr>
            <a:lvl3pPr lvl="2" rtl="0" algn="l">
              <a:spcBef>
                <a:spcPts val="0"/>
              </a:spcBef>
              <a:spcAft>
                <a:spcPts val="0"/>
              </a:spcAft>
              <a:buSzPts val="4000"/>
              <a:buNone/>
              <a:defRPr/>
            </a:lvl3pPr>
            <a:lvl4pPr lvl="3" rtl="0" algn="l">
              <a:spcBef>
                <a:spcPts val="0"/>
              </a:spcBef>
              <a:spcAft>
                <a:spcPts val="0"/>
              </a:spcAft>
              <a:buSzPts val="4000"/>
              <a:buNone/>
              <a:defRPr/>
            </a:lvl4pPr>
            <a:lvl5pPr lvl="4" rtl="0" algn="l">
              <a:spcBef>
                <a:spcPts val="0"/>
              </a:spcBef>
              <a:spcAft>
                <a:spcPts val="0"/>
              </a:spcAft>
              <a:buSzPts val="4000"/>
              <a:buNone/>
              <a:defRPr/>
            </a:lvl5pPr>
            <a:lvl6pPr lvl="5" rtl="0" algn="l">
              <a:spcBef>
                <a:spcPts val="0"/>
              </a:spcBef>
              <a:spcAft>
                <a:spcPts val="0"/>
              </a:spcAft>
              <a:buSzPts val="4000"/>
              <a:buNone/>
              <a:defRPr/>
            </a:lvl6pPr>
            <a:lvl7pPr lvl="6" rtl="0" algn="l">
              <a:spcBef>
                <a:spcPts val="0"/>
              </a:spcBef>
              <a:spcAft>
                <a:spcPts val="0"/>
              </a:spcAft>
              <a:buSzPts val="4000"/>
              <a:buNone/>
              <a:defRPr/>
            </a:lvl7pPr>
            <a:lvl8pPr lvl="7" rtl="0" algn="l">
              <a:spcBef>
                <a:spcPts val="0"/>
              </a:spcBef>
              <a:spcAft>
                <a:spcPts val="0"/>
              </a:spcAft>
              <a:buSzPts val="4000"/>
              <a:buNone/>
              <a:defRPr/>
            </a:lvl8pPr>
            <a:lvl9pPr lvl="8" rtl="0" algn="l">
              <a:spcBef>
                <a:spcPts val="0"/>
              </a:spcBef>
              <a:spcAft>
                <a:spcPts val="0"/>
              </a:spcAft>
              <a:buSzPts val="4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slideLayout" Target="../slideLayouts/slideLayout21.xml"/><Relationship Id="rId3" Type="http://schemas.openxmlformats.org/officeDocument/2006/relationships/slideLayout" Target="../slideLayouts/slideLayout22.xml"/><Relationship Id="rId4" Type="http://schemas.openxmlformats.org/officeDocument/2006/relationships/slideLayout" Target="../slideLayouts/slideLayout23.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512075" y="1383900"/>
            <a:ext cx="9645600" cy="5492400"/>
          </a:xfrm>
          <a:prstGeom prst="rect">
            <a:avLst/>
          </a:prstGeom>
          <a:noFill/>
          <a:ln>
            <a:noFill/>
          </a:ln>
        </p:spPr>
        <p:txBody>
          <a:bodyPr anchorCtr="0" anchor="t" bIns="114400" lIns="114400" spcFirstLastPara="1" rIns="114400" wrap="square" tIns="114400">
            <a:noAutofit/>
          </a:bodyPr>
          <a:lstStyle>
            <a:lvl1pPr indent="-330200" lvl="0" marL="457200">
              <a:lnSpc>
                <a:spcPct val="115000"/>
              </a:lnSpc>
              <a:spcBef>
                <a:spcPts val="0"/>
              </a:spcBef>
              <a:spcAft>
                <a:spcPts val="0"/>
              </a:spcAft>
              <a:buClr>
                <a:schemeClr val="accent2"/>
              </a:buClr>
              <a:buSzPts val="1600"/>
              <a:buFont typeface="Quicksand"/>
              <a:buChar char="●"/>
              <a:defRPr sz="1600">
                <a:solidFill>
                  <a:schemeClr val="accent2"/>
                </a:solidFill>
                <a:latin typeface="Quicksand"/>
                <a:ea typeface="Quicksand"/>
                <a:cs typeface="Quicksand"/>
                <a:sym typeface="Quicksand"/>
              </a:defRPr>
            </a:lvl1pPr>
            <a:lvl2pPr indent="-330200" lvl="1" marL="914400">
              <a:lnSpc>
                <a:spcPct val="115000"/>
              </a:lnSpc>
              <a:spcBef>
                <a:spcPts val="2000"/>
              </a:spcBef>
              <a:spcAft>
                <a:spcPts val="0"/>
              </a:spcAft>
              <a:buClr>
                <a:schemeClr val="accent2"/>
              </a:buClr>
              <a:buSzPts val="1600"/>
              <a:buFont typeface="Quicksand"/>
              <a:buChar char="○"/>
              <a:defRPr sz="1600">
                <a:solidFill>
                  <a:schemeClr val="accent2"/>
                </a:solidFill>
                <a:latin typeface="Quicksand"/>
                <a:ea typeface="Quicksand"/>
                <a:cs typeface="Quicksand"/>
                <a:sym typeface="Quicksand"/>
              </a:defRPr>
            </a:lvl2pPr>
            <a:lvl3pPr indent="-330200" lvl="2" marL="1371600">
              <a:lnSpc>
                <a:spcPct val="115000"/>
              </a:lnSpc>
              <a:spcBef>
                <a:spcPts val="2000"/>
              </a:spcBef>
              <a:spcAft>
                <a:spcPts val="0"/>
              </a:spcAft>
              <a:buClr>
                <a:schemeClr val="accent2"/>
              </a:buClr>
              <a:buSzPts val="1600"/>
              <a:buFont typeface="Quicksand"/>
              <a:buChar char="■"/>
              <a:defRPr sz="1600">
                <a:solidFill>
                  <a:schemeClr val="accent2"/>
                </a:solidFill>
                <a:latin typeface="Quicksand"/>
                <a:ea typeface="Quicksand"/>
                <a:cs typeface="Quicksand"/>
                <a:sym typeface="Quicksand"/>
              </a:defRPr>
            </a:lvl3pPr>
            <a:lvl4pPr indent="-330200" lvl="3" marL="1828800">
              <a:lnSpc>
                <a:spcPct val="115000"/>
              </a:lnSpc>
              <a:spcBef>
                <a:spcPts val="2000"/>
              </a:spcBef>
              <a:spcAft>
                <a:spcPts val="0"/>
              </a:spcAft>
              <a:buClr>
                <a:schemeClr val="accent2"/>
              </a:buClr>
              <a:buSzPts val="1600"/>
              <a:buFont typeface="Quicksand"/>
              <a:buChar char="●"/>
              <a:defRPr sz="1600">
                <a:solidFill>
                  <a:schemeClr val="accent2"/>
                </a:solidFill>
                <a:latin typeface="Quicksand"/>
                <a:ea typeface="Quicksand"/>
                <a:cs typeface="Quicksand"/>
                <a:sym typeface="Quicksand"/>
              </a:defRPr>
            </a:lvl4pPr>
            <a:lvl5pPr indent="-330200" lvl="4" marL="2286000">
              <a:lnSpc>
                <a:spcPct val="115000"/>
              </a:lnSpc>
              <a:spcBef>
                <a:spcPts val="2000"/>
              </a:spcBef>
              <a:spcAft>
                <a:spcPts val="0"/>
              </a:spcAft>
              <a:buClr>
                <a:schemeClr val="accent2"/>
              </a:buClr>
              <a:buSzPts val="1600"/>
              <a:buFont typeface="Quicksand"/>
              <a:buChar char="○"/>
              <a:defRPr sz="1600">
                <a:solidFill>
                  <a:schemeClr val="accent2"/>
                </a:solidFill>
                <a:latin typeface="Quicksand"/>
                <a:ea typeface="Quicksand"/>
                <a:cs typeface="Quicksand"/>
                <a:sym typeface="Quicksand"/>
              </a:defRPr>
            </a:lvl5pPr>
            <a:lvl6pPr indent="-330200" lvl="5" marL="2743200">
              <a:lnSpc>
                <a:spcPct val="115000"/>
              </a:lnSpc>
              <a:spcBef>
                <a:spcPts val="2000"/>
              </a:spcBef>
              <a:spcAft>
                <a:spcPts val="0"/>
              </a:spcAft>
              <a:buClr>
                <a:schemeClr val="accent2"/>
              </a:buClr>
              <a:buSzPts val="1600"/>
              <a:buFont typeface="Quicksand"/>
              <a:buChar char="■"/>
              <a:defRPr sz="1600">
                <a:solidFill>
                  <a:schemeClr val="accent2"/>
                </a:solidFill>
                <a:latin typeface="Quicksand"/>
                <a:ea typeface="Quicksand"/>
                <a:cs typeface="Quicksand"/>
                <a:sym typeface="Quicksand"/>
              </a:defRPr>
            </a:lvl6pPr>
            <a:lvl7pPr indent="-330200" lvl="6" marL="3200400">
              <a:lnSpc>
                <a:spcPct val="115000"/>
              </a:lnSpc>
              <a:spcBef>
                <a:spcPts val="2000"/>
              </a:spcBef>
              <a:spcAft>
                <a:spcPts val="0"/>
              </a:spcAft>
              <a:buClr>
                <a:schemeClr val="accent2"/>
              </a:buClr>
              <a:buSzPts val="1600"/>
              <a:buFont typeface="Quicksand"/>
              <a:buChar char="●"/>
              <a:defRPr sz="1600">
                <a:solidFill>
                  <a:schemeClr val="accent2"/>
                </a:solidFill>
                <a:latin typeface="Quicksand"/>
                <a:ea typeface="Quicksand"/>
                <a:cs typeface="Quicksand"/>
                <a:sym typeface="Quicksand"/>
              </a:defRPr>
            </a:lvl7pPr>
            <a:lvl8pPr indent="-330200" lvl="7" marL="3657600">
              <a:lnSpc>
                <a:spcPct val="115000"/>
              </a:lnSpc>
              <a:spcBef>
                <a:spcPts val="2000"/>
              </a:spcBef>
              <a:spcAft>
                <a:spcPts val="0"/>
              </a:spcAft>
              <a:buClr>
                <a:schemeClr val="accent2"/>
              </a:buClr>
              <a:buSzPts val="1600"/>
              <a:buFont typeface="Quicksand"/>
              <a:buChar char="○"/>
              <a:defRPr sz="1600">
                <a:solidFill>
                  <a:schemeClr val="accent2"/>
                </a:solidFill>
                <a:latin typeface="Quicksand"/>
                <a:ea typeface="Quicksand"/>
                <a:cs typeface="Quicksand"/>
                <a:sym typeface="Quicksand"/>
              </a:defRPr>
            </a:lvl8pPr>
            <a:lvl9pPr indent="-330200" lvl="8" marL="4114800">
              <a:lnSpc>
                <a:spcPct val="115000"/>
              </a:lnSpc>
              <a:spcBef>
                <a:spcPts val="2000"/>
              </a:spcBef>
              <a:spcAft>
                <a:spcPts val="2000"/>
              </a:spcAft>
              <a:buClr>
                <a:schemeClr val="accent2"/>
              </a:buClr>
              <a:buSzPts val="1600"/>
              <a:buFont typeface="Quicksand"/>
              <a:buChar char="■"/>
              <a:defRPr sz="1600">
                <a:solidFill>
                  <a:schemeClr val="accent2"/>
                </a:solidFill>
                <a:latin typeface="Quicksand"/>
                <a:ea typeface="Quicksand"/>
                <a:cs typeface="Quicksand"/>
                <a:sym typeface="Quicksand"/>
              </a:defRPr>
            </a:lvl9pPr>
          </a:lstStyle>
          <a:p/>
        </p:txBody>
      </p:sp>
      <p:sp>
        <p:nvSpPr>
          <p:cNvPr id="7" name="Google Shape;7;p1"/>
          <p:cNvSpPr txBox="1"/>
          <p:nvPr>
            <p:ph type="title"/>
          </p:nvPr>
        </p:nvSpPr>
        <p:spPr>
          <a:xfrm>
            <a:off x="512075" y="685800"/>
            <a:ext cx="9645600" cy="698100"/>
          </a:xfrm>
          <a:prstGeom prst="rect">
            <a:avLst/>
          </a:prstGeom>
          <a:noFill/>
          <a:ln>
            <a:noFill/>
          </a:ln>
        </p:spPr>
        <p:txBody>
          <a:bodyPr anchorCtr="0" anchor="t" bIns="114400" lIns="114400" spcFirstLastPara="1" rIns="114400" wrap="square" tIns="114400">
            <a:noAutofit/>
          </a:bodyPr>
          <a:lstStyle>
            <a:lvl1pPr lvl="0" algn="ctr">
              <a:lnSpc>
                <a:spcPct val="80000"/>
              </a:lnSpc>
              <a:spcBef>
                <a:spcPts val="0"/>
              </a:spcBef>
              <a:spcAft>
                <a:spcPts val="0"/>
              </a:spcAft>
              <a:buClr>
                <a:schemeClr val="lt2"/>
              </a:buClr>
              <a:buSzPts val="4000"/>
              <a:buFont typeface="Kirang Haerang"/>
              <a:buNone/>
              <a:defRPr b="1" sz="4000">
                <a:solidFill>
                  <a:schemeClr val="lt2"/>
                </a:solidFill>
                <a:latin typeface="Kirang Haerang"/>
                <a:ea typeface="Kirang Haerang"/>
                <a:cs typeface="Kirang Haerang"/>
                <a:sym typeface="Kirang Haerang"/>
              </a:defRPr>
            </a:lvl1pPr>
            <a:lvl2pPr lvl="1" algn="ctr">
              <a:lnSpc>
                <a:spcPct val="80000"/>
              </a:lnSpc>
              <a:spcBef>
                <a:spcPts val="0"/>
              </a:spcBef>
              <a:spcAft>
                <a:spcPts val="0"/>
              </a:spcAft>
              <a:buClr>
                <a:schemeClr val="lt2"/>
              </a:buClr>
              <a:buSzPts val="4000"/>
              <a:buFont typeface="Kirang Haerang"/>
              <a:buNone/>
              <a:defRPr b="1" sz="4000">
                <a:solidFill>
                  <a:schemeClr val="lt2"/>
                </a:solidFill>
                <a:latin typeface="Kirang Haerang"/>
                <a:ea typeface="Kirang Haerang"/>
                <a:cs typeface="Kirang Haerang"/>
                <a:sym typeface="Kirang Haerang"/>
              </a:defRPr>
            </a:lvl2pPr>
            <a:lvl3pPr lvl="2" algn="ctr">
              <a:lnSpc>
                <a:spcPct val="80000"/>
              </a:lnSpc>
              <a:spcBef>
                <a:spcPts val="0"/>
              </a:spcBef>
              <a:spcAft>
                <a:spcPts val="0"/>
              </a:spcAft>
              <a:buClr>
                <a:schemeClr val="lt2"/>
              </a:buClr>
              <a:buSzPts val="4000"/>
              <a:buFont typeface="Kirang Haerang"/>
              <a:buNone/>
              <a:defRPr b="1" sz="4000">
                <a:solidFill>
                  <a:schemeClr val="lt2"/>
                </a:solidFill>
                <a:latin typeface="Kirang Haerang"/>
                <a:ea typeface="Kirang Haerang"/>
                <a:cs typeface="Kirang Haerang"/>
                <a:sym typeface="Kirang Haerang"/>
              </a:defRPr>
            </a:lvl3pPr>
            <a:lvl4pPr lvl="3" algn="ctr">
              <a:lnSpc>
                <a:spcPct val="80000"/>
              </a:lnSpc>
              <a:spcBef>
                <a:spcPts val="0"/>
              </a:spcBef>
              <a:spcAft>
                <a:spcPts val="0"/>
              </a:spcAft>
              <a:buClr>
                <a:schemeClr val="lt2"/>
              </a:buClr>
              <a:buSzPts val="4000"/>
              <a:buFont typeface="Kirang Haerang"/>
              <a:buNone/>
              <a:defRPr b="1" sz="4000">
                <a:solidFill>
                  <a:schemeClr val="lt2"/>
                </a:solidFill>
                <a:latin typeface="Kirang Haerang"/>
                <a:ea typeface="Kirang Haerang"/>
                <a:cs typeface="Kirang Haerang"/>
                <a:sym typeface="Kirang Haerang"/>
              </a:defRPr>
            </a:lvl4pPr>
            <a:lvl5pPr lvl="4" algn="ctr">
              <a:lnSpc>
                <a:spcPct val="80000"/>
              </a:lnSpc>
              <a:spcBef>
                <a:spcPts val="0"/>
              </a:spcBef>
              <a:spcAft>
                <a:spcPts val="0"/>
              </a:spcAft>
              <a:buClr>
                <a:schemeClr val="lt2"/>
              </a:buClr>
              <a:buSzPts val="4000"/>
              <a:buFont typeface="Kirang Haerang"/>
              <a:buNone/>
              <a:defRPr b="1" sz="4000">
                <a:solidFill>
                  <a:schemeClr val="lt2"/>
                </a:solidFill>
                <a:latin typeface="Kirang Haerang"/>
                <a:ea typeface="Kirang Haerang"/>
                <a:cs typeface="Kirang Haerang"/>
                <a:sym typeface="Kirang Haerang"/>
              </a:defRPr>
            </a:lvl5pPr>
            <a:lvl6pPr lvl="5" algn="ctr">
              <a:lnSpc>
                <a:spcPct val="80000"/>
              </a:lnSpc>
              <a:spcBef>
                <a:spcPts val="0"/>
              </a:spcBef>
              <a:spcAft>
                <a:spcPts val="0"/>
              </a:spcAft>
              <a:buClr>
                <a:schemeClr val="lt2"/>
              </a:buClr>
              <a:buSzPts val="4000"/>
              <a:buFont typeface="Kirang Haerang"/>
              <a:buNone/>
              <a:defRPr b="1" sz="4000">
                <a:solidFill>
                  <a:schemeClr val="lt2"/>
                </a:solidFill>
                <a:latin typeface="Kirang Haerang"/>
                <a:ea typeface="Kirang Haerang"/>
                <a:cs typeface="Kirang Haerang"/>
                <a:sym typeface="Kirang Haerang"/>
              </a:defRPr>
            </a:lvl6pPr>
            <a:lvl7pPr lvl="6" algn="ctr">
              <a:lnSpc>
                <a:spcPct val="80000"/>
              </a:lnSpc>
              <a:spcBef>
                <a:spcPts val="0"/>
              </a:spcBef>
              <a:spcAft>
                <a:spcPts val="0"/>
              </a:spcAft>
              <a:buClr>
                <a:schemeClr val="lt2"/>
              </a:buClr>
              <a:buSzPts val="4000"/>
              <a:buFont typeface="Kirang Haerang"/>
              <a:buNone/>
              <a:defRPr b="1" sz="4000">
                <a:solidFill>
                  <a:schemeClr val="lt2"/>
                </a:solidFill>
                <a:latin typeface="Kirang Haerang"/>
                <a:ea typeface="Kirang Haerang"/>
                <a:cs typeface="Kirang Haerang"/>
                <a:sym typeface="Kirang Haerang"/>
              </a:defRPr>
            </a:lvl7pPr>
            <a:lvl8pPr lvl="7" algn="ctr">
              <a:lnSpc>
                <a:spcPct val="80000"/>
              </a:lnSpc>
              <a:spcBef>
                <a:spcPts val="0"/>
              </a:spcBef>
              <a:spcAft>
                <a:spcPts val="0"/>
              </a:spcAft>
              <a:buClr>
                <a:schemeClr val="lt2"/>
              </a:buClr>
              <a:buSzPts val="4000"/>
              <a:buFont typeface="Kirang Haerang"/>
              <a:buNone/>
              <a:defRPr b="1" sz="4000">
                <a:solidFill>
                  <a:schemeClr val="lt2"/>
                </a:solidFill>
                <a:latin typeface="Kirang Haerang"/>
                <a:ea typeface="Kirang Haerang"/>
                <a:cs typeface="Kirang Haerang"/>
                <a:sym typeface="Kirang Haerang"/>
              </a:defRPr>
            </a:lvl8pPr>
            <a:lvl9pPr lvl="8" algn="ctr">
              <a:lnSpc>
                <a:spcPct val="80000"/>
              </a:lnSpc>
              <a:spcBef>
                <a:spcPts val="0"/>
              </a:spcBef>
              <a:spcAft>
                <a:spcPts val="0"/>
              </a:spcAft>
              <a:buClr>
                <a:schemeClr val="lt2"/>
              </a:buClr>
              <a:buSzPts val="4000"/>
              <a:buFont typeface="Kirang Haerang"/>
              <a:buNone/>
              <a:defRPr b="1" sz="4000">
                <a:solidFill>
                  <a:schemeClr val="lt2"/>
                </a:solidFill>
                <a:latin typeface="Kirang Haerang"/>
                <a:ea typeface="Kirang Haerang"/>
                <a:cs typeface="Kirang Haerang"/>
                <a:sym typeface="Kirang Haerang"/>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62" name="Shape 1062"/>
        <p:cNvGrpSpPr/>
        <p:nvPr/>
      </p:nvGrpSpPr>
      <p:grpSpPr>
        <a:xfrm>
          <a:off x="0" y="0"/>
          <a:ext cx="0" cy="0"/>
          <a:chOff x="0" y="0"/>
          <a:chExt cx="0" cy="0"/>
        </a:xfrm>
      </p:grpSpPr>
      <p:sp>
        <p:nvSpPr>
          <p:cNvPr id="1063" name="Google Shape;1063;p21"/>
          <p:cNvSpPr txBox="1"/>
          <p:nvPr>
            <p:ph type="title"/>
          </p:nvPr>
        </p:nvSpPr>
        <p:spPr>
          <a:xfrm>
            <a:off x="1248920" y="1372000"/>
            <a:ext cx="8240400" cy="708900"/>
          </a:xfrm>
          <a:prstGeom prst="rect">
            <a:avLst/>
          </a:prstGeom>
          <a:noFill/>
          <a:ln>
            <a:noFill/>
          </a:ln>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None/>
              <a:defRPr sz="3000">
                <a:solidFill>
                  <a:srgbClr val="FFFFFF"/>
                </a:solidFill>
              </a:defRPr>
            </a:lvl1pPr>
            <a:lvl2pPr lvl="1" rtl="0" algn="ctr">
              <a:spcBef>
                <a:spcPts val="0"/>
              </a:spcBef>
              <a:spcAft>
                <a:spcPts val="0"/>
              </a:spcAft>
              <a:buClr>
                <a:srgbClr val="FFFFFF"/>
              </a:buClr>
              <a:buSzPts val="3000"/>
              <a:buNone/>
              <a:defRPr sz="3000">
                <a:solidFill>
                  <a:srgbClr val="FFFFFF"/>
                </a:solidFill>
              </a:defRPr>
            </a:lvl2pPr>
            <a:lvl3pPr lvl="2" rtl="0" algn="ctr">
              <a:spcBef>
                <a:spcPts val="0"/>
              </a:spcBef>
              <a:spcAft>
                <a:spcPts val="0"/>
              </a:spcAft>
              <a:buClr>
                <a:srgbClr val="FFFFFF"/>
              </a:buClr>
              <a:buSzPts val="3000"/>
              <a:buNone/>
              <a:defRPr sz="3000">
                <a:solidFill>
                  <a:srgbClr val="FFFFFF"/>
                </a:solidFill>
              </a:defRPr>
            </a:lvl3pPr>
            <a:lvl4pPr lvl="3" rtl="0" algn="ctr">
              <a:spcBef>
                <a:spcPts val="0"/>
              </a:spcBef>
              <a:spcAft>
                <a:spcPts val="0"/>
              </a:spcAft>
              <a:buClr>
                <a:srgbClr val="FFFFFF"/>
              </a:buClr>
              <a:buSzPts val="3000"/>
              <a:buNone/>
              <a:defRPr sz="3000">
                <a:solidFill>
                  <a:srgbClr val="FFFFFF"/>
                </a:solidFill>
              </a:defRPr>
            </a:lvl4pPr>
            <a:lvl5pPr lvl="4" rtl="0" algn="ctr">
              <a:spcBef>
                <a:spcPts val="0"/>
              </a:spcBef>
              <a:spcAft>
                <a:spcPts val="0"/>
              </a:spcAft>
              <a:buClr>
                <a:srgbClr val="FFFFFF"/>
              </a:buClr>
              <a:buSzPts val="3000"/>
              <a:buNone/>
              <a:defRPr sz="3000">
                <a:solidFill>
                  <a:srgbClr val="FFFFFF"/>
                </a:solidFill>
              </a:defRPr>
            </a:lvl5pPr>
            <a:lvl6pPr lvl="5" rtl="0" algn="ctr">
              <a:spcBef>
                <a:spcPts val="0"/>
              </a:spcBef>
              <a:spcAft>
                <a:spcPts val="0"/>
              </a:spcAft>
              <a:buClr>
                <a:srgbClr val="FFFFFF"/>
              </a:buClr>
              <a:buSzPts val="3000"/>
              <a:buNone/>
              <a:defRPr sz="3000">
                <a:solidFill>
                  <a:srgbClr val="FFFFFF"/>
                </a:solidFill>
              </a:defRPr>
            </a:lvl6pPr>
            <a:lvl7pPr lvl="6" rtl="0" algn="ctr">
              <a:spcBef>
                <a:spcPts val="0"/>
              </a:spcBef>
              <a:spcAft>
                <a:spcPts val="0"/>
              </a:spcAft>
              <a:buClr>
                <a:srgbClr val="FFFFFF"/>
              </a:buClr>
              <a:buSzPts val="3000"/>
              <a:buNone/>
              <a:defRPr sz="3000">
                <a:solidFill>
                  <a:srgbClr val="FFFFFF"/>
                </a:solidFill>
              </a:defRPr>
            </a:lvl7pPr>
            <a:lvl8pPr lvl="7" rtl="0" algn="ctr">
              <a:spcBef>
                <a:spcPts val="0"/>
              </a:spcBef>
              <a:spcAft>
                <a:spcPts val="0"/>
              </a:spcAft>
              <a:buClr>
                <a:srgbClr val="FFFFFF"/>
              </a:buClr>
              <a:buSzPts val="3000"/>
              <a:buNone/>
              <a:defRPr sz="3000">
                <a:solidFill>
                  <a:srgbClr val="FFFFFF"/>
                </a:solidFill>
              </a:defRPr>
            </a:lvl8pPr>
            <a:lvl9pPr lvl="8" rtl="0" algn="ctr">
              <a:spcBef>
                <a:spcPts val="0"/>
              </a:spcBef>
              <a:spcAft>
                <a:spcPts val="0"/>
              </a:spcAft>
              <a:buClr>
                <a:srgbClr val="FFFFFF"/>
              </a:buClr>
              <a:buSzPts val="3000"/>
              <a:buNone/>
              <a:defRPr sz="3000">
                <a:solidFill>
                  <a:srgbClr val="FFFFFF"/>
                </a:solidFill>
              </a:defRPr>
            </a:lvl9pPr>
          </a:lstStyle>
          <a:p/>
        </p:txBody>
      </p:sp>
      <p:sp>
        <p:nvSpPr>
          <p:cNvPr id="1064" name="Google Shape;1064;p21"/>
          <p:cNvSpPr txBox="1"/>
          <p:nvPr>
            <p:ph idx="1" type="body"/>
          </p:nvPr>
        </p:nvSpPr>
        <p:spPr>
          <a:xfrm>
            <a:off x="1248920" y="2492000"/>
            <a:ext cx="8240400" cy="3677400"/>
          </a:xfrm>
          <a:prstGeom prst="rect">
            <a:avLst/>
          </a:prstGeom>
          <a:noFill/>
          <a:ln>
            <a:noFill/>
          </a:ln>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Char char="●"/>
              <a:defRPr sz="1400">
                <a:solidFill>
                  <a:schemeClr val="lt1"/>
                </a:solidFill>
              </a:defRPr>
            </a:lvl1pPr>
            <a:lvl2pPr indent="-317500" lvl="1" marL="914400" rtl="0">
              <a:lnSpc>
                <a:spcPct val="115000"/>
              </a:lnSpc>
              <a:spcBef>
                <a:spcPts val="0"/>
              </a:spcBef>
              <a:spcAft>
                <a:spcPts val="0"/>
              </a:spcAft>
              <a:buClr>
                <a:schemeClr val="lt1"/>
              </a:buClr>
              <a:buSzPts val="1400"/>
              <a:buChar char="○"/>
              <a:defRPr sz="1400">
                <a:solidFill>
                  <a:schemeClr val="lt1"/>
                </a:solidFill>
              </a:defRPr>
            </a:lvl2pPr>
            <a:lvl3pPr indent="-317500" lvl="2" marL="1371600" rtl="0">
              <a:lnSpc>
                <a:spcPct val="115000"/>
              </a:lnSpc>
              <a:spcBef>
                <a:spcPts val="0"/>
              </a:spcBef>
              <a:spcAft>
                <a:spcPts val="0"/>
              </a:spcAft>
              <a:buClr>
                <a:schemeClr val="lt1"/>
              </a:buClr>
              <a:buSzPts val="1400"/>
              <a:buChar char="■"/>
              <a:defRPr sz="1400">
                <a:solidFill>
                  <a:schemeClr val="lt1"/>
                </a:solidFill>
              </a:defRPr>
            </a:lvl3pPr>
            <a:lvl4pPr indent="-317500" lvl="3" marL="1828800" rtl="0">
              <a:lnSpc>
                <a:spcPct val="115000"/>
              </a:lnSpc>
              <a:spcBef>
                <a:spcPts val="0"/>
              </a:spcBef>
              <a:spcAft>
                <a:spcPts val="0"/>
              </a:spcAft>
              <a:buClr>
                <a:schemeClr val="lt1"/>
              </a:buClr>
              <a:buSzPts val="1400"/>
              <a:buChar char="●"/>
              <a:defRPr sz="1400">
                <a:solidFill>
                  <a:schemeClr val="lt1"/>
                </a:solidFill>
              </a:defRPr>
            </a:lvl4pPr>
            <a:lvl5pPr indent="-317500" lvl="4" marL="2286000" rtl="0">
              <a:lnSpc>
                <a:spcPct val="115000"/>
              </a:lnSpc>
              <a:spcBef>
                <a:spcPts val="0"/>
              </a:spcBef>
              <a:spcAft>
                <a:spcPts val="0"/>
              </a:spcAft>
              <a:buClr>
                <a:schemeClr val="lt1"/>
              </a:buClr>
              <a:buSzPts val="1400"/>
              <a:buChar char="○"/>
              <a:defRPr sz="1400">
                <a:solidFill>
                  <a:schemeClr val="lt1"/>
                </a:solidFill>
              </a:defRPr>
            </a:lvl5pPr>
            <a:lvl6pPr indent="-317500" lvl="5" marL="2743200" rtl="0">
              <a:lnSpc>
                <a:spcPct val="115000"/>
              </a:lnSpc>
              <a:spcBef>
                <a:spcPts val="0"/>
              </a:spcBef>
              <a:spcAft>
                <a:spcPts val="0"/>
              </a:spcAft>
              <a:buClr>
                <a:schemeClr val="lt1"/>
              </a:buClr>
              <a:buSzPts val="1400"/>
              <a:buChar char="■"/>
              <a:defRPr sz="1400">
                <a:solidFill>
                  <a:schemeClr val="lt1"/>
                </a:solidFill>
              </a:defRPr>
            </a:lvl6pPr>
            <a:lvl7pPr indent="-317500" lvl="6" marL="3200400" rtl="0">
              <a:lnSpc>
                <a:spcPct val="115000"/>
              </a:lnSpc>
              <a:spcBef>
                <a:spcPts val="0"/>
              </a:spcBef>
              <a:spcAft>
                <a:spcPts val="0"/>
              </a:spcAft>
              <a:buClr>
                <a:schemeClr val="lt1"/>
              </a:buClr>
              <a:buSzPts val="1400"/>
              <a:buChar char="●"/>
              <a:defRPr sz="1400">
                <a:solidFill>
                  <a:schemeClr val="lt1"/>
                </a:solidFill>
              </a:defRPr>
            </a:lvl7pPr>
            <a:lvl8pPr indent="-317500" lvl="7" marL="3657600" rtl="0">
              <a:lnSpc>
                <a:spcPct val="115000"/>
              </a:lnSpc>
              <a:spcBef>
                <a:spcPts val="0"/>
              </a:spcBef>
              <a:spcAft>
                <a:spcPts val="0"/>
              </a:spcAft>
              <a:buClr>
                <a:schemeClr val="lt1"/>
              </a:buClr>
              <a:buSzPts val="1400"/>
              <a:buChar char="○"/>
              <a:defRPr sz="1400">
                <a:solidFill>
                  <a:schemeClr val="lt1"/>
                </a:solidFill>
              </a:defRPr>
            </a:lvl8pPr>
            <a:lvl9pPr indent="-317500" lvl="8" marL="4114800" rtl="0">
              <a:lnSpc>
                <a:spcPct val="115000"/>
              </a:lnSpc>
              <a:spcBef>
                <a:spcPts val="0"/>
              </a:spcBef>
              <a:spcAft>
                <a:spcPts val="0"/>
              </a:spcAft>
              <a:buClr>
                <a:schemeClr val="lt1"/>
              </a:buClr>
              <a:buSzPts val="1400"/>
              <a:buChar char="■"/>
              <a:defRPr sz="1400">
                <a:solidFill>
                  <a:schemeClr val="lt1"/>
                </a:solidFill>
              </a:defRPr>
            </a:lvl9pPr>
          </a:lstStyle>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 id="2147483669" r:id="rId3"/>
    <p:sldLayoutId id="2147483670"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37.xml"/><Relationship Id="rId10" Type="http://schemas.openxmlformats.org/officeDocument/2006/relationships/hyperlink" Target="https://vidfy.com/?utm_source=slidesgo_template&amp;utm_medium=referral-link&amp;utm_campaign=promo-slide&amp;utm_term=slidesgo&amp;utm_content=vidfy" TargetMode="External"/><Relationship Id="rId13" Type="http://schemas.openxmlformats.org/officeDocument/2006/relationships/slide" Target="/ppt/slides/slide33.xml"/><Relationship Id="rId12" Type="http://schemas.openxmlformats.org/officeDocument/2006/relationships/slide" Target="/ppt/slides/slide34.xml"/><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5" Type="http://schemas.openxmlformats.org/officeDocument/2006/relationships/slide" Target="/ppt/slides/slide37.xml"/><Relationship Id="rId14" Type="http://schemas.openxmlformats.org/officeDocument/2006/relationships/slide" Target="/ppt/slides/slide30.xml"/><Relationship Id="rId17" Type="http://schemas.openxmlformats.org/officeDocument/2006/relationships/slide" Target="/ppt/slides/slide45.xml"/><Relationship Id="rId16" Type="http://schemas.openxmlformats.org/officeDocument/2006/relationships/slide" Target="/ppt/slides/slide39.xml"/><Relationship Id="rId5" Type="http://schemas.openxmlformats.org/officeDocument/2006/relationships/hyperlink" Target="http://bit.ly/33VAFh3" TargetMode="External"/><Relationship Id="rId6"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www.freepik.com/free-vector/kids-playing-wearing-masks_7710558.htm/?utm_source=slidesgo_template&amp;utm_medium=referral-link&amp;utm_campaign=sg_resources&amp;utm_content=freepik" TargetMode="External"/><Relationship Id="rId4" Type="http://schemas.openxmlformats.org/officeDocument/2006/relationships/hyperlink" Target="https://www.freepik.com/free-vector/hand-drawn-children-back-school_8845742.htm/?utm_source=slidesgo_template&amp;utm_medium=referral-link&amp;utm_campaign=sg_resources&amp;utm_content=freepik" TargetMode="External"/><Relationship Id="rId9" Type="http://schemas.openxmlformats.org/officeDocument/2006/relationships/hyperlink" Target="https://www.freepik.com/free-vector/back-school-timetable-template_16395878.htm/?utm_source=slidesgo_template&amp;utm_medium=referral-link&amp;utm_campaign=sg_resources&amp;utm_content=freepik" TargetMode="External"/><Relationship Id="rId5" Type="http://schemas.openxmlformats.org/officeDocument/2006/relationships/hyperlink" Target="https://www.freepik.com/free-vector/hand-drawn-world-children-s-day-background_19963673.htm/?utm_source=slidesgo_template&amp;utm_medium=referral-link&amp;utm_campaign=sg_resources&amp;utm_content=freepik" TargetMode="External"/><Relationship Id="rId6" Type="http://schemas.openxmlformats.org/officeDocument/2006/relationships/hyperlink" Target="https://www.freepik.com/free-vector/cute-planner-scrapbook-set_10524567.htm/?utm_source=slidesgo_template&amp;utm_medium=referral-link&amp;utm_campaign=sg_resources&amp;utm_content=freepik" TargetMode="External"/><Relationship Id="rId7" Type="http://schemas.openxmlformats.org/officeDocument/2006/relationships/hyperlink" Target="https://www.freepik.com/free-vector/copy-space-bullet-journal-planner-template_10631453.htm/?utm_source=slidesgo_template&amp;utm_medium=referral-link&amp;utm_campaign=sg_resources&amp;utm_content=freepik" TargetMode="External"/><Relationship Id="rId8" Type="http://schemas.openxmlformats.org/officeDocument/2006/relationships/hyperlink" Target="https://www.freepik.com/free-vector/social-distancing-concept-with-cute-animals_9926169.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11" Type="http://schemas.openxmlformats.org/officeDocument/2006/relationships/hyperlink" Target="https://www.flaticon.com/packs/homeware-21?style_id=136&amp;family_id=48&amp;group_id=1/?utm_source=slidesgo_template&amp;utm_medium=referral-link&amp;utm_campaign=sg_resources&amp;utm_content=flaticon" TargetMode="External"/><Relationship Id="rId10" Type="http://schemas.openxmlformats.org/officeDocument/2006/relationships/hyperlink" Target="https://www.freepik.com/free-vector/habit-tracker-template_10806882.htm/?utm_source=slidesgo_template&amp;utm_medium=referral-link&amp;utm_campaign=sg_resources&amp;utm_content=freepik" TargetMode="External"/><Relationship Id="rId12" Type="http://schemas.openxmlformats.org/officeDocument/2006/relationships/hyperlink" Target="https://www.flaticon.com/packs/children-47?style_id=136&amp;family_id=48&amp;group_id=1/?utm_source=slidesgo_template&amp;utm_medium=referral-link&amp;utm_campaign=sg_resources&amp;utm_content=flaticon" TargetMode="External"/><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www.freepik.com/free-vector/hand-drawn-children-back-school_4923102.htm/?utm_source=slidesgo_template&amp;utm_medium=referral-link&amp;utm_campaign=sg_resources&amp;utm_content=freepik" TargetMode="External"/><Relationship Id="rId4" Type="http://schemas.openxmlformats.org/officeDocument/2006/relationships/hyperlink" Target="https://www.freepik.com/free-vector/hand-drawn-children-back-school_4923102.htm/?utm_source=slidesgo_template&amp;utm_medium=referral-link&amp;utm_campaign=sg_resources&amp;utm_content=freepik" TargetMode="External"/><Relationship Id="rId9" Type="http://schemas.openxmlformats.org/officeDocument/2006/relationships/hyperlink" Target="https://www.freepik.com/free-vector/bullet-journal-planner-template_11187113.htm/?utm_source=slidesgo_template&amp;utm_medium=referral-link&amp;utm_campaign=sg_resources&amp;utm_content=freepik" TargetMode="External"/><Relationship Id="rId5" Type="http://schemas.openxmlformats.org/officeDocument/2006/relationships/hyperlink" Target="https://www.freepik.com/free-vector/cute-colorful-animal-collection_5337009.htm/?utm_source=slidesgo_template&amp;utm_medium=referral-link&amp;utm_campaign=sg_resources&amp;utm_content=freepik" TargetMode="External"/><Relationship Id="rId6" Type="http://schemas.openxmlformats.org/officeDocument/2006/relationships/hyperlink" Target="https://www.freepik.com/free-vector/habit-tracker-template_10806884.htm/?utm_source=slidesgo_template&amp;utm_medium=referral-link&amp;utm_campaign=sg_resources&amp;utm_content=freepik" TargetMode="External"/><Relationship Id="rId7" Type="http://schemas.openxmlformats.org/officeDocument/2006/relationships/hyperlink" Target="https://www.freepik.com/free-vector/bullet-journal-planner-template_11187110.htm/?utm_source=slidesgo_template&amp;utm_medium=referral-link&amp;utm_campaign=sg_resources&amp;utm_content=freepik" TargetMode="External"/><Relationship Id="rId8" Type="http://schemas.openxmlformats.org/officeDocument/2006/relationships/hyperlink" Target="https://www.freepik.com/free-vector/bullet-journal-planner-template_10883507.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 Id="rId3" Type="http://schemas.openxmlformats.org/officeDocument/2006/relationships/hyperlink" Target="https://fonts.google.com/specimen/Kirang+Haerang?query=kira" TargetMode="External"/><Relationship Id="rId4" Type="http://schemas.openxmlformats.org/officeDocument/2006/relationships/hyperlink" Target="https://fonts.google.com/specimen/Quicksand" TargetMode="External"/></Relationships>
</file>

<file path=ppt/slides/_rels/slide38.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3.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2.xml"/><Relationship Id="rId2" Type="http://schemas.openxmlformats.org/officeDocument/2006/relationships/notesSlide" Target="../notesSlides/notesSlide38.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5.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2.png"/><Relationship Id="rId14" Type="http://schemas.openxmlformats.org/officeDocument/2006/relationships/image" Target="../media/image1.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 Id="rId3" Type="http://schemas.openxmlformats.org/officeDocument/2006/relationships/hyperlink" Target="https://bit.ly/2ZjL1p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5.xml"/><Relationship Id="rId3" Type="http://schemas.openxmlformats.org/officeDocument/2006/relationships/hyperlink" Target="https://chrome.google.com/webstore/detail/flaticon-for-gsuit-gslide/haekgjfnhhdkgfgmldhfokhmfkgmciba"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9.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26"/>
          <p:cNvSpPr txBox="1"/>
          <p:nvPr>
            <p:ph idx="2" type="ctrTitle"/>
          </p:nvPr>
        </p:nvSpPr>
        <p:spPr>
          <a:xfrm>
            <a:off x="4515925" y="1494200"/>
            <a:ext cx="5259000" cy="4021500"/>
          </a:xfrm>
          <a:prstGeom prst="rect">
            <a:avLst/>
          </a:prstGeom>
        </p:spPr>
        <p:txBody>
          <a:bodyPr anchorCtr="0" anchor="t" bIns="91425" lIns="118850" spcFirstLastPara="1" rIns="118850" wrap="square" tIns="91425">
            <a:noAutofit/>
          </a:bodyPr>
          <a:lstStyle/>
          <a:p>
            <a:pPr indent="0" lvl="0" marL="0" rtl="0" algn="l">
              <a:spcBef>
                <a:spcPts val="0"/>
              </a:spcBef>
              <a:spcAft>
                <a:spcPts val="0"/>
              </a:spcAft>
              <a:buNone/>
            </a:pPr>
            <a:r>
              <a:rPr lang="en">
                <a:solidFill>
                  <a:schemeClr val="accent6"/>
                </a:solidFill>
              </a:rPr>
              <a:t>Printable</a:t>
            </a:r>
            <a:r>
              <a:rPr lang="en"/>
              <a:t> Weekly To Do List</a:t>
            </a:r>
            <a:endParaRPr>
              <a:solidFill>
                <a:schemeClr val="accent6"/>
              </a:solidFill>
            </a:endParaRPr>
          </a:p>
        </p:txBody>
      </p:sp>
      <p:sp>
        <p:nvSpPr>
          <p:cNvPr id="1079" name="Google Shape;1079;p26"/>
          <p:cNvSpPr txBox="1"/>
          <p:nvPr>
            <p:ph idx="1" type="subTitle"/>
          </p:nvPr>
        </p:nvSpPr>
        <p:spPr>
          <a:xfrm>
            <a:off x="4515925" y="5526700"/>
            <a:ext cx="5120700" cy="539100"/>
          </a:xfrm>
          <a:prstGeom prst="rect">
            <a:avLst/>
          </a:prstGeom>
        </p:spPr>
        <p:txBody>
          <a:bodyPr anchorCtr="0" anchor="t" bIns="114400" lIns="114400" spcFirstLastPara="1" rIns="114400" wrap="square" tIns="114400">
            <a:noAutofit/>
          </a:bodyPr>
          <a:lstStyle/>
          <a:p>
            <a:pPr indent="0" lvl="0" marL="0" rtl="0" algn="l">
              <a:spcBef>
                <a:spcPts val="0"/>
              </a:spcBef>
              <a:spcAft>
                <a:spcPts val="2000"/>
              </a:spcAft>
              <a:buNone/>
            </a:pPr>
            <a:r>
              <a:rPr lang="en"/>
              <a:t>Here is where your presentation begins</a:t>
            </a:r>
            <a:endParaRPr/>
          </a:p>
        </p:txBody>
      </p:sp>
      <p:sp>
        <p:nvSpPr>
          <p:cNvPr id="1080" name="Google Shape;1080;p26"/>
          <p:cNvSpPr txBox="1"/>
          <p:nvPr>
            <p:ph type="ctrTitle"/>
          </p:nvPr>
        </p:nvSpPr>
        <p:spPr>
          <a:xfrm>
            <a:off x="8864150" y="685800"/>
            <a:ext cx="1293600" cy="733800"/>
          </a:xfrm>
          <a:prstGeom prst="rect">
            <a:avLst/>
          </a:prstGeom>
        </p:spPr>
        <p:txBody>
          <a:bodyPr anchorCtr="0" anchor="t" bIns="114400" lIns="114400" spcFirstLastPara="1" rIns="114400" wrap="square" tIns="114400">
            <a:noAutofit/>
          </a:bodyPr>
          <a:lstStyle/>
          <a:p>
            <a:pPr indent="0" lvl="0" marL="0" rtl="0" algn="r">
              <a:spcBef>
                <a:spcPts val="0"/>
              </a:spcBef>
              <a:spcAft>
                <a:spcPts val="0"/>
              </a:spcAft>
              <a:buNone/>
            </a:pPr>
            <a:r>
              <a:rPr lang="en"/>
              <a:t>Pre-K</a:t>
            </a:r>
            <a:endParaRPr/>
          </a:p>
        </p:txBody>
      </p:sp>
      <p:grpSp>
        <p:nvGrpSpPr>
          <p:cNvPr id="1081" name="Google Shape;1081;p26"/>
          <p:cNvGrpSpPr/>
          <p:nvPr/>
        </p:nvGrpSpPr>
        <p:grpSpPr>
          <a:xfrm>
            <a:off x="-86819" y="493588"/>
            <a:ext cx="3912177" cy="7066424"/>
            <a:chOff x="-163019" y="493588"/>
            <a:chExt cx="3912177" cy="7066424"/>
          </a:xfrm>
        </p:grpSpPr>
        <p:sp>
          <p:nvSpPr>
            <p:cNvPr id="1082" name="Google Shape;1082;p26"/>
            <p:cNvSpPr/>
            <p:nvPr/>
          </p:nvSpPr>
          <p:spPr>
            <a:xfrm flipH="1">
              <a:off x="729263" y="4555034"/>
              <a:ext cx="152590" cy="162523"/>
            </a:xfrm>
            <a:custGeom>
              <a:rect b="b" l="l" r="r" t="t"/>
              <a:pathLst>
                <a:path extrusionOk="0" h="6087" w="5715">
                  <a:moveTo>
                    <a:pt x="3272" y="1"/>
                  </a:moveTo>
                  <a:cubicBezTo>
                    <a:pt x="2935" y="1"/>
                    <a:pt x="2963" y="270"/>
                    <a:pt x="2525" y="1887"/>
                  </a:cubicBezTo>
                  <a:cubicBezTo>
                    <a:pt x="2525" y="1887"/>
                    <a:pt x="2306" y="2424"/>
                    <a:pt x="2212" y="2671"/>
                  </a:cubicBezTo>
                  <a:cubicBezTo>
                    <a:pt x="2147" y="2678"/>
                    <a:pt x="2052" y="2687"/>
                    <a:pt x="2022" y="2691"/>
                  </a:cubicBezTo>
                  <a:cubicBezTo>
                    <a:pt x="1988" y="2694"/>
                    <a:pt x="1939" y="2700"/>
                    <a:pt x="1904" y="2704"/>
                  </a:cubicBezTo>
                  <a:cubicBezTo>
                    <a:pt x="1904" y="2704"/>
                    <a:pt x="1794" y="2711"/>
                    <a:pt x="1618" y="2724"/>
                  </a:cubicBezTo>
                  <a:cubicBezTo>
                    <a:pt x="1367" y="2743"/>
                    <a:pt x="1158" y="2748"/>
                    <a:pt x="984" y="2748"/>
                  </a:cubicBezTo>
                  <a:cubicBezTo>
                    <a:pt x="762" y="2748"/>
                    <a:pt x="596" y="2740"/>
                    <a:pt x="468" y="2740"/>
                  </a:cubicBezTo>
                  <a:cubicBezTo>
                    <a:pt x="271" y="2740"/>
                    <a:pt x="164" y="2760"/>
                    <a:pt x="85" y="2860"/>
                  </a:cubicBezTo>
                  <a:cubicBezTo>
                    <a:pt x="9" y="2956"/>
                    <a:pt x="0" y="3104"/>
                    <a:pt x="63" y="3209"/>
                  </a:cubicBezTo>
                  <a:cubicBezTo>
                    <a:pt x="119" y="3304"/>
                    <a:pt x="208" y="3368"/>
                    <a:pt x="286" y="3416"/>
                  </a:cubicBezTo>
                  <a:cubicBezTo>
                    <a:pt x="445" y="3518"/>
                    <a:pt x="689" y="3626"/>
                    <a:pt x="1007" y="3819"/>
                  </a:cubicBezTo>
                  <a:cubicBezTo>
                    <a:pt x="1007" y="3819"/>
                    <a:pt x="1442" y="4088"/>
                    <a:pt x="1646" y="4202"/>
                  </a:cubicBezTo>
                  <a:cubicBezTo>
                    <a:pt x="1444" y="4805"/>
                    <a:pt x="1435" y="4958"/>
                    <a:pt x="1221" y="5654"/>
                  </a:cubicBezTo>
                  <a:cubicBezTo>
                    <a:pt x="1197" y="5727"/>
                    <a:pt x="1175" y="5803"/>
                    <a:pt x="1186" y="5879"/>
                  </a:cubicBezTo>
                  <a:cubicBezTo>
                    <a:pt x="1202" y="5994"/>
                    <a:pt x="1300" y="6086"/>
                    <a:pt x="1409" y="6086"/>
                  </a:cubicBezTo>
                  <a:cubicBezTo>
                    <a:pt x="1589" y="6086"/>
                    <a:pt x="1678" y="5970"/>
                    <a:pt x="2716" y="4846"/>
                  </a:cubicBezTo>
                  <a:cubicBezTo>
                    <a:pt x="3969" y="5658"/>
                    <a:pt x="4433" y="5949"/>
                    <a:pt x="4621" y="5949"/>
                  </a:cubicBezTo>
                  <a:cubicBezTo>
                    <a:pt x="4758" y="5949"/>
                    <a:pt x="4860" y="5879"/>
                    <a:pt x="4921" y="5773"/>
                  </a:cubicBezTo>
                  <a:cubicBezTo>
                    <a:pt x="5114" y="5445"/>
                    <a:pt x="4802" y="4786"/>
                    <a:pt x="4342" y="3377"/>
                  </a:cubicBezTo>
                  <a:cubicBezTo>
                    <a:pt x="4501" y="3256"/>
                    <a:pt x="4936" y="2921"/>
                    <a:pt x="5096" y="2800"/>
                  </a:cubicBezTo>
                  <a:cubicBezTo>
                    <a:pt x="5173" y="2741"/>
                    <a:pt x="5249" y="2684"/>
                    <a:pt x="5328" y="2625"/>
                  </a:cubicBezTo>
                  <a:cubicBezTo>
                    <a:pt x="5431" y="2548"/>
                    <a:pt x="5488" y="2506"/>
                    <a:pt x="5521" y="2477"/>
                  </a:cubicBezTo>
                  <a:cubicBezTo>
                    <a:pt x="5714" y="2308"/>
                    <a:pt x="5578" y="2094"/>
                    <a:pt x="5401" y="2094"/>
                  </a:cubicBezTo>
                  <a:cubicBezTo>
                    <a:pt x="5376" y="2094"/>
                    <a:pt x="4107" y="2366"/>
                    <a:pt x="4037" y="2382"/>
                  </a:cubicBezTo>
                  <a:cubicBezTo>
                    <a:pt x="4026" y="2341"/>
                    <a:pt x="3630" y="665"/>
                    <a:pt x="3605" y="474"/>
                  </a:cubicBezTo>
                  <a:cubicBezTo>
                    <a:pt x="3583" y="303"/>
                    <a:pt x="3586" y="139"/>
                    <a:pt x="3430" y="48"/>
                  </a:cubicBezTo>
                  <a:cubicBezTo>
                    <a:pt x="3395" y="27"/>
                    <a:pt x="3323" y="1"/>
                    <a:pt x="32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6"/>
            <p:cNvSpPr/>
            <p:nvPr/>
          </p:nvSpPr>
          <p:spPr>
            <a:xfrm>
              <a:off x="2935763" y="572989"/>
              <a:ext cx="191110" cy="203549"/>
            </a:xfrm>
            <a:custGeom>
              <a:rect b="b" l="l" r="r" t="t"/>
              <a:pathLst>
                <a:path extrusionOk="0" h="6087" w="5715">
                  <a:moveTo>
                    <a:pt x="3272" y="1"/>
                  </a:moveTo>
                  <a:cubicBezTo>
                    <a:pt x="2935" y="1"/>
                    <a:pt x="2963" y="270"/>
                    <a:pt x="2525" y="1887"/>
                  </a:cubicBezTo>
                  <a:cubicBezTo>
                    <a:pt x="2525" y="1887"/>
                    <a:pt x="2306" y="2424"/>
                    <a:pt x="2212" y="2671"/>
                  </a:cubicBezTo>
                  <a:cubicBezTo>
                    <a:pt x="2147" y="2678"/>
                    <a:pt x="2052" y="2687"/>
                    <a:pt x="2022" y="2691"/>
                  </a:cubicBezTo>
                  <a:cubicBezTo>
                    <a:pt x="1988" y="2694"/>
                    <a:pt x="1939" y="2700"/>
                    <a:pt x="1904" y="2704"/>
                  </a:cubicBezTo>
                  <a:cubicBezTo>
                    <a:pt x="1904" y="2704"/>
                    <a:pt x="1794" y="2711"/>
                    <a:pt x="1618" y="2724"/>
                  </a:cubicBezTo>
                  <a:cubicBezTo>
                    <a:pt x="1367" y="2743"/>
                    <a:pt x="1158" y="2748"/>
                    <a:pt x="984" y="2748"/>
                  </a:cubicBezTo>
                  <a:cubicBezTo>
                    <a:pt x="762" y="2748"/>
                    <a:pt x="596" y="2740"/>
                    <a:pt x="468" y="2740"/>
                  </a:cubicBezTo>
                  <a:cubicBezTo>
                    <a:pt x="271" y="2740"/>
                    <a:pt x="164" y="2760"/>
                    <a:pt x="85" y="2860"/>
                  </a:cubicBezTo>
                  <a:cubicBezTo>
                    <a:pt x="9" y="2956"/>
                    <a:pt x="0" y="3104"/>
                    <a:pt x="63" y="3209"/>
                  </a:cubicBezTo>
                  <a:cubicBezTo>
                    <a:pt x="119" y="3304"/>
                    <a:pt x="208" y="3368"/>
                    <a:pt x="286" y="3416"/>
                  </a:cubicBezTo>
                  <a:cubicBezTo>
                    <a:pt x="445" y="3518"/>
                    <a:pt x="689" y="3626"/>
                    <a:pt x="1007" y="3819"/>
                  </a:cubicBezTo>
                  <a:cubicBezTo>
                    <a:pt x="1007" y="3819"/>
                    <a:pt x="1442" y="4088"/>
                    <a:pt x="1646" y="4202"/>
                  </a:cubicBezTo>
                  <a:cubicBezTo>
                    <a:pt x="1444" y="4805"/>
                    <a:pt x="1435" y="4958"/>
                    <a:pt x="1221" y="5654"/>
                  </a:cubicBezTo>
                  <a:cubicBezTo>
                    <a:pt x="1197" y="5727"/>
                    <a:pt x="1175" y="5803"/>
                    <a:pt x="1186" y="5879"/>
                  </a:cubicBezTo>
                  <a:cubicBezTo>
                    <a:pt x="1202" y="5994"/>
                    <a:pt x="1300" y="6086"/>
                    <a:pt x="1409" y="6086"/>
                  </a:cubicBezTo>
                  <a:cubicBezTo>
                    <a:pt x="1589" y="6086"/>
                    <a:pt x="1678" y="5970"/>
                    <a:pt x="2716" y="4846"/>
                  </a:cubicBezTo>
                  <a:cubicBezTo>
                    <a:pt x="3969" y="5658"/>
                    <a:pt x="4433" y="5949"/>
                    <a:pt x="4621" y="5949"/>
                  </a:cubicBezTo>
                  <a:cubicBezTo>
                    <a:pt x="4758" y="5949"/>
                    <a:pt x="4860" y="5879"/>
                    <a:pt x="4921" y="5773"/>
                  </a:cubicBezTo>
                  <a:cubicBezTo>
                    <a:pt x="5114" y="5445"/>
                    <a:pt x="4802" y="4786"/>
                    <a:pt x="4342" y="3377"/>
                  </a:cubicBezTo>
                  <a:cubicBezTo>
                    <a:pt x="4501" y="3256"/>
                    <a:pt x="4936" y="2921"/>
                    <a:pt x="5096" y="2800"/>
                  </a:cubicBezTo>
                  <a:cubicBezTo>
                    <a:pt x="5173" y="2741"/>
                    <a:pt x="5249" y="2684"/>
                    <a:pt x="5328" y="2625"/>
                  </a:cubicBezTo>
                  <a:cubicBezTo>
                    <a:pt x="5431" y="2548"/>
                    <a:pt x="5488" y="2506"/>
                    <a:pt x="5521" y="2477"/>
                  </a:cubicBezTo>
                  <a:cubicBezTo>
                    <a:pt x="5714" y="2308"/>
                    <a:pt x="5578" y="2094"/>
                    <a:pt x="5401" y="2094"/>
                  </a:cubicBezTo>
                  <a:cubicBezTo>
                    <a:pt x="5376" y="2094"/>
                    <a:pt x="4107" y="2366"/>
                    <a:pt x="4037" y="2382"/>
                  </a:cubicBezTo>
                  <a:cubicBezTo>
                    <a:pt x="4026" y="2341"/>
                    <a:pt x="3630" y="665"/>
                    <a:pt x="3605" y="474"/>
                  </a:cubicBezTo>
                  <a:cubicBezTo>
                    <a:pt x="3583" y="303"/>
                    <a:pt x="3586" y="139"/>
                    <a:pt x="3430" y="48"/>
                  </a:cubicBezTo>
                  <a:cubicBezTo>
                    <a:pt x="3395" y="27"/>
                    <a:pt x="3323" y="1"/>
                    <a:pt x="32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 name="Google Shape;1084;p26"/>
            <p:cNvGrpSpPr/>
            <p:nvPr/>
          </p:nvGrpSpPr>
          <p:grpSpPr>
            <a:xfrm>
              <a:off x="2274804" y="493588"/>
              <a:ext cx="600257" cy="872391"/>
              <a:chOff x="3937923" y="873579"/>
              <a:chExt cx="1029954" cy="1496896"/>
            </a:xfrm>
          </p:grpSpPr>
          <p:sp>
            <p:nvSpPr>
              <p:cNvPr id="1085" name="Google Shape;1085;p26"/>
              <p:cNvSpPr/>
              <p:nvPr/>
            </p:nvSpPr>
            <p:spPr>
              <a:xfrm rot="1429610">
                <a:off x="4303271" y="950996"/>
                <a:ext cx="499657" cy="551629"/>
              </a:xfrm>
              <a:custGeom>
                <a:rect b="b" l="l" r="r" t="t"/>
                <a:pathLst>
                  <a:path extrusionOk="0" h="11113" w="10066">
                    <a:moveTo>
                      <a:pt x="3922" y="1"/>
                    </a:moveTo>
                    <a:cubicBezTo>
                      <a:pt x="3847" y="1"/>
                      <a:pt x="3779" y="34"/>
                      <a:pt x="3741" y="74"/>
                    </a:cubicBezTo>
                    <a:cubicBezTo>
                      <a:pt x="3700" y="116"/>
                      <a:pt x="3680" y="158"/>
                      <a:pt x="3675" y="172"/>
                    </a:cubicBezTo>
                    <a:lnTo>
                      <a:pt x="3675" y="172"/>
                    </a:lnTo>
                    <a:cubicBezTo>
                      <a:pt x="3675" y="171"/>
                      <a:pt x="3675" y="171"/>
                      <a:pt x="3675" y="171"/>
                    </a:cubicBezTo>
                    <a:lnTo>
                      <a:pt x="3675" y="171"/>
                    </a:lnTo>
                    <a:cubicBezTo>
                      <a:pt x="3663" y="171"/>
                      <a:pt x="3262" y="917"/>
                      <a:pt x="3218" y="1367"/>
                    </a:cubicBezTo>
                    <a:cubicBezTo>
                      <a:pt x="3184" y="1730"/>
                      <a:pt x="3298" y="2264"/>
                      <a:pt x="3391" y="2574"/>
                    </a:cubicBezTo>
                    <a:cubicBezTo>
                      <a:pt x="3394" y="2601"/>
                      <a:pt x="3394" y="2636"/>
                      <a:pt x="3395" y="2674"/>
                    </a:cubicBezTo>
                    <a:cubicBezTo>
                      <a:pt x="3231" y="2545"/>
                      <a:pt x="3105" y="2451"/>
                      <a:pt x="3031" y="2407"/>
                    </a:cubicBezTo>
                    <a:cubicBezTo>
                      <a:pt x="3022" y="2401"/>
                      <a:pt x="3014" y="2396"/>
                      <a:pt x="3007" y="2391"/>
                    </a:cubicBezTo>
                    <a:cubicBezTo>
                      <a:pt x="2962" y="2303"/>
                      <a:pt x="2890" y="2237"/>
                      <a:pt x="2836" y="2177"/>
                    </a:cubicBezTo>
                    <a:cubicBezTo>
                      <a:pt x="2701" y="2030"/>
                      <a:pt x="2601" y="1912"/>
                      <a:pt x="2496" y="1814"/>
                    </a:cubicBezTo>
                    <a:cubicBezTo>
                      <a:pt x="1915" y="1273"/>
                      <a:pt x="1174" y="1018"/>
                      <a:pt x="664" y="1018"/>
                    </a:cubicBezTo>
                    <a:cubicBezTo>
                      <a:pt x="384" y="1018"/>
                      <a:pt x="174" y="1095"/>
                      <a:pt x="96" y="1241"/>
                    </a:cubicBezTo>
                    <a:cubicBezTo>
                      <a:pt x="0" y="1421"/>
                      <a:pt x="27" y="1599"/>
                      <a:pt x="225" y="1758"/>
                    </a:cubicBezTo>
                    <a:cubicBezTo>
                      <a:pt x="333" y="1843"/>
                      <a:pt x="492" y="2006"/>
                      <a:pt x="751" y="2208"/>
                    </a:cubicBezTo>
                    <a:cubicBezTo>
                      <a:pt x="1192" y="2553"/>
                      <a:pt x="1977" y="3007"/>
                      <a:pt x="2574" y="3007"/>
                    </a:cubicBezTo>
                    <a:cubicBezTo>
                      <a:pt x="2667" y="3007"/>
                      <a:pt x="2756" y="2996"/>
                      <a:pt x="2839" y="2971"/>
                    </a:cubicBezTo>
                    <a:cubicBezTo>
                      <a:pt x="2884" y="3017"/>
                      <a:pt x="2933" y="3068"/>
                      <a:pt x="2984" y="3120"/>
                    </a:cubicBezTo>
                    <a:cubicBezTo>
                      <a:pt x="2561" y="3147"/>
                      <a:pt x="2125" y="3376"/>
                      <a:pt x="1792" y="3630"/>
                    </a:cubicBezTo>
                    <a:cubicBezTo>
                      <a:pt x="1671" y="3721"/>
                      <a:pt x="1217" y="4069"/>
                      <a:pt x="1077" y="4345"/>
                    </a:cubicBezTo>
                    <a:cubicBezTo>
                      <a:pt x="985" y="4531"/>
                      <a:pt x="1047" y="4842"/>
                      <a:pt x="1400" y="4886"/>
                    </a:cubicBezTo>
                    <a:cubicBezTo>
                      <a:pt x="1521" y="4902"/>
                      <a:pt x="1637" y="4909"/>
                      <a:pt x="1747" y="4909"/>
                    </a:cubicBezTo>
                    <a:cubicBezTo>
                      <a:pt x="2706" y="4909"/>
                      <a:pt x="3272" y="4362"/>
                      <a:pt x="3693" y="3961"/>
                    </a:cubicBezTo>
                    <a:cubicBezTo>
                      <a:pt x="3712" y="3951"/>
                      <a:pt x="3729" y="3940"/>
                      <a:pt x="3747" y="3931"/>
                    </a:cubicBezTo>
                    <a:cubicBezTo>
                      <a:pt x="3881" y="4078"/>
                      <a:pt x="4024" y="4239"/>
                      <a:pt x="4180" y="4417"/>
                    </a:cubicBezTo>
                    <a:cubicBezTo>
                      <a:pt x="4287" y="4549"/>
                      <a:pt x="4396" y="4686"/>
                      <a:pt x="4502" y="4825"/>
                    </a:cubicBezTo>
                    <a:lnTo>
                      <a:pt x="4498" y="4831"/>
                    </a:lnTo>
                    <a:cubicBezTo>
                      <a:pt x="4274" y="4885"/>
                      <a:pt x="4067" y="4976"/>
                      <a:pt x="3936" y="5059"/>
                    </a:cubicBezTo>
                    <a:cubicBezTo>
                      <a:pt x="3788" y="5150"/>
                      <a:pt x="3548" y="5297"/>
                      <a:pt x="3359" y="5532"/>
                    </a:cubicBezTo>
                    <a:cubicBezTo>
                      <a:pt x="2931" y="6061"/>
                      <a:pt x="2687" y="6885"/>
                      <a:pt x="2830" y="7611"/>
                    </a:cubicBezTo>
                    <a:cubicBezTo>
                      <a:pt x="2871" y="7897"/>
                      <a:pt x="3053" y="8004"/>
                      <a:pt x="3229" y="8004"/>
                    </a:cubicBezTo>
                    <a:cubicBezTo>
                      <a:pt x="3304" y="8004"/>
                      <a:pt x="3378" y="7984"/>
                      <a:pt x="3439" y="7951"/>
                    </a:cubicBezTo>
                    <a:cubicBezTo>
                      <a:pt x="3536" y="7900"/>
                      <a:pt x="4212" y="7310"/>
                      <a:pt x="4266" y="7260"/>
                    </a:cubicBezTo>
                    <a:cubicBezTo>
                      <a:pt x="4675" y="6871"/>
                      <a:pt x="4980" y="6301"/>
                      <a:pt x="5163" y="5727"/>
                    </a:cubicBezTo>
                    <a:cubicBezTo>
                      <a:pt x="5554" y="6275"/>
                      <a:pt x="5934" y="6845"/>
                      <a:pt x="6282" y="7383"/>
                    </a:cubicBezTo>
                    <a:cubicBezTo>
                      <a:pt x="6280" y="7383"/>
                      <a:pt x="6280" y="7385"/>
                      <a:pt x="6279" y="7385"/>
                    </a:cubicBezTo>
                    <a:cubicBezTo>
                      <a:pt x="6279" y="7385"/>
                      <a:pt x="5858" y="7404"/>
                      <a:pt x="5278" y="7679"/>
                    </a:cubicBezTo>
                    <a:cubicBezTo>
                      <a:pt x="3967" y="8300"/>
                      <a:pt x="3550" y="9560"/>
                      <a:pt x="3769" y="9860"/>
                    </a:cubicBezTo>
                    <a:cubicBezTo>
                      <a:pt x="3854" y="9976"/>
                      <a:pt x="4020" y="10027"/>
                      <a:pt x="4234" y="10027"/>
                    </a:cubicBezTo>
                    <a:cubicBezTo>
                      <a:pt x="5028" y="10027"/>
                      <a:pt x="6480" y="9320"/>
                      <a:pt x="6883" y="8580"/>
                    </a:cubicBezTo>
                    <a:cubicBezTo>
                      <a:pt x="6910" y="8532"/>
                      <a:pt x="6935" y="8489"/>
                      <a:pt x="6953" y="8449"/>
                    </a:cubicBezTo>
                    <a:cubicBezTo>
                      <a:pt x="7539" y="9400"/>
                      <a:pt x="7935" y="10095"/>
                      <a:pt x="7956" y="10132"/>
                    </a:cubicBezTo>
                    <a:cubicBezTo>
                      <a:pt x="8354" y="10847"/>
                      <a:pt x="8408" y="11020"/>
                      <a:pt x="8667" y="11093"/>
                    </a:cubicBezTo>
                    <a:cubicBezTo>
                      <a:pt x="8713" y="11106"/>
                      <a:pt x="8761" y="11113"/>
                      <a:pt x="8809" y="11113"/>
                    </a:cubicBezTo>
                    <a:cubicBezTo>
                      <a:pt x="8936" y="11113"/>
                      <a:pt x="9063" y="11067"/>
                      <a:pt x="9161" y="10973"/>
                    </a:cubicBezTo>
                    <a:cubicBezTo>
                      <a:pt x="9483" y="10668"/>
                      <a:pt x="9262" y="10253"/>
                      <a:pt x="9001" y="9890"/>
                    </a:cubicBezTo>
                    <a:cubicBezTo>
                      <a:pt x="8971" y="9835"/>
                      <a:pt x="8149" y="8420"/>
                      <a:pt x="7501" y="7386"/>
                    </a:cubicBezTo>
                    <a:cubicBezTo>
                      <a:pt x="8225" y="7138"/>
                      <a:pt x="9856" y="5728"/>
                      <a:pt x="10010" y="4404"/>
                    </a:cubicBezTo>
                    <a:cubicBezTo>
                      <a:pt x="10066" y="3935"/>
                      <a:pt x="9882" y="3739"/>
                      <a:pt x="9668" y="3718"/>
                    </a:cubicBezTo>
                    <a:cubicBezTo>
                      <a:pt x="9651" y="3716"/>
                      <a:pt x="9634" y="3715"/>
                      <a:pt x="9618" y="3715"/>
                    </a:cubicBezTo>
                    <a:cubicBezTo>
                      <a:pt x="9504" y="3715"/>
                      <a:pt x="9433" y="3758"/>
                      <a:pt x="9433" y="3758"/>
                    </a:cubicBezTo>
                    <a:cubicBezTo>
                      <a:pt x="8834" y="4052"/>
                      <a:pt x="7550" y="4128"/>
                      <a:pt x="7077" y="5790"/>
                    </a:cubicBezTo>
                    <a:cubicBezTo>
                      <a:pt x="7005" y="6043"/>
                      <a:pt x="6958" y="6308"/>
                      <a:pt x="6965" y="6572"/>
                    </a:cubicBezTo>
                    <a:cubicBezTo>
                      <a:pt x="6813" y="6349"/>
                      <a:pt x="6658" y="6128"/>
                      <a:pt x="6493" y="5914"/>
                    </a:cubicBezTo>
                    <a:cubicBezTo>
                      <a:pt x="6268" y="5622"/>
                      <a:pt x="6051" y="5322"/>
                      <a:pt x="5818" y="5036"/>
                    </a:cubicBezTo>
                    <a:cubicBezTo>
                      <a:pt x="5779" y="4988"/>
                      <a:pt x="5740" y="4940"/>
                      <a:pt x="5699" y="4891"/>
                    </a:cubicBezTo>
                    <a:cubicBezTo>
                      <a:pt x="5803" y="4821"/>
                      <a:pt x="5907" y="4727"/>
                      <a:pt x="6014" y="4625"/>
                    </a:cubicBezTo>
                    <a:cubicBezTo>
                      <a:pt x="7081" y="3609"/>
                      <a:pt x="7374" y="2427"/>
                      <a:pt x="7654" y="1860"/>
                    </a:cubicBezTo>
                    <a:cubicBezTo>
                      <a:pt x="7708" y="1766"/>
                      <a:pt x="7767" y="1676"/>
                      <a:pt x="7773" y="1567"/>
                    </a:cubicBezTo>
                    <a:cubicBezTo>
                      <a:pt x="7778" y="1449"/>
                      <a:pt x="7694" y="1338"/>
                      <a:pt x="7581" y="1305"/>
                    </a:cubicBezTo>
                    <a:cubicBezTo>
                      <a:pt x="7555" y="1296"/>
                      <a:pt x="7531" y="1293"/>
                      <a:pt x="7508" y="1293"/>
                    </a:cubicBezTo>
                    <a:cubicBezTo>
                      <a:pt x="7457" y="1293"/>
                      <a:pt x="7419" y="1309"/>
                      <a:pt x="7419" y="1309"/>
                    </a:cubicBezTo>
                    <a:cubicBezTo>
                      <a:pt x="6718" y="1564"/>
                      <a:pt x="6315" y="1657"/>
                      <a:pt x="5785" y="2187"/>
                    </a:cubicBezTo>
                    <a:cubicBezTo>
                      <a:pt x="5312" y="2662"/>
                      <a:pt x="5112" y="3026"/>
                      <a:pt x="5086" y="4208"/>
                    </a:cubicBezTo>
                    <a:cubicBezTo>
                      <a:pt x="4831" y="3946"/>
                      <a:pt x="4564" y="3692"/>
                      <a:pt x="4313" y="3461"/>
                    </a:cubicBezTo>
                    <a:cubicBezTo>
                      <a:pt x="4348" y="3251"/>
                      <a:pt x="4499" y="2360"/>
                      <a:pt x="4473" y="1813"/>
                    </a:cubicBezTo>
                    <a:cubicBezTo>
                      <a:pt x="4451" y="1353"/>
                      <a:pt x="4285" y="525"/>
                      <a:pt x="4252" y="380"/>
                    </a:cubicBezTo>
                    <a:cubicBezTo>
                      <a:pt x="4184" y="88"/>
                      <a:pt x="4043" y="1"/>
                      <a:pt x="39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 name="Google Shape;1086;p26"/>
              <p:cNvGrpSpPr/>
              <p:nvPr/>
            </p:nvGrpSpPr>
            <p:grpSpPr>
              <a:xfrm rot="1118312">
                <a:off x="4393315" y="1400976"/>
                <a:ext cx="467651" cy="745788"/>
                <a:chOff x="2464900" y="917603"/>
                <a:chExt cx="314652" cy="501793"/>
              </a:xfrm>
            </p:grpSpPr>
            <p:sp>
              <p:nvSpPr>
                <p:cNvPr id="1087" name="Google Shape;1087;p26"/>
                <p:cNvSpPr/>
                <p:nvPr/>
              </p:nvSpPr>
              <p:spPr>
                <a:xfrm>
                  <a:off x="2694718" y="1025650"/>
                  <a:ext cx="210" cy="489"/>
                </a:xfrm>
                <a:custGeom>
                  <a:rect b="b" l="l" r="r" t="t"/>
                  <a:pathLst>
                    <a:path extrusionOk="0" h="14" w="6">
                      <a:moveTo>
                        <a:pt x="6" y="0"/>
                      </a:moveTo>
                      <a:lnTo>
                        <a:pt x="6" y="0"/>
                      </a:lnTo>
                      <a:cubicBezTo>
                        <a:pt x="3" y="6"/>
                        <a:pt x="2" y="8"/>
                        <a:pt x="0" y="14"/>
                      </a:cubicBezTo>
                      <a:cubicBezTo>
                        <a:pt x="2" y="8"/>
                        <a:pt x="6" y="6"/>
                        <a:pt x="6"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6"/>
                <p:cNvSpPr/>
                <p:nvPr/>
              </p:nvSpPr>
              <p:spPr>
                <a:xfrm>
                  <a:off x="2694543" y="1026069"/>
                  <a:ext cx="210" cy="314"/>
                </a:xfrm>
                <a:custGeom>
                  <a:rect b="b" l="l" r="r" t="t"/>
                  <a:pathLst>
                    <a:path extrusionOk="0" h="9" w="6">
                      <a:moveTo>
                        <a:pt x="5" y="0"/>
                      </a:moveTo>
                      <a:cubicBezTo>
                        <a:pt x="4" y="3"/>
                        <a:pt x="4" y="6"/>
                        <a:pt x="1" y="9"/>
                      </a:cubicBezTo>
                      <a:cubicBezTo>
                        <a:pt x="4" y="7"/>
                        <a:pt x="5" y="3"/>
                        <a:pt x="5"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6"/>
                <p:cNvSpPr/>
                <p:nvPr/>
              </p:nvSpPr>
              <p:spPr>
                <a:xfrm>
                  <a:off x="2641532" y="1225890"/>
                  <a:ext cx="140" cy="698"/>
                </a:xfrm>
                <a:custGeom>
                  <a:rect b="b" l="l" r="r" t="t"/>
                  <a:pathLst>
                    <a:path extrusionOk="0" h="20" w="4">
                      <a:moveTo>
                        <a:pt x="3" y="1"/>
                      </a:moveTo>
                      <a:cubicBezTo>
                        <a:pt x="0" y="3"/>
                        <a:pt x="0" y="9"/>
                        <a:pt x="0" y="13"/>
                      </a:cubicBezTo>
                      <a:lnTo>
                        <a:pt x="0" y="20"/>
                      </a:lnTo>
                      <a:cubicBezTo>
                        <a:pt x="0" y="13"/>
                        <a:pt x="3" y="6"/>
                        <a:pt x="3" y="1"/>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6"/>
                <p:cNvSpPr/>
                <p:nvPr/>
              </p:nvSpPr>
              <p:spPr>
                <a:xfrm>
                  <a:off x="2641427" y="1226903"/>
                  <a:ext cx="105" cy="314"/>
                </a:xfrm>
                <a:custGeom>
                  <a:rect b="b" l="l" r="r" t="t"/>
                  <a:pathLst>
                    <a:path extrusionOk="0" h="9" w="3">
                      <a:moveTo>
                        <a:pt x="2" y="1"/>
                      </a:moveTo>
                      <a:cubicBezTo>
                        <a:pt x="1" y="2"/>
                        <a:pt x="1" y="5"/>
                        <a:pt x="1" y="5"/>
                      </a:cubicBezTo>
                      <a:lnTo>
                        <a:pt x="1" y="9"/>
                      </a:lnTo>
                      <a:cubicBezTo>
                        <a:pt x="1" y="6"/>
                        <a:pt x="1" y="5"/>
                        <a:pt x="2" y="1"/>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6"/>
                <p:cNvSpPr/>
                <p:nvPr/>
              </p:nvSpPr>
              <p:spPr>
                <a:xfrm>
                  <a:off x="2467204" y="1143021"/>
                  <a:ext cx="310740" cy="106828"/>
                </a:xfrm>
                <a:custGeom>
                  <a:rect b="b" l="l" r="r" t="t"/>
                  <a:pathLst>
                    <a:path extrusionOk="0" h="3059" w="8898">
                      <a:moveTo>
                        <a:pt x="5503" y="1"/>
                      </a:moveTo>
                      <a:cubicBezTo>
                        <a:pt x="5157" y="1"/>
                        <a:pt x="4762" y="25"/>
                        <a:pt x="4299" y="71"/>
                      </a:cubicBezTo>
                      <a:cubicBezTo>
                        <a:pt x="4029" y="101"/>
                        <a:pt x="3746" y="140"/>
                        <a:pt x="3376" y="198"/>
                      </a:cubicBezTo>
                      <a:cubicBezTo>
                        <a:pt x="3080" y="244"/>
                        <a:pt x="2788" y="295"/>
                        <a:pt x="2494" y="350"/>
                      </a:cubicBezTo>
                      <a:cubicBezTo>
                        <a:pt x="1820" y="475"/>
                        <a:pt x="938" y="667"/>
                        <a:pt x="104" y="1026"/>
                      </a:cubicBezTo>
                      <a:cubicBezTo>
                        <a:pt x="82" y="1035"/>
                        <a:pt x="68" y="1055"/>
                        <a:pt x="64" y="1077"/>
                      </a:cubicBezTo>
                      <a:cubicBezTo>
                        <a:pt x="28" y="1083"/>
                        <a:pt x="14" y="1097"/>
                        <a:pt x="7" y="1113"/>
                      </a:cubicBezTo>
                      <a:cubicBezTo>
                        <a:pt x="1" y="1130"/>
                        <a:pt x="1" y="1145"/>
                        <a:pt x="7" y="1159"/>
                      </a:cubicBezTo>
                      <a:cubicBezTo>
                        <a:pt x="52" y="1251"/>
                        <a:pt x="100" y="1335"/>
                        <a:pt x="154" y="1417"/>
                      </a:cubicBezTo>
                      <a:cubicBezTo>
                        <a:pt x="206" y="1497"/>
                        <a:pt x="270" y="1576"/>
                        <a:pt x="360" y="1675"/>
                      </a:cubicBezTo>
                      <a:cubicBezTo>
                        <a:pt x="498" y="1824"/>
                        <a:pt x="666" y="1966"/>
                        <a:pt x="877" y="2107"/>
                      </a:cubicBezTo>
                      <a:cubicBezTo>
                        <a:pt x="1221" y="2339"/>
                        <a:pt x="1624" y="2530"/>
                        <a:pt x="2114" y="2694"/>
                      </a:cubicBezTo>
                      <a:cubicBezTo>
                        <a:pt x="2582" y="2853"/>
                        <a:pt x="3068" y="2960"/>
                        <a:pt x="3561" y="3017"/>
                      </a:cubicBezTo>
                      <a:cubicBezTo>
                        <a:pt x="3819" y="3045"/>
                        <a:pt x="4072" y="3058"/>
                        <a:pt x="4309" y="3058"/>
                      </a:cubicBezTo>
                      <a:cubicBezTo>
                        <a:pt x="4618" y="3058"/>
                        <a:pt x="4932" y="3036"/>
                        <a:pt x="5245" y="2993"/>
                      </a:cubicBezTo>
                      <a:cubicBezTo>
                        <a:pt x="5500" y="2956"/>
                        <a:pt x="5766" y="2900"/>
                        <a:pt x="6032" y="2825"/>
                      </a:cubicBezTo>
                      <a:cubicBezTo>
                        <a:pt x="6287" y="2755"/>
                        <a:pt x="6537" y="2665"/>
                        <a:pt x="6795" y="2550"/>
                      </a:cubicBezTo>
                      <a:cubicBezTo>
                        <a:pt x="7058" y="2437"/>
                        <a:pt x="7312" y="2296"/>
                        <a:pt x="7527" y="2173"/>
                      </a:cubicBezTo>
                      <a:lnTo>
                        <a:pt x="7730" y="2059"/>
                      </a:lnTo>
                      <a:lnTo>
                        <a:pt x="7773" y="2035"/>
                      </a:lnTo>
                      <a:cubicBezTo>
                        <a:pt x="7945" y="1936"/>
                        <a:pt x="8119" y="1838"/>
                        <a:pt x="8296" y="1745"/>
                      </a:cubicBezTo>
                      <a:cubicBezTo>
                        <a:pt x="8408" y="1688"/>
                        <a:pt x="8520" y="1631"/>
                        <a:pt x="8631" y="1581"/>
                      </a:cubicBezTo>
                      <a:lnTo>
                        <a:pt x="8734" y="1522"/>
                      </a:lnTo>
                      <a:lnTo>
                        <a:pt x="8796" y="1487"/>
                      </a:lnTo>
                      <a:cubicBezTo>
                        <a:pt x="8819" y="1476"/>
                        <a:pt x="8830" y="1469"/>
                        <a:pt x="8843" y="1460"/>
                      </a:cubicBezTo>
                      <a:lnTo>
                        <a:pt x="8865" y="1396"/>
                      </a:lnTo>
                      <a:cubicBezTo>
                        <a:pt x="8862" y="1381"/>
                        <a:pt x="8855" y="1369"/>
                        <a:pt x="8843" y="1359"/>
                      </a:cubicBezTo>
                      <a:cubicBezTo>
                        <a:pt x="8862" y="1353"/>
                        <a:pt x="8877" y="1341"/>
                        <a:pt x="8887" y="1324"/>
                      </a:cubicBezTo>
                      <a:lnTo>
                        <a:pt x="8892" y="1300"/>
                      </a:lnTo>
                      <a:cubicBezTo>
                        <a:pt x="8898" y="1260"/>
                        <a:pt x="8891" y="1232"/>
                        <a:pt x="8869" y="1214"/>
                      </a:cubicBezTo>
                      <a:lnTo>
                        <a:pt x="8814" y="1167"/>
                      </a:lnTo>
                      <a:lnTo>
                        <a:pt x="8787" y="1146"/>
                      </a:lnTo>
                      <a:lnTo>
                        <a:pt x="8760" y="1122"/>
                      </a:lnTo>
                      <a:lnTo>
                        <a:pt x="8728" y="1094"/>
                      </a:lnTo>
                      <a:cubicBezTo>
                        <a:pt x="8684" y="1055"/>
                        <a:pt x="8638" y="1017"/>
                        <a:pt x="8593" y="979"/>
                      </a:cubicBezTo>
                      <a:cubicBezTo>
                        <a:pt x="8496" y="899"/>
                        <a:pt x="8397" y="823"/>
                        <a:pt x="8297" y="752"/>
                      </a:cubicBezTo>
                      <a:cubicBezTo>
                        <a:pt x="8118" y="620"/>
                        <a:pt x="7919" y="503"/>
                        <a:pt x="7706" y="402"/>
                      </a:cubicBezTo>
                      <a:cubicBezTo>
                        <a:pt x="7281" y="202"/>
                        <a:pt x="6786" y="83"/>
                        <a:pt x="6149" y="28"/>
                      </a:cubicBezTo>
                      <a:cubicBezTo>
                        <a:pt x="5927" y="9"/>
                        <a:pt x="5716" y="1"/>
                        <a:pt x="55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6"/>
                <p:cNvSpPr/>
                <p:nvPr/>
              </p:nvSpPr>
              <p:spPr>
                <a:xfrm>
                  <a:off x="2526466" y="1143301"/>
                  <a:ext cx="222980" cy="106549"/>
                </a:xfrm>
                <a:custGeom>
                  <a:rect b="b" l="l" r="r" t="t"/>
                  <a:pathLst>
                    <a:path extrusionOk="0" h="3051" w="6385">
                      <a:moveTo>
                        <a:pt x="3225" y="2172"/>
                      </a:moveTo>
                      <a:lnTo>
                        <a:pt x="3224" y="2177"/>
                      </a:lnTo>
                      <a:lnTo>
                        <a:pt x="3224" y="2177"/>
                      </a:lnTo>
                      <a:cubicBezTo>
                        <a:pt x="3225" y="2175"/>
                        <a:pt x="3225" y="2174"/>
                        <a:pt x="3225" y="2172"/>
                      </a:cubicBezTo>
                      <a:close/>
                      <a:moveTo>
                        <a:pt x="3224" y="2175"/>
                      </a:moveTo>
                      <a:lnTo>
                        <a:pt x="3224" y="2175"/>
                      </a:lnTo>
                      <a:cubicBezTo>
                        <a:pt x="3224" y="2176"/>
                        <a:pt x="3223" y="2177"/>
                        <a:pt x="3223" y="2178"/>
                      </a:cubicBezTo>
                      <a:lnTo>
                        <a:pt x="3223" y="2178"/>
                      </a:lnTo>
                      <a:cubicBezTo>
                        <a:pt x="3223" y="2179"/>
                        <a:pt x="3223" y="2180"/>
                        <a:pt x="3222" y="2181"/>
                      </a:cubicBezTo>
                      <a:cubicBezTo>
                        <a:pt x="3223" y="2179"/>
                        <a:pt x="3223" y="2177"/>
                        <a:pt x="3224" y="2175"/>
                      </a:cubicBezTo>
                      <a:close/>
                      <a:moveTo>
                        <a:pt x="5370" y="2179"/>
                      </a:moveTo>
                      <a:cubicBezTo>
                        <a:pt x="5370" y="2180"/>
                        <a:pt x="5369" y="2180"/>
                        <a:pt x="5369" y="2181"/>
                      </a:cubicBezTo>
                      <a:lnTo>
                        <a:pt x="5369" y="2181"/>
                      </a:lnTo>
                      <a:cubicBezTo>
                        <a:pt x="5370" y="2180"/>
                        <a:pt x="5370" y="2180"/>
                        <a:pt x="5370" y="2179"/>
                      </a:cubicBezTo>
                      <a:close/>
                      <a:moveTo>
                        <a:pt x="1614" y="2796"/>
                      </a:moveTo>
                      <a:lnTo>
                        <a:pt x="1614" y="2796"/>
                      </a:lnTo>
                      <a:cubicBezTo>
                        <a:pt x="1616" y="2798"/>
                        <a:pt x="1619" y="2800"/>
                        <a:pt x="1621" y="2802"/>
                      </a:cubicBezTo>
                      <a:lnTo>
                        <a:pt x="1621" y="2802"/>
                      </a:lnTo>
                      <a:cubicBezTo>
                        <a:pt x="1619" y="2800"/>
                        <a:pt x="1616" y="2798"/>
                        <a:pt x="1614" y="2796"/>
                      </a:cubicBezTo>
                      <a:close/>
                      <a:moveTo>
                        <a:pt x="1625" y="2800"/>
                      </a:moveTo>
                      <a:lnTo>
                        <a:pt x="1625" y="2800"/>
                      </a:lnTo>
                      <a:cubicBezTo>
                        <a:pt x="1629" y="2802"/>
                        <a:pt x="1632" y="2806"/>
                        <a:pt x="1635" y="2807"/>
                      </a:cubicBezTo>
                      <a:cubicBezTo>
                        <a:pt x="1631" y="2806"/>
                        <a:pt x="1629" y="2802"/>
                        <a:pt x="1625" y="2800"/>
                      </a:cubicBezTo>
                      <a:close/>
                      <a:moveTo>
                        <a:pt x="3724" y="0"/>
                      </a:moveTo>
                      <a:cubicBezTo>
                        <a:pt x="3386" y="0"/>
                        <a:pt x="3019" y="24"/>
                        <a:pt x="2602" y="68"/>
                      </a:cubicBezTo>
                      <a:cubicBezTo>
                        <a:pt x="2333" y="97"/>
                        <a:pt x="2049" y="137"/>
                        <a:pt x="1679" y="194"/>
                      </a:cubicBezTo>
                      <a:cubicBezTo>
                        <a:pt x="1383" y="241"/>
                        <a:pt x="1091" y="291"/>
                        <a:pt x="797" y="346"/>
                      </a:cubicBezTo>
                      <a:cubicBezTo>
                        <a:pt x="554" y="393"/>
                        <a:pt x="285" y="447"/>
                        <a:pt x="0" y="514"/>
                      </a:cubicBezTo>
                      <a:cubicBezTo>
                        <a:pt x="235" y="1029"/>
                        <a:pt x="514" y="1529"/>
                        <a:pt x="849" y="1987"/>
                      </a:cubicBezTo>
                      <a:lnTo>
                        <a:pt x="838" y="1972"/>
                      </a:lnTo>
                      <a:lnTo>
                        <a:pt x="838" y="1972"/>
                      </a:lnTo>
                      <a:cubicBezTo>
                        <a:pt x="958" y="2132"/>
                        <a:pt x="1084" y="2290"/>
                        <a:pt x="1223" y="2435"/>
                      </a:cubicBezTo>
                      <a:cubicBezTo>
                        <a:pt x="1349" y="2567"/>
                        <a:pt x="1480" y="2690"/>
                        <a:pt x="1624" y="2803"/>
                      </a:cubicBezTo>
                      <a:cubicBezTo>
                        <a:pt x="1623" y="2803"/>
                        <a:pt x="1622" y="2802"/>
                        <a:pt x="1621" y="2802"/>
                      </a:cubicBezTo>
                      <a:lnTo>
                        <a:pt x="1621" y="2802"/>
                      </a:lnTo>
                      <a:cubicBezTo>
                        <a:pt x="1722" y="2880"/>
                        <a:pt x="1826" y="2952"/>
                        <a:pt x="1936" y="3016"/>
                      </a:cubicBezTo>
                      <a:cubicBezTo>
                        <a:pt x="2111" y="3034"/>
                        <a:pt x="2285" y="3043"/>
                        <a:pt x="2459" y="3048"/>
                      </a:cubicBezTo>
                      <a:cubicBezTo>
                        <a:pt x="2380" y="2934"/>
                        <a:pt x="2307" y="2816"/>
                        <a:pt x="2244" y="2693"/>
                      </a:cubicBezTo>
                      <a:cubicBezTo>
                        <a:pt x="2111" y="2442"/>
                        <a:pt x="2009" y="2175"/>
                        <a:pt x="1927" y="1903"/>
                      </a:cubicBezTo>
                      <a:cubicBezTo>
                        <a:pt x="1769" y="1366"/>
                        <a:pt x="1698" y="807"/>
                        <a:pt x="1684" y="249"/>
                      </a:cubicBezTo>
                      <a:cubicBezTo>
                        <a:pt x="1684" y="222"/>
                        <a:pt x="1697" y="198"/>
                        <a:pt x="1726" y="193"/>
                      </a:cubicBezTo>
                      <a:lnTo>
                        <a:pt x="1733" y="193"/>
                      </a:lnTo>
                      <a:cubicBezTo>
                        <a:pt x="1756" y="193"/>
                        <a:pt x="1782" y="211"/>
                        <a:pt x="1784" y="236"/>
                      </a:cubicBezTo>
                      <a:cubicBezTo>
                        <a:pt x="1802" y="735"/>
                        <a:pt x="1872" y="1234"/>
                        <a:pt x="2010" y="1713"/>
                      </a:cubicBezTo>
                      <a:lnTo>
                        <a:pt x="2010" y="1714"/>
                      </a:lnTo>
                      <a:cubicBezTo>
                        <a:pt x="2063" y="1885"/>
                        <a:pt x="2121" y="2056"/>
                        <a:pt x="2191" y="2221"/>
                      </a:cubicBezTo>
                      <a:cubicBezTo>
                        <a:pt x="2261" y="2383"/>
                        <a:pt x="2341" y="2541"/>
                        <a:pt x="2431" y="2693"/>
                      </a:cubicBezTo>
                      <a:lnTo>
                        <a:pt x="2431" y="2693"/>
                      </a:lnTo>
                      <a:cubicBezTo>
                        <a:pt x="2429" y="2691"/>
                        <a:pt x="2428" y="2689"/>
                        <a:pt x="2426" y="2687"/>
                      </a:cubicBezTo>
                      <a:lnTo>
                        <a:pt x="2426" y="2687"/>
                      </a:lnTo>
                      <a:cubicBezTo>
                        <a:pt x="2488" y="2789"/>
                        <a:pt x="2554" y="2887"/>
                        <a:pt x="2629" y="2983"/>
                      </a:cubicBezTo>
                      <a:cubicBezTo>
                        <a:pt x="2645" y="3005"/>
                        <a:pt x="2665" y="3028"/>
                        <a:pt x="2684" y="3050"/>
                      </a:cubicBezTo>
                      <a:cubicBezTo>
                        <a:pt x="2769" y="3049"/>
                        <a:pt x="2856" y="3046"/>
                        <a:pt x="2942" y="3042"/>
                      </a:cubicBezTo>
                      <a:cubicBezTo>
                        <a:pt x="2968" y="2969"/>
                        <a:pt x="2996" y="2898"/>
                        <a:pt x="3022" y="2825"/>
                      </a:cubicBezTo>
                      <a:cubicBezTo>
                        <a:pt x="3095" y="2618"/>
                        <a:pt x="3164" y="2408"/>
                        <a:pt x="3220" y="2194"/>
                      </a:cubicBezTo>
                      <a:lnTo>
                        <a:pt x="3220" y="2193"/>
                      </a:lnTo>
                      <a:lnTo>
                        <a:pt x="3223" y="2180"/>
                      </a:lnTo>
                      <a:lnTo>
                        <a:pt x="3223" y="2180"/>
                      </a:lnTo>
                      <a:cubicBezTo>
                        <a:pt x="3223" y="2182"/>
                        <a:pt x="3222" y="2184"/>
                        <a:pt x="3222" y="2186"/>
                      </a:cubicBezTo>
                      <a:lnTo>
                        <a:pt x="3222" y="2186"/>
                      </a:lnTo>
                      <a:cubicBezTo>
                        <a:pt x="3222" y="2184"/>
                        <a:pt x="3223" y="2182"/>
                        <a:pt x="3223" y="2179"/>
                      </a:cubicBezTo>
                      <a:lnTo>
                        <a:pt x="3223" y="2179"/>
                      </a:lnTo>
                      <a:lnTo>
                        <a:pt x="3224" y="2177"/>
                      </a:lnTo>
                      <a:lnTo>
                        <a:pt x="3224" y="2177"/>
                      </a:lnTo>
                      <a:cubicBezTo>
                        <a:pt x="3224" y="2177"/>
                        <a:pt x="3224" y="2177"/>
                        <a:pt x="3223" y="2178"/>
                      </a:cubicBezTo>
                      <a:lnTo>
                        <a:pt x="3223" y="2178"/>
                      </a:lnTo>
                      <a:cubicBezTo>
                        <a:pt x="3224" y="2177"/>
                        <a:pt x="3224" y="2176"/>
                        <a:pt x="3224" y="2175"/>
                      </a:cubicBezTo>
                      <a:lnTo>
                        <a:pt x="3224" y="2175"/>
                      </a:lnTo>
                      <a:cubicBezTo>
                        <a:pt x="3255" y="2041"/>
                        <a:pt x="3285" y="1908"/>
                        <a:pt x="3305" y="1772"/>
                      </a:cubicBezTo>
                      <a:cubicBezTo>
                        <a:pt x="3329" y="1617"/>
                        <a:pt x="3347" y="1463"/>
                        <a:pt x="3356" y="1310"/>
                      </a:cubicBezTo>
                      <a:cubicBezTo>
                        <a:pt x="3381" y="1000"/>
                        <a:pt x="3391" y="690"/>
                        <a:pt x="3411" y="380"/>
                      </a:cubicBezTo>
                      <a:cubicBezTo>
                        <a:pt x="3413" y="354"/>
                        <a:pt x="3438" y="336"/>
                        <a:pt x="3461" y="336"/>
                      </a:cubicBezTo>
                      <a:lnTo>
                        <a:pt x="3467" y="336"/>
                      </a:lnTo>
                      <a:cubicBezTo>
                        <a:pt x="3496" y="339"/>
                        <a:pt x="3512" y="364"/>
                        <a:pt x="3512" y="391"/>
                      </a:cubicBezTo>
                      <a:cubicBezTo>
                        <a:pt x="3503" y="546"/>
                        <a:pt x="3501" y="702"/>
                        <a:pt x="3500" y="858"/>
                      </a:cubicBezTo>
                      <a:cubicBezTo>
                        <a:pt x="3498" y="1002"/>
                        <a:pt x="3500" y="1144"/>
                        <a:pt x="3496" y="1285"/>
                      </a:cubicBezTo>
                      <a:cubicBezTo>
                        <a:pt x="3489" y="1562"/>
                        <a:pt x="3474" y="1841"/>
                        <a:pt x="3424" y="2113"/>
                      </a:cubicBezTo>
                      <a:cubicBezTo>
                        <a:pt x="3367" y="2424"/>
                        <a:pt x="3277" y="2726"/>
                        <a:pt x="3178" y="3025"/>
                      </a:cubicBezTo>
                      <a:cubicBezTo>
                        <a:pt x="3302" y="3016"/>
                        <a:pt x="3425" y="3002"/>
                        <a:pt x="3548" y="2984"/>
                      </a:cubicBezTo>
                      <a:cubicBezTo>
                        <a:pt x="3612" y="2976"/>
                        <a:pt x="3675" y="2966"/>
                        <a:pt x="3741" y="2954"/>
                      </a:cubicBezTo>
                      <a:cubicBezTo>
                        <a:pt x="3950" y="2720"/>
                        <a:pt x="4131" y="2465"/>
                        <a:pt x="4288" y="2194"/>
                      </a:cubicBezTo>
                      <a:lnTo>
                        <a:pt x="4288" y="2194"/>
                      </a:lnTo>
                      <a:lnTo>
                        <a:pt x="4282" y="2203"/>
                      </a:lnTo>
                      <a:lnTo>
                        <a:pt x="4288" y="2193"/>
                      </a:lnTo>
                      <a:lnTo>
                        <a:pt x="4287" y="2194"/>
                      </a:lnTo>
                      <a:cubicBezTo>
                        <a:pt x="4287" y="2194"/>
                        <a:pt x="4287" y="2193"/>
                        <a:pt x="4288" y="2193"/>
                      </a:cubicBezTo>
                      <a:lnTo>
                        <a:pt x="4288" y="2193"/>
                      </a:lnTo>
                      <a:lnTo>
                        <a:pt x="4288" y="2193"/>
                      </a:lnTo>
                      <a:cubicBezTo>
                        <a:pt x="4288" y="2192"/>
                        <a:pt x="4288" y="2192"/>
                        <a:pt x="4289" y="2189"/>
                      </a:cubicBezTo>
                      <a:lnTo>
                        <a:pt x="4289" y="2190"/>
                      </a:lnTo>
                      <a:cubicBezTo>
                        <a:pt x="4289" y="2189"/>
                        <a:pt x="4292" y="2188"/>
                        <a:pt x="4294" y="2186"/>
                      </a:cubicBezTo>
                      <a:lnTo>
                        <a:pt x="4294" y="2186"/>
                      </a:lnTo>
                      <a:cubicBezTo>
                        <a:pt x="4293" y="2186"/>
                        <a:pt x="4292" y="2188"/>
                        <a:pt x="4292" y="2189"/>
                      </a:cubicBezTo>
                      <a:cubicBezTo>
                        <a:pt x="4403" y="1990"/>
                        <a:pt x="4502" y="1786"/>
                        <a:pt x="4585" y="1573"/>
                      </a:cubicBezTo>
                      <a:cubicBezTo>
                        <a:pt x="4669" y="1358"/>
                        <a:pt x="4741" y="1138"/>
                        <a:pt x="4797" y="916"/>
                      </a:cubicBezTo>
                      <a:lnTo>
                        <a:pt x="4797" y="919"/>
                      </a:lnTo>
                      <a:cubicBezTo>
                        <a:pt x="4840" y="752"/>
                        <a:pt x="4875" y="583"/>
                        <a:pt x="4902" y="412"/>
                      </a:cubicBezTo>
                      <a:cubicBezTo>
                        <a:pt x="4906" y="387"/>
                        <a:pt x="4927" y="367"/>
                        <a:pt x="4951" y="367"/>
                      </a:cubicBezTo>
                      <a:lnTo>
                        <a:pt x="4958" y="367"/>
                      </a:lnTo>
                      <a:cubicBezTo>
                        <a:pt x="4984" y="371"/>
                        <a:pt x="5006" y="394"/>
                        <a:pt x="5000" y="422"/>
                      </a:cubicBezTo>
                      <a:cubicBezTo>
                        <a:pt x="4918" y="953"/>
                        <a:pt x="4786" y="1482"/>
                        <a:pt x="4568" y="1978"/>
                      </a:cubicBezTo>
                      <a:cubicBezTo>
                        <a:pt x="4459" y="2226"/>
                        <a:pt x="4329" y="2468"/>
                        <a:pt x="4179" y="2693"/>
                      </a:cubicBezTo>
                      <a:cubicBezTo>
                        <a:pt x="4135" y="2760"/>
                        <a:pt x="4088" y="2828"/>
                        <a:pt x="4040" y="2892"/>
                      </a:cubicBezTo>
                      <a:cubicBezTo>
                        <a:pt x="4136" y="2869"/>
                        <a:pt x="4237" y="2845"/>
                        <a:pt x="4335" y="2817"/>
                      </a:cubicBezTo>
                      <a:cubicBezTo>
                        <a:pt x="4509" y="2769"/>
                        <a:pt x="4681" y="2712"/>
                        <a:pt x="4855" y="2644"/>
                      </a:cubicBezTo>
                      <a:cubicBezTo>
                        <a:pt x="4868" y="2636"/>
                        <a:pt x="4879" y="2627"/>
                        <a:pt x="4890" y="2617"/>
                      </a:cubicBezTo>
                      <a:cubicBezTo>
                        <a:pt x="5058" y="2479"/>
                        <a:pt x="5217" y="2335"/>
                        <a:pt x="5369" y="2181"/>
                      </a:cubicBezTo>
                      <a:lnTo>
                        <a:pt x="5369" y="2181"/>
                      </a:lnTo>
                      <a:cubicBezTo>
                        <a:pt x="5368" y="2181"/>
                        <a:pt x="5367" y="2181"/>
                        <a:pt x="5366" y="2182"/>
                      </a:cubicBezTo>
                      <a:lnTo>
                        <a:pt x="5377" y="2172"/>
                      </a:lnTo>
                      <a:cubicBezTo>
                        <a:pt x="5653" y="1884"/>
                        <a:pt x="5899" y="1571"/>
                        <a:pt x="6098" y="1224"/>
                      </a:cubicBezTo>
                      <a:lnTo>
                        <a:pt x="6098" y="1224"/>
                      </a:lnTo>
                      <a:cubicBezTo>
                        <a:pt x="6097" y="1225"/>
                        <a:pt x="6097" y="1227"/>
                        <a:pt x="6096" y="1228"/>
                      </a:cubicBezTo>
                      <a:cubicBezTo>
                        <a:pt x="6153" y="1126"/>
                        <a:pt x="6207" y="1025"/>
                        <a:pt x="6255" y="919"/>
                      </a:cubicBezTo>
                      <a:cubicBezTo>
                        <a:pt x="6281" y="862"/>
                        <a:pt x="6309" y="806"/>
                        <a:pt x="6333" y="746"/>
                      </a:cubicBezTo>
                      <a:cubicBezTo>
                        <a:pt x="6352" y="701"/>
                        <a:pt x="6370" y="654"/>
                        <a:pt x="6385" y="605"/>
                      </a:cubicBezTo>
                      <a:cubicBezTo>
                        <a:pt x="6264" y="530"/>
                        <a:pt x="6138" y="461"/>
                        <a:pt x="6007" y="400"/>
                      </a:cubicBezTo>
                      <a:cubicBezTo>
                        <a:pt x="5579" y="200"/>
                        <a:pt x="5083" y="81"/>
                        <a:pt x="4451" y="27"/>
                      </a:cubicBezTo>
                      <a:cubicBezTo>
                        <a:pt x="4247" y="10"/>
                        <a:pt x="4037" y="1"/>
                        <a:pt x="3806" y="1"/>
                      </a:cubicBezTo>
                      <a:cubicBezTo>
                        <a:pt x="3779" y="1"/>
                        <a:pt x="3752" y="0"/>
                        <a:pt x="3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6"/>
                <p:cNvSpPr/>
                <p:nvPr/>
              </p:nvSpPr>
              <p:spPr>
                <a:xfrm>
                  <a:off x="2717905" y="1166314"/>
                  <a:ext cx="59857" cy="59124"/>
                </a:xfrm>
                <a:custGeom>
                  <a:rect b="b" l="l" r="r" t="t"/>
                  <a:pathLst>
                    <a:path extrusionOk="0" h="1693" w="1714">
                      <a:moveTo>
                        <a:pt x="987" y="0"/>
                      </a:moveTo>
                      <a:cubicBezTo>
                        <a:pt x="947" y="131"/>
                        <a:pt x="909" y="264"/>
                        <a:pt x="855" y="391"/>
                      </a:cubicBezTo>
                      <a:cubicBezTo>
                        <a:pt x="802" y="518"/>
                        <a:pt x="744" y="639"/>
                        <a:pt x="678" y="760"/>
                      </a:cubicBezTo>
                      <a:cubicBezTo>
                        <a:pt x="547" y="996"/>
                        <a:pt x="399" y="1222"/>
                        <a:pt x="228" y="1432"/>
                      </a:cubicBezTo>
                      <a:cubicBezTo>
                        <a:pt x="156" y="1522"/>
                        <a:pt x="80" y="1609"/>
                        <a:pt x="0" y="1693"/>
                      </a:cubicBezTo>
                      <a:cubicBezTo>
                        <a:pt x="122" y="1629"/>
                        <a:pt x="239" y="1563"/>
                        <a:pt x="345" y="1502"/>
                      </a:cubicBezTo>
                      <a:lnTo>
                        <a:pt x="547" y="1389"/>
                      </a:lnTo>
                      <a:cubicBezTo>
                        <a:pt x="736" y="1281"/>
                        <a:pt x="922" y="1175"/>
                        <a:pt x="1113" y="1074"/>
                      </a:cubicBezTo>
                      <a:cubicBezTo>
                        <a:pt x="1226" y="1016"/>
                        <a:pt x="1338" y="961"/>
                        <a:pt x="1450" y="911"/>
                      </a:cubicBezTo>
                      <a:cubicBezTo>
                        <a:pt x="1505" y="878"/>
                        <a:pt x="1560" y="849"/>
                        <a:pt x="1614" y="818"/>
                      </a:cubicBezTo>
                      <a:cubicBezTo>
                        <a:pt x="1617" y="816"/>
                        <a:pt x="1621" y="813"/>
                        <a:pt x="1622" y="812"/>
                      </a:cubicBezTo>
                      <a:cubicBezTo>
                        <a:pt x="1635" y="805"/>
                        <a:pt x="1647" y="797"/>
                        <a:pt x="1661" y="790"/>
                      </a:cubicBezTo>
                      <a:lnTo>
                        <a:pt x="1682" y="728"/>
                      </a:lnTo>
                      <a:cubicBezTo>
                        <a:pt x="1676" y="714"/>
                        <a:pt x="1669" y="704"/>
                        <a:pt x="1658" y="695"/>
                      </a:cubicBezTo>
                      <a:cubicBezTo>
                        <a:pt x="1679" y="684"/>
                        <a:pt x="1693" y="671"/>
                        <a:pt x="1702" y="656"/>
                      </a:cubicBezTo>
                      <a:cubicBezTo>
                        <a:pt x="1704" y="646"/>
                        <a:pt x="1705" y="639"/>
                        <a:pt x="1709" y="631"/>
                      </a:cubicBezTo>
                      <a:lnTo>
                        <a:pt x="1713" y="612"/>
                      </a:lnTo>
                      <a:cubicBezTo>
                        <a:pt x="1713" y="587"/>
                        <a:pt x="1704" y="562"/>
                        <a:pt x="1683" y="548"/>
                      </a:cubicBezTo>
                      <a:cubicBezTo>
                        <a:pt x="1647" y="519"/>
                        <a:pt x="1610" y="488"/>
                        <a:pt x="1574" y="457"/>
                      </a:cubicBezTo>
                      <a:lnTo>
                        <a:pt x="1544" y="430"/>
                      </a:lnTo>
                      <a:cubicBezTo>
                        <a:pt x="1498" y="390"/>
                        <a:pt x="1454" y="352"/>
                        <a:pt x="1407" y="314"/>
                      </a:cubicBezTo>
                      <a:cubicBezTo>
                        <a:pt x="1312" y="236"/>
                        <a:pt x="1211" y="159"/>
                        <a:pt x="1111" y="86"/>
                      </a:cubicBezTo>
                      <a:cubicBezTo>
                        <a:pt x="1070" y="57"/>
                        <a:pt x="1030" y="28"/>
                        <a:pt x="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6"/>
                <p:cNvSpPr/>
                <p:nvPr/>
              </p:nvSpPr>
              <p:spPr>
                <a:xfrm>
                  <a:off x="2676244" y="1219639"/>
                  <a:ext cx="35" cy="35"/>
                </a:xfrm>
                <a:custGeom>
                  <a:rect b="b" l="l" r="r" t="t"/>
                  <a:pathLst>
                    <a:path extrusionOk="0" h="1" w="1">
                      <a:moveTo>
                        <a:pt x="0" y="0"/>
                      </a:moveTo>
                      <a:lnTo>
                        <a:pt x="0" y="0"/>
                      </a:lnTo>
                      <a:lnTo>
                        <a:pt x="0"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6"/>
                <p:cNvSpPr/>
                <p:nvPr/>
              </p:nvSpPr>
              <p:spPr>
                <a:xfrm>
                  <a:off x="2676244" y="1219674"/>
                  <a:ext cx="35" cy="35"/>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6"/>
                <p:cNvSpPr/>
                <p:nvPr/>
              </p:nvSpPr>
              <p:spPr>
                <a:xfrm>
                  <a:off x="2596658" y="1202947"/>
                  <a:ext cx="35" cy="35"/>
                </a:xfrm>
                <a:custGeom>
                  <a:rect b="b" l="l" r="r" t="t"/>
                  <a:pathLst>
                    <a:path extrusionOk="0" h="1" w="1">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6"/>
                <p:cNvSpPr/>
                <p:nvPr/>
              </p:nvSpPr>
              <p:spPr>
                <a:xfrm>
                  <a:off x="2596693" y="1203051"/>
                  <a:ext cx="35" cy="70"/>
                </a:xfrm>
                <a:custGeom>
                  <a:rect b="b" l="l" r="r" t="t"/>
                  <a:pathLst>
                    <a:path extrusionOk="0" h="2" w="1">
                      <a:moveTo>
                        <a:pt x="1" y="2"/>
                      </a:moveTo>
                      <a:lnTo>
                        <a:pt x="1" y="0"/>
                      </a:lnTo>
                      <a:lnTo>
                        <a:pt x="1" y="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6"/>
                <p:cNvSpPr/>
                <p:nvPr/>
              </p:nvSpPr>
              <p:spPr>
                <a:xfrm>
                  <a:off x="2485538" y="1162053"/>
                  <a:ext cx="94500" cy="84652"/>
                </a:xfrm>
                <a:custGeom>
                  <a:rect b="b" l="l" r="r" t="t"/>
                  <a:pathLst>
                    <a:path extrusionOk="0" h="2424" w="2706">
                      <a:moveTo>
                        <a:pt x="296" y="771"/>
                      </a:moveTo>
                      <a:lnTo>
                        <a:pt x="296" y="771"/>
                      </a:lnTo>
                      <a:cubicBezTo>
                        <a:pt x="297" y="773"/>
                        <a:pt x="298" y="774"/>
                        <a:pt x="301" y="778"/>
                      </a:cubicBezTo>
                      <a:cubicBezTo>
                        <a:pt x="297" y="774"/>
                        <a:pt x="297" y="773"/>
                        <a:pt x="296" y="771"/>
                      </a:cubicBezTo>
                      <a:close/>
                      <a:moveTo>
                        <a:pt x="1076" y="1"/>
                      </a:moveTo>
                      <a:cubicBezTo>
                        <a:pt x="729" y="82"/>
                        <a:pt x="365" y="186"/>
                        <a:pt x="0" y="318"/>
                      </a:cubicBezTo>
                      <a:cubicBezTo>
                        <a:pt x="91" y="477"/>
                        <a:pt x="192" y="632"/>
                        <a:pt x="300" y="779"/>
                      </a:cubicBezTo>
                      <a:lnTo>
                        <a:pt x="300" y="779"/>
                      </a:lnTo>
                      <a:cubicBezTo>
                        <a:pt x="300" y="779"/>
                        <a:pt x="299" y="778"/>
                        <a:pt x="298" y="778"/>
                      </a:cubicBezTo>
                      <a:lnTo>
                        <a:pt x="298" y="778"/>
                      </a:lnTo>
                      <a:cubicBezTo>
                        <a:pt x="434" y="955"/>
                        <a:pt x="577" y="1126"/>
                        <a:pt x="733" y="1285"/>
                      </a:cubicBezTo>
                      <a:cubicBezTo>
                        <a:pt x="885" y="1438"/>
                        <a:pt x="1047" y="1583"/>
                        <a:pt x="1216" y="1718"/>
                      </a:cubicBezTo>
                      <a:cubicBezTo>
                        <a:pt x="1214" y="1717"/>
                        <a:pt x="1209" y="1713"/>
                        <a:pt x="1207" y="1711"/>
                      </a:cubicBezTo>
                      <a:lnTo>
                        <a:pt x="1207" y="1711"/>
                      </a:lnTo>
                      <a:cubicBezTo>
                        <a:pt x="1385" y="1851"/>
                        <a:pt x="1571" y="1980"/>
                        <a:pt x="1766" y="2096"/>
                      </a:cubicBezTo>
                      <a:cubicBezTo>
                        <a:pt x="1902" y="2176"/>
                        <a:pt x="2043" y="2251"/>
                        <a:pt x="2185" y="2319"/>
                      </a:cubicBezTo>
                      <a:cubicBezTo>
                        <a:pt x="2358" y="2360"/>
                        <a:pt x="2532" y="2396"/>
                        <a:pt x="2706" y="2424"/>
                      </a:cubicBezTo>
                      <a:cubicBezTo>
                        <a:pt x="2682" y="2404"/>
                        <a:pt x="2658" y="2384"/>
                        <a:pt x="2636" y="2363"/>
                      </a:cubicBezTo>
                      <a:cubicBezTo>
                        <a:pt x="2390" y="2148"/>
                        <a:pt x="2176" y="1899"/>
                        <a:pt x="1985" y="1634"/>
                      </a:cubicBezTo>
                      <a:cubicBezTo>
                        <a:pt x="1617" y="1127"/>
                        <a:pt x="1327" y="571"/>
                        <a:pt x="10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6"/>
                <p:cNvSpPr/>
                <p:nvPr/>
              </p:nvSpPr>
              <p:spPr>
                <a:xfrm>
                  <a:off x="2467414" y="1174416"/>
                  <a:ext cx="78645" cy="64153"/>
                </a:xfrm>
                <a:custGeom>
                  <a:rect b="b" l="l" r="r" t="t"/>
                  <a:pathLst>
                    <a:path extrusionOk="0" h="1837" w="2252">
                      <a:moveTo>
                        <a:pt x="424" y="0"/>
                      </a:moveTo>
                      <a:cubicBezTo>
                        <a:pt x="316" y="39"/>
                        <a:pt x="207" y="83"/>
                        <a:pt x="99" y="129"/>
                      </a:cubicBezTo>
                      <a:cubicBezTo>
                        <a:pt x="79" y="137"/>
                        <a:pt x="65" y="156"/>
                        <a:pt x="64" y="177"/>
                      </a:cubicBezTo>
                      <a:lnTo>
                        <a:pt x="57" y="177"/>
                      </a:lnTo>
                      <a:cubicBezTo>
                        <a:pt x="51" y="177"/>
                        <a:pt x="47" y="178"/>
                        <a:pt x="42" y="180"/>
                      </a:cubicBezTo>
                      <a:cubicBezTo>
                        <a:pt x="26" y="185"/>
                        <a:pt x="13" y="199"/>
                        <a:pt x="6" y="214"/>
                      </a:cubicBezTo>
                      <a:cubicBezTo>
                        <a:pt x="0" y="228"/>
                        <a:pt x="0" y="245"/>
                        <a:pt x="6" y="256"/>
                      </a:cubicBezTo>
                      <a:cubicBezTo>
                        <a:pt x="50" y="348"/>
                        <a:pt x="97" y="432"/>
                        <a:pt x="152" y="515"/>
                      </a:cubicBezTo>
                      <a:cubicBezTo>
                        <a:pt x="203" y="594"/>
                        <a:pt x="268" y="673"/>
                        <a:pt x="358" y="771"/>
                      </a:cubicBezTo>
                      <a:cubicBezTo>
                        <a:pt x="493" y="921"/>
                        <a:pt x="663" y="1062"/>
                        <a:pt x="873" y="1204"/>
                      </a:cubicBezTo>
                      <a:cubicBezTo>
                        <a:pt x="1215" y="1433"/>
                        <a:pt x="1618" y="1625"/>
                        <a:pt x="2111" y="1791"/>
                      </a:cubicBezTo>
                      <a:cubicBezTo>
                        <a:pt x="2156" y="1806"/>
                        <a:pt x="2203" y="1821"/>
                        <a:pt x="2252" y="1836"/>
                      </a:cubicBezTo>
                      <a:cubicBezTo>
                        <a:pt x="2046" y="1716"/>
                        <a:pt x="1850" y="1580"/>
                        <a:pt x="1665" y="1433"/>
                      </a:cubicBezTo>
                      <a:cubicBezTo>
                        <a:pt x="1375" y="1204"/>
                        <a:pt x="1110" y="945"/>
                        <a:pt x="875" y="656"/>
                      </a:cubicBezTo>
                      <a:cubicBezTo>
                        <a:pt x="762" y="518"/>
                        <a:pt x="657" y="376"/>
                        <a:pt x="562" y="227"/>
                      </a:cubicBezTo>
                      <a:cubicBezTo>
                        <a:pt x="514" y="152"/>
                        <a:pt x="469" y="76"/>
                        <a:pt x="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6"/>
                <p:cNvSpPr/>
                <p:nvPr/>
              </p:nvSpPr>
              <p:spPr>
                <a:xfrm>
                  <a:off x="2466541" y="917603"/>
                  <a:ext cx="313010" cy="276027"/>
                </a:xfrm>
                <a:custGeom>
                  <a:rect b="b" l="l" r="r" t="t"/>
                  <a:pathLst>
                    <a:path extrusionOk="0" h="7904" w="8963">
                      <a:moveTo>
                        <a:pt x="4610" y="0"/>
                      </a:moveTo>
                      <a:cubicBezTo>
                        <a:pt x="4600" y="2"/>
                        <a:pt x="4593" y="2"/>
                        <a:pt x="4583" y="2"/>
                      </a:cubicBezTo>
                      <a:cubicBezTo>
                        <a:pt x="4501" y="3"/>
                        <a:pt x="4427" y="13"/>
                        <a:pt x="4358" y="29"/>
                      </a:cubicBezTo>
                      <a:cubicBezTo>
                        <a:pt x="4287" y="44"/>
                        <a:pt x="4208" y="73"/>
                        <a:pt x="4128" y="114"/>
                      </a:cubicBezTo>
                      <a:cubicBezTo>
                        <a:pt x="4022" y="166"/>
                        <a:pt x="3914" y="238"/>
                        <a:pt x="3801" y="337"/>
                      </a:cubicBezTo>
                      <a:cubicBezTo>
                        <a:pt x="3677" y="443"/>
                        <a:pt x="3569" y="566"/>
                        <a:pt x="3479" y="673"/>
                      </a:cubicBezTo>
                      <a:cubicBezTo>
                        <a:pt x="3251" y="947"/>
                        <a:pt x="3072" y="1257"/>
                        <a:pt x="2941" y="1493"/>
                      </a:cubicBezTo>
                      <a:cubicBezTo>
                        <a:pt x="2758" y="1818"/>
                        <a:pt x="2598" y="2155"/>
                        <a:pt x="2477" y="2412"/>
                      </a:cubicBezTo>
                      <a:lnTo>
                        <a:pt x="2379" y="2622"/>
                      </a:lnTo>
                      <a:cubicBezTo>
                        <a:pt x="2290" y="2812"/>
                        <a:pt x="2201" y="3004"/>
                        <a:pt x="2108" y="3192"/>
                      </a:cubicBezTo>
                      <a:lnTo>
                        <a:pt x="2126" y="3162"/>
                      </a:lnTo>
                      <a:lnTo>
                        <a:pt x="2126" y="3162"/>
                      </a:lnTo>
                      <a:cubicBezTo>
                        <a:pt x="2060" y="3287"/>
                        <a:pt x="1998" y="3402"/>
                        <a:pt x="1932" y="3510"/>
                      </a:cubicBezTo>
                      <a:cubicBezTo>
                        <a:pt x="1828" y="3681"/>
                        <a:pt x="1716" y="3852"/>
                        <a:pt x="1609" y="4011"/>
                      </a:cubicBezTo>
                      <a:cubicBezTo>
                        <a:pt x="1490" y="4186"/>
                        <a:pt x="1367" y="4361"/>
                        <a:pt x="1245" y="4535"/>
                      </a:cubicBezTo>
                      <a:cubicBezTo>
                        <a:pt x="1109" y="4729"/>
                        <a:pt x="978" y="4922"/>
                        <a:pt x="856" y="5108"/>
                      </a:cubicBezTo>
                      <a:cubicBezTo>
                        <a:pt x="566" y="5553"/>
                        <a:pt x="372" y="5910"/>
                        <a:pt x="227" y="6266"/>
                      </a:cubicBezTo>
                      <a:cubicBezTo>
                        <a:pt x="95" y="6587"/>
                        <a:pt x="21" y="6897"/>
                        <a:pt x="0" y="7195"/>
                      </a:cubicBezTo>
                      <a:cubicBezTo>
                        <a:pt x="0" y="7236"/>
                        <a:pt x="0" y="7277"/>
                        <a:pt x="3" y="7317"/>
                      </a:cubicBezTo>
                      <a:cubicBezTo>
                        <a:pt x="4" y="7393"/>
                        <a:pt x="7" y="7467"/>
                        <a:pt x="13" y="7543"/>
                      </a:cubicBezTo>
                      <a:cubicBezTo>
                        <a:pt x="16" y="7553"/>
                        <a:pt x="19" y="7563"/>
                        <a:pt x="22" y="7573"/>
                      </a:cubicBezTo>
                      <a:lnTo>
                        <a:pt x="22" y="7573"/>
                      </a:lnTo>
                      <a:cubicBezTo>
                        <a:pt x="21" y="7573"/>
                        <a:pt x="21" y="7573"/>
                        <a:pt x="21" y="7572"/>
                      </a:cubicBezTo>
                      <a:lnTo>
                        <a:pt x="21" y="7572"/>
                      </a:lnTo>
                      <a:cubicBezTo>
                        <a:pt x="22" y="7575"/>
                        <a:pt x="23" y="7578"/>
                        <a:pt x="24" y="7581"/>
                      </a:cubicBezTo>
                      <a:lnTo>
                        <a:pt x="24" y="7581"/>
                      </a:lnTo>
                      <a:cubicBezTo>
                        <a:pt x="24" y="7582"/>
                        <a:pt x="25" y="7584"/>
                        <a:pt x="25" y="7585"/>
                      </a:cubicBezTo>
                      <a:cubicBezTo>
                        <a:pt x="25" y="7585"/>
                        <a:pt x="25" y="7584"/>
                        <a:pt x="25" y="7584"/>
                      </a:cubicBezTo>
                      <a:lnTo>
                        <a:pt x="25" y="7584"/>
                      </a:lnTo>
                      <a:cubicBezTo>
                        <a:pt x="28" y="7593"/>
                        <a:pt x="31" y="7602"/>
                        <a:pt x="33" y="7610"/>
                      </a:cubicBezTo>
                      <a:cubicBezTo>
                        <a:pt x="39" y="7614"/>
                        <a:pt x="44" y="7615"/>
                        <a:pt x="51" y="7619"/>
                      </a:cubicBezTo>
                      <a:cubicBezTo>
                        <a:pt x="95" y="7636"/>
                        <a:pt x="142" y="7650"/>
                        <a:pt x="189" y="7665"/>
                      </a:cubicBezTo>
                      <a:lnTo>
                        <a:pt x="220" y="7675"/>
                      </a:lnTo>
                      <a:cubicBezTo>
                        <a:pt x="274" y="7690"/>
                        <a:pt x="325" y="7705"/>
                        <a:pt x="379" y="7720"/>
                      </a:cubicBezTo>
                      <a:cubicBezTo>
                        <a:pt x="489" y="7752"/>
                        <a:pt x="604" y="7778"/>
                        <a:pt x="729" y="7802"/>
                      </a:cubicBezTo>
                      <a:cubicBezTo>
                        <a:pt x="951" y="7843"/>
                        <a:pt x="1183" y="7871"/>
                        <a:pt x="1418" y="7883"/>
                      </a:cubicBezTo>
                      <a:cubicBezTo>
                        <a:pt x="1533" y="7890"/>
                        <a:pt x="1647" y="7891"/>
                        <a:pt x="1763" y="7891"/>
                      </a:cubicBezTo>
                      <a:cubicBezTo>
                        <a:pt x="2082" y="7891"/>
                        <a:pt x="2422" y="7869"/>
                        <a:pt x="2827" y="7822"/>
                      </a:cubicBezTo>
                      <a:cubicBezTo>
                        <a:pt x="3279" y="7768"/>
                        <a:pt x="3734" y="7690"/>
                        <a:pt x="4175" y="7615"/>
                      </a:cubicBezTo>
                      <a:cubicBezTo>
                        <a:pt x="4676" y="7530"/>
                        <a:pt x="5195" y="7440"/>
                        <a:pt x="5709" y="7386"/>
                      </a:cubicBezTo>
                      <a:cubicBezTo>
                        <a:pt x="6003" y="7354"/>
                        <a:pt x="6273" y="7340"/>
                        <a:pt x="6536" y="7340"/>
                      </a:cubicBezTo>
                      <a:cubicBezTo>
                        <a:pt x="6598" y="7340"/>
                        <a:pt x="6658" y="7340"/>
                        <a:pt x="6720" y="7343"/>
                      </a:cubicBezTo>
                      <a:cubicBezTo>
                        <a:pt x="7129" y="7357"/>
                        <a:pt x="7513" y="7415"/>
                        <a:pt x="7873" y="7524"/>
                      </a:cubicBezTo>
                      <a:cubicBezTo>
                        <a:pt x="7955" y="7550"/>
                        <a:pt x="8035" y="7578"/>
                        <a:pt x="8115" y="7608"/>
                      </a:cubicBezTo>
                      <a:cubicBezTo>
                        <a:pt x="8213" y="7637"/>
                        <a:pt x="8309" y="7670"/>
                        <a:pt x="8406" y="7706"/>
                      </a:cubicBezTo>
                      <a:cubicBezTo>
                        <a:pt x="8559" y="7766"/>
                        <a:pt x="8710" y="7831"/>
                        <a:pt x="8856" y="7904"/>
                      </a:cubicBezTo>
                      <a:cubicBezTo>
                        <a:pt x="8873" y="7890"/>
                        <a:pt x="8886" y="7872"/>
                        <a:pt x="8889" y="7855"/>
                      </a:cubicBezTo>
                      <a:cubicBezTo>
                        <a:pt x="8904" y="7785"/>
                        <a:pt x="8921" y="7713"/>
                        <a:pt x="8931" y="7641"/>
                      </a:cubicBezTo>
                      <a:cubicBezTo>
                        <a:pt x="8943" y="7568"/>
                        <a:pt x="8949" y="7495"/>
                        <a:pt x="8953" y="7422"/>
                      </a:cubicBezTo>
                      <a:cubicBezTo>
                        <a:pt x="8962" y="7253"/>
                        <a:pt x="8951" y="7081"/>
                        <a:pt x="8939" y="6951"/>
                      </a:cubicBezTo>
                      <a:cubicBezTo>
                        <a:pt x="8918" y="6699"/>
                        <a:pt x="8863" y="6429"/>
                        <a:pt x="8777" y="6150"/>
                      </a:cubicBezTo>
                      <a:cubicBezTo>
                        <a:pt x="8603" y="5591"/>
                        <a:pt x="8314" y="5083"/>
                        <a:pt x="8079" y="4704"/>
                      </a:cubicBezTo>
                      <a:cubicBezTo>
                        <a:pt x="7952" y="4499"/>
                        <a:pt x="7821" y="4296"/>
                        <a:pt x="7688" y="4095"/>
                      </a:cubicBezTo>
                      <a:lnTo>
                        <a:pt x="7639" y="4018"/>
                      </a:lnTo>
                      <a:lnTo>
                        <a:pt x="7582" y="3931"/>
                      </a:lnTo>
                      <a:cubicBezTo>
                        <a:pt x="7487" y="3786"/>
                        <a:pt x="7389" y="3637"/>
                        <a:pt x="7302" y="3482"/>
                      </a:cubicBezTo>
                      <a:cubicBezTo>
                        <a:pt x="7177" y="3260"/>
                        <a:pt x="7071" y="3024"/>
                        <a:pt x="6968" y="2796"/>
                      </a:cubicBezTo>
                      <a:lnTo>
                        <a:pt x="6896" y="2640"/>
                      </a:lnTo>
                      <a:cubicBezTo>
                        <a:pt x="6749" y="2322"/>
                        <a:pt x="6584" y="1961"/>
                        <a:pt x="6397" y="1616"/>
                      </a:cubicBezTo>
                      <a:cubicBezTo>
                        <a:pt x="6188" y="1223"/>
                        <a:pt x="5992" y="925"/>
                        <a:pt x="5785" y="675"/>
                      </a:cubicBezTo>
                      <a:cubicBezTo>
                        <a:pt x="5547" y="388"/>
                        <a:pt x="5292" y="189"/>
                        <a:pt x="5024" y="82"/>
                      </a:cubicBezTo>
                      <a:cubicBezTo>
                        <a:pt x="4897" y="28"/>
                        <a:pt x="4753" y="0"/>
                        <a:pt x="4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6"/>
                <p:cNvSpPr/>
                <p:nvPr/>
              </p:nvSpPr>
              <p:spPr>
                <a:xfrm>
                  <a:off x="2482395" y="1109811"/>
                  <a:ext cx="43618" cy="61464"/>
                </a:xfrm>
                <a:custGeom>
                  <a:rect b="b" l="l" r="r" t="t"/>
                  <a:pathLst>
                    <a:path extrusionOk="0" h="1760" w="1249">
                      <a:moveTo>
                        <a:pt x="858" y="0"/>
                      </a:moveTo>
                      <a:cubicBezTo>
                        <a:pt x="774" y="5"/>
                        <a:pt x="689" y="32"/>
                        <a:pt x="620" y="76"/>
                      </a:cubicBezTo>
                      <a:cubicBezTo>
                        <a:pt x="513" y="148"/>
                        <a:pt x="435" y="252"/>
                        <a:pt x="363" y="355"/>
                      </a:cubicBezTo>
                      <a:cubicBezTo>
                        <a:pt x="292" y="459"/>
                        <a:pt x="235" y="573"/>
                        <a:pt x="188" y="691"/>
                      </a:cubicBezTo>
                      <a:cubicBezTo>
                        <a:pt x="80" y="963"/>
                        <a:pt x="0" y="1270"/>
                        <a:pt x="87" y="1559"/>
                      </a:cubicBezTo>
                      <a:cubicBezTo>
                        <a:pt x="125" y="1687"/>
                        <a:pt x="243" y="1760"/>
                        <a:pt x="368" y="1760"/>
                      </a:cubicBezTo>
                      <a:cubicBezTo>
                        <a:pt x="395" y="1760"/>
                        <a:pt x="422" y="1756"/>
                        <a:pt x="449" y="1749"/>
                      </a:cubicBezTo>
                      <a:cubicBezTo>
                        <a:pt x="740" y="1671"/>
                        <a:pt x="946" y="1431"/>
                        <a:pt x="1070" y="1167"/>
                      </a:cubicBezTo>
                      <a:cubicBezTo>
                        <a:pt x="1132" y="1033"/>
                        <a:pt x="1181" y="889"/>
                        <a:pt x="1207" y="744"/>
                      </a:cubicBezTo>
                      <a:cubicBezTo>
                        <a:pt x="1235" y="601"/>
                        <a:pt x="1248" y="449"/>
                        <a:pt x="1230" y="304"/>
                      </a:cubicBezTo>
                      <a:cubicBezTo>
                        <a:pt x="1229" y="252"/>
                        <a:pt x="1214" y="201"/>
                        <a:pt x="1185" y="154"/>
                      </a:cubicBezTo>
                      <a:cubicBezTo>
                        <a:pt x="1157" y="111"/>
                        <a:pt x="1120" y="76"/>
                        <a:pt x="1074" y="50"/>
                      </a:cubicBezTo>
                      <a:cubicBezTo>
                        <a:pt x="1036" y="29"/>
                        <a:pt x="999" y="20"/>
                        <a:pt x="957" y="16"/>
                      </a:cubicBezTo>
                      <a:cubicBezTo>
                        <a:pt x="925" y="6"/>
                        <a:pt x="891" y="0"/>
                        <a:pt x="85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6"/>
                <p:cNvSpPr/>
                <p:nvPr/>
              </p:nvSpPr>
              <p:spPr>
                <a:xfrm>
                  <a:off x="2532228" y="1075099"/>
                  <a:ext cx="20639" cy="33351"/>
                </a:xfrm>
                <a:custGeom>
                  <a:rect b="b" l="l" r="r" t="t"/>
                  <a:pathLst>
                    <a:path extrusionOk="0" h="955" w="591">
                      <a:moveTo>
                        <a:pt x="421" y="0"/>
                      </a:moveTo>
                      <a:cubicBezTo>
                        <a:pt x="389" y="0"/>
                        <a:pt x="360" y="11"/>
                        <a:pt x="334" y="28"/>
                      </a:cubicBezTo>
                      <a:cubicBezTo>
                        <a:pt x="314" y="40"/>
                        <a:pt x="296" y="54"/>
                        <a:pt x="278" y="69"/>
                      </a:cubicBezTo>
                      <a:cubicBezTo>
                        <a:pt x="252" y="74"/>
                        <a:pt x="230" y="93"/>
                        <a:pt x="215" y="116"/>
                      </a:cubicBezTo>
                      <a:cubicBezTo>
                        <a:pt x="208" y="129"/>
                        <a:pt x="200" y="143"/>
                        <a:pt x="193" y="156"/>
                      </a:cubicBezTo>
                      <a:cubicBezTo>
                        <a:pt x="146" y="212"/>
                        <a:pt x="107" y="274"/>
                        <a:pt x="77" y="339"/>
                      </a:cubicBezTo>
                      <a:cubicBezTo>
                        <a:pt x="45" y="404"/>
                        <a:pt x="27" y="475"/>
                        <a:pt x="15" y="546"/>
                      </a:cubicBezTo>
                      <a:cubicBezTo>
                        <a:pt x="1" y="617"/>
                        <a:pt x="4" y="691"/>
                        <a:pt x="13" y="762"/>
                      </a:cubicBezTo>
                      <a:cubicBezTo>
                        <a:pt x="16" y="790"/>
                        <a:pt x="27" y="814"/>
                        <a:pt x="41" y="836"/>
                      </a:cubicBezTo>
                      <a:cubicBezTo>
                        <a:pt x="44" y="855"/>
                        <a:pt x="49" y="876"/>
                        <a:pt x="55" y="895"/>
                      </a:cubicBezTo>
                      <a:cubicBezTo>
                        <a:pt x="62" y="917"/>
                        <a:pt x="85" y="938"/>
                        <a:pt x="106" y="946"/>
                      </a:cubicBezTo>
                      <a:cubicBezTo>
                        <a:pt x="118" y="952"/>
                        <a:pt x="130" y="955"/>
                        <a:pt x="141" y="955"/>
                      </a:cubicBezTo>
                      <a:cubicBezTo>
                        <a:pt x="161" y="955"/>
                        <a:pt x="181" y="947"/>
                        <a:pt x="201" y="936"/>
                      </a:cubicBezTo>
                      <a:cubicBezTo>
                        <a:pt x="340" y="856"/>
                        <a:pt x="438" y="724"/>
                        <a:pt x="505" y="580"/>
                      </a:cubicBezTo>
                      <a:cubicBezTo>
                        <a:pt x="572" y="439"/>
                        <a:pt x="590" y="274"/>
                        <a:pt x="554" y="122"/>
                      </a:cubicBezTo>
                      <a:cubicBezTo>
                        <a:pt x="552" y="97"/>
                        <a:pt x="542" y="75"/>
                        <a:pt x="528" y="56"/>
                      </a:cubicBezTo>
                      <a:cubicBezTo>
                        <a:pt x="513" y="35"/>
                        <a:pt x="494" y="21"/>
                        <a:pt x="472" y="11"/>
                      </a:cubicBezTo>
                      <a:cubicBezTo>
                        <a:pt x="455" y="5"/>
                        <a:pt x="437" y="0"/>
                        <a:pt x="421"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6"/>
                <p:cNvSpPr/>
                <p:nvPr/>
              </p:nvSpPr>
              <p:spPr>
                <a:xfrm>
                  <a:off x="2542320" y="1116900"/>
                  <a:ext cx="17776" cy="33176"/>
                </a:xfrm>
                <a:custGeom>
                  <a:rect b="b" l="l" r="r" t="t"/>
                  <a:pathLst>
                    <a:path extrusionOk="0" h="950" w="509">
                      <a:moveTo>
                        <a:pt x="325" y="0"/>
                      </a:moveTo>
                      <a:cubicBezTo>
                        <a:pt x="319" y="2"/>
                        <a:pt x="314" y="2"/>
                        <a:pt x="308" y="3"/>
                      </a:cubicBezTo>
                      <a:cubicBezTo>
                        <a:pt x="267" y="9"/>
                        <a:pt x="238" y="29"/>
                        <a:pt x="210" y="58"/>
                      </a:cubicBezTo>
                      <a:cubicBezTo>
                        <a:pt x="127" y="141"/>
                        <a:pt x="72" y="250"/>
                        <a:pt x="39" y="362"/>
                      </a:cubicBezTo>
                      <a:cubicBezTo>
                        <a:pt x="22" y="423"/>
                        <a:pt x="11" y="485"/>
                        <a:pt x="9" y="547"/>
                      </a:cubicBezTo>
                      <a:cubicBezTo>
                        <a:pt x="0" y="595"/>
                        <a:pt x="2" y="645"/>
                        <a:pt x="5" y="693"/>
                      </a:cubicBezTo>
                      <a:cubicBezTo>
                        <a:pt x="9" y="755"/>
                        <a:pt x="31" y="818"/>
                        <a:pt x="53" y="874"/>
                      </a:cubicBezTo>
                      <a:cubicBezTo>
                        <a:pt x="73" y="920"/>
                        <a:pt x="121" y="950"/>
                        <a:pt x="168" y="950"/>
                      </a:cubicBezTo>
                      <a:cubicBezTo>
                        <a:pt x="191" y="950"/>
                        <a:pt x="215" y="942"/>
                        <a:pt x="235" y="927"/>
                      </a:cubicBezTo>
                      <a:cubicBezTo>
                        <a:pt x="350" y="833"/>
                        <a:pt x="428" y="713"/>
                        <a:pt x="467" y="569"/>
                      </a:cubicBezTo>
                      <a:cubicBezTo>
                        <a:pt x="507" y="425"/>
                        <a:pt x="508" y="278"/>
                        <a:pt x="474" y="131"/>
                      </a:cubicBezTo>
                      <a:cubicBezTo>
                        <a:pt x="471" y="105"/>
                        <a:pt x="463" y="83"/>
                        <a:pt x="446" y="60"/>
                      </a:cubicBezTo>
                      <a:cubicBezTo>
                        <a:pt x="431" y="38"/>
                        <a:pt x="410" y="22"/>
                        <a:pt x="384" y="11"/>
                      </a:cubicBezTo>
                      <a:cubicBezTo>
                        <a:pt x="366" y="3"/>
                        <a:pt x="346" y="0"/>
                        <a:pt x="32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6"/>
                <p:cNvSpPr/>
                <p:nvPr/>
              </p:nvSpPr>
              <p:spPr>
                <a:xfrm>
                  <a:off x="2552727" y="1022298"/>
                  <a:ext cx="29405" cy="43688"/>
                </a:xfrm>
                <a:custGeom>
                  <a:rect b="b" l="l" r="r" t="t"/>
                  <a:pathLst>
                    <a:path extrusionOk="0" h="1251" w="842">
                      <a:moveTo>
                        <a:pt x="510" y="1"/>
                      </a:moveTo>
                      <a:cubicBezTo>
                        <a:pt x="500" y="1"/>
                        <a:pt x="491" y="1"/>
                        <a:pt x="480" y="4"/>
                      </a:cubicBezTo>
                      <a:cubicBezTo>
                        <a:pt x="442" y="8"/>
                        <a:pt x="408" y="21"/>
                        <a:pt x="375" y="42"/>
                      </a:cubicBezTo>
                      <a:lnTo>
                        <a:pt x="373" y="42"/>
                      </a:lnTo>
                      <a:cubicBezTo>
                        <a:pt x="300" y="75"/>
                        <a:pt x="242" y="131"/>
                        <a:pt x="197" y="197"/>
                      </a:cubicBezTo>
                      <a:cubicBezTo>
                        <a:pt x="104" y="331"/>
                        <a:pt x="50" y="491"/>
                        <a:pt x="17" y="650"/>
                      </a:cubicBezTo>
                      <a:cubicBezTo>
                        <a:pt x="2" y="724"/>
                        <a:pt x="1" y="800"/>
                        <a:pt x="1" y="876"/>
                      </a:cubicBezTo>
                      <a:cubicBezTo>
                        <a:pt x="1" y="959"/>
                        <a:pt x="24" y="1039"/>
                        <a:pt x="68" y="1108"/>
                      </a:cubicBezTo>
                      <a:cubicBezTo>
                        <a:pt x="128" y="1202"/>
                        <a:pt x="238" y="1251"/>
                        <a:pt x="346" y="1251"/>
                      </a:cubicBezTo>
                      <a:cubicBezTo>
                        <a:pt x="362" y="1251"/>
                        <a:pt x="378" y="1249"/>
                        <a:pt x="394" y="1247"/>
                      </a:cubicBezTo>
                      <a:cubicBezTo>
                        <a:pt x="469" y="1236"/>
                        <a:pt x="538" y="1202"/>
                        <a:pt x="597" y="1160"/>
                      </a:cubicBezTo>
                      <a:cubicBezTo>
                        <a:pt x="671" y="1108"/>
                        <a:pt x="721" y="1029"/>
                        <a:pt x="761" y="951"/>
                      </a:cubicBezTo>
                      <a:cubicBezTo>
                        <a:pt x="775" y="926"/>
                        <a:pt x="783" y="898"/>
                        <a:pt x="793" y="870"/>
                      </a:cubicBezTo>
                      <a:cubicBezTo>
                        <a:pt x="807" y="828"/>
                        <a:pt x="816" y="785"/>
                        <a:pt x="825" y="742"/>
                      </a:cubicBezTo>
                      <a:cubicBezTo>
                        <a:pt x="841" y="661"/>
                        <a:pt x="839" y="574"/>
                        <a:pt x="834" y="494"/>
                      </a:cubicBezTo>
                      <a:cubicBezTo>
                        <a:pt x="830" y="422"/>
                        <a:pt x="815" y="350"/>
                        <a:pt x="794" y="281"/>
                      </a:cubicBezTo>
                      <a:cubicBezTo>
                        <a:pt x="775" y="215"/>
                        <a:pt x="746" y="153"/>
                        <a:pt x="706" y="100"/>
                      </a:cubicBezTo>
                      <a:cubicBezTo>
                        <a:pt x="659" y="38"/>
                        <a:pt x="587" y="1"/>
                        <a:pt x="51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6"/>
                <p:cNvSpPr/>
                <p:nvPr/>
              </p:nvSpPr>
              <p:spPr>
                <a:xfrm>
                  <a:off x="2644047" y="939150"/>
                  <a:ext cx="66842" cy="116467"/>
                </a:xfrm>
                <a:custGeom>
                  <a:rect b="b" l="l" r="r" t="t"/>
                  <a:pathLst>
                    <a:path extrusionOk="0" h="3335" w="1914">
                      <a:moveTo>
                        <a:pt x="533" y="783"/>
                      </a:moveTo>
                      <a:lnTo>
                        <a:pt x="533" y="783"/>
                      </a:lnTo>
                      <a:cubicBezTo>
                        <a:pt x="534" y="783"/>
                        <a:pt x="534" y="784"/>
                        <a:pt x="534" y="784"/>
                      </a:cubicBezTo>
                      <a:lnTo>
                        <a:pt x="534" y="784"/>
                      </a:lnTo>
                      <a:cubicBezTo>
                        <a:pt x="534" y="784"/>
                        <a:pt x="534" y="783"/>
                        <a:pt x="533" y="783"/>
                      </a:cubicBezTo>
                      <a:close/>
                      <a:moveTo>
                        <a:pt x="1528" y="2502"/>
                      </a:moveTo>
                      <a:lnTo>
                        <a:pt x="1528" y="2502"/>
                      </a:lnTo>
                      <a:cubicBezTo>
                        <a:pt x="1529" y="2503"/>
                        <a:pt x="1530" y="2505"/>
                        <a:pt x="1531" y="2506"/>
                      </a:cubicBezTo>
                      <a:lnTo>
                        <a:pt x="1531" y="2506"/>
                      </a:lnTo>
                      <a:cubicBezTo>
                        <a:pt x="1530" y="2505"/>
                        <a:pt x="1529" y="2504"/>
                        <a:pt x="1528" y="2502"/>
                      </a:cubicBezTo>
                      <a:close/>
                      <a:moveTo>
                        <a:pt x="53" y="0"/>
                      </a:moveTo>
                      <a:cubicBezTo>
                        <a:pt x="39" y="0"/>
                        <a:pt x="27" y="7"/>
                        <a:pt x="17" y="17"/>
                      </a:cubicBezTo>
                      <a:cubicBezTo>
                        <a:pt x="0" y="38"/>
                        <a:pt x="2" y="68"/>
                        <a:pt x="22" y="87"/>
                      </a:cubicBezTo>
                      <a:cubicBezTo>
                        <a:pt x="78" y="138"/>
                        <a:pt x="131" y="194"/>
                        <a:pt x="182" y="251"/>
                      </a:cubicBezTo>
                      <a:lnTo>
                        <a:pt x="182" y="251"/>
                      </a:lnTo>
                      <a:lnTo>
                        <a:pt x="184" y="253"/>
                      </a:lnTo>
                      <a:cubicBezTo>
                        <a:pt x="184" y="253"/>
                        <a:pt x="183" y="252"/>
                        <a:pt x="183" y="252"/>
                      </a:cubicBezTo>
                      <a:lnTo>
                        <a:pt x="183" y="252"/>
                      </a:lnTo>
                      <a:cubicBezTo>
                        <a:pt x="185" y="254"/>
                        <a:pt x="187" y="256"/>
                        <a:pt x="189" y="259"/>
                      </a:cubicBezTo>
                      <a:cubicBezTo>
                        <a:pt x="325" y="417"/>
                        <a:pt x="434" y="590"/>
                        <a:pt x="529" y="773"/>
                      </a:cubicBezTo>
                      <a:cubicBezTo>
                        <a:pt x="530" y="775"/>
                        <a:pt x="531" y="777"/>
                        <a:pt x="532" y="779"/>
                      </a:cubicBezTo>
                      <a:lnTo>
                        <a:pt x="532" y="779"/>
                      </a:lnTo>
                      <a:cubicBezTo>
                        <a:pt x="532" y="779"/>
                        <a:pt x="532" y="779"/>
                        <a:pt x="532" y="779"/>
                      </a:cubicBezTo>
                      <a:lnTo>
                        <a:pt x="532" y="779"/>
                      </a:lnTo>
                      <a:cubicBezTo>
                        <a:pt x="533" y="780"/>
                        <a:pt x="533" y="781"/>
                        <a:pt x="533" y="783"/>
                      </a:cubicBezTo>
                      <a:lnTo>
                        <a:pt x="533" y="783"/>
                      </a:lnTo>
                      <a:cubicBezTo>
                        <a:pt x="533" y="782"/>
                        <a:pt x="532" y="780"/>
                        <a:pt x="532" y="779"/>
                      </a:cubicBezTo>
                      <a:lnTo>
                        <a:pt x="532" y="779"/>
                      </a:lnTo>
                      <a:cubicBezTo>
                        <a:pt x="532" y="780"/>
                        <a:pt x="533" y="783"/>
                        <a:pt x="534" y="784"/>
                      </a:cubicBezTo>
                      <a:lnTo>
                        <a:pt x="534" y="784"/>
                      </a:lnTo>
                      <a:cubicBezTo>
                        <a:pt x="534" y="784"/>
                        <a:pt x="534" y="784"/>
                        <a:pt x="534" y="784"/>
                      </a:cubicBezTo>
                      <a:lnTo>
                        <a:pt x="534" y="784"/>
                      </a:lnTo>
                      <a:cubicBezTo>
                        <a:pt x="534" y="784"/>
                        <a:pt x="534" y="784"/>
                        <a:pt x="534" y="785"/>
                      </a:cubicBezTo>
                      <a:cubicBezTo>
                        <a:pt x="534" y="784"/>
                        <a:pt x="534" y="784"/>
                        <a:pt x="534" y="784"/>
                      </a:cubicBezTo>
                      <a:lnTo>
                        <a:pt x="534" y="784"/>
                      </a:lnTo>
                      <a:cubicBezTo>
                        <a:pt x="628" y="980"/>
                        <a:pt x="703" y="1180"/>
                        <a:pt x="771" y="1385"/>
                      </a:cubicBezTo>
                      <a:cubicBezTo>
                        <a:pt x="841" y="1599"/>
                        <a:pt x="903" y="1814"/>
                        <a:pt x="975" y="2028"/>
                      </a:cubicBezTo>
                      <a:cubicBezTo>
                        <a:pt x="1045" y="2241"/>
                        <a:pt x="1124" y="2449"/>
                        <a:pt x="1222" y="2654"/>
                      </a:cubicBezTo>
                      <a:cubicBezTo>
                        <a:pt x="1323" y="2868"/>
                        <a:pt x="1440" y="3079"/>
                        <a:pt x="1595" y="3263"/>
                      </a:cubicBezTo>
                      <a:cubicBezTo>
                        <a:pt x="1603" y="3272"/>
                        <a:pt x="1613" y="3283"/>
                        <a:pt x="1622" y="3293"/>
                      </a:cubicBezTo>
                      <a:cubicBezTo>
                        <a:pt x="1644" y="3312"/>
                        <a:pt x="1668" y="3325"/>
                        <a:pt x="1695" y="3332"/>
                      </a:cubicBezTo>
                      <a:cubicBezTo>
                        <a:pt x="1706" y="3334"/>
                        <a:pt x="1717" y="3335"/>
                        <a:pt x="1727" y="3335"/>
                      </a:cubicBezTo>
                      <a:cubicBezTo>
                        <a:pt x="1760" y="3335"/>
                        <a:pt x="1793" y="3325"/>
                        <a:pt x="1820" y="3307"/>
                      </a:cubicBezTo>
                      <a:cubicBezTo>
                        <a:pt x="1894" y="3257"/>
                        <a:pt x="1914" y="3155"/>
                        <a:pt x="1865" y="3082"/>
                      </a:cubicBezTo>
                      <a:cubicBezTo>
                        <a:pt x="1806" y="2992"/>
                        <a:pt x="1749" y="2902"/>
                        <a:pt x="1694" y="2810"/>
                      </a:cubicBezTo>
                      <a:cubicBezTo>
                        <a:pt x="1636" y="2712"/>
                        <a:pt x="1582" y="2610"/>
                        <a:pt x="1531" y="2506"/>
                      </a:cubicBezTo>
                      <a:lnTo>
                        <a:pt x="1531" y="2506"/>
                      </a:lnTo>
                      <a:cubicBezTo>
                        <a:pt x="1531" y="2507"/>
                        <a:pt x="1531" y="2508"/>
                        <a:pt x="1531" y="2510"/>
                      </a:cubicBezTo>
                      <a:cubicBezTo>
                        <a:pt x="1430" y="2302"/>
                        <a:pt x="1339" y="2088"/>
                        <a:pt x="1245" y="1875"/>
                      </a:cubicBezTo>
                      <a:cubicBezTo>
                        <a:pt x="1147" y="1650"/>
                        <a:pt x="1047" y="1428"/>
                        <a:pt x="935" y="1208"/>
                      </a:cubicBezTo>
                      <a:cubicBezTo>
                        <a:pt x="826" y="994"/>
                        <a:pt x="710" y="783"/>
                        <a:pt x="576" y="583"/>
                      </a:cubicBezTo>
                      <a:cubicBezTo>
                        <a:pt x="436" y="376"/>
                        <a:pt x="272" y="183"/>
                        <a:pt x="89" y="13"/>
                      </a:cubicBezTo>
                      <a:cubicBezTo>
                        <a:pt x="80" y="5"/>
                        <a:pt x="69" y="0"/>
                        <a:pt x="57" y="0"/>
                      </a:cubicBezTo>
                      <a:cubicBezTo>
                        <a:pt x="56" y="0"/>
                        <a:pt x="54" y="0"/>
                        <a:pt x="5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6"/>
                <p:cNvSpPr/>
                <p:nvPr/>
              </p:nvSpPr>
              <p:spPr>
                <a:xfrm>
                  <a:off x="2629205" y="938661"/>
                  <a:ext cx="23433" cy="34189"/>
                </a:xfrm>
                <a:custGeom>
                  <a:rect b="b" l="l" r="r" t="t"/>
                  <a:pathLst>
                    <a:path extrusionOk="0" h="979" w="671">
                      <a:moveTo>
                        <a:pt x="60" y="0"/>
                      </a:moveTo>
                      <a:cubicBezTo>
                        <a:pt x="44" y="0"/>
                        <a:pt x="27" y="8"/>
                        <a:pt x="15" y="20"/>
                      </a:cubicBezTo>
                      <a:cubicBezTo>
                        <a:pt x="6" y="32"/>
                        <a:pt x="0" y="48"/>
                        <a:pt x="0" y="65"/>
                      </a:cubicBezTo>
                      <a:cubicBezTo>
                        <a:pt x="0" y="82"/>
                        <a:pt x="8" y="94"/>
                        <a:pt x="21" y="107"/>
                      </a:cubicBezTo>
                      <a:cubicBezTo>
                        <a:pt x="25" y="110"/>
                        <a:pt x="31" y="116"/>
                        <a:pt x="36" y="122"/>
                      </a:cubicBezTo>
                      <a:lnTo>
                        <a:pt x="36" y="122"/>
                      </a:lnTo>
                      <a:lnTo>
                        <a:pt x="35" y="121"/>
                      </a:lnTo>
                      <a:lnTo>
                        <a:pt x="35" y="121"/>
                      </a:lnTo>
                      <a:cubicBezTo>
                        <a:pt x="35" y="122"/>
                        <a:pt x="35" y="122"/>
                        <a:pt x="37" y="123"/>
                      </a:cubicBezTo>
                      <a:lnTo>
                        <a:pt x="37" y="123"/>
                      </a:lnTo>
                      <a:cubicBezTo>
                        <a:pt x="37" y="123"/>
                        <a:pt x="38" y="124"/>
                        <a:pt x="39" y="125"/>
                      </a:cubicBezTo>
                      <a:cubicBezTo>
                        <a:pt x="102" y="201"/>
                        <a:pt x="160" y="279"/>
                        <a:pt x="215" y="360"/>
                      </a:cubicBezTo>
                      <a:cubicBezTo>
                        <a:pt x="269" y="440"/>
                        <a:pt x="316" y="524"/>
                        <a:pt x="359" y="608"/>
                      </a:cubicBezTo>
                      <a:cubicBezTo>
                        <a:pt x="407" y="709"/>
                        <a:pt x="449" y="812"/>
                        <a:pt x="487" y="917"/>
                      </a:cubicBezTo>
                      <a:cubicBezTo>
                        <a:pt x="501" y="955"/>
                        <a:pt x="536" y="979"/>
                        <a:pt x="575" y="979"/>
                      </a:cubicBezTo>
                      <a:cubicBezTo>
                        <a:pt x="585" y="979"/>
                        <a:pt x="595" y="977"/>
                        <a:pt x="605" y="974"/>
                      </a:cubicBezTo>
                      <a:cubicBezTo>
                        <a:pt x="627" y="967"/>
                        <a:pt x="646" y="950"/>
                        <a:pt x="656" y="930"/>
                      </a:cubicBezTo>
                      <a:cubicBezTo>
                        <a:pt x="667" y="909"/>
                        <a:pt x="671" y="880"/>
                        <a:pt x="661" y="859"/>
                      </a:cubicBezTo>
                      <a:cubicBezTo>
                        <a:pt x="591" y="710"/>
                        <a:pt x="509" y="567"/>
                        <a:pt x="420" y="429"/>
                      </a:cubicBezTo>
                      <a:cubicBezTo>
                        <a:pt x="326" y="282"/>
                        <a:pt x="220" y="144"/>
                        <a:pt x="102" y="17"/>
                      </a:cubicBezTo>
                      <a:cubicBezTo>
                        <a:pt x="91" y="6"/>
                        <a:pt x="77" y="1"/>
                        <a:pt x="64" y="1"/>
                      </a:cubicBezTo>
                      <a:cubicBezTo>
                        <a:pt x="62" y="1"/>
                        <a:pt x="61" y="0"/>
                        <a:pt x="6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6"/>
                <p:cNvSpPr/>
                <p:nvPr/>
              </p:nvSpPr>
              <p:spPr>
                <a:xfrm>
                  <a:off x="2580629" y="1222223"/>
                  <a:ext cx="120657" cy="197172"/>
                </a:xfrm>
                <a:custGeom>
                  <a:rect b="b" l="l" r="r" t="t"/>
                  <a:pathLst>
                    <a:path extrusionOk="0" h="5646" w="3455">
                      <a:moveTo>
                        <a:pt x="1340" y="1"/>
                      </a:moveTo>
                      <a:cubicBezTo>
                        <a:pt x="1296" y="1"/>
                        <a:pt x="1252" y="5"/>
                        <a:pt x="1202" y="17"/>
                      </a:cubicBezTo>
                      <a:cubicBezTo>
                        <a:pt x="1136" y="31"/>
                        <a:pt x="1067" y="63"/>
                        <a:pt x="996" y="108"/>
                      </a:cubicBezTo>
                      <a:cubicBezTo>
                        <a:pt x="930" y="153"/>
                        <a:pt x="865" y="211"/>
                        <a:pt x="797" y="285"/>
                      </a:cubicBezTo>
                      <a:cubicBezTo>
                        <a:pt x="730" y="361"/>
                        <a:pt x="665" y="449"/>
                        <a:pt x="601" y="556"/>
                      </a:cubicBezTo>
                      <a:cubicBezTo>
                        <a:pt x="527" y="680"/>
                        <a:pt x="458" y="819"/>
                        <a:pt x="385" y="997"/>
                      </a:cubicBezTo>
                      <a:cubicBezTo>
                        <a:pt x="276" y="1260"/>
                        <a:pt x="194" y="1557"/>
                        <a:pt x="132" y="1903"/>
                      </a:cubicBezTo>
                      <a:cubicBezTo>
                        <a:pt x="1" y="2642"/>
                        <a:pt x="1" y="3343"/>
                        <a:pt x="132" y="3983"/>
                      </a:cubicBezTo>
                      <a:cubicBezTo>
                        <a:pt x="197" y="4308"/>
                        <a:pt x="306" y="4599"/>
                        <a:pt x="454" y="4850"/>
                      </a:cubicBezTo>
                      <a:cubicBezTo>
                        <a:pt x="527" y="4975"/>
                        <a:pt x="617" y="5092"/>
                        <a:pt x="716" y="5201"/>
                      </a:cubicBezTo>
                      <a:cubicBezTo>
                        <a:pt x="759" y="5245"/>
                        <a:pt x="806" y="5287"/>
                        <a:pt x="854" y="5325"/>
                      </a:cubicBezTo>
                      <a:cubicBezTo>
                        <a:pt x="927" y="5382"/>
                        <a:pt x="989" y="5423"/>
                        <a:pt x="1047" y="5458"/>
                      </a:cubicBezTo>
                      <a:cubicBezTo>
                        <a:pt x="1165" y="5525"/>
                        <a:pt x="1303" y="5579"/>
                        <a:pt x="1448" y="5610"/>
                      </a:cubicBezTo>
                      <a:cubicBezTo>
                        <a:pt x="1559" y="5635"/>
                        <a:pt x="1677" y="5646"/>
                        <a:pt x="1800" y="5646"/>
                      </a:cubicBezTo>
                      <a:cubicBezTo>
                        <a:pt x="1840" y="5646"/>
                        <a:pt x="1880" y="5644"/>
                        <a:pt x="1918" y="5643"/>
                      </a:cubicBezTo>
                      <a:cubicBezTo>
                        <a:pt x="2276" y="5618"/>
                        <a:pt x="2772" y="5513"/>
                        <a:pt x="3104" y="5151"/>
                      </a:cubicBezTo>
                      <a:cubicBezTo>
                        <a:pt x="3267" y="4975"/>
                        <a:pt x="3373" y="4754"/>
                        <a:pt x="3413" y="4509"/>
                      </a:cubicBezTo>
                      <a:cubicBezTo>
                        <a:pt x="3455" y="4265"/>
                        <a:pt x="3437" y="4003"/>
                        <a:pt x="3360" y="3732"/>
                      </a:cubicBezTo>
                      <a:cubicBezTo>
                        <a:pt x="3326" y="3615"/>
                        <a:pt x="3278" y="3491"/>
                        <a:pt x="3209" y="3340"/>
                      </a:cubicBezTo>
                      <a:cubicBezTo>
                        <a:pt x="3179" y="3274"/>
                        <a:pt x="3143" y="3208"/>
                        <a:pt x="3106" y="3143"/>
                      </a:cubicBezTo>
                      <a:cubicBezTo>
                        <a:pt x="3063" y="3064"/>
                        <a:pt x="3019" y="2988"/>
                        <a:pt x="2974" y="2912"/>
                      </a:cubicBezTo>
                      <a:lnTo>
                        <a:pt x="2945" y="2861"/>
                      </a:lnTo>
                      <a:lnTo>
                        <a:pt x="2934" y="2840"/>
                      </a:lnTo>
                      <a:cubicBezTo>
                        <a:pt x="2738" y="2504"/>
                        <a:pt x="2537" y="2156"/>
                        <a:pt x="2384" y="1790"/>
                      </a:cubicBezTo>
                      <a:lnTo>
                        <a:pt x="2384" y="1790"/>
                      </a:lnTo>
                      <a:cubicBezTo>
                        <a:pt x="2384" y="1790"/>
                        <a:pt x="2386" y="1801"/>
                        <a:pt x="2386" y="1804"/>
                      </a:cubicBezTo>
                      <a:cubicBezTo>
                        <a:pt x="2386" y="1804"/>
                        <a:pt x="2389" y="1811"/>
                        <a:pt x="2390" y="1816"/>
                      </a:cubicBezTo>
                      <a:lnTo>
                        <a:pt x="2390" y="1816"/>
                      </a:lnTo>
                      <a:cubicBezTo>
                        <a:pt x="2348" y="1706"/>
                        <a:pt x="2316" y="1613"/>
                        <a:pt x="2290" y="1523"/>
                      </a:cubicBezTo>
                      <a:cubicBezTo>
                        <a:pt x="2265" y="1432"/>
                        <a:pt x="2244" y="1341"/>
                        <a:pt x="2223" y="1247"/>
                      </a:cubicBezTo>
                      <a:lnTo>
                        <a:pt x="2214" y="1207"/>
                      </a:lnTo>
                      <a:cubicBezTo>
                        <a:pt x="2164" y="993"/>
                        <a:pt x="2114" y="777"/>
                        <a:pt x="2033" y="571"/>
                      </a:cubicBezTo>
                      <a:cubicBezTo>
                        <a:pt x="1996" y="474"/>
                        <a:pt x="1952" y="393"/>
                        <a:pt x="1905" y="324"/>
                      </a:cubicBezTo>
                      <a:cubicBezTo>
                        <a:pt x="1853" y="251"/>
                        <a:pt x="1784" y="183"/>
                        <a:pt x="1686" y="113"/>
                      </a:cubicBezTo>
                      <a:cubicBezTo>
                        <a:pt x="1617" y="64"/>
                        <a:pt x="1537" y="27"/>
                        <a:pt x="1455" y="9"/>
                      </a:cubicBezTo>
                      <a:cubicBezTo>
                        <a:pt x="1417" y="3"/>
                        <a:pt x="1379" y="1"/>
                        <a:pt x="1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6"/>
                <p:cNvSpPr/>
                <p:nvPr/>
              </p:nvSpPr>
              <p:spPr>
                <a:xfrm>
                  <a:off x="2645478" y="1284523"/>
                  <a:ext cx="33107" cy="84408"/>
                </a:xfrm>
                <a:custGeom>
                  <a:rect b="b" l="l" r="r" t="t"/>
                  <a:pathLst>
                    <a:path extrusionOk="0" h="2417" w="948">
                      <a:moveTo>
                        <a:pt x="460" y="1111"/>
                      </a:moveTo>
                      <a:lnTo>
                        <a:pt x="460" y="1111"/>
                      </a:lnTo>
                      <a:cubicBezTo>
                        <a:pt x="460" y="1112"/>
                        <a:pt x="460" y="1112"/>
                        <a:pt x="460" y="1113"/>
                      </a:cubicBezTo>
                      <a:cubicBezTo>
                        <a:pt x="460" y="1112"/>
                        <a:pt x="460" y="1112"/>
                        <a:pt x="460" y="1111"/>
                      </a:cubicBezTo>
                      <a:close/>
                      <a:moveTo>
                        <a:pt x="53" y="0"/>
                      </a:moveTo>
                      <a:cubicBezTo>
                        <a:pt x="49" y="4"/>
                        <a:pt x="45" y="6"/>
                        <a:pt x="39" y="6"/>
                      </a:cubicBezTo>
                      <a:cubicBezTo>
                        <a:pt x="28" y="9"/>
                        <a:pt x="16" y="18"/>
                        <a:pt x="10" y="28"/>
                      </a:cubicBezTo>
                      <a:cubicBezTo>
                        <a:pt x="3" y="39"/>
                        <a:pt x="1" y="56"/>
                        <a:pt x="5" y="68"/>
                      </a:cubicBezTo>
                      <a:cubicBezTo>
                        <a:pt x="149" y="419"/>
                        <a:pt x="312" y="762"/>
                        <a:pt x="460" y="1111"/>
                      </a:cubicBezTo>
                      <a:lnTo>
                        <a:pt x="460" y="1111"/>
                      </a:lnTo>
                      <a:cubicBezTo>
                        <a:pt x="458" y="1108"/>
                        <a:pt x="457" y="1104"/>
                        <a:pt x="456" y="1101"/>
                      </a:cubicBezTo>
                      <a:lnTo>
                        <a:pt x="456" y="1101"/>
                      </a:lnTo>
                      <a:cubicBezTo>
                        <a:pt x="623" y="1501"/>
                        <a:pt x="771" y="1912"/>
                        <a:pt x="840" y="2342"/>
                      </a:cubicBezTo>
                      <a:lnTo>
                        <a:pt x="840" y="2340"/>
                      </a:lnTo>
                      <a:lnTo>
                        <a:pt x="844" y="2365"/>
                      </a:lnTo>
                      <a:cubicBezTo>
                        <a:pt x="846" y="2379"/>
                        <a:pt x="850" y="2390"/>
                        <a:pt x="859" y="2401"/>
                      </a:cubicBezTo>
                      <a:cubicBezTo>
                        <a:pt x="868" y="2411"/>
                        <a:pt x="881" y="2416"/>
                        <a:pt x="895" y="2416"/>
                      </a:cubicBezTo>
                      <a:cubicBezTo>
                        <a:pt x="909" y="2416"/>
                        <a:pt x="921" y="2411"/>
                        <a:pt x="932" y="2401"/>
                      </a:cubicBezTo>
                      <a:cubicBezTo>
                        <a:pt x="946" y="2387"/>
                        <a:pt x="948" y="2369"/>
                        <a:pt x="946" y="2351"/>
                      </a:cubicBezTo>
                      <a:cubicBezTo>
                        <a:pt x="937" y="2304"/>
                        <a:pt x="928" y="2257"/>
                        <a:pt x="920" y="2209"/>
                      </a:cubicBezTo>
                      <a:cubicBezTo>
                        <a:pt x="912" y="2162"/>
                        <a:pt x="901" y="2115"/>
                        <a:pt x="891" y="2070"/>
                      </a:cubicBezTo>
                      <a:cubicBezTo>
                        <a:pt x="866" y="1968"/>
                        <a:pt x="839" y="1864"/>
                        <a:pt x="810" y="1765"/>
                      </a:cubicBezTo>
                      <a:cubicBezTo>
                        <a:pt x="753" y="1574"/>
                        <a:pt x="681" y="1388"/>
                        <a:pt x="608" y="1203"/>
                      </a:cubicBezTo>
                      <a:cubicBezTo>
                        <a:pt x="460" y="840"/>
                        <a:pt x="292" y="488"/>
                        <a:pt x="139" y="125"/>
                      </a:cubicBezTo>
                      <a:lnTo>
                        <a:pt x="139" y="125"/>
                      </a:lnTo>
                      <a:cubicBezTo>
                        <a:pt x="140" y="129"/>
                        <a:pt x="141" y="133"/>
                        <a:pt x="143" y="137"/>
                      </a:cubicBezTo>
                      <a:cubicBezTo>
                        <a:pt x="129" y="104"/>
                        <a:pt x="115" y="71"/>
                        <a:pt x="104" y="39"/>
                      </a:cubicBezTo>
                      <a:cubicBezTo>
                        <a:pt x="99" y="27"/>
                        <a:pt x="93" y="15"/>
                        <a:pt x="79" y="7"/>
                      </a:cubicBezTo>
                      <a:cubicBezTo>
                        <a:pt x="71" y="4"/>
                        <a:pt x="63" y="0"/>
                        <a:pt x="5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6"/>
                <p:cNvSpPr/>
                <p:nvPr/>
              </p:nvSpPr>
              <p:spPr>
                <a:xfrm>
                  <a:off x="2659377" y="1354576"/>
                  <a:ext cx="10058" cy="35027"/>
                </a:xfrm>
                <a:custGeom>
                  <a:rect b="b" l="l" r="r" t="t"/>
                  <a:pathLst>
                    <a:path extrusionOk="0" h="1003" w="288">
                      <a:moveTo>
                        <a:pt x="64" y="1"/>
                      </a:moveTo>
                      <a:cubicBezTo>
                        <a:pt x="60" y="1"/>
                        <a:pt x="57" y="2"/>
                        <a:pt x="53" y="3"/>
                      </a:cubicBezTo>
                      <a:cubicBezTo>
                        <a:pt x="24" y="10"/>
                        <a:pt x="0" y="44"/>
                        <a:pt x="13" y="76"/>
                      </a:cubicBezTo>
                      <a:cubicBezTo>
                        <a:pt x="37" y="146"/>
                        <a:pt x="57" y="217"/>
                        <a:pt x="76" y="290"/>
                      </a:cubicBezTo>
                      <a:cubicBezTo>
                        <a:pt x="97" y="370"/>
                        <a:pt x="112" y="453"/>
                        <a:pt x="124" y="539"/>
                      </a:cubicBezTo>
                      <a:cubicBezTo>
                        <a:pt x="142" y="670"/>
                        <a:pt x="149" y="801"/>
                        <a:pt x="148" y="933"/>
                      </a:cubicBezTo>
                      <a:cubicBezTo>
                        <a:pt x="148" y="971"/>
                        <a:pt x="178" y="1002"/>
                        <a:pt x="217" y="1002"/>
                      </a:cubicBezTo>
                      <a:cubicBezTo>
                        <a:pt x="253" y="1002"/>
                        <a:pt x="287" y="971"/>
                        <a:pt x="286" y="933"/>
                      </a:cubicBezTo>
                      <a:cubicBezTo>
                        <a:pt x="279" y="631"/>
                        <a:pt x="224" y="333"/>
                        <a:pt x="127" y="44"/>
                      </a:cubicBezTo>
                      <a:cubicBezTo>
                        <a:pt x="118" y="21"/>
                        <a:pt x="95" y="2"/>
                        <a:pt x="69" y="2"/>
                      </a:cubicBezTo>
                      <a:cubicBezTo>
                        <a:pt x="67" y="1"/>
                        <a:pt x="65" y="1"/>
                        <a:pt x="64"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6"/>
                <p:cNvSpPr/>
                <p:nvPr/>
              </p:nvSpPr>
              <p:spPr>
                <a:xfrm>
                  <a:off x="2464900" y="1171273"/>
                  <a:ext cx="311648" cy="24376"/>
                </a:xfrm>
                <a:custGeom>
                  <a:rect b="b" l="l" r="r" t="t"/>
                  <a:pathLst>
                    <a:path extrusionOk="0" h="698" w="8924">
                      <a:moveTo>
                        <a:pt x="4470" y="353"/>
                      </a:moveTo>
                      <a:lnTo>
                        <a:pt x="4470" y="353"/>
                      </a:lnTo>
                      <a:cubicBezTo>
                        <a:pt x="4465" y="355"/>
                        <a:pt x="4459" y="357"/>
                        <a:pt x="4457" y="357"/>
                      </a:cubicBezTo>
                      <a:cubicBezTo>
                        <a:pt x="4461" y="357"/>
                        <a:pt x="4465" y="355"/>
                        <a:pt x="4470" y="353"/>
                      </a:cubicBezTo>
                      <a:close/>
                      <a:moveTo>
                        <a:pt x="8643" y="571"/>
                      </a:moveTo>
                      <a:lnTo>
                        <a:pt x="8643" y="571"/>
                      </a:lnTo>
                      <a:cubicBezTo>
                        <a:pt x="8645" y="572"/>
                        <a:pt x="8647" y="573"/>
                        <a:pt x="8649" y="573"/>
                      </a:cubicBezTo>
                      <a:cubicBezTo>
                        <a:pt x="8647" y="573"/>
                        <a:pt x="8645" y="572"/>
                        <a:pt x="8643" y="571"/>
                      </a:cubicBezTo>
                      <a:close/>
                      <a:moveTo>
                        <a:pt x="6295" y="1"/>
                      </a:moveTo>
                      <a:cubicBezTo>
                        <a:pt x="5983" y="3"/>
                        <a:pt x="5666" y="38"/>
                        <a:pt x="5352" y="83"/>
                      </a:cubicBezTo>
                      <a:cubicBezTo>
                        <a:pt x="5036" y="130"/>
                        <a:pt x="4724" y="191"/>
                        <a:pt x="4410" y="249"/>
                      </a:cubicBezTo>
                      <a:cubicBezTo>
                        <a:pt x="4102" y="306"/>
                        <a:pt x="3793" y="359"/>
                        <a:pt x="3481" y="404"/>
                      </a:cubicBezTo>
                      <a:cubicBezTo>
                        <a:pt x="2959" y="477"/>
                        <a:pt x="2431" y="519"/>
                        <a:pt x="1904" y="519"/>
                      </a:cubicBezTo>
                      <a:cubicBezTo>
                        <a:pt x="1804" y="519"/>
                        <a:pt x="1704" y="517"/>
                        <a:pt x="1604" y="514"/>
                      </a:cubicBezTo>
                      <a:cubicBezTo>
                        <a:pt x="1535" y="511"/>
                        <a:pt x="1468" y="509"/>
                        <a:pt x="1400" y="503"/>
                      </a:cubicBezTo>
                      <a:lnTo>
                        <a:pt x="1404" y="503"/>
                      </a:lnTo>
                      <a:cubicBezTo>
                        <a:pt x="1404" y="503"/>
                        <a:pt x="1403" y="503"/>
                        <a:pt x="1402" y="503"/>
                      </a:cubicBezTo>
                      <a:lnTo>
                        <a:pt x="1402" y="503"/>
                      </a:lnTo>
                      <a:cubicBezTo>
                        <a:pt x="1399" y="503"/>
                        <a:pt x="1397" y="503"/>
                        <a:pt x="1394" y="502"/>
                      </a:cubicBezTo>
                      <a:lnTo>
                        <a:pt x="1394" y="502"/>
                      </a:lnTo>
                      <a:cubicBezTo>
                        <a:pt x="1393" y="502"/>
                        <a:pt x="1392" y="502"/>
                        <a:pt x="1390" y="502"/>
                      </a:cubicBezTo>
                      <a:lnTo>
                        <a:pt x="1381" y="502"/>
                      </a:lnTo>
                      <a:cubicBezTo>
                        <a:pt x="1164" y="486"/>
                        <a:pt x="949" y="463"/>
                        <a:pt x="735" y="431"/>
                      </a:cubicBezTo>
                      <a:cubicBezTo>
                        <a:pt x="624" y="413"/>
                        <a:pt x="515" y="391"/>
                        <a:pt x="406" y="369"/>
                      </a:cubicBezTo>
                      <a:cubicBezTo>
                        <a:pt x="301" y="346"/>
                        <a:pt x="198" y="325"/>
                        <a:pt x="96" y="293"/>
                      </a:cubicBezTo>
                      <a:cubicBezTo>
                        <a:pt x="91" y="291"/>
                        <a:pt x="85" y="291"/>
                        <a:pt x="80" y="291"/>
                      </a:cubicBezTo>
                      <a:cubicBezTo>
                        <a:pt x="65" y="291"/>
                        <a:pt x="49" y="297"/>
                        <a:pt x="39" y="304"/>
                      </a:cubicBezTo>
                      <a:cubicBezTo>
                        <a:pt x="21" y="315"/>
                        <a:pt x="10" y="335"/>
                        <a:pt x="6" y="353"/>
                      </a:cubicBezTo>
                      <a:cubicBezTo>
                        <a:pt x="0" y="373"/>
                        <a:pt x="6" y="394"/>
                        <a:pt x="17" y="411"/>
                      </a:cubicBezTo>
                      <a:cubicBezTo>
                        <a:pt x="28" y="427"/>
                        <a:pt x="46" y="438"/>
                        <a:pt x="65" y="442"/>
                      </a:cubicBezTo>
                      <a:cubicBezTo>
                        <a:pt x="144" y="466"/>
                        <a:pt x="224" y="489"/>
                        <a:pt x="303" y="511"/>
                      </a:cubicBezTo>
                      <a:cubicBezTo>
                        <a:pt x="398" y="538"/>
                        <a:pt x="493" y="560"/>
                        <a:pt x="590" y="580"/>
                      </a:cubicBezTo>
                      <a:cubicBezTo>
                        <a:pt x="772" y="619"/>
                        <a:pt x="957" y="647"/>
                        <a:pt x="1143" y="666"/>
                      </a:cubicBezTo>
                      <a:cubicBezTo>
                        <a:pt x="1356" y="688"/>
                        <a:pt x="1570" y="698"/>
                        <a:pt x="1785" y="698"/>
                      </a:cubicBezTo>
                      <a:cubicBezTo>
                        <a:pt x="1941" y="698"/>
                        <a:pt x="2098" y="693"/>
                        <a:pt x="2255" y="684"/>
                      </a:cubicBezTo>
                      <a:cubicBezTo>
                        <a:pt x="2630" y="663"/>
                        <a:pt x="3006" y="615"/>
                        <a:pt x="3378" y="557"/>
                      </a:cubicBezTo>
                      <a:cubicBezTo>
                        <a:pt x="3744" y="500"/>
                        <a:pt x="4106" y="427"/>
                        <a:pt x="4469" y="353"/>
                      </a:cubicBezTo>
                      <a:lnTo>
                        <a:pt x="4466" y="353"/>
                      </a:lnTo>
                      <a:cubicBezTo>
                        <a:pt x="4825" y="281"/>
                        <a:pt x="5184" y="210"/>
                        <a:pt x="5547" y="162"/>
                      </a:cubicBezTo>
                      <a:cubicBezTo>
                        <a:pt x="5736" y="136"/>
                        <a:pt x="5928" y="118"/>
                        <a:pt x="6120" y="108"/>
                      </a:cubicBezTo>
                      <a:cubicBezTo>
                        <a:pt x="6195" y="105"/>
                        <a:pt x="6270" y="103"/>
                        <a:pt x="6345" y="103"/>
                      </a:cubicBezTo>
                      <a:cubicBezTo>
                        <a:pt x="6450" y="103"/>
                        <a:pt x="6554" y="106"/>
                        <a:pt x="6658" y="114"/>
                      </a:cubicBezTo>
                      <a:lnTo>
                        <a:pt x="6657" y="114"/>
                      </a:lnTo>
                      <a:cubicBezTo>
                        <a:pt x="6991" y="137"/>
                        <a:pt x="7321" y="194"/>
                        <a:pt x="7647" y="272"/>
                      </a:cubicBezTo>
                      <a:cubicBezTo>
                        <a:pt x="7984" y="352"/>
                        <a:pt x="8316" y="459"/>
                        <a:pt x="8643" y="571"/>
                      </a:cubicBezTo>
                      <a:lnTo>
                        <a:pt x="8643" y="571"/>
                      </a:lnTo>
                      <a:cubicBezTo>
                        <a:pt x="8641" y="571"/>
                        <a:pt x="8639" y="570"/>
                        <a:pt x="8638" y="569"/>
                      </a:cubicBezTo>
                      <a:lnTo>
                        <a:pt x="8638" y="569"/>
                      </a:lnTo>
                      <a:lnTo>
                        <a:pt x="8845" y="641"/>
                      </a:lnTo>
                      <a:cubicBezTo>
                        <a:pt x="8854" y="645"/>
                        <a:pt x="8862" y="647"/>
                        <a:pt x="8870" y="647"/>
                      </a:cubicBezTo>
                      <a:cubicBezTo>
                        <a:pt x="8874" y="647"/>
                        <a:pt x="8879" y="646"/>
                        <a:pt x="8884" y="645"/>
                      </a:cubicBezTo>
                      <a:cubicBezTo>
                        <a:pt x="8896" y="640"/>
                        <a:pt x="8907" y="631"/>
                        <a:pt x="8911" y="620"/>
                      </a:cubicBezTo>
                      <a:cubicBezTo>
                        <a:pt x="8924" y="598"/>
                        <a:pt x="8916" y="564"/>
                        <a:pt x="8889" y="553"/>
                      </a:cubicBezTo>
                      <a:cubicBezTo>
                        <a:pt x="8612" y="455"/>
                        <a:pt x="8332" y="358"/>
                        <a:pt x="8049" y="275"/>
                      </a:cubicBezTo>
                      <a:cubicBezTo>
                        <a:pt x="7763" y="191"/>
                        <a:pt x="7472" y="122"/>
                        <a:pt x="7176" y="74"/>
                      </a:cubicBezTo>
                      <a:cubicBezTo>
                        <a:pt x="6886" y="25"/>
                        <a:pt x="6591" y="1"/>
                        <a:pt x="62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 name="Google Shape;1111;p26"/>
              <p:cNvGrpSpPr/>
              <p:nvPr/>
            </p:nvGrpSpPr>
            <p:grpSpPr>
              <a:xfrm>
                <a:off x="3937923" y="1081460"/>
                <a:ext cx="608890" cy="1289015"/>
                <a:chOff x="1161667" y="1635030"/>
                <a:chExt cx="321772" cy="681190"/>
              </a:xfrm>
            </p:grpSpPr>
            <p:sp>
              <p:nvSpPr>
                <p:cNvPr id="1112" name="Google Shape;1112;p26"/>
                <p:cNvSpPr/>
                <p:nvPr/>
              </p:nvSpPr>
              <p:spPr>
                <a:xfrm>
                  <a:off x="1273904" y="1932631"/>
                  <a:ext cx="209535" cy="383589"/>
                </a:xfrm>
                <a:custGeom>
                  <a:rect b="b" l="l" r="r" t="t"/>
                  <a:pathLst>
                    <a:path extrusionOk="0" h="10984" w="6000">
                      <a:moveTo>
                        <a:pt x="468" y="1"/>
                      </a:moveTo>
                      <a:cubicBezTo>
                        <a:pt x="403" y="1"/>
                        <a:pt x="344" y="41"/>
                        <a:pt x="325" y="99"/>
                      </a:cubicBezTo>
                      <a:cubicBezTo>
                        <a:pt x="283" y="229"/>
                        <a:pt x="246" y="360"/>
                        <a:pt x="211" y="491"/>
                      </a:cubicBezTo>
                      <a:cubicBezTo>
                        <a:pt x="162" y="547"/>
                        <a:pt x="124" y="615"/>
                        <a:pt x="104" y="688"/>
                      </a:cubicBezTo>
                      <a:cubicBezTo>
                        <a:pt x="68" y="812"/>
                        <a:pt x="72" y="937"/>
                        <a:pt x="79" y="1032"/>
                      </a:cubicBezTo>
                      <a:cubicBezTo>
                        <a:pt x="79" y="1043"/>
                        <a:pt x="82" y="1053"/>
                        <a:pt x="89" y="1066"/>
                      </a:cubicBezTo>
                      <a:cubicBezTo>
                        <a:pt x="46" y="1327"/>
                        <a:pt x="21" y="1588"/>
                        <a:pt x="14" y="1844"/>
                      </a:cubicBezTo>
                      <a:cubicBezTo>
                        <a:pt x="0" y="2411"/>
                        <a:pt x="76" y="2984"/>
                        <a:pt x="245" y="3544"/>
                      </a:cubicBezTo>
                      <a:cubicBezTo>
                        <a:pt x="399" y="4070"/>
                        <a:pt x="645" y="4605"/>
                        <a:pt x="969" y="5132"/>
                      </a:cubicBezTo>
                      <a:cubicBezTo>
                        <a:pt x="1232" y="5557"/>
                        <a:pt x="1531" y="5966"/>
                        <a:pt x="1821" y="6362"/>
                      </a:cubicBezTo>
                      <a:lnTo>
                        <a:pt x="1887" y="6452"/>
                      </a:lnTo>
                      <a:cubicBezTo>
                        <a:pt x="2099" y="6740"/>
                        <a:pt x="2322" y="7051"/>
                        <a:pt x="2527" y="7366"/>
                      </a:cubicBezTo>
                      <a:cubicBezTo>
                        <a:pt x="2856" y="7879"/>
                        <a:pt x="3090" y="8353"/>
                        <a:pt x="3240" y="8811"/>
                      </a:cubicBezTo>
                      <a:cubicBezTo>
                        <a:pt x="3309" y="9032"/>
                        <a:pt x="3362" y="9267"/>
                        <a:pt x="3406" y="9529"/>
                      </a:cubicBezTo>
                      <a:cubicBezTo>
                        <a:pt x="3410" y="9693"/>
                        <a:pt x="3417" y="9857"/>
                        <a:pt x="3431" y="10019"/>
                      </a:cubicBezTo>
                      <a:cubicBezTo>
                        <a:pt x="3431" y="10023"/>
                        <a:pt x="3433" y="10025"/>
                        <a:pt x="3435" y="10029"/>
                      </a:cubicBezTo>
                      <a:cubicBezTo>
                        <a:pt x="3433" y="10124"/>
                        <a:pt x="3442" y="10215"/>
                        <a:pt x="3462" y="10295"/>
                      </a:cubicBezTo>
                      <a:cubicBezTo>
                        <a:pt x="3486" y="10389"/>
                        <a:pt x="3527" y="10475"/>
                        <a:pt x="3592" y="10570"/>
                      </a:cubicBezTo>
                      <a:cubicBezTo>
                        <a:pt x="3634" y="10631"/>
                        <a:pt x="3693" y="10689"/>
                        <a:pt x="3773" y="10751"/>
                      </a:cubicBezTo>
                      <a:cubicBezTo>
                        <a:pt x="3838" y="10802"/>
                        <a:pt x="3921" y="10846"/>
                        <a:pt x="4023" y="10887"/>
                      </a:cubicBezTo>
                      <a:cubicBezTo>
                        <a:pt x="4111" y="10923"/>
                        <a:pt x="4207" y="10944"/>
                        <a:pt x="4289" y="10960"/>
                      </a:cubicBezTo>
                      <a:cubicBezTo>
                        <a:pt x="4374" y="10976"/>
                        <a:pt x="4465" y="10984"/>
                        <a:pt x="4572" y="10984"/>
                      </a:cubicBezTo>
                      <a:cubicBezTo>
                        <a:pt x="4665" y="10984"/>
                        <a:pt x="4759" y="10977"/>
                        <a:pt x="4848" y="10963"/>
                      </a:cubicBezTo>
                      <a:cubicBezTo>
                        <a:pt x="4956" y="10948"/>
                        <a:pt x="5062" y="10914"/>
                        <a:pt x="5141" y="10886"/>
                      </a:cubicBezTo>
                      <a:cubicBezTo>
                        <a:pt x="5245" y="10850"/>
                        <a:pt x="5348" y="10798"/>
                        <a:pt x="5446" y="10733"/>
                      </a:cubicBezTo>
                      <a:cubicBezTo>
                        <a:pt x="5533" y="10675"/>
                        <a:pt x="5612" y="10606"/>
                        <a:pt x="5695" y="10515"/>
                      </a:cubicBezTo>
                      <a:cubicBezTo>
                        <a:pt x="5818" y="10378"/>
                        <a:pt x="5907" y="10190"/>
                        <a:pt x="5954" y="9971"/>
                      </a:cubicBezTo>
                      <a:cubicBezTo>
                        <a:pt x="5994" y="9787"/>
                        <a:pt x="6000" y="9587"/>
                        <a:pt x="5972" y="9338"/>
                      </a:cubicBezTo>
                      <a:cubicBezTo>
                        <a:pt x="5949" y="9131"/>
                        <a:pt x="5898" y="8908"/>
                        <a:pt x="5808" y="8636"/>
                      </a:cubicBezTo>
                      <a:cubicBezTo>
                        <a:pt x="5656" y="8172"/>
                        <a:pt x="5427" y="7705"/>
                        <a:pt x="5105" y="7207"/>
                      </a:cubicBezTo>
                      <a:cubicBezTo>
                        <a:pt x="4837" y="6791"/>
                        <a:pt x="4502" y="6363"/>
                        <a:pt x="4080" y="5901"/>
                      </a:cubicBezTo>
                      <a:cubicBezTo>
                        <a:pt x="3907" y="5710"/>
                        <a:pt x="3721" y="5517"/>
                        <a:pt x="3512" y="5310"/>
                      </a:cubicBezTo>
                      <a:cubicBezTo>
                        <a:pt x="3396" y="5197"/>
                        <a:pt x="3279" y="5084"/>
                        <a:pt x="3162" y="4972"/>
                      </a:cubicBezTo>
                      <a:cubicBezTo>
                        <a:pt x="3088" y="4901"/>
                        <a:pt x="3015" y="4832"/>
                        <a:pt x="2941" y="4762"/>
                      </a:cubicBezTo>
                      <a:cubicBezTo>
                        <a:pt x="2560" y="4392"/>
                        <a:pt x="2253" y="4025"/>
                        <a:pt x="2002" y="3640"/>
                      </a:cubicBezTo>
                      <a:lnTo>
                        <a:pt x="2002" y="3640"/>
                      </a:lnTo>
                      <a:lnTo>
                        <a:pt x="2020" y="3674"/>
                      </a:lnTo>
                      <a:cubicBezTo>
                        <a:pt x="1809" y="3337"/>
                        <a:pt x="1642" y="2989"/>
                        <a:pt x="1524" y="2632"/>
                      </a:cubicBezTo>
                      <a:lnTo>
                        <a:pt x="1524" y="2632"/>
                      </a:lnTo>
                      <a:lnTo>
                        <a:pt x="1528" y="2653"/>
                      </a:lnTo>
                      <a:cubicBezTo>
                        <a:pt x="1421" y="2302"/>
                        <a:pt x="1353" y="1922"/>
                        <a:pt x="1331" y="1528"/>
                      </a:cubicBezTo>
                      <a:lnTo>
                        <a:pt x="1328" y="1548"/>
                      </a:lnTo>
                      <a:cubicBezTo>
                        <a:pt x="1316" y="1218"/>
                        <a:pt x="1330" y="879"/>
                        <a:pt x="1374" y="513"/>
                      </a:cubicBezTo>
                      <a:cubicBezTo>
                        <a:pt x="1378" y="476"/>
                        <a:pt x="1367" y="437"/>
                        <a:pt x="1342" y="407"/>
                      </a:cubicBezTo>
                      <a:cubicBezTo>
                        <a:pt x="1314" y="373"/>
                        <a:pt x="1276" y="353"/>
                        <a:pt x="1236" y="349"/>
                      </a:cubicBezTo>
                      <a:cubicBezTo>
                        <a:pt x="1146" y="349"/>
                        <a:pt x="1083" y="408"/>
                        <a:pt x="1073" y="487"/>
                      </a:cubicBezTo>
                      <a:cubicBezTo>
                        <a:pt x="1069" y="518"/>
                        <a:pt x="1066" y="547"/>
                        <a:pt x="1062" y="576"/>
                      </a:cubicBezTo>
                      <a:cubicBezTo>
                        <a:pt x="950" y="437"/>
                        <a:pt x="804" y="354"/>
                        <a:pt x="639" y="331"/>
                      </a:cubicBezTo>
                      <a:cubicBezTo>
                        <a:pt x="617" y="327"/>
                        <a:pt x="594" y="325"/>
                        <a:pt x="570" y="325"/>
                      </a:cubicBezTo>
                      <a:cubicBezTo>
                        <a:pt x="584" y="286"/>
                        <a:pt x="597" y="245"/>
                        <a:pt x="610" y="204"/>
                      </a:cubicBezTo>
                      <a:cubicBezTo>
                        <a:pt x="635" y="124"/>
                        <a:pt x="597" y="38"/>
                        <a:pt x="521" y="9"/>
                      </a:cubicBezTo>
                      <a:cubicBezTo>
                        <a:pt x="503" y="3"/>
                        <a:pt x="486" y="1"/>
                        <a:pt x="4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6"/>
                <p:cNvSpPr/>
                <p:nvPr/>
              </p:nvSpPr>
              <p:spPr>
                <a:xfrm>
                  <a:off x="1161667" y="1635030"/>
                  <a:ext cx="295654" cy="342345"/>
                </a:xfrm>
                <a:custGeom>
                  <a:rect b="b" l="l" r="r" t="t"/>
                  <a:pathLst>
                    <a:path extrusionOk="0" h="9803" w="8466">
                      <a:moveTo>
                        <a:pt x="4850" y="1"/>
                      </a:moveTo>
                      <a:cubicBezTo>
                        <a:pt x="4578" y="4"/>
                        <a:pt x="4303" y="38"/>
                        <a:pt x="4030" y="104"/>
                      </a:cubicBezTo>
                      <a:cubicBezTo>
                        <a:pt x="3715" y="180"/>
                        <a:pt x="3409" y="310"/>
                        <a:pt x="3113" y="487"/>
                      </a:cubicBezTo>
                      <a:cubicBezTo>
                        <a:pt x="2846" y="648"/>
                        <a:pt x="2589" y="860"/>
                        <a:pt x="2347" y="1112"/>
                      </a:cubicBezTo>
                      <a:cubicBezTo>
                        <a:pt x="1914" y="1565"/>
                        <a:pt x="1547" y="2143"/>
                        <a:pt x="1222" y="2882"/>
                      </a:cubicBezTo>
                      <a:cubicBezTo>
                        <a:pt x="946" y="3512"/>
                        <a:pt x="717" y="4217"/>
                        <a:pt x="525" y="5037"/>
                      </a:cubicBezTo>
                      <a:cubicBezTo>
                        <a:pt x="375" y="5675"/>
                        <a:pt x="252" y="6382"/>
                        <a:pt x="145" y="7193"/>
                      </a:cubicBezTo>
                      <a:cubicBezTo>
                        <a:pt x="93" y="7587"/>
                        <a:pt x="49" y="8011"/>
                        <a:pt x="6" y="8483"/>
                      </a:cubicBezTo>
                      <a:cubicBezTo>
                        <a:pt x="0" y="8538"/>
                        <a:pt x="32" y="8590"/>
                        <a:pt x="90" y="8618"/>
                      </a:cubicBezTo>
                      <a:cubicBezTo>
                        <a:pt x="104" y="8640"/>
                        <a:pt x="123" y="8657"/>
                        <a:pt x="144" y="8669"/>
                      </a:cubicBezTo>
                      <a:cubicBezTo>
                        <a:pt x="430" y="8833"/>
                        <a:pt x="733" y="8980"/>
                        <a:pt x="1050" y="9109"/>
                      </a:cubicBezTo>
                      <a:cubicBezTo>
                        <a:pt x="1058" y="9056"/>
                        <a:pt x="1068" y="9005"/>
                        <a:pt x="1080" y="8951"/>
                      </a:cubicBezTo>
                      <a:cubicBezTo>
                        <a:pt x="1121" y="8738"/>
                        <a:pt x="1170" y="8525"/>
                        <a:pt x="1235" y="8318"/>
                      </a:cubicBezTo>
                      <a:cubicBezTo>
                        <a:pt x="1299" y="8107"/>
                        <a:pt x="1380" y="7897"/>
                        <a:pt x="1486" y="7701"/>
                      </a:cubicBezTo>
                      <a:cubicBezTo>
                        <a:pt x="1538" y="7606"/>
                        <a:pt x="1595" y="7514"/>
                        <a:pt x="1660" y="7428"/>
                      </a:cubicBezTo>
                      <a:cubicBezTo>
                        <a:pt x="1716" y="7356"/>
                        <a:pt x="1777" y="7287"/>
                        <a:pt x="1845" y="7225"/>
                      </a:cubicBezTo>
                      <a:cubicBezTo>
                        <a:pt x="1852" y="7217"/>
                        <a:pt x="1864" y="7213"/>
                        <a:pt x="1875" y="7213"/>
                      </a:cubicBezTo>
                      <a:cubicBezTo>
                        <a:pt x="1886" y="7213"/>
                        <a:pt x="1899" y="7217"/>
                        <a:pt x="1907" y="7221"/>
                      </a:cubicBezTo>
                      <a:cubicBezTo>
                        <a:pt x="1922" y="7232"/>
                        <a:pt x="1928" y="7247"/>
                        <a:pt x="1928" y="7266"/>
                      </a:cubicBezTo>
                      <a:cubicBezTo>
                        <a:pt x="1936" y="7587"/>
                        <a:pt x="1919" y="7908"/>
                        <a:pt x="1900" y="8227"/>
                      </a:cubicBezTo>
                      <a:cubicBezTo>
                        <a:pt x="1881" y="8545"/>
                        <a:pt x="1865" y="8862"/>
                        <a:pt x="1881" y="9180"/>
                      </a:cubicBezTo>
                      <a:cubicBezTo>
                        <a:pt x="1885" y="9254"/>
                        <a:pt x="1890" y="9330"/>
                        <a:pt x="1897" y="9405"/>
                      </a:cubicBezTo>
                      <a:cubicBezTo>
                        <a:pt x="2077" y="9456"/>
                        <a:pt x="2259" y="9504"/>
                        <a:pt x="2447" y="9547"/>
                      </a:cubicBezTo>
                      <a:cubicBezTo>
                        <a:pt x="2456" y="9416"/>
                        <a:pt x="2465" y="9288"/>
                        <a:pt x="2484" y="9158"/>
                      </a:cubicBezTo>
                      <a:cubicBezTo>
                        <a:pt x="2502" y="9032"/>
                        <a:pt x="2528" y="8904"/>
                        <a:pt x="2571" y="8784"/>
                      </a:cubicBezTo>
                      <a:cubicBezTo>
                        <a:pt x="2596" y="8717"/>
                        <a:pt x="2623" y="8652"/>
                        <a:pt x="2656" y="8590"/>
                      </a:cubicBezTo>
                      <a:cubicBezTo>
                        <a:pt x="2681" y="8542"/>
                        <a:pt x="2712" y="8495"/>
                        <a:pt x="2742" y="8450"/>
                      </a:cubicBezTo>
                      <a:cubicBezTo>
                        <a:pt x="2750" y="8436"/>
                        <a:pt x="2767" y="8429"/>
                        <a:pt x="2782" y="8429"/>
                      </a:cubicBezTo>
                      <a:cubicBezTo>
                        <a:pt x="2789" y="8429"/>
                        <a:pt x="2795" y="8429"/>
                        <a:pt x="2799" y="8433"/>
                      </a:cubicBezTo>
                      <a:cubicBezTo>
                        <a:pt x="2815" y="8440"/>
                        <a:pt x="2826" y="8454"/>
                        <a:pt x="2830" y="8470"/>
                      </a:cubicBezTo>
                      <a:cubicBezTo>
                        <a:pt x="2866" y="8626"/>
                        <a:pt x="2894" y="8785"/>
                        <a:pt x="2913" y="8944"/>
                      </a:cubicBezTo>
                      <a:cubicBezTo>
                        <a:pt x="2931" y="9104"/>
                        <a:pt x="2946" y="9263"/>
                        <a:pt x="2963" y="9423"/>
                      </a:cubicBezTo>
                      <a:cubicBezTo>
                        <a:pt x="2970" y="9501"/>
                        <a:pt x="2978" y="9579"/>
                        <a:pt x="2988" y="9656"/>
                      </a:cubicBezTo>
                      <a:cubicBezTo>
                        <a:pt x="3020" y="9662"/>
                        <a:pt x="3051" y="9667"/>
                        <a:pt x="3084" y="9671"/>
                      </a:cubicBezTo>
                      <a:cubicBezTo>
                        <a:pt x="3624" y="9760"/>
                        <a:pt x="4178" y="9802"/>
                        <a:pt x="4727" y="9802"/>
                      </a:cubicBezTo>
                      <a:cubicBezTo>
                        <a:pt x="5246" y="9802"/>
                        <a:pt x="5767" y="9764"/>
                        <a:pt x="6276" y="9685"/>
                      </a:cubicBezTo>
                      <a:cubicBezTo>
                        <a:pt x="6635" y="9630"/>
                        <a:pt x="6987" y="9557"/>
                        <a:pt x="7318" y="9464"/>
                      </a:cubicBezTo>
                      <a:cubicBezTo>
                        <a:pt x="7479" y="9421"/>
                        <a:pt x="7641" y="9372"/>
                        <a:pt x="7814" y="9312"/>
                      </a:cubicBezTo>
                      <a:cubicBezTo>
                        <a:pt x="7967" y="9261"/>
                        <a:pt x="8172" y="9188"/>
                        <a:pt x="8368" y="9097"/>
                      </a:cubicBezTo>
                      <a:cubicBezTo>
                        <a:pt x="8387" y="9089"/>
                        <a:pt x="8406" y="9068"/>
                        <a:pt x="8420" y="9042"/>
                      </a:cubicBezTo>
                      <a:cubicBezTo>
                        <a:pt x="8450" y="9013"/>
                        <a:pt x="8466" y="8974"/>
                        <a:pt x="8464" y="8935"/>
                      </a:cubicBezTo>
                      <a:cubicBezTo>
                        <a:pt x="8450" y="8719"/>
                        <a:pt x="8444" y="8503"/>
                        <a:pt x="8438" y="8288"/>
                      </a:cubicBezTo>
                      <a:lnTo>
                        <a:pt x="8435" y="8178"/>
                      </a:lnTo>
                      <a:cubicBezTo>
                        <a:pt x="8428" y="7884"/>
                        <a:pt x="8419" y="7591"/>
                        <a:pt x="8410" y="7297"/>
                      </a:cubicBezTo>
                      <a:cubicBezTo>
                        <a:pt x="8384" y="6506"/>
                        <a:pt x="8347" y="5861"/>
                        <a:pt x="8290" y="5268"/>
                      </a:cubicBezTo>
                      <a:cubicBezTo>
                        <a:pt x="8209" y="4452"/>
                        <a:pt x="8100" y="3783"/>
                        <a:pt x="7945" y="3166"/>
                      </a:cubicBezTo>
                      <a:cubicBezTo>
                        <a:pt x="7860" y="2830"/>
                        <a:pt x="7759" y="2511"/>
                        <a:pt x="7644" y="2217"/>
                      </a:cubicBezTo>
                      <a:cubicBezTo>
                        <a:pt x="7517" y="1895"/>
                        <a:pt x="7379" y="1619"/>
                        <a:pt x="7223" y="1370"/>
                      </a:cubicBezTo>
                      <a:cubicBezTo>
                        <a:pt x="6886" y="833"/>
                        <a:pt x="6450" y="436"/>
                        <a:pt x="5964" y="225"/>
                      </a:cubicBezTo>
                      <a:cubicBezTo>
                        <a:pt x="5821" y="162"/>
                        <a:pt x="5681" y="114"/>
                        <a:pt x="5539" y="80"/>
                      </a:cubicBezTo>
                      <a:cubicBezTo>
                        <a:pt x="5395" y="45"/>
                        <a:pt x="5237" y="20"/>
                        <a:pt x="5070" y="8"/>
                      </a:cubicBezTo>
                      <a:cubicBezTo>
                        <a:pt x="4998" y="4"/>
                        <a:pt x="4925" y="1"/>
                        <a:pt x="48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6"/>
                <p:cNvSpPr/>
                <p:nvPr/>
              </p:nvSpPr>
              <p:spPr>
                <a:xfrm>
                  <a:off x="1240345" y="1669044"/>
                  <a:ext cx="47669" cy="57552"/>
                </a:xfrm>
                <a:custGeom>
                  <a:rect b="b" l="l" r="r" t="t"/>
                  <a:pathLst>
                    <a:path extrusionOk="0" h="1648" w="1365">
                      <a:moveTo>
                        <a:pt x="1095" y="0"/>
                      </a:moveTo>
                      <a:cubicBezTo>
                        <a:pt x="1052" y="3"/>
                        <a:pt x="1012" y="14"/>
                        <a:pt x="976" y="26"/>
                      </a:cubicBezTo>
                      <a:cubicBezTo>
                        <a:pt x="905" y="47"/>
                        <a:pt x="841" y="90"/>
                        <a:pt x="783" y="134"/>
                      </a:cubicBezTo>
                      <a:cubicBezTo>
                        <a:pt x="700" y="193"/>
                        <a:pt x="627" y="268"/>
                        <a:pt x="558" y="343"/>
                      </a:cubicBezTo>
                      <a:cubicBezTo>
                        <a:pt x="417" y="492"/>
                        <a:pt x="293" y="659"/>
                        <a:pt x="192" y="837"/>
                      </a:cubicBezTo>
                      <a:cubicBezTo>
                        <a:pt x="183" y="857"/>
                        <a:pt x="170" y="877"/>
                        <a:pt x="159" y="897"/>
                      </a:cubicBezTo>
                      <a:cubicBezTo>
                        <a:pt x="103" y="984"/>
                        <a:pt x="56" y="1081"/>
                        <a:pt x="39" y="1180"/>
                      </a:cubicBezTo>
                      <a:cubicBezTo>
                        <a:pt x="17" y="1254"/>
                        <a:pt x="3" y="1331"/>
                        <a:pt x="0" y="1406"/>
                      </a:cubicBezTo>
                      <a:cubicBezTo>
                        <a:pt x="0" y="1465"/>
                        <a:pt x="10" y="1516"/>
                        <a:pt x="47" y="1564"/>
                      </a:cubicBezTo>
                      <a:cubicBezTo>
                        <a:pt x="86" y="1613"/>
                        <a:pt x="152" y="1647"/>
                        <a:pt x="216" y="1647"/>
                      </a:cubicBezTo>
                      <a:cubicBezTo>
                        <a:pt x="229" y="1647"/>
                        <a:pt x="242" y="1646"/>
                        <a:pt x="254" y="1643"/>
                      </a:cubicBezTo>
                      <a:cubicBezTo>
                        <a:pt x="274" y="1640"/>
                        <a:pt x="293" y="1635"/>
                        <a:pt x="311" y="1629"/>
                      </a:cubicBezTo>
                      <a:cubicBezTo>
                        <a:pt x="330" y="1633"/>
                        <a:pt x="349" y="1634"/>
                        <a:pt x="367" y="1634"/>
                      </a:cubicBezTo>
                      <a:cubicBezTo>
                        <a:pt x="485" y="1634"/>
                        <a:pt x="598" y="1571"/>
                        <a:pt x="691" y="1498"/>
                      </a:cubicBezTo>
                      <a:cubicBezTo>
                        <a:pt x="757" y="1447"/>
                        <a:pt x="813" y="1385"/>
                        <a:pt x="869" y="1323"/>
                      </a:cubicBezTo>
                      <a:cubicBezTo>
                        <a:pt x="929" y="1255"/>
                        <a:pt x="982" y="1182"/>
                        <a:pt x="1034" y="1110"/>
                      </a:cubicBezTo>
                      <a:cubicBezTo>
                        <a:pt x="1117" y="993"/>
                        <a:pt x="1193" y="864"/>
                        <a:pt x="1254" y="732"/>
                      </a:cubicBezTo>
                      <a:cubicBezTo>
                        <a:pt x="1284" y="663"/>
                        <a:pt x="1306" y="588"/>
                        <a:pt x="1326" y="518"/>
                      </a:cubicBezTo>
                      <a:cubicBezTo>
                        <a:pt x="1345" y="450"/>
                        <a:pt x="1362" y="378"/>
                        <a:pt x="1364" y="308"/>
                      </a:cubicBezTo>
                      <a:cubicBezTo>
                        <a:pt x="1364" y="209"/>
                        <a:pt x="1337" y="117"/>
                        <a:pt x="1257" y="54"/>
                      </a:cubicBezTo>
                      <a:cubicBezTo>
                        <a:pt x="1218" y="22"/>
                        <a:pt x="1178" y="13"/>
                        <a:pt x="1130" y="4"/>
                      </a:cubicBezTo>
                      <a:cubicBezTo>
                        <a:pt x="1117" y="2"/>
                        <a:pt x="1105" y="0"/>
                        <a:pt x="109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6"/>
                <p:cNvSpPr/>
                <p:nvPr/>
              </p:nvSpPr>
              <p:spPr>
                <a:xfrm>
                  <a:off x="1299536" y="1661291"/>
                  <a:ext cx="25633" cy="30208"/>
                </a:xfrm>
                <a:custGeom>
                  <a:rect b="b" l="l" r="r" t="t"/>
                  <a:pathLst>
                    <a:path extrusionOk="0" h="865" w="734">
                      <a:moveTo>
                        <a:pt x="559" y="1"/>
                      </a:moveTo>
                      <a:cubicBezTo>
                        <a:pt x="539" y="1"/>
                        <a:pt x="520" y="5"/>
                        <a:pt x="503" y="11"/>
                      </a:cubicBezTo>
                      <a:cubicBezTo>
                        <a:pt x="431" y="34"/>
                        <a:pt x="369" y="70"/>
                        <a:pt x="310" y="112"/>
                      </a:cubicBezTo>
                      <a:cubicBezTo>
                        <a:pt x="249" y="152"/>
                        <a:pt x="199" y="207"/>
                        <a:pt x="151" y="261"/>
                      </a:cubicBezTo>
                      <a:cubicBezTo>
                        <a:pt x="104" y="312"/>
                        <a:pt x="71" y="378"/>
                        <a:pt x="42" y="442"/>
                      </a:cubicBezTo>
                      <a:cubicBezTo>
                        <a:pt x="28" y="473"/>
                        <a:pt x="21" y="504"/>
                        <a:pt x="14" y="537"/>
                      </a:cubicBezTo>
                      <a:cubicBezTo>
                        <a:pt x="8" y="573"/>
                        <a:pt x="2" y="607"/>
                        <a:pt x="1" y="643"/>
                      </a:cubicBezTo>
                      <a:cubicBezTo>
                        <a:pt x="1" y="672"/>
                        <a:pt x="2" y="698"/>
                        <a:pt x="13" y="725"/>
                      </a:cubicBezTo>
                      <a:lnTo>
                        <a:pt x="13" y="747"/>
                      </a:lnTo>
                      <a:cubicBezTo>
                        <a:pt x="13" y="776"/>
                        <a:pt x="17" y="801"/>
                        <a:pt x="37" y="824"/>
                      </a:cubicBezTo>
                      <a:cubicBezTo>
                        <a:pt x="60" y="854"/>
                        <a:pt x="91" y="865"/>
                        <a:pt x="126" y="865"/>
                      </a:cubicBezTo>
                      <a:cubicBezTo>
                        <a:pt x="130" y="865"/>
                        <a:pt x="134" y="864"/>
                        <a:pt x="139" y="864"/>
                      </a:cubicBezTo>
                      <a:cubicBezTo>
                        <a:pt x="317" y="854"/>
                        <a:pt x="462" y="744"/>
                        <a:pt x="574" y="613"/>
                      </a:cubicBezTo>
                      <a:cubicBezTo>
                        <a:pt x="625" y="551"/>
                        <a:pt x="665" y="473"/>
                        <a:pt x="694" y="399"/>
                      </a:cubicBezTo>
                      <a:cubicBezTo>
                        <a:pt x="725" y="315"/>
                        <a:pt x="734" y="222"/>
                        <a:pt x="724" y="132"/>
                      </a:cubicBezTo>
                      <a:cubicBezTo>
                        <a:pt x="718" y="92"/>
                        <a:pt x="692" y="54"/>
                        <a:pt x="659" y="30"/>
                      </a:cubicBezTo>
                      <a:cubicBezTo>
                        <a:pt x="632" y="11"/>
                        <a:pt x="603" y="1"/>
                        <a:pt x="572" y="1"/>
                      </a:cubicBezTo>
                      <a:cubicBezTo>
                        <a:pt x="568" y="1"/>
                        <a:pt x="563" y="1"/>
                        <a:pt x="55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6"/>
                <p:cNvSpPr/>
                <p:nvPr/>
              </p:nvSpPr>
              <p:spPr>
                <a:xfrm>
                  <a:off x="1250577" y="1737455"/>
                  <a:ext cx="27659" cy="34538"/>
                </a:xfrm>
                <a:custGeom>
                  <a:rect b="b" l="l" r="r" t="t"/>
                  <a:pathLst>
                    <a:path extrusionOk="0" h="989" w="792">
                      <a:moveTo>
                        <a:pt x="581" y="0"/>
                      </a:moveTo>
                      <a:cubicBezTo>
                        <a:pt x="504" y="6"/>
                        <a:pt x="424" y="25"/>
                        <a:pt x="355" y="62"/>
                      </a:cubicBezTo>
                      <a:cubicBezTo>
                        <a:pt x="269" y="108"/>
                        <a:pt x="197" y="181"/>
                        <a:pt x="145" y="262"/>
                      </a:cubicBezTo>
                      <a:cubicBezTo>
                        <a:pt x="37" y="425"/>
                        <a:pt x="0" y="628"/>
                        <a:pt x="28" y="819"/>
                      </a:cubicBezTo>
                      <a:cubicBezTo>
                        <a:pt x="36" y="871"/>
                        <a:pt x="66" y="919"/>
                        <a:pt x="110" y="951"/>
                      </a:cubicBezTo>
                      <a:cubicBezTo>
                        <a:pt x="147" y="977"/>
                        <a:pt x="187" y="988"/>
                        <a:pt x="227" y="988"/>
                      </a:cubicBezTo>
                      <a:cubicBezTo>
                        <a:pt x="255" y="988"/>
                        <a:pt x="284" y="983"/>
                        <a:pt x="312" y="973"/>
                      </a:cubicBezTo>
                      <a:cubicBezTo>
                        <a:pt x="398" y="942"/>
                        <a:pt x="480" y="895"/>
                        <a:pt x="549" y="833"/>
                      </a:cubicBezTo>
                      <a:cubicBezTo>
                        <a:pt x="595" y="799"/>
                        <a:pt x="636" y="758"/>
                        <a:pt x="667" y="711"/>
                      </a:cubicBezTo>
                      <a:cubicBezTo>
                        <a:pt x="791" y="538"/>
                        <a:pt x="790" y="322"/>
                        <a:pt x="748" y="123"/>
                      </a:cubicBezTo>
                      <a:cubicBezTo>
                        <a:pt x="740" y="83"/>
                        <a:pt x="722" y="50"/>
                        <a:pt x="690" y="28"/>
                      </a:cubicBezTo>
                      <a:cubicBezTo>
                        <a:pt x="660" y="7"/>
                        <a:pt x="631" y="0"/>
                        <a:pt x="59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6"/>
                <p:cNvSpPr/>
                <p:nvPr/>
              </p:nvSpPr>
              <p:spPr>
                <a:xfrm>
                  <a:off x="1199975" y="1761760"/>
                  <a:ext cx="30802" cy="48926"/>
                </a:xfrm>
                <a:custGeom>
                  <a:rect b="b" l="l" r="r" t="t"/>
                  <a:pathLst>
                    <a:path extrusionOk="0" h="1401" w="882">
                      <a:moveTo>
                        <a:pt x="590" y="1"/>
                      </a:moveTo>
                      <a:cubicBezTo>
                        <a:pt x="553" y="1"/>
                        <a:pt x="517" y="10"/>
                        <a:pt x="480" y="26"/>
                      </a:cubicBezTo>
                      <a:cubicBezTo>
                        <a:pt x="408" y="56"/>
                        <a:pt x="353" y="106"/>
                        <a:pt x="300" y="166"/>
                      </a:cubicBezTo>
                      <a:cubicBezTo>
                        <a:pt x="241" y="233"/>
                        <a:pt x="197" y="317"/>
                        <a:pt x="156" y="396"/>
                      </a:cubicBezTo>
                      <a:cubicBezTo>
                        <a:pt x="111" y="482"/>
                        <a:pt x="77" y="571"/>
                        <a:pt x="51" y="662"/>
                      </a:cubicBezTo>
                      <a:cubicBezTo>
                        <a:pt x="22" y="761"/>
                        <a:pt x="1" y="863"/>
                        <a:pt x="1" y="966"/>
                      </a:cubicBezTo>
                      <a:cubicBezTo>
                        <a:pt x="1" y="1068"/>
                        <a:pt x="13" y="1175"/>
                        <a:pt x="63" y="1269"/>
                      </a:cubicBezTo>
                      <a:cubicBezTo>
                        <a:pt x="92" y="1321"/>
                        <a:pt x="128" y="1362"/>
                        <a:pt x="189" y="1386"/>
                      </a:cubicBezTo>
                      <a:cubicBezTo>
                        <a:pt x="213" y="1395"/>
                        <a:pt x="242" y="1400"/>
                        <a:pt x="271" y="1400"/>
                      </a:cubicBezTo>
                      <a:cubicBezTo>
                        <a:pt x="301" y="1400"/>
                        <a:pt x="331" y="1394"/>
                        <a:pt x="356" y="1380"/>
                      </a:cubicBezTo>
                      <a:cubicBezTo>
                        <a:pt x="404" y="1354"/>
                        <a:pt x="451" y="1325"/>
                        <a:pt x="494" y="1292"/>
                      </a:cubicBezTo>
                      <a:cubicBezTo>
                        <a:pt x="510" y="1289"/>
                        <a:pt x="523" y="1284"/>
                        <a:pt x="539" y="1278"/>
                      </a:cubicBezTo>
                      <a:cubicBezTo>
                        <a:pt x="666" y="1227"/>
                        <a:pt x="744" y="1096"/>
                        <a:pt x="792" y="976"/>
                      </a:cubicBezTo>
                      <a:cubicBezTo>
                        <a:pt x="826" y="890"/>
                        <a:pt x="844" y="796"/>
                        <a:pt x="858" y="705"/>
                      </a:cubicBezTo>
                      <a:cubicBezTo>
                        <a:pt x="875" y="592"/>
                        <a:pt x="882" y="476"/>
                        <a:pt x="878" y="360"/>
                      </a:cubicBezTo>
                      <a:cubicBezTo>
                        <a:pt x="871" y="226"/>
                        <a:pt x="831" y="58"/>
                        <a:pt x="684" y="14"/>
                      </a:cubicBezTo>
                      <a:cubicBezTo>
                        <a:pt x="658" y="5"/>
                        <a:pt x="632" y="1"/>
                        <a:pt x="604" y="1"/>
                      </a:cubicBezTo>
                      <a:cubicBezTo>
                        <a:pt x="599" y="1"/>
                        <a:pt x="595" y="1"/>
                        <a:pt x="59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6"/>
                <p:cNvSpPr/>
                <p:nvPr/>
              </p:nvSpPr>
              <p:spPr>
                <a:xfrm>
                  <a:off x="1237306" y="1789907"/>
                  <a:ext cx="13131" cy="17496"/>
                </a:xfrm>
                <a:custGeom>
                  <a:rect b="b" l="l" r="r" t="t"/>
                  <a:pathLst>
                    <a:path extrusionOk="0" h="501" w="376">
                      <a:moveTo>
                        <a:pt x="223" y="0"/>
                      </a:moveTo>
                      <a:cubicBezTo>
                        <a:pt x="194" y="1"/>
                        <a:pt x="167" y="8"/>
                        <a:pt x="145" y="22"/>
                      </a:cubicBezTo>
                      <a:cubicBezTo>
                        <a:pt x="115" y="35"/>
                        <a:pt x="90" y="58"/>
                        <a:pt x="79" y="90"/>
                      </a:cubicBezTo>
                      <a:cubicBezTo>
                        <a:pt x="64" y="135"/>
                        <a:pt x="43" y="177"/>
                        <a:pt x="24" y="222"/>
                      </a:cubicBezTo>
                      <a:cubicBezTo>
                        <a:pt x="5" y="265"/>
                        <a:pt x="0" y="313"/>
                        <a:pt x="0" y="360"/>
                      </a:cubicBezTo>
                      <a:cubicBezTo>
                        <a:pt x="0" y="406"/>
                        <a:pt x="14" y="446"/>
                        <a:pt x="51" y="475"/>
                      </a:cubicBezTo>
                      <a:cubicBezTo>
                        <a:pt x="73" y="491"/>
                        <a:pt x="102" y="500"/>
                        <a:pt x="131" y="500"/>
                      </a:cubicBezTo>
                      <a:cubicBezTo>
                        <a:pt x="148" y="500"/>
                        <a:pt x="164" y="497"/>
                        <a:pt x="177" y="490"/>
                      </a:cubicBezTo>
                      <a:cubicBezTo>
                        <a:pt x="217" y="465"/>
                        <a:pt x="250" y="446"/>
                        <a:pt x="281" y="411"/>
                      </a:cubicBezTo>
                      <a:cubicBezTo>
                        <a:pt x="305" y="384"/>
                        <a:pt x="322" y="353"/>
                        <a:pt x="340" y="319"/>
                      </a:cubicBezTo>
                      <a:cubicBezTo>
                        <a:pt x="354" y="291"/>
                        <a:pt x="357" y="255"/>
                        <a:pt x="363" y="225"/>
                      </a:cubicBezTo>
                      <a:cubicBezTo>
                        <a:pt x="368" y="203"/>
                        <a:pt x="366" y="182"/>
                        <a:pt x="369" y="162"/>
                      </a:cubicBezTo>
                      <a:cubicBezTo>
                        <a:pt x="376" y="127"/>
                        <a:pt x="359" y="83"/>
                        <a:pt x="336" y="55"/>
                      </a:cubicBezTo>
                      <a:cubicBezTo>
                        <a:pt x="312" y="24"/>
                        <a:pt x="274" y="4"/>
                        <a:pt x="23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6"/>
                <p:cNvSpPr/>
                <p:nvPr/>
              </p:nvSpPr>
              <p:spPr>
                <a:xfrm>
                  <a:off x="1199591" y="1828600"/>
                  <a:ext cx="21792" cy="30941"/>
                </a:xfrm>
                <a:custGeom>
                  <a:rect b="b" l="l" r="r" t="t"/>
                  <a:pathLst>
                    <a:path extrusionOk="0" h="886" w="624">
                      <a:moveTo>
                        <a:pt x="429" y="1"/>
                      </a:moveTo>
                      <a:cubicBezTo>
                        <a:pt x="421" y="1"/>
                        <a:pt x="408" y="1"/>
                        <a:pt x="398" y="5"/>
                      </a:cubicBezTo>
                      <a:cubicBezTo>
                        <a:pt x="374" y="12"/>
                        <a:pt x="349" y="19"/>
                        <a:pt x="323" y="27"/>
                      </a:cubicBezTo>
                      <a:cubicBezTo>
                        <a:pt x="291" y="41"/>
                        <a:pt x="262" y="56"/>
                        <a:pt x="233" y="75"/>
                      </a:cubicBezTo>
                      <a:cubicBezTo>
                        <a:pt x="186" y="107"/>
                        <a:pt x="147" y="146"/>
                        <a:pt x="117" y="192"/>
                      </a:cubicBezTo>
                      <a:cubicBezTo>
                        <a:pt x="49" y="291"/>
                        <a:pt x="28" y="412"/>
                        <a:pt x="5" y="524"/>
                      </a:cubicBezTo>
                      <a:cubicBezTo>
                        <a:pt x="1" y="558"/>
                        <a:pt x="6" y="593"/>
                        <a:pt x="20" y="626"/>
                      </a:cubicBezTo>
                      <a:cubicBezTo>
                        <a:pt x="20" y="627"/>
                        <a:pt x="22" y="629"/>
                        <a:pt x="22" y="631"/>
                      </a:cubicBezTo>
                      <a:cubicBezTo>
                        <a:pt x="23" y="674"/>
                        <a:pt x="33" y="717"/>
                        <a:pt x="42" y="760"/>
                      </a:cubicBezTo>
                      <a:cubicBezTo>
                        <a:pt x="53" y="800"/>
                        <a:pt x="69" y="833"/>
                        <a:pt x="103" y="859"/>
                      </a:cubicBezTo>
                      <a:cubicBezTo>
                        <a:pt x="129" y="878"/>
                        <a:pt x="157" y="885"/>
                        <a:pt x="186" y="885"/>
                      </a:cubicBezTo>
                      <a:cubicBezTo>
                        <a:pt x="208" y="885"/>
                        <a:pt x="229" y="881"/>
                        <a:pt x="251" y="874"/>
                      </a:cubicBezTo>
                      <a:cubicBezTo>
                        <a:pt x="520" y="783"/>
                        <a:pt x="623" y="481"/>
                        <a:pt x="621" y="220"/>
                      </a:cubicBezTo>
                      <a:cubicBezTo>
                        <a:pt x="621" y="166"/>
                        <a:pt x="614" y="122"/>
                        <a:pt x="579" y="77"/>
                      </a:cubicBezTo>
                      <a:cubicBezTo>
                        <a:pt x="546" y="35"/>
                        <a:pt x="485" y="1"/>
                        <a:pt x="42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0" name="Google Shape;1120;p26"/>
            <p:cNvGrpSpPr/>
            <p:nvPr/>
          </p:nvGrpSpPr>
          <p:grpSpPr>
            <a:xfrm flipH="1" rot="-2368051">
              <a:off x="184434" y="4767021"/>
              <a:ext cx="1347262" cy="1576523"/>
              <a:chOff x="3585115" y="1473806"/>
              <a:chExt cx="1506906" cy="1763333"/>
            </a:xfrm>
          </p:grpSpPr>
          <p:grpSp>
            <p:nvGrpSpPr>
              <p:cNvPr id="1121" name="Google Shape;1121;p26"/>
              <p:cNvGrpSpPr/>
              <p:nvPr/>
            </p:nvGrpSpPr>
            <p:grpSpPr>
              <a:xfrm rot="-1397498">
                <a:off x="3885364" y="1531207"/>
                <a:ext cx="630104" cy="1648531"/>
                <a:chOff x="1449768" y="944283"/>
                <a:chExt cx="235447" cy="615997"/>
              </a:xfrm>
            </p:grpSpPr>
            <p:sp>
              <p:nvSpPr>
                <p:cNvPr id="1122" name="Google Shape;1122;p26"/>
                <p:cNvSpPr/>
                <p:nvPr/>
              </p:nvSpPr>
              <p:spPr>
                <a:xfrm>
                  <a:off x="1449768" y="944283"/>
                  <a:ext cx="235447" cy="562567"/>
                </a:xfrm>
                <a:custGeom>
                  <a:rect b="b" l="l" r="r" t="t"/>
                  <a:pathLst>
                    <a:path extrusionOk="0" h="16109" w="6742">
                      <a:moveTo>
                        <a:pt x="5490" y="1"/>
                      </a:moveTo>
                      <a:cubicBezTo>
                        <a:pt x="5412" y="1"/>
                        <a:pt x="5332" y="7"/>
                        <a:pt x="5250" y="19"/>
                      </a:cubicBezTo>
                      <a:cubicBezTo>
                        <a:pt x="4944" y="65"/>
                        <a:pt x="4617" y="171"/>
                        <a:pt x="4247" y="346"/>
                      </a:cubicBezTo>
                      <a:cubicBezTo>
                        <a:pt x="3734" y="588"/>
                        <a:pt x="3244" y="950"/>
                        <a:pt x="2793" y="1423"/>
                      </a:cubicBezTo>
                      <a:cubicBezTo>
                        <a:pt x="2365" y="1872"/>
                        <a:pt x="1987" y="2400"/>
                        <a:pt x="1636" y="3042"/>
                      </a:cubicBezTo>
                      <a:cubicBezTo>
                        <a:pt x="1312" y="3636"/>
                        <a:pt x="1040" y="4288"/>
                        <a:pt x="800" y="5026"/>
                      </a:cubicBezTo>
                      <a:cubicBezTo>
                        <a:pt x="577" y="5718"/>
                        <a:pt x="395" y="6463"/>
                        <a:pt x="267" y="7243"/>
                      </a:cubicBezTo>
                      <a:cubicBezTo>
                        <a:pt x="140" y="7990"/>
                        <a:pt x="61" y="8769"/>
                        <a:pt x="29" y="9556"/>
                      </a:cubicBezTo>
                      <a:cubicBezTo>
                        <a:pt x="0" y="10322"/>
                        <a:pt x="20" y="11084"/>
                        <a:pt x="87" y="11818"/>
                      </a:cubicBezTo>
                      <a:cubicBezTo>
                        <a:pt x="152" y="12544"/>
                        <a:pt x="268" y="13240"/>
                        <a:pt x="432" y="13886"/>
                      </a:cubicBezTo>
                      <a:cubicBezTo>
                        <a:pt x="539" y="14310"/>
                        <a:pt x="668" y="14710"/>
                        <a:pt x="815" y="15073"/>
                      </a:cubicBezTo>
                      <a:cubicBezTo>
                        <a:pt x="765" y="15350"/>
                        <a:pt x="726" y="15623"/>
                        <a:pt x="704" y="15884"/>
                      </a:cubicBezTo>
                      <a:lnTo>
                        <a:pt x="700" y="15906"/>
                      </a:lnTo>
                      <a:lnTo>
                        <a:pt x="699" y="15929"/>
                      </a:lnTo>
                      <a:cubicBezTo>
                        <a:pt x="699" y="15962"/>
                        <a:pt x="706" y="15990"/>
                        <a:pt x="724" y="16018"/>
                      </a:cubicBezTo>
                      <a:cubicBezTo>
                        <a:pt x="747" y="16060"/>
                        <a:pt x="787" y="16092"/>
                        <a:pt x="835" y="16105"/>
                      </a:cubicBezTo>
                      <a:cubicBezTo>
                        <a:pt x="849" y="16107"/>
                        <a:pt x="864" y="16109"/>
                        <a:pt x="878" y="16109"/>
                      </a:cubicBezTo>
                      <a:cubicBezTo>
                        <a:pt x="910" y="16109"/>
                        <a:pt x="940" y="16100"/>
                        <a:pt x="971" y="16085"/>
                      </a:cubicBezTo>
                      <a:cubicBezTo>
                        <a:pt x="1007" y="16063"/>
                        <a:pt x="1049" y="16019"/>
                        <a:pt x="1055" y="15973"/>
                      </a:cubicBezTo>
                      <a:cubicBezTo>
                        <a:pt x="1062" y="15916"/>
                        <a:pt x="1072" y="15859"/>
                        <a:pt x="1083" y="15804"/>
                      </a:cubicBezTo>
                      <a:lnTo>
                        <a:pt x="1091" y="15753"/>
                      </a:lnTo>
                      <a:cubicBezTo>
                        <a:pt x="1095" y="15732"/>
                        <a:pt x="1098" y="15711"/>
                        <a:pt x="1100" y="15688"/>
                      </a:cubicBezTo>
                      <a:cubicBezTo>
                        <a:pt x="1117" y="15721"/>
                        <a:pt x="1134" y="15754"/>
                        <a:pt x="1152" y="15787"/>
                      </a:cubicBezTo>
                      <a:cubicBezTo>
                        <a:pt x="1150" y="15776"/>
                        <a:pt x="1150" y="15768"/>
                        <a:pt x="1147" y="15757"/>
                      </a:cubicBezTo>
                      <a:cubicBezTo>
                        <a:pt x="1139" y="15644"/>
                        <a:pt x="1138" y="15529"/>
                        <a:pt x="1143" y="15416"/>
                      </a:cubicBezTo>
                      <a:cubicBezTo>
                        <a:pt x="1145" y="15402"/>
                        <a:pt x="1150" y="15388"/>
                        <a:pt x="1158" y="15380"/>
                      </a:cubicBezTo>
                      <a:cubicBezTo>
                        <a:pt x="1185" y="15246"/>
                        <a:pt x="1212" y="15112"/>
                        <a:pt x="1243" y="14980"/>
                      </a:cubicBezTo>
                      <a:cubicBezTo>
                        <a:pt x="1312" y="14662"/>
                        <a:pt x="1399" y="14327"/>
                        <a:pt x="1505" y="13955"/>
                      </a:cubicBezTo>
                      <a:cubicBezTo>
                        <a:pt x="1689" y="13324"/>
                        <a:pt x="1916" y="12677"/>
                        <a:pt x="2199" y="11978"/>
                      </a:cubicBezTo>
                      <a:lnTo>
                        <a:pt x="2197" y="11978"/>
                      </a:lnTo>
                      <a:lnTo>
                        <a:pt x="2188" y="11994"/>
                      </a:lnTo>
                      <a:cubicBezTo>
                        <a:pt x="2741" y="10660"/>
                        <a:pt x="3458" y="9384"/>
                        <a:pt x="4154" y="8153"/>
                      </a:cubicBezTo>
                      <a:cubicBezTo>
                        <a:pt x="4606" y="7352"/>
                        <a:pt x="5074" y="6524"/>
                        <a:pt x="5492" y="5685"/>
                      </a:cubicBezTo>
                      <a:cubicBezTo>
                        <a:pt x="5771" y="5123"/>
                        <a:pt x="5998" y="4616"/>
                        <a:pt x="6186" y="4137"/>
                      </a:cubicBezTo>
                      <a:cubicBezTo>
                        <a:pt x="6287" y="3884"/>
                        <a:pt x="6377" y="3613"/>
                        <a:pt x="6458" y="3330"/>
                      </a:cubicBezTo>
                      <a:cubicBezTo>
                        <a:pt x="6548" y="3012"/>
                        <a:pt x="6617" y="2701"/>
                        <a:pt x="6665" y="2403"/>
                      </a:cubicBezTo>
                      <a:cubicBezTo>
                        <a:pt x="6718" y="2055"/>
                        <a:pt x="6741" y="1750"/>
                        <a:pt x="6732" y="1467"/>
                      </a:cubicBezTo>
                      <a:cubicBezTo>
                        <a:pt x="6716" y="1003"/>
                        <a:pt x="6596" y="395"/>
                        <a:pt x="6099" y="128"/>
                      </a:cubicBezTo>
                      <a:cubicBezTo>
                        <a:pt x="5938" y="43"/>
                        <a:pt x="5749" y="1"/>
                        <a:pt x="5531" y="1"/>
                      </a:cubicBezTo>
                      <a:cubicBezTo>
                        <a:pt x="5517" y="1"/>
                        <a:pt x="5504" y="1"/>
                        <a:pt x="54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6"/>
                <p:cNvSpPr/>
                <p:nvPr/>
              </p:nvSpPr>
              <p:spPr>
                <a:xfrm>
                  <a:off x="1460035" y="978087"/>
                  <a:ext cx="188372" cy="582193"/>
                </a:xfrm>
                <a:custGeom>
                  <a:rect b="b" l="l" r="r" t="t"/>
                  <a:pathLst>
                    <a:path extrusionOk="0" h="16671" w="5394">
                      <a:moveTo>
                        <a:pt x="2449" y="5036"/>
                      </a:moveTo>
                      <a:cubicBezTo>
                        <a:pt x="2449" y="5036"/>
                        <a:pt x="2449" y="5036"/>
                        <a:pt x="2449" y="5037"/>
                      </a:cubicBezTo>
                      <a:lnTo>
                        <a:pt x="2449" y="5037"/>
                      </a:lnTo>
                      <a:cubicBezTo>
                        <a:pt x="2449" y="5036"/>
                        <a:pt x="2449" y="5036"/>
                        <a:pt x="2449" y="5036"/>
                      </a:cubicBezTo>
                      <a:close/>
                      <a:moveTo>
                        <a:pt x="3024" y="5764"/>
                      </a:moveTo>
                      <a:lnTo>
                        <a:pt x="3024" y="5764"/>
                      </a:lnTo>
                      <a:cubicBezTo>
                        <a:pt x="3023" y="5764"/>
                        <a:pt x="3023" y="5765"/>
                        <a:pt x="3022" y="5766"/>
                      </a:cubicBezTo>
                      <a:cubicBezTo>
                        <a:pt x="3022" y="5765"/>
                        <a:pt x="3023" y="5765"/>
                        <a:pt x="3024" y="5764"/>
                      </a:cubicBezTo>
                      <a:close/>
                      <a:moveTo>
                        <a:pt x="1499" y="6534"/>
                      </a:moveTo>
                      <a:cubicBezTo>
                        <a:pt x="1500" y="6536"/>
                        <a:pt x="1500" y="6537"/>
                        <a:pt x="1501" y="6539"/>
                      </a:cubicBezTo>
                      <a:cubicBezTo>
                        <a:pt x="1500" y="6537"/>
                        <a:pt x="1500" y="6536"/>
                        <a:pt x="1499" y="6534"/>
                      </a:cubicBezTo>
                      <a:close/>
                      <a:moveTo>
                        <a:pt x="10" y="9548"/>
                      </a:moveTo>
                      <a:cubicBezTo>
                        <a:pt x="10" y="9549"/>
                        <a:pt x="10" y="9550"/>
                        <a:pt x="10" y="9550"/>
                      </a:cubicBezTo>
                      <a:lnTo>
                        <a:pt x="10" y="9550"/>
                      </a:lnTo>
                      <a:cubicBezTo>
                        <a:pt x="10" y="9550"/>
                        <a:pt x="10" y="9549"/>
                        <a:pt x="10" y="9548"/>
                      </a:cubicBezTo>
                      <a:close/>
                      <a:moveTo>
                        <a:pt x="935" y="10767"/>
                      </a:moveTo>
                      <a:cubicBezTo>
                        <a:pt x="935" y="10771"/>
                        <a:pt x="934" y="10774"/>
                        <a:pt x="934" y="10777"/>
                      </a:cubicBezTo>
                      <a:lnTo>
                        <a:pt x="934" y="10777"/>
                      </a:lnTo>
                      <a:cubicBezTo>
                        <a:pt x="935" y="10774"/>
                        <a:pt x="935" y="10770"/>
                        <a:pt x="935" y="10767"/>
                      </a:cubicBezTo>
                      <a:close/>
                      <a:moveTo>
                        <a:pt x="507" y="10933"/>
                      </a:moveTo>
                      <a:cubicBezTo>
                        <a:pt x="507" y="10934"/>
                        <a:pt x="507" y="10934"/>
                        <a:pt x="507" y="10934"/>
                      </a:cubicBezTo>
                      <a:cubicBezTo>
                        <a:pt x="507" y="10934"/>
                        <a:pt x="507" y="10934"/>
                        <a:pt x="507" y="10933"/>
                      </a:cubicBezTo>
                      <a:close/>
                      <a:moveTo>
                        <a:pt x="5025" y="1"/>
                      </a:moveTo>
                      <a:cubicBezTo>
                        <a:pt x="5007" y="1"/>
                        <a:pt x="4992" y="9"/>
                        <a:pt x="4981" y="26"/>
                      </a:cubicBezTo>
                      <a:cubicBezTo>
                        <a:pt x="4749" y="382"/>
                        <a:pt x="4519" y="742"/>
                        <a:pt x="4296" y="1105"/>
                      </a:cubicBezTo>
                      <a:cubicBezTo>
                        <a:pt x="4294" y="1104"/>
                        <a:pt x="4289" y="1100"/>
                        <a:pt x="4287" y="1098"/>
                      </a:cubicBezTo>
                      <a:cubicBezTo>
                        <a:pt x="4274" y="1086"/>
                        <a:pt x="4263" y="1072"/>
                        <a:pt x="4254" y="1057"/>
                      </a:cubicBezTo>
                      <a:cubicBezTo>
                        <a:pt x="4238" y="1029"/>
                        <a:pt x="4226" y="999"/>
                        <a:pt x="4215" y="969"/>
                      </a:cubicBezTo>
                      <a:cubicBezTo>
                        <a:pt x="4197" y="906"/>
                        <a:pt x="4186" y="840"/>
                        <a:pt x="4178" y="775"/>
                      </a:cubicBezTo>
                      <a:cubicBezTo>
                        <a:pt x="4167" y="687"/>
                        <a:pt x="4162" y="596"/>
                        <a:pt x="4160" y="506"/>
                      </a:cubicBezTo>
                      <a:lnTo>
                        <a:pt x="4160" y="520"/>
                      </a:lnTo>
                      <a:cubicBezTo>
                        <a:pt x="4158" y="416"/>
                        <a:pt x="4158" y="314"/>
                        <a:pt x="4160" y="211"/>
                      </a:cubicBezTo>
                      <a:cubicBezTo>
                        <a:pt x="4160" y="197"/>
                        <a:pt x="4158" y="184"/>
                        <a:pt x="4150" y="175"/>
                      </a:cubicBezTo>
                      <a:cubicBezTo>
                        <a:pt x="4142" y="164"/>
                        <a:pt x="4129" y="157"/>
                        <a:pt x="4117" y="155"/>
                      </a:cubicBezTo>
                      <a:lnTo>
                        <a:pt x="4114" y="155"/>
                      </a:lnTo>
                      <a:cubicBezTo>
                        <a:pt x="4089" y="155"/>
                        <a:pt x="4063" y="175"/>
                        <a:pt x="4063" y="201"/>
                      </a:cubicBezTo>
                      <a:cubicBezTo>
                        <a:pt x="4062" y="334"/>
                        <a:pt x="4062" y="465"/>
                        <a:pt x="4067" y="597"/>
                      </a:cubicBezTo>
                      <a:cubicBezTo>
                        <a:pt x="4073" y="705"/>
                        <a:pt x="4081" y="811"/>
                        <a:pt x="4102" y="916"/>
                      </a:cubicBezTo>
                      <a:cubicBezTo>
                        <a:pt x="4121" y="1016"/>
                        <a:pt x="4162" y="1126"/>
                        <a:pt x="4247" y="1185"/>
                      </a:cubicBezTo>
                      <a:cubicBezTo>
                        <a:pt x="4183" y="1289"/>
                        <a:pt x="4118" y="1391"/>
                        <a:pt x="4056" y="1495"/>
                      </a:cubicBezTo>
                      <a:cubicBezTo>
                        <a:pt x="3841" y="1855"/>
                        <a:pt x="3635" y="2223"/>
                        <a:pt x="3434" y="2591"/>
                      </a:cubicBezTo>
                      <a:cubicBezTo>
                        <a:pt x="3420" y="2580"/>
                        <a:pt x="3406" y="2571"/>
                        <a:pt x="3394" y="2559"/>
                      </a:cubicBezTo>
                      <a:cubicBezTo>
                        <a:pt x="3373" y="2538"/>
                        <a:pt x="3356" y="2517"/>
                        <a:pt x="3338" y="2494"/>
                      </a:cubicBezTo>
                      <a:cubicBezTo>
                        <a:pt x="3316" y="2458"/>
                        <a:pt x="3301" y="2418"/>
                        <a:pt x="3287" y="2377"/>
                      </a:cubicBezTo>
                      <a:cubicBezTo>
                        <a:pt x="3233" y="2200"/>
                        <a:pt x="3224" y="2015"/>
                        <a:pt x="3218" y="1831"/>
                      </a:cubicBezTo>
                      <a:lnTo>
                        <a:pt x="3218" y="1837"/>
                      </a:lnTo>
                      <a:cubicBezTo>
                        <a:pt x="3214" y="1713"/>
                        <a:pt x="3214" y="1590"/>
                        <a:pt x="3213" y="1466"/>
                      </a:cubicBezTo>
                      <a:cubicBezTo>
                        <a:pt x="3213" y="1361"/>
                        <a:pt x="3211" y="1256"/>
                        <a:pt x="3199" y="1149"/>
                      </a:cubicBezTo>
                      <a:cubicBezTo>
                        <a:pt x="3196" y="1126"/>
                        <a:pt x="3173" y="1108"/>
                        <a:pt x="3149" y="1108"/>
                      </a:cubicBezTo>
                      <a:lnTo>
                        <a:pt x="3141" y="1108"/>
                      </a:lnTo>
                      <a:cubicBezTo>
                        <a:pt x="3113" y="1114"/>
                        <a:pt x="3097" y="1140"/>
                        <a:pt x="3099" y="1165"/>
                      </a:cubicBezTo>
                      <a:cubicBezTo>
                        <a:pt x="3106" y="1221"/>
                        <a:pt x="3108" y="1278"/>
                        <a:pt x="3109" y="1333"/>
                      </a:cubicBezTo>
                      <a:lnTo>
                        <a:pt x="3109" y="1319"/>
                      </a:lnTo>
                      <a:cubicBezTo>
                        <a:pt x="3115" y="1504"/>
                        <a:pt x="3109" y="1688"/>
                        <a:pt x="3116" y="1873"/>
                      </a:cubicBezTo>
                      <a:cubicBezTo>
                        <a:pt x="3120" y="1975"/>
                        <a:pt x="3124" y="2076"/>
                        <a:pt x="3138" y="2177"/>
                      </a:cubicBezTo>
                      <a:cubicBezTo>
                        <a:pt x="3149" y="2262"/>
                        <a:pt x="3166" y="2348"/>
                        <a:pt x="3193" y="2428"/>
                      </a:cubicBezTo>
                      <a:cubicBezTo>
                        <a:pt x="3214" y="2495"/>
                        <a:pt x="3249" y="2558"/>
                        <a:pt x="3297" y="2611"/>
                      </a:cubicBezTo>
                      <a:cubicBezTo>
                        <a:pt x="3320" y="2638"/>
                        <a:pt x="3345" y="2660"/>
                        <a:pt x="3373" y="2680"/>
                      </a:cubicBezTo>
                      <a:cubicBezTo>
                        <a:pt x="3376" y="2682"/>
                        <a:pt x="3378" y="2683"/>
                        <a:pt x="3380" y="2683"/>
                      </a:cubicBezTo>
                      <a:cubicBezTo>
                        <a:pt x="3322" y="2791"/>
                        <a:pt x="3262" y="2897"/>
                        <a:pt x="3206" y="3005"/>
                      </a:cubicBezTo>
                      <a:cubicBezTo>
                        <a:pt x="2957" y="3476"/>
                        <a:pt x="2723" y="3953"/>
                        <a:pt x="2502" y="4439"/>
                      </a:cubicBezTo>
                      <a:cubicBezTo>
                        <a:pt x="2492" y="4402"/>
                        <a:pt x="2482" y="4365"/>
                        <a:pt x="2471" y="4329"/>
                      </a:cubicBezTo>
                      <a:cubicBezTo>
                        <a:pt x="2460" y="4290"/>
                        <a:pt x="2447" y="4254"/>
                        <a:pt x="2433" y="4216"/>
                      </a:cubicBezTo>
                      <a:cubicBezTo>
                        <a:pt x="2423" y="4191"/>
                        <a:pt x="2412" y="4163"/>
                        <a:pt x="2402" y="4135"/>
                      </a:cubicBezTo>
                      <a:cubicBezTo>
                        <a:pt x="2391" y="4111"/>
                        <a:pt x="2384" y="4084"/>
                        <a:pt x="2376" y="4060"/>
                      </a:cubicBezTo>
                      <a:lnTo>
                        <a:pt x="2376" y="4062"/>
                      </a:lnTo>
                      <a:lnTo>
                        <a:pt x="2372" y="4053"/>
                      </a:lnTo>
                      <a:lnTo>
                        <a:pt x="2372" y="4050"/>
                      </a:lnTo>
                      <a:cubicBezTo>
                        <a:pt x="2285" y="3742"/>
                        <a:pt x="2262" y="3419"/>
                        <a:pt x="2252" y="3100"/>
                      </a:cubicBezTo>
                      <a:lnTo>
                        <a:pt x="2252" y="3114"/>
                      </a:lnTo>
                      <a:cubicBezTo>
                        <a:pt x="2245" y="2876"/>
                        <a:pt x="2245" y="2640"/>
                        <a:pt x="2234" y="2404"/>
                      </a:cubicBezTo>
                      <a:cubicBezTo>
                        <a:pt x="2234" y="2392"/>
                        <a:pt x="2224" y="2379"/>
                        <a:pt x="2213" y="2373"/>
                      </a:cubicBezTo>
                      <a:cubicBezTo>
                        <a:pt x="2205" y="2366"/>
                        <a:pt x="2195" y="2363"/>
                        <a:pt x="2184" y="2363"/>
                      </a:cubicBezTo>
                      <a:lnTo>
                        <a:pt x="2176" y="2363"/>
                      </a:lnTo>
                      <a:cubicBezTo>
                        <a:pt x="2164" y="2364"/>
                        <a:pt x="2151" y="2371"/>
                        <a:pt x="2144" y="2384"/>
                      </a:cubicBezTo>
                      <a:cubicBezTo>
                        <a:pt x="2136" y="2396"/>
                        <a:pt x="2136" y="2407"/>
                        <a:pt x="2136" y="2421"/>
                      </a:cubicBezTo>
                      <a:lnTo>
                        <a:pt x="2141" y="2541"/>
                      </a:lnTo>
                      <a:lnTo>
                        <a:pt x="2141" y="2535"/>
                      </a:lnTo>
                      <a:cubicBezTo>
                        <a:pt x="2150" y="2852"/>
                        <a:pt x="2148" y="3166"/>
                        <a:pt x="2172" y="3482"/>
                      </a:cubicBezTo>
                      <a:cubicBezTo>
                        <a:pt x="2184" y="3643"/>
                        <a:pt x="2206" y="3804"/>
                        <a:pt x="2244" y="3960"/>
                      </a:cubicBezTo>
                      <a:cubicBezTo>
                        <a:pt x="2259" y="4025"/>
                        <a:pt x="2275" y="4089"/>
                        <a:pt x="2296" y="4151"/>
                      </a:cubicBezTo>
                      <a:cubicBezTo>
                        <a:pt x="2308" y="4189"/>
                        <a:pt x="2322" y="4225"/>
                        <a:pt x="2336" y="4261"/>
                      </a:cubicBezTo>
                      <a:cubicBezTo>
                        <a:pt x="2347" y="4290"/>
                        <a:pt x="2357" y="4322"/>
                        <a:pt x="2365" y="4351"/>
                      </a:cubicBezTo>
                      <a:cubicBezTo>
                        <a:pt x="2382" y="4400"/>
                        <a:pt x="2391" y="4453"/>
                        <a:pt x="2406" y="4503"/>
                      </a:cubicBezTo>
                      <a:cubicBezTo>
                        <a:pt x="2413" y="4529"/>
                        <a:pt x="2424" y="4552"/>
                        <a:pt x="2438" y="4576"/>
                      </a:cubicBezTo>
                      <a:cubicBezTo>
                        <a:pt x="2204" y="5095"/>
                        <a:pt x="1984" y="5621"/>
                        <a:pt x="1781" y="6152"/>
                      </a:cubicBezTo>
                      <a:cubicBezTo>
                        <a:pt x="1729" y="6289"/>
                        <a:pt x="1680" y="6427"/>
                        <a:pt x="1631" y="6565"/>
                      </a:cubicBezTo>
                      <a:cubicBezTo>
                        <a:pt x="1629" y="6560"/>
                        <a:pt x="1629" y="6554"/>
                        <a:pt x="1627" y="6550"/>
                      </a:cubicBezTo>
                      <a:cubicBezTo>
                        <a:pt x="1617" y="6510"/>
                        <a:pt x="1603" y="6471"/>
                        <a:pt x="1589" y="6434"/>
                      </a:cubicBezTo>
                      <a:cubicBezTo>
                        <a:pt x="1569" y="6380"/>
                        <a:pt x="1540" y="6330"/>
                        <a:pt x="1515" y="6277"/>
                      </a:cubicBezTo>
                      <a:cubicBezTo>
                        <a:pt x="1486" y="6213"/>
                        <a:pt x="1464" y="6147"/>
                        <a:pt x="1443" y="6082"/>
                      </a:cubicBezTo>
                      <a:cubicBezTo>
                        <a:pt x="1361" y="5811"/>
                        <a:pt x="1327" y="5530"/>
                        <a:pt x="1302" y="5248"/>
                      </a:cubicBezTo>
                      <a:cubicBezTo>
                        <a:pt x="1279" y="4976"/>
                        <a:pt x="1268" y="4701"/>
                        <a:pt x="1245" y="4428"/>
                      </a:cubicBezTo>
                      <a:cubicBezTo>
                        <a:pt x="1244" y="4405"/>
                        <a:pt x="1218" y="4387"/>
                        <a:pt x="1196" y="4387"/>
                      </a:cubicBezTo>
                      <a:lnTo>
                        <a:pt x="1189" y="4387"/>
                      </a:lnTo>
                      <a:cubicBezTo>
                        <a:pt x="1161" y="4392"/>
                        <a:pt x="1146" y="4418"/>
                        <a:pt x="1149" y="4445"/>
                      </a:cubicBezTo>
                      <a:cubicBezTo>
                        <a:pt x="1163" y="4617"/>
                        <a:pt x="1171" y="4790"/>
                        <a:pt x="1181" y="4962"/>
                      </a:cubicBezTo>
                      <a:cubicBezTo>
                        <a:pt x="1190" y="5153"/>
                        <a:pt x="1205" y="5346"/>
                        <a:pt x="1226" y="5538"/>
                      </a:cubicBezTo>
                      <a:cubicBezTo>
                        <a:pt x="1250" y="5723"/>
                        <a:pt x="1279" y="5905"/>
                        <a:pt x="1328" y="6085"/>
                      </a:cubicBezTo>
                      <a:cubicBezTo>
                        <a:pt x="1350" y="6166"/>
                        <a:pt x="1377" y="6246"/>
                        <a:pt x="1410" y="6325"/>
                      </a:cubicBezTo>
                      <a:cubicBezTo>
                        <a:pt x="1425" y="6365"/>
                        <a:pt x="1446" y="6401"/>
                        <a:pt x="1465" y="6441"/>
                      </a:cubicBezTo>
                      <a:cubicBezTo>
                        <a:pt x="1478" y="6469"/>
                        <a:pt x="1489" y="6499"/>
                        <a:pt x="1498" y="6530"/>
                      </a:cubicBezTo>
                      <a:lnTo>
                        <a:pt x="1498" y="6530"/>
                      </a:lnTo>
                      <a:cubicBezTo>
                        <a:pt x="1508" y="6567"/>
                        <a:pt x="1515" y="6607"/>
                        <a:pt x="1526" y="6644"/>
                      </a:cubicBezTo>
                      <a:cubicBezTo>
                        <a:pt x="1534" y="6676"/>
                        <a:pt x="1548" y="6703"/>
                        <a:pt x="1574" y="6720"/>
                      </a:cubicBezTo>
                      <a:lnTo>
                        <a:pt x="1575" y="6720"/>
                      </a:lnTo>
                      <a:cubicBezTo>
                        <a:pt x="1332" y="7406"/>
                        <a:pt x="1117" y="8103"/>
                        <a:pt x="938" y="8808"/>
                      </a:cubicBezTo>
                      <a:cubicBezTo>
                        <a:pt x="934" y="8802"/>
                        <a:pt x="928" y="8796"/>
                        <a:pt x="924" y="8789"/>
                      </a:cubicBezTo>
                      <a:cubicBezTo>
                        <a:pt x="876" y="8705"/>
                        <a:pt x="841" y="8611"/>
                        <a:pt x="812" y="8519"/>
                      </a:cubicBezTo>
                      <a:lnTo>
                        <a:pt x="812" y="8521"/>
                      </a:lnTo>
                      <a:lnTo>
                        <a:pt x="811" y="8514"/>
                      </a:lnTo>
                      <a:lnTo>
                        <a:pt x="811" y="8513"/>
                      </a:lnTo>
                      <a:cubicBezTo>
                        <a:pt x="721" y="8209"/>
                        <a:pt x="678" y="7893"/>
                        <a:pt x="639" y="7580"/>
                      </a:cubicBezTo>
                      <a:cubicBezTo>
                        <a:pt x="623" y="7433"/>
                        <a:pt x="609" y="7284"/>
                        <a:pt x="595" y="7137"/>
                      </a:cubicBezTo>
                      <a:cubicBezTo>
                        <a:pt x="587" y="7034"/>
                        <a:pt x="577" y="6934"/>
                        <a:pt x="568" y="6833"/>
                      </a:cubicBezTo>
                      <a:cubicBezTo>
                        <a:pt x="566" y="6808"/>
                        <a:pt x="541" y="6792"/>
                        <a:pt x="518" y="6792"/>
                      </a:cubicBezTo>
                      <a:lnTo>
                        <a:pt x="508" y="6792"/>
                      </a:lnTo>
                      <a:cubicBezTo>
                        <a:pt x="481" y="6796"/>
                        <a:pt x="466" y="6822"/>
                        <a:pt x="470" y="6848"/>
                      </a:cubicBezTo>
                      <a:cubicBezTo>
                        <a:pt x="481" y="6974"/>
                        <a:pt x="492" y="7099"/>
                        <a:pt x="501" y="7228"/>
                      </a:cubicBezTo>
                      <a:cubicBezTo>
                        <a:pt x="519" y="7413"/>
                        <a:pt x="539" y="7596"/>
                        <a:pt x="562" y="7781"/>
                      </a:cubicBezTo>
                      <a:cubicBezTo>
                        <a:pt x="587" y="7975"/>
                        <a:pt x="619" y="8168"/>
                        <a:pt x="660" y="8358"/>
                      </a:cubicBezTo>
                      <a:cubicBezTo>
                        <a:pt x="678" y="8437"/>
                        <a:pt x="700" y="8514"/>
                        <a:pt x="722" y="8593"/>
                      </a:cubicBezTo>
                      <a:cubicBezTo>
                        <a:pt x="746" y="8665"/>
                        <a:pt x="773" y="8738"/>
                        <a:pt x="805" y="8807"/>
                      </a:cubicBezTo>
                      <a:cubicBezTo>
                        <a:pt x="830" y="8855"/>
                        <a:pt x="860" y="8901"/>
                        <a:pt x="898" y="8941"/>
                      </a:cubicBezTo>
                      <a:lnTo>
                        <a:pt x="902" y="8946"/>
                      </a:lnTo>
                      <a:cubicBezTo>
                        <a:pt x="860" y="9112"/>
                        <a:pt x="818" y="9278"/>
                        <a:pt x="780" y="9445"/>
                      </a:cubicBezTo>
                      <a:cubicBezTo>
                        <a:pt x="668" y="9936"/>
                        <a:pt x="581" y="10433"/>
                        <a:pt x="507" y="10933"/>
                      </a:cubicBezTo>
                      <a:lnTo>
                        <a:pt x="506" y="10930"/>
                      </a:lnTo>
                      <a:lnTo>
                        <a:pt x="506" y="10930"/>
                      </a:lnTo>
                      <a:cubicBezTo>
                        <a:pt x="506" y="10931"/>
                        <a:pt x="506" y="10931"/>
                        <a:pt x="506" y="10931"/>
                      </a:cubicBezTo>
                      <a:lnTo>
                        <a:pt x="506" y="10931"/>
                      </a:lnTo>
                      <a:cubicBezTo>
                        <a:pt x="505" y="10929"/>
                        <a:pt x="503" y="10928"/>
                        <a:pt x="501" y="10926"/>
                      </a:cubicBezTo>
                      <a:lnTo>
                        <a:pt x="501" y="10923"/>
                      </a:lnTo>
                      <a:cubicBezTo>
                        <a:pt x="449" y="10831"/>
                        <a:pt x="414" y="10726"/>
                        <a:pt x="381" y="10622"/>
                      </a:cubicBezTo>
                      <a:cubicBezTo>
                        <a:pt x="315" y="10408"/>
                        <a:pt x="265" y="10189"/>
                        <a:pt x="216" y="9971"/>
                      </a:cubicBezTo>
                      <a:cubicBezTo>
                        <a:pt x="195" y="9877"/>
                        <a:pt x="174" y="9782"/>
                        <a:pt x="152" y="9688"/>
                      </a:cubicBezTo>
                      <a:cubicBezTo>
                        <a:pt x="136" y="9623"/>
                        <a:pt x="120" y="9557"/>
                        <a:pt x="98" y="9493"/>
                      </a:cubicBezTo>
                      <a:cubicBezTo>
                        <a:pt x="91" y="9474"/>
                        <a:pt x="72" y="9464"/>
                        <a:pt x="51" y="9464"/>
                      </a:cubicBezTo>
                      <a:cubicBezTo>
                        <a:pt x="44" y="9464"/>
                        <a:pt x="38" y="9466"/>
                        <a:pt x="31" y="9467"/>
                      </a:cubicBezTo>
                      <a:cubicBezTo>
                        <a:pt x="18" y="9472"/>
                        <a:pt x="10" y="9483"/>
                        <a:pt x="4" y="9495"/>
                      </a:cubicBezTo>
                      <a:cubicBezTo>
                        <a:pt x="0" y="9508"/>
                        <a:pt x="2" y="9521"/>
                        <a:pt x="4" y="9535"/>
                      </a:cubicBezTo>
                      <a:cubicBezTo>
                        <a:pt x="7" y="9540"/>
                        <a:pt x="9" y="9547"/>
                        <a:pt x="11" y="9553"/>
                      </a:cubicBezTo>
                      <a:lnTo>
                        <a:pt x="11" y="9553"/>
                      </a:lnTo>
                      <a:cubicBezTo>
                        <a:pt x="11" y="9552"/>
                        <a:pt x="11" y="9551"/>
                        <a:pt x="10" y="9550"/>
                      </a:cubicBezTo>
                      <a:lnTo>
                        <a:pt x="10" y="9550"/>
                      </a:lnTo>
                      <a:cubicBezTo>
                        <a:pt x="25" y="9602"/>
                        <a:pt x="38" y="9652"/>
                        <a:pt x="50" y="9706"/>
                      </a:cubicBezTo>
                      <a:cubicBezTo>
                        <a:pt x="67" y="9780"/>
                        <a:pt x="83" y="9853"/>
                        <a:pt x="100" y="9927"/>
                      </a:cubicBezTo>
                      <a:cubicBezTo>
                        <a:pt x="141" y="10109"/>
                        <a:pt x="183" y="10292"/>
                        <a:pt x="231" y="10473"/>
                      </a:cubicBezTo>
                      <a:cubicBezTo>
                        <a:pt x="252" y="10553"/>
                        <a:pt x="276" y="10632"/>
                        <a:pt x="301" y="10712"/>
                      </a:cubicBezTo>
                      <a:cubicBezTo>
                        <a:pt x="323" y="10781"/>
                        <a:pt x="348" y="10846"/>
                        <a:pt x="380" y="10912"/>
                      </a:cubicBezTo>
                      <a:cubicBezTo>
                        <a:pt x="401" y="10958"/>
                        <a:pt x="427" y="11005"/>
                        <a:pt x="460" y="11043"/>
                      </a:cubicBezTo>
                      <a:cubicBezTo>
                        <a:pt x="467" y="11050"/>
                        <a:pt x="474" y="11055"/>
                        <a:pt x="483" y="11061"/>
                      </a:cubicBezTo>
                      <a:cubicBezTo>
                        <a:pt x="479" y="11085"/>
                        <a:pt x="474" y="11108"/>
                        <a:pt x="472" y="11130"/>
                      </a:cubicBezTo>
                      <a:cubicBezTo>
                        <a:pt x="391" y="11707"/>
                        <a:pt x="334" y="12286"/>
                        <a:pt x="304" y="12867"/>
                      </a:cubicBezTo>
                      <a:cubicBezTo>
                        <a:pt x="272" y="13454"/>
                        <a:pt x="274" y="14043"/>
                        <a:pt x="311" y="14633"/>
                      </a:cubicBezTo>
                      <a:cubicBezTo>
                        <a:pt x="327" y="14934"/>
                        <a:pt x="356" y="15236"/>
                        <a:pt x="391" y="15537"/>
                      </a:cubicBezTo>
                      <a:cubicBezTo>
                        <a:pt x="430" y="15850"/>
                        <a:pt x="470" y="16168"/>
                        <a:pt x="540" y="16476"/>
                      </a:cubicBezTo>
                      <a:cubicBezTo>
                        <a:pt x="566" y="16589"/>
                        <a:pt x="682" y="16670"/>
                        <a:pt x="794" y="16670"/>
                      </a:cubicBezTo>
                      <a:cubicBezTo>
                        <a:pt x="795" y="16670"/>
                        <a:pt x="796" y="16670"/>
                        <a:pt x="797" y="16670"/>
                      </a:cubicBezTo>
                      <a:cubicBezTo>
                        <a:pt x="866" y="16670"/>
                        <a:pt x="932" y="16641"/>
                        <a:pt x="982" y="16593"/>
                      </a:cubicBezTo>
                      <a:cubicBezTo>
                        <a:pt x="1029" y="16546"/>
                        <a:pt x="1066" y="16470"/>
                        <a:pt x="1059" y="16403"/>
                      </a:cubicBezTo>
                      <a:cubicBezTo>
                        <a:pt x="1033" y="16169"/>
                        <a:pt x="997" y="15937"/>
                        <a:pt x="968" y="15705"/>
                      </a:cubicBezTo>
                      <a:cubicBezTo>
                        <a:pt x="950" y="15562"/>
                        <a:pt x="934" y="15420"/>
                        <a:pt x="920" y="15275"/>
                      </a:cubicBezTo>
                      <a:cubicBezTo>
                        <a:pt x="907" y="15214"/>
                        <a:pt x="898" y="15153"/>
                        <a:pt x="891" y="15092"/>
                      </a:cubicBezTo>
                      <a:cubicBezTo>
                        <a:pt x="871" y="14989"/>
                        <a:pt x="853" y="14884"/>
                        <a:pt x="845" y="14779"/>
                      </a:cubicBezTo>
                      <a:cubicBezTo>
                        <a:pt x="837" y="14665"/>
                        <a:pt x="835" y="14551"/>
                        <a:pt x="840" y="14437"/>
                      </a:cubicBezTo>
                      <a:cubicBezTo>
                        <a:pt x="840" y="14428"/>
                        <a:pt x="844" y="14420"/>
                        <a:pt x="847" y="14413"/>
                      </a:cubicBezTo>
                      <a:cubicBezTo>
                        <a:pt x="830" y="14126"/>
                        <a:pt x="818" y="13840"/>
                        <a:pt x="809" y="13553"/>
                      </a:cubicBezTo>
                      <a:cubicBezTo>
                        <a:pt x="795" y="13082"/>
                        <a:pt x="802" y="12612"/>
                        <a:pt x="824" y="12141"/>
                      </a:cubicBezTo>
                      <a:cubicBezTo>
                        <a:pt x="844" y="11764"/>
                        <a:pt x="873" y="11389"/>
                        <a:pt x="911" y="11012"/>
                      </a:cubicBezTo>
                      <a:cubicBezTo>
                        <a:pt x="913" y="11010"/>
                        <a:pt x="916" y="11009"/>
                        <a:pt x="918" y="11006"/>
                      </a:cubicBezTo>
                      <a:cubicBezTo>
                        <a:pt x="978" y="10962"/>
                        <a:pt x="1030" y="10908"/>
                        <a:pt x="1081" y="10853"/>
                      </a:cubicBezTo>
                      <a:cubicBezTo>
                        <a:pt x="1147" y="10784"/>
                        <a:pt x="1205" y="10708"/>
                        <a:pt x="1261" y="10631"/>
                      </a:cubicBezTo>
                      <a:cubicBezTo>
                        <a:pt x="1374" y="10477"/>
                        <a:pt x="1473" y="10315"/>
                        <a:pt x="1571" y="10153"/>
                      </a:cubicBezTo>
                      <a:cubicBezTo>
                        <a:pt x="1613" y="10085"/>
                        <a:pt x="1653" y="10018"/>
                        <a:pt x="1694" y="9950"/>
                      </a:cubicBezTo>
                      <a:cubicBezTo>
                        <a:pt x="1727" y="9895"/>
                        <a:pt x="1762" y="9840"/>
                        <a:pt x="1798" y="9789"/>
                      </a:cubicBezTo>
                      <a:cubicBezTo>
                        <a:pt x="1816" y="9764"/>
                        <a:pt x="1811" y="9729"/>
                        <a:pt x="1785" y="9711"/>
                      </a:cubicBezTo>
                      <a:cubicBezTo>
                        <a:pt x="1776" y="9704"/>
                        <a:pt x="1764" y="9700"/>
                        <a:pt x="1752" y="9700"/>
                      </a:cubicBezTo>
                      <a:cubicBezTo>
                        <a:pt x="1735" y="9700"/>
                        <a:pt x="1719" y="9708"/>
                        <a:pt x="1708" y="9722"/>
                      </a:cubicBezTo>
                      <a:cubicBezTo>
                        <a:pt x="1661" y="9791"/>
                        <a:pt x="1620" y="9862"/>
                        <a:pt x="1578" y="9934"/>
                      </a:cubicBezTo>
                      <a:cubicBezTo>
                        <a:pt x="1522" y="10030"/>
                        <a:pt x="1465" y="10127"/>
                        <a:pt x="1406" y="10222"/>
                      </a:cubicBezTo>
                      <a:cubicBezTo>
                        <a:pt x="1342" y="10327"/>
                        <a:pt x="1273" y="10431"/>
                        <a:pt x="1203" y="10530"/>
                      </a:cubicBezTo>
                      <a:cubicBezTo>
                        <a:pt x="1132" y="10632"/>
                        <a:pt x="1056" y="10729"/>
                        <a:pt x="971" y="10818"/>
                      </a:cubicBezTo>
                      <a:cubicBezTo>
                        <a:pt x="956" y="10834"/>
                        <a:pt x="940" y="10847"/>
                        <a:pt x="925" y="10861"/>
                      </a:cubicBezTo>
                      <a:cubicBezTo>
                        <a:pt x="928" y="10838"/>
                        <a:pt x="928" y="10812"/>
                        <a:pt x="932" y="10788"/>
                      </a:cubicBezTo>
                      <a:cubicBezTo>
                        <a:pt x="932" y="10785"/>
                        <a:pt x="932" y="10784"/>
                        <a:pt x="934" y="10783"/>
                      </a:cubicBezTo>
                      <a:lnTo>
                        <a:pt x="934" y="10778"/>
                      </a:lnTo>
                      <a:cubicBezTo>
                        <a:pt x="934" y="10778"/>
                        <a:pt x="934" y="10777"/>
                        <a:pt x="934" y="10777"/>
                      </a:cubicBezTo>
                      <a:lnTo>
                        <a:pt x="934" y="10777"/>
                      </a:lnTo>
                      <a:cubicBezTo>
                        <a:pt x="934" y="10777"/>
                        <a:pt x="934" y="10777"/>
                        <a:pt x="934" y="10777"/>
                      </a:cubicBezTo>
                      <a:lnTo>
                        <a:pt x="935" y="10762"/>
                      </a:lnTo>
                      <a:lnTo>
                        <a:pt x="936" y="10737"/>
                      </a:lnTo>
                      <a:lnTo>
                        <a:pt x="936" y="10748"/>
                      </a:lnTo>
                      <a:cubicBezTo>
                        <a:pt x="1008" y="10178"/>
                        <a:pt x="1105" y="9613"/>
                        <a:pt x="1222" y="9056"/>
                      </a:cubicBezTo>
                      <a:cubicBezTo>
                        <a:pt x="1263" y="9050"/>
                        <a:pt x="1302" y="9042"/>
                        <a:pt x="1342" y="9029"/>
                      </a:cubicBezTo>
                      <a:cubicBezTo>
                        <a:pt x="1399" y="9010"/>
                        <a:pt x="1454" y="8982"/>
                        <a:pt x="1506" y="8953"/>
                      </a:cubicBezTo>
                      <a:cubicBezTo>
                        <a:pt x="1571" y="8915"/>
                        <a:pt x="1633" y="8872"/>
                        <a:pt x="1693" y="8825"/>
                      </a:cubicBezTo>
                      <a:cubicBezTo>
                        <a:pt x="1827" y="8721"/>
                        <a:pt x="1950" y="8603"/>
                        <a:pt x="2067" y="8480"/>
                      </a:cubicBezTo>
                      <a:cubicBezTo>
                        <a:pt x="2295" y="8242"/>
                        <a:pt x="2502" y="7984"/>
                        <a:pt x="2706" y="7726"/>
                      </a:cubicBezTo>
                      <a:cubicBezTo>
                        <a:pt x="2796" y="7610"/>
                        <a:pt x="2886" y="7493"/>
                        <a:pt x="2975" y="7377"/>
                      </a:cubicBezTo>
                      <a:cubicBezTo>
                        <a:pt x="3039" y="7293"/>
                        <a:pt x="3104" y="7210"/>
                        <a:pt x="3173" y="7131"/>
                      </a:cubicBezTo>
                      <a:cubicBezTo>
                        <a:pt x="3185" y="7117"/>
                        <a:pt x="3189" y="7094"/>
                        <a:pt x="3185" y="7077"/>
                      </a:cubicBezTo>
                      <a:cubicBezTo>
                        <a:pt x="3182" y="7059"/>
                        <a:pt x="3171" y="7044"/>
                        <a:pt x="3157" y="7032"/>
                      </a:cubicBezTo>
                      <a:cubicBezTo>
                        <a:pt x="3146" y="7024"/>
                        <a:pt x="3132" y="7019"/>
                        <a:pt x="3118" y="7019"/>
                      </a:cubicBezTo>
                      <a:cubicBezTo>
                        <a:pt x="3114" y="7019"/>
                        <a:pt x="3110" y="7020"/>
                        <a:pt x="3106" y="7021"/>
                      </a:cubicBezTo>
                      <a:cubicBezTo>
                        <a:pt x="3087" y="7023"/>
                        <a:pt x="3073" y="7034"/>
                        <a:pt x="3061" y="7048"/>
                      </a:cubicBezTo>
                      <a:cubicBezTo>
                        <a:pt x="2996" y="7124"/>
                        <a:pt x="2935" y="7203"/>
                        <a:pt x="2874" y="7283"/>
                      </a:cubicBezTo>
                      <a:lnTo>
                        <a:pt x="2611" y="7629"/>
                      </a:lnTo>
                      <a:cubicBezTo>
                        <a:pt x="2405" y="7895"/>
                        <a:pt x="2197" y="8157"/>
                        <a:pt x="1965" y="8401"/>
                      </a:cubicBezTo>
                      <a:cubicBezTo>
                        <a:pt x="1816" y="8557"/>
                        <a:pt x="1654" y="8709"/>
                        <a:pt x="1471" y="8826"/>
                      </a:cubicBezTo>
                      <a:cubicBezTo>
                        <a:pt x="1410" y="8864"/>
                        <a:pt x="1348" y="8894"/>
                        <a:pt x="1281" y="8916"/>
                      </a:cubicBezTo>
                      <a:cubicBezTo>
                        <a:pt x="1272" y="8920"/>
                        <a:pt x="1259" y="8920"/>
                        <a:pt x="1250" y="8922"/>
                      </a:cubicBezTo>
                      <a:cubicBezTo>
                        <a:pt x="1408" y="8183"/>
                        <a:pt x="1606" y="7453"/>
                        <a:pt x="1839" y="6734"/>
                      </a:cubicBezTo>
                      <a:cubicBezTo>
                        <a:pt x="1857" y="6734"/>
                        <a:pt x="1875" y="6734"/>
                        <a:pt x="1893" y="6732"/>
                      </a:cubicBezTo>
                      <a:cubicBezTo>
                        <a:pt x="1943" y="6728"/>
                        <a:pt x="1991" y="6713"/>
                        <a:pt x="2038" y="6698"/>
                      </a:cubicBezTo>
                      <a:cubicBezTo>
                        <a:pt x="2099" y="6677"/>
                        <a:pt x="2155" y="6648"/>
                        <a:pt x="2212" y="6616"/>
                      </a:cubicBezTo>
                      <a:cubicBezTo>
                        <a:pt x="2342" y="6544"/>
                        <a:pt x="2460" y="6455"/>
                        <a:pt x="2575" y="6361"/>
                      </a:cubicBezTo>
                      <a:cubicBezTo>
                        <a:pt x="2702" y="6257"/>
                        <a:pt x="2821" y="6145"/>
                        <a:pt x="2938" y="6029"/>
                      </a:cubicBezTo>
                      <a:cubicBezTo>
                        <a:pt x="3061" y="5909"/>
                        <a:pt x="3178" y="5782"/>
                        <a:pt x="3294" y="5657"/>
                      </a:cubicBezTo>
                      <a:cubicBezTo>
                        <a:pt x="3399" y="5539"/>
                        <a:pt x="3501" y="5421"/>
                        <a:pt x="3601" y="5299"/>
                      </a:cubicBezTo>
                      <a:cubicBezTo>
                        <a:pt x="3675" y="5209"/>
                        <a:pt x="3746" y="5118"/>
                        <a:pt x="3815" y="5023"/>
                      </a:cubicBezTo>
                      <a:cubicBezTo>
                        <a:pt x="3834" y="4998"/>
                        <a:pt x="3828" y="4960"/>
                        <a:pt x="3801" y="4940"/>
                      </a:cubicBezTo>
                      <a:cubicBezTo>
                        <a:pt x="3790" y="4933"/>
                        <a:pt x="3778" y="4929"/>
                        <a:pt x="3765" y="4929"/>
                      </a:cubicBezTo>
                      <a:cubicBezTo>
                        <a:pt x="3747" y="4929"/>
                        <a:pt x="3729" y="4937"/>
                        <a:pt x="3717" y="4953"/>
                      </a:cubicBezTo>
                      <a:cubicBezTo>
                        <a:pt x="3627" y="5074"/>
                        <a:pt x="3532" y="5192"/>
                        <a:pt x="3434" y="5306"/>
                      </a:cubicBezTo>
                      <a:cubicBezTo>
                        <a:pt x="3302" y="5463"/>
                        <a:pt x="3166" y="5615"/>
                        <a:pt x="3024" y="5764"/>
                      </a:cubicBezTo>
                      <a:lnTo>
                        <a:pt x="3024" y="5764"/>
                      </a:lnTo>
                      <a:cubicBezTo>
                        <a:pt x="3025" y="5763"/>
                        <a:pt x="3025" y="5763"/>
                        <a:pt x="3025" y="5762"/>
                      </a:cubicBezTo>
                      <a:lnTo>
                        <a:pt x="3025" y="5762"/>
                      </a:lnTo>
                      <a:cubicBezTo>
                        <a:pt x="2895" y="5898"/>
                        <a:pt x="2760" y="6029"/>
                        <a:pt x="2619" y="6155"/>
                      </a:cubicBezTo>
                      <a:cubicBezTo>
                        <a:pt x="2488" y="6272"/>
                        <a:pt x="2349" y="6383"/>
                        <a:pt x="2198" y="6478"/>
                      </a:cubicBezTo>
                      <a:cubicBezTo>
                        <a:pt x="2122" y="6525"/>
                        <a:pt x="2042" y="6565"/>
                        <a:pt x="1958" y="6593"/>
                      </a:cubicBezTo>
                      <a:cubicBezTo>
                        <a:pt x="1930" y="6600"/>
                        <a:pt x="1903" y="6604"/>
                        <a:pt x="1875" y="6608"/>
                      </a:cubicBezTo>
                      <a:cubicBezTo>
                        <a:pt x="2049" y="6079"/>
                        <a:pt x="2240" y="5555"/>
                        <a:pt x="2448" y="5039"/>
                      </a:cubicBezTo>
                      <a:lnTo>
                        <a:pt x="2448" y="5039"/>
                      </a:lnTo>
                      <a:cubicBezTo>
                        <a:pt x="2448" y="5039"/>
                        <a:pt x="2448" y="5039"/>
                        <a:pt x="2448" y="5040"/>
                      </a:cubicBezTo>
                      <a:cubicBezTo>
                        <a:pt x="2498" y="4918"/>
                        <a:pt x="2550" y="4798"/>
                        <a:pt x="2601" y="4677"/>
                      </a:cubicBezTo>
                      <a:lnTo>
                        <a:pt x="2622" y="4682"/>
                      </a:lnTo>
                      <a:cubicBezTo>
                        <a:pt x="2659" y="4689"/>
                        <a:pt x="2695" y="4692"/>
                        <a:pt x="2732" y="4696"/>
                      </a:cubicBezTo>
                      <a:cubicBezTo>
                        <a:pt x="2765" y="4697"/>
                        <a:pt x="2799" y="4701"/>
                        <a:pt x="2832" y="4701"/>
                      </a:cubicBezTo>
                      <a:cubicBezTo>
                        <a:pt x="2855" y="4701"/>
                        <a:pt x="2881" y="4697"/>
                        <a:pt x="2905" y="4695"/>
                      </a:cubicBezTo>
                      <a:cubicBezTo>
                        <a:pt x="2960" y="4688"/>
                        <a:pt x="3014" y="4670"/>
                        <a:pt x="3064" y="4650"/>
                      </a:cubicBezTo>
                      <a:cubicBezTo>
                        <a:pt x="3199" y="4605"/>
                        <a:pt x="3323" y="4529"/>
                        <a:pt x="3442" y="4453"/>
                      </a:cubicBezTo>
                      <a:cubicBezTo>
                        <a:pt x="3579" y="4365"/>
                        <a:pt x="3708" y="4264"/>
                        <a:pt x="3833" y="4160"/>
                      </a:cubicBezTo>
                      <a:cubicBezTo>
                        <a:pt x="3968" y="4048"/>
                        <a:pt x="4099" y="3930"/>
                        <a:pt x="4226" y="3807"/>
                      </a:cubicBezTo>
                      <a:cubicBezTo>
                        <a:pt x="4335" y="3703"/>
                        <a:pt x="4439" y="3597"/>
                        <a:pt x="4539" y="3488"/>
                      </a:cubicBezTo>
                      <a:cubicBezTo>
                        <a:pt x="4621" y="3400"/>
                        <a:pt x="4699" y="3310"/>
                        <a:pt x="4775" y="3215"/>
                      </a:cubicBezTo>
                      <a:cubicBezTo>
                        <a:pt x="4795" y="3190"/>
                        <a:pt x="4788" y="3151"/>
                        <a:pt x="4762" y="3132"/>
                      </a:cubicBezTo>
                      <a:cubicBezTo>
                        <a:pt x="4752" y="3125"/>
                        <a:pt x="4741" y="3122"/>
                        <a:pt x="4729" y="3122"/>
                      </a:cubicBezTo>
                      <a:cubicBezTo>
                        <a:pt x="4710" y="3122"/>
                        <a:pt x="4691" y="3130"/>
                        <a:pt x="4679" y="3144"/>
                      </a:cubicBezTo>
                      <a:cubicBezTo>
                        <a:pt x="4585" y="3267"/>
                        <a:pt x="4479" y="3383"/>
                        <a:pt x="4372" y="3495"/>
                      </a:cubicBezTo>
                      <a:lnTo>
                        <a:pt x="4375" y="3491"/>
                      </a:lnTo>
                      <a:lnTo>
                        <a:pt x="4375" y="3491"/>
                      </a:lnTo>
                      <a:cubicBezTo>
                        <a:pt x="4215" y="3659"/>
                        <a:pt x="4049" y="3819"/>
                        <a:pt x="3875" y="3971"/>
                      </a:cubicBezTo>
                      <a:cubicBezTo>
                        <a:pt x="3699" y="4124"/>
                        <a:pt x="3516" y="4269"/>
                        <a:pt x="3319" y="4394"/>
                      </a:cubicBezTo>
                      <a:cubicBezTo>
                        <a:pt x="3211" y="4461"/>
                        <a:pt x="3098" y="4519"/>
                        <a:pt x="2978" y="4559"/>
                      </a:cubicBezTo>
                      <a:cubicBezTo>
                        <a:pt x="2931" y="4573"/>
                        <a:pt x="2883" y="4584"/>
                        <a:pt x="2834" y="4587"/>
                      </a:cubicBezTo>
                      <a:cubicBezTo>
                        <a:pt x="2794" y="4587"/>
                        <a:pt x="2757" y="4584"/>
                        <a:pt x="2717" y="4580"/>
                      </a:cubicBezTo>
                      <a:cubicBezTo>
                        <a:pt x="2694" y="4579"/>
                        <a:pt x="2669" y="4573"/>
                        <a:pt x="2645" y="4570"/>
                      </a:cubicBezTo>
                      <a:cubicBezTo>
                        <a:pt x="2910" y="3950"/>
                        <a:pt x="3199" y="3342"/>
                        <a:pt x="3508" y="2743"/>
                      </a:cubicBezTo>
                      <a:cubicBezTo>
                        <a:pt x="3547" y="2755"/>
                        <a:pt x="3588" y="2763"/>
                        <a:pt x="3630" y="2765"/>
                      </a:cubicBezTo>
                      <a:cubicBezTo>
                        <a:pt x="3639" y="2765"/>
                        <a:pt x="3649" y="2765"/>
                        <a:pt x="3659" y="2765"/>
                      </a:cubicBezTo>
                      <a:cubicBezTo>
                        <a:pt x="3716" y="2765"/>
                        <a:pt x="3773" y="2755"/>
                        <a:pt x="3828" y="2741"/>
                      </a:cubicBezTo>
                      <a:cubicBezTo>
                        <a:pt x="3973" y="2701"/>
                        <a:pt x="4104" y="2627"/>
                        <a:pt x="4229" y="2544"/>
                      </a:cubicBezTo>
                      <a:cubicBezTo>
                        <a:pt x="4382" y="2442"/>
                        <a:pt x="4524" y="2320"/>
                        <a:pt x="4661" y="2196"/>
                      </a:cubicBezTo>
                      <a:cubicBezTo>
                        <a:pt x="4795" y="2073"/>
                        <a:pt x="4925" y="1943"/>
                        <a:pt x="5052" y="1812"/>
                      </a:cubicBezTo>
                      <a:cubicBezTo>
                        <a:pt x="5152" y="1709"/>
                        <a:pt x="5250" y="1606"/>
                        <a:pt x="5354" y="1508"/>
                      </a:cubicBezTo>
                      <a:cubicBezTo>
                        <a:pt x="5387" y="1500"/>
                        <a:pt x="5394" y="1470"/>
                        <a:pt x="5373" y="1445"/>
                      </a:cubicBezTo>
                      <a:cubicBezTo>
                        <a:pt x="5364" y="1432"/>
                        <a:pt x="5347" y="1425"/>
                        <a:pt x="5330" y="1425"/>
                      </a:cubicBezTo>
                      <a:cubicBezTo>
                        <a:pt x="5318" y="1425"/>
                        <a:pt x="5306" y="1428"/>
                        <a:pt x="5297" y="1437"/>
                      </a:cubicBezTo>
                      <a:cubicBezTo>
                        <a:pt x="5223" y="1506"/>
                        <a:pt x="5152" y="1580"/>
                        <a:pt x="5082" y="1652"/>
                      </a:cubicBezTo>
                      <a:cubicBezTo>
                        <a:pt x="4987" y="1750"/>
                        <a:pt x="4890" y="1849"/>
                        <a:pt x="4792" y="1946"/>
                      </a:cubicBezTo>
                      <a:cubicBezTo>
                        <a:pt x="4684" y="2051"/>
                        <a:pt x="4577" y="2153"/>
                        <a:pt x="4462" y="2250"/>
                      </a:cubicBezTo>
                      <a:cubicBezTo>
                        <a:pt x="4357" y="2339"/>
                        <a:pt x="4245" y="2424"/>
                        <a:pt x="4128" y="2500"/>
                      </a:cubicBezTo>
                      <a:cubicBezTo>
                        <a:pt x="4035" y="2556"/>
                        <a:pt x="3939" y="2606"/>
                        <a:pt x="3834" y="2640"/>
                      </a:cubicBezTo>
                      <a:cubicBezTo>
                        <a:pt x="3780" y="2657"/>
                        <a:pt x="3729" y="2667"/>
                        <a:pt x="3674" y="2668"/>
                      </a:cubicBezTo>
                      <a:cubicBezTo>
                        <a:pt x="3639" y="2668"/>
                        <a:pt x="3605" y="2665"/>
                        <a:pt x="3570" y="2658"/>
                      </a:cubicBezTo>
                      <a:lnTo>
                        <a:pt x="3567" y="2658"/>
                      </a:lnTo>
                      <a:cubicBezTo>
                        <a:pt x="3595" y="2606"/>
                        <a:pt x="3620" y="2555"/>
                        <a:pt x="3648" y="2502"/>
                      </a:cubicBezTo>
                      <a:cubicBezTo>
                        <a:pt x="3863" y="2092"/>
                        <a:pt x="4091" y="1688"/>
                        <a:pt x="4324" y="1287"/>
                      </a:cubicBezTo>
                      <a:cubicBezTo>
                        <a:pt x="4336" y="1267"/>
                        <a:pt x="4347" y="1246"/>
                        <a:pt x="4360" y="1228"/>
                      </a:cubicBezTo>
                      <a:cubicBezTo>
                        <a:pt x="4364" y="1228"/>
                        <a:pt x="4369" y="1228"/>
                        <a:pt x="4373" y="1228"/>
                      </a:cubicBezTo>
                      <a:cubicBezTo>
                        <a:pt x="4404" y="1228"/>
                        <a:pt x="4434" y="1224"/>
                        <a:pt x="4463" y="1216"/>
                      </a:cubicBezTo>
                      <a:cubicBezTo>
                        <a:pt x="4541" y="1194"/>
                        <a:pt x="4608" y="1154"/>
                        <a:pt x="4676" y="1111"/>
                      </a:cubicBezTo>
                      <a:cubicBezTo>
                        <a:pt x="4775" y="1046"/>
                        <a:pt x="4868" y="973"/>
                        <a:pt x="4958" y="897"/>
                      </a:cubicBezTo>
                      <a:cubicBezTo>
                        <a:pt x="5082" y="793"/>
                        <a:pt x="5199" y="681"/>
                        <a:pt x="5318" y="574"/>
                      </a:cubicBezTo>
                      <a:cubicBezTo>
                        <a:pt x="5340" y="553"/>
                        <a:pt x="5346" y="520"/>
                        <a:pt x="5326" y="496"/>
                      </a:cubicBezTo>
                      <a:cubicBezTo>
                        <a:pt x="5316" y="483"/>
                        <a:pt x="5299" y="474"/>
                        <a:pt x="5282" y="474"/>
                      </a:cubicBezTo>
                      <a:cubicBezTo>
                        <a:pt x="5270" y="474"/>
                        <a:pt x="5258" y="478"/>
                        <a:pt x="5249" y="487"/>
                      </a:cubicBezTo>
                      <a:cubicBezTo>
                        <a:pt x="5133" y="600"/>
                        <a:pt x="5016" y="710"/>
                        <a:pt x="4894" y="815"/>
                      </a:cubicBezTo>
                      <a:cubicBezTo>
                        <a:pt x="4804" y="894"/>
                        <a:pt x="4709" y="969"/>
                        <a:pt x="4607" y="1035"/>
                      </a:cubicBezTo>
                      <a:cubicBezTo>
                        <a:pt x="4606" y="1035"/>
                        <a:pt x="4604" y="1036"/>
                        <a:pt x="4601" y="1038"/>
                      </a:cubicBezTo>
                      <a:cubicBezTo>
                        <a:pt x="4603" y="1038"/>
                        <a:pt x="4603" y="1036"/>
                        <a:pt x="4606" y="1036"/>
                      </a:cubicBezTo>
                      <a:cubicBezTo>
                        <a:pt x="4601" y="1038"/>
                        <a:pt x="4600" y="1039"/>
                        <a:pt x="4596" y="1042"/>
                      </a:cubicBezTo>
                      <a:cubicBezTo>
                        <a:pt x="4599" y="1039"/>
                        <a:pt x="4600" y="1039"/>
                        <a:pt x="4601" y="1038"/>
                      </a:cubicBezTo>
                      <a:lnTo>
                        <a:pt x="4601" y="1038"/>
                      </a:lnTo>
                      <a:cubicBezTo>
                        <a:pt x="4553" y="1069"/>
                        <a:pt x="4500" y="1097"/>
                        <a:pt x="4445" y="1116"/>
                      </a:cubicBezTo>
                      <a:lnTo>
                        <a:pt x="4445" y="1116"/>
                      </a:lnTo>
                      <a:cubicBezTo>
                        <a:pt x="4446" y="1116"/>
                        <a:pt x="4446" y="1115"/>
                        <a:pt x="4447" y="1115"/>
                      </a:cubicBezTo>
                      <a:lnTo>
                        <a:pt x="4447" y="1115"/>
                      </a:lnTo>
                      <a:cubicBezTo>
                        <a:pt x="4446" y="1115"/>
                        <a:pt x="4444" y="1116"/>
                        <a:pt x="4443" y="1117"/>
                      </a:cubicBezTo>
                      <a:lnTo>
                        <a:pt x="4443" y="1117"/>
                      </a:lnTo>
                      <a:cubicBezTo>
                        <a:pt x="4442" y="1117"/>
                        <a:pt x="4442" y="1118"/>
                        <a:pt x="4441" y="1118"/>
                      </a:cubicBezTo>
                      <a:cubicBezTo>
                        <a:pt x="4441" y="1118"/>
                        <a:pt x="4440" y="1118"/>
                        <a:pt x="4439" y="1118"/>
                      </a:cubicBezTo>
                      <a:lnTo>
                        <a:pt x="4439" y="1118"/>
                      </a:lnTo>
                      <a:cubicBezTo>
                        <a:pt x="4433" y="1119"/>
                        <a:pt x="4427" y="1119"/>
                        <a:pt x="4421" y="1120"/>
                      </a:cubicBezTo>
                      <a:cubicBezTo>
                        <a:pt x="4629" y="768"/>
                        <a:pt x="4843" y="418"/>
                        <a:pt x="5068" y="75"/>
                      </a:cubicBezTo>
                      <a:cubicBezTo>
                        <a:pt x="5083" y="52"/>
                        <a:pt x="5071" y="20"/>
                        <a:pt x="5049" y="8"/>
                      </a:cubicBezTo>
                      <a:cubicBezTo>
                        <a:pt x="5042" y="2"/>
                        <a:pt x="5034" y="1"/>
                        <a:pt x="5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6"/>
                <p:cNvSpPr/>
                <p:nvPr/>
              </p:nvSpPr>
              <p:spPr>
                <a:xfrm>
                  <a:off x="1543078" y="1119798"/>
                  <a:ext cx="210" cy="314"/>
                </a:xfrm>
                <a:custGeom>
                  <a:rect b="b" l="l" r="r" t="t"/>
                  <a:pathLst>
                    <a:path extrusionOk="0" h="9" w="6">
                      <a:moveTo>
                        <a:pt x="1" y="0"/>
                      </a:moveTo>
                      <a:lnTo>
                        <a:pt x="1" y="2"/>
                      </a:lnTo>
                      <a:cubicBezTo>
                        <a:pt x="4" y="4"/>
                        <a:pt x="4" y="7"/>
                        <a:pt x="5" y="8"/>
                      </a:cubicBezTo>
                      <a:cubicBezTo>
                        <a:pt x="5" y="4"/>
                        <a:pt x="4" y="2"/>
                        <a:pt x="1"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6"/>
              <p:cNvGrpSpPr/>
              <p:nvPr/>
            </p:nvGrpSpPr>
            <p:grpSpPr>
              <a:xfrm rot="4126060">
                <a:off x="4457963" y="1806623"/>
                <a:ext cx="505198" cy="622195"/>
                <a:chOff x="1033156" y="562102"/>
                <a:chExt cx="257832" cy="317543"/>
              </a:xfrm>
            </p:grpSpPr>
            <p:sp>
              <p:nvSpPr>
                <p:cNvPr id="1126" name="Google Shape;1126;p26"/>
                <p:cNvSpPr/>
                <p:nvPr/>
              </p:nvSpPr>
              <p:spPr>
                <a:xfrm>
                  <a:off x="1133031" y="620351"/>
                  <a:ext cx="47530" cy="94745"/>
                </a:xfrm>
                <a:custGeom>
                  <a:rect b="b" l="l" r="r" t="t"/>
                  <a:pathLst>
                    <a:path extrusionOk="0" h="2713" w="1361">
                      <a:moveTo>
                        <a:pt x="602" y="0"/>
                      </a:moveTo>
                      <a:cubicBezTo>
                        <a:pt x="587" y="0"/>
                        <a:pt x="572" y="0"/>
                        <a:pt x="557" y="2"/>
                      </a:cubicBezTo>
                      <a:cubicBezTo>
                        <a:pt x="428" y="8"/>
                        <a:pt x="312" y="53"/>
                        <a:pt x="223" y="129"/>
                      </a:cubicBezTo>
                      <a:cubicBezTo>
                        <a:pt x="159" y="184"/>
                        <a:pt x="109" y="262"/>
                        <a:pt x="68" y="366"/>
                      </a:cubicBezTo>
                      <a:cubicBezTo>
                        <a:pt x="27" y="471"/>
                        <a:pt x="14" y="587"/>
                        <a:pt x="9" y="674"/>
                      </a:cubicBezTo>
                      <a:cubicBezTo>
                        <a:pt x="0" y="805"/>
                        <a:pt x="13" y="936"/>
                        <a:pt x="25" y="1037"/>
                      </a:cubicBezTo>
                      <a:cubicBezTo>
                        <a:pt x="39" y="1160"/>
                        <a:pt x="63" y="1287"/>
                        <a:pt x="101" y="1443"/>
                      </a:cubicBezTo>
                      <a:cubicBezTo>
                        <a:pt x="161" y="1694"/>
                        <a:pt x="248" y="1947"/>
                        <a:pt x="357" y="2192"/>
                      </a:cubicBezTo>
                      <a:cubicBezTo>
                        <a:pt x="406" y="2306"/>
                        <a:pt x="450" y="2393"/>
                        <a:pt x="499" y="2473"/>
                      </a:cubicBezTo>
                      <a:cubicBezTo>
                        <a:pt x="533" y="2531"/>
                        <a:pt x="580" y="2607"/>
                        <a:pt x="641" y="2667"/>
                      </a:cubicBezTo>
                      <a:cubicBezTo>
                        <a:pt x="656" y="2682"/>
                        <a:pt x="677" y="2692"/>
                        <a:pt x="698" y="2692"/>
                      </a:cubicBezTo>
                      <a:cubicBezTo>
                        <a:pt x="725" y="2706"/>
                        <a:pt x="750" y="2713"/>
                        <a:pt x="775" y="2713"/>
                      </a:cubicBezTo>
                      <a:cubicBezTo>
                        <a:pt x="820" y="2713"/>
                        <a:pt x="862" y="2689"/>
                        <a:pt x="884" y="2653"/>
                      </a:cubicBezTo>
                      <a:cubicBezTo>
                        <a:pt x="952" y="2538"/>
                        <a:pt x="1007" y="2417"/>
                        <a:pt x="1044" y="2324"/>
                      </a:cubicBezTo>
                      <a:cubicBezTo>
                        <a:pt x="1099" y="2195"/>
                        <a:pt x="1152" y="2047"/>
                        <a:pt x="1201" y="1879"/>
                      </a:cubicBezTo>
                      <a:cubicBezTo>
                        <a:pt x="1251" y="1708"/>
                        <a:pt x="1291" y="1533"/>
                        <a:pt x="1320" y="1356"/>
                      </a:cubicBezTo>
                      <a:cubicBezTo>
                        <a:pt x="1351" y="1180"/>
                        <a:pt x="1360" y="1011"/>
                        <a:pt x="1353" y="853"/>
                      </a:cubicBezTo>
                      <a:cubicBezTo>
                        <a:pt x="1346" y="684"/>
                        <a:pt x="1313" y="536"/>
                        <a:pt x="1257" y="403"/>
                      </a:cubicBezTo>
                      <a:cubicBezTo>
                        <a:pt x="1201" y="276"/>
                        <a:pt x="1106" y="167"/>
                        <a:pt x="987" y="97"/>
                      </a:cubicBezTo>
                      <a:cubicBezTo>
                        <a:pt x="929" y="62"/>
                        <a:pt x="860" y="36"/>
                        <a:pt x="789" y="21"/>
                      </a:cubicBezTo>
                      <a:cubicBezTo>
                        <a:pt x="724" y="7"/>
                        <a:pt x="663" y="0"/>
                        <a:pt x="6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6"/>
                <p:cNvSpPr/>
                <p:nvPr/>
              </p:nvSpPr>
              <p:spPr>
                <a:xfrm>
                  <a:off x="1033156" y="562102"/>
                  <a:ext cx="76725" cy="109133"/>
                </a:xfrm>
                <a:custGeom>
                  <a:rect b="b" l="l" r="r" t="t"/>
                  <a:pathLst>
                    <a:path extrusionOk="0" h="3125" w="2197">
                      <a:moveTo>
                        <a:pt x="966" y="1"/>
                      </a:moveTo>
                      <a:cubicBezTo>
                        <a:pt x="942" y="1"/>
                        <a:pt x="915" y="1"/>
                        <a:pt x="893" y="5"/>
                      </a:cubicBezTo>
                      <a:cubicBezTo>
                        <a:pt x="839" y="9"/>
                        <a:pt x="781" y="21"/>
                        <a:pt x="714" y="43"/>
                      </a:cubicBezTo>
                      <a:cubicBezTo>
                        <a:pt x="646" y="67"/>
                        <a:pt x="577" y="97"/>
                        <a:pt x="505" y="137"/>
                      </a:cubicBezTo>
                      <a:cubicBezTo>
                        <a:pt x="355" y="221"/>
                        <a:pt x="233" y="326"/>
                        <a:pt x="146" y="448"/>
                      </a:cubicBezTo>
                      <a:cubicBezTo>
                        <a:pt x="72" y="551"/>
                        <a:pt x="25" y="681"/>
                        <a:pt x="11" y="822"/>
                      </a:cubicBezTo>
                      <a:cubicBezTo>
                        <a:pt x="0" y="946"/>
                        <a:pt x="18" y="1084"/>
                        <a:pt x="69" y="1233"/>
                      </a:cubicBezTo>
                      <a:cubicBezTo>
                        <a:pt x="113" y="1369"/>
                        <a:pt x="182" y="1509"/>
                        <a:pt x="277" y="1657"/>
                      </a:cubicBezTo>
                      <a:cubicBezTo>
                        <a:pt x="453" y="1928"/>
                        <a:pt x="685" y="2187"/>
                        <a:pt x="983" y="2448"/>
                      </a:cubicBezTo>
                      <a:cubicBezTo>
                        <a:pt x="1173" y="2614"/>
                        <a:pt x="1368" y="2759"/>
                        <a:pt x="1561" y="2877"/>
                      </a:cubicBezTo>
                      <a:cubicBezTo>
                        <a:pt x="1657" y="2935"/>
                        <a:pt x="1744" y="2985"/>
                        <a:pt x="1832" y="3028"/>
                      </a:cubicBezTo>
                      <a:cubicBezTo>
                        <a:pt x="1894" y="3057"/>
                        <a:pt x="1958" y="3085"/>
                        <a:pt x="2024" y="3107"/>
                      </a:cubicBezTo>
                      <a:cubicBezTo>
                        <a:pt x="2040" y="3118"/>
                        <a:pt x="2061" y="3125"/>
                        <a:pt x="2085" y="3125"/>
                      </a:cubicBezTo>
                      <a:cubicBezTo>
                        <a:pt x="2091" y="3125"/>
                        <a:pt x="2097" y="3125"/>
                        <a:pt x="2105" y="3122"/>
                      </a:cubicBezTo>
                      <a:cubicBezTo>
                        <a:pt x="2134" y="3118"/>
                        <a:pt x="2162" y="3098"/>
                        <a:pt x="2177" y="3074"/>
                      </a:cubicBezTo>
                      <a:cubicBezTo>
                        <a:pt x="2195" y="3049"/>
                        <a:pt x="2196" y="3022"/>
                        <a:pt x="2195" y="2991"/>
                      </a:cubicBezTo>
                      <a:cubicBezTo>
                        <a:pt x="2177" y="2774"/>
                        <a:pt x="2156" y="2559"/>
                        <a:pt x="2130" y="2342"/>
                      </a:cubicBezTo>
                      <a:cubicBezTo>
                        <a:pt x="2093" y="2004"/>
                        <a:pt x="2046" y="1707"/>
                        <a:pt x="1988" y="1440"/>
                      </a:cubicBezTo>
                      <a:cubicBezTo>
                        <a:pt x="1953" y="1277"/>
                        <a:pt x="1913" y="1130"/>
                        <a:pt x="1868" y="988"/>
                      </a:cubicBezTo>
                      <a:cubicBezTo>
                        <a:pt x="1818" y="833"/>
                        <a:pt x="1764" y="699"/>
                        <a:pt x="1708" y="582"/>
                      </a:cubicBezTo>
                      <a:cubicBezTo>
                        <a:pt x="1644" y="456"/>
                        <a:pt x="1574" y="350"/>
                        <a:pt x="1495" y="260"/>
                      </a:cubicBezTo>
                      <a:cubicBezTo>
                        <a:pt x="1461" y="220"/>
                        <a:pt x="1419" y="181"/>
                        <a:pt x="1371" y="144"/>
                      </a:cubicBezTo>
                      <a:cubicBezTo>
                        <a:pt x="1332" y="111"/>
                        <a:pt x="1284" y="82"/>
                        <a:pt x="1223" y="54"/>
                      </a:cubicBezTo>
                      <a:cubicBezTo>
                        <a:pt x="1149" y="20"/>
                        <a:pt x="1062" y="1"/>
                        <a:pt x="9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6"/>
                <p:cNvSpPr/>
                <p:nvPr/>
              </p:nvSpPr>
              <p:spPr>
                <a:xfrm>
                  <a:off x="1036368" y="704931"/>
                  <a:ext cx="95967" cy="68064"/>
                </a:xfrm>
                <a:custGeom>
                  <a:rect b="b" l="l" r="r" t="t"/>
                  <a:pathLst>
                    <a:path extrusionOk="0" h="1949" w="2748">
                      <a:moveTo>
                        <a:pt x="753" y="1"/>
                      </a:moveTo>
                      <a:cubicBezTo>
                        <a:pt x="705" y="1"/>
                        <a:pt x="656" y="5"/>
                        <a:pt x="612" y="16"/>
                      </a:cubicBezTo>
                      <a:cubicBezTo>
                        <a:pt x="441" y="52"/>
                        <a:pt x="319" y="162"/>
                        <a:pt x="248" y="251"/>
                      </a:cubicBezTo>
                      <a:cubicBezTo>
                        <a:pt x="199" y="309"/>
                        <a:pt x="158" y="375"/>
                        <a:pt x="118" y="451"/>
                      </a:cubicBezTo>
                      <a:cubicBezTo>
                        <a:pt x="76" y="532"/>
                        <a:pt x="49" y="608"/>
                        <a:pt x="32" y="682"/>
                      </a:cubicBezTo>
                      <a:cubicBezTo>
                        <a:pt x="1" y="817"/>
                        <a:pt x="2" y="949"/>
                        <a:pt x="39" y="1067"/>
                      </a:cubicBezTo>
                      <a:cubicBezTo>
                        <a:pt x="75" y="1188"/>
                        <a:pt x="143" y="1300"/>
                        <a:pt x="241" y="1399"/>
                      </a:cubicBezTo>
                      <a:cubicBezTo>
                        <a:pt x="325" y="1488"/>
                        <a:pt x="435" y="1568"/>
                        <a:pt x="567" y="1638"/>
                      </a:cubicBezTo>
                      <a:cubicBezTo>
                        <a:pt x="695" y="1707"/>
                        <a:pt x="836" y="1764"/>
                        <a:pt x="1001" y="1814"/>
                      </a:cubicBezTo>
                      <a:cubicBezTo>
                        <a:pt x="1297" y="1902"/>
                        <a:pt x="1610" y="1947"/>
                        <a:pt x="1940" y="1949"/>
                      </a:cubicBezTo>
                      <a:lnTo>
                        <a:pt x="1941" y="1949"/>
                      </a:lnTo>
                      <a:cubicBezTo>
                        <a:pt x="2096" y="1949"/>
                        <a:pt x="2230" y="1938"/>
                        <a:pt x="2356" y="1917"/>
                      </a:cubicBezTo>
                      <a:cubicBezTo>
                        <a:pt x="2484" y="1896"/>
                        <a:pt x="2597" y="1863"/>
                        <a:pt x="2694" y="1818"/>
                      </a:cubicBezTo>
                      <a:cubicBezTo>
                        <a:pt x="2715" y="1807"/>
                        <a:pt x="2733" y="1790"/>
                        <a:pt x="2739" y="1768"/>
                      </a:cubicBezTo>
                      <a:cubicBezTo>
                        <a:pt x="2748" y="1745"/>
                        <a:pt x="2746" y="1720"/>
                        <a:pt x="2735" y="1699"/>
                      </a:cubicBezTo>
                      <a:cubicBezTo>
                        <a:pt x="2733" y="1692"/>
                        <a:pt x="2727" y="1682"/>
                        <a:pt x="2720" y="1675"/>
                      </a:cubicBezTo>
                      <a:cubicBezTo>
                        <a:pt x="2717" y="1660"/>
                        <a:pt x="2710" y="1641"/>
                        <a:pt x="2695" y="1626"/>
                      </a:cubicBezTo>
                      <a:cubicBezTo>
                        <a:pt x="2652" y="1575"/>
                        <a:pt x="2611" y="1519"/>
                        <a:pt x="2571" y="1464"/>
                      </a:cubicBezTo>
                      <a:lnTo>
                        <a:pt x="2494" y="1361"/>
                      </a:lnTo>
                      <a:cubicBezTo>
                        <a:pt x="2397" y="1236"/>
                        <a:pt x="2299" y="1115"/>
                        <a:pt x="2197" y="996"/>
                      </a:cubicBezTo>
                      <a:cubicBezTo>
                        <a:pt x="1922" y="677"/>
                        <a:pt x="1679" y="445"/>
                        <a:pt x="1431" y="267"/>
                      </a:cubicBezTo>
                      <a:cubicBezTo>
                        <a:pt x="1293" y="168"/>
                        <a:pt x="1153" y="93"/>
                        <a:pt x="1018" y="47"/>
                      </a:cubicBezTo>
                      <a:cubicBezTo>
                        <a:pt x="931" y="16"/>
                        <a:pt x="841" y="1"/>
                        <a:pt x="7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6"/>
                <p:cNvSpPr/>
                <p:nvPr/>
              </p:nvSpPr>
              <p:spPr>
                <a:xfrm>
                  <a:off x="1068391" y="815213"/>
                  <a:ext cx="86817" cy="64432"/>
                </a:xfrm>
                <a:custGeom>
                  <a:rect b="b" l="l" r="r" t="t"/>
                  <a:pathLst>
                    <a:path extrusionOk="0" h="1845" w="2486">
                      <a:moveTo>
                        <a:pt x="1192" y="0"/>
                      </a:moveTo>
                      <a:cubicBezTo>
                        <a:pt x="1071" y="0"/>
                        <a:pt x="955" y="8"/>
                        <a:pt x="845" y="28"/>
                      </a:cubicBezTo>
                      <a:cubicBezTo>
                        <a:pt x="775" y="40"/>
                        <a:pt x="699" y="60"/>
                        <a:pt x="605" y="91"/>
                      </a:cubicBezTo>
                      <a:cubicBezTo>
                        <a:pt x="514" y="123"/>
                        <a:pt x="436" y="173"/>
                        <a:pt x="380" y="211"/>
                      </a:cubicBezTo>
                      <a:cubicBezTo>
                        <a:pt x="323" y="249"/>
                        <a:pt x="269" y="297"/>
                        <a:pt x="207" y="371"/>
                      </a:cubicBezTo>
                      <a:cubicBezTo>
                        <a:pt x="156" y="429"/>
                        <a:pt x="113" y="505"/>
                        <a:pt x="76" y="601"/>
                      </a:cubicBezTo>
                      <a:cubicBezTo>
                        <a:pt x="44" y="677"/>
                        <a:pt x="24" y="765"/>
                        <a:pt x="10" y="871"/>
                      </a:cubicBezTo>
                      <a:cubicBezTo>
                        <a:pt x="0" y="965"/>
                        <a:pt x="8" y="1067"/>
                        <a:pt x="33" y="1167"/>
                      </a:cubicBezTo>
                      <a:cubicBezTo>
                        <a:pt x="54" y="1248"/>
                        <a:pt x="90" y="1325"/>
                        <a:pt x="138" y="1399"/>
                      </a:cubicBezTo>
                      <a:cubicBezTo>
                        <a:pt x="162" y="1434"/>
                        <a:pt x="188" y="1468"/>
                        <a:pt x="216" y="1499"/>
                      </a:cubicBezTo>
                      <a:cubicBezTo>
                        <a:pt x="250" y="1538"/>
                        <a:pt x="289" y="1571"/>
                        <a:pt x="326" y="1602"/>
                      </a:cubicBezTo>
                      <a:cubicBezTo>
                        <a:pt x="396" y="1661"/>
                        <a:pt x="476" y="1702"/>
                        <a:pt x="547" y="1737"/>
                      </a:cubicBezTo>
                      <a:cubicBezTo>
                        <a:pt x="624" y="1773"/>
                        <a:pt x="714" y="1802"/>
                        <a:pt x="822" y="1822"/>
                      </a:cubicBezTo>
                      <a:cubicBezTo>
                        <a:pt x="899" y="1838"/>
                        <a:pt x="979" y="1844"/>
                        <a:pt x="1056" y="1844"/>
                      </a:cubicBezTo>
                      <a:cubicBezTo>
                        <a:pt x="1140" y="1844"/>
                        <a:pt x="1225" y="1836"/>
                        <a:pt x="1307" y="1820"/>
                      </a:cubicBezTo>
                      <a:cubicBezTo>
                        <a:pt x="1382" y="1803"/>
                        <a:pt x="1459" y="1778"/>
                        <a:pt x="1537" y="1741"/>
                      </a:cubicBezTo>
                      <a:cubicBezTo>
                        <a:pt x="1639" y="1695"/>
                        <a:pt x="1727" y="1624"/>
                        <a:pt x="1792" y="1567"/>
                      </a:cubicBezTo>
                      <a:cubicBezTo>
                        <a:pt x="1860" y="1509"/>
                        <a:pt x="1926" y="1437"/>
                        <a:pt x="2000" y="1343"/>
                      </a:cubicBezTo>
                      <a:cubicBezTo>
                        <a:pt x="2065" y="1261"/>
                        <a:pt x="2127" y="1167"/>
                        <a:pt x="2197" y="1047"/>
                      </a:cubicBezTo>
                      <a:cubicBezTo>
                        <a:pt x="2300" y="862"/>
                        <a:pt x="2384" y="667"/>
                        <a:pt x="2446" y="463"/>
                      </a:cubicBezTo>
                      <a:cubicBezTo>
                        <a:pt x="2452" y="447"/>
                        <a:pt x="2451" y="428"/>
                        <a:pt x="2444" y="413"/>
                      </a:cubicBezTo>
                      <a:cubicBezTo>
                        <a:pt x="2452" y="405"/>
                        <a:pt x="2459" y="392"/>
                        <a:pt x="2464" y="377"/>
                      </a:cubicBezTo>
                      <a:cubicBezTo>
                        <a:pt x="2485" y="315"/>
                        <a:pt x="2452" y="249"/>
                        <a:pt x="2390" y="227"/>
                      </a:cubicBezTo>
                      <a:cubicBezTo>
                        <a:pt x="2052" y="108"/>
                        <a:pt x="1713" y="33"/>
                        <a:pt x="1386" y="7"/>
                      </a:cubicBezTo>
                      <a:cubicBezTo>
                        <a:pt x="1321" y="3"/>
                        <a:pt x="1256" y="0"/>
                        <a:pt x="1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6"/>
                <p:cNvSpPr/>
                <p:nvPr/>
              </p:nvSpPr>
              <p:spPr>
                <a:xfrm>
                  <a:off x="1055401" y="582706"/>
                  <a:ext cx="235587" cy="289263"/>
                </a:xfrm>
                <a:custGeom>
                  <a:rect b="b" l="l" r="r" t="t"/>
                  <a:pathLst>
                    <a:path extrusionOk="0" h="8283" w="6746">
                      <a:moveTo>
                        <a:pt x="166" y="0"/>
                      </a:moveTo>
                      <a:cubicBezTo>
                        <a:pt x="160" y="0"/>
                        <a:pt x="153" y="3"/>
                        <a:pt x="146" y="6"/>
                      </a:cubicBezTo>
                      <a:cubicBezTo>
                        <a:pt x="121" y="17"/>
                        <a:pt x="110" y="46"/>
                        <a:pt x="121" y="72"/>
                      </a:cubicBezTo>
                      <a:cubicBezTo>
                        <a:pt x="360" y="627"/>
                        <a:pt x="629" y="1171"/>
                        <a:pt x="919" y="1701"/>
                      </a:cubicBezTo>
                      <a:cubicBezTo>
                        <a:pt x="1064" y="1964"/>
                        <a:pt x="1211" y="2227"/>
                        <a:pt x="1367" y="2485"/>
                      </a:cubicBezTo>
                      <a:cubicBezTo>
                        <a:pt x="1519" y="2743"/>
                        <a:pt x="1677" y="2996"/>
                        <a:pt x="1835" y="3248"/>
                      </a:cubicBezTo>
                      <a:cubicBezTo>
                        <a:pt x="1994" y="3498"/>
                        <a:pt x="2168" y="3741"/>
                        <a:pt x="2339" y="3985"/>
                      </a:cubicBezTo>
                      <a:cubicBezTo>
                        <a:pt x="2499" y="4213"/>
                        <a:pt x="2664" y="4438"/>
                        <a:pt x="2831" y="4663"/>
                      </a:cubicBezTo>
                      <a:cubicBezTo>
                        <a:pt x="2969" y="4848"/>
                        <a:pt x="3110" y="5031"/>
                        <a:pt x="3252" y="5211"/>
                      </a:cubicBezTo>
                      <a:cubicBezTo>
                        <a:pt x="3112" y="5188"/>
                        <a:pt x="2972" y="5170"/>
                        <a:pt x="2831" y="5152"/>
                      </a:cubicBezTo>
                      <a:cubicBezTo>
                        <a:pt x="2613" y="5122"/>
                        <a:pt x="2397" y="5087"/>
                        <a:pt x="2183" y="5037"/>
                      </a:cubicBezTo>
                      <a:cubicBezTo>
                        <a:pt x="1925" y="4974"/>
                        <a:pt x="1667" y="4899"/>
                        <a:pt x="1417" y="4803"/>
                      </a:cubicBezTo>
                      <a:cubicBezTo>
                        <a:pt x="1148" y="4699"/>
                        <a:pt x="886" y="4574"/>
                        <a:pt x="630" y="4438"/>
                      </a:cubicBezTo>
                      <a:lnTo>
                        <a:pt x="630" y="4438"/>
                      </a:lnTo>
                      <a:lnTo>
                        <a:pt x="644" y="4445"/>
                      </a:lnTo>
                      <a:cubicBezTo>
                        <a:pt x="455" y="4344"/>
                        <a:pt x="266" y="4234"/>
                        <a:pt x="85" y="4114"/>
                      </a:cubicBezTo>
                      <a:cubicBezTo>
                        <a:pt x="77" y="4110"/>
                        <a:pt x="66" y="4106"/>
                        <a:pt x="56" y="4106"/>
                      </a:cubicBezTo>
                      <a:cubicBezTo>
                        <a:pt x="41" y="4106"/>
                        <a:pt x="27" y="4113"/>
                        <a:pt x="16" y="4126"/>
                      </a:cubicBezTo>
                      <a:cubicBezTo>
                        <a:pt x="1" y="4148"/>
                        <a:pt x="4" y="4182"/>
                        <a:pt x="27" y="4197"/>
                      </a:cubicBezTo>
                      <a:cubicBezTo>
                        <a:pt x="161" y="4285"/>
                        <a:pt x="293" y="4373"/>
                        <a:pt x="432" y="4458"/>
                      </a:cubicBezTo>
                      <a:cubicBezTo>
                        <a:pt x="563" y="4539"/>
                        <a:pt x="697" y="4616"/>
                        <a:pt x="830" y="4691"/>
                      </a:cubicBezTo>
                      <a:cubicBezTo>
                        <a:pt x="966" y="4765"/>
                        <a:pt x="1105" y="4836"/>
                        <a:pt x="1246" y="4901"/>
                      </a:cubicBezTo>
                      <a:cubicBezTo>
                        <a:pt x="1390" y="4968"/>
                        <a:pt x="1532" y="5035"/>
                        <a:pt x="1678" y="5093"/>
                      </a:cubicBezTo>
                      <a:cubicBezTo>
                        <a:pt x="1812" y="5148"/>
                        <a:pt x="1949" y="5202"/>
                        <a:pt x="2088" y="5250"/>
                      </a:cubicBezTo>
                      <a:cubicBezTo>
                        <a:pt x="2239" y="5300"/>
                        <a:pt x="2390" y="5348"/>
                        <a:pt x="2542" y="5391"/>
                      </a:cubicBezTo>
                      <a:cubicBezTo>
                        <a:pt x="2691" y="5435"/>
                        <a:pt x="2840" y="5472"/>
                        <a:pt x="2991" y="5505"/>
                      </a:cubicBezTo>
                      <a:cubicBezTo>
                        <a:pt x="3126" y="5533"/>
                        <a:pt x="3264" y="5550"/>
                        <a:pt x="3403" y="5550"/>
                      </a:cubicBezTo>
                      <a:cubicBezTo>
                        <a:pt x="3435" y="5550"/>
                        <a:pt x="3468" y="5549"/>
                        <a:pt x="3500" y="5547"/>
                      </a:cubicBezTo>
                      <a:cubicBezTo>
                        <a:pt x="3506" y="5547"/>
                        <a:pt x="3510" y="5543"/>
                        <a:pt x="3517" y="5541"/>
                      </a:cubicBezTo>
                      <a:cubicBezTo>
                        <a:pt x="3638" y="5688"/>
                        <a:pt x="3757" y="5837"/>
                        <a:pt x="3881" y="5982"/>
                      </a:cubicBezTo>
                      <a:cubicBezTo>
                        <a:pt x="4120" y="6256"/>
                        <a:pt x="4370" y="6519"/>
                        <a:pt x="4627" y="6774"/>
                      </a:cubicBezTo>
                      <a:cubicBezTo>
                        <a:pt x="4483" y="6764"/>
                        <a:pt x="4338" y="6762"/>
                        <a:pt x="4196" y="6762"/>
                      </a:cubicBezTo>
                      <a:cubicBezTo>
                        <a:pt x="4130" y="6762"/>
                        <a:pt x="4065" y="6762"/>
                        <a:pt x="3999" y="6763"/>
                      </a:cubicBezTo>
                      <a:cubicBezTo>
                        <a:pt x="3819" y="6767"/>
                        <a:pt x="3640" y="6778"/>
                        <a:pt x="3462" y="6795"/>
                      </a:cubicBezTo>
                      <a:cubicBezTo>
                        <a:pt x="3372" y="6803"/>
                        <a:pt x="3282" y="6816"/>
                        <a:pt x="3193" y="6829"/>
                      </a:cubicBezTo>
                      <a:cubicBezTo>
                        <a:pt x="3107" y="6843"/>
                        <a:pt x="3020" y="6853"/>
                        <a:pt x="2936" y="6867"/>
                      </a:cubicBezTo>
                      <a:cubicBezTo>
                        <a:pt x="2760" y="6896"/>
                        <a:pt x="2584" y="6930"/>
                        <a:pt x="2410" y="6970"/>
                      </a:cubicBezTo>
                      <a:cubicBezTo>
                        <a:pt x="2236" y="7010"/>
                        <a:pt x="2066" y="7064"/>
                        <a:pt x="1895" y="7119"/>
                      </a:cubicBezTo>
                      <a:cubicBezTo>
                        <a:pt x="1566" y="7224"/>
                        <a:pt x="1246" y="7362"/>
                        <a:pt x="942" y="7529"/>
                      </a:cubicBezTo>
                      <a:cubicBezTo>
                        <a:pt x="919" y="7542"/>
                        <a:pt x="912" y="7575"/>
                        <a:pt x="926" y="7597"/>
                      </a:cubicBezTo>
                      <a:cubicBezTo>
                        <a:pt x="936" y="7612"/>
                        <a:pt x="952" y="7621"/>
                        <a:pt x="968" y="7621"/>
                      </a:cubicBezTo>
                      <a:cubicBezTo>
                        <a:pt x="977" y="7621"/>
                        <a:pt x="986" y="7618"/>
                        <a:pt x="995" y="7613"/>
                      </a:cubicBezTo>
                      <a:cubicBezTo>
                        <a:pt x="1107" y="7554"/>
                        <a:pt x="1221" y="7496"/>
                        <a:pt x="1339" y="7446"/>
                      </a:cubicBezTo>
                      <a:cubicBezTo>
                        <a:pt x="1541" y="7358"/>
                        <a:pt x="1749" y="7286"/>
                        <a:pt x="1962" y="7226"/>
                      </a:cubicBezTo>
                      <a:cubicBezTo>
                        <a:pt x="2070" y="7195"/>
                        <a:pt x="2178" y="7172"/>
                        <a:pt x="2288" y="7150"/>
                      </a:cubicBezTo>
                      <a:cubicBezTo>
                        <a:pt x="2392" y="7128"/>
                        <a:pt x="2499" y="7110"/>
                        <a:pt x="2604" y="7093"/>
                      </a:cubicBezTo>
                      <a:lnTo>
                        <a:pt x="2602" y="7093"/>
                      </a:lnTo>
                      <a:cubicBezTo>
                        <a:pt x="2606" y="7093"/>
                        <a:pt x="2611" y="7092"/>
                        <a:pt x="2617" y="7092"/>
                      </a:cubicBezTo>
                      <a:lnTo>
                        <a:pt x="2620" y="7092"/>
                      </a:lnTo>
                      <a:cubicBezTo>
                        <a:pt x="2811" y="7061"/>
                        <a:pt x="3009" y="7039"/>
                        <a:pt x="3202" y="7031"/>
                      </a:cubicBezTo>
                      <a:cubicBezTo>
                        <a:pt x="3404" y="7023"/>
                        <a:pt x="3605" y="7018"/>
                        <a:pt x="3807" y="7018"/>
                      </a:cubicBezTo>
                      <a:cubicBezTo>
                        <a:pt x="4007" y="7020"/>
                        <a:pt x="4207" y="7029"/>
                        <a:pt x="4407" y="7043"/>
                      </a:cubicBezTo>
                      <a:cubicBezTo>
                        <a:pt x="4590" y="7057"/>
                        <a:pt x="4769" y="7071"/>
                        <a:pt x="4950" y="7082"/>
                      </a:cubicBezTo>
                      <a:cubicBezTo>
                        <a:pt x="4997" y="7126"/>
                        <a:pt x="5040" y="7172"/>
                        <a:pt x="5088" y="7216"/>
                      </a:cubicBezTo>
                      <a:cubicBezTo>
                        <a:pt x="5303" y="7411"/>
                        <a:pt x="5530" y="7593"/>
                        <a:pt x="5763" y="7768"/>
                      </a:cubicBezTo>
                      <a:cubicBezTo>
                        <a:pt x="5995" y="7942"/>
                        <a:pt x="6239" y="8108"/>
                        <a:pt x="6491" y="8253"/>
                      </a:cubicBezTo>
                      <a:cubicBezTo>
                        <a:pt x="6520" y="8270"/>
                        <a:pt x="6549" y="8282"/>
                        <a:pt x="6582" y="8282"/>
                      </a:cubicBezTo>
                      <a:cubicBezTo>
                        <a:pt x="6590" y="8282"/>
                        <a:pt x="6597" y="8281"/>
                        <a:pt x="6605" y="8280"/>
                      </a:cubicBezTo>
                      <a:cubicBezTo>
                        <a:pt x="6647" y="8273"/>
                        <a:pt x="6682" y="8251"/>
                        <a:pt x="6706" y="8217"/>
                      </a:cubicBezTo>
                      <a:cubicBezTo>
                        <a:pt x="6746" y="8148"/>
                        <a:pt x="6735" y="8044"/>
                        <a:pt x="6663" y="7997"/>
                      </a:cubicBezTo>
                      <a:cubicBezTo>
                        <a:pt x="6514" y="7901"/>
                        <a:pt x="6363" y="7800"/>
                        <a:pt x="6216" y="7699"/>
                      </a:cubicBezTo>
                      <a:cubicBezTo>
                        <a:pt x="6069" y="7597"/>
                        <a:pt x="5927" y="7491"/>
                        <a:pt x="5785" y="7380"/>
                      </a:cubicBezTo>
                      <a:cubicBezTo>
                        <a:pt x="5510" y="7166"/>
                        <a:pt x="5247" y="6938"/>
                        <a:pt x="4991" y="6701"/>
                      </a:cubicBezTo>
                      <a:cubicBezTo>
                        <a:pt x="4642" y="6374"/>
                        <a:pt x="4309" y="6029"/>
                        <a:pt x="3995" y="5671"/>
                      </a:cubicBezTo>
                      <a:cubicBezTo>
                        <a:pt x="3880" y="5541"/>
                        <a:pt x="3770" y="5409"/>
                        <a:pt x="3658" y="5276"/>
                      </a:cubicBezTo>
                      <a:cubicBezTo>
                        <a:pt x="3549" y="5091"/>
                        <a:pt x="3449" y="4904"/>
                        <a:pt x="3362" y="4709"/>
                      </a:cubicBezTo>
                      <a:cubicBezTo>
                        <a:pt x="3256" y="4470"/>
                        <a:pt x="3168" y="4223"/>
                        <a:pt x="3093" y="3973"/>
                      </a:cubicBezTo>
                      <a:cubicBezTo>
                        <a:pt x="3009" y="3683"/>
                        <a:pt x="2950" y="3385"/>
                        <a:pt x="2904" y="3087"/>
                      </a:cubicBezTo>
                      <a:cubicBezTo>
                        <a:pt x="2879" y="2932"/>
                        <a:pt x="2865" y="2778"/>
                        <a:pt x="2856" y="2622"/>
                      </a:cubicBezTo>
                      <a:cubicBezTo>
                        <a:pt x="2843" y="2467"/>
                        <a:pt x="2836" y="2310"/>
                        <a:pt x="2832" y="2152"/>
                      </a:cubicBezTo>
                      <a:cubicBezTo>
                        <a:pt x="2829" y="1987"/>
                        <a:pt x="2831" y="1819"/>
                        <a:pt x="2835" y="1654"/>
                      </a:cubicBezTo>
                      <a:cubicBezTo>
                        <a:pt x="2835" y="1626"/>
                        <a:pt x="2818" y="1603"/>
                        <a:pt x="2791" y="1599"/>
                      </a:cubicBezTo>
                      <a:lnTo>
                        <a:pt x="2787" y="1599"/>
                      </a:lnTo>
                      <a:cubicBezTo>
                        <a:pt x="2762" y="1599"/>
                        <a:pt x="2736" y="1618"/>
                        <a:pt x="2736" y="1644"/>
                      </a:cubicBezTo>
                      <a:cubicBezTo>
                        <a:pt x="2726" y="1987"/>
                        <a:pt x="2722" y="2330"/>
                        <a:pt x="2738" y="2674"/>
                      </a:cubicBezTo>
                      <a:cubicBezTo>
                        <a:pt x="2747" y="2852"/>
                        <a:pt x="2760" y="3029"/>
                        <a:pt x="2777" y="3206"/>
                      </a:cubicBezTo>
                      <a:cubicBezTo>
                        <a:pt x="2795" y="3379"/>
                        <a:pt x="2818" y="3553"/>
                        <a:pt x="2852" y="3729"/>
                      </a:cubicBezTo>
                      <a:cubicBezTo>
                        <a:pt x="2903" y="4012"/>
                        <a:pt x="2981" y="4291"/>
                        <a:pt x="3079" y="4561"/>
                      </a:cubicBezTo>
                      <a:cubicBezTo>
                        <a:pt x="3071" y="4550"/>
                        <a:pt x="3060" y="4539"/>
                        <a:pt x="3052" y="4527"/>
                      </a:cubicBezTo>
                      <a:cubicBezTo>
                        <a:pt x="2742" y="4132"/>
                        <a:pt x="2442" y="3730"/>
                        <a:pt x="2147" y="3323"/>
                      </a:cubicBezTo>
                      <a:cubicBezTo>
                        <a:pt x="1991" y="3108"/>
                        <a:pt x="1837" y="2891"/>
                        <a:pt x="1684" y="2674"/>
                      </a:cubicBezTo>
                      <a:cubicBezTo>
                        <a:pt x="1608" y="2565"/>
                        <a:pt x="1535" y="2455"/>
                        <a:pt x="1463" y="2343"/>
                      </a:cubicBezTo>
                      <a:cubicBezTo>
                        <a:pt x="1390" y="2232"/>
                        <a:pt x="1319" y="2120"/>
                        <a:pt x="1249" y="2007"/>
                      </a:cubicBezTo>
                      <a:lnTo>
                        <a:pt x="1249" y="2007"/>
                      </a:lnTo>
                      <a:lnTo>
                        <a:pt x="1257" y="2024"/>
                      </a:lnTo>
                      <a:lnTo>
                        <a:pt x="1210" y="1945"/>
                      </a:lnTo>
                      <a:lnTo>
                        <a:pt x="1218" y="1962"/>
                      </a:lnTo>
                      <a:cubicBezTo>
                        <a:pt x="839" y="1343"/>
                        <a:pt x="501" y="696"/>
                        <a:pt x="211" y="30"/>
                      </a:cubicBezTo>
                      <a:cubicBezTo>
                        <a:pt x="204" y="11"/>
                        <a:pt x="186" y="0"/>
                        <a:pt x="1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26"/>
              <p:cNvGrpSpPr/>
              <p:nvPr/>
            </p:nvGrpSpPr>
            <p:grpSpPr>
              <a:xfrm>
                <a:off x="4406119" y="2598275"/>
                <a:ext cx="608882" cy="411653"/>
                <a:chOff x="2096758" y="598735"/>
                <a:chExt cx="472002" cy="319086"/>
              </a:xfrm>
            </p:grpSpPr>
            <p:sp>
              <p:nvSpPr>
                <p:cNvPr id="1132" name="Google Shape;1132;p26"/>
                <p:cNvSpPr/>
                <p:nvPr/>
              </p:nvSpPr>
              <p:spPr>
                <a:xfrm>
                  <a:off x="2240669" y="626253"/>
                  <a:ext cx="71137" cy="131518"/>
                </a:xfrm>
                <a:custGeom>
                  <a:rect b="b" l="l" r="r" t="t"/>
                  <a:pathLst>
                    <a:path extrusionOk="0" h="3766" w="2037">
                      <a:moveTo>
                        <a:pt x="1341" y="1"/>
                      </a:moveTo>
                      <a:cubicBezTo>
                        <a:pt x="1339" y="1"/>
                        <a:pt x="1337" y="1"/>
                        <a:pt x="1336" y="1"/>
                      </a:cubicBezTo>
                      <a:cubicBezTo>
                        <a:pt x="1304" y="1"/>
                        <a:pt x="1280" y="19"/>
                        <a:pt x="1260" y="49"/>
                      </a:cubicBezTo>
                      <a:cubicBezTo>
                        <a:pt x="1220" y="111"/>
                        <a:pt x="1177" y="174"/>
                        <a:pt x="1135" y="236"/>
                      </a:cubicBezTo>
                      <a:cubicBezTo>
                        <a:pt x="1062" y="342"/>
                        <a:pt x="995" y="433"/>
                        <a:pt x="930" y="526"/>
                      </a:cubicBezTo>
                      <a:cubicBezTo>
                        <a:pt x="799" y="709"/>
                        <a:pt x="667" y="893"/>
                        <a:pt x="543" y="1082"/>
                      </a:cubicBezTo>
                      <a:cubicBezTo>
                        <a:pt x="311" y="1437"/>
                        <a:pt x="169" y="1724"/>
                        <a:pt x="79" y="2012"/>
                      </a:cubicBezTo>
                      <a:cubicBezTo>
                        <a:pt x="34" y="2159"/>
                        <a:pt x="8" y="2311"/>
                        <a:pt x="5" y="2464"/>
                      </a:cubicBezTo>
                      <a:cubicBezTo>
                        <a:pt x="1" y="2610"/>
                        <a:pt x="25" y="2765"/>
                        <a:pt x="77" y="2907"/>
                      </a:cubicBezTo>
                      <a:cubicBezTo>
                        <a:pt x="129" y="3055"/>
                        <a:pt x="213" y="3197"/>
                        <a:pt x="328" y="3331"/>
                      </a:cubicBezTo>
                      <a:cubicBezTo>
                        <a:pt x="376" y="3386"/>
                        <a:pt x="426" y="3438"/>
                        <a:pt x="481" y="3489"/>
                      </a:cubicBezTo>
                      <a:cubicBezTo>
                        <a:pt x="576" y="3576"/>
                        <a:pt x="688" y="3662"/>
                        <a:pt x="819" y="3748"/>
                      </a:cubicBezTo>
                      <a:cubicBezTo>
                        <a:pt x="829" y="3755"/>
                        <a:pt x="841" y="3758"/>
                        <a:pt x="855" y="3758"/>
                      </a:cubicBezTo>
                      <a:cubicBezTo>
                        <a:pt x="864" y="3758"/>
                        <a:pt x="874" y="3757"/>
                        <a:pt x="883" y="3753"/>
                      </a:cubicBezTo>
                      <a:cubicBezTo>
                        <a:pt x="898" y="3762"/>
                        <a:pt x="915" y="3766"/>
                        <a:pt x="933" y="3766"/>
                      </a:cubicBezTo>
                      <a:cubicBezTo>
                        <a:pt x="963" y="3766"/>
                        <a:pt x="995" y="3754"/>
                        <a:pt x="1018" y="3731"/>
                      </a:cubicBezTo>
                      <a:cubicBezTo>
                        <a:pt x="1166" y="3586"/>
                        <a:pt x="1291" y="3448"/>
                        <a:pt x="1399" y="3313"/>
                      </a:cubicBezTo>
                      <a:cubicBezTo>
                        <a:pt x="1512" y="3169"/>
                        <a:pt x="1616" y="3017"/>
                        <a:pt x="1703" y="2864"/>
                      </a:cubicBezTo>
                      <a:cubicBezTo>
                        <a:pt x="1863" y="2580"/>
                        <a:pt x="1966" y="2264"/>
                        <a:pt x="2002" y="1947"/>
                      </a:cubicBezTo>
                      <a:cubicBezTo>
                        <a:pt x="2037" y="1642"/>
                        <a:pt x="2004" y="1325"/>
                        <a:pt x="1907" y="1002"/>
                      </a:cubicBezTo>
                      <a:cubicBezTo>
                        <a:pt x="1866" y="862"/>
                        <a:pt x="1808" y="716"/>
                        <a:pt x="1721" y="542"/>
                      </a:cubicBezTo>
                      <a:cubicBezTo>
                        <a:pt x="1641" y="378"/>
                        <a:pt x="1540" y="215"/>
                        <a:pt x="1416" y="42"/>
                      </a:cubicBezTo>
                      <a:lnTo>
                        <a:pt x="1399" y="24"/>
                      </a:lnTo>
                      <a:cubicBezTo>
                        <a:pt x="1382" y="9"/>
                        <a:pt x="1362" y="1"/>
                        <a:pt x="1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6"/>
                <p:cNvSpPr/>
                <p:nvPr/>
              </p:nvSpPr>
              <p:spPr>
                <a:xfrm>
                  <a:off x="2350287" y="598735"/>
                  <a:ext cx="72464" cy="118667"/>
                </a:xfrm>
                <a:custGeom>
                  <a:rect b="b" l="l" r="r" t="t"/>
                  <a:pathLst>
                    <a:path extrusionOk="0" h="3398" w="2075">
                      <a:moveTo>
                        <a:pt x="1328" y="1"/>
                      </a:moveTo>
                      <a:cubicBezTo>
                        <a:pt x="1304" y="2"/>
                        <a:pt x="1272" y="13"/>
                        <a:pt x="1259" y="34"/>
                      </a:cubicBezTo>
                      <a:cubicBezTo>
                        <a:pt x="1144" y="195"/>
                        <a:pt x="1021" y="351"/>
                        <a:pt x="898" y="506"/>
                      </a:cubicBezTo>
                      <a:cubicBezTo>
                        <a:pt x="815" y="612"/>
                        <a:pt x="731" y="719"/>
                        <a:pt x="650" y="826"/>
                      </a:cubicBezTo>
                      <a:cubicBezTo>
                        <a:pt x="455" y="1084"/>
                        <a:pt x="255" y="1366"/>
                        <a:pt x="125" y="1682"/>
                      </a:cubicBezTo>
                      <a:cubicBezTo>
                        <a:pt x="63" y="1835"/>
                        <a:pt x="27" y="1975"/>
                        <a:pt x="15" y="2110"/>
                      </a:cubicBezTo>
                      <a:cubicBezTo>
                        <a:pt x="1" y="2255"/>
                        <a:pt x="16" y="2397"/>
                        <a:pt x="60" y="2531"/>
                      </a:cubicBezTo>
                      <a:cubicBezTo>
                        <a:pt x="114" y="2698"/>
                        <a:pt x="222" y="2854"/>
                        <a:pt x="375" y="2996"/>
                      </a:cubicBezTo>
                      <a:cubicBezTo>
                        <a:pt x="472" y="3085"/>
                        <a:pt x="586" y="3168"/>
                        <a:pt x="723" y="3246"/>
                      </a:cubicBezTo>
                      <a:cubicBezTo>
                        <a:pt x="719" y="3266"/>
                        <a:pt x="720" y="3284"/>
                        <a:pt x="726" y="3301"/>
                      </a:cubicBezTo>
                      <a:cubicBezTo>
                        <a:pt x="733" y="3325"/>
                        <a:pt x="746" y="3346"/>
                        <a:pt x="763" y="3362"/>
                      </a:cubicBezTo>
                      <a:cubicBezTo>
                        <a:pt x="773" y="3371"/>
                        <a:pt x="782" y="3377"/>
                        <a:pt x="793" y="3383"/>
                      </a:cubicBezTo>
                      <a:cubicBezTo>
                        <a:pt x="812" y="3392"/>
                        <a:pt x="832" y="3397"/>
                        <a:pt x="852" y="3397"/>
                      </a:cubicBezTo>
                      <a:cubicBezTo>
                        <a:pt x="876" y="3397"/>
                        <a:pt x="901" y="3391"/>
                        <a:pt x="926" y="3377"/>
                      </a:cubicBezTo>
                      <a:cubicBezTo>
                        <a:pt x="1086" y="3295"/>
                        <a:pt x="1223" y="3205"/>
                        <a:pt x="1347" y="3101"/>
                      </a:cubicBezTo>
                      <a:cubicBezTo>
                        <a:pt x="1471" y="2996"/>
                        <a:pt x="1582" y="2876"/>
                        <a:pt x="1674" y="2742"/>
                      </a:cubicBezTo>
                      <a:cubicBezTo>
                        <a:pt x="1860" y="2479"/>
                        <a:pt x="1985" y="2160"/>
                        <a:pt x="2032" y="1820"/>
                      </a:cubicBezTo>
                      <a:cubicBezTo>
                        <a:pt x="2074" y="1505"/>
                        <a:pt x="2045" y="1176"/>
                        <a:pt x="1947" y="864"/>
                      </a:cubicBezTo>
                      <a:cubicBezTo>
                        <a:pt x="1851" y="557"/>
                        <a:pt x="1670" y="275"/>
                        <a:pt x="1424" y="50"/>
                      </a:cubicBezTo>
                      <a:lnTo>
                        <a:pt x="1401" y="28"/>
                      </a:lnTo>
                      <a:cubicBezTo>
                        <a:pt x="1381" y="12"/>
                        <a:pt x="1355" y="1"/>
                        <a:pt x="13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6"/>
                <p:cNvSpPr/>
                <p:nvPr/>
              </p:nvSpPr>
              <p:spPr>
                <a:xfrm>
                  <a:off x="2447264" y="649895"/>
                  <a:ext cx="121495" cy="70893"/>
                </a:xfrm>
                <a:custGeom>
                  <a:rect b="b" l="l" r="r" t="t"/>
                  <a:pathLst>
                    <a:path extrusionOk="0" h="2030" w="3479">
                      <a:moveTo>
                        <a:pt x="1424" y="1"/>
                      </a:moveTo>
                      <a:cubicBezTo>
                        <a:pt x="1361" y="1"/>
                        <a:pt x="1298" y="3"/>
                        <a:pt x="1236" y="7"/>
                      </a:cubicBezTo>
                      <a:cubicBezTo>
                        <a:pt x="1088" y="18"/>
                        <a:pt x="946" y="49"/>
                        <a:pt x="819" y="96"/>
                      </a:cubicBezTo>
                      <a:cubicBezTo>
                        <a:pt x="683" y="145"/>
                        <a:pt x="559" y="224"/>
                        <a:pt x="449" y="328"/>
                      </a:cubicBezTo>
                      <a:cubicBezTo>
                        <a:pt x="341" y="426"/>
                        <a:pt x="246" y="564"/>
                        <a:pt x="168" y="736"/>
                      </a:cubicBezTo>
                      <a:cubicBezTo>
                        <a:pt x="93" y="905"/>
                        <a:pt x="39" y="1105"/>
                        <a:pt x="4" y="1363"/>
                      </a:cubicBezTo>
                      <a:cubicBezTo>
                        <a:pt x="0" y="1391"/>
                        <a:pt x="10" y="1418"/>
                        <a:pt x="28" y="1435"/>
                      </a:cubicBezTo>
                      <a:cubicBezTo>
                        <a:pt x="37" y="1443"/>
                        <a:pt x="48" y="1449"/>
                        <a:pt x="62" y="1453"/>
                      </a:cubicBezTo>
                      <a:cubicBezTo>
                        <a:pt x="67" y="1453"/>
                        <a:pt x="71" y="1454"/>
                        <a:pt x="76" y="1454"/>
                      </a:cubicBezTo>
                      <a:cubicBezTo>
                        <a:pt x="84" y="1454"/>
                        <a:pt x="92" y="1453"/>
                        <a:pt x="101" y="1450"/>
                      </a:cubicBezTo>
                      <a:lnTo>
                        <a:pt x="101" y="1450"/>
                      </a:lnTo>
                      <a:cubicBezTo>
                        <a:pt x="93" y="1467"/>
                        <a:pt x="93" y="1489"/>
                        <a:pt x="99" y="1511"/>
                      </a:cubicBezTo>
                      <a:cubicBezTo>
                        <a:pt x="104" y="1530"/>
                        <a:pt x="115" y="1545"/>
                        <a:pt x="130" y="1559"/>
                      </a:cubicBezTo>
                      <a:cubicBezTo>
                        <a:pt x="137" y="1566"/>
                        <a:pt x="144" y="1571"/>
                        <a:pt x="155" y="1577"/>
                      </a:cubicBezTo>
                      <a:cubicBezTo>
                        <a:pt x="467" y="1766"/>
                        <a:pt x="806" y="1951"/>
                        <a:pt x="1185" y="2012"/>
                      </a:cubicBezTo>
                      <a:cubicBezTo>
                        <a:pt x="1260" y="2023"/>
                        <a:pt x="1335" y="2029"/>
                        <a:pt x="1410" y="2029"/>
                      </a:cubicBezTo>
                      <a:cubicBezTo>
                        <a:pt x="1481" y="2029"/>
                        <a:pt x="1551" y="2024"/>
                        <a:pt x="1621" y="2013"/>
                      </a:cubicBezTo>
                      <a:cubicBezTo>
                        <a:pt x="1759" y="1991"/>
                        <a:pt x="1895" y="1950"/>
                        <a:pt x="2025" y="1885"/>
                      </a:cubicBezTo>
                      <a:cubicBezTo>
                        <a:pt x="2263" y="1772"/>
                        <a:pt x="2490" y="1592"/>
                        <a:pt x="2744" y="1319"/>
                      </a:cubicBezTo>
                      <a:cubicBezTo>
                        <a:pt x="2871" y="1184"/>
                        <a:pt x="2992" y="1034"/>
                        <a:pt x="3091" y="907"/>
                      </a:cubicBezTo>
                      <a:cubicBezTo>
                        <a:pt x="3206" y="760"/>
                        <a:pt x="3338" y="586"/>
                        <a:pt x="3458" y="404"/>
                      </a:cubicBezTo>
                      <a:cubicBezTo>
                        <a:pt x="3479" y="373"/>
                        <a:pt x="3472" y="325"/>
                        <a:pt x="3455" y="297"/>
                      </a:cubicBezTo>
                      <a:cubicBezTo>
                        <a:pt x="3447" y="288"/>
                        <a:pt x="3440" y="281"/>
                        <a:pt x="3433" y="274"/>
                      </a:cubicBezTo>
                      <a:cubicBezTo>
                        <a:pt x="3414" y="256"/>
                        <a:pt x="3388" y="246"/>
                        <a:pt x="3355" y="245"/>
                      </a:cubicBezTo>
                      <a:cubicBezTo>
                        <a:pt x="3305" y="242"/>
                        <a:pt x="3257" y="239"/>
                        <a:pt x="3207" y="235"/>
                      </a:cubicBezTo>
                      <a:cubicBezTo>
                        <a:pt x="2960" y="212"/>
                        <a:pt x="2711" y="169"/>
                        <a:pt x="2470" y="125"/>
                      </a:cubicBezTo>
                      <a:lnTo>
                        <a:pt x="2221" y="82"/>
                      </a:lnTo>
                      <a:cubicBezTo>
                        <a:pt x="1978" y="41"/>
                        <a:pt x="1702" y="1"/>
                        <a:pt x="14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6"/>
                <p:cNvSpPr/>
                <p:nvPr/>
              </p:nvSpPr>
              <p:spPr>
                <a:xfrm>
                  <a:off x="2117641" y="660267"/>
                  <a:ext cx="79204" cy="150691"/>
                </a:xfrm>
                <a:custGeom>
                  <a:rect b="b" l="l" r="r" t="t"/>
                  <a:pathLst>
                    <a:path extrusionOk="0" h="4315" w="2268">
                      <a:moveTo>
                        <a:pt x="1254" y="0"/>
                      </a:moveTo>
                      <a:cubicBezTo>
                        <a:pt x="1253" y="0"/>
                        <a:pt x="1251" y="0"/>
                        <a:pt x="1250" y="0"/>
                      </a:cubicBezTo>
                      <a:cubicBezTo>
                        <a:pt x="1214" y="3"/>
                        <a:pt x="1182" y="22"/>
                        <a:pt x="1166" y="55"/>
                      </a:cubicBezTo>
                      <a:cubicBezTo>
                        <a:pt x="1072" y="221"/>
                        <a:pt x="975" y="385"/>
                        <a:pt x="879" y="548"/>
                      </a:cubicBezTo>
                      <a:cubicBezTo>
                        <a:pt x="761" y="746"/>
                        <a:pt x="643" y="944"/>
                        <a:pt x="532" y="1149"/>
                      </a:cubicBezTo>
                      <a:cubicBezTo>
                        <a:pt x="365" y="1455"/>
                        <a:pt x="159" y="1868"/>
                        <a:pt x="59" y="2318"/>
                      </a:cubicBezTo>
                      <a:cubicBezTo>
                        <a:pt x="16" y="2510"/>
                        <a:pt x="1" y="2696"/>
                        <a:pt x="13" y="2874"/>
                      </a:cubicBezTo>
                      <a:cubicBezTo>
                        <a:pt x="24" y="3057"/>
                        <a:pt x="75" y="3240"/>
                        <a:pt x="161" y="3414"/>
                      </a:cubicBezTo>
                      <a:cubicBezTo>
                        <a:pt x="234" y="3561"/>
                        <a:pt x="344" y="3704"/>
                        <a:pt x="491" y="3837"/>
                      </a:cubicBezTo>
                      <a:lnTo>
                        <a:pt x="538" y="3878"/>
                      </a:lnTo>
                      <a:cubicBezTo>
                        <a:pt x="644" y="3969"/>
                        <a:pt x="768" y="4056"/>
                        <a:pt x="908" y="4132"/>
                      </a:cubicBezTo>
                      <a:cubicBezTo>
                        <a:pt x="902" y="4154"/>
                        <a:pt x="905" y="4179"/>
                        <a:pt x="912" y="4201"/>
                      </a:cubicBezTo>
                      <a:cubicBezTo>
                        <a:pt x="920" y="4229"/>
                        <a:pt x="935" y="4252"/>
                        <a:pt x="957" y="4273"/>
                      </a:cubicBezTo>
                      <a:cubicBezTo>
                        <a:pt x="968" y="4284"/>
                        <a:pt x="981" y="4292"/>
                        <a:pt x="992" y="4298"/>
                      </a:cubicBezTo>
                      <a:cubicBezTo>
                        <a:pt x="1015" y="4308"/>
                        <a:pt x="1038" y="4315"/>
                        <a:pt x="1061" y="4315"/>
                      </a:cubicBezTo>
                      <a:cubicBezTo>
                        <a:pt x="1065" y="4315"/>
                        <a:pt x="1069" y="4315"/>
                        <a:pt x="1073" y="4314"/>
                      </a:cubicBezTo>
                      <a:cubicBezTo>
                        <a:pt x="1101" y="4313"/>
                        <a:pt x="1127" y="4306"/>
                        <a:pt x="1151" y="4291"/>
                      </a:cubicBezTo>
                      <a:lnTo>
                        <a:pt x="1192" y="4270"/>
                      </a:lnTo>
                      <a:lnTo>
                        <a:pt x="1222" y="4284"/>
                      </a:lnTo>
                      <a:cubicBezTo>
                        <a:pt x="1235" y="4290"/>
                        <a:pt x="1249" y="4293"/>
                        <a:pt x="1262" y="4293"/>
                      </a:cubicBezTo>
                      <a:cubicBezTo>
                        <a:pt x="1296" y="4293"/>
                        <a:pt x="1328" y="4275"/>
                        <a:pt x="1342" y="4244"/>
                      </a:cubicBezTo>
                      <a:cubicBezTo>
                        <a:pt x="1351" y="4227"/>
                        <a:pt x="1355" y="4207"/>
                        <a:pt x="1349" y="4186"/>
                      </a:cubicBezTo>
                      <a:cubicBezTo>
                        <a:pt x="1382" y="4169"/>
                        <a:pt x="1416" y="4151"/>
                        <a:pt x="1446" y="4129"/>
                      </a:cubicBezTo>
                      <a:cubicBezTo>
                        <a:pt x="1533" y="4074"/>
                        <a:pt x="1620" y="4008"/>
                        <a:pt x="1714" y="3926"/>
                      </a:cubicBezTo>
                      <a:cubicBezTo>
                        <a:pt x="1853" y="3803"/>
                        <a:pt x="1976" y="3642"/>
                        <a:pt x="2069" y="3453"/>
                      </a:cubicBezTo>
                      <a:cubicBezTo>
                        <a:pt x="2220" y="3145"/>
                        <a:pt x="2267" y="2763"/>
                        <a:pt x="2207" y="2314"/>
                      </a:cubicBezTo>
                      <a:cubicBezTo>
                        <a:pt x="2158" y="1958"/>
                        <a:pt x="2047" y="1580"/>
                        <a:pt x="1853" y="1123"/>
                      </a:cubicBezTo>
                      <a:cubicBezTo>
                        <a:pt x="1693" y="733"/>
                        <a:pt x="1501" y="359"/>
                        <a:pt x="1336" y="46"/>
                      </a:cubicBezTo>
                      <a:lnTo>
                        <a:pt x="1336" y="46"/>
                      </a:lnTo>
                      <a:cubicBezTo>
                        <a:pt x="1336" y="46"/>
                        <a:pt x="1336" y="46"/>
                        <a:pt x="1336" y="46"/>
                      </a:cubicBezTo>
                      <a:cubicBezTo>
                        <a:pt x="1338" y="46"/>
                        <a:pt x="1325" y="28"/>
                        <a:pt x="1325" y="28"/>
                      </a:cubicBezTo>
                      <a:cubicBezTo>
                        <a:pt x="1305" y="11"/>
                        <a:pt x="1279" y="0"/>
                        <a:pt x="1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6"/>
                <p:cNvSpPr/>
                <p:nvPr/>
              </p:nvSpPr>
              <p:spPr>
                <a:xfrm>
                  <a:off x="2380669" y="720856"/>
                  <a:ext cx="99774" cy="90205"/>
                </a:xfrm>
                <a:custGeom>
                  <a:rect b="b" l="l" r="r" t="t"/>
                  <a:pathLst>
                    <a:path extrusionOk="0" h="2583" w="2857">
                      <a:moveTo>
                        <a:pt x="681" y="0"/>
                      </a:moveTo>
                      <a:cubicBezTo>
                        <a:pt x="641" y="0"/>
                        <a:pt x="598" y="2"/>
                        <a:pt x="553" y="5"/>
                      </a:cubicBezTo>
                      <a:cubicBezTo>
                        <a:pt x="427" y="17"/>
                        <a:pt x="295" y="47"/>
                        <a:pt x="133" y="105"/>
                      </a:cubicBezTo>
                      <a:cubicBezTo>
                        <a:pt x="92" y="110"/>
                        <a:pt x="57" y="129"/>
                        <a:pt x="34" y="158"/>
                      </a:cubicBezTo>
                      <a:cubicBezTo>
                        <a:pt x="9" y="188"/>
                        <a:pt x="1" y="226"/>
                        <a:pt x="3" y="261"/>
                      </a:cubicBezTo>
                      <a:cubicBezTo>
                        <a:pt x="56" y="663"/>
                        <a:pt x="147" y="997"/>
                        <a:pt x="284" y="1289"/>
                      </a:cubicBezTo>
                      <a:cubicBezTo>
                        <a:pt x="347" y="1428"/>
                        <a:pt x="431" y="1566"/>
                        <a:pt x="531" y="1700"/>
                      </a:cubicBezTo>
                      <a:cubicBezTo>
                        <a:pt x="605" y="1799"/>
                        <a:pt x="694" y="1896"/>
                        <a:pt x="796" y="1991"/>
                      </a:cubicBezTo>
                      <a:lnTo>
                        <a:pt x="848" y="2037"/>
                      </a:lnTo>
                      <a:cubicBezTo>
                        <a:pt x="948" y="2124"/>
                        <a:pt x="1069" y="2207"/>
                        <a:pt x="1231" y="2299"/>
                      </a:cubicBezTo>
                      <a:cubicBezTo>
                        <a:pt x="1359" y="2369"/>
                        <a:pt x="1505" y="2427"/>
                        <a:pt x="1678" y="2479"/>
                      </a:cubicBezTo>
                      <a:cubicBezTo>
                        <a:pt x="1831" y="2523"/>
                        <a:pt x="1994" y="2554"/>
                        <a:pt x="2173" y="2571"/>
                      </a:cubicBezTo>
                      <a:cubicBezTo>
                        <a:pt x="2253" y="2578"/>
                        <a:pt x="2336" y="2582"/>
                        <a:pt x="2416" y="2582"/>
                      </a:cubicBezTo>
                      <a:cubicBezTo>
                        <a:pt x="2428" y="2582"/>
                        <a:pt x="2439" y="2582"/>
                        <a:pt x="2451" y="2582"/>
                      </a:cubicBezTo>
                      <a:cubicBezTo>
                        <a:pt x="2554" y="2582"/>
                        <a:pt x="2657" y="2577"/>
                        <a:pt x="2757" y="2565"/>
                      </a:cubicBezTo>
                      <a:cubicBezTo>
                        <a:pt x="2792" y="2561"/>
                        <a:pt x="2825" y="2536"/>
                        <a:pt x="2839" y="2503"/>
                      </a:cubicBezTo>
                      <a:cubicBezTo>
                        <a:pt x="2857" y="2465"/>
                        <a:pt x="2844" y="2416"/>
                        <a:pt x="2810" y="2385"/>
                      </a:cubicBezTo>
                      <a:cubicBezTo>
                        <a:pt x="2796" y="2372"/>
                        <a:pt x="2782" y="2358"/>
                        <a:pt x="2768" y="2345"/>
                      </a:cubicBezTo>
                      <a:cubicBezTo>
                        <a:pt x="2596" y="2162"/>
                        <a:pt x="2470" y="1954"/>
                        <a:pt x="2368" y="1770"/>
                      </a:cubicBezTo>
                      <a:cubicBezTo>
                        <a:pt x="2305" y="1654"/>
                        <a:pt x="2243" y="1534"/>
                        <a:pt x="2180" y="1413"/>
                      </a:cubicBezTo>
                      <a:cubicBezTo>
                        <a:pt x="2113" y="1282"/>
                        <a:pt x="2048" y="1150"/>
                        <a:pt x="1975" y="1022"/>
                      </a:cubicBezTo>
                      <a:cubicBezTo>
                        <a:pt x="1863" y="816"/>
                        <a:pt x="1721" y="578"/>
                        <a:pt x="1529" y="382"/>
                      </a:cubicBezTo>
                      <a:cubicBezTo>
                        <a:pt x="1509" y="364"/>
                        <a:pt x="1485" y="340"/>
                        <a:pt x="1463" y="319"/>
                      </a:cubicBezTo>
                      <a:cubicBezTo>
                        <a:pt x="1396" y="260"/>
                        <a:pt x="1330" y="209"/>
                        <a:pt x="1258" y="163"/>
                      </a:cubicBezTo>
                      <a:cubicBezTo>
                        <a:pt x="1160" y="101"/>
                        <a:pt x="1051" y="57"/>
                        <a:pt x="926" y="25"/>
                      </a:cubicBezTo>
                      <a:cubicBezTo>
                        <a:pt x="853" y="8"/>
                        <a:pt x="773" y="0"/>
                        <a:pt x="6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6"/>
                <p:cNvSpPr/>
                <p:nvPr/>
              </p:nvSpPr>
              <p:spPr>
                <a:xfrm>
                  <a:off x="2279641" y="766777"/>
                  <a:ext cx="119086" cy="85351"/>
                </a:xfrm>
                <a:custGeom>
                  <a:rect b="b" l="l" r="r" t="t"/>
                  <a:pathLst>
                    <a:path extrusionOk="0" h="2444" w="3410">
                      <a:moveTo>
                        <a:pt x="963" y="1"/>
                      </a:moveTo>
                      <a:cubicBezTo>
                        <a:pt x="679" y="1"/>
                        <a:pt x="375" y="109"/>
                        <a:pt x="40" y="331"/>
                      </a:cubicBezTo>
                      <a:cubicBezTo>
                        <a:pt x="10" y="350"/>
                        <a:pt x="0" y="392"/>
                        <a:pt x="14" y="425"/>
                      </a:cubicBezTo>
                      <a:lnTo>
                        <a:pt x="14" y="453"/>
                      </a:lnTo>
                      <a:cubicBezTo>
                        <a:pt x="24" y="551"/>
                        <a:pt x="47" y="646"/>
                        <a:pt x="68" y="726"/>
                      </a:cubicBezTo>
                      <a:cubicBezTo>
                        <a:pt x="90" y="813"/>
                        <a:pt x="117" y="898"/>
                        <a:pt x="146" y="984"/>
                      </a:cubicBezTo>
                      <a:cubicBezTo>
                        <a:pt x="203" y="1143"/>
                        <a:pt x="290" y="1303"/>
                        <a:pt x="400" y="1458"/>
                      </a:cubicBezTo>
                      <a:cubicBezTo>
                        <a:pt x="469" y="1553"/>
                        <a:pt x="555" y="1649"/>
                        <a:pt x="657" y="1743"/>
                      </a:cubicBezTo>
                      <a:cubicBezTo>
                        <a:pt x="692" y="1774"/>
                        <a:pt x="726" y="1805"/>
                        <a:pt x="762" y="1834"/>
                      </a:cubicBezTo>
                      <a:cubicBezTo>
                        <a:pt x="884" y="1932"/>
                        <a:pt x="1030" y="2024"/>
                        <a:pt x="1209" y="2113"/>
                      </a:cubicBezTo>
                      <a:cubicBezTo>
                        <a:pt x="1498" y="2258"/>
                        <a:pt x="1842" y="2359"/>
                        <a:pt x="2230" y="2410"/>
                      </a:cubicBezTo>
                      <a:cubicBezTo>
                        <a:pt x="2391" y="2434"/>
                        <a:pt x="2571" y="2443"/>
                        <a:pt x="2778" y="2443"/>
                      </a:cubicBezTo>
                      <a:cubicBezTo>
                        <a:pt x="2967" y="2443"/>
                        <a:pt x="3150" y="2431"/>
                        <a:pt x="3327" y="2403"/>
                      </a:cubicBezTo>
                      <a:cubicBezTo>
                        <a:pt x="3363" y="2399"/>
                        <a:pt x="3389" y="2376"/>
                        <a:pt x="3399" y="2341"/>
                      </a:cubicBezTo>
                      <a:cubicBezTo>
                        <a:pt x="3410" y="2307"/>
                        <a:pt x="3399" y="2271"/>
                        <a:pt x="3371" y="2247"/>
                      </a:cubicBezTo>
                      <a:cubicBezTo>
                        <a:pt x="3341" y="2220"/>
                        <a:pt x="3313" y="2192"/>
                        <a:pt x="3286" y="2164"/>
                      </a:cubicBezTo>
                      <a:cubicBezTo>
                        <a:pt x="3074" y="1943"/>
                        <a:pt x="2894" y="1684"/>
                        <a:pt x="2720" y="1433"/>
                      </a:cubicBezTo>
                      <a:lnTo>
                        <a:pt x="2653" y="1339"/>
                      </a:lnTo>
                      <a:cubicBezTo>
                        <a:pt x="2439" y="1030"/>
                        <a:pt x="2225" y="730"/>
                        <a:pt x="1967" y="475"/>
                      </a:cubicBezTo>
                      <a:cubicBezTo>
                        <a:pt x="1945" y="453"/>
                        <a:pt x="1926" y="435"/>
                        <a:pt x="1907" y="418"/>
                      </a:cubicBezTo>
                      <a:cubicBezTo>
                        <a:pt x="1804" y="324"/>
                        <a:pt x="1694" y="241"/>
                        <a:pt x="1579" y="174"/>
                      </a:cubicBezTo>
                      <a:cubicBezTo>
                        <a:pt x="1437" y="89"/>
                        <a:pt x="1284" y="36"/>
                        <a:pt x="1121" y="12"/>
                      </a:cubicBezTo>
                      <a:cubicBezTo>
                        <a:pt x="1069" y="5"/>
                        <a:pt x="1016" y="1"/>
                        <a:pt x="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6"/>
                <p:cNvSpPr/>
                <p:nvPr/>
              </p:nvSpPr>
              <p:spPr>
                <a:xfrm>
                  <a:off x="2096758" y="619863"/>
                  <a:ext cx="446484" cy="297959"/>
                </a:xfrm>
                <a:custGeom>
                  <a:rect b="b" l="l" r="r" t="t"/>
                  <a:pathLst>
                    <a:path extrusionOk="0" h="8532" w="12785">
                      <a:moveTo>
                        <a:pt x="12091" y="1598"/>
                      </a:moveTo>
                      <a:lnTo>
                        <a:pt x="12091" y="1598"/>
                      </a:lnTo>
                      <a:cubicBezTo>
                        <a:pt x="12089" y="1598"/>
                        <a:pt x="12088" y="1599"/>
                        <a:pt x="12087" y="1599"/>
                      </a:cubicBezTo>
                      <a:cubicBezTo>
                        <a:pt x="12088" y="1599"/>
                        <a:pt x="12089" y="1598"/>
                        <a:pt x="12091" y="1598"/>
                      </a:cubicBezTo>
                      <a:close/>
                      <a:moveTo>
                        <a:pt x="8617" y="0"/>
                      </a:moveTo>
                      <a:cubicBezTo>
                        <a:pt x="8585" y="0"/>
                        <a:pt x="8550" y="29"/>
                        <a:pt x="8553" y="65"/>
                      </a:cubicBezTo>
                      <a:cubicBezTo>
                        <a:pt x="8574" y="294"/>
                        <a:pt x="8567" y="525"/>
                        <a:pt x="8543" y="753"/>
                      </a:cubicBezTo>
                      <a:cubicBezTo>
                        <a:pt x="8521" y="928"/>
                        <a:pt x="8484" y="1101"/>
                        <a:pt x="8441" y="1272"/>
                      </a:cubicBezTo>
                      <a:cubicBezTo>
                        <a:pt x="8394" y="1458"/>
                        <a:pt x="8336" y="1639"/>
                        <a:pt x="8267" y="1817"/>
                      </a:cubicBezTo>
                      <a:cubicBezTo>
                        <a:pt x="8118" y="2183"/>
                        <a:pt x="7918" y="2524"/>
                        <a:pt x="7729" y="2869"/>
                      </a:cubicBezTo>
                      <a:cubicBezTo>
                        <a:pt x="7716" y="2890"/>
                        <a:pt x="7711" y="2915"/>
                        <a:pt x="7710" y="2937"/>
                      </a:cubicBezTo>
                      <a:cubicBezTo>
                        <a:pt x="7382" y="3062"/>
                        <a:pt x="7055" y="3192"/>
                        <a:pt x="6734" y="3330"/>
                      </a:cubicBezTo>
                      <a:cubicBezTo>
                        <a:pt x="6383" y="3479"/>
                        <a:pt x="6036" y="3635"/>
                        <a:pt x="5694" y="3804"/>
                      </a:cubicBezTo>
                      <a:cubicBezTo>
                        <a:pt x="5508" y="3895"/>
                        <a:pt x="5321" y="3990"/>
                        <a:pt x="5139" y="4088"/>
                      </a:cubicBezTo>
                      <a:cubicBezTo>
                        <a:pt x="5180" y="3965"/>
                        <a:pt x="5216" y="3840"/>
                        <a:pt x="5245" y="3714"/>
                      </a:cubicBezTo>
                      <a:cubicBezTo>
                        <a:pt x="5319" y="3406"/>
                        <a:pt x="5367" y="3094"/>
                        <a:pt x="5403" y="2782"/>
                      </a:cubicBezTo>
                      <a:cubicBezTo>
                        <a:pt x="5475" y="2148"/>
                        <a:pt x="5477" y="1508"/>
                        <a:pt x="5479" y="870"/>
                      </a:cubicBezTo>
                      <a:cubicBezTo>
                        <a:pt x="5479" y="851"/>
                        <a:pt x="5470" y="836"/>
                        <a:pt x="5458" y="823"/>
                      </a:cubicBezTo>
                      <a:cubicBezTo>
                        <a:pt x="5446" y="812"/>
                        <a:pt x="5430" y="805"/>
                        <a:pt x="5412" y="805"/>
                      </a:cubicBezTo>
                      <a:cubicBezTo>
                        <a:pt x="5376" y="805"/>
                        <a:pt x="5349" y="837"/>
                        <a:pt x="5349" y="871"/>
                      </a:cubicBezTo>
                      <a:cubicBezTo>
                        <a:pt x="5343" y="1319"/>
                        <a:pt x="5323" y="1765"/>
                        <a:pt x="5273" y="2209"/>
                      </a:cubicBezTo>
                      <a:cubicBezTo>
                        <a:pt x="5243" y="2465"/>
                        <a:pt x="5203" y="2720"/>
                        <a:pt x="5146" y="2971"/>
                      </a:cubicBezTo>
                      <a:cubicBezTo>
                        <a:pt x="5087" y="3233"/>
                        <a:pt x="5008" y="3489"/>
                        <a:pt x="4911" y="3739"/>
                      </a:cubicBezTo>
                      <a:cubicBezTo>
                        <a:pt x="4824" y="3951"/>
                        <a:pt x="4728" y="4158"/>
                        <a:pt x="4631" y="4366"/>
                      </a:cubicBezTo>
                      <a:cubicBezTo>
                        <a:pt x="4315" y="4545"/>
                        <a:pt x="4004" y="4731"/>
                        <a:pt x="3699" y="4929"/>
                      </a:cubicBezTo>
                      <a:cubicBezTo>
                        <a:pt x="3169" y="5268"/>
                        <a:pt x="2661" y="5640"/>
                        <a:pt x="2174" y="6037"/>
                      </a:cubicBezTo>
                      <a:cubicBezTo>
                        <a:pt x="2179" y="6022"/>
                        <a:pt x="2185" y="6007"/>
                        <a:pt x="2185" y="5989"/>
                      </a:cubicBezTo>
                      <a:cubicBezTo>
                        <a:pt x="2189" y="5665"/>
                        <a:pt x="2165" y="5340"/>
                        <a:pt x="2141" y="5016"/>
                      </a:cubicBezTo>
                      <a:cubicBezTo>
                        <a:pt x="2117" y="4676"/>
                        <a:pt x="2085" y="4337"/>
                        <a:pt x="2055" y="3996"/>
                      </a:cubicBezTo>
                      <a:cubicBezTo>
                        <a:pt x="1994" y="3318"/>
                        <a:pt x="1936" y="2638"/>
                        <a:pt x="1931" y="1957"/>
                      </a:cubicBezTo>
                      <a:cubicBezTo>
                        <a:pt x="1931" y="1937"/>
                        <a:pt x="1923" y="1922"/>
                        <a:pt x="1910" y="1910"/>
                      </a:cubicBezTo>
                      <a:cubicBezTo>
                        <a:pt x="1898" y="1900"/>
                        <a:pt x="1882" y="1893"/>
                        <a:pt x="1865" y="1893"/>
                      </a:cubicBezTo>
                      <a:cubicBezTo>
                        <a:pt x="1830" y="1893"/>
                        <a:pt x="1802" y="1922"/>
                        <a:pt x="1801" y="1958"/>
                      </a:cubicBezTo>
                      <a:cubicBezTo>
                        <a:pt x="1801" y="2622"/>
                        <a:pt x="1822" y="3287"/>
                        <a:pt x="1842" y="3951"/>
                      </a:cubicBezTo>
                      <a:cubicBezTo>
                        <a:pt x="1853" y="4291"/>
                        <a:pt x="1862" y="4631"/>
                        <a:pt x="1867" y="4973"/>
                      </a:cubicBezTo>
                      <a:cubicBezTo>
                        <a:pt x="1871" y="5313"/>
                        <a:pt x="1865" y="5655"/>
                        <a:pt x="1871" y="5994"/>
                      </a:cubicBezTo>
                      <a:cubicBezTo>
                        <a:pt x="1874" y="6079"/>
                        <a:pt x="1945" y="6149"/>
                        <a:pt x="2030" y="6149"/>
                      </a:cubicBezTo>
                      <a:cubicBezTo>
                        <a:pt x="2037" y="6149"/>
                        <a:pt x="2043" y="6146"/>
                        <a:pt x="2050" y="6146"/>
                      </a:cubicBezTo>
                      <a:cubicBezTo>
                        <a:pt x="1951" y="6229"/>
                        <a:pt x="1851" y="6312"/>
                        <a:pt x="1753" y="6398"/>
                      </a:cubicBezTo>
                      <a:cubicBezTo>
                        <a:pt x="1443" y="6671"/>
                        <a:pt x="1147" y="6959"/>
                        <a:pt x="862" y="7256"/>
                      </a:cubicBezTo>
                      <a:cubicBezTo>
                        <a:pt x="728" y="7397"/>
                        <a:pt x="594" y="7542"/>
                        <a:pt x="467" y="7691"/>
                      </a:cubicBezTo>
                      <a:cubicBezTo>
                        <a:pt x="329" y="7851"/>
                        <a:pt x="197" y="8017"/>
                        <a:pt x="70" y="8185"/>
                      </a:cubicBezTo>
                      <a:cubicBezTo>
                        <a:pt x="1" y="8281"/>
                        <a:pt x="13" y="8413"/>
                        <a:pt x="107" y="8486"/>
                      </a:cubicBezTo>
                      <a:cubicBezTo>
                        <a:pt x="144" y="8516"/>
                        <a:pt x="192" y="8532"/>
                        <a:pt x="239" y="8532"/>
                      </a:cubicBezTo>
                      <a:cubicBezTo>
                        <a:pt x="246" y="8532"/>
                        <a:pt x="253" y="8531"/>
                        <a:pt x="260" y="8530"/>
                      </a:cubicBezTo>
                      <a:cubicBezTo>
                        <a:pt x="321" y="8524"/>
                        <a:pt x="365" y="8495"/>
                        <a:pt x="405" y="8452"/>
                      </a:cubicBezTo>
                      <a:cubicBezTo>
                        <a:pt x="726" y="8093"/>
                        <a:pt x="1049" y="7735"/>
                        <a:pt x="1392" y="7396"/>
                      </a:cubicBezTo>
                      <a:cubicBezTo>
                        <a:pt x="2497" y="6313"/>
                        <a:pt x="3759" y="5402"/>
                        <a:pt x="5095" y="4631"/>
                      </a:cubicBezTo>
                      <a:cubicBezTo>
                        <a:pt x="5208" y="4657"/>
                        <a:pt x="5320" y="4686"/>
                        <a:pt x="5429" y="4724"/>
                      </a:cubicBezTo>
                      <a:cubicBezTo>
                        <a:pt x="5599" y="4788"/>
                        <a:pt x="5764" y="4864"/>
                        <a:pt x="5927" y="4947"/>
                      </a:cubicBezTo>
                      <a:cubicBezTo>
                        <a:pt x="6101" y="5035"/>
                        <a:pt x="6267" y="5145"/>
                        <a:pt x="6426" y="5256"/>
                      </a:cubicBezTo>
                      <a:cubicBezTo>
                        <a:pt x="6702" y="5453"/>
                        <a:pt x="6968" y="5663"/>
                        <a:pt x="7239" y="5865"/>
                      </a:cubicBezTo>
                      <a:cubicBezTo>
                        <a:pt x="7370" y="5961"/>
                        <a:pt x="7502" y="6057"/>
                        <a:pt x="7639" y="6146"/>
                      </a:cubicBezTo>
                      <a:cubicBezTo>
                        <a:pt x="7776" y="6235"/>
                        <a:pt x="7921" y="6312"/>
                        <a:pt x="8067" y="6384"/>
                      </a:cubicBezTo>
                      <a:cubicBezTo>
                        <a:pt x="8076" y="6389"/>
                        <a:pt x="8086" y="6391"/>
                        <a:pt x="8096" y="6391"/>
                      </a:cubicBezTo>
                      <a:cubicBezTo>
                        <a:pt x="8119" y="6391"/>
                        <a:pt x="8141" y="6378"/>
                        <a:pt x="8153" y="6356"/>
                      </a:cubicBezTo>
                      <a:cubicBezTo>
                        <a:pt x="8166" y="6331"/>
                        <a:pt x="8162" y="6298"/>
                        <a:pt x="8139" y="6279"/>
                      </a:cubicBezTo>
                      <a:cubicBezTo>
                        <a:pt x="8136" y="6276"/>
                        <a:pt x="8131" y="6272"/>
                        <a:pt x="8125" y="6271"/>
                      </a:cubicBezTo>
                      <a:cubicBezTo>
                        <a:pt x="7970" y="6195"/>
                        <a:pt x="7827" y="6099"/>
                        <a:pt x="7686" y="6001"/>
                      </a:cubicBezTo>
                      <a:lnTo>
                        <a:pt x="7686" y="6001"/>
                      </a:lnTo>
                      <a:cubicBezTo>
                        <a:pt x="7687" y="6002"/>
                        <a:pt x="7688" y="6003"/>
                        <a:pt x="7688" y="6004"/>
                      </a:cubicBezTo>
                      <a:lnTo>
                        <a:pt x="7688" y="6004"/>
                      </a:lnTo>
                      <a:cubicBezTo>
                        <a:pt x="7475" y="5850"/>
                        <a:pt x="7273" y="5683"/>
                        <a:pt x="7075" y="5511"/>
                      </a:cubicBezTo>
                      <a:cubicBezTo>
                        <a:pt x="6862" y="5329"/>
                        <a:pt x="6652" y="5144"/>
                        <a:pt x="6433" y="4970"/>
                      </a:cubicBezTo>
                      <a:cubicBezTo>
                        <a:pt x="6330" y="4889"/>
                        <a:pt x="6226" y="4813"/>
                        <a:pt x="6119" y="4737"/>
                      </a:cubicBezTo>
                      <a:cubicBezTo>
                        <a:pt x="6013" y="4662"/>
                        <a:pt x="5907" y="4593"/>
                        <a:pt x="5792" y="4533"/>
                      </a:cubicBezTo>
                      <a:cubicBezTo>
                        <a:pt x="5694" y="4481"/>
                        <a:pt x="5592" y="4441"/>
                        <a:pt x="5488" y="4407"/>
                      </a:cubicBezTo>
                      <a:cubicBezTo>
                        <a:pt x="6010" y="4123"/>
                        <a:pt x="6540" y="3853"/>
                        <a:pt x="7076" y="3597"/>
                      </a:cubicBezTo>
                      <a:cubicBezTo>
                        <a:pt x="7398" y="3445"/>
                        <a:pt x="7723" y="3301"/>
                        <a:pt x="8052" y="3164"/>
                      </a:cubicBezTo>
                      <a:cubicBezTo>
                        <a:pt x="8146" y="3224"/>
                        <a:pt x="8240" y="3282"/>
                        <a:pt x="8331" y="3344"/>
                      </a:cubicBezTo>
                      <a:cubicBezTo>
                        <a:pt x="8709" y="3620"/>
                        <a:pt x="9042" y="3951"/>
                        <a:pt x="9368" y="4287"/>
                      </a:cubicBezTo>
                      <a:cubicBezTo>
                        <a:pt x="9530" y="4452"/>
                        <a:pt x="9696" y="4618"/>
                        <a:pt x="9867" y="4777"/>
                      </a:cubicBezTo>
                      <a:cubicBezTo>
                        <a:pt x="10041" y="4937"/>
                        <a:pt x="10228" y="5085"/>
                        <a:pt x="10422" y="5221"/>
                      </a:cubicBezTo>
                      <a:cubicBezTo>
                        <a:pt x="10430" y="5228"/>
                        <a:pt x="10439" y="5230"/>
                        <a:pt x="10449" y="5230"/>
                      </a:cubicBezTo>
                      <a:cubicBezTo>
                        <a:pt x="10467" y="5230"/>
                        <a:pt x="10488" y="5220"/>
                        <a:pt x="10500" y="5208"/>
                      </a:cubicBezTo>
                      <a:cubicBezTo>
                        <a:pt x="10527" y="5180"/>
                        <a:pt x="10531" y="5133"/>
                        <a:pt x="10504" y="5112"/>
                      </a:cubicBezTo>
                      <a:cubicBezTo>
                        <a:pt x="10288" y="4960"/>
                        <a:pt x="10098" y="4781"/>
                        <a:pt x="9917" y="4592"/>
                      </a:cubicBezTo>
                      <a:cubicBezTo>
                        <a:pt x="9721" y="4388"/>
                        <a:pt x="9540" y="4172"/>
                        <a:pt x="9358" y="3960"/>
                      </a:cubicBezTo>
                      <a:cubicBezTo>
                        <a:pt x="9265" y="3853"/>
                        <a:pt x="9174" y="3746"/>
                        <a:pt x="9078" y="3642"/>
                      </a:cubicBezTo>
                      <a:cubicBezTo>
                        <a:pt x="8984" y="3541"/>
                        <a:pt x="8887" y="3442"/>
                        <a:pt x="8785" y="3348"/>
                      </a:cubicBezTo>
                      <a:cubicBezTo>
                        <a:pt x="8774" y="3338"/>
                        <a:pt x="8766" y="3330"/>
                        <a:pt x="8757" y="3322"/>
                      </a:cubicBezTo>
                      <a:cubicBezTo>
                        <a:pt x="8666" y="3238"/>
                        <a:pt x="8567" y="3159"/>
                        <a:pt x="8466" y="3087"/>
                      </a:cubicBezTo>
                      <a:cubicBezTo>
                        <a:pt x="8438" y="3066"/>
                        <a:pt x="8408" y="3049"/>
                        <a:pt x="8380" y="3031"/>
                      </a:cubicBezTo>
                      <a:cubicBezTo>
                        <a:pt x="8565" y="2956"/>
                        <a:pt x="8750" y="2879"/>
                        <a:pt x="8937" y="2807"/>
                      </a:cubicBezTo>
                      <a:cubicBezTo>
                        <a:pt x="9558" y="2568"/>
                        <a:pt x="10185" y="2343"/>
                        <a:pt x="10816" y="2136"/>
                      </a:cubicBezTo>
                      <a:cubicBezTo>
                        <a:pt x="11449" y="1929"/>
                        <a:pt x="12090" y="1733"/>
                        <a:pt x="12736" y="1569"/>
                      </a:cubicBezTo>
                      <a:cubicBezTo>
                        <a:pt x="12770" y="1560"/>
                        <a:pt x="12784" y="1515"/>
                        <a:pt x="12773" y="1486"/>
                      </a:cubicBezTo>
                      <a:cubicBezTo>
                        <a:pt x="12769" y="1475"/>
                        <a:pt x="12764" y="1468"/>
                        <a:pt x="12757" y="1461"/>
                      </a:cubicBezTo>
                      <a:cubicBezTo>
                        <a:pt x="12746" y="1451"/>
                        <a:pt x="12731" y="1446"/>
                        <a:pt x="12714" y="1446"/>
                      </a:cubicBezTo>
                      <a:cubicBezTo>
                        <a:pt x="12705" y="1446"/>
                        <a:pt x="12697" y="1448"/>
                        <a:pt x="12688" y="1450"/>
                      </a:cubicBezTo>
                      <a:cubicBezTo>
                        <a:pt x="12547" y="1486"/>
                        <a:pt x="12403" y="1520"/>
                        <a:pt x="12260" y="1556"/>
                      </a:cubicBezTo>
                      <a:cubicBezTo>
                        <a:pt x="12203" y="1570"/>
                        <a:pt x="12147" y="1585"/>
                        <a:pt x="12091" y="1598"/>
                      </a:cubicBezTo>
                      <a:lnTo>
                        <a:pt x="12091" y="1598"/>
                      </a:lnTo>
                      <a:cubicBezTo>
                        <a:pt x="12095" y="1597"/>
                        <a:pt x="12101" y="1596"/>
                        <a:pt x="12106" y="1595"/>
                      </a:cubicBezTo>
                      <a:lnTo>
                        <a:pt x="12106" y="1595"/>
                      </a:lnTo>
                      <a:cubicBezTo>
                        <a:pt x="11384" y="1774"/>
                        <a:pt x="10667" y="1961"/>
                        <a:pt x="9956" y="2175"/>
                      </a:cubicBezTo>
                      <a:cubicBezTo>
                        <a:pt x="9354" y="2354"/>
                        <a:pt x="8759" y="2554"/>
                        <a:pt x="8168" y="2770"/>
                      </a:cubicBezTo>
                      <a:cubicBezTo>
                        <a:pt x="8176" y="2754"/>
                        <a:pt x="8186" y="2742"/>
                        <a:pt x="8193" y="2727"/>
                      </a:cubicBezTo>
                      <a:cubicBezTo>
                        <a:pt x="8249" y="2605"/>
                        <a:pt x="8298" y="2480"/>
                        <a:pt x="8345" y="2354"/>
                      </a:cubicBezTo>
                      <a:cubicBezTo>
                        <a:pt x="8387" y="2238"/>
                        <a:pt x="8420" y="2121"/>
                        <a:pt x="8455" y="2003"/>
                      </a:cubicBezTo>
                      <a:cubicBezTo>
                        <a:pt x="8494" y="1868"/>
                        <a:pt x="8530" y="1736"/>
                        <a:pt x="8560" y="1602"/>
                      </a:cubicBezTo>
                      <a:cubicBezTo>
                        <a:pt x="8619" y="1353"/>
                        <a:pt x="8659" y="1102"/>
                        <a:pt x="8681" y="849"/>
                      </a:cubicBezTo>
                      <a:cubicBezTo>
                        <a:pt x="8705" y="587"/>
                        <a:pt x="8709" y="326"/>
                        <a:pt x="8683" y="64"/>
                      </a:cubicBezTo>
                      <a:cubicBezTo>
                        <a:pt x="8681" y="45"/>
                        <a:pt x="8675" y="28"/>
                        <a:pt x="8661" y="16"/>
                      </a:cubicBezTo>
                      <a:cubicBezTo>
                        <a:pt x="8650" y="5"/>
                        <a:pt x="8634" y="0"/>
                        <a:pt x="86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26"/>
              <p:cNvGrpSpPr/>
              <p:nvPr/>
            </p:nvGrpSpPr>
            <p:grpSpPr>
              <a:xfrm>
                <a:off x="4165854" y="2148774"/>
                <a:ext cx="539073" cy="1080797"/>
                <a:chOff x="1701657" y="999319"/>
                <a:chExt cx="297469" cy="596434"/>
              </a:xfrm>
            </p:grpSpPr>
            <p:sp>
              <p:nvSpPr>
                <p:cNvPr id="1140" name="Google Shape;1140;p26"/>
                <p:cNvSpPr/>
                <p:nvPr/>
              </p:nvSpPr>
              <p:spPr>
                <a:xfrm>
                  <a:off x="1828247" y="1195962"/>
                  <a:ext cx="65550" cy="88144"/>
                </a:xfrm>
                <a:custGeom>
                  <a:rect b="b" l="l" r="r" t="t"/>
                  <a:pathLst>
                    <a:path extrusionOk="0" h="2524" w="1877">
                      <a:moveTo>
                        <a:pt x="1029" y="0"/>
                      </a:moveTo>
                      <a:cubicBezTo>
                        <a:pt x="935" y="2"/>
                        <a:pt x="840" y="3"/>
                        <a:pt x="745" y="7"/>
                      </a:cubicBezTo>
                      <a:cubicBezTo>
                        <a:pt x="510" y="14"/>
                        <a:pt x="268" y="31"/>
                        <a:pt x="17" y="58"/>
                      </a:cubicBezTo>
                      <a:cubicBezTo>
                        <a:pt x="1" y="333"/>
                        <a:pt x="1" y="611"/>
                        <a:pt x="25" y="885"/>
                      </a:cubicBezTo>
                      <a:lnTo>
                        <a:pt x="25" y="881"/>
                      </a:lnTo>
                      <a:cubicBezTo>
                        <a:pt x="58" y="1246"/>
                        <a:pt x="125" y="1604"/>
                        <a:pt x="252" y="1950"/>
                      </a:cubicBezTo>
                      <a:cubicBezTo>
                        <a:pt x="317" y="2117"/>
                        <a:pt x="397" y="2280"/>
                        <a:pt x="493" y="2431"/>
                      </a:cubicBezTo>
                      <a:cubicBezTo>
                        <a:pt x="696" y="2473"/>
                        <a:pt x="884" y="2503"/>
                        <a:pt x="1065" y="2524"/>
                      </a:cubicBezTo>
                      <a:cubicBezTo>
                        <a:pt x="1185" y="2362"/>
                        <a:pt x="1287" y="2188"/>
                        <a:pt x="1374" y="2005"/>
                      </a:cubicBezTo>
                      <a:cubicBezTo>
                        <a:pt x="1578" y="1571"/>
                        <a:pt x="1705" y="1106"/>
                        <a:pt x="1790" y="635"/>
                      </a:cubicBezTo>
                      <a:lnTo>
                        <a:pt x="1790" y="637"/>
                      </a:lnTo>
                      <a:cubicBezTo>
                        <a:pt x="1824" y="442"/>
                        <a:pt x="1855" y="245"/>
                        <a:pt x="1877" y="46"/>
                      </a:cubicBezTo>
                      <a:cubicBezTo>
                        <a:pt x="1607" y="16"/>
                        <a:pt x="1324" y="0"/>
                        <a:pt x="10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6"/>
                <p:cNvSpPr/>
                <p:nvPr/>
              </p:nvSpPr>
              <p:spPr>
                <a:xfrm>
                  <a:off x="1872597" y="1198127"/>
                  <a:ext cx="69601" cy="87167"/>
                </a:xfrm>
                <a:custGeom>
                  <a:rect b="b" l="l" r="r" t="t"/>
                  <a:pathLst>
                    <a:path extrusionOk="0" h="2496" w="1993">
                      <a:moveTo>
                        <a:pt x="1987" y="355"/>
                      </a:moveTo>
                      <a:cubicBezTo>
                        <a:pt x="1986" y="360"/>
                        <a:pt x="1985" y="364"/>
                        <a:pt x="1985" y="368"/>
                      </a:cubicBezTo>
                      <a:lnTo>
                        <a:pt x="1985" y="368"/>
                      </a:lnTo>
                      <a:cubicBezTo>
                        <a:pt x="1986" y="363"/>
                        <a:pt x="1987" y="359"/>
                        <a:pt x="1987" y="355"/>
                      </a:cubicBezTo>
                      <a:close/>
                      <a:moveTo>
                        <a:pt x="1678" y="1294"/>
                      </a:moveTo>
                      <a:lnTo>
                        <a:pt x="1678" y="1294"/>
                      </a:lnTo>
                      <a:cubicBezTo>
                        <a:pt x="1677" y="1296"/>
                        <a:pt x="1676" y="1298"/>
                        <a:pt x="1675" y="1299"/>
                      </a:cubicBezTo>
                      <a:lnTo>
                        <a:pt x="1675" y="1299"/>
                      </a:lnTo>
                      <a:cubicBezTo>
                        <a:pt x="1677" y="1298"/>
                        <a:pt x="1678" y="1295"/>
                        <a:pt x="1678" y="1294"/>
                      </a:cubicBezTo>
                      <a:close/>
                      <a:moveTo>
                        <a:pt x="712" y="0"/>
                      </a:moveTo>
                      <a:cubicBezTo>
                        <a:pt x="700" y="156"/>
                        <a:pt x="683" y="312"/>
                        <a:pt x="660" y="467"/>
                      </a:cubicBezTo>
                      <a:cubicBezTo>
                        <a:pt x="618" y="783"/>
                        <a:pt x="562" y="1098"/>
                        <a:pt x="474" y="1403"/>
                      </a:cubicBezTo>
                      <a:cubicBezTo>
                        <a:pt x="387" y="1705"/>
                        <a:pt x="277" y="2004"/>
                        <a:pt x="125" y="2278"/>
                      </a:cubicBezTo>
                      <a:cubicBezTo>
                        <a:pt x="86" y="2349"/>
                        <a:pt x="45" y="2416"/>
                        <a:pt x="1" y="2483"/>
                      </a:cubicBezTo>
                      <a:cubicBezTo>
                        <a:pt x="123" y="2492"/>
                        <a:pt x="249" y="2495"/>
                        <a:pt x="377" y="2495"/>
                      </a:cubicBezTo>
                      <a:cubicBezTo>
                        <a:pt x="503" y="2495"/>
                        <a:pt x="629" y="2492"/>
                        <a:pt x="756" y="2483"/>
                      </a:cubicBezTo>
                      <a:cubicBezTo>
                        <a:pt x="794" y="2481"/>
                        <a:pt x="834" y="2478"/>
                        <a:pt x="874" y="2474"/>
                      </a:cubicBezTo>
                      <a:cubicBezTo>
                        <a:pt x="916" y="2430"/>
                        <a:pt x="956" y="2385"/>
                        <a:pt x="993" y="2340"/>
                      </a:cubicBezTo>
                      <a:cubicBezTo>
                        <a:pt x="1261" y="2020"/>
                        <a:pt x="1493" y="1674"/>
                        <a:pt x="1675" y="1299"/>
                      </a:cubicBezTo>
                      <a:lnTo>
                        <a:pt x="1675" y="1299"/>
                      </a:lnTo>
                      <a:cubicBezTo>
                        <a:pt x="1675" y="1299"/>
                        <a:pt x="1675" y="1299"/>
                        <a:pt x="1675" y="1299"/>
                      </a:cubicBezTo>
                      <a:cubicBezTo>
                        <a:pt x="1676" y="1295"/>
                        <a:pt x="1678" y="1294"/>
                        <a:pt x="1678" y="1291"/>
                      </a:cubicBezTo>
                      <a:lnTo>
                        <a:pt x="1681" y="1288"/>
                      </a:lnTo>
                      <a:lnTo>
                        <a:pt x="1681" y="1287"/>
                      </a:lnTo>
                      <a:lnTo>
                        <a:pt x="1681" y="1286"/>
                      </a:lnTo>
                      <a:lnTo>
                        <a:pt x="1681" y="1284"/>
                      </a:lnTo>
                      <a:cubicBezTo>
                        <a:pt x="1751" y="1132"/>
                        <a:pt x="1816" y="976"/>
                        <a:pt x="1868" y="818"/>
                      </a:cubicBezTo>
                      <a:cubicBezTo>
                        <a:pt x="1915" y="670"/>
                        <a:pt x="1954" y="520"/>
                        <a:pt x="1985" y="368"/>
                      </a:cubicBezTo>
                      <a:lnTo>
                        <a:pt x="1985" y="368"/>
                      </a:lnTo>
                      <a:cubicBezTo>
                        <a:pt x="1984" y="368"/>
                        <a:pt x="1984" y="369"/>
                        <a:pt x="1984" y="369"/>
                      </a:cubicBezTo>
                      <a:cubicBezTo>
                        <a:pt x="1987" y="352"/>
                        <a:pt x="1988" y="335"/>
                        <a:pt x="1993" y="319"/>
                      </a:cubicBezTo>
                      <a:cubicBezTo>
                        <a:pt x="1656" y="191"/>
                        <a:pt x="1297" y="94"/>
                        <a:pt x="917" y="31"/>
                      </a:cubicBezTo>
                      <a:cubicBezTo>
                        <a:pt x="850" y="21"/>
                        <a:pt x="781" y="9"/>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6"/>
                <p:cNvSpPr/>
                <p:nvPr/>
              </p:nvSpPr>
              <p:spPr>
                <a:xfrm>
                  <a:off x="1910941" y="1210455"/>
                  <a:ext cx="69985" cy="73198"/>
                </a:xfrm>
                <a:custGeom>
                  <a:rect b="b" l="l" r="r" t="t"/>
                  <a:pathLst>
                    <a:path extrusionOk="0" h="2096" w="2004">
                      <a:moveTo>
                        <a:pt x="994" y="1"/>
                      </a:moveTo>
                      <a:cubicBezTo>
                        <a:pt x="958" y="213"/>
                        <a:pt x="907" y="421"/>
                        <a:pt x="838" y="622"/>
                      </a:cubicBezTo>
                      <a:cubicBezTo>
                        <a:pt x="788" y="766"/>
                        <a:pt x="732" y="906"/>
                        <a:pt x="668" y="1043"/>
                      </a:cubicBezTo>
                      <a:cubicBezTo>
                        <a:pt x="606" y="1177"/>
                        <a:pt x="538" y="1308"/>
                        <a:pt x="464" y="1437"/>
                      </a:cubicBezTo>
                      <a:cubicBezTo>
                        <a:pt x="387" y="1569"/>
                        <a:pt x="305" y="1697"/>
                        <a:pt x="214" y="1822"/>
                      </a:cubicBezTo>
                      <a:cubicBezTo>
                        <a:pt x="145" y="1916"/>
                        <a:pt x="75" y="2008"/>
                        <a:pt x="0" y="2095"/>
                      </a:cubicBezTo>
                      <a:cubicBezTo>
                        <a:pt x="157" y="2074"/>
                        <a:pt x="316" y="2047"/>
                        <a:pt x="483" y="2011"/>
                      </a:cubicBezTo>
                      <a:cubicBezTo>
                        <a:pt x="625" y="1980"/>
                        <a:pt x="765" y="1943"/>
                        <a:pt x="904" y="1900"/>
                      </a:cubicBezTo>
                      <a:cubicBezTo>
                        <a:pt x="1006" y="1824"/>
                        <a:pt x="1104" y="1743"/>
                        <a:pt x="1200" y="1657"/>
                      </a:cubicBezTo>
                      <a:cubicBezTo>
                        <a:pt x="1318" y="1548"/>
                        <a:pt x="1430" y="1432"/>
                        <a:pt x="1534" y="1311"/>
                      </a:cubicBezTo>
                      <a:lnTo>
                        <a:pt x="1534" y="1311"/>
                      </a:lnTo>
                      <a:lnTo>
                        <a:pt x="1532" y="1312"/>
                      </a:lnTo>
                      <a:cubicBezTo>
                        <a:pt x="1700" y="1111"/>
                        <a:pt x="1844" y="893"/>
                        <a:pt x="1960" y="660"/>
                      </a:cubicBezTo>
                      <a:lnTo>
                        <a:pt x="1960" y="660"/>
                      </a:lnTo>
                      <a:cubicBezTo>
                        <a:pt x="1959" y="660"/>
                        <a:pt x="1959" y="661"/>
                        <a:pt x="1959" y="662"/>
                      </a:cubicBezTo>
                      <a:cubicBezTo>
                        <a:pt x="1974" y="629"/>
                        <a:pt x="1989" y="594"/>
                        <a:pt x="2003" y="561"/>
                      </a:cubicBezTo>
                      <a:cubicBezTo>
                        <a:pt x="1945" y="519"/>
                        <a:pt x="1886" y="477"/>
                        <a:pt x="1826" y="437"/>
                      </a:cubicBezTo>
                      <a:cubicBezTo>
                        <a:pt x="1635" y="309"/>
                        <a:pt x="1421" y="190"/>
                        <a:pt x="1189" y="85"/>
                      </a:cubicBezTo>
                      <a:cubicBezTo>
                        <a:pt x="1125" y="56"/>
                        <a:pt x="1060" y="28"/>
                        <a:pt x="9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6"/>
                <p:cNvSpPr/>
                <p:nvPr/>
              </p:nvSpPr>
              <p:spPr>
                <a:xfrm>
                  <a:off x="1955186" y="1232455"/>
                  <a:ext cx="42885" cy="39986"/>
                </a:xfrm>
                <a:custGeom>
                  <a:rect b="b" l="l" r="r" t="t"/>
                  <a:pathLst>
                    <a:path extrusionOk="0" h="1145" w="1228">
                      <a:moveTo>
                        <a:pt x="820" y="0"/>
                      </a:moveTo>
                      <a:cubicBezTo>
                        <a:pt x="754" y="163"/>
                        <a:pt x="673" y="322"/>
                        <a:pt x="575" y="470"/>
                      </a:cubicBezTo>
                      <a:cubicBezTo>
                        <a:pt x="438" y="677"/>
                        <a:pt x="283" y="871"/>
                        <a:pt x="105" y="1047"/>
                      </a:cubicBezTo>
                      <a:cubicBezTo>
                        <a:pt x="71" y="1081"/>
                        <a:pt x="36" y="1113"/>
                        <a:pt x="0" y="1145"/>
                      </a:cubicBezTo>
                      <a:cubicBezTo>
                        <a:pt x="100" y="1105"/>
                        <a:pt x="201" y="1063"/>
                        <a:pt x="299" y="1019"/>
                      </a:cubicBezTo>
                      <a:cubicBezTo>
                        <a:pt x="376" y="982"/>
                        <a:pt x="452" y="945"/>
                        <a:pt x="528" y="905"/>
                      </a:cubicBezTo>
                      <a:cubicBezTo>
                        <a:pt x="602" y="865"/>
                        <a:pt x="675" y="823"/>
                        <a:pt x="746" y="782"/>
                      </a:cubicBezTo>
                      <a:lnTo>
                        <a:pt x="790" y="757"/>
                      </a:lnTo>
                      <a:cubicBezTo>
                        <a:pt x="870" y="710"/>
                        <a:pt x="947" y="663"/>
                        <a:pt x="1022" y="613"/>
                      </a:cubicBezTo>
                      <a:cubicBezTo>
                        <a:pt x="1056" y="588"/>
                        <a:pt x="1090" y="565"/>
                        <a:pt x="1120" y="539"/>
                      </a:cubicBezTo>
                      <a:cubicBezTo>
                        <a:pt x="1153" y="511"/>
                        <a:pt x="1183" y="482"/>
                        <a:pt x="1215" y="450"/>
                      </a:cubicBezTo>
                      <a:cubicBezTo>
                        <a:pt x="1218" y="401"/>
                        <a:pt x="1222" y="350"/>
                        <a:pt x="1228" y="299"/>
                      </a:cubicBezTo>
                      <a:cubicBezTo>
                        <a:pt x="1214" y="290"/>
                        <a:pt x="1197" y="288"/>
                        <a:pt x="1183" y="288"/>
                      </a:cubicBezTo>
                      <a:cubicBezTo>
                        <a:pt x="1174" y="288"/>
                        <a:pt x="1167" y="288"/>
                        <a:pt x="1160" y="290"/>
                      </a:cubicBezTo>
                      <a:cubicBezTo>
                        <a:pt x="1159" y="283"/>
                        <a:pt x="1153" y="276"/>
                        <a:pt x="1146" y="271"/>
                      </a:cubicBezTo>
                      <a:cubicBezTo>
                        <a:pt x="1043" y="178"/>
                        <a:pt x="934" y="87"/>
                        <a:pt x="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6"/>
                <p:cNvSpPr/>
                <p:nvPr/>
              </p:nvSpPr>
              <p:spPr>
                <a:xfrm>
                  <a:off x="1931160" y="1243106"/>
                  <a:ext cx="175" cy="279"/>
                </a:xfrm>
                <a:custGeom>
                  <a:rect b="b" l="l" r="r" t="t"/>
                  <a:pathLst>
                    <a:path extrusionOk="0" h="8" w="5">
                      <a:moveTo>
                        <a:pt x="5" y="0"/>
                      </a:moveTo>
                      <a:cubicBezTo>
                        <a:pt x="4" y="3"/>
                        <a:pt x="4" y="5"/>
                        <a:pt x="1" y="7"/>
                      </a:cubicBezTo>
                      <a:cubicBezTo>
                        <a:pt x="4" y="6"/>
                        <a:pt x="4" y="5"/>
                        <a:pt x="4" y="5"/>
                      </a:cubicBezTo>
                      <a:cubicBezTo>
                        <a:pt x="5" y="3"/>
                        <a:pt x="5" y="0"/>
                        <a:pt x="5" y="0"/>
                      </a:cubicBezTo>
                      <a:close/>
                    </a:path>
                  </a:pathLst>
                </a:custGeom>
                <a:solidFill>
                  <a:srgbClr val="9A8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6"/>
                <p:cNvSpPr/>
                <p:nvPr/>
              </p:nvSpPr>
              <p:spPr>
                <a:xfrm>
                  <a:off x="1772896" y="1198511"/>
                  <a:ext cx="63489" cy="80392"/>
                </a:xfrm>
                <a:custGeom>
                  <a:rect b="b" l="l" r="r" t="t"/>
                  <a:pathLst>
                    <a:path extrusionOk="0" h="2302" w="1818">
                      <a:moveTo>
                        <a:pt x="1468" y="0"/>
                      </a:moveTo>
                      <a:lnTo>
                        <a:pt x="1468" y="0"/>
                      </a:lnTo>
                      <a:cubicBezTo>
                        <a:pt x="1274" y="27"/>
                        <a:pt x="1071" y="56"/>
                        <a:pt x="855" y="94"/>
                      </a:cubicBezTo>
                      <a:cubicBezTo>
                        <a:pt x="579" y="143"/>
                        <a:pt x="292" y="203"/>
                        <a:pt x="1" y="274"/>
                      </a:cubicBezTo>
                      <a:cubicBezTo>
                        <a:pt x="30" y="481"/>
                        <a:pt x="81" y="682"/>
                        <a:pt x="153" y="880"/>
                      </a:cubicBezTo>
                      <a:lnTo>
                        <a:pt x="147" y="863"/>
                      </a:lnTo>
                      <a:lnTo>
                        <a:pt x="147" y="863"/>
                      </a:lnTo>
                      <a:cubicBezTo>
                        <a:pt x="244" y="1123"/>
                        <a:pt x="375" y="1366"/>
                        <a:pt x="532" y="1591"/>
                      </a:cubicBezTo>
                      <a:lnTo>
                        <a:pt x="521" y="1574"/>
                      </a:lnTo>
                      <a:lnTo>
                        <a:pt x="521" y="1574"/>
                      </a:lnTo>
                      <a:cubicBezTo>
                        <a:pt x="636" y="1733"/>
                        <a:pt x="761" y="1882"/>
                        <a:pt x="899" y="2019"/>
                      </a:cubicBezTo>
                      <a:cubicBezTo>
                        <a:pt x="1050" y="2075"/>
                        <a:pt x="1210" y="2131"/>
                        <a:pt x="1378" y="2182"/>
                      </a:cubicBezTo>
                      <a:cubicBezTo>
                        <a:pt x="1521" y="2223"/>
                        <a:pt x="1666" y="2263"/>
                        <a:pt x="1817" y="2302"/>
                      </a:cubicBezTo>
                      <a:cubicBezTo>
                        <a:pt x="1612" y="1899"/>
                        <a:pt x="1507" y="1443"/>
                        <a:pt x="1468" y="994"/>
                      </a:cubicBezTo>
                      <a:cubicBezTo>
                        <a:pt x="1441" y="663"/>
                        <a:pt x="1443" y="330"/>
                        <a:pt x="14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6"/>
                <p:cNvSpPr/>
                <p:nvPr/>
              </p:nvSpPr>
              <p:spPr>
                <a:xfrm>
                  <a:off x="1741048" y="1208988"/>
                  <a:ext cx="50603" cy="54689"/>
                </a:xfrm>
                <a:custGeom>
                  <a:rect b="b" l="l" r="r" t="t"/>
                  <a:pathLst>
                    <a:path extrusionOk="0" h="1566" w="1449">
                      <a:moveTo>
                        <a:pt x="701" y="0"/>
                      </a:moveTo>
                      <a:cubicBezTo>
                        <a:pt x="693" y="0"/>
                        <a:pt x="686" y="0"/>
                        <a:pt x="679" y="3"/>
                      </a:cubicBezTo>
                      <a:cubicBezTo>
                        <a:pt x="493" y="58"/>
                        <a:pt x="275" y="126"/>
                        <a:pt x="66" y="200"/>
                      </a:cubicBezTo>
                      <a:cubicBezTo>
                        <a:pt x="39" y="209"/>
                        <a:pt x="25" y="221"/>
                        <a:pt x="17" y="236"/>
                      </a:cubicBezTo>
                      <a:cubicBezTo>
                        <a:pt x="7" y="251"/>
                        <a:pt x="6" y="271"/>
                        <a:pt x="11" y="287"/>
                      </a:cubicBezTo>
                      <a:cubicBezTo>
                        <a:pt x="13" y="297"/>
                        <a:pt x="18" y="304"/>
                        <a:pt x="25" y="312"/>
                      </a:cubicBezTo>
                      <a:cubicBezTo>
                        <a:pt x="22" y="315"/>
                        <a:pt x="18" y="322"/>
                        <a:pt x="17" y="331"/>
                      </a:cubicBezTo>
                      <a:cubicBezTo>
                        <a:pt x="13" y="347"/>
                        <a:pt x="15" y="359"/>
                        <a:pt x="18" y="370"/>
                      </a:cubicBezTo>
                      <a:cubicBezTo>
                        <a:pt x="3" y="387"/>
                        <a:pt x="0" y="414"/>
                        <a:pt x="13" y="432"/>
                      </a:cubicBezTo>
                      <a:cubicBezTo>
                        <a:pt x="130" y="606"/>
                        <a:pt x="275" y="773"/>
                        <a:pt x="441" y="925"/>
                      </a:cubicBezTo>
                      <a:cubicBezTo>
                        <a:pt x="594" y="1063"/>
                        <a:pt x="775" y="1193"/>
                        <a:pt x="991" y="1323"/>
                      </a:cubicBezTo>
                      <a:cubicBezTo>
                        <a:pt x="1132" y="1410"/>
                        <a:pt x="1284" y="1490"/>
                        <a:pt x="1448" y="1566"/>
                      </a:cubicBezTo>
                      <a:cubicBezTo>
                        <a:pt x="1426" y="1537"/>
                        <a:pt x="1406" y="1509"/>
                        <a:pt x="1383" y="1480"/>
                      </a:cubicBezTo>
                      <a:cubicBezTo>
                        <a:pt x="1198" y="1223"/>
                        <a:pt x="1048" y="937"/>
                        <a:pt x="944" y="638"/>
                      </a:cubicBezTo>
                      <a:cubicBezTo>
                        <a:pt x="891" y="482"/>
                        <a:pt x="848" y="323"/>
                        <a:pt x="824" y="162"/>
                      </a:cubicBezTo>
                      <a:cubicBezTo>
                        <a:pt x="815" y="108"/>
                        <a:pt x="811" y="54"/>
                        <a:pt x="805" y="1"/>
                      </a:cubicBezTo>
                      <a:cubicBezTo>
                        <a:pt x="786" y="4"/>
                        <a:pt x="765" y="10"/>
                        <a:pt x="744" y="15"/>
                      </a:cubicBezTo>
                      <a:cubicBezTo>
                        <a:pt x="735" y="4"/>
                        <a:pt x="719"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6"/>
                <p:cNvSpPr/>
                <p:nvPr/>
              </p:nvSpPr>
              <p:spPr>
                <a:xfrm>
                  <a:off x="1738708" y="999319"/>
                  <a:ext cx="259719" cy="248055"/>
                </a:xfrm>
                <a:custGeom>
                  <a:rect b="b" l="l" r="r" t="t"/>
                  <a:pathLst>
                    <a:path extrusionOk="0" h="7103" w="7437">
                      <a:moveTo>
                        <a:pt x="4251" y="0"/>
                      </a:moveTo>
                      <a:cubicBezTo>
                        <a:pt x="4119" y="0"/>
                        <a:pt x="3982" y="24"/>
                        <a:pt x="3840" y="71"/>
                      </a:cubicBezTo>
                      <a:cubicBezTo>
                        <a:pt x="3652" y="133"/>
                        <a:pt x="3471" y="231"/>
                        <a:pt x="3271" y="379"/>
                      </a:cubicBezTo>
                      <a:cubicBezTo>
                        <a:pt x="3073" y="523"/>
                        <a:pt x="2878" y="704"/>
                        <a:pt x="2653" y="947"/>
                      </a:cubicBezTo>
                      <a:cubicBezTo>
                        <a:pt x="2454" y="1167"/>
                        <a:pt x="2280" y="1374"/>
                        <a:pt x="2120" y="1580"/>
                      </a:cubicBezTo>
                      <a:cubicBezTo>
                        <a:pt x="1968" y="1774"/>
                        <a:pt x="1818" y="1985"/>
                        <a:pt x="1646" y="2248"/>
                      </a:cubicBezTo>
                      <a:cubicBezTo>
                        <a:pt x="1375" y="2667"/>
                        <a:pt x="1122" y="3133"/>
                        <a:pt x="878" y="3668"/>
                      </a:cubicBezTo>
                      <a:cubicBezTo>
                        <a:pt x="664" y="4136"/>
                        <a:pt x="472" y="4651"/>
                        <a:pt x="305" y="5194"/>
                      </a:cubicBezTo>
                      <a:cubicBezTo>
                        <a:pt x="225" y="5452"/>
                        <a:pt x="151" y="5722"/>
                        <a:pt x="74" y="6032"/>
                      </a:cubicBezTo>
                      <a:cubicBezTo>
                        <a:pt x="66" y="6066"/>
                        <a:pt x="59" y="6102"/>
                        <a:pt x="52" y="6137"/>
                      </a:cubicBezTo>
                      <a:cubicBezTo>
                        <a:pt x="38" y="6207"/>
                        <a:pt x="24" y="6279"/>
                        <a:pt x="9" y="6351"/>
                      </a:cubicBezTo>
                      <a:cubicBezTo>
                        <a:pt x="5" y="6364"/>
                        <a:pt x="4" y="6377"/>
                        <a:pt x="1" y="6389"/>
                      </a:cubicBezTo>
                      <a:cubicBezTo>
                        <a:pt x="8" y="6397"/>
                        <a:pt x="15" y="6402"/>
                        <a:pt x="22" y="6409"/>
                      </a:cubicBezTo>
                      <a:cubicBezTo>
                        <a:pt x="488" y="6330"/>
                        <a:pt x="960" y="6262"/>
                        <a:pt x="1431" y="6210"/>
                      </a:cubicBezTo>
                      <a:cubicBezTo>
                        <a:pt x="1696" y="6181"/>
                        <a:pt x="1963" y="6159"/>
                        <a:pt x="2228" y="6141"/>
                      </a:cubicBezTo>
                      <a:cubicBezTo>
                        <a:pt x="2495" y="6126"/>
                        <a:pt x="2763" y="6116"/>
                        <a:pt x="3031" y="6109"/>
                      </a:cubicBezTo>
                      <a:cubicBezTo>
                        <a:pt x="3124" y="6106"/>
                        <a:pt x="3219" y="6105"/>
                        <a:pt x="3311" y="6105"/>
                      </a:cubicBezTo>
                      <a:lnTo>
                        <a:pt x="3452" y="6105"/>
                      </a:lnTo>
                      <a:cubicBezTo>
                        <a:pt x="3581" y="6106"/>
                        <a:pt x="3710" y="6113"/>
                        <a:pt x="3840" y="6119"/>
                      </a:cubicBezTo>
                      <a:cubicBezTo>
                        <a:pt x="4108" y="6131"/>
                        <a:pt x="4373" y="6159"/>
                        <a:pt x="4639" y="6192"/>
                      </a:cubicBezTo>
                      <a:cubicBezTo>
                        <a:pt x="4902" y="6224"/>
                        <a:pt x="5161" y="6272"/>
                        <a:pt x="5421" y="6331"/>
                      </a:cubicBezTo>
                      <a:cubicBezTo>
                        <a:pt x="5682" y="6392"/>
                        <a:pt x="5940" y="6461"/>
                        <a:pt x="6195" y="6547"/>
                      </a:cubicBezTo>
                      <a:cubicBezTo>
                        <a:pt x="6620" y="6690"/>
                        <a:pt x="7037" y="6871"/>
                        <a:pt x="7422" y="7103"/>
                      </a:cubicBezTo>
                      <a:cubicBezTo>
                        <a:pt x="7428" y="7027"/>
                        <a:pt x="7432" y="6947"/>
                        <a:pt x="7435" y="6868"/>
                      </a:cubicBezTo>
                      <a:cubicBezTo>
                        <a:pt x="7436" y="6707"/>
                        <a:pt x="7428" y="6548"/>
                        <a:pt x="7414" y="6360"/>
                      </a:cubicBezTo>
                      <a:cubicBezTo>
                        <a:pt x="7389" y="6061"/>
                        <a:pt x="7338" y="5739"/>
                        <a:pt x="7260" y="5375"/>
                      </a:cubicBezTo>
                      <a:cubicBezTo>
                        <a:pt x="7191" y="5056"/>
                        <a:pt x="7106" y="4724"/>
                        <a:pt x="7008" y="4397"/>
                      </a:cubicBezTo>
                      <a:cubicBezTo>
                        <a:pt x="6921" y="4110"/>
                        <a:pt x="6821" y="3798"/>
                        <a:pt x="6685" y="3413"/>
                      </a:cubicBezTo>
                      <a:cubicBezTo>
                        <a:pt x="6529" y="2963"/>
                        <a:pt x="6369" y="2513"/>
                        <a:pt x="6187" y="2068"/>
                      </a:cubicBezTo>
                      <a:cubicBezTo>
                        <a:pt x="5992" y="1595"/>
                        <a:pt x="5807" y="1230"/>
                        <a:pt x="5603" y="922"/>
                      </a:cubicBezTo>
                      <a:cubicBezTo>
                        <a:pt x="5357" y="547"/>
                        <a:pt x="5112" y="301"/>
                        <a:pt x="4837" y="152"/>
                      </a:cubicBezTo>
                      <a:cubicBezTo>
                        <a:pt x="4685" y="71"/>
                        <a:pt x="4525" y="21"/>
                        <a:pt x="4358" y="3"/>
                      </a:cubicBezTo>
                      <a:cubicBezTo>
                        <a:pt x="4326" y="0"/>
                        <a:pt x="4296" y="0"/>
                        <a:pt x="4263" y="0"/>
                      </a:cubicBezTo>
                      <a:cubicBezTo>
                        <a:pt x="4259" y="0"/>
                        <a:pt x="4255" y="0"/>
                        <a:pt x="4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6"/>
                <p:cNvSpPr/>
                <p:nvPr/>
              </p:nvSpPr>
              <p:spPr>
                <a:xfrm>
                  <a:off x="1701657" y="1264269"/>
                  <a:ext cx="172412" cy="331484"/>
                </a:xfrm>
                <a:custGeom>
                  <a:rect b="b" l="l" r="r" t="t"/>
                  <a:pathLst>
                    <a:path extrusionOk="0" h="9492" w="4937">
                      <a:moveTo>
                        <a:pt x="4408" y="0"/>
                      </a:moveTo>
                      <a:cubicBezTo>
                        <a:pt x="4374" y="0"/>
                        <a:pt x="4335" y="7"/>
                        <a:pt x="4291" y="23"/>
                      </a:cubicBezTo>
                      <a:cubicBezTo>
                        <a:pt x="4212" y="49"/>
                        <a:pt x="4146" y="108"/>
                        <a:pt x="4092" y="192"/>
                      </a:cubicBezTo>
                      <a:cubicBezTo>
                        <a:pt x="4092" y="194"/>
                        <a:pt x="4091" y="195"/>
                        <a:pt x="4091" y="199"/>
                      </a:cubicBezTo>
                      <a:cubicBezTo>
                        <a:pt x="4085" y="220"/>
                        <a:pt x="4078" y="241"/>
                        <a:pt x="4073" y="261"/>
                      </a:cubicBezTo>
                      <a:cubicBezTo>
                        <a:pt x="4073" y="266"/>
                        <a:pt x="4074" y="274"/>
                        <a:pt x="4078" y="278"/>
                      </a:cubicBezTo>
                      <a:cubicBezTo>
                        <a:pt x="3936" y="907"/>
                        <a:pt x="3753" y="1560"/>
                        <a:pt x="3529" y="2212"/>
                      </a:cubicBezTo>
                      <a:cubicBezTo>
                        <a:pt x="3416" y="2546"/>
                        <a:pt x="3293" y="2879"/>
                        <a:pt x="3166" y="3205"/>
                      </a:cubicBezTo>
                      <a:cubicBezTo>
                        <a:pt x="3053" y="3493"/>
                        <a:pt x="2926" y="3797"/>
                        <a:pt x="2761" y="4161"/>
                      </a:cubicBezTo>
                      <a:lnTo>
                        <a:pt x="2760" y="4164"/>
                      </a:lnTo>
                      <a:cubicBezTo>
                        <a:pt x="2759" y="4170"/>
                        <a:pt x="2754" y="4175"/>
                        <a:pt x="2753" y="4182"/>
                      </a:cubicBezTo>
                      <a:cubicBezTo>
                        <a:pt x="2579" y="4571"/>
                        <a:pt x="2382" y="4979"/>
                        <a:pt x="2179" y="5376"/>
                      </a:cubicBezTo>
                      <a:cubicBezTo>
                        <a:pt x="1979" y="5765"/>
                        <a:pt x="1759" y="6159"/>
                        <a:pt x="1506" y="6580"/>
                      </a:cubicBezTo>
                      <a:cubicBezTo>
                        <a:pt x="975" y="7469"/>
                        <a:pt x="496" y="8179"/>
                        <a:pt x="0" y="8811"/>
                      </a:cubicBezTo>
                      <a:cubicBezTo>
                        <a:pt x="2" y="8815"/>
                        <a:pt x="6" y="8819"/>
                        <a:pt x="7" y="8822"/>
                      </a:cubicBezTo>
                      <a:cubicBezTo>
                        <a:pt x="52" y="8889"/>
                        <a:pt x="104" y="8952"/>
                        <a:pt x="163" y="9007"/>
                      </a:cubicBezTo>
                      <a:lnTo>
                        <a:pt x="163" y="9007"/>
                      </a:lnTo>
                      <a:cubicBezTo>
                        <a:pt x="165" y="9010"/>
                        <a:pt x="168" y="9013"/>
                        <a:pt x="171" y="9014"/>
                      </a:cubicBezTo>
                      <a:lnTo>
                        <a:pt x="171" y="9014"/>
                      </a:lnTo>
                      <a:cubicBezTo>
                        <a:pt x="171" y="9015"/>
                        <a:pt x="171" y="9015"/>
                        <a:pt x="172" y="9015"/>
                      </a:cubicBezTo>
                      <a:lnTo>
                        <a:pt x="171" y="9015"/>
                      </a:lnTo>
                      <a:lnTo>
                        <a:pt x="171" y="9015"/>
                      </a:lnTo>
                      <a:cubicBezTo>
                        <a:pt x="172" y="9015"/>
                        <a:pt x="173" y="9016"/>
                        <a:pt x="174" y="9017"/>
                      </a:cubicBezTo>
                      <a:cubicBezTo>
                        <a:pt x="174" y="9017"/>
                        <a:pt x="177" y="9017"/>
                        <a:pt x="177" y="9018"/>
                      </a:cubicBezTo>
                      <a:cubicBezTo>
                        <a:pt x="281" y="9110"/>
                        <a:pt x="398" y="9188"/>
                        <a:pt x="519" y="9251"/>
                      </a:cubicBezTo>
                      <a:cubicBezTo>
                        <a:pt x="682" y="9333"/>
                        <a:pt x="856" y="9386"/>
                        <a:pt x="1032" y="9425"/>
                      </a:cubicBezTo>
                      <a:cubicBezTo>
                        <a:pt x="1238" y="9469"/>
                        <a:pt x="1446" y="9492"/>
                        <a:pt x="1655" y="9492"/>
                      </a:cubicBezTo>
                      <a:cubicBezTo>
                        <a:pt x="1688" y="9492"/>
                        <a:pt x="1722" y="9491"/>
                        <a:pt x="1755" y="9490"/>
                      </a:cubicBezTo>
                      <a:cubicBezTo>
                        <a:pt x="1951" y="9478"/>
                        <a:pt x="2144" y="9446"/>
                        <a:pt x="2331" y="9389"/>
                      </a:cubicBezTo>
                      <a:cubicBezTo>
                        <a:pt x="2409" y="9362"/>
                        <a:pt x="2485" y="9331"/>
                        <a:pt x="2560" y="9293"/>
                      </a:cubicBezTo>
                      <a:cubicBezTo>
                        <a:pt x="2567" y="9272"/>
                        <a:pt x="2568" y="9248"/>
                        <a:pt x="2568" y="9225"/>
                      </a:cubicBezTo>
                      <a:lnTo>
                        <a:pt x="2665" y="9076"/>
                      </a:lnTo>
                      <a:cubicBezTo>
                        <a:pt x="2732" y="8968"/>
                        <a:pt x="2796" y="8859"/>
                        <a:pt x="2857" y="8749"/>
                      </a:cubicBezTo>
                      <a:cubicBezTo>
                        <a:pt x="2996" y="8503"/>
                        <a:pt x="3106" y="8293"/>
                        <a:pt x="3204" y="8093"/>
                      </a:cubicBezTo>
                      <a:cubicBezTo>
                        <a:pt x="3425" y="7643"/>
                        <a:pt x="3628" y="7160"/>
                        <a:pt x="3805" y="6661"/>
                      </a:cubicBezTo>
                      <a:cubicBezTo>
                        <a:pt x="3989" y="6146"/>
                        <a:pt x="4143" y="5640"/>
                        <a:pt x="4273" y="5151"/>
                      </a:cubicBezTo>
                      <a:cubicBezTo>
                        <a:pt x="4404" y="4647"/>
                        <a:pt x="4516" y="4124"/>
                        <a:pt x="4608" y="3593"/>
                      </a:cubicBezTo>
                      <a:cubicBezTo>
                        <a:pt x="4639" y="3410"/>
                        <a:pt x="4668" y="3225"/>
                        <a:pt x="4698" y="3040"/>
                      </a:cubicBezTo>
                      <a:lnTo>
                        <a:pt x="4698" y="3040"/>
                      </a:lnTo>
                      <a:lnTo>
                        <a:pt x="4694" y="3065"/>
                      </a:lnTo>
                      <a:cubicBezTo>
                        <a:pt x="4775" y="2548"/>
                        <a:pt x="4829" y="2114"/>
                        <a:pt x="4867" y="1700"/>
                      </a:cubicBezTo>
                      <a:cubicBezTo>
                        <a:pt x="4891" y="1421"/>
                        <a:pt x="4912" y="1128"/>
                        <a:pt x="4929" y="789"/>
                      </a:cubicBezTo>
                      <a:cubicBezTo>
                        <a:pt x="4923" y="779"/>
                        <a:pt x="4922" y="765"/>
                        <a:pt x="4922" y="751"/>
                      </a:cubicBezTo>
                      <a:cubicBezTo>
                        <a:pt x="4929" y="691"/>
                        <a:pt x="4934" y="631"/>
                        <a:pt x="4936" y="569"/>
                      </a:cubicBezTo>
                      <a:lnTo>
                        <a:pt x="4936" y="586"/>
                      </a:lnTo>
                      <a:cubicBezTo>
                        <a:pt x="4936" y="546"/>
                        <a:pt x="4937" y="504"/>
                        <a:pt x="4936" y="463"/>
                      </a:cubicBezTo>
                      <a:cubicBezTo>
                        <a:pt x="4936" y="457"/>
                        <a:pt x="4936" y="452"/>
                        <a:pt x="4934" y="448"/>
                      </a:cubicBezTo>
                      <a:cubicBezTo>
                        <a:pt x="4926" y="393"/>
                        <a:pt x="4915" y="337"/>
                        <a:pt x="4902" y="279"/>
                      </a:cubicBezTo>
                      <a:cubicBezTo>
                        <a:pt x="4902" y="277"/>
                        <a:pt x="4901" y="272"/>
                        <a:pt x="4901" y="270"/>
                      </a:cubicBezTo>
                      <a:cubicBezTo>
                        <a:pt x="4894" y="257"/>
                        <a:pt x="4886" y="245"/>
                        <a:pt x="4878" y="235"/>
                      </a:cubicBezTo>
                      <a:cubicBezTo>
                        <a:pt x="4853" y="201"/>
                        <a:pt x="4824" y="169"/>
                        <a:pt x="4784" y="134"/>
                      </a:cubicBezTo>
                      <a:cubicBezTo>
                        <a:pt x="4717" y="78"/>
                        <a:pt x="4637" y="38"/>
                        <a:pt x="4544" y="14"/>
                      </a:cubicBezTo>
                      <a:cubicBezTo>
                        <a:pt x="4508" y="6"/>
                        <a:pt x="4466" y="0"/>
                        <a:pt x="4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6"/>
                <p:cNvSpPr/>
                <p:nvPr/>
              </p:nvSpPr>
              <p:spPr>
                <a:xfrm>
                  <a:off x="1872737" y="1273732"/>
                  <a:ext cx="105" cy="349"/>
                </a:xfrm>
                <a:custGeom>
                  <a:rect b="b" l="l" r="r" t="t"/>
                  <a:pathLst>
                    <a:path extrusionOk="0" h="10" w="3">
                      <a:moveTo>
                        <a:pt x="1" y="0"/>
                      </a:moveTo>
                      <a:cubicBezTo>
                        <a:pt x="1" y="4"/>
                        <a:pt x="1" y="6"/>
                        <a:pt x="2" y="10"/>
                      </a:cubicBezTo>
                      <a:cubicBezTo>
                        <a:pt x="2" y="7"/>
                        <a:pt x="1" y="4"/>
                        <a:pt x="1" y="0"/>
                      </a:cubicBezTo>
                      <a:close/>
                    </a:path>
                  </a:pathLst>
                </a:custGeom>
                <a:solidFill>
                  <a:srgbClr val="C5B4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6"/>
                <p:cNvSpPr/>
                <p:nvPr/>
              </p:nvSpPr>
              <p:spPr>
                <a:xfrm>
                  <a:off x="1872807" y="1274047"/>
                  <a:ext cx="35" cy="105"/>
                </a:xfrm>
                <a:custGeom>
                  <a:rect b="b" l="l" r="r" t="t"/>
                  <a:pathLst>
                    <a:path extrusionOk="0" h="3" w="1">
                      <a:moveTo>
                        <a:pt x="0" y="1"/>
                      </a:moveTo>
                      <a:lnTo>
                        <a:pt x="0" y="2"/>
                      </a:lnTo>
                      <a:lnTo>
                        <a:pt x="0" y="1"/>
                      </a:lnTo>
                      <a:lnTo>
                        <a:pt x="0" y="1"/>
                      </a:lnTo>
                      <a:close/>
                    </a:path>
                  </a:pathLst>
                </a:custGeom>
                <a:solidFill>
                  <a:srgbClr val="C5B4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6"/>
                <p:cNvSpPr/>
                <p:nvPr/>
              </p:nvSpPr>
              <p:spPr>
                <a:xfrm>
                  <a:off x="1737137" y="1212236"/>
                  <a:ext cx="261989" cy="38170"/>
                </a:xfrm>
                <a:custGeom>
                  <a:rect b="b" l="l" r="r" t="t"/>
                  <a:pathLst>
                    <a:path extrusionOk="0" h="1093" w="7502">
                      <a:moveTo>
                        <a:pt x="6490" y="671"/>
                      </a:moveTo>
                      <a:cubicBezTo>
                        <a:pt x="6492" y="672"/>
                        <a:pt x="6494" y="673"/>
                        <a:pt x="6496" y="673"/>
                      </a:cubicBezTo>
                      <a:cubicBezTo>
                        <a:pt x="6494" y="673"/>
                        <a:pt x="6492" y="672"/>
                        <a:pt x="6490" y="671"/>
                      </a:cubicBezTo>
                      <a:close/>
                      <a:moveTo>
                        <a:pt x="3239" y="1"/>
                      </a:moveTo>
                      <a:cubicBezTo>
                        <a:pt x="2955" y="1"/>
                        <a:pt x="2667" y="11"/>
                        <a:pt x="2380" y="24"/>
                      </a:cubicBezTo>
                      <a:cubicBezTo>
                        <a:pt x="2085" y="38"/>
                        <a:pt x="1791" y="60"/>
                        <a:pt x="1495" y="84"/>
                      </a:cubicBezTo>
                      <a:cubicBezTo>
                        <a:pt x="1185" y="110"/>
                        <a:pt x="876" y="139"/>
                        <a:pt x="565" y="172"/>
                      </a:cubicBezTo>
                      <a:cubicBezTo>
                        <a:pt x="391" y="191"/>
                        <a:pt x="218" y="214"/>
                        <a:pt x="47" y="245"/>
                      </a:cubicBezTo>
                      <a:cubicBezTo>
                        <a:pt x="18" y="249"/>
                        <a:pt x="0" y="284"/>
                        <a:pt x="0" y="310"/>
                      </a:cubicBezTo>
                      <a:cubicBezTo>
                        <a:pt x="2" y="343"/>
                        <a:pt x="30" y="374"/>
                        <a:pt x="63" y="374"/>
                      </a:cubicBezTo>
                      <a:cubicBezTo>
                        <a:pt x="65" y="374"/>
                        <a:pt x="67" y="374"/>
                        <a:pt x="69" y="374"/>
                      </a:cubicBezTo>
                      <a:cubicBezTo>
                        <a:pt x="250" y="356"/>
                        <a:pt x="428" y="331"/>
                        <a:pt x="611" y="309"/>
                      </a:cubicBezTo>
                      <a:cubicBezTo>
                        <a:pt x="800" y="287"/>
                        <a:pt x="992" y="269"/>
                        <a:pt x="1182" y="254"/>
                      </a:cubicBezTo>
                      <a:cubicBezTo>
                        <a:pt x="1537" y="223"/>
                        <a:pt x="1890" y="198"/>
                        <a:pt x="2244" y="180"/>
                      </a:cubicBezTo>
                      <a:cubicBezTo>
                        <a:pt x="2558" y="164"/>
                        <a:pt x="2873" y="155"/>
                        <a:pt x="3188" y="155"/>
                      </a:cubicBezTo>
                      <a:cubicBezTo>
                        <a:pt x="3569" y="155"/>
                        <a:pt x="3950" y="169"/>
                        <a:pt x="4330" y="201"/>
                      </a:cubicBezTo>
                      <a:lnTo>
                        <a:pt x="4327" y="201"/>
                      </a:lnTo>
                      <a:cubicBezTo>
                        <a:pt x="4694" y="234"/>
                        <a:pt x="5063" y="288"/>
                        <a:pt x="5424" y="364"/>
                      </a:cubicBezTo>
                      <a:cubicBezTo>
                        <a:pt x="5787" y="440"/>
                        <a:pt x="6144" y="544"/>
                        <a:pt x="6490" y="671"/>
                      </a:cubicBezTo>
                      <a:lnTo>
                        <a:pt x="6490" y="671"/>
                      </a:lnTo>
                      <a:cubicBezTo>
                        <a:pt x="6489" y="670"/>
                        <a:pt x="6488" y="670"/>
                        <a:pt x="6487" y="669"/>
                      </a:cubicBezTo>
                      <a:lnTo>
                        <a:pt x="6487" y="669"/>
                      </a:lnTo>
                      <a:cubicBezTo>
                        <a:pt x="6798" y="786"/>
                        <a:pt x="7099" y="923"/>
                        <a:pt x="7387" y="1083"/>
                      </a:cubicBezTo>
                      <a:cubicBezTo>
                        <a:pt x="7398" y="1089"/>
                        <a:pt x="7410" y="1092"/>
                        <a:pt x="7421" y="1092"/>
                      </a:cubicBezTo>
                      <a:cubicBezTo>
                        <a:pt x="7447" y="1092"/>
                        <a:pt x="7472" y="1078"/>
                        <a:pt x="7484" y="1054"/>
                      </a:cubicBezTo>
                      <a:cubicBezTo>
                        <a:pt x="7502" y="1020"/>
                        <a:pt x="7488" y="974"/>
                        <a:pt x="7454" y="958"/>
                      </a:cubicBezTo>
                      <a:cubicBezTo>
                        <a:pt x="7191" y="814"/>
                        <a:pt x="6922" y="687"/>
                        <a:pt x="6645" y="577"/>
                      </a:cubicBezTo>
                      <a:cubicBezTo>
                        <a:pt x="6378" y="470"/>
                        <a:pt x="6106" y="381"/>
                        <a:pt x="5830" y="307"/>
                      </a:cubicBezTo>
                      <a:cubicBezTo>
                        <a:pt x="5274" y="157"/>
                        <a:pt x="4705" y="75"/>
                        <a:pt x="4132" y="33"/>
                      </a:cubicBezTo>
                      <a:cubicBezTo>
                        <a:pt x="3835" y="11"/>
                        <a:pt x="3539" y="1"/>
                        <a:pt x="3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2" name="Google Shape;1152;p26"/>
            <p:cNvGrpSpPr/>
            <p:nvPr/>
          </p:nvGrpSpPr>
          <p:grpSpPr>
            <a:xfrm>
              <a:off x="1224445" y="977105"/>
              <a:ext cx="2524713" cy="6582906"/>
              <a:chOff x="8675362" y="3434639"/>
              <a:chExt cx="1090071" cy="2842238"/>
            </a:xfrm>
          </p:grpSpPr>
          <p:grpSp>
            <p:nvGrpSpPr>
              <p:cNvPr id="1153" name="Google Shape;1153;p26"/>
              <p:cNvGrpSpPr/>
              <p:nvPr/>
            </p:nvGrpSpPr>
            <p:grpSpPr>
              <a:xfrm>
                <a:off x="8675362" y="3434639"/>
                <a:ext cx="1090071" cy="2842238"/>
                <a:chOff x="8675362" y="3434639"/>
                <a:chExt cx="1090071" cy="2842238"/>
              </a:xfrm>
            </p:grpSpPr>
            <p:sp>
              <p:nvSpPr>
                <p:cNvPr id="1154" name="Google Shape;1154;p26"/>
                <p:cNvSpPr/>
                <p:nvPr/>
              </p:nvSpPr>
              <p:spPr>
                <a:xfrm>
                  <a:off x="8675362" y="3434639"/>
                  <a:ext cx="1090071" cy="2842238"/>
                </a:xfrm>
                <a:custGeom>
                  <a:rect b="b" l="l" r="r" t="t"/>
                  <a:pathLst>
                    <a:path extrusionOk="0" h="81387" w="31214">
                      <a:moveTo>
                        <a:pt x="4870" y="1"/>
                      </a:moveTo>
                      <a:cubicBezTo>
                        <a:pt x="2682" y="1"/>
                        <a:pt x="908" y="1774"/>
                        <a:pt x="908" y="3963"/>
                      </a:cubicBezTo>
                      <a:cubicBezTo>
                        <a:pt x="908" y="4926"/>
                        <a:pt x="1251" y="5807"/>
                        <a:pt x="1822" y="6493"/>
                      </a:cubicBezTo>
                      <a:cubicBezTo>
                        <a:pt x="902" y="7813"/>
                        <a:pt x="0" y="10317"/>
                        <a:pt x="1" y="15067"/>
                      </a:cubicBezTo>
                      <a:cubicBezTo>
                        <a:pt x="3" y="23611"/>
                        <a:pt x="0" y="70672"/>
                        <a:pt x="0" y="81386"/>
                      </a:cubicBezTo>
                      <a:lnTo>
                        <a:pt x="31212" y="81386"/>
                      </a:lnTo>
                      <a:cubicBezTo>
                        <a:pt x="31212" y="70672"/>
                        <a:pt x="31210" y="23611"/>
                        <a:pt x="31212" y="15067"/>
                      </a:cubicBezTo>
                      <a:cubicBezTo>
                        <a:pt x="31213" y="10317"/>
                        <a:pt x="30313" y="7813"/>
                        <a:pt x="29391" y="6493"/>
                      </a:cubicBezTo>
                      <a:cubicBezTo>
                        <a:pt x="29962" y="5806"/>
                        <a:pt x="30306" y="4923"/>
                        <a:pt x="30306" y="3963"/>
                      </a:cubicBezTo>
                      <a:cubicBezTo>
                        <a:pt x="30306" y="1774"/>
                        <a:pt x="28532" y="1"/>
                        <a:pt x="26344" y="1"/>
                      </a:cubicBezTo>
                      <a:cubicBezTo>
                        <a:pt x="24329" y="1"/>
                        <a:pt x="22668" y="1507"/>
                        <a:pt x="22418" y="3453"/>
                      </a:cubicBezTo>
                      <a:cubicBezTo>
                        <a:pt x="20658" y="3003"/>
                        <a:pt x="18322" y="2727"/>
                        <a:pt x="15757" y="2727"/>
                      </a:cubicBezTo>
                      <a:cubicBezTo>
                        <a:pt x="15707" y="2727"/>
                        <a:pt x="15658" y="2728"/>
                        <a:pt x="15607" y="2728"/>
                      </a:cubicBezTo>
                      <a:cubicBezTo>
                        <a:pt x="15557" y="2728"/>
                        <a:pt x="15507" y="2727"/>
                        <a:pt x="15456" y="2727"/>
                      </a:cubicBezTo>
                      <a:cubicBezTo>
                        <a:pt x="12893" y="2727"/>
                        <a:pt x="10554" y="3002"/>
                        <a:pt x="8795" y="3453"/>
                      </a:cubicBezTo>
                      <a:cubicBezTo>
                        <a:pt x="8545" y="1507"/>
                        <a:pt x="6886" y="1"/>
                        <a:pt x="48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6"/>
                <p:cNvSpPr/>
                <p:nvPr/>
              </p:nvSpPr>
              <p:spPr>
                <a:xfrm>
                  <a:off x="8918939" y="3627475"/>
                  <a:ext cx="104139" cy="55666"/>
                </a:xfrm>
                <a:custGeom>
                  <a:rect b="b" l="l" r="r" t="t"/>
                  <a:pathLst>
                    <a:path extrusionOk="0" h="1594" w="2982">
                      <a:moveTo>
                        <a:pt x="1883" y="0"/>
                      </a:moveTo>
                      <a:cubicBezTo>
                        <a:pt x="1708" y="0"/>
                        <a:pt x="1521" y="20"/>
                        <a:pt x="1329" y="63"/>
                      </a:cubicBezTo>
                      <a:cubicBezTo>
                        <a:pt x="556" y="234"/>
                        <a:pt x="1" y="699"/>
                        <a:pt x="90" y="1105"/>
                      </a:cubicBezTo>
                      <a:cubicBezTo>
                        <a:pt x="158" y="1410"/>
                        <a:pt x="570" y="1594"/>
                        <a:pt x="1099" y="1594"/>
                      </a:cubicBezTo>
                      <a:cubicBezTo>
                        <a:pt x="1273" y="1594"/>
                        <a:pt x="1460" y="1574"/>
                        <a:pt x="1652" y="1531"/>
                      </a:cubicBezTo>
                      <a:cubicBezTo>
                        <a:pt x="2425" y="1360"/>
                        <a:pt x="2981" y="895"/>
                        <a:pt x="2891" y="489"/>
                      </a:cubicBezTo>
                      <a:cubicBezTo>
                        <a:pt x="2824" y="184"/>
                        <a:pt x="2412" y="0"/>
                        <a:pt x="18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6"/>
                <p:cNvSpPr/>
                <p:nvPr/>
              </p:nvSpPr>
              <p:spPr>
                <a:xfrm>
                  <a:off x="9417722" y="3627475"/>
                  <a:ext cx="104104" cy="55666"/>
                </a:xfrm>
                <a:custGeom>
                  <a:rect b="b" l="l" r="r" t="t"/>
                  <a:pathLst>
                    <a:path extrusionOk="0" h="1594" w="2981">
                      <a:moveTo>
                        <a:pt x="1097" y="0"/>
                      </a:moveTo>
                      <a:cubicBezTo>
                        <a:pt x="569" y="0"/>
                        <a:pt x="157" y="184"/>
                        <a:pt x="90" y="489"/>
                      </a:cubicBezTo>
                      <a:cubicBezTo>
                        <a:pt x="0" y="895"/>
                        <a:pt x="557" y="1360"/>
                        <a:pt x="1330" y="1531"/>
                      </a:cubicBezTo>
                      <a:cubicBezTo>
                        <a:pt x="1521" y="1574"/>
                        <a:pt x="1708" y="1594"/>
                        <a:pt x="1882" y="1594"/>
                      </a:cubicBezTo>
                      <a:cubicBezTo>
                        <a:pt x="2411" y="1594"/>
                        <a:pt x="2824" y="1410"/>
                        <a:pt x="2891" y="1105"/>
                      </a:cubicBezTo>
                      <a:cubicBezTo>
                        <a:pt x="2981" y="699"/>
                        <a:pt x="2424" y="234"/>
                        <a:pt x="1651" y="63"/>
                      </a:cubicBezTo>
                      <a:cubicBezTo>
                        <a:pt x="1459" y="20"/>
                        <a:pt x="1272" y="0"/>
                        <a:pt x="10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6"/>
                <p:cNvSpPr/>
                <p:nvPr/>
              </p:nvSpPr>
              <p:spPr>
                <a:xfrm>
                  <a:off x="8769126" y="3504586"/>
                  <a:ext cx="150341" cy="121775"/>
                </a:xfrm>
                <a:custGeom>
                  <a:rect b="b" l="l" r="r" t="t"/>
                  <a:pathLst>
                    <a:path extrusionOk="0" h="3487" w="4305">
                      <a:moveTo>
                        <a:pt x="2098" y="1"/>
                      </a:moveTo>
                      <a:cubicBezTo>
                        <a:pt x="1927" y="1"/>
                        <a:pt x="1755" y="27"/>
                        <a:pt x="1588" y="81"/>
                      </a:cubicBezTo>
                      <a:cubicBezTo>
                        <a:pt x="521" y="424"/>
                        <a:pt x="0" y="1780"/>
                        <a:pt x="428" y="3110"/>
                      </a:cubicBezTo>
                      <a:cubicBezTo>
                        <a:pt x="470" y="3241"/>
                        <a:pt x="522" y="3366"/>
                        <a:pt x="579" y="3486"/>
                      </a:cubicBezTo>
                      <a:cubicBezTo>
                        <a:pt x="1475" y="2980"/>
                        <a:pt x="2451" y="2585"/>
                        <a:pt x="3333" y="2244"/>
                      </a:cubicBezTo>
                      <a:cubicBezTo>
                        <a:pt x="3654" y="2120"/>
                        <a:pt x="3979" y="2006"/>
                        <a:pt x="4305" y="1896"/>
                      </a:cubicBezTo>
                      <a:cubicBezTo>
                        <a:pt x="4300" y="1885"/>
                        <a:pt x="4299" y="1875"/>
                        <a:pt x="4296" y="1864"/>
                      </a:cubicBezTo>
                      <a:cubicBezTo>
                        <a:pt x="3935" y="745"/>
                        <a:pt x="3017" y="1"/>
                        <a:pt x="20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6"/>
                <p:cNvSpPr/>
                <p:nvPr/>
              </p:nvSpPr>
              <p:spPr>
                <a:xfrm>
                  <a:off x="9524791" y="3504586"/>
                  <a:ext cx="150341" cy="121775"/>
                </a:xfrm>
                <a:custGeom>
                  <a:rect b="b" l="l" r="r" t="t"/>
                  <a:pathLst>
                    <a:path extrusionOk="0" h="3487" w="4305">
                      <a:moveTo>
                        <a:pt x="2207" y="1"/>
                      </a:moveTo>
                      <a:cubicBezTo>
                        <a:pt x="1288" y="1"/>
                        <a:pt x="371" y="745"/>
                        <a:pt x="10" y="1864"/>
                      </a:cubicBezTo>
                      <a:cubicBezTo>
                        <a:pt x="6" y="1875"/>
                        <a:pt x="5" y="1885"/>
                        <a:pt x="0" y="1896"/>
                      </a:cubicBezTo>
                      <a:cubicBezTo>
                        <a:pt x="328" y="2006"/>
                        <a:pt x="652" y="2120"/>
                        <a:pt x="972" y="2244"/>
                      </a:cubicBezTo>
                      <a:cubicBezTo>
                        <a:pt x="1854" y="2585"/>
                        <a:pt x="2830" y="2980"/>
                        <a:pt x="3726" y="3486"/>
                      </a:cubicBezTo>
                      <a:cubicBezTo>
                        <a:pt x="3783" y="3366"/>
                        <a:pt x="3835" y="3241"/>
                        <a:pt x="3877" y="3110"/>
                      </a:cubicBezTo>
                      <a:cubicBezTo>
                        <a:pt x="4305" y="1780"/>
                        <a:pt x="3786" y="424"/>
                        <a:pt x="2717" y="81"/>
                      </a:cubicBezTo>
                      <a:cubicBezTo>
                        <a:pt x="2549" y="27"/>
                        <a:pt x="2378" y="1"/>
                        <a:pt x="2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6"/>
                <p:cNvSpPr/>
                <p:nvPr/>
              </p:nvSpPr>
              <p:spPr>
                <a:xfrm>
                  <a:off x="9062990" y="3772364"/>
                  <a:ext cx="314722" cy="388897"/>
                </a:xfrm>
                <a:custGeom>
                  <a:rect b="b" l="l" r="r" t="t"/>
                  <a:pathLst>
                    <a:path extrusionOk="0" h="11136" w="9012">
                      <a:moveTo>
                        <a:pt x="4507" y="1"/>
                      </a:moveTo>
                      <a:cubicBezTo>
                        <a:pt x="3495" y="1"/>
                        <a:pt x="2482" y="358"/>
                        <a:pt x="1826" y="1071"/>
                      </a:cubicBezTo>
                      <a:cubicBezTo>
                        <a:pt x="1380" y="1557"/>
                        <a:pt x="1140" y="2194"/>
                        <a:pt x="944" y="2822"/>
                      </a:cubicBezTo>
                      <a:cubicBezTo>
                        <a:pt x="435" y="4431"/>
                        <a:pt x="130" y="6103"/>
                        <a:pt x="35" y="7790"/>
                      </a:cubicBezTo>
                      <a:cubicBezTo>
                        <a:pt x="8" y="8275"/>
                        <a:pt x="1" y="8772"/>
                        <a:pt x="159" y="9230"/>
                      </a:cubicBezTo>
                      <a:cubicBezTo>
                        <a:pt x="391" y="9893"/>
                        <a:pt x="956" y="10401"/>
                        <a:pt x="1594" y="10692"/>
                      </a:cubicBezTo>
                      <a:cubicBezTo>
                        <a:pt x="2233" y="10982"/>
                        <a:pt x="2941" y="11078"/>
                        <a:pt x="3642" y="11118"/>
                      </a:cubicBezTo>
                      <a:cubicBezTo>
                        <a:pt x="3861" y="11130"/>
                        <a:pt x="4079" y="11135"/>
                        <a:pt x="4297" y="11135"/>
                      </a:cubicBezTo>
                      <a:cubicBezTo>
                        <a:pt x="4366" y="11135"/>
                        <a:pt x="4435" y="11135"/>
                        <a:pt x="4504" y="11134"/>
                      </a:cubicBezTo>
                      <a:cubicBezTo>
                        <a:pt x="4567" y="11134"/>
                        <a:pt x="4631" y="11135"/>
                        <a:pt x="4694" y="11135"/>
                      </a:cubicBezTo>
                      <a:cubicBezTo>
                        <a:pt x="4918" y="11135"/>
                        <a:pt x="5141" y="11130"/>
                        <a:pt x="5364" y="11118"/>
                      </a:cubicBezTo>
                      <a:cubicBezTo>
                        <a:pt x="6065" y="11078"/>
                        <a:pt x="6775" y="10983"/>
                        <a:pt x="7413" y="10692"/>
                      </a:cubicBezTo>
                      <a:cubicBezTo>
                        <a:pt x="8052" y="10402"/>
                        <a:pt x="8618" y="9893"/>
                        <a:pt x="8847" y="9230"/>
                      </a:cubicBezTo>
                      <a:cubicBezTo>
                        <a:pt x="9011" y="8773"/>
                        <a:pt x="9003" y="8275"/>
                        <a:pt x="8977" y="7790"/>
                      </a:cubicBezTo>
                      <a:cubicBezTo>
                        <a:pt x="8881" y="6103"/>
                        <a:pt x="8576" y="4431"/>
                        <a:pt x="8068" y="2822"/>
                      </a:cubicBezTo>
                      <a:cubicBezTo>
                        <a:pt x="7871" y="2194"/>
                        <a:pt x="7632" y="1557"/>
                        <a:pt x="7185" y="1071"/>
                      </a:cubicBezTo>
                      <a:cubicBezTo>
                        <a:pt x="6529" y="357"/>
                        <a:pt x="5518" y="1"/>
                        <a:pt x="45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6"/>
                <p:cNvSpPr/>
                <p:nvPr/>
              </p:nvSpPr>
              <p:spPr>
                <a:xfrm>
                  <a:off x="9216400" y="3897767"/>
                  <a:ext cx="6915" cy="74769"/>
                </a:xfrm>
                <a:custGeom>
                  <a:rect b="b" l="l" r="r" t="t"/>
                  <a:pathLst>
                    <a:path extrusionOk="0" h="2141" w="198">
                      <a:moveTo>
                        <a:pt x="99" y="1"/>
                      </a:moveTo>
                      <a:cubicBezTo>
                        <a:pt x="50" y="1"/>
                        <a:pt x="0" y="33"/>
                        <a:pt x="0" y="96"/>
                      </a:cubicBezTo>
                      <a:lnTo>
                        <a:pt x="0" y="2045"/>
                      </a:lnTo>
                      <a:cubicBezTo>
                        <a:pt x="0" y="2109"/>
                        <a:pt x="49" y="2141"/>
                        <a:pt x="98" y="2141"/>
                      </a:cubicBezTo>
                      <a:cubicBezTo>
                        <a:pt x="147" y="2141"/>
                        <a:pt x="196" y="2109"/>
                        <a:pt x="196" y="2045"/>
                      </a:cubicBezTo>
                      <a:lnTo>
                        <a:pt x="196" y="96"/>
                      </a:lnTo>
                      <a:cubicBezTo>
                        <a:pt x="198" y="33"/>
                        <a:pt x="149" y="1"/>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6"/>
                <p:cNvSpPr/>
                <p:nvPr/>
              </p:nvSpPr>
              <p:spPr>
                <a:xfrm>
                  <a:off x="9168174" y="3920711"/>
                  <a:ext cx="103545" cy="54235"/>
                </a:xfrm>
                <a:custGeom>
                  <a:rect b="b" l="l" r="r" t="t"/>
                  <a:pathLst>
                    <a:path extrusionOk="0" h="1553" w="2965">
                      <a:moveTo>
                        <a:pt x="2868" y="0"/>
                      </a:moveTo>
                      <a:cubicBezTo>
                        <a:pt x="2818" y="0"/>
                        <a:pt x="2767" y="32"/>
                        <a:pt x="2763" y="95"/>
                      </a:cubicBezTo>
                      <a:cubicBezTo>
                        <a:pt x="2727" y="731"/>
                        <a:pt x="2404" y="1154"/>
                        <a:pt x="1776" y="1322"/>
                      </a:cubicBezTo>
                      <a:cubicBezTo>
                        <a:pt x="1670" y="1351"/>
                        <a:pt x="1565" y="1364"/>
                        <a:pt x="1463" y="1364"/>
                      </a:cubicBezTo>
                      <a:cubicBezTo>
                        <a:pt x="792" y="1364"/>
                        <a:pt x="236" y="788"/>
                        <a:pt x="202" y="112"/>
                      </a:cubicBezTo>
                      <a:cubicBezTo>
                        <a:pt x="199" y="48"/>
                        <a:pt x="147" y="16"/>
                        <a:pt x="97" y="16"/>
                      </a:cubicBezTo>
                      <a:cubicBezTo>
                        <a:pt x="48" y="16"/>
                        <a:pt x="0" y="48"/>
                        <a:pt x="4" y="112"/>
                      </a:cubicBezTo>
                      <a:cubicBezTo>
                        <a:pt x="44" y="944"/>
                        <a:pt x="657" y="1502"/>
                        <a:pt x="1474" y="1550"/>
                      </a:cubicBezTo>
                      <a:cubicBezTo>
                        <a:pt x="1504" y="1552"/>
                        <a:pt x="1535" y="1553"/>
                        <a:pt x="1565" y="1553"/>
                      </a:cubicBezTo>
                      <a:cubicBezTo>
                        <a:pt x="2386" y="1553"/>
                        <a:pt x="2915" y="868"/>
                        <a:pt x="2961" y="95"/>
                      </a:cubicBezTo>
                      <a:cubicBezTo>
                        <a:pt x="2964" y="32"/>
                        <a:pt x="2917" y="0"/>
                        <a:pt x="2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6"/>
                <p:cNvSpPr/>
                <p:nvPr/>
              </p:nvSpPr>
              <p:spPr>
                <a:xfrm>
                  <a:off x="9140027" y="3801978"/>
                  <a:ext cx="159631" cy="115384"/>
                </a:xfrm>
                <a:custGeom>
                  <a:rect b="b" l="l" r="r" t="t"/>
                  <a:pathLst>
                    <a:path extrusionOk="0" h="3304" w="4571">
                      <a:moveTo>
                        <a:pt x="2286" y="0"/>
                      </a:moveTo>
                      <a:cubicBezTo>
                        <a:pt x="1954" y="0"/>
                        <a:pt x="1623" y="19"/>
                        <a:pt x="1298" y="56"/>
                      </a:cubicBezTo>
                      <a:cubicBezTo>
                        <a:pt x="829" y="110"/>
                        <a:pt x="297" y="260"/>
                        <a:pt x="111" y="670"/>
                      </a:cubicBezTo>
                      <a:cubicBezTo>
                        <a:pt x="1" y="916"/>
                        <a:pt x="43" y="1199"/>
                        <a:pt x="122" y="1456"/>
                      </a:cubicBezTo>
                      <a:cubicBezTo>
                        <a:pt x="339" y="2175"/>
                        <a:pt x="837" y="2843"/>
                        <a:pt x="1559" y="3154"/>
                      </a:cubicBezTo>
                      <a:cubicBezTo>
                        <a:pt x="1790" y="3253"/>
                        <a:pt x="2038" y="3303"/>
                        <a:pt x="2285" y="3303"/>
                      </a:cubicBezTo>
                      <a:cubicBezTo>
                        <a:pt x="2532" y="3303"/>
                        <a:pt x="2780" y="3253"/>
                        <a:pt x="3010" y="3154"/>
                      </a:cubicBezTo>
                      <a:cubicBezTo>
                        <a:pt x="3732" y="2843"/>
                        <a:pt x="4231" y="2175"/>
                        <a:pt x="4447" y="1456"/>
                      </a:cubicBezTo>
                      <a:cubicBezTo>
                        <a:pt x="4527" y="1199"/>
                        <a:pt x="4570" y="916"/>
                        <a:pt x="4460" y="670"/>
                      </a:cubicBezTo>
                      <a:cubicBezTo>
                        <a:pt x="4275" y="260"/>
                        <a:pt x="3743" y="110"/>
                        <a:pt x="3272" y="56"/>
                      </a:cubicBezTo>
                      <a:cubicBezTo>
                        <a:pt x="2949" y="19"/>
                        <a:pt x="2617" y="0"/>
                        <a:pt x="2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6"/>
                <p:cNvSpPr/>
                <p:nvPr/>
              </p:nvSpPr>
              <p:spPr>
                <a:xfrm>
                  <a:off x="9184133" y="3812349"/>
                  <a:ext cx="71556" cy="36354"/>
                </a:xfrm>
                <a:custGeom>
                  <a:rect b="b" l="l" r="r" t="t"/>
                  <a:pathLst>
                    <a:path extrusionOk="0" h="1041" w="2049">
                      <a:moveTo>
                        <a:pt x="1024" y="1"/>
                      </a:moveTo>
                      <a:cubicBezTo>
                        <a:pt x="461" y="1"/>
                        <a:pt x="1" y="234"/>
                        <a:pt x="1" y="520"/>
                      </a:cubicBezTo>
                      <a:cubicBezTo>
                        <a:pt x="1" y="807"/>
                        <a:pt x="461" y="1040"/>
                        <a:pt x="1024" y="1040"/>
                      </a:cubicBezTo>
                      <a:cubicBezTo>
                        <a:pt x="1588" y="1040"/>
                        <a:pt x="2048" y="807"/>
                        <a:pt x="2048" y="520"/>
                      </a:cubicBezTo>
                      <a:cubicBezTo>
                        <a:pt x="2048" y="234"/>
                        <a:pt x="1588" y="1"/>
                        <a:pt x="1024"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6"/>
                <p:cNvSpPr/>
                <p:nvPr/>
              </p:nvSpPr>
              <p:spPr>
                <a:xfrm>
                  <a:off x="8866627" y="3741109"/>
                  <a:ext cx="205379" cy="194483"/>
                </a:xfrm>
                <a:custGeom>
                  <a:rect b="b" l="l" r="r" t="t"/>
                  <a:pathLst>
                    <a:path extrusionOk="0" h="5569" w="5881">
                      <a:moveTo>
                        <a:pt x="2944" y="0"/>
                      </a:moveTo>
                      <a:cubicBezTo>
                        <a:pt x="2838" y="0"/>
                        <a:pt x="2732" y="6"/>
                        <a:pt x="2625" y="18"/>
                      </a:cubicBezTo>
                      <a:cubicBezTo>
                        <a:pt x="1098" y="192"/>
                        <a:pt x="1" y="1573"/>
                        <a:pt x="175" y="3100"/>
                      </a:cubicBezTo>
                      <a:cubicBezTo>
                        <a:pt x="337" y="4519"/>
                        <a:pt x="1541" y="5568"/>
                        <a:pt x="2938" y="5568"/>
                      </a:cubicBezTo>
                      <a:cubicBezTo>
                        <a:pt x="3043" y="5568"/>
                        <a:pt x="3149" y="5562"/>
                        <a:pt x="3256" y="5550"/>
                      </a:cubicBezTo>
                      <a:cubicBezTo>
                        <a:pt x="4783" y="5376"/>
                        <a:pt x="5880" y="3997"/>
                        <a:pt x="5706" y="2470"/>
                      </a:cubicBezTo>
                      <a:cubicBezTo>
                        <a:pt x="5545" y="1049"/>
                        <a:pt x="4341" y="0"/>
                        <a:pt x="29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6"/>
                <p:cNvSpPr/>
                <p:nvPr/>
              </p:nvSpPr>
              <p:spPr>
                <a:xfrm>
                  <a:off x="8949042" y="3749456"/>
                  <a:ext cx="117165" cy="178419"/>
                </a:xfrm>
                <a:custGeom>
                  <a:rect b="b" l="l" r="r" t="t"/>
                  <a:pathLst>
                    <a:path extrusionOk="0" h="5109" w="3355">
                      <a:moveTo>
                        <a:pt x="1677" y="0"/>
                      </a:moveTo>
                      <a:cubicBezTo>
                        <a:pt x="690" y="428"/>
                        <a:pt x="0" y="1410"/>
                        <a:pt x="0" y="2554"/>
                      </a:cubicBezTo>
                      <a:cubicBezTo>
                        <a:pt x="0" y="3699"/>
                        <a:pt x="690" y="4680"/>
                        <a:pt x="1677" y="5108"/>
                      </a:cubicBezTo>
                      <a:cubicBezTo>
                        <a:pt x="2665" y="4680"/>
                        <a:pt x="3355" y="3699"/>
                        <a:pt x="3355" y="2554"/>
                      </a:cubicBezTo>
                      <a:cubicBezTo>
                        <a:pt x="3355" y="1410"/>
                        <a:pt x="2665" y="428"/>
                        <a:pt x="16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6"/>
                <p:cNvSpPr/>
                <p:nvPr/>
              </p:nvSpPr>
              <p:spPr>
                <a:xfrm>
                  <a:off x="9368239" y="3741494"/>
                  <a:ext cx="213411" cy="194414"/>
                </a:xfrm>
                <a:custGeom>
                  <a:rect b="b" l="l" r="r" t="t"/>
                  <a:pathLst>
                    <a:path extrusionOk="0" h="5567" w="6111">
                      <a:moveTo>
                        <a:pt x="3055" y="0"/>
                      </a:moveTo>
                      <a:cubicBezTo>
                        <a:pt x="2343" y="0"/>
                        <a:pt x="1631" y="272"/>
                        <a:pt x="1087" y="815"/>
                      </a:cubicBezTo>
                      <a:cubicBezTo>
                        <a:pt x="1" y="1903"/>
                        <a:pt x="1" y="3664"/>
                        <a:pt x="1087" y="4752"/>
                      </a:cubicBezTo>
                      <a:cubicBezTo>
                        <a:pt x="1631" y="5295"/>
                        <a:pt x="2343" y="5567"/>
                        <a:pt x="3055" y="5567"/>
                      </a:cubicBezTo>
                      <a:cubicBezTo>
                        <a:pt x="3768" y="5567"/>
                        <a:pt x="4480" y="5295"/>
                        <a:pt x="5023" y="4752"/>
                      </a:cubicBezTo>
                      <a:cubicBezTo>
                        <a:pt x="6111" y="3664"/>
                        <a:pt x="6111" y="1903"/>
                        <a:pt x="5023" y="815"/>
                      </a:cubicBezTo>
                      <a:cubicBezTo>
                        <a:pt x="4480" y="272"/>
                        <a:pt x="3768" y="0"/>
                        <a:pt x="3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6"/>
                <p:cNvSpPr/>
                <p:nvPr/>
              </p:nvSpPr>
              <p:spPr>
                <a:xfrm>
                  <a:off x="9455088" y="3749456"/>
                  <a:ext cx="117165" cy="178419"/>
                </a:xfrm>
                <a:custGeom>
                  <a:rect b="b" l="l" r="r" t="t"/>
                  <a:pathLst>
                    <a:path extrusionOk="0" h="5109" w="3355">
                      <a:moveTo>
                        <a:pt x="1677" y="0"/>
                      </a:moveTo>
                      <a:cubicBezTo>
                        <a:pt x="690" y="428"/>
                        <a:pt x="0" y="1410"/>
                        <a:pt x="0" y="2554"/>
                      </a:cubicBezTo>
                      <a:cubicBezTo>
                        <a:pt x="0" y="3699"/>
                        <a:pt x="690" y="4680"/>
                        <a:pt x="1677" y="5108"/>
                      </a:cubicBezTo>
                      <a:cubicBezTo>
                        <a:pt x="2665" y="4680"/>
                        <a:pt x="3355" y="3699"/>
                        <a:pt x="3355" y="2554"/>
                      </a:cubicBezTo>
                      <a:cubicBezTo>
                        <a:pt x="3355" y="1410"/>
                        <a:pt x="2665" y="428"/>
                        <a:pt x="16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 name="Google Shape;1168;p26"/>
              <p:cNvGrpSpPr/>
              <p:nvPr/>
            </p:nvGrpSpPr>
            <p:grpSpPr>
              <a:xfrm>
                <a:off x="8755088" y="4492075"/>
                <a:ext cx="930600" cy="1609113"/>
                <a:chOff x="8755088" y="4492075"/>
                <a:chExt cx="930600" cy="1609113"/>
              </a:xfrm>
            </p:grpSpPr>
            <p:cxnSp>
              <p:nvCxnSpPr>
                <p:cNvPr id="1169" name="Google Shape;1169;p26"/>
                <p:cNvCxnSpPr/>
                <p:nvPr/>
              </p:nvCxnSpPr>
              <p:spPr>
                <a:xfrm>
                  <a:off x="8755088" y="4492075"/>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70" name="Google Shape;1170;p26"/>
                <p:cNvCxnSpPr/>
                <p:nvPr/>
              </p:nvCxnSpPr>
              <p:spPr>
                <a:xfrm>
                  <a:off x="8755088" y="4599349"/>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71" name="Google Shape;1171;p26"/>
                <p:cNvCxnSpPr/>
                <p:nvPr/>
              </p:nvCxnSpPr>
              <p:spPr>
                <a:xfrm>
                  <a:off x="8755088" y="4706623"/>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72" name="Google Shape;1172;p26"/>
                <p:cNvCxnSpPr/>
                <p:nvPr/>
              </p:nvCxnSpPr>
              <p:spPr>
                <a:xfrm>
                  <a:off x="8755088" y="4921172"/>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73" name="Google Shape;1173;p26"/>
                <p:cNvCxnSpPr/>
                <p:nvPr/>
              </p:nvCxnSpPr>
              <p:spPr>
                <a:xfrm>
                  <a:off x="8755088" y="4813898"/>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74" name="Google Shape;1174;p26"/>
                <p:cNvCxnSpPr/>
                <p:nvPr/>
              </p:nvCxnSpPr>
              <p:spPr>
                <a:xfrm>
                  <a:off x="8755088" y="5028446"/>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75" name="Google Shape;1175;p26"/>
                <p:cNvCxnSpPr/>
                <p:nvPr/>
              </p:nvCxnSpPr>
              <p:spPr>
                <a:xfrm>
                  <a:off x="8755088" y="5135720"/>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76" name="Google Shape;1176;p26"/>
                <p:cNvCxnSpPr/>
                <p:nvPr/>
              </p:nvCxnSpPr>
              <p:spPr>
                <a:xfrm>
                  <a:off x="8755088" y="5242994"/>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77" name="Google Shape;1177;p26"/>
                <p:cNvCxnSpPr/>
                <p:nvPr/>
              </p:nvCxnSpPr>
              <p:spPr>
                <a:xfrm>
                  <a:off x="8755088" y="5350268"/>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78" name="Google Shape;1178;p26"/>
                <p:cNvCxnSpPr/>
                <p:nvPr/>
              </p:nvCxnSpPr>
              <p:spPr>
                <a:xfrm>
                  <a:off x="8755088" y="5457543"/>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79" name="Google Shape;1179;p26"/>
                <p:cNvCxnSpPr/>
                <p:nvPr/>
              </p:nvCxnSpPr>
              <p:spPr>
                <a:xfrm>
                  <a:off x="8755088" y="5564817"/>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80" name="Google Shape;1180;p26"/>
                <p:cNvCxnSpPr/>
                <p:nvPr/>
              </p:nvCxnSpPr>
              <p:spPr>
                <a:xfrm>
                  <a:off x="8755088" y="5672091"/>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81" name="Google Shape;1181;p26"/>
                <p:cNvCxnSpPr/>
                <p:nvPr/>
              </p:nvCxnSpPr>
              <p:spPr>
                <a:xfrm>
                  <a:off x="8755088" y="5779365"/>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82" name="Google Shape;1182;p26"/>
                <p:cNvCxnSpPr/>
                <p:nvPr/>
              </p:nvCxnSpPr>
              <p:spPr>
                <a:xfrm>
                  <a:off x="8755088" y="5886639"/>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83" name="Google Shape;1183;p26"/>
                <p:cNvCxnSpPr/>
                <p:nvPr/>
              </p:nvCxnSpPr>
              <p:spPr>
                <a:xfrm>
                  <a:off x="8755088" y="5993913"/>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1184" name="Google Shape;1184;p26"/>
                <p:cNvCxnSpPr/>
                <p:nvPr/>
              </p:nvCxnSpPr>
              <p:spPr>
                <a:xfrm>
                  <a:off x="8755088" y="6101188"/>
                  <a:ext cx="930600" cy="0"/>
                </a:xfrm>
                <a:prstGeom prst="straightConnector1">
                  <a:avLst/>
                </a:prstGeom>
                <a:noFill/>
                <a:ln cap="rnd" cmpd="sng" w="9525">
                  <a:solidFill>
                    <a:schemeClr val="accent2"/>
                  </a:solidFill>
                  <a:prstDash val="lgDash"/>
                  <a:round/>
                  <a:headEnd len="med" w="med" type="none"/>
                  <a:tailEnd len="med" w="med" type="none"/>
                </a:ln>
              </p:spPr>
            </p:cxnSp>
          </p:gr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3" name="Shape 1733"/>
        <p:cNvGrpSpPr/>
        <p:nvPr/>
      </p:nvGrpSpPr>
      <p:grpSpPr>
        <a:xfrm>
          <a:off x="0" y="0"/>
          <a:ext cx="0" cy="0"/>
          <a:chOff x="0" y="0"/>
          <a:chExt cx="0" cy="0"/>
        </a:xfrm>
      </p:grpSpPr>
      <p:sp>
        <p:nvSpPr>
          <p:cNvPr id="1734" name="Google Shape;1734;p35"/>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To</a:t>
            </a:r>
            <a:r>
              <a:rPr lang="en"/>
              <a:t> do later</a:t>
            </a:r>
            <a:endParaRPr/>
          </a:p>
        </p:txBody>
      </p:sp>
      <p:graphicFrame>
        <p:nvGraphicFramePr>
          <p:cNvPr id="1735" name="Google Shape;1735;p35"/>
          <p:cNvGraphicFramePr/>
          <p:nvPr/>
        </p:nvGraphicFramePr>
        <p:xfrm>
          <a:off x="512075" y="1741500"/>
          <a:ext cx="3000000" cy="3000000"/>
        </p:xfrm>
        <a:graphic>
          <a:graphicData uri="http://schemas.openxmlformats.org/drawingml/2006/table">
            <a:tbl>
              <a:tblPr>
                <a:noFill/>
                <a:tableStyleId>{99D3749F-23E2-4E6E-8E7F-B5C26DEA92CA}</a:tableStyleId>
              </a:tblPr>
              <a:tblGrid>
                <a:gridCol w="421175"/>
                <a:gridCol w="9245750"/>
              </a:tblGrid>
              <a:tr h="381000">
                <a:tc>
                  <a:txBody>
                    <a:bodyPr/>
                    <a:lstStyle/>
                    <a:p>
                      <a:pPr indent="0" lvl="0" marL="0" rtl="0" algn="l">
                        <a:spcBef>
                          <a:spcPts val="0"/>
                        </a:spcBef>
                        <a:spcAft>
                          <a:spcPts val="0"/>
                        </a:spcAft>
                        <a:buNone/>
                      </a:pPr>
                      <a:r>
                        <a:t/>
                      </a:r>
                      <a:endParaRPr sz="1600">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Mercury is the closest planet to the Sun and the smallest one in the Solar System</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381000">
                <a:tc>
                  <a:txBody>
                    <a:bodyPr/>
                    <a:lstStyle/>
                    <a:p>
                      <a:pPr indent="0" lvl="0" marL="0" rtl="0" algn="l">
                        <a:spcBef>
                          <a:spcPts val="0"/>
                        </a:spcBef>
                        <a:spcAft>
                          <a:spcPts val="0"/>
                        </a:spcAft>
                        <a:buNone/>
                      </a:pPr>
                      <a:r>
                        <a:t/>
                      </a:r>
                      <a:endParaRPr sz="1600">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Venus has a beautiful name and is the second planet from the Sun</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381000">
                <a:tc>
                  <a:txBody>
                    <a:bodyPr/>
                    <a:lstStyle/>
                    <a:p>
                      <a:pPr indent="0" lvl="0" marL="0" rtl="0" algn="l">
                        <a:spcBef>
                          <a:spcPts val="0"/>
                        </a:spcBef>
                        <a:spcAft>
                          <a:spcPts val="0"/>
                        </a:spcAft>
                        <a:buNone/>
                      </a:pPr>
                      <a:r>
                        <a:t/>
                      </a:r>
                      <a:endParaRPr sz="1600">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Earth is the third planet from the Sun and the only one that harbors life in the Solar System</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381000">
                <a:tc>
                  <a:txBody>
                    <a:bodyPr/>
                    <a:lstStyle/>
                    <a:p>
                      <a:pPr indent="0" lvl="0" marL="0" rtl="0" algn="l">
                        <a:spcBef>
                          <a:spcPts val="0"/>
                        </a:spcBef>
                        <a:spcAft>
                          <a:spcPts val="0"/>
                        </a:spcAft>
                        <a:buNone/>
                      </a:pPr>
                      <a:r>
                        <a:t/>
                      </a:r>
                      <a:endParaRPr sz="1600">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Despite being red, Mars is actually a cold place. It’s full of iron oxide dust</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381000">
                <a:tc>
                  <a:txBody>
                    <a:bodyPr/>
                    <a:lstStyle/>
                    <a:p>
                      <a:pPr indent="0" lvl="0" marL="0" rtl="0" algn="l">
                        <a:spcBef>
                          <a:spcPts val="0"/>
                        </a:spcBef>
                        <a:spcAft>
                          <a:spcPts val="0"/>
                        </a:spcAft>
                        <a:buNone/>
                      </a:pPr>
                      <a:r>
                        <a:t/>
                      </a:r>
                      <a:endParaRPr sz="1600">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Jupiter is a gas giant and the biggest planet in the Solar System</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381000">
                <a:tc>
                  <a:txBody>
                    <a:bodyPr/>
                    <a:lstStyle/>
                    <a:p>
                      <a:pPr indent="0" lvl="0" marL="0" rtl="0" algn="l">
                        <a:spcBef>
                          <a:spcPts val="0"/>
                        </a:spcBef>
                        <a:spcAft>
                          <a:spcPts val="0"/>
                        </a:spcAft>
                        <a:buNone/>
                      </a:pPr>
                      <a:r>
                        <a:t/>
                      </a:r>
                      <a:endParaRPr sz="1600">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Saturn is a gas giant and has several rings. It’s composed mostly of hydrogen and helium</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381000">
                <a:tc>
                  <a:txBody>
                    <a:bodyPr/>
                    <a:lstStyle/>
                    <a:p>
                      <a:pPr indent="0" lvl="0" marL="0" rtl="0" algn="l">
                        <a:spcBef>
                          <a:spcPts val="0"/>
                        </a:spcBef>
                        <a:spcAft>
                          <a:spcPts val="0"/>
                        </a:spcAft>
                        <a:buNone/>
                      </a:pPr>
                      <a:r>
                        <a:t/>
                      </a:r>
                      <a:endParaRPr sz="1600">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Neptune is the farthest planet from the Sun and it’s the fourth-largest object in the Solar System</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381000">
                <a:tc>
                  <a:txBody>
                    <a:bodyPr/>
                    <a:lstStyle/>
                    <a:p>
                      <a:pPr indent="0" lvl="0" marL="0" rtl="0" algn="l">
                        <a:spcBef>
                          <a:spcPts val="0"/>
                        </a:spcBef>
                        <a:spcAft>
                          <a:spcPts val="0"/>
                        </a:spcAft>
                        <a:buNone/>
                      </a:pPr>
                      <a:r>
                        <a:t/>
                      </a:r>
                      <a:endParaRPr sz="1600">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The Sun is the star at the center of the Solar System</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381000">
                <a:tc>
                  <a:txBody>
                    <a:bodyPr/>
                    <a:lstStyle/>
                    <a:p>
                      <a:pPr indent="0" lvl="0" marL="0" rtl="0" algn="l">
                        <a:spcBef>
                          <a:spcPts val="0"/>
                        </a:spcBef>
                        <a:spcAft>
                          <a:spcPts val="0"/>
                        </a:spcAft>
                        <a:buNone/>
                      </a:pPr>
                      <a:r>
                        <a:t/>
                      </a:r>
                      <a:endParaRPr sz="1600">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Pluto is now considered a dwarf planet</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381000">
                <a:tc>
                  <a:txBody>
                    <a:bodyPr/>
                    <a:lstStyle/>
                    <a:p>
                      <a:pPr indent="0" lvl="0" marL="0" rtl="0" algn="l">
                        <a:spcBef>
                          <a:spcPts val="0"/>
                        </a:spcBef>
                        <a:spcAft>
                          <a:spcPts val="0"/>
                        </a:spcAft>
                        <a:buNone/>
                      </a:pPr>
                      <a:r>
                        <a:t/>
                      </a:r>
                      <a:endParaRPr sz="1600">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Ceres is located in the main asteroid belt</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381000">
                <a:tc>
                  <a:txBody>
                    <a:bodyPr/>
                    <a:lstStyle/>
                    <a:p>
                      <a:pPr indent="0" lvl="0" marL="0" rtl="0" algn="l">
                        <a:spcBef>
                          <a:spcPts val="0"/>
                        </a:spcBef>
                        <a:spcAft>
                          <a:spcPts val="0"/>
                        </a:spcAft>
                        <a:buNone/>
                      </a:pPr>
                      <a:r>
                        <a:t/>
                      </a:r>
                      <a:endParaRPr sz="1600">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The Moon is Earth’s only natural satellite</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
        <p:nvSpPr>
          <p:cNvPr id="1736" name="Google Shape;1736;p35"/>
          <p:cNvSpPr/>
          <p:nvPr/>
        </p:nvSpPr>
        <p:spPr>
          <a:xfrm>
            <a:off x="587627" y="1822512"/>
            <a:ext cx="270066" cy="264681"/>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7" name="Google Shape;1737;p35"/>
          <p:cNvCxnSpPr/>
          <p:nvPr/>
        </p:nvCxnSpPr>
        <p:spPr>
          <a:xfrm rot="10800000">
            <a:off x="1390000" y="7465950"/>
            <a:ext cx="4013100" cy="0"/>
          </a:xfrm>
          <a:prstGeom prst="straightConnector1">
            <a:avLst/>
          </a:prstGeom>
          <a:noFill/>
          <a:ln cap="flat" cmpd="sng" w="9525">
            <a:solidFill>
              <a:schemeClr val="dk2"/>
            </a:solidFill>
            <a:prstDash val="solid"/>
            <a:round/>
            <a:headEnd len="med" w="med" type="none"/>
            <a:tailEnd len="med" w="med" type="none"/>
          </a:ln>
        </p:spPr>
      </p:cxnSp>
      <p:sp>
        <p:nvSpPr>
          <p:cNvPr id="1738" name="Google Shape;1738;p35"/>
          <p:cNvSpPr/>
          <p:nvPr/>
        </p:nvSpPr>
        <p:spPr>
          <a:xfrm>
            <a:off x="587627" y="2249200"/>
            <a:ext cx="270066" cy="264681"/>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5"/>
          <p:cNvSpPr/>
          <p:nvPr/>
        </p:nvSpPr>
        <p:spPr>
          <a:xfrm>
            <a:off x="587627" y="2675887"/>
            <a:ext cx="270066" cy="264681"/>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5"/>
          <p:cNvSpPr/>
          <p:nvPr/>
        </p:nvSpPr>
        <p:spPr>
          <a:xfrm>
            <a:off x="587627" y="3102575"/>
            <a:ext cx="270066" cy="264681"/>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5"/>
          <p:cNvSpPr/>
          <p:nvPr/>
        </p:nvSpPr>
        <p:spPr>
          <a:xfrm>
            <a:off x="587627" y="3529262"/>
            <a:ext cx="270066" cy="264681"/>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5"/>
          <p:cNvSpPr/>
          <p:nvPr/>
        </p:nvSpPr>
        <p:spPr>
          <a:xfrm>
            <a:off x="587627" y="3955962"/>
            <a:ext cx="270066" cy="264681"/>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5"/>
          <p:cNvSpPr/>
          <p:nvPr/>
        </p:nvSpPr>
        <p:spPr>
          <a:xfrm>
            <a:off x="587627" y="4382650"/>
            <a:ext cx="270066" cy="264681"/>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5"/>
          <p:cNvSpPr/>
          <p:nvPr/>
        </p:nvSpPr>
        <p:spPr>
          <a:xfrm>
            <a:off x="587627" y="4809337"/>
            <a:ext cx="270066" cy="264681"/>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5"/>
          <p:cNvSpPr/>
          <p:nvPr/>
        </p:nvSpPr>
        <p:spPr>
          <a:xfrm>
            <a:off x="587627" y="5236025"/>
            <a:ext cx="270066" cy="264681"/>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5"/>
          <p:cNvSpPr/>
          <p:nvPr/>
        </p:nvSpPr>
        <p:spPr>
          <a:xfrm>
            <a:off x="587627" y="5662712"/>
            <a:ext cx="270066" cy="264681"/>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5"/>
          <p:cNvSpPr/>
          <p:nvPr/>
        </p:nvSpPr>
        <p:spPr>
          <a:xfrm>
            <a:off x="587627" y="6089412"/>
            <a:ext cx="270066" cy="264681"/>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1" name="Shape 1751"/>
        <p:cNvGrpSpPr/>
        <p:nvPr/>
      </p:nvGrpSpPr>
      <p:grpSpPr>
        <a:xfrm>
          <a:off x="0" y="0"/>
          <a:ext cx="0" cy="0"/>
          <a:chOff x="0" y="0"/>
          <a:chExt cx="0" cy="0"/>
        </a:xfrm>
      </p:grpSpPr>
      <p:sp>
        <p:nvSpPr>
          <p:cNvPr id="1752" name="Google Shape;1752;p36"/>
          <p:cNvSpPr/>
          <p:nvPr/>
        </p:nvSpPr>
        <p:spPr>
          <a:xfrm>
            <a:off x="7033200" y="1961450"/>
            <a:ext cx="3124500" cy="2360100"/>
          </a:xfrm>
          <a:prstGeom prst="roundRect">
            <a:avLst>
              <a:gd fmla="val 89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6"/>
          <p:cNvSpPr/>
          <p:nvPr/>
        </p:nvSpPr>
        <p:spPr>
          <a:xfrm>
            <a:off x="7929066" y="1645462"/>
            <a:ext cx="1332923" cy="657172"/>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6"/>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Scheduling</a:t>
            </a:r>
            <a:r>
              <a:rPr lang="en"/>
              <a:t> my day</a:t>
            </a:r>
            <a:endParaRPr/>
          </a:p>
        </p:txBody>
      </p:sp>
      <p:sp>
        <p:nvSpPr>
          <p:cNvPr id="1755" name="Google Shape;1755;p36"/>
          <p:cNvSpPr/>
          <p:nvPr/>
        </p:nvSpPr>
        <p:spPr>
          <a:xfrm>
            <a:off x="2783575" y="1961450"/>
            <a:ext cx="3979200" cy="4914600"/>
          </a:xfrm>
          <a:prstGeom prst="roundRect">
            <a:avLst>
              <a:gd fmla="val 89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6"/>
          <p:cNvSpPr/>
          <p:nvPr/>
        </p:nvSpPr>
        <p:spPr>
          <a:xfrm>
            <a:off x="3195975" y="1645475"/>
            <a:ext cx="3154443" cy="657177"/>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6"/>
          <p:cNvSpPr txBox="1"/>
          <p:nvPr>
            <p:ph idx="4294967295" type="subTitle"/>
          </p:nvPr>
        </p:nvSpPr>
        <p:spPr>
          <a:xfrm>
            <a:off x="3300935" y="1597050"/>
            <a:ext cx="29445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Schedule</a:t>
            </a:r>
            <a:endParaRPr b="1" sz="3000">
              <a:latin typeface="Kirang Haerang"/>
              <a:ea typeface="Kirang Haerang"/>
              <a:cs typeface="Kirang Haerang"/>
              <a:sym typeface="Kirang Haerang"/>
            </a:endParaRPr>
          </a:p>
        </p:txBody>
      </p:sp>
      <p:sp>
        <p:nvSpPr>
          <p:cNvPr id="1758" name="Google Shape;1758;p36"/>
          <p:cNvSpPr txBox="1"/>
          <p:nvPr>
            <p:ph idx="4294967295" type="subTitle"/>
          </p:nvPr>
        </p:nvSpPr>
        <p:spPr>
          <a:xfrm>
            <a:off x="2988825" y="2389154"/>
            <a:ext cx="3568800" cy="43431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b="1" lang="en"/>
              <a:t>07:00 |</a:t>
            </a:r>
            <a:r>
              <a:rPr lang="en"/>
              <a:t> </a:t>
            </a:r>
            <a:r>
              <a:rPr lang="en"/>
              <a:t>Write your activity here</a:t>
            </a:r>
            <a:endParaRPr/>
          </a:p>
          <a:p>
            <a:pPr indent="0" lvl="0" marL="0" rtl="0" algn="l">
              <a:lnSpc>
                <a:spcPct val="115000"/>
              </a:lnSpc>
              <a:spcBef>
                <a:spcPts val="0"/>
              </a:spcBef>
              <a:spcAft>
                <a:spcPts val="0"/>
              </a:spcAft>
              <a:buNone/>
            </a:pPr>
            <a:r>
              <a:rPr b="1" lang="en"/>
              <a:t>08:00 |</a:t>
            </a:r>
            <a:r>
              <a:rPr lang="en"/>
              <a:t> Write your activity here</a:t>
            </a:r>
            <a:endParaRPr/>
          </a:p>
          <a:p>
            <a:pPr indent="0" lvl="0" marL="0" rtl="0" algn="l">
              <a:lnSpc>
                <a:spcPct val="115000"/>
              </a:lnSpc>
              <a:spcBef>
                <a:spcPts val="0"/>
              </a:spcBef>
              <a:spcAft>
                <a:spcPts val="0"/>
              </a:spcAft>
              <a:buNone/>
            </a:pPr>
            <a:r>
              <a:rPr b="1" lang="en"/>
              <a:t>09:00 |</a:t>
            </a:r>
            <a:r>
              <a:rPr lang="en"/>
              <a:t> Write your activity here</a:t>
            </a:r>
            <a:endParaRPr/>
          </a:p>
          <a:p>
            <a:pPr indent="0" lvl="0" marL="0" rtl="0" algn="l">
              <a:lnSpc>
                <a:spcPct val="115000"/>
              </a:lnSpc>
              <a:spcBef>
                <a:spcPts val="0"/>
              </a:spcBef>
              <a:spcAft>
                <a:spcPts val="0"/>
              </a:spcAft>
              <a:buNone/>
            </a:pPr>
            <a:r>
              <a:rPr b="1" lang="en"/>
              <a:t>10:00 |</a:t>
            </a:r>
            <a:r>
              <a:rPr lang="en"/>
              <a:t> Write your activity here</a:t>
            </a:r>
            <a:endParaRPr/>
          </a:p>
          <a:p>
            <a:pPr indent="0" lvl="0" marL="0" rtl="0" algn="l">
              <a:lnSpc>
                <a:spcPct val="115000"/>
              </a:lnSpc>
              <a:spcBef>
                <a:spcPts val="0"/>
              </a:spcBef>
              <a:spcAft>
                <a:spcPts val="0"/>
              </a:spcAft>
              <a:buNone/>
            </a:pPr>
            <a:r>
              <a:rPr b="1" lang="en"/>
              <a:t>11:00 |</a:t>
            </a:r>
            <a:r>
              <a:rPr lang="en"/>
              <a:t> Write your activity here</a:t>
            </a:r>
            <a:endParaRPr/>
          </a:p>
          <a:p>
            <a:pPr indent="0" lvl="0" marL="0" rtl="0" algn="l">
              <a:lnSpc>
                <a:spcPct val="115000"/>
              </a:lnSpc>
              <a:spcBef>
                <a:spcPts val="0"/>
              </a:spcBef>
              <a:spcAft>
                <a:spcPts val="0"/>
              </a:spcAft>
              <a:buNone/>
            </a:pPr>
            <a:r>
              <a:rPr b="1" lang="en"/>
              <a:t>12:00 |</a:t>
            </a:r>
            <a:r>
              <a:rPr lang="en"/>
              <a:t> Write your activity here</a:t>
            </a:r>
            <a:endParaRPr/>
          </a:p>
          <a:p>
            <a:pPr indent="0" lvl="0" marL="0" rtl="0" algn="l">
              <a:lnSpc>
                <a:spcPct val="115000"/>
              </a:lnSpc>
              <a:spcBef>
                <a:spcPts val="0"/>
              </a:spcBef>
              <a:spcAft>
                <a:spcPts val="0"/>
              </a:spcAft>
              <a:buNone/>
            </a:pPr>
            <a:r>
              <a:rPr b="1" lang="en"/>
              <a:t>13:00 |</a:t>
            </a:r>
            <a:r>
              <a:rPr lang="en"/>
              <a:t> Write your activity here</a:t>
            </a:r>
            <a:endParaRPr/>
          </a:p>
          <a:p>
            <a:pPr indent="0" lvl="0" marL="0" rtl="0" algn="l">
              <a:lnSpc>
                <a:spcPct val="115000"/>
              </a:lnSpc>
              <a:spcBef>
                <a:spcPts val="0"/>
              </a:spcBef>
              <a:spcAft>
                <a:spcPts val="0"/>
              </a:spcAft>
              <a:buNone/>
            </a:pPr>
            <a:r>
              <a:rPr b="1" lang="en"/>
              <a:t>14:00 |</a:t>
            </a:r>
            <a:r>
              <a:rPr lang="en"/>
              <a:t> Write your activity here</a:t>
            </a:r>
            <a:endParaRPr/>
          </a:p>
          <a:p>
            <a:pPr indent="0" lvl="0" marL="0" rtl="0" algn="l">
              <a:lnSpc>
                <a:spcPct val="115000"/>
              </a:lnSpc>
              <a:spcBef>
                <a:spcPts val="0"/>
              </a:spcBef>
              <a:spcAft>
                <a:spcPts val="0"/>
              </a:spcAft>
              <a:buNone/>
            </a:pPr>
            <a:r>
              <a:rPr b="1" lang="en"/>
              <a:t>15:00 |</a:t>
            </a:r>
            <a:r>
              <a:rPr lang="en"/>
              <a:t> Write your activity here</a:t>
            </a:r>
            <a:endParaRPr/>
          </a:p>
          <a:p>
            <a:pPr indent="0" lvl="0" marL="0" rtl="0" algn="l">
              <a:lnSpc>
                <a:spcPct val="115000"/>
              </a:lnSpc>
              <a:spcBef>
                <a:spcPts val="0"/>
              </a:spcBef>
              <a:spcAft>
                <a:spcPts val="0"/>
              </a:spcAft>
              <a:buNone/>
            </a:pPr>
            <a:r>
              <a:rPr b="1" lang="en"/>
              <a:t>16:00 |</a:t>
            </a:r>
            <a:r>
              <a:rPr lang="en"/>
              <a:t> Write your activity here</a:t>
            </a:r>
            <a:endParaRPr/>
          </a:p>
          <a:p>
            <a:pPr indent="0" lvl="0" marL="0" rtl="0" algn="l">
              <a:spcBef>
                <a:spcPts val="0"/>
              </a:spcBef>
              <a:spcAft>
                <a:spcPts val="0"/>
              </a:spcAft>
              <a:buNone/>
            </a:pPr>
            <a:r>
              <a:rPr b="1" lang="en"/>
              <a:t>17:00 |</a:t>
            </a:r>
            <a:r>
              <a:rPr lang="en"/>
              <a:t> Write your activity here</a:t>
            </a:r>
            <a:endParaRPr/>
          </a:p>
          <a:p>
            <a:pPr indent="0" lvl="0" marL="0" rtl="0" algn="l">
              <a:spcBef>
                <a:spcPts val="0"/>
              </a:spcBef>
              <a:spcAft>
                <a:spcPts val="0"/>
              </a:spcAft>
              <a:buNone/>
            </a:pPr>
            <a:r>
              <a:rPr b="1" lang="en"/>
              <a:t>18:00 |</a:t>
            </a:r>
            <a:r>
              <a:rPr lang="en"/>
              <a:t> Write your activity here</a:t>
            </a:r>
            <a:endParaRPr/>
          </a:p>
          <a:p>
            <a:pPr indent="0" lvl="0" marL="0" rtl="0" algn="l">
              <a:spcBef>
                <a:spcPts val="0"/>
              </a:spcBef>
              <a:spcAft>
                <a:spcPts val="0"/>
              </a:spcAft>
              <a:buNone/>
            </a:pPr>
            <a:r>
              <a:rPr b="1" lang="en"/>
              <a:t>19:00 |</a:t>
            </a:r>
            <a:r>
              <a:rPr lang="en"/>
              <a:t> Write your activity here</a:t>
            </a:r>
            <a:endParaRPr/>
          </a:p>
          <a:p>
            <a:pPr indent="0" lvl="0" marL="0" rtl="0" algn="l">
              <a:spcBef>
                <a:spcPts val="0"/>
              </a:spcBef>
              <a:spcAft>
                <a:spcPts val="0"/>
              </a:spcAft>
              <a:buNone/>
            </a:pPr>
            <a:r>
              <a:rPr b="1" lang="en"/>
              <a:t>20:00 |</a:t>
            </a:r>
            <a:r>
              <a:rPr lang="en"/>
              <a:t> Write your activity here</a:t>
            </a:r>
            <a:endParaRPr/>
          </a:p>
          <a:p>
            <a:pPr indent="0" lvl="0" marL="0" rtl="0" algn="l">
              <a:spcBef>
                <a:spcPts val="0"/>
              </a:spcBef>
              <a:spcAft>
                <a:spcPts val="0"/>
              </a:spcAft>
              <a:buClr>
                <a:schemeClr val="accent2"/>
              </a:buClr>
              <a:buSzPts val="1100"/>
              <a:buFont typeface="Arial"/>
              <a:buNone/>
            </a:pPr>
            <a:r>
              <a:rPr b="1" lang="en"/>
              <a:t>21:00 |</a:t>
            </a:r>
            <a:r>
              <a:rPr lang="en"/>
              <a:t> Write your activity here</a:t>
            </a:r>
            <a:endParaRPr/>
          </a:p>
        </p:txBody>
      </p:sp>
      <p:grpSp>
        <p:nvGrpSpPr>
          <p:cNvPr id="1759" name="Google Shape;1759;p36"/>
          <p:cNvGrpSpPr/>
          <p:nvPr/>
        </p:nvGrpSpPr>
        <p:grpSpPr>
          <a:xfrm>
            <a:off x="512074" y="1597055"/>
            <a:ext cx="2532383" cy="5279092"/>
            <a:chOff x="1364158" y="466565"/>
            <a:chExt cx="1460429" cy="3044459"/>
          </a:xfrm>
        </p:grpSpPr>
        <p:sp>
          <p:nvSpPr>
            <p:cNvPr id="1760" name="Google Shape;1760;p36"/>
            <p:cNvSpPr/>
            <p:nvPr/>
          </p:nvSpPr>
          <p:spPr>
            <a:xfrm>
              <a:off x="1640951" y="1484457"/>
              <a:ext cx="760894" cy="830177"/>
            </a:xfrm>
            <a:custGeom>
              <a:rect b="b" l="l" r="r" t="t"/>
              <a:pathLst>
                <a:path extrusionOk="0" h="24408" w="22371">
                  <a:moveTo>
                    <a:pt x="11278" y="1"/>
                  </a:moveTo>
                  <a:cubicBezTo>
                    <a:pt x="10057" y="1"/>
                    <a:pt x="8741" y="74"/>
                    <a:pt x="7358" y="229"/>
                  </a:cubicBezTo>
                  <a:cubicBezTo>
                    <a:pt x="7358" y="229"/>
                    <a:pt x="1" y="963"/>
                    <a:pt x="427" y="5417"/>
                  </a:cubicBezTo>
                  <a:cubicBezTo>
                    <a:pt x="853" y="9872"/>
                    <a:pt x="477" y="19991"/>
                    <a:pt x="2861" y="23692"/>
                  </a:cubicBezTo>
                  <a:cubicBezTo>
                    <a:pt x="3194" y="24209"/>
                    <a:pt x="4776" y="24408"/>
                    <a:pt x="6852" y="24408"/>
                  </a:cubicBezTo>
                  <a:cubicBezTo>
                    <a:pt x="10967" y="24408"/>
                    <a:pt x="17021" y="23626"/>
                    <a:pt x="19125" y="22993"/>
                  </a:cubicBezTo>
                  <a:cubicBezTo>
                    <a:pt x="22290" y="22040"/>
                    <a:pt x="22370" y="19096"/>
                    <a:pt x="22019" y="16075"/>
                  </a:cubicBezTo>
                  <a:cubicBezTo>
                    <a:pt x="21666" y="13054"/>
                    <a:pt x="20691" y="5896"/>
                    <a:pt x="19626" y="2659"/>
                  </a:cubicBezTo>
                  <a:cubicBezTo>
                    <a:pt x="19087" y="1024"/>
                    <a:pt x="15838" y="1"/>
                    <a:pt x="112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6"/>
            <p:cNvSpPr/>
            <p:nvPr/>
          </p:nvSpPr>
          <p:spPr>
            <a:xfrm>
              <a:off x="1668468" y="1483063"/>
              <a:ext cx="760860" cy="830177"/>
            </a:xfrm>
            <a:custGeom>
              <a:rect b="b" l="l" r="r" t="t"/>
              <a:pathLst>
                <a:path extrusionOk="0" h="24408" w="22370">
                  <a:moveTo>
                    <a:pt x="11279" y="1"/>
                  </a:moveTo>
                  <a:cubicBezTo>
                    <a:pt x="10056" y="1"/>
                    <a:pt x="8740" y="74"/>
                    <a:pt x="7356" y="229"/>
                  </a:cubicBezTo>
                  <a:cubicBezTo>
                    <a:pt x="7356" y="229"/>
                    <a:pt x="0" y="964"/>
                    <a:pt x="426" y="5419"/>
                  </a:cubicBezTo>
                  <a:cubicBezTo>
                    <a:pt x="852" y="9873"/>
                    <a:pt x="476" y="19993"/>
                    <a:pt x="2860" y="23691"/>
                  </a:cubicBezTo>
                  <a:cubicBezTo>
                    <a:pt x="3192" y="24209"/>
                    <a:pt x="4775" y="24408"/>
                    <a:pt x="6851" y="24408"/>
                  </a:cubicBezTo>
                  <a:cubicBezTo>
                    <a:pt x="10966" y="24408"/>
                    <a:pt x="17019" y="23626"/>
                    <a:pt x="19122" y="22993"/>
                  </a:cubicBezTo>
                  <a:cubicBezTo>
                    <a:pt x="22289" y="22040"/>
                    <a:pt x="22369" y="19095"/>
                    <a:pt x="22017" y="16075"/>
                  </a:cubicBezTo>
                  <a:cubicBezTo>
                    <a:pt x="21663" y="13055"/>
                    <a:pt x="20688" y="5895"/>
                    <a:pt x="19624" y="2659"/>
                  </a:cubicBezTo>
                  <a:cubicBezTo>
                    <a:pt x="19086" y="1024"/>
                    <a:pt x="15838" y="1"/>
                    <a:pt x="11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6"/>
            <p:cNvSpPr/>
            <p:nvPr/>
          </p:nvSpPr>
          <p:spPr>
            <a:xfrm>
              <a:off x="2196750" y="3132193"/>
              <a:ext cx="259924" cy="257577"/>
            </a:xfrm>
            <a:custGeom>
              <a:rect b="b" l="l" r="r" t="t"/>
              <a:pathLst>
                <a:path extrusionOk="0" h="7573" w="7642">
                  <a:moveTo>
                    <a:pt x="7641" y="1"/>
                  </a:moveTo>
                  <a:lnTo>
                    <a:pt x="7641" y="1"/>
                  </a:lnTo>
                  <a:cubicBezTo>
                    <a:pt x="5559" y="861"/>
                    <a:pt x="3179" y="1223"/>
                    <a:pt x="863" y="1223"/>
                  </a:cubicBezTo>
                  <a:cubicBezTo>
                    <a:pt x="574" y="1223"/>
                    <a:pt x="287" y="1217"/>
                    <a:pt x="0" y="1206"/>
                  </a:cubicBezTo>
                  <a:lnTo>
                    <a:pt x="0" y="1206"/>
                  </a:lnTo>
                  <a:lnTo>
                    <a:pt x="312" y="6797"/>
                  </a:lnTo>
                  <a:cubicBezTo>
                    <a:pt x="1355" y="7391"/>
                    <a:pt x="2563" y="7572"/>
                    <a:pt x="3647" y="7572"/>
                  </a:cubicBezTo>
                  <a:cubicBezTo>
                    <a:pt x="5332" y="7572"/>
                    <a:pt x="6718" y="7135"/>
                    <a:pt x="6718" y="7135"/>
                  </a:cubicBezTo>
                  <a:cubicBezTo>
                    <a:pt x="7142" y="6076"/>
                    <a:pt x="7462" y="2509"/>
                    <a:pt x="7641"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6"/>
            <p:cNvSpPr/>
            <p:nvPr/>
          </p:nvSpPr>
          <p:spPr>
            <a:xfrm>
              <a:off x="2189199" y="3038931"/>
              <a:ext cx="273052" cy="134826"/>
            </a:xfrm>
            <a:custGeom>
              <a:rect b="b" l="l" r="r" t="t"/>
              <a:pathLst>
                <a:path extrusionOk="0" h="3964" w="8028">
                  <a:moveTo>
                    <a:pt x="1" y="1"/>
                  </a:moveTo>
                  <a:lnTo>
                    <a:pt x="222" y="3947"/>
                  </a:lnTo>
                  <a:cubicBezTo>
                    <a:pt x="508" y="3958"/>
                    <a:pt x="795" y="3964"/>
                    <a:pt x="1083" y="3964"/>
                  </a:cubicBezTo>
                  <a:cubicBezTo>
                    <a:pt x="3399" y="3964"/>
                    <a:pt x="5781" y="3601"/>
                    <a:pt x="7863" y="2740"/>
                  </a:cubicBezTo>
                  <a:cubicBezTo>
                    <a:pt x="7970" y="1254"/>
                    <a:pt x="8027" y="140"/>
                    <a:pt x="8027" y="140"/>
                  </a:cubicBezTo>
                  <a:lnTo>
                    <a:pt x="1" y="1"/>
                  </a:ln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6"/>
            <p:cNvSpPr/>
            <p:nvPr/>
          </p:nvSpPr>
          <p:spPr>
            <a:xfrm>
              <a:off x="2203892" y="3444019"/>
              <a:ext cx="378491" cy="67005"/>
            </a:xfrm>
            <a:custGeom>
              <a:rect b="b" l="l" r="r" t="t"/>
              <a:pathLst>
                <a:path extrusionOk="0" h="1970" w="11128">
                  <a:moveTo>
                    <a:pt x="2849" y="1"/>
                  </a:moveTo>
                  <a:cubicBezTo>
                    <a:pt x="1218" y="1"/>
                    <a:pt x="1" y="69"/>
                    <a:pt x="18" y="275"/>
                  </a:cubicBezTo>
                  <a:cubicBezTo>
                    <a:pt x="72" y="892"/>
                    <a:pt x="171" y="1303"/>
                    <a:pt x="171" y="1303"/>
                  </a:cubicBezTo>
                  <a:cubicBezTo>
                    <a:pt x="171" y="1303"/>
                    <a:pt x="1182" y="1540"/>
                    <a:pt x="3407" y="1843"/>
                  </a:cubicBezTo>
                  <a:cubicBezTo>
                    <a:pt x="4055" y="1932"/>
                    <a:pt x="4739" y="1969"/>
                    <a:pt x="5420" y="1969"/>
                  </a:cubicBezTo>
                  <a:cubicBezTo>
                    <a:pt x="7077" y="1969"/>
                    <a:pt x="8708" y="1749"/>
                    <a:pt x="9712" y="1521"/>
                  </a:cubicBezTo>
                  <a:cubicBezTo>
                    <a:pt x="11128" y="1197"/>
                    <a:pt x="11027" y="275"/>
                    <a:pt x="11027" y="275"/>
                  </a:cubicBezTo>
                  <a:cubicBezTo>
                    <a:pt x="11027" y="275"/>
                    <a:pt x="6110" y="1"/>
                    <a:pt x="28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6"/>
            <p:cNvSpPr/>
            <p:nvPr/>
          </p:nvSpPr>
          <p:spPr>
            <a:xfrm>
              <a:off x="2441742" y="3395211"/>
              <a:ext cx="142308" cy="99385"/>
            </a:xfrm>
            <a:custGeom>
              <a:rect b="b" l="l" r="r" t="t"/>
              <a:pathLst>
                <a:path extrusionOk="0" h="2922" w="4184">
                  <a:moveTo>
                    <a:pt x="1546" y="0"/>
                  </a:moveTo>
                  <a:cubicBezTo>
                    <a:pt x="802" y="888"/>
                    <a:pt x="294" y="1876"/>
                    <a:pt x="1" y="2922"/>
                  </a:cubicBezTo>
                  <a:cubicBezTo>
                    <a:pt x="2325" y="2804"/>
                    <a:pt x="4184" y="2389"/>
                    <a:pt x="4034" y="1710"/>
                  </a:cubicBezTo>
                  <a:cubicBezTo>
                    <a:pt x="3877" y="1003"/>
                    <a:pt x="2671" y="409"/>
                    <a:pt x="15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6"/>
            <p:cNvSpPr/>
            <p:nvPr/>
          </p:nvSpPr>
          <p:spPr>
            <a:xfrm>
              <a:off x="2195321" y="3363342"/>
              <a:ext cx="298970" cy="132411"/>
            </a:xfrm>
            <a:custGeom>
              <a:rect b="b" l="l" r="r" t="t"/>
              <a:pathLst>
                <a:path extrusionOk="0" h="3893" w="8790">
                  <a:moveTo>
                    <a:pt x="354" y="0"/>
                  </a:moveTo>
                  <a:cubicBezTo>
                    <a:pt x="1" y="1349"/>
                    <a:pt x="354" y="3254"/>
                    <a:pt x="354" y="3254"/>
                  </a:cubicBezTo>
                  <a:cubicBezTo>
                    <a:pt x="1735" y="3686"/>
                    <a:pt x="3855" y="3892"/>
                    <a:pt x="5862" y="3892"/>
                  </a:cubicBezTo>
                  <a:cubicBezTo>
                    <a:pt x="6332" y="3892"/>
                    <a:pt x="6796" y="3881"/>
                    <a:pt x="7244" y="3859"/>
                  </a:cubicBezTo>
                  <a:cubicBezTo>
                    <a:pt x="7537" y="2813"/>
                    <a:pt x="8047" y="1825"/>
                    <a:pt x="8790" y="937"/>
                  </a:cubicBezTo>
                  <a:cubicBezTo>
                    <a:pt x="7740" y="557"/>
                    <a:pt x="6760" y="337"/>
                    <a:pt x="6760" y="337"/>
                  </a:cubicBezTo>
                  <a:cubicBezTo>
                    <a:pt x="5796" y="602"/>
                    <a:pt x="4883" y="699"/>
                    <a:pt x="4065" y="699"/>
                  </a:cubicBezTo>
                  <a:cubicBezTo>
                    <a:pt x="1868" y="699"/>
                    <a:pt x="354" y="0"/>
                    <a:pt x="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6"/>
            <p:cNvSpPr/>
            <p:nvPr/>
          </p:nvSpPr>
          <p:spPr>
            <a:xfrm>
              <a:off x="2429429" y="3312255"/>
              <a:ext cx="76426" cy="83127"/>
            </a:xfrm>
            <a:custGeom>
              <a:rect b="b" l="l" r="r" t="t"/>
              <a:pathLst>
                <a:path extrusionOk="0" h="2444" w="2247">
                  <a:moveTo>
                    <a:pt x="866" y="239"/>
                  </a:moveTo>
                  <a:cubicBezTo>
                    <a:pt x="1169" y="239"/>
                    <a:pt x="768" y="1253"/>
                    <a:pt x="716" y="1352"/>
                  </a:cubicBezTo>
                  <a:cubicBezTo>
                    <a:pt x="632" y="1514"/>
                    <a:pt x="542" y="1670"/>
                    <a:pt x="448" y="1824"/>
                  </a:cubicBezTo>
                  <a:lnTo>
                    <a:pt x="448" y="1824"/>
                  </a:lnTo>
                  <a:cubicBezTo>
                    <a:pt x="446" y="1665"/>
                    <a:pt x="448" y="1505"/>
                    <a:pt x="457" y="1346"/>
                  </a:cubicBezTo>
                  <a:cubicBezTo>
                    <a:pt x="471" y="1091"/>
                    <a:pt x="457" y="430"/>
                    <a:pt x="732" y="282"/>
                  </a:cubicBezTo>
                  <a:cubicBezTo>
                    <a:pt x="787" y="252"/>
                    <a:pt x="831" y="239"/>
                    <a:pt x="866" y="239"/>
                  </a:cubicBezTo>
                  <a:close/>
                  <a:moveTo>
                    <a:pt x="1515" y="1180"/>
                  </a:moveTo>
                  <a:cubicBezTo>
                    <a:pt x="1689" y="1180"/>
                    <a:pt x="1752" y="1375"/>
                    <a:pt x="1642" y="1539"/>
                  </a:cubicBezTo>
                  <a:cubicBezTo>
                    <a:pt x="1403" y="1893"/>
                    <a:pt x="960" y="2052"/>
                    <a:pt x="544" y="2163"/>
                  </a:cubicBezTo>
                  <a:lnTo>
                    <a:pt x="544" y="2163"/>
                  </a:lnTo>
                  <a:cubicBezTo>
                    <a:pt x="685" y="1932"/>
                    <a:pt x="836" y="1702"/>
                    <a:pt x="1026" y="1512"/>
                  </a:cubicBezTo>
                  <a:cubicBezTo>
                    <a:pt x="1137" y="1401"/>
                    <a:pt x="1284" y="1232"/>
                    <a:pt x="1438" y="1191"/>
                  </a:cubicBezTo>
                  <a:cubicBezTo>
                    <a:pt x="1466" y="1184"/>
                    <a:pt x="1491" y="1180"/>
                    <a:pt x="1515" y="1180"/>
                  </a:cubicBezTo>
                  <a:close/>
                  <a:moveTo>
                    <a:pt x="824" y="0"/>
                  </a:moveTo>
                  <a:cubicBezTo>
                    <a:pt x="0" y="0"/>
                    <a:pt x="141" y="1788"/>
                    <a:pt x="158" y="2296"/>
                  </a:cubicBezTo>
                  <a:cubicBezTo>
                    <a:pt x="162" y="2394"/>
                    <a:pt x="240" y="2443"/>
                    <a:pt x="317" y="2443"/>
                  </a:cubicBezTo>
                  <a:cubicBezTo>
                    <a:pt x="378" y="2443"/>
                    <a:pt x="437" y="2413"/>
                    <a:pt x="457" y="2353"/>
                  </a:cubicBezTo>
                  <a:lnTo>
                    <a:pt x="457" y="2353"/>
                  </a:lnTo>
                  <a:cubicBezTo>
                    <a:pt x="1080" y="2273"/>
                    <a:pt x="2246" y="1912"/>
                    <a:pt x="1934" y="1120"/>
                  </a:cubicBezTo>
                  <a:cubicBezTo>
                    <a:pt x="1878" y="979"/>
                    <a:pt x="1734" y="925"/>
                    <a:pt x="1585" y="925"/>
                  </a:cubicBezTo>
                  <a:cubicBezTo>
                    <a:pt x="1468" y="925"/>
                    <a:pt x="1347" y="958"/>
                    <a:pt x="1262" y="1008"/>
                  </a:cubicBezTo>
                  <a:cubicBezTo>
                    <a:pt x="1203" y="1042"/>
                    <a:pt x="1147" y="1080"/>
                    <a:pt x="1093" y="1120"/>
                  </a:cubicBezTo>
                  <a:lnTo>
                    <a:pt x="1093" y="1120"/>
                  </a:lnTo>
                  <a:cubicBezTo>
                    <a:pt x="1324" y="561"/>
                    <a:pt x="1400" y="25"/>
                    <a:pt x="848" y="1"/>
                  </a:cubicBezTo>
                  <a:cubicBezTo>
                    <a:pt x="840" y="0"/>
                    <a:pt x="832" y="0"/>
                    <a:pt x="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6"/>
            <p:cNvSpPr/>
            <p:nvPr/>
          </p:nvSpPr>
          <p:spPr>
            <a:xfrm>
              <a:off x="1773362" y="3038931"/>
              <a:ext cx="272950" cy="142921"/>
            </a:xfrm>
            <a:custGeom>
              <a:rect b="b" l="l" r="r" t="t"/>
              <a:pathLst>
                <a:path extrusionOk="0" h="4202" w="8025">
                  <a:moveTo>
                    <a:pt x="8025" y="1"/>
                  </a:moveTo>
                  <a:lnTo>
                    <a:pt x="0" y="140"/>
                  </a:lnTo>
                  <a:cubicBezTo>
                    <a:pt x="0" y="140"/>
                    <a:pt x="97" y="2050"/>
                    <a:pt x="276" y="4202"/>
                  </a:cubicBezTo>
                  <a:cubicBezTo>
                    <a:pt x="2918" y="4179"/>
                    <a:pt x="5541" y="3368"/>
                    <a:pt x="7906" y="2125"/>
                  </a:cubicBezTo>
                  <a:lnTo>
                    <a:pt x="8025" y="1"/>
                  </a:ln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6"/>
            <p:cNvSpPr/>
            <p:nvPr/>
          </p:nvSpPr>
          <p:spPr>
            <a:xfrm>
              <a:off x="1782750" y="3111275"/>
              <a:ext cx="259549" cy="278494"/>
            </a:xfrm>
            <a:custGeom>
              <a:rect b="b" l="l" r="r" t="t"/>
              <a:pathLst>
                <a:path extrusionOk="0" h="8188" w="7631">
                  <a:moveTo>
                    <a:pt x="7630" y="0"/>
                  </a:moveTo>
                  <a:cubicBezTo>
                    <a:pt x="5265" y="1243"/>
                    <a:pt x="2642" y="2054"/>
                    <a:pt x="0" y="2076"/>
                  </a:cubicBezTo>
                  <a:cubicBezTo>
                    <a:pt x="187" y="4344"/>
                    <a:pt x="464" y="6884"/>
                    <a:pt x="809" y="7750"/>
                  </a:cubicBezTo>
                  <a:cubicBezTo>
                    <a:pt x="809" y="7750"/>
                    <a:pt x="2195" y="8187"/>
                    <a:pt x="3881" y="8187"/>
                  </a:cubicBezTo>
                  <a:cubicBezTo>
                    <a:pt x="4965" y="8187"/>
                    <a:pt x="6172" y="8006"/>
                    <a:pt x="7215" y="7412"/>
                  </a:cubicBezTo>
                  <a:lnTo>
                    <a:pt x="7630" y="0"/>
                  </a:ln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6"/>
            <p:cNvSpPr/>
            <p:nvPr/>
          </p:nvSpPr>
          <p:spPr>
            <a:xfrm>
              <a:off x="1653196" y="3444019"/>
              <a:ext cx="378491" cy="67005"/>
            </a:xfrm>
            <a:custGeom>
              <a:rect b="b" l="l" r="r" t="t"/>
              <a:pathLst>
                <a:path extrusionOk="0" h="1970" w="11128">
                  <a:moveTo>
                    <a:pt x="8280" y="1"/>
                  </a:moveTo>
                  <a:cubicBezTo>
                    <a:pt x="5018" y="1"/>
                    <a:pt x="102" y="275"/>
                    <a:pt x="102" y="275"/>
                  </a:cubicBezTo>
                  <a:cubicBezTo>
                    <a:pt x="102" y="275"/>
                    <a:pt x="1" y="1197"/>
                    <a:pt x="1416" y="1521"/>
                  </a:cubicBezTo>
                  <a:cubicBezTo>
                    <a:pt x="2421" y="1749"/>
                    <a:pt x="4051" y="1969"/>
                    <a:pt x="5708" y="1969"/>
                  </a:cubicBezTo>
                  <a:cubicBezTo>
                    <a:pt x="6388" y="1969"/>
                    <a:pt x="7073" y="1932"/>
                    <a:pt x="7721" y="1843"/>
                  </a:cubicBezTo>
                  <a:cubicBezTo>
                    <a:pt x="9947" y="1540"/>
                    <a:pt x="10957" y="1303"/>
                    <a:pt x="10957" y="1303"/>
                  </a:cubicBezTo>
                  <a:cubicBezTo>
                    <a:pt x="10957" y="1303"/>
                    <a:pt x="11057" y="892"/>
                    <a:pt x="11110" y="275"/>
                  </a:cubicBezTo>
                  <a:cubicBezTo>
                    <a:pt x="11128" y="69"/>
                    <a:pt x="9910" y="1"/>
                    <a:pt x="82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6"/>
            <p:cNvSpPr/>
            <p:nvPr/>
          </p:nvSpPr>
          <p:spPr>
            <a:xfrm>
              <a:off x="1651495" y="3395211"/>
              <a:ext cx="142342" cy="99385"/>
            </a:xfrm>
            <a:custGeom>
              <a:rect b="b" l="l" r="r" t="t"/>
              <a:pathLst>
                <a:path extrusionOk="0" h="2922" w="4185">
                  <a:moveTo>
                    <a:pt x="2640" y="0"/>
                  </a:moveTo>
                  <a:cubicBezTo>
                    <a:pt x="1513" y="409"/>
                    <a:pt x="308" y="1003"/>
                    <a:pt x="152" y="1710"/>
                  </a:cubicBezTo>
                  <a:cubicBezTo>
                    <a:pt x="1" y="2389"/>
                    <a:pt x="1861" y="2804"/>
                    <a:pt x="4185" y="2922"/>
                  </a:cubicBezTo>
                  <a:cubicBezTo>
                    <a:pt x="3892" y="1876"/>
                    <a:pt x="3383" y="888"/>
                    <a:pt x="26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6"/>
            <p:cNvSpPr/>
            <p:nvPr/>
          </p:nvSpPr>
          <p:spPr>
            <a:xfrm>
              <a:off x="1741254" y="3363342"/>
              <a:ext cx="298936" cy="132411"/>
            </a:xfrm>
            <a:custGeom>
              <a:rect b="b" l="l" r="r" t="t"/>
              <a:pathLst>
                <a:path extrusionOk="0" h="3893" w="8789">
                  <a:moveTo>
                    <a:pt x="8435" y="0"/>
                  </a:moveTo>
                  <a:cubicBezTo>
                    <a:pt x="8435" y="0"/>
                    <a:pt x="6922" y="699"/>
                    <a:pt x="4724" y="699"/>
                  </a:cubicBezTo>
                  <a:cubicBezTo>
                    <a:pt x="3906" y="699"/>
                    <a:pt x="2994" y="602"/>
                    <a:pt x="2029" y="337"/>
                  </a:cubicBezTo>
                  <a:cubicBezTo>
                    <a:pt x="2029" y="337"/>
                    <a:pt x="1050" y="557"/>
                    <a:pt x="1" y="937"/>
                  </a:cubicBezTo>
                  <a:cubicBezTo>
                    <a:pt x="744" y="1825"/>
                    <a:pt x="1253" y="2813"/>
                    <a:pt x="1546" y="3859"/>
                  </a:cubicBezTo>
                  <a:cubicBezTo>
                    <a:pt x="1993" y="3881"/>
                    <a:pt x="2457" y="3892"/>
                    <a:pt x="2928" y="3892"/>
                  </a:cubicBezTo>
                  <a:cubicBezTo>
                    <a:pt x="4935" y="3892"/>
                    <a:pt x="7055" y="3686"/>
                    <a:pt x="8435" y="3254"/>
                  </a:cubicBezTo>
                  <a:cubicBezTo>
                    <a:pt x="8435" y="3254"/>
                    <a:pt x="8789" y="1349"/>
                    <a:pt x="8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6"/>
            <p:cNvSpPr/>
            <p:nvPr/>
          </p:nvSpPr>
          <p:spPr>
            <a:xfrm>
              <a:off x="1729554" y="3312255"/>
              <a:ext cx="76562" cy="83127"/>
            </a:xfrm>
            <a:custGeom>
              <a:rect b="b" l="l" r="r" t="t"/>
              <a:pathLst>
                <a:path extrusionOk="0" h="2444" w="2251">
                  <a:moveTo>
                    <a:pt x="1387" y="239"/>
                  </a:moveTo>
                  <a:cubicBezTo>
                    <a:pt x="1421" y="239"/>
                    <a:pt x="1465" y="252"/>
                    <a:pt x="1520" y="282"/>
                  </a:cubicBezTo>
                  <a:cubicBezTo>
                    <a:pt x="1795" y="430"/>
                    <a:pt x="1780" y="1091"/>
                    <a:pt x="1795" y="1346"/>
                  </a:cubicBezTo>
                  <a:cubicBezTo>
                    <a:pt x="1804" y="1505"/>
                    <a:pt x="1806" y="1665"/>
                    <a:pt x="1804" y="1825"/>
                  </a:cubicBezTo>
                  <a:lnTo>
                    <a:pt x="1804" y="1825"/>
                  </a:lnTo>
                  <a:cubicBezTo>
                    <a:pt x="1711" y="1670"/>
                    <a:pt x="1620" y="1514"/>
                    <a:pt x="1536" y="1352"/>
                  </a:cubicBezTo>
                  <a:cubicBezTo>
                    <a:pt x="1485" y="1253"/>
                    <a:pt x="1082" y="239"/>
                    <a:pt x="1387" y="239"/>
                  </a:cubicBezTo>
                  <a:close/>
                  <a:moveTo>
                    <a:pt x="737" y="1180"/>
                  </a:moveTo>
                  <a:cubicBezTo>
                    <a:pt x="761" y="1180"/>
                    <a:pt x="787" y="1184"/>
                    <a:pt x="814" y="1191"/>
                  </a:cubicBezTo>
                  <a:cubicBezTo>
                    <a:pt x="969" y="1232"/>
                    <a:pt x="1115" y="1401"/>
                    <a:pt x="1225" y="1512"/>
                  </a:cubicBezTo>
                  <a:cubicBezTo>
                    <a:pt x="1387" y="1673"/>
                    <a:pt x="1520" y="1863"/>
                    <a:pt x="1643" y="2058"/>
                  </a:cubicBezTo>
                  <a:lnTo>
                    <a:pt x="1643" y="2058"/>
                  </a:lnTo>
                  <a:cubicBezTo>
                    <a:pt x="1666" y="2095"/>
                    <a:pt x="1687" y="2130"/>
                    <a:pt x="1707" y="2163"/>
                  </a:cubicBezTo>
                  <a:lnTo>
                    <a:pt x="1707" y="2163"/>
                  </a:lnTo>
                  <a:cubicBezTo>
                    <a:pt x="1292" y="2052"/>
                    <a:pt x="849" y="1893"/>
                    <a:pt x="609" y="1539"/>
                  </a:cubicBezTo>
                  <a:cubicBezTo>
                    <a:pt x="499" y="1375"/>
                    <a:pt x="561" y="1180"/>
                    <a:pt x="737" y="1180"/>
                  </a:cubicBezTo>
                  <a:close/>
                  <a:moveTo>
                    <a:pt x="1426" y="0"/>
                  </a:moveTo>
                  <a:cubicBezTo>
                    <a:pt x="1418" y="0"/>
                    <a:pt x="1409" y="0"/>
                    <a:pt x="1401" y="1"/>
                  </a:cubicBezTo>
                  <a:cubicBezTo>
                    <a:pt x="849" y="25"/>
                    <a:pt x="925" y="561"/>
                    <a:pt x="1157" y="1120"/>
                  </a:cubicBezTo>
                  <a:lnTo>
                    <a:pt x="1157" y="1120"/>
                  </a:lnTo>
                  <a:cubicBezTo>
                    <a:pt x="1103" y="1080"/>
                    <a:pt x="1046" y="1042"/>
                    <a:pt x="988" y="1008"/>
                  </a:cubicBezTo>
                  <a:cubicBezTo>
                    <a:pt x="903" y="958"/>
                    <a:pt x="782" y="925"/>
                    <a:pt x="664" y="925"/>
                  </a:cubicBezTo>
                  <a:cubicBezTo>
                    <a:pt x="515" y="925"/>
                    <a:pt x="372" y="979"/>
                    <a:pt x="316" y="1120"/>
                  </a:cubicBezTo>
                  <a:cubicBezTo>
                    <a:pt x="1" y="1913"/>
                    <a:pt x="1173" y="2274"/>
                    <a:pt x="1795" y="2353"/>
                  </a:cubicBezTo>
                  <a:lnTo>
                    <a:pt x="1795" y="2353"/>
                  </a:lnTo>
                  <a:cubicBezTo>
                    <a:pt x="1816" y="2413"/>
                    <a:pt x="1874" y="2443"/>
                    <a:pt x="1934" y="2443"/>
                  </a:cubicBezTo>
                  <a:cubicBezTo>
                    <a:pt x="2011" y="2443"/>
                    <a:pt x="2090" y="2394"/>
                    <a:pt x="2092" y="2296"/>
                  </a:cubicBezTo>
                  <a:cubicBezTo>
                    <a:pt x="2109" y="1788"/>
                    <a:pt x="2250" y="0"/>
                    <a:pt x="14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6"/>
            <p:cNvSpPr/>
            <p:nvPr/>
          </p:nvSpPr>
          <p:spPr>
            <a:xfrm>
              <a:off x="2726494" y="985324"/>
              <a:ext cx="340" cy="2075"/>
            </a:xfrm>
            <a:custGeom>
              <a:rect b="b" l="l" r="r" t="t"/>
              <a:pathLst>
                <a:path extrusionOk="0" h="61" w="10">
                  <a:moveTo>
                    <a:pt x="10" y="1"/>
                  </a:moveTo>
                  <a:cubicBezTo>
                    <a:pt x="5" y="35"/>
                    <a:pt x="0" y="61"/>
                    <a:pt x="0" y="61"/>
                  </a:cubicBezTo>
                  <a:cubicBezTo>
                    <a:pt x="0" y="61"/>
                    <a:pt x="5" y="37"/>
                    <a:pt x="10"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6"/>
            <p:cNvSpPr/>
            <p:nvPr/>
          </p:nvSpPr>
          <p:spPr>
            <a:xfrm>
              <a:off x="2411947" y="1462553"/>
              <a:ext cx="286997" cy="369818"/>
            </a:xfrm>
            <a:custGeom>
              <a:rect b="b" l="l" r="r" t="t"/>
              <a:pathLst>
                <a:path extrusionOk="0" h="10873" w="8438">
                  <a:moveTo>
                    <a:pt x="8438" y="1"/>
                  </a:moveTo>
                  <a:lnTo>
                    <a:pt x="8438" y="1"/>
                  </a:lnTo>
                  <a:cubicBezTo>
                    <a:pt x="6311" y="1328"/>
                    <a:pt x="3964" y="2137"/>
                    <a:pt x="1456" y="2137"/>
                  </a:cubicBezTo>
                  <a:cubicBezTo>
                    <a:pt x="977" y="2137"/>
                    <a:pt x="491" y="2108"/>
                    <a:pt x="0" y="2047"/>
                  </a:cubicBezTo>
                  <a:lnTo>
                    <a:pt x="0" y="2047"/>
                  </a:lnTo>
                  <a:lnTo>
                    <a:pt x="1613" y="10873"/>
                  </a:lnTo>
                  <a:cubicBezTo>
                    <a:pt x="3611" y="9150"/>
                    <a:pt x="6391" y="4745"/>
                    <a:pt x="8438" y="1"/>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6"/>
            <p:cNvSpPr/>
            <p:nvPr/>
          </p:nvSpPr>
          <p:spPr>
            <a:xfrm>
              <a:off x="2407695" y="867879"/>
              <a:ext cx="416891" cy="667427"/>
            </a:xfrm>
            <a:custGeom>
              <a:rect b="b" l="l" r="r" t="t"/>
              <a:pathLst>
                <a:path extrusionOk="0" h="19623" w="12257">
                  <a:moveTo>
                    <a:pt x="9065" y="1"/>
                  </a:moveTo>
                  <a:cubicBezTo>
                    <a:pt x="8285" y="1"/>
                    <a:pt x="7755" y="3092"/>
                    <a:pt x="7755" y="3092"/>
                  </a:cubicBezTo>
                  <a:cubicBezTo>
                    <a:pt x="7755" y="3092"/>
                    <a:pt x="8209" y="58"/>
                    <a:pt x="7400" y="8"/>
                  </a:cubicBezTo>
                  <a:cubicBezTo>
                    <a:pt x="7394" y="7"/>
                    <a:pt x="7389" y="7"/>
                    <a:pt x="7383" y="7"/>
                  </a:cubicBezTo>
                  <a:cubicBezTo>
                    <a:pt x="6589" y="7"/>
                    <a:pt x="6439" y="3514"/>
                    <a:pt x="6439" y="3514"/>
                  </a:cubicBezTo>
                  <a:cubicBezTo>
                    <a:pt x="6439" y="3514"/>
                    <a:pt x="6300" y="2417"/>
                    <a:pt x="5753" y="2417"/>
                  </a:cubicBezTo>
                  <a:cubicBezTo>
                    <a:pt x="5642" y="2417"/>
                    <a:pt x="5514" y="2462"/>
                    <a:pt x="5368" y="2570"/>
                  </a:cubicBezTo>
                  <a:cubicBezTo>
                    <a:pt x="4498" y="3210"/>
                    <a:pt x="6238" y="6127"/>
                    <a:pt x="6238" y="6127"/>
                  </a:cubicBezTo>
                  <a:cubicBezTo>
                    <a:pt x="6238" y="6127"/>
                    <a:pt x="6238" y="6633"/>
                    <a:pt x="5443" y="9419"/>
                  </a:cubicBezTo>
                  <a:cubicBezTo>
                    <a:pt x="4646" y="12204"/>
                    <a:pt x="1" y="18848"/>
                    <a:pt x="1" y="18848"/>
                  </a:cubicBezTo>
                  <a:lnTo>
                    <a:pt x="125" y="19532"/>
                  </a:lnTo>
                  <a:cubicBezTo>
                    <a:pt x="617" y="19593"/>
                    <a:pt x="1102" y="19622"/>
                    <a:pt x="1582" y="19622"/>
                  </a:cubicBezTo>
                  <a:cubicBezTo>
                    <a:pt x="4090" y="19622"/>
                    <a:pt x="6436" y="18813"/>
                    <a:pt x="8563" y="17486"/>
                  </a:cubicBezTo>
                  <a:cubicBezTo>
                    <a:pt x="9364" y="15626"/>
                    <a:pt x="10052" y="13716"/>
                    <a:pt x="10536" y="11894"/>
                  </a:cubicBezTo>
                  <a:cubicBezTo>
                    <a:pt x="12256" y="5419"/>
                    <a:pt x="11245" y="564"/>
                    <a:pt x="10536" y="514"/>
                  </a:cubicBezTo>
                  <a:cubicBezTo>
                    <a:pt x="10530" y="513"/>
                    <a:pt x="10525" y="513"/>
                    <a:pt x="10519" y="513"/>
                  </a:cubicBezTo>
                  <a:cubicBezTo>
                    <a:pt x="9877" y="513"/>
                    <a:pt x="9447" y="3049"/>
                    <a:pt x="9383" y="3454"/>
                  </a:cubicBezTo>
                  <a:cubicBezTo>
                    <a:pt x="9450" y="3019"/>
                    <a:pt x="9869" y="147"/>
                    <a:pt x="9120" y="6"/>
                  </a:cubicBezTo>
                  <a:cubicBezTo>
                    <a:pt x="9101" y="2"/>
                    <a:pt x="9083" y="1"/>
                    <a:pt x="9065"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6"/>
            <p:cNvSpPr/>
            <p:nvPr/>
          </p:nvSpPr>
          <p:spPr>
            <a:xfrm>
              <a:off x="1883631" y="1618092"/>
              <a:ext cx="34" cy="34"/>
            </a:xfrm>
            <a:custGeom>
              <a:rect b="b" l="l" r="r" t="t"/>
              <a:pathLst>
                <a:path extrusionOk="0" h="1" w="1">
                  <a:moveTo>
                    <a:pt x="1" y="1"/>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6"/>
            <p:cNvSpPr/>
            <p:nvPr/>
          </p:nvSpPr>
          <p:spPr>
            <a:xfrm>
              <a:off x="1369158" y="1113551"/>
              <a:ext cx="189790" cy="120370"/>
            </a:xfrm>
            <a:custGeom>
              <a:rect b="b" l="l" r="r" t="t"/>
              <a:pathLst>
                <a:path extrusionOk="0" h="3539" w="5580">
                  <a:moveTo>
                    <a:pt x="3047" y="1"/>
                  </a:moveTo>
                  <a:cubicBezTo>
                    <a:pt x="1974" y="1"/>
                    <a:pt x="902" y="316"/>
                    <a:pt x="0" y="948"/>
                  </a:cubicBezTo>
                  <a:cubicBezTo>
                    <a:pt x="196" y="2256"/>
                    <a:pt x="1270" y="3538"/>
                    <a:pt x="3292" y="3538"/>
                  </a:cubicBezTo>
                  <a:cubicBezTo>
                    <a:pt x="3952" y="3538"/>
                    <a:pt x="4714" y="3402"/>
                    <a:pt x="5580" y="3084"/>
                  </a:cubicBezTo>
                  <a:lnTo>
                    <a:pt x="5580" y="629"/>
                  </a:lnTo>
                  <a:cubicBezTo>
                    <a:pt x="4797" y="211"/>
                    <a:pt x="3922" y="1"/>
                    <a:pt x="3047"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6"/>
            <p:cNvSpPr/>
            <p:nvPr/>
          </p:nvSpPr>
          <p:spPr>
            <a:xfrm>
              <a:off x="1364158" y="1045390"/>
              <a:ext cx="194790" cy="100405"/>
            </a:xfrm>
            <a:custGeom>
              <a:rect b="b" l="l" r="r" t="t"/>
              <a:pathLst>
                <a:path extrusionOk="0" h="2952" w="5727">
                  <a:moveTo>
                    <a:pt x="2980" y="0"/>
                  </a:moveTo>
                  <a:cubicBezTo>
                    <a:pt x="2408" y="0"/>
                    <a:pt x="1792" y="130"/>
                    <a:pt x="1175" y="486"/>
                  </a:cubicBezTo>
                  <a:cubicBezTo>
                    <a:pt x="350" y="962"/>
                    <a:pt x="0" y="1963"/>
                    <a:pt x="147" y="2952"/>
                  </a:cubicBezTo>
                  <a:cubicBezTo>
                    <a:pt x="1049" y="2320"/>
                    <a:pt x="2121" y="2005"/>
                    <a:pt x="3194" y="2005"/>
                  </a:cubicBezTo>
                  <a:cubicBezTo>
                    <a:pt x="4069" y="2005"/>
                    <a:pt x="4944" y="2215"/>
                    <a:pt x="5727" y="2633"/>
                  </a:cubicBezTo>
                  <a:lnTo>
                    <a:pt x="5727" y="941"/>
                  </a:lnTo>
                  <a:cubicBezTo>
                    <a:pt x="5727" y="941"/>
                    <a:pt x="4517" y="0"/>
                    <a:pt x="2980"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6"/>
            <p:cNvSpPr/>
            <p:nvPr/>
          </p:nvSpPr>
          <p:spPr>
            <a:xfrm>
              <a:off x="1425584" y="1118415"/>
              <a:ext cx="118159" cy="100337"/>
            </a:xfrm>
            <a:custGeom>
              <a:rect b="b" l="l" r="r" t="t"/>
              <a:pathLst>
                <a:path extrusionOk="0" h="2950" w="3474">
                  <a:moveTo>
                    <a:pt x="1509" y="1"/>
                  </a:moveTo>
                  <a:cubicBezTo>
                    <a:pt x="993" y="1"/>
                    <a:pt x="457" y="118"/>
                    <a:pt x="38" y="222"/>
                  </a:cubicBezTo>
                  <a:cubicBezTo>
                    <a:pt x="1" y="233"/>
                    <a:pt x="8" y="289"/>
                    <a:pt x="45" y="289"/>
                  </a:cubicBezTo>
                  <a:cubicBezTo>
                    <a:pt x="50" y="289"/>
                    <a:pt x="55" y="289"/>
                    <a:pt x="59" y="289"/>
                  </a:cubicBezTo>
                  <a:cubicBezTo>
                    <a:pt x="526" y="289"/>
                    <a:pt x="1039" y="187"/>
                    <a:pt x="1523" y="187"/>
                  </a:cubicBezTo>
                  <a:cubicBezTo>
                    <a:pt x="2033" y="187"/>
                    <a:pt x="2511" y="301"/>
                    <a:pt x="2870" y="771"/>
                  </a:cubicBezTo>
                  <a:cubicBezTo>
                    <a:pt x="3298" y="1334"/>
                    <a:pt x="3227" y="2186"/>
                    <a:pt x="3249" y="2852"/>
                  </a:cubicBezTo>
                  <a:cubicBezTo>
                    <a:pt x="3251" y="2917"/>
                    <a:pt x="3301" y="2950"/>
                    <a:pt x="3350" y="2950"/>
                  </a:cubicBezTo>
                  <a:cubicBezTo>
                    <a:pt x="3400" y="2950"/>
                    <a:pt x="3450" y="2917"/>
                    <a:pt x="3452" y="2852"/>
                  </a:cubicBezTo>
                  <a:cubicBezTo>
                    <a:pt x="3473" y="2058"/>
                    <a:pt x="3436" y="1194"/>
                    <a:pt x="2916" y="551"/>
                  </a:cubicBezTo>
                  <a:cubicBezTo>
                    <a:pt x="2578" y="132"/>
                    <a:pt x="2055" y="1"/>
                    <a:pt x="1509"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6"/>
            <p:cNvSpPr/>
            <p:nvPr/>
          </p:nvSpPr>
          <p:spPr>
            <a:xfrm>
              <a:off x="1475379" y="1146985"/>
              <a:ext cx="68433" cy="40951"/>
            </a:xfrm>
            <a:custGeom>
              <a:rect b="b" l="l" r="r" t="t"/>
              <a:pathLst>
                <a:path extrusionOk="0" h="1204" w="2012">
                  <a:moveTo>
                    <a:pt x="709" y="0"/>
                  </a:moveTo>
                  <a:cubicBezTo>
                    <a:pt x="498" y="0"/>
                    <a:pt x="280" y="73"/>
                    <a:pt x="64" y="244"/>
                  </a:cubicBezTo>
                  <a:cubicBezTo>
                    <a:pt x="1" y="293"/>
                    <a:pt x="60" y="371"/>
                    <a:pt x="125" y="371"/>
                  </a:cubicBezTo>
                  <a:cubicBezTo>
                    <a:pt x="135" y="371"/>
                    <a:pt x="146" y="369"/>
                    <a:pt x="156" y="364"/>
                  </a:cubicBezTo>
                  <a:cubicBezTo>
                    <a:pt x="348" y="276"/>
                    <a:pt x="526" y="219"/>
                    <a:pt x="699" y="219"/>
                  </a:cubicBezTo>
                  <a:cubicBezTo>
                    <a:pt x="876" y="219"/>
                    <a:pt x="1048" y="279"/>
                    <a:pt x="1225" y="425"/>
                  </a:cubicBezTo>
                  <a:cubicBezTo>
                    <a:pt x="1472" y="630"/>
                    <a:pt x="1606" y="925"/>
                    <a:pt x="1808" y="1166"/>
                  </a:cubicBezTo>
                  <a:cubicBezTo>
                    <a:pt x="1830" y="1192"/>
                    <a:pt x="1855" y="1203"/>
                    <a:pt x="1879" y="1203"/>
                  </a:cubicBezTo>
                  <a:cubicBezTo>
                    <a:pt x="1949" y="1203"/>
                    <a:pt x="2012" y="1112"/>
                    <a:pt x="1979" y="1036"/>
                  </a:cubicBezTo>
                  <a:cubicBezTo>
                    <a:pt x="1736" y="482"/>
                    <a:pt x="1250" y="0"/>
                    <a:pt x="709"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6"/>
            <p:cNvSpPr/>
            <p:nvPr/>
          </p:nvSpPr>
          <p:spPr>
            <a:xfrm>
              <a:off x="2419600" y="1113551"/>
              <a:ext cx="189790" cy="120370"/>
            </a:xfrm>
            <a:custGeom>
              <a:rect b="b" l="l" r="r" t="t"/>
              <a:pathLst>
                <a:path extrusionOk="0" h="3539" w="5580">
                  <a:moveTo>
                    <a:pt x="2533" y="1"/>
                  </a:moveTo>
                  <a:cubicBezTo>
                    <a:pt x="1658" y="1"/>
                    <a:pt x="782" y="211"/>
                    <a:pt x="0" y="629"/>
                  </a:cubicBezTo>
                  <a:lnTo>
                    <a:pt x="0" y="3084"/>
                  </a:lnTo>
                  <a:cubicBezTo>
                    <a:pt x="865" y="3402"/>
                    <a:pt x="1627" y="3538"/>
                    <a:pt x="2288" y="3538"/>
                  </a:cubicBezTo>
                  <a:cubicBezTo>
                    <a:pt x="4310" y="3538"/>
                    <a:pt x="5383" y="2256"/>
                    <a:pt x="5579" y="948"/>
                  </a:cubicBezTo>
                  <a:cubicBezTo>
                    <a:pt x="4678" y="316"/>
                    <a:pt x="3606" y="1"/>
                    <a:pt x="2533"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6"/>
            <p:cNvSpPr/>
            <p:nvPr/>
          </p:nvSpPr>
          <p:spPr>
            <a:xfrm>
              <a:off x="2419600" y="1045390"/>
              <a:ext cx="194824" cy="100405"/>
            </a:xfrm>
            <a:custGeom>
              <a:rect b="b" l="l" r="r" t="t"/>
              <a:pathLst>
                <a:path extrusionOk="0" h="2952" w="5728">
                  <a:moveTo>
                    <a:pt x="2747" y="0"/>
                  </a:moveTo>
                  <a:cubicBezTo>
                    <a:pt x="1210" y="0"/>
                    <a:pt x="0" y="941"/>
                    <a:pt x="0" y="941"/>
                  </a:cubicBezTo>
                  <a:lnTo>
                    <a:pt x="0" y="2633"/>
                  </a:lnTo>
                  <a:cubicBezTo>
                    <a:pt x="782" y="2215"/>
                    <a:pt x="1658" y="2005"/>
                    <a:pt x="2533" y="2005"/>
                  </a:cubicBezTo>
                  <a:cubicBezTo>
                    <a:pt x="3606" y="2005"/>
                    <a:pt x="4678" y="2320"/>
                    <a:pt x="5579" y="2952"/>
                  </a:cubicBezTo>
                  <a:cubicBezTo>
                    <a:pt x="5727" y="1963"/>
                    <a:pt x="5377" y="962"/>
                    <a:pt x="4552" y="486"/>
                  </a:cubicBezTo>
                  <a:cubicBezTo>
                    <a:pt x="3935" y="130"/>
                    <a:pt x="3319" y="0"/>
                    <a:pt x="2747"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6"/>
            <p:cNvSpPr/>
            <p:nvPr/>
          </p:nvSpPr>
          <p:spPr>
            <a:xfrm>
              <a:off x="2434905" y="1118789"/>
              <a:ext cx="118091" cy="99997"/>
            </a:xfrm>
            <a:custGeom>
              <a:rect b="b" l="l" r="r" t="t"/>
              <a:pathLst>
                <a:path extrusionOk="0" h="2940" w="3472">
                  <a:moveTo>
                    <a:pt x="2029" y="1"/>
                  </a:moveTo>
                  <a:cubicBezTo>
                    <a:pt x="1535" y="1"/>
                    <a:pt x="1057" y="111"/>
                    <a:pt x="658" y="438"/>
                  </a:cubicBezTo>
                  <a:cubicBezTo>
                    <a:pt x="2" y="975"/>
                    <a:pt x="1" y="2079"/>
                    <a:pt x="22" y="2842"/>
                  </a:cubicBezTo>
                  <a:cubicBezTo>
                    <a:pt x="24" y="2907"/>
                    <a:pt x="74" y="2940"/>
                    <a:pt x="124" y="2940"/>
                  </a:cubicBezTo>
                  <a:cubicBezTo>
                    <a:pt x="173" y="2940"/>
                    <a:pt x="223" y="2907"/>
                    <a:pt x="225" y="2842"/>
                  </a:cubicBezTo>
                  <a:cubicBezTo>
                    <a:pt x="248" y="2130"/>
                    <a:pt x="218" y="1390"/>
                    <a:pt x="604" y="762"/>
                  </a:cubicBezTo>
                  <a:cubicBezTo>
                    <a:pt x="900" y="283"/>
                    <a:pt x="1386" y="164"/>
                    <a:pt x="1909" y="164"/>
                  </a:cubicBezTo>
                  <a:cubicBezTo>
                    <a:pt x="2425" y="164"/>
                    <a:pt x="2977" y="279"/>
                    <a:pt x="3417" y="279"/>
                  </a:cubicBezTo>
                  <a:cubicBezTo>
                    <a:pt x="3421" y="279"/>
                    <a:pt x="3425" y="279"/>
                    <a:pt x="3429" y="279"/>
                  </a:cubicBezTo>
                  <a:cubicBezTo>
                    <a:pt x="3463" y="278"/>
                    <a:pt x="3471" y="222"/>
                    <a:pt x="3435" y="213"/>
                  </a:cubicBezTo>
                  <a:cubicBezTo>
                    <a:pt x="2990" y="103"/>
                    <a:pt x="2503" y="1"/>
                    <a:pt x="2029"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6"/>
            <p:cNvSpPr/>
            <p:nvPr/>
          </p:nvSpPr>
          <p:spPr>
            <a:xfrm>
              <a:off x="2434701" y="1146951"/>
              <a:ext cx="68501" cy="40951"/>
            </a:xfrm>
            <a:custGeom>
              <a:rect b="b" l="l" r="r" t="t"/>
              <a:pathLst>
                <a:path extrusionOk="0" h="1204" w="2014">
                  <a:moveTo>
                    <a:pt x="1304" y="0"/>
                  </a:moveTo>
                  <a:cubicBezTo>
                    <a:pt x="763" y="0"/>
                    <a:pt x="276" y="482"/>
                    <a:pt x="34" y="1036"/>
                  </a:cubicBezTo>
                  <a:cubicBezTo>
                    <a:pt x="0" y="1112"/>
                    <a:pt x="63" y="1203"/>
                    <a:pt x="133" y="1203"/>
                  </a:cubicBezTo>
                  <a:cubicBezTo>
                    <a:pt x="157" y="1203"/>
                    <a:pt x="182" y="1192"/>
                    <a:pt x="205" y="1166"/>
                  </a:cubicBezTo>
                  <a:cubicBezTo>
                    <a:pt x="390" y="946"/>
                    <a:pt x="523" y="695"/>
                    <a:pt x="724" y="485"/>
                  </a:cubicBezTo>
                  <a:cubicBezTo>
                    <a:pt x="905" y="296"/>
                    <a:pt x="1100" y="221"/>
                    <a:pt x="1304" y="221"/>
                  </a:cubicBezTo>
                  <a:cubicBezTo>
                    <a:pt x="1481" y="221"/>
                    <a:pt x="1666" y="277"/>
                    <a:pt x="1856" y="365"/>
                  </a:cubicBezTo>
                  <a:cubicBezTo>
                    <a:pt x="1867" y="370"/>
                    <a:pt x="1877" y="372"/>
                    <a:pt x="1888" y="372"/>
                  </a:cubicBezTo>
                  <a:cubicBezTo>
                    <a:pt x="1953" y="372"/>
                    <a:pt x="2013" y="294"/>
                    <a:pt x="1950" y="244"/>
                  </a:cubicBezTo>
                  <a:cubicBezTo>
                    <a:pt x="1734" y="73"/>
                    <a:pt x="1515" y="0"/>
                    <a:pt x="1304"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6"/>
            <p:cNvSpPr/>
            <p:nvPr/>
          </p:nvSpPr>
          <p:spPr>
            <a:xfrm>
              <a:off x="1899400" y="1527302"/>
              <a:ext cx="221455" cy="115702"/>
            </a:xfrm>
            <a:custGeom>
              <a:rect b="b" l="l" r="r" t="t"/>
              <a:pathLst>
                <a:path extrusionOk="0" h="3037" w="6511">
                  <a:moveTo>
                    <a:pt x="6510" y="0"/>
                  </a:moveTo>
                  <a:cubicBezTo>
                    <a:pt x="4375" y="135"/>
                    <a:pt x="2295" y="508"/>
                    <a:pt x="232" y="1196"/>
                  </a:cubicBezTo>
                  <a:cubicBezTo>
                    <a:pt x="180" y="1423"/>
                    <a:pt x="107" y="1638"/>
                    <a:pt x="0" y="1833"/>
                  </a:cubicBezTo>
                  <a:cubicBezTo>
                    <a:pt x="0" y="1833"/>
                    <a:pt x="1032" y="3036"/>
                    <a:pt x="3243" y="3036"/>
                  </a:cubicBezTo>
                  <a:cubicBezTo>
                    <a:pt x="4128" y="3036"/>
                    <a:pt x="5202" y="2844"/>
                    <a:pt x="6474" y="2304"/>
                  </a:cubicBezTo>
                  <a:cubicBezTo>
                    <a:pt x="6474" y="2304"/>
                    <a:pt x="6406" y="1253"/>
                    <a:pt x="6510" y="0"/>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6"/>
            <p:cNvSpPr/>
            <p:nvPr/>
          </p:nvSpPr>
          <p:spPr>
            <a:xfrm>
              <a:off x="1899400" y="1433851"/>
              <a:ext cx="237645" cy="139018"/>
            </a:xfrm>
            <a:custGeom>
              <a:rect b="b" l="l" r="r" t="t"/>
              <a:pathLst>
                <a:path extrusionOk="0" h="3649" w="6987">
                  <a:moveTo>
                    <a:pt x="6986" y="0"/>
                  </a:moveTo>
                  <a:lnTo>
                    <a:pt x="0" y="577"/>
                  </a:lnTo>
                  <a:cubicBezTo>
                    <a:pt x="0" y="577"/>
                    <a:pt x="541" y="2305"/>
                    <a:pt x="232" y="3649"/>
                  </a:cubicBezTo>
                  <a:cubicBezTo>
                    <a:pt x="2295" y="2961"/>
                    <a:pt x="4375" y="2588"/>
                    <a:pt x="6508" y="2454"/>
                  </a:cubicBezTo>
                  <a:cubicBezTo>
                    <a:pt x="6575" y="1645"/>
                    <a:pt x="6713" y="752"/>
                    <a:pt x="6986"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6"/>
            <p:cNvSpPr/>
            <p:nvPr/>
          </p:nvSpPr>
          <p:spPr>
            <a:xfrm>
              <a:off x="1538302" y="612241"/>
              <a:ext cx="918780" cy="866298"/>
            </a:xfrm>
            <a:custGeom>
              <a:rect b="b" l="l" r="r" t="t"/>
              <a:pathLst>
                <a:path extrusionOk="0" h="25470" w="27013">
                  <a:moveTo>
                    <a:pt x="10178" y="1"/>
                  </a:moveTo>
                  <a:cubicBezTo>
                    <a:pt x="4884" y="1"/>
                    <a:pt x="1" y="2698"/>
                    <a:pt x="242" y="12803"/>
                  </a:cubicBezTo>
                  <a:cubicBezTo>
                    <a:pt x="242" y="12803"/>
                    <a:pt x="107" y="17570"/>
                    <a:pt x="1254" y="19931"/>
                  </a:cubicBezTo>
                  <a:cubicBezTo>
                    <a:pt x="2400" y="22290"/>
                    <a:pt x="6243" y="24920"/>
                    <a:pt x="11368" y="25392"/>
                  </a:cubicBezTo>
                  <a:cubicBezTo>
                    <a:pt x="11931" y="25444"/>
                    <a:pt x="12515" y="25469"/>
                    <a:pt x="13109" y="25469"/>
                  </a:cubicBezTo>
                  <a:cubicBezTo>
                    <a:pt x="17926" y="25469"/>
                    <a:pt x="23474" y="23770"/>
                    <a:pt x="24855" y="20469"/>
                  </a:cubicBezTo>
                  <a:cubicBezTo>
                    <a:pt x="26405" y="16760"/>
                    <a:pt x="27012" y="14198"/>
                    <a:pt x="26539" y="10423"/>
                  </a:cubicBezTo>
                  <a:cubicBezTo>
                    <a:pt x="26068" y="6647"/>
                    <a:pt x="25866" y="4960"/>
                    <a:pt x="22359" y="3276"/>
                  </a:cubicBezTo>
                  <a:cubicBezTo>
                    <a:pt x="20648" y="2453"/>
                    <a:pt x="15226" y="1"/>
                    <a:pt x="10178"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6"/>
            <p:cNvSpPr/>
            <p:nvPr/>
          </p:nvSpPr>
          <p:spPr>
            <a:xfrm>
              <a:off x="1671529" y="1218684"/>
              <a:ext cx="170913" cy="91222"/>
            </a:xfrm>
            <a:custGeom>
              <a:rect b="b" l="l" r="r" t="t"/>
              <a:pathLst>
                <a:path extrusionOk="0" h="2682" w="5025">
                  <a:moveTo>
                    <a:pt x="2512" y="0"/>
                  </a:moveTo>
                  <a:cubicBezTo>
                    <a:pt x="1125" y="0"/>
                    <a:pt x="1" y="601"/>
                    <a:pt x="1" y="1341"/>
                  </a:cubicBezTo>
                  <a:cubicBezTo>
                    <a:pt x="1" y="2081"/>
                    <a:pt x="1125" y="2682"/>
                    <a:pt x="2512" y="2682"/>
                  </a:cubicBezTo>
                  <a:cubicBezTo>
                    <a:pt x="3899" y="2682"/>
                    <a:pt x="5024" y="2081"/>
                    <a:pt x="5024" y="1341"/>
                  </a:cubicBezTo>
                  <a:cubicBezTo>
                    <a:pt x="5024" y="601"/>
                    <a:pt x="3899" y="1"/>
                    <a:pt x="2512"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6"/>
            <p:cNvSpPr/>
            <p:nvPr/>
          </p:nvSpPr>
          <p:spPr>
            <a:xfrm>
              <a:off x="2138792" y="1218684"/>
              <a:ext cx="170879" cy="91222"/>
            </a:xfrm>
            <a:custGeom>
              <a:rect b="b" l="l" r="r" t="t"/>
              <a:pathLst>
                <a:path extrusionOk="0" h="2682" w="5024">
                  <a:moveTo>
                    <a:pt x="2513" y="0"/>
                  </a:moveTo>
                  <a:cubicBezTo>
                    <a:pt x="1125" y="0"/>
                    <a:pt x="1" y="601"/>
                    <a:pt x="1" y="1341"/>
                  </a:cubicBezTo>
                  <a:cubicBezTo>
                    <a:pt x="1" y="2081"/>
                    <a:pt x="1125" y="2682"/>
                    <a:pt x="2513" y="2682"/>
                  </a:cubicBezTo>
                  <a:cubicBezTo>
                    <a:pt x="3899" y="2682"/>
                    <a:pt x="5024" y="2081"/>
                    <a:pt x="5024" y="1341"/>
                  </a:cubicBezTo>
                  <a:cubicBezTo>
                    <a:pt x="5024" y="601"/>
                    <a:pt x="3899" y="0"/>
                    <a:pt x="2513"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6"/>
            <p:cNvSpPr/>
            <p:nvPr/>
          </p:nvSpPr>
          <p:spPr>
            <a:xfrm>
              <a:off x="1489052" y="661695"/>
              <a:ext cx="1061632" cy="415735"/>
            </a:xfrm>
            <a:custGeom>
              <a:rect b="b" l="l" r="r" t="t"/>
              <a:pathLst>
                <a:path extrusionOk="0" h="12223" w="31213">
                  <a:moveTo>
                    <a:pt x="22526" y="1"/>
                  </a:moveTo>
                  <a:cubicBezTo>
                    <a:pt x="22526" y="1781"/>
                    <a:pt x="21586" y="4188"/>
                    <a:pt x="19982" y="4188"/>
                  </a:cubicBezTo>
                  <a:cubicBezTo>
                    <a:pt x="19763" y="4188"/>
                    <a:pt x="19532" y="4143"/>
                    <a:pt x="19290" y="4046"/>
                  </a:cubicBezTo>
                  <a:cubicBezTo>
                    <a:pt x="18076" y="3237"/>
                    <a:pt x="17266" y="1618"/>
                    <a:pt x="16053" y="405"/>
                  </a:cubicBezTo>
                  <a:cubicBezTo>
                    <a:pt x="15575" y="3432"/>
                    <a:pt x="14031" y="4451"/>
                    <a:pt x="12111" y="4451"/>
                  </a:cubicBezTo>
                  <a:cubicBezTo>
                    <a:pt x="9157" y="4451"/>
                    <a:pt x="5315" y="2037"/>
                    <a:pt x="3108" y="810"/>
                  </a:cubicBezTo>
                  <a:cubicBezTo>
                    <a:pt x="1762" y="4176"/>
                    <a:pt x="1809" y="8100"/>
                    <a:pt x="0" y="11421"/>
                  </a:cubicBezTo>
                  <a:cubicBezTo>
                    <a:pt x="1187" y="11655"/>
                    <a:pt x="2055" y="12222"/>
                    <a:pt x="2055" y="12222"/>
                  </a:cubicBezTo>
                  <a:cubicBezTo>
                    <a:pt x="4780" y="11683"/>
                    <a:pt x="4319" y="2361"/>
                    <a:pt x="4319" y="2361"/>
                  </a:cubicBezTo>
                  <a:lnTo>
                    <a:pt x="4319" y="2361"/>
                  </a:lnTo>
                  <a:cubicBezTo>
                    <a:pt x="4319" y="2361"/>
                    <a:pt x="10254" y="6272"/>
                    <a:pt x="13288" y="6541"/>
                  </a:cubicBezTo>
                  <a:cubicBezTo>
                    <a:pt x="13420" y="6552"/>
                    <a:pt x="13547" y="6558"/>
                    <a:pt x="13670" y="6558"/>
                  </a:cubicBezTo>
                  <a:cubicBezTo>
                    <a:pt x="16361" y="6558"/>
                    <a:pt x="16794" y="3844"/>
                    <a:pt x="16794" y="3844"/>
                  </a:cubicBezTo>
                  <a:cubicBezTo>
                    <a:pt x="16794" y="3844"/>
                    <a:pt x="18008" y="5867"/>
                    <a:pt x="20232" y="6070"/>
                  </a:cubicBezTo>
                  <a:cubicBezTo>
                    <a:pt x="20321" y="6078"/>
                    <a:pt x="20407" y="6082"/>
                    <a:pt x="20488" y="6082"/>
                  </a:cubicBezTo>
                  <a:cubicBezTo>
                    <a:pt x="22447" y="6082"/>
                    <a:pt x="22322" y="3844"/>
                    <a:pt x="22322" y="3844"/>
                  </a:cubicBezTo>
                  <a:lnTo>
                    <a:pt x="22322" y="3844"/>
                  </a:lnTo>
                  <a:cubicBezTo>
                    <a:pt x="23518" y="5369"/>
                    <a:pt x="24436" y="5793"/>
                    <a:pt x="25087" y="5793"/>
                  </a:cubicBezTo>
                  <a:cubicBezTo>
                    <a:pt x="25905" y="5793"/>
                    <a:pt x="26302" y="5125"/>
                    <a:pt x="26302" y="5125"/>
                  </a:cubicBezTo>
                  <a:cubicBezTo>
                    <a:pt x="26302" y="5125"/>
                    <a:pt x="26302" y="11397"/>
                    <a:pt x="28434" y="11630"/>
                  </a:cubicBezTo>
                  <a:cubicBezTo>
                    <a:pt x="28543" y="11642"/>
                    <a:pt x="28647" y="11648"/>
                    <a:pt x="28746" y="11648"/>
                  </a:cubicBezTo>
                  <a:cubicBezTo>
                    <a:pt x="30569" y="11648"/>
                    <a:pt x="30594" y="9708"/>
                    <a:pt x="30594" y="9708"/>
                  </a:cubicBezTo>
                  <a:cubicBezTo>
                    <a:pt x="30705" y="9746"/>
                    <a:pt x="30813" y="9763"/>
                    <a:pt x="30916" y="9763"/>
                  </a:cubicBezTo>
                  <a:cubicBezTo>
                    <a:pt x="31019" y="9763"/>
                    <a:pt x="31118" y="9747"/>
                    <a:pt x="31212" y="9719"/>
                  </a:cubicBezTo>
                  <a:cubicBezTo>
                    <a:pt x="29264" y="8237"/>
                    <a:pt x="28557" y="4965"/>
                    <a:pt x="28190" y="2024"/>
                  </a:cubicBezTo>
                  <a:cubicBezTo>
                    <a:pt x="27813" y="2966"/>
                    <a:pt x="27173" y="3294"/>
                    <a:pt x="26475" y="3294"/>
                  </a:cubicBezTo>
                  <a:cubicBezTo>
                    <a:pt x="25672" y="3294"/>
                    <a:pt x="24793" y="2861"/>
                    <a:pt x="24145" y="2429"/>
                  </a:cubicBezTo>
                  <a:cubicBezTo>
                    <a:pt x="23740" y="1619"/>
                    <a:pt x="22526" y="1215"/>
                    <a:pt x="22526" y="1"/>
                  </a:cubicBezTo>
                  <a:close/>
                </a:path>
              </a:pathLst>
            </a:custGeom>
            <a:solidFill>
              <a:srgbClr val="4F2D3A"/>
            </a:solidFill>
            <a:ln cap="flat" cmpd="sng" w="9525">
              <a:solidFill>
                <a:srgbClr val="4F2D3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6"/>
            <p:cNvSpPr/>
            <p:nvPr/>
          </p:nvSpPr>
          <p:spPr>
            <a:xfrm>
              <a:off x="1375246" y="466565"/>
              <a:ext cx="1275605" cy="583620"/>
            </a:xfrm>
            <a:custGeom>
              <a:rect b="b" l="l" r="r" t="t"/>
              <a:pathLst>
                <a:path extrusionOk="0" h="17159" w="37504">
                  <a:moveTo>
                    <a:pt x="18223" y="0"/>
                  </a:moveTo>
                  <a:cubicBezTo>
                    <a:pt x="12925" y="0"/>
                    <a:pt x="7137" y="4184"/>
                    <a:pt x="7137" y="4184"/>
                  </a:cubicBezTo>
                  <a:cubicBezTo>
                    <a:pt x="7137" y="4184"/>
                    <a:pt x="8080" y="813"/>
                    <a:pt x="6395" y="678"/>
                  </a:cubicBezTo>
                  <a:cubicBezTo>
                    <a:pt x="6368" y="676"/>
                    <a:pt x="6341" y="675"/>
                    <a:pt x="6316" y="675"/>
                  </a:cubicBezTo>
                  <a:cubicBezTo>
                    <a:pt x="4740" y="675"/>
                    <a:pt x="5681" y="4657"/>
                    <a:pt x="5681" y="4657"/>
                  </a:cubicBezTo>
                  <a:cubicBezTo>
                    <a:pt x="5681" y="4657"/>
                    <a:pt x="4470" y="2835"/>
                    <a:pt x="3451" y="2835"/>
                  </a:cubicBezTo>
                  <a:cubicBezTo>
                    <a:pt x="3140" y="2835"/>
                    <a:pt x="2847" y="3004"/>
                    <a:pt x="2612" y="3445"/>
                  </a:cubicBezTo>
                  <a:cubicBezTo>
                    <a:pt x="1603" y="5333"/>
                    <a:pt x="4830" y="7154"/>
                    <a:pt x="4830" y="7154"/>
                  </a:cubicBezTo>
                  <a:cubicBezTo>
                    <a:pt x="4462" y="7324"/>
                    <a:pt x="4222" y="7371"/>
                    <a:pt x="4040" y="7371"/>
                  </a:cubicBezTo>
                  <a:cubicBezTo>
                    <a:pt x="3824" y="7371"/>
                    <a:pt x="3689" y="7305"/>
                    <a:pt x="3517" y="7305"/>
                  </a:cubicBezTo>
                  <a:cubicBezTo>
                    <a:pt x="3320" y="7305"/>
                    <a:pt x="3072" y="7391"/>
                    <a:pt x="2596" y="7761"/>
                  </a:cubicBezTo>
                  <a:cubicBezTo>
                    <a:pt x="357" y="9850"/>
                    <a:pt x="2046" y="12953"/>
                    <a:pt x="2046" y="12953"/>
                  </a:cubicBezTo>
                  <a:cubicBezTo>
                    <a:pt x="0" y="14976"/>
                    <a:pt x="2046" y="17070"/>
                    <a:pt x="2046" y="17070"/>
                  </a:cubicBezTo>
                  <a:cubicBezTo>
                    <a:pt x="2153" y="17062"/>
                    <a:pt x="2259" y="17058"/>
                    <a:pt x="2364" y="17058"/>
                  </a:cubicBezTo>
                  <a:cubicBezTo>
                    <a:pt x="2706" y="17058"/>
                    <a:pt x="3036" y="17097"/>
                    <a:pt x="3345" y="17158"/>
                  </a:cubicBezTo>
                  <a:cubicBezTo>
                    <a:pt x="5154" y="13837"/>
                    <a:pt x="5107" y="9913"/>
                    <a:pt x="6453" y="6547"/>
                  </a:cubicBezTo>
                  <a:cubicBezTo>
                    <a:pt x="8659" y="7774"/>
                    <a:pt x="12502" y="10189"/>
                    <a:pt x="15456" y="10189"/>
                  </a:cubicBezTo>
                  <a:cubicBezTo>
                    <a:pt x="17376" y="10189"/>
                    <a:pt x="18920" y="9170"/>
                    <a:pt x="19398" y="6142"/>
                  </a:cubicBezTo>
                  <a:cubicBezTo>
                    <a:pt x="20612" y="7356"/>
                    <a:pt x="21422" y="8973"/>
                    <a:pt x="22635" y="9782"/>
                  </a:cubicBezTo>
                  <a:cubicBezTo>
                    <a:pt x="22877" y="9879"/>
                    <a:pt x="23108" y="9924"/>
                    <a:pt x="23326" y="9924"/>
                  </a:cubicBezTo>
                  <a:cubicBezTo>
                    <a:pt x="24930" y="9924"/>
                    <a:pt x="25870" y="7517"/>
                    <a:pt x="25870" y="5738"/>
                  </a:cubicBezTo>
                  <a:cubicBezTo>
                    <a:pt x="25870" y="6952"/>
                    <a:pt x="27084" y="7356"/>
                    <a:pt x="27489" y="8166"/>
                  </a:cubicBezTo>
                  <a:cubicBezTo>
                    <a:pt x="28138" y="8598"/>
                    <a:pt x="29018" y="9031"/>
                    <a:pt x="29820" y="9031"/>
                  </a:cubicBezTo>
                  <a:cubicBezTo>
                    <a:pt x="30518" y="9031"/>
                    <a:pt x="31158" y="8703"/>
                    <a:pt x="31535" y="7761"/>
                  </a:cubicBezTo>
                  <a:cubicBezTo>
                    <a:pt x="31902" y="10702"/>
                    <a:pt x="32609" y="13973"/>
                    <a:pt x="34558" y="15456"/>
                  </a:cubicBezTo>
                  <a:cubicBezTo>
                    <a:pt x="35204" y="15265"/>
                    <a:pt x="35650" y="14503"/>
                    <a:pt x="35650" y="14503"/>
                  </a:cubicBezTo>
                  <a:cubicBezTo>
                    <a:pt x="37504" y="11233"/>
                    <a:pt x="35043" y="10457"/>
                    <a:pt x="35043" y="10457"/>
                  </a:cubicBezTo>
                  <a:cubicBezTo>
                    <a:pt x="35232" y="6866"/>
                    <a:pt x="32298" y="6749"/>
                    <a:pt x="31914" y="6749"/>
                  </a:cubicBezTo>
                  <a:cubicBezTo>
                    <a:pt x="31888" y="6749"/>
                    <a:pt x="31873" y="6749"/>
                    <a:pt x="31873" y="6749"/>
                  </a:cubicBezTo>
                  <a:cubicBezTo>
                    <a:pt x="31136" y="3261"/>
                    <a:pt x="27786" y="2618"/>
                    <a:pt x="25413" y="2618"/>
                  </a:cubicBezTo>
                  <a:cubicBezTo>
                    <a:pt x="24025" y="2618"/>
                    <a:pt x="22972" y="2838"/>
                    <a:pt x="22972" y="2838"/>
                  </a:cubicBezTo>
                  <a:cubicBezTo>
                    <a:pt x="22972" y="2838"/>
                    <a:pt x="23983" y="209"/>
                    <a:pt x="18589" y="7"/>
                  </a:cubicBezTo>
                  <a:cubicBezTo>
                    <a:pt x="18467" y="3"/>
                    <a:pt x="18345" y="0"/>
                    <a:pt x="18223" y="0"/>
                  </a:cubicBezTo>
                  <a:close/>
                </a:path>
              </a:pathLst>
            </a:custGeom>
            <a:solidFill>
              <a:srgbClr val="5B3743"/>
            </a:solidFill>
            <a:ln cap="flat" cmpd="sng" w="9525">
              <a:solidFill>
                <a:srgbClr val="5B37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6"/>
            <p:cNvSpPr/>
            <p:nvPr/>
          </p:nvSpPr>
          <p:spPr>
            <a:xfrm>
              <a:off x="1746934" y="523604"/>
              <a:ext cx="241965" cy="240094"/>
            </a:xfrm>
            <a:custGeom>
              <a:rect b="b" l="l" r="r" t="t"/>
              <a:pathLst>
                <a:path extrusionOk="0" h="7059" w="7114">
                  <a:moveTo>
                    <a:pt x="5237" y="1"/>
                  </a:moveTo>
                  <a:cubicBezTo>
                    <a:pt x="5126" y="1"/>
                    <a:pt x="5028" y="165"/>
                    <a:pt x="5133" y="249"/>
                  </a:cubicBezTo>
                  <a:cubicBezTo>
                    <a:pt x="5926" y="893"/>
                    <a:pt x="6261" y="1965"/>
                    <a:pt x="6476" y="2928"/>
                  </a:cubicBezTo>
                  <a:cubicBezTo>
                    <a:pt x="6693" y="3896"/>
                    <a:pt x="6536" y="5163"/>
                    <a:pt x="5373" y="5163"/>
                  </a:cubicBezTo>
                  <a:cubicBezTo>
                    <a:pt x="5258" y="5163"/>
                    <a:pt x="5133" y="5151"/>
                    <a:pt x="4998" y="5125"/>
                  </a:cubicBezTo>
                  <a:cubicBezTo>
                    <a:pt x="4252" y="4979"/>
                    <a:pt x="3573" y="4347"/>
                    <a:pt x="3185" y="3726"/>
                  </a:cubicBezTo>
                  <a:cubicBezTo>
                    <a:pt x="3158" y="3682"/>
                    <a:pt x="3121" y="3664"/>
                    <a:pt x="3084" y="3664"/>
                  </a:cubicBezTo>
                  <a:cubicBezTo>
                    <a:pt x="3003" y="3664"/>
                    <a:pt x="2926" y="3753"/>
                    <a:pt x="2969" y="3853"/>
                  </a:cubicBezTo>
                  <a:cubicBezTo>
                    <a:pt x="3264" y="4540"/>
                    <a:pt x="3418" y="5298"/>
                    <a:pt x="3300" y="6044"/>
                  </a:cubicBezTo>
                  <a:cubicBezTo>
                    <a:pt x="3227" y="6498"/>
                    <a:pt x="2907" y="6652"/>
                    <a:pt x="2545" y="6652"/>
                  </a:cubicBezTo>
                  <a:cubicBezTo>
                    <a:pt x="2250" y="6652"/>
                    <a:pt x="1929" y="6550"/>
                    <a:pt x="1691" y="6427"/>
                  </a:cubicBezTo>
                  <a:cubicBezTo>
                    <a:pt x="965" y="6053"/>
                    <a:pt x="483" y="5237"/>
                    <a:pt x="201" y="4506"/>
                  </a:cubicBezTo>
                  <a:cubicBezTo>
                    <a:pt x="184" y="4463"/>
                    <a:pt x="146" y="4444"/>
                    <a:pt x="109" y="4444"/>
                  </a:cubicBezTo>
                  <a:cubicBezTo>
                    <a:pt x="54" y="4444"/>
                    <a:pt x="0" y="4487"/>
                    <a:pt x="20" y="4557"/>
                  </a:cubicBezTo>
                  <a:cubicBezTo>
                    <a:pt x="218" y="5267"/>
                    <a:pt x="1420" y="7058"/>
                    <a:pt x="2495" y="7058"/>
                  </a:cubicBezTo>
                  <a:cubicBezTo>
                    <a:pt x="2717" y="7058"/>
                    <a:pt x="2934" y="6982"/>
                    <a:pt x="3135" y="6803"/>
                  </a:cubicBezTo>
                  <a:cubicBezTo>
                    <a:pt x="3549" y="6435"/>
                    <a:pt x="3597" y="5921"/>
                    <a:pt x="3590" y="5394"/>
                  </a:cubicBezTo>
                  <a:cubicBezTo>
                    <a:pt x="3587" y="5088"/>
                    <a:pt x="3521" y="4780"/>
                    <a:pt x="3448" y="4482"/>
                  </a:cubicBezTo>
                  <a:lnTo>
                    <a:pt x="3448" y="4482"/>
                  </a:lnTo>
                  <a:cubicBezTo>
                    <a:pt x="3925" y="4954"/>
                    <a:pt x="4839" y="5444"/>
                    <a:pt x="5593" y="5444"/>
                  </a:cubicBezTo>
                  <a:cubicBezTo>
                    <a:pt x="6114" y="5444"/>
                    <a:pt x="6560" y="5209"/>
                    <a:pt x="6731" y="4573"/>
                  </a:cubicBezTo>
                  <a:cubicBezTo>
                    <a:pt x="7114" y="3158"/>
                    <a:pt x="6517" y="918"/>
                    <a:pt x="5306" y="24"/>
                  </a:cubicBezTo>
                  <a:cubicBezTo>
                    <a:pt x="5284" y="8"/>
                    <a:pt x="5260" y="1"/>
                    <a:pt x="5237"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6"/>
            <p:cNvSpPr/>
            <p:nvPr/>
          </p:nvSpPr>
          <p:spPr>
            <a:xfrm>
              <a:off x="2327460" y="686252"/>
              <a:ext cx="136662" cy="124146"/>
            </a:xfrm>
            <a:custGeom>
              <a:rect b="b" l="l" r="r" t="t"/>
              <a:pathLst>
                <a:path extrusionOk="0" h="3650" w="4018">
                  <a:moveTo>
                    <a:pt x="105" y="1"/>
                  </a:moveTo>
                  <a:cubicBezTo>
                    <a:pt x="52" y="1"/>
                    <a:pt x="0" y="48"/>
                    <a:pt x="17" y="111"/>
                  </a:cubicBezTo>
                  <a:cubicBezTo>
                    <a:pt x="333" y="1322"/>
                    <a:pt x="801" y="3503"/>
                    <a:pt x="2326" y="3645"/>
                  </a:cubicBezTo>
                  <a:cubicBezTo>
                    <a:pt x="2357" y="3648"/>
                    <a:pt x="2388" y="3649"/>
                    <a:pt x="2418" y="3649"/>
                  </a:cubicBezTo>
                  <a:cubicBezTo>
                    <a:pt x="3573" y="3649"/>
                    <a:pt x="4011" y="1606"/>
                    <a:pt x="4017" y="763"/>
                  </a:cubicBezTo>
                  <a:cubicBezTo>
                    <a:pt x="4017" y="673"/>
                    <a:pt x="3954" y="629"/>
                    <a:pt x="3887" y="629"/>
                  </a:cubicBezTo>
                  <a:cubicBezTo>
                    <a:pt x="3829" y="629"/>
                    <a:pt x="3768" y="662"/>
                    <a:pt x="3742" y="726"/>
                  </a:cubicBezTo>
                  <a:cubicBezTo>
                    <a:pt x="3431" y="1516"/>
                    <a:pt x="3476" y="3336"/>
                    <a:pt x="2332" y="3336"/>
                  </a:cubicBezTo>
                  <a:cubicBezTo>
                    <a:pt x="2249" y="3336"/>
                    <a:pt x="2159" y="3326"/>
                    <a:pt x="2062" y="3305"/>
                  </a:cubicBezTo>
                  <a:cubicBezTo>
                    <a:pt x="850" y="3049"/>
                    <a:pt x="692" y="940"/>
                    <a:pt x="178" y="44"/>
                  </a:cubicBezTo>
                  <a:cubicBezTo>
                    <a:pt x="160" y="14"/>
                    <a:pt x="132" y="1"/>
                    <a:pt x="105"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6"/>
            <p:cNvSpPr/>
            <p:nvPr/>
          </p:nvSpPr>
          <p:spPr>
            <a:xfrm>
              <a:off x="1474460" y="856450"/>
              <a:ext cx="112207" cy="137853"/>
            </a:xfrm>
            <a:custGeom>
              <a:rect b="b" l="l" r="r" t="t"/>
              <a:pathLst>
                <a:path extrusionOk="0" h="4053" w="3299">
                  <a:moveTo>
                    <a:pt x="2524" y="1"/>
                  </a:moveTo>
                  <a:cubicBezTo>
                    <a:pt x="2435" y="1"/>
                    <a:pt x="2347" y="71"/>
                    <a:pt x="2383" y="181"/>
                  </a:cubicBezTo>
                  <a:cubicBezTo>
                    <a:pt x="2643" y="974"/>
                    <a:pt x="2778" y="1825"/>
                    <a:pt x="2707" y="2660"/>
                  </a:cubicBezTo>
                  <a:cubicBezTo>
                    <a:pt x="2663" y="3187"/>
                    <a:pt x="2435" y="3722"/>
                    <a:pt x="1851" y="3792"/>
                  </a:cubicBezTo>
                  <a:cubicBezTo>
                    <a:pt x="1820" y="3796"/>
                    <a:pt x="1790" y="3798"/>
                    <a:pt x="1760" y="3798"/>
                  </a:cubicBezTo>
                  <a:cubicBezTo>
                    <a:pt x="1112" y="3798"/>
                    <a:pt x="567" y="2967"/>
                    <a:pt x="149" y="2587"/>
                  </a:cubicBezTo>
                  <a:cubicBezTo>
                    <a:pt x="134" y="2573"/>
                    <a:pt x="116" y="2567"/>
                    <a:pt x="99" y="2567"/>
                  </a:cubicBezTo>
                  <a:cubicBezTo>
                    <a:pt x="48" y="2567"/>
                    <a:pt x="1" y="2619"/>
                    <a:pt x="34" y="2673"/>
                  </a:cubicBezTo>
                  <a:cubicBezTo>
                    <a:pt x="358" y="3184"/>
                    <a:pt x="1213" y="4053"/>
                    <a:pt x="1942" y="4053"/>
                  </a:cubicBezTo>
                  <a:cubicBezTo>
                    <a:pt x="2220" y="4053"/>
                    <a:pt x="2480" y="3926"/>
                    <a:pt x="2685" y="3604"/>
                  </a:cubicBezTo>
                  <a:cubicBezTo>
                    <a:pt x="3298" y="2637"/>
                    <a:pt x="3025" y="1118"/>
                    <a:pt x="2668" y="102"/>
                  </a:cubicBezTo>
                  <a:cubicBezTo>
                    <a:pt x="2643" y="31"/>
                    <a:pt x="2583" y="1"/>
                    <a:pt x="2524"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6"/>
            <p:cNvSpPr/>
            <p:nvPr/>
          </p:nvSpPr>
          <p:spPr>
            <a:xfrm>
              <a:off x="1738976" y="2492520"/>
              <a:ext cx="746744" cy="535357"/>
            </a:xfrm>
            <a:custGeom>
              <a:rect b="b" l="l" r="r" t="t"/>
              <a:pathLst>
                <a:path extrusionOk="0" h="15740" w="21955">
                  <a:moveTo>
                    <a:pt x="21036" y="1"/>
                  </a:moveTo>
                  <a:cubicBezTo>
                    <a:pt x="14335" y="2616"/>
                    <a:pt x="7277" y="4172"/>
                    <a:pt x="63" y="4469"/>
                  </a:cubicBezTo>
                  <a:cubicBezTo>
                    <a:pt x="1" y="8700"/>
                    <a:pt x="10" y="13852"/>
                    <a:pt x="361" y="15688"/>
                  </a:cubicBezTo>
                  <a:cubicBezTo>
                    <a:pt x="361" y="15688"/>
                    <a:pt x="1989" y="15740"/>
                    <a:pt x="3871" y="15740"/>
                  </a:cubicBezTo>
                  <a:cubicBezTo>
                    <a:pt x="5967" y="15740"/>
                    <a:pt x="8377" y="15675"/>
                    <a:pt x="9199" y="15401"/>
                  </a:cubicBezTo>
                  <a:cubicBezTo>
                    <a:pt x="9199" y="15401"/>
                    <a:pt x="9499" y="7717"/>
                    <a:pt x="9308" y="6771"/>
                  </a:cubicBezTo>
                  <a:lnTo>
                    <a:pt x="9308" y="6771"/>
                  </a:lnTo>
                  <a:cubicBezTo>
                    <a:pt x="9308" y="6771"/>
                    <a:pt x="9833" y="6822"/>
                    <a:pt x="10544" y="6822"/>
                  </a:cubicBezTo>
                  <a:cubicBezTo>
                    <a:pt x="11340" y="6822"/>
                    <a:pt x="12369" y="6758"/>
                    <a:pt x="13156" y="6483"/>
                  </a:cubicBezTo>
                  <a:lnTo>
                    <a:pt x="13156" y="6483"/>
                  </a:lnTo>
                  <a:cubicBezTo>
                    <a:pt x="13156" y="6483"/>
                    <a:pt x="13019" y="13950"/>
                    <a:pt x="13408" y="15102"/>
                  </a:cubicBezTo>
                  <a:cubicBezTo>
                    <a:pt x="13408" y="15102"/>
                    <a:pt x="19656" y="14955"/>
                    <a:pt x="21955" y="14444"/>
                  </a:cubicBezTo>
                  <a:cubicBezTo>
                    <a:pt x="21955" y="14444"/>
                    <a:pt x="21654" y="4730"/>
                    <a:pt x="2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6"/>
            <p:cNvSpPr/>
            <p:nvPr/>
          </p:nvSpPr>
          <p:spPr>
            <a:xfrm>
              <a:off x="1741118" y="2393543"/>
              <a:ext cx="713344" cy="251046"/>
            </a:xfrm>
            <a:custGeom>
              <a:rect b="b" l="l" r="r" t="t"/>
              <a:pathLst>
                <a:path extrusionOk="0" h="7381" w="20973">
                  <a:moveTo>
                    <a:pt x="16827" y="1"/>
                  </a:moveTo>
                  <a:cubicBezTo>
                    <a:pt x="10984" y="1"/>
                    <a:pt x="145" y="1172"/>
                    <a:pt x="145" y="1172"/>
                  </a:cubicBezTo>
                  <a:cubicBezTo>
                    <a:pt x="145" y="1172"/>
                    <a:pt x="52" y="3978"/>
                    <a:pt x="0" y="7380"/>
                  </a:cubicBezTo>
                  <a:cubicBezTo>
                    <a:pt x="7215" y="7083"/>
                    <a:pt x="14272" y="5526"/>
                    <a:pt x="20973" y="2912"/>
                  </a:cubicBezTo>
                  <a:cubicBezTo>
                    <a:pt x="20810" y="1671"/>
                    <a:pt x="20626" y="769"/>
                    <a:pt x="20420" y="479"/>
                  </a:cubicBezTo>
                  <a:cubicBezTo>
                    <a:pt x="20172" y="131"/>
                    <a:pt x="18778" y="1"/>
                    <a:pt x="16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6"/>
            <p:cNvSpPr/>
            <p:nvPr/>
          </p:nvSpPr>
          <p:spPr>
            <a:xfrm>
              <a:off x="2375587" y="2460854"/>
              <a:ext cx="84317" cy="132479"/>
            </a:xfrm>
            <a:custGeom>
              <a:rect b="b" l="l" r="r" t="t"/>
              <a:pathLst>
                <a:path extrusionOk="0" h="3895" w="2479">
                  <a:moveTo>
                    <a:pt x="0" y="1"/>
                  </a:moveTo>
                  <a:lnTo>
                    <a:pt x="0" y="1"/>
                  </a:lnTo>
                  <a:cubicBezTo>
                    <a:pt x="557" y="1266"/>
                    <a:pt x="1417" y="2883"/>
                    <a:pt x="2478" y="3894"/>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6"/>
            <p:cNvSpPr/>
            <p:nvPr/>
          </p:nvSpPr>
          <p:spPr>
            <a:xfrm>
              <a:off x="2371982" y="2457759"/>
              <a:ext cx="95881" cy="141254"/>
            </a:xfrm>
            <a:custGeom>
              <a:rect b="b" l="l" r="r" t="t"/>
              <a:pathLst>
                <a:path extrusionOk="0" h="4153" w="2819">
                  <a:moveTo>
                    <a:pt x="106" y="1"/>
                  </a:moveTo>
                  <a:cubicBezTo>
                    <a:pt x="51" y="1"/>
                    <a:pt x="1" y="46"/>
                    <a:pt x="15" y="118"/>
                  </a:cubicBezTo>
                  <a:cubicBezTo>
                    <a:pt x="156" y="819"/>
                    <a:pt x="587" y="1498"/>
                    <a:pt x="937" y="2114"/>
                  </a:cubicBezTo>
                  <a:cubicBezTo>
                    <a:pt x="1345" y="2834"/>
                    <a:pt x="1839" y="3557"/>
                    <a:pt x="2464" y="4106"/>
                  </a:cubicBezTo>
                  <a:cubicBezTo>
                    <a:pt x="2502" y="4139"/>
                    <a:pt x="2542" y="4153"/>
                    <a:pt x="2581" y="4153"/>
                  </a:cubicBezTo>
                  <a:cubicBezTo>
                    <a:pt x="2712" y="4153"/>
                    <a:pt x="2819" y="3992"/>
                    <a:pt x="2705" y="3865"/>
                  </a:cubicBezTo>
                  <a:cubicBezTo>
                    <a:pt x="2161" y="3255"/>
                    <a:pt x="1676" y="2628"/>
                    <a:pt x="1243" y="1934"/>
                  </a:cubicBezTo>
                  <a:cubicBezTo>
                    <a:pt x="865" y="1327"/>
                    <a:pt x="613" y="615"/>
                    <a:pt x="187" y="44"/>
                  </a:cubicBezTo>
                  <a:cubicBezTo>
                    <a:pt x="165" y="14"/>
                    <a:pt x="135" y="1"/>
                    <a:pt x="1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6"/>
            <p:cNvSpPr/>
            <p:nvPr/>
          </p:nvSpPr>
          <p:spPr>
            <a:xfrm>
              <a:off x="1751220" y="2481500"/>
              <a:ext cx="60236" cy="101493"/>
            </a:xfrm>
            <a:custGeom>
              <a:rect b="b" l="l" r="r" t="t"/>
              <a:pathLst>
                <a:path extrusionOk="0" h="2984" w="1771">
                  <a:moveTo>
                    <a:pt x="1770" y="1"/>
                  </a:moveTo>
                  <a:lnTo>
                    <a:pt x="1" y="2984"/>
                  </a:lnTo>
                  <a:cubicBezTo>
                    <a:pt x="1062" y="2327"/>
                    <a:pt x="1316" y="1114"/>
                    <a:pt x="17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6"/>
            <p:cNvSpPr/>
            <p:nvPr/>
          </p:nvSpPr>
          <p:spPr>
            <a:xfrm>
              <a:off x="1744145" y="2477554"/>
              <a:ext cx="71800" cy="110132"/>
            </a:xfrm>
            <a:custGeom>
              <a:rect b="b" l="l" r="r" t="t"/>
              <a:pathLst>
                <a:path extrusionOk="0" h="3238" w="2111">
                  <a:moveTo>
                    <a:pt x="1989" y="0"/>
                  </a:moveTo>
                  <a:cubicBezTo>
                    <a:pt x="1944" y="0"/>
                    <a:pt x="1898" y="19"/>
                    <a:pt x="1872" y="54"/>
                  </a:cubicBezTo>
                  <a:cubicBezTo>
                    <a:pt x="1546" y="494"/>
                    <a:pt x="1391" y="1097"/>
                    <a:pt x="1172" y="1596"/>
                  </a:cubicBezTo>
                  <a:cubicBezTo>
                    <a:pt x="923" y="2163"/>
                    <a:pt x="552" y="2581"/>
                    <a:pt x="108" y="3001"/>
                  </a:cubicBezTo>
                  <a:cubicBezTo>
                    <a:pt x="0" y="3102"/>
                    <a:pt x="100" y="3238"/>
                    <a:pt x="218" y="3238"/>
                  </a:cubicBezTo>
                  <a:cubicBezTo>
                    <a:pt x="238" y="3238"/>
                    <a:pt x="259" y="3234"/>
                    <a:pt x="280" y="3225"/>
                  </a:cubicBezTo>
                  <a:cubicBezTo>
                    <a:pt x="1335" y="2751"/>
                    <a:pt x="1968" y="1198"/>
                    <a:pt x="2101" y="117"/>
                  </a:cubicBezTo>
                  <a:cubicBezTo>
                    <a:pt x="2111" y="38"/>
                    <a:pt x="2052" y="0"/>
                    <a:pt x="1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6"/>
            <p:cNvSpPr/>
            <p:nvPr/>
          </p:nvSpPr>
          <p:spPr>
            <a:xfrm>
              <a:off x="1949037" y="2710914"/>
              <a:ext cx="313085" cy="12619"/>
            </a:xfrm>
            <a:custGeom>
              <a:rect b="b" l="l" r="r" t="t"/>
              <a:pathLst>
                <a:path extrusionOk="0" h="371" w="9205">
                  <a:moveTo>
                    <a:pt x="0" y="0"/>
                  </a:moveTo>
                  <a:lnTo>
                    <a:pt x="1985" y="77"/>
                  </a:lnTo>
                  <a:lnTo>
                    <a:pt x="1985" y="77"/>
                  </a:lnTo>
                  <a:cubicBezTo>
                    <a:pt x="1314" y="40"/>
                    <a:pt x="651" y="11"/>
                    <a:pt x="0" y="0"/>
                  </a:cubicBezTo>
                  <a:close/>
                  <a:moveTo>
                    <a:pt x="1985" y="77"/>
                  </a:moveTo>
                  <a:cubicBezTo>
                    <a:pt x="4007" y="187"/>
                    <a:pt x="6108" y="370"/>
                    <a:pt x="8180" y="370"/>
                  </a:cubicBezTo>
                  <a:cubicBezTo>
                    <a:pt x="8522" y="370"/>
                    <a:pt x="8864" y="365"/>
                    <a:pt x="9205" y="354"/>
                  </a:cubicBezTo>
                  <a:lnTo>
                    <a:pt x="1985" y="7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6"/>
            <p:cNvSpPr/>
            <p:nvPr/>
          </p:nvSpPr>
          <p:spPr>
            <a:xfrm>
              <a:off x="1940159" y="2704111"/>
              <a:ext cx="332540" cy="30713"/>
            </a:xfrm>
            <a:custGeom>
              <a:rect b="b" l="l" r="r" t="t"/>
              <a:pathLst>
                <a:path extrusionOk="0" h="903" w="9777">
                  <a:moveTo>
                    <a:pt x="260" y="0"/>
                  </a:moveTo>
                  <a:cubicBezTo>
                    <a:pt x="0" y="0"/>
                    <a:pt x="4" y="389"/>
                    <a:pt x="261" y="401"/>
                  </a:cubicBezTo>
                  <a:cubicBezTo>
                    <a:pt x="2558" y="509"/>
                    <a:pt x="4951" y="902"/>
                    <a:pt x="7290" y="902"/>
                  </a:cubicBezTo>
                  <a:cubicBezTo>
                    <a:pt x="8041" y="902"/>
                    <a:pt x="8787" y="862"/>
                    <a:pt x="9522" y="758"/>
                  </a:cubicBezTo>
                  <a:cubicBezTo>
                    <a:pt x="9777" y="723"/>
                    <a:pt x="9685" y="363"/>
                    <a:pt x="9467" y="342"/>
                  </a:cubicBezTo>
                  <a:cubicBezTo>
                    <a:pt x="6448" y="47"/>
                    <a:pt x="3297" y="10"/>
                    <a:pt x="262" y="0"/>
                  </a:cubicBezTo>
                  <a:cubicBezTo>
                    <a:pt x="262" y="0"/>
                    <a:pt x="261" y="0"/>
                    <a:pt x="2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6"/>
            <p:cNvSpPr/>
            <p:nvPr/>
          </p:nvSpPr>
          <p:spPr>
            <a:xfrm>
              <a:off x="2074577" y="2433372"/>
              <a:ext cx="6905" cy="285569"/>
            </a:xfrm>
            <a:custGeom>
              <a:rect b="b" l="l" r="r" t="t"/>
              <a:pathLst>
                <a:path extrusionOk="0" h="8396" w="203">
                  <a:moveTo>
                    <a:pt x="51" y="1"/>
                  </a:moveTo>
                  <a:lnTo>
                    <a:pt x="51" y="1"/>
                  </a:lnTo>
                  <a:cubicBezTo>
                    <a:pt x="0" y="2832"/>
                    <a:pt x="51" y="5615"/>
                    <a:pt x="203" y="8396"/>
                  </a:cubicBezTo>
                  <a:lnTo>
                    <a:pt x="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6"/>
            <p:cNvSpPr/>
            <p:nvPr/>
          </p:nvSpPr>
          <p:spPr>
            <a:xfrm>
              <a:off x="2063149" y="2426842"/>
              <a:ext cx="24591" cy="296963"/>
            </a:xfrm>
            <a:custGeom>
              <a:rect b="b" l="l" r="r" t="t"/>
              <a:pathLst>
                <a:path extrusionOk="0" h="8731" w="723">
                  <a:moveTo>
                    <a:pt x="392" y="1"/>
                  </a:moveTo>
                  <a:cubicBezTo>
                    <a:pt x="296" y="1"/>
                    <a:pt x="198" y="65"/>
                    <a:pt x="189" y="193"/>
                  </a:cubicBezTo>
                  <a:cubicBezTo>
                    <a:pt x="1" y="2947"/>
                    <a:pt x="72" y="5847"/>
                    <a:pt x="392" y="8588"/>
                  </a:cubicBezTo>
                  <a:cubicBezTo>
                    <a:pt x="403" y="8682"/>
                    <a:pt x="478" y="8731"/>
                    <a:pt x="549" y="8731"/>
                  </a:cubicBezTo>
                  <a:cubicBezTo>
                    <a:pt x="619" y="8731"/>
                    <a:pt x="686" y="8684"/>
                    <a:pt x="687" y="8588"/>
                  </a:cubicBezTo>
                  <a:cubicBezTo>
                    <a:pt x="723" y="5804"/>
                    <a:pt x="692" y="2974"/>
                    <a:pt x="587" y="193"/>
                  </a:cubicBezTo>
                  <a:cubicBezTo>
                    <a:pt x="582" y="64"/>
                    <a:pt x="488" y="1"/>
                    <a:pt x="3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6"/>
            <p:cNvSpPr/>
            <p:nvPr/>
          </p:nvSpPr>
          <p:spPr>
            <a:xfrm>
              <a:off x="2092535" y="2444664"/>
              <a:ext cx="109996" cy="279855"/>
            </a:xfrm>
            <a:custGeom>
              <a:rect b="b" l="l" r="r" t="t"/>
              <a:pathLst>
                <a:path extrusionOk="0" h="8228" w="3234">
                  <a:moveTo>
                    <a:pt x="1635" y="1"/>
                  </a:moveTo>
                  <a:cubicBezTo>
                    <a:pt x="1524" y="1"/>
                    <a:pt x="1418" y="73"/>
                    <a:pt x="1418" y="224"/>
                  </a:cubicBezTo>
                  <a:cubicBezTo>
                    <a:pt x="1413" y="2189"/>
                    <a:pt x="2776" y="7078"/>
                    <a:pt x="189" y="7904"/>
                  </a:cubicBezTo>
                  <a:cubicBezTo>
                    <a:pt x="1" y="7964"/>
                    <a:pt x="57" y="8228"/>
                    <a:pt x="232" y="8228"/>
                  </a:cubicBezTo>
                  <a:cubicBezTo>
                    <a:pt x="246" y="8228"/>
                    <a:pt x="260" y="8226"/>
                    <a:pt x="275" y="8222"/>
                  </a:cubicBezTo>
                  <a:cubicBezTo>
                    <a:pt x="3234" y="7546"/>
                    <a:pt x="2071" y="2282"/>
                    <a:pt x="1879" y="224"/>
                  </a:cubicBezTo>
                  <a:cubicBezTo>
                    <a:pt x="1866" y="77"/>
                    <a:pt x="1748" y="1"/>
                    <a:pt x="16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6"/>
            <p:cNvSpPr/>
            <p:nvPr/>
          </p:nvSpPr>
          <p:spPr>
            <a:xfrm>
              <a:off x="1705303" y="2887643"/>
              <a:ext cx="377947" cy="161899"/>
            </a:xfrm>
            <a:custGeom>
              <a:rect b="b" l="l" r="r" t="t"/>
              <a:pathLst>
                <a:path extrusionOk="0" h="4760" w="11112">
                  <a:moveTo>
                    <a:pt x="10469" y="0"/>
                  </a:moveTo>
                  <a:cubicBezTo>
                    <a:pt x="10292" y="0"/>
                    <a:pt x="10012" y="111"/>
                    <a:pt x="9357" y="369"/>
                  </a:cubicBezTo>
                  <a:cubicBezTo>
                    <a:pt x="9095" y="470"/>
                    <a:pt x="7566" y="556"/>
                    <a:pt x="5934" y="556"/>
                  </a:cubicBezTo>
                  <a:cubicBezTo>
                    <a:pt x="4386" y="556"/>
                    <a:pt x="2746" y="479"/>
                    <a:pt x="2008" y="265"/>
                  </a:cubicBezTo>
                  <a:cubicBezTo>
                    <a:pt x="2008" y="265"/>
                    <a:pt x="1550" y="162"/>
                    <a:pt x="1144" y="162"/>
                  </a:cubicBezTo>
                  <a:cubicBezTo>
                    <a:pt x="818" y="162"/>
                    <a:pt x="525" y="228"/>
                    <a:pt x="525" y="468"/>
                  </a:cubicBezTo>
                  <a:cubicBezTo>
                    <a:pt x="525" y="1008"/>
                    <a:pt x="0" y="3671"/>
                    <a:pt x="1123" y="4346"/>
                  </a:cubicBezTo>
                  <a:cubicBezTo>
                    <a:pt x="1619" y="4644"/>
                    <a:pt x="3269" y="4759"/>
                    <a:pt x="5059" y="4759"/>
                  </a:cubicBezTo>
                  <a:cubicBezTo>
                    <a:pt x="7321" y="4759"/>
                    <a:pt x="9806" y="4576"/>
                    <a:pt x="10471" y="4346"/>
                  </a:cubicBezTo>
                  <a:cubicBezTo>
                    <a:pt x="11112" y="4124"/>
                    <a:pt x="11078" y="2893"/>
                    <a:pt x="11078" y="2379"/>
                  </a:cubicBezTo>
                  <a:cubicBezTo>
                    <a:pt x="11078" y="1867"/>
                    <a:pt x="10874" y="199"/>
                    <a:pt x="10672" y="65"/>
                  </a:cubicBezTo>
                  <a:cubicBezTo>
                    <a:pt x="10609" y="23"/>
                    <a:pt x="10550" y="0"/>
                    <a:pt x="10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6"/>
            <p:cNvSpPr/>
            <p:nvPr/>
          </p:nvSpPr>
          <p:spPr>
            <a:xfrm>
              <a:off x="2162737" y="2887643"/>
              <a:ext cx="350431" cy="161899"/>
            </a:xfrm>
            <a:custGeom>
              <a:rect b="b" l="l" r="r" t="t"/>
              <a:pathLst>
                <a:path extrusionOk="0" h="4760" w="10303">
                  <a:moveTo>
                    <a:pt x="643" y="0"/>
                  </a:moveTo>
                  <a:cubicBezTo>
                    <a:pt x="562" y="0"/>
                    <a:pt x="503" y="23"/>
                    <a:pt x="440" y="65"/>
                  </a:cubicBezTo>
                  <a:cubicBezTo>
                    <a:pt x="237" y="199"/>
                    <a:pt x="35" y="1867"/>
                    <a:pt x="35" y="2379"/>
                  </a:cubicBezTo>
                  <a:cubicBezTo>
                    <a:pt x="35" y="2893"/>
                    <a:pt x="0" y="4124"/>
                    <a:pt x="642" y="4346"/>
                  </a:cubicBezTo>
                  <a:cubicBezTo>
                    <a:pt x="1306" y="4576"/>
                    <a:pt x="3539" y="4759"/>
                    <a:pt x="5578" y="4759"/>
                  </a:cubicBezTo>
                  <a:cubicBezTo>
                    <a:pt x="7192" y="4759"/>
                    <a:pt x="8684" y="4644"/>
                    <a:pt x="9180" y="4346"/>
                  </a:cubicBezTo>
                  <a:cubicBezTo>
                    <a:pt x="10303" y="3671"/>
                    <a:pt x="9778" y="1008"/>
                    <a:pt x="9778" y="468"/>
                  </a:cubicBezTo>
                  <a:cubicBezTo>
                    <a:pt x="9778" y="228"/>
                    <a:pt x="9485" y="162"/>
                    <a:pt x="9159" y="162"/>
                  </a:cubicBezTo>
                  <a:cubicBezTo>
                    <a:pt x="8753" y="162"/>
                    <a:pt x="8295" y="265"/>
                    <a:pt x="8295" y="265"/>
                  </a:cubicBezTo>
                  <a:cubicBezTo>
                    <a:pt x="7557" y="479"/>
                    <a:pt x="6108" y="556"/>
                    <a:pt x="4757" y="556"/>
                  </a:cubicBezTo>
                  <a:cubicBezTo>
                    <a:pt x="3333" y="556"/>
                    <a:pt x="2017" y="470"/>
                    <a:pt x="1756" y="369"/>
                  </a:cubicBezTo>
                  <a:cubicBezTo>
                    <a:pt x="1101" y="111"/>
                    <a:pt x="820"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6"/>
            <p:cNvSpPr/>
            <p:nvPr/>
          </p:nvSpPr>
          <p:spPr>
            <a:xfrm>
              <a:off x="1551703" y="1869649"/>
              <a:ext cx="877965" cy="259141"/>
            </a:xfrm>
            <a:custGeom>
              <a:rect b="b" l="l" r="r" t="t"/>
              <a:pathLst>
                <a:path extrusionOk="0" h="7619" w="25813">
                  <a:moveTo>
                    <a:pt x="601" y="1"/>
                  </a:moveTo>
                  <a:cubicBezTo>
                    <a:pt x="378" y="434"/>
                    <a:pt x="174" y="856"/>
                    <a:pt x="1" y="1250"/>
                  </a:cubicBezTo>
                  <a:cubicBezTo>
                    <a:pt x="1" y="1250"/>
                    <a:pt x="2682" y="3930"/>
                    <a:pt x="5766" y="4284"/>
                  </a:cubicBezTo>
                  <a:cubicBezTo>
                    <a:pt x="5766" y="4284"/>
                    <a:pt x="5707" y="5480"/>
                    <a:pt x="5626" y="7137"/>
                  </a:cubicBezTo>
                  <a:cubicBezTo>
                    <a:pt x="7451" y="7399"/>
                    <a:pt x="9756" y="7619"/>
                    <a:pt x="12363" y="7619"/>
                  </a:cubicBezTo>
                  <a:cubicBezTo>
                    <a:pt x="15989" y="7619"/>
                    <a:pt x="20197" y="7194"/>
                    <a:pt x="24499" y="5871"/>
                  </a:cubicBezTo>
                  <a:cubicBezTo>
                    <a:pt x="24104" y="4176"/>
                    <a:pt x="23821" y="2970"/>
                    <a:pt x="23821" y="2970"/>
                  </a:cubicBezTo>
                  <a:cubicBezTo>
                    <a:pt x="23821" y="2970"/>
                    <a:pt x="24891" y="2003"/>
                    <a:pt x="25812" y="859"/>
                  </a:cubicBezTo>
                  <a:lnTo>
                    <a:pt x="25812" y="859"/>
                  </a:lnTo>
                  <a:cubicBezTo>
                    <a:pt x="21255" y="2330"/>
                    <a:pt x="17184" y="2860"/>
                    <a:pt x="13682" y="2860"/>
                  </a:cubicBezTo>
                  <a:cubicBezTo>
                    <a:pt x="7171" y="2860"/>
                    <a:pt x="2630" y="1027"/>
                    <a:pt x="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6"/>
            <p:cNvSpPr/>
            <p:nvPr/>
          </p:nvSpPr>
          <p:spPr>
            <a:xfrm>
              <a:off x="1572042" y="1730062"/>
              <a:ext cx="899665" cy="236897"/>
            </a:xfrm>
            <a:custGeom>
              <a:rect b="b" l="l" r="r" t="t"/>
              <a:pathLst>
                <a:path extrusionOk="0" h="6965" w="26451">
                  <a:moveTo>
                    <a:pt x="26075" y="0"/>
                  </a:moveTo>
                  <a:cubicBezTo>
                    <a:pt x="20853" y="1901"/>
                    <a:pt x="16225" y="2564"/>
                    <a:pt x="12310" y="2564"/>
                  </a:cubicBezTo>
                  <a:cubicBezTo>
                    <a:pt x="7891" y="2564"/>
                    <a:pt x="4379" y="1719"/>
                    <a:pt x="1944" y="853"/>
                  </a:cubicBezTo>
                  <a:cubicBezTo>
                    <a:pt x="1217" y="1906"/>
                    <a:pt x="545" y="3043"/>
                    <a:pt x="0" y="4105"/>
                  </a:cubicBezTo>
                  <a:cubicBezTo>
                    <a:pt x="2030" y="5131"/>
                    <a:pt x="6572" y="6965"/>
                    <a:pt x="13084" y="6965"/>
                  </a:cubicBezTo>
                  <a:cubicBezTo>
                    <a:pt x="16585" y="6965"/>
                    <a:pt x="20656" y="6435"/>
                    <a:pt x="25212" y="4963"/>
                  </a:cubicBezTo>
                  <a:cubicBezTo>
                    <a:pt x="25573" y="4515"/>
                    <a:pt x="25913" y="4041"/>
                    <a:pt x="26153" y="3585"/>
                  </a:cubicBezTo>
                  <a:cubicBezTo>
                    <a:pt x="26450" y="3025"/>
                    <a:pt x="26344" y="1611"/>
                    <a:pt x="26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6"/>
            <p:cNvSpPr/>
            <p:nvPr/>
          </p:nvSpPr>
          <p:spPr>
            <a:xfrm>
              <a:off x="1690032" y="1499355"/>
              <a:ext cx="741064" cy="215231"/>
            </a:xfrm>
            <a:custGeom>
              <a:rect b="b" l="l" r="r" t="t"/>
              <a:pathLst>
                <a:path extrusionOk="0" h="6328" w="21788">
                  <a:moveTo>
                    <a:pt x="21021" y="1"/>
                  </a:moveTo>
                  <a:cubicBezTo>
                    <a:pt x="21021" y="1"/>
                    <a:pt x="16059" y="2120"/>
                    <a:pt x="15403" y="2705"/>
                  </a:cubicBezTo>
                  <a:lnTo>
                    <a:pt x="12618" y="3253"/>
                  </a:lnTo>
                  <a:cubicBezTo>
                    <a:pt x="12618" y="3253"/>
                    <a:pt x="11128" y="4064"/>
                    <a:pt x="9310" y="4064"/>
                  </a:cubicBezTo>
                  <a:cubicBezTo>
                    <a:pt x="8293" y="4064"/>
                    <a:pt x="7174" y="3810"/>
                    <a:pt x="6155" y="3019"/>
                  </a:cubicBezTo>
                  <a:cubicBezTo>
                    <a:pt x="6155" y="3019"/>
                    <a:pt x="5883" y="2955"/>
                    <a:pt x="5418" y="2955"/>
                  </a:cubicBezTo>
                  <a:cubicBezTo>
                    <a:pt x="4536" y="2955"/>
                    <a:pt x="2964" y="3183"/>
                    <a:pt x="1243" y="4501"/>
                  </a:cubicBezTo>
                  <a:cubicBezTo>
                    <a:pt x="837" y="4812"/>
                    <a:pt x="418" y="5218"/>
                    <a:pt x="1" y="5682"/>
                  </a:cubicBezTo>
                  <a:cubicBezTo>
                    <a:pt x="1754" y="6051"/>
                    <a:pt x="3886" y="6327"/>
                    <a:pt x="6347" y="6327"/>
                  </a:cubicBezTo>
                  <a:cubicBezTo>
                    <a:pt x="10603" y="6327"/>
                    <a:pt x="15840" y="5502"/>
                    <a:pt x="21788" y="2908"/>
                  </a:cubicBezTo>
                  <a:cubicBezTo>
                    <a:pt x="21384" y="1258"/>
                    <a:pt x="21021" y="1"/>
                    <a:pt x="210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6"/>
            <p:cNvSpPr/>
            <p:nvPr/>
          </p:nvSpPr>
          <p:spPr>
            <a:xfrm>
              <a:off x="1638128" y="1598263"/>
              <a:ext cx="820790" cy="219075"/>
            </a:xfrm>
            <a:custGeom>
              <a:rect b="b" l="l" r="r" t="t"/>
              <a:pathLst>
                <a:path extrusionOk="0" h="6441" w="24132">
                  <a:moveTo>
                    <a:pt x="23314" y="0"/>
                  </a:moveTo>
                  <a:cubicBezTo>
                    <a:pt x="17366" y="2594"/>
                    <a:pt x="12129" y="3419"/>
                    <a:pt x="7873" y="3419"/>
                  </a:cubicBezTo>
                  <a:cubicBezTo>
                    <a:pt x="5412" y="3419"/>
                    <a:pt x="3279" y="3143"/>
                    <a:pt x="1527" y="2774"/>
                  </a:cubicBezTo>
                  <a:cubicBezTo>
                    <a:pt x="1010" y="3348"/>
                    <a:pt x="494" y="4018"/>
                    <a:pt x="1" y="4728"/>
                  </a:cubicBezTo>
                  <a:cubicBezTo>
                    <a:pt x="2436" y="5595"/>
                    <a:pt x="5948" y="6440"/>
                    <a:pt x="10368" y="6440"/>
                  </a:cubicBezTo>
                  <a:cubicBezTo>
                    <a:pt x="14283" y="6440"/>
                    <a:pt x="18911" y="5777"/>
                    <a:pt x="24132" y="3877"/>
                  </a:cubicBezTo>
                  <a:cubicBezTo>
                    <a:pt x="23919" y="2599"/>
                    <a:pt x="23604" y="1197"/>
                    <a:pt x="23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6"/>
            <p:cNvSpPr/>
            <p:nvPr/>
          </p:nvSpPr>
          <p:spPr>
            <a:xfrm>
              <a:off x="1735982" y="2069302"/>
              <a:ext cx="682121" cy="209755"/>
            </a:xfrm>
            <a:custGeom>
              <a:rect b="b" l="l" r="r" t="t"/>
              <a:pathLst>
                <a:path extrusionOk="0" h="6167" w="20055">
                  <a:moveTo>
                    <a:pt x="19081" y="1"/>
                  </a:moveTo>
                  <a:cubicBezTo>
                    <a:pt x="14777" y="1325"/>
                    <a:pt x="10569" y="1749"/>
                    <a:pt x="6942" y="1749"/>
                  </a:cubicBezTo>
                  <a:cubicBezTo>
                    <a:pt x="4337" y="1749"/>
                    <a:pt x="2031" y="1530"/>
                    <a:pt x="206" y="1268"/>
                  </a:cubicBezTo>
                  <a:cubicBezTo>
                    <a:pt x="144" y="2551"/>
                    <a:pt x="69" y="4110"/>
                    <a:pt x="0" y="5614"/>
                  </a:cubicBezTo>
                  <a:cubicBezTo>
                    <a:pt x="1892" y="5907"/>
                    <a:pt x="4375" y="6167"/>
                    <a:pt x="7216" y="6167"/>
                  </a:cubicBezTo>
                  <a:cubicBezTo>
                    <a:pt x="11038" y="6167"/>
                    <a:pt x="15507" y="5695"/>
                    <a:pt x="20054" y="4197"/>
                  </a:cubicBezTo>
                  <a:cubicBezTo>
                    <a:pt x="19714" y="2718"/>
                    <a:pt x="19368" y="1231"/>
                    <a:pt x="19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6"/>
            <p:cNvSpPr/>
            <p:nvPr/>
          </p:nvSpPr>
          <p:spPr>
            <a:xfrm>
              <a:off x="1728874" y="2349497"/>
              <a:ext cx="740214" cy="172477"/>
            </a:xfrm>
            <a:custGeom>
              <a:rect b="b" l="l" r="r" t="t"/>
              <a:pathLst>
                <a:path extrusionOk="0" h="5071" w="21763">
                  <a:moveTo>
                    <a:pt x="21183" y="0"/>
                  </a:moveTo>
                  <a:cubicBezTo>
                    <a:pt x="16500" y="1607"/>
                    <a:pt x="11880" y="2107"/>
                    <a:pt x="7945" y="2107"/>
                  </a:cubicBezTo>
                  <a:cubicBezTo>
                    <a:pt x="4745" y="2107"/>
                    <a:pt x="1997" y="1777"/>
                    <a:pt x="37" y="1442"/>
                  </a:cubicBezTo>
                  <a:cubicBezTo>
                    <a:pt x="14" y="2081"/>
                    <a:pt x="0" y="2566"/>
                    <a:pt x="0" y="2819"/>
                  </a:cubicBezTo>
                  <a:cubicBezTo>
                    <a:pt x="0" y="4205"/>
                    <a:pt x="4738" y="5071"/>
                    <a:pt x="8830" y="5071"/>
                  </a:cubicBezTo>
                  <a:cubicBezTo>
                    <a:pt x="9522" y="5071"/>
                    <a:pt x="10195" y="5046"/>
                    <a:pt x="10824" y="4995"/>
                  </a:cubicBezTo>
                  <a:cubicBezTo>
                    <a:pt x="15119" y="4645"/>
                    <a:pt x="21413" y="2667"/>
                    <a:pt x="21715" y="2667"/>
                  </a:cubicBezTo>
                  <a:cubicBezTo>
                    <a:pt x="21719" y="2667"/>
                    <a:pt x="21721" y="2667"/>
                    <a:pt x="21723" y="2668"/>
                  </a:cubicBezTo>
                  <a:cubicBezTo>
                    <a:pt x="21724" y="2668"/>
                    <a:pt x="21724" y="2668"/>
                    <a:pt x="21724" y="2668"/>
                  </a:cubicBezTo>
                  <a:cubicBezTo>
                    <a:pt x="21763" y="2668"/>
                    <a:pt x="21534" y="1572"/>
                    <a:pt x="21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6"/>
            <p:cNvSpPr/>
            <p:nvPr/>
          </p:nvSpPr>
          <p:spPr>
            <a:xfrm>
              <a:off x="1730098" y="2212053"/>
              <a:ext cx="719228" cy="209143"/>
            </a:xfrm>
            <a:custGeom>
              <a:rect b="b" l="l" r="r" t="t"/>
              <a:pathLst>
                <a:path extrusionOk="0" h="6149" w="21146">
                  <a:moveTo>
                    <a:pt x="20227" y="1"/>
                  </a:moveTo>
                  <a:cubicBezTo>
                    <a:pt x="15680" y="1500"/>
                    <a:pt x="11211" y="1971"/>
                    <a:pt x="7389" y="1971"/>
                  </a:cubicBezTo>
                  <a:cubicBezTo>
                    <a:pt x="4549" y="1971"/>
                    <a:pt x="2066" y="1711"/>
                    <a:pt x="174" y="1418"/>
                  </a:cubicBezTo>
                  <a:cubicBezTo>
                    <a:pt x="104" y="2954"/>
                    <a:pt x="40" y="4429"/>
                    <a:pt x="1" y="5484"/>
                  </a:cubicBezTo>
                  <a:cubicBezTo>
                    <a:pt x="1961" y="5818"/>
                    <a:pt x="4708" y="6148"/>
                    <a:pt x="7908" y="6148"/>
                  </a:cubicBezTo>
                  <a:cubicBezTo>
                    <a:pt x="11843" y="6148"/>
                    <a:pt x="16463" y="5649"/>
                    <a:pt x="21145" y="4042"/>
                  </a:cubicBezTo>
                  <a:cubicBezTo>
                    <a:pt x="20887" y="2874"/>
                    <a:pt x="20559" y="1444"/>
                    <a:pt x="20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6"/>
            <p:cNvSpPr/>
            <p:nvPr/>
          </p:nvSpPr>
          <p:spPr>
            <a:xfrm>
              <a:off x="1716765" y="1580236"/>
              <a:ext cx="190028" cy="675148"/>
            </a:xfrm>
            <a:custGeom>
              <a:rect b="b" l="l" r="r" t="t"/>
              <a:pathLst>
                <a:path extrusionOk="0" h="19850" w="5587">
                  <a:moveTo>
                    <a:pt x="4148" y="0"/>
                  </a:moveTo>
                  <a:cubicBezTo>
                    <a:pt x="3305" y="0"/>
                    <a:pt x="2141" y="378"/>
                    <a:pt x="962" y="1112"/>
                  </a:cubicBezTo>
                  <a:cubicBezTo>
                    <a:pt x="962" y="1112"/>
                    <a:pt x="1907" y="4955"/>
                    <a:pt x="1722" y="7315"/>
                  </a:cubicBezTo>
                  <a:cubicBezTo>
                    <a:pt x="1536" y="9676"/>
                    <a:pt x="391" y="15070"/>
                    <a:pt x="391" y="15070"/>
                  </a:cubicBezTo>
                  <a:cubicBezTo>
                    <a:pt x="391" y="15070"/>
                    <a:pt x="1" y="18197"/>
                    <a:pt x="160" y="19849"/>
                  </a:cubicBezTo>
                  <a:cubicBezTo>
                    <a:pt x="2919" y="16527"/>
                    <a:pt x="4919" y="14179"/>
                    <a:pt x="5371" y="8091"/>
                  </a:cubicBezTo>
                  <a:cubicBezTo>
                    <a:pt x="5586" y="5190"/>
                    <a:pt x="4847" y="1614"/>
                    <a:pt x="4464" y="20"/>
                  </a:cubicBezTo>
                  <a:cubicBezTo>
                    <a:pt x="4365" y="7"/>
                    <a:pt x="4259" y="0"/>
                    <a:pt x="41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6"/>
            <p:cNvSpPr/>
            <p:nvPr/>
          </p:nvSpPr>
          <p:spPr>
            <a:xfrm>
              <a:off x="1722139" y="1580883"/>
              <a:ext cx="230367" cy="704569"/>
            </a:xfrm>
            <a:custGeom>
              <a:rect b="b" l="l" r="r" t="t"/>
              <a:pathLst>
                <a:path extrusionOk="0" h="20715" w="6773">
                  <a:moveTo>
                    <a:pt x="4307" y="1"/>
                  </a:moveTo>
                  <a:lnTo>
                    <a:pt x="4307" y="1"/>
                  </a:lnTo>
                  <a:cubicBezTo>
                    <a:pt x="4689" y="1593"/>
                    <a:pt x="5428" y="5170"/>
                    <a:pt x="5212" y="8072"/>
                  </a:cubicBezTo>
                  <a:cubicBezTo>
                    <a:pt x="4760" y="14160"/>
                    <a:pt x="2761" y="16510"/>
                    <a:pt x="0" y="19830"/>
                  </a:cubicBezTo>
                  <a:cubicBezTo>
                    <a:pt x="40" y="20237"/>
                    <a:pt x="112" y="20557"/>
                    <a:pt x="231" y="20714"/>
                  </a:cubicBezTo>
                  <a:cubicBezTo>
                    <a:pt x="231" y="20714"/>
                    <a:pt x="4548" y="16991"/>
                    <a:pt x="5660" y="11335"/>
                  </a:cubicBezTo>
                  <a:cubicBezTo>
                    <a:pt x="6772" y="5679"/>
                    <a:pt x="5540" y="1634"/>
                    <a:pt x="5212" y="622"/>
                  </a:cubicBezTo>
                  <a:cubicBezTo>
                    <a:pt x="5096" y="266"/>
                    <a:pt x="4769" y="64"/>
                    <a:pt x="4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6"/>
            <p:cNvSpPr/>
            <p:nvPr/>
          </p:nvSpPr>
          <p:spPr>
            <a:xfrm>
              <a:off x="2127160" y="1569080"/>
              <a:ext cx="291249" cy="620694"/>
            </a:xfrm>
            <a:custGeom>
              <a:rect b="b" l="l" r="r" t="t"/>
              <a:pathLst>
                <a:path extrusionOk="0" h="18249" w="8563">
                  <a:moveTo>
                    <a:pt x="1377" y="0"/>
                  </a:moveTo>
                  <a:cubicBezTo>
                    <a:pt x="829" y="0"/>
                    <a:pt x="357" y="78"/>
                    <a:pt x="1" y="228"/>
                  </a:cubicBezTo>
                  <a:cubicBezTo>
                    <a:pt x="46" y="1864"/>
                    <a:pt x="265" y="5511"/>
                    <a:pt x="1231" y="8254"/>
                  </a:cubicBezTo>
                  <a:cubicBezTo>
                    <a:pt x="3254" y="14013"/>
                    <a:pt x="5034" y="15761"/>
                    <a:pt x="8563" y="18249"/>
                  </a:cubicBezTo>
                  <a:cubicBezTo>
                    <a:pt x="8286" y="16613"/>
                    <a:pt x="7857" y="13695"/>
                    <a:pt x="7857" y="13695"/>
                  </a:cubicBezTo>
                  <a:cubicBezTo>
                    <a:pt x="7857" y="13695"/>
                    <a:pt x="5345" y="8786"/>
                    <a:pt x="4550" y="6556"/>
                  </a:cubicBezTo>
                  <a:cubicBezTo>
                    <a:pt x="3756" y="4325"/>
                    <a:pt x="3665" y="368"/>
                    <a:pt x="3665" y="368"/>
                  </a:cubicBezTo>
                  <a:cubicBezTo>
                    <a:pt x="2837" y="118"/>
                    <a:pt x="2050" y="0"/>
                    <a:pt x="13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6"/>
            <p:cNvSpPr/>
            <p:nvPr/>
          </p:nvSpPr>
          <p:spPr>
            <a:xfrm>
              <a:off x="2096481" y="1576801"/>
              <a:ext cx="324683" cy="644061"/>
            </a:xfrm>
            <a:custGeom>
              <a:rect b="b" l="l" r="r" t="t"/>
              <a:pathLst>
                <a:path extrusionOk="0" h="18936" w="9546">
                  <a:moveTo>
                    <a:pt x="904" y="1"/>
                  </a:moveTo>
                  <a:cubicBezTo>
                    <a:pt x="472" y="182"/>
                    <a:pt x="208" y="461"/>
                    <a:pt x="190" y="834"/>
                  </a:cubicBezTo>
                  <a:cubicBezTo>
                    <a:pt x="137" y="1897"/>
                    <a:pt x="1" y="6124"/>
                    <a:pt x="2550" y="11294"/>
                  </a:cubicBezTo>
                  <a:cubicBezTo>
                    <a:pt x="5098" y="16466"/>
                    <a:pt x="9472" y="18936"/>
                    <a:pt x="9472" y="18936"/>
                  </a:cubicBezTo>
                  <a:cubicBezTo>
                    <a:pt x="9546" y="18750"/>
                    <a:pt x="9532" y="18424"/>
                    <a:pt x="9465" y="18022"/>
                  </a:cubicBezTo>
                  <a:cubicBezTo>
                    <a:pt x="5935" y="15533"/>
                    <a:pt x="4156" y="13786"/>
                    <a:pt x="2133" y="8027"/>
                  </a:cubicBezTo>
                  <a:cubicBezTo>
                    <a:pt x="1169" y="5283"/>
                    <a:pt x="948" y="1637"/>
                    <a:pt x="9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6"/>
            <p:cNvSpPr/>
            <p:nvPr/>
          </p:nvSpPr>
          <p:spPr>
            <a:xfrm>
              <a:off x="1423578" y="1916892"/>
              <a:ext cx="517432" cy="450326"/>
            </a:xfrm>
            <a:custGeom>
              <a:rect b="b" l="l" r="r" t="t"/>
              <a:pathLst>
                <a:path extrusionOk="0" h="13240" w="15213">
                  <a:moveTo>
                    <a:pt x="12134" y="0"/>
                  </a:moveTo>
                  <a:cubicBezTo>
                    <a:pt x="11896" y="0"/>
                    <a:pt x="11698" y="56"/>
                    <a:pt x="11573" y="169"/>
                  </a:cubicBezTo>
                  <a:cubicBezTo>
                    <a:pt x="11428" y="299"/>
                    <a:pt x="11244" y="336"/>
                    <a:pt x="11050" y="336"/>
                  </a:cubicBezTo>
                  <a:cubicBezTo>
                    <a:pt x="10796" y="336"/>
                    <a:pt x="10525" y="273"/>
                    <a:pt x="10301" y="273"/>
                  </a:cubicBezTo>
                  <a:cubicBezTo>
                    <a:pt x="10058" y="273"/>
                    <a:pt x="9871" y="347"/>
                    <a:pt x="9820" y="654"/>
                  </a:cubicBezTo>
                  <a:cubicBezTo>
                    <a:pt x="9685" y="1464"/>
                    <a:pt x="9820" y="1936"/>
                    <a:pt x="9820" y="1936"/>
                  </a:cubicBezTo>
                  <a:cubicBezTo>
                    <a:pt x="9820" y="1936"/>
                    <a:pt x="5633" y="6091"/>
                    <a:pt x="4032" y="6880"/>
                  </a:cubicBezTo>
                  <a:lnTo>
                    <a:pt x="4032" y="6880"/>
                  </a:lnTo>
                  <a:cubicBezTo>
                    <a:pt x="4108" y="6798"/>
                    <a:pt x="4049" y="6441"/>
                    <a:pt x="1822" y="4900"/>
                  </a:cubicBezTo>
                  <a:cubicBezTo>
                    <a:pt x="1099" y="6519"/>
                    <a:pt x="449" y="8140"/>
                    <a:pt x="312" y="9015"/>
                  </a:cubicBezTo>
                  <a:cubicBezTo>
                    <a:pt x="1" y="11013"/>
                    <a:pt x="1290" y="13240"/>
                    <a:pt x="3148" y="13240"/>
                  </a:cubicBezTo>
                  <a:cubicBezTo>
                    <a:pt x="3297" y="13240"/>
                    <a:pt x="3451" y="13225"/>
                    <a:pt x="3607" y="13195"/>
                  </a:cubicBezTo>
                  <a:cubicBezTo>
                    <a:pt x="5706" y="12792"/>
                    <a:pt x="9213" y="10162"/>
                    <a:pt x="12652" y="5846"/>
                  </a:cubicBezTo>
                  <a:cubicBezTo>
                    <a:pt x="12652" y="5846"/>
                    <a:pt x="15213" y="3352"/>
                    <a:pt x="14607" y="1801"/>
                  </a:cubicBezTo>
                  <a:cubicBezTo>
                    <a:pt x="14141" y="610"/>
                    <a:pt x="12920" y="0"/>
                    <a:pt x="12134" y="0"/>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6"/>
            <p:cNvSpPr/>
            <p:nvPr/>
          </p:nvSpPr>
          <p:spPr>
            <a:xfrm>
              <a:off x="1485446" y="1922606"/>
              <a:ext cx="272066" cy="229142"/>
            </a:xfrm>
            <a:custGeom>
              <a:rect b="b" l="l" r="r" t="t"/>
              <a:pathLst>
                <a:path extrusionOk="0" h="6737" w="7999">
                  <a:moveTo>
                    <a:pt x="2279" y="1"/>
                  </a:moveTo>
                  <a:cubicBezTo>
                    <a:pt x="2279" y="1"/>
                    <a:pt x="1062" y="2363"/>
                    <a:pt x="1" y="4732"/>
                  </a:cubicBezTo>
                  <a:cubicBezTo>
                    <a:pt x="2229" y="6272"/>
                    <a:pt x="2288" y="6630"/>
                    <a:pt x="2212" y="6712"/>
                  </a:cubicBezTo>
                  <a:lnTo>
                    <a:pt x="2212" y="6712"/>
                  </a:lnTo>
                  <a:cubicBezTo>
                    <a:pt x="3813" y="5923"/>
                    <a:pt x="7999" y="1768"/>
                    <a:pt x="7999" y="1768"/>
                  </a:cubicBezTo>
                  <a:lnTo>
                    <a:pt x="7999" y="1768"/>
                  </a:lnTo>
                  <a:lnTo>
                    <a:pt x="7190" y="2104"/>
                  </a:lnTo>
                  <a:cubicBezTo>
                    <a:pt x="7190" y="2104"/>
                    <a:pt x="5302" y="1970"/>
                    <a:pt x="2279" y="1"/>
                  </a:cubicBezTo>
                  <a:close/>
                  <a:moveTo>
                    <a:pt x="2212" y="6712"/>
                  </a:moveTo>
                  <a:lnTo>
                    <a:pt x="2212" y="6712"/>
                  </a:lnTo>
                  <a:cubicBezTo>
                    <a:pt x="2195" y="6721"/>
                    <a:pt x="2177" y="6729"/>
                    <a:pt x="2161" y="6737"/>
                  </a:cubicBezTo>
                  <a:cubicBezTo>
                    <a:pt x="2161" y="6737"/>
                    <a:pt x="2191" y="6734"/>
                    <a:pt x="2212" y="6712"/>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6"/>
            <p:cNvSpPr/>
            <p:nvPr/>
          </p:nvSpPr>
          <p:spPr>
            <a:xfrm>
              <a:off x="1962029" y="1249363"/>
              <a:ext cx="113466" cy="111187"/>
            </a:xfrm>
            <a:custGeom>
              <a:rect b="b" l="l" r="r" t="t"/>
              <a:pathLst>
                <a:path extrusionOk="0" h="3269" w="3336">
                  <a:moveTo>
                    <a:pt x="3196" y="0"/>
                  </a:moveTo>
                  <a:cubicBezTo>
                    <a:pt x="3126" y="0"/>
                    <a:pt x="3054" y="46"/>
                    <a:pt x="3051" y="137"/>
                  </a:cubicBezTo>
                  <a:cubicBezTo>
                    <a:pt x="3017" y="980"/>
                    <a:pt x="2700" y="2877"/>
                    <a:pt x="1600" y="2981"/>
                  </a:cubicBezTo>
                  <a:cubicBezTo>
                    <a:pt x="1575" y="2984"/>
                    <a:pt x="1549" y="2985"/>
                    <a:pt x="1525" y="2985"/>
                  </a:cubicBezTo>
                  <a:cubicBezTo>
                    <a:pt x="910" y="2985"/>
                    <a:pt x="574" y="2228"/>
                    <a:pt x="437" y="1745"/>
                  </a:cubicBezTo>
                  <a:cubicBezTo>
                    <a:pt x="303" y="1271"/>
                    <a:pt x="336" y="750"/>
                    <a:pt x="373" y="265"/>
                  </a:cubicBezTo>
                  <a:cubicBezTo>
                    <a:pt x="380" y="173"/>
                    <a:pt x="312" y="128"/>
                    <a:pt x="242" y="128"/>
                  </a:cubicBezTo>
                  <a:cubicBezTo>
                    <a:pt x="171" y="128"/>
                    <a:pt x="96" y="173"/>
                    <a:pt x="90" y="263"/>
                  </a:cubicBezTo>
                  <a:cubicBezTo>
                    <a:pt x="1" y="1399"/>
                    <a:pt x="159" y="3124"/>
                    <a:pt x="1599" y="3265"/>
                  </a:cubicBezTo>
                  <a:cubicBezTo>
                    <a:pt x="1624" y="3267"/>
                    <a:pt x="1649" y="3268"/>
                    <a:pt x="1673" y="3268"/>
                  </a:cubicBezTo>
                  <a:cubicBezTo>
                    <a:pt x="2179" y="3268"/>
                    <a:pt x="2513" y="2757"/>
                    <a:pt x="2736" y="2373"/>
                  </a:cubicBezTo>
                  <a:cubicBezTo>
                    <a:pt x="3128" y="1697"/>
                    <a:pt x="3302" y="912"/>
                    <a:pt x="3333" y="137"/>
                  </a:cubicBezTo>
                  <a:cubicBezTo>
                    <a:pt x="3336" y="46"/>
                    <a:pt x="3267" y="0"/>
                    <a:pt x="3196" y="0"/>
                  </a:cubicBezTo>
                  <a:close/>
                </a:path>
              </a:pathLst>
            </a:custGeom>
            <a:solidFill>
              <a:srgbClr val="5E4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6"/>
            <p:cNvSpPr/>
            <p:nvPr/>
          </p:nvSpPr>
          <p:spPr>
            <a:xfrm>
              <a:off x="1752104" y="971379"/>
              <a:ext cx="94861" cy="50713"/>
            </a:xfrm>
            <a:custGeom>
              <a:rect b="b" l="l" r="r" t="t"/>
              <a:pathLst>
                <a:path extrusionOk="0" h="1491" w="2789">
                  <a:moveTo>
                    <a:pt x="1765" y="0"/>
                  </a:moveTo>
                  <a:cubicBezTo>
                    <a:pt x="1601" y="0"/>
                    <a:pt x="1424" y="19"/>
                    <a:pt x="1243" y="60"/>
                  </a:cubicBezTo>
                  <a:cubicBezTo>
                    <a:pt x="519" y="217"/>
                    <a:pt x="0" y="654"/>
                    <a:pt x="83" y="1034"/>
                  </a:cubicBezTo>
                  <a:cubicBezTo>
                    <a:pt x="146" y="1318"/>
                    <a:pt x="533" y="1491"/>
                    <a:pt x="1028" y="1491"/>
                  </a:cubicBezTo>
                  <a:cubicBezTo>
                    <a:pt x="1191" y="1491"/>
                    <a:pt x="1366" y="1472"/>
                    <a:pt x="1545" y="1432"/>
                  </a:cubicBezTo>
                  <a:cubicBezTo>
                    <a:pt x="2269" y="1273"/>
                    <a:pt x="2788" y="836"/>
                    <a:pt x="2705" y="456"/>
                  </a:cubicBezTo>
                  <a:cubicBezTo>
                    <a:pt x="2643" y="171"/>
                    <a:pt x="2259" y="0"/>
                    <a:pt x="1765" y="0"/>
                  </a:cubicBezTo>
                  <a:close/>
                </a:path>
              </a:pathLst>
            </a:custGeom>
            <a:solidFill>
              <a:srgbClr val="5B37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6"/>
            <p:cNvSpPr/>
            <p:nvPr/>
          </p:nvSpPr>
          <p:spPr>
            <a:xfrm>
              <a:off x="1700337" y="1075219"/>
              <a:ext cx="194654" cy="177341"/>
            </a:xfrm>
            <a:custGeom>
              <a:rect b="b" l="l" r="r" t="t"/>
              <a:pathLst>
                <a:path extrusionOk="0" h="5214" w="5723">
                  <a:moveTo>
                    <a:pt x="2862" y="0"/>
                  </a:moveTo>
                  <a:cubicBezTo>
                    <a:pt x="2195" y="0"/>
                    <a:pt x="1527" y="255"/>
                    <a:pt x="1018" y="764"/>
                  </a:cubicBezTo>
                  <a:cubicBezTo>
                    <a:pt x="0" y="1782"/>
                    <a:pt x="0" y="3431"/>
                    <a:pt x="1018" y="4450"/>
                  </a:cubicBezTo>
                  <a:cubicBezTo>
                    <a:pt x="1527" y="4959"/>
                    <a:pt x="2195" y="5213"/>
                    <a:pt x="2862" y="5213"/>
                  </a:cubicBezTo>
                  <a:cubicBezTo>
                    <a:pt x="3529" y="5213"/>
                    <a:pt x="4196" y="4959"/>
                    <a:pt x="4704" y="4450"/>
                  </a:cubicBezTo>
                  <a:cubicBezTo>
                    <a:pt x="5722" y="3431"/>
                    <a:pt x="5722" y="1782"/>
                    <a:pt x="4704" y="764"/>
                  </a:cubicBezTo>
                  <a:cubicBezTo>
                    <a:pt x="4196" y="255"/>
                    <a:pt x="3529" y="0"/>
                    <a:pt x="28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6"/>
            <p:cNvSpPr/>
            <p:nvPr/>
          </p:nvSpPr>
          <p:spPr>
            <a:xfrm>
              <a:off x="1779518" y="1082566"/>
              <a:ext cx="106833" cy="162648"/>
            </a:xfrm>
            <a:custGeom>
              <a:rect b="b" l="l" r="r" t="t"/>
              <a:pathLst>
                <a:path extrusionOk="0" h="4782" w="3141">
                  <a:moveTo>
                    <a:pt x="1570" y="0"/>
                  </a:moveTo>
                  <a:cubicBezTo>
                    <a:pt x="646" y="401"/>
                    <a:pt x="0" y="1319"/>
                    <a:pt x="0" y="2391"/>
                  </a:cubicBezTo>
                  <a:cubicBezTo>
                    <a:pt x="0" y="3461"/>
                    <a:pt x="647" y="4380"/>
                    <a:pt x="1570" y="4782"/>
                  </a:cubicBezTo>
                  <a:cubicBezTo>
                    <a:pt x="2493" y="4380"/>
                    <a:pt x="3140" y="3462"/>
                    <a:pt x="3140" y="2391"/>
                  </a:cubicBezTo>
                  <a:cubicBezTo>
                    <a:pt x="3141" y="1321"/>
                    <a:pt x="2493" y="401"/>
                    <a:pt x="1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6"/>
            <p:cNvSpPr/>
            <p:nvPr/>
          </p:nvSpPr>
          <p:spPr>
            <a:xfrm>
              <a:off x="2180152" y="971379"/>
              <a:ext cx="94895" cy="50713"/>
            </a:xfrm>
            <a:custGeom>
              <a:rect b="b" l="l" r="r" t="t"/>
              <a:pathLst>
                <a:path extrusionOk="0" h="1491" w="2790">
                  <a:moveTo>
                    <a:pt x="1025" y="0"/>
                  </a:moveTo>
                  <a:cubicBezTo>
                    <a:pt x="532" y="0"/>
                    <a:pt x="148" y="171"/>
                    <a:pt x="85" y="456"/>
                  </a:cubicBezTo>
                  <a:cubicBezTo>
                    <a:pt x="1" y="836"/>
                    <a:pt x="520" y="1273"/>
                    <a:pt x="1245" y="1432"/>
                  </a:cubicBezTo>
                  <a:cubicBezTo>
                    <a:pt x="1424" y="1472"/>
                    <a:pt x="1599" y="1491"/>
                    <a:pt x="1762" y="1491"/>
                  </a:cubicBezTo>
                  <a:cubicBezTo>
                    <a:pt x="2257" y="1491"/>
                    <a:pt x="2643" y="1318"/>
                    <a:pt x="2706" y="1034"/>
                  </a:cubicBezTo>
                  <a:cubicBezTo>
                    <a:pt x="2790" y="654"/>
                    <a:pt x="2271" y="217"/>
                    <a:pt x="1547" y="60"/>
                  </a:cubicBezTo>
                  <a:cubicBezTo>
                    <a:pt x="1366" y="19"/>
                    <a:pt x="1190" y="0"/>
                    <a:pt x="1025" y="0"/>
                  </a:cubicBezTo>
                  <a:close/>
                </a:path>
              </a:pathLst>
            </a:custGeom>
            <a:solidFill>
              <a:srgbClr val="5B37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6"/>
            <p:cNvSpPr/>
            <p:nvPr/>
          </p:nvSpPr>
          <p:spPr>
            <a:xfrm>
              <a:off x="2128419" y="1075219"/>
              <a:ext cx="194654" cy="177341"/>
            </a:xfrm>
            <a:custGeom>
              <a:rect b="b" l="l" r="r" t="t"/>
              <a:pathLst>
                <a:path extrusionOk="0" h="5214" w="5723">
                  <a:moveTo>
                    <a:pt x="2862" y="0"/>
                  </a:moveTo>
                  <a:cubicBezTo>
                    <a:pt x="2194" y="0"/>
                    <a:pt x="1528" y="255"/>
                    <a:pt x="1019" y="764"/>
                  </a:cubicBezTo>
                  <a:cubicBezTo>
                    <a:pt x="1" y="1781"/>
                    <a:pt x="1" y="3431"/>
                    <a:pt x="1019" y="4450"/>
                  </a:cubicBezTo>
                  <a:cubicBezTo>
                    <a:pt x="1528" y="4959"/>
                    <a:pt x="2194" y="5213"/>
                    <a:pt x="2862" y="5213"/>
                  </a:cubicBezTo>
                  <a:cubicBezTo>
                    <a:pt x="3529" y="5213"/>
                    <a:pt x="4196" y="4959"/>
                    <a:pt x="4705" y="4450"/>
                  </a:cubicBezTo>
                  <a:cubicBezTo>
                    <a:pt x="5723" y="3431"/>
                    <a:pt x="5723" y="1781"/>
                    <a:pt x="4705" y="764"/>
                  </a:cubicBezTo>
                  <a:cubicBezTo>
                    <a:pt x="4196" y="255"/>
                    <a:pt x="3529" y="0"/>
                    <a:pt x="28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6"/>
            <p:cNvSpPr/>
            <p:nvPr/>
          </p:nvSpPr>
          <p:spPr>
            <a:xfrm>
              <a:off x="2207600" y="1082566"/>
              <a:ext cx="106799" cy="162648"/>
            </a:xfrm>
            <a:custGeom>
              <a:rect b="b" l="l" r="r" t="t"/>
              <a:pathLst>
                <a:path extrusionOk="0" h="4782" w="3140">
                  <a:moveTo>
                    <a:pt x="1571" y="0"/>
                  </a:moveTo>
                  <a:cubicBezTo>
                    <a:pt x="646" y="401"/>
                    <a:pt x="1" y="1319"/>
                    <a:pt x="1" y="2391"/>
                  </a:cubicBezTo>
                  <a:cubicBezTo>
                    <a:pt x="1" y="3461"/>
                    <a:pt x="647" y="4380"/>
                    <a:pt x="1571" y="4782"/>
                  </a:cubicBezTo>
                  <a:cubicBezTo>
                    <a:pt x="2494" y="4380"/>
                    <a:pt x="3139" y="3462"/>
                    <a:pt x="3139" y="2391"/>
                  </a:cubicBezTo>
                  <a:cubicBezTo>
                    <a:pt x="3139" y="1321"/>
                    <a:pt x="2494" y="401"/>
                    <a:pt x="15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9" name="Google Shape;1829;p36"/>
          <p:cNvSpPr txBox="1"/>
          <p:nvPr>
            <p:ph idx="4294967295" type="subTitle"/>
          </p:nvPr>
        </p:nvSpPr>
        <p:spPr>
          <a:xfrm>
            <a:off x="7439432" y="1597050"/>
            <a:ext cx="2312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Goals</a:t>
            </a:r>
            <a:endParaRPr b="1" sz="3000">
              <a:latin typeface="Kirang Haerang"/>
              <a:ea typeface="Kirang Haerang"/>
              <a:cs typeface="Kirang Haerang"/>
              <a:sym typeface="Kirang Haerang"/>
            </a:endParaRPr>
          </a:p>
        </p:txBody>
      </p:sp>
      <p:sp>
        <p:nvSpPr>
          <p:cNvPr id="1830" name="Google Shape;1830;p36"/>
          <p:cNvSpPr txBox="1"/>
          <p:nvPr>
            <p:ph idx="4294967295" type="subTitle"/>
          </p:nvPr>
        </p:nvSpPr>
        <p:spPr>
          <a:xfrm>
            <a:off x="7194375" y="2389152"/>
            <a:ext cx="2802300" cy="1884600"/>
          </a:xfrm>
          <a:prstGeom prst="rect">
            <a:avLst/>
          </a:prstGeom>
        </p:spPr>
        <p:txBody>
          <a:bodyPr anchorCtr="0" anchor="t" bIns="114400" lIns="114400" spcFirstLastPara="1" rIns="114400" wrap="square" tIns="114400">
            <a:noAutofit/>
          </a:bodyPr>
          <a:lstStyle/>
          <a:p>
            <a:pPr indent="-330200" lvl="0" marL="457200" rtl="0" algn="l">
              <a:lnSpc>
                <a:spcPct val="115000"/>
              </a:lnSpc>
              <a:spcBef>
                <a:spcPts val="0"/>
              </a:spcBef>
              <a:spcAft>
                <a:spcPts val="0"/>
              </a:spcAft>
              <a:buClr>
                <a:schemeClr val="dk1"/>
              </a:buClr>
              <a:buSzPts val="1600"/>
              <a:buChar char="●"/>
            </a:pPr>
            <a:r>
              <a:rPr lang="en"/>
              <a:t>First goal here</a:t>
            </a:r>
            <a:endParaRPr/>
          </a:p>
          <a:p>
            <a:pPr indent="-330200" lvl="0" marL="457200" rtl="0" algn="l">
              <a:spcBef>
                <a:spcPts val="0"/>
              </a:spcBef>
              <a:spcAft>
                <a:spcPts val="0"/>
              </a:spcAft>
              <a:buClr>
                <a:schemeClr val="dk1"/>
              </a:buClr>
              <a:buSzPts val="1600"/>
              <a:buChar char="●"/>
            </a:pPr>
            <a:r>
              <a:rPr lang="en"/>
              <a:t>Second</a:t>
            </a:r>
            <a:r>
              <a:rPr lang="en"/>
              <a:t> goal here</a:t>
            </a:r>
            <a:endParaRPr/>
          </a:p>
          <a:p>
            <a:pPr indent="-330200" lvl="0" marL="457200" rtl="0" algn="l">
              <a:spcBef>
                <a:spcPts val="0"/>
              </a:spcBef>
              <a:spcAft>
                <a:spcPts val="0"/>
              </a:spcAft>
              <a:buClr>
                <a:schemeClr val="dk1"/>
              </a:buClr>
              <a:buSzPts val="1600"/>
              <a:buChar char="●"/>
            </a:pPr>
            <a:r>
              <a:rPr lang="en"/>
              <a:t>Third goal here</a:t>
            </a:r>
            <a:endParaRPr/>
          </a:p>
          <a:p>
            <a:pPr indent="-330200" lvl="0" marL="457200" rtl="0" algn="l">
              <a:spcBef>
                <a:spcPts val="0"/>
              </a:spcBef>
              <a:spcAft>
                <a:spcPts val="0"/>
              </a:spcAft>
              <a:buClr>
                <a:schemeClr val="dk1"/>
              </a:buClr>
              <a:buSzPts val="1600"/>
              <a:buChar char="●"/>
            </a:pPr>
            <a:r>
              <a:rPr lang="en"/>
              <a:t>Fourth goal here</a:t>
            </a:r>
            <a:endParaRPr/>
          </a:p>
          <a:p>
            <a:pPr indent="-330200" lvl="0" marL="457200" rtl="0" algn="l">
              <a:spcBef>
                <a:spcPts val="0"/>
              </a:spcBef>
              <a:spcAft>
                <a:spcPts val="0"/>
              </a:spcAft>
              <a:buClr>
                <a:schemeClr val="dk1"/>
              </a:buClr>
              <a:buSzPts val="1600"/>
              <a:buChar char="●"/>
            </a:pPr>
            <a:r>
              <a:rPr lang="en"/>
              <a:t>Fifth goal here</a:t>
            </a:r>
            <a:endParaRPr/>
          </a:p>
          <a:p>
            <a:pPr indent="-330200" lvl="0" marL="457200" rtl="0" algn="l">
              <a:spcBef>
                <a:spcPts val="0"/>
              </a:spcBef>
              <a:spcAft>
                <a:spcPts val="0"/>
              </a:spcAft>
              <a:buClr>
                <a:schemeClr val="dk1"/>
              </a:buClr>
              <a:buSzPts val="1600"/>
              <a:buChar char="●"/>
            </a:pPr>
            <a:r>
              <a:rPr lang="en"/>
              <a:t>Sixth goal here</a:t>
            </a:r>
            <a:endParaRPr/>
          </a:p>
        </p:txBody>
      </p:sp>
      <p:sp>
        <p:nvSpPr>
          <p:cNvPr id="1831" name="Google Shape;1831;p36"/>
          <p:cNvSpPr/>
          <p:nvPr/>
        </p:nvSpPr>
        <p:spPr>
          <a:xfrm>
            <a:off x="7033200" y="4991825"/>
            <a:ext cx="3124500" cy="1884600"/>
          </a:xfrm>
          <a:prstGeom prst="roundRect">
            <a:avLst>
              <a:gd fmla="val 89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6"/>
          <p:cNvSpPr/>
          <p:nvPr/>
        </p:nvSpPr>
        <p:spPr>
          <a:xfrm>
            <a:off x="7357018" y="4632050"/>
            <a:ext cx="2476889" cy="657177"/>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6"/>
          <p:cNvSpPr txBox="1"/>
          <p:nvPr>
            <p:ph idx="4294967295" type="subTitle"/>
          </p:nvPr>
        </p:nvSpPr>
        <p:spPr>
          <a:xfrm>
            <a:off x="7439432" y="4583625"/>
            <a:ext cx="2312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Water</a:t>
            </a:r>
            <a:endParaRPr b="1" sz="3000">
              <a:latin typeface="Kirang Haerang"/>
              <a:ea typeface="Kirang Haerang"/>
              <a:cs typeface="Kirang Haerang"/>
              <a:sym typeface="Kirang Haerang"/>
            </a:endParaRPr>
          </a:p>
        </p:txBody>
      </p:sp>
      <p:sp>
        <p:nvSpPr>
          <p:cNvPr id="1834" name="Google Shape;1834;p36"/>
          <p:cNvSpPr txBox="1"/>
          <p:nvPr>
            <p:ph idx="4294967295" type="subTitle"/>
          </p:nvPr>
        </p:nvSpPr>
        <p:spPr>
          <a:xfrm>
            <a:off x="7104825" y="6429025"/>
            <a:ext cx="991800" cy="4473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t>15:00</a:t>
            </a:r>
            <a:endParaRPr/>
          </a:p>
        </p:txBody>
      </p:sp>
      <p:sp>
        <p:nvSpPr>
          <p:cNvPr id="1835" name="Google Shape;1835;p36"/>
          <p:cNvSpPr txBox="1"/>
          <p:nvPr>
            <p:ph idx="4294967295" type="subTitle"/>
          </p:nvPr>
        </p:nvSpPr>
        <p:spPr>
          <a:xfrm>
            <a:off x="8099550" y="6429025"/>
            <a:ext cx="991800" cy="4473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t>17</a:t>
            </a:r>
            <a:r>
              <a:rPr lang="en"/>
              <a:t>:00</a:t>
            </a:r>
            <a:endParaRPr/>
          </a:p>
        </p:txBody>
      </p:sp>
      <p:sp>
        <p:nvSpPr>
          <p:cNvPr id="1836" name="Google Shape;1836;p36"/>
          <p:cNvSpPr txBox="1"/>
          <p:nvPr>
            <p:ph idx="4294967295" type="subTitle"/>
          </p:nvPr>
        </p:nvSpPr>
        <p:spPr>
          <a:xfrm>
            <a:off x="9094450" y="6429025"/>
            <a:ext cx="991800" cy="4473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t>20</a:t>
            </a:r>
            <a:r>
              <a:rPr lang="en"/>
              <a:t>:00</a:t>
            </a:r>
            <a:endParaRPr/>
          </a:p>
        </p:txBody>
      </p:sp>
      <p:sp>
        <p:nvSpPr>
          <p:cNvPr id="1837" name="Google Shape;1837;p36"/>
          <p:cNvSpPr txBox="1"/>
          <p:nvPr>
            <p:ph idx="4294967295" type="subTitle"/>
          </p:nvPr>
        </p:nvSpPr>
        <p:spPr>
          <a:xfrm>
            <a:off x="7104825" y="5608033"/>
            <a:ext cx="991800" cy="4473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t>08:00</a:t>
            </a:r>
            <a:endParaRPr/>
          </a:p>
        </p:txBody>
      </p:sp>
      <p:sp>
        <p:nvSpPr>
          <p:cNvPr id="1838" name="Google Shape;1838;p36"/>
          <p:cNvSpPr txBox="1"/>
          <p:nvPr>
            <p:ph idx="4294967295" type="subTitle"/>
          </p:nvPr>
        </p:nvSpPr>
        <p:spPr>
          <a:xfrm>
            <a:off x="8099550" y="5608033"/>
            <a:ext cx="991800" cy="4473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t>10:</a:t>
            </a:r>
            <a:r>
              <a:rPr lang="en"/>
              <a:t>00</a:t>
            </a:r>
            <a:endParaRPr/>
          </a:p>
        </p:txBody>
      </p:sp>
      <p:sp>
        <p:nvSpPr>
          <p:cNvPr id="1839" name="Google Shape;1839;p36"/>
          <p:cNvSpPr txBox="1"/>
          <p:nvPr>
            <p:ph idx="4294967295" type="subTitle"/>
          </p:nvPr>
        </p:nvSpPr>
        <p:spPr>
          <a:xfrm>
            <a:off x="9094450" y="5608033"/>
            <a:ext cx="991800" cy="4473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t>13</a:t>
            </a:r>
            <a:r>
              <a:rPr lang="en"/>
              <a:t>:00</a:t>
            </a:r>
            <a:endParaRPr/>
          </a:p>
        </p:txBody>
      </p:sp>
      <p:grpSp>
        <p:nvGrpSpPr>
          <p:cNvPr id="1840" name="Google Shape;1840;p36"/>
          <p:cNvGrpSpPr/>
          <p:nvPr/>
        </p:nvGrpSpPr>
        <p:grpSpPr>
          <a:xfrm>
            <a:off x="7462843" y="5325527"/>
            <a:ext cx="288356" cy="363634"/>
            <a:chOff x="6170293" y="-568823"/>
            <a:chExt cx="288356" cy="363634"/>
          </a:xfrm>
        </p:grpSpPr>
        <p:sp>
          <p:nvSpPr>
            <p:cNvPr id="1841" name="Google Shape;1841;p36"/>
            <p:cNvSpPr/>
            <p:nvPr/>
          </p:nvSpPr>
          <p:spPr>
            <a:xfrm>
              <a:off x="6186433" y="-504512"/>
              <a:ext cx="250890" cy="289703"/>
            </a:xfrm>
            <a:custGeom>
              <a:rect b="b" l="l" r="r" t="t"/>
              <a:pathLst>
                <a:path extrusionOk="0" h="3464" w="3000">
                  <a:moveTo>
                    <a:pt x="160" y="0"/>
                  </a:moveTo>
                  <a:cubicBezTo>
                    <a:pt x="73" y="0"/>
                    <a:pt x="1" y="73"/>
                    <a:pt x="1" y="159"/>
                  </a:cubicBezTo>
                  <a:cubicBezTo>
                    <a:pt x="1" y="245"/>
                    <a:pt x="73" y="316"/>
                    <a:pt x="160" y="316"/>
                  </a:cubicBezTo>
                  <a:cubicBezTo>
                    <a:pt x="146" y="920"/>
                    <a:pt x="234" y="1533"/>
                    <a:pt x="318" y="2125"/>
                  </a:cubicBezTo>
                  <a:lnTo>
                    <a:pt x="335" y="2246"/>
                  </a:lnTo>
                  <a:cubicBezTo>
                    <a:pt x="345" y="2306"/>
                    <a:pt x="351" y="2365"/>
                    <a:pt x="356" y="2426"/>
                  </a:cubicBezTo>
                  <a:lnTo>
                    <a:pt x="360" y="2470"/>
                  </a:lnTo>
                  <a:lnTo>
                    <a:pt x="362" y="2498"/>
                  </a:lnTo>
                  <a:cubicBezTo>
                    <a:pt x="369" y="2572"/>
                    <a:pt x="378" y="2643"/>
                    <a:pt x="387" y="2712"/>
                  </a:cubicBezTo>
                  <a:cubicBezTo>
                    <a:pt x="409" y="2862"/>
                    <a:pt x="440" y="3036"/>
                    <a:pt x="521" y="3189"/>
                  </a:cubicBezTo>
                  <a:cubicBezTo>
                    <a:pt x="563" y="3269"/>
                    <a:pt x="626" y="3326"/>
                    <a:pt x="691" y="3374"/>
                  </a:cubicBezTo>
                  <a:cubicBezTo>
                    <a:pt x="731" y="3403"/>
                    <a:pt x="777" y="3421"/>
                    <a:pt x="817" y="3435"/>
                  </a:cubicBezTo>
                  <a:cubicBezTo>
                    <a:pt x="857" y="3450"/>
                    <a:pt x="898" y="3453"/>
                    <a:pt x="941" y="3458"/>
                  </a:cubicBezTo>
                  <a:cubicBezTo>
                    <a:pt x="982" y="3464"/>
                    <a:pt x="1002" y="3464"/>
                    <a:pt x="1020" y="3464"/>
                  </a:cubicBezTo>
                  <a:cubicBezTo>
                    <a:pt x="1082" y="3464"/>
                    <a:pt x="1148" y="3454"/>
                    <a:pt x="1210" y="3443"/>
                  </a:cubicBezTo>
                  <a:lnTo>
                    <a:pt x="1253" y="3436"/>
                  </a:lnTo>
                  <a:lnTo>
                    <a:pt x="1362" y="3416"/>
                  </a:lnTo>
                  <a:cubicBezTo>
                    <a:pt x="1416" y="3406"/>
                    <a:pt x="1471" y="3395"/>
                    <a:pt x="1525" y="3385"/>
                  </a:cubicBezTo>
                  <a:cubicBezTo>
                    <a:pt x="1550" y="3383"/>
                    <a:pt x="1577" y="3381"/>
                    <a:pt x="1605" y="3381"/>
                  </a:cubicBezTo>
                  <a:cubicBezTo>
                    <a:pt x="1667" y="3381"/>
                    <a:pt x="1733" y="3387"/>
                    <a:pt x="1795" y="3392"/>
                  </a:cubicBezTo>
                  <a:lnTo>
                    <a:pt x="1823" y="3394"/>
                  </a:lnTo>
                  <a:lnTo>
                    <a:pt x="1888" y="3399"/>
                  </a:lnTo>
                  <a:cubicBezTo>
                    <a:pt x="1991" y="3407"/>
                    <a:pt x="2096" y="3414"/>
                    <a:pt x="2200" y="3416"/>
                  </a:cubicBezTo>
                  <a:cubicBezTo>
                    <a:pt x="2251" y="3416"/>
                    <a:pt x="2294" y="3413"/>
                    <a:pt x="2341" y="3402"/>
                  </a:cubicBezTo>
                  <a:cubicBezTo>
                    <a:pt x="2397" y="3389"/>
                    <a:pt x="2447" y="3347"/>
                    <a:pt x="2473" y="3323"/>
                  </a:cubicBezTo>
                  <a:cubicBezTo>
                    <a:pt x="2559" y="3242"/>
                    <a:pt x="2603" y="3116"/>
                    <a:pt x="2625" y="3029"/>
                  </a:cubicBezTo>
                  <a:cubicBezTo>
                    <a:pt x="2658" y="2913"/>
                    <a:pt x="2673" y="2790"/>
                    <a:pt x="2687" y="2655"/>
                  </a:cubicBezTo>
                  <a:cubicBezTo>
                    <a:pt x="2701" y="2518"/>
                    <a:pt x="2704" y="2379"/>
                    <a:pt x="2708" y="2237"/>
                  </a:cubicBezTo>
                  <a:lnTo>
                    <a:pt x="2708" y="2119"/>
                  </a:lnTo>
                  <a:lnTo>
                    <a:pt x="2709" y="2025"/>
                  </a:lnTo>
                  <a:lnTo>
                    <a:pt x="2711" y="1885"/>
                  </a:lnTo>
                  <a:cubicBezTo>
                    <a:pt x="2713" y="1733"/>
                    <a:pt x="2730" y="1588"/>
                    <a:pt x="2744" y="1480"/>
                  </a:cubicBezTo>
                  <a:cubicBezTo>
                    <a:pt x="2758" y="1379"/>
                    <a:pt x="2776" y="1262"/>
                    <a:pt x="2794" y="1146"/>
                  </a:cubicBezTo>
                  <a:lnTo>
                    <a:pt x="2798" y="1124"/>
                  </a:lnTo>
                  <a:cubicBezTo>
                    <a:pt x="2840" y="841"/>
                    <a:pt x="2882" y="572"/>
                    <a:pt x="2894" y="303"/>
                  </a:cubicBezTo>
                  <a:cubicBezTo>
                    <a:pt x="2952" y="287"/>
                    <a:pt x="2999" y="224"/>
                    <a:pt x="2999" y="158"/>
                  </a:cubicBezTo>
                  <a:cubicBezTo>
                    <a:pt x="2998" y="73"/>
                    <a:pt x="2926"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6"/>
            <p:cNvSpPr/>
            <p:nvPr/>
          </p:nvSpPr>
          <p:spPr>
            <a:xfrm>
              <a:off x="6170293" y="-568823"/>
              <a:ext cx="288356" cy="363634"/>
            </a:xfrm>
            <a:custGeom>
              <a:rect b="b" l="l" r="r" t="t"/>
              <a:pathLst>
                <a:path extrusionOk="0" h="4348" w="3448">
                  <a:moveTo>
                    <a:pt x="1" y="0"/>
                  </a:moveTo>
                  <a:cubicBezTo>
                    <a:pt x="6" y="31"/>
                    <a:pt x="9" y="62"/>
                    <a:pt x="13" y="91"/>
                  </a:cubicBezTo>
                  <a:cubicBezTo>
                    <a:pt x="30" y="206"/>
                    <a:pt x="45" y="319"/>
                    <a:pt x="61" y="434"/>
                  </a:cubicBezTo>
                  <a:cubicBezTo>
                    <a:pt x="241" y="1701"/>
                    <a:pt x="420" y="2968"/>
                    <a:pt x="600" y="4234"/>
                  </a:cubicBezTo>
                  <a:cubicBezTo>
                    <a:pt x="607" y="4261"/>
                    <a:pt x="620" y="4283"/>
                    <a:pt x="637" y="4302"/>
                  </a:cubicBezTo>
                  <a:cubicBezTo>
                    <a:pt x="665" y="4330"/>
                    <a:pt x="705" y="4348"/>
                    <a:pt x="745" y="4348"/>
                  </a:cubicBezTo>
                  <a:lnTo>
                    <a:pt x="2702" y="4348"/>
                  </a:lnTo>
                  <a:cubicBezTo>
                    <a:pt x="2730" y="4348"/>
                    <a:pt x="2756" y="4341"/>
                    <a:pt x="2778" y="4327"/>
                  </a:cubicBezTo>
                  <a:cubicBezTo>
                    <a:pt x="2807" y="4308"/>
                    <a:pt x="2842" y="4272"/>
                    <a:pt x="2847" y="4237"/>
                  </a:cubicBezTo>
                  <a:cubicBezTo>
                    <a:pt x="3018" y="3032"/>
                    <a:pt x="3189" y="1825"/>
                    <a:pt x="3359" y="620"/>
                  </a:cubicBezTo>
                  <a:lnTo>
                    <a:pt x="3421" y="185"/>
                  </a:lnTo>
                  <a:cubicBezTo>
                    <a:pt x="3431" y="123"/>
                    <a:pt x="3439" y="62"/>
                    <a:pt x="3448" y="2"/>
                  </a:cubicBezTo>
                  <a:lnTo>
                    <a:pt x="3148" y="2"/>
                  </a:lnTo>
                  <a:cubicBezTo>
                    <a:pt x="2956" y="1349"/>
                    <a:pt x="2767" y="2696"/>
                    <a:pt x="2575" y="4047"/>
                  </a:cubicBezTo>
                  <a:lnTo>
                    <a:pt x="877" y="4047"/>
                  </a:lnTo>
                  <a:cubicBezTo>
                    <a:pt x="707" y="2851"/>
                    <a:pt x="539" y="1657"/>
                    <a:pt x="369" y="461"/>
                  </a:cubicBezTo>
                  <a:lnTo>
                    <a:pt x="369" y="452"/>
                  </a:lnTo>
                  <a:cubicBezTo>
                    <a:pt x="351" y="323"/>
                    <a:pt x="333" y="192"/>
                    <a:pt x="314" y="62"/>
                  </a:cubicBezTo>
                  <a:cubicBezTo>
                    <a:pt x="311" y="43"/>
                    <a:pt x="310" y="27"/>
                    <a:pt x="306" y="7"/>
                  </a:cubicBezTo>
                  <a:cubicBezTo>
                    <a:pt x="306" y="6"/>
                    <a:pt x="306" y="3"/>
                    <a:pt x="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 name="Google Shape;1843;p36"/>
          <p:cNvGrpSpPr/>
          <p:nvPr/>
        </p:nvGrpSpPr>
        <p:grpSpPr>
          <a:xfrm>
            <a:off x="8451283" y="5325527"/>
            <a:ext cx="288524" cy="363634"/>
            <a:chOff x="6507474" y="-568823"/>
            <a:chExt cx="288524" cy="363634"/>
          </a:xfrm>
        </p:grpSpPr>
        <p:sp>
          <p:nvSpPr>
            <p:cNvPr id="1844" name="Google Shape;1844;p36"/>
            <p:cNvSpPr/>
            <p:nvPr/>
          </p:nvSpPr>
          <p:spPr>
            <a:xfrm>
              <a:off x="6523698" y="-504512"/>
              <a:ext cx="250974" cy="289703"/>
            </a:xfrm>
            <a:custGeom>
              <a:rect b="b" l="l" r="r" t="t"/>
              <a:pathLst>
                <a:path extrusionOk="0" h="3464" w="3001">
                  <a:moveTo>
                    <a:pt x="159" y="0"/>
                  </a:moveTo>
                  <a:cubicBezTo>
                    <a:pt x="73" y="0"/>
                    <a:pt x="0" y="73"/>
                    <a:pt x="0" y="159"/>
                  </a:cubicBezTo>
                  <a:cubicBezTo>
                    <a:pt x="0" y="245"/>
                    <a:pt x="73" y="316"/>
                    <a:pt x="159" y="316"/>
                  </a:cubicBezTo>
                  <a:cubicBezTo>
                    <a:pt x="145" y="920"/>
                    <a:pt x="234" y="1533"/>
                    <a:pt x="318" y="2125"/>
                  </a:cubicBezTo>
                  <a:lnTo>
                    <a:pt x="334" y="2246"/>
                  </a:lnTo>
                  <a:cubicBezTo>
                    <a:pt x="344" y="2306"/>
                    <a:pt x="351" y="2365"/>
                    <a:pt x="355" y="2426"/>
                  </a:cubicBezTo>
                  <a:lnTo>
                    <a:pt x="359" y="2470"/>
                  </a:lnTo>
                  <a:lnTo>
                    <a:pt x="362" y="2498"/>
                  </a:lnTo>
                  <a:cubicBezTo>
                    <a:pt x="369" y="2572"/>
                    <a:pt x="378" y="2643"/>
                    <a:pt x="387" y="2712"/>
                  </a:cubicBezTo>
                  <a:cubicBezTo>
                    <a:pt x="409" y="2862"/>
                    <a:pt x="441" y="3036"/>
                    <a:pt x="521" y="3189"/>
                  </a:cubicBezTo>
                  <a:cubicBezTo>
                    <a:pt x="562" y="3269"/>
                    <a:pt x="627" y="3326"/>
                    <a:pt x="690" y="3374"/>
                  </a:cubicBezTo>
                  <a:cubicBezTo>
                    <a:pt x="730" y="3403"/>
                    <a:pt x="776" y="3421"/>
                    <a:pt x="816" y="3435"/>
                  </a:cubicBezTo>
                  <a:cubicBezTo>
                    <a:pt x="856" y="3450"/>
                    <a:pt x="898" y="3453"/>
                    <a:pt x="940" y="3458"/>
                  </a:cubicBezTo>
                  <a:cubicBezTo>
                    <a:pt x="982" y="3464"/>
                    <a:pt x="1001" y="3464"/>
                    <a:pt x="1020" y="3464"/>
                  </a:cubicBezTo>
                  <a:cubicBezTo>
                    <a:pt x="1083" y="3464"/>
                    <a:pt x="1147" y="3454"/>
                    <a:pt x="1210" y="3443"/>
                  </a:cubicBezTo>
                  <a:lnTo>
                    <a:pt x="1252" y="3436"/>
                  </a:lnTo>
                  <a:lnTo>
                    <a:pt x="1361" y="3416"/>
                  </a:lnTo>
                  <a:cubicBezTo>
                    <a:pt x="1415" y="3406"/>
                    <a:pt x="1470" y="3395"/>
                    <a:pt x="1524" y="3385"/>
                  </a:cubicBezTo>
                  <a:cubicBezTo>
                    <a:pt x="1549" y="3383"/>
                    <a:pt x="1577" y="3381"/>
                    <a:pt x="1604" y="3381"/>
                  </a:cubicBezTo>
                  <a:cubicBezTo>
                    <a:pt x="1666" y="3381"/>
                    <a:pt x="1733" y="3387"/>
                    <a:pt x="1795" y="3392"/>
                  </a:cubicBezTo>
                  <a:lnTo>
                    <a:pt x="1822" y="3394"/>
                  </a:lnTo>
                  <a:lnTo>
                    <a:pt x="1887" y="3399"/>
                  </a:lnTo>
                  <a:cubicBezTo>
                    <a:pt x="1991" y="3407"/>
                    <a:pt x="2097" y="3414"/>
                    <a:pt x="2201" y="3416"/>
                  </a:cubicBezTo>
                  <a:cubicBezTo>
                    <a:pt x="2250" y="3416"/>
                    <a:pt x="2293" y="3413"/>
                    <a:pt x="2340" y="3402"/>
                  </a:cubicBezTo>
                  <a:cubicBezTo>
                    <a:pt x="2397" y="3389"/>
                    <a:pt x="2446" y="3347"/>
                    <a:pt x="2473" y="3323"/>
                  </a:cubicBezTo>
                  <a:cubicBezTo>
                    <a:pt x="2560" y="3242"/>
                    <a:pt x="2602" y="3116"/>
                    <a:pt x="2625" y="3029"/>
                  </a:cubicBezTo>
                  <a:cubicBezTo>
                    <a:pt x="2658" y="2913"/>
                    <a:pt x="2673" y="2790"/>
                    <a:pt x="2687" y="2655"/>
                  </a:cubicBezTo>
                  <a:cubicBezTo>
                    <a:pt x="2700" y="2518"/>
                    <a:pt x="2705" y="2379"/>
                    <a:pt x="2707" y="2237"/>
                  </a:cubicBezTo>
                  <a:lnTo>
                    <a:pt x="2707" y="2119"/>
                  </a:lnTo>
                  <a:lnTo>
                    <a:pt x="2709" y="2025"/>
                  </a:lnTo>
                  <a:lnTo>
                    <a:pt x="2712" y="1885"/>
                  </a:lnTo>
                  <a:cubicBezTo>
                    <a:pt x="2713" y="1733"/>
                    <a:pt x="2729" y="1588"/>
                    <a:pt x="2743" y="1480"/>
                  </a:cubicBezTo>
                  <a:cubicBezTo>
                    <a:pt x="2757" y="1379"/>
                    <a:pt x="2775" y="1262"/>
                    <a:pt x="2794" y="1146"/>
                  </a:cubicBezTo>
                  <a:lnTo>
                    <a:pt x="2797" y="1124"/>
                  </a:lnTo>
                  <a:cubicBezTo>
                    <a:pt x="2840" y="841"/>
                    <a:pt x="2881" y="572"/>
                    <a:pt x="2894" y="303"/>
                  </a:cubicBezTo>
                  <a:cubicBezTo>
                    <a:pt x="2953" y="287"/>
                    <a:pt x="2999" y="224"/>
                    <a:pt x="2999" y="158"/>
                  </a:cubicBezTo>
                  <a:cubicBezTo>
                    <a:pt x="3000" y="73"/>
                    <a:pt x="2927" y="0"/>
                    <a:pt x="28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6"/>
            <p:cNvSpPr/>
            <p:nvPr/>
          </p:nvSpPr>
          <p:spPr>
            <a:xfrm>
              <a:off x="6507474" y="-568823"/>
              <a:ext cx="288524" cy="363634"/>
            </a:xfrm>
            <a:custGeom>
              <a:rect b="b" l="l" r="r" t="t"/>
              <a:pathLst>
                <a:path extrusionOk="0" h="4348" w="3450">
                  <a:moveTo>
                    <a:pt x="1" y="0"/>
                  </a:moveTo>
                  <a:cubicBezTo>
                    <a:pt x="6" y="31"/>
                    <a:pt x="9" y="62"/>
                    <a:pt x="13" y="91"/>
                  </a:cubicBezTo>
                  <a:cubicBezTo>
                    <a:pt x="30" y="206"/>
                    <a:pt x="46" y="319"/>
                    <a:pt x="62" y="434"/>
                  </a:cubicBezTo>
                  <a:cubicBezTo>
                    <a:pt x="241" y="1701"/>
                    <a:pt x="421" y="2968"/>
                    <a:pt x="600" y="4234"/>
                  </a:cubicBezTo>
                  <a:cubicBezTo>
                    <a:pt x="607" y="4261"/>
                    <a:pt x="621" y="4283"/>
                    <a:pt x="637" y="4302"/>
                  </a:cubicBezTo>
                  <a:cubicBezTo>
                    <a:pt x="665" y="4330"/>
                    <a:pt x="705" y="4348"/>
                    <a:pt x="745" y="4348"/>
                  </a:cubicBezTo>
                  <a:lnTo>
                    <a:pt x="2704" y="4348"/>
                  </a:lnTo>
                  <a:cubicBezTo>
                    <a:pt x="2732" y="4348"/>
                    <a:pt x="2756" y="4341"/>
                    <a:pt x="2780" y="4327"/>
                  </a:cubicBezTo>
                  <a:cubicBezTo>
                    <a:pt x="2809" y="4308"/>
                    <a:pt x="2843" y="4272"/>
                    <a:pt x="2849" y="4237"/>
                  </a:cubicBezTo>
                  <a:cubicBezTo>
                    <a:pt x="3019" y="3032"/>
                    <a:pt x="3190" y="1825"/>
                    <a:pt x="3361" y="620"/>
                  </a:cubicBezTo>
                  <a:lnTo>
                    <a:pt x="3423" y="185"/>
                  </a:lnTo>
                  <a:cubicBezTo>
                    <a:pt x="3431" y="123"/>
                    <a:pt x="3440" y="62"/>
                    <a:pt x="3449" y="2"/>
                  </a:cubicBezTo>
                  <a:lnTo>
                    <a:pt x="3148" y="2"/>
                  </a:lnTo>
                  <a:cubicBezTo>
                    <a:pt x="2957" y="1349"/>
                    <a:pt x="2767" y="2696"/>
                    <a:pt x="2576" y="4047"/>
                  </a:cubicBezTo>
                  <a:lnTo>
                    <a:pt x="878" y="4047"/>
                  </a:lnTo>
                  <a:cubicBezTo>
                    <a:pt x="709" y="2851"/>
                    <a:pt x="539" y="1657"/>
                    <a:pt x="371" y="461"/>
                  </a:cubicBezTo>
                  <a:lnTo>
                    <a:pt x="371" y="452"/>
                  </a:lnTo>
                  <a:cubicBezTo>
                    <a:pt x="352" y="323"/>
                    <a:pt x="334" y="192"/>
                    <a:pt x="316" y="62"/>
                  </a:cubicBezTo>
                  <a:cubicBezTo>
                    <a:pt x="312" y="43"/>
                    <a:pt x="310" y="27"/>
                    <a:pt x="306" y="7"/>
                  </a:cubicBezTo>
                  <a:cubicBezTo>
                    <a:pt x="306" y="6"/>
                    <a:pt x="306" y="3"/>
                    <a:pt x="3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 name="Google Shape;1846;p36"/>
          <p:cNvGrpSpPr/>
          <p:nvPr/>
        </p:nvGrpSpPr>
        <p:grpSpPr>
          <a:xfrm>
            <a:off x="9445989" y="5325527"/>
            <a:ext cx="288440" cy="363634"/>
            <a:chOff x="6844739" y="-568823"/>
            <a:chExt cx="288440" cy="363634"/>
          </a:xfrm>
        </p:grpSpPr>
        <p:sp>
          <p:nvSpPr>
            <p:cNvPr id="1847" name="Google Shape;1847;p36"/>
            <p:cNvSpPr/>
            <p:nvPr/>
          </p:nvSpPr>
          <p:spPr>
            <a:xfrm>
              <a:off x="6860879" y="-504512"/>
              <a:ext cx="250974" cy="289703"/>
            </a:xfrm>
            <a:custGeom>
              <a:rect b="b" l="l" r="r" t="t"/>
              <a:pathLst>
                <a:path extrusionOk="0" h="3464" w="3001">
                  <a:moveTo>
                    <a:pt x="159" y="0"/>
                  </a:moveTo>
                  <a:cubicBezTo>
                    <a:pt x="74" y="0"/>
                    <a:pt x="1" y="73"/>
                    <a:pt x="1" y="159"/>
                  </a:cubicBezTo>
                  <a:cubicBezTo>
                    <a:pt x="1" y="245"/>
                    <a:pt x="74" y="316"/>
                    <a:pt x="159" y="316"/>
                  </a:cubicBezTo>
                  <a:cubicBezTo>
                    <a:pt x="146" y="920"/>
                    <a:pt x="234" y="1533"/>
                    <a:pt x="318" y="2125"/>
                  </a:cubicBezTo>
                  <a:lnTo>
                    <a:pt x="336" y="2246"/>
                  </a:lnTo>
                  <a:cubicBezTo>
                    <a:pt x="344" y="2306"/>
                    <a:pt x="351" y="2365"/>
                    <a:pt x="357" y="2426"/>
                  </a:cubicBezTo>
                  <a:lnTo>
                    <a:pt x="360" y="2470"/>
                  </a:lnTo>
                  <a:lnTo>
                    <a:pt x="364" y="2498"/>
                  </a:lnTo>
                  <a:cubicBezTo>
                    <a:pt x="371" y="2572"/>
                    <a:pt x="379" y="2643"/>
                    <a:pt x="387" y="2712"/>
                  </a:cubicBezTo>
                  <a:cubicBezTo>
                    <a:pt x="409" y="2862"/>
                    <a:pt x="441" y="3036"/>
                    <a:pt x="522" y="3189"/>
                  </a:cubicBezTo>
                  <a:cubicBezTo>
                    <a:pt x="564" y="3269"/>
                    <a:pt x="627" y="3326"/>
                    <a:pt x="691" y="3374"/>
                  </a:cubicBezTo>
                  <a:cubicBezTo>
                    <a:pt x="731" y="3403"/>
                    <a:pt x="778" y="3421"/>
                    <a:pt x="818" y="3435"/>
                  </a:cubicBezTo>
                  <a:cubicBezTo>
                    <a:pt x="857" y="3450"/>
                    <a:pt x="898" y="3453"/>
                    <a:pt x="942" y="3458"/>
                  </a:cubicBezTo>
                  <a:cubicBezTo>
                    <a:pt x="984" y="3464"/>
                    <a:pt x="1001" y="3464"/>
                    <a:pt x="1021" y="3464"/>
                  </a:cubicBezTo>
                  <a:cubicBezTo>
                    <a:pt x="1083" y="3464"/>
                    <a:pt x="1149" y="3454"/>
                    <a:pt x="1210" y="3443"/>
                  </a:cubicBezTo>
                  <a:lnTo>
                    <a:pt x="1254" y="3436"/>
                  </a:lnTo>
                  <a:lnTo>
                    <a:pt x="1363" y="3416"/>
                  </a:lnTo>
                  <a:cubicBezTo>
                    <a:pt x="1416" y="3406"/>
                    <a:pt x="1471" y="3395"/>
                    <a:pt x="1525" y="3385"/>
                  </a:cubicBezTo>
                  <a:cubicBezTo>
                    <a:pt x="1551" y="3383"/>
                    <a:pt x="1579" y="3381"/>
                    <a:pt x="1606" y="3381"/>
                  </a:cubicBezTo>
                  <a:cubicBezTo>
                    <a:pt x="1668" y="3381"/>
                    <a:pt x="1733" y="3387"/>
                    <a:pt x="1795" y="3392"/>
                  </a:cubicBezTo>
                  <a:lnTo>
                    <a:pt x="1823" y="3394"/>
                  </a:lnTo>
                  <a:lnTo>
                    <a:pt x="1889" y="3399"/>
                  </a:lnTo>
                  <a:cubicBezTo>
                    <a:pt x="1993" y="3407"/>
                    <a:pt x="2098" y="3414"/>
                    <a:pt x="2201" y="3416"/>
                  </a:cubicBezTo>
                  <a:cubicBezTo>
                    <a:pt x="2251" y="3416"/>
                    <a:pt x="2295" y="3413"/>
                    <a:pt x="2341" y="3402"/>
                  </a:cubicBezTo>
                  <a:cubicBezTo>
                    <a:pt x="2399" y="3389"/>
                    <a:pt x="2448" y="3347"/>
                    <a:pt x="2473" y="3323"/>
                  </a:cubicBezTo>
                  <a:cubicBezTo>
                    <a:pt x="2560" y="3242"/>
                    <a:pt x="2603" y="3116"/>
                    <a:pt x="2625" y="3029"/>
                  </a:cubicBezTo>
                  <a:cubicBezTo>
                    <a:pt x="2658" y="2913"/>
                    <a:pt x="2675" y="2790"/>
                    <a:pt x="2687" y="2655"/>
                  </a:cubicBezTo>
                  <a:cubicBezTo>
                    <a:pt x="2702" y="2518"/>
                    <a:pt x="2705" y="2379"/>
                    <a:pt x="2708" y="2237"/>
                  </a:cubicBezTo>
                  <a:lnTo>
                    <a:pt x="2708" y="2119"/>
                  </a:lnTo>
                  <a:lnTo>
                    <a:pt x="2711" y="2025"/>
                  </a:lnTo>
                  <a:lnTo>
                    <a:pt x="2712" y="1885"/>
                  </a:lnTo>
                  <a:cubicBezTo>
                    <a:pt x="2713" y="1733"/>
                    <a:pt x="2731" y="1588"/>
                    <a:pt x="2745" y="1480"/>
                  </a:cubicBezTo>
                  <a:cubicBezTo>
                    <a:pt x="2759" y="1379"/>
                    <a:pt x="2775" y="1262"/>
                    <a:pt x="2795" y="1146"/>
                  </a:cubicBezTo>
                  <a:lnTo>
                    <a:pt x="2798" y="1124"/>
                  </a:lnTo>
                  <a:cubicBezTo>
                    <a:pt x="2842" y="841"/>
                    <a:pt x="2883" y="572"/>
                    <a:pt x="2894" y="303"/>
                  </a:cubicBezTo>
                  <a:cubicBezTo>
                    <a:pt x="2954" y="287"/>
                    <a:pt x="3000" y="224"/>
                    <a:pt x="3000" y="158"/>
                  </a:cubicBezTo>
                  <a:cubicBezTo>
                    <a:pt x="3000" y="73"/>
                    <a:pt x="2927"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6"/>
            <p:cNvSpPr/>
            <p:nvPr/>
          </p:nvSpPr>
          <p:spPr>
            <a:xfrm>
              <a:off x="6844739" y="-568823"/>
              <a:ext cx="288440" cy="363634"/>
            </a:xfrm>
            <a:custGeom>
              <a:rect b="b" l="l" r="r" t="t"/>
              <a:pathLst>
                <a:path extrusionOk="0" h="4348" w="3449">
                  <a:moveTo>
                    <a:pt x="0" y="0"/>
                  </a:moveTo>
                  <a:cubicBezTo>
                    <a:pt x="6" y="31"/>
                    <a:pt x="10" y="62"/>
                    <a:pt x="13" y="91"/>
                  </a:cubicBezTo>
                  <a:cubicBezTo>
                    <a:pt x="31" y="206"/>
                    <a:pt x="46" y="319"/>
                    <a:pt x="61" y="434"/>
                  </a:cubicBezTo>
                  <a:cubicBezTo>
                    <a:pt x="241" y="1701"/>
                    <a:pt x="420" y="2968"/>
                    <a:pt x="599" y="4234"/>
                  </a:cubicBezTo>
                  <a:cubicBezTo>
                    <a:pt x="606" y="4261"/>
                    <a:pt x="620" y="4283"/>
                    <a:pt x="638" y="4302"/>
                  </a:cubicBezTo>
                  <a:cubicBezTo>
                    <a:pt x="666" y="4330"/>
                    <a:pt x="704" y="4348"/>
                    <a:pt x="744" y="4348"/>
                  </a:cubicBezTo>
                  <a:lnTo>
                    <a:pt x="2703" y="4348"/>
                  </a:lnTo>
                  <a:cubicBezTo>
                    <a:pt x="2731" y="4348"/>
                    <a:pt x="2757" y="4341"/>
                    <a:pt x="2779" y="4327"/>
                  </a:cubicBezTo>
                  <a:cubicBezTo>
                    <a:pt x="2808" y="4308"/>
                    <a:pt x="2843" y="4272"/>
                    <a:pt x="2848" y="4237"/>
                  </a:cubicBezTo>
                  <a:cubicBezTo>
                    <a:pt x="3020" y="3032"/>
                    <a:pt x="3189" y="1825"/>
                    <a:pt x="3360" y="620"/>
                  </a:cubicBezTo>
                  <a:lnTo>
                    <a:pt x="3423" y="185"/>
                  </a:lnTo>
                  <a:cubicBezTo>
                    <a:pt x="3431" y="123"/>
                    <a:pt x="3439" y="62"/>
                    <a:pt x="3449" y="2"/>
                  </a:cubicBezTo>
                  <a:lnTo>
                    <a:pt x="3148" y="2"/>
                  </a:lnTo>
                  <a:cubicBezTo>
                    <a:pt x="2957" y="1349"/>
                    <a:pt x="2767" y="2696"/>
                    <a:pt x="2575" y="4047"/>
                  </a:cubicBezTo>
                  <a:lnTo>
                    <a:pt x="877" y="4047"/>
                  </a:lnTo>
                  <a:cubicBezTo>
                    <a:pt x="709" y="2851"/>
                    <a:pt x="539" y="1657"/>
                    <a:pt x="370" y="461"/>
                  </a:cubicBezTo>
                  <a:lnTo>
                    <a:pt x="370" y="452"/>
                  </a:lnTo>
                  <a:cubicBezTo>
                    <a:pt x="351" y="323"/>
                    <a:pt x="332" y="192"/>
                    <a:pt x="315" y="62"/>
                  </a:cubicBezTo>
                  <a:cubicBezTo>
                    <a:pt x="311" y="43"/>
                    <a:pt x="310" y="27"/>
                    <a:pt x="307" y="7"/>
                  </a:cubicBezTo>
                  <a:cubicBezTo>
                    <a:pt x="307" y="6"/>
                    <a:pt x="307" y="3"/>
                    <a:pt x="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 name="Google Shape;1849;p36"/>
          <p:cNvGrpSpPr/>
          <p:nvPr/>
        </p:nvGrpSpPr>
        <p:grpSpPr>
          <a:xfrm>
            <a:off x="7456538" y="6157702"/>
            <a:ext cx="288356" cy="363634"/>
            <a:chOff x="6170163" y="60602"/>
            <a:chExt cx="288356" cy="363634"/>
          </a:xfrm>
        </p:grpSpPr>
        <p:sp>
          <p:nvSpPr>
            <p:cNvPr id="1850" name="Google Shape;1850;p36"/>
            <p:cNvSpPr/>
            <p:nvPr/>
          </p:nvSpPr>
          <p:spPr>
            <a:xfrm>
              <a:off x="6193328" y="176513"/>
              <a:ext cx="244200" cy="238018"/>
            </a:xfrm>
            <a:custGeom>
              <a:rect b="b" l="l" r="r" t="t"/>
              <a:pathLst>
                <a:path extrusionOk="0" h="2846" w="2920">
                  <a:moveTo>
                    <a:pt x="154" y="0"/>
                  </a:moveTo>
                  <a:cubicBezTo>
                    <a:pt x="71" y="0"/>
                    <a:pt x="1" y="58"/>
                    <a:pt x="1" y="129"/>
                  </a:cubicBezTo>
                  <a:cubicBezTo>
                    <a:pt x="1" y="201"/>
                    <a:pt x="71" y="259"/>
                    <a:pt x="154" y="259"/>
                  </a:cubicBezTo>
                  <a:cubicBezTo>
                    <a:pt x="140" y="756"/>
                    <a:pt x="224" y="1259"/>
                    <a:pt x="307" y="1747"/>
                  </a:cubicBezTo>
                  <a:lnTo>
                    <a:pt x="324" y="1846"/>
                  </a:lnTo>
                  <a:cubicBezTo>
                    <a:pt x="332" y="1896"/>
                    <a:pt x="339" y="1944"/>
                    <a:pt x="344" y="1992"/>
                  </a:cubicBezTo>
                  <a:lnTo>
                    <a:pt x="347" y="2030"/>
                  </a:lnTo>
                  <a:lnTo>
                    <a:pt x="350" y="2052"/>
                  </a:lnTo>
                  <a:cubicBezTo>
                    <a:pt x="357" y="2113"/>
                    <a:pt x="364" y="2171"/>
                    <a:pt x="375" y="2227"/>
                  </a:cubicBezTo>
                  <a:cubicBezTo>
                    <a:pt x="397" y="2351"/>
                    <a:pt x="426" y="2494"/>
                    <a:pt x="506" y="2619"/>
                  </a:cubicBezTo>
                  <a:cubicBezTo>
                    <a:pt x="547" y="2685"/>
                    <a:pt x="609" y="2731"/>
                    <a:pt x="670" y="2771"/>
                  </a:cubicBezTo>
                  <a:cubicBezTo>
                    <a:pt x="707" y="2796"/>
                    <a:pt x="754" y="2810"/>
                    <a:pt x="792" y="2821"/>
                  </a:cubicBezTo>
                  <a:cubicBezTo>
                    <a:pt x="832" y="2833"/>
                    <a:pt x="872" y="2837"/>
                    <a:pt x="913" y="2840"/>
                  </a:cubicBezTo>
                  <a:cubicBezTo>
                    <a:pt x="953" y="2844"/>
                    <a:pt x="971" y="2846"/>
                    <a:pt x="990" y="2846"/>
                  </a:cubicBezTo>
                  <a:cubicBezTo>
                    <a:pt x="1051" y="2846"/>
                    <a:pt x="1115" y="2837"/>
                    <a:pt x="1175" y="2828"/>
                  </a:cubicBezTo>
                  <a:lnTo>
                    <a:pt x="1217" y="2824"/>
                  </a:lnTo>
                  <a:lnTo>
                    <a:pt x="1322" y="2806"/>
                  </a:lnTo>
                  <a:cubicBezTo>
                    <a:pt x="1374" y="2797"/>
                    <a:pt x="1427" y="2789"/>
                    <a:pt x="1479" y="2779"/>
                  </a:cubicBezTo>
                  <a:cubicBezTo>
                    <a:pt x="1505" y="2778"/>
                    <a:pt x="1533" y="2778"/>
                    <a:pt x="1559" y="2778"/>
                  </a:cubicBezTo>
                  <a:cubicBezTo>
                    <a:pt x="1619" y="2778"/>
                    <a:pt x="1682" y="2783"/>
                    <a:pt x="1743" y="2786"/>
                  </a:cubicBezTo>
                  <a:lnTo>
                    <a:pt x="1770" y="2789"/>
                  </a:lnTo>
                  <a:lnTo>
                    <a:pt x="1835" y="2793"/>
                  </a:lnTo>
                  <a:cubicBezTo>
                    <a:pt x="1936" y="2800"/>
                    <a:pt x="2037" y="2807"/>
                    <a:pt x="2139" y="2807"/>
                  </a:cubicBezTo>
                  <a:cubicBezTo>
                    <a:pt x="2189" y="2807"/>
                    <a:pt x="2230" y="2804"/>
                    <a:pt x="2274" y="2797"/>
                  </a:cubicBezTo>
                  <a:cubicBezTo>
                    <a:pt x="2330" y="2786"/>
                    <a:pt x="2378" y="2750"/>
                    <a:pt x="2404" y="2731"/>
                  </a:cubicBezTo>
                  <a:cubicBezTo>
                    <a:pt x="2488" y="2665"/>
                    <a:pt x="2528" y="2563"/>
                    <a:pt x="2553" y="2489"/>
                  </a:cubicBezTo>
                  <a:cubicBezTo>
                    <a:pt x="2585" y="2396"/>
                    <a:pt x="2599" y="2295"/>
                    <a:pt x="2613" y="2183"/>
                  </a:cubicBezTo>
                  <a:cubicBezTo>
                    <a:pt x="2625" y="2071"/>
                    <a:pt x="2630" y="1955"/>
                    <a:pt x="2633" y="1839"/>
                  </a:cubicBezTo>
                  <a:lnTo>
                    <a:pt x="2633" y="1743"/>
                  </a:lnTo>
                  <a:lnTo>
                    <a:pt x="2636" y="1665"/>
                  </a:lnTo>
                  <a:lnTo>
                    <a:pt x="2637" y="1549"/>
                  </a:lnTo>
                  <a:cubicBezTo>
                    <a:pt x="2639" y="1425"/>
                    <a:pt x="2654" y="1306"/>
                    <a:pt x="2671" y="1215"/>
                  </a:cubicBezTo>
                  <a:cubicBezTo>
                    <a:pt x="2684" y="1132"/>
                    <a:pt x="2701" y="1036"/>
                    <a:pt x="2719" y="941"/>
                  </a:cubicBezTo>
                  <a:lnTo>
                    <a:pt x="2722" y="923"/>
                  </a:lnTo>
                  <a:cubicBezTo>
                    <a:pt x="2764" y="691"/>
                    <a:pt x="2804" y="470"/>
                    <a:pt x="2817" y="249"/>
                  </a:cubicBezTo>
                  <a:cubicBezTo>
                    <a:pt x="2875" y="236"/>
                    <a:pt x="2919" y="184"/>
                    <a:pt x="2919" y="129"/>
                  </a:cubicBezTo>
                  <a:cubicBezTo>
                    <a:pt x="2915" y="60"/>
                    <a:pt x="2844" y="0"/>
                    <a:pt x="2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6"/>
            <p:cNvSpPr/>
            <p:nvPr/>
          </p:nvSpPr>
          <p:spPr>
            <a:xfrm>
              <a:off x="6170163" y="60602"/>
              <a:ext cx="288356" cy="363634"/>
            </a:xfrm>
            <a:custGeom>
              <a:rect b="b" l="l" r="r" t="t"/>
              <a:pathLst>
                <a:path extrusionOk="0" h="4348" w="3448">
                  <a:moveTo>
                    <a:pt x="0" y="0"/>
                  </a:moveTo>
                  <a:cubicBezTo>
                    <a:pt x="4" y="31"/>
                    <a:pt x="8" y="62"/>
                    <a:pt x="11" y="91"/>
                  </a:cubicBezTo>
                  <a:cubicBezTo>
                    <a:pt x="29" y="206"/>
                    <a:pt x="44" y="319"/>
                    <a:pt x="60" y="434"/>
                  </a:cubicBezTo>
                  <a:cubicBezTo>
                    <a:pt x="239" y="1701"/>
                    <a:pt x="418" y="2968"/>
                    <a:pt x="598" y="4234"/>
                  </a:cubicBezTo>
                  <a:cubicBezTo>
                    <a:pt x="605" y="4261"/>
                    <a:pt x="619" y="4283"/>
                    <a:pt x="637" y="4302"/>
                  </a:cubicBezTo>
                  <a:cubicBezTo>
                    <a:pt x="664" y="4330"/>
                    <a:pt x="704" y="4348"/>
                    <a:pt x="743" y="4348"/>
                  </a:cubicBezTo>
                  <a:lnTo>
                    <a:pt x="2702" y="4348"/>
                  </a:lnTo>
                  <a:cubicBezTo>
                    <a:pt x="2729" y="4348"/>
                    <a:pt x="2753" y="4341"/>
                    <a:pt x="2778" y="4327"/>
                  </a:cubicBezTo>
                  <a:cubicBezTo>
                    <a:pt x="2807" y="4308"/>
                    <a:pt x="2841" y="4272"/>
                    <a:pt x="2847" y="4237"/>
                  </a:cubicBezTo>
                  <a:cubicBezTo>
                    <a:pt x="3018" y="3032"/>
                    <a:pt x="3188" y="1825"/>
                    <a:pt x="3359" y="620"/>
                  </a:cubicBezTo>
                  <a:lnTo>
                    <a:pt x="3421" y="185"/>
                  </a:lnTo>
                  <a:cubicBezTo>
                    <a:pt x="3429" y="123"/>
                    <a:pt x="3439" y="62"/>
                    <a:pt x="3447" y="2"/>
                  </a:cubicBezTo>
                  <a:lnTo>
                    <a:pt x="3148" y="2"/>
                  </a:lnTo>
                  <a:cubicBezTo>
                    <a:pt x="2956" y="1349"/>
                    <a:pt x="2765" y="2696"/>
                    <a:pt x="2575" y="4047"/>
                  </a:cubicBezTo>
                  <a:lnTo>
                    <a:pt x="877" y="4047"/>
                  </a:lnTo>
                  <a:cubicBezTo>
                    <a:pt x="707" y="2851"/>
                    <a:pt x="539" y="1657"/>
                    <a:pt x="369" y="461"/>
                  </a:cubicBezTo>
                  <a:lnTo>
                    <a:pt x="369" y="452"/>
                  </a:lnTo>
                  <a:cubicBezTo>
                    <a:pt x="349" y="323"/>
                    <a:pt x="333" y="192"/>
                    <a:pt x="314" y="62"/>
                  </a:cubicBezTo>
                  <a:cubicBezTo>
                    <a:pt x="311" y="43"/>
                    <a:pt x="308" y="27"/>
                    <a:pt x="305" y="7"/>
                  </a:cubicBezTo>
                  <a:cubicBezTo>
                    <a:pt x="305" y="6"/>
                    <a:pt x="305" y="3"/>
                    <a:pt x="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36"/>
          <p:cNvGrpSpPr/>
          <p:nvPr/>
        </p:nvGrpSpPr>
        <p:grpSpPr>
          <a:xfrm>
            <a:off x="8451361" y="6157702"/>
            <a:ext cx="288356" cy="363634"/>
            <a:chOff x="6507345" y="60602"/>
            <a:chExt cx="288356" cy="363634"/>
          </a:xfrm>
        </p:grpSpPr>
        <p:sp>
          <p:nvSpPr>
            <p:cNvPr id="1853" name="Google Shape;1853;p36"/>
            <p:cNvSpPr/>
            <p:nvPr/>
          </p:nvSpPr>
          <p:spPr>
            <a:xfrm>
              <a:off x="6539290" y="249271"/>
              <a:ext cx="215347" cy="165258"/>
            </a:xfrm>
            <a:custGeom>
              <a:rect b="b" l="l" r="r" t="t"/>
              <a:pathLst>
                <a:path extrusionOk="0" h="1976" w="2575">
                  <a:moveTo>
                    <a:pt x="138" y="0"/>
                  </a:moveTo>
                  <a:cubicBezTo>
                    <a:pt x="63" y="0"/>
                    <a:pt x="1" y="42"/>
                    <a:pt x="1" y="90"/>
                  </a:cubicBezTo>
                  <a:cubicBezTo>
                    <a:pt x="1" y="138"/>
                    <a:pt x="63" y="180"/>
                    <a:pt x="138" y="180"/>
                  </a:cubicBezTo>
                  <a:cubicBezTo>
                    <a:pt x="125" y="525"/>
                    <a:pt x="200" y="874"/>
                    <a:pt x="274" y="1211"/>
                  </a:cubicBezTo>
                  <a:lnTo>
                    <a:pt x="288" y="1280"/>
                  </a:lnTo>
                  <a:cubicBezTo>
                    <a:pt x="295" y="1314"/>
                    <a:pt x="302" y="1349"/>
                    <a:pt x="307" y="1382"/>
                  </a:cubicBezTo>
                  <a:lnTo>
                    <a:pt x="310" y="1408"/>
                  </a:lnTo>
                  <a:lnTo>
                    <a:pt x="312" y="1423"/>
                  </a:lnTo>
                  <a:cubicBezTo>
                    <a:pt x="319" y="1466"/>
                    <a:pt x="324" y="1506"/>
                    <a:pt x="332" y="1546"/>
                  </a:cubicBezTo>
                  <a:cubicBezTo>
                    <a:pt x="352" y="1632"/>
                    <a:pt x="378" y="1730"/>
                    <a:pt x="448" y="1818"/>
                  </a:cubicBezTo>
                  <a:cubicBezTo>
                    <a:pt x="484" y="1864"/>
                    <a:pt x="539" y="1896"/>
                    <a:pt x="593" y="1923"/>
                  </a:cubicBezTo>
                  <a:cubicBezTo>
                    <a:pt x="628" y="1940"/>
                    <a:pt x="668" y="1949"/>
                    <a:pt x="702" y="1958"/>
                  </a:cubicBezTo>
                  <a:cubicBezTo>
                    <a:pt x="737" y="1967"/>
                    <a:pt x="771" y="1970"/>
                    <a:pt x="807" y="1971"/>
                  </a:cubicBezTo>
                  <a:cubicBezTo>
                    <a:pt x="842" y="1976"/>
                    <a:pt x="860" y="1976"/>
                    <a:pt x="875" y="1976"/>
                  </a:cubicBezTo>
                  <a:cubicBezTo>
                    <a:pt x="929" y="1976"/>
                    <a:pt x="984" y="1970"/>
                    <a:pt x="1036" y="1963"/>
                  </a:cubicBezTo>
                  <a:lnTo>
                    <a:pt x="1074" y="1960"/>
                  </a:lnTo>
                  <a:lnTo>
                    <a:pt x="1166" y="1948"/>
                  </a:lnTo>
                  <a:cubicBezTo>
                    <a:pt x="1213" y="1941"/>
                    <a:pt x="1259" y="1936"/>
                    <a:pt x="1306" y="1930"/>
                  </a:cubicBezTo>
                  <a:cubicBezTo>
                    <a:pt x="1329" y="1929"/>
                    <a:pt x="1352" y="1929"/>
                    <a:pt x="1377" y="1929"/>
                  </a:cubicBezTo>
                  <a:cubicBezTo>
                    <a:pt x="1430" y="1929"/>
                    <a:pt x="1485" y="1933"/>
                    <a:pt x="1540" y="1936"/>
                  </a:cubicBezTo>
                  <a:lnTo>
                    <a:pt x="1565" y="1937"/>
                  </a:lnTo>
                  <a:lnTo>
                    <a:pt x="1622" y="1941"/>
                  </a:lnTo>
                  <a:cubicBezTo>
                    <a:pt x="1711" y="1947"/>
                    <a:pt x="1800" y="1949"/>
                    <a:pt x="1890" y="1949"/>
                  </a:cubicBezTo>
                  <a:cubicBezTo>
                    <a:pt x="1932" y="1949"/>
                    <a:pt x="1968" y="1948"/>
                    <a:pt x="2008" y="1942"/>
                  </a:cubicBezTo>
                  <a:cubicBezTo>
                    <a:pt x="2057" y="1936"/>
                    <a:pt x="2099" y="1912"/>
                    <a:pt x="2123" y="1898"/>
                  </a:cubicBezTo>
                  <a:cubicBezTo>
                    <a:pt x="2196" y="1851"/>
                    <a:pt x="2233" y="1781"/>
                    <a:pt x="2254" y="1730"/>
                  </a:cubicBezTo>
                  <a:cubicBezTo>
                    <a:pt x="2283" y="1665"/>
                    <a:pt x="2295" y="1595"/>
                    <a:pt x="2306" y="1516"/>
                  </a:cubicBezTo>
                  <a:cubicBezTo>
                    <a:pt x="2319" y="1439"/>
                    <a:pt x="2323" y="1360"/>
                    <a:pt x="2324" y="1278"/>
                  </a:cubicBezTo>
                  <a:lnTo>
                    <a:pt x="2324" y="1211"/>
                  </a:lnTo>
                  <a:lnTo>
                    <a:pt x="2326" y="1156"/>
                  </a:lnTo>
                  <a:lnTo>
                    <a:pt x="2327" y="1077"/>
                  </a:lnTo>
                  <a:cubicBezTo>
                    <a:pt x="2330" y="990"/>
                    <a:pt x="2344" y="907"/>
                    <a:pt x="2355" y="845"/>
                  </a:cubicBezTo>
                  <a:cubicBezTo>
                    <a:pt x="2367" y="788"/>
                    <a:pt x="2382" y="721"/>
                    <a:pt x="2399" y="656"/>
                  </a:cubicBezTo>
                  <a:lnTo>
                    <a:pt x="2402" y="643"/>
                  </a:lnTo>
                  <a:cubicBezTo>
                    <a:pt x="2440" y="481"/>
                    <a:pt x="2475" y="327"/>
                    <a:pt x="2484" y="174"/>
                  </a:cubicBezTo>
                  <a:cubicBezTo>
                    <a:pt x="2537" y="166"/>
                    <a:pt x="2574" y="128"/>
                    <a:pt x="2574" y="91"/>
                  </a:cubicBezTo>
                  <a:cubicBezTo>
                    <a:pt x="2571" y="42"/>
                    <a:pt x="2509" y="0"/>
                    <a:pt x="24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6"/>
            <p:cNvSpPr/>
            <p:nvPr/>
          </p:nvSpPr>
          <p:spPr>
            <a:xfrm>
              <a:off x="6507345" y="60602"/>
              <a:ext cx="288356" cy="363634"/>
            </a:xfrm>
            <a:custGeom>
              <a:rect b="b" l="l" r="r" t="t"/>
              <a:pathLst>
                <a:path extrusionOk="0" h="4348" w="3448">
                  <a:moveTo>
                    <a:pt x="1" y="0"/>
                  </a:moveTo>
                  <a:cubicBezTo>
                    <a:pt x="6" y="31"/>
                    <a:pt x="9" y="62"/>
                    <a:pt x="13" y="91"/>
                  </a:cubicBezTo>
                  <a:cubicBezTo>
                    <a:pt x="30" y="206"/>
                    <a:pt x="45" y="319"/>
                    <a:pt x="61" y="434"/>
                  </a:cubicBezTo>
                  <a:cubicBezTo>
                    <a:pt x="239" y="1701"/>
                    <a:pt x="420" y="2968"/>
                    <a:pt x="600" y="4234"/>
                  </a:cubicBezTo>
                  <a:cubicBezTo>
                    <a:pt x="605" y="4261"/>
                    <a:pt x="619" y="4283"/>
                    <a:pt x="637" y="4302"/>
                  </a:cubicBezTo>
                  <a:cubicBezTo>
                    <a:pt x="665" y="4330"/>
                    <a:pt x="705" y="4348"/>
                    <a:pt x="743" y="4348"/>
                  </a:cubicBezTo>
                  <a:lnTo>
                    <a:pt x="2702" y="4348"/>
                  </a:lnTo>
                  <a:cubicBezTo>
                    <a:pt x="2730" y="4348"/>
                    <a:pt x="2755" y="4341"/>
                    <a:pt x="2778" y="4327"/>
                  </a:cubicBezTo>
                  <a:cubicBezTo>
                    <a:pt x="2807" y="4308"/>
                    <a:pt x="2842" y="4272"/>
                    <a:pt x="2847" y="4237"/>
                  </a:cubicBezTo>
                  <a:cubicBezTo>
                    <a:pt x="3018" y="3032"/>
                    <a:pt x="3190" y="1825"/>
                    <a:pt x="3359" y="620"/>
                  </a:cubicBezTo>
                  <a:lnTo>
                    <a:pt x="3421" y="185"/>
                  </a:lnTo>
                  <a:cubicBezTo>
                    <a:pt x="3431" y="123"/>
                    <a:pt x="3439" y="62"/>
                    <a:pt x="3448" y="2"/>
                  </a:cubicBezTo>
                  <a:lnTo>
                    <a:pt x="3148" y="2"/>
                  </a:lnTo>
                  <a:cubicBezTo>
                    <a:pt x="2956" y="1349"/>
                    <a:pt x="2766" y="2696"/>
                    <a:pt x="2575" y="4047"/>
                  </a:cubicBezTo>
                  <a:lnTo>
                    <a:pt x="877" y="4047"/>
                  </a:lnTo>
                  <a:cubicBezTo>
                    <a:pt x="707" y="2851"/>
                    <a:pt x="539" y="1657"/>
                    <a:pt x="369" y="461"/>
                  </a:cubicBezTo>
                  <a:lnTo>
                    <a:pt x="369" y="452"/>
                  </a:lnTo>
                  <a:cubicBezTo>
                    <a:pt x="351" y="323"/>
                    <a:pt x="333" y="192"/>
                    <a:pt x="314" y="62"/>
                  </a:cubicBezTo>
                  <a:cubicBezTo>
                    <a:pt x="311" y="43"/>
                    <a:pt x="310" y="27"/>
                    <a:pt x="306" y="7"/>
                  </a:cubicBezTo>
                  <a:cubicBezTo>
                    <a:pt x="306" y="6"/>
                    <a:pt x="306" y="3"/>
                    <a:pt x="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36"/>
          <p:cNvGrpSpPr/>
          <p:nvPr/>
        </p:nvGrpSpPr>
        <p:grpSpPr>
          <a:xfrm>
            <a:off x="9446010" y="6157702"/>
            <a:ext cx="288691" cy="363634"/>
            <a:chOff x="6844610" y="60602"/>
            <a:chExt cx="288691" cy="363634"/>
          </a:xfrm>
        </p:grpSpPr>
        <p:sp>
          <p:nvSpPr>
            <p:cNvPr id="1856" name="Google Shape;1856;p36"/>
            <p:cNvSpPr/>
            <p:nvPr/>
          </p:nvSpPr>
          <p:spPr>
            <a:xfrm>
              <a:off x="6876471" y="249271"/>
              <a:ext cx="224463" cy="165258"/>
            </a:xfrm>
            <a:custGeom>
              <a:rect b="b" l="l" r="r" t="t"/>
              <a:pathLst>
                <a:path extrusionOk="0" h="1976" w="2684">
                  <a:moveTo>
                    <a:pt x="142" y="0"/>
                  </a:moveTo>
                  <a:cubicBezTo>
                    <a:pt x="66" y="0"/>
                    <a:pt x="0" y="42"/>
                    <a:pt x="0" y="90"/>
                  </a:cubicBezTo>
                  <a:cubicBezTo>
                    <a:pt x="0" y="138"/>
                    <a:pt x="66" y="180"/>
                    <a:pt x="142" y="180"/>
                  </a:cubicBezTo>
                  <a:cubicBezTo>
                    <a:pt x="128" y="525"/>
                    <a:pt x="207" y="874"/>
                    <a:pt x="283" y="1211"/>
                  </a:cubicBezTo>
                  <a:lnTo>
                    <a:pt x="298" y="1280"/>
                  </a:lnTo>
                  <a:cubicBezTo>
                    <a:pt x="305" y="1314"/>
                    <a:pt x="312" y="1349"/>
                    <a:pt x="318" y="1382"/>
                  </a:cubicBezTo>
                  <a:lnTo>
                    <a:pt x="322" y="1408"/>
                  </a:lnTo>
                  <a:lnTo>
                    <a:pt x="323" y="1423"/>
                  </a:lnTo>
                  <a:cubicBezTo>
                    <a:pt x="330" y="1466"/>
                    <a:pt x="337" y="1506"/>
                    <a:pt x="344" y="1546"/>
                  </a:cubicBezTo>
                  <a:cubicBezTo>
                    <a:pt x="364" y="1632"/>
                    <a:pt x="391" y="1730"/>
                    <a:pt x="465" y="1818"/>
                  </a:cubicBezTo>
                  <a:cubicBezTo>
                    <a:pt x="503" y="1864"/>
                    <a:pt x="559" y="1896"/>
                    <a:pt x="614" y="1923"/>
                  </a:cubicBezTo>
                  <a:cubicBezTo>
                    <a:pt x="652" y="1940"/>
                    <a:pt x="692" y="1949"/>
                    <a:pt x="729" y="1958"/>
                  </a:cubicBezTo>
                  <a:cubicBezTo>
                    <a:pt x="765" y="1967"/>
                    <a:pt x="801" y="1970"/>
                    <a:pt x="839" y="1971"/>
                  </a:cubicBezTo>
                  <a:cubicBezTo>
                    <a:pt x="875" y="1976"/>
                    <a:pt x="893" y="1976"/>
                    <a:pt x="910" y="1976"/>
                  </a:cubicBezTo>
                  <a:cubicBezTo>
                    <a:pt x="966" y="1976"/>
                    <a:pt x="1024" y="1970"/>
                    <a:pt x="1080" y="1963"/>
                  </a:cubicBezTo>
                  <a:lnTo>
                    <a:pt x="1117" y="1960"/>
                  </a:lnTo>
                  <a:lnTo>
                    <a:pt x="1213" y="1948"/>
                  </a:lnTo>
                  <a:cubicBezTo>
                    <a:pt x="1262" y="1941"/>
                    <a:pt x="1310" y="1936"/>
                    <a:pt x="1358" y="1930"/>
                  </a:cubicBezTo>
                  <a:cubicBezTo>
                    <a:pt x="1382" y="1929"/>
                    <a:pt x="1407" y="1929"/>
                    <a:pt x="1432" y="1929"/>
                  </a:cubicBezTo>
                  <a:cubicBezTo>
                    <a:pt x="1488" y="1929"/>
                    <a:pt x="1545" y="1933"/>
                    <a:pt x="1601" y="1936"/>
                  </a:cubicBezTo>
                  <a:lnTo>
                    <a:pt x="1628" y="1937"/>
                  </a:lnTo>
                  <a:lnTo>
                    <a:pt x="1686" y="1941"/>
                  </a:lnTo>
                  <a:cubicBezTo>
                    <a:pt x="1779" y="1947"/>
                    <a:pt x="1872" y="1949"/>
                    <a:pt x="1966" y="1949"/>
                  </a:cubicBezTo>
                  <a:cubicBezTo>
                    <a:pt x="2010" y="1949"/>
                    <a:pt x="2050" y="1948"/>
                    <a:pt x="2090" y="1942"/>
                  </a:cubicBezTo>
                  <a:cubicBezTo>
                    <a:pt x="2140" y="1936"/>
                    <a:pt x="2185" y="1912"/>
                    <a:pt x="2209" y="1898"/>
                  </a:cubicBezTo>
                  <a:cubicBezTo>
                    <a:pt x="2286" y="1851"/>
                    <a:pt x="2325" y="1781"/>
                    <a:pt x="2345" y="1730"/>
                  </a:cubicBezTo>
                  <a:cubicBezTo>
                    <a:pt x="2374" y="1665"/>
                    <a:pt x="2388" y="1595"/>
                    <a:pt x="2401" y="1516"/>
                  </a:cubicBezTo>
                  <a:cubicBezTo>
                    <a:pt x="2413" y="1439"/>
                    <a:pt x="2416" y="1360"/>
                    <a:pt x="2420" y="1278"/>
                  </a:cubicBezTo>
                  <a:lnTo>
                    <a:pt x="2420" y="1211"/>
                  </a:lnTo>
                  <a:lnTo>
                    <a:pt x="2421" y="1156"/>
                  </a:lnTo>
                  <a:lnTo>
                    <a:pt x="2423" y="1077"/>
                  </a:lnTo>
                  <a:cubicBezTo>
                    <a:pt x="2424" y="990"/>
                    <a:pt x="2441" y="907"/>
                    <a:pt x="2452" y="845"/>
                  </a:cubicBezTo>
                  <a:cubicBezTo>
                    <a:pt x="2464" y="788"/>
                    <a:pt x="2479" y="721"/>
                    <a:pt x="2497" y="656"/>
                  </a:cubicBezTo>
                  <a:lnTo>
                    <a:pt x="2500" y="643"/>
                  </a:lnTo>
                  <a:cubicBezTo>
                    <a:pt x="2540" y="481"/>
                    <a:pt x="2576" y="327"/>
                    <a:pt x="2587" y="174"/>
                  </a:cubicBezTo>
                  <a:cubicBezTo>
                    <a:pt x="2641" y="166"/>
                    <a:pt x="2682" y="128"/>
                    <a:pt x="2682" y="91"/>
                  </a:cubicBezTo>
                  <a:cubicBezTo>
                    <a:pt x="2684" y="42"/>
                    <a:pt x="2619" y="0"/>
                    <a:pt x="25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6"/>
            <p:cNvSpPr/>
            <p:nvPr/>
          </p:nvSpPr>
          <p:spPr>
            <a:xfrm>
              <a:off x="6844610" y="60602"/>
              <a:ext cx="288691" cy="363634"/>
            </a:xfrm>
            <a:custGeom>
              <a:rect b="b" l="l" r="r" t="t"/>
              <a:pathLst>
                <a:path extrusionOk="0" h="4348" w="3452">
                  <a:moveTo>
                    <a:pt x="0" y="0"/>
                  </a:moveTo>
                  <a:cubicBezTo>
                    <a:pt x="6" y="31"/>
                    <a:pt x="8" y="62"/>
                    <a:pt x="12" y="91"/>
                  </a:cubicBezTo>
                  <a:cubicBezTo>
                    <a:pt x="29" y="206"/>
                    <a:pt x="46" y="319"/>
                    <a:pt x="61" y="434"/>
                  </a:cubicBezTo>
                  <a:cubicBezTo>
                    <a:pt x="240" y="1701"/>
                    <a:pt x="420" y="2968"/>
                    <a:pt x="599" y="4234"/>
                  </a:cubicBezTo>
                  <a:cubicBezTo>
                    <a:pt x="606" y="4261"/>
                    <a:pt x="620" y="4283"/>
                    <a:pt x="636" y="4302"/>
                  </a:cubicBezTo>
                  <a:cubicBezTo>
                    <a:pt x="664" y="4330"/>
                    <a:pt x="704" y="4348"/>
                    <a:pt x="744" y="4348"/>
                  </a:cubicBezTo>
                  <a:lnTo>
                    <a:pt x="2706" y="4348"/>
                  </a:lnTo>
                  <a:cubicBezTo>
                    <a:pt x="2733" y="4348"/>
                    <a:pt x="2758" y="4341"/>
                    <a:pt x="2782" y="4327"/>
                  </a:cubicBezTo>
                  <a:cubicBezTo>
                    <a:pt x="2811" y="4308"/>
                    <a:pt x="2845" y="4272"/>
                    <a:pt x="2851" y="4237"/>
                  </a:cubicBezTo>
                  <a:cubicBezTo>
                    <a:pt x="3022" y="3032"/>
                    <a:pt x="3193" y="1825"/>
                    <a:pt x="3363" y="620"/>
                  </a:cubicBezTo>
                  <a:lnTo>
                    <a:pt x="3425" y="185"/>
                  </a:lnTo>
                  <a:cubicBezTo>
                    <a:pt x="3435" y="123"/>
                    <a:pt x="3443" y="62"/>
                    <a:pt x="3451" y="2"/>
                  </a:cubicBezTo>
                  <a:lnTo>
                    <a:pt x="3148" y="2"/>
                  </a:lnTo>
                  <a:cubicBezTo>
                    <a:pt x="2956" y="1349"/>
                    <a:pt x="2767" y="2696"/>
                    <a:pt x="2575" y="4047"/>
                  </a:cubicBezTo>
                  <a:lnTo>
                    <a:pt x="877" y="4047"/>
                  </a:lnTo>
                  <a:cubicBezTo>
                    <a:pt x="708" y="2851"/>
                    <a:pt x="538" y="1657"/>
                    <a:pt x="370" y="461"/>
                  </a:cubicBezTo>
                  <a:lnTo>
                    <a:pt x="370" y="452"/>
                  </a:lnTo>
                  <a:cubicBezTo>
                    <a:pt x="351" y="323"/>
                    <a:pt x="333" y="192"/>
                    <a:pt x="315" y="62"/>
                  </a:cubicBezTo>
                  <a:cubicBezTo>
                    <a:pt x="311" y="43"/>
                    <a:pt x="309" y="27"/>
                    <a:pt x="305" y="7"/>
                  </a:cubicBezTo>
                  <a:cubicBezTo>
                    <a:pt x="305" y="6"/>
                    <a:pt x="305" y="3"/>
                    <a:pt x="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1" name="Shape 1861"/>
        <p:cNvGrpSpPr/>
        <p:nvPr/>
      </p:nvGrpSpPr>
      <p:grpSpPr>
        <a:xfrm>
          <a:off x="0" y="0"/>
          <a:ext cx="0" cy="0"/>
          <a:chOff x="0" y="0"/>
          <a:chExt cx="0" cy="0"/>
        </a:xfrm>
      </p:grpSpPr>
      <p:sp>
        <p:nvSpPr>
          <p:cNvPr id="1862" name="Google Shape;1862;p37"/>
          <p:cNvSpPr/>
          <p:nvPr/>
        </p:nvSpPr>
        <p:spPr>
          <a:xfrm>
            <a:off x="2948825" y="1961450"/>
            <a:ext cx="7208700" cy="4914600"/>
          </a:xfrm>
          <a:prstGeom prst="roundRect">
            <a:avLst>
              <a:gd fmla="val 431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7"/>
          <p:cNvSpPr/>
          <p:nvPr/>
        </p:nvSpPr>
        <p:spPr>
          <a:xfrm>
            <a:off x="5158226" y="1632950"/>
            <a:ext cx="2789909" cy="670101"/>
          </a:xfrm>
          <a:custGeom>
            <a:rect b="b" l="l" r="r" t="t"/>
            <a:pathLst>
              <a:path extrusionOk="0" h="3932" w="12844">
                <a:moveTo>
                  <a:pt x="6764" y="0"/>
                </a:moveTo>
                <a:cubicBezTo>
                  <a:pt x="6693" y="0"/>
                  <a:pt x="6617" y="23"/>
                  <a:pt x="6543" y="77"/>
                </a:cubicBezTo>
                <a:cubicBezTo>
                  <a:pt x="6445" y="149"/>
                  <a:pt x="6409" y="203"/>
                  <a:pt x="6112" y="540"/>
                </a:cubicBezTo>
                <a:cubicBezTo>
                  <a:pt x="6027" y="636"/>
                  <a:pt x="6000" y="673"/>
                  <a:pt x="5992" y="673"/>
                </a:cubicBezTo>
                <a:cubicBezTo>
                  <a:pt x="5983" y="673"/>
                  <a:pt x="5995" y="634"/>
                  <a:pt x="5985" y="578"/>
                </a:cubicBezTo>
                <a:cubicBezTo>
                  <a:pt x="5955" y="415"/>
                  <a:pt x="5812" y="295"/>
                  <a:pt x="5647" y="295"/>
                </a:cubicBezTo>
                <a:cubicBezTo>
                  <a:pt x="5642" y="295"/>
                  <a:pt x="5638" y="295"/>
                  <a:pt x="5633" y="295"/>
                </a:cubicBezTo>
                <a:cubicBezTo>
                  <a:pt x="5453" y="302"/>
                  <a:pt x="5353" y="431"/>
                  <a:pt x="5046" y="768"/>
                </a:cubicBezTo>
                <a:cubicBezTo>
                  <a:pt x="5050" y="591"/>
                  <a:pt x="4914" y="426"/>
                  <a:pt x="4720" y="426"/>
                </a:cubicBezTo>
                <a:cubicBezTo>
                  <a:pt x="4616" y="426"/>
                  <a:pt x="4494" y="474"/>
                  <a:pt x="4368" y="592"/>
                </a:cubicBezTo>
                <a:cubicBezTo>
                  <a:pt x="4337" y="466"/>
                  <a:pt x="4222" y="335"/>
                  <a:pt x="4056" y="335"/>
                </a:cubicBezTo>
                <a:cubicBezTo>
                  <a:pt x="3952" y="335"/>
                  <a:pt x="3827" y="387"/>
                  <a:pt x="3691" y="527"/>
                </a:cubicBezTo>
                <a:cubicBezTo>
                  <a:pt x="3422" y="801"/>
                  <a:pt x="3361" y="891"/>
                  <a:pt x="3334" y="891"/>
                </a:cubicBezTo>
                <a:cubicBezTo>
                  <a:pt x="3312" y="891"/>
                  <a:pt x="3315" y="826"/>
                  <a:pt x="3238" y="754"/>
                </a:cubicBezTo>
                <a:cubicBezTo>
                  <a:pt x="3163" y="683"/>
                  <a:pt x="3087" y="654"/>
                  <a:pt x="3013" y="654"/>
                </a:cubicBezTo>
                <a:cubicBezTo>
                  <a:pt x="2766" y="654"/>
                  <a:pt x="2539" y="972"/>
                  <a:pt x="2427" y="1100"/>
                </a:cubicBezTo>
                <a:cubicBezTo>
                  <a:pt x="2363" y="998"/>
                  <a:pt x="2255" y="942"/>
                  <a:pt x="2143" y="942"/>
                </a:cubicBezTo>
                <a:cubicBezTo>
                  <a:pt x="2110" y="942"/>
                  <a:pt x="2076" y="947"/>
                  <a:pt x="2044" y="957"/>
                </a:cubicBezTo>
                <a:cubicBezTo>
                  <a:pt x="1970" y="982"/>
                  <a:pt x="1919" y="1019"/>
                  <a:pt x="1756" y="1189"/>
                </a:cubicBezTo>
                <a:cubicBezTo>
                  <a:pt x="1699" y="1125"/>
                  <a:pt x="1621" y="1096"/>
                  <a:pt x="1545" y="1096"/>
                </a:cubicBezTo>
                <a:cubicBezTo>
                  <a:pt x="1466" y="1096"/>
                  <a:pt x="1390" y="1128"/>
                  <a:pt x="1342" y="1184"/>
                </a:cubicBezTo>
                <a:cubicBezTo>
                  <a:pt x="1115" y="1458"/>
                  <a:pt x="539" y="2366"/>
                  <a:pt x="355" y="2686"/>
                </a:cubicBezTo>
                <a:cubicBezTo>
                  <a:pt x="101" y="3124"/>
                  <a:pt x="0" y="3240"/>
                  <a:pt x="87" y="3381"/>
                </a:cubicBezTo>
                <a:cubicBezTo>
                  <a:pt x="108" y="3561"/>
                  <a:pt x="259" y="3680"/>
                  <a:pt x="419" y="3680"/>
                </a:cubicBezTo>
                <a:cubicBezTo>
                  <a:pt x="473" y="3680"/>
                  <a:pt x="527" y="3667"/>
                  <a:pt x="578" y="3639"/>
                </a:cubicBezTo>
                <a:cubicBezTo>
                  <a:pt x="653" y="3724"/>
                  <a:pt x="752" y="3753"/>
                  <a:pt x="847" y="3753"/>
                </a:cubicBezTo>
                <a:cubicBezTo>
                  <a:pt x="968" y="3753"/>
                  <a:pt x="1083" y="3706"/>
                  <a:pt x="1135" y="3668"/>
                </a:cubicBezTo>
                <a:cubicBezTo>
                  <a:pt x="1209" y="3615"/>
                  <a:pt x="1228" y="3593"/>
                  <a:pt x="1237" y="3593"/>
                </a:cubicBezTo>
                <a:cubicBezTo>
                  <a:pt x="1251" y="3593"/>
                  <a:pt x="1243" y="3642"/>
                  <a:pt x="1360" y="3705"/>
                </a:cubicBezTo>
                <a:cubicBezTo>
                  <a:pt x="1413" y="3734"/>
                  <a:pt x="1465" y="3748"/>
                  <a:pt x="1518" y="3748"/>
                </a:cubicBezTo>
                <a:cubicBezTo>
                  <a:pt x="1664" y="3748"/>
                  <a:pt x="1814" y="3645"/>
                  <a:pt x="1999" y="3477"/>
                </a:cubicBezTo>
                <a:cubicBezTo>
                  <a:pt x="2057" y="3579"/>
                  <a:pt x="2157" y="3649"/>
                  <a:pt x="2291" y="3649"/>
                </a:cubicBezTo>
                <a:cubicBezTo>
                  <a:pt x="2366" y="3649"/>
                  <a:pt x="2452" y="3627"/>
                  <a:pt x="2548" y="3577"/>
                </a:cubicBezTo>
                <a:cubicBezTo>
                  <a:pt x="2607" y="3546"/>
                  <a:pt x="2625" y="3522"/>
                  <a:pt x="2640" y="3522"/>
                </a:cubicBezTo>
                <a:cubicBezTo>
                  <a:pt x="2658" y="3522"/>
                  <a:pt x="2672" y="3554"/>
                  <a:pt x="2746" y="3647"/>
                </a:cubicBezTo>
                <a:cubicBezTo>
                  <a:pt x="2801" y="3716"/>
                  <a:pt x="2894" y="3768"/>
                  <a:pt x="3001" y="3768"/>
                </a:cubicBezTo>
                <a:cubicBezTo>
                  <a:pt x="3070" y="3768"/>
                  <a:pt x="3145" y="3746"/>
                  <a:pt x="3217" y="3691"/>
                </a:cubicBezTo>
                <a:cubicBezTo>
                  <a:pt x="3310" y="3625"/>
                  <a:pt x="3402" y="3563"/>
                  <a:pt x="3507" y="3483"/>
                </a:cubicBezTo>
                <a:cubicBezTo>
                  <a:pt x="3519" y="3675"/>
                  <a:pt x="3668" y="3806"/>
                  <a:pt x="3876" y="3806"/>
                </a:cubicBezTo>
                <a:cubicBezTo>
                  <a:pt x="4023" y="3806"/>
                  <a:pt x="4200" y="3740"/>
                  <a:pt x="4379" y="3585"/>
                </a:cubicBezTo>
                <a:cubicBezTo>
                  <a:pt x="4405" y="3755"/>
                  <a:pt x="4560" y="3870"/>
                  <a:pt x="4722" y="3870"/>
                </a:cubicBezTo>
                <a:cubicBezTo>
                  <a:pt x="4797" y="3870"/>
                  <a:pt x="4873" y="3845"/>
                  <a:pt x="4939" y="3791"/>
                </a:cubicBezTo>
                <a:cubicBezTo>
                  <a:pt x="4994" y="3744"/>
                  <a:pt x="5052" y="3698"/>
                  <a:pt x="5108" y="3653"/>
                </a:cubicBezTo>
                <a:cubicBezTo>
                  <a:pt x="5211" y="3801"/>
                  <a:pt x="5343" y="3893"/>
                  <a:pt x="5481" y="3893"/>
                </a:cubicBezTo>
                <a:cubicBezTo>
                  <a:pt x="5553" y="3893"/>
                  <a:pt x="5627" y="3868"/>
                  <a:pt x="5699" y="3813"/>
                </a:cubicBezTo>
                <a:cubicBezTo>
                  <a:pt x="5825" y="3716"/>
                  <a:pt x="5957" y="3628"/>
                  <a:pt x="6080" y="3526"/>
                </a:cubicBezTo>
                <a:cubicBezTo>
                  <a:pt x="6262" y="3377"/>
                  <a:pt x="6312" y="3310"/>
                  <a:pt x="6319" y="3310"/>
                </a:cubicBezTo>
                <a:cubicBezTo>
                  <a:pt x="6325" y="3310"/>
                  <a:pt x="6304" y="3353"/>
                  <a:pt x="6301" y="3432"/>
                </a:cubicBezTo>
                <a:cubicBezTo>
                  <a:pt x="6298" y="3538"/>
                  <a:pt x="6279" y="3738"/>
                  <a:pt x="6479" y="3847"/>
                </a:cubicBezTo>
                <a:cubicBezTo>
                  <a:pt x="6531" y="3875"/>
                  <a:pt x="6583" y="3888"/>
                  <a:pt x="6636" y="3888"/>
                </a:cubicBezTo>
                <a:cubicBezTo>
                  <a:pt x="6771" y="3888"/>
                  <a:pt x="6914" y="3805"/>
                  <a:pt x="7093" y="3682"/>
                </a:cubicBezTo>
                <a:cubicBezTo>
                  <a:pt x="7100" y="3676"/>
                  <a:pt x="7105" y="3674"/>
                  <a:pt x="7111" y="3668"/>
                </a:cubicBezTo>
                <a:cubicBezTo>
                  <a:pt x="7136" y="3801"/>
                  <a:pt x="7272" y="3932"/>
                  <a:pt x="7439" y="3932"/>
                </a:cubicBezTo>
                <a:cubicBezTo>
                  <a:pt x="7440" y="3932"/>
                  <a:pt x="7440" y="3932"/>
                  <a:pt x="7441" y="3932"/>
                </a:cubicBezTo>
                <a:cubicBezTo>
                  <a:pt x="7596" y="3932"/>
                  <a:pt x="7962" y="3697"/>
                  <a:pt x="8060" y="3616"/>
                </a:cubicBezTo>
                <a:cubicBezTo>
                  <a:pt x="8216" y="3489"/>
                  <a:pt x="8256" y="3437"/>
                  <a:pt x="8267" y="3437"/>
                </a:cubicBezTo>
                <a:cubicBezTo>
                  <a:pt x="8282" y="3437"/>
                  <a:pt x="8249" y="3521"/>
                  <a:pt x="8350" y="3643"/>
                </a:cubicBezTo>
                <a:cubicBezTo>
                  <a:pt x="8427" y="3737"/>
                  <a:pt x="8519" y="3770"/>
                  <a:pt x="8622" y="3770"/>
                </a:cubicBezTo>
                <a:cubicBezTo>
                  <a:pt x="8708" y="3770"/>
                  <a:pt x="8802" y="3747"/>
                  <a:pt x="8901" y="3716"/>
                </a:cubicBezTo>
                <a:cubicBezTo>
                  <a:pt x="9142" y="3640"/>
                  <a:pt x="9425" y="3317"/>
                  <a:pt x="9571" y="3159"/>
                </a:cubicBezTo>
                <a:cubicBezTo>
                  <a:pt x="9577" y="3359"/>
                  <a:pt x="9743" y="3498"/>
                  <a:pt x="9917" y="3498"/>
                </a:cubicBezTo>
                <a:cubicBezTo>
                  <a:pt x="9951" y="3498"/>
                  <a:pt x="9985" y="3493"/>
                  <a:pt x="10019" y="3482"/>
                </a:cubicBezTo>
                <a:cubicBezTo>
                  <a:pt x="10200" y="3420"/>
                  <a:pt x="10324" y="3408"/>
                  <a:pt x="10619" y="3121"/>
                </a:cubicBezTo>
                <a:cubicBezTo>
                  <a:pt x="10734" y="3008"/>
                  <a:pt x="10843" y="2891"/>
                  <a:pt x="10953" y="2776"/>
                </a:cubicBezTo>
                <a:lnTo>
                  <a:pt x="11171" y="2548"/>
                </a:lnTo>
                <a:cubicBezTo>
                  <a:pt x="11230" y="2636"/>
                  <a:pt x="11327" y="2692"/>
                  <a:pt x="11454" y="2692"/>
                </a:cubicBezTo>
                <a:cubicBezTo>
                  <a:pt x="11471" y="2692"/>
                  <a:pt x="11489" y="2691"/>
                  <a:pt x="11507" y="2689"/>
                </a:cubicBezTo>
                <a:cubicBezTo>
                  <a:pt x="11678" y="2670"/>
                  <a:pt x="12000" y="2557"/>
                  <a:pt x="12070" y="2370"/>
                </a:cubicBezTo>
                <a:cubicBezTo>
                  <a:pt x="12110" y="2265"/>
                  <a:pt x="12094" y="2138"/>
                  <a:pt x="12018" y="2046"/>
                </a:cubicBezTo>
                <a:cubicBezTo>
                  <a:pt x="12306" y="1652"/>
                  <a:pt x="12843" y="971"/>
                  <a:pt x="12375" y="716"/>
                </a:cubicBezTo>
                <a:cubicBezTo>
                  <a:pt x="12324" y="689"/>
                  <a:pt x="12273" y="677"/>
                  <a:pt x="12221" y="677"/>
                </a:cubicBezTo>
                <a:cubicBezTo>
                  <a:pt x="12028" y="677"/>
                  <a:pt x="11835" y="845"/>
                  <a:pt x="11682" y="998"/>
                </a:cubicBezTo>
                <a:cubicBezTo>
                  <a:pt x="11811" y="803"/>
                  <a:pt x="12008" y="639"/>
                  <a:pt x="12000" y="398"/>
                </a:cubicBezTo>
                <a:cubicBezTo>
                  <a:pt x="11991" y="180"/>
                  <a:pt x="11825" y="41"/>
                  <a:pt x="11646" y="41"/>
                </a:cubicBezTo>
                <a:cubicBezTo>
                  <a:pt x="11558" y="41"/>
                  <a:pt x="11467" y="75"/>
                  <a:pt x="11390" y="150"/>
                </a:cubicBezTo>
                <a:cubicBezTo>
                  <a:pt x="10724" y="810"/>
                  <a:pt x="10527" y="1080"/>
                  <a:pt x="10512" y="1080"/>
                </a:cubicBezTo>
                <a:cubicBezTo>
                  <a:pt x="10504" y="1080"/>
                  <a:pt x="10542" y="1011"/>
                  <a:pt x="10589" y="888"/>
                </a:cubicBezTo>
                <a:cubicBezTo>
                  <a:pt x="10690" y="627"/>
                  <a:pt x="10477" y="403"/>
                  <a:pt x="10251" y="403"/>
                </a:cubicBezTo>
                <a:cubicBezTo>
                  <a:pt x="10176" y="403"/>
                  <a:pt x="10099" y="428"/>
                  <a:pt x="10033" y="486"/>
                </a:cubicBezTo>
                <a:cubicBezTo>
                  <a:pt x="9766" y="716"/>
                  <a:pt x="9779" y="716"/>
                  <a:pt x="9214" y="1354"/>
                </a:cubicBezTo>
                <a:cubicBezTo>
                  <a:pt x="9333" y="1186"/>
                  <a:pt x="9551" y="892"/>
                  <a:pt x="9781" y="570"/>
                </a:cubicBezTo>
                <a:cubicBezTo>
                  <a:pt x="9942" y="345"/>
                  <a:pt x="9776" y="35"/>
                  <a:pt x="9510" y="35"/>
                </a:cubicBezTo>
                <a:cubicBezTo>
                  <a:pt x="9490" y="35"/>
                  <a:pt x="9470" y="37"/>
                  <a:pt x="9450" y="40"/>
                </a:cubicBezTo>
                <a:cubicBezTo>
                  <a:pt x="9295" y="68"/>
                  <a:pt x="9181" y="218"/>
                  <a:pt x="9021" y="403"/>
                </a:cubicBezTo>
                <a:cubicBezTo>
                  <a:pt x="8653" y="826"/>
                  <a:pt x="8520" y="998"/>
                  <a:pt x="8512" y="998"/>
                </a:cubicBezTo>
                <a:cubicBezTo>
                  <a:pt x="8506" y="998"/>
                  <a:pt x="8572" y="899"/>
                  <a:pt x="8662" y="734"/>
                </a:cubicBezTo>
                <a:cubicBezTo>
                  <a:pt x="8778" y="520"/>
                  <a:pt x="8641" y="244"/>
                  <a:pt x="8387" y="220"/>
                </a:cubicBezTo>
                <a:cubicBezTo>
                  <a:pt x="8375" y="218"/>
                  <a:pt x="8362" y="218"/>
                  <a:pt x="8350" y="218"/>
                </a:cubicBezTo>
                <a:cubicBezTo>
                  <a:pt x="8088" y="218"/>
                  <a:pt x="7876" y="506"/>
                  <a:pt x="7218" y="1248"/>
                </a:cubicBezTo>
                <a:cubicBezTo>
                  <a:pt x="7342" y="1069"/>
                  <a:pt x="7589" y="799"/>
                  <a:pt x="7336" y="562"/>
                </a:cubicBezTo>
                <a:cubicBezTo>
                  <a:pt x="7273" y="501"/>
                  <a:pt x="7190" y="469"/>
                  <a:pt x="7106" y="469"/>
                </a:cubicBezTo>
                <a:cubicBezTo>
                  <a:pt x="7095" y="469"/>
                  <a:pt x="7084" y="470"/>
                  <a:pt x="7073" y="471"/>
                </a:cubicBezTo>
                <a:cubicBezTo>
                  <a:pt x="7169" y="241"/>
                  <a:pt x="6993" y="0"/>
                  <a:pt x="6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7"/>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Listing</a:t>
            </a:r>
            <a:r>
              <a:rPr lang="en"/>
              <a:t> your chores</a:t>
            </a:r>
            <a:endParaRPr/>
          </a:p>
        </p:txBody>
      </p:sp>
      <p:grpSp>
        <p:nvGrpSpPr>
          <p:cNvPr id="1865" name="Google Shape;1865;p37"/>
          <p:cNvGrpSpPr/>
          <p:nvPr/>
        </p:nvGrpSpPr>
        <p:grpSpPr>
          <a:xfrm>
            <a:off x="512453" y="1593138"/>
            <a:ext cx="2026224" cy="5282867"/>
            <a:chOff x="512453" y="1593138"/>
            <a:chExt cx="2026224" cy="5282867"/>
          </a:xfrm>
        </p:grpSpPr>
        <p:grpSp>
          <p:nvGrpSpPr>
            <p:cNvPr id="1866" name="Google Shape;1866;p37"/>
            <p:cNvGrpSpPr/>
            <p:nvPr/>
          </p:nvGrpSpPr>
          <p:grpSpPr>
            <a:xfrm>
              <a:off x="512453" y="1593138"/>
              <a:ext cx="2026224" cy="5282867"/>
              <a:chOff x="8675362" y="3434639"/>
              <a:chExt cx="1090071" cy="2842238"/>
            </a:xfrm>
          </p:grpSpPr>
          <p:sp>
            <p:nvSpPr>
              <p:cNvPr id="1867" name="Google Shape;1867;p37"/>
              <p:cNvSpPr/>
              <p:nvPr/>
            </p:nvSpPr>
            <p:spPr>
              <a:xfrm>
                <a:off x="8675362" y="3434639"/>
                <a:ext cx="1090071" cy="2842238"/>
              </a:xfrm>
              <a:custGeom>
                <a:rect b="b" l="l" r="r" t="t"/>
                <a:pathLst>
                  <a:path extrusionOk="0" h="81387" w="31214">
                    <a:moveTo>
                      <a:pt x="4870" y="1"/>
                    </a:moveTo>
                    <a:cubicBezTo>
                      <a:pt x="2682" y="1"/>
                      <a:pt x="908" y="1774"/>
                      <a:pt x="908" y="3963"/>
                    </a:cubicBezTo>
                    <a:cubicBezTo>
                      <a:pt x="908" y="4926"/>
                      <a:pt x="1251" y="5807"/>
                      <a:pt x="1822" y="6493"/>
                    </a:cubicBezTo>
                    <a:cubicBezTo>
                      <a:pt x="902" y="7813"/>
                      <a:pt x="0" y="10317"/>
                      <a:pt x="1" y="15067"/>
                    </a:cubicBezTo>
                    <a:cubicBezTo>
                      <a:pt x="3" y="23611"/>
                      <a:pt x="0" y="70672"/>
                      <a:pt x="0" y="81386"/>
                    </a:cubicBezTo>
                    <a:lnTo>
                      <a:pt x="31212" y="81386"/>
                    </a:lnTo>
                    <a:cubicBezTo>
                      <a:pt x="31212" y="70672"/>
                      <a:pt x="31210" y="23611"/>
                      <a:pt x="31212" y="15067"/>
                    </a:cubicBezTo>
                    <a:cubicBezTo>
                      <a:pt x="31213" y="10317"/>
                      <a:pt x="30313" y="7813"/>
                      <a:pt x="29391" y="6493"/>
                    </a:cubicBezTo>
                    <a:cubicBezTo>
                      <a:pt x="29962" y="5806"/>
                      <a:pt x="30306" y="4923"/>
                      <a:pt x="30306" y="3963"/>
                    </a:cubicBezTo>
                    <a:cubicBezTo>
                      <a:pt x="30306" y="1774"/>
                      <a:pt x="28532" y="1"/>
                      <a:pt x="26344" y="1"/>
                    </a:cubicBezTo>
                    <a:cubicBezTo>
                      <a:pt x="24329" y="1"/>
                      <a:pt x="22668" y="1507"/>
                      <a:pt x="22418" y="3453"/>
                    </a:cubicBezTo>
                    <a:cubicBezTo>
                      <a:pt x="20658" y="3003"/>
                      <a:pt x="18322" y="2727"/>
                      <a:pt x="15757" y="2727"/>
                    </a:cubicBezTo>
                    <a:cubicBezTo>
                      <a:pt x="15707" y="2727"/>
                      <a:pt x="15658" y="2728"/>
                      <a:pt x="15607" y="2728"/>
                    </a:cubicBezTo>
                    <a:cubicBezTo>
                      <a:pt x="15557" y="2728"/>
                      <a:pt x="15507" y="2727"/>
                      <a:pt x="15456" y="2727"/>
                    </a:cubicBezTo>
                    <a:cubicBezTo>
                      <a:pt x="12893" y="2727"/>
                      <a:pt x="10554" y="3002"/>
                      <a:pt x="8795" y="3453"/>
                    </a:cubicBezTo>
                    <a:cubicBezTo>
                      <a:pt x="8545" y="1507"/>
                      <a:pt x="6886" y="1"/>
                      <a:pt x="48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7"/>
              <p:cNvSpPr/>
              <p:nvPr/>
            </p:nvSpPr>
            <p:spPr>
              <a:xfrm>
                <a:off x="8918939" y="3627475"/>
                <a:ext cx="104139" cy="55666"/>
              </a:xfrm>
              <a:custGeom>
                <a:rect b="b" l="l" r="r" t="t"/>
                <a:pathLst>
                  <a:path extrusionOk="0" h="1594" w="2982">
                    <a:moveTo>
                      <a:pt x="1883" y="0"/>
                    </a:moveTo>
                    <a:cubicBezTo>
                      <a:pt x="1708" y="0"/>
                      <a:pt x="1521" y="20"/>
                      <a:pt x="1329" y="63"/>
                    </a:cubicBezTo>
                    <a:cubicBezTo>
                      <a:pt x="556" y="234"/>
                      <a:pt x="1" y="699"/>
                      <a:pt x="90" y="1105"/>
                    </a:cubicBezTo>
                    <a:cubicBezTo>
                      <a:pt x="158" y="1410"/>
                      <a:pt x="570" y="1594"/>
                      <a:pt x="1099" y="1594"/>
                    </a:cubicBezTo>
                    <a:cubicBezTo>
                      <a:pt x="1273" y="1594"/>
                      <a:pt x="1460" y="1574"/>
                      <a:pt x="1652" y="1531"/>
                    </a:cubicBezTo>
                    <a:cubicBezTo>
                      <a:pt x="2425" y="1360"/>
                      <a:pt x="2981" y="895"/>
                      <a:pt x="2891" y="489"/>
                    </a:cubicBezTo>
                    <a:cubicBezTo>
                      <a:pt x="2824" y="184"/>
                      <a:pt x="2412" y="0"/>
                      <a:pt x="18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7"/>
              <p:cNvSpPr/>
              <p:nvPr/>
            </p:nvSpPr>
            <p:spPr>
              <a:xfrm>
                <a:off x="9417722" y="3627475"/>
                <a:ext cx="104104" cy="55666"/>
              </a:xfrm>
              <a:custGeom>
                <a:rect b="b" l="l" r="r" t="t"/>
                <a:pathLst>
                  <a:path extrusionOk="0" h="1594" w="2981">
                    <a:moveTo>
                      <a:pt x="1097" y="0"/>
                    </a:moveTo>
                    <a:cubicBezTo>
                      <a:pt x="569" y="0"/>
                      <a:pt x="157" y="184"/>
                      <a:pt x="90" y="489"/>
                    </a:cubicBezTo>
                    <a:cubicBezTo>
                      <a:pt x="0" y="895"/>
                      <a:pt x="557" y="1360"/>
                      <a:pt x="1330" y="1531"/>
                    </a:cubicBezTo>
                    <a:cubicBezTo>
                      <a:pt x="1521" y="1574"/>
                      <a:pt x="1708" y="1594"/>
                      <a:pt x="1882" y="1594"/>
                    </a:cubicBezTo>
                    <a:cubicBezTo>
                      <a:pt x="2411" y="1594"/>
                      <a:pt x="2824" y="1410"/>
                      <a:pt x="2891" y="1105"/>
                    </a:cubicBezTo>
                    <a:cubicBezTo>
                      <a:pt x="2981" y="699"/>
                      <a:pt x="2424" y="234"/>
                      <a:pt x="1651" y="63"/>
                    </a:cubicBezTo>
                    <a:cubicBezTo>
                      <a:pt x="1459" y="20"/>
                      <a:pt x="1272" y="0"/>
                      <a:pt x="10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7"/>
              <p:cNvSpPr/>
              <p:nvPr/>
            </p:nvSpPr>
            <p:spPr>
              <a:xfrm>
                <a:off x="8769126" y="3504586"/>
                <a:ext cx="150341" cy="121775"/>
              </a:xfrm>
              <a:custGeom>
                <a:rect b="b" l="l" r="r" t="t"/>
                <a:pathLst>
                  <a:path extrusionOk="0" h="3487" w="4305">
                    <a:moveTo>
                      <a:pt x="2098" y="1"/>
                    </a:moveTo>
                    <a:cubicBezTo>
                      <a:pt x="1927" y="1"/>
                      <a:pt x="1755" y="27"/>
                      <a:pt x="1588" y="81"/>
                    </a:cubicBezTo>
                    <a:cubicBezTo>
                      <a:pt x="521" y="424"/>
                      <a:pt x="0" y="1780"/>
                      <a:pt x="428" y="3110"/>
                    </a:cubicBezTo>
                    <a:cubicBezTo>
                      <a:pt x="470" y="3241"/>
                      <a:pt x="522" y="3366"/>
                      <a:pt x="579" y="3486"/>
                    </a:cubicBezTo>
                    <a:cubicBezTo>
                      <a:pt x="1475" y="2980"/>
                      <a:pt x="2451" y="2585"/>
                      <a:pt x="3333" y="2244"/>
                    </a:cubicBezTo>
                    <a:cubicBezTo>
                      <a:pt x="3654" y="2120"/>
                      <a:pt x="3979" y="2006"/>
                      <a:pt x="4305" y="1896"/>
                    </a:cubicBezTo>
                    <a:cubicBezTo>
                      <a:pt x="4300" y="1885"/>
                      <a:pt x="4299" y="1875"/>
                      <a:pt x="4296" y="1864"/>
                    </a:cubicBezTo>
                    <a:cubicBezTo>
                      <a:pt x="3935" y="745"/>
                      <a:pt x="3017" y="1"/>
                      <a:pt x="20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7"/>
              <p:cNvSpPr/>
              <p:nvPr/>
            </p:nvSpPr>
            <p:spPr>
              <a:xfrm>
                <a:off x="9524791" y="3504586"/>
                <a:ext cx="150341" cy="121775"/>
              </a:xfrm>
              <a:custGeom>
                <a:rect b="b" l="l" r="r" t="t"/>
                <a:pathLst>
                  <a:path extrusionOk="0" h="3487" w="4305">
                    <a:moveTo>
                      <a:pt x="2207" y="1"/>
                    </a:moveTo>
                    <a:cubicBezTo>
                      <a:pt x="1288" y="1"/>
                      <a:pt x="371" y="745"/>
                      <a:pt x="10" y="1864"/>
                    </a:cubicBezTo>
                    <a:cubicBezTo>
                      <a:pt x="6" y="1875"/>
                      <a:pt x="5" y="1885"/>
                      <a:pt x="0" y="1896"/>
                    </a:cubicBezTo>
                    <a:cubicBezTo>
                      <a:pt x="328" y="2006"/>
                      <a:pt x="652" y="2120"/>
                      <a:pt x="972" y="2244"/>
                    </a:cubicBezTo>
                    <a:cubicBezTo>
                      <a:pt x="1854" y="2585"/>
                      <a:pt x="2830" y="2980"/>
                      <a:pt x="3726" y="3486"/>
                    </a:cubicBezTo>
                    <a:cubicBezTo>
                      <a:pt x="3783" y="3366"/>
                      <a:pt x="3835" y="3241"/>
                      <a:pt x="3877" y="3110"/>
                    </a:cubicBezTo>
                    <a:cubicBezTo>
                      <a:pt x="4305" y="1780"/>
                      <a:pt x="3786" y="424"/>
                      <a:pt x="2717" y="81"/>
                    </a:cubicBezTo>
                    <a:cubicBezTo>
                      <a:pt x="2549" y="27"/>
                      <a:pt x="2378" y="1"/>
                      <a:pt x="2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7"/>
              <p:cNvSpPr/>
              <p:nvPr/>
            </p:nvSpPr>
            <p:spPr>
              <a:xfrm>
                <a:off x="9062990" y="3772364"/>
                <a:ext cx="314722" cy="388897"/>
              </a:xfrm>
              <a:custGeom>
                <a:rect b="b" l="l" r="r" t="t"/>
                <a:pathLst>
                  <a:path extrusionOk="0" h="11136" w="9012">
                    <a:moveTo>
                      <a:pt x="4507" y="1"/>
                    </a:moveTo>
                    <a:cubicBezTo>
                      <a:pt x="3495" y="1"/>
                      <a:pt x="2482" y="358"/>
                      <a:pt x="1826" y="1071"/>
                    </a:cubicBezTo>
                    <a:cubicBezTo>
                      <a:pt x="1380" y="1557"/>
                      <a:pt x="1140" y="2194"/>
                      <a:pt x="944" y="2822"/>
                    </a:cubicBezTo>
                    <a:cubicBezTo>
                      <a:pt x="435" y="4431"/>
                      <a:pt x="130" y="6103"/>
                      <a:pt x="35" y="7790"/>
                    </a:cubicBezTo>
                    <a:cubicBezTo>
                      <a:pt x="8" y="8275"/>
                      <a:pt x="1" y="8772"/>
                      <a:pt x="159" y="9230"/>
                    </a:cubicBezTo>
                    <a:cubicBezTo>
                      <a:pt x="391" y="9893"/>
                      <a:pt x="956" y="10401"/>
                      <a:pt x="1594" y="10692"/>
                    </a:cubicBezTo>
                    <a:cubicBezTo>
                      <a:pt x="2233" y="10982"/>
                      <a:pt x="2941" y="11078"/>
                      <a:pt x="3642" y="11118"/>
                    </a:cubicBezTo>
                    <a:cubicBezTo>
                      <a:pt x="3861" y="11130"/>
                      <a:pt x="4079" y="11135"/>
                      <a:pt x="4297" y="11135"/>
                    </a:cubicBezTo>
                    <a:cubicBezTo>
                      <a:pt x="4366" y="11135"/>
                      <a:pt x="4435" y="11135"/>
                      <a:pt x="4504" y="11134"/>
                    </a:cubicBezTo>
                    <a:cubicBezTo>
                      <a:pt x="4567" y="11134"/>
                      <a:pt x="4631" y="11135"/>
                      <a:pt x="4694" y="11135"/>
                    </a:cubicBezTo>
                    <a:cubicBezTo>
                      <a:pt x="4918" y="11135"/>
                      <a:pt x="5141" y="11130"/>
                      <a:pt x="5364" y="11118"/>
                    </a:cubicBezTo>
                    <a:cubicBezTo>
                      <a:pt x="6065" y="11078"/>
                      <a:pt x="6775" y="10983"/>
                      <a:pt x="7413" y="10692"/>
                    </a:cubicBezTo>
                    <a:cubicBezTo>
                      <a:pt x="8052" y="10402"/>
                      <a:pt x="8618" y="9893"/>
                      <a:pt x="8847" y="9230"/>
                    </a:cubicBezTo>
                    <a:cubicBezTo>
                      <a:pt x="9011" y="8773"/>
                      <a:pt x="9003" y="8275"/>
                      <a:pt x="8977" y="7790"/>
                    </a:cubicBezTo>
                    <a:cubicBezTo>
                      <a:pt x="8881" y="6103"/>
                      <a:pt x="8576" y="4431"/>
                      <a:pt x="8068" y="2822"/>
                    </a:cubicBezTo>
                    <a:cubicBezTo>
                      <a:pt x="7871" y="2194"/>
                      <a:pt x="7632" y="1557"/>
                      <a:pt x="7185" y="1071"/>
                    </a:cubicBezTo>
                    <a:cubicBezTo>
                      <a:pt x="6529" y="357"/>
                      <a:pt x="5518" y="1"/>
                      <a:pt x="45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7"/>
              <p:cNvSpPr/>
              <p:nvPr/>
            </p:nvSpPr>
            <p:spPr>
              <a:xfrm>
                <a:off x="9216400" y="3897767"/>
                <a:ext cx="6915" cy="74769"/>
              </a:xfrm>
              <a:custGeom>
                <a:rect b="b" l="l" r="r" t="t"/>
                <a:pathLst>
                  <a:path extrusionOk="0" h="2141" w="198">
                    <a:moveTo>
                      <a:pt x="99" y="1"/>
                    </a:moveTo>
                    <a:cubicBezTo>
                      <a:pt x="50" y="1"/>
                      <a:pt x="0" y="33"/>
                      <a:pt x="0" y="96"/>
                    </a:cubicBezTo>
                    <a:lnTo>
                      <a:pt x="0" y="2045"/>
                    </a:lnTo>
                    <a:cubicBezTo>
                      <a:pt x="0" y="2109"/>
                      <a:pt x="49" y="2141"/>
                      <a:pt x="98" y="2141"/>
                    </a:cubicBezTo>
                    <a:cubicBezTo>
                      <a:pt x="147" y="2141"/>
                      <a:pt x="196" y="2109"/>
                      <a:pt x="196" y="2045"/>
                    </a:cubicBezTo>
                    <a:lnTo>
                      <a:pt x="196" y="96"/>
                    </a:lnTo>
                    <a:cubicBezTo>
                      <a:pt x="198" y="33"/>
                      <a:pt x="149" y="1"/>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7"/>
              <p:cNvSpPr/>
              <p:nvPr/>
            </p:nvSpPr>
            <p:spPr>
              <a:xfrm>
                <a:off x="9168174" y="3920711"/>
                <a:ext cx="103545" cy="54235"/>
              </a:xfrm>
              <a:custGeom>
                <a:rect b="b" l="l" r="r" t="t"/>
                <a:pathLst>
                  <a:path extrusionOk="0" h="1553" w="2965">
                    <a:moveTo>
                      <a:pt x="2868" y="0"/>
                    </a:moveTo>
                    <a:cubicBezTo>
                      <a:pt x="2818" y="0"/>
                      <a:pt x="2767" y="32"/>
                      <a:pt x="2763" y="95"/>
                    </a:cubicBezTo>
                    <a:cubicBezTo>
                      <a:pt x="2727" y="731"/>
                      <a:pt x="2404" y="1154"/>
                      <a:pt x="1776" y="1322"/>
                    </a:cubicBezTo>
                    <a:cubicBezTo>
                      <a:pt x="1670" y="1351"/>
                      <a:pt x="1565" y="1364"/>
                      <a:pt x="1463" y="1364"/>
                    </a:cubicBezTo>
                    <a:cubicBezTo>
                      <a:pt x="792" y="1364"/>
                      <a:pt x="236" y="788"/>
                      <a:pt x="202" y="112"/>
                    </a:cubicBezTo>
                    <a:cubicBezTo>
                      <a:pt x="199" y="48"/>
                      <a:pt x="147" y="16"/>
                      <a:pt x="97" y="16"/>
                    </a:cubicBezTo>
                    <a:cubicBezTo>
                      <a:pt x="48" y="16"/>
                      <a:pt x="0" y="48"/>
                      <a:pt x="4" y="112"/>
                    </a:cubicBezTo>
                    <a:cubicBezTo>
                      <a:pt x="44" y="944"/>
                      <a:pt x="657" y="1502"/>
                      <a:pt x="1474" y="1550"/>
                    </a:cubicBezTo>
                    <a:cubicBezTo>
                      <a:pt x="1504" y="1552"/>
                      <a:pt x="1535" y="1553"/>
                      <a:pt x="1565" y="1553"/>
                    </a:cubicBezTo>
                    <a:cubicBezTo>
                      <a:pt x="2386" y="1553"/>
                      <a:pt x="2915" y="868"/>
                      <a:pt x="2961" y="95"/>
                    </a:cubicBezTo>
                    <a:cubicBezTo>
                      <a:pt x="2964" y="32"/>
                      <a:pt x="2917" y="0"/>
                      <a:pt x="2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7"/>
              <p:cNvSpPr/>
              <p:nvPr/>
            </p:nvSpPr>
            <p:spPr>
              <a:xfrm>
                <a:off x="9140027" y="3801978"/>
                <a:ext cx="159631" cy="115384"/>
              </a:xfrm>
              <a:custGeom>
                <a:rect b="b" l="l" r="r" t="t"/>
                <a:pathLst>
                  <a:path extrusionOk="0" h="3304" w="4571">
                    <a:moveTo>
                      <a:pt x="2286" y="0"/>
                    </a:moveTo>
                    <a:cubicBezTo>
                      <a:pt x="1954" y="0"/>
                      <a:pt x="1623" y="19"/>
                      <a:pt x="1298" y="56"/>
                    </a:cubicBezTo>
                    <a:cubicBezTo>
                      <a:pt x="829" y="110"/>
                      <a:pt x="297" y="260"/>
                      <a:pt x="111" y="670"/>
                    </a:cubicBezTo>
                    <a:cubicBezTo>
                      <a:pt x="1" y="916"/>
                      <a:pt x="43" y="1199"/>
                      <a:pt x="122" y="1456"/>
                    </a:cubicBezTo>
                    <a:cubicBezTo>
                      <a:pt x="339" y="2175"/>
                      <a:pt x="837" y="2843"/>
                      <a:pt x="1559" y="3154"/>
                    </a:cubicBezTo>
                    <a:cubicBezTo>
                      <a:pt x="1790" y="3253"/>
                      <a:pt x="2038" y="3303"/>
                      <a:pt x="2285" y="3303"/>
                    </a:cubicBezTo>
                    <a:cubicBezTo>
                      <a:pt x="2532" y="3303"/>
                      <a:pt x="2780" y="3253"/>
                      <a:pt x="3010" y="3154"/>
                    </a:cubicBezTo>
                    <a:cubicBezTo>
                      <a:pt x="3732" y="2843"/>
                      <a:pt x="4231" y="2175"/>
                      <a:pt x="4447" y="1456"/>
                    </a:cubicBezTo>
                    <a:cubicBezTo>
                      <a:pt x="4527" y="1199"/>
                      <a:pt x="4570" y="916"/>
                      <a:pt x="4460" y="670"/>
                    </a:cubicBezTo>
                    <a:cubicBezTo>
                      <a:pt x="4275" y="260"/>
                      <a:pt x="3743" y="110"/>
                      <a:pt x="3272" y="56"/>
                    </a:cubicBezTo>
                    <a:cubicBezTo>
                      <a:pt x="2949" y="19"/>
                      <a:pt x="2617" y="0"/>
                      <a:pt x="2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7"/>
              <p:cNvSpPr/>
              <p:nvPr/>
            </p:nvSpPr>
            <p:spPr>
              <a:xfrm>
                <a:off x="9184133" y="3812349"/>
                <a:ext cx="71556" cy="36354"/>
              </a:xfrm>
              <a:custGeom>
                <a:rect b="b" l="l" r="r" t="t"/>
                <a:pathLst>
                  <a:path extrusionOk="0" h="1041" w="2049">
                    <a:moveTo>
                      <a:pt x="1024" y="1"/>
                    </a:moveTo>
                    <a:cubicBezTo>
                      <a:pt x="461" y="1"/>
                      <a:pt x="1" y="234"/>
                      <a:pt x="1" y="520"/>
                    </a:cubicBezTo>
                    <a:cubicBezTo>
                      <a:pt x="1" y="807"/>
                      <a:pt x="461" y="1040"/>
                      <a:pt x="1024" y="1040"/>
                    </a:cubicBezTo>
                    <a:cubicBezTo>
                      <a:pt x="1588" y="1040"/>
                      <a:pt x="2048" y="807"/>
                      <a:pt x="2048" y="520"/>
                    </a:cubicBezTo>
                    <a:cubicBezTo>
                      <a:pt x="2048" y="234"/>
                      <a:pt x="1588" y="1"/>
                      <a:pt x="1024"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7"/>
              <p:cNvSpPr/>
              <p:nvPr/>
            </p:nvSpPr>
            <p:spPr>
              <a:xfrm>
                <a:off x="8866627" y="3741109"/>
                <a:ext cx="205379" cy="194483"/>
              </a:xfrm>
              <a:custGeom>
                <a:rect b="b" l="l" r="r" t="t"/>
                <a:pathLst>
                  <a:path extrusionOk="0" h="5569" w="5881">
                    <a:moveTo>
                      <a:pt x="2944" y="0"/>
                    </a:moveTo>
                    <a:cubicBezTo>
                      <a:pt x="2838" y="0"/>
                      <a:pt x="2732" y="6"/>
                      <a:pt x="2625" y="18"/>
                    </a:cubicBezTo>
                    <a:cubicBezTo>
                      <a:pt x="1098" y="192"/>
                      <a:pt x="1" y="1573"/>
                      <a:pt x="175" y="3100"/>
                    </a:cubicBezTo>
                    <a:cubicBezTo>
                      <a:pt x="337" y="4519"/>
                      <a:pt x="1541" y="5568"/>
                      <a:pt x="2938" y="5568"/>
                    </a:cubicBezTo>
                    <a:cubicBezTo>
                      <a:pt x="3043" y="5568"/>
                      <a:pt x="3149" y="5562"/>
                      <a:pt x="3256" y="5550"/>
                    </a:cubicBezTo>
                    <a:cubicBezTo>
                      <a:pt x="4783" y="5376"/>
                      <a:pt x="5880" y="3997"/>
                      <a:pt x="5706" y="2470"/>
                    </a:cubicBezTo>
                    <a:cubicBezTo>
                      <a:pt x="5545" y="1049"/>
                      <a:pt x="4341" y="0"/>
                      <a:pt x="29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7"/>
              <p:cNvSpPr/>
              <p:nvPr/>
            </p:nvSpPr>
            <p:spPr>
              <a:xfrm>
                <a:off x="8949042" y="3749456"/>
                <a:ext cx="117165" cy="178419"/>
              </a:xfrm>
              <a:custGeom>
                <a:rect b="b" l="l" r="r" t="t"/>
                <a:pathLst>
                  <a:path extrusionOk="0" h="5109" w="3355">
                    <a:moveTo>
                      <a:pt x="1677" y="0"/>
                    </a:moveTo>
                    <a:cubicBezTo>
                      <a:pt x="690" y="428"/>
                      <a:pt x="0" y="1410"/>
                      <a:pt x="0" y="2554"/>
                    </a:cubicBezTo>
                    <a:cubicBezTo>
                      <a:pt x="0" y="3699"/>
                      <a:pt x="690" y="4680"/>
                      <a:pt x="1677" y="5108"/>
                    </a:cubicBezTo>
                    <a:cubicBezTo>
                      <a:pt x="2665" y="4680"/>
                      <a:pt x="3355" y="3699"/>
                      <a:pt x="3355" y="2554"/>
                    </a:cubicBezTo>
                    <a:cubicBezTo>
                      <a:pt x="3355" y="1410"/>
                      <a:pt x="2665" y="428"/>
                      <a:pt x="16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7"/>
              <p:cNvSpPr/>
              <p:nvPr/>
            </p:nvSpPr>
            <p:spPr>
              <a:xfrm>
                <a:off x="9368239" y="3741494"/>
                <a:ext cx="213411" cy="194414"/>
              </a:xfrm>
              <a:custGeom>
                <a:rect b="b" l="l" r="r" t="t"/>
                <a:pathLst>
                  <a:path extrusionOk="0" h="5567" w="6111">
                    <a:moveTo>
                      <a:pt x="3055" y="0"/>
                    </a:moveTo>
                    <a:cubicBezTo>
                      <a:pt x="2343" y="0"/>
                      <a:pt x="1631" y="272"/>
                      <a:pt x="1087" y="815"/>
                    </a:cubicBezTo>
                    <a:cubicBezTo>
                      <a:pt x="1" y="1903"/>
                      <a:pt x="1" y="3664"/>
                      <a:pt x="1087" y="4752"/>
                    </a:cubicBezTo>
                    <a:cubicBezTo>
                      <a:pt x="1631" y="5295"/>
                      <a:pt x="2343" y="5567"/>
                      <a:pt x="3055" y="5567"/>
                    </a:cubicBezTo>
                    <a:cubicBezTo>
                      <a:pt x="3768" y="5567"/>
                      <a:pt x="4480" y="5295"/>
                      <a:pt x="5023" y="4752"/>
                    </a:cubicBezTo>
                    <a:cubicBezTo>
                      <a:pt x="6111" y="3664"/>
                      <a:pt x="6111" y="1903"/>
                      <a:pt x="5023" y="815"/>
                    </a:cubicBezTo>
                    <a:cubicBezTo>
                      <a:pt x="4480" y="272"/>
                      <a:pt x="3768" y="0"/>
                      <a:pt x="3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7"/>
              <p:cNvSpPr/>
              <p:nvPr/>
            </p:nvSpPr>
            <p:spPr>
              <a:xfrm>
                <a:off x="9455088" y="3749456"/>
                <a:ext cx="117165" cy="178419"/>
              </a:xfrm>
              <a:custGeom>
                <a:rect b="b" l="l" r="r" t="t"/>
                <a:pathLst>
                  <a:path extrusionOk="0" h="5109" w="3355">
                    <a:moveTo>
                      <a:pt x="1677" y="0"/>
                    </a:moveTo>
                    <a:cubicBezTo>
                      <a:pt x="690" y="428"/>
                      <a:pt x="0" y="1410"/>
                      <a:pt x="0" y="2554"/>
                    </a:cubicBezTo>
                    <a:cubicBezTo>
                      <a:pt x="0" y="3699"/>
                      <a:pt x="690" y="4680"/>
                      <a:pt x="1677" y="5108"/>
                    </a:cubicBezTo>
                    <a:cubicBezTo>
                      <a:pt x="2665" y="4680"/>
                      <a:pt x="3355" y="3699"/>
                      <a:pt x="3355" y="2554"/>
                    </a:cubicBezTo>
                    <a:cubicBezTo>
                      <a:pt x="3355" y="1410"/>
                      <a:pt x="2665" y="428"/>
                      <a:pt x="16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37"/>
            <p:cNvGrpSpPr/>
            <p:nvPr/>
          </p:nvGrpSpPr>
          <p:grpSpPr>
            <a:xfrm>
              <a:off x="660646" y="3558595"/>
              <a:ext cx="1729799" cy="2990857"/>
              <a:chOff x="8755088" y="4492075"/>
              <a:chExt cx="930600" cy="1609113"/>
            </a:xfrm>
          </p:grpSpPr>
          <p:cxnSp>
            <p:nvCxnSpPr>
              <p:cNvPr id="1882" name="Google Shape;1882;p37"/>
              <p:cNvCxnSpPr/>
              <p:nvPr/>
            </p:nvCxnSpPr>
            <p:spPr>
              <a:xfrm>
                <a:off x="8755088" y="4492075"/>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83" name="Google Shape;1883;p37"/>
              <p:cNvCxnSpPr/>
              <p:nvPr/>
            </p:nvCxnSpPr>
            <p:spPr>
              <a:xfrm>
                <a:off x="8755088" y="4599349"/>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84" name="Google Shape;1884;p37"/>
              <p:cNvCxnSpPr/>
              <p:nvPr/>
            </p:nvCxnSpPr>
            <p:spPr>
              <a:xfrm>
                <a:off x="8755088" y="4706623"/>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85" name="Google Shape;1885;p37"/>
              <p:cNvCxnSpPr/>
              <p:nvPr/>
            </p:nvCxnSpPr>
            <p:spPr>
              <a:xfrm>
                <a:off x="8755088" y="4921172"/>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86" name="Google Shape;1886;p37"/>
              <p:cNvCxnSpPr/>
              <p:nvPr/>
            </p:nvCxnSpPr>
            <p:spPr>
              <a:xfrm>
                <a:off x="8755088" y="4813898"/>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87" name="Google Shape;1887;p37"/>
              <p:cNvCxnSpPr/>
              <p:nvPr/>
            </p:nvCxnSpPr>
            <p:spPr>
              <a:xfrm>
                <a:off x="8755088" y="5028446"/>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88" name="Google Shape;1888;p37"/>
              <p:cNvCxnSpPr/>
              <p:nvPr/>
            </p:nvCxnSpPr>
            <p:spPr>
              <a:xfrm>
                <a:off x="8755088" y="5135720"/>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89" name="Google Shape;1889;p37"/>
              <p:cNvCxnSpPr/>
              <p:nvPr/>
            </p:nvCxnSpPr>
            <p:spPr>
              <a:xfrm>
                <a:off x="8755088" y="5242994"/>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90" name="Google Shape;1890;p37"/>
              <p:cNvCxnSpPr/>
              <p:nvPr/>
            </p:nvCxnSpPr>
            <p:spPr>
              <a:xfrm>
                <a:off x="8755088" y="5350268"/>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91" name="Google Shape;1891;p37"/>
              <p:cNvCxnSpPr/>
              <p:nvPr/>
            </p:nvCxnSpPr>
            <p:spPr>
              <a:xfrm>
                <a:off x="8755088" y="5457543"/>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92" name="Google Shape;1892;p37"/>
              <p:cNvCxnSpPr/>
              <p:nvPr/>
            </p:nvCxnSpPr>
            <p:spPr>
              <a:xfrm>
                <a:off x="8755088" y="5564817"/>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93" name="Google Shape;1893;p37"/>
              <p:cNvCxnSpPr/>
              <p:nvPr/>
            </p:nvCxnSpPr>
            <p:spPr>
              <a:xfrm>
                <a:off x="8755088" y="5672091"/>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94" name="Google Shape;1894;p37"/>
              <p:cNvCxnSpPr/>
              <p:nvPr/>
            </p:nvCxnSpPr>
            <p:spPr>
              <a:xfrm>
                <a:off x="8755088" y="5779365"/>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95" name="Google Shape;1895;p37"/>
              <p:cNvCxnSpPr/>
              <p:nvPr/>
            </p:nvCxnSpPr>
            <p:spPr>
              <a:xfrm>
                <a:off x="8755088" y="5886639"/>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96" name="Google Shape;1896;p37"/>
              <p:cNvCxnSpPr/>
              <p:nvPr/>
            </p:nvCxnSpPr>
            <p:spPr>
              <a:xfrm>
                <a:off x="8755088" y="5993913"/>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1897" name="Google Shape;1897;p37"/>
              <p:cNvCxnSpPr/>
              <p:nvPr/>
            </p:nvCxnSpPr>
            <p:spPr>
              <a:xfrm>
                <a:off x="8755088" y="6101188"/>
                <a:ext cx="930600" cy="0"/>
              </a:xfrm>
              <a:prstGeom prst="straightConnector1">
                <a:avLst/>
              </a:prstGeom>
              <a:noFill/>
              <a:ln cap="rnd" cmpd="sng" w="9525">
                <a:solidFill>
                  <a:schemeClr val="accent4"/>
                </a:solidFill>
                <a:prstDash val="lgDash"/>
                <a:round/>
                <a:headEnd len="med" w="med" type="none"/>
                <a:tailEnd len="med" w="med" type="none"/>
              </a:ln>
            </p:spPr>
          </p:cxnSp>
        </p:grpSp>
      </p:grpSp>
      <p:sp>
        <p:nvSpPr>
          <p:cNvPr id="1898" name="Google Shape;1898;p37"/>
          <p:cNvSpPr txBox="1"/>
          <p:nvPr>
            <p:ph idx="4294967295" type="subTitle"/>
          </p:nvPr>
        </p:nvSpPr>
        <p:spPr>
          <a:xfrm>
            <a:off x="5297280" y="1597050"/>
            <a:ext cx="25119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My chores</a:t>
            </a:r>
            <a:endParaRPr b="1" sz="3000">
              <a:latin typeface="Kirang Haerang"/>
              <a:ea typeface="Kirang Haerang"/>
              <a:cs typeface="Kirang Haerang"/>
              <a:sym typeface="Kirang Haerang"/>
            </a:endParaRPr>
          </a:p>
        </p:txBody>
      </p:sp>
      <p:sp>
        <p:nvSpPr>
          <p:cNvPr id="1899" name="Google Shape;1899;p37"/>
          <p:cNvSpPr txBox="1"/>
          <p:nvPr>
            <p:ph idx="4294967295" type="subTitle"/>
          </p:nvPr>
        </p:nvSpPr>
        <p:spPr>
          <a:xfrm>
            <a:off x="4119738" y="2486625"/>
            <a:ext cx="22614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Vacuum my room</a:t>
            </a:r>
            <a:endParaRPr/>
          </a:p>
        </p:txBody>
      </p:sp>
      <p:sp>
        <p:nvSpPr>
          <p:cNvPr id="1900" name="Google Shape;1900;p37"/>
          <p:cNvSpPr/>
          <p:nvPr/>
        </p:nvSpPr>
        <p:spPr>
          <a:xfrm>
            <a:off x="3242838" y="23389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7"/>
          <p:cNvSpPr txBox="1"/>
          <p:nvPr>
            <p:ph idx="4294967295" type="subTitle"/>
          </p:nvPr>
        </p:nvSpPr>
        <p:spPr>
          <a:xfrm>
            <a:off x="7602113" y="2486625"/>
            <a:ext cx="22614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Orange juice</a:t>
            </a:r>
            <a:endParaRPr/>
          </a:p>
        </p:txBody>
      </p:sp>
      <p:sp>
        <p:nvSpPr>
          <p:cNvPr id="1902" name="Google Shape;1902;p37"/>
          <p:cNvSpPr/>
          <p:nvPr/>
        </p:nvSpPr>
        <p:spPr>
          <a:xfrm>
            <a:off x="6725213" y="23389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7"/>
          <p:cNvSpPr txBox="1"/>
          <p:nvPr>
            <p:ph idx="4294967295" type="subTitle"/>
          </p:nvPr>
        </p:nvSpPr>
        <p:spPr>
          <a:xfrm>
            <a:off x="4119738" y="3411550"/>
            <a:ext cx="22614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Make one meal</a:t>
            </a:r>
            <a:endParaRPr/>
          </a:p>
        </p:txBody>
      </p:sp>
      <p:sp>
        <p:nvSpPr>
          <p:cNvPr id="1904" name="Google Shape;1904;p37"/>
          <p:cNvSpPr/>
          <p:nvPr/>
        </p:nvSpPr>
        <p:spPr>
          <a:xfrm>
            <a:off x="3242838" y="32638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7"/>
          <p:cNvSpPr txBox="1"/>
          <p:nvPr>
            <p:ph idx="4294967295" type="subTitle"/>
          </p:nvPr>
        </p:nvSpPr>
        <p:spPr>
          <a:xfrm>
            <a:off x="7602113" y="3411550"/>
            <a:ext cx="22614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Place the dishes</a:t>
            </a:r>
            <a:endParaRPr/>
          </a:p>
        </p:txBody>
      </p:sp>
      <p:sp>
        <p:nvSpPr>
          <p:cNvPr id="1906" name="Google Shape;1906;p37"/>
          <p:cNvSpPr/>
          <p:nvPr/>
        </p:nvSpPr>
        <p:spPr>
          <a:xfrm>
            <a:off x="6725213" y="32638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7"/>
          <p:cNvSpPr txBox="1"/>
          <p:nvPr>
            <p:ph idx="4294967295" type="subTitle"/>
          </p:nvPr>
        </p:nvSpPr>
        <p:spPr>
          <a:xfrm>
            <a:off x="4119738" y="4336475"/>
            <a:ext cx="22614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Clean the dishes</a:t>
            </a:r>
            <a:endParaRPr/>
          </a:p>
        </p:txBody>
      </p:sp>
      <p:sp>
        <p:nvSpPr>
          <p:cNvPr id="1908" name="Google Shape;1908;p37"/>
          <p:cNvSpPr/>
          <p:nvPr/>
        </p:nvSpPr>
        <p:spPr>
          <a:xfrm>
            <a:off x="3242838" y="41888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7"/>
          <p:cNvSpPr txBox="1"/>
          <p:nvPr>
            <p:ph idx="4294967295" type="subTitle"/>
          </p:nvPr>
        </p:nvSpPr>
        <p:spPr>
          <a:xfrm>
            <a:off x="7602113" y="4336475"/>
            <a:ext cx="22614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Water the plants</a:t>
            </a:r>
            <a:endParaRPr/>
          </a:p>
        </p:txBody>
      </p:sp>
      <p:sp>
        <p:nvSpPr>
          <p:cNvPr id="1910" name="Google Shape;1910;p37"/>
          <p:cNvSpPr/>
          <p:nvPr/>
        </p:nvSpPr>
        <p:spPr>
          <a:xfrm>
            <a:off x="6725213" y="41888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7"/>
          <p:cNvSpPr txBox="1"/>
          <p:nvPr>
            <p:ph idx="4294967295" type="subTitle"/>
          </p:nvPr>
        </p:nvSpPr>
        <p:spPr>
          <a:xfrm>
            <a:off x="4119738" y="5261400"/>
            <a:ext cx="22614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Make coffee</a:t>
            </a:r>
            <a:endParaRPr/>
          </a:p>
        </p:txBody>
      </p:sp>
      <p:sp>
        <p:nvSpPr>
          <p:cNvPr id="1912" name="Google Shape;1912;p37"/>
          <p:cNvSpPr/>
          <p:nvPr/>
        </p:nvSpPr>
        <p:spPr>
          <a:xfrm>
            <a:off x="3242838" y="511372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7"/>
          <p:cNvSpPr txBox="1"/>
          <p:nvPr>
            <p:ph idx="4294967295" type="subTitle"/>
          </p:nvPr>
        </p:nvSpPr>
        <p:spPr>
          <a:xfrm>
            <a:off x="7602113" y="5261400"/>
            <a:ext cx="22614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Toast for breakfast</a:t>
            </a:r>
            <a:endParaRPr/>
          </a:p>
        </p:txBody>
      </p:sp>
      <p:sp>
        <p:nvSpPr>
          <p:cNvPr id="1914" name="Google Shape;1914;p37"/>
          <p:cNvSpPr/>
          <p:nvPr/>
        </p:nvSpPr>
        <p:spPr>
          <a:xfrm>
            <a:off x="6725213" y="511372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7"/>
          <p:cNvSpPr txBox="1"/>
          <p:nvPr>
            <p:ph idx="4294967295" type="subTitle"/>
          </p:nvPr>
        </p:nvSpPr>
        <p:spPr>
          <a:xfrm>
            <a:off x="4119738" y="6186325"/>
            <a:ext cx="22614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Sweep</a:t>
            </a:r>
            <a:endParaRPr/>
          </a:p>
        </p:txBody>
      </p:sp>
      <p:sp>
        <p:nvSpPr>
          <p:cNvPr id="1916" name="Google Shape;1916;p37"/>
          <p:cNvSpPr/>
          <p:nvPr/>
        </p:nvSpPr>
        <p:spPr>
          <a:xfrm>
            <a:off x="3242838" y="60386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7"/>
          <p:cNvSpPr txBox="1"/>
          <p:nvPr>
            <p:ph idx="4294967295" type="subTitle"/>
          </p:nvPr>
        </p:nvSpPr>
        <p:spPr>
          <a:xfrm>
            <a:off x="7602113" y="6186325"/>
            <a:ext cx="22614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Puff the cushions</a:t>
            </a:r>
            <a:endParaRPr/>
          </a:p>
        </p:txBody>
      </p:sp>
      <p:sp>
        <p:nvSpPr>
          <p:cNvPr id="1918" name="Google Shape;1918;p37"/>
          <p:cNvSpPr/>
          <p:nvPr/>
        </p:nvSpPr>
        <p:spPr>
          <a:xfrm>
            <a:off x="6725213" y="60386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7"/>
          <p:cNvSpPr txBox="1"/>
          <p:nvPr>
            <p:ph idx="4294967295" type="subTitle"/>
          </p:nvPr>
        </p:nvSpPr>
        <p:spPr>
          <a:xfrm>
            <a:off x="562025" y="4217992"/>
            <a:ext cx="1907700" cy="1666800"/>
          </a:xfrm>
          <a:prstGeom prst="rect">
            <a:avLst/>
          </a:prstGeom>
        </p:spPr>
        <p:txBody>
          <a:bodyPr anchorCtr="0" anchor="t" bIns="114400" lIns="114400" spcFirstLastPara="1" rIns="114400" wrap="square" tIns="114400">
            <a:noAutofit/>
          </a:bodyPr>
          <a:lstStyle/>
          <a:p>
            <a:pPr indent="0" lvl="0" marL="0" rtl="0" algn="ctr">
              <a:lnSpc>
                <a:spcPct val="100000"/>
              </a:lnSpc>
              <a:spcBef>
                <a:spcPts val="0"/>
              </a:spcBef>
              <a:spcAft>
                <a:spcPts val="0"/>
              </a:spcAft>
              <a:buNone/>
            </a:pPr>
            <a:r>
              <a:rPr lang="en"/>
              <a:t>Mercury is the closest planet to the Sun. It’s also the smallest planet of them all</a:t>
            </a:r>
            <a:endParaRPr/>
          </a:p>
        </p:txBody>
      </p:sp>
      <p:grpSp>
        <p:nvGrpSpPr>
          <p:cNvPr id="1920" name="Google Shape;1920;p37"/>
          <p:cNvGrpSpPr/>
          <p:nvPr/>
        </p:nvGrpSpPr>
        <p:grpSpPr>
          <a:xfrm>
            <a:off x="6872027" y="3455499"/>
            <a:ext cx="448285" cy="417003"/>
            <a:chOff x="8532865" y="3058342"/>
            <a:chExt cx="448285" cy="417003"/>
          </a:xfrm>
        </p:grpSpPr>
        <p:sp>
          <p:nvSpPr>
            <p:cNvPr id="1921" name="Google Shape;1921;p37"/>
            <p:cNvSpPr/>
            <p:nvPr/>
          </p:nvSpPr>
          <p:spPr>
            <a:xfrm>
              <a:off x="8532865" y="3058342"/>
              <a:ext cx="416966" cy="417003"/>
            </a:xfrm>
            <a:custGeom>
              <a:rect b="b" l="l" r="r" t="t"/>
              <a:pathLst>
                <a:path extrusionOk="0" h="11371" w="11370">
                  <a:moveTo>
                    <a:pt x="5686" y="1"/>
                  </a:moveTo>
                  <a:cubicBezTo>
                    <a:pt x="2547" y="1"/>
                    <a:pt x="1" y="2546"/>
                    <a:pt x="1" y="5685"/>
                  </a:cubicBezTo>
                  <a:cubicBezTo>
                    <a:pt x="1" y="8823"/>
                    <a:pt x="2547" y="11370"/>
                    <a:pt x="5686" y="11370"/>
                  </a:cubicBezTo>
                  <a:cubicBezTo>
                    <a:pt x="8825" y="11370"/>
                    <a:pt x="11370" y="8823"/>
                    <a:pt x="11370" y="5685"/>
                  </a:cubicBezTo>
                  <a:cubicBezTo>
                    <a:pt x="11370" y="2546"/>
                    <a:pt x="8825" y="1"/>
                    <a:pt x="5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7"/>
            <p:cNvSpPr/>
            <p:nvPr/>
          </p:nvSpPr>
          <p:spPr>
            <a:xfrm>
              <a:off x="8668223" y="3162382"/>
              <a:ext cx="281681" cy="312816"/>
            </a:xfrm>
            <a:custGeom>
              <a:rect b="b" l="l" r="r" t="t"/>
              <a:pathLst>
                <a:path extrusionOk="0" h="8530" w="7681">
                  <a:moveTo>
                    <a:pt x="4636" y="1"/>
                  </a:moveTo>
                  <a:cubicBezTo>
                    <a:pt x="2079" y="1"/>
                    <a:pt x="0" y="2080"/>
                    <a:pt x="0" y="4635"/>
                  </a:cubicBezTo>
                  <a:cubicBezTo>
                    <a:pt x="0" y="6267"/>
                    <a:pt x="848" y="7704"/>
                    <a:pt x="2127" y="8529"/>
                  </a:cubicBezTo>
                  <a:cubicBezTo>
                    <a:pt x="5204" y="8460"/>
                    <a:pt x="7681" y="5942"/>
                    <a:pt x="7681" y="2848"/>
                  </a:cubicBezTo>
                  <a:cubicBezTo>
                    <a:pt x="7681" y="2151"/>
                    <a:pt x="7553" y="1482"/>
                    <a:pt x="7324" y="864"/>
                  </a:cubicBezTo>
                  <a:cubicBezTo>
                    <a:pt x="6566" y="322"/>
                    <a:pt x="5638" y="1"/>
                    <a:pt x="4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7"/>
            <p:cNvSpPr/>
            <p:nvPr/>
          </p:nvSpPr>
          <p:spPr>
            <a:xfrm>
              <a:off x="8579219" y="3104623"/>
              <a:ext cx="324332" cy="324368"/>
            </a:xfrm>
            <a:custGeom>
              <a:rect b="b" l="l" r="r" t="t"/>
              <a:pathLst>
                <a:path extrusionOk="0" h="8845" w="8844">
                  <a:moveTo>
                    <a:pt x="4422" y="1"/>
                  </a:moveTo>
                  <a:cubicBezTo>
                    <a:pt x="1980" y="1"/>
                    <a:pt x="0" y="1981"/>
                    <a:pt x="0" y="4423"/>
                  </a:cubicBezTo>
                  <a:cubicBezTo>
                    <a:pt x="0" y="6864"/>
                    <a:pt x="1980" y="8844"/>
                    <a:pt x="4422" y="8844"/>
                  </a:cubicBezTo>
                  <a:cubicBezTo>
                    <a:pt x="6864" y="8844"/>
                    <a:pt x="8844" y="6864"/>
                    <a:pt x="8844" y="4423"/>
                  </a:cubicBezTo>
                  <a:cubicBezTo>
                    <a:pt x="8844" y="1981"/>
                    <a:pt x="6864" y="1"/>
                    <a:pt x="44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7"/>
            <p:cNvSpPr/>
            <p:nvPr/>
          </p:nvSpPr>
          <p:spPr>
            <a:xfrm>
              <a:off x="8668223" y="3162382"/>
              <a:ext cx="235327" cy="266609"/>
            </a:xfrm>
            <a:custGeom>
              <a:rect b="b" l="l" r="r" t="t"/>
              <a:pathLst>
                <a:path extrusionOk="0" h="7270" w="6417">
                  <a:moveTo>
                    <a:pt x="4636" y="1"/>
                  </a:moveTo>
                  <a:cubicBezTo>
                    <a:pt x="2079" y="1"/>
                    <a:pt x="0" y="2080"/>
                    <a:pt x="0" y="4635"/>
                  </a:cubicBezTo>
                  <a:cubicBezTo>
                    <a:pt x="0" y="5530"/>
                    <a:pt x="256" y="6364"/>
                    <a:pt x="695" y="7074"/>
                  </a:cubicBezTo>
                  <a:cubicBezTo>
                    <a:pt x="1105" y="7200"/>
                    <a:pt x="1543" y="7269"/>
                    <a:pt x="1995" y="7269"/>
                  </a:cubicBezTo>
                  <a:cubicBezTo>
                    <a:pt x="4435" y="7269"/>
                    <a:pt x="6417" y="5286"/>
                    <a:pt x="6417" y="2848"/>
                  </a:cubicBezTo>
                  <a:cubicBezTo>
                    <a:pt x="6417" y="1797"/>
                    <a:pt x="6048" y="831"/>
                    <a:pt x="5434" y="70"/>
                  </a:cubicBezTo>
                  <a:cubicBezTo>
                    <a:pt x="5174" y="24"/>
                    <a:pt x="4907" y="1"/>
                    <a:pt x="46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7"/>
            <p:cNvSpPr/>
            <p:nvPr/>
          </p:nvSpPr>
          <p:spPr>
            <a:xfrm>
              <a:off x="8695214" y="3189410"/>
              <a:ext cx="285935" cy="285862"/>
            </a:xfrm>
            <a:custGeom>
              <a:rect b="b" l="l" r="r" t="t"/>
              <a:pathLst>
                <a:path extrusionOk="0" h="7795" w="7797">
                  <a:moveTo>
                    <a:pt x="3900" y="1"/>
                  </a:moveTo>
                  <a:cubicBezTo>
                    <a:pt x="1746" y="1"/>
                    <a:pt x="1" y="1746"/>
                    <a:pt x="1" y="3898"/>
                  </a:cubicBezTo>
                  <a:cubicBezTo>
                    <a:pt x="1" y="6051"/>
                    <a:pt x="1746" y="7794"/>
                    <a:pt x="3900" y="7794"/>
                  </a:cubicBezTo>
                  <a:cubicBezTo>
                    <a:pt x="6051" y="7794"/>
                    <a:pt x="7796" y="6051"/>
                    <a:pt x="7796" y="3898"/>
                  </a:cubicBezTo>
                  <a:cubicBezTo>
                    <a:pt x="7796" y="1746"/>
                    <a:pt x="6051" y="1"/>
                    <a:pt x="3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7"/>
            <p:cNvSpPr/>
            <p:nvPr/>
          </p:nvSpPr>
          <p:spPr>
            <a:xfrm>
              <a:off x="8725909" y="3230483"/>
              <a:ext cx="224766" cy="204339"/>
            </a:xfrm>
            <a:custGeom>
              <a:rect b="b" l="l" r="r" t="t"/>
              <a:pathLst>
                <a:path extrusionOk="0" h="5572" w="6129">
                  <a:moveTo>
                    <a:pt x="3065" y="1"/>
                  </a:moveTo>
                  <a:cubicBezTo>
                    <a:pt x="2853" y="1"/>
                    <a:pt x="2638" y="25"/>
                    <a:pt x="2423" y="76"/>
                  </a:cubicBezTo>
                  <a:cubicBezTo>
                    <a:pt x="926" y="429"/>
                    <a:pt x="0" y="1930"/>
                    <a:pt x="353" y="3427"/>
                  </a:cubicBezTo>
                  <a:cubicBezTo>
                    <a:pt x="657" y="4708"/>
                    <a:pt x="1799" y="5572"/>
                    <a:pt x="3060" y="5572"/>
                  </a:cubicBezTo>
                  <a:cubicBezTo>
                    <a:pt x="3272" y="5572"/>
                    <a:pt x="3488" y="5547"/>
                    <a:pt x="3704" y="5496"/>
                  </a:cubicBezTo>
                  <a:cubicBezTo>
                    <a:pt x="5201" y="5143"/>
                    <a:pt x="6129" y="3642"/>
                    <a:pt x="5775" y="2146"/>
                  </a:cubicBezTo>
                  <a:cubicBezTo>
                    <a:pt x="5471" y="864"/>
                    <a:pt x="4328" y="1"/>
                    <a:pt x="3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7"/>
            <p:cNvSpPr/>
            <p:nvPr/>
          </p:nvSpPr>
          <p:spPr>
            <a:xfrm>
              <a:off x="8774977" y="3313363"/>
              <a:ext cx="13532" cy="24387"/>
            </a:xfrm>
            <a:custGeom>
              <a:rect b="b" l="l" r="r" t="t"/>
              <a:pathLst>
                <a:path extrusionOk="0" h="665" w="369">
                  <a:moveTo>
                    <a:pt x="184" y="0"/>
                  </a:moveTo>
                  <a:cubicBezTo>
                    <a:pt x="85" y="0"/>
                    <a:pt x="1" y="82"/>
                    <a:pt x="1" y="183"/>
                  </a:cubicBezTo>
                  <a:lnTo>
                    <a:pt x="1" y="479"/>
                  </a:lnTo>
                  <a:cubicBezTo>
                    <a:pt x="1" y="581"/>
                    <a:pt x="83" y="665"/>
                    <a:pt x="184" y="665"/>
                  </a:cubicBezTo>
                  <a:cubicBezTo>
                    <a:pt x="285" y="665"/>
                    <a:pt x="369" y="582"/>
                    <a:pt x="369" y="479"/>
                  </a:cubicBezTo>
                  <a:lnTo>
                    <a:pt x="369" y="183"/>
                  </a:lnTo>
                  <a:cubicBezTo>
                    <a:pt x="369" y="84"/>
                    <a:pt x="287"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7"/>
            <p:cNvSpPr/>
            <p:nvPr/>
          </p:nvSpPr>
          <p:spPr>
            <a:xfrm>
              <a:off x="8887854" y="3313363"/>
              <a:ext cx="13605" cy="24387"/>
            </a:xfrm>
            <a:custGeom>
              <a:rect b="b" l="l" r="r" t="t"/>
              <a:pathLst>
                <a:path extrusionOk="0" h="665" w="371">
                  <a:moveTo>
                    <a:pt x="185" y="0"/>
                  </a:moveTo>
                  <a:cubicBezTo>
                    <a:pt x="84" y="0"/>
                    <a:pt x="0" y="82"/>
                    <a:pt x="0" y="183"/>
                  </a:cubicBezTo>
                  <a:lnTo>
                    <a:pt x="0" y="479"/>
                  </a:lnTo>
                  <a:cubicBezTo>
                    <a:pt x="0" y="581"/>
                    <a:pt x="82" y="665"/>
                    <a:pt x="185" y="665"/>
                  </a:cubicBezTo>
                  <a:cubicBezTo>
                    <a:pt x="288" y="665"/>
                    <a:pt x="370" y="582"/>
                    <a:pt x="369" y="479"/>
                  </a:cubicBezTo>
                  <a:lnTo>
                    <a:pt x="369" y="183"/>
                  </a:lnTo>
                  <a:cubicBezTo>
                    <a:pt x="369" y="84"/>
                    <a:pt x="286"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7"/>
            <p:cNvSpPr/>
            <p:nvPr/>
          </p:nvSpPr>
          <p:spPr>
            <a:xfrm>
              <a:off x="8815793" y="3323778"/>
              <a:ext cx="44924" cy="20427"/>
            </a:xfrm>
            <a:custGeom>
              <a:rect b="b" l="l" r="r" t="t"/>
              <a:pathLst>
                <a:path extrusionOk="0" h="557" w="1225">
                  <a:moveTo>
                    <a:pt x="1017" y="0"/>
                  </a:moveTo>
                  <a:cubicBezTo>
                    <a:pt x="966" y="0"/>
                    <a:pt x="915" y="22"/>
                    <a:pt x="879" y="64"/>
                  </a:cubicBezTo>
                  <a:cubicBezTo>
                    <a:pt x="812" y="140"/>
                    <a:pt x="713" y="186"/>
                    <a:pt x="612" y="186"/>
                  </a:cubicBezTo>
                  <a:cubicBezTo>
                    <a:pt x="508" y="186"/>
                    <a:pt x="411" y="140"/>
                    <a:pt x="344" y="64"/>
                  </a:cubicBezTo>
                  <a:cubicBezTo>
                    <a:pt x="308" y="23"/>
                    <a:pt x="258" y="2"/>
                    <a:pt x="207" y="2"/>
                  </a:cubicBezTo>
                  <a:cubicBezTo>
                    <a:pt x="162" y="2"/>
                    <a:pt x="118" y="17"/>
                    <a:pt x="83" y="48"/>
                  </a:cubicBezTo>
                  <a:cubicBezTo>
                    <a:pt x="6" y="115"/>
                    <a:pt x="1" y="232"/>
                    <a:pt x="67" y="308"/>
                  </a:cubicBezTo>
                  <a:cubicBezTo>
                    <a:pt x="203" y="465"/>
                    <a:pt x="401" y="556"/>
                    <a:pt x="612" y="556"/>
                  </a:cubicBezTo>
                  <a:cubicBezTo>
                    <a:pt x="818" y="556"/>
                    <a:pt x="1018" y="466"/>
                    <a:pt x="1156" y="308"/>
                  </a:cubicBezTo>
                  <a:cubicBezTo>
                    <a:pt x="1224" y="232"/>
                    <a:pt x="1215" y="115"/>
                    <a:pt x="1138" y="48"/>
                  </a:cubicBezTo>
                  <a:cubicBezTo>
                    <a:pt x="1103" y="16"/>
                    <a:pt x="1060" y="0"/>
                    <a:pt x="10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 name="Google Shape;1930;p37"/>
          <p:cNvGrpSpPr/>
          <p:nvPr/>
        </p:nvGrpSpPr>
        <p:grpSpPr>
          <a:xfrm>
            <a:off x="6872103" y="6262656"/>
            <a:ext cx="448175" cy="352239"/>
            <a:chOff x="4625740" y="3090687"/>
            <a:chExt cx="448175" cy="352239"/>
          </a:xfrm>
        </p:grpSpPr>
        <p:sp>
          <p:nvSpPr>
            <p:cNvPr id="1931" name="Google Shape;1931;p37"/>
            <p:cNvSpPr/>
            <p:nvPr/>
          </p:nvSpPr>
          <p:spPr>
            <a:xfrm>
              <a:off x="4657498" y="3351942"/>
              <a:ext cx="94908" cy="90984"/>
            </a:xfrm>
            <a:custGeom>
              <a:rect b="b" l="l" r="r" t="t"/>
              <a:pathLst>
                <a:path extrusionOk="0" h="2481" w="2588">
                  <a:moveTo>
                    <a:pt x="784" y="0"/>
                  </a:moveTo>
                  <a:lnTo>
                    <a:pt x="73" y="2062"/>
                  </a:lnTo>
                  <a:cubicBezTo>
                    <a:pt x="1" y="2268"/>
                    <a:pt x="154" y="2480"/>
                    <a:pt x="371" y="2480"/>
                  </a:cubicBezTo>
                  <a:lnTo>
                    <a:pt x="883" y="2480"/>
                  </a:lnTo>
                  <a:cubicBezTo>
                    <a:pt x="1102" y="2480"/>
                    <a:pt x="1305" y="2358"/>
                    <a:pt x="1412" y="2165"/>
                  </a:cubicBezTo>
                  <a:lnTo>
                    <a:pt x="25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7"/>
            <p:cNvSpPr/>
            <p:nvPr/>
          </p:nvSpPr>
          <p:spPr>
            <a:xfrm>
              <a:off x="4947284" y="3351942"/>
              <a:ext cx="94908" cy="90984"/>
            </a:xfrm>
            <a:custGeom>
              <a:rect b="b" l="l" r="r" t="t"/>
              <a:pathLst>
                <a:path extrusionOk="0" h="2481" w="2588">
                  <a:moveTo>
                    <a:pt x="1" y="0"/>
                  </a:moveTo>
                  <a:lnTo>
                    <a:pt x="1177" y="2165"/>
                  </a:lnTo>
                  <a:cubicBezTo>
                    <a:pt x="1286" y="2358"/>
                    <a:pt x="1488" y="2480"/>
                    <a:pt x="1708" y="2480"/>
                  </a:cubicBezTo>
                  <a:lnTo>
                    <a:pt x="2217" y="2480"/>
                  </a:lnTo>
                  <a:cubicBezTo>
                    <a:pt x="2435" y="2480"/>
                    <a:pt x="2588" y="2268"/>
                    <a:pt x="2517" y="2062"/>
                  </a:cubicBezTo>
                  <a:lnTo>
                    <a:pt x="1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7"/>
            <p:cNvSpPr/>
            <p:nvPr/>
          </p:nvSpPr>
          <p:spPr>
            <a:xfrm>
              <a:off x="4672204" y="3090687"/>
              <a:ext cx="213031" cy="174451"/>
            </a:xfrm>
            <a:custGeom>
              <a:rect b="b" l="l" r="r" t="t"/>
              <a:pathLst>
                <a:path extrusionOk="0" h="4757" w="5809">
                  <a:moveTo>
                    <a:pt x="1394" y="1"/>
                  </a:moveTo>
                  <a:cubicBezTo>
                    <a:pt x="625" y="1"/>
                    <a:pt x="1" y="623"/>
                    <a:pt x="1" y="1395"/>
                  </a:cubicBezTo>
                  <a:lnTo>
                    <a:pt x="1" y="4757"/>
                  </a:lnTo>
                  <a:lnTo>
                    <a:pt x="4844" y="4757"/>
                  </a:lnTo>
                  <a:lnTo>
                    <a:pt x="5809" y="2876"/>
                  </a:lnTo>
                  <a:lnTo>
                    <a:pt x="4844" y="1395"/>
                  </a:lnTo>
                  <a:cubicBezTo>
                    <a:pt x="4844" y="623"/>
                    <a:pt x="4220" y="1"/>
                    <a:pt x="3451" y="1"/>
                  </a:cubicBezTo>
                  <a:close/>
                </a:path>
              </a:pathLst>
            </a:custGeom>
            <a:solidFill>
              <a:srgbClr val="A4E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7"/>
            <p:cNvSpPr/>
            <p:nvPr/>
          </p:nvSpPr>
          <p:spPr>
            <a:xfrm>
              <a:off x="4672204" y="3090687"/>
              <a:ext cx="177678" cy="174451"/>
            </a:xfrm>
            <a:custGeom>
              <a:rect b="b" l="l" r="r" t="t"/>
              <a:pathLst>
                <a:path extrusionOk="0" h="4757" w="4845">
                  <a:moveTo>
                    <a:pt x="1394" y="1"/>
                  </a:moveTo>
                  <a:cubicBezTo>
                    <a:pt x="625" y="1"/>
                    <a:pt x="1" y="623"/>
                    <a:pt x="1" y="1395"/>
                  </a:cubicBezTo>
                  <a:lnTo>
                    <a:pt x="1" y="4757"/>
                  </a:lnTo>
                  <a:lnTo>
                    <a:pt x="4844" y="4757"/>
                  </a:lnTo>
                  <a:lnTo>
                    <a:pt x="4844" y="1395"/>
                  </a:lnTo>
                  <a:cubicBezTo>
                    <a:pt x="4844" y="623"/>
                    <a:pt x="4220"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7"/>
            <p:cNvSpPr/>
            <p:nvPr/>
          </p:nvSpPr>
          <p:spPr>
            <a:xfrm>
              <a:off x="4672204" y="3090687"/>
              <a:ext cx="87207" cy="174451"/>
            </a:xfrm>
            <a:custGeom>
              <a:rect b="b" l="l" r="r" t="t"/>
              <a:pathLst>
                <a:path extrusionOk="0" h="4757" w="2378">
                  <a:moveTo>
                    <a:pt x="1394" y="1"/>
                  </a:moveTo>
                  <a:cubicBezTo>
                    <a:pt x="625" y="1"/>
                    <a:pt x="1" y="623"/>
                    <a:pt x="1" y="1395"/>
                  </a:cubicBezTo>
                  <a:lnTo>
                    <a:pt x="1" y="4757"/>
                  </a:lnTo>
                  <a:lnTo>
                    <a:pt x="984" y="4757"/>
                  </a:lnTo>
                  <a:lnTo>
                    <a:pt x="984" y="1395"/>
                  </a:lnTo>
                  <a:cubicBezTo>
                    <a:pt x="984" y="623"/>
                    <a:pt x="1610" y="1"/>
                    <a:pt x="23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7"/>
            <p:cNvSpPr/>
            <p:nvPr/>
          </p:nvSpPr>
          <p:spPr>
            <a:xfrm>
              <a:off x="4849846" y="3090687"/>
              <a:ext cx="177605" cy="174451"/>
            </a:xfrm>
            <a:custGeom>
              <a:rect b="b" l="l" r="r" t="t"/>
              <a:pathLst>
                <a:path extrusionOk="0" h="4757" w="4843">
                  <a:moveTo>
                    <a:pt x="1394" y="1"/>
                  </a:moveTo>
                  <a:cubicBezTo>
                    <a:pt x="625" y="1"/>
                    <a:pt x="0" y="623"/>
                    <a:pt x="0" y="1395"/>
                  </a:cubicBezTo>
                  <a:lnTo>
                    <a:pt x="0" y="4757"/>
                  </a:lnTo>
                  <a:lnTo>
                    <a:pt x="4842" y="4757"/>
                  </a:lnTo>
                  <a:lnTo>
                    <a:pt x="4842" y="1395"/>
                  </a:lnTo>
                  <a:cubicBezTo>
                    <a:pt x="4842" y="623"/>
                    <a:pt x="4220" y="1"/>
                    <a:pt x="3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7"/>
            <p:cNvSpPr/>
            <p:nvPr/>
          </p:nvSpPr>
          <p:spPr>
            <a:xfrm>
              <a:off x="4849846" y="3090687"/>
              <a:ext cx="87207" cy="174451"/>
            </a:xfrm>
            <a:custGeom>
              <a:rect b="b" l="l" r="r" t="t"/>
              <a:pathLst>
                <a:path extrusionOk="0" h="4757" w="2378">
                  <a:moveTo>
                    <a:pt x="1394" y="1"/>
                  </a:moveTo>
                  <a:cubicBezTo>
                    <a:pt x="623" y="1"/>
                    <a:pt x="0" y="623"/>
                    <a:pt x="0" y="1395"/>
                  </a:cubicBezTo>
                  <a:lnTo>
                    <a:pt x="0" y="4757"/>
                  </a:lnTo>
                  <a:lnTo>
                    <a:pt x="984" y="4757"/>
                  </a:lnTo>
                  <a:lnTo>
                    <a:pt x="984" y="1395"/>
                  </a:lnTo>
                  <a:cubicBezTo>
                    <a:pt x="984" y="623"/>
                    <a:pt x="1608" y="1"/>
                    <a:pt x="23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7"/>
            <p:cNvSpPr/>
            <p:nvPr/>
          </p:nvSpPr>
          <p:spPr>
            <a:xfrm>
              <a:off x="4947358" y="3352052"/>
              <a:ext cx="81633" cy="46611"/>
            </a:xfrm>
            <a:custGeom>
              <a:rect b="b" l="l" r="r" t="t"/>
              <a:pathLst>
                <a:path extrusionOk="0" h="1271" w="2226">
                  <a:moveTo>
                    <a:pt x="1" y="1"/>
                  </a:moveTo>
                  <a:lnTo>
                    <a:pt x="692" y="1270"/>
                  </a:lnTo>
                  <a:lnTo>
                    <a:pt x="1742" y="1270"/>
                  </a:lnTo>
                  <a:cubicBezTo>
                    <a:pt x="1906" y="1267"/>
                    <a:pt x="2068" y="1251"/>
                    <a:pt x="2225" y="1219"/>
                  </a:cubicBezTo>
                  <a:lnTo>
                    <a:pt x="18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7"/>
            <p:cNvSpPr/>
            <p:nvPr/>
          </p:nvSpPr>
          <p:spPr>
            <a:xfrm>
              <a:off x="4670737" y="3351942"/>
              <a:ext cx="81596" cy="46574"/>
            </a:xfrm>
            <a:custGeom>
              <a:rect b="b" l="l" r="r" t="t"/>
              <a:pathLst>
                <a:path extrusionOk="0" h="1270" w="2225">
                  <a:moveTo>
                    <a:pt x="423" y="0"/>
                  </a:moveTo>
                  <a:lnTo>
                    <a:pt x="1" y="1222"/>
                  </a:lnTo>
                  <a:cubicBezTo>
                    <a:pt x="159" y="1254"/>
                    <a:pt x="318" y="1270"/>
                    <a:pt x="486" y="1270"/>
                  </a:cubicBezTo>
                  <a:lnTo>
                    <a:pt x="1536" y="1270"/>
                  </a:lnTo>
                  <a:lnTo>
                    <a:pt x="2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7"/>
            <p:cNvSpPr/>
            <p:nvPr/>
          </p:nvSpPr>
          <p:spPr>
            <a:xfrm>
              <a:off x="4625740" y="3169130"/>
              <a:ext cx="448175" cy="202359"/>
            </a:xfrm>
            <a:custGeom>
              <a:rect b="b" l="l" r="r" t="t"/>
              <a:pathLst>
                <a:path extrusionOk="0" h="5518" w="12221">
                  <a:moveTo>
                    <a:pt x="1268" y="0"/>
                  </a:moveTo>
                  <a:cubicBezTo>
                    <a:pt x="569" y="0"/>
                    <a:pt x="0" y="569"/>
                    <a:pt x="0" y="1268"/>
                  </a:cubicBezTo>
                  <a:lnTo>
                    <a:pt x="0" y="3809"/>
                  </a:lnTo>
                  <a:cubicBezTo>
                    <a:pt x="0" y="4754"/>
                    <a:pt x="768" y="5518"/>
                    <a:pt x="1709" y="5518"/>
                  </a:cubicBezTo>
                  <a:lnTo>
                    <a:pt x="10508" y="5518"/>
                  </a:lnTo>
                  <a:cubicBezTo>
                    <a:pt x="11453" y="5518"/>
                    <a:pt x="12217" y="4752"/>
                    <a:pt x="12217" y="3809"/>
                  </a:cubicBezTo>
                  <a:lnTo>
                    <a:pt x="12217" y="1268"/>
                  </a:lnTo>
                  <a:cubicBezTo>
                    <a:pt x="12221" y="569"/>
                    <a:pt x="11654" y="0"/>
                    <a:pt x="10955" y="0"/>
                  </a:cubicBezTo>
                  <a:cubicBezTo>
                    <a:pt x="10256" y="0"/>
                    <a:pt x="9687" y="569"/>
                    <a:pt x="9687" y="1268"/>
                  </a:cubicBezTo>
                  <a:lnTo>
                    <a:pt x="9687" y="2824"/>
                  </a:lnTo>
                  <a:lnTo>
                    <a:pt x="2535" y="2824"/>
                  </a:lnTo>
                  <a:lnTo>
                    <a:pt x="2535" y="1268"/>
                  </a:lnTo>
                  <a:cubicBezTo>
                    <a:pt x="2535" y="569"/>
                    <a:pt x="1968" y="0"/>
                    <a:pt x="1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7"/>
            <p:cNvSpPr/>
            <p:nvPr/>
          </p:nvSpPr>
          <p:spPr>
            <a:xfrm>
              <a:off x="4625740" y="3169203"/>
              <a:ext cx="98759" cy="202359"/>
            </a:xfrm>
            <a:custGeom>
              <a:rect b="b" l="l" r="r" t="t"/>
              <a:pathLst>
                <a:path extrusionOk="0" h="5518" w="2693">
                  <a:moveTo>
                    <a:pt x="1268" y="0"/>
                  </a:moveTo>
                  <a:cubicBezTo>
                    <a:pt x="569" y="0"/>
                    <a:pt x="0" y="569"/>
                    <a:pt x="0" y="1268"/>
                  </a:cubicBezTo>
                  <a:lnTo>
                    <a:pt x="0" y="3809"/>
                  </a:lnTo>
                  <a:cubicBezTo>
                    <a:pt x="0" y="4754"/>
                    <a:pt x="768" y="5518"/>
                    <a:pt x="1709" y="5518"/>
                  </a:cubicBezTo>
                  <a:lnTo>
                    <a:pt x="2692" y="5518"/>
                  </a:lnTo>
                  <a:cubicBezTo>
                    <a:pt x="1751" y="5516"/>
                    <a:pt x="985" y="4750"/>
                    <a:pt x="985" y="3807"/>
                  </a:cubicBezTo>
                  <a:lnTo>
                    <a:pt x="985" y="1266"/>
                  </a:lnTo>
                  <a:cubicBezTo>
                    <a:pt x="985" y="741"/>
                    <a:pt x="1304" y="290"/>
                    <a:pt x="1760" y="99"/>
                  </a:cubicBezTo>
                  <a:cubicBezTo>
                    <a:pt x="1610" y="35"/>
                    <a:pt x="1443" y="0"/>
                    <a:pt x="1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7"/>
            <p:cNvSpPr/>
            <p:nvPr/>
          </p:nvSpPr>
          <p:spPr>
            <a:xfrm>
              <a:off x="4682362" y="3235910"/>
              <a:ext cx="335077" cy="72868"/>
            </a:xfrm>
            <a:custGeom>
              <a:rect b="b" l="l" r="r" t="t"/>
              <a:pathLst>
                <a:path extrusionOk="0" h="1987" w="9137">
                  <a:moveTo>
                    <a:pt x="993" y="1"/>
                  </a:moveTo>
                  <a:cubicBezTo>
                    <a:pt x="445" y="1"/>
                    <a:pt x="1" y="444"/>
                    <a:pt x="1" y="993"/>
                  </a:cubicBezTo>
                  <a:cubicBezTo>
                    <a:pt x="1" y="1541"/>
                    <a:pt x="445" y="1986"/>
                    <a:pt x="993" y="1986"/>
                  </a:cubicBezTo>
                  <a:lnTo>
                    <a:pt x="8143" y="1986"/>
                  </a:lnTo>
                  <a:cubicBezTo>
                    <a:pt x="8693" y="1986"/>
                    <a:pt x="9136" y="1541"/>
                    <a:pt x="9136" y="993"/>
                  </a:cubicBezTo>
                  <a:cubicBezTo>
                    <a:pt x="9136" y="444"/>
                    <a:pt x="8691" y="1"/>
                    <a:pt x="8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7"/>
            <p:cNvSpPr/>
            <p:nvPr/>
          </p:nvSpPr>
          <p:spPr>
            <a:xfrm>
              <a:off x="4682362" y="3235837"/>
              <a:ext cx="72502" cy="72868"/>
            </a:xfrm>
            <a:custGeom>
              <a:rect b="b" l="l" r="r" t="t"/>
              <a:pathLst>
                <a:path extrusionOk="0" h="1987" w="1977">
                  <a:moveTo>
                    <a:pt x="993" y="1"/>
                  </a:moveTo>
                  <a:cubicBezTo>
                    <a:pt x="445" y="1"/>
                    <a:pt x="1" y="444"/>
                    <a:pt x="1" y="993"/>
                  </a:cubicBezTo>
                  <a:cubicBezTo>
                    <a:pt x="1" y="1541"/>
                    <a:pt x="445" y="1986"/>
                    <a:pt x="993" y="1986"/>
                  </a:cubicBezTo>
                  <a:lnTo>
                    <a:pt x="1977" y="1986"/>
                  </a:lnTo>
                  <a:cubicBezTo>
                    <a:pt x="1429" y="1986"/>
                    <a:pt x="984" y="1541"/>
                    <a:pt x="984" y="993"/>
                  </a:cubicBezTo>
                  <a:cubicBezTo>
                    <a:pt x="984" y="444"/>
                    <a:pt x="1429" y="1"/>
                    <a:pt x="1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7"/>
            <p:cNvSpPr/>
            <p:nvPr/>
          </p:nvSpPr>
          <p:spPr>
            <a:xfrm>
              <a:off x="4762895" y="3256850"/>
              <a:ext cx="13532" cy="28861"/>
            </a:xfrm>
            <a:custGeom>
              <a:rect b="b" l="l" r="r" t="t"/>
              <a:pathLst>
                <a:path extrusionOk="0" h="787" w="369">
                  <a:moveTo>
                    <a:pt x="185" y="0"/>
                  </a:moveTo>
                  <a:cubicBezTo>
                    <a:pt x="84" y="0"/>
                    <a:pt x="0" y="81"/>
                    <a:pt x="0" y="184"/>
                  </a:cubicBezTo>
                  <a:lnTo>
                    <a:pt x="0" y="604"/>
                  </a:lnTo>
                  <a:cubicBezTo>
                    <a:pt x="0" y="703"/>
                    <a:pt x="82" y="787"/>
                    <a:pt x="185" y="787"/>
                  </a:cubicBezTo>
                  <a:cubicBezTo>
                    <a:pt x="287" y="787"/>
                    <a:pt x="369" y="707"/>
                    <a:pt x="369" y="604"/>
                  </a:cubicBezTo>
                  <a:lnTo>
                    <a:pt x="369" y="184"/>
                  </a:lnTo>
                  <a:cubicBezTo>
                    <a:pt x="369" y="83"/>
                    <a:pt x="285"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7"/>
            <p:cNvSpPr/>
            <p:nvPr/>
          </p:nvSpPr>
          <p:spPr>
            <a:xfrm>
              <a:off x="4923374" y="3256850"/>
              <a:ext cx="13459" cy="28861"/>
            </a:xfrm>
            <a:custGeom>
              <a:rect b="b" l="l" r="r" t="t"/>
              <a:pathLst>
                <a:path extrusionOk="0" h="787" w="367">
                  <a:moveTo>
                    <a:pt x="183" y="0"/>
                  </a:moveTo>
                  <a:cubicBezTo>
                    <a:pt x="82" y="0"/>
                    <a:pt x="0" y="81"/>
                    <a:pt x="0" y="184"/>
                  </a:cubicBezTo>
                  <a:lnTo>
                    <a:pt x="0" y="604"/>
                  </a:lnTo>
                  <a:cubicBezTo>
                    <a:pt x="0" y="703"/>
                    <a:pt x="80" y="787"/>
                    <a:pt x="183" y="787"/>
                  </a:cubicBezTo>
                  <a:cubicBezTo>
                    <a:pt x="283" y="787"/>
                    <a:pt x="367" y="707"/>
                    <a:pt x="367" y="604"/>
                  </a:cubicBezTo>
                  <a:lnTo>
                    <a:pt x="367" y="184"/>
                  </a:lnTo>
                  <a:cubicBezTo>
                    <a:pt x="367" y="83"/>
                    <a:pt x="283"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7"/>
            <p:cNvSpPr/>
            <p:nvPr/>
          </p:nvSpPr>
          <p:spPr>
            <a:xfrm>
              <a:off x="4821131" y="3271666"/>
              <a:ext cx="57319" cy="23250"/>
            </a:xfrm>
            <a:custGeom>
              <a:rect b="b" l="l" r="r" t="t"/>
              <a:pathLst>
                <a:path extrusionOk="0" h="634" w="1563">
                  <a:moveTo>
                    <a:pt x="1356" y="1"/>
                  </a:moveTo>
                  <a:cubicBezTo>
                    <a:pt x="1304" y="1"/>
                    <a:pt x="1253" y="22"/>
                    <a:pt x="1217" y="64"/>
                  </a:cubicBezTo>
                  <a:cubicBezTo>
                    <a:pt x="1106" y="192"/>
                    <a:pt x="948" y="265"/>
                    <a:pt x="780" y="265"/>
                  </a:cubicBezTo>
                  <a:cubicBezTo>
                    <a:pt x="613" y="265"/>
                    <a:pt x="453" y="190"/>
                    <a:pt x="342" y="64"/>
                  </a:cubicBezTo>
                  <a:cubicBezTo>
                    <a:pt x="307" y="23"/>
                    <a:pt x="256" y="1"/>
                    <a:pt x="205" y="1"/>
                  </a:cubicBezTo>
                  <a:cubicBezTo>
                    <a:pt x="161" y="1"/>
                    <a:pt x="118" y="16"/>
                    <a:pt x="83" y="47"/>
                  </a:cubicBezTo>
                  <a:cubicBezTo>
                    <a:pt x="6" y="114"/>
                    <a:pt x="1" y="230"/>
                    <a:pt x="67" y="307"/>
                  </a:cubicBezTo>
                  <a:cubicBezTo>
                    <a:pt x="249" y="515"/>
                    <a:pt x="508" y="633"/>
                    <a:pt x="783" y="633"/>
                  </a:cubicBezTo>
                  <a:cubicBezTo>
                    <a:pt x="1056" y="633"/>
                    <a:pt x="1320" y="515"/>
                    <a:pt x="1494" y="307"/>
                  </a:cubicBezTo>
                  <a:cubicBezTo>
                    <a:pt x="1562" y="230"/>
                    <a:pt x="1553" y="114"/>
                    <a:pt x="1476" y="47"/>
                  </a:cubicBezTo>
                  <a:cubicBezTo>
                    <a:pt x="1442" y="16"/>
                    <a:pt x="1399" y="1"/>
                    <a:pt x="13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 name="Google Shape;1947;p37"/>
          <p:cNvGrpSpPr/>
          <p:nvPr/>
        </p:nvGrpSpPr>
        <p:grpSpPr>
          <a:xfrm>
            <a:off x="3470420" y="5260562"/>
            <a:ext cx="286742" cy="448248"/>
            <a:chOff x="4706456" y="3863047"/>
            <a:chExt cx="286742" cy="448248"/>
          </a:xfrm>
        </p:grpSpPr>
        <p:sp>
          <p:nvSpPr>
            <p:cNvPr id="1948" name="Google Shape;1948;p37"/>
            <p:cNvSpPr/>
            <p:nvPr/>
          </p:nvSpPr>
          <p:spPr>
            <a:xfrm>
              <a:off x="4735721" y="4159104"/>
              <a:ext cx="228286" cy="126850"/>
            </a:xfrm>
            <a:custGeom>
              <a:rect b="b" l="l" r="r" t="t"/>
              <a:pathLst>
                <a:path extrusionOk="0" h="3459" w="6225">
                  <a:moveTo>
                    <a:pt x="3112" y="1"/>
                  </a:moveTo>
                  <a:lnTo>
                    <a:pt x="861" y="690"/>
                  </a:lnTo>
                  <a:cubicBezTo>
                    <a:pt x="861" y="690"/>
                    <a:pt x="0" y="1393"/>
                    <a:pt x="0" y="2769"/>
                  </a:cubicBezTo>
                  <a:lnTo>
                    <a:pt x="3112" y="3458"/>
                  </a:lnTo>
                  <a:lnTo>
                    <a:pt x="6224" y="2769"/>
                  </a:lnTo>
                  <a:cubicBezTo>
                    <a:pt x="6224" y="1393"/>
                    <a:pt x="5361" y="690"/>
                    <a:pt x="5361" y="690"/>
                  </a:cubicBezTo>
                  <a:lnTo>
                    <a:pt x="31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7"/>
            <p:cNvSpPr/>
            <p:nvPr/>
          </p:nvSpPr>
          <p:spPr>
            <a:xfrm>
              <a:off x="4735794" y="4184408"/>
              <a:ext cx="58639" cy="76279"/>
            </a:xfrm>
            <a:custGeom>
              <a:rect b="b" l="l" r="r" t="t"/>
              <a:pathLst>
                <a:path extrusionOk="0" h="2080" w="1599">
                  <a:moveTo>
                    <a:pt x="861" y="0"/>
                  </a:moveTo>
                  <a:cubicBezTo>
                    <a:pt x="861" y="0"/>
                    <a:pt x="0" y="703"/>
                    <a:pt x="0" y="2079"/>
                  </a:cubicBezTo>
                  <a:lnTo>
                    <a:pt x="737" y="2079"/>
                  </a:lnTo>
                  <a:cubicBezTo>
                    <a:pt x="737" y="703"/>
                    <a:pt x="1598" y="0"/>
                    <a:pt x="15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7"/>
            <p:cNvSpPr/>
            <p:nvPr/>
          </p:nvSpPr>
          <p:spPr>
            <a:xfrm>
              <a:off x="4794653" y="3863047"/>
              <a:ext cx="110311" cy="68908"/>
            </a:xfrm>
            <a:custGeom>
              <a:rect b="b" l="l" r="r" t="t"/>
              <a:pathLst>
                <a:path extrusionOk="0" h="1879" w="3008">
                  <a:moveTo>
                    <a:pt x="1041" y="0"/>
                  </a:moveTo>
                  <a:cubicBezTo>
                    <a:pt x="467" y="0"/>
                    <a:pt x="1" y="466"/>
                    <a:pt x="1" y="1041"/>
                  </a:cubicBezTo>
                  <a:lnTo>
                    <a:pt x="1" y="1879"/>
                  </a:lnTo>
                  <a:lnTo>
                    <a:pt x="3006" y="1879"/>
                  </a:lnTo>
                  <a:lnTo>
                    <a:pt x="3006" y="1041"/>
                  </a:lnTo>
                  <a:cubicBezTo>
                    <a:pt x="3008" y="466"/>
                    <a:pt x="2542" y="0"/>
                    <a:pt x="19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7"/>
            <p:cNvSpPr/>
            <p:nvPr/>
          </p:nvSpPr>
          <p:spPr>
            <a:xfrm>
              <a:off x="4794653" y="3863047"/>
              <a:ext cx="65240" cy="68908"/>
            </a:xfrm>
            <a:custGeom>
              <a:rect b="b" l="l" r="r" t="t"/>
              <a:pathLst>
                <a:path extrusionOk="0" h="1879" w="1779">
                  <a:moveTo>
                    <a:pt x="1041" y="0"/>
                  </a:moveTo>
                  <a:cubicBezTo>
                    <a:pt x="467" y="0"/>
                    <a:pt x="1" y="466"/>
                    <a:pt x="1" y="1041"/>
                  </a:cubicBezTo>
                  <a:lnTo>
                    <a:pt x="1" y="1879"/>
                  </a:lnTo>
                  <a:lnTo>
                    <a:pt x="738" y="1879"/>
                  </a:lnTo>
                  <a:lnTo>
                    <a:pt x="738" y="1041"/>
                  </a:lnTo>
                  <a:cubicBezTo>
                    <a:pt x="742" y="466"/>
                    <a:pt x="1206" y="0"/>
                    <a:pt x="17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7"/>
            <p:cNvSpPr/>
            <p:nvPr/>
          </p:nvSpPr>
          <p:spPr>
            <a:xfrm>
              <a:off x="4725562" y="3931918"/>
              <a:ext cx="248603" cy="227296"/>
            </a:xfrm>
            <a:custGeom>
              <a:rect b="b" l="l" r="r" t="t"/>
              <a:pathLst>
                <a:path extrusionOk="0" h="6198" w="6779">
                  <a:moveTo>
                    <a:pt x="3389" y="1"/>
                  </a:moveTo>
                  <a:lnTo>
                    <a:pt x="1" y="795"/>
                  </a:lnTo>
                  <a:lnTo>
                    <a:pt x="1138" y="5509"/>
                  </a:lnTo>
                  <a:lnTo>
                    <a:pt x="3389" y="6198"/>
                  </a:lnTo>
                  <a:lnTo>
                    <a:pt x="5638" y="5509"/>
                  </a:lnTo>
                  <a:lnTo>
                    <a:pt x="6778" y="795"/>
                  </a:lnTo>
                  <a:lnTo>
                    <a:pt x="33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7"/>
            <p:cNvSpPr/>
            <p:nvPr/>
          </p:nvSpPr>
          <p:spPr>
            <a:xfrm>
              <a:off x="4725636" y="3961036"/>
              <a:ext cx="68724" cy="172911"/>
            </a:xfrm>
            <a:custGeom>
              <a:rect b="b" l="l" r="r" t="t"/>
              <a:pathLst>
                <a:path extrusionOk="0" h="4715" w="1874">
                  <a:moveTo>
                    <a:pt x="0" y="1"/>
                  </a:moveTo>
                  <a:lnTo>
                    <a:pt x="1138" y="4715"/>
                  </a:lnTo>
                  <a:lnTo>
                    <a:pt x="1873" y="4715"/>
                  </a:lnTo>
                  <a:lnTo>
                    <a:pt x="7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7"/>
            <p:cNvSpPr/>
            <p:nvPr/>
          </p:nvSpPr>
          <p:spPr>
            <a:xfrm>
              <a:off x="4833746" y="4206375"/>
              <a:ext cx="32235" cy="32235"/>
            </a:xfrm>
            <a:custGeom>
              <a:rect b="b" l="l" r="r" t="t"/>
              <a:pathLst>
                <a:path extrusionOk="0" h="879" w="879">
                  <a:moveTo>
                    <a:pt x="439" y="1"/>
                  </a:moveTo>
                  <a:cubicBezTo>
                    <a:pt x="195" y="1"/>
                    <a:pt x="0" y="197"/>
                    <a:pt x="0" y="440"/>
                  </a:cubicBezTo>
                  <a:cubicBezTo>
                    <a:pt x="0" y="682"/>
                    <a:pt x="195" y="879"/>
                    <a:pt x="439" y="879"/>
                  </a:cubicBezTo>
                  <a:cubicBezTo>
                    <a:pt x="682" y="879"/>
                    <a:pt x="878" y="682"/>
                    <a:pt x="878" y="440"/>
                  </a:cubicBezTo>
                  <a:cubicBezTo>
                    <a:pt x="878" y="197"/>
                    <a:pt x="682"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7"/>
            <p:cNvSpPr/>
            <p:nvPr/>
          </p:nvSpPr>
          <p:spPr>
            <a:xfrm>
              <a:off x="4836533" y="4033794"/>
              <a:ext cx="26661" cy="29778"/>
            </a:xfrm>
            <a:custGeom>
              <a:rect b="b" l="l" r="r" t="t"/>
              <a:pathLst>
                <a:path extrusionOk="0" h="812" w="727">
                  <a:moveTo>
                    <a:pt x="363" y="1"/>
                  </a:moveTo>
                  <a:cubicBezTo>
                    <a:pt x="163" y="1"/>
                    <a:pt x="1" y="182"/>
                    <a:pt x="1" y="405"/>
                  </a:cubicBezTo>
                  <a:cubicBezTo>
                    <a:pt x="1" y="631"/>
                    <a:pt x="163" y="812"/>
                    <a:pt x="363" y="812"/>
                  </a:cubicBezTo>
                  <a:cubicBezTo>
                    <a:pt x="562" y="812"/>
                    <a:pt x="726" y="631"/>
                    <a:pt x="726" y="405"/>
                  </a:cubicBezTo>
                  <a:cubicBezTo>
                    <a:pt x="726" y="182"/>
                    <a:pt x="562" y="1"/>
                    <a:pt x="3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7"/>
            <p:cNvSpPr/>
            <p:nvPr/>
          </p:nvSpPr>
          <p:spPr>
            <a:xfrm>
              <a:off x="4781635" y="4021875"/>
              <a:ext cx="35902" cy="24754"/>
            </a:xfrm>
            <a:custGeom>
              <a:rect b="b" l="l" r="r" t="t"/>
              <a:pathLst>
                <a:path extrusionOk="0" h="675" w="979">
                  <a:moveTo>
                    <a:pt x="490" y="1"/>
                  </a:moveTo>
                  <a:cubicBezTo>
                    <a:pt x="220" y="1"/>
                    <a:pt x="1" y="221"/>
                    <a:pt x="1" y="490"/>
                  </a:cubicBezTo>
                  <a:cubicBezTo>
                    <a:pt x="1" y="591"/>
                    <a:pt x="85" y="675"/>
                    <a:pt x="184" y="675"/>
                  </a:cubicBezTo>
                  <a:cubicBezTo>
                    <a:pt x="285" y="675"/>
                    <a:pt x="367" y="593"/>
                    <a:pt x="367" y="490"/>
                  </a:cubicBezTo>
                  <a:cubicBezTo>
                    <a:pt x="367" y="427"/>
                    <a:pt x="423" y="371"/>
                    <a:pt x="488" y="371"/>
                  </a:cubicBezTo>
                  <a:cubicBezTo>
                    <a:pt x="553" y="371"/>
                    <a:pt x="606" y="423"/>
                    <a:pt x="606" y="490"/>
                  </a:cubicBezTo>
                  <a:cubicBezTo>
                    <a:pt x="606" y="591"/>
                    <a:pt x="688" y="675"/>
                    <a:pt x="791" y="675"/>
                  </a:cubicBezTo>
                  <a:cubicBezTo>
                    <a:pt x="892" y="675"/>
                    <a:pt x="975" y="591"/>
                    <a:pt x="978" y="490"/>
                  </a:cubicBezTo>
                  <a:cubicBezTo>
                    <a:pt x="978" y="221"/>
                    <a:pt x="759" y="1"/>
                    <a:pt x="4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7"/>
            <p:cNvSpPr/>
            <p:nvPr/>
          </p:nvSpPr>
          <p:spPr>
            <a:xfrm>
              <a:off x="4881347" y="4021875"/>
              <a:ext cx="35866" cy="24754"/>
            </a:xfrm>
            <a:custGeom>
              <a:rect b="b" l="l" r="r" t="t"/>
              <a:pathLst>
                <a:path extrusionOk="0" h="675" w="978">
                  <a:moveTo>
                    <a:pt x="489" y="1"/>
                  </a:moveTo>
                  <a:cubicBezTo>
                    <a:pt x="220" y="1"/>
                    <a:pt x="0" y="221"/>
                    <a:pt x="0" y="490"/>
                  </a:cubicBezTo>
                  <a:cubicBezTo>
                    <a:pt x="0" y="591"/>
                    <a:pt x="81" y="675"/>
                    <a:pt x="184" y="675"/>
                  </a:cubicBezTo>
                  <a:cubicBezTo>
                    <a:pt x="283" y="675"/>
                    <a:pt x="367" y="593"/>
                    <a:pt x="367" y="490"/>
                  </a:cubicBezTo>
                  <a:cubicBezTo>
                    <a:pt x="367" y="427"/>
                    <a:pt x="422" y="371"/>
                    <a:pt x="487" y="371"/>
                  </a:cubicBezTo>
                  <a:cubicBezTo>
                    <a:pt x="550" y="371"/>
                    <a:pt x="606" y="423"/>
                    <a:pt x="606" y="490"/>
                  </a:cubicBezTo>
                  <a:cubicBezTo>
                    <a:pt x="606" y="591"/>
                    <a:pt x="688" y="675"/>
                    <a:pt x="789" y="675"/>
                  </a:cubicBezTo>
                  <a:cubicBezTo>
                    <a:pt x="892" y="675"/>
                    <a:pt x="976" y="591"/>
                    <a:pt x="978" y="490"/>
                  </a:cubicBezTo>
                  <a:cubicBezTo>
                    <a:pt x="978" y="221"/>
                    <a:pt x="758" y="1"/>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7"/>
            <p:cNvSpPr/>
            <p:nvPr/>
          </p:nvSpPr>
          <p:spPr>
            <a:xfrm>
              <a:off x="4706529" y="3902726"/>
              <a:ext cx="286669" cy="58346"/>
            </a:xfrm>
            <a:custGeom>
              <a:rect b="b" l="l" r="r" t="t"/>
              <a:pathLst>
                <a:path extrusionOk="0" h="1591" w="7817">
                  <a:moveTo>
                    <a:pt x="1155" y="1"/>
                  </a:moveTo>
                  <a:cubicBezTo>
                    <a:pt x="707" y="1"/>
                    <a:pt x="311" y="291"/>
                    <a:pt x="180" y="720"/>
                  </a:cubicBezTo>
                  <a:lnTo>
                    <a:pt x="92" y="1009"/>
                  </a:lnTo>
                  <a:cubicBezTo>
                    <a:pt x="0" y="1299"/>
                    <a:pt x="218" y="1591"/>
                    <a:pt x="521" y="1591"/>
                  </a:cubicBezTo>
                  <a:lnTo>
                    <a:pt x="7299" y="1591"/>
                  </a:lnTo>
                  <a:cubicBezTo>
                    <a:pt x="7599" y="1591"/>
                    <a:pt x="7816" y="1299"/>
                    <a:pt x="7727" y="1009"/>
                  </a:cubicBezTo>
                  <a:lnTo>
                    <a:pt x="7637" y="720"/>
                  </a:lnTo>
                  <a:cubicBezTo>
                    <a:pt x="7503" y="293"/>
                    <a:pt x="7110" y="1"/>
                    <a:pt x="6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7"/>
            <p:cNvSpPr/>
            <p:nvPr/>
          </p:nvSpPr>
          <p:spPr>
            <a:xfrm>
              <a:off x="4706456" y="3902726"/>
              <a:ext cx="69421" cy="58346"/>
            </a:xfrm>
            <a:custGeom>
              <a:rect b="b" l="l" r="r" t="t"/>
              <a:pathLst>
                <a:path extrusionOk="0" h="1591" w="1893">
                  <a:moveTo>
                    <a:pt x="1155" y="1"/>
                  </a:moveTo>
                  <a:cubicBezTo>
                    <a:pt x="707" y="1"/>
                    <a:pt x="312" y="291"/>
                    <a:pt x="180" y="720"/>
                  </a:cubicBezTo>
                  <a:lnTo>
                    <a:pt x="92" y="1009"/>
                  </a:lnTo>
                  <a:cubicBezTo>
                    <a:pt x="0" y="1299"/>
                    <a:pt x="218" y="1591"/>
                    <a:pt x="522" y="1591"/>
                  </a:cubicBezTo>
                  <a:lnTo>
                    <a:pt x="1259" y="1591"/>
                  </a:lnTo>
                  <a:cubicBezTo>
                    <a:pt x="955" y="1591"/>
                    <a:pt x="741" y="1299"/>
                    <a:pt x="829" y="1009"/>
                  </a:cubicBezTo>
                  <a:lnTo>
                    <a:pt x="917" y="720"/>
                  </a:lnTo>
                  <a:cubicBezTo>
                    <a:pt x="1050" y="293"/>
                    <a:pt x="1444" y="1"/>
                    <a:pt x="1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7"/>
            <p:cNvSpPr/>
            <p:nvPr/>
          </p:nvSpPr>
          <p:spPr>
            <a:xfrm>
              <a:off x="4748519" y="4133910"/>
              <a:ext cx="202726" cy="50645"/>
            </a:xfrm>
            <a:custGeom>
              <a:rect b="b" l="l" r="r" t="t"/>
              <a:pathLst>
                <a:path extrusionOk="0" h="1381" w="5528">
                  <a:moveTo>
                    <a:pt x="514" y="1"/>
                  </a:moveTo>
                  <a:cubicBezTo>
                    <a:pt x="230" y="1"/>
                    <a:pt x="1" y="230"/>
                    <a:pt x="1" y="514"/>
                  </a:cubicBezTo>
                  <a:lnTo>
                    <a:pt x="1" y="867"/>
                  </a:lnTo>
                  <a:cubicBezTo>
                    <a:pt x="1" y="1152"/>
                    <a:pt x="230" y="1381"/>
                    <a:pt x="514" y="1381"/>
                  </a:cubicBezTo>
                  <a:lnTo>
                    <a:pt x="5016" y="1381"/>
                  </a:lnTo>
                  <a:cubicBezTo>
                    <a:pt x="5299" y="1381"/>
                    <a:pt x="5528" y="1152"/>
                    <a:pt x="5528" y="867"/>
                  </a:cubicBezTo>
                  <a:lnTo>
                    <a:pt x="5528" y="512"/>
                  </a:lnTo>
                  <a:cubicBezTo>
                    <a:pt x="5526" y="230"/>
                    <a:pt x="5297" y="1"/>
                    <a:pt x="50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7"/>
            <p:cNvSpPr/>
            <p:nvPr/>
          </p:nvSpPr>
          <p:spPr>
            <a:xfrm>
              <a:off x="4748519" y="4133837"/>
              <a:ext cx="45914" cy="50608"/>
            </a:xfrm>
            <a:custGeom>
              <a:rect b="b" l="l" r="r" t="t"/>
              <a:pathLst>
                <a:path extrusionOk="0" h="1380" w="1252">
                  <a:moveTo>
                    <a:pt x="514" y="1"/>
                  </a:moveTo>
                  <a:cubicBezTo>
                    <a:pt x="230" y="1"/>
                    <a:pt x="1" y="230"/>
                    <a:pt x="1" y="514"/>
                  </a:cubicBezTo>
                  <a:lnTo>
                    <a:pt x="1" y="867"/>
                  </a:lnTo>
                  <a:cubicBezTo>
                    <a:pt x="1" y="1150"/>
                    <a:pt x="230" y="1379"/>
                    <a:pt x="514" y="1379"/>
                  </a:cubicBezTo>
                  <a:lnTo>
                    <a:pt x="1251" y="1379"/>
                  </a:lnTo>
                  <a:cubicBezTo>
                    <a:pt x="969" y="1379"/>
                    <a:pt x="740" y="1150"/>
                    <a:pt x="740" y="867"/>
                  </a:cubicBezTo>
                  <a:lnTo>
                    <a:pt x="740" y="514"/>
                  </a:lnTo>
                  <a:cubicBezTo>
                    <a:pt x="740" y="230"/>
                    <a:pt x="969" y="1"/>
                    <a:pt x="12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7"/>
            <p:cNvSpPr/>
            <p:nvPr/>
          </p:nvSpPr>
          <p:spPr>
            <a:xfrm>
              <a:off x="4716871" y="4260650"/>
              <a:ext cx="265876" cy="50645"/>
            </a:xfrm>
            <a:custGeom>
              <a:rect b="b" l="l" r="r" t="t"/>
              <a:pathLst>
                <a:path extrusionOk="0" h="1381" w="7250">
                  <a:moveTo>
                    <a:pt x="514" y="0"/>
                  </a:moveTo>
                  <a:cubicBezTo>
                    <a:pt x="230" y="0"/>
                    <a:pt x="1" y="229"/>
                    <a:pt x="1" y="514"/>
                  </a:cubicBezTo>
                  <a:lnTo>
                    <a:pt x="1" y="867"/>
                  </a:lnTo>
                  <a:cubicBezTo>
                    <a:pt x="1" y="1151"/>
                    <a:pt x="230" y="1381"/>
                    <a:pt x="514" y="1381"/>
                  </a:cubicBezTo>
                  <a:lnTo>
                    <a:pt x="6738" y="1381"/>
                  </a:lnTo>
                  <a:cubicBezTo>
                    <a:pt x="7021" y="1381"/>
                    <a:pt x="7250" y="1151"/>
                    <a:pt x="7250" y="867"/>
                  </a:cubicBezTo>
                  <a:lnTo>
                    <a:pt x="7250" y="514"/>
                  </a:lnTo>
                  <a:cubicBezTo>
                    <a:pt x="7250" y="229"/>
                    <a:pt x="7021" y="0"/>
                    <a:pt x="6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7"/>
            <p:cNvSpPr/>
            <p:nvPr/>
          </p:nvSpPr>
          <p:spPr>
            <a:xfrm>
              <a:off x="4716944" y="4260577"/>
              <a:ext cx="45914" cy="50571"/>
            </a:xfrm>
            <a:custGeom>
              <a:rect b="b" l="l" r="r" t="t"/>
              <a:pathLst>
                <a:path extrusionOk="0" h="1379" w="1252">
                  <a:moveTo>
                    <a:pt x="514" y="0"/>
                  </a:moveTo>
                  <a:cubicBezTo>
                    <a:pt x="230" y="0"/>
                    <a:pt x="1" y="229"/>
                    <a:pt x="1" y="514"/>
                  </a:cubicBezTo>
                  <a:lnTo>
                    <a:pt x="1" y="867"/>
                  </a:lnTo>
                  <a:cubicBezTo>
                    <a:pt x="1" y="1150"/>
                    <a:pt x="230" y="1379"/>
                    <a:pt x="514" y="1379"/>
                  </a:cubicBezTo>
                  <a:lnTo>
                    <a:pt x="1251" y="1379"/>
                  </a:lnTo>
                  <a:cubicBezTo>
                    <a:pt x="967" y="1379"/>
                    <a:pt x="738" y="1150"/>
                    <a:pt x="738" y="867"/>
                  </a:cubicBezTo>
                  <a:lnTo>
                    <a:pt x="738" y="514"/>
                  </a:lnTo>
                  <a:cubicBezTo>
                    <a:pt x="738" y="229"/>
                    <a:pt x="967" y="0"/>
                    <a:pt x="12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 name="Google Shape;1964;p37"/>
          <p:cNvGrpSpPr/>
          <p:nvPr/>
        </p:nvGrpSpPr>
        <p:grpSpPr>
          <a:xfrm>
            <a:off x="3389666" y="4398628"/>
            <a:ext cx="448248" cy="322241"/>
            <a:chOff x="3648968" y="3926050"/>
            <a:chExt cx="448248" cy="322241"/>
          </a:xfrm>
        </p:grpSpPr>
        <p:sp>
          <p:nvSpPr>
            <p:cNvPr id="1965" name="Google Shape;1965;p37"/>
            <p:cNvSpPr/>
            <p:nvPr/>
          </p:nvSpPr>
          <p:spPr>
            <a:xfrm>
              <a:off x="3821769" y="3926050"/>
              <a:ext cx="102646" cy="55559"/>
            </a:xfrm>
            <a:custGeom>
              <a:rect b="b" l="l" r="r" t="t"/>
              <a:pathLst>
                <a:path extrusionOk="0" h="1515" w="2799">
                  <a:moveTo>
                    <a:pt x="758" y="0"/>
                  </a:moveTo>
                  <a:cubicBezTo>
                    <a:pt x="313" y="0"/>
                    <a:pt x="0" y="443"/>
                    <a:pt x="147" y="863"/>
                  </a:cubicBezTo>
                  <a:lnTo>
                    <a:pt x="376" y="1514"/>
                  </a:lnTo>
                  <a:lnTo>
                    <a:pt x="2417" y="1514"/>
                  </a:lnTo>
                  <a:lnTo>
                    <a:pt x="2646" y="863"/>
                  </a:lnTo>
                  <a:cubicBezTo>
                    <a:pt x="2799" y="443"/>
                    <a:pt x="2486" y="0"/>
                    <a:pt x="20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7"/>
            <p:cNvSpPr/>
            <p:nvPr/>
          </p:nvSpPr>
          <p:spPr>
            <a:xfrm>
              <a:off x="3821769" y="3926050"/>
              <a:ext cx="54899" cy="55559"/>
            </a:xfrm>
            <a:custGeom>
              <a:rect b="b" l="l" r="r" t="t"/>
              <a:pathLst>
                <a:path extrusionOk="0" h="1515" w="1497">
                  <a:moveTo>
                    <a:pt x="758" y="0"/>
                  </a:moveTo>
                  <a:cubicBezTo>
                    <a:pt x="313" y="0"/>
                    <a:pt x="0" y="443"/>
                    <a:pt x="147" y="863"/>
                  </a:cubicBezTo>
                  <a:lnTo>
                    <a:pt x="376" y="1514"/>
                  </a:lnTo>
                  <a:lnTo>
                    <a:pt x="1115" y="1514"/>
                  </a:lnTo>
                  <a:lnTo>
                    <a:pt x="884" y="863"/>
                  </a:lnTo>
                  <a:cubicBezTo>
                    <a:pt x="737" y="443"/>
                    <a:pt x="1050" y="0"/>
                    <a:pt x="14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7"/>
            <p:cNvSpPr/>
            <p:nvPr/>
          </p:nvSpPr>
          <p:spPr>
            <a:xfrm>
              <a:off x="4016683" y="4051910"/>
              <a:ext cx="80533" cy="43604"/>
            </a:xfrm>
            <a:custGeom>
              <a:rect b="b" l="l" r="r" t="t"/>
              <a:pathLst>
                <a:path extrusionOk="0" h="1189" w="2196">
                  <a:moveTo>
                    <a:pt x="0" y="1"/>
                  </a:moveTo>
                  <a:lnTo>
                    <a:pt x="0" y="1188"/>
                  </a:lnTo>
                  <a:lnTo>
                    <a:pt x="1655" y="1188"/>
                  </a:lnTo>
                  <a:cubicBezTo>
                    <a:pt x="1953" y="1188"/>
                    <a:pt x="2196" y="948"/>
                    <a:pt x="2196" y="650"/>
                  </a:cubicBezTo>
                  <a:lnTo>
                    <a:pt x="2196" y="537"/>
                  </a:lnTo>
                  <a:cubicBezTo>
                    <a:pt x="2192" y="242"/>
                    <a:pt x="1951" y="1"/>
                    <a:pt x="1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7"/>
            <p:cNvSpPr/>
            <p:nvPr/>
          </p:nvSpPr>
          <p:spPr>
            <a:xfrm>
              <a:off x="3648968" y="4051910"/>
              <a:ext cx="80533" cy="43604"/>
            </a:xfrm>
            <a:custGeom>
              <a:rect b="b" l="l" r="r" t="t"/>
              <a:pathLst>
                <a:path extrusionOk="0" h="1189" w="2196">
                  <a:moveTo>
                    <a:pt x="540" y="1"/>
                  </a:moveTo>
                  <a:cubicBezTo>
                    <a:pt x="243" y="1"/>
                    <a:pt x="0" y="242"/>
                    <a:pt x="0" y="537"/>
                  </a:cubicBezTo>
                  <a:lnTo>
                    <a:pt x="0" y="650"/>
                  </a:lnTo>
                  <a:cubicBezTo>
                    <a:pt x="0" y="948"/>
                    <a:pt x="243" y="1188"/>
                    <a:pt x="540" y="1188"/>
                  </a:cubicBezTo>
                  <a:lnTo>
                    <a:pt x="2196" y="1188"/>
                  </a:lnTo>
                  <a:lnTo>
                    <a:pt x="21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7"/>
            <p:cNvSpPr/>
            <p:nvPr/>
          </p:nvSpPr>
          <p:spPr>
            <a:xfrm>
              <a:off x="3676876" y="4001926"/>
              <a:ext cx="392359" cy="246366"/>
            </a:xfrm>
            <a:custGeom>
              <a:rect b="b" l="l" r="r" t="t"/>
              <a:pathLst>
                <a:path extrusionOk="0" h="6718" w="10699">
                  <a:moveTo>
                    <a:pt x="5349" y="1"/>
                  </a:moveTo>
                  <a:lnTo>
                    <a:pt x="948" y="833"/>
                  </a:lnTo>
                  <a:cubicBezTo>
                    <a:pt x="948" y="833"/>
                    <a:pt x="240" y="1566"/>
                    <a:pt x="56" y="3525"/>
                  </a:cubicBezTo>
                  <a:cubicBezTo>
                    <a:pt x="1" y="4104"/>
                    <a:pt x="121" y="4684"/>
                    <a:pt x="398" y="5194"/>
                  </a:cubicBezTo>
                  <a:cubicBezTo>
                    <a:pt x="908" y="6131"/>
                    <a:pt x="1889" y="6717"/>
                    <a:pt x="2958" y="6717"/>
                  </a:cubicBezTo>
                  <a:lnTo>
                    <a:pt x="7741" y="6717"/>
                  </a:lnTo>
                  <a:cubicBezTo>
                    <a:pt x="8808" y="6717"/>
                    <a:pt x="9791" y="6131"/>
                    <a:pt x="10301" y="5194"/>
                  </a:cubicBezTo>
                  <a:cubicBezTo>
                    <a:pt x="10578" y="4686"/>
                    <a:pt x="10698" y="4104"/>
                    <a:pt x="10643" y="3525"/>
                  </a:cubicBezTo>
                  <a:cubicBezTo>
                    <a:pt x="10459" y="1568"/>
                    <a:pt x="9749" y="833"/>
                    <a:pt x="9749" y="833"/>
                  </a:cubicBezTo>
                  <a:lnTo>
                    <a:pt x="53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7"/>
            <p:cNvSpPr/>
            <p:nvPr/>
          </p:nvSpPr>
          <p:spPr>
            <a:xfrm>
              <a:off x="3676876" y="4032474"/>
              <a:ext cx="135542" cy="215818"/>
            </a:xfrm>
            <a:custGeom>
              <a:rect b="b" l="l" r="r" t="t"/>
              <a:pathLst>
                <a:path extrusionOk="0" h="5885" w="3696">
                  <a:moveTo>
                    <a:pt x="948" y="0"/>
                  </a:moveTo>
                  <a:cubicBezTo>
                    <a:pt x="948" y="0"/>
                    <a:pt x="240" y="733"/>
                    <a:pt x="56" y="2692"/>
                  </a:cubicBezTo>
                  <a:cubicBezTo>
                    <a:pt x="1" y="3271"/>
                    <a:pt x="121" y="3851"/>
                    <a:pt x="398" y="4361"/>
                  </a:cubicBezTo>
                  <a:cubicBezTo>
                    <a:pt x="908" y="5298"/>
                    <a:pt x="1889" y="5884"/>
                    <a:pt x="2958" y="5884"/>
                  </a:cubicBezTo>
                  <a:lnTo>
                    <a:pt x="3695" y="5884"/>
                  </a:lnTo>
                  <a:cubicBezTo>
                    <a:pt x="2628" y="5884"/>
                    <a:pt x="1645" y="5298"/>
                    <a:pt x="1135" y="4361"/>
                  </a:cubicBezTo>
                  <a:cubicBezTo>
                    <a:pt x="858" y="3853"/>
                    <a:pt x="738" y="3271"/>
                    <a:pt x="793" y="2692"/>
                  </a:cubicBezTo>
                  <a:cubicBezTo>
                    <a:pt x="977" y="735"/>
                    <a:pt x="1685" y="0"/>
                    <a:pt x="1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7"/>
            <p:cNvSpPr/>
            <p:nvPr/>
          </p:nvSpPr>
          <p:spPr>
            <a:xfrm>
              <a:off x="3711604" y="3971414"/>
              <a:ext cx="322828" cy="61023"/>
            </a:xfrm>
            <a:custGeom>
              <a:rect b="b" l="l" r="r" t="t"/>
              <a:pathLst>
                <a:path extrusionOk="0" h="1664" w="8803">
                  <a:moveTo>
                    <a:pt x="1356" y="0"/>
                  </a:moveTo>
                  <a:cubicBezTo>
                    <a:pt x="608" y="0"/>
                    <a:pt x="1" y="606"/>
                    <a:pt x="1" y="1356"/>
                  </a:cubicBezTo>
                  <a:lnTo>
                    <a:pt x="1" y="1663"/>
                  </a:lnTo>
                  <a:lnTo>
                    <a:pt x="8802" y="1663"/>
                  </a:lnTo>
                  <a:lnTo>
                    <a:pt x="8802" y="1356"/>
                  </a:lnTo>
                  <a:cubicBezTo>
                    <a:pt x="8802" y="609"/>
                    <a:pt x="8197" y="0"/>
                    <a:pt x="74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7"/>
            <p:cNvSpPr/>
            <p:nvPr/>
          </p:nvSpPr>
          <p:spPr>
            <a:xfrm>
              <a:off x="3711604" y="3971414"/>
              <a:ext cx="76792" cy="61023"/>
            </a:xfrm>
            <a:custGeom>
              <a:rect b="b" l="l" r="r" t="t"/>
              <a:pathLst>
                <a:path extrusionOk="0" h="1664" w="2094">
                  <a:moveTo>
                    <a:pt x="1356" y="0"/>
                  </a:moveTo>
                  <a:cubicBezTo>
                    <a:pt x="608" y="0"/>
                    <a:pt x="1" y="606"/>
                    <a:pt x="1" y="1356"/>
                  </a:cubicBezTo>
                  <a:lnTo>
                    <a:pt x="1" y="1663"/>
                  </a:lnTo>
                  <a:lnTo>
                    <a:pt x="738" y="1663"/>
                  </a:lnTo>
                  <a:lnTo>
                    <a:pt x="738" y="1356"/>
                  </a:lnTo>
                  <a:cubicBezTo>
                    <a:pt x="740" y="609"/>
                    <a:pt x="1345" y="0"/>
                    <a:pt x="20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7"/>
            <p:cNvSpPr/>
            <p:nvPr/>
          </p:nvSpPr>
          <p:spPr>
            <a:xfrm>
              <a:off x="3738229" y="4118104"/>
              <a:ext cx="72722" cy="57943"/>
            </a:xfrm>
            <a:custGeom>
              <a:rect b="b" l="l" r="r" t="t"/>
              <a:pathLst>
                <a:path extrusionOk="0" h="1580" w="1983">
                  <a:moveTo>
                    <a:pt x="991" y="0"/>
                  </a:moveTo>
                  <a:cubicBezTo>
                    <a:pt x="445" y="0"/>
                    <a:pt x="0" y="353"/>
                    <a:pt x="0" y="791"/>
                  </a:cubicBezTo>
                  <a:cubicBezTo>
                    <a:pt x="0" y="1226"/>
                    <a:pt x="445" y="1579"/>
                    <a:pt x="991" y="1579"/>
                  </a:cubicBezTo>
                  <a:cubicBezTo>
                    <a:pt x="1537" y="1579"/>
                    <a:pt x="1982" y="1226"/>
                    <a:pt x="1982" y="791"/>
                  </a:cubicBezTo>
                  <a:cubicBezTo>
                    <a:pt x="1982" y="353"/>
                    <a:pt x="1537" y="0"/>
                    <a:pt x="9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7"/>
            <p:cNvSpPr/>
            <p:nvPr/>
          </p:nvSpPr>
          <p:spPr>
            <a:xfrm>
              <a:off x="3935233" y="4118104"/>
              <a:ext cx="72722" cy="57943"/>
            </a:xfrm>
            <a:custGeom>
              <a:rect b="b" l="l" r="r" t="t"/>
              <a:pathLst>
                <a:path extrusionOk="0" h="1580" w="1983">
                  <a:moveTo>
                    <a:pt x="992" y="0"/>
                  </a:moveTo>
                  <a:cubicBezTo>
                    <a:pt x="444" y="0"/>
                    <a:pt x="1" y="353"/>
                    <a:pt x="1" y="791"/>
                  </a:cubicBezTo>
                  <a:cubicBezTo>
                    <a:pt x="1" y="1226"/>
                    <a:pt x="444" y="1579"/>
                    <a:pt x="992" y="1579"/>
                  </a:cubicBezTo>
                  <a:cubicBezTo>
                    <a:pt x="1538" y="1579"/>
                    <a:pt x="1983" y="1226"/>
                    <a:pt x="1983" y="791"/>
                  </a:cubicBezTo>
                  <a:cubicBezTo>
                    <a:pt x="1983" y="353"/>
                    <a:pt x="1538" y="0"/>
                    <a:pt x="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7"/>
            <p:cNvSpPr/>
            <p:nvPr/>
          </p:nvSpPr>
          <p:spPr>
            <a:xfrm>
              <a:off x="3788983" y="4097567"/>
              <a:ext cx="13569" cy="28385"/>
            </a:xfrm>
            <a:custGeom>
              <a:rect b="b" l="l" r="r" t="t"/>
              <a:pathLst>
                <a:path extrusionOk="0" h="774" w="370">
                  <a:moveTo>
                    <a:pt x="186" y="1"/>
                  </a:moveTo>
                  <a:cubicBezTo>
                    <a:pt x="85" y="1"/>
                    <a:pt x="1" y="83"/>
                    <a:pt x="1" y="186"/>
                  </a:cubicBezTo>
                  <a:lnTo>
                    <a:pt x="1" y="591"/>
                  </a:lnTo>
                  <a:cubicBezTo>
                    <a:pt x="1" y="692"/>
                    <a:pt x="83" y="774"/>
                    <a:pt x="186" y="774"/>
                  </a:cubicBezTo>
                  <a:cubicBezTo>
                    <a:pt x="287" y="774"/>
                    <a:pt x="369" y="694"/>
                    <a:pt x="369" y="591"/>
                  </a:cubicBezTo>
                  <a:lnTo>
                    <a:pt x="369" y="186"/>
                  </a:lnTo>
                  <a:cubicBezTo>
                    <a:pt x="369" y="85"/>
                    <a:pt x="285"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7"/>
            <p:cNvSpPr/>
            <p:nvPr/>
          </p:nvSpPr>
          <p:spPr>
            <a:xfrm>
              <a:off x="3943631" y="4097567"/>
              <a:ext cx="13569" cy="28385"/>
            </a:xfrm>
            <a:custGeom>
              <a:rect b="b" l="l" r="r" t="t"/>
              <a:pathLst>
                <a:path extrusionOk="0" h="774" w="370">
                  <a:moveTo>
                    <a:pt x="184" y="1"/>
                  </a:moveTo>
                  <a:cubicBezTo>
                    <a:pt x="85" y="1"/>
                    <a:pt x="1" y="83"/>
                    <a:pt x="1" y="186"/>
                  </a:cubicBezTo>
                  <a:lnTo>
                    <a:pt x="1" y="591"/>
                  </a:lnTo>
                  <a:cubicBezTo>
                    <a:pt x="1" y="692"/>
                    <a:pt x="83" y="774"/>
                    <a:pt x="184" y="774"/>
                  </a:cubicBezTo>
                  <a:cubicBezTo>
                    <a:pt x="285" y="774"/>
                    <a:pt x="369" y="694"/>
                    <a:pt x="369" y="591"/>
                  </a:cubicBezTo>
                  <a:lnTo>
                    <a:pt x="369" y="186"/>
                  </a:lnTo>
                  <a:cubicBezTo>
                    <a:pt x="369"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7"/>
            <p:cNvSpPr/>
            <p:nvPr/>
          </p:nvSpPr>
          <p:spPr>
            <a:xfrm>
              <a:off x="3845129" y="4111906"/>
              <a:ext cx="55926" cy="22957"/>
            </a:xfrm>
            <a:custGeom>
              <a:rect b="b" l="l" r="r" t="t"/>
              <a:pathLst>
                <a:path extrusionOk="0" h="626" w="1525">
                  <a:moveTo>
                    <a:pt x="1318" y="1"/>
                  </a:moveTo>
                  <a:cubicBezTo>
                    <a:pt x="1266" y="1"/>
                    <a:pt x="1215" y="22"/>
                    <a:pt x="1179" y="64"/>
                  </a:cubicBezTo>
                  <a:cubicBezTo>
                    <a:pt x="1074" y="184"/>
                    <a:pt x="921" y="255"/>
                    <a:pt x="761" y="255"/>
                  </a:cubicBezTo>
                  <a:cubicBezTo>
                    <a:pt x="600" y="255"/>
                    <a:pt x="447" y="184"/>
                    <a:pt x="342" y="64"/>
                  </a:cubicBezTo>
                  <a:cubicBezTo>
                    <a:pt x="307" y="23"/>
                    <a:pt x="256" y="1"/>
                    <a:pt x="205" y="1"/>
                  </a:cubicBezTo>
                  <a:cubicBezTo>
                    <a:pt x="161" y="1"/>
                    <a:pt x="118" y="16"/>
                    <a:pt x="83" y="47"/>
                  </a:cubicBezTo>
                  <a:cubicBezTo>
                    <a:pt x="6" y="114"/>
                    <a:pt x="1" y="230"/>
                    <a:pt x="68" y="307"/>
                  </a:cubicBezTo>
                  <a:cubicBezTo>
                    <a:pt x="241" y="511"/>
                    <a:pt x="493" y="625"/>
                    <a:pt x="761" y="625"/>
                  </a:cubicBezTo>
                  <a:cubicBezTo>
                    <a:pt x="1028" y="625"/>
                    <a:pt x="1282" y="511"/>
                    <a:pt x="1455" y="307"/>
                  </a:cubicBezTo>
                  <a:cubicBezTo>
                    <a:pt x="1524" y="230"/>
                    <a:pt x="1515" y="114"/>
                    <a:pt x="1438" y="47"/>
                  </a:cubicBezTo>
                  <a:cubicBezTo>
                    <a:pt x="1404" y="16"/>
                    <a:pt x="1361" y="1"/>
                    <a:pt x="13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37"/>
          <p:cNvGrpSpPr/>
          <p:nvPr/>
        </p:nvGrpSpPr>
        <p:grpSpPr>
          <a:xfrm>
            <a:off x="6872091" y="5271956"/>
            <a:ext cx="448138" cy="425438"/>
            <a:chOff x="1695424" y="3874379"/>
            <a:chExt cx="448138" cy="425438"/>
          </a:xfrm>
        </p:grpSpPr>
        <p:sp>
          <p:nvSpPr>
            <p:cNvPr id="1979" name="Google Shape;1979;p37"/>
            <p:cNvSpPr/>
            <p:nvPr/>
          </p:nvSpPr>
          <p:spPr>
            <a:xfrm>
              <a:off x="1759894" y="3874379"/>
              <a:ext cx="319087" cy="184389"/>
            </a:xfrm>
            <a:custGeom>
              <a:rect b="b" l="l" r="r" t="t"/>
              <a:pathLst>
                <a:path extrusionOk="0" h="5028" w="8701">
                  <a:moveTo>
                    <a:pt x="4352" y="0"/>
                  </a:moveTo>
                  <a:cubicBezTo>
                    <a:pt x="1364" y="0"/>
                    <a:pt x="1" y="1199"/>
                    <a:pt x="661" y="2301"/>
                  </a:cubicBezTo>
                  <a:cubicBezTo>
                    <a:pt x="751" y="2446"/>
                    <a:pt x="793" y="2612"/>
                    <a:pt x="793" y="2784"/>
                  </a:cubicBezTo>
                  <a:lnTo>
                    <a:pt x="793" y="5027"/>
                  </a:lnTo>
                  <a:lnTo>
                    <a:pt x="7912" y="5027"/>
                  </a:lnTo>
                  <a:lnTo>
                    <a:pt x="7912" y="2784"/>
                  </a:lnTo>
                  <a:cubicBezTo>
                    <a:pt x="7912" y="2616"/>
                    <a:pt x="7954" y="2446"/>
                    <a:pt x="8044" y="2301"/>
                  </a:cubicBezTo>
                  <a:cubicBezTo>
                    <a:pt x="8701" y="1203"/>
                    <a:pt x="7340" y="0"/>
                    <a:pt x="43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7"/>
            <p:cNvSpPr/>
            <p:nvPr/>
          </p:nvSpPr>
          <p:spPr>
            <a:xfrm>
              <a:off x="1814499" y="3910428"/>
              <a:ext cx="209950" cy="148267"/>
            </a:xfrm>
            <a:custGeom>
              <a:rect b="b" l="l" r="r" t="t"/>
              <a:pathLst>
                <a:path extrusionOk="0" h="4043" w="5725">
                  <a:moveTo>
                    <a:pt x="2863" y="1"/>
                  </a:moveTo>
                  <a:cubicBezTo>
                    <a:pt x="1692" y="1"/>
                    <a:pt x="980" y="195"/>
                    <a:pt x="585" y="363"/>
                  </a:cubicBezTo>
                  <a:cubicBezTo>
                    <a:pt x="240" y="508"/>
                    <a:pt x="79" y="655"/>
                    <a:pt x="20" y="732"/>
                  </a:cubicBezTo>
                  <a:cubicBezTo>
                    <a:pt x="3" y="757"/>
                    <a:pt x="1" y="787"/>
                    <a:pt x="16" y="812"/>
                  </a:cubicBezTo>
                  <a:cubicBezTo>
                    <a:pt x="192" y="1108"/>
                    <a:pt x="285" y="1448"/>
                    <a:pt x="285" y="1799"/>
                  </a:cubicBezTo>
                  <a:lnTo>
                    <a:pt x="285" y="4042"/>
                  </a:lnTo>
                  <a:lnTo>
                    <a:pt x="5436" y="4042"/>
                  </a:lnTo>
                  <a:lnTo>
                    <a:pt x="5436" y="1799"/>
                  </a:lnTo>
                  <a:cubicBezTo>
                    <a:pt x="5436" y="1448"/>
                    <a:pt x="5530" y="1104"/>
                    <a:pt x="5707" y="812"/>
                  </a:cubicBezTo>
                  <a:cubicBezTo>
                    <a:pt x="5725" y="787"/>
                    <a:pt x="5725" y="757"/>
                    <a:pt x="5706" y="732"/>
                  </a:cubicBezTo>
                  <a:cubicBezTo>
                    <a:pt x="5644" y="653"/>
                    <a:pt x="5486" y="508"/>
                    <a:pt x="5139" y="363"/>
                  </a:cubicBezTo>
                  <a:cubicBezTo>
                    <a:pt x="4745" y="197"/>
                    <a:pt x="4031" y="1"/>
                    <a:pt x="28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7"/>
            <p:cNvSpPr/>
            <p:nvPr/>
          </p:nvSpPr>
          <p:spPr>
            <a:xfrm>
              <a:off x="1853666" y="3956415"/>
              <a:ext cx="35169" cy="24424"/>
            </a:xfrm>
            <a:custGeom>
              <a:rect b="b" l="l" r="r" t="t"/>
              <a:pathLst>
                <a:path extrusionOk="0" h="666" w="959">
                  <a:moveTo>
                    <a:pt x="479" y="1"/>
                  </a:moveTo>
                  <a:cubicBezTo>
                    <a:pt x="214" y="1"/>
                    <a:pt x="0" y="217"/>
                    <a:pt x="0" y="480"/>
                  </a:cubicBezTo>
                  <a:cubicBezTo>
                    <a:pt x="0" y="581"/>
                    <a:pt x="84" y="665"/>
                    <a:pt x="183" y="665"/>
                  </a:cubicBezTo>
                  <a:cubicBezTo>
                    <a:pt x="285" y="665"/>
                    <a:pt x="367" y="583"/>
                    <a:pt x="367" y="480"/>
                  </a:cubicBezTo>
                  <a:cubicBezTo>
                    <a:pt x="367" y="421"/>
                    <a:pt x="414" y="371"/>
                    <a:pt x="477" y="371"/>
                  </a:cubicBezTo>
                  <a:cubicBezTo>
                    <a:pt x="537" y="371"/>
                    <a:pt x="586" y="419"/>
                    <a:pt x="586" y="480"/>
                  </a:cubicBezTo>
                  <a:cubicBezTo>
                    <a:pt x="586" y="581"/>
                    <a:pt x="668" y="665"/>
                    <a:pt x="771" y="665"/>
                  </a:cubicBezTo>
                  <a:cubicBezTo>
                    <a:pt x="873" y="665"/>
                    <a:pt x="957" y="581"/>
                    <a:pt x="959" y="480"/>
                  </a:cubicBezTo>
                  <a:cubicBezTo>
                    <a:pt x="959" y="217"/>
                    <a:pt x="745" y="1"/>
                    <a:pt x="4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7"/>
            <p:cNvSpPr/>
            <p:nvPr/>
          </p:nvSpPr>
          <p:spPr>
            <a:xfrm>
              <a:off x="1950334" y="3956415"/>
              <a:ext cx="35279" cy="24424"/>
            </a:xfrm>
            <a:custGeom>
              <a:rect b="b" l="l" r="r" t="t"/>
              <a:pathLst>
                <a:path extrusionOk="0" h="666" w="962">
                  <a:moveTo>
                    <a:pt x="480" y="1"/>
                  </a:moveTo>
                  <a:cubicBezTo>
                    <a:pt x="216" y="1"/>
                    <a:pt x="1" y="217"/>
                    <a:pt x="1" y="480"/>
                  </a:cubicBezTo>
                  <a:cubicBezTo>
                    <a:pt x="1" y="581"/>
                    <a:pt x="85" y="665"/>
                    <a:pt x="184" y="665"/>
                  </a:cubicBezTo>
                  <a:cubicBezTo>
                    <a:pt x="285" y="665"/>
                    <a:pt x="369" y="583"/>
                    <a:pt x="369" y="480"/>
                  </a:cubicBezTo>
                  <a:cubicBezTo>
                    <a:pt x="369" y="421"/>
                    <a:pt x="417" y="371"/>
                    <a:pt x="478" y="371"/>
                  </a:cubicBezTo>
                  <a:cubicBezTo>
                    <a:pt x="537" y="371"/>
                    <a:pt x="589" y="419"/>
                    <a:pt x="589" y="480"/>
                  </a:cubicBezTo>
                  <a:cubicBezTo>
                    <a:pt x="589" y="581"/>
                    <a:pt x="669" y="665"/>
                    <a:pt x="772" y="665"/>
                  </a:cubicBezTo>
                  <a:cubicBezTo>
                    <a:pt x="875" y="665"/>
                    <a:pt x="955" y="581"/>
                    <a:pt x="961" y="480"/>
                  </a:cubicBezTo>
                  <a:cubicBezTo>
                    <a:pt x="961" y="217"/>
                    <a:pt x="745"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7"/>
            <p:cNvSpPr/>
            <p:nvPr/>
          </p:nvSpPr>
          <p:spPr>
            <a:xfrm>
              <a:off x="1900423" y="3979849"/>
              <a:ext cx="38139" cy="18850"/>
            </a:xfrm>
            <a:custGeom>
              <a:rect b="b" l="l" r="r" t="t"/>
              <a:pathLst>
                <a:path extrusionOk="0" h="514" w="1040">
                  <a:moveTo>
                    <a:pt x="833" y="1"/>
                  </a:moveTo>
                  <a:cubicBezTo>
                    <a:pt x="781" y="1"/>
                    <a:pt x="730" y="23"/>
                    <a:pt x="693" y="64"/>
                  </a:cubicBezTo>
                  <a:cubicBezTo>
                    <a:pt x="648" y="114"/>
                    <a:pt x="587" y="143"/>
                    <a:pt x="520" y="143"/>
                  </a:cubicBezTo>
                  <a:cubicBezTo>
                    <a:pt x="453" y="143"/>
                    <a:pt x="388" y="114"/>
                    <a:pt x="346" y="64"/>
                  </a:cubicBezTo>
                  <a:cubicBezTo>
                    <a:pt x="309" y="23"/>
                    <a:pt x="257" y="2"/>
                    <a:pt x="206" y="2"/>
                  </a:cubicBezTo>
                  <a:cubicBezTo>
                    <a:pt x="163" y="2"/>
                    <a:pt x="119" y="17"/>
                    <a:pt x="84" y="47"/>
                  </a:cubicBezTo>
                  <a:cubicBezTo>
                    <a:pt x="8" y="114"/>
                    <a:pt x="0" y="231"/>
                    <a:pt x="69" y="307"/>
                  </a:cubicBezTo>
                  <a:cubicBezTo>
                    <a:pt x="180" y="439"/>
                    <a:pt x="346" y="513"/>
                    <a:pt x="520" y="513"/>
                  </a:cubicBezTo>
                  <a:cubicBezTo>
                    <a:pt x="693" y="513"/>
                    <a:pt x="858" y="439"/>
                    <a:pt x="970" y="307"/>
                  </a:cubicBezTo>
                  <a:cubicBezTo>
                    <a:pt x="1039" y="231"/>
                    <a:pt x="1030" y="114"/>
                    <a:pt x="953" y="47"/>
                  </a:cubicBezTo>
                  <a:cubicBezTo>
                    <a:pt x="918" y="16"/>
                    <a:pt x="876" y="1"/>
                    <a:pt x="8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7"/>
            <p:cNvSpPr/>
            <p:nvPr/>
          </p:nvSpPr>
          <p:spPr>
            <a:xfrm>
              <a:off x="1769906" y="4231642"/>
              <a:ext cx="69934" cy="68174"/>
            </a:xfrm>
            <a:custGeom>
              <a:rect b="b" l="l" r="r" t="t"/>
              <a:pathLst>
                <a:path extrusionOk="0" h="1859" w="1907">
                  <a:moveTo>
                    <a:pt x="1" y="1"/>
                  </a:moveTo>
                  <a:lnTo>
                    <a:pt x="1" y="1257"/>
                  </a:lnTo>
                  <a:cubicBezTo>
                    <a:pt x="1" y="1589"/>
                    <a:pt x="270" y="1858"/>
                    <a:pt x="602" y="1858"/>
                  </a:cubicBezTo>
                  <a:lnTo>
                    <a:pt x="1305" y="1858"/>
                  </a:lnTo>
                  <a:cubicBezTo>
                    <a:pt x="1637" y="1858"/>
                    <a:pt x="1906" y="1589"/>
                    <a:pt x="1906" y="1257"/>
                  </a:cubicBezTo>
                  <a:lnTo>
                    <a:pt x="19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7"/>
            <p:cNvSpPr/>
            <p:nvPr/>
          </p:nvSpPr>
          <p:spPr>
            <a:xfrm>
              <a:off x="1769906" y="4231642"/>
              <a:ext cx="48481" cy="68174"/>
            </a:xfrm>
            <a:custGeom>
              <a:rect b="b" l="l" r="r" t="t"/>
              <a:pathLst>
                <a:path extrusionOk="0" h="1859" w="1322">
                  <a:moveTo>
                    <a:pt x="1" y="1"/>
                  </a:moveTo>
                  <a:lnTo>
                    <a:pt x="1" y="1257"/>
                  </a:lnTo>
                  <a:cubicBezTo>
                    <a:pt x="1" y="1589"/>
                    <a:pt x="270" y="1858"/>
                    <a:pt x="602" y="1858"/>
                  </a:cubicBezTo>
                  <a:lnTo>
                    <a:pt x="1322" y="1858"/>
                  </a:lnTo>
                  <a:cubicBezTo>
                    <a:pt x="997" y="1849"/>
                    <a:pt x="738" y="1584"/>
                    <a:pt x="738" y="1257"/>
                  </a:cubicBezTo>
                  <a:lnTo>
                    <a:pt x="7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7"/>
            <p:cNvSpPr/>
            <p:nvPr/>
          </p:nvSpPr>
          <p:spPr>
            <a:xfrm>
              <a:off x="1999219" y="4231642"/>
              <a:ext cx="69898" cy="68174"/>
            </a:xfrm>
            <a:custGeom>
              <a:rect b="b" l="l" r="r" t="t"/>
              <a:pathLst>
                <a:path extrusionOk="0" h="1859" w="1906">
                  <a:moveTo>
                    <a:pt x="0" y="1"/>
                  </a:moveTo>
                  <a:lnTo>
                    <a:pt x="0" y="1257"/>
                  </a:lnTo>
                  <a:cubicBezTo>
                    <a:pt x="0" y="1589"/>
                    <a:pt x="270" y="1858"/>
                    <a:pt x="602" y="1858"/>
                  </a:cubicBezTo>
                  <a:lnTo>
                    <a:pt x="1304" y="1858"/>
                  </a:lnTo>
                  <a:cubicBezTo>
                    <a:pt x="1636" y="1858"/>
                    <a:pt x="1906" y="1589"/>
                    <a:pt x="1906" y="1257"/>
                  </a:cubicBezTo>
                  <a:lnTo>
                    <a:pt x="19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7"/>
            <p:cNvSpPr/>
            <p:nvPr/>
          </p:nvSpPr>
          <p:spPr>
            <a:xfrm>
              <a:off x="1999219" y="4231642"/>
              <a:ext cx="48481" cy="68174"/>
            </a:xfrm>
            <a:custGeom>
              <a:rect b="b" l="l" r="r" t="t"/>
              <a:pathLst>
                <a:path extrusionOk="0" h="1859" w="1322">
                  <a:moveTo>
                    <a:pt x="0" y="1"/>
                  </a:moveTo>
                  <a:lnTo>
                    <a:pt x="0" y="1257"/>
                  </a:lnTo>
                  <a:cubicBezTo>
                    <a:pt x="0" y="1589"/>
                    <a:pt x="270" y="1858"/>
                    <a:pt x="600" y="1858"/>
                  </a:cubicBezTo>
                  <a:lnTo>
                    <a:pt x="1321" y="1858"/>
                  </a:lnTo>
                  <a:cubicBezTo>
                    <a:pt x="997" y="1849"/>
                    <a:pt x="737" y="1584"/>
                    <a:pt x="737" y="1257"/>
                  </a:cubicBezTo>
                  <a:lnTo>
                    <a:pt x="7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7"/>
            <p:cNvSpPr/>
            <p:nvPr/>
          </p:nvSpPr>
          <p:spPr>
            <a:xfrm>
              <a:off x="1739541" y="4172636"/>
              <a:ext cx="359977" cy="87757"/>
            </a:xfrm>
            <a:custGeom>
              <a:rect b="b" l="l" r="r" t="t"/>
              <a:pathLst>
                <a:path extrusionOk="0" h="2393" w="9816">
                  <a:moveTo>
                    <a:pt x="4907" y="0"/>
                  </a:moveTo>
                  <a:lnTo>
                    <a:pt x="0" y="636"/>
                  </a:lnTo>
                  <a:lnTo>
                    <a:pt x="0" y="1232"/>
                  </a:lnTo>
                  <a:cubicBezTo>
                    <a:pt x="0" y="1873"/>
                    <a:pt x="519" y="2393"/>
                    <a:pt x="1163" y="2393"/>
                  </a:cubicBezTo>
                  <a:lnTo>
                    <a:pt x="8653" y="2393"/>
                  </a:lnTo>
                  <a:cubicBezTo>
                    <a:pt x="9294" y="2393"/>
                    <a:pt x="9815" y="1873"/>
                    <a:pt x="9815" y="1232"/>
                  </a:cubicBezTo>
                  <a:lnTo>
                    <a:pt x="9815" y="636"/>
                  </a:lnTo>
                  <a:lnTo>
                    <a:pt x="49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7"/>
            <p:cNvSpPr/>
            <p:nvPr/>
          </p:nvSpPr>
          <p:spPr>
            <a:xfrm>
              <a:off x="1739541" y="4195960"/>
              <a:ext cx="69678" cy="64434"/>
            </a:xfrm>
            <a:custGeom>
              <a:rect b="b" l="l" r="r" t="t"/>
              <a:pathLst>
                <a:path extrusionOk="0" h="1757" w="1900">
                  <a:moveTo>
                    <a:pt x="0" y="0"/>
                  </a:moveTo>
                  <a:lnTo>
                    <a:pt x="0" y="596"/>
                  </a:lnTo>
                  <a:cubicBezTo>
                    <a:pt x="0" y="1237"/>
                    <a:pt x="519" y="1757"/>
                    <a:pt x="1163" y="1757"/>
                  </a:cubicBezTo>
                  <a:lnTo>
                    <a:pt x="1900" y="1757"/>
                  </a:lnTo>
                  <a:cubicBezTo>
                    <a:pt x="1258" y="1757"/>
                    <a:pt x="737" y="1237"/>
                    <a:pt x="737" y="596"/>
                  </a:cubicBezTo>
                  <a:lnTo>
                    <a:pt x="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7"/>
            <p:cNvSpPr/>
            <p:nvPr/>
          </p:nvSpPr>
          <p:spPr>
            <a:xfrm>
              <a:off x="1695424" y="4085319"/>
              <a:ext cx="77819" cy="43677"/>
            </a:xfrm>
            <a:custGeom>
              <a:rect b="b" l="l" r="r" t="t"/>
              <a:pathLst>
                <a:path extrusionOk="0" h="1191" w="2122">
                  <a:moveTo>
                    <a:pt x="495" y="1"/>
                  </a:moveTo>
                  <a:lnTo>
                    <a:pt x="495" y="4"/>
                  </a:lnTo>
                  <a:cubicBezTo>
                    <a:pt x="220" y="4"/>
                    <a:pt x="0" y="226"/>
                    <a:pt x="0" y="497"/>
                  </a:cubicBezTo>
                  <a:lnTo>
                    <a:pt x="0" y="696"/>
                  </a:lnTo>
                  <a:cubicBezTo>
                    <a:pt x="0" y="971"/>
                    <a:pt x="222" y="1190"/>
                    <a:pt x="495" y="1190"/>
                  </a:cubicBezTo>
                  <a:lnTo>
                    <a:pt x="2121" y="1190"/>
                  </a:lnTo>
                  <a:lnTo>
                    <a:pt x="2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7"/>
            <p:cNvSpPr/>
            <p:nvPr/>
          </p:nvSpPr>
          <p:spPr>
            <a:xfrm>
              <a:off x="2065743" y="4085319"/>
              <a:ext cx="77819" cy="43677"/>
            </a:xfrm>
            <a:custGeom>
              <a:rect b="b" l="l" r="r" t="t"/>
              <a:pathLst>
                <a:path extrusionOk="0" h="1191" w="2122">
                  <a:moveTo>
                    <a:pt x="0" y="1"/>
                  </a:moveTo>
                  <a:lnTo>
                    <a:pt x="0" y="1190"/>
                  </a:lnTo>
                  <a:lnTo>
                    <a:pt x="1627" y="1190"/>
                  </a:lnTo>
                  <a:cubicBezTo>
                    <a:pt x="1898" y="1190"/>
                    <a:pt x="2121" y="971"/>
                    <a:pt x="2121" y="696"/>
                  </a:cubicBezTo>
                  <a:lnTo>
                    <a:pt x="2121" y="497"/>
                  </a:lnTo>
                  <a:cubicBezTo>
                    <a:pt x="2121" y="226"/>
                    <a:pt x="1902" y="4"/>
                    <a:pt x="1627" y="4"/>
                  </a:cubicBezTo>
                  <a:lnTo>
                    <a:pt x="16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7"/>
            <p:cNvSpPr/>
            <p:nvPr/>
          </p:nvSpPr>
          <p:spPr>
            <a:xfrm>
              <a:off x="1788975" y="4002292"/>
              <a:ext cx="261108" cy="56476"/>
            </a:xfrm>
            <a:custGeom>
              <a:rect b="b" l="l" r="r" t="t"/>
              <a:pathLst>
                <a:path extrusionOk="0" h="1540" w="7120">
                  <a:moveTo>
                    <a:pt x="867" y="0"/>
                  </a:moveTo>
                  <a:cubicBezTo>
                    <a:pt x="565" y="0"/>
                    <a:pt x="275" y="46"/>
                    <a:pt x="0" y="130"/>
                  </a:cubicBezTo>
                  <a:lnTo>
                    <a:pt x="0" y="1539"/>
                  </a:lnTo>
                  <a:lnTo>
                    <a:pt x="7119" y="1539"/>
                  </a:lnTo>
                  <a:lnTo>
                    <a:pt x="7119" y="130"/>
                  </a:lnTo>
                  <a:cubicBezTo>
                    <a:pt x="6844" y="46"/>
                    <a:pt x="6554" y="0"/>
                    <a:pt x="62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7"/>
            <p:cNvSpPr/>
            <p:nvPr/>
          </p:nvSpPr>
          <p:spPr>
            <a:xfrm>
              <a:off x="1825024" y="4002219"/>
              <a:ext cx="189010" cy="56549"/>
            </a:xfrm>
            <a:custGeom>
              <a:rect b="b" l="l" r="r" t="t"/>
              <a:pathLst>
                <a:path extrusionOk="0" h="1542" w="5154">
                  <a:moveTo>
                    <a:pt x="0" y="0"/>
                  </a:moveTo>
                  <a:lnTo>
                    <a:pt x="0" y="1541"/>
                  </a:lnTo>
                  <a:lnTo>
                    <a:pt x="5153" y="1541"/>
                  </a:lnTo>
                  <a:lnTo>
                    <a:pt x="51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7"/>
            <p:cNvSpPr/>
            <p:nvPr/>
          </p:nvSpPr>
          <p:spPr>
            <a:xfrm>
              <a:off x="1739541" y="4029320"/>
              <a:ext cx="359977" cy="166787"/>
            </a:xfrm>
            <a:custGeom>
              <a:rect b="b" l="l" r="r" t="t"/>
              <a:pathLst>
                <a:path extrusionOk="0" h="4548" w="9816">
                  <a:moveTo>
                    <a:pt x="7604" y="0"/>
                  </a:moveTo>
                  <a:cubicBezTo>
                    <a:pt x="7603" y="0"/>
                    <a:pt x="7602" y="0"/>
                    <a:pt x="7601" y="0"/>
                  </a:cubicBezTo>
                  <a:lnTo>
                    <a:pt x="2215" y="0"/>
                  </a:lnTo>
                  <a:cubicBezTo>
                    <a:pt x="991" y="0"/>
                    <a:pt x="0" y="991"/>
                    <a:pt x="0" y="2215"/>
                  </a:cubicBezTo>
                  <a:lnTo>
                    <a:pt x="0" y="4548"/>
                  </a:lnTo>
                  <a:lnTo>
                    <a:pt x="9815" y="4548"/>
                  </a:lnTo>
                  <a:lnTo>
                    <a:pt x="9815" y="2215"/>
                  </a:lnTo>
                  <a:cubicBezTo>
                    <a:pt x="9815" y="992"/>
                    <a:pt x="8824" y="0"/>
                    <a:pt x="76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7"/>
            <p:cNvSpPr/>
            <p:nvPr/>
          </p:nvSpPr>
          <p:spPr>
            <a:xfrm>
              <a:off x="1739541" y="4029247"/>
              <a:ext cx="108257" cy="166750"/>
            </a:xfrm>
            <a:custGeom>
              <a:rect b="b" l="l" r="r" t="t"/>
              <a:pathLst>
                <a:path extrusionOk="0" h="4547" w="2952">
                  <a:moveTo>
                    <a:pt x="2215" y="0"/>
                  </a:moveTo>
                  <a:cubicBezTo>
                    <a:pt x="991" y="0"/>
                    <a:pt x="0" y="993"/>
                    <a:pt x="0" y="2215"/>
                  </a:cubicBezTo>
                  <a:lnTo>
                    <a:pt x="0" y="4546"/>
                  </a:lnTo>
                  <a:lnTo>
                    <a:pt x="737" y="4546"/>
                  </a:lnTo>
                  <a:lnTo>
                    <a:pt x="737" y="2215"/>
                  </a:lnTo>
                  <a:cubicBezTo>
                    <a:pt x="737" y="993"/>
                    <a:pt x="1728"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7"/>
            <p:cNvSpPr/>
            <p:nvPr/>
          </p:nvSpPr>
          <p:spPr>
            <a:xfrm>
              <a:off x="1807935" y="4076591"/>
              <a:ext cx="61280" cy="61280"/>
            </a:xfrm>
            <a:custGeom>
              <a:rect b="b" l="l" r="r" t="t"/>
              <a:pathLst>
                <a:path extrusionOk="0" h="1671" w="1671">
                  <a:moveTo>
                    <a:pt x="837" y="0"/>
                  </a:moveTo>
                  <a:cubicBezTo>
                    <a:pt x="375" y="0"/>
                    <a:pt x="0" y="374"/>
                    <a:pt x="0" y="836"/>
                  </a:cubicBezTo>
                  <a:cubicBezTo>
                    <a:pt x="0" y="1296"/>
                    <a:pt x="375" y="1671"/>
                    <a:pt x="837" y="1671"/>
                  </a:cubicBezTo>
                  <a:cubicBezTo>
                    <a:pt x="1297" y="1671"/>
                    <a:pt x="1671" y="1296"/>
                    <a:pt x="1671" y="836"/>
                  </a:cubicBezTo>
                  <a:cubicBezTo>
                    <a:pt x="1671" y="374"/>
                    <a:pt x="1297" y="0"/>
                    <a:pt x="8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 name="Google Shape;1997;p37"/>
          <p:cNvGrpSpPr/>
          <p:nvPr/>
        </p:nvGrpSpPr>
        <p:grpSpPr>
          <a:xfrm>
            <a:off x="6971942" y="4335703"/>
            <a:ext cx="248456" cy="448101"/>
            <a:chOff x="9614080" y="2222503"/>
            <a:chExt cx="248456" cy="448101"/>
          </a:xfrm>
        </p:grpSpPr>
        <p:sp>
          <p:nvSpPr>
            <p:cNvPr id="1998" name="Google Shape;1998;p37"/>
            <p:cNvSpPr/>
            <p:nvPr/>
          </p:nvSpPr>
          <p:spPr>
            <a:xfrm>
              <a:off x="9619764" y="2469382"/>
              <a:ext cx="185086" cy="201222"/>
            </a:xfrm>
            <a:custGeom>
              <a:rect b="b" l="l" r="r" t="t"/>
              <a:pathLst>
                <a:path extrusionOk="0" h="5487" w="5047">
                  <a:moveTo>
                    <a:pt x="2525" y="1"/>
                  </a:moveTo>
                  <a:lnTo>
                    <a:pt x="694" y="683"/>
                  </a:lnTo>
                  <a:cubicBezTo>
                    <a:pt x="258" y="1517"/>
                    <a:pt x="1" y="2263"/>
                    <a:pt x="1" y="3147"/>
                  </a:cubicBezTo>
                  <a:cubicBezTo>
                    <a:pt x="1" y="3512"/>
                    <a:pt x="45" y="3863"/>
                    <a:pt x="129" y="4197"/>
                  </a:cubicBezTo>
                  <a:cubicBezTo>
                    <a:pt x="314" y="4955"/>
                    <a:pt x="997" y="5486"/>
                    <a:pt x="1776" y="5486"/>
                  </a:cubicBezTo>
                  <a:lnTo>
                    <a:pt x="3271" y="5486"/>
                  </a:lnTo>
                  <a:cubicBezTo>
                    <a:pt x="4052" y="5486"/>
                    <a:pt x="4735" y="4955"/>
                    <a:pt x="4921" y="4197"/>
                  </a:cubicBezTo>
                  <a:cubicBezTo>
                    <a:pt x="5001" y="3863"/>
                    <a:pt x="5047" y="3510"/>
                    <a:pt x="5047" y="3147"/>
                  </a:cubicBezTo>
                  <a:cubicBezTo>
                    <a:pt x="5047" y="2263"/>
                    <a:pt x="4789" y="1517"/>
                    <a:pt x="4354" y="683"/>
                  </a:cubicBezTo>
                  <a:lnTo>
                    <a:pt x="25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7"/>
            <p:cNvSpPr/>
            <p:nvPr/>
          </p:nvSpPr>
          <p:spPr>
            <a:xfrm>
              <a:off x="9619764" y="2494392"/>
              <a:ext cx="92231" cy="176211"/>
            </a:xfrm>
            <a:custGeom>
              <a:rect b="b" l="l" r="r" t="t"/>
              <a:pathLst>
                <a:path extrusionOk="0" h="4805" w="2515">
                  <a:moveTo>
                    <a:pt x="694" y="1"/>
                  </a:moveTo>
                  <a:cubicBezTo>
                    <a:pt x="258" y="835"/>
                    <a:pt x="1" y="1581"/>
                    <a:pt x="1" y="2465"/>
                  </a:cubicBezTo>
                  <a:cubicBezTo>
                    <a:pt x="1" y="2830"/>
                    <a:pt x="45" y="3181"/>
                    <a:pt x="129" y="3515"/>
                  </a:cubicBezTo>
                  <a:cubicBezTo>
                    <a:pt x="314" y="4273"/>
                    <a:pt x="997" y="4804"/>
                    <a:pt x="1776" y="4804"/>
                  </a:cubicBezTo>
                  <a:lnTo>
                    <a:pt x="2515" y="4804"/>
                  </a:lnTo>
                  <a:cubicBezTo>
                    <a:pt x="1734" y="4804"/>
                    <a:pt x="1049" y="4273"/>
                    <a:pt x="865" y="3515"/>
                  </a:cubicBezTo>
                  <a:cubicBezTo>
                    <a:pt x="783" y="3181"/>
                    <a:pt x="739" y="2828"/>
                    <a:pt x="739" y="2465"/>
                  </a:cubicBezTo>
                  <a:cubicBezTo>
                    <a:pt x="739" y="1581"/>
                    <a:pt x="997" y="835"/>
                    <a:pt x="1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7"/>
            <p:cNvSpPr/>
            <p:nvPr/>
          </p:nvSpPr>
          <p:spPr>
            <a:xfrm>
              <a:off x="9614080" y="2332520"/>
              <a:ext cx="91425" cy="73638"/>
            </a:xfrm>
            <a:custGeom>
              <a:rect b="b" l="l" r="r" t="t"/>
              <a:pathLst>
                <a:path extrusionOk="0" h="2008" w="2493">
                  <a:moveTo>
                    <a:pt x="988" y="1"/>
                  </a:moveTo>
                  <a:cubicBezTo>
                    <a:pt x="743" y="1"/>
                    <a:pt x="501" y="63"/>
                    <a:pt x="287" y="182"/>
                  </a:cubicBezTo>
                  <a:cubicBezTo>
                    <a:pt x="106" y="283"/>
                    <a:pt x="1" y="482"/>
                    <a:pt x="18" y="688"/>
                  </a:cubicBezTo>
                  <a:cubicBezTo>
                    <a:pt x="58" y="1159"/>
                    <a:pt x="327" y="1600"/>
                    <a:pt x="774" y="1839"/>
                  </a:cubicBezTo>
                  <a:cubicBezTo>
                    <a:pt x="990" y="1953"/>
                    <a:pt x="1222" y="2007"/>
                    <a:pt x="1450" y="2007"/>
                  </a:cubicBezTo>
                  <a:cubicBezTo>
                    <a:pt x="1803" y="2007"/>
                    <a:pt x="2147" y="1878"/>
                    <a:pt x="2412" y="1641"/>
                  </a:cubicBezTo>
                  <a:cubicBezTo>
                    <a:pt x="2492" y="1060"/>
                    <a:pt x="2212" y="464"/>
                    <a:pt x="1664" y="170"/>
                  </a:cubicBezTo>
                  <a:cubicBezTo>
                    <a:pt x="1449" y="55"/>
                    <a:pt x="1217" y="1"/>
                    <a:pt x="9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7"/>
            <p:cNvSpPr/>
            <p:nvPr/>
          </p:nvSpPr>
          <p:spPr>
            <a:xfrm>
              <a:off x="9644078" y="2358741"/>
              <a:ext cx="66267" cy="40670"/>
            </a:xfrm>
            <a:custGeom>
              <a:rect b="b" l="l" r="r" t="t"/>
              <a:pathLst>
                <a:path extrusionOk="0" h="1109" w="1807">
                  <a:moveTo>
                    <a:pt x="211" y="1"/>
                  </a:moveTo>
                  <a:cubicBezTo>
                    <a:pt x="144" y="1"/>
                    <a:pt x="81" y="37"/>
                    <a:pt x="48" y="99"/>
                  </a:cubicBezTo>
                  <a:cubicBezTo>
                    <a:pt x="0" y="190"/>
                    <a:pt x="33" y="303"/>
                    <a:pt x="124" y="351"/>
                  </a:cubicBezTo>
                  <a:lnTo>
                    <a:pt x="1508" y="1088"/>
                  </a:lnTo>
                  <a:cubicBezTo>
                    <a:pt x="1533" y="1103"/>
                    <a:pt x="1566" y="1109"/>
                    <a:pt x="1594" y="1109"/>
                  </a:cubicBezTo>
                  <a:cubicBezTo>
                    <a:pt x="1661" y="1109"/>
                    <a:pt x="1722" y="1076"/>
                    <a:pt x="1758" y="1011"/>
                  </a:cubicBezTo>
                  <a:cubicBezTo>
                    <a:pt x="1806" y="922"/>
                    <a:pt x="1772" y="809"/>
                    <a:pt x="1682" y="761"/>
                  </a:cubicBezTo>
                  <a:lnTo>
                    <a:pt x="298" y="22"/>
                  </a:lnTo>
                  <a:cubicBezTo>
                    <a:pt x="270" y="8"/>
                    <a:pt x="240" y="1"/>
                    <a:pt x="2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7"/>
            <p:cNvSpPr/>
            <p:nvPr/>
          </p:nvSpPr>
          <p:spPr>
            <a:xfrm>
              <a:off x="9681741" y="2305676"/>
              <a:ext cx="82073" cy="179659"/>
            </a:xfrm>
            <a:custGeom>
              <a:rect b="b" l="l" r="r" t="t"/>
              <a:pathLst>
                <a:path extrusionOk="0" h="4899" w="2238">
                  <a:moveTo>
                    <a:pt x="1746" y="1"/>
                  </a:moveTo>
                  <a:cubicBezTo>
                    <a:pt x="1685" y="1"/>
                    <a:pt x="1623" y="14"/>
                    <a:pt x="1564" y="41"/>
                  </a:cubicBezTo>
                  <a:cubicBezTo>
                    <a:pt x="1361" y="135"/>
                    <a:pt x="1140" y="316"/>
                    <a:pt x="940" y="551"/>
                  </a:cubicBezTo>
                  <a:cubicBezTo>
                    <a:pt x="707" y="826"/>
                    <a:pt x="516" y="1158"/>
                    <a:pt x="388" y="1511"/>
                  </a:cubicBezTo>
                  <a:cubicBezTo>
                    <a:pt x="147" y="2172"/>
                    <a:pt x="0" y="3253"/>
                    <a:pt x="665" y="4652"/>
                  </a:cubicBezTo>
                  <a:cubicBezTo>
                    <a:pt x="739" y="4807"/>
                    <a:pt x="894" y="4898"/>
                    <a:pt x="1056" y="4898"/>
                  </a:cubicBezTo>
                  <a:cubicBezTo>
                    <a:pt x="1117" y="4898"/>
                    <a:pt x="1182" y="4883"/>
                    <a:pt x="1239" y="4853"/>
                  </a:cubicBezTo>
                  <a:cubicBezTo>
                    <a:pt x="1455" y="4749"/>
                    <a:pt x="1547" y="4492"/>
                    <a:pt x="1445" y="4278"/>
                  </a:cubicBezTo>
                  <a:cubicBezTo>
                    <a:pt x="1150" y="3654"/>
                    <a:pt x="867" y="2718"/>
                    <a:pt x="1199" y="1802"/>
                  </a:cubicBezTo>
                  <a:cubicBezTo>
                    <a:pt x="1411" y="1219"/>
                    <a:pt x="1782" y="891"/>
                    <a:pt x="1927" y="824"/>
                  </a:cubicBezTo>
                  <a:cubicBezTo>
                    <a:pt x="2142" y="723"/>
                    <a:pt x="2238" y="467"/>
                    <a:pt x="2137" y="251"/>
                  </a:cubicBezTo>
                  <a:cubicBezTo>
                    <a:pt x="2064" y="94"/>
                    <a:pt x="1909" y="1"/>
                    <a:pt x="1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7"/>
            <p:cNvSpPr/>
            <p:nvPr/>
          </p:nvSpPr>
          <p:spPr>
            <a:xfrm>
              <a:off x="9620241" y="2444481"/>
              <a:ext cx="184279" cy="49948"/>
            </a:xfrm>
            <a:custGeom>
              <a:rect b="b" l="l" r="r" t="t"/>
              <a:pathLst>
                <a:path extrusionOk="0" h="1362" w="5025">
                  <a:moveTo>
                    <a:pt x="679" y="0"/>
                  </a:moveTo>
                  <a:cubicBezTo>
                    <a:pt x="303" y="0"/>
                    <a:pt x="1" y="304"/>
                    <a:pt x="1" y="678"/>
                  </a:cubicBezTo>
                  <a:lnTo>
                    <a:pt x="1" y="684"/>
                  </a:lnTo>
                  <a:cubicBezTo>
                    <a:pt x="1" y="1058"/>
                    <a:pt x="303" y="1362"/>
                    <a:pt x="679" y="1362"/>
                  </a:cubicBezTo>
                  <a:lnTo>
                    <a:pt x="4346" y="1362"/>
                  </a:lnTo>
                  <a:cubicBezTo>
                    <a:pt x="4720" y="1362"/>
                    <a:pt x="5024" y="1058"/>
                    <a:pt x="5024" y="684"/>
                  </a:cubicBezTo>
                  <a:lnTo>
                    <a:pt x="5024" y="678"/>
                  </a:lnTo>
                  <a:cubicBezTo>
                    <a:pt x="5024" y="304"/>
                    <a:pt x="4720"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7"/>
            <p:cNvSpPr/>
            <p:nvPr/>
          </p:nvSpPr>
          <p:spPr>
            <a:xfrm>
              <a:off x="9620241" y="2444481"/>
              <a:ext cx="51928" cy="49948"/>
            </a:xfrm>
            <a:custGeom>
              <a:rect b="b" l="l" r="r" t="t"/>
              <a:pathLst>
                <a:path extrusionOk="0" h="1362" w="1416">
                  <a:moveTo>
                    <a:pt x="679" y="0"/>
                  </a:moveTo>
                  <a:cubicBezTo>
                    <a:pt x="303" y="0"/>
                    <a:pt x="1" y="304"/>
                    <a:pt x="1" y="678"/>
                  </a:cubicBezTo>
                  <a:lnTo>
                    <a:pt x="1" y="684"/>
                  </a:lnTo>
                  <a:cubicBezTo>
                    <a:pt x="1" y="1058"/>
                    <a:pt x="303" y="1362"/>
                    <a:pt x="679" y="1362"/>
                  </a:cubicBezTo>
                  <a:lnTo>
                    <a:pt x="1416" y="1362"/>
                  </a:lnTo>
                  <a:cubicBezTo>
                    <a:pt x="1041" y="1362"/>
                    <a:pt x="738" y="1058"/>
                    <a:pt x="738" y="684"/>
                  </a:cubicBezTo>
                  <a:lnTo>
                    <a:pt x="738" y="678"/>
                  </a:lnTo>
                  <a:cubicBezTo>
                    <a:pt x="738" y="304"/>
                    <a:pt x="1041" y="0"/>
                    <a:pt x="14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7"/>
            <p:cNvSpPr/>
            <p:nvPr/>
          </p:nvSpPr>
          <p:spPr>
            <a:xfrm>
              <a:off x="9652659" y="2565170"/>
              <a:ext cx="13569" cy="23654"/>
            </a:xfrm>
            <a:custGeom>
              <a:rect b="b" l="l" r="r" t="t"/>
              <a:pathLst>
                <a:path extrusionOk="0" h="645" w="370">
                  <a:moveTo>
                    <a:pt x="186" y="1"/>
                  </a:moveTo>
                  <a:cubicBezTo>
                    <a:pt x="85" y="1"/>
                    <a:pt x="1" y="81"/>
                    <a:pt x="1" y="184"/>
                  </a:cubicBezTo>
                  <a:lnTo>
                    <a:pt x="1" y="461"/>
                  </a:lnTo>
                  <a:cubicBezTo>
                    <a:pt x="1" y="562"/>
                    <a:pt x="83" y="644"/>
                    <a:pt x="186" y="644"/>
                  </a:cubicBezTo>
                  <a:cubicBezTo>
                    <a:pt x="287" y="644"/>
                    <a:pt x="369" y="562"/>
                    <a:pt x="369" y="461"/>
                  </a:cubicBezTo>
                  <a:lnTo>
                    <a:pt x="369" y="184"/>
                  </a:lnTo>
                  <a:cubicBezTo>
                    <a:pt x="369" y="85"/>
                    <a:pt x="287"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7"/>
            <p:cNvSpPr/>
            <p:nvPr/>
          </p:nvSpPr>
          <p:spPr>
            <a:xfrm>
              <a:off x="9758533" y="2565170"/>
              <a:ext cx="13495" cy="23654"/>
            </a:xfrm>
            <a:custGeom>
              <a:rect b="b" l="l" r="r" t="t"/>
              <a:pathLst>
                <a:path extrusionOk="0" h="645" w="368">
                  <a:moveTo>
                    <a:pt x="184" y="1"/>
                  </a:moveTo>
                  <a:cubicBezTo>
                    <a:pt x="83" y="1"/>
                    <a:pt x="1" y="81"/>
                    <a:pt x="1" y="184"/>
                  </a:cubicBezTo>
                  <a:lnTo>
                    <a:pt x="1" y="461"/>
                  </a:lnTo>
                  <a:cubicBezTo>
                    <a:pt x="1" y="562"/>
                    <a:pt x="81" y="644"/>
                    <a:pt x="184" y="644"/>
                  </a:cubicBezTo>
                  <a:cubicBezTo>
                    <a:pt x="283" y="644"/>
                    <a:pt x="367" y="562"/>
                    <a:pt x="367" y="461"/>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7"/>
            <p:cNvSpPr/>
            <p:nvPr/>
          </p:nvSpPr>
          <p:spPr>
            <a:xfrm>
              <a:off x="9690762" y="2574889"/>
              <a:ext cx="43017" cy="20023"/>
            </a:xfrm>
            <a:custGeom>
              <a:rect b="b" l="l" r="r" t="t"/>
              <a:pathLst>
                <a:path extrusionOk="0" h="546" w="1173">
                  <a:moveTo>
                    <a:pt x="966" y="1"/>
                  </a:moveTo>
                  <a:cubicBezTo>
                    <a:pt x="915" y="1"/>
                    <a:pt x="864" y="22"/>
                    <a:pt x="827" y="64"/>
                  </a:cubicBezTo>
                  <a:cubicBezTo>
                    <a:pt x="766" y="133"/>
                    <a:pt x="678" y="175"/>
                    <a:pt x="585" y="175"/>
                  </a:cubicBezTo>
                  <a:cubicBezTo>
                    <a:pt x="493" y="175"/>
                    <a:pt x="407" y="135"/>
                    <a:pt x="344" y="64"/>
                  </a:cubicBezTo>
                  <a:cubicBezTo>
                    <a:pt x="308" y="23"/>
                    <a:pt x="257" y="2"/>
                    <a:pt x="206" y="2"/>
                  </a:cubicBezTo>
                  <a:cubicBezTo>
                    <a:pt x="163" y="2"/>
                    <a:pt x="120" y="17"/>
                    <a:pt x="85" y="47"/>
                  </a:cubicBezTo>
                  <a:cubicBezTo>
                    <a:pt x="8" y="116"/>
                    <a:pt x="1" y="232"/>
                    <a:pt x="67" y="308"/>
                  </a:cubicBezTo>
                  <a:cubicBezTo>
                    <a:pt x="199" y="459"/>
                    <a:pt x="390" y="545"/>
                    <a:pt x="589" y="545"/>
                  </a:cubicBezTo>
                  <a:cubicBezTo>
                    <a:pt x="789" y="545"/>
                    <a:pt x="976" y="459"/>
                    <a:pt x="1104" y="308"/>
                  </a:cubicBezTo>
                  <a:cubicBezTo>
                    <a:pt x="1173" y="232"/>
                    <a:pt x="1163" y="114"/>
                    <a:pt x="1087" y="47"/>
                  </a:cubicBezTo>
                  <a:cubicBezTo>
                    <a:pt x="1052" y="16"/>
                    <a:pt x="1009" y="1"/>
                    <a:pt x="9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7"/>
            <p:cNvSpPr/>
            <p:nvPr/>
          </p:nvSpPr>
          <p:spPr>
            <a:xfrm>
              <a:off x="9702864" y="2305676"/>
              <a:ext cx="60950" cy="61683"/>
            </a:xfrm>
            <a:custGeom>
              <a:rect b="b" l="l" r="r" t="t"/>
              <a:pathLst>
                <a:path extrusionOk="0" h="1682" w="1662">
                  <a:moveTo>
                    <a:pt x="1171" y="1"/>
                  </a:moveTo>
                  <a:cubicBezTo>
                    <a:pt x="1110" y="1"/>
                    <a:pt x="1049" y="14"/>
                    <a:pt x="990" y="41"/>
                  </a:cubicBezTo>
                  <a:cubicBezTo>
                    <a:pt x="787" y="135"/>
                    <a:pt x="566" y="316"/>
                    <a:pt x="365" y="551"/>
                  </a:cubicBezTo>
                  <a:cubicBezTo>
                    <a:pt x="226" y="713"/>
                    <a:pt x="106" y="895"/>
                    <a:pt x="1" y="1091"/>
                  </a:cubicBezTo>
                  <a:cubicBezTo>
                    <a:pt x="165" y="1353"/>
                    <a:pt x="402" y="1557"/>
                    <a:pt x="673" y="1681"/>
                  </a:cubicBezTo>
                  <a:cubicBezTo>
                    <a:pt x="889" y="1175"/>
                    <a:pt x="1217" y="889"/>
                    <a:pt x="1351" y="826"/>
                  </a:cubicBezTo>
                  <a:cubicBezTo>
                    <a:pt x="1568" y="727"/>
                    <a:pt x="1662" y="471"/>
                    <a:pt x="1561" y="253"/>
                  </a:cubicBezTo>
                  <a:cubicBezTo>
                    <a:pt x="1487" y="95"/>
                    <a:pt x="1333" y="1"/>
                    <a:pt x="1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7"/>
            <p:cNvSpPr/>
            <p:nvPr/>
          </p:nvSpPr>
          <p:spPr>
            <a:xfrm>
              <a:off x="9706861" y="2222503"/>
              <a:ext cx="155675" cy="146690"/>
            </a:xfrm>
            <a:custGeom>
              <a:rect b="b" l="l" r="r" t="t"/>
              <a:pathLst>
                <a:path extrusionOk="0" h="4000" w="4245">
                  <a:moveTo>
                    <a:pt x="2124" y="1"/>
                  </a:moveTo>
                  <a:cubicBezTo>
                    <a:pt x="1786" y="1"/>
                    <a:pt x="1448" y="176"/>
                    <a:pt x="1272" y="526"/>
                  </a:cubicBezTo>
                  <a:cubicBezTo>
                    <a:pt x="1251" y="525"/>
                    <a:pt x="1231" y="524"/>
                    <a:pt x="1210" y="524"/>
                  </a:cubicBezTo>
                  <a:cubicBezTo>
                    <a:pt x="464" y="524"/>
                    <a:pt x="1" y="1363"/>
                    <a:pt x="421" y="1996"/>
                  </a:cubicBezTo>
                  <a:lnTo>
                    <a:pt x="421" y="1998"/>
                  </a:lnTo>
                  <a:lnTo>
                    <a:pt x="421" y="2002"/>
                  </a:lnTo>
                  <a:cubicBezTo>
                    <a:pt x="1" y="2638"/>
                    <a:pt x="462" y="3476"/>
                    <a:pt x="1209" y="3476"/>
                  </a:cubicBezTo>
                  <a:cubicBezTo>
                    <a:pt x="1229" y="3476"/>
                    <a:pt x="1249" y="3475"/>
                    <a:pt x="1270" y="3474"/>
                  </a:cubicBezTo>
                  <a:lnTo>
                    <a:pt x="1272" y="3474"/>
                  </a:lnTo>
                  <a:cubicBezTo>
                    <a:pt x="1447" y="3824"/>
                    <a:pt x="1785" y="4000"/>
                    <a:pt x="2122" y="4000"/>
                  </a:cubicBezTo>
                  <a:cubicBezTo>
                    <a:pt x="2460" y="4000"/>
                    <a:pt x="2798" y="3824"/>
                    <a:pt x="2971" y="3474"/>
                  </a:cubicBezTo>
                  <a:lnTo>
                    <a:pt x="2975" y="3474"/>
                  </a:lnTo>
                  <a:cubicBezTo>
                    <a:pt x="2996" y="3475"/>
                    <a:pt x="3016" y="3476"/>
                    <a:pt x="3037" y="3476"/>
                  </a:cubicBezTo>
                  <a:cubicBezTo>
                    <a:pt x="3784" y="3476"/>
                    <a:pt x="4245" y="2638"/>
                    <a:pt x="3825" y="2002"/>
                  </a:cubicBezTo>
                  <a:lnTo>
                    <a:pt x="3825" y="1998"/>
                  </a:lnTo>
                  <a:lnTo>
                    <a:pt x="3825" y="1996"/>
                  </a:lnTo>
                  <a:cubicBezTo>
                    <a:pt x="4245" y="1361"/>
                    <a:pt x="3784" y="522"/>
                    <a:pt x="3037" y="522"/>
                  </a:cubicBezTo>
                  <a:cubicBezTo>
                    <a:pt x="3016" y="522"/>
                    <a:pt x="2996" y="523"/>
                    <a:pt x="2975" y="524"/>
                  </a:cubicBezTo>
                  <a:lnTo>
                    <a:pt x="2971" y="524"/>
                  </a:lnTo>
                  <a:cubicBezTo>
                    <a:pt x="2798" y="175"/>
                    <a:pt x="2461" y="1"/>
                    <a:pt x="21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7"/>
            <p:cNvSpPr/>
            <p:nvPr/>
          </p:nvSpPr>
          <p:spPr>
            <a:xfrm>
              <a:off x="9757213" y="2268306"/>
              <a:ext cx="55009" cy="55009"/>
            </a:xfrm>
            <a:custGeom>
              <a:rect b="b" l="l" r="r" t="t"/>
              <a:pathLst>
                <a:path extrusionOk="0" h="1500" w="1500">
                  <a:moveTo>
                    <a:pt x="749" y="1"/>
                  </a:moveTo>
                  <a:cubicBezTo>
                    <a:pt x="334" y="1"/>
                    <a:pt x="0" y="335"/>
                    <a:pt x="0" y="749"/>
                  </a:cubicBezTo>
                  <a:cubicBezTo>
                    <a:pt x="0" y="1164"/>
                    <a:pt x="334" y="1500"/>
                    <a:pt x="749" y="1500"/>
                  </a:cubicBezTo>
                  <a:cubicBezTo>
                    <a:pt x="1163" y="1500"/>
                    <a:pt x="1499" y="1164"/>
                    <a:pt x="1499" y="749"/>
                  </a:cubicBezTo>
                  <a:cubicBezTo>
                    <a:pt x="1499" y="335"/>
                    <a:pt x="1163" y="1"/>
                    <a:pt x="7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 name="Google Shape;2011;p37"/>
          <p:cNvGrpSpPr/>
          <p:nvPr/>
        </p:nvGrpSpPr>
        <p:grpSpPr>
          <a:xfrm>
            <a:off x="6870095" y="2522133"/>
            <a:ext cx="452172" cy="375526"/>
            <a:chOff x="7553452" y="2258808"/>
            <a:chExt cx="452172" cy="375526"/>
          </a:xfrm>
        </p:grpSpPr>
        <p:sp>
          <p:nvSpPr>
            <p:cNvPr id="2012" name="Google Shape;2012;p37"/>
            <p:cNvSpPr/>
            <p:nvPr/>
          </p:nvSpPr>
          <p:spPr>
            <a:xfrm>
              <a:off x="7706780" y="2258882"/>
              <a:ext cx="122706" cy="205293"/>
            </a:xfrm>
            <a:custGeom>
              <a:rect b="b" l="l" r="r" t="t"/>
              <a:pathLst>
                <a:path extrusionOk="0" h="5598" w="3346">
                  <a:moveTo>
                    <a:pt x="928" y="0"/>
                  </a:moveTo>
                  <a:lnTo>
                    <a:pt x="0" y="2799"/>
                  </a:lnTo>
                  <a:lnTo>
                    <a:pt x="928" y="5598"/>
                  </a:lnTo>
                  <a:lnTo>
                    <a:pt x="2744" y="4907"/>
                  </a:lnTo>
                  <a:lnTo>
                    <a:pt x="3345" y="2453"/>
                  </a:lnTo>
                  <a:lnTo>
                    <a:pt x="9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7"/>
            <p:cNvSpPr/>
            <p:nvPr/>
          </p:nvSpPr>
          <p:spPr>
            <a:xfrm>
              <a:off x="7605821" y="2258882"/>
              <a:ext cx="135028" cy="179952"/>
            </a:xfrm>
            <a:custGeom>
              <a:rect b="b" l="l" r="r" t="t"/>
              <a:pathLst>
                <a:path extrusionOk="0" h="4907" w="3682">
                  <a:moveTo>
                    <a:pt x="3681" y="0"/>
                  </a:moveTo>
                  <a:lnTo>
                    <a:pt x="3681" y="0"/>
                  </a:lnTo>
                  <a:cubicBezTo>
                    <a:pt x="3681" y="0"/>
                    <a:pt x="516" y="491"/>
                    <a:pt x="0" y="4195"/>
                  </a:cubicBezTo>
                  <a:lnTo>
                    <a:pt x="1865" y="4907"/>
                  </a:lnTo>
                  <a:lnTo>
                    <a:pt x="368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7"/>
            <p:cNvSpPr/>
            <p:nvPr/>
          </p:nvSpPr>
          <p:spPr>
            <a:xfrm>
              <a:off x="7740812" y="2258882"/>
              <a:ext cx="134955" cy="179952"/>
            </a:xfrm>
            <a:custGeom>
              <a:rect b="b" l="l" r="r" t="t"/>
              <a:pathLst>
                <a:path extrusionOk="0" h="4907" w="3680">
                  <a:moveTo>
                    <a:pt x="0" y="0"/>
                  </a:moveTo>
                  <a:cubicBezTo>
                    <a:pt x="0" y="0"/>
                    <a:pt x="2184" y="1957"/>
                    <a:pt x="1816" y="4907"/>
                  </a:cubicBezTo>
                  <a:lnTo>
                    <a:pt x="3679" y="4195"/>
                  </a:lnTo>
                  <a:cubicBezTo>
                    <a:pt x="3164" y="491"/>
                    <a:pt x="0"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7"/>
            <p:cNvSpPr/>
            <p:nvPr/>
          </p:nvSpPr>
          <p:spPr>
            <a:xfrm>
              <a:off x="7660719" y="2258808"/>
              <a:ext cx="80129" cy="205366"/>
            </a:xfrm>
            <a:custGeom>
              <a:rect b="b" l="l" r="r" t="t"/>
              <a:pathLst>
                <a:path extrusionOk="0" h="5600" w="2185">
                  <a:moveTo>
                    <a:pt x="2184" y="0"/>
                  </a:moveTo>
                  <a:cubicBezTo>
                    <a:pt x="2184" y="0"/>
                    <a:pt x="0" y="1957"/>
                    <a:pt x="368" y="4909"/>
                  </a:cubicBezTo>
                  <a:lnTo>
                    <a:pt x="2184" y="5600"/>
                  </a:lnTo>
                  <a:lnTo>
                    <a:pt x="218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7"/>
            <p:cNvSpPr/>
            <p:nvPr/>
          </p:nvSpPr>
          <p:spPr>
            <a:xfrm>
              <a:off x="7875730" y="2451889"/>
              <a:ext cx="129894" cy="142326"/>
            </a:xfrm>
            <a:custGeom>
              <a:rect b="b" l="l" r="r" t="t"/>
              <a:pathLst>
                <a:path extrusionOk="0" h="3881" w="3542">
                  <a:moveTo>
                    <a:pt x="559" y="1"/>
                  </a:moveTo>
                  <a:lnTo>
                    <a:pt x="559" y="1055"/>
                  </a:lnTo>
                  <a:lnTo>
                    <a:pt x="2406" y="1055"/>
                  </a:lnTo>
                  <a:lnTo>
                    <a:pt x="2282" y="1620"/>
                  </a:lnTo>
                  <a:cubicBezTo>
                    <a:pt x="2133" y="2318"/>
                    <a:pt x="1499" y="2826"/>
                    <a:pt x="783" y="2826"/>
                  </a:cubicBezTo>
                  <a:lnTo>
                    <a:pt x="0" y="2826"/>
                  </a:lnTo>
                  <a:lnTo>
                    <a:pt x="0" y="3880"/>
                  </a:lnTo>
                  <a:lnTo>
                    <a:pt x="783" y="3880"/>
                  </a:lnTo>
                  <a:cubicBezTo>
                    <a:pt x="1373" y="3880"/>
                    <a:pt x="1951" y="3676"/>
                    <a:pt x="2409" y="3311"/>
                  </a:cubicBezTo>
                  <a:cubicBezTo>
                    <a:pt x="2866" y="2941"/>
                    <a:pt x="3188" y="2422"/>
                    <a:pt x="3313" y="1847"/>
                  </a:cubicBezTo>
                  <a:lnTo>
                    <a:pt x="3484" y="1056"/>
                  </a:lnTo>
                  <a:cubicBezTo>
                    <a:pt x="3542" y="799"/>
                    <a:pt x="3479" y="531"/>
                    <a:pt x="3313" y="325"/>
                  </a:cubicBezTo>
                  <a:cubicBezTo>
                    <a:pt x="3148" y="119"/>
                    <a:pt x="2902" y="1"/>
                    <a:pt x="26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7"/>
            <p:cNvSpPr/>
            <p:nvPr/>
          </p:nvSpPr>
          <p:spPr>
            <a:xfrm>
              <a:off x="7875730" y="2549695"/>
              <a:ext cx="53579" cy="44520"/>
            </a:xfrm>
            <a:custGeom>
              <a:rect b="b" l="l" r="r" t="t"/>
              <a:pathLst>
                <a:path extrusionOk="0" h="1214" w="1461">
                  <a:moveTo>
                    <a:pt x="1461" y="1"/>
                  </a:moveTo>
                  <a:lnTo>
                    <a:pt x="1461" y="1"/>
                  </a:lnTo>
                  <a:cubicBezTo>
                    <a:pt x="1256" y="102"/>
                    <a:pt x="1025" y="159"/>
                    <a:pt x="783" y="159"/>
                  </a:cubicBezTo>
                  <a:lnTo>
                    <a:pt x="0" y="159"/>
                  </a:lnTo>
                  <a:lnTo>
                    <a:pt x="0" y="1213"/>
                  </a:lnTo>
                  <a:lnTo>
                    <a:pt x="783" y="1213"/>
                  </a:lnTo>
                  <a:cubicBezTo>
                    <a:pt x="924" y="1213"/>
                    <a:pt x="1065" y="1200"/>
                    <a:pt x="1201" y="1177"/>
                  </a:cubicBezTo>
                  <a:cubicBezTo>
                    <a:pt x="1210" y="1142"/>
                    <a:pt x="1218" y="1112"/>
                    <a:pt x="1226" y="1079"/>
                  </a:cubicBezTo>
                  <a:lnTo>
                    <a:pt x="146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7"/>
            <p:cNvSpPr/>
            <p:nvPr/>
          </p:nvSpPr>
          <p:spPr>
            <a:xfrm>
              <a:off x="7896157" y="2451889"/>
              <a:ext cx="54422" cy="38689"/>
            </a:xfrm>
            <a:custGeom>
              <a:rect b="b" l="l" r="r" t="t"/>
              <a:pathLst>
                <a:path extrusionOk="0" h="1055" w="1484">
                  <a:moveTo>
                    <a:pt x="1" y="1"/>
                  </a:moveTo>
                  <a:lnTo>
                    <a:pt x="1" y="1055"/>
                  </a:lnTo>
                  <a:lnTo>
                    <a:pt x="1255" y="1055"/>
                  </a:lnTo>
                  <a:lnTo>
                    <a:pt x="148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7"/>
            <p:cNvSpPr/>
            <p:nvPr/>
          </p:nvSpPr>
          <p:spPr>
            <a:xfrm>
              <a:off x="7553452" y="2412686"/>
              <a:ext cx="374793" cy="221649"/>
            </a:xfrm>
            <a:custGeom>
              <a:rect b="b" l="l" r="r" t="t"/>
              <a:pathLst>
                <a:path extrusionOk="0" h="6044" w="10220">
                  <a:moveTo>
                    <a:pt x="760" y="1"/>
                  </a:moveTo>
                  <a:cubicBezTo>
                    <a:pt x="325" y="1"/>
                    <a:pt x="0" y="405"/>
                    <a:pt x="92" y="831"/>
                  </a:cubicBezTo>
                  <a:lnTo>
                    <a:pt x="924" y="4659"/>
                  </a:lnTo>
                  <a:cubicBezTo>
                    <a:pt x="1102" y="5466"/>
                    <a:pt x="1816" y="6043"/>
                    <a:pt x="2642" y="6043"/>
                  </a:cubicBezTo>
                  <a:lnTo>
                    <a:pt x="7578" y="6043"/>
                  </a:lnTo>
                  <a:cubicBezTo>
                    <a:pt x="8404" y="6043"/>
                    <a:pt x="9120" y="5468"/>
                    <a:pt x="9296" y="4659"/>
                  </a:cubicBezTo>
                  <a:lnTo>
                    <a:pt x="10130" y="831"/>
                  </a:lnTo>
                  <a:cubicBezTo>
                    <a:pt x="10220" y="405"/>
                    <a:pt x="9895" y="1"/>
                    <a:pt x="9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7"/>
            <p:cNvSpPr/>
            <p:nvPr/>
          </p:nvSpPr>
          <p:spPr>
            <a:xfrm>
              <a:off x="7553452" y="2412686"/>
              <a:ext cx="124026" cy="221649"/>
            </a:xfrm>
            <a:custGeom>
              <a:rect b="b" l="l" r="r" t="t"/>
              <a:pathLst>
                <a:path extrusionOk="0" h="6044" w="3382">
                  <a:moveTo>
                    <a:pt x="760" y="1"/>
                  </a:moveTo>
                  <a:cubicBezTo>
                    <a:pt x="325" y="1"/>
                    <a:pt x="0" y="405"/>
                    <a:pt x="92" y="831"/>
                  </a:cubicBezTo>
                  <a:lnTo>
                    <a:pt x="926" y="4659"/>
                  </a:lnTo>
                  <a:cubicBezTo>
                    <a:pt x="1102" y="5466"/>
                    <a:pt x="1816" y="6043"/>
                    <a:pt x="2644" y="6043"/>
                  </a:cubicBezTo>
                  <a:lnTo>
                    <a:pt x="3381" y="6043"/>
                  </a:lnTo>
                  <a:cubicBezTo>
                    <a:pt x="2553" y="6043"/>
                    <a:pt x="1839" y="5466"/>
                    <a:pt x="1663" y="4659"/>
                  </a:cubicBezTo>
                  <a:lnTo>
                    <a:pt x="831" y="831"/>
                  </a:lnTo>
                  <a:cubicBezTo>
                    <a:pt x="737" y="403"/>
                    <a:pt x="1062" y="1"/>
                    <a:pt x="1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7"/>
            <p:cNvSpPr/>
            <p:nvPr/>
          </p:nvSpPr>
          <p:spPr>
            <a:xfrm>
              <a:off x="7614219" y="2507778"/>
              <a:ext cx="68284" cy="54275"/>
            </a:xfrm>
            <a:custGeom>
              <a:rect b="b" l="l" r="r" t="t"/>
              <a:pathLst>
                <a:path extrusionOk="0" h="1480" w="1862">
                  <a:moveTo>
                    <a:pt x="932" y="0"/>
                  </a:moveTo>
                  <a:cubicBezTo>
                    <a:pt x="418" y="0"/>
                    <a:pt x="0" y="330"/>
                    <a:pt x="0" y="739"/>
                  </a:cubicBezTo>
                  <a:cubicBezTo>
                    <a:pt x="0" y="1148"/>
                    <a:pt x="418" y="1480"/>
                    <a:pt x="932" y="1480"/>
                  </a:cubicBezTo>
                  <a:cubicBezTo>
                    <a:pt x="1446" y="1480"/>
                    <a:pt x="1862" y="1148"/>
                    <a:pt x="1862" y="739"/>
                  </a:cubicBezTo>
                  <a:cubicBezTo>
                    <a:pt x="1862" y="330"/>
                    <a:pt x="1446" y="0"/>
                    <a:pt x="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7"/>
            <p:cNvSpPr/>
            <p:nvPr/>
          </p:nvSpPr>
          <p:spPr>
            <a:xfrm>
              <a:off x="7799048" y="2507778"/>
              <a:ext cx="68284" cy="54275"/>
            </a:xfrm>
            <a:custGeom>
              <a:rect b="b" l="l" r="r" t="t"/>
              <a:pathLst>
                <a:path extrusionOk="0" h="1480" w="1862">
                  <a:moveTo>
                    <a:pt x="932" y="0"/>
                  </a:moveTo>
                  <a:cubicBezTo>
                    <a:pt x="419" y="0"/>
                    <a:pt x="1" y="330"/>
                    <a:pt x="1" y="739"/>
                  </a:cubicBezTo>
                  <a:cubicBezTo>
                    <a:pt x="1" y="1148"/>
                    <a:pt x="419" y="1480"/>
                    <a:pt x="932" y="1480"/>
                  </a:cubicBezTo>
                  <a:cubicBezTo>
                    <a:pt x="1446" y="1480"/>
                    <a:pt x="1862" y="1148"/>
                    <a:pt x="1862" y="739"/>
                  </a:cubicBezTo>
                  <a:cubicBezTo>
                    <a:pt x="1862" y="330"/>
                    <a:pt x="1446" y="0"/>
                    <a:pt x="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7"/>
            <p:cNvSpPr/>
            <p:nvPr/>
          </p:nvSpPr>
          <p:spPr>
            <a:xfrm>
              <a:off x="7645354" y="2482291"/>
              <a:ext cx="46134" cy="29778"/>
            </a:xfrm>
            <a:custGeom>
              <a:rect b="b" l="l" r="r" t="t"/>
              <a:pathLst>
                <a:path extrusionOk="0" h="812" w="1258">
                  <a:moveTo>
                    <a:pt x="629" y="0"/>
                  </a:moveTo>
                  <a:cubicBezTo>
                    <a:pt x="283" y="0"/>
                    <a:pt x="1" y="283"/>
                    <a:pt x="1" y="628"/>
                  </a:cubicBezTo>
                  <a:cubicBezTo>
                    <a:pt x="1" y="728"/>
                    <a:pt x="83" y="812"/>
                    <a:pt x="186" y="812"/>
                  </a:cubicBezTo>
                  <a:cubicBezTo>
                    <a:pt x="285" y="812"/>
                    <a:pt x="369" y="731"/>
                    <a:pt x="369" y="628"/>
                  </a:cubicBezTo>
                  <a:cubicBezTo>
                    <a:pt x="369" y="487"/>
                    <a:pt x="484" y="371"/>
                    <a:pt x="627" y="371"/>
                  </a:cubicBezTo>
                  <a:cubicBezTo>
                    <a:pt x="768" y="371"/>
                    <a:pt x="885" y="485"/>
                    <a:pt x="885" y="628"/>
                  </a:cubicBezTo>
                  <a:cubicBezTo>
                    <a:pt x="885" y="728"/>
                    <a:pt x="965" y="812"/>
                    <a:pt x="1068" y="812"/>
                  </a:cubicBezTo>
                  <a:cubicBezTo>
                    <a:pt x="1169" y="812"/>
                    <a:pt x="1251" y="731"/>
                    <a:pt x="1257" y="628"/>
                  </a:cubicBezTo>
                  <a:cubicBezTo>
                    <a:pt x="1257" y="283"/>
                    <a:pt x="975" y="0"/>
                    <a:pt x="6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7"/>
            <p:cNvSpPr/>
            <p:nvPr/>
          </p:nvSpPr>
          <p:spPr>
            <a:xfrm>
              <a:off x="7790357" y="2482291"/>
              <a:ext cx="46134" cy="29778"/>
            </a:xfrm>
            <a:custGeom>
              <a:rect b="b" l="l" r="r" t="t"/>
              <a:pathLst>
                <a:path extrusionOk="0" h="812" w="1258">
                  <a:moveTo>
                    <a:pt x="629" y="0"/>
                  </a:moveTo>
                  <a:cubicBezTo>
                    <a:pt x="283" y="0"/>
                    <a:pt x="1" y="283"/>
                    <a:pt x="1" y="628"/>
                  </a:cubicBezTo>
                  <a:cubicBezTo>
                    <a:pt x="1" y="728"/>
                    <a:pt x="83" y="812"/>
                    <a:pt x="186" y="812"/>
                  </a:cubicBezTo>
                  <a:cubicBezTo>
                    <a:pt x="285" y="812"/>
                    <a:pt x="369" y="731"/>
                    <a:pt x="369" y="628"/>
                  </a:cubicBezTo>
                  <a:cubicBezTo>
                    <a:pt x="369" y="487"/>
                    <a:pt x="484" y="371"/>
                    <a:pt x="627" y="371"/>
                  </a:cubicBezTo>
                  <a:cubicBezTo>
                    <a:pt x="768" y="371"/>
                    <a:pt x="885" y="485"/>
                    <a:pt x="885" y="628"/>
                  </a:cubicBezTo>
                  <a:cubicBezTo>
                    <a:pt x="885" y="728"/>
                    <a:pt x="967" y="812"/>
                    <a:pt x="1068" y="812"/>
                  </a:cubicBezTo>
                  <a:cubicBezTo>
                    <a:pt x="1171" y="812"/>
                    <a:pt x="1255" y="731"/>
                    <a:pt x="1257" y="628"/>
                  </a:cubicBezTo>
                  <a:cubicBezTo>
                    <a:pt x="1257" y="283"/>
                    <a:pt x="974" y="0"/>
                    <a:pt x="6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7"/>
            <p:cNvSpPr/>
            <p:nvPr/>
          </p:nvSpPr>
          <p:spPr>
            <a:xfrm>
              <a:off x="7716021" y="2517496"/>
              <a:ext cx="49471" cy="21453"/>
            </a:xfrm>
            <a:custGeom>
              <a:rect b="b" l="l" r="r" t="t"/>
              <a:pathLst>
                <a:path extrusionOk="0" h="585" w="1349">
                  <a:moveTo>
                    <a:pt x="1142" y="0"/>
                  </a:moveTo>
                  <a:cubicBezTo>
                    <a:pt x="1090" y="0"/>
                    <a:pt x="1039" y="22"/>
                    <a:pt x="1003" y="64"/>
                  </a:cubicBezTo>
                  <a:cubicBezTo>
                    <a:pt x="920" y="159"/>
                    <a:pt x="800" y="214"/>
                    <a:pt x="674" y="214"/>
                  </a:cubicBezTo>
                  <a:cubicBezTo>
                    <a:pt x="546" y="214"/>
                    <a:pt x="428" y="159"/>
                    <a:pt x="344" y="64"/>
                  </a:cubicBezTo>
                  <a:cubicBezTo>
                    <a:pt x="308" y="22"/>
                    <a:pt x="257" y="2"/>
                    <a:pt x="206" y="2"/>
                  </a:cubicBezTo>
                  <a:cubicBezTo>
                    <a:pt x="163" y="2"/>
                    <a:pt x="119" y="17"/>
                    <a:pt x="84" y="46"/>
                  </a:cubicBezTo>
                  <a:cubicBezTo>
                    <a:pt x="8" y="115"/>
                    <a:pt x="0" y="232"/>
                    <a:pt x="67" y="308"/>
                  </a:cubicBezTo>
                  <a:cubicBezTo>
                    <a:pt x="220" y="484"/>
                    <a:pt x="441" y="585"/>
                    <a:pt x="676" y="585"/>
                  </a:cubicBezTo>
                  <a:cubicBezTo>
                    <a:pt x="909" y="585"/>
                    <a:pt x="1132" y="482"/>
                    <a:pt x="1279" y="308"/>
                  </a:cubicBezTo>
                  <a:cubicBezTo>
                    <a:pt x="1348" y="232"/>
                    <a:pt x="1339" y="113"/>
                    <a:pt x="1262" y="46"/>
                  </a:cubicBezTo>
                  <a:cubicBezTo>
                    <a:pt x="1228" y="15"/>
                    <a:pt x="1185" y="0"/>
                    <a:pt x="1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 name="Google Shape;2026;p37"/>
          <p:cNvGrpSpPr/>
          <p:nvPr/>
        </p:nvGrpSpPr>
        <p:grpSpPr>
          <a:xfrm>
            <a:off x="3386711" y="6185516"/>
            <a:ext cx="454152" cy="448175"/>
            <a:chOff x="6575837" y="2222466"/>
            <a:chExt cx="454152" cy="448175"/>
          </a:xfrm>
        </p:grpSpPr>
        <p:sp>
          <p:nvSpPr>
            <p:cNvPr id="2027" name="Google Shape;2027;p37"/>
            <p:cNvSpPr/>
            <p:nvPr/>
          </p:nvSpPr>
          <p:spPr>
            <a:xfrm>
              <a:off x="6575837" y="2435313"/>
              <a:ext cx="238995" cy="235327"/>
            </a:xfrm>
            <a:custGeom>
              <a:rect b="b" l="l" r="r" t="t"/>
              <a:pathLst>
                <a:path extrusionOk="0" h="6417" w="6517">
                  <a:moveTo>
                    <a:pt x="1520" y="0"/>
                  </a:moveTo>
                  <a:lnTo>
                    <a:pt x="378" y="754"/>
                  </a:lnTo>
                  <a:cubicBezTo>
                    <a:pt x="48" y="968"/>
                    <a:pt x="0" y="1432"/>
                    <a:pt x="279" y="1711"/>
                  </a:cubicBezTo>
                  <a:lnTo>
                    <a:pt x="4802" y="6234"/>
                  </a:lnTo>
                  <a:cubicBezTo>
                    <a:pt x="4924" y="6357"/>
                    <a:pt x="5083" y="6416"/>
                    <a:pt x="5240" y="6416"/>
                  </a:cubicBezTo>
                  <a:cubicBezTo>
                    <a:pt x="5440" y="6416"/>
                    <a:pt x="5640" y="6321"/>
                    <a:pt x="5762" y="6138"/>
                  </a:cubicBezTo>
                  <a:lnTo>
                    <a:pt x="6516" y="4995"/>
                  </a:lnTo>
                  <a:lnTo>
                    <a:pt x="4451" y="2064"/>
                  </a:lnTo>
                  <a:lnTo>
                    <a:pt x="15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7"/>
            <p:cNvSpPr/>
            <p:nvPr/>
          </p:nvSpPr>
          <p:spPr>
            <a:xfrm>
              <a:off x="6733859" y="2600339"/>
              <a:ext cx="80826" cy="70265"/>
            </a:xfrm>
            <a:custGeom>
              <a:rect b="b" l="l" r="r" t="t"/>
              <a:pathLst>
                <a:path extrusionOk="0" h="1916" w="2204">
                  <a:moveTo>
                    <a:pt x="1713" y="0"/>
                  </a:moveTo>
                  <a:lnTo>
                    <a:pt x="959" y="1144"/>
                  </a:lnTo>
                  <a:cubicBezTo>
                    <a:pt x="837" y="1328"/>
                    <a:pt x="640" y="1423"/>
                    <a:pt x="440" y="1423"/>
                  </a:cubicBezTo>
                  <a:cubicBezTo>
                    <a:pt x="283" y="1423"/>
                    <a:pt x="124" y="1363"/>
                    <a:pt x="0" y="1241"/>
                  </a:cubicBezTo>
                  <a:lnTo>
                    <a:pt x="0" y="1241"/>
                  </a:lnTo>
                  <a:lnTo>
                    <a:pt x="493" y="1734"/>
                  </a:lnTo>
                  <a:cubicBezTo>
                    <a:pt x="616" y="1856"/>
                    <a:pt x="774" y="1916"/>
                    <a:pt x="932" y="1916"/>
                  </a:cubicBezTo>
                  <a:cubicBezTo>
                    <a:pt x="1132" y="1916"/>
                    <a:pt x="1330" y="1820"/>
                    <a:pt x="1449" y="1636"/>
                  </a:cubicBezTo>
                  <a:lnTo>
                    <a:pt x="2204" y="493"/>
                  </a:lnTo>
                  <a:lnTo>
                    <a:pt x="17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7"/>
            <p:cNvSpPr/>
            <p:nvPr/>
          </p:nvSpPr>
          <p:spPr>
            <a:xfrm>
              <a:off x="6772585" y="2222466"/>
              <a:ext cx="257404" cy="254947"/>
            </a:xfrm>
            <a:custGeom>
              <a:rect b="b" l="l" r="r" t="t"/>
              <a:pathLst>
                <a:path extrusionOk="0" h="6952" w="7019">
                  <a:moveTo>
                    <a:pt x="6262" y="1"/>
                  </a:moveTo>
                  <a:cubicBezTo>
                    <a:pt x="6086" y="1"/>
                    <a:pt x="5910" y="68"/>
                    <a:pt x="5775" y="203"/>
                  </a:cubicBezTo>
                  <a:lnTo>
                    <a:pt x="0" y="5978"/>
                  </a:lnTo>
                  <a:lnTo>
                    <a:pt x="974" y="6952"/>
                  </a:lnTo>
                  <a:lnTo>
                    <a:pt x="6749" y="1176"/>
                  </a:lnTo>
                  <a:cubicBezTo>
                    <a:pt x="7018" y="907"/>
                    <a:pt x="7018" y="472"/>
                    <a:pt x="6749" y="203"/>
                  </a:cubicBezTo>
                  <a:cubicBezTo>
                    <a:pt x="6614" y="68"/>
                    <a:pt x="6438" y="1"/>
                    <a:pt x="62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7"/>
            <p:cNvSpPr/>
            <p:nvPr/>
          </p:nvSpPr>
          <p:spPr>
            <a:xfrm>
              <a:off x="6772585" y="2399521"/>
              <a:ext cx="77966" cy="77892"/>
            </a:xfrm>
            <a:custGeom>
              <a:rect b="b" l="l" r="r" t="t"/>
              <a:pathLst>
                <a:path extrusionOk="0" h="2124" w="2126">
                  <a:moveTo>
                    <a:pt x="1151" y="1"/>
                  </a:moveTo>
                  <a:lnTo>
                    <a:pt x="0" y="1150"/>
                  </a:lnTo>
                  <a:lnTo>
                    <a:pt x="974" y="2124"/>
                  </a:lnTo>
                  <a:lnTo>
                    <a:pt x="2125" y="972"/>
                  </a:lnTo>
                  <a:cubicBezTo>
                    <a:pt x="2024" y="766"/>
                    <a:pt x="1888" y="573"/>
                    <a:pt x="1718" y="405"/>
                  </a:cubicBezTo>
                  <a:cubicBezTo>
                    <a:pt x="1548" y="235"/>
                    <a:pt x="1358" y="102"/>
                    <a:pt x="11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7"/>
            <p:cNvSpPr/>
            <p:nvPr/>
          </p:nvSpPr>
          <p:spPr>
            <a:xfrm>
              <a:off x="6729091" y="2418957"/>
              <a:ext cx="106864" cy="101950"/>
            </a:xfrm>
            <a:custGeom>
              <a:rect b="b" l="l" r="r" t="t"/>
              <a:pathLst>
                <a:path extrusionOk="0" h="2780" w="2914">
                  <a:moveTo>
                    <a:pt x="1422" y="0"/>
                  </a:moveTo>
                  <a:cubicBezTo>
                    <a:pt x="1074" y="0"/>
                    <a:pt x="726" y="133"/>
                    <a:pt x="461" y="398"/>
                  </a:cubicBezTo>
                  <a:lnTo>
                    <a:pt x="1" y="859"/>
                  </a:lnTo>
                  <a:lnTo>
                    <a:pt x="1921" y="2779"/>
                  </a:lnTo>
                  <a:lnTo>
                    <a:pt x="2381" y="2319"/>
                  </a:lnTo>
                  <a:cubicBezTo>
                    <a:pt x="2914" y="1786"/>
                    <a:pt x="2914" y="927"/>
                    <a:pt x="2381" y="398"/>
                  </a:cubicBezTo>
                  <a:cubicBezTo>
                    <a:pt x="2117" y="133"/>
                    <a:pt x="1769" y="0"/>
                    <a:pt x="14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7"/>
            <p:cNvSpPr/>
            <p:nvPr/>
          </p:nvSpPr>
          <p:spPr>
            <a:xfrm>
              <a:off x="6631506" y="2410046"/>
              <a:ext cx="214351" cy="208373"/>
            </a:xfrm>
            <a:custGeom>
              <a:rect b="b" l="l" r="r" t="t"/>
              <a:pathLst>
                <a:path extrusionOk="0" h="5682" w="5845">
                  <a:moveTo>
                    <a:pt x="1555" y="1"/>
                  </a:moveTo>
                  <a:cubicBezTo>
                    <a:pt x="1228" y="1"/>
                    <a:pt x="898" y="94"/>
                    <a:pt x="609" y="286"/>
                  </a:cubicBezTo>
                  <a:lnTo>
                    <a:pt x="0" y="687"/>
                  </a:lnTo>
                  <a:lnTo>
                    <a:pt x="4995" y="5682"/>
                  </a:lnTo>
                  <a:lnTo>
                    <a:pt x="5395" y="5073"/>
                  </a:lnTo>
                  <a:cubicBezTo>
                    <a:pt x="5844" y="4391"/>
                    <a:pt x="5754" y="3488"/>
                    <a:pt x="5176" y="2911"/>
                  </a:cubicBezTo>
                  <a:lnTo>
                    <a:pt x="2770" y="506"/>
                  </a:lnTo>
                  <a:cubicBezTo>
                    <a:pt x="2438" y="173"/>
                    <a:pt x="1998" y="1"/>
                    <a:pt x="1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7"/>
            <p:cNvSpPr/>
            <p:nvPr/>
          </p:nvSpPr>
          <p:spPr>
            <a:xfrm>
              <a:off x="6796642" y="2498720"/>
              <a:ext cx="49214" cy="119699"/>
            </a:xfrm>
            <a:custGeom>
              <a:rect b="b" l="l" r="r" t="t"/>
              <a:pathLst>
                <a:path extrusionOk="0" h="3264" w="1342">
                  <a:moveTo>
                    <a:pt x="182" y="1"/>
                  </a:moveTo>
                  <a:lnTo>
                    <a:pt x="187" y="6"/>
                  </a:lnTo>
                  <a:lnTo>
                    <a:pt x="187" y="6"/>
                  </a:lnTo>
                  <a:cubicBezTo>
                    <a:pt x="185" y="4"/>
                    <a:pt x="184" y="3"/>
                    <a:pt x="182" y="1"/>
                  </a:cubicBezTo>
                  <a:close/>
                  <a:moveTo>
                    <a:pt x="187" y="6"/>
                  </a:moveTo>
                  <a:cubicBezTo>
                    <a:pt x="759" y="582"/>
                    <a:pt x="851" y="1482"/>
                    <a:pt x="402" y="2164"/>
                  </a:cubicBezTo>
                  <a:lnTo>
                    <a:pt x="1" y="2771"/>
                  </a:lnTo>
                  <a:lnTo>
                    <a:pt x="492" y="3264"/>
                  </a:lnTo>
                  <a:lnTo>
                    <a:pt x="892" y="2655"/>
                  </a:lnTo>
                  <a:cubicBezTo>
                    <a:pt x="1341" y="1973"/>
                    <a:pt x="1251" y="1070"/>
                    <a:pt x="673" y="493"/>
                  </a:cubicBezTo>
                  <a:lnTo>
                    <a:pt x="187" y="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7"/>
            <p:cNvSpPr/>
            <p:nvPr/>
          </p:nvSpPr>
          <p:spPr>
            <a:xfrm>
              <a:off x="6600261" y="2479980"/>
              <a:ext cx="42467" cy="41843"/>
            </a:xfrm>
            <a:custGeom>
              <a:rect b="b" l="l" r="r" t="t"/>
              <a:pathLst>
                <a:path extrusionOk="0" h="1141" w="1158">
                  <a:moveTo>
                    <a:pt x="956" y="1"/>
                  </a:moveTo>
                  <a:cubicBezTo>
                    <a:pt x="909" y="1"/>
                    <a:pt x="862" y="18"/>
                    <a:pt x="825" y="54"/>
                  </a:cubicBezTo>
                  <a:lnTo>
                    <a:pt x="1" y="878"/>
                  </a:lnTo>
                  <a:lnTo>
                    <a:pt x="260" y="1140"/>
                  </a:lnTo>
                  <a:lnTo>
                    <a:pt x="1087" y="313"/>
                  </a:lnTo>
                  <a:cubicBezTo>
                    <a:pt x="1158" y="243"/>
                    <a:pt x="1158" y="126"/>
                    <a:pt x="1087" y="54"/>
                  </a:cubicBezTo>
                  <a:cubicBezTo>
                    <a:pt x="1051" y="18"/>
                    <a:pt x="1003" y="1"/>
                    <a:pt x="9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7"/>
            <p:cNvSpPr/>
            <p:nvPr/>
          </p:nvSpPr>
          <p:spPr>
            <a:xfrm>
              <a:off x="6664254" y="2543937"/>
              <a:ext cx="42467" cy="41880"/>
            </a:xfrm>
            <a:custGeom>
              <a:rect b="b" l="l" r="r" t="t"/>
              <a:pathLst>
                <a:path extrusionOk="0" h="1142" w="1158">
                  <a:moveTo>
                    <a:pt x="956" y="0"/>
                  </a:moveTo>
                  <a:cubicBezTo>
                    <a:pt x="909" y="0"/>
                    <a:pt x="862" y="18"/>
                    <a:pt x="825" y="55"/>
                  </a:cubicBezTo>
                  <a:lnTo>
                    <a:pt x="1" y="879"/>
                  </a:lnTo>
                  <a:lnTo>
                    <a:pt x="260" y="1141"/>
                  </a:lnTo>
                  <a:lnTo>
                    <a:pt x="1085" y="314"/>
                  </a:lnTo>
                  <a:cubicBezTo>
                    <a:pt x="1158" y="244"/>
                    <a:pt x="1158" y="125"/>
                    <a:pt x="1085" y="55"/>
                  </a:cubicBezTo>
                  <a:cubicBezTo>
                    <a:pt x="1050" y="18"/>
                    <a:pt x="1003" y="0"/>
                    <a:pt x="9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7"/>
            <p:cNvSpPr/>
            <p:nvPr/>
          </p:nvSpPr>
          <p:spPr>
            <a:xfrm>
              <a:off x="6632202" y="2511995"/>
              <a:ext cx="42467" cy="41807"/>
            </a:xfrm>
            <a:custGeom>
              <a:rect b="b" l="l" r="r" t="t"/>
              <a:pathLst>
                <a:path extrusionOk="0" h="1140" w="1158">
                  <a:moveTo>
                    <a:pt x="956" y="1"/>
                  </a:moveTo>
                  <a:cubicBezTo>
                    <a:pt x="909" y="1"/>
                    <a:pt x="862" y="19"/>
                    <a:pt x="827" y="55"/>
                  </a:cubicBezTo>
                  <a:lnTo>
                    <a:pt x="0" y="880"/>
                  </a:lnTo>
                  <a:lnTo>
                    <a:pt x="260" y="1140"/>
                  </a:lnTo>
                  <a:lnTo>
                    <a:pt x="1087" y="315"/>
                  </a:lnTo>
                  <a:cubicBezTo>
                    <a:pt x="1157" y="242"/>
                    <a:pt x="1157" y="126"/>
                    <a:pt x="1087" y="55"/>
                  </a:cubicBezTo>
                  <a:cubicBezTo>
                    <a:pt x="1050" y="19"/>
                    <a:pt x="1003" y="1"/>
                    <a:pt x="9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7"/>
            <p:cNvSpPr/>
            <p:nvPr/>
          </p:nvSpPr>
          <p:spPr>
            <a:xfrm>
              <a:off x="6728174" y="2607930"/>
              <a:ext cx="42540" cy="41807"/>
            </a:xfrm>
            <a:custGeom>
              <a:rect b="b" l="l" r="r" t="t"/>
              <a:pathLst>
                <a:path extrusionOk="0" h="1140" w="1160">
                  <a:moveTo>
                    <a:pt x="957" y="0"/>
                  </a:moveTo>
                  <a:cubicBezTo>
                    <a:pt x="910" y="0"/>
                    <a:pt x="863" y="18"/>
                    <a:pt x="827" y="55"/>
                  </a:cubicBezTo>
                  <a:lnTo>
                    <a:pt x="1" y="879"/>
                  </a:lnTo>
                  <a:lnTo>
                    <a:pt x="262" y="1139"/>
                  </a:lnTo>
                  <a:lnTo>
                    <a:pt x="1087" y="314"/>
                  </a:lnTo>
                  <a:cubicBezTo>
                    <a:pt x="1160" y="242"/>
                    <a:pt x="1160" y="125"/>
                    <a:pt x="1087" y="55"/>
                  </a:cubicBezTo>
                  <a:cubicBezTo>
                    <a:pt x="1052" y="18"/>
                    <a:pt x="1004" y="0"/>
                    <a:pt x="9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7"/>
            <p:cNvSpPr/>
            <p:nvPr/>
          </p:nvSpPr>
          <p:spPr>
            <a:xfrm>
              <a:off x="6696196" y="2575989"/>
              <a:ext cx="42467" cy="41807"/>
            </a:xfrm>
            <a:custGeom>
              <a:rect b="b" l="l" r="r" t="t"/>
              <a:pathLst>
                <a:path extrusionOk="0" h="1140" w="1158">
                  <a:moveTo>
                    <a:pt x="956" y="0"/>
                  </a:moveTo>
                  <a:cubicBezTo>
                    <a:pt x="909" y="0"/>
                    <a:pt x="861" y="18"/>
                    <a:pt x="825" y="53"/>
                  </a:cubicBezTo>
                  <a:lnTo>
                    <a:pt x="0" y="880"/>
                  </a:lnTo>
                  <a:lnTo>
                    <a:pt x="260" y="1140"/>
                  </a:lnTo>
                  <a:lnTo>
                    <a:pt x="1087" y="315"/>
                  </a:lnTo>
                  <a:cubicBezTo>
                    <a:pt x="1157" y="242"/>
                    <a:pt x="1157" y="126"/>
                    <a:pt x="1087" y="53"/>
                  </a:cubicBezTo>
                  <a:cubicBezTo>
                    <a:pt x="1050" y="18"/>
                    <a:pt x="1003" y="0"/>
                    <a:pt x="9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7"/>
            <p:cNvSpPr/>
            <p:nvPr/>
          </p:nvSpPr>
          <p:spPr>
            <a:xfrm>
              <a:off x="6692419" y="2442941"/>
              <a:ext cx="23690" cy="22334"/>
            </a:xfrm>
            <a:custGeom>
              <a:rect b="b" l="l" r="r" t="t"/>
              <a:pathLst>
                <a:path extrusionOk="0" h="609" w="646">
                  <a:moveTo>
                    <a:pt x="443" y="1"/>
                  </a:moveTo>
                  <a:cubicBezTo>
                    <a:pt x="396" y="1"/>
                    <a:pt x="349" y="18"/>
                    <a:pt x="313" y="54"/>
                  </a:cubicBezTo>
                  <a:lnTo>
                    <a:pt x="73" y="296"/>
                  </a:lnTo>
                  <a:cubicBezTo>
                    <a:pt x="0" y="367"/>
                    <a:pt x="0" y="483"/>
                    <a:pt x="73" y="556"/>
                  </a:cubicBezTo>
                  <a:cubicBezTo>
                    <a:pt x="109" y="591"/>
                    <a:pt x="157" y="609"/>
                    <a:pt x="204" y="609"/>
                  </a:cubicBezTo>
                  <a:cubicBezTo>
                    <a:pt x="251" y="609"/>
                    <a:pt x="298" y="591"/>
                    <a:pt x="332" y="556"/>
                  </a:cubicBezTo>
                  <a:lnTo>
                    <a:pt x="573" y="315"/>
                  </a:lnTo>
                  <a:cubicBezTo>
                    <a:pt x="645" y="243"/>
                    <a:pt x="645" y="126"/>
                    <a:pt x="573" y="54"/>
                  </a:cubicBezTo>
                  <a:cubicBezTo>
                    <a:pt x="538" y="18"/>
                    <a:pt x="490" y="1"/>
                    <a:pt x="4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7"/>
            <p:cNvSpPr/>
            <p:nvPr/>
          </p:nvSpPr>
          <p:spPr>
            <a:xfrm>
              <a:off x="6784063" y="2534585"/>
              <a:ext cx="23617" cy="22334"/>
            </a:xfrm>
            <a:custGeom>
              <a:rect b="b" l="l" r="r" t="t"/>
              <a:pathLst>
                <a:path extrusionOk="0" h="609" w="644">
                  <a:moveTo>
                    <a:pt x="442" y="1"/>
                  </a:moveTo>
                  <a:cubicBezTo>
                    <a:pt x="395" y="1"/>
                    <a:pt x="349" y="19"/>
                    <a:pt x="313" y="54"/>
                  </a:cubicBezTo>
                  <a:lnTo>
                    <a:pt x="71" y="294"/>
                  </a:lnTo>
                  <a:cubicBezTo>
                    <a:pt x="0" y="367"/>
                    <a:pt x="0" y="483"/>
                    <a:pt x="71" y="556"/>
                  </a:cubicBezTo>
                  <a:cubicBezTo>
                    <a:pt x="107" y="591"/>
                    <a:pt x="154" y="609"/>
                    <a:pt x="202" y="609"/>
                  </a:cubicBezTo>
                  <a:cubicBezTo>
                    <a:pt x="249" y="609"/>
                    <a:pt x="296" y="591"/>
                    <a:pt x="332" y="556"/>
                  </a:cubicBezTo>
                  <a:lnTo>
                    <a:pt x="573" y="314"/>
                  </a:lnTo>
                  <a:cubicBezTo>
                    <a:pt x="644" y="243"/>
                    <a:pt x="644" y="126"/>
                    <a:pt x="573" y="54"/>
                  </a:cubicBezTo>
                  <a:cubicBezTo>
                    <a:pt x="537" y="19"/>
                    <a:pt x="489" y="1"/>
                    <a:pt x="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7"/>
            <p:cNvSpPr/>
            <p:nvPr/>
          </p:nvSpPr>
          <p:spPr>
            <a:xfrm>
              <a:off x="6726561" y="2485151"/>
              <a:ext cx="38433" cy="37809"/>
            </a:xfrm>
            <a:custGeom>
              <a:rect b="b" l="l" r="r" t="t"/>
              <a:pathLst>
                <a:path extrusionOk="0" h="1031" w="1048">
                  <a:moveTo>
                    <a:pt x="200" y="0"/>
                  </a:moveTo>
                  <a:cubicBezTo>
                    <a:pt x="104" y="0"/>
                    <a:pt x="22" y="75"/>
                    <a:pt x="14" y="172"/>
                  </a:cubicBezTo>
                  <a:cubicBezTo>
                    <a:pt x="1" y="403"/>
                    <a:pt x="83" y="631"/>
                    <a:pt x="249" y="797"/>
                  </a:cubicBezTo>
                  <a:cubicBezTo>
                    <a:pt x="396" y="946"/>
                    <a:pt x="596" y="1030"/>
                    <a:pt x="805" y="1030"/>
                  </a:cubicBezTo>
                  <a:cubicBezTo>
                    <a:pt x="827" y="1030"/>
                    <a:pt x="848" y="1029"/>
                    <a:pt x="869" y="1028"/>
                  </a:cubicBezTo>
                  <a:cubicBezTo>
                    <a:pt x="971" y="1020"/>
                    <a:pt x="1047" y="934"/>
                    <a:pt x="1041" y="831"/>
                  </a:cubicBezTo>
                  <a:cubicBezTo>
                    <a:pt x="1034" y="733"/>
                    <a:pt x="954" y="659"/>
                    <a:pt x="856" y="659"/>
                  </a:cubicBezTo>
                  <a:cubicBezTo>
                    <a:pt x="852" y="659"/>
                    <a:pt x="848" y="659"/>
                    <a:pt x="845" y="659"/>
                  </a:cubicBezTo>
                  <a:cubicBezTo>
                    <a:pt x="836" y="660"/>
                    <a:pt x="827" y="660"/>
                    <a:pt x="818" y="660"/>
                  </a:cubicBezTo>
                  <a:cubicBezTo>
                    <a:pt x="701" y="660"/>
                    <a:pt x="590" y="615"/>
                    <a:pt x="509" y="533"/>
                  </a:cubicBezTo>
                  <a:cubicBezTo>
                    <a:pt x="421" y="445"/>
                    <a:pt x="373" y="321"/>
                    <a:pt x="383" y="197"/>
                  </a:cubicBezTo>
                  <a:cubicBezTo>
                    <a:pt x="388" y="96"/>
                    <a:pt x="312" y="8"/>
                    <a:pt x="211" y="1"/>
                  </a:cubicBezTo>
                  <a:cubicBezTo>
                    <a:pt x="207" y="0"/>
                    <a:pt x="204"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 name="Google Shape;2042;p37"/>
          <p:cNvGrpSpPr/>
          <p:nvPr/>
        </p:nvGrpSpPr>
        <p:grpSpPr>
          <a:xfrm>
            <a:off x="3401333" y="2485828"/>
            <a:ext cx="424924" cy="448138"/>
            <a:chOff x="5614687" y="2222503"/>
            <a:chExt cx="424924" cy="448138"/>
          </a:xfrm>
        </p:grpSpPr>
        <p:sp>
          <p:nvSpPr>
            <p:cNvPr id="2043" name="Google Shape;2043;p37"/>
            <p:cNvSpPr/>
            <p:nvPr/>
          </p:nvSpPr>
          <p:spPr>
            <a:xfrm>
              <a:off x="5870148" y="2312130"/>
              <a:ext cx="123073" cy="123000"/>
            </a:xfrm>
            <a:custGeom>
              <a:rect b="b" l="l" r="r" t="t"/>
              <a:pathLst>
                <a:path extrusionOk="0" h="3354" w="3356">
                  <a:moveTo>
                    <a:pt x="1" y="1"/>
                  </a:moveTo>
                  <a:lnTo>
                    <a:pt x="1" y="851"/>
                  </a:lnTo>
                  <a:lnTo>
                    <a:pt x="2506" y="3353"/>
                  </a:lnTo>
                  <a:lnTo>
                    <a:pt x="3355" y="2504"/>
                  </a:lnTo>
                  <a:lnTo>
                    <a:pt x="8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7"/>
            <p:cNvSpPr/>
            <p:nvPr/>
          </p:nvSpPr>
          <p:spPr>
            <a:xfrm>
              <a:off x="5633794" y="2222503"/>
              <a:ext cx="267709" cy="254287"/>
            </a:xfrm>
            <a:custGeom>
              <a:rect b="b" l="l" r="r" t="t"/>
              <a:pathLst>
                <a:path extrusionOk="0" h="6934" w="7300">
                  <a:moveTo>
                    <a:pt x="3432" y="1"/>
                  </a:moveTo>
                  <a:cubicBezTo>
                    <a:pt x="2553" y="1"/>
                    <a:pt x="1675" y="335"/>
                    <a:pt x="1005" y="1004"/>
                  </a:cubicBezTo>
                  <a:cubicBezTo>
                    <a:pt x="356" y="1651"/>
                    <a:pt x="0" y="2512"/>
                    <a:pt x="0" y="3428"/>
                  </a:cubicBezTo>
                  <a:cubicBezTo>
                    <a:pt x="0" y="4345"/>
                    <a:pt x="359" y="5206"/>
                    <a:pt x="1005" y="5853"/>
                  </a:cubicBezTo>
                  <a:lnTo>
                    <a:pt x="2087" y="6933"/>
                  </a:lnTo>
                  <a:lnTo>
                    <a:pt x="2937" y="6084"/>
                  </a:lnTo>
                  <a:lnTo>
                    <a:pt x="1854" y="5003"/>
                  </a:lnTo>
                  <a:cubicBezTo>
                    <a:pt x="1434" y="4583"/>
                    <a:pt x="1201" y="4022"/>
                    <a:pt x="1201" y="3428"/>
                  </a:cubicBezTo>
                  <a:cubicBezTo>
                    <a:pt x="1201" y="2834"/>
                    <a:pt x="1432" y="2273"/>
                    <a:pt x="1854" y="1853"/>
                  </a:cubicBezTo>
                  <a:cubicBezTo>
                    <a:pt x="2289" y="1419"/>
                    <a:pt x="2860" y="1202"/>
                    <a:pt x="3431" y="1202"/>
                  </a:cubicBezTo>
                  <a:cubicBezTo>
                    <a:pt x="4003" y="1202"/>
                    <a:pt x="4574" y="1419"/>
                    <a:pt x="5008" y="1853"/>
                  </a:cubicBezTo>
                  <a:lnTo>
                    <a:pt x="6450" y="3295"/>
                  </a:lnTo>
                  <a:lnTo>
                    <a:pt x="7299" y="2445"/>
                  </a:lnTo>
                  <a:lnTo>
                    <a:pt x="5858" y="1004"/>
                  </a:lnTo>
                  <a:cubicBezTo>
                    <a:pt x="5189" y="335"/>
                    <a:pt x="4311" y="1"/>
                    <a:pt x="3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7"/>
            <p:cNvSpPr/>
            <p:nvPr/>
          </p:nvSpPr>
          <p:spPr>
            <a:xfrm>
              <a:off x="5661371" y="2405975"/>
              <a:ext cx="80129" cy="70815"/>
            </a:xfrm>
            <a:custGeom>
              <a:rect b="b" l="l" r="r" t="t"/>
              <a:pathLst>
                <a:path extrusionOk="0" h="1931" w="2185">
                  <a:moveTo>
                    <a:pt x="1102" y="0"/>
                  </a:moveTo>
                  <a:cubicBezTo>
                    <a:pt x="701" y="132"/>
                    <a:pt x="333" y="323"/>
                    <a:pt x="1" y="569"/>
                  </a:cubicBezTo>
                  <a:cubicBezTo>
                    <a:pt x="79" y="667"/>
                    <a:pt x="163" y="762"/>
                    <a:pt x="253" y="850"/>
                  </a:cubicBezTo>
                  <a:lnTo>
                    <a:pt x="1335" y="1930"/>
                  </a:lnTo>
                  <a:lnTo>
                    <a:pt x="2185" y="1081"/>
                  </a:lnTo>
                  <a:lnTo>
                    <a:pt x="1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7"/>
            <p:cNvSpPr/>
            <p:nvPr/>
          </p:nvSpPr>
          <p:spPr>
            <a:xfrm>
              <a:off x="5631190" y="2424238"/>
              <a:ext cx="344245" cy="243212"/>
            </a:xfrm>
            <a:custGeom>
              <a:rect b="b" l="l" r="r" t="t"/>
              <a:pathLst>
                <a:path extrusionOk="0" h="6632" w="9387">
                  <a:moveTo>
                    <a:pt x="3278" y="1"/>
                  </a:moveTo>
                  <a:cubicBezTo>
                    <a:pt x="2990" y="1"/>
                    <a:pt x="2702" y="41"/>
                    <a:pt x="2422" y="123"/>
                  </a:cubicBezTo>
                  <a:lnTo>
                    <a:pt x="2265" y="169"/>
                  </a:lnTo>
                  <a:cubicBezTo>
                    <a:pt x="923" y="552"/>
                    <a:pt x="1" y="1778"/>
                    <a:pt x="1" y="3174"/>
                  </a:cubicBezTo>
                  <a:lnTo>
                    <a:pt x="2084" y="6631"/>
                  </a:lnTo>
                  <a:lnTo>
                    <a:pt x="8539" y="6631"/>
                  </a:lnTo>
                  <a:cubicBezTo>
                    <a:pt x="9016" y="6631"/>
                    <a:pt x="9386" y="6215"/>
                    <a:pt x="9333" y="5741"/>
                  </a:cubicBezTo>
                  <a:cubicBezTo>
                    <a:pt x="9209" y="4625"/>
                    <a:pt x="8852" y="3718"/>
                    <a:pt x="8369" y="2983"/>
                  </a:cubicBezTo>
                  <a:lnTo>
                    <a:pt x="5776" y="1604"/>
                  </a:lnTo>
                  <a:lnTo>
                    <a:pt x="3489" y="8"/>
                  </a:lnTo>
                  <a:cubicBezTo>
                    <a:pt x="3419" y="3"/>
                    <a:pt x="3348" y="1"/>
                    <a:pt x="32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7"/>
            <p:cNvSpPr/>
            <p:nvPr/>
          </p:nvSpPr>
          <p:spPr>
            <a:xfrm>
              <a:off x="5631263" y="2424605"/>
              <a:ext cx="114088" cy="163706"/>
            </a:xfrm>
            <a:custGeom>
              <a:rect b="b" l="l" r="r" t="t"/>
              <a:pathLst>
                <a:path extrusionOk="0" h="4464" w="3111">
                  <a:moveTo>
                    <a:pt x="3111" y="0"/>
                  </a:moveTo>
                  <a:lnTo>
                    <a:pt x="3111" y="0"/>
                  </a:lnTo>
                  <a:cubicBezTo>
                    <a:pt x="2878" y="13"/>
                    <a:pt x="2647" y="50"/>
                    <a:pt x="2423" y="115"/>
                  </a:cubicBezTo>
                  <a:lnTo>
                    <a:pt x="2265" y="160"/>
                  </a:lnTo>
                  <a:cubicBezTo>
                    <a:pt x="923" y="544"/>
                    <a:pt x="1" y="1770"/>
                    <a:pt x="1" y="3166"/>
                  </a:cubicBezTo>
                  <a:lnTo>
                    <a:pt x="780" y="4464"/>
                  </a:lnTo>
                  <a:lnTo>
                    <a:pt x="1541" y="4464"/>
                  </a:lnTo>
                  <a:lnTo>
                    <a:pt x="736" y="3097"/>
                  </a:lnTo>
                  <a:cubicBezTo>
                    <a:pt x="736" y="1674"/>
                    <a:pt x="1660" y="424"/>
                    <a:pt x="3000" y="33"/>
                  </a:cubicBezTo>
                  <a:lnTo>
                    <a:pt x="31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7"/>
            <p:cNvSpPr/>
            <p:nvPr/>
          </p:nvSpPr>
          <p:spPr>
            <a:xfrm>
              <a:off x="5614687" y="2505944"/>
              <a:ext cx="164770" cy="164696"/>
            </a:xfrm>
            <a:custGeom>
              <a:rect b="b" l="l" r="r" t="t"/>
              <a:pathLst>
                <a:path extrusionOk="0" h="4491" w="4493">
                  <a:moveTo>
                    <a:pt x="2247" y="1"/>
                  </a:moveTo>
                  <a:cubicBezTo>
                    <a:pt x="1006" y="1"/>
                    <a:pt x="0" y="1005"/>
                    <a:pt x="0" y="2246"/>
                  </a:cubicBezTo>
                  <a:cubicBezTo>
                    <a:pt x="0" y="3485"/>
                    <a:pt x="1006" y="4491"/>
                    <a:pt x="2247" y="4491"/>
                  </a:cubicBezTo>
                  <a:cubicBezTo>
                    <a:pt x="3486" y="4491"/>
                    <a:pt x="4492" y="3485"/>
                    <a:pt x="4492" y="2246"/>
                  </a:cubicBezTo>
                  <a:cubicBezTo>
                    <a:pt x="4492" y="1005"/>
                    <a:pt x="3486" y="1"/>
                    <a:pt x="2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7"/>
            <p:cNvSpPr/>
            <p:nvPr/>
          </p:nvSpPr>
          <p:spPr>
            <a:xfrm>
              <a:off x="5655980" y="2547201"/>
              <a:ext cx="82183" cy="82146"/>
            </a:xfrm>
            <a:custGeom>
              <a:rect b="b" l="l" r="r" t="t"/>
              <a:pathLst>
                <a:path extrusionOk="0" h="2240" w="2241">
                  <a:moveTo>
                    <a:pt x="1121" y="0"/>
                  </a:moveTo>
                  <a:cubicBezTo>
                    <a:pt x="503" y="0"/>
                    <a:pt x="1" y="502"/>
                    <a:pt x="1" y="1121"/>
                  </a:cubicBezTo>
                  <a:cubicBezTo>
                    <a:pt x="1" y="1739"/>
                    <a:pt x="503" y="2240"/>
                    <a:pt x="1121" y="2240"/>
                  </a:cubicBezTo>
                  <a:cubicBezTo>
                    <a:pt x="1740" y="2240"/>
                    <a:pt x="2240" y="1739"/>
                    <a:pt x="2240" y="1121"/>
                  </a:cubicBezTo>
                  <a:cubicBezTo>
                    <a:pt x="2240" y="502"/>
                    <a:pt x="1740" y="0"/>
                    <a:pt x="1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7"/>
            <p:cNvSpPr/>
            <p:nvPr/>
          </p:nvSpPr>
          <p:spPr>
            <a:xfrm>
              <a:off x="5759177" y="2424605"/>
              <a:ext cx="178925" cy="129967"/>
            </a:xfrm>
            <a:custGeom>
              <a:rect b="b" l="l" r="r" t="t"/>
              <a:pathLst>
                <a:path extrusionOk="0" h="3544" w="4879">
                  <a:moveTo>
                    <a:pt x="1" y="0"/>
                  </a:moveTo>
                  <a:lnTo>
                    <a:pt x="1" y="752"/>
                  </a:lnTo>
                  <a:cubicBezTo>
                    <a:pt x="1" y="1182"/>
                    <a:pt x="272" y="1562"/>
                    <a:pt x="675" y="1707"/>
                  </a:cubicBezTo>
                  <a:cubicBezTo>
                    <a:pt x="1322" y="1938"/>
                    <a:pt x="2072" y="2301"/>
                    <a:pt x="2746" y="2858"/>
                  </a:cubicBezTo>
                  <a:cubicBezTo>
                    <a:pt x="2891" y="2978"/>
                    <a:pt x="3031" y="3106"/>
                    <a:pt x="3159" y="3236"/>
                  </a:cubicBezTo>
                  <a:cubicBezTo>
                    <a:pt x="3359" y="3440"/>
                    <a:pt x="3624" y="3543"/>
                    <a:pt x="3888" y="3543"/>
                  </a:cubicBezTo>
                  <a:cubicBezTo>
                    <a:pt x="4148" y="3543"/>
                    <a:pt x="4407" y="3444"/>
                    <a:pt x="4606" y="3246"/>
                  </a:cubicBezTo>
                  <a:lnTo>
                    <a:pt x="4879" y="2973"/>
                  </a:lnTo>
                  <a:cubicBezTo>
                    <a:pt x="3695" y="1174"/>
                    <a:pt x="1755" y="409"/>
                    <a:pt x="602" y="101"/>
                  </a:cubicBezTo>
                  <a:cubicBezTo>
                    <a:pt x="405" y="48"/>
                    <a:pt x="205" y="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7"/>
            <p:cNvSpPr/>
            <p:nvPr/>
          </p:nvSpPr>
          <p:spPr>
            <a:xfrm>
              <a:off x="5914412" y="2606134"/>
              <a:ext cx="13459" cy="24131"/>
            </a:xfrm>
            <a:custGeom>
              <a:rect b="b" l="l" r="r" t="t"/>
              <a:pathLst>
                <a:path extrusionOk="0" h="658" w="367">
                  <a:moveTo>
                    <a:pt x="184" y="1"/>
                  </a:moveTo>
                  <a:cubicBezTo>
                    <a:pt x="82" y="1"/>
                    <a:pt x="0" y="81"/>
                    <a:pt x="0" y="184"/>
                  </a:cubicBezTo>
                  <a:lnTo>
                    <a:pt x="0" y="472"/>
                  </a:lnTo>
                  <a:cubicBezTo>
                    <a:pt x="0" y="573"/>
                    <a:pt x="81" y="657"/>
                    <a:pt x="184" y="657"/>
                  </a:cubicBezTo>
                  <a:cubicBezTo>
                    <a:pt x="283" y="657"/>
                    <a:pt x="367" y="573"/>
                    <a:pt x="367" y="472"/>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7"/>
            <p:cNvSpPr/>
            <p:nvPr/>
          </p:nvSpPr>
          <p:spPr>
            <a:xfrm>
              <a:off x="5804284" y="2606134"/>
              <a:ext cx="13532" cy="24131"/>
            </a:xfrm>
            <a:custGeom>
              <a:rect b="b" l="l" r="r" t="t"/>
              <a:pathLst>
                <a:path extrusionOk="0" h="658" w="369">
                  <a:moveTo>
                    <a:pt x="184" y="1"/>
                  </a:moveTo>
                  <a:cubicBezTo>
                    <a:pt x="84" y="1"/>
                    <a:pt x="0" y="81"/>
                    <a:pt x="0" y="184"/>
                  </a:cubicBezTo>
                  <a:lnTo>
                    <a:pt x="0" y="472"/>
                  </a:lnTo>
                  <a:cubicBezTo>
                    <a:pt x="0" y="573"/>
                    <a:pt x="82" y="657"/>
                    <a:pt x="184" y="657"/>
                  </a:cubicBezTo>
                  <a:cubicBezTo>
                    <a:pt x="287" y="657"/>
                    <a:pt x="369" y="573"/>
                    <a:pt x="369" y="472"/>
                  </a:cubicBezTo>
                  <a:lnTo>
                    <a:pt x="369" y="184"/>
                  </a:lnTo>
                  <a:cubicBezTo>
                    <a:pt x="369"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7"/>
            <p:cNvSpPr/>
            <p:nvPr/>
          </p:nvSpPr>
          <p:spPr>
            <a:xfrm>
              <a:off x="5844037" y="2616328"/>
              <a:ext cx="44227" cy="20243"/>
            </a:xfrm>
            <a:custGeom>
              <a:rect b="b" l="l" r="r" t="t"/>
              <a:pathLst>
                <a:path extrusionOk="0" h="552" w="1206">
                  <a:moveTo>
                    <a:pt x="997" y="0"/>
                  </a:moveTo>
                  <a:cubicBezTo>
                    <a:pt x="946" y="0"/>
                    <a:pt x="896" y="21"/>
                    <a:pt x="860" y="62"/>
                  </a:cubicBezTo>
                  <a:cubicBezTo>
                    <a:pt x="793" y="137"/>
                    <a:pt x="701" y="181"/>
                    <a:pt x="602" y="181"/>
                  </a:cubicBezTo>
                  <a:cubicBezTo>
                    <a:pt x="501" y="181"/>
                    <a:pt x="407" y="137"/>
                    <a:pt x="344" y="62"/>
                  </a:cubicBezTo>
                  <a:cubicBezTo>
                    <a:pt x="308" y="21"/>
                    <a:pt x="258" y="1"/>
                    <a:pt x="207" y="1"/>
                  </a:cubicBezTo>
                  <a:cubicBezTo>
                    <a:pt x="163" y="1"/>
                    <a:pt x="118" y="16"/>
                    <a:pt x="83" y="47"/>
                  </a:cubicBezTo>
                  <a:cubicBezTo>
                    <a:pt x="6" y="114"/>
                    <a:pt x="1" y="230"/>
                    <a:pt x="67" y="307"/>
                  </a:cubicBezTo>
                  <a:cubicBezTo>
                    <a:pt x="201" y="461"/>
                    <a:pt x="396" y="551"/>
                    <a:pt x="602" y="551"/>
                  </a:cubicBezTo>
                  <a:cubicBezTo>
                    <a:pt x="806" y="551"/>
                    <a:pt x="999" y="460"/>
                    <a:pt x="1135" y="307"/>
                  </a:cubicBezTo>
                  <a:cubicBezTo>
                    <a:pt x="1205" y="230"/>
                    <a:pt x="1196" y="114"/>
                    <a:pt x="1119" y="47"/>
                  </a:cubicBezTo>
                  <a:cubicBezTo>
                    <a:pt x="1084" y="15"/>
                    <a:pt x="1041" y="0"/>
                    <a:pt x="9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7"/>
            <p:cNvSpPr/>
            <p:nvPr/>
          </p:nvSpPr>
          <p:spPr>
            <a:xfrm>
              <a:off x="5912798" y="2358631"/>
              <a:ext cx="126814" cy="121899"/>
            </a:xfrm>
            <a:custGeom>
              <a:rect b="b" l="l" r="r" t="t"/>
              <a:pathLst>
                <a:path extrusionOk="0" h="3324" w="3458">
                  <a:moveTo>
                    <a:pt x="2586" y="0"/>
                  </a:moveTo>
                  <a:cubicBezTo>
                    <a:pt x="2313" y="0"/>
                    <a:pt x="2040" y="105"/>
                    <a:pt x="1831" y="314"/>
                  </a:cubicBezTo>
                  <a:lnTo>
                    <a:pt x="419" y="1727"/>
                  </a:lnTo>
                  <a:cubicBezTo>
                    <a:pt x="0" y="2141"/>
                    <a:pt x="0" y="2817"/>
                    <a:pt x="419" y="3235"/>
                  </a:cubicBezTo>
                  <a:cubicBezTo>
                    <a:pt x="477" y="3294"/>
                    <a:pt x="554" y="3324"/>
                    <a:pt x="631" y="3324"/>
                  </a:cubicBezTo>
                  <a:cubicBezTo>
                    <a:pt x="708" y="3324"/>
                    <a:pt x="786" y="3294"/>
                    <a:pt x="846" y="3235"/>
                  </a:cubicBezTo>
                  <a:lnTo>
                    <a:pt x="3340" y="740"/>
                  </a:lnTo>
                  <a:cubicBezTo>
                    <a:pt x="3458" y="623"/>
                    <a:pt x="3458" y="432"/>
                    <a:pt x="3340" y="314"/>
                  </a:cubicBezTo>
                  <a:cubicBezTo>
                    <a:pt x="3132" y="105"/>
                    <a:pt x="2859" y="0"/>
                    <a:pt x="25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7"/>
            <p:cNvSpPr/>
            <p:nvPr/>
          </p:nvSpPr>
          <p:spPr>
            <a:xfrm>
              <a:off x="5912798" y="2403885"/>
              <a:ext cx="49031" cy="76646"/>
            </a:xfrm>
            <a:custGeom>
              <a:rect b="b" l="l" r="r" t="t"/>
              <a:pathLst>
                <a:path extrusionOk="0" h="2090" w="1337">
                  <a:moveTo>
                    <a:pt x="1337" y="1508"/>
                  </a:moveTo>
                  <a:lnTo>
                    <a:pt x="1333" y="1512"/>
                  </a:lnTo>
                  <a:lnTo>
                    <a:pt x="1333" y="1512"/>
                  </a:lnTo>
                  <a:cubicBezTo>
                    <a:pt x="1335" y="1511"/>
                    <a:pt x="1336" y="1509"/>
                    <a:pt x="1337" y="1508"/>
                  </a:cubicBezTo>
                  <a:close/>
                  <a:moveTo>
                    <a:pt x="909" y="0"/>
                  </a:moveTo>
                  <a:lnTo>
                    <a:pt x="419" y="491"/>
                  </a:lnTo>
                  <a:cubicBezTo>
                    <a:pt x="0" y="909"/>
                    <a:pt x="0" y="1585"/>
                    <a:pt x="419" y="1999"/>
                  </a:cubicBezTo>
                  <a:cubicBezTo>
                    <a:pt x="478" y="2059"/>
                    <a:pt x="555" y="2089"/>
                    <a:pt x="632" y="2089"/>
                  </a:cubicBezTo>
                  <a:cubicBezTo>
                    <a:pt x="710" y="2089"/>
                    <a:pt x="787" y="2059"/>
                    <a:pt x="846" y="1999"/>
                  </a:cubicBezTo>
                  <a:lnTo>
                    <a:pt x="1333" y="1512"/>
                  </a:lnTo>
                  <a:lnTo>
                    <a:pt x="1333" y="1512"/>
                  </a:lnTo>
                  <a:cubicBezTo>
                    <a:pt x="1275" y="1570"/>
                    <a:pt x="1199" y="1598"/>
                    <a:pt x="1123" y="1598"/>
                  </a:cubicBezTo>
                  <a:cubicBezTo>
                    <a:pt x="1046" y="1598"/>
                    <a:pt x="968" y="1568"/>
                    <a:pt x="909" y="1508"/>
                  </a:cubicBezTo>
                  <a:cubicBezTo>
                    <a:pt x="493" y="1090"/>
                    <a:pt x="493" y="416"/>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 name="Google Shape;2056;p37"/>
          <p:cNvGrpSpPr/>
          <p:nvPr/>
        </p:nvGrpSpPr>
        <p:grpSpPr>
          <a:xfrm>
            <a:off x="3389618" y="3414640"/>
            <a:ext cx="448358" cy="440363"/>
            <a:chOff x="718505" y="2226390"/>
            <a:chExt cx="448358" cy="440363"/>
          </a:xfrm>
        </p:grpSpPr>
        <p:sp>
          <p:nvSpPr>
            <p:cNvPr id="2057" name="Google Shape;2057;p37"/>
            <p:cNvSpPr/>
            <p:nvPr/>
          </p:nvSpPr>
          <p:spPr>
            <a:xfrm>
              <a:off x="787339" y="2583323"/>
              <a:ext cx="310689" cy="83430"/>
            </a:xfrm>
            <a:custGeom>
              <a:rect b="b" l="l" r="r" t="t"/>
              <a:pathLst>
                <a:path extrusionOk="0" h="2275" w="8472">
                  <a:moveTo>
                    <a:pt x="4237" y="0"/>
                  </a:moveTo>
                  <a:lnTo>
                    <a:pt x="0" y="949"/>
                  </a:lnTo>
                  <a:lnTo>
                    <a:pt x="0" y="1423"/>
                  </a:lnTo>
                  <a:cubicBezTo>
                    <a:pt x="0" y="1892"/>
                    <a:pt x="382" y="2274"/>
                    <a:pt x="852" y="2274"/>
                  </a:cubicBezTo>
                  <a:lnTo>
                    <a:pt x="7620" y="2274"/>
                  </a:lnTo>
                  <a:cubicBezTo>
                    <a:pt x="8090" y="2274"/>
                    <a:pt x="8471" y="1892"/>
                    <a:pt x="8471" y="1423"/>
                  </a:cubicBezTo>
                  <a:lnTo>
                    <a:pt x="8471" y="949"/>
                  </a:lnTo>
                  <a:lnTo>
                    <a:pt x="4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7"/>
            <p:cNvSpPr/>
            <p:nvPr/>
          </p:nvSpPr>
          <p:spPr>
            <a:xfrm>
              <a:off x="787339" y="2618125"/>
              <a:ext cx="58273" cy="48628"/>
            </a:xfrm>
            <a:custGeom>
              <a:rect b="b" l="l" r="r" t="t"/>
              <a:pathLst>
                <a:path extrusionOk="0" h="1326" w="1589">
                  <a:moveTo>
                    <a:pt x="0" y="0"/>
                  </a:moveTo>
                  <a:lnTo>
                    <a:pt x="0" y="474"/>
                  </a:lnTo>
                  <a:cubicBezTo>
                    <a:pt x="0" y="943"/>
                    <a:pt x="382" y="1325"/>
                    <a:pt x="852" y="1325"/>
                  </a:cubicBezTo>
                  <a:lnTo>
                    <a:pt x="1589" y="1325"/>
                  </a:lnTo>
                  <a:cubicBezTo>
                    <a:pt x="1119" y="1325"/>
                    <a:pt x="737" y="943"/>
                    <a:pt x="737" y="474"/>
                  </a:cubicBezTo>
                  <a:lnTo>
                    <a:pt x="7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7"/>
            <p:cNvSpPr/>
            <p:nvPr/>
          </p:nvSpPr>
          <p:spPr>
            <a:xfrm>
              <a:off x="864755" y="2226390"/>
              <a:ext cx="155748" cy="168327"/>
            </a:xfrm>
            <a:custGeom>
              <a:rect b="b" l="l" r="r" t="t"/>
              <a:pathLst>
                <a:path extrusionOk="0" h="4590" w="4247">
                  <a:moveTo>
                    <a:pt x="2122" y="0"/>
                  </a:moveTo>
                  <a:cubicBezTo>
                    <a:pt x="954" y="0"/>
                    <a:pt x="1" y="953"/>
                    <a:pt x="1" y="2121"/>
                  </a:cubicBezTo>
                  <a:lnTo>
                    <a:pt x="1" y="4590"/>
                  </a:lnTo>
                  <a:lnTo>
                    <a:pt x="986" y="4590"/>
                  </a:lnTo>
                  <a:lnTo>
                    <a:pt x="986" y="2121"/>
                  </a:lnTo>
                  <a:cubicBezTo>
                    <a:pt x="986" y="1497"/>
                    <a:pt x="1498" y="985"/>
                    <a:pt x="2126" y="985"/>
                  </a:cubicBezTo>
                  <a:cubicBezTo>
                    <a:pt x="2750" y="985"/>
                    <a:pt x="3262" y="1493"/>
                    <a:pt x="3262" y="2121"/>
                  </a:cubicBezTo>
                  <a:lnTo>
                    <a:pt x="3262" y="4590"/>
                  </a:lnTo>
                  <a:lnTo>
                    <a:pt x="4247" y="4590"/>
                  </a:lnTo>
                  <a:lnTo>
                    <a:pt x="4245" y="2121"/>
                  </a:lnTo>
                  <a:cubicBezTo>
                    <a:pt x="4245" y="953"/>
                    <a:pt x="3292" y="0"/>
                    <a:pt x="2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7"/>
            <p:cNvSpPr/>
            <p:nvPr/>
          </p:nvSpPr>
          <p:spPr>
            <a:xfrm>
              <a:off x="718505" y="2373373"/>
              <a:ext cx="139025" cy="127144"/>
            </a:xfrm>
            <a:custGeom>
              <a:rect b="b" l="l" r="r" t="t"/>
              <a:pathLst>
                <a:path extrusionOk="0" h="3467" w="3791">
                  <a:moveTo>
                    <a:pt x="335" y="1"/>
                  </a:moveTo>
                  <a:cubicBezTo>
                    <a:pt x="154" y="1"/>
                    <a:pt x="1" y="150"/>
                    <a:pt x="1" y="334"/>
                  </a:cubicBezTo>
                  <a:lnTo>
                    <a:pt x="1" y="653"/>
                  </a:lnTo>
                  <a:cubicBezTo>
                    <a:pt x="1" y="828"/>
                    <a:pt x="134" y="973"/>
                    <a:pt x="310" y="985"/>
                  </a:cubicBezTo>
                  <a:cubicBezTo>
                    <a:pt x="1156" y="1050"/>
                    <a:pt x="1394" y="1405"/>
                    <a:pt x="1761" y="1951"/>
                  </a:cubicBezTo>
                  <a:cubicBezTo>
                    <a:pt x="2080" y="2428"/>
                    <a:pt x="2477" y="3024"/>
                    <a:pt x="3342" y="3467"/>
                  </a:cubicBezTo>
                  <a:lnTo>
                    <a:pt x="3790" y="2588"/>
                  </a:lnTo>
                  <a:cubicBezTo>
                    <a:pt x="3157" y="2264"/>
                    <a:pt x="2878" y="1846"/>
                    <a:pt x="2582" y="1405"/>
                  </a:cubicBezTo>
                  <a:cubicBezTo>
                    <a:pt x="2345" y="1052"/>
                    <a:pt x="2101" y="687"/>
                    <a:pt x="1688" y="412"/>
                  </a:cubicBezTo>
                  <a:cubicBezTo>
                    <a:pt x="1331" y="173"/>
                    <a:pt x="898" y="40"/>
                    <a:pt x="358" y="1"/>
                  </a:cubicBezTo>
                  <a:cubicBezTo>
                    <a:pt x="350" y="1"/>
                    <a:pt x="34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7"/>
            <p:cNvSpPr/>
            <p:nvPr/>
          </p:nvSpPr>
          <p:spPr>
            <a:xfrm>
              <a:off x="1027838" y="2373373"/>
              <a:ext cx="139025" cy="127144"/>
            </a:xfrm>
            <a:custGeom>
              <a:rect b="b" l="l" r="r" t="t"/>
              <a:pathLst>
                <a:path extrusionOk="0" h="3467" w="3791">
                  <a:moveTo>
                    <a:pt x="3458" y="1"/>
                  </a:moveTo>
                  <a:cubicBezTo>
                    <a:pt x="3450" y="1"/>
                    <a:pt x="3443" y="1"/>
                    <a:pt x="3435" y="1"/>
                  </a:cubicBezTo>
                  <a:cubicBezTo>
                    <a:pt x="2893" y="40"/>
                    <a:pt x="2461" y="173"/>
                    <a:pt x="2102" y="412"/>
                  </a:cubicBezTo>
                  <a:cubicBezTo>
                    <a:pt x="1690" y="687"/>
                    <a:pt x="1446" y="1052"/>
                    <a:pt x="1211" y="1405"/>
                  </a:cubicBezTo>
                  <a:cubicBezTo>
                    <a:pt x="915" y="1846"/>
                    <a:pt x="634" y="2264"/>
                    <a:pt x="0" y="2588"/>
                  </a:cubicBezTo>
                  <a:lnTo>
                    <a:pt x="449" y="3467"/>
                  </a:lnTo>
                  <a:cubicBezTo>
                    <a:pt x="1316" y="3024"/>
                    <a:pt x="1711" y="2428"/>
                    <a:pt x="2032" y="1951"/>
                  </a:cubicBezTo>
                  <a:cubicBezTo>
                    <a:pt x="2396" y="1405"/>
                    <a:pt x="2635" y="1050"/>
                    <a:pt x="3483" y="985"/>
                  </a:cubicBezTo>
                  <a:cubicBezTo>
                    <a:pt x="3656" y="973"/>
                    <a:pt x="3790" y="828"/>
                    <a:pt x="3790" y="653"/>
                  </a:cubicBezTo>
                  <a:lnTo>
                    <a:pt x="3790" y="334"/>
                  </a:lnTo>
                  <a:cubicBezTo>
                    <a:pt x="3790" y="150"/>
                    <a:pt x="3639" y="1"/>
                    <a:pt x="3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7"/>
            <p:cNvSpPr/>
            <p:nvPr/>
          </p:nvSpPr>
          <p:spPr>
            <a:xfrm>
              <a:off x="1027764" y="2423064"/>
              <a:ext cx="68724" cy="77526"/>
            </a:xfrm>
            <a:custGeom>
              <a:rect b="b" l="l" r="r" t="t"/>
              <a:pathLst>
                <a:path extrusionOk="0" h="2114" w="1874">
                  <a:moveTo>
                    <a:pt x="1245" y="0"/>
                  </a:moveTo>
                  <a:cubicBezTo>
                    <a:pt x="1234" y="15"/>
                    <a:pt x="1222" y="33"/>
                    <a:pt x="1209" y="52"/>
                  </a:cubicBezTo>
                  <a:cubicBezTo>
                    <a:pt x="917" y="491"/>
                    <a:pt x="636" y="909"/>
                    <a:pt x="1" y="1235"/>
                  </a:cubicBezTo>
                  <a:lnTo>
                    <a:pt x="449" y="2114"/>
                  </a:lnTo>
                  <a:cubicBezTo>
                    <a:pt x="1178" y="1741"/>
                    <a:pt x="1576" y="1260"/>
                    <a:pt x="1873" y="832"/>
                  </a:cubicBezTo>
                  <a:cubicBezTo>
                    <a:pt x="1587" y="559"/>
                    <a:pt x="1387" y="277"/>
                    <a:pt x="12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7"/>
            <p:cNvSpPr/>
            <p:nvPr/>
          </p:nvSpPr>
          <p:spPr>
            <a:xfrm>
              <a:off x="864828" y="2330906"/>
              <a:ext cx="36232" cy="63737"/>
            </a:xfrm>
            <a:custGeom>
              <a:rect b="b" l="l" r="r" t="t"/>
              <a:pathLst>
                <a:path extrusionOk="0" h="1738" w="988">
                  <a:moveTo>
                    <a:pt x="180" y="1"/>
                  </a:moveTo>
                  <a:cubicBezTo>
                    <a:pt x="121" y="1"/>
                    <a:pt x="62" y="4"/>
                    <a:pt x="1" y="12"/>
                  </a:cubicBezTo>
                  <a:lnTo>
                    <a:pt x="1" y="1738"/>
                  </a:lnTo>
                  <a:lnTo>
                    <a:pt x="988" y="1738"/>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7"/>
            <p:cNvSpPr/>
            <p:nvPr/>
          </p:nvSpPr>
          <p:spPr>
            <a:xfrm>
              <a:off x="984344" y="2330906"/>
              <a:ext cx="36159" cy="63810"/>
            </a:xfrm>
            <a:custGeom>
              <a:rect b="b" l="l" r="r" t="t"/>
              <a:pathLst>
                <a:path extrusionOk="0" h="1740" w="986">
                  <a:moveTo>
                    <a:pt x="1" y="1"/>
                  </a:moveTo>
                  <a:lnTo>
                    <a:pt x="1" y="1740"/>
                  </a:lnTo>
                  <a:lnTo>
                    <a:pt x="986" y="1740"/>
                  </a:lnTo>
                  <a:lnTo>
                    <a:pt x="986" y="12"/>
                  </a:lnTo>
                  <a:cubicBezTo>
                    <a:pt x="927" y="4"/>
                    <a:pt x="866" y="1"/>
                    <a:pt x="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7"/>
            <p:cNvSpPr/>
            <p:nvPr/>
          </p:nvSpPr>
          <p:spPr>
            <a:xfrm>
              <a:off x="788880" y="2422844"/>
              <a:ext cx="68798" cy="77672"/>
            </a:xfrm>
            <a:custGeom>
              <a:rect b="b" l="l" r="r" t="t"/>
              <a:pathLst>
                <a:path extrusionOk="0" h="2118" w="1876">
                  <a:moveTo>
                    <a:pt x="627" y="0"/>
                  </a:moveTo>
                  <a:cubicBezTo>
                    <a:pt x="487" y="281"/>
                    <a:pt x="287" y="564"/>
                    <a:pt x="0" y="837"/>
                  </a:cubicBezTo>
                  <a:cubicBezTo>
                    <a:pt x="300" y="1264"/>
                    <a:pt x="695" y="1745"/>
                    <a:pt x="1427" y="2118"/>
                  </a:cubicBezTo>
                  <a:lnTo>
                    <a:pt x="1875" y="1239"/>
                  </a:lnTo>
                  <a:cubicBezTo>
                    <a:pt x="1238" y="913"/>
                    <a:pt x="959" y="497"/>
                    <a:pt x="663" y="54"/>
                  </a:cubicBezTo>
                  <a:cubicBezTo>
                    <a:pt x="650" y="37"/>
                    <a:pt x="638" y="19"/>
                    <a:pt x="6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7"/>
            <p:cNvSpPr/>
            <p:nvPr/>
          </p:nvSpPr>
          <p:spPr>
            <a:xfrm>
              <a:off x="787339" y="2357934"/>
              <a:ext cx="310689" cy="260228"/>
            </a:xfrm>
            <a:custGeom>
              <a:rect b="b" l="l" r="r" t="t"/>
              <a:pathLst>
                <a:path extrusionOk="0" h="7096" w="8472">
                  <a:moveTo>
                    <a:pt x="2293" y="1"/>
                  </a:moveTo>
                  <a:cubicBezTo>
                    <a:pt x="1969" y="1"/>
                    <a:pt x="1707" y="260"/>
                    <a:pt x="1701" y="585"/>
                  </a:cubicBezTo>
                  <a:cubicBezTo>
                    <a:pt x="1692" y="1255"/>
                    <a:pt x="1478" y="2387"/>
                    <a:pt x="323" y="3345"/>
                  </a:cubicBezTo>
                  <a:cubicBezTo>
                    <a:pt x="117" y="3515"/>
                    <a:pt x="0" y="3771"/>
                    <a:pt x="0" y="4037"/>
                  </a:cubicBezTo>
                  <a:lnTo>
                    <a:pt x="0" y="7095"/>
                  </a:lnTo>
                  <a:lnTo>
                    <a:pt x="8471" y="7095"/>
                  </a:lnTo>
                  <a:lnTo>
                    <a:pt x="8471" y="4037"/>
                  </a:lnTo>
                  <a:cubicBezTo>
                    <a:pt x="8471" y="3771"/>
                    <a:pt x="8355" y="3515"/>
                    <a:pt x="8153" y="3345"/>
                  </a:cubicBezTo>
                  <a:cubicBezTo>
                    <a:pt x="6998" y="2387"/>
                    <a:pt x="6782" y="1255"/>
                    <a:pt x="6772" y="585"/>
                  </a:cubicBezTo>
                  <a:cubicBezTo>
                    <a:pt x="6768" y="260"/>
                    <a:pt x="6505" y="1"/>
                    <a:pt x="61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7"/>
            <p:cNvSpPr/>
            <p:nvPr/>
          </p:nvSpPr>
          <p:spPr>
            <a:xfrm>
              <a:off x="787339" y="2466191"/>
              <a:ext cx="27064" cy="151971"/>
            </a:xfrm>
            <a:custGeom>
              <a:rect b="b" l="l" r="r" t="t"/>
              <a:pathLst>
                <a:path extrusionOk="0" h="4144" w="738">
                  <a:moveTo>
                    <a:pt x="737" y="0"/>
                  </a:moveTo>
                  <a:cubicBezTo>
                    <a:pt x="615" y="134"/>
                    <a:pt x="478" y="266"/>
                    <a:pt x="323" y="393"/>
                  </a:cubicBezTo>
                  <a:cubicBezTo>
                    <a:pt x="117" y="563"/>
                    <a:pt x="0" y="819"/>
                    <a:pt x="0" y="1085"/>
                  </a:cubicBezTo>
                  <a:lnTo>
                    <a:pt x="0" y="4143"/>
                  </a:lnTo>
                  <a:lnTo>
                    <a:pt x="737" y="4143"/>
                  </a:lnTo>
                  <a:lnTo>
                    <a:pt x="7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7"/>
            <p:cNvSpPr/>
            <p:nvPr/>
          </p:nvSpPr>
          <p:spPr>
            <a:xfrm>
              <a:off x="853570" y="2472059"/>
              <a:ext cx="178228" cy="111374"/>
            </a:xfrm>
            <a:custGeom>
              <a:rect b="b" l="l" r="r" t="t"/>
              <a:pathLst>
                <a:path extrusionOk="0" h="3037" w="4860">
                  <a:moveTo>
                    <a:pt x="774" y="1"/>
                  </a:moveTo>
                  <a:cubicBezTo>
                    <a:pt x="346" y="1"/>
                    <a:pt x="0" y="346"/>
                    <a:pt x="0" y="774"/>
                  </a:cubicBezTo>
                  <a:lnTo>
                    <a:pt x="0" y="1293"/>
                  </a:lnTo>
                  <a:cubicBezTo>
                    <a:pt x="0" y="2255"/>
                    <a:pt x="781" y="3036"/>
                    <a:pt x="1744" y="3036"/>
                  </a:cubicBezTo>
                  <a:lnTo>
                    <a:pt x="3116" y="3036"/>
                  </a:lnTo>
                  <a:cubicBezTo>
                    <a:pt x="4078" y="3036"/>
                    <a:pt x="4859" y="2255"/>
                    <a:pt x="4859" y="1293"/>
                  </a:cubicBezTo>
                  <a:lnTo>
                    <a:pt x="4859" y="774"/>
                  </a:lnTo>
                  <a:cubicBezTo>
                    <a:pt x="4859" y="346"/>
                    <a:pt x="4514" y="1"/>
                    <a:pt x="40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7"/>
            <p:cNvSpPr/>
            <p:nvPr/>
          </p:nvSpPr>
          <p:spPr>
            <a:xfrm>
              <a:off x="882211" y="2507558"/>
              <a:ext cx="13605" cy="23837"/>
            </a:xfrm>
            <a:custGeom>
              <a:rect b="b" l="l" r="r" t="t"/>
              <a:pathLst>
                <a:path extrusionOk="0" h="650" w="371">
                  <a:moveTo>
                    <a:pt x="184" y="0"/>
                  </a:moveTo>
                  <a:cubicBezTo>
                    <a:pt x="84" y="0"/>
                    <a:pt x="0" y="83"/>
                    <a:pt x="0" y="186"/>
                  </a:cubicBezTo>
                  <a:lnTo>
                    <a:pt x="0" y="466"/>
                  </a:lnTo>
                  <a:cubicBezTo>
                    <a:pt x="0" y="567"/>
                    <a:pt x="81" y="650"/>
                    <a:pt x="184" y="650"/>
                  </a:cubicBezTo>
                  <a:cubicBezTo>
                    <a:pt x="287" y="650"/>
                    <a:pt x="371" y="567"/>
                    <a:pt x="367" y="466"/>
                  </a:cubicBezTo>
                  <a:lnTo>
                    <a:pt x="367" y="186"/>
                  </a:lnTo>
                  <a:cubicBezTo>
                    <a:pt x="367"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7"/>
            <p:cNvSpPr/>
            <p:nvPr/>
          </p:nvSpPr>
          <p:spPr>
            <a:xfrm>
              <a:off x="989661" y="2507558"/>
              <a:ext cx="13495" cy="23837"/>
            </a:xfrm>
            <a:custGeom>
              <a:rect b="b" l="l" r="r" t="t"/>
              <a:pathLst>
                <a:path extrusionOk="0" h="650" w="368">
                  <a:moveTo>
                    <a:pt x="184" y="0"/>
                  </a:moveTo>
                  <a:cubicBezTo>
                    <a:pt x="85" y="0"/>
                    <a:pt x="1" y="83"/>
                    <a:pt x="1" y="186"/>
                  </a:cubicBezTo>
                  <a:lnTo>
                    <a:pt x="1" y="466"/>
                  </a:lnTo>
                  <a:cubicBezTo>
                    <a:pt x="1" y="567"/>
                    <a:pt x="81" y="650"/>
                    <a:pt x="184" y="650"/>
                  </a:cubicBezTo>
                  <a:cubicBezTo>
                    <a:pt x="285" y="650"/>
                    <a:pt x="367" y="567"/>
                    <a:pt x="367" y="466"/>
                  </a:cubicBezTo>
                  <a:lnTo>
                    <a:pt x="367" y="186"/>
                  </a:lnTo>
                  <a:cubicBezTo>
                    <a:pt x="367"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7"/>
            <p:cNvSpPr/>
            <p:nvPr/>
          </p:nvSpPr>
          <p:spPr>
            <a:xfrm>
              <a:off x="921011" y="2517496"/>
              <a:ext cx="43494" cy="20060"/>
            </a:xfrm>
            <a:custGeom>
              <a:rect b="b" l="l" r="r" t="t"/>
              <a:pathLst>
                <a:path extrusionOk="0" h="547" w="1186">
                  <a:moveTo>
                    <a:pt x="979" y="0"/>
                  </a:moveTo>
                  <a:cubicBezTo>
                    <a:pt x="927" y="0"/>
                    <a:pt x="875" y="22"/>
                    <a:pt x="840" y="64"/>
                  </a:cubicBezTo>
                  <a:cubicBezTo>
                    <a:pt x="775" y="136"/>
                    <a:pt x="687" y="176"/>
                    <a:pt x="592" y="176"/>
                  </a:cubicBezTo>
                  <a:cubicBezTo>
                    <a:pt x="496" y="176"/>
                    <a:pt x="405" y="136"/>
                    <a:pt x="344" y="64"/>
                  </a:cubicBezTo>
                  <a:cubicBezTo>
                    <a:pt x="308" y="22"/>
                    <a:pt x="256" y="2"/>
                    <a:pt x="205" y="2"/>
                  </a:cubicBezTo>
                  <a:cubicBezTo>
                    <a:pt x="161" y="2"/>
                    <a:pt x="117" y="17"/>
                    <a:pt x="82" y="46"/>
                  </a:cubicBezTo>
                  <a:cubicBezTo>
                    <a:pt x="6" y="115"/>
                    <a:pt x="0" y="232"/>
                    <a:pt x="67" y="308"/>
                  </a:cubicBezTo>
                  <a:cubicBezTo>
                    <a:pt x="197" y="459"/>
                    <a:pt x="391" y="547"/>
                    <a:pt x="592" y="547"/>
                  </a:cubicBezTo>
                  <a:cubicBezTo>
                    <a:pt x="792" y="547"/>
                    <a:pt x="985" y="459"/>
                    <a:pt x="1117" y="308"/>
                  </a:cubicBezTo>
                  <a:cubicBezTo>
                    <a:pt x="1186" y="232"/>
                    <a:pt x="1176" y="113"/>
                    <a:pt x="1100" y="46"/>
                  </a:cubicBezTo>
                  <a:cubicBezTo>
                    <a:pt x="1065" y="15"/>
                    <a:pt x="1022" y="0"/>
                    <a:pt x="9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5" name="Shape 2075"/>
        <p:cNvGrpSpPr/>
        <p:nvPr/>
      </p:nvGrpSpPr>
      <p:grpSpPr>
        <a:xfrm>
          <a:off x="0" y="0"/>
          <a:ext cx="0" cy="0"/>
          <a:chOff x="0" y="0"/>
          <a:chExt cx="0" cy="0"/>
        </a:xfrm>
      </p:grpSpPr>
      <p:sp>
        <p:nvSpPr>
          <p:cNvPr id="2076" name="Google Shape;2076;p38"/>
          <p:cNvSpPr/>
          <p:nvPr/>
        </p:nvSpPr>
        <p:spPr>
          <a:xfrm>
            <a:off x="1128950" y="1728975"/>
            <a:ext cx="7477800" cy="948900"/>
          </a:xfrm>
          <a:prstGeom prst="roundRect">
            <a:avLst>
              <a:gd fmla="val 2066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8"/>
          <p:cNvSpPr/>
          <p:nvPr/>
        </p:nvSpPr>
        <p:spPr>
          <a:xfrm>
            <a:off x="512086" y="1895913"/>
            <a:ext cx="1247337" cy="615023"/>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8"/>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t>Weekly to do list</a:t>
            </a:r>
            <a:endParaRPr/>
          </a:p>
        </p:txBody>
      </p:sp>
      <p:sp>
        <p:nvSpPr>
          <p:cNvPr id="2079" name="Google Shape;2079;p38"/>
          <p:cNvSpPr txBox="1"/>
          <p:nvPr>
            <p:ph idx="4294967295" type="subTitle"/>
          </p:nvPr>
        </p:nvSpPr>
        <p:spPr>
          <a:xfrm>
            <a:off x="690100" y="1832475"/>
            <a:ext cx="8913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M</a:t>
            </a:r>
            <a:endParaRPr b="1" sz="3000">
              <a:latin typeface="Kirang Haerang"/>
              <a:ea typeface="Kirang Haerang"/>
              <a:cs typeface="Kirang Haerang"/>
              <a:sym typeface="Kirang Haerang"/>
            </a:endParaRPr>
          </a:p>
        </p:txBody>
      </p:sp>
      <p:sp>
        <p:nvSpPr>
          <p:cNvPr id="2080" name="Google Shape;2080;p38"/>
          <p:cNvSpPr txBox="1"/>
          <p:nvPr>
            <p:ph idx="4294967295" type="subTitle"/>
          </p:nvPr>
        </p:nvSpPr>
        <p:spPr>
          <a:xfrm>
            <a:off x="1904925" y="1793325"/>
            <a:ext cx="2035800" cy="820200"/>
          </a:xfrm>
          <a:prstGeom prst="rect">
            <a:avLst/>
          </a:prstGeom>
        </p:spPr>
        <p:txBody>
          <a:bodyPr anchorCtr="0" anchor="t" bIns="114400" lIns="114400" spcFirstLastPara="1" rIns="114400" wrap="square" tIns="114400">
            <a:noAutofit/>
          </a:bodyPr>
          <a:lstStyle/>
          <a:p>
            <a:pPr indent="-330200" lvl="0" marL="457200" rtl="0" algn="l">
              <a:lnSpc>
                <a:spcPct val="115000"/>
              </a:lnSpc>
              <a:spcBef>
                <a:spcPts val="0"/>
              </a:spcBef>
              <a:spcAft>
                <a:spcPts val="0"/>
              </a:spcAft>
              <a:buClr>
                <a:schemeClr val="dk2"/>
              </a:buClr>
              <a:buSzPts val="1600"/>
              <a:buChar char="●"/>
            </a:pPr>
            <a:r>
              <a:rPr lang="en"/>
              <a:t>Activity #01</a:t>
            </a:r>
            <a:endParaRPr/>
          </a:p>
          <a:p>
            <a:pPr indent="-330200" lvl="0" marL="457200" rtl="0" algn="l">
              <a:spcBef>
                <a:spcPts val="0"/>
              </a:spcBef>
              <a:spcAft>
                <a:spcPts val="0"/>
              </a:spcAft>
              <a:buClr>
                <a:schemeClr val="dk2"/>
              </a:buClr>
              <a:buSzPts val="1600"/>
              <a:buChar char="●"/>
            </a:pPr>
            <a:r>
              <a:rPr lang="en"/>
              <a:t>Activity #02</a:t>
            </a:r>
            <a:endParaRPr/>
          </a:p>
        </p:txBody>
      </p:sp>
      <p:sp>
        <p:nvSpPr>
          <p:cNvPr id="2081" name="Google Shape;2081;p38"/>
          <p:cNvSpPr txBox="1"/>
          <p:nvPr>
            <p:ph idx="4294967295" type="subTitle"/>
          </p:nvPr>
        </p:nvSpPr>
        <p:spPr>
          <a:xfrm>
            <a:off x="4171400" y="1793325"/>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#03</a:t>
            </a:r>
            <a:endParaRPr/>
          </a:p>
          <a:p>
            <a:pPr indent="-330200" lvl="0" marL="457200" rtl="0" algn="l">
              <a:spcBef>
                <a:spcPts val="0"/>
              </a:spcBef>
              <a:spcAft>
                <a:spcPts val="0"/>
              </a:spcAft>
              <a:buClr>
                <a:schemeClr val="dk2"/>
              </a:buClr>
              <a:buSzPts val="1600"/>
              <a:buChar char="●"/>
            </a:pPr>
            <a:r>
              <a:rPr lang="en"/>
              <a:t>Activity #04</a:t>
            </a:r>
            <a:endParaRPr/>
          </a:p>
        </p:txBody>
      </p:sp>
      <p:sp>
        <p:nvSpPr>
          <p:cNvPr id="2082" name="Google Shape;2082;p38"/>
          <p:cNvSpPr/>
          <p:nvPr/>
        </p:nvSpPr>
        <p:spPr>
          <a:xfrm>
            <a:off x="1128950" y="2778600"/>
            <a:ext cx="7477800" cy="948900"/>
          </a:xfrm>
          <a:prstGeom prst="roundRect">
            <a:avLst>
              <a:gd fmla="val 2066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8"/>
          <p:cNvSpPr/>
          <p:nvPr/>
        </p:nvSpPr>
        <p:spPr>
          <a:xfrm>
            <a:off x="512086" y="2945538"/>
            <a:ext cx="1247337" cy="615023"/>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8"/>
          <p:cNvSpPr txBox="1"/>
          <p:nvPr>
            <p:ph idx="4294967295" type="subTitle"/>
          </p:nvPr>
        </p:nvSpPr>
        <p:spPr>
          <a:xfrm>
            <a:off x="690100" y="2882100"/>
            <a:ext cx="8913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a:t>
            </a:r>
            <a:endParaRPr b="1" sz="3000">
              <a:latin typeface="Kirang Haerang"/>
              <a:ea typeface="Kirang Haerang"/>
              <a:cs typeface="Kirang Haerang"/>
              <a:sym typeface="Kirang Haerang"/>
            </a:endParaRPr>
          </a:p>
        </p:txBody>
      </p:sp>
      <p:sp>
        <p:nvSpPr>
          <p:cNvPr id="2085" name="Google Shape;2085;p38"/>
          <p:cNvSpPr txBox="1"/>
          <p:nvPr>
            <p:ph idx="4294967295" type="subTitle"/>
          </p:nvPr>
        </p:nvSpPr>
        <p:spPr>
          <a:xfrm>
            <a:off x="1904925" y="2842950"/>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#01</a:t>
            </a:r>
            <a:endParaRPr/>
          </a:p>
          <a:p>
            <a:pPr indent="-330200" lvl="0" marL="457200" rtl="0" algn="l">
              <a:spcBef>
                <a:spcPts val="0"/>
              </a:spcBef>
              <a:spcAft>
                <a:spcPts val="0"/>
              </a:spcAft>
              <a:buClr>
                <a:schemeClr val="dk2"/>
              </a:buClr>
              <a:buSzPts val="1600"/>
              <a:buChar char="●"/>
            </a:pPr>
            <a:r>
              <a:rPr lang="en"/>
              <a:t>Activity #02</a:t>
            </a:r>
            <a:endParaRPr/>
          </a:p>
        </p:txBody>
      </p:sp>
      <p:sp>
        <p:nvSpPr>
          <p:cNvPr id="2086" name="Google Shape;2086;p38"/>
          <p:cNvSpPr txBox="1"/>
          <p:nvPr>
            <p:ph idx="4294967295" type="subTitle"/>
          </p:nvPr>
        </p:nvSpPr>
        <p:spPr>
          <a:xfrm>
            <a:off x="4171400" y="2842950"/>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#03</a:t>
            </a:r>
            <a:endParaRPr/>
          </a:p>
          <a:p>
            <a:pPr indent="-330200" lvl="0" marL="457200" rtl="0" algn="l">
              <a:spcBef>
                <a:spcPts val="0"/>
              </a:spcBef>
              <a:spcAft>
                <a:spcPts val="0"/>
              </a:spcAft>
              <a:buClr>
                <a:schemeClr val="dk2"/>
              </a:buClr>
              <a:buSzPts val="1600"/>
              <a:buChar char="●"/>
            </a:pPr>
            <a:r>
              <a:rPr lang="en"/>
              <a:t>Activity #04</a:t>
            </a:r>
            <a:endParaRPr/>
          </a:p>
        </p:txBody>
      </p:sp>
      <p:sp>
        <p:nvSpPr>
          <p:cNvPr id="2087" name="Google Shape;2087;p38"/>
          <p:cNvSpPr/>
          <p:nvPr/>
        </p:nvSpPr>
        <p:spPr>
          <a:xfrm>
            <a:off x="1128950" y="3828225"/>
            <a:ext cx="7477800" cy="948900"/>
          </a:xfrm>
          <a:prstGeom prst="roundRect">
            <a:avLst>
              <a:gd fmla="val 2066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8"/>
          <p:cNvSpPr/>
          <p:nvPr/>
        </p:nvSpPr>
        <p:spPr>
          <a:xfrm>
            <a:off x="512086" y="3995163"/>
            <a:ext cx="1247337" cy="615023"/>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8"/>
          <p:cNvSpPr txBox="1"/>
          <p:nvPr>
            <p:ph idx="4294967295" type="subTitle"/>
          </p:nvPr>
        </p:nvSpPr>
        <p:spPr>
          <a:xfrm>
            <a:off x="690100" y="3931725"/>
            <a:ext cx="8913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W</a:t>
            </a:r>
            <a:endParaRPr b="1" sz="3000">
              <a:latin typeface="Kirang Haerang"/>
              <a:ea typeface="Kirang Haerang"/>
              <a:cs typeface="Kirang Haerang"/>
              <a:sym typeface="Kirang Haerang"/>
            </a:endParaRPr>
          </a:p>
        </p:txBody>
      </p:sp>
      <p:sp>
        <p:nvSpPr>
          <p:cNvPr id="2090" name="Google Shape;2090;p38"/>
          <p:cNvSpPr txBox="1"/>
          <p:nvPr>
            <p:ph idx="4294967295" type="subTitle"/>
          </p:nvPr>
        </p:nvSpPr>
        <p:spPr>
          <a:xfrm>
            <a:off x="1904925" y="3892575"/>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#01</a:t>
            </a:r>
            <a:endParaRPr/>
          </a:p>
          <a:p>
            <a:pPr indent="-330200" lvl="0" marL="457200" rtl="0" algn="l">
              <a:spcBef>
                <a:spcPts val="0"/>
              </a:spcBef>
              <a:spcAft>
                <a:spcPts val="0"/>
              </a:spcAft>
              <a:buClr>
                <a:schemeClr val="dk2"/>
              </a:buClr>
              <a:buSzPts val="1600"/>
              <a:buChar char="●"/>
            </a:pPr>
            <a:r>
              <a:rPr lang="en"/>
              <a:t>Activity #02</a:t>
            </a:r>
            <a:endParaRPr/>
          </a:p>
        </p:txBody>
      </p:sp>
      <p:sp>
        <p:nvSpPr>
          <p:cNvPr id="2091" name="Google Shape;2091;p38"/>
          <p:cNvSpPr txBox="1"/>
          <p:nvPr>
            <p:ph idx="4294967295" type="subTitle"/>
          </p:nvPr>
        </p:nvSpPr>
        <p:spPr>
          <a:xfrm>
            <a:off x="4171400" y="3892575"/>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#03</a:t>
            </a:r>
            <a:endParaRPr/>
          </a:p>
          <a:p>
            <a:pPr indent="-330200" lvl="0" marL="457200" rtl="0" algn="l">
              <a:spcBef>
                <a:spcPts val="0"/>
              </a:spcBef>
              <a:spcAft>
                <a:spcPts val="0"/>
              </a:spcAft>
              <a:buClr>
                <a:schemeClr val="dk2"/>
              </a:buClr>
              <a:buSzPts val="1600"/>
              <a:buChar char="●"/>
            </a:pPr>
            <a:r>
              <a:rPr lang="en"/>
              <a:t>Activity #04</a:t>
            </a:r>
            <a:endParaRPr/>
          </a:p>
        </p:txBody>
      </p:sp>
      <p:sp>
        <p:nvSpPr>
          <p:cNvPr id="2092" name="Google Shape;2092;p38"/>
          <p:cNvSpPr/>
          <p:nvPr/>
        </p:nvSpPr>
        <p:spPr>
          <a:xfrm>
            <a:off x="1128950" y="4877850"/>
            <a:ext cx="7477800" cy="948900"/>
          </a:xfrm>
          <a:prstGeom prst="roundRect">
            <a:avLst>
              <a:gd fmla="val 2066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8"/>
          <p:cNvSpPr/>
          <p:nvPr/>
        </p:nvSpPr>
        <p:spPr>
          <a:xfrm>
            <a:off x="512086" y="5044788"/>
            <a:ext cx="1247337" cy="615023"/>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8"/>
          <p:cNvSpPr txBox="1"/>
          <p:nvPr>
            <p:ph idx="4294967295" type="subTitle"/>
          </p:nvPr>
        </p:nvSpPr>
        <p:spPr>
          <a:xfrm>
            <a:off x="690100" y="4981350"/>
            <a:ext cx="8913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a:t>
            </a:r>
            <a:endParaRPr b="1" sz="3000">
              <a:latin typeface="Kirang Haerang"/>
              <a:ea typeface="Kirang Haerang"/>
              <a:cs typeface="Kirang Haerang"/>
              <a:sym typeface="Kirang Haerang"/>
            </a:endParaRPr>
          </a:p>
        </p:txBody>
      </p:sp>
      <p:sp>
        <p:nvSpPr>
          <p:cNvPr id="2095" name="Google Shape;2095;p38"/>
          <p:cNvSpPr txBox="1"/>
          <p:nvPr>
            <p:ph idx="4294967295" type="subTitle"/>
          </p:nvPr>
        </p:nvSpPr>
        <p:spPr>
          <a:xfrm>
            <a:off x="1904925" y="4942200"/>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#01</a:t>
            </a:r>
            <a:endParaRPr/>
          </a:p>
          <a:p>
            <a:pPr indent="-330200" lvl="0" marL="457200" rtl="0" algn="l">
              <a:spcBef>
                <a:spcPts val="0"/>
              </a:spcBef>
              <a:spcAft>
                <a:spcPts val="0"/>
              </a:spcAft>
              <a:buClr>
                <a:schemeClr val="dk2"/>
              </a:buClr>
              <a:buSzPts val="1600"/>
              <a:buChar char="●"/>
            </a:pPr>
            <a:r>
              <a:rPr lang="en"/>
              <a:t>Activity #02</a:t>
            </a:r>
            <a:endParaRPr/>
          </a:p>
        </p:txBody>
      </p:sp>
      <p:sp>
        <p:nvSpPr>
          <p:cNvPr id="2096" name="Google Shape;2096;p38"/>
          <p:cNvSpPr txBox="1"/>
          <p:nvPr>
            <p:ph idx="4294967295" type="subTitle"/>
          </p:nvPr>
        </p:nvSpPr>
        <p:spPr>
          <a:xfrm>
            <a:off x="4171400" y="4942200"/>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#03</a:t>
            </a:r>
            <a:endParaRPr/>
          </a:p>
          <a:p>
            <a:pPr indent="-330200" lvl="0" marL="457200" rtl="0" algn="l">
              <a:spcBef>
                <a:spcPts val="0"/>
              </a:spcBef>
              <a:spcAft>
                <a:spcPts val="0"/>
              </a:spcAft>
              <a:buClr>
                <a:schemeClr val="dk2"/>
              </a:buClr>
              <a:buSzPts val="1600"/>
              <a:buChar char="●"/>
            </a:pPr>
            <a:r>
              <a:rPr lang="en"/>
              <a:t>Activity #04</a:t>
            </a:r>
            <a:endParaRPr/>
          </a:p>
        </p:txBody>
      </p:sp>
      <p:sp>
        <p:nvSpPr>
          <p:cNvPr id="2097" name="Google Shape;2097;p38"/>
          <p:cNvSpPr/>
          <p:nvPr/>
        </p:nvSpPr>
        <p:spPr>
          <a:xfrm>
            <a:off x="1128950" y="5927475"/>
            <a:ext cx="7477800" cy="948900"/>
          </a:xfrm>
          <a:prstGeom prst="roundRect">
            <a:avLst>
              <a:gd fmla="val 2066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8"/>
          <p:cNvSpPr/>
          <p:nvPr/>
        </p:nvSpPr>
        <p:spPr>
          <a:xfrm>
            <a:off x="512086" y="6094413"/>
            <a:ext cx="1247337" cy="615023"/>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8"/>
          <p:cNvSpPr txBox="1"/>
          <p:nvPr>
            <p:ph idx="4294967295" type="subTitle"/>
          </p:nvPr>
        </p:nvSpPr>
        <p:spPr>
          <a:xfrm>
            <a:off x="690100" y="6030975"/>
            <a:ext cx="8913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F</a:t>
            </a:r>
            <a:endParaRPr b="1" sz="3000">
              <a:latin typeface="Kirang Haerang"/>
              <a:ea typeface="Kirang Haerang"/>
              <a:cs typeface="Kirang Haerang"/>
              <a:sym typeface="Kirang Haerang"/>
            </a:endParaRPr>
          </a:p>
        </p:txBody>
      </p:sp>
      <p:sp>
        <p:nvSpPr>
          <p:cNvPr id="2100" name="Google Shape;2100;p38"/>
          <p:cNvSpPr txBox="1"/>
          <p:nvPr>
            <p:ph idx="4294967295" type="subTitle"/>
          </p:nvPr>
        </p:nvSpPr>
        <p:spPr>
          <a:xfrm>
            <a:off x="1904925" y="5991825"/>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#01</a:t>
            </a:r>
            <a:endParaRPr/>
          </a:p>
          <a:p>
            <a:pPr indent="-330200" lvl="0" marL="457200" rtl="0" algn="l">
              <a:spcBef>
                <a:spcPts val="0"/>
              </a:spcBef>
              <a:spcAft>
                <a:spcPts val="0"/>
              </a:spcAft>
              <a:buClr>
                <a:schemeClr val="dk2"/>
              </a:buClr>
              <a:buSzPts val="1600"/>
              <a:buChar char="●"/>
            </a:pPr>
            <a:r>
              <a:rPr lang="en"/>
              <a:t>Activity #02</a:t>
            </a:r>
            <a:endParaRPr/>
          </a:p>
        </p:txBody>
      </p:sp>
      <p:sp>
        <p:nvSpPr>
          <p:cNvPr id="2101" name="Google Shape;2101;p38"/>
          <p:cNvSpPr txBox="1"/>
          <p:nvPr>
            <p:ph idx="4294967295" type="subTitle"/>
          </p:nvPr>
        </p:nvSpPr>
        <p:spPr>
          <a:xfrm>
            <a:off x="4171400" y="5991825"/>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#03</a:t>
            </a:r>
            <a:endParaRPr/>
          </a:p>
          <a:p>
            <a:pPr indent="-330200" lvl="0" marL="457200" rtl="0" algn="l">
              <a:spcBef>
                <a:spcPts val="0"/>
              </a:spcBef>
              <a:spcAft>
                <a:spcPts val="0"/>
              </a:spcAft>
              <a:buClr>
                <a:schemeClr val="dk2"/>
              </a:buClr>
              <a:buSzPts val="1600"/>
              <a:buChar char="●"/>
            </a:pPr>
            <a:r>
              <a:rPr lang="en"/>
              <a:t>Activity #04</a:t>
            </a:r>
            <a:endParaRPr/>
          </a:p>
        </p:txBody>
      </p:sp>
      <p:sp>
        <p:nvSpPr>
          <p:cNvPr id="2102" name="Google Shape;2102;p38"/>
          <p:cNvSpPr txBox="1"/>
          <p:nvPr>
            <p:ph idx="4294967295" type="subTitle"/>
          </p:nvPr>
        </p:nvSpPr>
        <p:spPr>
          <a:xfrm>
            <a:off x="6437875" y="1793325"/>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#05</a:t>
            </a:r>
            <a:endParaRPr/>
          </a:p>
          <a:p>
            <a:pPr indent="-330200" lvl="0" marL="457200" rtl="0" algn="l">
              <a:spcBef>
                <a:spcPts val="0"/>
              </a:spcBef>
              <a:spcAft>
                <a:spcPts val="0"/>
              </a:spcAft>
              <a:buClr>
                <a:schemeClr val="dk2"/>
              </a:buClr>
              <a:buSzPts val="1600"/>
              <a:buChar char="●"/>
            </a:pPr>
            <a:r>
              <a:rPr lang="en"/>
              <a:t>Activity #06</a:t>
            </a:r>
            <a:endParaRPr/>
          </a:p>
        </p:txBody>
      </p:sp>
      <p:sp>
        <p:nvSpPr>
          <p:cNvPr id="2103" name="Google Shape;2103;p38"/>
          <p:cNvSpPr txBox="1"/>
          <p:nvPr>
            <p:ph idx="4294967295" type="subTitle"/>
          </p:nvPr>
        </p:nvSpPr>
        <p:spPr>
          <a:xfrm>
            <a:off x="6437875" y="2842950"/>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#05</a:t>
            </a:r>
            <a:endParaRPr/>
          </a:p>
          <a:p>
            <a:pPr indent="-330200" lvl="0" marL="457200" rtl="0" algn="l">
              <a:spcBef>
                <a:spcPts val="0"/>
              </a:spcBef>
              <a:spcAft>
                <a:spcPts val="0"/>
              </a:spcAft>
              <a:buClr>
                <a:schemeClr val="dk2"/>
              </a:buClr>
              <a:buSzPts val="1600"/>
              <a:buChar char="●"/>
            </a:pPr>
            <a:r>
              <a:rPr lang="en"/>
              <a:t>Activity #06</a:t>
            </a:r>
            <a:endParaRPr/>
          </a:p>
        </p:txBody>
      </p:sp>
      <p:sp>
        <p:nvSpPr>
          <p:cNvPr id="2104" name="Google Shape;2104;p38"/>
          <p:cNvSpPr txBox="1"/>
          <p:nvPr>
            <p:ph idx="4294967295" type="subTitle"/>
          </p:nvPr>
        </p:nvSpPr>
        <p:spPr>
          <a:xfrm>
            <a:off x="6437875" y="3892575"/>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#05</a:t>
            </a:r>
            <a:endParaRPr/>
          </a:p>
          <a:p>
            <a:pPr indent="-330200" lvl="0" marL="457200" rtl="0" algn="l">
              <a:spcBef>
                <a:spcPts val="0"/>
              </a:spcBef>
              <a:spcAft>
                <a:spcPts val="0"/>
              </a:spcAft>
              <a:buClr>
                <a:schemeClr val="dk2"/>
              </a:buClr>
              <a:buSzPts val="1600"/>
              <a:buChar char="●"/>
            </a:pPr>
            <a:r>
              <a:rPr lang="en"/>
              <a:t>Activity #06</a:t>
            </a:r>
            <a:endParaRPr/>
          </a:p>
        </p:txBody>
      </p:sp>
      <p:sp>
        <p:nvSpPr>
          <p:cNvPr id="2105" name="Google Shape;2105;p38"/>
          <p:cNvSpPr txBox="1"/>
          <p:nvPr>
            <p:ph idx="4294967295" type="subTitle"/>
          </p:nvPr>
        </p:nvSpPr>
        <p:spPr>
          <a:xfrm>
            <a:off x="6437875" y="4942200"/>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#05</a:t>
            </a:r>
            <a:endParaRPr/>
          </a:p>
          <a:p>
            <a:pPr indent="-330200" lvl="0" marL="457200" rtl="0" algn="l">
              <a:spcBef>
                <a:spcPts val="0"/>
              </a:spcBef>
              <a:spcAft>
                <a:spcPts val="0"/>
              </a:spcAft>
              <a:buClr>
                <a:schemeClr val="dk2"/>
              </a:buClr>
              <a:buSzPts val="1600"/>
              <a:buChar char="●"/>
            </a:pPr>
            <a:r>
              <a:rPr lang="en"/>
              <a:t>Activity #06</a:t>
            </a:r>
            <a:endParaRPr/>
          </a:p>
        </p:txBody>
      </p:sp>
      <p:sp>
        <p:nvSpPr>
          <p:cNvPr id="2106" name="Google Shape;2106;p38"/>
          <p:cNvSpPr txBox="1"/>
          <p:nvPr>
            <p:ph idx="4294967295" type="subTitle"/>
          </p:nvPr>
        </p:nvSpPr>
        <p:spPr>
          <a:xfrm>
            <a:off x="6437875" y="5991825"/>
            <a:ext cx="2035800" cy="8202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dk2"/>
              </a:buClr>
              <a:buSzPts val="1600"/>
              <a:buChar char="●"/>
            </a:pPr>
            <a:r>
              <a:rPr lang="en"/>
              <a:t>Activity #05</a:t>
            </a:r>
            <a:endParaRPr/>
          </a:p>
          <a:p>
            <a:pPr indent="-330200" lvl="0" marL="457200" rtl="0" algn="l">
              <a:spcBef>
                <a:spcPts val="0"/>
              </a:spcBef>
              <a:spcAft>
                <a:spcPts val="0"/>
              </a:spcAft>
              <a:buClr>
                <a:schemeClr val="dk2"/>
              </a:buClr>
              <a:buSzPts val="1600"/>
              <a:buChar char="●"/>
            </a:pPr>
            <a:r>
              <a:rPr lang="en"/>
              <a:t>Activity #06</a:t>
            </a:r>
            <a:endParaRPr/>
          </a:p>
        </p:txBody>
      </p:sp>
      <p:grpSp>
        <p:nvGrpSpPr>
          <p:cNvPr id="2107" name="Google Shape;2107;p38"/>
          <p:cNvGrpSpPr/>
          <p:nvPr/>
        </p:nvGrpSpPr>
        <p:grpSpPr>
          <a:xfrm>
            <a:off x="8473592" y="2966003"/>
            <a:ext cx="1683871" cy="3910257"/>
            <a:chOff x="3917646" y="313951"/>
            <a:chExt cx="1376724" cy="3197005"/>
          </a:xfrm>
        </p:grpSpPr>
        <p:sp>
          <p:nvSpPr>
            <p:cNvPr id="2108" name="Google Shape;2108;p38"/>
            <p:cNvSpPr/>
            <p:nvPr/>
          </p:nvSpPr>
          <p:spPr>
            <a:xfrm>
              <a:off x="4773639" y="3439870"/>
              <a:ext cx="402096" cy="71086"/>
            </a:xfrm>
            <a:custGeom>
              <a:rect b="b" l="l" r="r" t="t"/>
              <a:pathLst>
                <a:path extrusionOk="0" h="2090" w="11822">
                  <a:moveTo>
                    <a:pt x="3026" y="0"/>
                  </a:moveTo>
                  <a:cubicBezTo>
                    <a:pt x="1294" y="0"/>
                    <a:pt x="1" y="73"/>
                    <a:pt x="20" y="291"/>
                  </a:cubicBezTo>
                  <a:cubicBezTo>
                    <a:pt x="75" y="947"/>
                    <a:pt x="181" y="1384"/>
                    <a:pt x="181" y="1384"/>
                  </a:cubicBezTo>
                  <a:cubicBezTo>
                    <a:pt x="181" y="1384"/>
                    <a:pt x="1256" y="1635"/>
                    <a:pt x="3620" y="1957"/>
                  </a:cubicBezTo>
                  <a:cubicBezTo>
                    <a:pt x="4308" y="2050"/>
                    <a:pt x="5035" y="2090"/>
                    <a:pt x="5758" y="2090"/>
                  </a:cubicBezTo>
                  <a:cubicBezTo>
                    <a:pt x="7518" y="2090"/>
                    <a:pt x="9251" y="1857"/>
                    <a:pt x="10318" y="1615"/>
                  </a:cubicBezTo>
                  <a:cubicBezTo>
                    <a:pt x="11821" y="1273"/>
                    <a:pt x="11714" y="291"/>
                    <a:pt x="11714" y="291"/>
                  </a:cubicBezTo>
                  <a:cubicBezTo>
                    <a:pt x="11714" y="291"/>
                    <a:pt x="6491" y="0"/>
                    <a:pt x="30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8"/>
            <p:cNvSpPr/>
            <p:nvPr/>
          </p:nvSpPr>
          <p:spPr>
            <a:xfrm>
              <a:off x="5026250" y="3388069"/>
              <a:ext cx="151254" cy="105507"/>
            </a:xfrm>
            <a:custGeom>
              <a:rect b="b" l="l" r="r" t="t"/>
              <a:pathLst>
                <a:path extrusionOk="0" h="3102" w="4447">
                  <a:moveTo>
                    <a:pt x="1644" y="1"/>
                  </a:moveTo>
                  <a:cubicBezTo>
                    <a:pt x="852" y="943"/>
                    <a:pt x="312" y="1992"/>
                    <a:pt x="0" y="3102"/>
                  </a:cubicBezTo>
                  <a:cubicBezTo>
                    <a:pt x="2471" y="2977"/>
                    <a:pt x="4447" y="2536"/>
                    <a:pt x="4287" y="1814"/>
                  </a:cubicBezTo>
                  <a:cubicBezTo>
                    <a:pt x="4121" y="1063"/>
                    <a:pt x="2840" y="434"/>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8"/>
            <p:cNvSpPr/>
            <p:nvPr/>
          </p:nvSpPr>
          <p:spPr>
            <a:xfrm>
              <a:off x="4764591" y="3354192"/>
              <a:ext cx="317575" cy="140642"/>
            </a:xfrm>
            <a:custGeom>
              <a:rect b="b" l="l" r="r" t="t"/>
              <a:pathLst>
                <a:path extrusionOk="0" h="4135" w="9337">
                  <a:moveTo>
                    <a:pt x="376" y="1"/>
                  </a:moveTo>
                  <a:cubicBezTo>
                    <a:pt x="0" y="1433"/>
                    <a:pt x="376" y="3457"/>
                    <a:pt x="376" y="3457"/>
                  </a:cubicBezTo>
                  <a:cubicBezTo>
                    <a:pt x="1841" y="3915"/>
                    <a:pt x="4088" y="4134"/>
                    <a:pt x="6217" y="4134"/>
                  </a:cubicBezTo>
                  <a:cubicBezTo>
                    <a:pt x="6720" y="4134"/>
                    <a:pt x="7216" y="4122"/>
                    <a:pt x="7693" y="4098"/>
                  </a:cubicBezTo>
                  <a:cubicBezTo>
                    <a:pt x="8005" y="2989"/>
                    <a:pt x="8545" y="1939"/>
                    <a:pt x="9337" y="997"/>
                  </a:cubicBezTo>
                  <a:cubicBezTo>
                    <a:pt x="8222" y="593"/>
                    <a:pt x="7180" y="359"/>
                    <a:pt x="7180" y="359"/>
                  </a:cubicBezTo>
                  <a:cubicBezTo>
                    <a:pt x="6156" y="640"/>
                    <a:pt x="5187" y="743"/>
                    <a:pt x="4319" y="743"/>
                  </a:cubicBezTo>
                  <a:cubicBezTo>
                    <a:pt x="1984" y="743"/>
                    <a:pt x="376" y="1"/>
                    <a:pt x="3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8"/>
            <p:cNvSpPr/>
            <p:nvPr/>
          </p:nvSpPr>
          <p:spPr>
            <a:xfrm>
              <a:off x="5013257" y="3299908"/>
              <a:ext cx="81392" cy="88262"/>
            </a:xfrm>
            <a:custGeom>
              <a:rect b="b" l="l" r="r" t="t"/>
              <a:pathLst>
                <a:path extrusionOk="0" h="2595" w="2393">
                  <a:moveTo>
                    <a:pt x="919" y="254"/>
                  </a:moveTo>
                  <a:cubicBezTo>
                    <a:pt x="1241" y="254"/>
                    <a:pt x="814" y="1332"/>
                    <a:pt x="760" y="1437"/>
                  </a:cubicBezTo>
                  <a:cubicBezTo>
                    <a:pt x="672" y="1608"/>
                    <a:pt x="575" y="1774"/>
                    <a:pt x="476" y="1938"/>
                  </a:cubicBezTo>
                  <a:lnTo>
                    <a:pt x="476" y="1938"/>
                  </a:lnTo>
                  <a:cubicBezTo>
                    <a:pt x="474" y="1768"/>
                    <a:pt x="475" y="1598"/>
                    <a:pt x="485" y="1429"/>
                  </a:cubicBezTo>
                  <a:cubicBezTo>
                    <a:pt x="501" y="1160"/>
                    <a:pt x="487" y="457"/>
                    <a:pt x="777" y="300"/>
                  </a:cubicBezTo>
                  <a:cubicBezTo>
                    <a:pt x="836" y="269"/>
                    <a:pt x="882" y="254"/>
                    <a:pt x="919" y="254"/>
                  </a:cubicBezTo>
                  <a:close/>
                  <a:moveTo>
                    <a:pt x="1607" y="1253"/>
                  </a:moveTo>
                  <a:cubicBezTo>
                    <a:pt x="1794" y="1253"/>
                    <a:pt x="1862" y="1461"/>
                    <a:pt x="1744" y="1635"/>
                  </a:cubicBezTo>
                  <a:cubicBezTo>
                    <a:pt x="1489" y="2012"/>
                    <a:pt x="1018" y="2181"/>
                    <a:pt x="578" y="2298"/>
                  </a:cubicBezTo>
                  <a:lnTo>
                    <a:pt x="578" y="2298"/>
                  </a:lnTo>
                  <a:cubicBezTo>
                    <a:pt x="582" y="2291"/>
                    <a:pt x="587" y="2283"/>
                    <a:pt x="592" y="2275"/>
                  </a:cubicBezTo>
                  <a:lnTo>
                    <a:pt x="592" y="2275"/>
                  </a:lnTo>
                  <a:cubicBezTo>
                    <a:pt x="738" y="2037"/>
                    <a:pt x="895" y="1802"/>
                    <a:pt x="1091" y="1605"/>
                  </a:cubicBezTo>
                  <a:cubicBezTo>
                    <a:pt x="1208" y="1488"/>
                    <a:pt x="1363" y="1309"/>
                    <a:pt x="1527" y="1265"/>
                  </a:cubicBezTo>
                  <a:cubicBezTo>
                    <a:pt x="1556" y="1257"/>
                    <a:pt x="1582" y="1253"/>
                    <a:pt x="1607" y="1253"/>
                  </a:cubicBezTo>
                  <a:close/>
                  <a:moveTo>
                    <a:pt x="876" y="0"/>
                  </a:moveTo>
                  <a:cubicBezTo>
                    <a:pt x="1" y="0"/>
                    <a:pt x="151" y="1898"/>
                    <a:pt x="169" y="2438"/>
                  </a:cubicBezTo>
                  <a:cubicBezTo>
                    <a:pt x="172" y="2543"/>
                    <a:pt x="256" y="2595"/>
                    <a:pt x="337" y="2595"/>
                  </a:cubicBezTo>
                  <a:cubicBezTo>
                    <a:pt x="401" y="2595"/>
                    <a:pt x="463" y="2563"/>
                    <a:pt x="485" y="2500"/>
                  </a:cubicBezTo>
                  <a:lnTo>
                    <a:pt x="485" y="2500"/>
                  </a:lnTo>
                  <a:cubicBezTo>
                    <a:pt x="1145" y="2416"/>
                    <a:pt x="2393" y="2033"/>
                    <a:pt x="2058" y="1190"/>
                  </a:cubicBezTo>
                  <a:cubicBezTo>
                    <a:pt x="1998" y="1040"/>
                    <a:pt x="1845" y="983"/>
                    <a:pt x="1686" y="983"/>
                  </a:cubicBezTo>
                  <a:cubicBezTo>
                    <a:pt x="1562" y="983"/>
                    <a:pt x="1434" y="1018"/>
                    <a:pt x="1344" y="1071"/>
                  </a:cubicBezTo>
                  <a:cubicBezTo>
                    <a:pt x="1280" y="1108"/>
                    <a:pt x="1219" y="1149"/>
                    <a:pt x="1161" y="1193"/>
                  </a:cubicBezTo>
                  <a:lnTo>
                    <a:pt x="1161" y="1193"/>
                  </a:lnTo>
                  <a:cubicBezTo>
                    <a:pt x="1407" y="597"/>
                    <a:pt x="1490" y="26"/>
                    <a:pt x="902" y="1"/>
                  </a:cubicBezTo>
                  <a:cubicBezTo>
                    <a:pt x="893" y="0"/>
                    <a:pt x="884" y="0"/>
                    <a:pt x="8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8"/>
            <p:cNvSpPr/>
            <p:nvPr/>
          </p:nvSpPr>
          <p:spPr>
            <a:xfrm>
              <a:off x="4188624" y="3439870"/>
              <a:ext cx="402096" cy="71086"/>
            </a:xfrm>
            <a:custGeom>
              <a:rect b="b" l="l" r="r" t="t"/>
              <a:pathLst>
                <a:path extrusionOk="0" h="2090" w="11822">
                  <a:moveTo>
                    <a:pt x="8795" y="0"/>
                  </a:moveTo>
                  <a:cubicBezTo>
                    <a:pt x="5330" y="0"/>
                    <a:pt x="107" y="291"/>
                    <a:pt x="107" y="291"/>
                  </a:cubicBezTo>
                  <a:cubicBezTo>
                    <a:pt x="107" y="291"/>
                    <a:pt x="0" y="1273"/>
                    <a:pt x="1503" y="1615"/>
                  </a:cubicBezTo>
                  <a:cubicBezTo>
                    <a:pt x="2571" y="1857"/>
                    <a:pt x="4303" y="2090"/>
                    <a:pt x="6064" y="2090"/>
                  </a:cubicBezTo>
                  <a:cubicBezTo>
                    <a:pt x="6786" y="2090"/>
                    <a:pt x="7514" y="2050"/>
                    <a:pt x="8202" y="1957"/>
                  </a:cubicBezTo>
                  <a:cubicBezTo>
                    <a:pt x="10566" y="1635"/>
                    <a:pt x="11640" y="1384"/>
                    <a:pt x="11640" y="1384"/>
                  </a:cubicBezTo>
                  <a:cubicBezTo>
                    <a:pt x="11640" y="1384"/>
                    <a:pt x="11747" y="947"/>
                    <a:pt x="11803" y="291"/>
                  </a:cubicBezTo>
                  <a:cubicBezTo>
                    <a:pt x="11822" y="73"/>
                    <a:pt x="10528" y="0"/>
                    <a:pt x="87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8"/>
            <p:cNvSpPr/>
            <p:nvPr/>
          </p:nvSpPr>
          <p:spPr>
            <a:xfrm>
              <a:off x="4186821" y="3388069"/>
              <a:ext cx="151254" cy="105507"/>
            </a:xfrm>
            <a:custGeom>
              <a:rect b="b" l="l" r="r" t="t"/>
              <a:pathLst>
                <a:path extrusionOk="0" h="3102" w="4447">
                  <a:moveTo>
                    <a:pt x="2805" y="1"/>
                  </a:moveTo>
                  <a:cubicBezTo>
                    <a:pt x="1608" y="434"/>
                    <a:pt x="328" y="1063"/>
                    <a:pt x="160" y="1814"/>
                  </a:cubicBezTo>
                  <a:cubicBezTo>
                    <a:pt x="0" y="2536"/>
                    <a:pt x="1977" y="2977"/>
                    <a:pt x="4446" y="3102"/>
                  </a:cubicBezTo>
                  <a:cubicBezTo>
                    <a:pt x="4135" y="1992"/>
                    <a:pt x="3593" y="943"/>
                    <a:pt x="28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8"/>
            <p:cNvSpPr/>
            <p:nvPr/>
          </p:nvSpPr>
          <p:spPr>
            <a:xfrm>
              <a:off x="4282192" y="3354192"/>
              <a:ext cx="317575" cy="140642"/>
            </a:xfrm>
            <a:custGeom>
              <a:rect b="b" l="l" r="r" t="t"/>
              <a:pathLst>
                <a:path extrusionOk="0" h="4135" w="9337">
                  <a:moveTo>
                    <a:pt x="8960" y="1"/>
                  </a:moveTo>
                  <a:cubicBezTo>
                    <a:pt x="8960" y="1"/>
                    <a:pt x="7352" y="743"/>
                    <a:pt x="5016" y="743"/>
                  </a:cubicBezTo>
                  <a:cubicBezTo>
                    <a:pt x="4148" y="743"/>
                    <a:pt x="3179" y="640"/>
                    <a:pt x="2155" y="359"/>
                  </a:cubicBezTo>
                  <a:cubicBezTo>
                    <a:pt x="2155" y="359"/>
                    <a:pt x="1114" y="593"/>
                    <a:pt x="0" y="997"/>
                  </a:cubicBezTo>
                  <a:cubicBezTo>
                    <a:pt x="788" y="1939"/>
                    <a:pt x="1328" y="2989"/>
                    <a:pt x="1641" y="4098"/>
                  </a:cubicBezTo>
                  <a:cubicBezTo>
                    <a:pt x="2119" y="4122"/>
                    <a:pt x="2616" y="4134"/>
                    <a:pt x="3119" y="4134"/>
                  </a:cubicBezTo>
                  <a:cubicBezTo>
                    <a:pt x="5248" y="4134"/>
                    <a:pt x="7495" y="3915"/>
                    <a:pt x="8960" y="3457"/>
                  </a:cubicBezTo>
                  <a:cubicBezTo>
                    <a:pt x="8960" y="3457"/>
                    <a:pt x="9337" y="1433"/>
                    <a:pt x="89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8"/>
            <p:cNvSpPr/>
            <p:nvPr/>
          </p:nvSpPr>
          <p:spPr>
            <a:xfrm>
              <a:off x="4269846" y="3299908"/>
              <a:ext cx="81324" cy="88262"/>
            </a:xfrm>
            <a:custGeom>
              <a:rect b="b" l="l" r="r" t="t"/>
              <a:pathLst>
                <a:path extrusionOk="0" h="2595" w="2391">
                  <a:moveTo>
                    <a:pt x="1471" y="254"/>
                  </a:moveTo>
                  <a:cubicBezTo>
                    <a:pt x="1507" y="254"/>
                    <a:pt x="1554" y="269"/>
                    <a:pt x="1612" y="300"/>
                  </a:cubicBezTo>
                  <a:cubicBezTo>
                    <a:pt x="1905" y="457"/>
                    <a:pt x="1891" y="1160"/>
                    <a:pt x="1905" y="1429"/>
                  </a:cubicBezTo>
                  <a:cubicBezTo>
                    <a:pt x="1915" y="1599"/>
                    <a:pt x="1917" y="1770"/>
                    <a:pt x="1914" y="1940"/>
                  </a:cubicBezTo>
                  <a:lnTo>
                    <a:pt x="1914" y="1940"/>
                  </a:lnTo>
                  <a:cubicBezTo>
                    <a:pt x="1815" y="1775"/>
                    <a:pt x="1718" y="1609"/>
                    <a:pt x="1628" y="1437"/>
                  </a:cubicBezTo>
                  <a:cubicBezTo>
                    <a:pt x="1575" y="1332"/>
                    <a:pt x="1148" y="254"/>
                    <a:pt x="1471" y="254"/>
                  </a:cubicBezTo>
                  <a:close/>
                  <a:moveTo>
                    <a:pt x="782" y="1253"/>
                  </a:moveTo>
                  <a:cubicBezTo>
                    <a:pt x="807" y="1253"/>
                    <a:pt x="833" y="1257"/>
                    <a:pt x="862" y="1265"/>
                  </a:cubicBezTo>
                  <a:cubicBezTo>
                    <a:pt x="1026" y="1309"/>
                    <a:pt x="1180" y="1488"/>
                    <a:pt x="1298" y="1605"/>
                  </a:cubicBezTo>
                  <a:cubicBezTo>
                    <a:pt x="1499" y="1808"/>
                    <a:pt x="1660" y="2052"/>
                    <a:pt x="1811" y="2298"/>
                  </a:cubicBezTo>
                  <a:lnTo>
                    <a:pt x="1811" y="2298"/>
                  </a:lnTo>
                  <a:cubicBezTo>
                    <a:pt x="1370" y="2181"/>
                    <a:pt x="898" y="2012"/>
                    <a:pt x="643" y="1635"/>
                  </a:cubicBezTo>
                  <a:cubicBezTo>
                    <a:pt x="527" y="1461"/>
                    <a:pt x="595" y="1253"/>
                    <a:pt x="782" y="1253"/>
                  </a:cubicBezTo>
                  <a:close/>
                  <a:moveTo>
                    <a:pt x="1515" y="0"/>
                  </a:moveTo>
                  <a:cubicBezTo>
                    <a:pt x="1506" y="0"/>
                    <a:pt x="1498" y="0"/>
                    <a:pt x="1489" y="1"/>
                  </a:cubicBezTo>
                  <a:cubicBezTo>
                    <a:pt x="902" y="26"/>
                    <a:pt x="983" y="595"/>
                    <a:pt x="1229" y="1190"/>
                  </a:cubicBezTo>
                  <a:lnTo>
                    <a:pt x="1229" y="1190"/>
                  </a:lnTo>
                  <a:cubicBezTo>
                    <a:pt x="1172" y="1147"/>
                    <a:pt x="1112" y="1107"/>
                    <a:pt x="1050" y="1071"/>
                  </a:cubicBezTo>
                  <a:cubicBezTo>
                    <a:pt x="960" y="1018"/>
                    <a:pt x="831" y="983"/>
                    <a:pt x="707" y="983"/>
                  </a:cubicBezTo>
                  <a:cubicBezTo>
                    <a:pt x="548" y="983"/>
                    <a:pt x="396" y="1040"/>
                    <a:pt x="334" y="1190"/>
                  </a:cubicBezTo>
                  <a:cubicBezTo>
                    <a:pt x="1" y="2032"/>
                    <a:pt x="1243" y="2416"/>
                    <a:pt x="1905" y="2500"/>
                  </a:cubicBezTo>
                  <a:lnTo>
                    <a:pt x="1905" y="2500"/>
                  </a:lnTo>
                  <a:cubicBezTo>
                    <a:pt x="1927" y="2563"/>
                    <a:pt x="1989" y="2595"/>
                    <a:pt x="2052" y="2595"/>
                  </a:cubicBezTo>
                  <a:cubicBezTo>
                    <a:pt x="2134" y="2595"/>
                    <a:pt x="2218" y="2543"/>
                    <a:pt x="2223" y="2438"/>
                  </a:cubicBezTo>
                  <a:cubicBezTo>
                    <a:pt x="2239" y="1898"/>
                    <a:pt x="2391" y="0"/>
                    <a:pt x="1515" y="0"/>
                  </a:cubicBezTo>
                  <a:close/>
                </a:path>
              </a:pathLst>
            </a:custGeom>
            <a:solidFill>
              <a:srgbClr val="E9E7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8"/>
            <p:cNvSpPr/>
            <p:nvPr/>
          </p:nvSpPr>
          <p:spPr>
            <a:xfrm>
              <a:off x="4279811" y="2429018"/>
              <a:ext cx="782424" cy="969492"/>
            </a:xfrm>
            <a:custGeom>
              <a:rect b="b" l="l" r="r" t="t"/>
              <a:pathLst>
                <a:path extrusionOk="0" h="28504" w="23004">
                  <a:moveTo>
                    <a:pt x="22347" y="1"/>
                  </a:moveTo>
                  <a:cubicBezTo>
                    <a:pt x="15228" y="2780"/>
                    <a:pt x="7729" y="4434"/>
                    <a:pt x="66" y="4750"/>
                  </a:cubicBezTo>
                  <a:cubicBezTo>
                    <a:pt x="1" y="9244"/>
                    <a:pt x="1248" y="25594"/>
                    <a:pt x="1621" y="27543"/>
                  </a:cubicBezTo>
                  <a:cubicBezTo>
                    <a:pt x="1621" y="27543"/>
                    <a:pt x="3422" y="28081"/>
                    <a:pt x="5430" y="28081"/>
                  </a:cubicBezTo>
                  <a:cubicBezTo>
                    <a:pt x="6678" y="28081"/>
                    <a:pt x="8006" y="27873"/>
                    <a:pt x="9032" y="27200"/>
                  </a:cubicBezTo>
                  <a:cubicBezTo>
                    <a:pt x="9032" y="27200"/>
                    <a:pt x="10089" y="8199"/>
                    <a:pt x="9887" y="7194"/>
                  </a:cubicBezTo>
                  <a:lnTo>
                    <a:pt x="9887" y="7194"/>
                  </a:lnTo>
                  <a:cubicBezTo>
                    <a:pt x="9887" y="7194"/>
                    <a:pt x="10444" y="7248"/>
                    <a:pt x="11198" y="7248"/>
                  </a:cubicBezTo>
                  <a:cubicBezTo>
                    <a:pt x="12044" y="7248"/>
                    <a:pt x="13138" y="7180"/>
                    <a:pt x="13974" y="6888"/>
                  </a:cubicBezTo>
                  <a:cubicBezTo>
                    <a:pt x="13974" y="6888"/>
                    <a:pt x="14125" y="26432"/>
                    <a:pt x="14540" y="27656"/>
                  </a:cubicBezTo>
                  <a:cubicBezTo>
                    <a:pt x="14540" y="27656"/>
                    <a:pt x="16558" y="28503"/>
                    <a:pt x="18569" y="28503"/>
                  </a:cubicBezTo>
                  <a:cubicBezTo>
                    <a:pt x="19624" y="28503"/>
                    <a:pt x="20677" y="28270"/>
                    <a:pt x="21435" y="27559"/>
                  </a:cubicBezTo>
                  <a:cubicBezTo>
                    <a:pt x="21435" y="27559"/>
                    <a:pt x="23004" y="5025"/>
                    <a:pt x="22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8"/>
            <p:cNvSpPr/>
            <p:nvPr/>
          </p:nvSpPr>
          <p:spPr>
            <a:xfrm>
              <a:off x="4281988" y="2297390"/>
              <a:ext cx="758275" cy="293188"/>
            </a:xfrm>
            <a:custGeom>
              <a:rect b="b" l="l" r="r" t="t"/>
              <a:pathLst>
                <a:path extrusionOk="0" h="8620" w="22294">
                  <a:moveTo>
                    <a:pt x="14298" y="0"/>
                  </a:moveTo>
                  <a:cubicBezTo>
                    <a:pt x="8044" y="0"/>
                    <a:pt x="316" y="433"/>
                    <a:pt x="316" y="433"/>
                  </a:cubicBezTo>
                  <a:cubicBezTo>
                    <a:pt x="316" y="433"/>
                    <a:pt x="54" y="5005"/>
                    <a:pt x="1" y="8620"/>
                  </a:cubicBezTo>
                  <a:cubicBezTo>
                    <a:pt x="7664" y="8304"/>
                    <a:pt x="15163" y="6650"/>
                    <a:pt x="22279" y="3871"/>
                  </a:cubicBezTo>
                  <a:cubicBezTo>
                    <a:pt x="22107" y="2555"/>
                    <a:pt x="22293" y="1058"/>
                    <a:pt x="22075" y="751"/>
                  </a:cubicBezTo>
                  <a:cubicBezTo>
                    <a:pt x="21665" y="176"/>
                    <a:pt x="18280" y="0"/>
                    <a:pt x="142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8"/>
            <p:cNvSpPr/>
            <p:nvPr/>
          </p:nvSpPr>
          <p:spPr>
            <a:xfrm>
              <a:off x="4956014" y="2395448"/>
              <a:ext cx="89623" cy="140710"/>
            </a:xfrm>
            <a:custGeom>
              <a:rect b="b" l="l" r="r" t="t"/>
              <a:pathLst>
                <a:path extrusionOk="0" h="4137" w="2635">
                  <a:moveTo>
                    <a:pt x="0" y="1"/>
                  </a:moveTo>
                  <a:lnTo>
                    <a:pt x="0" y="1"/>
                  </a:lnTo>
                  <a:cubicBezTo>
                    <a:pt x="591" y="1344"/>
                    <a:pt x="1505" y="3062"/>
                    <a:pt x="2634" y="4137"/>
                  </a:cubicBezTo>
                  <a:lnTo>
                    <a:pt x="0" y="1"/>
                  </a:lnTo>
                  <a:close/>
                </a:path>
              </a:pathLst>
            </a:custGeom>
            <a:solidFill>
              <a:srgbClr val="AFA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8"/>
            <p:cNvSpPr/>
            <p:nvPr/>
          </p:nvSpPr>
          <p:spPr>
            <a:xfrm>
              <a:off x="4952238" y="2392149"/>
              <a:ext cx="101867" cy="150097"/>
            </a:xfrm>
            <a:custGeom>
              <a:rect b="b" l="l" r="r" t="t"/>
              <a:pathLst>
                <a:path extrusionOk="0" h="4413" w="2995">
                  <a:moveTo>
                    <a:pt x="112" y="0"/>
                  </a:moveTo>
                  <a:cubicBezTo>
                    <a:pt x="54" y="0"/>
                    <a:pt x="0" y="49"/>
                    <a:pt x="16" y="124"/>
                  </a:cubicBezTo>
                  <a:cubicBezTo>
                    <a:pt x="167" y="870"/>
                    <a:pt x="625" y="1591"/>
                    <a:pt x="995" y="2246"/>
                  </a:cubicBezTo>
                  <a:cubicBezTo>
                    <a:pt x="1429" y="3011"/>
                    <a:pt x="1953" y="3778"/>
                    <a:pt x="2617" y="4363"/>
                  </a:cubicBezTo>
                  <a:cubicBezTo>
                    <a:pt x="2657" y="4398"/>
                    <a:pt x="2700" y="4413"/>
                    <a:pt x="2741" y="4413"/>
                  </a:cubicBezTo>
                  <a:cubicBezTo>
                    <a:pt x="2880" y="4413"/>
                    <a:pt x="2994" y="4241"/>
                    <a:pt x="2874" y="4106"/>
                  </a:cubicBezTo>
                  <a:cubicBezTo>
                    <a:pt x="2297" y="3459"/>
                    <a:pt x="1779" y="2793"/>
                    <a:pt x="1321" y="2054"/>
                  </a:cubicBezTo>
                  <a:cubicBezTo>
                    <a:pt x="920" y="1409"/>
                    <a:pt x="652" y="653"/>
                    <a:pt x="200" y="45"/>
                  </a:cubicBezTo>
                  <a:cubicBezTo>
                    <a:pt x="176" y="14"/>
                    <a:pt x="144" y="0"/>
                    <a:pt x="1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8"/>
            <p:cNvSpPr/>
            <p:nvPr/>
          </p:nvSpPr>
          <p:spPr>
            <a:xfrm>
              <a:off x="4292770" y="2417420"/>
              <a:ext cx="63978" cy="107820"/>
            </a:xfrm>
            <a:custGeom>
              <a:rect b="b" l="l" r="r" t="t"/>
              <a:pathLst>
                <a:path extrusionOk="0" h="3170" w="1881">
                  <a:moveTo>
                    <a:pt x="1881" y="0"/>
                  </a:moveTo>
                  <a:lnTo>
                    <a:pt x="0" y="3169"/>
                  </a:lnTo>
                  <a:cubicBezTo>
                    <a:pt x="1128" y="2471"/>
                    <a:pt x="1396" y="1182"/>
                    <a:pt x="1881" y="0"/>
                  </a:cubicBezTo>
                  <a:close/>
                </a:path>
              </a:pathLst>
            </a:custGeom>
            <a:solidFill>
              <a:srgbClr val="AFA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8"/>
            <p:cNvSpPr/>
            <p:nvPr/>
          </p:nvSpPr>
          <p:spPr>
            <a:xfrm>
              <a:off x="4285287" y="2413169"/>
              <a:ext cx="76256" cy="116935"/>
            </a:xfrm>
            <a:custGeom>
              <a:rect b="b" l="l" r="r" t="t"/>
              <a:pathLst>
                <a:path extrusionOk="0" h="3438" w="2242">
                  <a:moveTo>
                    <a:pt x="2113" y="0"/>
                  </a:moveTo>
                  <a:cubicBezTo>
                    <a:pt x="2065" y="0"/>
                    <a:pt x="2015" y="20"/>
                    <a:pt x="1988" y="59"/>
                  </a:cubicBezTo>
                  <a:cubicBezTo>
                    <a:pt x="1642" y="524"/>
                    <a:pt x="1476" y="1167"/>
                    <a:pt x="1243" y="1696"/>
                  </a:cubicBezTo>
                  <a:cubicBezTo>
                    <a:pt x="979" y="2299"/>
                    <a:pt x="585" y="2743"/>
                    <a:pt x="114" y="3188"/>
                  </a:cubicBezTo>
                  <a:cubicBezTo>
                    <a:pt x="1" y="3294"/>
                    <a:pt x="105" y="3438"/>
                    <a:pt x="229" y="3438"/>
                  </a:cubicBezTo>
                  <a:cubicBezTo>
                    <a:pt x="251" y="3438"/>
                    <a:pt x="273" y="3433"/>
                    <a:pt x="296" y="3423"/>
                  </a:cubicBezTo>
                  <a:cubicBezTo>
                    <a:pt x="1418" y="2921"/>
                    <a:pt x="2090" y="1271"/>
                    <a:pt x="2232" y="124"/>
                  </a:cubicBezTo>
                  <a:cubicBezTo>
                    <a:pt x="2242" y="40"/>
                    <a:pt x="2179" y="0"/>
                    <a:pt x="21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8"/>
            <p:cNvSpPr/>
            <p:nvPr/>
          </p:nvSpPr>
          <p:spPr>
            <a:xfrm>
              <a:off x="4502865" y="2661018"/>
              <a:ext cx="332642" cy="13435"/>
            </a:xfrm>
            <a:custGeom>
              <a:rect b="b" l="l" r="r" t="t"/>
              <a:pathLst>
                <a:path extrusionOk="0" h="395" w="9780">
                  <a:moveTo>
                    <a:pt x="1" y="1"/>
                  </a:moveTo>
                  <a:lnTo>
                    <a:pt x="2068" y="81"/>
                  </a:lnTo>
                  <a:lnTo>
                    <a:pt x="2068" y="81"/>
                  </a:lnTo>
                  <a:cubicBezTo>
                    <a:pt x="1369" y="43"/>
                    <a:pt x="678" y="13"/>
                    <a:pt x="1" y="1"/>
                  </a:cubicBezTo>
                  <a:close/>
                  <a:moveTo>
                    <a:pt x="2068" y="81"/>
                  </a:moveTo>
                  <a:lnTo>
                    <a:pt x="2068" y="81"/>
                  </a:lnTo>
                  <a:cubicBezTo>
                    <a:pt x="4230" y="198"/>
                    <a:pt x="6478" y="395"/>
                    <a:pt x="8696" y="395"/>
                  </a:cubicBezTo>
                  <a:cubicBezTo>
                    <a:pt x="9058" y="395"/>
                    <a:pt x="9419" y="390"/>
                    <a:pt x="9779" y="378"/>
                  </a:cubicBezTo>
                  <a:lnTo>
                    <a:pt x="2068" y="81"/>
                  </a:lnTo>
                  <a:close/>
                </a:path>
              </a:pathLst>
            </a:custGeom>
            <a:solidFill>
              <a:srgbClr val="AFA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8"/>
            <p:cNvSpPr/>
            <p:nvPr/>
          </p:nvSpPr>
          <p:spPr>
            <a:xfrm>
              <a:off x="4493444" y="2653773"/>
              <a:ext cx="353288" cy="32720"/>
            </a:xfrm>
            <a:custGeom>
              <a:rect b="b" l="l" r="r" t="t"/>
              <a:pathLst>
                <a:path extrusionOk="0" h="962" w="10387">
                  <a:moveTo>
                    <a:pt x="277" y="1"/>
                  </a:moveTo>
                  <a:cubicBezTo>
                    <a:pt x="1" y="1"/>
                    <a:pt x="6" y="414"/>
                    <a:pt x="278" y="427"/>
                  </a:cubicBezTo>
                  <a:cubicBezTo>
                    <a:pt x="2719" y="543"/>
                    <a:pt x="5262" y="961"/>
                    <a:pt x="7746" y="961"/>
                  </a:cubicBezTo>
                  <a:cubicBezTo>
                    <a:pt x="8544" y="961"/>
                    <a:pt x="9336" y="918"/>
                    <a:pt x="10116" y="808"/>
                  </a:cubicBezTo>
                  <a:cubicBezTo>
                    <a:pt x="10386" y="770"/>
                    <a:pt x="10291" y="387"/>
                    <a:pt x="10056" y="365"/>
                  </a:cubicBezTo>
                  <a:cubicBezTo>
                    <a:pt x="6849" y="51"/>
                    <a:pt x="3501" y="10"/>
                    <a:pt x="278" y="1"/>
                  </a:cubicBezTo>
                  <a:cubicBezTo>
                    <a:pt x="278" y="1"/>
                    <a:pt x="277" y="1"/>
                    <a:pt x="2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8"/>
            <p:cNvSpPr/>
            <p:nvPr/>
          </p:nvSpPr>
          <p:spPr>
            <a:xfrm>
              <a:off x="4636296" y="2366197"/>
              <a:ext cx="7313" cy="303392"/>
            </a:xfrm>
            <a:custGeom>
              <a:rect b="b" l="l" r="r" t="t"/>
              <a:pathLst>
                <a:path extrusionOk="0" h="8920" w="215">
                  <a:moveTo>
                    <a:pt x="53" y="0"/>
                  </a:moveTo>
                  <a:lnTo>
                    <a:pt x="53" y="0"/>
                  </a:lnTo>
                  <a:cubicBezTo>
                    <a:pt x="0" y="3011"/>
                    <a:pt x="53" y="5964"/>
                    <a:pt x="214" y="8919"/>
                  </a:cubicBezTo>
                  <a:lnTo>
                    <a:pt x="53" y="0"/>
                  </a:lnTo>
                  <a:close/>
                </a:path>
              </a:pathLst>
            </a:custGeom>
            <a:solidFill>
              <a:srgbClr val="AFA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8"/>
            <p:cNvSpPr/>
            <p:nvPr/>
          </p:nvSpPr>
          <p:spPr>
            <a:xfrm>
              <a:off x="4624154" y="2359259"/>
              <a:ext cx="26156" cy="315466"/>
            </a:xfrm>
            <a:custGeom>
              <a:rect b="b" l="l" r="r" t="t"/>
              <a:pathLst>
                <a:path extrusionOk="0" h="9275" w="769">
                  <a:moveTo>
                    <a:pt x="416" y="1"/>
                  </a:moveTo>
                  <a:cubicBezTo>
                    <a:pt x="313" y="1"/>
                    <a:pt x="209" y="69"/>
                    <a:pt x="199" y="204"/>
                  </a:cubicBezTo>
                  <a:cubicBezTo>
                    <a:pt x="0" y="3131"/>
                    <a:pt x="76" y="6209"/>
                    <a:pt x="416" y="9123"/>
                  </a:cubicBezTo>
                  <a:cubicBezTo>
                    <a:pt x="427" y="9223"/>
                    <a:pt x="507" y="9275"/>
                    <a:pt x="583" y="9275"/>
                  </a:cubicBezTo>
                  <a:cubicBezTo>
                    <a:pt x="657" y="9275"/>
                    <a:pt x="728" y="9225"/>
                    <a:pt x="730" y="9123"/>
                  </a:cubicBezTo>
                  <a:cubicBezTo>
                    <a:pt x="768" y="6167"/>
                    <a:pt x="735" y="3159"/>
                    <a:pt x="623" y="204"/>
                  </a:cubicBezTo>
                  <a:cubicBezTo>
                    <a:pt x="618" y="68"/>
                    <a:pt x="518" y="1"/>
                    <a:pt x="4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8"/>
            <p:cNvSpPr/>
            <p:nvPr/>
          </p:nvSpPr>
          <p:spPr>
            <a:xfrm>
              <a:off x="4655309" y="2378238"/>
              <a:ext cx="116867" cy="297269"/>
            </a:xfrm>
            <a:custGeom>
              <a:rect b="b" l="l" r="r" t="t"/>
              <a:pathLst>
                <a:path extrusionOk="0" h="8740" w="3436">
                  <a:moveTo>
                    <a:pt x="1737" y="0"/>
                  </a:moveTo>
                  <a:cubicBezTo>
                    <a:pt x="1619" y="0"/>
                    <a:pt x="1505" y="78"/>
                    <a:pt x="1504" y="237"/>
                  </a:cubicBezTo>
                  <a:cubicBezTo>
                    <a:pt x="1499" y="2325"/>
                    <a:pt x="2947" y="7517"/>
                    <a:pt x="199" y="8396"/>
                  </a:cubicBezTo>
                  <a:cubicBezTo>
                    <a:pt x="1" y="8459"/>
                    <a:pt x="62" y="8740"/>
                    <a:pt x="248" y="8740"/>
                  </a:cubicBezTo>
                  <a:cubicBezTo>
                    <a:pt x="263" y="8740"/>
                    <a:pt x="278" y="8738"/>
                    <a:pt x="294" y="8734"/>
                  </a:cubicBezTo>
                  <a:cubicBezTo>
                    <a:pt x="3436" y="8016"/>
                    <a:pt x="2201" y="2425"/>
                    <a:pt x="1997" y="237"/>
                  </a:cubicBezTo>
                  <a:cubicBezTo>
                    <a:pt x="1982" y="81"/>
                    <a:pt x="1857" y="0"/>
                    <a:pt x="17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8"/>
            <p:cNvSpPr/>
            <p:nvPr/>
          </p:nvSpPr>
          <p:spPr>
            <a:xfrm>
              <a:off x="4086654" y="2459970"/>
              <a:ext cx="290263" cy="98126"/>
            </a:xfrm>
            <a:custGeom>
              <a:rect b="b" l="l" r="r" t="t"/>
              <a:pathLst>
                <a:path extrusionOk="0" h="2885" w="8534">
                  <a:moveTo>
                    <a:pt x="4861" y="1"/>
                  </a:moveTo>
                  <a:cubicBezTo>
                    <a:pt x="4623" y="1"/>
                    <a:pt x="4373" y="19"/>
                    <a:pt x="4111" y="59"/>
                  </a:cubicBezTo>
                  <a:cubicBezTo>
                    <a:pt x="1065" y="523"/>
                    <a:pt x="0" y="2884"/>
                    <a:pt x="0" y="2884"/>
                  </a:cubicBezTo>
                  <a:lnTo>
                    <a:pt x="1505" y="2557"/>
                  </a:lnTo>
                  <a:cubicBezTo>
                    <a:pt x="1505" y="2557"/>
                    <a:pt x="2092" y="1385"/>
                    <a:pt x="4538" y="1165"/>
                  </a:cubicBezTo>
                  <a:cubicBezTo>
                    <a:pt x="4713" y="1150"/>
                    <a:pt x="4879" y="1143"/>
                    <a:pt x="5038" y="1143"/>
                  </a:cubicBezTo>
                  <a:cubicBezTo>
                    <a:pt x="6836" y="1143"/>
                    <a:pt x="7630" y="2064"/>
                    <a:pt x="7630" y="2064"/>
                  </a:cubicBezTo>
                  <a:lnTo>
                    <a:pt x="8534" y="2064"/>
                  </a:lnTo>
                  <a:cubicBezTo>
                    <a:pt x="8534" y="2064"/>
                    <a:pt x="7383" y="1"/>
                    <a:pt x="4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8"/>
            <p:cNvSpPr/>
            <p:nvPr/>
          </p:nvSpPr>
          <p:spPr>
            <a:xfrm>
              <a:off x="4171005" y="1836385"/>
              <a:ext cx="201422" cy="778580"/>
            </a:xfrm>
            <a:custGeom>
              <a:rect b="b" l="l" r="r" t="t"/>
              <a:pathLst>
                <a:path extrusionOk="0" h="22891" w="5922">
                  <a:moveTo>
                    <a:pt x="251" y="0"/>
                  </a:moveTo>
                  <a:cubicBezTo>
                    <a:pt x="103" y="1246"/>
                    <a:pt x="9" y="2656"/>
                    <a:pt x="1" y="4259"/>
                  </a:cubicBezTo>
                  <a:cubicBezTo>
                    <a:pt x="1" y="4283"/>
                    <a:pt x="127" y="19861"/>
                    <a:pt x="127" y="19861"/>
                  </a:cubicBezTo>
                  <a:cubicBezTo>
                    <a:pt x="127" y="19861"/>
                    <a:pt x="3" y="22464"/>
                    <a:pt x="609" y="22710"/>
                  </a:cubicBezTo>
                  <a:cubicBezTo>
                    <a:pt x="642" y="22724"/>
                    <a:pt x="673" y="22730"/>
                    <a:pt x="704" y="22730"/>
                  </a:cubicBezTo>
                  <a:cubicBezTo>
                    <a:pt x="1235" y="22730"/>
                    <a:pt x="1425" y="20825"/>
                    <a:pt x="1425" y="20825"/>
                  </a:cubicBezTo>
                  <a:cubicBezTo>
                    <a:pt x="1425" y="20825"/>
                    <a:pt x="1656" y="22891"/>
                    <a:pt x="2242" y="22891"/>
                  </a:cubicBezTo>
                  <a:cubicBezTo>
                    <a:pt x="2256" y="22891"/>
                    <a:pt x="2271" y="22889"/>
                    <a:pt x="2285" y="22887"/>
                  </a:cubicBezTo>
                  <a:cubicBezTo>
                    <a:pt x="2902" y="22783"/>
                    <a:pt x="2685" y="20711"/>
                    <a:pt x="2684" y="20710"/>
                  </a:cubicBezTo>
                  <a:lnTo>
                    <a:pt x="2684" y="20710"/>
                  </a:lnTo>
                  <a:cubicBezTo>
                    <a:pt x="2685" y="20711"/>
                    <a:pt x="2979" y="22572"/>
                    <a:pt x="3571" y="22572"/>
                  </a:cubicBezTo>
                  <a:cubicBezTo>
                    <a:pt x="3622" y="22572"/>
                    <a:pt x="3674" y="22558"/>
                    <a:pt x="3729" y="22529"/>
                  </a:cubicBezTo>
                  <a:cubicBezTo>
                    <a:pt x="4428" y="22156"/>
                    <a:pt x="3840" y="19542"/>
                    <a:pt x="3840" y="19542"/>
                  </a:cubicBezTo>
                  <a:lnTo>
                    <a:pt x="3840" y="19542"/>
                  </a:lnTo>
                  <a:cubicBezTo>
                    <a:pt x="3840" y="19542"/>
                    <a:pt x="4240" y="19711"/>
                    <a:pt x="4686" y="19711"/>
                  </a:cubicBezTo>
                  <a:cubicBezTo>
                    <a:pt x="4898" y="19711"/>
                    <a:pt x="5121" y="19673"/>
                    <a:pt x="5316" y="19560"/>
                  </a:cubicBezTo>
                  <a:cubicBezTo>
                    <a:pt x="5922" y="19212"/>
                    <a:pt x="4134" y="17579"/>
                    <a:pt x="4134" y="17579"/>
                  </a:cubicBezTo>
                  <a:lnTo>
                    <a:pt x="4705" y="9298"/>
                  </a:lnTo>
                  <a:cubicBezTo>
                    <a:pt x="4680" y="9279"/>
                    <a:pt x="4520" y="3932"/>
                    <a:pt x="5121" y="1255"/>
                  </a:cubicBezTo>
                  <a:cubicBezTo>
                    <a:pt x="4336" y="539"/>
                    <a:pt x="3669" y="444"/>
                    <a:pt x="2979" y="444"/>
                  </a:cubicBezTo>
                  <a:cubicBezTo>
                    <a:pt x="2731" y="444"/>
                    <a:pt x="2481" y="457"/>
                    <a:pt x="2220" y="457"/>
                  </a:cubicBezTo>
                  <a:cubicBezTo>
                    <a:pt x="1637" y="457"/>
                    <a:pt x="1005" y="396"/>
                    <a:pt x="251" y="0"/>
                  </a:cubicBezTo>
                  <a:close/>
                </a:path>
              </a:pathLst>
            </a:custGeom>
            <a:solidFill>
              <a:srgbClr val="805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8"/>
            <p:cNvSpPr/>
            <p:nvPr/>
          </p:nvSpPr>
          <p:spPr>
            <a:xfrm>
              <a:off x="4313178" y="1973829"/>
              <a:ext cx="720351" cy="406790"/>
            </a:xfrm>
            <a:custGeom>
              <a:rect b="b" l="l" r="r" t="t"/>
              <a:pathLst>
                <a:path extrusionOk="0" h="11960" w="21179">
                  <a:moveTo>
                    <a:pt x="263" y="1"/>
                  </a:moveTo>
                  <a:lnTo>
                    <a:pt x="1" y="10891"/>
                  </a:lnTo>
                  <a:cubicBezTo>
                    <a:pt x="1" y="10891"/>
                    <a:pt x="4852" y="11959"/>
                    <a:pt x="10829" y="11959"/>
                  </a:cubicBezTo>
                  <a:cubicBezTo>
                    <a:pt x="14144" y="11959"/>
                    <a:pt x="17806" y="11631"/>
                    <a:pt x="21178" y="10609"/>
                  </a:cubicBezTo>
                  <a:lnTo>
                    <a:pt x="21140" y="9917"/>
                  </a:lnTo>
                  <a:cubicBezTo>
                    <a:pt x="13597" y="8559"/>
                    <a:pt x="6352" y="4888"/>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8"/>
            <p:cNvSpPr/>
            <p:nvPr/>
          </p:nvSpPr>
          <p:spPr>
            <a:xfrm>
              <a:off x="4168556" y="1474083"/>
              <a:ext cx="1008743" cy="837082"/>
            </a:xfrm>
            <a:custGeom>
              <a:rect b="b" l="l" r="r" t="t"/>
              <a:pathLst>
                <a:path extrusionOk="0" h="24611" w="29658">
                  <a:moveTo>
                    <a:pt x="15384" y="1"/>
                  </a:moveTo>
                  <a:cubicBezTo>
                    <a:pt x="11006" y="1"/>
                    <a:pt x="9044" y="1174"/>
                    <a:pt x="9044" y="1174"/>
                  </a:cubicBezTo>
                  <a:cubicBezTo>
                    <a:pt x="9044" y="1174"/>
                    <a:pt x="4297" y="1734"/>
                    <a:pt x="2149" y="5244"/>
                  </a:cubicBezTo>
                  <a:cubicBezTo>
                    <a:pt x="0" y="8755"/>
                    <a:pt x="72" y="11548"/>
                    <a:pt x="72" y="11548"/>
                  </a:cubicBezTo>
                  <a:cubicBezTo>
                    <a:pt x="72" y="11548"/>
                    <a:pt x="1417" y="12612"/>
                    <a:pt x="4230" y="12818"/>
                  </a:cubicBezTo>
                  <a:cubicBezTo>
                    <a:pt x="4337" y="12826"/>
                    <a:pt x="4445" y="12832"/>
                    <a:pt x="4557" y="12837"/>
                  </a:cubicBezTo>
                  <a:lnTo>
                    <a:pt x="4514" y="14694"/>
                  </a:lnTo>
                  <a:cubicBezTo>
                    <a:pt x="10602" y="19581"/>
                    <a:pt x="17848" y="23252"/>
                    <a:pt x="25391" y="24610"/>
                  </a:cubicBezTo>
                  <a:lnTo>
                    <a:pt x="24713" y="12696"/>
                  </a:lnTo>
                  <a:cubicBezTo>
                    <a:pt x="24715" y="12694"/>
                    <a:pt x="27436" y="12121"/>
                    <a:pt x="29657" y="9400"/>
                  </a:cubicBezTo>
                  <a:cubicBezTo>
                    <a:pt x="29657" y="9400"/>
                    <a:pt x="27008" y="1401"/>
                    <a:pt x="19633" y="327"/>
                  </a:cubicBezTo>
                  <a:cubicBezTo>
                    <a:pt x="18021" y="93"/>
                    <a:pt x="16608" y="1"/>
                    <a:pt x="153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8"/>
            <p:cNvSpPr/>
            <p:nvPr/>
          </p:nvSpPr>
          <p:spPr>
            <a:xfrm>
              <a:off x="4451166" y="1304905"/>
              <a:ext cx="373729" cy="177817"/>
            </a:xfrm>
            <a:custGeom>
              <a:rect b="b" l="l" r="r" t="t"/>
              <a:pathLst>
                <a:path extrusionOk="0" h="5228" w="10988">
                  <a:moveTo>
                    <a:pt x="10987" y="0"/>
                  </a:moveTo>
                  <a:lnTo>
                    <a:pt x="0" y="360"/>
                  </a:lnTo>
                  <a:cubicBezTo>
                    <a:pt x="0" y="360"/>
                    <a:pt x="988" y="3710"/>
                    <a:pt x="1354" y="5228"/>
                  </a:cubicBezTo>
                  <a:cubicBezTo>
                    <a:pt x="4199" y="3997"/>
                    <a:pt x="7308" y="3097"/>
                    <a:pt x="10417" y="2720"/>
                  </a:cubicBezTo>
                  <a:cubicBezTo>
                    <a:pt x="10540" y="1667"/>
                    <a:pt x="10708" y="770"/>
                    <a:pt x="10987" y="0"/>
                  </a:cubicBezTo>
                  <a:close/>
                </a:path>
              </a:pathLst>
            </a:custGeom>
            <a:solidFill>
              <a:srgbClr val="663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8"/>
            <p:cNvSpPr/>
            <p:nvPr/>
          </p:nvSpPr>
          <p:spPr>
            <a:xfrm>
              <a:off x="4474200" y="1389575"/>
              <a:ext cx="379375" cy="241006"/>
            </a:xfrm>
            <a:custGeom>
              <a:rect b="b" l="l" r="r" t="t"/>
              <a:pathLst>
                <a:path extrusionOk="0" h="6856" w="11154">
                  <a:moveTo>
                    <a:pt x="9739" y="1"/>
                  </a:moveTo>
                  <a:lnTo>
                    <a:pt x="9739" y="1"/>
                  </a:lnTo>
                  <a:cubicBezTo>
                    <a:pt x="6631" y="379"/>
                    <a:pt x="3522" y="1279"/>
                    <a:pt x="677" y="2509"/>
                  </a:cubicBezTo>
                  <a:cubicBezTo>
                    <a:pt x="774" y="2912"/>
                    <a:pt x="826" y="3188"/>
                    <a:pt x="806" y="3236"/>
                  </a:cubicBezTo>
                  <a:lnTo>
                    <a:pt x="775" y="3238"/>
                  </a:lnTo>
                  <a:cubicBezTo>
                    <a:pt x="775" y="3238"/>
                    <a:pt x="689" y="3223"/>
                    <a:pt x="574" y="3223"/>
                  </a:cubicBezTo>
                  <a:cubicBezTo>
                    <a:pt x="345" y="3223"/>
                    <a:pt x="0" y="3283"/>
                    <a:pt x="0" y="3642"/>
                  </a:cubicBezTo>
                  <a:cubicBezTo>
                    <a:pt x="0" y="4181"/>
                    <a:pt x="2888" y="5964"/>
                    <a:pt x="4856" y="6739"/>
                  </a:cubicBezTo>
                  <a:cubicBezTo>
                    <a:pt x="5059" y="6819"/>
                    <a:pt x="5276" y="6855"/>
                    <a:pt x="5504" y="6855"/>
                  </a:cubicBezTo>
                  <a:cubicBezTo>
                    <a:pt x="7482" y="6855"/>
                    <a:pt x="10220" y="4102"/>
                    <a:pt x="10775" y="3223"/>
                  </a:cubicBezTo>
                  <a:cubicBezTo>
                    <a:pt x="11154" y="2623"/>
                    <a:pt x="10591" y="2507"/>
                    <a:pt x="10097" y="2507"/>
                  </a:cubicBezTo>
                  <a:cubicBezTo>
                    <a:pt x="9842" y="2507"/>
                    <a:pt x="9605" y="2538"/>
                    <a:pt x="9526" y="2549"/>
                  </a:cubicBezTo>
                  <a:cubicBezTo>
                    <a:pt x="9587" y="1605"/>
                    <a:pt x="9651" y="762"/>
                    <a:pt x="9739" y="1"/>
                  </a:cubicBezTo>
                  <a:close/>
                </a:path>
              </a:pathLst>
            </a:custGeom>
            <a:solidFill>
              <a:srgbClr val="805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8"/>
            <p:cNvSpPr/>
            <p:nvPr/>
          </p:nvSpPr>
          <p:spPr>
            <a:xfrm>
              <a:off x="3967849" y="964032"/>
              <a:ext cx="196150" cy="124384"/>
            </a:xfrm>
            <a:custGeom>
              <a:rect b="b" l="l" r="r" t="t"/>
              <a:pathLst>
                <a:path extrusionOk="0" h="3657" w="5767">
                  <a:moveTo>
                    <a:pt x="3151" y="1"/>
                  </a:moveTo>
                  <a:cubicBezTo>
                    <a:pt x="2042" y="1"/>
                    <a:pt x="932" y="327"/>
                    <a:pt x="0" y="978"/>
                  </a:cubicBezTo>
                  <a:cubicBezTo>
                    <a:pt x="204" y="2331"/>
                    <a:pt x="1314" y="3657"/>
                    <a:pt x="3403" y="3657"/>
                  </a:cubicBezTo>
                  <a:cubicBezTo>
                    <a:pt x="4085" y="3657"/>
                    <a:pt x="4872" y="3515"/>
                    <a:pt x="5766" y="3187"/>
                  </a:cubicBezTo>
                  <a:lnTo>
                    <a:pt x="5766" y="649"/>
                  </a:lnTo>
                  <a:cubicBezTo>
                    <a:pt x="4958" y="217"/>
                    <a:pt x="4055" y="1"/>
                    <a:pt x="3151" y="1"/>
                  </a:cubicBezTo>
                  <a:close/>
                </a:path>
              </a:pathLst>
            </a:custGeom>
            <a:solidFill>
              <a:srgbClr val="805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8"/>
            <p:cNvSpPr/>
            <p:nvPr/>
          </p:nvSpPr>
          <p:spPr>
            <a:xfrm>
              <a:off x="3962713" y="893592"/>
              <a:ext cx="201286" cy="103738"/>
            </a:xfrm>
            <a:custGeom>
              <a:rect b="b" l="l" r="r" t="t"/>
              <a:pathLst>
                <a:path extrusionOk="0" h="3050" w="5918">
                  <a:moveTo>
                    <a:pt x="5917" y="971"/>
                  </a:moveTo>
                  <a:lnTo>
                    <a:pt x="5917" y="971"/>
                  </a:lnTo>
                  <a:lnTo>
                    <a:pt x="5917" y="971"/>
                  </a:lnTo>
                  <a:cubicBezTo>
                    <a:pt x="5917" y="971"/>
                    <a:pt x="5917" y="971"/>
                    <a:pt x="5917" y="971"/>
                  </a:cubicBezTo>
                  <a:close/>
                  <a:moveTo>
                    <a:pt x="3080" y="0"/>
                  </a:moveTo>
                  <a:cubicBezTo>
                    <a:pt x="2490" y="0"/>
                    <a:pt x="1852" y="135"/>
                    <a:pt x="1214" y="503"/>
                  </a:cubicBezTo>
                  <a:cubicBezTo>
                    <a:pt x="362" y="995"/>
                    <a:pt x="0" y="2029"/>
                    <a:pt x="151" y="3049"/>
                  </a:cubicBezTo>
                  <a:cubicBezTo>
                    <a:pt x="1083" y="2397"/>
                    <a:pt x="2192" y="2071"/>
                    <a:pt x="3301" y="2071"/>
                  </a:cubicBezTo>
                  <a:cubicBezTo>
                    <a:pt x="4205" y="2071"/>
                    <a:pt x="5109" y="2288"/>
                    <a:pt x="5917" y="2720"/>
                  </a:cubicBezTo>
                  <a:lnTo>
                    <a:pt x="5917" y="971"/>
                  </a:lnTo>
                  <a:lnTo>
                    <a:pt x="5917" y="971"/>
                  </a:lnTo>
                  <a:cubicBezTo>
                    <a:pt x="5917" y="971"/>
                    <a:pt x="5917" y="971"/>
                    <a:pt x="5917" y="971"/>
                  </a:cubicBezTo>
                  <a:cubicBezTo>
                    <a:pt x="5916" y="971"/>
                    <a:pt x="4668" y="0"/>
                    <a:pt x="3080" y="0"/>
                  </a:cubicBezTo>
                  <a:close/>
                </a:path>
              </a:pathLst>
            </a:custGeom>
            <a:solidFill>
              <a:srgbClr val="663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8"/>
            <p:cNvSpPr/>
            <p:nvPr/>
          </p:nvSpPr>
          <p:spPr>
            <a:xfrm>
              <a:off x="4026180" y="969066"/>
              <a:ext cx="122037" cy="103636"/>
            </a:xfrm>
            <a:custGeom>
              <a:rect b="b" l="l" r="r" t="t"/>
              <a:pathLst>
                <a:path extrusionOk="0" h="3047" w="3588">
                  <a:moveTo>
                    <a:pt x="1560" y="1"/>
                  </a:moveTo>
                  <a:cubicBezTo>
                    <a:pt x="1027" y="1"/>
                    <a:pt x="472" y="123"/>
                    <a:pt x="38" y="230"/>
                  </a:cubicBezTo>
                  <a:cubicBezTo>
                    <a:pt x="0" y="239"/>
                    <a:pt x="10" y="298"/>
                    <a:pt x="48" y="298"/>
                  </a:cubicBezTo>
                  <a:cubicBezTo>
                    <a:pt x="53" y="298"/>
                    <a:pt x="57" y="298"/>
                    <a:pt x="62" y="298"/>
                  </a:cubicBezTo>
                  <a:cubicBezTo>
                    <a:pt x="544" y="298"/>
                    <a:pt x="1074" y="192"/>
                    <a:pt x="1573" y="192"/>
                  </a:cubicBezTo>
                  <a:cubicBezTo>
                    <a:pt x="2101" y="192"/>
                    <a:pt x="2595" y="310"/>
                    <a:pt x="2965" y="795"/>
                  </a:cubicBezTo>
                  <a:cubicBezTo>
                    <a:pt x="3408" y="1378"/>
                    <a:pt x="3334" y="2259"/>
                    <a:pt x="3356" y="2945"/>
                  </a:cubicBezTo>
                  <a:cubicBezTo>
                    <a:pt x="3358" y="3013"/>
                    <a:pt x="3410" y="3047"/>
                    <a:pt x="3462" y="3047"/>
                  </a:cubicBezTo>
                  <a:cubicBezTo>
                    <a:pt x="3513" y="3047"/>
                    <a:pt x="3564" y="3013"/>
                    <a:pt x="3567" y="2945"/>
                  </a:cubicBezTo>
                  <a:cubicBezTo>
                    <a:pt x="3588" y="2125"/>
                    <a:pt x="3551" y="1232"/>
                    <a:pt x="3014" y="570"/>
                  </a:cubicBezTo>
                  <a:cubicBezTo>
                    <a:pt x="2664" y="137"/>
                    <a:pt x="2124" y="1"/>
                    <a:pt x="15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8"/>
            <p:cNvSpPr/>
            <p:nvPr/>
          </p:nvSpPr>
          <p:spPr>
            <a:xfrm>
              <a:off x="4077641" y="998521"/>
              <a:ext cx="70712" cy="42346"/>
            </a:xfrm>
            <a:custGeom>
              <a:rect b="b" l="l" r="r" t="t"/>
              <a:pathLst>
                <a:path extrusionOk="0" h="1245" w="2079">
                  <a:moveTo>
                    <a:pt x="731" y="0"/>
                  </a:moveTo>
                  <a:cubicBezTo>
                    <a:pt x="513" y="0"/>
                    <a:pt x="287" y="76"/>
                    <a:pt x="64" y="252"/>
                  </a:cubicBezTo>
                  <a:cubicBezTo>
                    <a:pt x="0" y="304"/>
                    <a:pt x="61" y="384"/>
                    <a:pt x="128" y="384"/>
                  </a:cubicBezTo>
                  <a:cubicBezTo>
                    <a:pt x="140" y="384"/>
                    <a:pt x="151" y="382"/>
                    <a:pt x="162" y="377"/>
                  </a:cubicBezTo>
                  <a:cubicBezTo>
                    <a:pt x="360" y="286"/>
                    <a:pt x="544" y="228"/>
                    <a:pt x="723" y="228"/>
                  </a:cubicBezTo>
                  <a:cubicBezTo>
                    <a:pt x="905" y="228"/>
                    <a:pt x="1083" y="289"/>
                    <a:pt x="1264" y="439"/>
                  </a:cubicBezTo>
                  <a:cubicBezTo>
                    <a:pt x="1520" y="651"/>
                    <a:pt x="1660" y="957"/>
                    <a:pt x="1868" y="1206"/>
                  </a:cubicBezTo>
                  <a:cubicBezTo>
                    <a:pt x="1891" y="1233"/>
                    <a:pt x="1917" y="1244"/>
                    <a:pt x="1942" y="1244"/>
                  </a:cubicBezTo>
                  <a:cubicBezTo>
                    <a:pt x="2014" y="1244"/>
                    <a:pt x="2079" y="1149"/>
                    <a:pt x="2044" y="1070"/>
                  </a:cubicBezTo>
                  <a:cubicBezTo>
                    <a:pt x="1793" y="499"/>
                    <a:pt x="1290" y="0"/>
                    <a:pt x="7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8"/>
            <p:cNvSpPr/>
            <p:nvPr/>
          </p:nvSpPr>
          <p:spPr>
            <a:xfrm>
              <a:off x="5053392" y="964032"/>
              <a:ext cx="196150" cy="124384"/>
            </a:xfrm>
            <a:custGeom>
              <a:rect b="b" l="l" r="r" t="t"/>
              <a:pathLst>
                <a:path extrusionOk="0" h="3657" w="5767">
                  <a:moveTo>
                    <a:pt x="2617" y="1"/>
                  </a:moveTo>
                  <a:cubicBezTo>
                    <a:pt x="1713" y="1"/>
                    <a:pt x="808" y="217"/>
                    <a:pt x="0" y="649"/>
                  </a:cubicBezTo>
                  <a:lnTo>
                    <a:pt x="0" y="3187"/>
                  </a:lnTo>
                  <a:cubicBezTo>
                    <a:pt x="894" y="3515"/>
                    <a:pt x="1682" y="3657"/>
                    <a:pt x="2364" y="3657"/>
                  </a:cubicBezTo>
                  <a:cubicBezTo>
                    <a:pt x="4455" y="3657"/>
                    <a:pt x="5565" y="2331"/>
                    <a:pt x="5767" y="978"/>
                  </a:cubicBezTo>
                  <a:cubicBezTo>
                    <a:pt x="4836" y="327"/>
                    <a:pt x="3727" y="1"/>
                    <a:pt x="2617" y="1"/>
                  </a:cubicBezTo>
                  <a:close/>
                </a:path>
              </a:pathLst>
            </a:custGeom>
            <a:solidFill>
              <a:srgbClr val="805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8"/>
            <p:cNvSpPr/>
            <p:nvPr/>
          </p:nvSpPr>
          <p:spPr>
            <a:xfrm>
              <a:off x="5053392" y="893592"/>
              <a:ext cx="201286" cy="103738"/>
            </a:xfrm>
            <a:custGeom>
              <a:rect b="b" l="l" r="r" t="t"/>
              <a:pathLst>
                <a:path extrusionOk="0" h="3050" w="5918">
                  <a:moveTo>
                    <a:pt x="2840" y="0"/>
                  </a:moveTo>
                  <a:cubicBezTo>
                    <a:pt x="1253" y="0"/>
                    <a:pt x="3" y="971"/>
                    <a:pt x="0" y="971"/>
                  </a:cubicBezTo>
                  <a:cubicBezTo>
                    <a:pt x="0" y="971"/>
                    <a:pt x="0" y="971"/>
                    <a:pt x="0" y="971"/>
                  </a:cubicBezTo>
                  <a:lnTo>
                    <a:pt x="0" y="2720"/>
                  </a:lnTo>
                  <a:cubicBezTo>
                    <a:pt x="808" y="2288"/>
                    <a:pt x="1713" y="2071"/>
                    <a:pt x="2617" y="2071"/>
                  </a:cubicBezTo>
                  <a:cubicBezTo>
                    <a:pt x="3726" y="2071"/>
                    <a:pt x="4835" y="2397"/>
                    <a:pt x="5767" y="3049"/>
                  </a:cubicBezTo>
                  <a:cubicBezTo>
                    <a:pt x="5918" y="2029"/>
                    <a:pt x="5558" y="995"/>
                    <a:pt x="4704" y="503"/>
                  </a:cubicBezTo>
                  <a:cubicBezTo>
                    <a:pt x="4067" y="135"/>
                    <a:pt x="3430" y="0"/>
                    <a:pt x="2840" y="0"/>
                  </a:cubicBezTo>
                  <a:close/>
                </a:path>
              </a:pathLst>
            </a:custGeom>
            <a:solidFill>
              <a:srgbClr val="663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8"/>
            <p:cNvSpPr/>
            <p:nvPr/>
          </p:nvSpPr>
          <p:spPr>
            <a:xfrm>
              <a:off x="5069207" y="969372"/>
              <a:ext cx="122105" cy="103330"/>
            </a:xfrm>
            <a:custGeom>
              <a:rect b="b" l="l" r="r" t="t"/>
              <a:pathLst>
                <a:path extrusionOk="0" h="3038" w="3590">
                  <a:moveTo>
                    <a:pt x="2097" y="1"/>
                  </a:moveTo>
                  <a:cubicBezTo>
                    <a:pt x="1587" y="1"/>
                    <a:pt x="1093" y="115"/>
                    <a:pt x="680" y="453"/>
                  </a:cubicBezTo>
                  <a:cubicBezTo>
                    <a:pt x="3" y="1007"/>
                    <a:pt x="0" y="2149"/>
                    <a:pt x="22" y="2936"/>
                  </a:cubicBezTo>
                  <a:cubicBezTo>
                    <a:pt x="24" y="3004"/>
                    <a:pt x="75" y="3038"/>
                    <a:pt x="126" y="3038"/>
                  </a:cubicBezTo>
                  <a:cubicBezTo>
                    <a:pt x="178" y="3038"/>
                    <a:pt x="230" y="3004"/>
                    <a:pt x="233" y="2936"/>
                  </a:cubicBezTo>
                  <a:cubicBezTo>
                    <a:pt x="255" y="2201"/>
                    <a:pt x="224" y="1436"/>
                    <a:pt x="623" y="786"/>
                  </a:cubicBezTo>
                  <a:cubicBezTo>
                    <a:pt x="929" y="292"/>
                    <a:pt x="1431" y="169"/>
                    <a:pt x="1971" y="169"/>
                  </a:cubicBezTo>
                  <a:cubicBezTo>
                    <a:pt x="2505" y="169"/>
                    <a:pt x="3075" y="289"/>
                    <a:pt x="3530" y="289"/>
                  </a:cubicBezTo>
                  <a:cubicBezTo>
                    <a:pt x="3533" y="289"/>
                    <a:pt x="3537" y="289"/>
                    <a:pt x="3541" y="289"/>
                  </a:cubicBezTo>
                  <a:cubicBezTo>
                    <a:pt x="3580" y="289"/>
                    <a:pt x="3589" y="230"/>
                    <a:pt x="3551" y="221"/>
                  </a:cubicBezTo>
                  <a:cubicBezTo>
                    <a:pt x="3091" y="106"/>
                    <a:pt x="2587" y="1"/>
                    <a:pt x="20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8"/>
            <p:cNvSpPr/>
            <p:nvPr/>
          </p:nvSpPr>
          <p:spPr>
            <a:xfrm>
              <a:off x="5069071" y="998555"/>
              <a:ext cx="70780" cy="42346"/>
            </a:xfrm>
            <a:custGeom>
              <a:rect b="b" l="l" r="r" t="t"/>
              <a:pathLst>
                <a:path extrusionOk="0" h="1245" w="2081">
                  <a:moveTo>
                    <a:pt x="1348" y="1"/>
                  </a:moveTo>
                  <a:cubicBezTo>
                    <a:pt x="789" y="1"/>
                    <a:pt x="287" y="499"/>
                    <a:pt x="35" y="1071"/>
                  </a:cubicBezTo>
                  <a:cubicBezTo>
                    <a:pt x="0" y="1150"/>
                    <a:pt x="65" y="1245"/>
                    <a:pt x="137" y="1245"/>
                  </a:cubicBezTo>
                  <a:cubicBezTo>
                    <a:pt x="162" y="1245"/>
                    <a:pt x="188" y="1233"/>
                    <a:pt x="211" y="1206"/>
                  </a:cubicBezTo>
                  <a:cubicBezTo>
                    <a:pt x="402" y="979"/>
                    <a:pt x="540" y="720"/>
                    <a:pt x="748" y="503"/>
                  </a:cubicBezTo>
                  <a:cubicBezTo>
                    <a:pt x="935" y="308"/>
                    <a:pt x="1137" y="230"/>
                    <a:pt x="1349" y="230"/>
                  </a:cubicBezTo>
                  <a:cubicBezTo>
                    <a:pt x="1531" y="230"/>
                    <a:pt x="1722" y="288"/>
                    <a:pt x="1919" y="378"/>
                  </a:cubicBezTo>
                  <a:cubicBezTo>
                    <a:pt x="1929" y="382"/>
                    <a:pt x="1940" y="384"/>
                    <a:pt x="1951" y="384"/>
                  </a:cubicBezTo>
                  <a:cubicBezTo>
                    <a:pt x="2017" y="384"/>
                    <a:pt x="2080" y="303"/>
                    <a:pt x="2015" y="252"/>
                  </a:cubicBezTo>
                  <a:cubicBezTo>
                    <a:pt x="1792" y="76"/>
                    <a:pt x="1566" y="1"/>
                    <a:pt x="13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8"/>
            <p:cNvSpPr/>
            <p:nvPr/>
          </p:nvSpPr>
          <p:spPr>
            <a:xfrm>
              <a:off x="4142707" y="445954"/>
              <a:ext cx="949425" cy="895311"/>
            </a:xfrm>
            <a:custGeom>
              <a:rect b="b" l="l" r="r" t="t"/>
              <a:pathLst>
                <a:path extrusionOk="0" h="26323" w="27914">
                  <a:moveTo>
                    <a:pt x="10517" y="1"/>
                  </a:moveTo>
                  <a:cubicBezTo>
                    <a:pt x="5046" y="1"/>
                    <a:pt x="0" y="2788"/>
                    <a:pt x="249" y="13231"/>
                  </a:cubicBezTo>
                  <a:cubicBezTo>
                    <a:pt x="249" y="13231"/>
                    <a:pt x="111" y="18158"/>
                    <a:pt x="1295" y="20598"/>
                  </a:cubicBezTo>
                  <a:cubicBezTo>
                    <a:pt x="2478" y="23037"/>
                    <a:pt x="6451" y="25755"/>
                    <a:pt x="11747" y="26242"/>
                  </a:cubicBezTo>
                  <a:cubicBezTo>
                    <a:pt x="12328" y="26296"/>
                    <a:pt x="12929" y="26322"/>
                    <a:pt x="13542" y="26322"/>
                  </a:cubicBezTo>
                  <a:cubicBezTo>
                    <a:pt x="18520" y="26322"/>
                    <a:pt x="24256" y="24568"/>
                    <a:pt x="25683" y="21156"/>
                  </a:cubicBezTo>
                  <a:cubicBezTo>
                    <a:pt x="27286" y="17323"/>
                    <a:pt x="27913" y="14674"/>
                    <a:pt x="27426" y="10773"/>
                  </a:cubicBezTo>
                  <a:cubicBezTo>
                    <a:pt x="26938" y="6869"/>
                    <a:pt x="26729" y="5127"/>
                    <a:pt x="23104" y="3385"/>
                  </a:cubicBezTo>
                  <a:cubicBezTo>
                    <a:pt x="21336" y="2535"/>
                    <a:pt x="15733" y="1"/>
                    <a:pt x="10517" y="1"/>
                  </a:cubicBezTo>
                  <a:close/>
                </a:path>
              </a:pathLst>
            </a:custGeom>
            <a:solidFill>
              <a:srgbClr val="805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8"/>
            <p:cNvSpPr/>
            <p:nvPr/>
          </p:nvSpPr>
          <p:spPr>
            <a:xfrm>
              <a:off x="4293824" y="757032"/>
              <a:ext cx="89521" cy="62821"/>
            </a:xfrm>
            <a:custGeom>
              <a:rect b="b" l="l" r="r" t="t"/>
              <a:pathLst>
                <a:path extrusionOk="0" h="1847" w="2632">
                  <a:moveTo>
                    <a:pt x="2375" y="0"/>
                  </a:moveTo>
                  <a:cubicBezTo>
                    <a:pt x="1464" y="0"/>
                    <a:pt x="190" y="884"/>
                    <a:pt x="11" y="1772"/>
                  </a:cubicBezTo>
                  <a:cubicBezTo>
                    <a:pt x="1" y="1817"/>
                    <a:pt x="34" y="1846"/>
                    <a:pt x="69" y="1846"/>
                  </a:cubicBezTo>
                  <a:cubicBezTo>
                    <a:pt x="88" y="1846"/>
                    <a:pt x="107" y="1838"/>
                    <a:pt x="121" y="1818"/>
                  </a:cubicBezTo>
                  <a:cubicBezTo>
                    <a:pt x="753" y="933"/>
                    <a:pt x="1442" y="461"/>
                    <a:pt x="2503" y="223"/>
                  </a:cubicBezTo>
                  <a:cubicBezTo>
                    <a:pt x="2631" y="194"/>
                    <a:pt x="2593" y="13"/>
                    <a:pt x="2473" y="4"/>
                  </a:cubicBezTo>
                  <a:cubicBezTo>
                    <a:pt x="2441" y="1"/>
                    <a:pt x="2408" y="0"/>
                    <a:pt x="2375"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8"/>
            <p:cNvSpPr/>
            <p:nvPr/>
          </p:nvSpPr>
          <p:spPr>
            <a:xfrm>
              <a:off x="4823943" y="746590"/>
              <a:ext cx="96766" cy="43468"/>
            </a:xfrm>
            <a:custGeom>
              <a:rect b="b" l="l" r="r" t="t"/>
              <a:pathLst>
                <a:path extrusionOk="0" h="1278" w="2845">
                  <a:moveTo>
                    <a:pt x="463" y="0"/>
                  </a:moveTo>
                  <a:cubicBezTo>
                    <a:pt x="328" y="0"/>
                    <a:pt x="197" y="12"/>
                    <a:pt x="74" y="36"/>
                  </a:cubicBezTo>
                  <a:cubicBezTo>
                    <a:pt x="1" y="52"/>
                    <a:pt x="4" y="163"/>
                    <a:pt x="73" y="179"/>
                  </a:cubicBezTo>
                  <a:cubicBezTo>
                    <a:pt x="969" y="399"/>
                    <a:pt x="1849" y="534"/>
                    <a:pt x="2526" y="1229"/>
                  </a:cubicBezTo>
                  <a:cubicBezTo>
                    <a:pt x="2559" y="1263"/>
                    <a:pt x="2596" y="1278"/>
                    <a:pt x="2631" y="1278"/>
                  </a:cubicBezTo>
                  <a:cubicBezTo>
                    <a:pt x="2747" y="1278"/>
                    <a:pt x="2844" y="1124"/>
                    <a:pt x="2747" y="1008"/>
                  </a:cubicBezTo>
                  <a:cubicBezTo>
                    <a:pt x="2262" y="427"/>
                    <a:pt x="1281" y="0"/>
                    <a:pt x="463"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8"/>
            <p:cNvSpPr/>
            <p:nvPr/>
          </p:nvSpPr>
          <p:spPr>
            <a:xfrm>
              <a:off x="4280355" y="1036853"/>
              <a:ext cx="176559" cy="110132"/>
            </a:xfrm>
            <a:custGeom>
              <a:rect b="b" l="l" r="r" t="t"/>
              <a:pathLst>
                <a:path extrusionOk="0" h="3238" w="5191">
                  <a:moveTo>
                    <a:pt x="2596" y="0"/>
                  </a:moveTo>
                  <a:cubicBezTo>
                    <a:pt x="1163" y="0"/>
                    <a:pt x="1" y="725"/>
                    <a:pt x="1" y="1619"/>
                  </a:cubicBezTo>
                  <a:cubicBezTo>
                    <a:pt x="1" y="2513"/>
                    <a:pt x="1163" y="3238"/>
                    <a:pt x="2596" y="3238"/>
                  </a:cubicBezTo>
                  <a:cubicBezTo>
                    <a:pt x="4030" y="3238"/>
                    <a:pt x="5190" y="2513"/>
                    <a:pt x="5190" y="1619"/>
                  </a:cubicBezTo>
                  <a:cubicBezTo>
                    <a:pt x="5190" y="725"/>
                    <a:pt x="4029" y="0"/>
                    <a:pt x="2596" y="0"/>
                  </a:cubicBezTo>
                  <a:close/>
                </a:path>
              </a:pathLst>
            </a:custGeom>
            <a:solidFill>
              <a:srgbClr val="663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8"/>
            <p:cNvSpPr/>
            <p:nvPr/>
          </p:nvSpPr>
          <p:spPr>
            <a:xfrm>
              <a:off x="4763231" y="1036853"/>
              <a:ext cx="176627" cy="110132"/>
            </a:xfrm>
            <a:custGeom>
              <a:rect b="b" l="l" r="r" t="t"/>
              <a:pathLst>
                <a:path extrusionOk="0" h="3238" w="5193">
                  <a:moveTo>
                    <a:pt x="2596" y="0"/>
                  </a:moveTo>
                  <a:cubicBezTo>
                    <a:pt x="1163" y="0"/>
                    <a:pt x="1" y="725"/>
                    <a:pt x="1" y="1619"/>
                  </a:cubicBezTo>
                  <a:cubicBezTo>
                    <a:pt x="1" y="2513"/>
                    <a:pt x="1163" y="3238"/>
                    <a:pt x="2596" y="3238"/>
                  </a:cubicBezTo>
                  <a:cubicBezTo>
                    <a:pt x="4031" y="3238"/>
                    <a:pt x="5192" y="2513"/>
                    <a:pt x="5192" y="1619"/>
                  </a:cubicBezTo>
                  <a:cubicBezTo>
                    <a:pt x="5192" y="725"/>
                    <a:pt x="4031" y="0"/>
                    <a:pt x="2596" y="0"/>
                  </a:cubicBezTo>
                  <a:close/>
                </a:path>
              </a:pathLst>
            </a:custGeom>
            <a:solidFill>
              <a:srgbClr val="663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8"/>
            <p:cNvSpPr/>
            <p:nvPr/>
          </p:nvSpPr>
          <p:spPr>
            <a:xfrm>
              <a:off x="4739694" y="869341"/>
              <a:ext cx="131628" cy="103500"/>
            </a:xfrm>
            <a:custGeom>
              <a:rect b="b" l="l" r="r" t="t"/>
              <a:pathLst>
                <a:path extrusionOk="0" h="3043" w="3870">
                  <a:moveTo>
                    <a:pt x="1978" y="0"/>
                  </a:moveTo>
                  <a:cubicBezTo>
                    <a:pt x="1948" y="0"/>
                    <a:pt x="1918" y="1"/>
                    <a:pt x="1887" y="2"/>
                  </a:cubicBezTo>
                  <a:cubicBezTo>
                    <a:pt x="567" y="57"/>
                    <a:pt x="1" y="1898"/>
                    <a:pt x="8" y="2963"/>
                  </a:cubicBezTo>
                  <a:cubicBezTo>
                    <a:pt x="8" y="3017"/>
                    <a:pt x="45" y="3043"/>
                    <a:pt x="85" y="3043"/>
                  </a:cubicBezTo>
                  <a:cubicBezTo>
                    <a:pt x="126" y="3043"/>
                    <a:pt x="169" y="3015"/>
                    <a:pt x="175" y="2963"/>
                  </a:cubicBezTo>
                  <a:cubicBezTo>
                    <a:pt x="290" y="1952"/>
                    <a:pt x="681" y="412"/>
                    <a:pt x="1887" y="252"/>
                  </a:cubicBezTo>
                  <a:cubicBezTo>
                    <a:pt x="1963" y="242"/>
                    <a:pt x="2035" y="237"/>
                    <a:pt x="2104" y="237"/>
                  </a:cubicBezTo>
                  <a:cubicBezTo>
                    <a:pt x="3385" y="237"/>
                    <a:pt x="3358" y="1947"/>
                    <a:pt x="3612" y="2841"/>
                  </a:cubicBezTo>
                  <a:cubicBezTo>
                    <a:pt x="3629" y="2902"/>
                    <a:pt x="3684" y="2931"/>
                    <a:pt x="3739" y="2931"/>
                  </a:cubicBezTo>
                  <a:cubicBezTo>
                    <a:pt x="3805" y="2931"/>
                    <a:pt x="3870" y="2888"/>
                    <a:pt x="3862" y="2808"/>
                  </a:cubicBezTo>
                  <a:cubicBezTo>
                    <a:pt x="3750" y="1589"/>
                    <a:pt x="3469" y="0"/>
                    <a:pt x="1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8"/>
            <p:cNvSpPr/>
            <p:nvPr/>
          </p:nvSpPr>
          <p:spPr>
            <a:xfrm>
              <a:off x="4361645" y="868729"/>
              <a:ext cx="131628" cy="104112"/>
            </a:xfrm>
            <a:custGeom>
              <a:rect b="b" l="l" r="r" t="t"/>
              <a:pathLst>
                <a:path extrusionOk="0" h="3061" w="3870">
                  <a:moveTo>
                    <a:pt x="1743" y="1"/>
                  </a:moveTo>
                  <a:cubicBezTo>
                    <a:pt x="400" y="1"/>
                    <a:pt x="104" y="1766"/>
                    <a:pt x="8" y="2824"/>
                  </a:cubicBezTo>
                  <a:cubicBezTo>
                    <a:pt x="0" y="2905"/>
                    <a:pt x="65" y="2948"/>
                    <a:pt x="131" y="2948"/>
                  </a:cubicBezTo>
                  <a:cubicBezTo>
                    <a:pt x="186" y="2948"/>
                    <a:pt x="241" y="2919"/>
                    <a:pt x="258" y="2858"/>
                  </a:cubicBezTo>
                  <a:cubicBezTo>
                    <a:pt x="557" y="1805"/>
                    <a:pt x="448" y="268"/>
                    <a:pt x="1955" y="268"/>
                  </a:cubicBezTo>
                  <a:cubicBezTo>
                    <a:pt x="1965" y="268"/>
                    <a:pt x="1974" y="268"/>
                    <a:pt x="1984" y="268"/>
                  </a:cubicBezTo>
                  <a:cubicBezTo>
                    <a:pt x="3177" y="284"/>
                    <a:pt x="3592" y="2071"/>
                    <a:pt x="3695" y="2979"/>
                  </a:cubicBezTo>
                  <a:cubicBezTo>
                    <a:pt x="3700" y="3032"/>
                    <a:pt x="3743" y="3060"/>
                    <a:pt x="3784" y="3060"/>
                  </a:cubicBezTo>
                  <a:cubicBezTo>
                    <a:pt x="3823" y="3060"/>
                    <a:pt x="3861" y="3034"/>
                    <a:pt x="3862" y="2981"/>
                  </a:cubicBezTo>
                  <a:cubicBezTo>
                    <a:pt x="3870" y="1825"/>
                    <a:pt x="3312" y="233"/>
                    <a:pt x="2017" y="23"/>
                  </a:cubicBezTo>
                  <a:cubicBezTo>
                    <a:pt x="1921" y="8"/>
                    <a:pt x="1830" y="1"/>
                    <a:pt x="17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8"/>
            <p:cNvSpPr/>
            <p:nvPr/>
          </p:nvSpPr>
          <p:spPr>
            <a:xfrm>
              <a:off x="4850303" y="397690"/>
              <a:ext cx="4558" cy="9830"/>
            </a:xfrm>
            <a:custGeom>
              <a:rect b="b" l="l" r="r" t="t"/>
              <a:pathLst>
                <a:path extrusionOk="0" h="289" w="134">
                  <a:moveTo>
                    <a:pt x="35" y="0"/>
                  </a:moveTo>
                  <a:cubicBezTo>
                    <a:pt x="20" y="97"/>
                    <a:pt x="12" y="195"/>
                    <a:pt x="1" y="289"/>
                  </a:cubicBezTo>
                  <a:cubicBezTo>
                    <a:pt x="32" y="208"/>
                    <a:pt x="67" y="127"/>
                    <a:pt x="94" y="46"/>
                  </a:cubicBezTo>
                  <a:cubicBezTo>
                    <a:pt x="94" y="46"/>
                    <a:pt x="95" y="46"/>
                    <a:pt x="96" y="46"/>
                  </a:cubicBezTo>
                  <a:cubicBezTo>
                    <a:pt x="134" y="46"/>
                    <a:pt x="61" y="17"/>
                    <a:pt x="35" y="0"/>
                  </a:cubicBezTo>
                  <a:close/>
                </a:path>
              </a:pathLst>
            </a:custGeom>
            <a:solidFill>
              <a:srgbClr val="4F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8"/>
            <p:cNvSpPr/>
            <p:nvPr/>
          </p:nvSpPr>
          <p:spPr>
            <a:xfrm>
              <a:off x="5063017" y="583160"/>
              <a:ext cx="10034" cy="9592"/>
            </a:xfrm>
            <a:custGeom>
              <a:rect b="b" l="l" r="r" t="t"/>
              <a:pathLst>
                <a:path extrusionOk="0" h="282" w="295">
                  <a:moveTo>
                    <a:pt x="294" y="1"/>
                  </a:moveTo>
                  <a:cubicBezTo>
                    <a:pt x="180" y="79"/>
                    <a:pt x="87" y="177"/>
                    <a:pt x="0" y="282"/>
                  </a:cubicBezTo>
                  <a:cubicBezTo>
                    <a:pt x="100" y="208"/>
                    <a:pt x="198" y="117"/>
                    <a:pt x="294" y="1"/>
                  </a:cubicBezTo>
                  <a:close/>
                </a:path>
              </a:pathLst>
            </a:custGeom>
            <a:solidFill>
              <a:srgbClr val="4F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8"/>
            <p:cNvSpPr/>
            <p:nvPr/>
          </p:nvSpPr>
          <p:spPr>
            <a:xfrm>
              <a:off x="4850949" y="397282"/>
              <a:ext cx="612" cy="442"/>
            </a:xfrm>
            <a:custGeom>
              <a:rect b="b" l="l" r="r" t="t"/>
              <a:pathLst>
                <a:path extrusionOk="0" h="13" w="18">
                  <a:moveTo>
                    <a:pt x="17" y="0"/>
                  </a:moveTo>
                  <a:cubicBezTo>
                    <a:pt x="0" y="0"/>
                    <a:pt x="5" y="6"/>
                    <a:pt x="16" y="12"/>
                  </a:cubicBezTo>
                  <a:cubicBezTo>
                    <a:pt x="16" y="8"/>
                    <a:pt x="17" y="5"/>
                    <a:pt x="17" y="0"/>
                  </a:cubicBezTo>
                  <a:close/>
                </a:path>
              </a:pathLst>
            </a:custGeom>
            <a:solidFill>
              <a:srgbClr val="4F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8"/>
            <p:cNvSpPr/>
            <p:nvPr/>
          </p:nvSpPr>
          <p:spPr>
            <a:xfrm>
              <a:off x="4079172" y="407519"/>
              <a:ext cx="1087618" cy="514473"/>
            </a:xfrm>
            <a:custGeom>
              <a:rect b="b" l="l" r="r" t="t"/>
              <a:pathLst>
                <a:path extrusionOk="0" h="15126" w="31977">
                  <a:moveTo>
                    <a:pt x="26605" y="1268"/>
                  </a:moveTo>
                  <a:cubicBezTo>
                    <a:pt x="26592" y="1282"/>
                    <a:pt x="26579" y="1297"/>
                    <a:pt x="26567" y="1312"/>
                  </a:cubicBezTo>
                  <a:lnTo>
                    <a:pt x="26567" y="1312"/>
                  </a:lnTo>
                  <a:cubicBezTo>
                    <a:pt x="26580" y="1297"/>
                    <a:pt x="26592" y="1283"/>
                    <a:pt x="26605" y="1268"/>
                  </a:cubicBezTo>
                  <a:close/>
                  <a:moveTo>
                    <a:pt x="22674" y="1"/>
                  </a:moveTo>
                  <a:cubicBezTo>
                    <a:pt x="21986" y="1757"/>
                    <a:pt x="20167" y="3549"/>
                    <a:pt x="18199" y="3549"/>
                  </a:cubicBezTo>
                  <a:cubicBezTo>
                    <a:pt x="17902" y="3549"/>
                    <a:pt x="17602" y="3508"/>
                    <a:pt x="17301" y="3420"/>
                  </a:cubicBezTo>
                  <a:cubicBezTo>
                    <a:pt x="16081" y="3071"/>
                    <a:pt x="15151" y="1501"/>
                    <a:pt x="15442" y="164"/>
                  </a:cubicBezTo>
                  <a:lnTo>
                    <a:pt x="15442" y="164"/>
                  </a:lnTo>
                  <a:cubicBezTo>
                    <a:pt x="15041" y="1685"/>
                    <a:pt x="12987" y="3537"/>
                    <a:pt x="11328" y="3537"/>
                  </a:cubicBezTo>
                  <a:cubicBezTo>
                    <a:pt x="10578" y="3537"/>
                    <a:pt x="9909" y="3158"/>
                    <a:pt x="9511" y="2199"/>
                  </a:cubicBezTo>
                  <a:cubicBezTo>
                    <a:pt x="9291" y="3742"/>
                    <a:pt x="6666" y="6386"/>
                    <a:pt x="4724" y="6386"/>
                  </a:cubicBezTo>
                  <a:cubicBezTo>
                    <a:pt x="4105" y="6386"/>
                    <a:pt x="3555" y="6117"/>
                    <a:pt x="3175" y="5456"/>
                  </a:cubicBezTo>
                  <a:lnTo>
                    <a:pt x="3175" y="5456"/>
                  </a:lnTo>
                  <a:cubicBezTo>
                    <a:pt x="2941" y="6617"/>
                    <a:pt x="3232" y="9286"/>
                    <a:pt x="2767" y="10392"/>
                  </a:cubicBezTo>
                  <a:cubicBezTo>
                    <a:pt x="2561" y="10805"/>
                    <a:pt x="1880" y="11789"/>
                    <a:pt x="541" y="12107"/>
                  </a:cubicBezTo>
                  <a:cubicBezTo>
                    <a:pt x="0" y="13460"/>
                    <a:pt x="988" y="14393"/>
                    <a:pt x="988" y="14393"/>
                  </a:cubicBezTo>
                  <a:cubicBezTo>
                    <a:pt x="1390" y="15058"/>
                    <a:pt x="1976" y="15125"/>
                    <a:pt x="2197" y="15125"/>
                  </a:cubicBezTo>
                  <a:cubicBezTo>
                    <a:pt x="2254" y="15125"/>
                    <a:pt x="2286" y="15121"/>
                    <a:pt x="2286" y="15121"/>
                  </a:cubicBezTo>
                  <a:cubicBezTo>
                    <a:pt x="3218" y="13679"/>
                    <a:pt x="2493" y="12375"/>
                    <a:pt x="2493" y="12375"/>
                  </a:cubicBezTo>
                  <a:lnTo>
                    <a:pt x="2493" y="12375"/>
                  </a:lnTo>
                  <a:cubicBezTo>
                    <a:pt x="2493" y="12375"/>
                    <a:pt x="2511" y="12379"/>
                    <a:pt x="2547" y="12379"/>
                  </a:cubicBezTo>
                  <a:cubicBezTo>
                    <a:pt x="2691" y="12379"/>
                    <a:pt x="3127" y="12305"/>
                    <a:pt x="3872" y="11560"/>
                  </a:cubicBezTo>
                  <a:cubicBezTo>
                    <a:pt x="4803" y="10630"/>
                    <a:pt x="4666" y="8770"/>
                    <a:pt x="4666" y="8770"/>
                  </a:cubicBezTo>
                  <a:lnTo>
                    <a:pt x="4666" y="8770"/>
                  </a:lnTo>
                  <a:cubicBezTo>
                    <a:pt x="4666" y="8770"/>
                    <a:pt x="6119" y="9016"/>
                    <a:pt x="7572" y="9016"/>
                  </a:cubicBezTo>
                  <a:cubicBezTo>
                    <a:pt x="7987" y="9016"/>
                    <a:pt x="8403" y="8996"/>
                    <a:pt x="8784" y="8944"/>
                  </a:cubicBezTo>
                  <a:cubicBezTo>
                    <a:pt x="10498" y="8711"/>
                    <a:pt x="12083" y="5573"/>
                    <a:pt x="12083" y="5573"/>
                  </a:cubicBezTo>
                  <a:cubicBezTo>
                    <a:pt x="12630" y="6495"/>
                    <a:pt x="13524" y="6704"/>
                    <a:pt x="14223" y="6704"/>
                  </a:cubicBezTo>
                  <a:cubicBezTo>
                    <a:pt x="14803" y="6704"/>
                    <a:pt x="15248" y="6560"/>
                    <a:pt x="15248" y="6560"/>
                  </a:cubicBezTo>
                  <a:cubicBezTo>
                    <a:pt x="15998" y="7243"/>
                    <a:pt x="16442" y="7565"/>
                    <a:pt x="17297" y="7565"/>
                  </a:cubicBezTo>
                  <a:cubicBezTo>
                    <a:pt x="17680" y="7565"/>
                    <a:pt x="18145" y="7500"/>
                    <a:pt x="18756" y="7375"/>
                  </a:cubicBezTo>
                  <a:cubicBezTo>
                    <a:pt x="18778" y="7375"/>
                    <a:pt x="18801" y="7375"/>
                    <a:pt x="18823" y="7375"/>
                  </a:cubicBezTo>
                  <a:cubicBezTo>
                    <a:pt x="20923" y="7375"/>
                    <a:pt x="21663" y="4642"/>
                    <a:pt x="21663" y="4642"/>
                  </a:cubicBezTo>
                  <a:cubicBezTo>
                    <a:pt x="21971" y="4923"/>
                    <a:pt x="22379" y="5002"/>
                    <a:pt x="22741" y="5002"/>
                  </a:cubicBezTo>
                  <a:cubicBezTo>
                    <a:pt x="23199" y="5002"/>
                    <a:pt x="23581" y="4875"/>
                    <a:pt x="23581" y="4875"/>
                  </a:cubicBezTo>
                  <a:cubicBezTo>
                    <a:pt x="23702" y="5599"/>
                    <a:pt x="24297" y="5711"/>
                    <a:pt x="24651" y="5711"/>
                  </a:cubicBezTo>
                  <a:cubicBezTo>
                    <a:pt x="24808" y="5711"/>
                    <a:pt x="24918" y="5689"/>
                    <a:pt x="24918" y="5689"/>
                  </a:cubicBezTo>
                  <a:lnTo>
                    <a:pt x="24918" y="5689"/>
                  </a:lnTo>
                  <a:cubicBezTo>
                    <a:pt x="24220" y="7549"/>
                    <a:pt x="26140" y="7840"/>
                    <a:pt x="26140" y="7840"/>
                  </a:cubicBezTo>
                  <a:cubicBezTo>
                    <a:pt x="26082" y="8886"/>
                    <a:pt x="27419" y="9235"/>
                    <a:pt x="27419" y="9235"/>
                  </a:cubicBezTo>
                  <a:cubicBezTo>
                    <a:pt x="26780" y="11270"/>
                    <a:pt x="28645" y="12064"/>
                    <a:pt x="28645" y="12064"/>
                  </a:cubicBezTo>
                  <a:cubicBezTo>
                    <a:pt x="28069" y="12741"/>
                    <a:pt x="28350" y="14816"/>
                    <a:pt x="28932" y="14874"/>
                  </a:cubicBezTo>
                  <a:cubicBezTo>
                    <a:pt x="28957" y="14877"/>
                    <a:pt x="28984" y="14878"/>
                    <a:pt x="29013" y="14878"/>
                  </a:cubicBezTo>
                  <a:cubicBezTo>
                    <a:pt x="29646" y="14878"/>
                    <a:pt x="31065" y="14290"/>
                    <a:pt x="31065" y="14290"/>
                  </a:cubicBezTo>
                  <a:cubicBezTo>
                    <a:pt x="31976" y="12894"/>
                    <a:pt x="30944" y="11227"/>
                    <a:pt x="30944" y="11227"/>
                  </a:cubicBezTo>
                  <a:cubicBezTo>
                    <a:pt x="30958" y="11200"/>
                    <a:pt x="30965" y="11171"/>
                    <a:pt x="30976" y="11143"/>
                  </a:cubicBezTo>
                  <a:cubicBezTo>
                    <a:pt x="30386" y="10917"/>
                    <a:pt x="29837" y="10477"/>
                    <a:pt x="29336" y="9758"/>
                  </a:cubicBezTo>
                  <a:cubicBezTo>
                    <a:pt x="28702" y="8858"/>
                    <a:pt x="28072" y="6517"/>
                    <a:pt x="28926" y="5446"/>
                  </a:cubicBezTo>
                  <a:lnTo>
                    <a:pt x="28926" y="5446"/>
                  </a:lnTo>
                  <a:cubicBezTo>
                    <a:pt x="28735" y="5587"/>
                    <a:pt x="28540" y="5650"/>
                    <a:pt x="28347" y="5650"/>
                  </a:cubicBezTo>
                  <a:cubicBezTo>
                    <a:pt x="26966" y="5650"/>
                    <a:pt x="25677" y="2415"/>
                    <a:pt x="26567" y="1312"/>
                  </a:cubicBezTo>
                  <a:lnTo>
                    <a:pt x="26567" y="1312"/>
                  </a:lnTo>
                  <a:cubicBezTo>
                    <a:pt x="26055" y="1894"/>
                    <a:pt x="25215" y="2221"/>
                    <a:pt x="24444" y="2221"/>
                  </a:cubicBezTo>
                  <a:cubicBezTo>
                    <a:pt x="24329" y="2221"/>
                    <a:pt x="24216" y="2214"/>
                    <a:pt x="24105" y="2199"/>
                  </a:cubicBezTo>
                  <a:cubicBezTo>
                    <a:pt x="22825" y="2039"/>
                    <a:pt x="22574" y="1097"/>
                    <a:pt x="22674" y="1"/>
                  </a:cubicBezTo>
                  <a:close/>
                </a:path>
              </a:pathLst>
            </a:custGeom>
            <a:solidFill>
              <a:srgbClr val="381F2A"/>
            </a:solidFill>
            <a:ln cap="flat" cmpd="sng" w="9525">
              <a:solidFill>
                <a:srgbClr val="381F2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8"/>
            <p:cNvSpPr/>
            <p:nvPr/>
          </p:nvSpPr>
          <p:spPr>
            <a:xfrm>
              <a:off x="4018731" y="313951"/>
              <a:ext cx="1137990" cy="505324"/>
            </a:xfrm>
            <a:custGeom>
              <a:rect b="b" l="l" r="r" t="t"/>
              <a:pathLst>
                <a:path extrusionOk="0" h="14857" w="33458">
                  <a:moveTo>
                    <a:pt x="30999" y="7916"/>
                  </a:moveTo>
                  <a:lnTo>
                    <a:pt x="30999" y="7916"/>
                  </a:lnTo>
                  <a:cubicBezTo>
                    <a:pt x="30902" y="8032"/>
                    <a:pt x="30804" y="8123"/>
                    <a:pt x="30704" y="8197"/>
                  </a:cubicBezTo>
                  <a:cubicBezTo>
                    <a:pt x="30790" y="8092"/>
                    <a:pt x="30884" y="7994"/>
                    <a:pt x="30999" y="7916"/>
                  </a:cubicBezTo>
                  <a:close/>
                  <a:moveTo>
                    <a:pt x="22712" y="0"/>
                  </a:moveTo>
                  <a:cubicBezTo>
                    <a:pt x="22561" y="0"/>
                    <a:pt x="22396" y="7"/>
                    <a:pt x="22218" y="23"/>
                  </a:cubicBezTo>
                  <a:cubicBezTo>
                    <a:pt x="20764" y="155"/>
                    <a:pt x="19952" y="1230"/>
                    <a:pt x="19952" y="1230"/>
                  </a:cubicBezTo>
                  <a:cubicBezTo>
                    <a:pt x="19472" y="645"/>
                    <a:pt x="18797" y="458"/>
                    <a:pt x="18129" y="458"/>
                  </a:cubicBezTo>
                  <a:cubicBezTo>
                    <a:pt x="16937" y="458"/>
                    <a:pt x="15766" y="1055"/>
                    <a:pt x="15766" y="1055"/>
                  </a:cubicBezTo>
                  <a:cubicBezTo>
                    <a:pt x="15766" y="1055"/>
                    <a:pt x="14734" y="23"/>
                    <a:pt x="13008" y="23"/>
                  </a:cubicBezTo>
                  <a:cubicBezTo>
                    <a:pt x="12812" y="23"/>
                    <a:pt x="12607" y="36"/>
                    <a:pt x="12394" y="66"/>
                  </a:cubicBezTo>
                  <a:cubicBezTo>
                    <a:pt x="10301" y="356"/>
                    <a:pt x="9361" y="2392"/>
                    <a:pt x="9361" y="2392"/>
                  </a:cubicBezTo>
                  <a:cubicBezTo>
                    <a:pt x="9361" y="2392"/>
                    <a:pt x="8697" y="1874"/>
                    <a:pt x="7493" y="1874"/>
                  </a:cubicBezTo>
                  <a:cubicBezTo>
                    <a:pt x="7033" y="1874"/>
                    <a:pt x="6494" y="1950"/>
                    <a:pt x="5884" y="2159"/>
                  </a:cubicBezTo>
                  <a:cubicBezTo>
                    <a:pt x="3675" y="2915"/>
                    <a:pt x="3440" y="5705"/>
                    <a:pt x="3440" y="5705"/>
                  </a:cubicBezTo>
                  <a:cubicBezTo>
                    <a:pt x="1115" y="6692"/>
                    <a:pt x="1371" y="9774"/>
                    <a:pt x="1371" y="9774"/>
                  </a:cubicBezTo>
                  <a:cubicBezTo>
                    <a:pt x="1" y="12390"/>
                    <a:pt x="2335" y="14814"/>
                    <a:pt x="2335" y="14814"/>
                  </a:cubicBezTo>
                  <a:cubicBezTo>
                    <a:pt x="2330" y="14827"/>
                    <a:pt x="2324" y="14841"/>
                    <a:pt x="2319" y="14856"/>
                  </a:cubicBezTo>
                  <a:cubicBezTo>
                    <a:pt x="3658" y="14539"/>
                    <a:pt x="4338" y="13555"/>
                    <a:pt x="4546" y="13143"/>
                  </a:cubicBezTo>
                  <a:cubicBezTo>
                    <a:pt x="5010" y="12037"/>
                    <a:pt x="4720" y="9369"/>
                    <a:pt x="4953" y="8207"/>
                  </a:cubicBezTo>
                  <a:lnTo>
                    <a:pt x="4953" y="8207"/>
                  </a:lnTo>
                  <a:cubicBezTo>
                    <a:pt x="5333" y="8868"/>
                    <a:pt x="5883" y="9137"/>
                    <a:pt x="6502" y="9137"/>
                  </a:cubicBezTo>
                  <a:cubicBezTo>
                    <a:pt x="8443" y="9137"/>
                    <a:pt x="11068" y="6493"/>
                    <a:pt x="11289" y="4950"/>
                  </a:cubicBezTo>
                  <a:cubicBezTo>
                    <a:pt x="11688" y="5910"/>
                    <a:pt x="12357" y="6289"/>
                    <a:pt x="13107" y="6289"/>
                  </a:cubicBezTo>
                  <a:cubicBezTo>
                    <a:pt x="14765" y="6289"/>
                    <a:pt x="16820" y="4436"/>
                    <a:pt x="17220" y="2915"/>
                  </a:cubicBezTo>
                  <a:lnTo>
                    <a:pt x="17220" y="2915"/>
                  </a:lnTo>
                  <a:cubicBezTo>
                    <a:pt x="16929" y="4252"/>
                    <a:pt x="17859" y="5822"/>
                    <a:pt x="19079" y="6171"/>
                  </a:cubicBezTo>
                  <a:cubicBezTo>
                    <a:pt x="19380" y="6259"/>
                    <a:pt x="19680" y="6300"/>
                    <a:pt x="19977" y="6300"/>
                  </a:cubicBezTo>
                  <a:cubicBezTo>
                    <a:pt x="21945" y="6300"/>
                    <a:pt x="23763" y="4507"/>
                    <a:pt x="24451" y="2751"/>
                  </a:cubicBezTo>
                  <a:cubicBezTo>
                    <a:pt x="24462" y="2655"/>
                    <a:pt x="24471" y="2559"/>
                    <a:pt x="24485" y="2462"/>
                  </a:cubicBezTo>
                  <a:cubicBezTo>
                    <a:pt x="24474" y="2456"/>
                    <a:pt x="24469" y="2450"/>
                    <a:pt x="24487" y="2450"/>
                  </a:cubicBezTo>
                  <a:cubicBezTo>
                    <a:pt x="24487" y="2455"/>
                    <a:pt x="24485" y="2458"/>
                    <a:pt x="24485" y="2462"/>
                  </a:cubicBezTo>
                  <a:cubicBezTo>
                    <a:pt x="24511" y="2479"/>
                    <a:pt x="24586" y="2509"/>
                    <a:pt x="24546" y="2509"/>
                  </a:cubicBezTo>
                  <a:cubicBezTo>
                    <a:pt x="24519" y="2589"/>
                    <a:pt x="24484" y="2670"/>
                    <a:pt x="24452" y="2753"/>
                  </a:cubicBezTo>
                  <a:cubicBezTo>
                    <a:pt x="24352" y="3848"/>
                    <a:pt x="24604" y="4790"/>
                    <a:pt x="25883" y="4950"/>
                  </a:cubicBezTo>
                  <a:cubicBezTo>
                    <a:pt x="25994" y="4965"/>
                    <a:pt x="26108" y="4972"/>
                    <a:pt x="26223" y="4972"/>
                  </a:cubicBezTo>
                  <a:cubicBezTo>
                    <a:pt x="26994" y="4972"/>
                    <a:pt x="27833" y="4646"/>
                    <a:pt x="28345" y="4064"/>
                  </a:cubicBezTo>
                  <a:lnTo>
                    <a:pt x="28345" y="4064"/>
                  </a:lnTo>
                  <a:cubicBezTo>
                    <a:pt x="27456" y="5166"/>
                    <a:pt x="28744" y="8401"/>
                    <a:pt x="30125" y="8401"/>
                  </a:cubicBezTo>
                  <a:cubicBezTo>
                    <a:pt x="30318" y="8401"/>
                    <a:pt x="30513" y="8338"/>
                    <a:pt x="30704" y="8197"/>
                  </a:cubicBezTo>
                  <a:lnTo>
                    <a:pt x="30704" y="8197"/>
                  </a:lnTo>
                  <a:cubicBezTo>
                    <a:pt x="29850" y="9268"/>
                    <a:pt x="30480" y="11609"/>
                    <a:pt x="31114" y="12509"/>
                  </a:cubicBezTo>
                  <a:cubicBezTo>
                    <a:pt x="31615" y="13228"/>
                    <a:pt x="32164" y="13668"/>
                    <a:pt x="32752" y="13896"/>
                  </a:cubicBezTo>
                  <a:cubicBezTo>
                    <a:pt x="33457" y="12195"/>
                    <a:pt x="31927" y="10474"/>
                    <a:pt x="31927" y="10474"/>
                  </a:cubicBezTo>
                  <a:cubicBezTo>
                    <a:pt x="31751" y="9427"/>
                    <a:pt x="31013" y="8571"/>
                    <a:pt x="31013" y="8571"/>
                  </a:cubicBezTo>
                  <a:cubicBezTo>
                    <a:pt x="31464" y="5661"/>
                    <a:pt x="28847" y="4602"/>
                    <a:pt x="28847" y="4602"/>
                  </a:cubicBezTo>
                  <a:cubicBezTo>
                    <a:pt x="28847" y="4602"/>
                    <a:pt x="29428" y="2857"/>
                    <a:pt x="27917" y="1345"/>
                  </a:cubicBezTo>
                  <a:cubicBezTo>
                    <a:pt x="27025" y="453"/>
                    <a:pt x="25889" y="270"/>
                    <a:pt x="25108" y="270"/>
                  </a:cubicBezTo>
                  <a:cubicBezTo>
                    <a:pt x="24566" y="270"/>
                    <a:pt x="24195" y="358"/>
                    <a:pt x="24195" y="358"/>
                  </a:cubicBezTo>
                  <a:cubicBezTo>
                    <a:pt x="24195" y="358"/>
                    <a:pt x="23792" y="0"/>
                    <a:pt x="22712" y="0"/>
                  </a:cubicBezTo>
                  <a:close/>
                </a:path>
              </a:pathLst>
            </a:custGeom>
            <a:solidFill>
              <a:srgbClr val="4F2D3A"/>
            </a:solidFill>
            <a:ln cap="flat" cmpd="sng" w="9525">
              <a:solidFill>
                <a:srgbClr val="4F2D3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8"/>
            <p:cNvSpPr/>
            <p:nvPr/>
          </p:nvSpPr>
          <p:spPr>
            <a:xfrm>
              <a:off x="4091280" y="477449"/>
              <a:ext cx="208701" cy="230299"/>
            </a:xfrm>
            <a:custGeom>
              <a:rect b="b" l="l" r="r" t="t"/>
              <a:pathLst>
                <a:path extrusionOk="0" h="6771" w="6136">
                  <a:moveTo>
                    <a:pt x="2741" y="4534"/>
                  </a:moveTo>
                  <a:lnTo>
                    <a:pt x="2741" y="4534"/>
                  </a:lnTo>
                  <a:cubicBezTo>
                    <a:pt x="3104" y="4840"/>
                    <a:pt x="3176" y="5236"/>
                    <a:pt x="3049" y="5585"/>
                  </a:cubicBezTo>
                  <a:lnTo>
                    <a:pt x="3049" y="5585"/>
                  </a:lnTo>
                  <a:cubicBezTo>
                    <a:pt x="3017" y="5578"/>
                    <a:pt x="2985" y="5570"/>
                    <a:pt x="2953" y="5561"/>
                  </a:cubicBezTo>
                  <a:cubicBezTo>
                    <a:pt x="2818" y="5483"/>
                    <a:pt x="2681" y="5403"/>
                    <a:pt x="2547" y="5324"/>
                  </a:cubicBezTo>
                  <a:cubicBezTo>
                    <a:pt x="2101" y="4810"/>
                    <a:pt x="2165" y="4545"/>
                    <a:pt x="2741" y="4534"/>
                  </a:cubicBezTo>
                  <a:close/>
                  <a:moveTo>
                    <a:pt x="4371" y="0"/>
                  </a:moveTo>
                  <a:cubicBezTo>
                    <a:pt x="4213" y="0"/>
                    <a:pt x="4159" y="249"/>
                    <a:pt x="4296" y="348"/>
                  </a:cubicBezTo>
                  <a:cubicBezTo>
                    <a:pt x="5441" y="1177"/>
                    <a:pt x="5817" y="4068"/>
                    <a:pt x="4754" y="5107"/>
                  </a:cubicBezTo>
                  <a:cubicBezTo>
                    <a:pt x="4434" y="5419"/>
                    <a:pt x="3946" y="5562"/>
                    <a:pt x="3514" y="5614"/>
                  </a:cubicBezTo>
                  <a:lnTo>
                    <a:pt x="3514" y="5614"/>
                  </a:lnTo>
                  <a:cubicBezTo>
                    <a:pt x="3702" y="4864"/>
                    <a:pt x="2926" y="4070"/>
                    <a:pt x="2403" y="4070"/>
                  </a:cubicBezTo>
                  <a:cubicBezTo>
                    <a:pt x="2119" y="4070"/>
                    <a:pt x="1910" y="4305"/>
                    <a:pt x="1971" y="4909"/>
                  </a:cubicBezTo>
                  <a:cubicBezTo>
                    <a:pt x="2029" y="5480"/>
                    <a:pt x="2374" y="5807"/>
                    <a:pt x="2829" y="5947"/>
                  </a:cubicBezTo>
                  <a:lnTo>
                    <a:pt x="2829" y="5947"/>
                  </a:lnTo>
                  <a:cubicBezTo>
                    <a:pt x="2622" y="6179"/>
                    <a:pt x="2314" y="6348"/>
                    <a:pt x="1951" y="6389"/>
                  </a:cubicBezTo>
                  <a:cubicBezTo>
                    <a:pt x="1913" y="6393"/>
                    <a:pt x="1875" y="6395"/>
                    <a:pt x="1838" y="6395"/>
                  </a:cubicBezTo>
                  <a:cubicBezTo>
                    <a:pt x="915" y="6395"/>
                    <a:pt x="355" y="5105"/>
                    <a:pt x="285" y="4376"/>
                  </a:cubicBezTo>
                  <a:cubicBezTo>
                    <a:pt x="276" y="4286"/>
                    <a:pt x="203" y="4241"/>
                    <a:pt x="133" y="4241"/>
                  </a:cubicBezTo>
                  <a:cubicBezTo>
                    <a:pt x="65" y="4241"/>
                    <a:pt x="0" y="4285"/>
                    <a:pt x="4" y="4375"/>
                  </a:cubicBezTo>
                  <a:cubicBezTo>
                    <a:pt x="44" y="5223"/>
                    <a:pt x="481" y="6356"/>
                    <a:pt x="1369" y="6665"/>
                  </a:cubicBezTo>
                  <a:cubicBezTo>
                    <a:pt x="1575" y="6736"/>
                    <a:pt x="1780" y="6771"/>
                    <a:pt x="1978" y="6771"/>
                  </a:cubicBezTo>
                  <a:cubicBezTo>
                    <a:pt x="2525" y="6771"/>
                    <a:pt x="3020" y="6508"/>
                    <a:pt x="3324" y="6028"/>
                  </a:cubicBezTo>
                  <a:lnTo>
                    <a:pt x="3324" y="6028"/>
                  </a:lnTo>
                  <a:cubicBezTo>
                    <a:pt x="3354" y="6029"/>
                    <a:pt x="3384" y="6029"/>
                    <a:pt x="3413" y="6029"/>
                  </a:cubicBezTo>
                  <a:cubicBezTo>
                    <a:pt x="4196" y="6029"/>
                    <a:pt x="5068" y="5648"/>
                    <a:pt x="5405" y="5087"/>
                  </a:cubicBezTo>
                  <a:cubicBezTo>
                    <a:pt x="6136" y="3870"/>
                    <a:pt x="5965" y="611"/>
                    <a:pt x="4437" y="14"/>
                  </a:cubicBezTo>
                  <a:cubicBezTo>
                    <a:pt x="4413" y="5"/>
                    <a:pt x="4391" y="0"/>
                    <a:pt x="4371" y="0"/>
                  </a:cubicBezTo>
                  <a:close/>
                </a:path>
              </a:pathLst>
            </a:custGeom>
            <a:solidFill>
              <a:srgbClr val="5B37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8"/>
            <p:cNvSpPr/>
            <p:nvPr/>
          </p:nvSpPr>
          <p:spPr>
            <a:xfrm>
              <a:off x="4371883" y="402622"/>
              <a:ext cx="207918" cy="133873"/>
            </a:xfrm>
            <a:custGeom>
              <a:rect b="b" l="l" r="r" t="t"/>
              <a:pathLst>
                <a:path extrusionOk="0" h="3936" w="6113">
                  <a:moveTo>
                    <a:pt x="2801" y="1906"/>
                  </a:moveTo>
                  <a:cubicBezTo>
                    <a:pt x="2814" y="2106"/>
                    <a:pt x="2773" y="2287"/>
                    <a:pt x="2690" y="2440"/>
                  </a:cubicBezTo>
                  <a:lnTo>
                    <a:pt x="2690" y="2440"/>
                  </a:lnTo>
                  <a:cubicBezTo>
                    <a:pt x="2628" y="2232"/>
                    <a:pt x="2649" y="2035"/>
                    <a:pt x="2801" y="1906"/>
                  </a:cubicBezTo>
                  <a:close/>
                  <a:moveTo>
                    <a:pt x="834" y="1"/>
                  </a:moveTo>
                  <a:cubicBezTo>
                    <a:pt x="778" y="1"/>
                    <a:pt x="722" y="29"/>
                    <a:pt x="684" y="96"/>
                  </a:cubicBezTo>
                  <a:cubicBezTo>
                    <a:pt x="32" y="1249"/>
                    <a:pt x="1" y="3142"/>
                    <a:pt x="1614" y="3449"/>
                  </a:cubicBezTo>
                  <a:cubicBezTo>
                    <a:pt x="1715" y="3468"/>
                    <a:pt x="1813" y="3478"/>
                    <a:pt x="1908" y="3478"/>
                  </a:cubicBezTo>
                  <a:cubicBezTo>
                    <a:pt x="2180" y="3478"/>
                    <a:pt x="2427" y="3403"/>
                    <a:pt x="2637" y="3275"/>
                  </a:cubicBezTo>
                  <a:lnTo>
                    <a:pt x="2637" y="3275"/>
                  </a:lnTo>
                  <a:cubicBezTo>
                    <a:pt x="2954" y="3631"/>
                    <a:pt x="3384" y="3898"/>
                    <a:pt x="3804" y="3932"/>
                  </a:cubicBezTo>
                  <a:cubicBezTo>
                    <a:pt x="3835" y="3934"/>
                    <a:pt x="3865" y="3935"/>
                    <a:pt x="3895" y="3935"/>
                  </a:cubicBezTo>
                  <a:cubicBezTo>
                    <a:pt x="5281" y="3935"/>
                    <a:pt x="6049" y="1405"/>
                    <a:pt x="6106" y="366"/>
                  </a:cubicBezTo>
                  <a:cubicBezTo>
                    <a:pt x="6113" y="245"/>
                    <a:pt x="6002" y="167"/>
                    <a:pt x="5896" y="167"/>
                  </a:cubicBezTo>
                  <a:cubicBezTo>
                    <a:pt x="5829" y="167"/>
                    <a:pt x="5765" y="197"/>
                    <a:pt x="5730" y="265"/>
                  </a:cubicBezTo>
                  <a:cubicBezTo>
                    <a:pt x="5404" y="918"/>
                    <a:pt x="5240" y="1639"/>
                    <a:pt x="4912" y="2296"/>
                  </a:cubicBezTo>
                  <a:cubicBezTo>
                    <a:pt x="4692" y="2740"/>
                    <a:pt x="4342" y="3294"/>
                    <a:pt x="3803" y="3364"/>
                  </a:cubicBezTo>
                  <a:cubicBezTo>
                    <a:pt x="3782" y="3367"/>
                    <a:pt x="3760" y="3368"/>
                    <a:pt x="3739" y="3368"/>
                  </a:cubicBezTo>
                  <a:cubicBezTo>
                    <a:pt x="3491" y="3368"/>
                    <a:pt x="3211" y="3194"/>
                    <a:pt x="2999" y="2959"/>
                  </a:cubicBezTo>
                  <a:lnTo>
                    <a:pt x="2999" y="2959"/>
                  </a:lnTo>
                  <a:cubicBezTo>
                    <a:pt x="3324" y="2564"/>
                    <a:pt x="3447" y="1998"/>
                    <a:pt x="3253" y="1459"/>
                  </a:cubicBezTo>
                  <a:cubicBezTo>
                    <a:pt x="3212" y="1346"/>
                    <a:pt x="3116" y="1265"/>
                    <a:pt x="2999" y="1265"/>
                  </a:cubicBezTo>
                  <a:cubicBezTo>
                    <a:pt x="2976" y="1265"/>
                    <a:pt x="2953" y="1268"/>
                    <a:pt x="2929" y="1275"/>
                  </a:cubicBezTo>
                  <a:cubicBezTo>
                    <a:pt x="2058" y="1504"/>
                    <a:pt x="1997" y="2189"/>
                    <a:pt x="2313" y="2807"/>
                  </a:cubicBezTo>
                  <a:lnTo>
                    <a:pt x="2313" y="2807"/>
                  </a:lnTo>
                  <a:cubicBezTo>
                    <a:pt x="2169" y="2882"/>
                    <a:pt x="1998" y="2924"/>
                    <a:pt x="1812" y="2924"/>
                  </a:cubicBezTo>
                  <a:cubicBezTo>
                    <a:pt x="1735" y="2924"/>
                    <a:pt x="1655" y="2917"/>
                    <a:pt x="1573" y="2902"/>
                  </a:cubicBezTo>
                  <a:cubicBezTo>
                    <a:pt x="380" y="2688"/>
                    <a:pt x="672" y="1044"/>
                    <a:pt x="1011" y="288"/>
                  </a:cubicBezTo>
                  <a:cubicBezTo>
                    <a:pt x="1079" y="137"/>
                    <a:pt x="957" y="1"/>
                    <a:pt x="834" y="1"/>
                  </a:cubicBezTo>
                  <a:close/>
                </a:path>
              </a:pathLst>
            </a:custGeom>
            <a:solidFill>
              <a:srgbClr val="5B37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8"/>
            <p:cNvSpPr/>
            <p:nvPr/>
          </p:nvSpPr>
          <p:spPr>
            <a:xfrm>
              <a:off x="4658847" y="361875"/>
              <a:ext cx="232135" cy="241013"/>
            </a:xfrm>
            <a:custGeom>
              <a:rect b="b" l="l" r="r" t="t"/>
              <a:pathLst>
                <a:path extrusionOk="0" h="7086" w="6825">
                  <a:moveTo>
                    <a:pt x="2817" y="4494"/>
                  </a:moveTo>
                  <a:cubicBezTo>
                    <a:pt x="2947" y="4494"/>
                    <a:pt x="3103" y="4653"/>
                    <a:pt x="3057" y="5093"/>
                  </a:cubicBezTo>
                  <a:lnTo>
                    <a:pt x="3057" y="5093"/>
                  </a:lnTo>
                  <a:cubicBezTo>
                    <a:pt x="2508" y="4804"/>
                    <a:pt x="2636" y="4494"/>
                    <a:pt x="2817" y="4494"/>
                  </a:cubicBezTo>
                  <a:close/>
                  <a:moveTo>
                    <a:pt x="4159" y="0"/>
                  </a:moveTo>
                  <a:cubicBezTo>
                    <a:pt x="4045" y="0"/>
                    <a:pt x="3938" y="145"/>
                    <a:pt x="4013" y="252"/>
                  </a:cubicBezTo>
                  <a:cubicBezTo>
                    <a:pt x="4839" y="1438"/>
                    <a:pt x="5664" y="2831"/>
                    <a:pt x="5265" y="4333"/>
                  </a:cubicBezTo>
                  <a:cubicBezTo>
                    <a:pt x="5090" y="4992"/>
                    <a:pt x="4520" y="5308"/>
                    <a:pt x="3915" y="5308"/>
                  </a:cubicBezTo>
                  <a:cubicBezTo>
                    <a:pt x="3825" y="5308"/>
                    <a:pt x="3733" y="5301"/>
                    <a:pt x="3643" y="5287"/>
                  </a:cubicBezTo>
                  <a:lnTo>
                    <a:pt x="3643" y="5287"/>
                  </a:lnTo>
                  <a:cubicBezTo>
                    <a:pt x="3733" y="4927"/>
                    <a:pt x="3732" y="4559"/>
                    <a:pt x="3524" y="4279"/>
                  </a:cubicBezTo>
                  <a:cubicBezTo>
                    <a:pt x="3311" y="3991"/>
                    <a:pt x="2925" y="3753"/>
                    <a:pt x="2561" y="3753"/>
                  </a:cubicBezTo>
                  <a:cubicBezTo>
                    <a:pt x="2360" y="3753"/>
                    <a:pt x="2165" y="3826"/>
                    <a:pt x="2011" y="4004"/>
                  </a:cubicBezTo>
                  <a:cubicBezTo>
                    <a:pt x="1665" y="4406"/>
                    <a:pt x="2299" y="5228"/>
                    <a:pt x="2609" y="5456"/>
                  </a:cubicBezTo>
                  <a:cubicBezTo>
                    <a:pt x="2701" y="5523"/>
                    <a:pt x="2794" y="5583"/>
                    <a:pt x="2888" y="5635"/>
                  </a:cubicBezTo>
                  <a:lnTo>
                    <a:pt x="2888" y="5635"/>
                  </a:lnTo>
                  <a:cubicBezTo>
                    <a:pt x="2802" y="5803"/>
                    <a:pt x="2692" y="5960"/>
                    <a:pt x="2582" y="6102"/>
                  </a:cubicBezTo>
                  <a:cubicBezTo>
                    <a:pt x="2366" y="6380"/>
                    <a:pt x="2072" y="6503"/>
                    <a:pt x="1780" y="6503"/>
                  </a:cubicBezTo>
                  <a:cubicBezTo>
                    <a:pt x="1190" y="6503"/>
                    <a:pt x="605" y="6004"/>
                    <a:pt x="674" y="5285"/>
                  </a:cubicBezTo>
                  <a:cubicBezTo>
                    <a:pt x="684" y="5172"/>
                    <a:pt x="591" y="5110"/>
                    <a:pt x="496" y="5110"/>
                  </a:cubicBezTo>
                  <a:cubicBezTo>
                    <a:pt x="419" y="5110"/>
                    <a:pt x="341" y="5151"/>
                    <a:pt x="317" y="5237"/>
                  </a:cubicBezTo>
                  <a:cubicBezTo>
                    <a:pt x="1" y="6398"/>
                    <a:pt x="820" y="7085"/>
                    <a:pt x="1716" y="7085"/>
                  </a:cubicBezTo>
                  <a:cubicBezTo>
                    <a:pt x="2263" y="7085"/>
                    <a:pt x="2839" y="6828"/>
                    <a:pt x="3202" y="6265"/>
                  </a:cubicBezTo>
                  <a:cubicBezTo>
                    <a:pt x="3277" y="6148"/>
                    <a:pt x="3358" y="6007"/>
                    <a:pt x="3433" y="5851"/>
                  </a:cubicBezTo>
                  <a:lnTo>
                    <a:pt x="3433" y="5851"/>
                  </a:lnTo>
                  <a:cubicBezTo>
                    <a:pt x="3591" y="5890"/>
                    <a:pt x="3749" y="5910"/>
                    <a:pt x="3907" y="5910"/>
                  </a:cubicBezTo>
                  <a:cubicBezTo>
                    <a:pt x="4413" y="5910"/>
                    <a:pt x="4912" y="5711"/>
                    <a:pt x="5353" y="5318"/>
                  </a:cubicBezTo>
                  <a:cubicBezTo>
                    <a:pt x="6825" y="4009"/>
                    <a:pt x="5519" y="973"/>
                    <a:pt x="4238" y="27"/>
                  </a:cubicBezTo>
                  <a:cubicBezTo>
                    <a:pt x="4213" y="8"/>
                    <a:pt x="4185" y="0"/>
                    <a:pt x="4159" y="0"/>
                  </a:cubicBezTo>
                  <a:close/>
                </a:path>
              </a:pathLst>
            </a:custGeom>
            <a:solidFill>
              <a:srgbClr val="5B37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8"/>
            <p:cNvSpPr/>
            <p:nvPr/>
          </p:nvSpPr>
          <p:spPr>
            <a:xfrm>
              <a:off x="4961830" y="522346"/>
              <a:ext cx="99010" cy="168430"/>
            </a:xfrm>
            <a:custGeom>
              <a:rect b="b" l="l" r="r" t="t"/>
              <a:pathLst>
                <a:path extrusionOk="0" h="4952" w="2911">
                  <a:moveTo>
                    <a:pt x="876" y="0"/>
                  </a:moveTo>
                  <a:cubicBezTo>
                    <a:pt x="788" y="0"/>
                    <a:pt x="701" y="49"/>
                    <a:pt x="669" y="159"/>
                  </a:cubicBezTo>
                  <a:cubicBezTo>
                    <a:pt x="356" y="1233"/>
                    <a:pt x="1" y="2843"/>
                    <a:pt x="950" y="3699"/>
                  </a:cubicBezTo>
                  <a:cubicBezTo>
                    <a:pt x="1174" y="3902"/>
                    <a:pt x="1400" y="3989"/>
                    <a:pt x="1608" y="3991"/>
                  </a:cubicBezTo>
                  <a:lnTo>
                    <a:pt x="1608" y="3991"/>
                  </a:lnTo>
                  <a:cubicBezTo>
                    <a:pt x="1761" y="4331"/>
                    <a:pt x="2011" y="4642"/>
                    <a:pt x="2321" y="4887"/>
                  </a:cubicBezTo>
                  <a:cubicBezTo>
                    <a:pt x="2378" y="4932"/>
                    <a:pt x="2441" y="4951"/>
                    <a:pt x="2501" y="4951"/>
                  </a:cubicBezTo>
                  <a:cubicBezTo>
                    <a:pt x="2721" y="4951"/>
                    <a:pt x="2910" y="4692"/>
                    <a:pt x="2704" y="4504"/>
                  </a:cubicBezTo>
                  <a:cubicBezTo>
                    <a:pt x="2475" y="4298"/>
                    <a:pt x="2261" y="4059"/>
                    <a:pt x="2124" y="3799"/>
                  </a:cubicBezTo>
                  <a:lnTo>
                    <a:pt x="2124" y="3799"/>
                  </a:lnTo>
                  <a:cubicBezTo>
                    <a:pt x="2519" y="3466"/>
                    <a:pt x="2657" y="2767"/>
                    <a:pt x="2178" y="2241"/>
                  </a:cubicBezTo>
                  <a:cubicBezTo>
                    <a:pt x="2128" y="2187"/>
                    <a:pt x="2067" y="2164"/>
                    <a:pt x="2006" y="2164"/>
                  </a:cubicBezTo>
                  <a:cubicBezTo>
                    <a:pt x="1914" y="2164"/>
                    <a:pt x="1820" y="2217"/>
                    <a:pt x="1762" y="2295"/>
                  </a:cubicBezTo>
                  <a:cubicBezTo>
                    <a:pt x="1611" y="2502"/>
                    <a:pt x="1517" y="2721"/>
                    <a:pt x="1473" y="2941"/>
                  </a:cubicBezTo>
                  <a:lnTo>
                    <a:pt x="1473" y="2941"/>
                  </a:lnTo>
                  <a:cubicBezTo>
                    <a:pt x="1387" y="3026"/>
                    <a:pt x="1301" y="3111"/>
                    <a:pt x="1215" y="3197"/>
                  </a:cubicBezTo>
                  <a:cubicBezTo>
                    <a:pt x="1089" y="3058"/>
                    <a:pt x="1001" y="2898"/>
                    <a:pt x="954" y="2715"/>
                  </a:cubicBezTo>
                  <a:cubicBezTo>
                    <a:pt x="856" y="2428"/>
                    <a:pt x="861" y="2110"/>
                    <a:pt x="862" y="1810"/>
                  </a:cubicBezTo>
                  <a:cubicBezTo>
                    <a:pt x="867" y="1294"/>
                    <a:pt x="972" y="777"/>
                    <a:pt x="1100" y="279"/>
                  </a:cubicBezTo>
                  <a:cubicBezTo>
                    <a:pt x="1145" y="110"/>
                    <a:pt x="1009" y="0"/>
                    <a:pt x="876" y="0"/>
                  </a:cubicBezTo>
                  <a:close/>
                </a:path>
              </a:pathLst>
            </a:custGeom>
            <a:solidFill>
              <a:srgbClr val="5B37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8"/>
            <p:cNvSpPr/>
            <p:nvPr/>
          </p:nvSpPr>
          <p:spPr>
            <a:xfrm>
              <a:off x="5009073" y="1826113"/>
              <a:ext cx="219381" cy="243461"/>
            </a:xfrm>
            <a:custGeom>
              <a:rect b="b" l="l" r="r" t="t"/>
              <a:pathLst>
                <a:path extrusionOk="0" h="7158" w="6450">
                  <a:moveTo>
                    <a:pt x="4031" y="1"/>
                  </a:moveTo>
                  <a:cubicBezTo>
                    <a:pt x="3019" y="1153"/>
                    <a:pt x="1" y="2344"/>
                    <a:pt x="1" y="2344"/>
                  </a:cubicBezTo>
                  <a:lnTo>
                    <a:pt x="90" y="3913"/>
                  </a:lnTo>
                  <a:cubicBezTo>
                    <a:pt x="90" y="3913"/>
                    <a:pt x="2450" y="6337"/>
                    <a:pt x="4105" y="7132"/>
                  </a:cubicBezTo>
                  <a:lnTo>
                    <a:pt x="4105" y="7132"/>
                  </a:lnTo>
                  <a:cubicBezTo>
                    <a:pt x="4023" y="7046"/>
                    <a:pt x="4079" y="6668"/>
                    <a:pt x="6450" y="5026"/>
                  </a:cubicBezTo>
                  <a:cubicBezTo>
                    <a:pt x="5325" y="2511"/>
                    <a:pt x="4031" y="1"/>
                    <a:pt x="4031" y="1"/>
                  </a:cubicBezTo>
                  <a:close/>
                  <a:moveTo>
                    <a:pt x="4105" y="7132"/>
                  </a:moveTo>
                  <a:cubicBezTo>
                    <a:pt x="4126" y="7155"/>
                    <a:pt x="4158" y="7157"/>
                    <a:pt x="4158" y="7157"/>
                  </a:cubicBezTo>
                  <a:cubicBezTo>
                    <a:pt x="4140" y="7149"/>
                    <a:pt x="4123" y="7141"/>
                    <a:pt x="4105" y="7132"/>
                  </a:cubicBezTo>
                  <a:close/>
                </a:path>
              </a:pathLst>
            </a:custGeom>
            <a:solidFill>
              <a:srgbClr val="663D36"/>
            </a:solidFill>
            <a:ln cap="flat" cmpd="sng" w="9525">
              <a:solidFill>
                <a:srgbClr val="663D3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8"/>
            <p:cNvSpPr/>
            <p:nvPr/>
          </p:nvSpPr>
          <p:spPr>
            <a:xfrm>
              <a:off x="4652044" y="1645506"/>
              <a:ext cx="439067" cy="543486"/>
            </a:xfrm>
            <a:custGeom>
              <a:rect b="b" l="l" r="r" t="t"/>
              <a:pathLst>
                <a:path extrusionOk="0" h="15979" w="12909">
                  <a:moveTo>
                    <a:pt x="1960" y="1"/>
                  </a:moveTo>
                  <a:lnTo>
                    <a:pt x="0" y="12968"/>
                  </a:lnTo>
                  <a:cubicBezTo>
                    <a:pt x="0" y="12968"/>
                    <a:pt x="7675" y="15576"/>
                    <a:pt x="9605" y="15971"/>
                  </a:cubicBezTo>
                  <a:cubicBezTo>
                    <a:pt x="9631" y="15976"/>
                    <a:pt x="9657" y="15979"/>
                    <a:pt x="9683" y="15979"/>
                  </a:cubicBezTo>
                  <a:cubicBezTo>
                    <a:pt x="11571" y="15979"/>
                    <a:pt x="12909" y="1921"/>
                    <a:pt x="12909" y="1921"/>
                  </a:cubicBezTo>
                  <a:lnTo>
                    <a:pt x="1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8"/>
            <p:cNvSpPr/>
            <p:nvPr/>
          </p:nvSpPr>
          <p:spPr>
            <a:xfrm>
              <a:off x="4627249" y="1655404"/>
              <a:ext cx="421313" cy="521888"/>
            </a:xfrm>
            <a:custGeom>
              <a:rect b="b" l="l" r="r" t="t"/>
              <a:pathLst>
                <a:path extrusionOk="0" h="15344" w="12387">
                  <a:moveTo>
                    <a:pt x="1960" y="1"/>
                  </a:moveTo>
                  <a:lnTo>
                    <a:pt x="1" y="12967"/>
                  </a:lnTo>
                  <a:cubicBezTo>
                    <a:pt x="1" y="12967"/>
                    <a:pt x="8036" y="14940"/>
                    <a:pt x="9965" y="15335"/>
                  </a:cubicBezTo>
                  <a:cubicBezTo>
                    <a:pt x="9992" y="15341"/>
                    <a:pt x="10020" y="15343"/>
                    <a:pt x="10047" y="15343"/>
                  </a:cubicBezTo>
                  <a:cubicBezTo>
                    <a:pt x="11907" y="15343"/>
                    <a:pt x="12386" y="2100"/>
                    <a:pt x="12386" y="2100"/>
                  </a:cubicBezTo>
                  <a:lnTo>
                    <a:pt x="19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8"/>
            <p:cNvSpPr/>
            <p:nvPr/>
          </p:nvSpPr>
          <p:spPr>
            <a:xfrm>
              <a:off x="4612011" y="1671968"/>
              <a:ext cx="439067" cy="515800"/>
            </a:xfrm>
            <a:custGeom>
              <a:rect b="b" l="l" r="r" t="t"/>
              <a:pathLst>
                <a:path extrusionOk="0" h="15165" w="12909">
                  <a:moveTo>
                    <a:pt x="1957" y="0"/>
                  </a:moveTo>
                  <a:lnTo>
                    <a:pt x="1" y="12967"/>
                  </a:lnTo>
                  <a:cubicBezTo>
                    <a:pt x="1" y="12967"/>
                    <a:pt x="8559" y="14761"/>
                    <a:pt x="10489" y="15156"/>
                  </a:cubicBezTo>
                  <a:cubicBezTo>
                    <a:pt x="10517" y="15161"/>
                    <a:pt x="10544" y="15164"/>
                    <a:pt x="10571" y="15164"/>
                  </a:cubicBezTo>
                  <a:cubicBezTo>
                    <a:pt x="12432" y="15164"/>
                    <a:pt x="12909" y="1919"/>
                    <a:pt x="12909" y="1919"/>
                  </a:cubicBezTo>
                  <a:lnTo>
                    <a:pt x="19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8"/>
            <p:cNvSpPr/>
            <p:nvPr/>
          </p:nvSpPr>
          <p:spPr>
            <a:xfrm>
              <a:off x="4707723" y="1774924"/>
              <a:ext cx="586648" cy="523588"/>
            </a:xfrm>
            <a:custGeom>
              <a:rect b="b" l="l" r="r" t="t"/>
              <a:pathLst>
                <a:path extrusionOk="0" h="15394" w="17248">
                  <a:moveTo>
                    <a:pt x="2834" y="1"/>
                  </a:moveTo>
                  <a:cubicBezTo>
                    <a:pt x="2726" y="1"/>
                    <a:pt x="2627" y="28"/>
                    <a:pt x="2543" y="89"/>
                  </a:cubicBezTo>
                  <a:cubicBezTo>
                    <a:pt x="2005" y="483"/>
                    <a:pt x="2900" y="1737"/>
                    <a:pt x="2900" y="1737"/>
                  </a:cubicBezTo>
                  <a:cubicBezTo>
                    <a:pt x="2900" y="1737"/>
                    <a:pt x="2086" y="867"/>
                    <a:pt x="1615" y="867"/>
                  </a:cubicBezTo>
                  <a:cubicBezTo>
                    <a:pt x="1545" y="867"/>
                    <a:pt x="1483" y="887"/>
                    <a:pt x="1431" y="931"/>
                  </a:cubicBezTo>
                  <a:cubicBezTo>
                    <a:pt x="1037" y="1271"/>
                    <a:pt x="1791" y="2489"/>
                    <a:pt x="1791" y="2489"/>
                  </a:cubicBezTo>
                  <a:cubicBezTo>
                    <a:pt x="1791" y="2489"/>
                    <a:pt x="1091" y="1669"/>
                    <a:pt x="632" y="1669"/>
                  </a:cubicBezTo>
                  <a:cubicBezTo>
                    <a:pt x="503" y="1669"/>
                    <a:pt x="393" y="1733"/>
                    <a:pt x="323" y="1898"/>
                  </a:cubicBezTo>
                  <a:cubicBezTo>
                    <a:pt x="0" y="2649"/>
                    <a:pt x="2145" y="5392"/>
                    <a:pt x="2145" y="5392"/>
                  </a:cubicBezTo>
                  <a:lnTo>
                    <a:pt x="2146" y="5391"/>
                  </a:lnTo>
                  <a:cubicBezTo>
                    <a:pt x="2789" y="6541"/>
                    <a:pt x="3811" y="7539"/>
                    <a:pt x="3811" y="7539"/>
                  </a:cubicBezTo>
                  <a:cubicBezTo>
                    <a:pt x="7463" y="12123"/>
                    <a:pt x="11190" y="14917"/>
                    <a:pt x="13419" y="15346"/>
                  </a:cubicBezTo>
                  <a:cubicBezTo>
                    <a:pt x="13585" y="15378"/>
                    <a:pt x="13747" y="15393"/>
                    <a:pt x="13906" y="15393"/>
                  </a:cubicBezTo>
                  <a:cubicBezTo>
                    <a:pt x="15877" y="15393"/>
                    <a:pt x="17247" y="13026"/>
                    <a:pt x="16917" y="10904"/>
                  </a:cubicBezTo>
                  <a:cubicBezTo>
                    <a:pt x="16772" y="9974"/>
                    <a:pt x="16082" y="8251"/>
                    <a:pt x="15313" y="6532"/>
                  </a:cubicBezTo>
                  <a:cubicBezTo>
                    <a:pt x="12949" y="8169"/>
                    <a:pt x="12885" y="8546"/>
                    <a:pt x="12966" y="8635"/>
                  </a:cubicBezTo>
                  <a:cubicBezTo>
                    <a:pt x="11252" y="7785"/>
                    <a:pt x="6035" y="2595"/>
                    <a:pt x="6035" y="2595"/>
                  </a:cubicBezTo>
                  <a:cubicBezTo>
                    <a:pt x="6035" y="2595"/>
                    <a:pt x="6179" y="2094"/>
                    <a:pt x="6035" y="1234"/>
                  </a:cubicBezTo>
                  <a:cubicBezTo>
                    <a:pt x="5988" y="949"/>
                    <a:pt x="5894" y="844"/>
                    <a:pt x="5776" y="844"/>
                  </a:cubicBezTo>
                  <a:cubicBezTo>
                    <a:pt x="5550" y="844"/>
                    <a:pt x="5235" y="1232"/>
                    <a:pt x="4993" y="1473"/>
                  </a:cubicBezTo>
                  <a:cubicBezTo>
                    <a:pt x="4621" y="1091"/>
                    <a:pt x="3523" y="1"/>
                    <a:pt x="2834" y="1"/>
                  </a:cubicBezTo>
                  <a:close/>
                </a:path>
              </a:pathLst>
            </a:custGeom>
            <a:solidFill>
              <a:srgbClr val="805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8"/>
            <p:cNvSpPr/>
            <p:nvPr/>
          </p:nvSpPr>
          <p:spPr>
            <a:xfrm>
              <a:off x="3917646" y="2524491"/>
              <a:ext cx="645829" cy="879461"/>
            </a:xfrm>
            <a:custGeom>
              <a:rect b="b" l="l" r="r" t="t"/>
              <a:pathLst>
                <a:path extrusionOk="0" h="25857" w="18988">
                  <a:moveTo>
                    <a:pt x="10387" y="0"/>
                  </a:moveTo>
                  <a:cubicBezTo>
                    <a:pt x="9772" y="0"/>
                    <a:pt x="9095" y="22"/>
                    <a:pt x="8351" y="68"/>
                  </a:cubicBezTo>
                  <a:cubicBezTo>
                    <a:pt x="8351" y="68"/>
                    <a:pt x="507" y="457"/>
                    <a:pt x="721" y="5206"/>
                  </a:cubicBezTo>
                  <a:cubicBezTo>
                    <a:pt x="938" y="9953"/>
                    <a:pt x="0" y="20671"/>
                    <a:pt x="2334" y="24723"/>
                  </a:cubicBezTo>
                  <a:cubicBezTo>
                    <a:pt x="2809" y="25549"/>
                    <a:pt x="5114" y="25856"/>
                    <a:pt x="7744" y="25856"/>
                  </a:cubicBezTo>
                  <a:cubicBezTo>
                    <a:pt x="10491" y="25856"/>
                    <a:pt x="13594" y="25521"/>
                    <a:pt x="15336" y="25090"/>
                  </a:cubicBezTo>
                  <a:cubicBezTo>
                    <a:pt x="18745" y="24248"/>
                    <a:pt x="18987" y="21129"/>
                    <a:pt x="18772" y="17905"/>
                  </a:cubicBezTo>
                  <a:cubicBezTo>
                    <a:pt x="18559" y="14680"/>
                    <a:pt x="17903" y="7033"/>
                    <a:pt x="16948" y="3542"/>
                  </a:cubicBezTo>
                  <a:cubicBezTo>
                    <a:pt x="16399" y="1546"/>
                    <a:pt x="15543" y="0"/>
                    <a:pt x="103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8"/>
            <p:cNvSpPr/>
            <p:nvPr/>
          </p:nvSpPr>
          <p:spPr>
            <a:xfrm>
              <a:off x="3946829" y="2524491"/>
              <a:ext cx="645829" cy="879461"/>
            </a:xfrm>
            <a:custGeom>
              <a:rect b="b" l="l" r="r" t="t"/>
              <a:pathLst>
                <a:path extrusionOk="0" h="25857" w="18988">
                  <a:moveTo>
                    <a:pt x="10387" y="0"/>
                  </a:moveTo>
                  <a:cubicBezTo>
                    <a:pt x="9772" y="0"/>
                    <a:pt x="9096" y="22"/>
                    <a:pt x="8351" y="68"/>
                  </a:cubicBezTo>
                  <a:cubicBezTo>
                    <a:pt x="8351" y="68"/>
                    <a:pt x="508" y="457"/>
                    <a:pt x="723" y="5206"/>
                  </a:cubicBezTo>
                  <a:cubicBezTo>
                    <a:pt x="938" y="9953"/>
                    <a:pt x="1" y="20671"/>
                    <a:pt x="2334" y="24723"/>
                  </a:cubicBezTo>
                  <a:cubicBezTo>
                    <a:pt x="2810" y="25549"/>
                    <a:pt x="5114" y="25856"/>
                    <a:pt x="7744" y="25856"/>
                  </a:cubicBezTo>
                  <a:cubicBezTo>
                    <a:pt x="10492" y="25856"/>
                    <a:pt x="13594" y="25521"/>
                    <a:pt x="15335" y="25090"/>
                  </a:cubicBezTo>
                  <a:cubicBezTo>
                    <a:pt x="18744" y="24248"/>
                    <a:pt x="18988" y="21129"/>
                    <a:pt x="18774" y="17905"/>
                  </a:cubicBezTo>
                  <a:cubicBezTo>
                    <a:pt x="18559" y="14680"/>
                    <a:pt x="17904" y="7033"/>
                    <a:pt x="16947" y="3542"/>
                  </a:cubicBezTo>
                  <a:cubicBezTo>
                    <a:pt x="16400" y="1546"/>
                    <a:pt x="15545" y="0"/>
                    <a:pt x="10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8"/>
            <p:cNvSpPr/>
            <p:nvPr/>
          </p:nvSpPr>
          <p:spPr>
            <a:xfrm>
              <a:off x="4005637" y="2959409"/>
              <a:ext cx="563179" cy="142648"/>
            </a:xfrm>
            <a:custGeom>
              <a:rect b="b" l="l" r="r" t="t"/>
              <a:pathLst>
                <a:path extrusionOk="0" h="4194" w="16558">
                  <a:moveTo>
                    <a:pt x="9426" y="0"/>
                  </a:moveTo>
                  <a:cubicBezTo>
                    <a:pt x="8675" y="0"/>
                    <a:pt x="7835" y="15"/>
                    <a:pt x="6896" y="45"/>
                  </a:cubicBezTo>
                  <a:cubicBezTo>
                    <a:pt x="6896" y="45"/>
                    <a:pt x="911" y="615"/>
                    <a:pt x="0" y="2827"/>
                  </a:cubicBezTo>
                  <a:cubicBezTo>
                    <a:pt x="2925" y="3777"/>
                    <a:pt x="5932" y="4194"/>
                    <a:pt x="8939" y="4194"/>
                  </a:cubicBezTo>
                  <a:cubicBezTo>
                    <a:pt x="11495" y="4194"/>
                    <a:pt x="14051" y="3893"/>
                    <a:pt x="16557" y="3363"/>
                  </a:cubicBezTo>
                  <a:cubicBezTo>
                    <a:pt x="16403" y="2678"/>
                    <a:pt x="16211" y="2063"/>
                    <a:pt x="15967" y="1604"/>
                  </a:cubicBezTo>
                  <a:cubicBezTo>
                    <a:pt x="15437" y="604"/>
                    <a:pt x="14260" y="0"/>
                    <a:pt x="94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8"/>
            <p:cNvSpPr/>
            <p:nvPr/>
          </p:nvSpPr>
          <p:spPr>
            <a:xfrm>
              <a:off x="3992984" y="3055563"/>
              <a:ext cx="581886" cy="93466"/>
            </a:xfrm>
            <a:custGeom>
              <a:rect b="b" l="l" r="r" t="t"/>
              <a:pathLst>
                <a:path extrusionOk="0" h="2748" w="17108">
                  <a:moveTo>
                    <a:pt x="370" y="0"/>
                  </a:moveTo>
                  <a:cubicBezTo>
                    <a:pt x="327" y="104"/>
                    <a:pt x="292" y="209"/>
                    <a:pt x="273" y="320"/>
                  </a:cubicBezTo>
                  <a:cubicBezTo>
                    <a:pt x="192" y="785"/>
                    <a:pt x="93" y="1353"/>
                    <a:pt x="1" y="1976"/>
                  </a:cubicBezTo>
                  <a:cubicBezTo>
                    <a:pt x="2445" y="2476"/>
                    <a:pt x="5009" y="2748"/>
                    <a:pt x="7596" y="2748"/>
                  </a:cubicBezTo>
                  <a:cubicBezTo>
                    <a:pt x="10790" y="2748"/>
                    <a:pt x="14019" y="2334"/>
                    <a:pt x="17108" y="1428"/>
                  </a:cubicBezTo>
                  <a:cubicBezTo>
                    <a:pt x="17055" y="1121"/>
                    <a:pt x="16994" y="823"/>
                    <a:pt x="16929" y="535"/>
                  </a:cubicBezTo>
                  <a:cubicBezTo>
                    <a:pt x="14422" y="1065"/>
                    <a:pt x="11866" y="1367"/>
                    <a:pt x="9309" y="1367"/>
                  </a:cubicBezTo>
                  <a:cubicBezTo>
                    <a:pt x="6302" y="1367"/>
                    <a:pt x="3295" y="95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8"/>
            <p:cNvSpPr/>
            <p:nvPr/>
          </p:nvSpPr>
          <p:spPr>
            <a:xfrm>
              <a:off x="3989549" y="3104167"/>
              <a:ext cx="609164" cy="257883"/>
            </a:xfrm>
            <a:custGeom>
              <a:rect b="b" l="l" r="r" t="t"/>
              <a:pathLst>
                <a:path extrusionOk="0" h="7582" w="17910">
                  <a:moveTo>
                    <a:pt x="17209" y="1"/>
                  </a:moveTo>
                  <a:cubicBezTo>
                    <a:pt x="14120" y="907"/>
                    <a:pt x="10891" y="1320"/>
                    <a:pt x="7697" y="1320"/>
                  </a:cubicBezTo>
                  <a:cubicBezTo>
                    <a:pt x="5110" y="1320"/>
                    <a:pt x="2546" y="1048"/>
                    <a:pt x="102" y="548"/>
                  </a:cubicBezTo>
                  <a:cubicBezTo>
                    <a:pt x="65" y="789"/>
                    <a:pt x="33" y="1040"/>
                    <a:pt x="0" y="1298"/>
                  </a:cubicBezTo>
                  <a:cubicBezTo>
                    <a:pt x="4463" y="5827"/>
                    <a:pt x="10971" y="7490"/>
                    <a:pt x="17221" y="7582"/>
                  </a:cubicBezTo>
                  <a:cubicBezTo>
                    <a:pt x="17883" y="6878"/>
                    <a:pt x="17910" y="5953"/>
                    <a:pt x="17789" y="5009"/>
                  </a:cubicBezTo>
                  <a:cubicBezTo>
                    <a:pt x="17652" y="3944"/>
                    <a:pt x="17529" y="1847"/>
                    <a:pt x="17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8"/>
            <p:cNvSpPr/>
            <p:nvPr/>
          </p:nvSpPr>
          <p:spPr>
            <a:xfrm>
              <a:off x="3977236" y="3148315"/>
              <a:ext cx="598042" cy="266046"/>
            </a:xfrm>
            <a:custGeom>
              <a:rect b="b" l="l" r="r" t="t"/>
              <a:pathLst>
                <a:path extrusionOk="0" h="7822" w="17583">
                  <a:moveTo>
                    <a:pt x="362" y="1"/>
                  </a:moveTo>
                  <a:lnTo>
                    <a:pt x="362" y="1"/>
                  </a:lnTo>
                  <a:cubicBezTo>
                    <a:pt x="49" y="2535"/>
                    <a:pt x="0" y="5698"/>
                    <a:pt x="1712" y="7236"/>
                  </a:cubicBezTo>
                  <a:cubicBezTo>
                    <a:pt x="2187" y="7663"/>
                    <a:pt x="4491" y="7822"/>
                    <a:pt x="7119" y="7822"/>
                  </a:cubicBezTo>
                  <a:cubicBezTo>
                    <a:pt x="9868" y="7822"/>
                    <a:pt x="12971" y="7648"/>
                    <a:pt x="14714" y="7426"/>
                  </a:cubicBezTo>
                  <a:cubicBezTo>
                    <a:pt x="16193" y="7237"/>
                    <a:pt x="17074" y="6826"/>
                    <a:pt x="17583" y="6285"/>
                  </a:cubicBezTo>
                  <a:cubicBezTo>
                    <a:pt x="11333" y="6192"/>
                    <a:pt x="4825" y="453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8"/>
            <p:cNvSpPr/>
            <p:nvPr/>
          </p:nvSpPr>
          <p:spPr>
            <a:xfrm>
              <a:off x="4175699" y="2675473"/>
              <a:ext cx="165675" cy="163464"/>
            </a:xfrm>
            <a:custGeom>
              <a:rect b="b" l="l" r="r" t="t"/>
              <a:pathLst>
                <a:path extrusionOk="0" h="4806" w="4871">
                  <a:moveTo>
                    <a:pt x="2979" y="1395"/>
                  </a:moveTo>
                  <a:cubicBezTo>
                    <a:pt x="3126" y="1395"/>
                    <a:pt x="3245" y="1846"/>
                    <a:pt x="3245" y="2402"/>
                  </a:cubicBezTo>
                  <a:cubicBezTo>
                    <a:pt x="3245" y="2960"/>
                    <a:pt x="3126" y="3410"/>
                    <a:pt x="2979" y="3410"/>
                  </a:cubicBezTo>
                  <a:cubicBezTo>
                    <a:pt x="2833" y="3410"/>
                    <a:pt x="2713" y="2959"/>
                    <a:pt x="2713" y="2402"/>
                  </a:cubicBezTo>
                  <a:cubicBezTo>
                    <a:pt x="2713" y="1846"/>
                    <a:pt x="2831" y="1395"/>
                    <a:pt x="2979" y="1395"/>
                  </a:cubicBezTo>
                  <a:close/>
                  <a:moveTo>
                    <a:pt x="1769" y="1581"/>
                  </a:moveTo>
                  <a:cubicBezTo>
                    <a:pt x="1915" y="1581"/>
                    <a:pt x="2035" y="2033"/>
                    <a:pt x="2035" y="2589"/>
                  </a:cubicBezTo>
                  <a:cubicBezTo>
                    <a:pt x="2035" y="3147"/>
                    <a:pt x="1915" y="3596"/>
                    <a:pt x="1769" y="3596"/>
                  </a:cubicBezTo>
                  <a:cubicBezTo>
                    <a:pt x="1621" y="3596"/>
                    <a:pt x="1502" y="3146"/>
                    <a:pt x="1502" y="2589"/>
                  </a:cubicBezTo>
                  <a:cubicBezTo>
                    <a:pt x="1502" y="2033"/>
                    <a:pt x="1620" y="1581"/>
                    <a:pt x="1769" y="1581"/>
                  </a:cubicBezTo>
                  <a:close/>
                  <a:moveTo>
                    <a:pt x="2331" y="1"/>
                  </a:moveTo>
                  <a:cubicBezTo>
                    <a:pt x="2248" y="1"/>
                    <a:pt x="2166" y="35"/>
                    <a:pt x="2107" y="101"/>
                  </a:cubicBezTo>
                  <a:lnTo>
                    <a:pt x="112" y="2342"/>
                  </a:lnTo>
                  <a:cubicBezTo>
                    <a:pt x="0" y="2465"/>
                    <a:pt x="12" y="2656"/>
                    <a:pt x="136" y="2768"/>
                  </a:cubicBezTo>
                  <a:lnTo>
                    <a:pt x="2341" y="4729"/>
                  </a:lnTo>
                  <a:cubicBezTo>
                    <a:pt x="2399" y="4781"/>
                    <a:pt x="2470" y="4806"/>
                    <a:pt x="2542" y="4806"/>
                  </a:cubicBezTo>
                  <a:cubicBezTo>
                    <a:pt x="2624" y="4806"/>
                    <a:pt x="2706" y="4772"/>
                    <a:pt x="2766" y="4706"/>
                  </a:cubicBezTo>
                  <a:lnTo>
                    <a:pt x="4760" y="2465"/>
                  </a:lnTo>
                  <a:cubicBezTo>
                    <a:pt x="4870" y="2339"/>
                    <a:pt x="4860" y="2150"/>
                    <a:pt x="4735" y="2039"/>
                  </a:cubicBezTo>
                  <a:lnTo>
                    <a:pt x="2532" y="76"/>
                  </a:lnTo>
                  <a:cubicBezTo>
                    <a:pt x="2474" y="26"/>
                    <a:pt x="2402" y="1"/>
                    <a:pt x="23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8"/>
            <p:cNvSpPr/>
            <p:nvPr/>
          </p:nvSpPr>
          <p:spPr>
            <a:xfrm>
              <a:off x="4180699" y="2669453"/>
              <a:ext cx="165709" cy="163498"/>
            </a:xfrm>
            <a:custGeom>
              <a:rect b="b" l="l" r="r" t="t"/>
              <a:pathLst>
                <a:path extrusionOk="0" h="4807" w="4872">
                  <a:moveTo>
                    <a:pt x="2980" y="1395"/>
                  </a:moveTo>
                  <a:cubicBezTo>
                    <a:pt x="3126" y="1395"/>
                    <a:pt x="3246" y="1846"/>
                    <a:pt x="3246" y="2403"/>
                  </a:cubicBezTo>
                  <a:cubicBezTo>
                    <a:pt x="3246" y="2958"/>
                    <a:pt x="3126" y="3410"/>
                    <a:pt x="2980" y="3410"/>
                  </a:cubicBezTo>
                  <a:cubicBezTo>
                    <a:pt x="2833" y="3410"/>
                    <a:pt x="2714" y="2958"/>
                    <a:pt x="2714" y="2403"/>
                  </a:cubicBezTo>
                  <a:cubicBezTo>
                    <a:pt x="2714" y="1846"/>
                    <a:pt x="2832" y="1395"/>
                    <a:pt x="2980" y="1395"/>
                  </a:cubicBezTo>
                  <a:close/>
                  <a:moveTo>
                    <a:pt x="1768" y="1581"/>
                  </a:moveTo>
                  <a:cubicBezTo>
                    <a:pt x="1916" y="1581"/>
                    <a:pt x="2036" y="2032"/>
                    <a:pt x="2036" y="2589"/>
                  </a:cubicBezTo>
                  <a:cubicBezTo>
                    <a:pt x="2036" y="3145"/>
                    <a:pt x="1916" y="3596"/>
                    <a:pt x="1768" y="3596"/>
                  </a:cubicBezTo>
                  <a:cubicBezTo>
                    <a:pt x="1622" y="3596"/>
                    <a:pt x="1502" y="3145"/>
                    <a:pt x="1502" y="2589"/>
                  </a:cubicBezTo>
                  <a:cubicBezTo>
                    <a:pt x="1502" y="2032"/>
                    <a:pt x="1621" y="1581"/>
                    <a:pt x="1768" y="1581"/>
                  </a:cubicBezTo>
                  <a:close/>
                  <a:moveTo>
                    <a:pt x="2333" y="0"/>
                  </a:moveTo>
                  <a:cubicBezTo>
                    <a:pt x="2250" y="0"/>
                    <a:pt x="2167" y="35"/>
                    <a:pt x="2108" y="102"/>
                  </a:cubicBezTo>
                  <a:lnTo>
                    <a:pt x="112" y="2343"/>
                  </a:lnTo>
                  <a:cubicBezTo>
                    <a:pt x="0" y="2466"/>
                    <a:pt x="13" y="2657"/>
                    <a:pt x="137" y="2769"/>
                  </a:cubicBezTo>
                  <a:lnTo>
                    <a:pt x="2342" y="4731"/>
                  </a:lnTo>
                  <a:cubicBezTo>
                    <a:pt x="2399" y="4782"/>
                    <a:pt x="2470" y="4807"/>
                    <a:pt x="2542" y="4807"/>
                  </a:cubicBezTo>
                  <a:cubicBezTo>
                    <a:pt x="2625" y="4807"/>
                    <a:pt x="2708" y="4773"/>
                    <a:pt x="2768" y="4705"/>
                  </a:cubicBezTo>
                  <a:lnTo>
                    <a:pt x="4764" y="2465"/>
                  </a:lnTo>
                  <a:cubicBezTo>
                    <a:pt x="4871" y="2340"/>
                    <a:pt x="4861" y="2149"/>
                    <a:pt x="4737" y="2037"/>
                  </a:cubicBezTo>
                  <a:lnTo>
                    <a:pt x="2534" y="77"/>
                  </a:lnTo>
                  <a:cubicBezTo>
                    <a:pt x="2476" y="26"/>
                    <a:pt x="2404" y="0"/>
                    <a:pt x="23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8"/>
            <p:cNvSpPr/>
            <p:nvPr/>
          </p:nvSpPr>
          <p:spPr>
            <a:xfrm>
              <a:off x="4327157" y="740060"/>
              <a:ext cx="140880" cy="86018"/>
            </a:xfrm>
            <a:custGeom>
              <a:rect b="b" l="l" r="r" t="t"/>
              <a:pathLst>
                <a:path extrusionOk="0" h="2529" w="4142">
                  <a:moveTo>
                    <a:pt x="3062" y="1"/>
                  </a:moveTo>
                  <a:cubicBezTo>
                    <a:pt x="3053" y="1"/>
                    <a:pt x="3045" y="1"/>
                    <a:pt x="3036" y="1"/>
                  </a:cubicBezTo>
                  <a:cubicBezTo>
                    <a:pt x="2178" y="21"/>
                    <a:pt x="1290" y="412"/>
                    <a:pt x="612" y="920"/>
                  </a:cubicBezTo>
                  <a:cubicBezTo>
                    <a:pt x="428" y="1058"/>
                    <a:pt x="251" y="1214"/>
                    <a:pt x="142" y="1417"/>
                  </a:cubicBezTo>
                  <a:cubicBezTo>
                    <a:pt x="33" y="1619"/>
                    <a:pt x="1" y="1875"/>
                    <a:pt x="106" y="2079"/>
                  </a:cubicBezTo>
                  <a:cubicBezTo>
                    <a:pt x="220" y="2297"/>
                    <a:pt x="467" y="2414"/>
                    <a:pt x="707" y="2472"/>
                  </a:cubicBezTo>
                  <a:cubicBezTo>
                    <a:pt x="872" y="2511"/>
                    <a:pt x="1038" y="2529"/>
                    <a:pt x="1205" y="2529"/>
                  </a:cubicBezTo>
                  <a:cubicBezTo>
                    <a:pt x="1786" y="2529"/>
                    <a:pt x="2371" y="2314"/>
                    <a:pt x="2895" y="2044"/>
                  </a:cubicBezTo>
                  <a:cubicBezTo>
                    <a:pt x="3213" y="1881"/>
                    <a:pt x="3529" y="1686"/>
                    <a:pt x="3729" y="1392"/>
                  </a:cubicBezTo>
                  <a:cubicBezTo>
                    <a:pt x="4142" y="789"/>
                    <a:pt x="3778" y="1"/>
                    <a:pt x="3062" y="1"/>
                  </a:cubicBezTo>
                  <a:close/>
                </a:path>
              </a:pathLst>
            </a:custGeom>
            <a:solidFill>
              <a:srgbClr val="381F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8"/>
            <p:cNvSpPr/>
            <p:nvPr/>
          </p:nvSpPr>
          <p:spPr>
            <a:xfrm>
              <a:off x="4750816" y="740060"/>
              <a:ext cx="140880" cy="86018"/>
            </a:xfrm>
            <a:custGeom>
              <a:rect b="b" l="l" r="r" t="t"/>
              <a:pathLst>
                <a:path extrusionOk="0" h="2529" w="4142">
                  <a:moveTo>
                    <a:pt x="1080" y="1"/>
                  </a:moveTo>
                  <a:cubicBezTo>
                    <a:pt x="363" y="1"/>
                    <a:pt x="0" y="789"/>
                    <a:pt x="413" y="1392"/>
                  </a:cubicBezTo>
                  <a:cubicBezTo>
                    <a:pt x="613" y="1686"/>
                    <a:pt x="929" y="1881"/>
                    <a:pt x="1246" y="2044"/>
                  </a:cubicBezTo>
                  <a:cubicBezTo>
                    <a:pt x="1771" y="2314"/>
                    <a:pt x="2356" y="2529"/>
                    <a:pt x="2937" y="2529"/>
                  </a:cubicBezTo>
                  <a:cubicBezTo>
                    <a:pt x="3104" y="2529"/>
                    <a:pt x="3270" y="2511"/>
                    <a:pt x="3435" y="2472"/>
                  </a:cubicBezTo>
                  <a:cubicBezTo>
                    <a:pt x="3675" y="2414"/>
                    <a:pt x="3922" y="2297"/>
                    <a:pt x="4036" y="2079"/>
                  </a:cubicBezTo>
                  <a:cubicBezTo>
                    <a:pt x="4141" y="1875"/>
                    <a:pt x="4109" y="1619"/>
                    <a:pt x="3999" y="1417"/>
                  </a:cubicBezTo>
                  <a:cubicBezTo>
                    <a:pt x="3891" y="1214"/>
                    <a:pt x="3714" y="1058"/>
                    <a:pt x="3530" y="920"/>
                  </a:cubicBezTo>
                  <a:cubicBezTo>
                    <a:pt x="2851" y="412"/>
                    <a:pt x="1964" y="21"/>
                    <a:pt x="1106" y="1"/>
                  </a:cubicBezTo>
                  <a:cubicBezTo>
                    <a:pt x="1097" y="1"/>
                    <a:pt x="1089" y="1"/>
                    <a:pt x="1080" y="1"/>
                  </a:cubicBezTo>
                  <a:close/>
                </a:path>
              </a:pathLst>
            </a:custGeom>
            <a:solidFill>
              <a:srgbClr val="381F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8"/>
            <p:cNvSpPr/>
            <p:nvPr/>
          </p:nvSpPr>
          <p:spPr>
            <a:xfrm>
              <a:off x="4539021" y="1067090"/>
              <a:ext cx="145301" cy="103432"/>
            </a:xfrm>
            <a:custGeom>
              <a:rect b="b" l="l" r="r" t="t"/>
              <a:pathLst>
                <a:path extrusionOk="0" h="3041" w="4272">
                  <a:moveTo>
                    <a:pt x="18" y="1"/>
                  </a:moveTo>
                  <a:lnTo>
                    <a:pt x="18" y="1"/>
                  </a:lnTo>
                  <a:cubicBezTo>
                    <a:pt x="1" y="894"/>
                    <a:pt x="333" y="1789"/>
                    <a:pt x="934" y="2450"/>
                  </a:cubicBezTo>
                  <a:cubicBezTo>
                    <a:pt x="1220" y="2765"/>
                    <a:pt x="1607" y="3041"/>
                    <a:pt x="2024" y="3041"/>
                  </a:cubicBezTo>
                  <a:cubicBezTo>
                    <a:pt x="2065" y="3041"/>
                    <a:pt x="2106" y="3038"/>
                    <a:pt x="2148" y="3033"/>
                  </a:cubicBezTo>
                  <a:cubicBezTo>
                    <a:pt x="2311" y="3009"/>
                    <a:pt x="2465" y="2943"/>
                    <a:pt x="2609" y="2864"/>
                  </a:cubicBezTo>
                  <a:cubicBezTo>
                    <a:pt x="3591" y="2321"/>
                    <a:pt x="4098" y="1191"/>
                    <a:pt x="4271" y="74"/>
                  </a:cubicBezTo>
                  <a:cubicBezTo>
                    <a:pt x="3974" y="59"/>
                    <a:pt x="3676" y="47"/>
                    <a:pt x="3379" y="42"/>
                  </a:cubicBezTo>
                  <a:cubicBezTo>
                    <a:pt x="2258" y="22"/>
                    <a:pt x="1139" y="9"/>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8"/>
            <p:cNvSpPr/>
            <p:nvPr/>
          </p:nvSpPr>
          <p:spPr>
            <a:xfrm>
              <a:off x="4552932" y="1116544"/>
              <a:ext cx="108942" cy="53978"/>
            </a:xfrm>
            <a:custGeom>
              <a:rect b="b" l="l" r="r" t="t"/>
              <a:pathLst>
                <a:path extrusionOk="0" h="1587" w="3203">
                  <a:moveTo>
                    <a:pt x="1383" y="0"/>
                  </a:moveTo>
                  <a:cubicBezTo>
                    <a:pt x="913" y="0"/>
                    <a:pt x="447" y="81"/>
                    <a:pt x="1" y="224"/>
                  </a:cubicBezTo>
                  <a:cubicBezTo>
                    <a:pt x="141" y="503"/>
                    <a:pt x="317" y="765"/>
                    <a:pt x="526" y="996"/>
                  </a:cubicBezTo>
                  <a:cubicBezTo>
                    <a:pt x="812" y="1311"/>
                    <a:pt x="1199" y="1587"/>
                    <a:pt x="1616" y="1587"/>
                  </a:cubicBezTo>
                  <a:cubicBezTo>
                    <a:pt x="1657" y="1587"/>
                    <a:pt x="1698" y="1584"/>
                    <a:pt x="1740" y="1579"/>
                  </a:cubicBezTo>
                  <a:cubicBezTo>
                    <a:pt x="1903" y="1555"/>
                    <a:pt x="2057" y="1489"/>
                    <a:pt x="2201" y="1410"/>
                  </a:cubicBezTo>
                  <a:cubicBezTo>
                    <a:pt x="2618" y="1179"/>
                    <a:pt x="2946" y="838"/>
                    <a:pt x="3203" y="440"/>
                  </a:cubicBezTo>
                  <a:cubicBezTo>
                    <a:pt x="2714" y="192"/>
                    <a:pt x="2176" y="40"/>
                    <a:pt x="1632" y="8"/>
                  </a:cubicBezTo>
                  <a:cubicBezTo>
                    <a:pt x="1549" y="3"/>
                    <a:pt x="1466" y="0"/>
                    <a:pt x="13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8"/>
            <p:cNvSpPr/>
            <p:nvPr/>
          </p:nvSpPr>
          <p:spPr>
            <a:xfrm>
              <a:off x="4237806" y="771487"/>
              <a:ext cx="743411" cy="312813"/>
            </a:xfrm>
            <a:custGeom>
              <a:rect b="b" l="l" r="r" t="t"/>
              <a:pathLst>
                <a:path extrusionOk="0" h="9197" w="21857">
                  <a:moveTo>
                    <a:pt x="4601" y="465"/>
                  </a:moveTo>
                  <a:cubicBezTo>
                    <a:pt x="6878" y="465"/>
                    <a:pt x="8731" y="2318"/>
                    <a:pt x="8731" y="4597"/>
                  </a:cubicBezTo>
                  <a:cubicBezTo>
                    <a:pt x="8731" y="6876"/>
                    <a:pt x="6880" y="8729"/>
                    <a:pt x="4601" y="8729"/>
                  </a:cubicBezTo>
                  <a:cubicBezTo>
                    <a:pt x="2322" y="8729"/>
                    <a:pt x="467" y="6876"/>
                    <a:pt x="467" y="4597"/>
                  </a:cubicBezTo>
                  <a:cubicBezTo>
                    <a:pt x="467" y="2320"/>
                    <a:pt x="2322" y="465"/>
                    <a:pt x="4601" y="465"/>
                  </a:cubicBezTo>
                  <a:close/>
                  <a:moveTo>
                    <a:pt x="17260" y="465"/>
                  </a:moveTo>
                  <a:cubicBezTo>
                    <a:pt x="19538" y="465"/>
                    <a:pt x="21391" y="2318"/>
                    <a:pt x="21391" y="4597"/>
                  </a:cubicBezTo>
                  <a:cubicBezTo>
                    <a:pt x="21392" y="6876"/>
                    <a:pt x="19538" y="8729"/>
                    <a:pt x="17260" y="8729"/>
                  </a:cubicBezTo>
                  <a:cubicBezTo>
                    <a:pt x="14981" y="8729"/>
                    <a:pt x="13128" y="6876"/>
                    <a:pt x="13128" y="4597"/>
                  </a:cubicBezTo>
                  <a:cubicBezTo>
                    <a:pt x="13128" y="2320"/>
                    <a:pt x="14981" y="465"/>
                    <a:pt x="17260" y="465"/>
                  </a:cubicBezTo>
                  <a:close/>
                  <a:moveTo>
                    <a:pt x="17260" y="0"/>
                  </a:moveTo>
                  <a:cubicBezTo>
                    <a:pt x="14725" y="0"/>
                    <a:pt x="12663" y="2062"/>
                    <a:pt x="12663" y="4597"/>
                  </a:cubicBezTo>
                  <a:cubicBezTo>
                    <a:pt x="12663" y="4612"/>
                    <a:pt x="12665" y="4627"/>
                    <a:pt x="12665" y="4643"/>
                  </a:cubicBezTo>
                  <a:cubicBezTo>
                    <a:pt x="11834" y="4216"/>
                    <a:pt x="11142" y="4069"/>
                    <a:pt x="10584" y="4069"/>
                  </a:cubicBezTo>
                  <a:cubicBezTo>
                    <a:pt x="9950" y="4069"/>
                    <a:pt x="9488" y="4259"/>
                    <a:pt x="9188" y="4448"/>
                  </a:cubicBezTo>
                  <a:cubicBezTo>
                    <a:pt x="9108" y="1985"/>
                    <a:pt x="7084" y="2"/>
                    <a:pt x="4599" y="2"/>
                  </a:cubicBezTo>
                  <a:cubicBezTo>
                    <a:pt x="2063" y="2"/>
                    <a:pt x="1" y="2064"/>
                    <a:pt x="1" y="4599"/>
                  </a:cubicBezTo>
                  <a:cubicBezTo>
                    <a:pt x="1" y="7134"/>
                    <a:pt x="2063" y="9195"/>
                    <a:pt x="4599" y="9195"/>
                  </a:cubicBezTo>
                  <a:cubicBezTo>
                    <a:pt x="6982" y="9195"/>
                    <a:pt x="8946" y="7371"/>
                    <a:pt x="9172" y="5046"/>
                  </a:cubicBezTo>
                  <a:cubicBezTo>
                    <a:pt x="9316" y="4905"/>
                    <a:pt x="9771" y="4535"/>
                    <a:pt x="10590" y="4535"/>
                  </a:cubicBezTo>
                  <a:cubicBezTo>
                    <a:pt x="11131" y="4535"/>
                    <a:pt x="11830" y="4697"/>
                    <a:pt x="12703" y="5192"/>
                  </a:cubicBezTo>
                  <a:cubicBezTo>
                    <a:pt x="12996" y="7448"/>
                    <a:pt x="14924" y="9196"/>
                    <a:pt x="17259" y="9196"/>
                  </a:cubicBezTo>
                  <a:cubicBezTo>
                    <a:pt x="19794" y="9196"/>
                    <a:pt x="21856" y="7135"/>
                    <a:pt x="21856" y="4600"/>
                  </a:cubicBezTo>
                  <a:cubicBezTo>
                    <a:pt x="21857" y="2062"/>
                    <a:pt x="19795" y="0"/>
                    <a:pt x="1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8" name="Shape 2178"/>
        <p:cNvGrpSpPr/>
        <p:nvPr/>
      </p:nvGrpSpPr>
      <p:grpSpPr>
        <a:xfrm>
          <a:off x="0" y="0"/>
          <a:ext cx="0" cy="0"/>
          <a:chOff x="0" y="0"/>
          <a:chExt cx="0" cy="0"/>
        </a:xfrm>
      </p:grpSpPr>
      <p:sp>
        <p:nvSpPr>
          <p:cNvPr id="2179" name="Google Shape;2179;p39"/>
          <p:cNvSpPr/>
          <p:nvPr/>
        </p:nvSpPr>
        <p:spPr>
          <a:xfrm>
            <a:off x="3768725" y="1883975"/>
            <a:ext cx="3132300" cy="49923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9"/>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Weekly</a:t>
            </a:r>
            <a:r>
              <a:rPr lang="en"/>
              <a:t> planning checklist</a:t>
            </a:r>
            <a:endParaRPr/>
          </a:p>
        </p:txBody>
      </p:sp>
      <p:sp>
        <p:nvSpPr>
          <p:cNvPr id="2181" name="Google Shape;2181;p39"/>
          <p:cNvSpPr/>
          <p:nvPr/>
        </p:nvSpPr>
        <p:spPr>
          <a:xfrm>
            <a:off x="512075" y="1883975"/>
            <a:ext cx="3132300" cy="49923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9"/>
          <p:cNvSpPr/>
          <p:nvPr/>
        </p:nvSpPr>
        <p:spPr>
          <a:xfrm>
            <a:off x="1112869" y="1598700"/>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9"/>
          <p:cNvSpPr txBox="1"/>
          <p:nvPr>
            <p:ph idx="4294967295" type="subTitle"/>
          </p:nvPr>
        </p:nvSpPr>
        <p:spPr>
          <a:xfrm>
            <a:off x="694128" y="15195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Monday</a:t>
            </a:r>
            <a:endParaRPr b="1" sz="3000">
              <a:latin typeface="Kirang Haerang"/>
              <a:ea typeface="Kirang Haerang"/>
              <a:cs typeface="Kirang Haerang"/>
              <a:sym typeface="Kirang Haerang"/>
            </a:endParaRPr>
          </a:p>
        </p:txBody>
      </p:sp>
      <p:sp>
        <p:nvSpPr>
          <p:cNvPr id="2184" name="Google Shape;2184;p39"/>
          <p:cNvSpPr/>
          <p:nvPr/>
        </p:nvSpPr>
        <p:spPr>
          <a:xfrm>
            <a:off x="4369569" y="1598700"/>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9"/>
          <p:cNvSpPr txBox="1"/>
          <p:nvPr>
            <p:ph idx="4294967295" type="subTitle"/>
          </p:nvPr>
        </p:nvSpPr>
        <p:spPr>
          <a:xfrm>
            <a:off x="3950828" y="15195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Tuesday</a:t>
            </a:r>
            <a:endParaRPr b="1" sz="3000">
              <a:latin typeface="Kirang Haerang"/>
              <a:ea typeface="Kirang Haerang"/>
              <a:cs typeface="Kirang Haerang"/>
              <a:sym typeface="Kirang Haerang"/>
            </a:endParaRPr>
          </a:p>
        </p:txBody>
      </p:sp>
      <p:sp>
        <p:nvSpPr>
          <p:cNvPr id="2186" name="Google Shape;2186;p39"/>
          <p:cNvSpPr/>
          <p:nvPr/>
        </p:nvSpPr>
        <p:spPr>
          <a:xfrm>
            <a:off x="7025375" y="1883975"/>
            <a:ext cx="3132300" cy="49923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9"/>
          <p:cNvSpPr/>
          <p:nvPr/>
        </p:nvSpPr>
        <p:spPr>
          <a:xfrm>
            <a:off x="7626269" y="1598700"/>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9"/>
          <p:cNvSpPr txBox="1"/>
          <p:nvPr>
            <p:ph idx="4294967295" type="subTitle"/>
          </p:nvPr>
        </p:nvSpPr>
        <p:spPr>
          <a:xfrm>
            <a:off x="7207528" y="15195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Wednesday</a:t>
            </a:r>
            <a:endParaRPr b="1" sz="3000">
              <a:latin typeface="Kirang Haerang"/>
              <a:ea typeface="Kirang Haerang"/>
              <a:cs typeface="Kirang Haerang"/>
              <a:sym typeface="Kirang Haerang"/>
            </a:endParaRPr>
          </a:p>
        </p:txBody>
      </p:sp>
      <p:sp>
        <p:nvSpPr>
          <p:cNvPr id="2189" name="Google Shape;2189;p39"/>
          <p:cNvSpPr/>
          <p:nvPr/>
        </p:nvSpPr>
        <p:spPr>
          <a:xfrm>
            <a:off x="1950582" y="1988400"/>
            <a:ext cx="35" cy="244"/>
          </a:xfrm>
          <a:custGeom>
            <a:rect b="b" l="l" r="r" t="t"/>
            <a:pathLst>
              <a:path extrusionOk="0" h="7" w="1">
                <a:moveTo>
                  <a:pt x="0" y="1"/>
                </a:moveTo>
                <a:lnTo>
                  <a:pt x="0" y="6"/>
                </a:lnTo>
                <a:lnTo>
                  <a:pt x="0" y="1"/>
                </a:lnTo>
                <a:cubicBezTo>
                  <a:pt x="0" y="4"/>
                  <a:pt x="0" y="4"/>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9"/>
          <p:cNvSpPr txBox="1"/>
          <p:nvPr>
            <p:ph idx="4294967295" type="subTitle"/>
          </p:nvPr>
        </p:nvSpPr>
        <p:spPr>
          <a:xfrm>
            <a:off x="1615985" y="2645625"/>
            <a:ext cx="16662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Activity #01</a:t>
            </a:r>
            <a:endParaRPr/>
          </a:p>
        </p:txBody>
      </p:sp>
      <p:sp>
        <p:nvSpPr>
          <p:cNvPr id="2191" name="Google Shape;2191;p39"/>
          <p:cNvSpPr/>
          <p:nvPr/>
        </p:nvSpPr>
        <p:spPr>
          <a:xfrm>
            <a:off x="874075" y="252712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9"/>
          <p:cNvSpPr txBox="1"/>
          <p:nvPr>
            <p:ph idx="4294967295" type="subTitle"/>
          </p:nvPr>
        </p:nvSpPr>
        <p:spPr>
          <a:xfrm>
            <a:off x="1615985" y="3452950"/>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#02</a:t>
            </a:r>
            <a:endParaRPr/>
          </a:p>
        </p:txBody>
      </p:sp>
      <p:sp>
        <p:nvSpPr>
          <p:cNvPr id="2193" name="Google Shape;2193;p39"/>
          <p:cNvSpPr/>
          <p:nvPr/>
        </p:nvSpPr>
        <p:spPr>
          <a:xfrm>
            <a:off x="874075" y="33344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9"/>
          <p:cNvSpPr txBox="1"/>
          <p:nvPr>
            <p:ph idx="4294967295" type="subTitle"/>
          </p:nvPr>
        </p:nvSpPr>
        <p:spPr>
          <a:xfrm>
            <a:off x="1615985" y="4260275"/>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#03</a:t>
            </a:r>
            <a:endParaRPr/>
          </a:p>
        </p:txBody>
      </p:sp>
      <p:sp>
        <p:nvSpPr>
          <p:cNvPr id="2195" name="Google Shape;2195;p39"/>
          <p:cNvSpPr/>
          <p:nvPr/>
        </p:nvSpPr>
        <p:spPr>
          <a:xfrm>
            <a:off x="874075" y="41417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9"/>
          <p:cNvSpPr txBox="1"/>
          <p:nvPr>
            <p:ph idx="4294967295" type="subTitle"/>
          </p:nvPr>
        </p:nvSpPr>
        <p:spPr>
          <a:xfrm>
            <a:off x="1615985" y="5067600"/>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#04</a:t>
            </a:r>
            <a:endParaRPr/>
          </a:p>
        </p:txBody>
      </p:sp>
      <p:sp>
        <p:nvSpPr>
          <p:cNvPr id="2197" name="Google Shape;2197;p39"/>
          <p:cNvSpPr/>
          <p:nvPr/>
        </p:nvSpPr>
        <p:spPr>
          <a:xfrm>
            <a:off x="874075" y="49491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9"/>
          <p:cNvSpPr txBox="1"/>
          <p:nvPr>
            <p:ph idx="4294967295" type="subTitle"/>
          </p:nvPr>
        </p:nvSpPr>
        <p:spPr>
          <a:xfrm>
            <a:off x="1615985" y="5874925"/>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#05</a:t>
            </a:r>
            <a:endParaRPr/>
          </a:p>
        </p:txBody>
      </p:sp>
      <p:sp>
        <p:nvSpPr>
          <p:cNvPr id="2199" name="Google Shape;2199;p39"/>
          <p:cNvSpPr/>
          <p:nvPr/>
        </p:nvSpPr>
        <p:spPr>
          <a:xfrm>
            <a:off x="874075" y="575642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9"/>
          <p:cNvSpPr txBox="1"/>
          <p:nvPr>
            <p:ph idx="4294967295" type="subTitle"/>
          </p:nvPr>
        </p:nvSpPr>
        <p:spPr>
          <a:xfrm>
            <a:off x="4934375" y="2645625"/>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#06</a:t>
            </a:r>
            <a:endParaRPr/>
          </a:p>
        </p:txBody>
      </p:sp>
      <p:sp>
        <p:nvSpPr>
          <p:cNvPr id="2201" name="Google Shape;2201;p39"/>
          <p:cNvSpPr/>
          <p:nvPr/>
        </p:nvSpPr>
        <p:spPr>
          <a:xfrm>
            <a:off x="4192475" y="252712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9"/>
          <p:cNvSpPr txBox="1"/>
          <p:nvPr>
            <p:ph idx="4294967295" type="subTitle"/>
          </p:nvPr>
        </p:nvSpPr>
        <p:spPr>
          <a:xfrm>
            <a:off x="4934375" y="3452950"/>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#07</a:t>
            </a:r>
            <a:endParaRPr/>
          </a:p>
        </p:txBody>
      </p:sp>
      <p:sp>
        <p:nvSpPr>
          <p:cNvPr id="2203" name="Google Shape;2203;p39"/>
          <p:cNvSpPr/>
          <p:nvPr/>
        </p:nvSpPr>
        <p:spPr>
          <a:xfrm>
            <a:off x="4192475" y="33344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9"/>
          <p:cNvSpPr txBox="1"/>
          <p:nvPr>
            <p:ph idx="4294967295" type="subTitle"/>
          </p:nvPr>
        </p:nvSpPr>
        <p:spPr>
          <a:xfrm>
            <a:off x="4934375" y="4260275"/>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#08</a:t>
            </a:r>
            <a:endParaRPr/>
          </a:p>
        </p:txBody>
      </p:sp>
      <p:sp>
        <p:nvSpPr>
          <p:cNvPr id="2205" name="Google Shape;2205;p39"/>
          <p:cNvSpPr/>
          <p:nvPr/>
        </p:nvSpPr>
        <p:spPr>
          <a:xfrm>
            <a:off x="4192475" y="41417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9"/>
          <p:cNvSpPr txBox="1"/>
          <p:nvPr>
            <p:ph idx="4294967295" type="subTitle"/>
          </p:nvPr>
        </p:nvSpPr>
        <p:spPr>
          <a:xfrm>
            <a:off x="4934375" y="5067600"/>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#09</a:t>
            </a:r>
            <a:endParaRPr/>
          </a:p>
        </p:txBody>
      </p:sp>
      <p:sp>
        <p:nvSpPr>
          <p:cNvPr id="2207" name="Google Shape;2207;p39"/>
          <p:cNvSpPr/>
          <p:nvPr/>
        </p:nvSpPr>
        <p:spPr>
          <a:xfrm>
            <a:off x="4192475" y="49491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9"/>
          <p:cNvSpPr txBox="1"/>
          <p:nvPr>
            <p:ph idx="4294967295" type="subTitle"/>
          </p:nvPr>
        </p:nvSpPr>
        <p:spPr>
          <a:xfrm>
            <a:off x="4934375" y="5874925"/>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#10</a:t>
            </a:r>
            <a:endParaRPr/>
          </a:p>
        </p:txBody>
      </p:sp>
      <p:sp>
        <p:nvSpPr>
          <p:cNvPr id="2209" name="Google Shape;2209;p39"/>
          <p:cNvSpPr/>
          <p:nvPr/>
        </p:nvSpPr>
        <p:spPr>
          <a:xfrm>
            <a:off x="4192475" y="575642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9"/>
          <p:cNvSpPr txBox="1"/>
          <p:nvPr>
            <p:ph idx="4294967295" type="subTitle"/>
          </p:nvPr>
        </p:nvSpPr>
        <p:spPr>
          <a:xfrm>
            <a:off x="8129475" y="2645625"/>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#11</a:t>
            </a:r>
            <a:endParaRPr/>
          </a:p>
        </p:txBody>
      </p:sp>
      <p:sp>
        <p:nvSpPr>
          <p:cNvPr id="2211" name="Google Shape;2211;p39"/>
          <p:cNvSpPr/>
          <p:nvPr/>
        </p:nvSpPr>
        <p:spPr>
          <a:xfrm>
            <a:off x="7387575" y="252712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9"/>
          <p:cNvSpPr txBox="1"/>
          <p:nvPr>
            <p:ph idx="4294967295" type="subTitle"/>
          </p:nvPr>
        </p:nvSpPr>
        <p:spPr>
          <a:xfrm>
            <a:off x="8129475" y="3452950"/>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#12</a:t>
            </a:r>
            <a:endParaRPr/>
          </a:p>
        </p:txBody>
      </p:sp>
      <p:sp>
        <p:nvSpPr>
          <p:cNvPr id="2213" name="Google Shape;2213;p39"/>
          <p:cNvSpPr/>
          <p:nvPr/>
        </p:nvSpPr>
        <p:spPr>
          <a:xfrm>
            <a:off x="7387575" y="33344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9"/>
          <p:cNvSpPr txBox="1"/>
          <p:nvPr>
            <p:ph idx="4294967295" type="subTitle"/>
          </p:nvPr>
        </p:nvSpPr>
        <p:spPr>
          <a:xfrm>
            <a:off x="8129475" y="4260275"/>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#13</a:t>
            </a:r>
            <a:endParaRPr/>
          </a:p>
        </p:txBody>
      </p:sp>
      <p:sp>
        <p:nvSpPr>
          <p:cNvPr id="2215" name="Google Shape;2215;p39"/>
          <p:cNvSpPr/>
          <p:nvPr/>
        </p:nvSpPr>
        <p:spPr>
          <a:xfrm>
            <a:off x="7387575" y="41417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9"/>
          <p:cNvSpPr txBox="1"/>
          <p:nvPr>
            <p:ph idx="4294967295" type="subTitle"/>
          </p:nvPr>
        </p:nvSpPr>
        <p:spPr>
          <a:xfrm>
            <a:off x="8129475" y="5067600"/>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#14</a:t>
            </a:r>
            <a:endParaRPr/>
          </a:p>
        </p:txBody>
      </p:sp>
      <p:sp>
        <p:nvSpPr>
          <p:cNvPr id="2217" name="Google Shape;2217;p39"/>
          <p:cNvSpPr/>
          <p:nvPr/>
        </p:nvSpPr>
        <p:spPr>
          <a:xfrm>
            <a:off x="7387575" y="49491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9"/>
          <p:cNvSpPr txBox="1"/>
          <p:nvPr>
            <p:ph idx="4294967295" type="subTitle"/>
          </p:nvPr>
        </p:nvSpPr>
        <p:spPr>
          <a:xfrm>
            <a:off x="8129475" y="5874925"/>
            <a:ext cx="1666200" cy="5049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Clr>
                <a:schemeClr val="accent2"/>
              </a:buClr>
              <a:buSzPts val="1100"/>
              <a:buFont typeface="Arial"/>
              <a:buNone/>
            </a:pPr>
            <a:r>
              <a:rPr lang="en"/>
              <a:t>Activity #15</a:t>
            </a:r>
            <a:endParaRPr/>
          </a:p>
        </p:txBody>
      </p:sp>
      <p:sp>
        <p:nvSpPr>
          <p:cNvPr id="2219" name="Google Shape;2219;p39"/>
          <p:cNvSpPr/>
          <p:nvPr/>
        </p:nvSpPr>
        <p:spPr>
          <a:xfrm>
            <a:off x="7387575" y="575642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9"/>
          <p:cNvSpPr/>
          <p:nvPr/>
        </p:nvSpPr>
        <p:spPr>
          <a:xfrm>
            <a:off x="1079292" y="2662884"/>
            <a:ext cx="331495" cy="467438"/>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9"/>
          <p:cNvSpPr/>
          <p:nvPr/>
        </p:nvSpPr>
        <p:spPr>
          <a:xfrm>
            <a:off x="4397300" y="3445891"/>
            <a:ext cx="332348" cy="519020"/>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9"/>
          <p:cNvSpPr/>
          <p:nvPr/>
        </p:nvSpPr>
        <p:spPr>
          <a:xfrm>
            <a:off x="1079292" y="3471684"/>
            <a:ext cx="331495" cy="467438"/>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9"/>
          <p:cNvSpPr/>
          <p:nvPr/>
        </p:nvSpPr>
        <p:spPr>
          <a:xfrm>
            <a:off x="1079292" y="5086334"/>
            <a:ext cx="331495" cy="467438"/>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9"/>
          <p:cNvSpPr/>
          <p:nvPr/>
        </p:nvSpPr>
        <p:spPr>
          <a:xfrm>
            <a:off x="1079292" y="5874934"/>
            <a:ext cx="331495" cy="467438"/>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9"/>
          <p:cNvSpPr/>
          <p:nvPr/>
        </p:nvSpPr>
        <p:spPr>
          <a:xfrm>
            <a:off x="4397729" y="4279009"/>
            <a:ext cx="331495" cy="467438"/>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9"/>
          <p:cNvSpPr/>
          <p:nvPr/>
        </p:nvSpPr>
        <p:spPr>
          <a:xfrm>
            <a:off x="4397300" y="2662866"/>
            <a:ext cx="332348" cy="519020"/>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9"/>
          <p:cNvSpPr/>
          <p:nvPr/>
        </p:nvSpPr>
        <p:spPr>
          <a:xfrm>
            <a:off x="7592675" y="3445891"/>
            <a:ext cx="332348" cy="519020"/>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9"/>
          <p:cNvSpPr/>
          <p:nvPr/>
        </p:nvSpPr>
        <p:spPr>
          <a:xfrm>
            <a:off x="7592675" y="5060541"/>
            <a:ext cx="332348" cy="519020"/>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9"/>
          <p:cNvSpPr/>
          <p:nvPr/>
        </p:nvSpPr>
        <p:spPr>
          <a:xfrm>
            <a:off x="7592675" y="5849141"/>
            <a:ext cx="332348" cy="519020"/>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9"/>
          <p:cNvSpPr/>
          <p:nvPr/>
        </p:nvSpPr>
        <p:spPr>
          <a:xfrm>
            <a:off x="4397300" y="5849141"/>
            <a:ext cx="332348" cy="519020"/>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9"/>
          <p:cNvSpPr/>
          <p:nvPr/>
        </p:nvSpPr>
        <p:spPr>
          <a:xfrm>
            <a:off x="4397729" y="5086334"/>
            <a:ext cx="331495" cy="467438"/>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9"/>
          <p:cNvSpPr/>
          <p:nvPr/>
        </p:nvSpPr>
        <p:spPr>
          <a:xfrm>
            <a:off x="7592679" y="4279009"/>
            <a:ext cx="331495" cy="467438"/>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9"/>
          <p:cNvSpPr/>
          <p:nvPr/>
        </p:nvSpPr>
        <p:spPr>
          <a:xfrm>
            <a:off x="7592679" y="2664359"/>
            <a:ext cx="331495" cy="467438"/>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9"/>
          <p:cNvSpPr/>
          <p:nvPr/>
        </p:nvSpPr>
        <p:spPr>
          <a:xfrm>
            <a:off x="1078438" y="4253216"/>
            <a:ext cx="332348" cy="519020"/>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8" name="Shape 2238"/>
        <p:cNvGrpSpPr/>
        <p:nvPr/>
      </p:nvGrpSpPr>
      <p:grpSpPr>
        <a:xfrm>
          <a:off x="0" y="0"/>
          <a:ext cx="0" cy="0"/>
          <a:chOff x="0" y="0"/>
          <a:chExt cx="0" cy="0"/>
        </a:xfrm>
      </p:grpSpPr>
      <p:sp>
        <p:nvSpPr>
          <p:cNvPr id="2239" name="Google Shape;2239;p40"/>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Before</a:t>
            </a:r>
            <a:r>
              <a:rPr lang="en"/>
              <a:t> having dinner</a:t>
            </a:r>
            <a:endParaRPr/>
          </a:p>
        </p:txBody>
      </p:sp>
      <p:sp>
        <p:nvSpPr>
          <p:cNvPr id="2240" name="Google Shape;2240;p40"/>
          <p:cNvSpPr/>
          <p:nvPr/>
        </p:nvSpPr>
        <p:spPr>
          <a:xfrm>
            <a:off x="512075" y="2037650"/>
            <a:ext cx="4992300" cy="4686300"/>
          </a:xfrm>
          <a:prstGeom prst="roundRect">
            <a:avLst>
              <a:gd fmla="val 431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0"/>
          <p:cNvSpPr/>
          <p:nvPr/>
        </p:nvSpPr>
        <p:spPr>
          <a:xfrm>
            <a:off x="1613226" y="1709150"/>
            <a:ext cx="2789909" cy="670101"/>
          </a:xfrm>
          <a:custGeom>
            <a:rect b="b" l="l" r="r" t="t"/>
            <a:pathLst>
              <a:path extrusionOk="0" h="3932" w="12844">
                <a:moveTo>
                  <a:pt x="6764" y="0"/>
                </a:moveTo>
                <a:cubicBezTo>
                  <a:pt x="6693" y="0"/>
                  <a:pt x="6617" y="23"/>
                  <a:pt x="6543" y="77"/>
                </a:cubicBezTo>
                <a:cubicBezTo>
                  <a:pt x="6445" y="149"/>
                  <a:pt x="6409" y="203"/>
                  <a:pt x="6112" y="540"/>
                </a:cubicBezTo>
                <a:cubicBezTo>
                  <a:pt x="6027" y="636"/>
                  <a:pt x="6000" y="673"/>
                  <a:pt x="5992" y="673"/>
                </a:cubicBezTo>
                <a:cubicBezTo>
                  <a:pt x="5983" y="673"/>
                  <a:pt x="5995" y="634"/>
                  <a:pt x="5985" y="578"/>
                </a:cubicBezTo>
                <a:cubicBezTo>
                  <a:pt x="5955" y="415"/>
                  <a:pt x="5812" y="295"/>
                  <a:pt x="5647" y="295"/>
                </a:cubicBezTo>
                <a:cubicBezTo>
                  <a:pt x="5642" y="295"/>
                  <a:pt x="5638" y="295"/>
                  <a:pt x="5633" y="295"/>
                </a:cubicBezTo>
                <a:cubicBezTo>
                  <a:pt x="5453" y="302"/>
                  <a:pt x="5353" y="431"/>
                  <a:pt x="5046" y="768"/>
                </a:cubicBezTo>
                <a:cubicBezTo>
                  <a:pt x="5050" y="591"/>
                  <a:pt x="4914" y="426"/>
                  <a:pt x="4720" y="426"/>
                </a:cubicBezTo>
                <a:cubicBezTo>
                  <a:pt x="4616" y="426"/>
                  <a:pt x="4494" y="474"/>
                  <a:pt x="4368" y="592"/>
                </a:cubicBezTo>
                <a:cubicBezTo>
                  <a:pt x="4337" y="466"/>
                  <a:pt x="4222" y="335"/>
                  <a:pt x="4056" y="335"/>
                </a:cubicBezTo>
                <a:cubicBezTo>
                  <a:pt x="3952" y="335"/>
                  <a:pt x="3827" y="387"/>
                  <a:pt x="3691" y="527"/>
                </a:cubicBezTo>
                <a:cubicBezTo>
                  <a:pt x="3422" y="801"/>
                  <a:pt x="3361" y="891"/>
                  <a:pt x="3334" y="891"/>
                </a:cubicBezTo>
                <a:cubicBezTo>
                  <a:pt x="3312" y="891"/>
                  <a:pt x="3315" y="826"/>
                  <a:pt x="3238" y="754"/>
                </a:cubicBezTo>
                <a:cubicBezTo>
                  <a:pt x="3163" y="683"/>
                  <a:pt x="3087" y="654"/>
                  <a:pt x="3013" y="654"/>
                </a:cubicBezTo>
                <a:cubicBezTo>
                  <a:pt x="2766" y="654"/>
                  <a:pt x="2539" y="972"/>
                  <a:pt x="2427" y="1100"/>
                </a:cubicBezTo>
                <a:cubicBezTo>
                  <a:pt x="2363" y="998"/>
                  <a:pt x="2255" y="942"/>
                  <a:pt x="2143" y="942"/>
                </a:cubicBezTo>
                <a:cubicBezTo>
                  <a:pt x="2110" y="942"/>
                  <a:pt x="2076" y="947"/>
                  <a:pt x="2044" y="957"/>
                </a:cubicBezTo>
                <a:cubicBezTo>
                  <a:pt x="1970" y="982"/>
                  <a:pt x="1919" y="1019"/>
                  <a:pt x="1756" y="1189"/>
                </a:cubicBezTo>
                <a:cubicBezTo>
                  <a:pt x="1699" y="1125"/>
                  <a:pt x="1621" y="1096"/>
                  <a:pt x="1545" y="1096"/>
                </a:cubicBezTo>
                <a:cubicBezTo>
                  <a:pt x="1466" y="1096"/>
                  <a:pt x="1390" y="1128"/>
                  <a:pt x="1342" y="1184"/>
                </a:cubicBezTo>
                <a:cubicBezTo>
                  <a:pt x="1115" y="1458"/>
                  <a:pt x="539" y="2366"/>
                  <a:pt x="355" y="2686"/>
                </a:cubicBezTo>
                <a:cubicBezTo>
                  <a:pt x="101" y="3124"/>
                  <a:pt x="0" y="3240"/>
                  <a:pt x="87" y="3381"/>
                </a:cubicBezTo>
                <a:cubicBezTo>
                  <a:pt x="108" y="3561"/>
                  <a:pt x="259" y="3680"/>
                  <a:pt x="419" y="3680"/>
                </a:cubicBezTo>
                <a:cubicBezTo>
                  <a:pt x="473" y="3680"/>
                  <a:pt x="527" y="3667"/>
                  <a:pt x="578" y="3639"/>
                </a:cubicBezTo>
                <a:cubicBezTo>
                  <a:pt x="653" y="3724"/>
                  <a:pt x="752" y="3753"/>
                  <a:pt x="847" y="3753"/>
                </a:cubicBezTo>
                <a:cubicBezTo>
                  <a:pt x="968" y="3753"/>
                  <a:pt x="1083" y="3706"/>
                  <a:pt x="1135" y="3668"/>
                </a:cubicBezTo>
                <a:cubicBezTo>
                  <a:pt x="1209" y="3615"/>
                  <a:pt x="1228" y="3593"/>
                  <a:pt x="1237" y="3593"/>
                </a:cubicBezTo>
                <a:cubicBezTo>
                  <a:pt x="1251" y="3593"/>
                  <a:pt x="1243" y="3642"/>
                  <a:pt x="1360" y="3705"/>
                </a:cubicBezTo>
                <a:cubicBezTo>
                  <a:pt x="1413" y="3734"/>
                  <a:pt x="1465" y="3748"/>
                  <a:pt x="1518" y="3748"/>
                </a:cubicBezTo>
                <a:cubicBezTo>
                  <a:pt x="1664" y="3748"/>
                  <a:pt x="1814" y="3645"/>
                  <a:pt x="1999" y="3477"/>
                </a:cubicBezTo>
                <a:cubicBezTo>
                  <a:pt x="2057" y="3579"/>
                  <a:pt x="2157" y="3649"/>
                  <a:pt x="2291" y="3649"/>
                </a:cubicBezTo>
                <a:cubicBezTo>
                  <a:pt x="2366" y="3649"/>
                  <a:pt x="2452" y="3627"/>
                  <a:pt x="2548" y="3577"/>
                </a:cubicBezTo>
                <a:cubicBezTo>
                  <a:pt x="2607" y="3546"/>
                  <a:pt x="2625" y="3522"/>
                  <a:pt x="2640" y="3522"/>
                </a:cubicBezTo>
                <a:cubicBezTo>
                  <a:pt x="2658" y="3522"/>
                  <a:pt x="2672" y="3554"/>
                  <a:pt x="2746" y="3647"/>
                </a:cubicBezTo>
                <a:cubicBezTo>
                  <a:pt x="2801" y="3716"/>
                  <a:pt x="2894" y="3768"/>
                  <a:pt x="3001" y="3768"/>
                </a:cubicBezTo>
                <a:cubicBezTo>
                  <a:pt x="3070" y="3768"/>
                  <a:pt x="3145" y="3746"/>
                  <a:pt x="3217" y="3691"/>
                </a:cubicBezTo>
                <a:cubicBezTo>
                  <a:pt x="3310" y="3625"/>
                  <a:pt x="3402" y="3563"/>
                  <a:pt x="3507" y="3483"/>
                </a:cubicBezTo>
                <a:cubicBezTo>
                  <a:pt x="3519" y="3675"/>
                  <a:pt x="3668" y="3806"/>
                  <a:pt x="3876" y="3806"/>
                </a:cubicBezTo>
                <a:cubicBezTo>
                  <a:pt x="4023" y="3806"/>
                  <a:pt x="4200" y="3740"/>
                  <a:pt x="4379" y="3585"/>
                </a:cubicBezTo>
                <a:cubicBezTo>
                  <a:pt x="4405" y="3755"/>
                  <a:pt x="4560" y="3870"/>
                  <a:pt x="4722" y="3870"/>
                </a:cubicBezTo>
                <a:cubicBezTo>
                  <a:pt x="4797" y="3870"/>
                  <a:pt x="4873" y="3845"/>
                  <a:pt x="4939" y="3791"/>
                </a:cubicBezTo>
                <a:cubicBezTo>
                  <a:pt x="4994" y="3744"/>
                  <a:pt x="5052" y="3698"/>
                  <a:pt x="5108" y="3653"/>
                </a:cubicBezTo>
                <a:cubicBezTo>
                  <a:pt x="5211" y="3801"/>
                  <a:pt x="5343" y="3893"/>
                  <a:pt x="5481" y="3893"/>
                </a:cubicBezTo>
                <a:cubicBezTo>
                  <a:pt x="5553" y="3893"/>
                  <a:pt x="5627" y="3868"/>
                  <a:pt x="5699" y="3813"/>
                </a:cubicBezTo>
                <a:cubicBezTo>
                  <a:pt x="5825" y="3716"/>
                  <a:pt x="5957" y="3628"/>
                  <a:pt x="6080" y="3526"/>
                </a:cubicBezTo>
                <a:cubicBezTo>
                  <a:pt x="6262" y="3377"/>
                  <a:pt x="6312" y="3310"/>
                  <a:pt x="6319" y="3310"/>
                </a:cubicBezTo>
                <a:cubicBezTo>
                  <a:pt x="6325" y="3310"/>
                  <a:pt x="6304" y="3353"/>
                  <a:pt x="6301" y="3432"/>
                </a:cubicBezTo>
                <a:cubicBezTo>
                  <a:pt x="6298" y="3538"/>
                  <a:pt x="6279" y="3738"/>
                  <a:pt x="6479" y="3847"/>
                </a:cubicBezTo>
                <a:cubicBezTo>
                  <a:pt x="6531" y="3875"/>
                  <a:pt x="6583" y="3888"/>
                  <a:pt x="6636" y="3888"/>
                </a:cubicBezTo>
                <a:cubicBezTo>
                  <a:pt x="6771" y="3888"/>
                  <a:pt x="6914" y="3805"/>
                  <a:pt x="7093" y="3682"/>
                </a:cubicBezTo>
                <a:cubicBezTo>
                  <a:pt x="7100" y="3676"/>
                  <a:pt x="7105" y="3674"/>
                  <a:pt x="7111" y="3668"/>
                </a:cubicBezTo>
                <a:cubicBezTo>
                  <a:pt x="7136" y="3801"/>
                  <a:pt x="7272" y="3932"/>
                  <a:pt x="7439" y="3932"/>
                </a:cubicBezTo>
                <a:cubicBezTo>
                  <a:pt x="7440" y="3932"/>
                  <a:pt x="7440" y="3932"/>
                  <a:pt x="7441" y="3932"/>
                </a:cubicBezTo>
                <a:cubicBezTo>
                  <a:pt x="7596" y="3932"/>
                  <a:pt x="7962" y="3697"/>
                  <a:pt x="8060" y="3616"/>
                </a:cubicBezTo>
                <a:cubicBezTo>
                  <a:pt x="8216" y="3489"/>
                  <a:pt x="8256" y="3437"/>
                  <a:pt x="8267" y="3437"/>
                </a:cubicBezTo>
                <a:cubicBezTo>
                  <a:pt x="8282" y="3437"/>
                  <a:pt x="8249" y="3521"/>
                  <a:pt x="8350" y="3643"/>
                </a:cubicBezTo>
                <a:cubicBezTo>
                  <a:pt x="8427" y="3737"/>
                  <a:pt x="8519" y="3770"/>
                  <a:pt x="8622" y="3770"/>
                </a:cubicBezTo>
                <a:cubicBezTo>
                  <a:pt x="8708" y="3770"/>
                  <a:pt x="8802" y="3747"/>
                  <a:pt x="8901" y="3716"/>
                </a:cubicBezTo>
                <a:cubicBezTo>
                  <a:pt x="9142" y="3640"/>
                  <a:pt x="9425" y="3317"/>
                  <a:pt x="9571" y="3159"/>
                </a:cubicBezTo>
                <a:cubicBezTo>
                  <a:pt x="9577" y="3359"/>
                  <a:pt x="9743" y="3498"/>
                  <a:pt x="9917" y="3498"/>
                </a:cubicBezTo>
                <a:cubicBezTo>
                  <a:pt x="9951" y="3498"/>
                  <a:pt x="9985" y="3493"/>
                  <a:pt x="10019" y="3482"/>
                </a:cubicBezTo>
                <a:cubicBezTo>
                  <a:pt x="10200" y="3420"/>
                  <a:pt x="10324" y="3408"/>
                  <a:pt x="10619" y="3121"/>
                </a:cubicBezTo>
                <a:cubicBezTo>
                  <a:pt x="10734" y="3008"/>
                  <a:pt x="10843" y="2891"/>
                  <a:pt x="10953" y="2776"/>
                </a:cubicBezTo>
                <a:lnTo>
                  <a:pt x="11171" y="2548"/>
                </a:lnTo>
                <a:cubicBezTo>
                  <a:pt x="11230" y="2636"/>
                  <a:pt x="11327" y="2692"/>
                  <a:pt x="11454" y="2692"/>
                </a:cubicBezTo>
                <a:cubicBezTo>
                  <a:pt x="11471" y="2692"/>
                  <a:pt x="11489" y="2691"/>
                  <a:pt x="11507" y="2689"/>
                </a:cubicBezTo>
                <a:cubicBezTo>
                  <a:pt x="11678" y="2670"/>
                  <a:pt x="12000" y="2557"/>
                  <a:pt x="12070" y="2370"/>
                </a:cubicBezTo>
                <a:cubicBezTo>
                  <a:pt x="12110" y="2265"/>
                  <a:pt x="12094" y="2138"/>
                  <a:pt x="12018" y="2046"/>
                </a:cubicBezTo>
                <a:cubicBezTo>
                  <a:pt x="12306" y="1652"/>
                  <a:pt x="12843" y="971"/>
                  <a:pt x="12375" y="716"/>
                </a:cubicBezTo>
                <a:cubicBezTo>
                  <a:pt x="12324" y="689"/>
                  <a:pt x="12273" y="677"/>
                  <a:pt x="12221" y="677"/>
                </a:cubicBezTo>
                <a:cubicBezTo>
                  <a:pt x="12028" y="677"/>
                  <a:pt x="11835" y="845"/>
                  <a:pt x="11682" y="998"/>
                </a:cubicBezTo>
                <a:cubicBezTo>
                  <a:pt x="11811" y="803"/>
                  <a:pt x="12008" y="639"/>
                  <a:pt x="12000" y="398"/>
                </a:cubicBezTo>
                <a:cubicBezTo>
                  <a:pt x="11991" y="180"/>
                  <a:pt x="11825" y="41"/>
                  <a:pt x="11646" y="41"/>
                </a:cubicBezTo>
                <a:cubicBezTo>
                  <a:pt x="11558" y="41"/>
                  <a:pt x="11467" y="75"/>
                  <a:pt x="11390" y="150"/>
                </a:cubicBezTo>
                <a:cubicBezTo>
                  <a:pt x="10724" y="810"/>
                  <a:pt x="10527" y="1080"/>
                  <a:pt x="10512" y="1080"/>
                </a:cubicBezTo>
                <a:cubicBezTo>
                  <a:pt x="10504" y="1080"/>
                  <a:pt x="10542" y="1011"/>
                  <a:pt x="10589" y="888"/>
                </a:cubicBezTo>
                <a:cubicBezTo>
                  <a:pt x="10690" y="627"/>
                  <a:pt x="10477" y="403"/>
                  <a:pt x="10251" y="403"/>
                </a:cubicBezTo>
                <a:cubicBezTo>
                  <a:pt x="10176" y="403"/>
                  <a:pt x="10099" y="428"/>
                  <a:pt x="10033" y="486"/>
                </a:cubicBezTo>
                <a:cubicBezTo>
                  <a:pt x="9766" y="716"/>
                  <a:pt x="9779" y="716"/>
                  <a:pt x="9214" y="1354"/>
                </a:cubicBezTo>
                <a:cubicBezTo>
                  <a:pt x="9333" y="1186"/>
                  <a:pt x="9551" y="892"/>
                  <a:pt x="9781" y="570"/>
                </a:cubicBezTo>
                <a:cubicBezTo>
                  <a:pt x="9942" y="345"/>
                  <a:pt x="9776" y="35"/>
                  <a:pt x="9510" y="35"/>
                </a:cubicBezTo>
                <a:cubicBezTo>
                  <a:pt x="9490" y="35"/>
                  <a:pt x="9470" y="37"/>
                  <a:pt x="9450" y="40"/>
                </a:cubicBezTo>
                <a:cubicBezTo>
                  <a:pt x="9295" y="68"/>
                  <a:pt x="9181" y="218"/>
                  <a:pt x="9021" y="403"/>
                </a:cubicBezTo>
                <a:cubicBezTo>
                  <a:pt x="8653" y="826"/>
                  <a:pt x="8520" y="998"/>
                  <a:pt x="8512" y="998"/>
                </a:cubicBezTo>
                <a:cubicBezTo>
                  <a:pt x="8506" y="998"/>
                  <a:pt x="8572" y="899"/>
                  <a:pt x="8662" y="734"/>
                </a:cubicBezTo>
                <a:cubicBezTo>
                  <a:pt x="8778" y="520"/>
                  <a:pt x="8641" y="244"/>
                  <a:pt x="8387" y="220"/>
                </a:cubicBezTo>
                <a:cubicBezTo>
                  <a:pt x="8375" y="218"/>
                  <a:pt x="8362" y="218"/>
                  <a:pt x="8350" y="218"/>
                </a:cubicBezTo>
                <a:cubicBezTo>
                  <a:pt x="8088" y="218"/>
                  <a:pt x="7876" y="506"/>
                  <a:pt x="7218" y="1248"/>
                </a:cubicBezTo>
                <a:cubicBezTo>
                  <a:pt x="7342" y="1069"/>
                  <a:pt x="7589" y="799"/>
                  <a:pt x="7336" y="562"/>
                </a:cubicBezTo>
                <a:cubicBezTo>
                  <a:pt x="7273" y="501"/>
                  <a:pt x="7190" y="469"/>
                  <a:pt x="7106" y="469"/>
                </a:cubicBezTo>
                <a:cubicBezTo>
                  <a:pt x="7095" y="469"/>
                  <a:pt x="7084" y="470"/>
                  <a:pt x="7073" y="471"/>
                </a:cubicBezTo>
                <a:cubicBezTo>
                  <a:pt x="7169" y="241"/>
                  <a:pt x="6993" y="0"/>
                  <a:pt x="6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0"/>
          <p:cNvSpPr txBox="1"/>
          <p:nvPr>
            <p:ph idx="4294967295" type="subTitle"/>
          </p:nvPr>
        </p:nvSpPr>
        <p:spPr>
          <a:xfrm>
            <a:off x="1752280" y="1673250"/>
            <a:ext cx="25119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To do</a:t>
            </a:r>
            <a:endParaRPr b="1" sz="3000">
              <a:latin typeface="Kirang Haerang"/>
              <a:ea typeface="Kirang Haerang"/>
              <a:cs typeface="Kirang Haerang"/>
              <a:sym typeface="Kirang Haerang"/>
            </a:endParaRPr>
          </a:p>
        </p:txBody>
      </p:sp>
      <p:sp>
        <p:nvSpPr>
          <p:cNvPr id="2243" name="Google Shape;2243;p40"/>
          <p:cNvSpPr txBox="1"/>
          <p:nvPr>
            <p:ph idx="4294967295" type="subTitle"/>
          </p:nvPr>
        </p:nvSpPr>
        <p:spPr>
          <a:xfrm>
            <a:off x="669913" y="3238250"/>
            <a:ext cx="22614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Take a shower</a:t>
            </a:r>
            <a:endParaRPr/>
          </a:p>
        </p:txBody>
      </p:sp>
      <p:sp>
        <p:nvSpPr>
          <p:cNvPr id="2244" name="Google Shape;2244;p40"/>
          <p:cNvSpPr/>
          <p:nvPr/>
        </p:nvSpPr>
        <p:spPr>
          <a:xfrm>
            <a:off x="1429663" y="25246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0"/>
          <p:cNvSpPr txBox="1"/>
          <p:nvPr>
            <p:ph idx="4294967295" type="subTitle"/>
          </p:nvPr>
        </p:nvSpPr>
        <p:spPr>
          <a:xfrm>
            <a:off x="3085013" y="3238250"/>
            <a:ext cx="22614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Clean the stairs</a:t>
            </a:r>
            <a:endParaRPr/>
          </a:p>
        </p:txBody>
      </p:sp>
      <p:sp>
        <p:nvSpPr>
          <p:cNvPr id="2246" name="Google Shape;2246;p40"/>
          <p:cNvSpPr/>
          <p:nvPr/>
        </p:nvSpPr>
        <p:spPr>
          <a:xfrm>
            <a:off x="3844763" y="25246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0"/>
          <p:cNvSpPr txBox="1"/>
          <p:nvPr>
            <p:ph idx="4294967295" type="subTitle"/>
          </p:nvPr>
        </p:nvSpPr>
        <p:spPr>
          <a:xfrm>
            <a:off x="669913" y="6219050"/>
            <a:ext cx="22614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Take care of plants</a:t>
            </a:r>
            <a:endParaRPr/>
          </a:p>
        </p:txBody>
      </p:sp>
      <p:sp>
        <p:nvSpPr>
          <p:cNvPr id="2248" name="Google Shape;2248;p40"/>
          <p:cNvSpPr/>
          <p:nvPr/>
        </p:nvSpPr>
        <p:spPr>
          <a:xfrm>
            <a:off x="1429663" y="55054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0"/>
          <p:cNvSpPr txBox="1"/>
          <p:nvPr>
            <p:ph idx="4294967295" type="subTitle"/>
          </p:nvPr>
        </p:nvSpPr>
        <p:spPr>
          <a:xfrm>
            <a:off x="3085013" y="6219050"/>
            <a:ext cx="22614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Make my bed</a:t>
            </a:r>
            <a:endParaRPr/>
          </a:p>
        </p:txBody>
      </p:sp>
      <p:sp>
        <p:nvSpPr>
          <p:cNvPr id="2250" name="Google Shape;2250;p40"/>
          <p:cNvSpPr/>
          <p:nvPr/>
        </p:nvSpPr>
        <p:spPr>
          <a:xfrm>
            <a:off x="3844763" y="55054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0"/>
          <p:cNvSpPr txBox="1"/>
          <p:nvPr>
            <p:ph idx="4294967295" type="subTitle"/>
          </p:nvPr>
        </p:nvSpPr>
        <p:spPr>
          <a:xfrm>
            <a:off x="669913" y="4728650"/>
            <a:ext cx="22614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Go to the bathroom</a:t>
            </a:r>
            <a:endParaRPr/>
          </a:p>
        </p:txBody>
      </p:sp>
      <p:sp>
        <p:nvSpPr>
          <p:cNvPr id="2252" name="Google Shape;2252;p40"/>
          <p:cNvSpPr/>
          <p:nvPr/>
        </p:nvSpPr>
        <p:spPr>
          <a:xfrm>
            <a:off x="1429663" y="40150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0"/>
          <p:cNvSpPr txBox="1"/>
          <p:nvPr>
            <p:ph idx="4294967295" type="subTitle"/>
          </p:nvPr>
        </p:nvSpPr>
        <p:spPr>
          <a:xfrm>
            <a:off x="3085013" y="4728650"/>
            <a:ext cx="22614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Let the dog out</a:t>
            </a:r>
            <a:endParaRPr/>
          </a:p>
        </p:txBody>
      </p:sp>
      <p:sp>
        <p:nvSpPr>
          <p:cNvPr id="2254" name="Google Shape;2254;p40"/>
          <p:cNvSpPr/>
          <p:nvPr/>
        </p:nvSpPr>
        <p:spPr>
          <a:xfrm>
            <a:off x="3844763" y="40150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5" name="Google Shape;2255;p40"/>
          <p:cNvGrpSpPr/>
          <p:nvPr/>
        </p:nvGrpSpPr>
        <p:grpSpPr>
          <a:xfrm>
            <a:off x="3991510" y="5660298"/>
            <a:ext cx="448431" cy="444067"/>
            <a:chOff x="7556093" y="4685354"/>
            <a:chExt cx="448431" cy="444067"/>
          </a:xfrm>
        </p:grpSpPr>
        <p:sp>
          <p:nvSpPr>
            <p:cNvPr id="2256" name="Google Shape;2256;p40"/>
            <p:cNvSpPr/>
            <p:nvPr/>
          </p:nvSpPr>
          <p:spPr>
            <a:xfrm>
              <a:off x="7556239" y="4946499"/>
              <a:ext cx="448285" cy="182922"/>
            </a:xfrm>
            <a:custGeom>
              <a:rect b="b" l="l" r="r" t="t"/>
              <a:pathLst>
                <a:path extrusionOk="0" h="4988" w="12224">
                  <a:moveTo>
                    <a:pt x="6144" y="0"/>
                  </a:moveTo>
                  <a:lnTo>
                    <a:pt x="1595" y="1312"/>
                  </a:lnTo>
                  <a:lnTo>
                    <a:pt x="1" y="1312"/>
                  </a:lnTo>
                  <a:lnTo>
                    <a:pt x="1" y="4445"/>
                  </a:lnTo>
                  <a:cubicBezTo>
                    <a:pt x="1" y="4743"/>
                    <a:pt x="243" y="4987"/>
                    <a:pt x="541" y="4987"/>
                  </a:cubicBezTo>
                  <a:lnTo>
                    <a:pt x="1327" y="4987"/>
                  </a:lnTo>
                  <a:cubicBezTo>
                    <a:pt x="1625" y="4987"/>
                    <a:pt x="1868" y="4743"/>
                    <a:pt x="1868" y="4445"/>
                  </a:cubicBezTo>
                  <a:lnTo>
                    <a:pt x="1868" y="3408"/>
                  </a:lnTo>
                  <a:cubicBezTo>
                    <a:pt x="1868" y="3265"/>
                    <a:pt x="1986" y="3149"/>
                    <a:pt x="2129" y="3149"/>
                  </a:cubicBezTo>
                  <a:lnTo>
                    <a:pt x="10094" y="3149"/>
                  </a:lnTo>
                  <a:cubicBezTo>
                    <a:pt x="10238" y="3149"/>
                    <a:pt x="10354" y="3265"/>
                    <a:pt x="10354" y="3408"/>
                  </a:cubicBezTo>
                  <a:lnTo>
                    <a:pt x="10354" y="4445"/>
                  </a:lnTo>
                  <a:cubicBezTo>
                    <a:pt x="10354" y="4743"/>
                    <a:pt x="10598" y="4987"/>
                    <a:pt x="10896" y="4987"/>
                  </a:cubicBezTo>
                  <a:lnTo>
                    <a:pt x="11681" y="4987"/>
                  </a:lnTo>
                  <a:cubicBezTo>
                    <a:pt x="11981" y="4987"/>
                    <a:pt x="12223" y="4743"/>
                    <a:pt x="12223" y="4445"/>
                  </a:cubicBezTo>
                  <a:lnTo>
                    <a:pt x="12223" y="1312"/>
                  </a:lnTo>
                  <a:lnTo>
                    <a:pt x="10621" y="1312"/>
                  </a:lnTo>
                  <a:lnTo>
                    <a:pt x="61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0"/>
            <p:cNvSpPr/>
            <p:nvPr/>
          </p:nvSpPr>
          <p:spPr>
            <a:xfrm>
              <a:off x="7556239" y="4994613"/>
              <a:ext cx="46941" cy="134808"/>
            </a:xfrm>
            <a:custGeom>
              <a:rect b="b" l="l" r="r" t="t"/>
              <a:pathLst>
                <a:path extrusionOk="0" h="3676" w="1280">
                  <a:moveTo>
                    <a:pt x="1" y="0"/>
                  </a:moveTo>
                  <a:lnTo>
                    <a:pt x="1" y="3133"/>
                  </a:lnTo>
                  <a:cubicBezTo>
                    <a:pt x="1" y="3431"/>
                    <a:pt x="243" y="3675"/>
                    <a:pt x="541" y="3675"/>
                  </a:cubicBezTo>
                  <a:lnTo>
                    <a:pt x="1280" y="3675"/>
                  </a:lnTo>
                  <a:cubicBezTo>
                    <a:pt x="978" y="3675"/>
                    <a:pt x="737" y="3431"/>
                    <a:pt x="737" y="3133"/>
                  </a:cubicBezTo>
                  <a:lnTo>
                    <a:pt x="7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0"/>
            <p:cNvSpPr/>
            <p:nvPr/>
          </p:nvSpPr>
          <p:spPr>
            <a:xfrm>
              <a:off x="7567314" y="4685354"/>
              <a:ext cx="428445" cy="261182"/>
            </a:xfrm>
            <a:custGeom>
              <a:rect b="b" l="l" r="r" t="t"/>
              <a:pathLst>
                <a:path extrusionOk="0" h="7122" w="11683">
                  <a:moveTo>
                    <a:pt x="405" y="0"/>
                  </a:moveTo>
                  <a:cubicBezTo>
                    <a:pt x="182" y="0"/>
                    <a:pt x="0" y="182"/>
                    <a:pt x="0" y="405"/>
                  </a:cubicBezTo>
                  <a:lnTo>
                    <a:pt x="0" y="7121"/>
                  </a:lnTo>
                  <a:lnTo>
                    <a:pt x="11680" y="7121"/>
                  </a:lnTo>
                  <a:lnTo>
                    <a:pt x="11680" y="405"/>
                  </a:lnTo>
                  <a:cubicBezTo>
                    <a:pt x="11682" y="182"/>
                    <a:pt x="11501" y="0"/>
                    <a:pt x="11280" y="0"/>
                  </a:cubicBezTo>
                  <a:lnTo>
                    <a:pt x="10300" y="0"/>
                  </a:lnTo>
                  <a:cubicBezTo>
                    <a:pt x="10079" y="0"/>
                    <a:pt x="9897" y="182"/>
                    <a:pt x="9897" y="405"/>
                  </a:cubicBezTo>
                  <a:lnTo>
                    <a:pt x="9897" y="779"/>
                  </a:lnTo>
                  <a:cubicBezTo>
                    <a:pt x="9897" y="943"/>
                    <a:pt x="9764" y="1075"/>
                    <a:pt x="9601" y="1075"/>
                  </a:cubicBezTo>
                  <a:lnTo>
                    <a:pt x="2081" y="1075"/>
                  </a:lnTo>
                  <a:cubicBezTo>
                    <a:pt x="1917" y="1075"/>
                    <a:pt x="1785" y="941"/>
                    <a:pt x="1785" y="779"/>
                  </a:cubicBezTo>
                  <a:lnTo>
                    <a:pt x="1785" y="405"/>
                  </a:lnTo>
                  <a:cubicBezTo>
                    <a:pt x="1785" y="182"/>
                    <a:pt x="1604" y="0"/>
                    <a:pt x="13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0"/>
            <p:cNvSpPr/>
            <p:nvPr/>
          </p:nvSpPr>
          <p:spPr>
            <a:xfrm>
              <a:off x="7567424" y="4685354"/>
              <a:ext cx="41843" cy="261182"/>
            </a:xfrm>
            <a:custGeom>
              <a:rect b="b" l="l" r="r" t="t"/>
              <a:pathLst>
                <a:path extrusionOk="0" h="7122" w="1141">
                  <a:moveTo>
                    <a:pt x="404" y="0"/>
                  </a:moveTo>
                  <a:cubicBezTo>
                    <a:pt x="182" y="0"/>
                    <a:pt x="1" y="182"/>
                    <a:pt x="1" y="405"/>
                  </a:cubicBezTo>
                  <a:lnTo>
                    <a:pt x="1" y="7121"/>
                  </a:lnTo>
                  <a:lnTo>
                    <a:pt x="738" y="7121"/>
                  </a:lnTo>
                  <a:lnTo>
                    <a:pt x="738" y="405"/>
                  </a:lnTo>
                  <a:cubicBezTo>
                    <a:pt x="738" y="182"/>
                    <a:pt x="919" y="0"/>
                    <a:pt x="11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0"/>
            <p:cNvSpPr/>
            <p:nvPr/>
          </p:nvSpPr>
          <p:spPr>
            <a:xfrm>
              <a:off x="7620526" y="4800176"/>
              <a:ext cx="161066" cy="120322"/>
            </a:xfrm>
            <a:custGeom>
              <a:rect b="b" l="l" r="r" t="t"/>
              <a:pathLst>
                <a:path extrusionOk="0" h="3281" w="4392">
                  <a:moveTo>
                    <a:pt x="999" y="0"/>
                  </a:moveTo>
                  <a:cubicBezTo>
                    <a:pt x="447" y="0"/>
                    <a:pt x="0" y="447"/>
                    <a:pt x="0" y="999"/>
                  </a:cubicBezTo>
                  <a:lnTo>
                    <a:pt x="0" y="3280"/>
                  </a:lnTo>
                  <a:lnTo>
                    <a:pt x="4391" y="3280"/>
                  </a:lnTo>
                  <a:lnTo>
                    <a:pt x="4391" y="999"/>
                  </a:lnTo>
                  <a:cubicBezTo>
                    <a:pt x="4391" y="447"/>
                    <a:pt x="3946" y="0"/>
                    <a:pt x="3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0"/>
            <p:cNvSpPr/>
            <p:nvPr/>
          </p:nvSpPr>
          <p:spPr>
            <a:xfrm>
              <a:off x="7620526" y="4800176"/>
              <a:ext cx="63663" cy="120322"/>
            </a:xfrm>
            <a:custGeom>
              <a:rect b="b" l="l" r="r" t="t"/>
              <a:pathLst>
                <a:path extrusionOk="0" h="3281" w="1736">
                  <a:moveTo>
                    <a:pt x="999" y="0"/>
                  </a:moveTo>
                  <a:cubicBezTo>
                    <a:pt x="447" y="0"/>
                    <a:pt x="0" y="447"/>
                    <a:pt x="0" y="999"/>
                  </a:cubicBezTo>
                  <a:lnTo>
                    <a:pt x="0" y="3280"/>
                  </a:lnTo>
                  <a:lnTo>
                    <a:pt x="739" y="3280"/>
                  </a:lnTo>
                  <a:lnTo>
                    <a:pt x="739" y="999"/>
                  </a:lnTo>
                  <a:cubicBezTo>
                    <a:pt x="739" y="447"/>
                    <a:pt x="1184" y="0"/>
                    <a:pt x="17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0"/>
            <p:cNvSpPr/>
            <p:nvPr/>
          </p:nvSpPr>
          <p:spPr>
            <a:xfrm>
              <a:off x="7781555" y="4800176"/>
              <a:ext cx="161066" cy="120322"/>
            </a:xfrm>
            <a:custGeom>
              <a:rect b="b" l="l" r="r" t="t"/>
              <a:pathLst>
                <a:path extrusionOk="0" h="3281" w="4392">
                  <a:moveTo>
                    <a:pt x="999" y="0"/>
                  </a:moveTo>
                  <a:cubicBezTo>
                    <a:pt x="447" y="0"/>
                    <a:pt x="0" y="447"/>
                    <a:pt x="0" y="999"/>
                  </a:cubicBezTo>
                  <a:lnTo>
                    <a:pt x="0" y="3280"/>
                  </a:lnTo>
                  <a:lnTo>
                    <a:pt x="4391" y="3280"/>
                  </a:lnTo>
                  <a:lnTo>
                    <a:pt x="4391" y="999"/>
                  </a:lnTo>
                  <a:cubicBezTo>
                    <a:pt x="4391" y="447"/>
                    <a:pt x="3947" y="0"/>
                    <a:pt x="3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0"/>
            <p:cNvSpPr/>
            <p:nvPr/>
          </p:nvSpPr>
          <p:spPr>
            <a:xfrm>
              <a:off x="7781555" y="4805017"/>
              <a:ext cx="27138" cy="115482"/>
            </a:xfrm>
            <a:custGeom>
              <a:rect b="b" l="l" r="r" t="t"/>
              <a:pathLst>
                <a:path extrusionOk="0" h="3149" w="740">
                  <a:moveTo>
                    <a:pt x="504" y="0"/>
                  </a:moveTo>
                  <a:cubicBezTo>
                    <a:pt x="205" y="172"/>
                    <a:pt x="0" y="496"/>
                    <a:pt x="0" y="867"/>
                  </a:cubicBezTo>
                  <a:lnTo>
                    <a:pt x="0" y="3148"/>
                  </a:lnTo>
                  <a:lnTo>
                    <a:pt x="739" y="3148"/>
                  </a:lnTo>
                  <a:lnTo>
                    <a:pt x="739" y="867"/>
                  </a:lnTo>
                  <a:cubicBezTo>
                    <a:pt x="739" y="552"/>
                    <a:pt x="653" y="256"/>
                    <a:pt x="5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0"/>
            <p:cNvSpPr/>
            <p:nvPr/>
          </p:nvSpPr>
          <p:spPr>
            <a:xfrm>
              <a:off x="7556239" y="4898458"/>
              <a:ext cx="448138" cy="96192"/>
            </a:xfrm>
            <a:custGeom>
              <a:rect b="b" l="l" r="r" t="t"/>
              <a:pathLst>
                <a:path extrusionOk="0" h="2623" w="12220">
                  <a:moveTo>
                    <a:pt x="2167" y="1"/>
                  </a:moveTo>
                  <a:cubicBezTo>
                    <a:pt x="970" y="1"/>
                    <a:pt x="1" y="971"/>
                    <a:pt x="1" y="2168"/>
                  </a:cubicBezTo>
                  <a:lnTo>
                    <a:pt x="1" y="2622"/>
                  </a:lnTo>
                  <a:lnTo>
                    <a:pt x="12219" y="2622"/>
                  </a:lnTo>
                  <a:lnTo>
                    <a:pt x="12219" y="2168"/>
                  </a:lnTo>
                  <a:cubicBezTo>
                    <a:pt x="12219" y="973"/>
                    <a:pt x="11247" y="1"/>
                    <a:pt x="100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0"/>
            <p:cNvSpPr/>
            <p:nvPr/>
          </p:nvSpPr>
          <p:spPr>
            <a:xfrm>
              <a:off x="7556093" y="4898458"/>
              <a:ext cx="106607" cy="96192"/>
            </a:xfrm>
            <a:custGeom>
              <a:rect b="b" l="l" r="r" t="t"/>
              <a:pathLst>
                <a:path extrusionOk="0" h="2623" w="2907">
                  <a:moveTo>
                    <a:pt x="2168" y="1"/>
                  </a:moveTo>
                  <a:cubicBezTo>
                    <a:pt x="972" y="1"/>
                    <a:pt x="1" y="971"/>
                    <a:pt x="1" y="2168"/>
                  </a:cubicBezTo>
                  <a:lnTo>
                    <a:pt x="1" y="2622"/>
                  </a:lnTo>
                  <a:lnTo>
                    <a:pt x="740" y="2622"/>
                  </a:lnTo>
                  <a:lnTo>
                    <a:pt x="740" y="2168"/>
                  </a:lnTo>
                  <a:cubicBezTo>
                    <a:pt x="741" y="973"/>
                    <a:pt x="1709" y="1"/>
                    <a:pt x="29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0"/>
            <p:cNvSpPr/>
            <p:nvPr/>
          </p:nvSpPr>
          <p:spPr>
            <a:xfrm>
              <a:off x="7697392" y="4745827"/>
              <a:ext cx="13459" cy="28385"/>
            </a:xfrm>
            <a:custGeom>
              <a:rect b="b" l="l" r="r" t="t"/>
              <a:pathLst>
                <a:path extrusionOk="0" h="774" w="367">
                  <a:moveTo>
                    <a:pt x="184" y="1"/>
                  </a:moveTo>
                  <a:cubicBezTo>
                    <a:pt x="84" y="1"/>
                    <a:pt x="0" y="83"/>
                    <a:pt x="0" y="184"/>
                  </a:cubicBezTo>
                  <a:lnTo>
                    <a:pt x="0" y="591"/>
                  </a:lnTo>
                  <a:cubicBezTo>
                    <a:pt x="0" y="690"/>
                    <a:pt x="81" y="774"/>
                    <a:pt x="184" y="774"/>
                  </a:cubicBezTo>
                  <a:cubicBezTo>
                    <a:pt x="283" y="774"/>
                    <a:pt x="367" y="694"/>
                    <a:pt x="367" y="591"/>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0"/>
            <p:cNvSpPr/>
            <p:nvPr/>
          </p:nvSpPr>
          <p:spPr>
            <a:xfrm>
              <a:off x="7852406" y="4745827"/>
              <a:ext cx="13459" cy="28385"/>
            </a:xfrm>
            <a:custGeom>
              <a:rect b="b" l="l" r="r" t="t"/>
              <a:pathLst>
                <a:path extrusionOk="0" h="774" w="367">
                  <a:moveTo>
                    <a:pt x="184" y="1"/>
                  </a:moveTo>
                  <a:cubicBezTo>
                    <a:pt x="82" y="1"/>
                    <a:pt x="0" y="83"/>
                    <a:pt x="0" y="184"/>
                  </a:cubicBezTo>
                  <a:lnTo>
                    <a:pt x="0" y="591"/>
                  </a:lnTo>
                  <a:cubicBezTo>
                    <a:pt x="0" y="690"/>
                    <a:pt x="81" y="774"/>
                    <a:pt x="184" y="774"/>
                  </a:cubicBezTo>
                  <a:cubicBezTo>
                    <a:pt x="283" y="774"/>
                    <a:pt x="367" y="694"/>
                    <a:pt x="367" y="591"/>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0"/>
            <p:cNvSpPr/>
            <p:nvPr/>
          </p:nvSpPr>
          <p:spPr>
            <a:xfrm>
              <a:off x="7753537" y="4760240"/>
              <a:ext cx="55962" cy="22957"/>
            </a:xfrm>
            <a:custGeom>
              <a:rect b="b" l="l" r="r" t="t"/>
              <a:pathLst>
                <a:path extrusionOk="0" h="626" w="1526">
                  <a:moveTo>
                    <a:pt x="1320" y="1"/>
                  </a:moveTo>
                  <a:cubicBezTo>
                    <a:pt x="1268" y="1"/>
                    <a:pt x="1217" y="22"/>
                    <a:pt x="1180" y="64"/>
                  </a:cubicBezTo>
                  <a:cubicBezTo>
                    <a:pt x="1075" y="184"/>
                    <a:pt x="923" y="255"/>
                    <a:pt x="762" y="255"/>
                  </a:cubicBezTo>
                  <a:cubicBezTo>
                    <a:pt x="602" y="255"/>
                    <a:pt x="449" y="184"/>
                    <a:pt x="344" y="64"/>
                  </a:cubicBezTo>
                  <a:cubicBezTo>
                    <a:pt x="308" y="23"/>
                    <a:pt x="257" y="1"/>
                    <a:pt x="206" y="1"/>
                  </a:cubicBezTo>
                  <a:cubicBezTo>
                    <a:pt x="163" y="1"/>
                    <a:pt x="119" y="16"/>
                    <a:pt x="85" y="47"/>
                  </a:cubicBezTo>
                  <a:cubicBezTo>
                    <a:pt x="8" y="114"/>
                    <a:pt x="1" y="230"/>
                    <a:pt x="67" y="307"/>
                  </a:cubicBezTo>
                  <a:cubicBezTo>
                    <a:pt x="245" y="511"/>
                    <a:pt x="497" y="625"/>
                    <a:pt x="764" y="625"/>
                  </a:cubicBezTo>
                  <a:cubicBezTo>
                    <a:pt x="1032" y="625"/>
                    <a:pt x="1285" y="507"/>
                    <a:pt x="1457" y="307"/>
                  </a:cubicBezTo>
                  <a:cubicBezTo>
                    <a:pt x="1526" y="230"/>
                    <a:pt x="1516" y="114"/>
                    <a:pt x="1440" y="47"/>
                  </a:cubicBezTo>
                  <a:cubicBezTo>
                    <a:pt x="1405" y="16"/>
                    <a:pt x="1362" y="1"/>
                    <a:pt x="13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9" name="Google Shape;2269;p40"/>
          <p:cNvGrpSpPr/>
          <p:nvPr/>
        </p:nvGrpSpPr>
        <p:grpSpPr>
          <a:xfrm>
            <a:off x="1628945" y="5653096"/>
            <a:ext cx="343365" cy="448138"/>
            <a:chOff x="4678182" y="4683227"/>
            <a:chExt cx="343365" cy="448138"/>
          </a:xfrm>
        </p:grpSpPr>
        <p:sp>
          <p:nvSpPr>
            <p:cNvPr id="2270" name="Google Shape;2270;p40"/>
            <p:cNvSpPr/>
            <p:nvPr/>
          </p:nvSpPr>
          <p:spPr>
            <a:xfrm>
              <a:off x="4717568" y="4978368"/>
              <a:ext cx="264629" cy="152924"/>
            </a:xfrm>
            <a:custGeom>
              <a:rect b="b" l="l" r="r" t="t"/>
              <a:pathLst>
                <a:path extrusionOk="0" h="4170" w="7216">
                  <a:moveTo>
                    <a:pt x="3607" y="0"/>
                  </a:moveTo>
                  <a:lnTo>
                    <a:pt x="1" y="1098"/>
                  </a:lnTo>
                  <a:lnTo>
                    <a:pt x="377" y="3116"/>
                  </a:lnTo>
                  <a:cubicBezTo>
                    <a:pt x="492" y="3727"/>
                    <a:pt x="1026" y="4170"/>
                    <a:pt x="1647" y="4170"/>
                  </a:cubicBezTo>
                  <a:lnTo>
                    <a:pt x="5568" y="4170"/>
                  </a:lnTo>
                  <a:cubicBezTo>
                    <a:pt x="6190" y="4170"/>
                    <a:pt x="6725" y="3725"/>
                    <a:pt x="6838" y="3116"/>
                  </a:cubicBezTo>
                  <a:lnTo>
                    <a:pt x="7216" y="1098"/>
                  </a:lnTo>
                  <a:lnTo>
                    <a:pt x="36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0"/>
            <p:cNvSpPr/>
            <p:nvPr/>
          </p:nvSpPr>
          <p:spPr>
            <a:xfrm>
              <a:off x="4717568" y="5018744"/>
              <a:ext cx="87501" cy="112621"/>
            </a:xfrm>
            <a:custGeom>
              <a:rect b="b" l="l" r="r" t="t"/>
              <a:pathLst>
                <a:path extrusionOk="0" h="3071" w="2386">
                  <a:moveTo>
                    <a:pt x="1" y="1"/>
                  </a:moveTo>
                  <a:lnTo>
                    <a:pt x="377" y="2017"/>
                  </a:lnTo>
                  <a:cubicBezTo>
                    <a:pt x="492" y="2628"/>
                    <a:pt x="1026" y="3071"/>
                    <a:pt x="1647" y="3071"/>
                  </a:cubicBezTo>
                  <a:lnTo>
                    <a:pt x="2385" y="3071"/>
                  </a:lnTo>
                  <a:cubicBezTo>
                    <a:pt x="1761" y="3071"/>
                    <a:pt x="1227" y="2628"/>
                    <a:pt x="1116" y="2017"/>
                  </a:cubicBezTo>
                  <a:lnTo>
                    <a:pt x="73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0"/>
            <p:cNvSpPr/>
            <p:nvPr/>
          </p:nvSpPr>
          <p:spPr>
            <a:xfrm>
              <a:off x="4833123" y="4683227"/>
              <a:ext cx="33555" cy="48004"/>
            </a:xfrm>
            <a:custGeom>
              <a:rect b="b" l="l" r="r" t="t"/>
              <a:pathLst>
                <a:path extrusionOk="0" h="1309" w="915">
                  <a:moveTo>
                    <a:pt x="456" y="1"/>
                  </a:moveTo>
                  <a:cubicBezTo>
                    <a:pt x="202" y="1"/>
                    <a:pt x="0" y="207"/>
                    <a:pt x="0" y="457"/>
                  </a:cubicBezTo>
                  <a:lnTo>
                    <a:pt x="0" y="1309"/>
                  </a:lnTo>
                  <a:lnTo>
                    <a:pt x="911" y="1309"/>
                  </a:lnTo>
                  <a:lnTo>
                    <a:pt x="911" y="457"/>
                  </a:lnTo>
                  <a:cubicBezTo>
                    <a:pt x="915" y="207"/>
                    <a:pt x="708" y="1"/>
                    <a:pt x="4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0"/>
            <p:cNvSpPr/>
            <p:nvPr/>
          </p:nvSpPr>
          <p:spPr>
            <a:xfrm>
              <a:off x="4694537" y="4749641"/>
              <a:ext cx="78809" cy="57979"/>
            </a:xfrm>
            <a:custGeom>
              <a:rect b="b" l="l" r="r" t="t"/>
              <a:pathLst>
                <a:path extrusionOk="0" h="1581" w="2149">
                  <a:moveTo>
                    <a:pt x="524" y="0"/>
                  </a:moveTo>
                  <a:cubicBezTo>
                    <a:pt x="358" y="0"/>
                    <a:pt x="196" y="93"/>
                    <a:pt x="115" y="252"/>
                  </a:cubicBezTo>
                  <a:cubicBezTo>
                    <a:pt x="1" y="479"/>
                    <a:pt x="92" y="752"/>
                    <a:pt x="318" y="865"/>
                  </a:cubicBezTo>
                  <a:lnTo>
                    <a:pt x="1738" y="1581"/>
                  </a:lnTo>
                  <a:lnTo>
                    <a:pt x="2149" y="767"/>
                  </a:lnTo>
                  <a:lnTo>
                    <a:pt x="728" y="50"/>
                  </a:lnTo>
                  <a:cubicBezTo>
                    <a:pt x="663" y="16"/>
                    <a:pt x="593" y="0"/>
                    <a:pt x="5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0"/>
            <p:cNvSpPr/>
            <p:nvPr/>
          </p:nvSpPr>
          <p:spPr>
            <a:xfrm>
              <a:off x="4678182" y="4854268"/>
              <a:ext cx="76132" cy="35682"/>
            </a:xfrm>
            <a:custGeom>
              <a:rect b="b" l="l" r="r" t="t"/>
              <a:pathLst>
                <a:path extrusionOk="0" h="973" w="2076">
                  <a:moveTo>
                    <a:pt x="465" y="1"/>
                  </a:moveTo>
                  <a:cubicBezTo>
                    <a:pt x="219" y="1"/>
                    <a:pt x="19" y="192"/>
                    <a:pt x="10" y="440"/>
                  </a:cubicBezTo>
                  <a:cubicBezTo>
                    <a:pt x="0" y="692"/>
                    <a:pt x="197" y="902"/>
                    <a:pt x="449" y="912"/>
                  </a:cubicBezTo>
                  <a:lnTo>
                    <a:pt x="2039" y="973"/>
                  </a:lnTo>
                  <a:lnTo>
                    <a:pt x="2075" y="60"/>
                  </a:lnTo>
                  <a:lnTo>
                    <a:pt x="483" y="1"/>
                  </a:lnTo>
                  <a:cubicBezTo>
                    <a:pt x="477" y="1"/>
                    <a:pt x="471" y="1"/>
                    <a:pt x="4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0"/>
            <p:cNvSpPr/>
            <p:nvPr/>
          </p:nvSpPr>
          <p:spPr>
            <a:xfrm>
              <a:off x="4926381" y="4749641"/>
              <a:ext cx="78773" cy="57979"/>
            </a:xfrm>
            <a:custGeom>
              <a:rect b="b" l="l" r="r" t="t"/>
              <a:pathLst>
                <a:path extrusionOk="0" h="1581" w="2148">
                  <a:moveTo>
                    <a:pt x="1626" y="0"/>
                  </a:moveTo>
                  <a:cubicBezTo>
                    <a:pt x="1557" y="0"/>
                    <a:pt x="1487" y="16"/>
                    <a:pt x="1421" y="50"/>
                  </a:cubicBezTo>
                  <a:lnTo>
                    <a:pt x="0" y="767"/>
                  </a:lnTo>
                  <a:lnTo>
                    <a:pt x="411" y="1581"/>
                  </a:lnTo>
                  <a:lnTo>
                    <a:pt x="1831" y="865"/>
                  </a:lnTo>
                  <a:cubicBezTo>
                    <a:pt x="2058" y="752"/>
                    <a:pt x="2148" y="477"/>
                    <a:pt x="2033" y="252"/>
                  </a:cubicBezTo>
                  <a:cubicBezTo>
                    <a:pt x="1952" y="93"/>
                    <a:pt x="1792" y="0"/>
                    <a:pt x="16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0"/>
            <p:cNvSpPr/>
            <p:nvPr/>
          </p:nvSpPr>
          <p:spPr>
            <a:xfrm>
              <a:off x="4945487" y="4854268"/>
              <a:ext cx="76059" cy="35682"/>
            </a:xfrm>
            <a:custGeom>
              <a:rect b="b" l="l" r="r" t="t"/>
              <a:pathLst>
                <a:path extrusionOk="0" h="973" w="2074">
                  <a:moveTo>
                    <a:pt x="1610" y="1"/>
                  </a:moveTo>
                  <a:cubicBezTo>
                    <a:pt x="1604" y="1"/>
                    <a:pt x="1598" y="1"/>
                    <a:pt x="1593" y="1"/>
                  </a:cubicBezTo>
                  <a:lnTo>
                    <a:pt x="0" y="60"/>
                  </a:lnTo>
                  <a:lnTo>
                    <a:pt x="37" y="973"/>
                  </a:lnTo>
                  <a:lnTo>
                    <a:pt x="1625" y="912"/>
                  </a:lnTo>
                  <a:cubicBezTo>
                    <a:pt x="1879" y="902"/>
                    <a:pt x="2074" y="692"/>
                    <a:pt x="2064" y="440"/>
                  </a:cubicBezTo>
                  <a:cubicBezTo>
                    <a:pt x="2055" y="192"/>
                    <a:pt x="1854" y="1"/>
                    <a:pt x="16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0"/>
            <p:cNvSpPr/>
            <p:nvPr/>
          </p:nvSpPr>
          <p:spPr>
            <a:xfrm>
              <a:off x="4849846" y="4712639"/>
              <a:ext cx="167703" cy="265766"/>
            </a:xfrm>
            <a:custGeom>
              <a:rect b="b" l="l" r="r" t="t"/>
              <a:pathLst>
                <a:path extrusionOk="0" h="7247" w="4573">
                  <a:moveTo>
                    <a:pt x="58" y="1"/>
                  </a:moveTo>
                  <a:lnTo>
                    <a:pt x="0" y="7246"/>
                  </a:lnTo>
                  <a:lnTo>
                    <a:pt x="3605" y="6148"/>
                  </a:lnTo>
                  <a:cubicBezTo>
                    <a:pt x="4573" y="1274"/>
                    <a:pt x="2635" y="20"/>
                    <a:pt x="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0"/>
            <p:cNvSpPr/>
            <p:nvPr/>
          </p:nvSpPr>
          <p:spPr>
            <a:xfrm>
              <a:off x="4682216" y="4712639"/>
              <a:ext cx="167667" cy="265766"/>
            </a:xfrm>
            <a:custGeom>
              <a:rect b="b" l="l" r="r" t="t"/>
              <a:pathLst>
                <a:path extrusionOk="0" h="7247" w="4572">
                  <a:moveTo>
                    <a:pt x="4512" y="1"/>
                  </a:moveTo>
                  <a:cubicBezTo>
                    <a:pt x="1935" y="20"/>
                    <a:pt x="1" y="1276"/>
                    <a:pt x="965" y="6148"/>
                  </a:cubicBezTo>
                  <a:lnTo>
                    <a:pt x="4571" y="7246"/>
                  </a:lnTo>
                  <a:lnTo>
                    <a:pt x="45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0"/>
            <p:cNvSpPr/>
            <p:nvPr/>
          </p:nvSpPr>
          <p:spPr>
            <a:xfrm>
              <a:off x="4687423" y="4716306"/>
              <a:ext cx="120432" cy="221832"/>
            </a:xfrm>
            <a:custGeom>
              <a:rect b="b" l="l" r="r" t="t"/>
              <a:pathLst>
                <a:path extrusionOk="0" h="6049" w="3284">
                  <a:moveTo>
                    <a:pt x="3284" y="0"/>
                  </a:moveTo>
                  <a:cubicBezTo>
                    <a:pt x="1289" y="369"/>
                    <a:pt x="0" y="1892"/>
                    <a:pt x="823" y="6048"/>
                  </a:cubicBezTo>
                  <a:lnTo>
                    <a:pt x="1560" y="6048"/>
                  </a:lnTo>
                  <a:cubicBezTo>
                    <a:pt x="844" y="2430"/>
                    <a:pt x="1728" y="672"/>
                    <a:pt x="3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0"/>
            <p:cNvSpPr/>
            <p:nvPr/>
          </p:nvSpPr>
          <p:spPr>
            <a:xfrm>
              <a:off x="4774630" y="4712639"/>
              <a:ext cx="150504" cy="265766"/>
            </a:xfrm>
            <a:custGeom>
              <a:rect b="b" l="l" r="r" t="t"/>
              <a:pathLst>
                <a:path extrusionOk="0" h="7247" w="4104">
                  <a:moveTo>
                    <a:pt x="1994" y="1"/>
                  </a:moveTo>
                  <a:cubicBezTo>
                    <a:pt x="681" y="912"/>
                    <a:pt x="1" y="2842"/>
                    <a:pt x="654" y="6148"/>
                  </a:cubicBezTo>
                  <a:lnTo>
                    <a:pt x="2051" y="7246"/>
                  </a:lnTo>
                  <a:lnTo>
                    <a:pt x="3447" y="6148"/>
                  </a:lnTo>
                  <a:cubicBezTo>
                    <a:pt x="4104" y="2840"/>
                    <a:pt x="3420" y="908"/>
                    <a:pt x="21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0"/>
            <p:cNvSpPr/>
            <p:nvPr/>
          </p:nvSpPr>
          <p:spPr>
            <a:xfrm>
              <a:off x="4754130" y="4858082"/>
              <a:ext cx="13532" cy="30548"/>
            </a:xfrm>
            <a:custGeom>
              <a:rect b="b" l="l" r="r" t="t"/>
              <a:pathLst>
                <a:path extrusionOk="0" h="833" w="369">
                  <a:moveTo>
                    <a:pt x="186" y="0"/>
                  </a:moveTo>
                  <a:cubicBezTo>
                    <a:pt x="85" y="0"/>
                    <a:pt x="1" y="80"/>
                    <a:pt x="1" y="183"/>
                  </a:cubicBezTo>
                  <a:lnTo>
                    <a:pt x="1" y="649"/>
                  </a:lnTo>
                  <a:cubicBezTo>
                    <a:pt x="1" y="749"/>
                    <a:pt x="83" y="833"/>
                    <a:pt x="186" y="833"/>
                  </a:cubicBezTo>
                  <a:cubicBezTo>
                    <a:pt x="285" y="833"/>
                    <a:pt x="369" y="749"/>
                    <a:pt x="369" y="649"/>
                  </a:cubicBezTo>
                  <a:lnTo>
                    <a:pt x="369" y="183"/>
                  </a:lnTo>
                  <a:cubicBezTo>
                    <a:pt x="369" y="82"/>
                    <a:pt x="287"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0"/>
            <p:cNvSpPr/>
            <p:nvPr/>
          </p:nvSpPr>
          <p:spPr>
            <a:xfrm>
              <a:off x="4932102" y="4858082"/>
              <a:ext cx="13495" cy="30548"/>
            </a:xfrm>
            <a:custGeom>
              <a:rect b="b" l="l" r="r" t="t"/>
              <a:pathLst>
                <a:path extrusionOk="0" h="833" w="368">
                  <a:moveTo>
                    <a:pt x="184" y="0"/>
                  </a:moveTo>
                  <a:cubicBezTo>
                    <a:pt x="83" y="0"/>
                    <a:pt x="1" y="80"/>
                    <a:pt x="1" y="183"/>
                  </a:cubicBezTo>
                  <a:lnTo>
                    <a:pt x="1" y="649"/>
                  </a:lnTo>
                  <a:cubicBezTo>
                    <a:pt x="1" y="749"/>
                    <a:pt x="81" y="833"/>
                    <a:pt x="184" y="833"/>
                  </a:cubicBezTo>
                  <a:cubicBezTo>
                    <a:pt x="287" y="833"/>
                    <a:pt x="367" y="749"/>
                    <a:pt x="367" y="649"/>
                  </a:cubicBezTo>
                  <a:lnTo>
                    <a:pt x="367" y="183"/>
                  </a:lnTo>
                  <a:cubicBezTo>
                    <a:pt x="367" y="82"/>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0"/>
            <p:cNvSpPr/>
            <p:nvPr/>
          </p:nvSpPr>
          <p:spPr>
            <a:xfrm>
              <a:off x="4824285" y="4875758"/>
              <a:ext cx="51011" cy="21783"/>
            </a:xfrm>
            <a:custGeom>
              <a:rect b="b" l="l" r="r" t="t"/>
              <a:pathLst>
                <a:path extrusionOk="0" h="594" w="1391">
                  <a:moveTo>
                    <a:pt x="1184" y="1"/>
                  </a:moveTo>
                  <a:cubicBezTo>
                    <a:pt x="1133" y="1"/>
                    <a:pt x="1081" y="23"/>
                    <a:pt x="1045" y="64"/>
                  </a:cubicBezTo>
                  <a:cubicBezTo>
                    <a:pt x="957" y="165"/>
                    <a:pt x="827" y="223"/>
                    <a:pt x="694" y="223"/>
                  </a:cubicBezTo>
                  <a:cubicBezTo>
                    <a:pt x="560" y="223"/>
                    <a:pt x="432" y="167"/>
                    <a:pt x="344" y="64"/>
                  </a:cubicBezTo>
                  <a:cubicBezTo>
                    <a:pt x="308" y="23"/>
                    <a:pt x="256" y="2"/>
                    <a:pt x="205" y="2"/>
                  </a:cubicBezTo>
                  <a:cubicBezTo>
                    <a:pt x="161" y="2"/>
                    <a:pt x="117" y="17"/>
                    <a:pt x="83" y="47"/>
                  </a:cubicBezTo>
                  <a:cubicBezTo>
                    <a:pt x="6" y="114"/>
                    <a:pt x="1" y="230"/>
                    <a:pt x="67" y="307"/>
                  </a:cubicBezTo>
                  <a:cubicBezTo>
                    <a:pt x="226" y="488"/>
                    <a:pt x="455" y="593"/>
                    <a:pt x="697" y="593"/>
                  </a:cubicBezTo>
                  <a:cubicBezTo>
                    <a:pt x="938" y="593"/>
                    <a:pt x="1169" y="488"/>
                    <a:pt x="1322" y="307"/>
                  </a:cubicBezTo>
                  <a:cubicBezTo>
                    <a:pt x="1390" y="230"/>
                    <a:pt x="1381" y="114"/>
                    <a:pt x="1304" y="47"/>
                  </a:cubicBezTo>
                  <a:cubicBezTo>
                    <a:pt x="1270" y="16"/>
                    <a:pt x="1227" y="1"/>
                    <a:pt x="1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0"/>
            <p:cNvSpPr/>
            <p:nvPr/>
          </p:nvSpPr>
          <p:spPr>
            <a:xfrm>
              <a:off x="4693511" y="4938101"/>
              <a:ext cx="312706" cy="80679"/>
            </a:xfrm>
            <a:custGeom>
              <a:rect b="b" l="l" r="r" t="t"/>
              <a:pathLst>
                <a:path extrusionOk="0" h="2200" w="8527">
                  <a:moveTo>
                    <a:pt x="657" y="0"/>
                  </a:moveTo>
                  <a:cubicBezTo>
                    <a:pt x="294" y="0"/>
                    <a:pt x="0" y="294"/>
                    <a:pt x="0" y="657"/>
                  </a:cubicBezTo>
                  <a:lnTo>
                    <a:pt x="0" y="1543"/>
                  </a:lnTo>
                  <a:cubicBezTo>
                    <a:pt x="0" y="1906"/>
                    <a:pt x="294" y="2200"/>
                    <a:pt x="657" y="2200"/>
                  </a:cubicBezTo>
                  <a:lnTo>
                    <a:pt x="7872" y="2200"/>
                  </a:lnTo>
                  <a:cubicBezTo>
                    <a:pt x="8234" y="2200"/>
                    <a:pt x="8527" y="1906"/>
                    <a:pt x="8527" y="1543"/>
                  </a:cubicBezTo>
                  <a:lnTo>
                    <a:pt x="8527" y="657"/>
                  </a:lnTo>
                  <a:cubicBezTo>
                    <a:pt x="8527" y="294"/>
                    <a:pt x="8234" y="0"/>
                    <a:pt x="7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0"/>
            <p:cNvSpPr/>
            <p:nvPr/>
          </p:nvSpPr>
          <p:spPr>
            <a:xfrm>
              <a:off x="4693511" y="4938101"/>
              <a:ext cx="51121" cy="80679"/>
            </a:xfrm>
            <a:custGeom>
              <a:rect b="b" l="l" r="r" t="t"/>
              <a:pathLst>
                <a:path extrusionOk="0" h="2200" w="1394">
                  <a:moveTo>
                    <a:pt x="657" y="0"/>
                  </a:moveTo>
                  <a:cubicBezTo>
                    <a:pt x="294" y="0"/>
                    <a:pt x="0" y="294"/>
                    <a:pt x="0" y="657"/>
                  </a:cubicBezTo>
                  <a:lnTo>
                    <a:pt x="0" y="1543"/>
                  </a:lnTo>
                  <a:cubicBezTo>
                    <a:pt x="0" y="1906"/>
                    <a:pt x="294" y="2200"/>
                    <a:pt x="657" y="2200"/>
                  </a:cubicBezTo>
                  <a:lnTo>
                    <a:pt x="1394" y="2200"/>
                  </a:lnTo>
                  <a:cubicBezTo>
                    <a:pt x="1031" y="2200"/>
                    <a:pt x="737" y="1904"/>
                    <a:pt x="737" y="1541"/>
                  </a:cubicBezTo>
                  <a:lnTo>
                    <a:pt x="737" y="657"/>
                  </a:lnTo>
                  <a:cubicBezTo>
                    <a:pt x="737" y="294"/>
                    <a:pt x="1031" y="0"/>
                    <a:pt x="13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6" name="Google Shape;2286;p40"/>
          <p:cNvGrpSpPr/>
          <p:nvPr/>
        </p:nvGrpSpPr>
        <p:grpSpPr>
          <a:xfrm>
            <a:off x="3991666" y="4189633"/>
            <a:ext cx="448101" cy="392652"/>
            <a:chOff x="3648968" y="4710988"/>
            <a:chExt cx="448101" cy="392652"/>
          </a:xfrm>
        </p:grpSpPr>
        <p:sp>
          <p:nvSpPr>
            <p:cNvPr id="2287" name="Google Shape;2287;p40"/>
            <p:cNvSpPr/>
            <p:nvPr/>
          </p:nvSpPr>
          <p:spPr>
            <a:xfrm>
              <a:off x="3648968" y="4762220"/>
              <a:ext cx="448101" cy="72795"/>
            </a:xfrm>
            <a:custGeom>
              <a:rect b="b" l="l" r="r" t="t"/>
              <a:pathLst>
                <a:path extrusionOk="0" h="1985" w="12219">
                  <a:moveTo>
                    <a:pt x="611" y="1"/>
                  </a:moveTo>
                  <a:cubicBezTo>
                    <a:pt x="275" y="1"/>
                    <a:pt x="0" y="275"/>
                    <a:pt x="0" y="611"/>
                  </a:cubicBezTo>
                  <a:lnTo>
                    <a:pt x="0" y="1373"/>
                  </a:lnTo>
                  <a:cubicBezTo>
                    <a:pt x="0" y="1709"/>
                    <a:pt x="275" y="1984"/>
                    <a:pt x="611" y="1984"/>
                  </a:cubicBezTo>
                  <a:lnTo>
                    <a:pt x="11608" y="1984"/>
                  </a:lnTo>
                  <a:cubicBezTo>
                    <a:pt x="11946" y="1984"/>
                    <a:pt x="12219" y="1709"/>
                    <a:pt x="12219" y="1373"/>
                  </a:cubicBezTo>
                  <a:lnTo>
                    <a:pt x="12219" y="611"/>
                  </a:lnTo>
                  <a:cubicBezTo>
                    <a:pt x="12219" y="275"/>
                    <a:pt x="11948" y="1"/>
                    <a:pt x="116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0"/>
            <p:cNvSpPr/>
            <p:nvPr/>
          </p:nvSpPr>
          <p:spPr>
            <a:xfrm>
              <a:off x="3648968" y="4993000"/>
              <a:ext cx="448101" cy="72758"/>
            </a:xfrm>
            <a:custGeom>
              <a:rect b="b" l="l" r="r" t="t"/>
              <a:pathLst>
                <a:path extrusionOk="0" h="1984" w="12219">
                  <a:moveTo>
                    <a:pt x="611" y="0"/>
                  </a:moveTo>
                  <a:cubicBezTo>
                    <a:pt x="275" y="0"/>
                    <a:pt x="0" y="275"/>
                    <a:pt x="0" y="611"/>
                  </a:cubicBezTo>
                  <a:lnTo>
                    <a:pt x="0" y="1373"/>
                  </a:lnTo>
                  <a:cubicBezTo>
                    <a:pt x="0" y="1709"/>
                    <a:pt x="275" y="1984"/>
                    <a:pt x="611" y="1984"/>
                  </a:cubicBezTo>
                  <a:lnTo>
                    <a:pt x="11608" y="1984"/>
                  </a:lnTo>
                  <a:cubicBezTo>
                    <a:pt x="11946" y="1984"/>
                    <a:pt x="12219" y="1709"/>
                    <a:pt x="12219" y="1373"/>
                  </a:cubicBezTo>
                  <a:lnTo>
                    <a:pt x="12219" y="611"/>
                  </a:lnTo>
                  <a:cubicBezTo>
                    <a:pt x="12219" y="275"/>
                    <a:pt x="11948" y="0"/>
                    <a:pt x="116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0"/>
            <p:cNvSpPr/>
            <p:nvPr/>
          </p:nvSpPr>
          <p:spPr>
            <a:xfrm>
              <a:off x="3821879" y="4710988"/>
              <a:ext cx="102426" cy="392652"/>
            </a:xfrm>
            <a:custGeom>
              <a:rect b="b" l="l" r="r" t="t"/>
              <a:pathLst>
                <a:path extrusionOk="0" h="10707" w="2793">
                  <a:moveTo>
                    <a:pt x="1396" y="0"/>
                  </a:moveTo>
                  <a:cubicBezTo>
                    <a:pt x="1236" y="0"/>
                    <a:pt x="1076" y="62"/>
                    <a:pt x="954" y="185"/>
                  </a:cubicBezTo>
                  <a:lnTo>
                    <a:pt x="184" y="953"/>
                  </a:lnTo>
                  <a:cubicBezTo>
                    <a:pt x="68" y="1071"/>
                    <a:pt x="1" y="1230"/>
                    <a:pt x="1" y="1398"/>
                  </a:cubicBezTo>
                  <a:lnTo>
                    <a:pt x="1" y="10124"/>
                  </a:lnTo>
                  <a:cubicBezTo>
                    <a:pt x="1" y="10447"/>
                    <a:pt x="261" y="10707"/>
                    <a:pt x="583" y="10707"/>
                  </a:cubicBezTo>
                  <a:lnTo>
                    <a:pt x="2210" y="10707"/>
                  </a:lnTo>
                  <a:cubicBezTo>
                    <a:pt x="2531" y="10707"/>
                    <a:pt x="2790" y="10447"/>
                    <a:pt x="2790" y="10124"/>
                  </a:cubicBezTo>
                  <a:lnTo>
                    <a:pt x="2790" y="1398"/>
                  </a:lnTo>
                  <a:cubicBezTo>
                    <a:pt x="2792" y="1233"/>
                    <a:pt x="2725" y="1073"/>
                    <a:pt x="2607" y="953"/>
                  </a:cubicBezTo>
                  <a:lnTo>
                    <a:pt x="1839" y="185"/>
                  </a:lnTo>
                  <a:cubicBezTo>
                    <a:pt x="1716" y="62"/>
                    <a:pt x="1556" y="0"/>
                    <a:pt x="1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0"/>
            <p:cNvSpPr/>
            <p:nvPr/>
          </p:nvSpPr>
          <p:spPr>
            <a:xfrm>
              <a:off x="3677316" y="4710988"/>
              <a:ext cx="102316" cy="392652"/>
            </a:xfrm>
            <a:custGeom>
              <a:rect b="b" l="l" r="r" t="t"/>
              <a:pathLst>
                <a:path extrusionOk="0" h="10707" w="2790">
                  <a:moveTo>
                    <a:pt x="1395" y="0"/>
                  </a:moveTo>
                  <a:cubicBezTo>
                    <a:pt x="1235" y="0"/>
                    <a:pt x="1075" y="62"/>
                    <a:pt x="953" y="185"/>
                  </a:cubicBezTo>
                  <a:lnTo>
                    <a:pt x="186" y="953"/>
                  </a:lnTo>
                  <a:cubicBezTo>
                    <a:pt x="67" y="1071"/>
                    <a:pt x="0" y="1230"/>
                    <a:pt x="0" y="1398"/>
                  </a:cubicBezTo>
                  <a:lnTo>
                    <a:pt x="0" y="10124"/>
                  </a:lnTo>
                  <a:cubicBezTo>
                    <a:pt x="0" y="10447"/>
                    <a:pt x="260" y="10707"/>
                    <a:pt x="583" y="10707"/>
                  </a:cubicBezTo>
                  <a:lnTo>
                    <a:pt x="2209" y="10707"/>
                  </a:lnTo>
                  <a:cubicBezTo>
                    <a:pt x="2530" y="10707"/>
                    <a:pt x="2790" y="10447"/>
                    <a:pt x="2790" y="10124"/>
                  </a:cubicBezTo>
                  <a:lnTo>
                    <a:pt x="2790" y="1398"/>
                  </a:lnTo>
                  <a:cubicBezTo>
                    <a:pt x="2790" y="1233"/>
                    <a:pt x="2725" y="1073"/>
                    <a:pt x="2606" y="953"/>
                  </a:cubicBezTo>
                  <a:lnTo>
                    <a:pt x="1839" y="185"/>
                  </a:lnTo>
                  <a:cubicBezTo>
                    <a:pt x="1716" y="62"/>
                    <a:pt x="1555" y="0"/>
                    <a:pt x="1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0"/>
            <p:cNvSpPr/>
            <p:nvPr/>
          </p:nvSpPr>
          <p:spPr>
            <a:xfrm>
              <a:off x="3677316" y="4725621"/>
              <a:ext cx="48408" cy="378020"/>
            </a:xfrm>
            <a:custGeom>
              <a:rect b="b" l="l" r="r" t="t"/>
              <a:pathLst>
                <a:path extrusionOk="0" h="10308" w="1320">
                  <a:moveTo>
                    <a:pt x="737" y="0"/>
                  </a:moveTo>
                  <a:lnTo>
                    <a:pt x="186" y="554"/>
                  </a:lnTo>
                  <a:cubicBezTo>
                    <a:pt x="67" y="672"/>
                    <a:pt x="0" y="831"/>
                    <a:pt x="0" y="999"/>
                  </a:cubicBezTo>
                  <a:lnTo>
                    <a:pt x="0" y="9725"/>
                  </a:lnTo>
                  <a:cubicBezTo>
                    <a:pt x="0" y="10048"/>
                    <a:pt x="260" y="10308"/>
                    <a:pt x="583" y="10308"/>
                  </a:cubicBezTo>
                  <a:lnTo>
                    <a:pt x="1320" y="10308"/>
                  </a:lnTo>
                  <a:cubicBezTo>
                    <a:pt x="999" y="10308"/>
                    <a:pt x="737" y="10048"/>
                    <a:pt x="737" y="9725"/>
                  </a:cubicBezTo>
                  <a:lnTo>
                    <a:pt x="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0"/>
            <p:cNvSpPr/>
            <p:nvPr/>
          </p:nvSpPr>
          <p:spPr>
            <a:xfrm>
              <a:off x="3821879" y="4725621"/>
              <a:ext cx="48518" cy="378020"/>
            </a:xfrm>
            <a:custGeom>
              <a:rect b="b" l="l" r="r" t="t"/>
              <a:pathLst>
                <a:path extrusionOk="0" h="10308" w="1323">
                  <a:moveTo>
                    <a:pt x="740" y="0"/>
                  </a:moveTo>
                  <a:lnTo>
                    <a:pt x="186" y="554"/>
                  </a:lnTo>
                  <a:cubicBezTo>
                    <a:pt x="68" y="672"/>
                    <a:pt x="1" y="831"/>
                    <a:pt x="1" y="999"/>
                  </a:cubicBezTo>
                  <a:lnTo>
                    <a:pt x="1" y="9725"/>
                  </a:lnTo>
                  <a:cubicBezTo>
                    <a:pt x="1" y="10048"/>
                    <a:pt x="262" y="10308"/>
                    <a:pt x="583" y="10308"/>
                  </a:cubicBezTo>
                  <a:lnTo>
                    <a:pt x="1322" y="10308"/>
                  </a:lnTo>
                  <a:cubicBezTo>
                    <a:pt x="999" y="10308"/>
                    <a:pt x="740" y="10048"/>
                    <a:pt x="740" y="9725"/>
                  </a:cubicBezTo>
                  <a:lnTo>
                    <a:pt x="7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0"/>
            <p:cNvSpPr/>
            <p:nvPr/>
          </p:nvSpPr>
          <p:spPr>
            <a:xfrm>
              <a:off x="3966478" y="4710988"/>
              <a:ext cx="102390" cy="392652"/>
            </a:xfrm>
            <a:custGeom>
              <a:rect b="b" l="l" r="r" t="t"/>
              <a:pathLst>
                <a:path extrusionOk="0" h="10707" w="2792">
                  <a:moveTo>
                    <a:pt x="1397" y="0"/>
                  </a:moveTo>
                  <a:cubicBezTo>
                    <a:pt x="1236" y="0"/>
                    <a:pt x="1076" y="62"/>
                    <a:pt x="953" y="185"/>
                  </a:cubicBezTo>
                  <a:lnTo>
                    <a:pt x="185" y="953"/>
                  </a:lnTo>
                  <a:cubicBezTo>
                    <a:pt x="65" y="1073"/>
                    <a:pt x="0" y="1233"/>
                    <a:pt x="0" y="1398"/>
                  </a:cubicBezTo>
                  <a:lnTo>
                    <a:pt x="0" y="10124"/>
                  </a:lnTo>
                  <a:cubicBezTo>
                    <a:pt x="0" y="10447"/>
                    <a:pt x="262" y="10707"/>
                    <a:pt x="583" y="10707"/>
                  </a:cubicBezTo>
                  <a:lnTo>
                    <a:pt x="2209" y="10707"/>
                  </a:lnTo>
                  <a:cubicBezTo>
                    <a:pt x="2530" y="10707"/>
                    <a:pt x="2792" y="10447"/>
                    <a:pt x="2792" y="10124"/>
                  </a:cubicBezTo>
                  <a:lnTo>
                    <a:pt x="2792" y="1398"/>
                  </a:lnTo>
                  <a:cubicBezTo>
                    <a:pt x="2792" y="1230"/>
                    <a:pt x="2725" y="1071"/>
                    <a:pt x="2606" y="953"/>
                  </a:cubicBezTo>
                  <a:lnTo>
                    <a:pt x="1839" y="185"/>
                  </a:lnTo>
                  <a:cubicBezTo>
                    <a:pt x="1717" y="62"/>
                    <a:pt x="1557"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0"/>
            <p:cNvSpPr/>
            <p:nvPr/>
          </p:nvSpPr>
          <p:spPr>
            <a:xfrm>
              <a:off x="3861448" y="4787010"/>
              <a:ext cx="23140" cy="23067"/>
            </a:xfrm>
            <a:custGeom>
              <a:rect b="b" l="l" r="r" t="t"/>
              <a:pathLst>
                <a:path extrusionOk="0" h="629" w="631">
                  <a:moveTo>
                    <a:pt x="316" y="0"/>
                  </a:moveTo>
                  <a:cubicBezTo>
                    <a:pt x="142" y="0"/>
                    <a:pt x="1" y="140"/>
                    <a:pt x="1" y="315"/>
                  </a:cubicBezTo>
                  <a:cubicBezTo>
                    <a:pt x="1" y="489"/>
                    <a:pt x="142" y="629"/>
                    <a:pt x="316" y="629"/>
                  </a:cubicBezTo>
                  <a:cubicBezTo>
                    <a:pt x="489" y="629"/>
                    <a:pt x="631" y="489"/>
                    <a:pt x="631" y="315"/>
                  </a:cubicBezTo>
                  <a:cubicBezTo>
                    <a:pt x="631" y="140"/>
                    <a:pt x="489" y="0"/>
                    <a:pt x="3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0"/>
            <p:cNvSpPr/>
            <p:nvPr/>
          </p:nvSpPr>
          <p:spPr>
            <a:xfrm>
              <a:off x="3716885" y="4787010"/>
              <a:ext cx="23140" cy="23067"/>
            </a:xfrm>
            <a:custGeom>
              <a:rect b="b" l="l" r="r" t="t"/>
              <a:pathLst>
                <a:path extrusionOk="0" h="629" w="631">
                  <a:moveTo>
                    <a:pt x="315" y="0"/>
                  </a:moveTo>
                  <a:cubicBezTo>
                    <a:pt x="141" y="0"/>
                    <a:pt x="0" y="140"/>
                    <a:pt x="0" y="315"/>
                  </a:cubicBezTo>
                  <a:cubicBezTo>
                    <a:pt x="0" y="489"/>
                    <a:pt x="141" y="629"/>
                    <a:pt x="315" y="629"/>
                  </a:cubicBezTo>
                  <a:cubicBezTo>
                    <a:pt x="489" y="629"/>
                    <a:pt x="630" y="489"/>
                    <a:pt x="630" y="315"/>
                  </a:cubicBezTo>
                  <a:cubicBezTo>
                    <a:pt x="630" y="140"/>
                    <a:pt x="489" y="0"/>
                    <a:pt x="3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0"/>
            <p:cNvSpPr/>
            <p:nvPr/>
          </p:nvSpPr>
          <p:spPr>
            <a:xfrm>
              <a:off x="4006011" y="4787010"/>
              <a:ext cx="23177" cy="23067"/>
            </a:xfrm>
            <a:custGeom>
              <a:rect b="b" l="l" r="r" t="t"/>
              <a:pathLst>
                <a:path extrusionOk="0" h="629" w="632">
                  <a:moveTo>
                    <a:pt x="316" y="0"/>
                  </a:moveTo>
                  <a:cubicBezTo>
                    <a:pt x="142" y="0"/>
                    <a:pt x="1" y="140"/>
                    <a:pt x="1" y="315"/>
                  </a:cubicBezTo>
                  <a:cubicBezTo>
                    <a:pt x="1" y="489"/>
                    <a:pt x="142" y="629"/>
                    <a:pt x="316" y="629"/>
                  </a:cubicBezTo>
                  <a:cubicBezTo>
                    <a:pt x="490" y="629"/>
                    <a:pt x="631" y="489"/>
                    <a:pt x="631" y="315"/>
                  </a:cubicBezTo>
                  <a:cubicBezTo>
                    <a:pt x="631" y="140"/>
                    <a:pt x="490" y="0"/>
                    <a:pt x="3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0"/>
            <p:cNvSpPr/>
            <p:nvPr/>
          </p:nvSpPr>
          <p:spPr>
            <a:xfrm>
              <a:off x="3861448" y="5017827"/>
              <a:ext cx="23140" cy="23140"/>
            </a:xfrm>
            <a:custGeom>
              <a:rect b="b" l="l" r="r" t="t"/>
              <a:pathLst>
                <a:path extrusionOk="0" h="631" w="631">
                  <a:moveTo>
                    <a:pt x="316" y="1"/>
                  </a:moveTo>
                  <a:cubicBezTo>
                    <a:pt x="142" y="1"/>
                    <a:pt x="1" y="142"/>
                    <a:pt x="1" y="316"/>
                  </a:cubicBezTo>
                  <a:cubicBezTo>
                    <a:pt x="1" y="490"/>
                    <a:pt x="142" y="631"/>
                    <a:pt x="316" y="631"/>
                  </a:cubicBezTo>
                  <a:cubicBezTo>
                    <a:pt x="489" y="631"/>
                    <a:pt x="631" y="490"/>
                    <a:pt x="631" y="316"/>
                  </a:cubicBezTo>
                  <a:cubicBezTo>
                    <a:pt x="631" y="142"/>
                    <a:pt x="489" y="1"/>
                    <a:pt x="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0"/>
            <p:cNvSpPr/>
            <p:nvPr/>
          </p:nvSpPr>
          <p:spPr>
            <a:xfrm>
              <a:off x="3716885" y="5017827"/>
              <a:ext cx="23140" cy="23140"/>
            </a:xfrm>
            <a:custGeom>
              <a:rect b="b" l="l" r="r" t="t"/>
              <a:pathLst>
                <a:path extrusionOk="0" h="631" w="631">
                  <a:moveTo>
                    <a:pt x="315" y="1"/>
                  </a:moveTo>
                  <a:cubicBezTo>
                    <a:pt x="141" y="1"/>
                    <a:pt x="0" y="142"/>
                    <a:pt x="0" y="316"/>
                  </a:cubicBezTo>
                  <a:cubicBezTo>
                    <a:pt x="0" y="490"/>
                    <a:pt x="141" y="631"/>
                    <a:pt x="315" y="631"/>
                  </a:cubicBezTo>
                  <a:cubicBezTo>
                    <a:pt x="489" y="631"/>
                    <a:pt x="630" y="490"/>
                    <a:pt x="630" y="316"/>
                  </a:cubicBezTo>
                  <a:cubicBezTo>
                    <a:pt x="630" y="142"/>
                    <a:pt x="489" y="1"/>
                    <a:pt x="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0"/>
            <p:cNvSpPr/>
            <p:nvPr/>
          </p:nvSpPr>
          <p:spPr>
            <a:xfrm>
              <a:off x="4006011" y="5017827"/>
              <a:ext cx="23177" cy="23140"/>
            </a:xfrm>
            <a:custGeom>
              <a:rect b="b" l="l" r="r" t="t"/>
              <a:pathLst>
                <a:path extrusionOk="0" h="631" w="632">
                  <a:moveTo>
                    <a:pt x="316" y="1"/>
                  </a:moveTo>
                  <a:cubicBezTo>
                    <a:pt x="142" y="1"/>
                    <a:pt x="1" y="142"/>
                    <a:pt x="1" y="316"/>
                  </a:cubicBezTo>
                  <a:cubicBezTo>
                    <a:pt x="1" y="490"/>
                    <a:pt x="142" y="631"/>
                    <a:pt x="316" y="631"/>
                  </a:cubicBezTo>
                  <a:cubicBezTo>
                    <a:pt x="490" y="631"/>
                    <a:pt x="631" y="490"/>
                    <a:pt x="631" y="316"/>
                  </a:cubicBezTo>
                  <a:cubicBezTo>
                    <a:pt x="631" y="142"/>
                    <a:pt x="490" y="1"/>
                    <a:pt x="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0"/>
            <p:cNvSpPr/>
            <p:nvPr/>
          </p:nvSpPr>
          <p:spPr>
            <a:xfrm>
              <a:off x="3966478" y="4725621"/>
              <a:ext cx="48481" cy="378020"/>
            </a:xfrm>
            <a:custGeom>
              <a:rect b="b" l="l" r="r" t="t"/>
              <a:pathLst>
                <a:path extrusionOk="0" h="10308" w="1322">
                  <a:moveTo>
                    <a:pt x="739" y="0"/>
                  </a:moveTo>
                  <a:lnTo>
                    <a:pt x="185" y="554"/>
                  </a:lnTo>
                  <a:cubicBezTo>
                    <a:pt x="67" y="672"/>
                    <a:pt x="0" y="831"/>
                    <a:pt x="0" y="999"/>
                  </a:cubicBezTo>
                  <a:lnTo>
                    <a:pt x="0" y="9725"/>
                  </a:lnTo>
                  <a:cubicBezTo>
                    <a:pt x="0" y="10048"/>
                    <a:pt x="262" y="10308"/>
                    <a:pt x="583" y="10308"/>
                  </a:cubicBezTo>
                  <a:lnTo>
                    <a:pt x="1321" y="10308"/>
                  </a:lnTo>
                  <a:cubicBezTo>
                    <a:pt x="999" y="10308"/>
                    <a:pt x="739" y="10048"/>
                    <a:pt x="739" y="9725"/>
                  </a:cubicBezTo>
                  <a:lnTo>
                    <a:pt x="7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0"/>
            <p:cNvSpPr/>
            <p:nvPr/>
          </p:nvSpPr>
          <p:spPr>
            <a:xfrm>
              <a:off x="3744793" y="4889290"/>
              <a:ext cx="13569" cy="31465"/>
            </a:xfrm>
            <a:custGeom>
              <a:rect b="b" l="l" r="r" t="t"/>
              <a:pathLst>
                <a:path extrusionOk="0" h="858" w="370">
                  <a:moveTo>
                    <a:pt x="184" y="1"/>
                  </a:moveTo>
                  <a:cubicBezTo>
                    <a:pt x="85" y="1"/>
                    <a:pt x="1" y="81"/>
                    <a:pt x="1" y="184"/>
                  </a:cubicBezTo>
                  <a:lnTo>
                    <a:pt x="1" y="673"/>
                  </a:lnTo>
                  <a:cubicBezTo>
                    <a:pt x="1" y="774"/>
                    <a:pt x="83" y="858"/>
                    <a:pt x="184" y="858"/>
                  </a:cubicBezTo>
                  <a:cubicBezTo>
                    <a:pt x="287" y="858"/>
                    <a:pt x="369" y="776"/>
                    <a:pt x="369" y="673"/>
                  </a:cubicBezTo>
                  <a:lnTo>
                    <a:pt x="369" y="184"/>
                  </a:lnTo>
                  <a:cubicBezTo>
                    <a:pt x="369"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0"/>
            <p:cNvSpPr/>
            <p:nvPr/>
          </p:nvSpPr>
          <p:spPr>
            <a:xfrm>
              <a:off x="3987822" y="4889290"/>
              <a:ext cx="13569" cy="31465"/>
            </a:xfrm>
            <a:custGeom>
              <a:rect b="b" l="l" r="r" t="t"/>
              <a:pathLst>
                <a:path extrusionOk="0" h="858" w="370">
                  <a:moveTo>
                    <a:pt x="186" y="1"/>
                  </a:moveTo>
                  <a:cubicBezTo>
                    <a:pt x="85" y="1"/>
                    <a:pt x="1" y="81"/>
                    <a:pt x="1" y="184"/>
                  </a:cubicBezTo>
                  <a:lnTo>
                    <a:pt x="1" y="673"/>
                  </a:lnTo>
                  <a:cubicBezTo>
                    <a:pt x="1" y="774"/>
                    <a:pt x="83" y="858"/>
                    <a:pt x="186" y="858"/>
                  </a:cubicBezTo>
                  <a:cubicBezTo>
                    <a:pt x="285" y="858"/>
                    <a:pt x="369" y="776"/>
                    <a:pt x="369" y="673"/>
                  </a:cubicBezTo>
                  <a:lnTo>
                    <a:pt x="369" y="184"/>
                  </a:lnTo>
                  <a:cubicBezTo>
                    <a:pt x="369" y="85"/>
                    <a:pt x="285"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0"/>
            <p:cNvSpPr/>
            <p:nvPr/>
          </p:nvSpPr>
          <p:spPr>
            <a:xfrm>
              <a:off x="3845496" y="4907333"/>
              <a:ext cx="55119" cy="22737"/>
            </a:xfrm>
            <a:custGeom>
              <a:rect b="b" l="l" r="r" t="t"/>
              <a:pathLst>
                <a:path extrusionOk="0" h="620" w="1503">
                  <a:moveTo>
                    <a:pt x="1296" y="1"/>
                  </a:moveTo>
                  <a:cubicBezTo>
                    <a:pt x="1245" y="1"/>
                    <a:pt x="1194" y="23"/>
                    <a:pt x="1157" y="64"/>
                  </a:cubicBezTo>
                  <a:cubicBezTo>
                    <a:pt x="1054" y="185"/>
                    <a:pt x="907" y="251"/>
                    <a:pt x="751" y="251"/>
                  </a:cubicBezTo>
                  <a:cubicBezTo>
                    <a:pt x="596" y="251"/>
                    <a:pt x="449" y="181"/>
                    <a:pt x="346" y="64"/>
                  </a:cubicBezTo>
                  <a:cubicBezTo>
                    <a:pt x="310" y="23"/>
                    <a:pt x="259" y="2"/>
                    <a:pt x="207" y="2"/>
                  </a:cubicBezTo>
                  <a:cubicBezTo>
                    <a:pt x="164" y="2"/>
                    <a:pt x="121" y="17"/>
                    <a:pt x="86" y="47"/>
                  </a:cubicBezTo>
                  <a:cubicBezTo>
                    <a:pt x="6" y="114"/>
                    <a:pt x="0" y="232"/>
                    <a:pt x="67" y="309"/>
                  </a:cubicBezTo>
                  <a:cubicBezTo>
                    <a:pt x="241" y="505"/>
                    <a:pt x="489" y="620"/>
                    <a:pt x="751" y="620"/>
                  </a:cubicBezTo>
                  <a:cubicBezTo>
                    <a:pt x="1014" y="620"/>
                    <a:pt x="1264" y="505"/>
                    <a:pt x="1434" y="309"/>
                  </a:cubicBezTo>
                  <a:cubicBezTo>
                    <a:pt x="1503" y="232"/>
                    <a:pt x="1493" y="114"/>
                    <a:pt x="1417" y="47"/>
                  </a:cubicBezTo>
                  <a:cubicBezTo>
                    <a:pt x="1382" y="16"/>
                    <a:pt x="1339" y="1"/>
                    <a:pt x="12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4" name="Google Shape;2304;p40"/>
          <p:cNvGrpSpPr/>
          <p:nvPr/>
        </p:nvGrpSpPr>
        <p:grpSpPr>
          <a:xfrm>
            <a:off x="1629843" y="4161884"/>
            <a:ext cx="341568" cy="448138"/>
            <a:chOff x="2725481" y="4683227"/>
            <a:chExt cx="341568" cy="448138"/>
          </a:xfrm>
        </p:grpSpPr>
        <p:sp>
          <p:nvSpPr>
            <p:cNvPr id="2305" name="Google Shape;2305;p40"/>
            <p:cNvSpPr/>
            <p:nvPr/>
          </p:nvSpPr>
          <p:spPr>
            <a:xfrm>
              <a:off x="2784780" y="5058167"/>
              <a:ext cx="223005" cy="73198"/>
            </a:xfrm>
            <a:custGeom>
              <a:rect b="b" l="l" r="r" t="t"/>
              <a:pathLst>
                <a:path extrusionOk="0" h="1996" w="6081">
                  <a:moveTo>
                    <a:pt x="1109" y="1"/>
                  </a:moveTo>
                  <a:cubicBezTo>
                    <a:pt x="1109" y="1"/>
                    <a:pt x="420" y="426"/>
                    <a:pt x="128" y="1249"/>
                  </a:cubicBezTo>
                  <a:cubicBezTo>
                    <a:pt x="0" y="1614"/>
                    <a:pt x="271" y="1996"/>
                    <a:pt x="659" y="1996"/>
                  </a:cubicBezTo>
                  <a:lnTo>
                    <a:pt x="5422" y="1996"/>
                  </a:lnTo>
                  <a:cubicBezTo>
                    <a:pt x="5808" y="1996"/>
                    <a:pt x="6081" y="1614"/>
                    <a:pt x="5951" y="1249"/>
                  </a:cubicBezTo>
                  <a:cubicBezTo>
                    <a:pt x="5661" y="426"/>
                    <a:pt x="4970" y="1"/>
                    <a:pt x="4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0"/>
            <p:cNvSpPr/>
            <p:nvPr/>
          </p:nvSpPr>
          <p:spPr>
            <a:xfrm>
              <a:off x="2784780" y="5058167"/>
              <a:ext cx="67734" cy="73198"/>
            </a:xfrm>
            <a:custGeom>
              <a:rect b="b" l="l" r="r" t="t"/>
              <a:pathLst>
                <a:path extrusionOk="0" h="1996" w="1847">
                  <a:moveTo>
                    <a:pt x="1109" y="1"/>
                  </a:moveTo>
                  <a:cubicBezTo>
                    <a:pt x="1109" y="1"/>
                    <a:pt x="420" y="426"/>
                    <a:pt x="128" y="1249"/>
                  </a:cubicBezTo>
                  <a:cubicBezTo>
                    <a:pt x="0" y="1614"/>
                    <a:pt x="271" y="1996"/>
                    <a:pt x="659" y="1996"/>
                  </a:cubicBezTo>
                  <a:lnTo>
                    <a:pt x="1396" y="1996"/>
                  </a:lnTo>
                  <a:cubicBezTo>
                    <a:pt x="1008" y="1996"/>
                    <a:pt x="737" y="1614"/>
                    <a:pt x="865" y="1249"/>
                  </a:cubicBezTo>
                  <a:cubicBezTo>
                    <a:pt x="1157" y="426"/>
                    <a:pt x="1846" y="1"/>
                    <a:pt x="18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0"/>
            <p:cNvSpPr/>
            <p:nvPr/>
          </p:nvSpPr>
          <p:spPr>
            <a:xfrm>
              <a:off x="2775722" y="4946866"/>
              <a:ext cx="241048" cy="133818"/>
            </a:xfrm>
            <a:custGeom>
              <a:rect b="b" l="l" r="r" t="t"/>
              <a:pathLst>
                <a:path extrusionOk="0" h="3649" w="6573">
                  <a:moveTo>
                    <a:pt x="3287" y="0"/>
                  </a:moveTo>
                  <a:lnTo>
                    <a:pt x="1" y="733"/>
                  </a:lnTo>
                  <a:cubicBezTo>
                    <a:pt x="1" y="733"/>
                    <a:pt x="152" y="3648"/>
                    <a:pt x="3287" y="3648"/>
                  </a:cubicBezTo>
                  <a:cubicBezTo>
                    <a:pt x="6422" y="3648"/>
                    <a:pt x="6572" y="733"/>
                    <a:pt x="6572" y="733"/>
                  </a:cubicBezTo>
                  <a:lnTo>
                    <a:pt x="328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0"/>
            <p:cNvSpPr/>
            <p:nvPr/>
          </p:nvSpPr>
          <p:spPr>
            <a:xfrm>
              <a:off x="2775722" y="4973747"/>
              <a:ext cx="134148" cy="106937"/>
            </a:xfrm>
            <a:custGeom>
              <a:rect b="b" l="l" r="r" t="t"/>
              <a:pathLst>
                <a:path extrusionOk="0" h="2916" w="3658">
                  <a:moveTo>
                    <a:pt x="1" y="0"/>
                  </a:moveTo>
                  <a:lnTo>
                    <a:pt x="1" y="2"/>
                  </a:lnTo>
                  <a:lnTo>
                    <a:pt x="1" y="2"/>
                  </a:lnTo>
                  <a:cubicBezTo>
                    <a:pt x="1" y="1"/>
                    <a:pt x="1" y="0"/>
                    <a:pt x="1" y="0"/>
                  </a:cubicBezTo>
                  <a:close/>
                  <a:moveTo>
                    <a:pt x="1" y="2"/>
                  </a:moveTo>
                  <a:cubicBezTo>
                    <a:pt x="6" y="86"/>
                    <a:pt x="198" y="2915"/>
                    <a:pt x="3287" y="2915"/>
                  </a:cubicBezTo>
                  <a:cubicBezTo>
                    <a:pt x="3416" y="2915"/>
                    <a:pt x="3537" y="2912"/>
                    <a:pt x="3657" y="2902"/>
                  </a:cubicBezTo>
                  <a:cubicBezTo>
                    <a:pt x="879" y="2683"/>
                    <a:pt x="740" y="2"/>
                    <a:pt x="740" y="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0"/>
            <p:cNvSpPr/>
            <p:nvPr/>
          </p:nvSpPr>
          <p:spPr>
            <a:xfrm>
              <a:off x="2751922" y="4717553"/>
              <a:ext cx="288649" cy="229460"/>
            </a:xfrm>
            <a:custGeom>
              <a:rect b="b" l="l" r="r" t="t"/>
              <a:pathLst>
                <a:path extrusionOk="0" h="6257" w="7871">
                  <a:moveTo>
                    <a:pt x="3936" y="0"/>
                  </a:moveTo>
                  <a:lnTo>
                    <a:pt x="1" y="934"/>
                  </a:lnTo>
                  <a:cubicBezTo>
                    <a:pt x="1" y="4294"/>
                    <a:pt x="1001" y="5524"/>
                    <a:pt x="1001" y="5524"/>
                  </a:cubicBezTo>
                  <a:lnTo>
                    <a:pt x="3936" y="6257"/>
                  </a:lnTo>
                  <a:lnTo>
                    <a:pt x="6872" y="5524"/>
                  </a:lnTo>
                  <a:cubicBezTo>
                    <a:pt x="6872" y="5524"/>
                    <a:pt x="7870" y="4296"/>
                    <a:pt x="7870" y="934"/>
                  </a:cubicBezTo>
                  <a:lnTo>
                    <a:pt x="39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0"/>
            <p:cNvSpPr/>
            <p:nvPr/>
          </p:nvSpPr>
          <p:spPr>
            <a:xfrm>
              <a:off x="2751922" y="4751805"/>
              <a:ext cx="63773" cy="168327"/>
            </a:xfrm>
            <a:custGeom>
              <a:rect b="b" l="l" r="r" t="t"/>
              <a:pathLst>
                <a:path extrusionOk="0" h="4590" w="1739">
                  <a:moveTo>
                    <a:pt x="1" y="0"/>
                  </a:moveTo>
                  <a:cubicBezTo>
                    <a:pt x="1" y="3360"/>
                    <a:pt x="1001" y="4590"/>
                    <a:pt x="1001" y="4590"/>
                  </a:cubicBezTo>
                  <a:lnTo>
                    <a:pt x="1738" y="4590"/>
                  </a:lnTo>
                  <a:cubicBezTo>
                    <a:pt x="1738" y="4590"/>
                    <a:pt x="738" y="3362"/>
                    <a:pt x="7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0"/>
            <p:cNvSpPr/>
            <p:nvPr/>
          </p:nvSpPr>
          <p:spPr>
            <a:xfrm>
              <a:off x="2725481" y="4683227"/>
              <a:ext cx="341568" cy="68614"/>
            </a:xfrm>
            <a:custGeom>
              <a:rect b="b" l="l" r="r" t="t"/>
              <a:pathLst>
                <a:path extrusionOk="0" h="1871" w="9314">
                  <a:moveTo>
                    <a:pt x="722" y="1"/>
                  </a:moveTo>
                  <a:cubicBezTo>
                    <a:pt x="323" y="1"/>
                    <a:pt x="0" y="324"/>
                    <a:pt x="0" y="723"/>
                  </a:cubicBezTo>
                  <a:lnTo>
                    <a:pt x="0" y="1150"/>
                  </a:lnTo>
                  <a:cubicBezTo>
                    <a:pt x="0" y="1547"/>
                    <a:pt x="323" y="1870"/>
                    <a:pt x="722" y="1870"/>
                  </a:cubicBezTo>
                  <a:lnTo>
                    <a:pt x="8591" y="1870"/>
                  </a:lnTo>
                  <a:cubicBezTo>
                    <a:pt x="8990" y="1870"/>
                    <a:pt x="9313" y="1547"/>
                    <a:pt x="9313" y="1150"/>
                  </a:cubicBezTo>
                  <a:lnTo>
                    <a:pt x="9313" y="723"/>
                  </a:lnTo>
                  <a:cubicBezTo>
                    <a:pt x="9313" y="326"/>
                    <a:pt x="8990" y="1"/>
                    <a:pt x="8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0"/>
            <p:cNvSpPr/>
            <p:nvPr/>
          </p:nvSpPr>
          <p:spPr>
            <a:xfrm>
              <a:off x="2725481" y="4683227"/>
              <a:ext cx="53505" cy="68614"/>
            </a:xfrm>
            <a:custGeom>
              <a:rect b="b" l="l" r="r" t="t"/>
              <a:pathLst>
                <a:path extrusionOk="0" h="1871" w="1459">
                  <a:moveTo>
                    <a:pt x="722" y="1"/>
                  </a:moveTo>
                  <a:cubicBezTo>
                    <a:pt x="323" y="1"/>
                    <a:pt x="0" y="324"/>
                    <a:pt x="0" y="723"/>
                  </a:cubicBezTo>
                  <a:lnTo>
                    <a:pt x="0" y="1150"/>
                  </a:lnTo>
                  <a:cubicBezTo>
                    <a:pt x="0" y="1547"/>
                    <a:pt x="323" y="1870"/>
                    <a:pt x="722" y="1870"/>
                  </a:cubicBezTo>
                  <a:lnTo>
                    <a:pt x="1459" y="1870"/>
                  </a:lnTo>
                  <a:cubicBezTo>
                    <a:pt x="1060" y="1870"/>
                    <a:pt x="739" y="1547"/>
                    <a:pt x="739" y="1150"/>
                  </a:cubicBezTo>
                  <a:lnTo>
                    <a:pt x="739" y="723"/>
                  </a:lnTo>
                  <a:cubicBezTo>
                    <a:pt x="739" y="324"/>
                    <a:pt x="1060" y="1"/>
                    <a:pt x="1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0"/>
            <p:cNvSpPr/>
            <p:nvPr/>
          </p:nvSpPr>
          <p:spPr>
            <a:xfrm>
              <a:off x="2751848" y="4920095"/>
              <a:ext cx="288869" cy="53762"/>
            </a:xfrm>
            <a:custGeom>
              <a:rect b="b" l="l" r="r" t="t"/>
              <a:pathLst>
                <a:path extrusionOk="0" h="1466" w="7877">
                  <a:moveTo>
                    <a:pt x="1003" y="1"/>
                  </a:moveTo>
                  <a:cubicBezTo>
                    <a:pt x="1003" y="1"/>
                    <a:pt x="488" y="176"/>
                    <a:pt x="196" y="692"/>
                  </a:cubicBezTo>
                  <a:cubicBezTo>
                    <a:pt x="1" y="1039"/>
                    <a:pt x="255" y="1465"/>
                    <a:pt x="652" y="1465"/>
                  </a:cubicBezTo>
                  <a:lnTo>
                    <a:pt x="7223" y="1465"/>
                  </a:lnTo>
                  <a:cubicBezTo>
                    <a:pt x="7620" y="1465"/>
                    <a:pt x="7876" y="1039"/>
                    <a:pt x="7680" y="692"/>
                  </a:cubicBezTo>
                  <a:cubicBezTo>
                    <a:pt x="7389" y="176"/>
                    <a:pt x="6872" y="1"/>
                    <a:pt x="6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0"/>
            <p:cNvSpPr/>
            <p:nvPr/>
          </p:nvSpPr>
          <p:spPr>
            <a:xfrm>
              <a:off x="2751848" y="4920022"/>
              <a:ext cx="63847" cy="53762"/>
            </a:xfrm>
            <a:custGeom>
              <a:rect b="b" l="l" r="r" t="t"/>
              <a:pathLst>
                <a:path extrusionOk="0" h="1466" w="1741">
                  <a:moveTo>
                    <a:pt x="1003" y="1"/>
                  </a:moveTo>
                  <a:cubicBezTo>
                    <a:pt x="1003" y="1"/>
                    <a:pt x="488" y="176"/>
                    <a:pt x="196" y="692"/>
                  </a:cubicBezTo>
                  <a:cubicBezTo>
                    <a:pt x="1" y="1037"/>
                    <a:pt x="255" y="1465"/>
                    <a:pt x="652" y="1465"/>
                  </a:cubicBezTo>
                  <a:lnTo>
                    <a:pt x="1389" y="1465"/>
                  </a:lnTo>
                  <a:cubicBezTo>
                    <a:pt x="994" y="1465"/>
                    <a:pt x="738" y="1037"/>
                    <a:pt x="933" y="692"/>
                  </a:cubicBezTo>
                  <a:cubicBezTo>
                    <a:pt x="1225" y="176"/>
                    <a:pt x="1740" y="1"/>
                    <a:pt x="17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0"/>
            <p:cNvSpPr/>
            <p:nvPr/>
          </p:nvSpPr>
          <p:spPr>
            <a:xfrm>
              <a:off x="2818739" y="4847630"/>
              <a:ext cx="13532" cy="27064"/>
            </a:xfrm>
            <a:custGeom>
              <a:rect b="b" l="l" r="r" t="t"/>
              <a:pathLst>
                <a:path extrusionOk="0" h="738" w="369">
                  <a:moveTo>
                    <a:pt x="183" y="1"/>
                  </a:moveTo>
                  <a:cubicBezTo>
                    <a:pt x="82" y="1"/>
                    <a:pt x="0" y="81"/>
                    <a:pt x="0" y="184"/>
                  </a:cubicBezTo>
                  <a:lnTo>
                    <a:pt x="0" y="554"/>
                  </a:lnTo>
                  <a:cubicBezTo>
                    <a:pt x="0" y="654"/>
                    <a:pt x="80" y="738"/>
                    <a:pt x="183" y="738"/>
                  </a:cubicBezTo>
                  <a:cubicBezTo>
                    <a:pt x="287" y="738"/>
                    <a:pt x="369" y="657"/>
                    <a:pt x="367" y="554"/>
                  </a:cubicBezTo>
                  <a:lnTo>
                    <a:pt x="367" y="184"/>
                  </a:lnTo>
                  <a:cubicBezTo>
                    <a:pt x="367" y="85"/>
                    <a:pt x="287"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0"/>
            <p:cNvSpPr/>
            <p:nvPr/>
          </p:nvSpPr>
          <p:spPr>
            <a:xfrm>
              <a:off x="2960295" y="4847630"/>
              <a:ext cx="13569" cy="27064"/>
            </a:xfrm>
            <a:custGeom>
              <a:rect b="b" l="l" r="r" t="t"/>
              <a:pathLst>
                <a:path extrusionOk="0" h="738" w="370">
                  <a:moveTo>
                    <a:pt x="184" y="1"/>
                  </a:moveTo>
                  <a:cubicBezTo>
                    <a:pt x="85" y="1"/>
                    <a:pt x="1" y="81"/>
                    <a:pt x="1" y="184"/>
                  </a:cubicBezTo>
                  <a:lnTo>
                    <a:pt x="1" y="554"/>
                  </a:lnTo>
                  <a:cubicBezTo>
                    <a:pt x="1" y="654"/>
                    <a:pt x="83" y="738"/>
                    <a:pt x="184" y="738"/>
                  </a:cubicBezTo>
                  <a:cubicBezTo>
                    <a:pt x="287" y="738"/>
                    <a:pt x="369" y="657"/>
                    <a:pt x="369" y="554"/>
                  </a:cubicBezTo>
                  <a:lnTo>
                    <a:pt x="369" y="184"/>
                  </a:lnTo>
                  <a:cubicBezTo>
                    <a:pt x="369"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0"/>
            <p:cNvSpPr/>
            <p:nvPr/>
          </p:nvSpPr>
          <p:spPr>
            <a:xfrm>
              <a:off x="2870044" y="4860722"/>
              <a:ext cx="52478" cy="22114"/>
            </a:xfrm>
            <a:custGeom>
              <a:rect b="b" l="l" r="r" t="t"/>
              <a:pathLst>
                <a:path extrusionOk="0" h="603" w="1431">
                  <a:moveTo>
                    <a:pt x="1224" y="0"/>
                  </a:moveTo>
                  <a:cubicBezTo>
                    <a:pt x="1173" y="0"/>
                    <a:pt x="1122" y="22"/>
                    <a:pt x="1085" y="64"/>
                  </a:cubicBezTo>
                  <a:cubicBezTo>
                    <a:pt x="991" y="171"/>
                    <a:pt x="856" y="234"/>
                    <a:pt x="715" y="234"/>
                  </a:cubicBezTo>
                  <a:cubicBezTo>
                    <a:pt x="573" y="234"/>
                    <a:pt x="438" y="171"/>
                    <a:pt x="344" y="64"/>
                  </a:cubicBezTo>
                  <a:cubicBezTo>
                    <a:pt x="308" y="22"/>
                    <a:pt x="257" y="1"/>
                    <a:pt x="206" y="1"/>
                  </a:cubicBezTo>
                  <a:cubicBezTo>
                    <a:pt x="163" y="1"/>
                    <a:pt x="120" y="16"/>
                    <a:pt x="85" y="47"/>
                  </a:cubicBezTo>
                  <a:cubicBezTo>
                    <a:pt x="8" y="113"/>
                    <a:pt x="1" y="230"/>
                    <a:pt x="67" y="306"/>
                  </a:cubicBezTo>
                  <a:cubicBezTo>
                    <a:pt x="230" y="495"/>
                    <a:pt x="466" y="602"/>
                    <a:pt x="715" y="602"/>
                  </a:cubicBezTo>
                  <a:cubicBezTo>
                    <a:pt x="963" y="602"/>
                    <a:pt x="1200" y="495"/>
                    <a:pt x="1362" y="306"/>
                  </a:cubicBezTo>
                  <a:cubicBezTo>
                    <a:pt x="1431" y="230"/>
                    <a:pt x="1421" y="113"/>
                    <a:pt x="1345" y="47"/>
                  </a:cubicBezTo>
                  <a:cubicBezTo>
                    <a:pt x="1310" y="15"/>
                    <a:pt x="1267" y="0"/>
                    <a:pt x="12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0"/>
            <p:cNvSpPr/>
            <p:nvPr/>
          </p:nvSpPr>
          <p:spPr>
            <a:xfrm>
              <a:off x="2792628" y="4787010"/>
              <a:ext cx="74922" cy="36562"/>
            </a:xfrm>
            <a:custGeom>
              <a:rect b="b" l="l" r="r" t="t"/>
              <a:pathLst>
                <a:path extrusionOk="0" h="997" w="2043">
                  <a:moveTo>
                    <a:pt x="521" y="0"/>
                  </a:moveTo>
                  <a:cubicBezTo>
                    <a:pt x="250" y="0"/>
                    <a:pt x="19" y="210"/>
                    <a:pt x="10" y="480"/>
                  </a:cubicBezTo>
                  <a:cubicBezTo>
                    <a:pt x="0" y="764"/>
                    <a:pt x="227" y="997"/>
                    <a:pt x="508" y="997"/>
                  </a:cubicBezTo>
                  <a:cubicBezTo>
                    <a:pt x="674" y="997"/>
                    <a:pt x="817" y="919"/>
                    <a:pt x="909" y="795"/>
                  </a:cubicBezTo>
                  <a:lnTo>
                    <a:pt x="1377" y="795"/>
                  </a:lnTo>
                  <a:cubicBezTo>
                    <a:pt x="1652" y="795"/>
                    <a:pt x="1892" y="615"/>
                    <a:pt x="1974" y="354"/>
                  </a:cubicBezTo>
                  <a:lnTo>
                    <a:pt x="2005" y="250"/>
                  </a:lnTo>
                  <a:cubicBezTo>
                    <a:pt x="2043" y="124"/>
                    <a:pt x="1949" y="0"/>
                    <a:pt x="1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9" name="Google Shape;2319;p40"/>
          <p:cNvGrpSpPr/>
          <p:nvPr/>
        </p:nvGrpSpPr>
        <p:grpSpPr>
          <a:xfrm>
            <a:off x="1576517" y="2672277"/>
            <a:ext cx="448211" cy="446524"/>
            <a:chOff x="1695350" y="4684071"/>
            <a:chExt cx="448211" cy="446524"/>
          </a:xfrm>
        </p:grpSpPr>
        <p:sp>
          <p:nvSpPr>
            <p:cNvPr id="2320" name="Google Shape;2320;p40"/>
            <p:cNvSpPr/>
            <p:nvPr/>
          </p:nvSpPr>
          <p:spPr>
            <a:xfrm>
              <a:off x="1975125" y="4684071"/>
              <a:ext cx="137265" cy="238115"/>
            </a:xfrm>
            <a:custGeom>
              <a:rect b="b" l="l" r="r" t="t"/>
              <a:pathLst>
                <a:path extrusionOk="0" h="6493" w="3743">
                  <a:moveTo>
                    <a:pt x="2057" y="1"/>
                  </a:moveTo>
                  <a:cubicBezTo>
                    <a:pt x="1608" y="1"/>
                    <a:pt x="1184" y="177"/>
                    <a:pt x="867" y="493"/>
                  </a:cubicBezTo>
                  <a:lnTo>
                    <a:pt x="1" y="1360"/>
                  </a:lnTo>
                  <a:lnTo>
                    <a:pt x="783" y="2143"/>
                  </a:lnTo>
                  <a:lnTo>
                    <a:pt x="1650" y="1276"/>
                  </a:lnTo>
                  <a:cubicBezTo>
                    <a:pt x="1759" y="1167"/>
                    <a:pt x="1902" y="1108"/>
                    <a:pt x="2057" y="1108"/>
                  </a:cubicBezTo>
                  <a:cubicBezTo>
                    <a:pt x="2376" y="1108"/>
                    <a:pt x="2635" y="1368"/>
                    <a:pt x="2635" y="1685"/>
                  </a:cubicBezTo>
                  <a:lnTo>
                    <a:pt x="2635" y="6492"/>
                  </a:lnTo>
                  <a:lnTo>
                    <a:pt x="3743" y="6492"/>
                  </a:lnTo>
                  <a:lnTo>
                    <a:pt x="3743" y="1685"/>
                  </a:lnTo>
                  <a:cubicBezTo>
                    <a:pt x="3743" y="757"/>
                    <a:pt x="2987" y="1"/>
                    <a:pt x="2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0"/>
            <p:cNvSpPr/>
            <p:nvPr/>
          </p:nvSpPr>
          <p:spPr>
            <a:xfrm>
              <a:off x="1785381" y="5070342"/>
              <a:ext cx="60253" cy="60253"/>
            </a:xfrm>
            <a:custGeom>
              <a:rect b="b" l="l" r="r" t="t"/>
              <a:pathLst>
                <a:path extrusionOk="0" h="1643" w="1643">
                  <a:moveTo>
                    <a:pt x="1" y="1"/>
                  </a:moveTo>
                  <a:lnTo>
                    <a:pt x="1" y="1070"/>
                  </a:lnTo>
                  <a:cubicBezTo>
                    <a:pt x="1" y="1385"/>
                    <a:pt x="257" y="1643"/>
                    <a:pt x="573" y="1643"/>
                  </a:cubicBezTo>
                  <a:lnTo>
                    <a:pt x="1070" y="1643"/>
                  </a:lnTo>
                  <a:cubicBezTo>
                    <a:pt x="1385" y="1643"/>
                    <a:pt x="1643" y="1387"/>
                    <a:pt x="1643" y="1070"/>
                  </a:cubicBezTo>
                  <a:lnTo>
                    <a:pt x="16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0"/>
            <p:cNvSpPr/>
            <p:nvPr/>
          </p:nvSpPr>
          <p:spPr>
            <a:xfrm>
              <a:off x="1785381" y="5070342"/>
              <a:ext cx="43604" cy="60253"/>
            </a:xfrm>
            <a:custGeom>
              <a:rect b="b" l="l" r="r" t="t"/>
              <a:pathLst>
                <a:path extrusionOk="0" h="1643" w="1189">
                  <a:moveTo>
                    <a:pt x="1" y="1"/>
                  </a:moveTo>
                  <a:lnTo>
                    <a:pt x="1" y="1070"/>
                  </a:lnTo>
                  <a:cubicBezTo>
                    <a:pt x="1" y="1385"/>
                    <a:pt x="257" y="1643"/>
                    <a:pt x="573" y="1643"/>
                  </a:cubicBezTo>
                  <a:lnTo>
                    <a:pt x="1070" y="1643"/>
                  </a:lnTo>
                  <a:cubicBezTo>
                    <a:pt x="1110" y="1643"/>
                    <a:pt x="1150" y="1639"/>
                    <a:pt x="1188" y="1631"/>
                  </a:cubicBezTo>
                  <a:cubicBezTo>
                    <a:pt x="934" y="1574"/>
                    <a:pt x="738" y="1345"/>
                    <a:pt x="738" y="1070"/>
                  </a:cubicBezTo>
                  <a:lnTo>
                    <a:pt x="7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0"/>
            <p:cNvSpPr/>
            <p:nvPr/>
          </p:nvSpPr>
          <p:spPr>
            <a:xfrm>
              <a:off x="1993314" y="5070342"/>
              <a:ext cx="60253" cy="60253"/>
            </a:xfrm>
            <a:custGeom>
              <a:rect b="b" l="l" r="r" t="t"/>
              <a:pathLst>
                <a:path extrusionOk="0" h="1643" w="1643">
                  <a:moveTo>
                    <a:pt x="1" y="1"/>
                  </a:moveTo>
                  <a:lnTo>
                    <a:pt x="1" y="1070"/>
                  </a:lnTo>
                  <a:cubicBezTo>
                    <a:pt x="1" y="1387"/>
                    <a:pt x="259" y="1643"/>
                    <a:pt x="574" y="1643"/>
                  </a:cubicBezTo>
                  <a:lnTo>
                    <a:pt x="1070" y="1643"/>
                  </a:lnTo>
                  <a:cubicBezTo>
                    <a:pt x="1387" y="1643"/>
                    <a:pt x="1643" y="1385"/>
                    <a:pt x="1643" y="1070"/>
                  </a:cubicBezTo>
                  <a:lnTo>
                    <a:pt x="16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0"/>
            <p:cNvSpPr/>
            <p:nvPr/>
          </p:nvSpPr>
          <p:spPr>
            <a:xfrm>
              <a:off x="1993314" y="5070342"/>
              <a:ext cx="43604" cy="60253"/>
            </a:xfrm>
            <a:custGeom>
              <a:rect b="b" l="l" r="r" t="t"/>
              <a:pathLst>
                <a:path extrusionOk="0" h="1643" w="1189">
                  <a:moveTo>
                    <a:pt x="1" y="1"/>
                  </a:moveTo>
                  <a:lnTo>
                    <a:pt x="1" y="1070"/>
                  </a:lnTo>
                  <a:cubicBezTo>
                    <a:pt x="1" y="1385"/>
                    <a:pt x="255" y="1643"/>
                    <a:pt x="574" y="1643"/>
                  </a:cubicBezTo>
                  <a:lnTo>
                    <a:pt x="1070" y="1643"/>
                  </a:lnTo>
                  <a:cubicBezTo>
                    <a:pt x="1110" y="1643"/>
                    <a:pt x="1150" y="1639"/>
                    <a:pt x="1188" y="1631"/>
                  </a:cubicBezTo>
                  <a:cubicBezTo>
                    <a:pt x="931" y="1574"/>
                    <a:pt x="738" y="1345"/>
                    <a:pt x="738" y="1070"/>
                  </a:cubicBezTo>
                  <a:lnTo>
                    <a:pt x="7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0"/>
            <p:cNvSpPr/>
            <p:nvPr/>
          </p:nvSpPr>
          <p:spPr>
            <a:xfrm>
              <a:off x="1724762" y="4936011"/>
              <a:ext cx="389535" cy="158829"/>
            </a:xfrm>
            <a:custGeom>
              <a:rect b="b" l="l" r="r" t="t"/>
              <a:pathLst>
                <a:path extrusionOk="0" h="4331" w="10622">
                  <a:moveTo>
                    <a:pt x="5310" y="0"/>
                  </a:moveTo>
                  <a:lnTo>
                    <a:pt x="0" y="800"/>
                  </a:lnTo>
                  <a:lnTo>
                    <a:pt x="817" y="3131"/>
                  </a:lnTo>
                  <a:cubicBezTo>
                    <a:pt x="1071" y="3851"/>
                    <a:pt x="1747" y="4330"/>
                    <a:pt x="2507" y="4330"/>
                  </a:cubicBezTo>
                  <a:lnTo>
                    <a:pt x="8114" y="4330"/>
                  </a:lnTo>
                  <a:cubicBezTo>
                    <a:pt x="8874" y="4330"/>
                    <a:pt x="9550" y="3849"/>
                    <a:pt x="9804" y="3131"/>
                  </a:cubicBezTo>
                  <a:lnTo>
                    <a:pt x="10621" y="800"/>
                  </a:lnTo>
                  <a:lnTo>
                    <a:pt x="53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0"/>
            <p:cNvSpPr/>
            <p:nvPr/>
          </p:nvSpPr>
          <p:spPr>
            <a:xfrm>
              <a:off x="1724762" y="4965349"/>
              <a:ext cx="119039" cy="129491"/>
            </a:xfrm>
            <a:custGeom>
              <a:rect b="b" l="l" r="r" t="t"/>
              <a:pathLst>
                <a:path extrusionOk="0" h="3531" w="3246">
                  <a:moveTo>
                    <a:pt x="0" y="0"/>
                  </a:moveTo>
                  <a:lnTo>
                    <a:pt x="817" y="2331"/>
                  </a:lnTo>
                  <a:cubicBezTo>
                    <a:pt x="1071" y="3051"/>
                    <a:pt x="1747" y="3530"/>
                    <a:pt x="2507" y="3530"/>
                  </a:cubicBezTo>
                  <a:lnTo>
                    <a:pt x="3246" y="3530"/>
                  </a:lnTo>
                  <a:cubicBezTo>
                    <a:pt x="2484" y="3530"/>
                    <a:pt x="1808" y="3049"/>
                    <a:pt x="1556" y="2331"/>
                  </a:cubicBezTo>
                  <a:lnTo>
                    <a:pt x="7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0"/>
            <p:cNvSpPr/>
            <p:nvPr/>
          </p:nvSpPr>
          <p:spPr>
            <a:xfrm>
              <a:off x="2071757" y="4879645"/>
              <a:ext cx="40633" cy="42540"/>
            </a:xfrm>
            <a:custGeom>
              <a:rect b="b" l="l" r="r" t="t"/>
              <a:pathLst>
                <a:path extrusionOk="0" h="1160" w="1108">
                  <a:moveTo>
                    <a:pt x="0" y="0"/>
                  </a:moveTo>
                  <a:lnTo>
                    <a:pt x="0" y="1159"/>
                  </a:lnTo>
                  <a:lnTo>
                    <a:pt x="1108" y="1159"/>
                  </a:lnTo>
                  <a:lnTo>
                    <a:pt x="110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0"/>
            <p:cNvSpPr/>
            <p:nvPr/>
          </p:nvSpPr>
          <p:spPr>
            <a:xfrm>
              <a:off x="1695350" y="4906746"/>
              <a:ext cx="448211" cy="58639"/>
            </a:xfrm>
            <a:custGeom>
              <a:rect b="b" l="l" r="r" t="t"/>
              <a:pathLst>
                <a:path extrusionOk="0" h="1599" w="12222">
                  <a:moveTo>
                    <a:pt x="799" y="0"/>
                  </a:moveTo>
                  <a:cubicBezTo>
                    <a:pt x="358" y="0"/>
                    <a:pt x="0" y="357"/>
                    <a:pt x="0" y="798"/>
                  </a:cubicBezTo>
                  <a:cubicBezTo>
                    <a:pt x="0" y="1241"/>
                    <a:pt x="358" y="1598"/>
                    <a:pt x="799" y="1598"/>
                  </a:cubicBezTo>
                  <a:lnTo>
                    <a:pt x="11421" y="1598"/>
                  </a:lnTo>
                  <a:cubicBezTo>
                    <a:pt x="11862" y="1598"/>
                    <a:pt x="12221" y="1241"/>
                    <a:pt x="12221" y="798"/>
                  </a:cubicBezTo>
                  <a:cubicBezTo>
                    <a:pt x="12221" y="357"/>
                    <a:pt x="11862" y="0"/>
                    <a:pt x="11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0"/>
            <p:cNvSpPr/>
            <p:nvPr/>
          </p:nvSpPr>
          <p:spPr>
            <a:xfrm>
              <a:off x="1695424" y="4906746"/>
              <a:ext cx="56402" cy="58639"/>
            </a:xfrm>
            <a:custGeom>
              <a:rect b="b" l="l" r="r" t="t"/>
              <a:pathLst>
                <a:path extrusionOk="0" h="1599" w="1538">
                  <a:moveTo>
                    <a:pt x="800" y="0"/>
                  </a:moveTo>
                  <a:cubicBezTo>
                    <a:pt x="357" y="0"/>
                    <a:pt x="0" y="357"/>
                    <a:pt x="0" y="798"/>
                  </a:cubicBezTo>
                  <a:cubicBezTo>
                    <a:pt x="0" y="1241"/>
                    <a:pt x="357" y="1598"/>
                    <a:pt x="800" y="1598"/>
                  </a:cubicBezTo>
                  <a:lnTo>
                    <a:pt x="1537" y="1598"/>
                  </a:lnTo>
                  <a:cubicBezTo>
                    <a:pt x="1096" y="1598"/>
                    <a:pt x="737" y="1241"/>
                    <a:pt x="737" y="798"/>
                  </a:cubicBezTo>
                  <a:cubicBezTo>
                    <a:pt x="737" y="357"/>
                    <a:pt x="1096" y="0"/>
                    <a:pt x="1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0"/>
            <p:cNvSpPr/>
            <p:nvPr/>
          </p:nvSpPr>
          <p:spPr>
            <a:xfrm>
              <a:off x="1793706" y="5011813"/>
              <a:ext cx="67771" cy="54092"/>
            </a:xfrm>
            <a:custGeom>
              <a:rect b="b" l="l" r="r" t="t"/>
              <a:pathLst>
                <a:path extrusionOk="0" h="1475" w="1848">
                  <a:moveTo>
                    <a:pt x="923" y="1"/>
                  </a:moveTo>
                  <a:cubicBezTo>
                    <a:pt x="413" y="1"/>
                    <a:pt x="1" y="331"/>
                    <a:pt x="1" y="738"/>
                  </a:cubicBezTo>
                  <a:cubicBezTo>
                    <a:pt x="1" y="1144"/>
                    <a:pt x="413" y="1475"/>
                    <a:pt x="923" y="1475"/>
                  </a:cubicBezTo>
                  <a:cubicBezTo>
                    <a:pt x="1433" y="1475"/>
                    <a:pt x="1847" y="1144"/>
                    <a:pt x="1847" y="738"/>
                  </a:cubicBezTo>
                  <a:cubicBezTo>
                    <a:pt x="1847" y="331"/>
                    <a:pt x="1433" y="1"/>
                    <a:pt x="9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0"/>
            <p:cNvSpPr/>
            <p:nvPr/>
          </p:nvSpPr>
          <p:spPr>
            <a:xfrm>
              <a:off x="1977435" y="5011813"/>
              <a:ext cx="67807" cy="54092"/>
            </a:xfrm>
            <a:custGeom>
              <a:rect b="b" l="l" r="r" t="t"/>
              <a:pathLst>
                <a:path extrusionOk="0" h="1475" w="1849">
                  <a:moveTo>
                    <a:pt x="925" y="1"/>
                  </a:moveTo>
                  <a:cubicBezTo>
                    <a:pt x="415" y="1"/>
                    <a:pt x="1" y="331"/>
                    <a:pt x="1" y="738"/>
                  </a:cubicBezTo>
                  <a:cubicBezTo>
                    <a:pt x="1" y="1144"/>
                    <a:pt x="415" y="1475"/>
                    <a:pt x="925" y="1475"/>
                  </a:cubicBezTo>
                  <a:cubicBezTo>
                    <a:pt x="1434" y="1475"/>
                    <a:pt x="1849" y="1144"/>
                    <a:pt x="1849" y="738"/>
                  </a:cubicBezTo>
                  <a:cubicBezTo>
                    <a:pt x="1849" y="331"/>
                    <a:pt x="1434" y="1"/>
                    <a:pt x="9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0"/>
            <p:cNvSpPr/>
            <p:nvPr/>
          </p:nvSpPr>
          <p:spPr>
            <a:xfrm>
              <a:off x="1840647" y="4992303"/>
              <a:ext cx="13459" cy="27321"/>
            </a:xfrm>
            <a:custGeom>
              <a:rect b="b" l="l" r="r" t="t"/>
              <a:pathLst>
                <a:path extrusionOk="0" h="745" w="367">
                  <a:moveTo>
                    <a:pt x="183" y="0"/>
                  </a:moveTo>
                  <a:cubicBezTo>
                    <a:pt x="82" y="0"/>
                    <a:pt x="0" y="82"/>
                    <a:pt x="0" y="183"/>
                  </a:cubicBezTo>
                  <a:lnTo>
                    <a:pt x="0" y="561"/>
                  </a:lnTo>
                  <a:cubicBezTo>
                    <a:pt x="0" y="661"/>
                    <a:pt x="80" y="745"/>
                    <a:pt x="183" y="745"/>
                  </a:cubicBezTo>
                  <a:cubicBezTo>
                    <a:pt x="283" y="745"/>
                    <a:pt x="367" y="664"/>
                    <a:pt x="367" y="561"/>
                  </a:cubicBezTo>
                  <a:lnTo>
                    <a:pt x="367" y="183"/>
                  </a:lnTo>
                  <a:cubicBezTo>
                    <a:pt x="367" y="84"/>
                    <a:pt x="283"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0"/>
            <p:cNvSpPr/>
            <p:nvPr/>
          </p:nvSpPr>
          <p:spPr>
            <a:xfrm>
              <a:off x="1984843" y="4992303"/>
              <a:ext cx="13569" cy="27321"/>
            </a:xfrm>
            <a:custGeom>
              <a:rect b="b" l="l" r="r" t="t"/>
              <a:pathLst>
                <a:path extrusionOk="0" h="745" w="370">
                  <a:moveTo>
                    <a:pt x="184" y="0"/>
                  </a:moveTo>
                  <a:cubicBezTo>
                    <a:pt x="83" y="0"/>
                    <a:pt x="1" y="82"/>
                    <a:pt x="1" y="183"/>
                  </a:cubicBezTo>
                  <a:lnTo>
                    <a:pt x="1" y="561"/>
                  </a:lnTo>
                  <a:cubicBezTo>
                    <a:pt x="1" y="661"/>
                    <a:pt x="81" y="745"/>
                    <a:pt x="184" y="745"/>
                  </a:cubicBezTo>
                  <a:cubicBezTo>
                    <a:pt x="287" y="745"/>
                    <a:pt x="369" y="664"/>
                    <a:pt x="367" y="561"/>
                  </a:cubicBezTo>
                  <a:lnTo>
                    <a:pt x="367" y="183"/>
                  </a:lnTo>
                  <a:cubicBezTo>
                    <a:pt x="367" y="84"/>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0"/>
            <p:cNvSpPr/>
            <p:nvPr/>
          </p:nvSpPr>
          <p:spPr>
            <a:xfrm>
              <a:off x="1892868" y="5005652"/>
              <a:ext cx="53175" cy="22297"/>
            </a:xfrm>
            <a:custGeom>
              <a:rect b="b" l="l" r="r" t="t"/>
              <a:pathLst>
                <a:path extrusionOk="0" h="608" w="1450">
                  <a:moveTo>
                    <a:pt x="1242" y="0"/>
                  </a:moveTo>
                  <a:cubicBezTo>
                    <a:pt x="1190" y="0"/>
                    <a:pt x="1138" y="22"/>
                    <a:pt x="1102" y="64"/>
                  </a:cubicBezTo>
                  <a:cubicBezTo>
                    <a:pt x="1006" y="176"/>
                    <a:pt x="869" y="237"/>
                    <a:pt x="724" y="237"/>
                  </a:cubicBezTo>
                  <a:cubicBezTo>
                    <a:pt x="577" y="237"/>
                    <a:pt x="439" y="173"/>
                    <a:pt x="344" y="64"/>
                  </a:cubicBezTo>
                  <a:cubicBezTo>
                    <a:pt x="308" y="22"/>
                    <a:pt x="256" y="1"/>
                    <a:pt x="205" y="1"/>
                  </a:cubicBezTo>
                  <a:cubicBezTo>
                    <a:pt x="161" y="1"/>
                    <a:pt x="118" y="16"/>
                    <a:pt x="84" y="47"/>
                  </a:cubicBezTo>
                  <a:cubicBezTo>
                    <a:pt x="8" y="113"/>
                    <a:pt x="0" y="230"/>
                    <a:pt x="67" y="306"/>
                  </a:cubicBezTo>
                  <a:cubicBezTo>
                    <a:pt x="233" y="497"/>
                    <a:pt x="472" y="608"/>
                    <a:pt x="726" y="608"/>
                  </a:cubicBezTo>
                  <a:cubicBezTo>
                    <a:pt x="978" y="608"/>
                    <a:pt x="1216" y="497"/>
                    <a:pt x="1379" y="306"/>
                  </a:cubicBezTo>
                  <a:cubicBezTo>
                    <a:pt x="1449" y="230"/>
                    <a:pt x="1440" y="113"/>
                    <a:pt x="1363" y="47"/>
                  </a:cubicBezTo>
                  <a:cubicBezTo>
                    <a:pt x="1329" y="15"/>
                    <a:pt x="1285" y="0"/>
                    <a:pt x="12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0"/>
            <p:cNvSpPr/>
            <p:nvPr/>
          </p:nvSpPr>
          <p:spPr>
            <a:xfrm>
              <a:off x="1893712" y="4711722"/>
              <a:ext cx="138585" cy="132461"/>
            </a:xfrm>
            <a:custGeom>
              <a:rect b="b" l="l" r="r" t="t"/>
              <a:pathLst>
                <a:path extrusionOk="0" h="3612" w="3779">
                  <a:moveTo>
                    <a:pt x="1884" y="0"/>
                  </a:moveTo>
                  <a:cubicBezTo>
                    <a:pt x="1442" y="0"/>
                    <a:pt x="1001" y="169"/>
                    <a:pt x="665" y="507"/>
                  </a:cubicBezTo>
                  <a:lnTo>
                    <a:pt x="0" y="1169"/>
                  </a:lnTo>
                  <a:lnTo>
                    <a:pt x="2442" y="3611"/>
                  </a:lnTo>
                  <a:lnTo>
                    <a:pt x="3106" y="2947"/>
                  </a:lnTo>
                  <a:cubicBezTo>
                    <a:pt x="3778" y="2275"/>
                    <a:pt x="3778" y="1181"/>
                    <a:pt x="3106" y="507"/>
                  </a:cubicBezTo>
                  <a:cubicBezTo>
                    <a:pt x="2768" y="169"/>
                    <a:pt x="2326" y="0"/>
                    <a:pt x="1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0"/>
            <p:cNvSpPr/>
            <p:nvPr/>
          </p:nvSpPr>
          <p:spPr>
            <a:xfrm>
              <a:off x="1893639" y="4711722"/>
              <a:ext cx="122046" cy="60950"/>
            </a:xfrm>
            <a:custGeom>
              <a:rect b="b" l="l" r="r" t="t"/>
              <a:pathLst>
                <a:path extrusionOk="0" h="1662" w="3328">
                  <a:moveTo>
                    <a:pt x="1883" y="0"/>
                  </a:moveTo>
                  <a:cubicBezTo>
                    <a:pt x="1441" y="0"/>
                    <a:pt x="1000" y="169"/>
                    <a:pt x="663" y="507"/>
                  </a:cubicBezTo>
                  <a:lnTo>
                    <a:pt x="0" y="1169"/>
                  </a:lnTo>
                  <a:lnTo>
                    <a:pt x="491" y="1662"/>
                  </a:lnTo>
                  <a:lnTo>
                    <a:pt x="1155" y="998"/>
                  </a:lnTo>
                  <a:cubicBezTo>
                    <a:pt x="1492" y="661"/>
                    <a:pt x="1934" y="492"/>
                    <a:pt x="2376" y="492"/>
                  </a:cubicBezTo>
                  <a:cubicBezTo>
                    <a:pt x="2708" y="492"/>
                    <a:pt x="3040" y="587"/>
                    <a:pt x="3328" y="776"/>
                  </a:cubicBezTo>
                  <a:cubicBezTo>
                    <a:pt x="3265" y="681"/>
                    <a:pt x="3191" y="589"/>
                    <a:pt x="3105" y="507"/>
                  </a:cubicBezTo>
                  <a:cubicBezTo>
                    <a:pt x="2767" y="169"/>
                    <a:pt x="2325" y="0"/>
                    <a:pt x="18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0"/>
            <p:cNvSpPr/>
            <p:nvPr/>
          </p:nvSpPr>
          <p:spPr>
            <a:xfrm>
              <a:off x="1870608" y="4742747"/>
              <a:ext cx="128024" cy="123293"/>
            </a:xfrm>
            <a:custGeom>
              <a:rect b="b" l="l" r="r" t="t"/>
              <a:pathLst>
                <a:path extrusionOk="0" h="3362" w="3491">
                  <a:moveTo>
                    <a:pt x="821" y="1"/>
                  </a:moveTo>
                  <a:cubicBezTo>
                    <a:pt x="570" y="1"/>
                    <a:pt x="319" y="96"/>
                    <a:pt x="128" y="287"/>
                  </a:cubicBezTo>
                  <a:cubicBezTo>
                    <a:pt x="0" y="415"/>
                    <a:pt x="0" y="617"/>
                    <a:pt x="128" y="743"/>
                  </a:cubicBezTo>
                  <a:lnTo>
                    <a:pt x="2650" y="3265"/>
                  </a:lnTo>
                  <a:cubicBezTo>
                    <a:pt x="2713" y="3329"/>
                    <a:pt x="2795" y="3361"/>
                    <a:pt x="2877" y="3361"/>
                  </a:cubicBezTo>
                  <a:cubicBezTo>
                    <a:pt x="2959" y="3361"/>
                    <a:pt x="3041" y="3329"/>
                    <a:pt x="3104" y="3265"/>
                  </a:cubicBezTo>
                  <a:cubicBezTo>
                    <a:pt x="3490" y="2884"/>
                    <a:pt x="3490" y="2261"/>
                    <a:pt x="3104" y="1879"/>
                  </a:cubicBezTo>
                  <a:lnTo>
                    <a:pt x="1514" y="287"/>
                  </a:lnTo>
                  <a:cubicBezTo>
                    <a:pt x="1323" y="96"/>
                    <a:pt x="1072"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0"/>
            <p:cNvSpPr/>
            <p:nvPr/>
          </p:nvSpPr>
          <p:spPr>
            <a:xfrm>
              <a:off x="1870608" y="4742747"/>
              <a:ext cx="73528" cy="45364"/>
            </a:xfrm>
            <a:custGeom>
              <a:rect b="b" l="l" r="r" t="t"/>
              <a:pathLst>
                <a:path extrusionOk="0" h="1237" w="2005">
                  <a:moveTo>
                    <a:pt x="821" y="1"/>
                  </a:moveTo>
                  <a:cubicBezTo>
                    <a:pt x="570" y="1"/>
                    <a:pt x="319" y="96"/>
                    <a:pt x="128" y="287"/>
                  </a:cubicBezTo>
                  <a:cubicBezTo>
                    <a:pt x="0" y="415"/>
                    <a:pt x="0" y="617"/>
                    <a:pt x="128" y="743"/>
                  </a:cubicBezTo>
                  <a:lnTo>
                    <a:pt x="619" y="1236"/>
                  </a:lnTo>
                  <a:cubicBezTo>
                    <a:pt x="495" y="1108"/>
                    <a:pt x="495" y="906"/>
                    <a:pt x="619" y="780"/>
                  </a:cubicBezTo>
                  <a:cubicBezTo>
                    <a:pt x="810" y="589"/>
                    <a:pt x="1061" y="493"/>
                    <a:pt x="1312" y="493"/>
                  </a:cubicBezTo>
                  <a:cubicBezTo>
                    <a:pt x="1563" y="493"/>
                    <a:pt x="1814" y="589"/>
                    <a:pt x="2005" y="780"/>
                  </a:cubicBezTo>
                  <a:lnTo>
                    <a:pt x="1514" y="287"/>
                  </a:lnTo>
                  <a:cubicBezTo>
                    <a:pt x="1323" y="96"/>
                    <a:pt x="1072" y="1"/>
                    <a:pt x="8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9" name="Google Shape;2339;p40"/>
          <p:cNvGrpSpPr/>
          <p:nvPr/>
        </p:nvGrpSpPr>
        <p:grpSpPr>
          <a:xfrm>
            <a:off x="3991614" y="2679452"/>
            <a:ext cx="448211" cy="432149"/>
            <a:chOff x="718652" y="4691295"/>
            <a:chExt cx="448211" cy="432149"/>
          </a:xfrm>
        </p:grpSpPr>
        <p:sp>
          <p:nvSpPr>
            <p:cNvPr id="2340" name="Google Shape;2340;p40"/>
            <p:cNvSpPr/>
            <p:nvPr/>
          </p:nvSpPr>
          <p:spPr>
            <a:xfrm>
              <a:off x="739372" y="4886503"/>
              <a:ext cx="37223" cy="136972"/>
            </a:xfrm>
            <a:custGeom>
              <a:rect b="b" l="l" r="r" t="t"/>
              <a:pathLst>
                <a:path extrusionOk="0" h="3735" w="1015">
                  <a:moveTo>
                    <a:pt x="1" y="0"/>
                  </a:moveTo>
                  <a:lnTo>
                    <a:pt x="1" y="3735"/>
                  </a:lnTo>
                  <a:lnTo>
                    <a:pt x="1014" y="3735"/>
                  </a:lnTo>
                  <a:lnTo>
                    <a:pt x="10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0"/>
            <p:cNvSpPr/>
            <p:nvPr/>
          </p:nvSpPr>
          <p:spPr>
            <a:xfrm>
              <a:off x="881844" y="4808794"/>
              <a:ext cx="37223" cy="119332"/>
            </a:xfrm>
            <a:custGeom>
              <a:rect b="b" l="l" r="r" t="t"/>
              <a:pathLst>
                <a:path extrusionOk="0" h="3254" w="1015">
                  <a:moveTo>
                    <a:pt x="1" y="0"/>
                  </a:moveTo>
                  <a:lnTo>
                    <a:pt x="1" y="3253"/>
                  </a:lnTo>
                  <a:lnTo>
                    <a:pt x="1015" y="3253"/>
                  </a:lnTo>
                  <a:lnTo>
                    <a:pt x="10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0"/>
            <p:cNvSpPr/>
            <p:nvPr/>
          </p:nvSpPr>
          <p:spPr>
            <a:xfrm>
              <a:off x="1024280" y="4713335"/>
              <a:ext cx="37186" cy="119369"/>
            </a:xfrm>
            <a:custGeom>
              <a:rect b="b" l="l" r="r" t="t"/>
              <a:pathLst>
                <a:path extrusionOk="0" h="3255" w="1014">
                  <a:moveTo>
                    <a:pt x="0" y="1"/>
                  </a:moveTo>
                  <a:lnTo>
                    <a:pt x="0" y="3254"/>
                  </a:lnTo>
                  <a:lnTo>
                    <a:pt x="1014" y="3254"/>
                  </a:lnTo>
                  <a:lnTo>
                    <a:pt x="10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0"/>
            <p:cNvSpPr/>
            <p:nvPr/>
          </p:nvSpPr>
          <p:spPr>
            <a:xfrm>
              <a:off x="739298" y="4832668"/>
              <a:ext cx="427345" cy="290776"/>
            </a:xfrm>
            <a:custGeom>
              <a:rect b="b" l="l" r="r" t="t"/>
              <a:pathLst>
                <a:path extrusionOk="0" h="7929" w="11653">
                  <a:moveTo>
                    <a:pt x="9428" y="0"/>
                  </a:moveTo>
                  <a:lnTo>
                    <a:pt x="7771" y="565"/>
                  </a:lnTo>
                  <a:lnTo>
                    <a:pt x="7771" y="2035"/>
                  </a:lnTo>
                  <a:lnTo>
                    <a:pt x="3886" y="3167"/>
                  </a:lnTo>
                  <a:lnTo>
                    <a:pt x="3886" y="4638"/>
                  </a:lnTo>
                  <a:lnTo>
                    <a:pt x="1" y="5768"/>
                  </a:lnTo>
                  <a:lnTo>
                    <a:pt x="1" y="7929"/>
                  </a:lnTo>
                  <a:lnTo>
                    <a:pt x="11652" y="7929"/>
                  </a:lnTo>
                  <a:lnTo>
                    <a:pt x="11652" y="565"/>
                  </a:lnTo>
                  <a:lnTo>
                    <a:pt x="94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0"/>
            <p:cNvSpPr/>
            <p:nvPr/>
          </p:nvSpPr>
          <p:spPr>
            <a:xfrm>
              <a:off x="1003487" y="4811948"/>
              <a:ext cx="163303" cy="41477"/>
            </a:xfrm>
            <a:custGeom>
              <a:rect b="b" l="l" r="r" t="t"/>
              <a:pathLst>
                <a:path extrusionOk="0" h="1131" w="4453">
                  <a:moveTo>
                    <a:pt x="567" y="0"/>
                  </a:moveTo>
                  <a:cubicBezTo>
                    <a:pt x="254" y="0"/>
                    <a:pt x="0" y="252"/>
                    <a:pt x="0" y="565"/>
                  </a:cubicBezTo>
                  <a:cubicBezTo>
                    <a:pt x="0" y="878"/>
                    <a:pt x="254" y="1130"/>
                    <a:pt x="567" y="1130"/>
                  </a:cubicBezTo>
                  <a:lnTo>
                    <a:pt x="4452" y="1130"/>
                  </a:lnTo>
                  <a:lnTo>
                    <a:pt x="44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0"/>
            <p:cNvSpPr/>
            <p:nvPr/>
          </p:nvSpPr>
          <p:spPr>
            <a:xfrm>
              <a:off x="861051" y="4907296"/>
              <a:ext cx="163266" cy="41550"/>
            </a:xfrm>
            <a:custGeom>
              <a:rect b="b" l="l" r="r" t="t"/>
              <a:pathLst>
                <a:path extrusionOk="0" h="1133" w="4452">
                  <a:moveTo>
                    <a:pt x="568" y="0"/>
                  </a:moveTo>
                  <a:cubicBezTo>
                    <a:pt x="255" y="0"/>
                    <a:pt x="1" y="254"/>
                    <a:pt x="1" y="567"/>
                  </a:cubicBezTo>
                  <a:cubicBezTo>
                    <a:pt x="1" y="879"/>
                    <a:pt x="255" y="1132"/>
                    <a:pt x="568" y="1132"/>
                  </a:cubicBezTo>
                  <a:lnTo>
                    <a:pt x="4451" y="1132"/>
                  </a:lnTo>
                  <a:lnTo>
                    <a:pt x="4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0"/>
            <p:cNvSpPr/>
            <p:nvPr/>
          </p:nvSpPr>
          <p:spPr>
            <a:xfrm>
              <a:off x="718652" y="5002718"/>
              <a:ext cx="163229" cy="41477"/>
            </a:xfrm>
            <a:custGeom>
              <a:rect b="b" l="l" r="r" t="t"/>
              <a:pathLst>
                <a:path extrusionOk="0" h="1131" w="4451">
                  <a:moveTo>
                    <a:pt x="566" y="1"/>
                  </a:moveTo>
                  <a:cubicBezTo>
                    <a:pt x="253" y="1"/>
                    <a:pt x="1" y="253"/>
                    <a:pt x="1" y="566"/>
                  </a:cubicBezTo>
                  <a:cubicBezTo>
                    <a:pt x="1" y="879"/>
                    <a:pt x="253" y="1131"/>
                    <a:pt x="566" y="1131"/>
                  </a:cubicBezTo>
                  <a:lnTo>
                    <a:pt x="4451" y="1131"/>
                  </a:lnTo>
                  <a:lnTo>
                    <a:pt x="4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0"/>
            <p:cNvSpPr/>
            <p:nvPr/>
          </p:nvSpPr>
          <p:spPr>
            <a:xfrm>
              <a:off x="912466" y="5017790"/>
              <a:ext cx="61280" cy="48664"/>
            </a:xfrm>
            <a:custGeom>
              <a:rect b="b" l="l" r="r" t="t"/>
              <a:pathLst>
                <a:path extrusionOk="0" h="1327" w="1671">
                  <a:moveTo>
                    <a:pt x="836" y="0"/>
                  </a:moveTo>
                  <a:cubicBezTo>
                    <a:pt x="374" y="0"/>
                    <a:pt x="0" y="296"/>
                    <a:pt x="0" y="662"/>
                  </a:cubicBezTo>
                  <a:cubicBezTo>
                    <a:pt x="0" y="1029"/>
                    <a:pt x="374" y="1327"/>
                    <a:pt x="836" y="1327"/>
                  </a:cubicBezTo>
                  <a:cubicBezTo>
                    <a:pt x="1296" y="1327"/>
                    <a:pt x="1671" y="1029"/>
                    <a:pt x="1671" y="662"/>
                  </a:cubicBezTo>
                  <a:cubicBezTo>
                    <a:pt x="1671" y="296"/>
                    <a:pt x="1296" y="0"/>
                    <a:pt x="8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0"/>
            <p:cNvSpPr/>
            <p:nvPr/>
          </p:nvSpPr>
          <p:spPr>
            <a:xfrm>
              <a:off x="1078372" y="5017790"/>
              <a:ext cx="61316" cy="48664"/>
            </a:xfrm>
            <a:custGeom>
              <a:rect b="b" l="l" r="r" t="t"/>
              <a:pathLst>
                <a:path extrusionOk="0" h="1327" w="1672">
                  <a:moveTo>
                    <a:pt x="837" y="0"/>
                  </a:moveTo>
                  <a:cubicBezTo>
                    <a:pt x="375" y="0"/>
                    <a:pt x="1" y="296"/>
                    <a:pt x="1" y="662"/>
                  </a:cubicBezTo>
                  <a:cubicBezTo>
                    <a:pt x="1" y="1029"/>
                    <a:pt x="375" y="1327"/>
                    <a:pt x="837" y="1327"/>
                  </a:cubicBezTo>
                  <a:cubicBezTo>
                    <a:pt x="1297" y="1327"/>
                    <a:pt x="1671" y="1029"/>
                    <a:pt x="1671" y="662"/>
                  </a:cubicBezTo>
                  <a:cubicBezTo>
                    <a:pt x="1671" y="296"/>
                    <a:pt x="1297"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0"/>
            <p:cNvSpPr/>
            <p:nvPr/>
          </p:nvSpPr>
          <p:spPr>
            <a:xfrm>
              <a:off x="954236" y="4999344"/>
              <a:ext cx="13495" cy="26111"/>
            </a:xfrm>
            <a:custGeom>
              <a:rect b="b" l="l" r="r" t="t"/>
              <a:pathLst>
                <a:path extrusionOk="0" h="712" w="368">
                  <a:moveTo>
                    <a:pt x="184" y="1"/>
                  </a:moveTo>
                  <a:cubicBezTo>
                    <a:pt x="83" y="1"/>
                    <a:pt x="1" y="83"/>
                    <a:pt x="1" y="186"/>
                  </a:cubicBezTo>
                  <a:lnTo>
                    <a:pt x="1" y="526"/>
                  </a:lnTo>
                  <a:cubicBezTo>
                    <a:pt x="1" y="627"/>
                    <a:pt x="81" y="711"/>
                    <a:pt x="184" y="711"/>
                  </a:cubicBezTo>
                  <a:cubicBezTo>
                    <a:pt x="287" y="711"/>
                    <a:pt x="367" y="629"/>
                    <a:pt x="367" y="526"/>
                  </a:cubicBezTo>
                  <a:lnTo>
                    <a:pt x="367" y="186"/>
                  </a:lnTo>
                  <a:cubicBezTo>
                    <a:pt x="367" y="85"/>
                    <a:pt x="283"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0"/>
            <p:cNvSpPr/>
            <p:nvPr/>
          </p:nvSpPr>
          <p:spPr>
            <a:xfrm>
              <a:off x="1084460" y="4999344"/>
              <a:ext cx="13495" cy="26111"/>
            </a:xfrm>
            <a:custGeom>
              <a:rect b="b" l="l" r="r" t="t"/>
              <a:pathLst>
                <a:path extrusionOk="0" h="712" w="368">
                  <a:moveTo>
                    <a:pt x="184" y="1"/>
                  </a:moveTo>
                  <a:cubicBezTo>
                    <a:pt x="83" y="1"/>
                    <a:pt x="1" y="83"/>
                    <a:pt x="1" y="186"/>
                  </a:cubicBezTo>
                  <a:lnTo>
                    <a:pt x="1" y="526"/>
                  </a:lnTo>
                  <a:cubicBezTo>
                    <a:pt x="1" y="627"/>
                    <a:pt x="81" y="711"/>
                    <a:pt x="184" y="711"/>
                  </a:cubicBezTo>
                  <a:cubicBezTo>
                    <a:pt x="287" y="711"/>
                    <a:pt x="368" y="629"/>
                    <a:pt x="368" y="526"/>
                  </a:cubicBezTo>
                  <a:lnTo>
                    <a:pt x="368" y="186"/>
                  </a:lnTo>
                  <a:cubicBezTo>
                    <a:pt x="368" y="85"/>
                    <a:pt x="284"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0"/>
            <p:cNvSpPr/>
            <p:nvPr/>
          </p:nvSpPr>
          <p:spPr>
            <a:xfrm>
              <a:off x="1001360" y="5011409"/>
              <a:ext cx="49471" cy="21453"/>
            </a:xfrm>
            <a:custGeom>
              <a:rect b="b" l="l" r="r" t="t"/>
              <a:pathLst>
                <a:path extrusionOk="0" h="585" w="1349">
                  <a:moveTo>
                    <a:pt x="1142" y="0"/>
                  </a:moveTo>
                  <a:cubicBezTo>
                    <a:pt x="1090" y="0"/>
                    <a:pt x="1039" y="22"/>
                    <a:pt x="1003" y="63"/>
                  </a:cubicBezTo>
                  <a:cubicBezTo>
                    <a:pt x="919" y="159"/>
                    <a:pt x="801" y="214"/>
                    <a:pt x="675" y="214"/>
                  </a:cubicBezTo>
                  <a:cubicBezTo>
                    <a:pt x="549" y="214"/>
                    <a:pt x="428" y="159"/>
                    <a:pt x="344" y="63"/>
                  </a:cubicBezTo>
                  <a:cubicBezTo>
                    <a:pt x="308" y="22"/>
                    <a:pt x="258" y="1"/>
                    <a:pt x="207" y="1"/>
                  </a:cubicBezTo>
                  <a:cubicBezTo>
                    <a:pt x="164" y="1"/>
                    <a:pt x="120" y="16"/>
                    <a:pt x="85" y="48"/>
                  </a:cubicBezTo>
                  <a:cubicBezTo>
                    <a:pt x="8" y="113"/>
                    <a:pt x="1" y="231"/>
                    <a:pt x="68" y="308"/>
                  </a:cubicBezTo>
                  <a:cubicBezTo>
                    <a:pt x="220" y="483"/>
                    <a:pt x="442" y="584"/>
                    <a:pt x="675" y="584"/>
                  </a:cubicBezTo>
                  <a:cubicBezTo>
                    <a:pt x="908" y="584"/>
                    <a:pt x="1127" y="483"/>
                    <a:pt x="1280" y="308"/>
                  </a:cubicBezTo>
                  <a:cubicBezTo>
                    <a:pt x="1349" y="231"/>
                    <a:pt x="1341" y="115"/>
                    <a:pt x="1265" y="48"/>
                  </a:cubicBezTo>
                  <a:cubicBezTo>
                    <a:pt x="1229" y="16"/>
                    <a:pt x="1185" y="0"/>
                    <a:pt x="1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0"/>
            <p:cNvSpPr/>
            <p:nvPr/>
          </p:nvSpPr>
          <p:spPr>
            <a:xfrm>
              <a:off x="1024280" y="4713482"/>
              <a:ext cx="37186" cy="69861"/>
            </a:xfrm>
            <a:custGeom>
              <a:rect b="b" l="l" r="r" t="t"/>
              <a:pathLst>
                <a:path extrusionOk="0" h="1905" w="1014">
                  <a:moveTo>
                    <a:pt x="0" y="1"/>
                  </a:moveTo>
                  <a:lnTo>
                    <a:pt x="0" y="1904"/>
                  </a:lnTo>
                  <a:lnTo>
                    <a:pt x="187" y="1788"/>
                  </a:lnTo>
                  <a:cubicBezTo>
                    <a:pt x="445" y="1627"/>
                    <a:pt x="726" y="1509"/>
                    <a:pt x="1014" y="1435"/>
                  </a:cubicBezTo>
                  <a:lnTo>
                    <a:pt x="10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0"/>
            <p:cNvSpPr/>
            <p:nvPr/>
          </p:nvSpPr>
          <p:spPr>
            <a:xfrm>
              <a:off x="881844" y="4808867"/>
              <a:ext cx="37223" cy="63443"/>
            </a:xfrm>
            <a:custGeom>
              <a:rect b="b" l="l" r="r" t="t"/>
              <a:pathLst>
                <a:path extrusionOk="0" h="1730" w="1015">
                  <a:moveTo>
                    <a:pt x="1" y="0"/>
                  </a:moveTo>
                  <a:lnTo>
                    <a:pt x="1" y="1730"/>
                  </a:lnTo>
                  <a:lnTo>
                    <a:pt x="1015" y="1096"/>
                  </a:lnTo>
                  <a:lnTo>
                    <a:pt x="10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0"/>
            <p:cNvSpPr/>
            <p:nvPr/>
          </p:nvSpPr>
          <p:spPr>
            <a:xfrm>
              <a:off x="739298" y="4886430"/>
              <a:ext cx="37223" cy="54349"/>
            </a:xfrm>
            <a:custGeom>
              <a:rect b="b" l="l" r="r" t="t"/>
              <a:pathLst>
                <a:path extrusionOk="0" h="1482" w="1015">
                  <a:moveTo>
                    <a:pt x="1" y="0"/>
                  </a:moveTo>
                  <a:lnTo>
                    <a:pt x="1" y="1482"/>
                  </a:lnTo>
                  <a:lnTo>
                    <a:pt x="509" y="1482"/>
                  </a:lnTo>
                  <a:cubicBezTo>
                    <a:pt x="682" y="1482"/>
                    <a:pt x="854" y="1448"/>
                    <a:pt x="1014" y="1381"/>
                  </a:cubicBezTo>
                  <a:lnTo>
                    <a:pt x="101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0"/>
            <p:cNvSpPr/>
            <p:nvPr/>
          </p:nvSpPr>
          <p:spPr>
            <a:xfrm>
              <a:off x="718725" y="4691295"/>
              <a:ext cx="448138" cy="222529"/>
            </a:xfrm>
            <a:custGeom>
              <a:rect b="b" l="l" r="r" t="t"/>
              <a:pathLst>
                <a:path extrusionOk="0" h="6068" w="12220">
                  <a:moveTo>
                    <a:pt x="8851" y="1"/>
                  </a:moveTo>
                  <a:cubicBezTo>
                    <a:pt x="8739" y="1"/>
                    <a:pt x="8626" y="31"/>
                    <a:pt x="8531" y="92"/>
                  </a:cubicBezTo>
                  <a:lnTo>
                    <a:pt x="900" y="4859"/>
                  </a:lnTo>
                  <a:lnTo>
                    <a:pt x="604" y="4859"/>
                  </a:lnTo>
                  <a:cubicBezTo>
                    <a:pt x="270" y="4859"/>
                    <a:pt x="0" y="5129"/>
                    <a:pt x="0" y="5463"/>
                  </a:cubicBezTo>
                  <a:cubicBezTo>
                    <a:pt x="0" y="5797"/>
                    <a:pt x="270" y="6068"/>
                    <a:pt x="604" y="6068"/>
                  </a:cubicBezTo>
                  <a:lnTo>
                    <a:pt x="1071" y="6068"/>
                  </a:lnTo>
                  <a:cubicBezTo>
                    <a:pt x="1184" y="6068"/>
                    <a:pt x="1293" y="6034"/>
                    <a:pt x="1392" y="5976"/>
                  </a:cubicBezTo>
                  <a:lnTo>
                    <a:pt x="9023" y="1209"/>
                  </a:lnTo>
                  <a:lnTo>
                    <a:pt x="12219" y="1209"/>
                  </a:lnTo>
                  <a:lnTo>
                    <a:pt x="122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6" name="Google Shape;2356;p40"/>
          <p:cNvSpPr/>
          <p:nvPr/>
        </p:nvSpPr>
        <p:spPr>
          <a:xfrm>
            <a:off x="5945375" y="2037650"/>
            <a:ext cx="4212300" cy="1921800"/>
          </a:xfrm>
          <a:prstGeom prst="roundRect">
            <a:avLst>
              <a:gd fmla="val 13173"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0"/>
          <p:cNvSpPr/>
          <p:nvPr/>
        </p:nvSpPr>
        <p:spPr>
          <a:xfrm>
            <a:off x="6656576" y="1709150"/>
            <a:ext cx="2789909" cy="670101"/>
          </a:xfrm>
          <a:custGeom>
            <a:rect b="b" l="l" r="r" t="t"/>
            <a:pathLst>
              <a:path extrusionOk="0" h="3932" w="12844">
                <a:moveTo>
                  <a:pt x="6764" y="0"/>
                </a:moveTo>
                <a:cubicBezTo>
                  <a:pt x="6693" y="0"/>
                  <a:pt x="6617" y="23"/>
                  <a:pt x="6543" y="77"/>
                </a:cubicBezTo>
                <a:cubicBezTo>
                  <a:pt x="6445" y="149"/>
                  <a:pt x="6409" y="203"/>
                  <a:pt x="6112" y="540"/>
                </a:cubicBezTo>
                <a:cubicBezTo>
                  <a:pt x="6027" y="636"/>
                  <a:pt x="6000" y="673"/>
                  <a:pt x="5992" y="673"/>
                </a:cubicBezTo>
                <a:cubicBezTo>
                  <a:pt x="5983" y="673"/>
                  <a:pt x="5995" y="634"/>
                  <a:pt x="5985" y="578"/>
                </a:cubicBezTo>
                <a:cubicBezTo>
                  <a:pt x="5955" y="415"/>
                  <a:pt x="5812" y="295"/>
                  <a:pt x="5647" y="295"/>
                </a:cubicBezTo>
                <a:cubicBezTo>
                  <a:pt x="5642" y="295"/>
                  <a:pt x="5638" y="295"/>
                  <a:pt x="5633" y="295"/>
                </a:cubicBezTo>
                <a:cubicBezTo>
                  <a:pt x="5453" y="302"/>
                  <a:pt x="5353" y="431"/>
                  <a:pt x="5046" y="768"/>
                </a:cubicBezTo>
                <a:cubicBezTo>
                  <a:pt x="5050" y="591"/>
                  <a:pt x="4914" y="426"/>
                  <a:pt x="4720" y="426"/>
                </a:cubicBezTo>
                <a:cubicBezTo>
                  <a:pt x="4616" y="426"/>
                  <a:pt x="4494" y="474"/>
                  <a:pt x="4368" y="592"/>
                </a:cubicBezTo>
                <a:cubicBezTo>
                  <a:pt x="4337" y="466"/>
                  <a:pt x="4222" y="335"/>
                  <a:pt x="4056" y="335"/>
                </a:cubicBezTo>
                <a:cubicBezTo>
                  <a:pt x="3952" y="335"/>
                  <a:pt x="3827" y="387"/>
                  <a:pt x="3691" y="527"/>
                </a:cubicBezTo>
                <a:cubicBezTo>
                  <a:pt x="3422" y="801"/>
                  <a:pt x="3361" y="891"/>
                  <a:pt x="3334" y="891"/>
                </a:cubicBezTo>
                <a:cubicBezTo>
                  <a:pt x="3312" y="891"/>
                  <a:pt x="3315" y="826"/>
                  <a:pt x="3238" y="754"/>
                </a:cubicBezTo>
                <a:cubicBezTo>
                  <a:pt x="3163" y="683"/>
                  <a:pt x="3087" y="654"/>
                  <a:pt x="3013" y="654"/>
                </a:cubicBezTo>
                <a:cubicBezTo>
                  <a:pt x="2766" y="654"/>
                  <a:pt x="2539" y="972"/>
                  <a:pt x="2427" y="1100"/>
                </a:cubicBezTo>
                <a:cubicBezTo>
                  <a:pt x="2363" y="998"/>
                  <a:pt x="2255" y="942"/>
                  <a:pt x="2143" y="942"/>
                </a:cubicBezTo>
                <a:cubicBezTo>
                  <a:pt x="2110" y="942"/>
                  <a:pt x="2076" y="947"/>
                  <a:pt x="2044" y="957"/>
                </a:cubicBezTo>
                <a:cubicBezTo>
                  <a:pt x="1970" y="982"/>
                  <a:pt x="1919" y="1019"/>
                  <a:pt x="1756" y="1189"/>
                </a:cubicBezTo>
                <a:cubicBezTo>
                  <a:pt x="1699" y="1125"/>
                  <a:pt x="1621" y="1096"/>
                  <a:pt x="1545" y="1096"/>
                </a:cubicBezTo>
                <a:cubicBezTo>
                  <a:pt x="1466" y="1096"/>
                  <a:pt x="1390" y="1128"/>
                  <a:pt x="1342" y="1184"/>
                </a:cubicBezTo>
                <a:cubicBezTo>
                  <a:pt x="1115" y="1458"/>
                  <a:pt x="539" y="2366"/>
                  <a:pt x="355" y="2686"/>
                </a:cubicBezTo>
                <a:cubicBezTo>
                  <a:pt x="101" y="3124"/>
                  <a:pt x="0" y="3240"/>
                  <a:pt x="87" y="3381"/>
                </a:cubicBezTo>
                <a:cubicBezTo>
                  <a:pt x="108" y="3561"/>
                  <a:pt x="259" y="3680"/>
                  <a:pt x="419" y="3680"/>
                </a:cubicBezTo>
                <a:cubicBezTo>
                  <a:pt x="473" y="3680"/>
                  <a:pt x="527" y="3667"/>
                  <a:pt x="578" y="3639"/>
                </a:cubicBezTo>
                <a:cubicBezTo>
                  <a:pt x="653" y="3724"/>
                  <a:pt x="752" y="3753"/>
                  <a:pt x="847" y="3753"/>
                </a:cubicBezTo>
                <a:cubicBezTo>
                  <a:pt x="968" y="3753"/>
                  <a:pt x="1083" y="3706"/>
                  <a:pt x="1135" y="3668"/>
                </a:cubicBezTo>
                <a:cubicBezTo>
                  <a:pt x="1209" y="3615"/>
                  <a:pt x="1228" y="3593"/>
                  <a:pt x="1237" y="3593"/>
                </a:cubicBezTo>
                <a:cubicBezTo>
                  <a:pt x="1251" y="3593"/>
                  <a:pt x="1243" y="3642"/>
                  <a:pt x="1360" y="3705"/>
                </a:cubicBezTo>
                <a:cubicBezTo>
                  <a:pt x="1413" y="3734"/>
                  <a:pt x="1465" y="3748"/>
                  <a:pt x="1518" y="3748"/>
                </a:cubicBezTo>
                <a:cubicBezTo>
                  <a:pt x="1664" y="3748"/>
                  <a:pt x="1814" y="3645"/>
                  <a:pt x="1999" y="3477"/>
                </a:cubicBezTo>
                <a:cubicBezTo>
                  <a:pt x="2057" y="3579"/>
                  <a:pt x="2157" y="3649"/>
                  <a:pt x="2291" y="3649"/>
                </a:cubicBezTo>
                <a:cubicBezTo>
                  <a:pt x="2366" y="3649"/>
                  <a:pt x="2452" y="3627"/>
                  <a:pt x="2548" y="3577"/>
                </a:cubicBezTo>
                <a:cubicBezTo>
                  <a:pt x="2607" y="3546"/>
                  <a:pt x="2625" y="3522"/>
                  <a:pt x="2640" y="3522"/>
                </a:cubicBezTo>
                <a:cubicBezTo>
                  <a:pt x="2658" y="3522"/>
                  <a:pt x="2672" y="3554"/>
                  <a:pt x="2746" y="3647"/>
                </a:cubicBezTo>
                <a:cubicBezTo>
                  <a:pt x="2801" y="3716"/>
                  <a:pt x="2894" y="3768"/>
                  <a:pt x="3001" y="3768"/>
                </a:cubicBezTo>
                <a:cubicBezTo>
                  <a:pt x="3070" y="3768"/>
                  <a:pt x="3145" y="3746"/>
                  <a:pt x="3217" y="3691"/>
                </a:cubicBezTo>
                <a:cubicBezTo>
                  <a:pt x="3310" y="3625"/>
                  <a:pt x="3402" y="3563"/>
                  <a:pt x="3507" y="3483"/>
                </a:cubicBezTo>
                <a:cubicBezTo>
                  <a:pt x="3519" y="3675"/>
                  <a:pt x="3668" y="3806"/>
                  <a:pt x="3876" y="3806"/>
                </a:cubicBezTo>
                <a:cubicBezTo>
                  <a:pt x="4023" y="3806"/>
                  <a:pt x="4200" y="3740"/>
                  <a:pt x="4379" y="3585"/>
                </a:cubicBezTo>
                <a:cubicBezTo>
                  <a:pt x="4405" y="3755"/>
                  <a:pt x="4560" y="3870"/>
                  <a:pt x="4722" y="3870"/>
                </a:cubicBezTo>
                <a:cubicBezTo>
                  <a:pt x="4797" y="3870"/>
                  <a:pt x="4873" y="3845"/>
                  <a:pt x="4939" y="3791"/>
                </a:cubicBezTo>
                <a:cubicBezTo>
                  <a:pt x="4994" y="3744"/>
                  <a:pt x="5052" y="3698"/>
                  <a:pt x="5108" y="3653"/>
                </a:cubicBezTo>
                <a:cubicBezTo>
                  <a:pt x="5211" y="3801"/>
                  <a:pt x="5343" y="3893"/>
                  <a:pt x="5481" y="3893"/>
                </a:cubicBezTo>
                <a:cubicBezTo>
                  <a:pt x="5553" y="3893"/>
                  <a:pt x="5627" y="3868"/>
                  <a:pt x="5699" y="3813"/>
                </a:cubicBezTo>
                <a:cubicBezTo>
                  <a:pt x="5825" y="3716"/>
                  <a:pt x="5957" y="3628"/>
                  <a:pt x="6080" y="3526"/>
                </a:cubicBezTo>
                <a:cubicBezTo>
                  <a:pt x="6262" y="3377"/>
                  <a:pt x="6312" y="3310"/>
                  <a:pt x="6319" y="3310"/>
                </a:cubicBezTo>
                <a:cubicBezTo>
                  <a:pt x="6325" y="3310"/>
                  <a:pt x="6304" y="3353"/>
                  <a:pt x="6301" y="3432"/>
                </a:cubicBezTo>
                <a:cubicBezTo>
                  <a:pt x="6298" y="3538"/>
                  <a:pt x="6279" y="3738"/>
                  <a:pt x="6479" y="3847"/>
                </a:cubicBezTo>
                <a:cubicBezTo>
                  <a:pt x="6531" y="3875"/>
                  <a:pt x="6583" y="3888"/>
                  <a:pt x="6636" y="3888"/>
                </a:cubicBezTo>
                <a:cubicBezTo>
                  <a:pt x="6771" y="3888"/>
                  <a:pt x="6914" y="3805"/>
                  <a:pt x="7093" y="3682"/>
                </a:cubicBezTo>
                <a:cubicBezTo>
                  <a:pt x="7100" y="3676"/>
                  <a:pt x="7105" y="3674"/>
                  <a:pt x="7111" y="3668"/>
                </a:cubicBezTo>
                <a:cubicBezTo>
                  <a:pt x="7136" y="3801"/>
                  <a:pt x="7272" y="3932"/>
                  <a:pt x="7439" y="3932"/>
                </a:cubicBezTo>
                <a:cubicBezTo>
                  <a:pt x="7440" y="3932"/>
                  <a:pt x="7440" y="3932"/>
                  <a:pt x="7441" y="3932"/>
                </a:cubicBezTo>
                <a:cubicBezTo>
                  <a:pt x="7596" y="3932"/>
                  <a:pt x="7962" y="3697"/>
                  <a:pt x="8060" y="3616"/>
                </a:cubicBezTo>
                <a:cubicBezTo>
                  <a:pt x="8216" y="3489"/>
                  <a:pt x="8256" y="3437"/>
                  <a:pt x="8267" y="3437"/>
                </a:cubicBezTo>
                <a:cubicBezTo>
                  <a:pt x="8282" y="3437"/>
                  <a:pt x="8249" y="3521"/>
                  <a:pt x="8350" y="3643"/>
                </a:cubicBezTo>
                <a:cubicBezTo>
                  <a:pt x="8427" y="3737"/>
                  <a:pt x="8519" y="3770"/>
                  <a:pt x="8622" y="3770"/>
                </a:cubicBezTo>
                <a:cubicBezTo>
                  <a:pt x="8708" y="3770"/>
                  <a:pt x="8802" y="3747"/>
                  <a:pt x="8901" y="3716"/>
                </a:cubicBezTo>
                <a:cubicBezTo>
                  <a:pt x="9142" y="3640"/>
                  <a:pt x="9425" y="3317"/>
                  <a:pt x="9571" y="3159"/>
                </a:cubicBezTo>
                <a:cubicBezTo>
                  <a:pt x="9577" y="3359"/>
                  <a:pt x="9743" y="3498"/>
                  <a:pt x="9917" y="3498"/>
                </a:cubicBezTo>
                <a:cubicBezTo>
                  <a:pt x="9951" y="3498"/>
                  <a:pt x="9985" y="3493"/>
                  <a:pt x="10019" y="3482"/>
                </a:cubicBezTo>
                <a:cubicBezTo>
                  <a:pt x="10200" y="3420"/>
                  <a:pt x="10324" y="3408"/>
                  <a:pt x="10619" y="3121"/>
                </a:cubicBezTo>
                <a:cubicBezTo>
                  <a:pt x="10734" y="3008"/>
                  <a:pt x="10843" y="2891"/>
                  <a:pt x="10953" y="2776"/>
                </a:cubicBezTo>
                <a:lnTo>
                  <a:pt x="11171" y="2548"/>
                </a:lnTo>
                <a:cubicBezTo>
                  <a:pt x="11230" y="2636"/>
                  <a:pt x="11327" y="2692"/>
                  <a:pt x="11454" y="2692"/>
                </a:cubicBezTo>
                <a:cubicBezTo>
                  <a:pt x="11471" y="2692"/>
                  <a:pt x="11489" y="2691"/>
                  <a:pt x="11507" y="2689"/>
                </a:cubicBezTo>
                <a:cubicBezTo>
                  <a:pt x="11678" y="2670"/>
                  <a:pt x="12000" y="2557"/>
                  <a:pt x="12070" y="2370"/>
                </a:cubicBezTo>
                <a:cubicBezTo>
                  <a:pt x="12110" y="2265"/>
                  <a:pt x="12094" y="2138"/>
                  <a:pt x="12018" y="2046"/>
                </a:cubicBezTo>
                <a:cubicBezTo>
                  <a:pt x="12306" y="1652"/>
                  <a:pt x="12843" y="971"/>
                  <a:pt x="12375" y="716"/>
                </a:cubicBezTo>
                <a:cubicBezTo>
                  <a:pt x="12324" y="689"/>
                  <a:pt x="12273" y="677"/>
                  <a:pt x="12221" y="677"/>
                </a:cubicBezTo>
                <a:cubicBezTo>
                  <a:pt x="12028" y="677"/>
                  <a:pt x="11835" y="845"/>
                  <a:pt x="11682" y="998"/>
                </a:cubicBezTo>
                <a:cubicBezTo>
                  <a:pt x="11811" y="803"/>
                  <a:pt x="12008" y="639"/>
                  <a:pt x="12000" y="398"/>
                </a:cubicBezTo>
                <a:cubicBezTo>
                  <a:pt x="11991" y="180"/>
                  <a:pt x="11825" y="41"/>
                  <a:pt x="11646" y="41"/>
                </a:cubicBezTo>
                <a:cubicBezTo>
                  <a:pt x="11558" y="41"/>
                  <a:pt x="11467" y="75"/>
                  <a:pt x="11390" y="150"/>
                </a:cubicBezTo>
                <a:cubicBezTo>
                  <a:pt x="10724" y="810"/>
                  <a:pt x="10527" y="1080"/>
                  <a:pt x="10512" y="1080"/>
                </a:cubicBezTo>
                <a:cubicBezTo>
                  <a:pt x="10504" y="1080"/>
                  <a:pt x="10542" y="1011"/>
                  <a:pt x="10589" y="888"/>
                </a:cubicBezTo>
                <a:cubicBezTo>
                  <a:pt x="10690" y="627"/>
                  <a:pt x="10477" y="403"/>
                  <a:pt x="10251" y="403"/>
                </a:cubicBezTo>
                <a:cubicBezTo>
                  <a:pt x="10176" y="403"/>
                  <a:pt x="10099" y="428"/>
                  <a:pt x="10033" y="486"/>
                </a:cubicBezTo>
                <a:cubicBezTo>
                  <a:pt x="9766" y="716"/>
                  <a:pt x="9779" y="716"/>
                  <a:pt x="9214" y="1354"/>
                </a:cubicBezTo>
                <a:cubicBezTo>
                  <a:pt x="9333" y="1186"/>
                  <a:pt x="9551" y="892"/>
                  <a:pt x="9781" y="570"/>
                </a:cubicBezTo>
                <a:cubicBezTo>
                  <a:pt x="9942" y="345"/>
                  <a:pt x="9776" y="35"/>
                  <a:pt x="9510" y="35"/>
                </a:cubicBezTo>
                <a:cubicBezTo>
                  <a:pt x="9490" y="35"/>
                  <a:pt x="9470" y="37"/>
                  <a:pt x="9450" y="40"/>
                </a:cubicBezTo>
                <a:cubicBezTo>
                  <a:pt x="9295" y="68"/>
                  <a:pt x="9181" y="218"/>
                  <a:pt x="9021" y="403"/>
                </a:cubicBezTo>
                <a:cubicBezTo>
                  <a:pt x="8653" y="826"/>
                  <a:pt x="8520" y="998"/>
                  <a:pt x="8512" y="998"/>
                </a:cubicBezTo>
                <a:cubicBezTo>
                  <a:pt x="8506" y="998"/>
                  <a:pt x="8572" y="899"/>
                  <a:pt x="8662" y="734"/>
                </a:cubicBezTo>
                <a:cubicBezTo>
                  <a:pt x="8778" y="520"/>
                  <a:pt x="8641" y="244"/>
                  <a:pt x="8387" y="220"/>
                </a:cubicBezTo>
                <a:cubicBezTo>
                  <a:pt x="8375" y="218"/>
                  <a:pt x="8362" y="218"/>
                  <a:pt x="8350" y="218"/>
                </a:cubicBezTo>
                <a:cubicBezTo>
                  <a:pt x="8088" y="218"/>
                  <a:pt x="7876" y="506"/>
                  <a:pt x="7218" y="1248"/>
                </a:cubicBezTo>
                <a:cubicBezTo>
                  <a:pt x="7342" y="1069"/>
                  <a:pt x="7589" y="799"/>
                  <a:pt x="7336" y="562"/>
                </a:cubicBezTo>
                <a:cubicBezTo>
                  <a:pt x="7273" y="501"/>
                  <a:pt x="7190" y="469"/>
                  <a:pt x="7106" y="469"/>
                </a:cubicBezTo>
                <a:cubicBezTo>
                  <a:pt x="7095" y="469"/>
                  <a:pt x="7084" y="470"/>
                  <a:pt x="7073" y="471"/>
                </a:cubicBezTo>
                <a:cubicBezTo>
                  <a:pt x="7169" y="241"/>
                  <a:pt x="6993" y="0"/>
                  <a:pt x="6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0"/>
          <p:cNvSpPr txBox="1"/>
          <p:nvPr>
            <p:ph idx="4294967295" type="subTitle"/>
          </p:nvPr>
        </p:nvSpPr>
        <p:spPr>
          <a:xfrm>
            <a:off x="6795630" y="1673250"/>
            <a:ext cx="25119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Done</a:t>
            </a:r>
            <a:endParaRPr b="1" sz="3000">
              <a:latin typeface="Kirang Haerang"/>
              <a:ea typeface="Kirang Haerang"/>
              <a:cs typeface="Kirang Haerang"/>
              <a:sym typeface="Kirang Haerang"/>
            </a:endParaRPr>
          </a:p>
        </p:txBody>
      </p:sp>
      <p:sp>
        <p:nvSpPr>
          <p:cNvPr id="2359" name="Google Shape;2359;p40"/>
          <p:cNvSpPr/>
          <p:nvPr/>
        </p:nvSpPr>
        <p:spPr>
          <a:xfrm>
            <a:off x="5945375" y="4937775"/>
            <a:ext cx="4212300" cy="1786200"/>
          </a:xfrm>
          <a:prstGeom prst="roundRect">
            <a:avLst>
              <a:gd fmla="val 13173"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0"/>
          <p:cNvSpPr/>
          <p:nvPr/>
        </p:nvSpPr>
        <p:spPr>
          <a:xfrm>
            <a:off x="6656576" y="4602150"/>
            <a:ext cx="2789909" cy="670101"/>
          </a:xfrm>
          <a:custGeom>
            <a:rect b="b" l="l" r="r" t="t"/>
            <a:pathLst>
              <a:path extrusionOk="0" h="3932" w="12844">
                <a:moveTo>
                  <a:pt x="6764" y="0"/>
                </a:moveTo>
                <a:cubicBezTo>
                  <a:pt x="6693" y="0"/>
                  <a:pt x="6617" y="23"/>
                  <a:pt x="6543" y="77"/>
                </a:cubicBezTo>
                <a:cubicBezTo>
                  <a:pt x="6445" y="149"/>
                  <a:pt x="6409" y="203"/>
                  <a:pt x="6112" y="540"/>
                </a:cubicBezTo>
                <a:cubicBezTo>
                  <a:pt x="6027" y="636"/>
                  <a:pt x="6000" y="673"/>
                  <a:pt x="5992" y="673"/>
                </a:cubicBezTo>
                <a:cubicBezTo>
                  <a:pt x="5983" y="673"/>
                  <a:pt x="5995" y="634"/>
                  <a:pt x="5985" y="578"/>
                </a:cubicBezTo>
                <a:cubicBezTo>
                  <a:pt x="5955" y="415"/>
                  <a:pt x="5812" y="295"/>
                  <a:pt x="5647" y="295"/>
                </a:cubicBezTo>
                <a:cubicBezTo>
                  <a:pt x="5642" y="295"/>
                  <a:pt x="5638" y="295"/>
                  <a:pt x="5633" y="295"/>
                </a:cubicBezTo>
                <a:cubicBezTo>
                  <a:pt x="5453" y="302"/>
                  <a:pt x="5353" y="431"/>
                  <a:pt x="5046" y="768"/>
                </a:cubicBezTo>
                <a:cubicBezTo>
                  <a:pt x="5050" y="591"/>
                  <a:pt x="4914" y="426"/>
                  <a:pt x="4720" y="426"/>
                </a:cubicBezTo>
                <a:cubicBezTo>
                  <a:pt x="4616" y="426"/>
                  <a:pt x="4494" y="474"/>
                  <a:pt x="4368" y="592"/>
                </a:cubicBezTo>
                <a:cubicBezTo>
                  <a:pt x="4337" y="466"/>
                  <a:pt x="4222" y="335"/>
                  <a:pt x="4056" y="335"/>
                </a:cubicBezTo>
                <a:cubicBezTo>
                  <a:pt x="3952" y="335"/>
                  <a:pt x="3827" y="387"/>
                  <a:pt x="3691" y="527"/>
                </a:cubicBezTo>
                <a:cubicBezTo>
                  <a:pt x="3422" y="801"/>
                  <a:pt x="3361" y="891"/>
                  <a:pt x="3334" y="891"/>
                </a:cubicBezTo>
                <a:cubicBezTo>
                  <a:pt x="3312" y="891"/>
                  <a:pt x="3315" y="826"/>
                  <a:pt x="3238" y="754"/>
                </a:cubicBezTo>
                <a:cubicBezTo>
                  <a:pt x="3163" y="683"/>
                  <a:pt x="3087" y="654"/>
                  <a:pt x="3013" y="654"/>
                </a:cubicBezTo>
                <a:cubicBezTo>
                  <a:pt x="2766" y="654"/>
                  <a:pt x="2539" y="972"/>
                  <a:pt x="2427" y="1100"/>
                </a:cubicBezTo>
                <a:cubicBezTo>
                  <a:pt x="2363" y="998"/>
                  <a:pt x="2255" y="942"/>
                  <a:pt x="2143" y="942"/>
                </a:cubicBezTo>
                <a:cubicBezTo>
                  <a:pt x="2110" y="942"/>
                  <a:pt x="2076" y="947"/>
                  <a:pt x="2044" y="957"/>
                </a:cubicBezTo>
                <a:cubicBezTo>
                  <a:pt x="1970" y="982"/>
                  <a:pt x="1919" y="1019"/>
                  <a:pt x="1756" y="1189"/>
                </a:cubicBezTo>
                <a:cubicBezTo>
                  <a:pt x="1699" y="1125"/>
                  <a:pt x="1621" y="1096"/>
                  <a:pt x="1545" y="1096"/>
                </a:cubicBezTo>
                <a:cubicBezTo>
                  <a:pt x="1466" y="1096"/>
                  <a:pt x="1390" y="1128"/>
                  <a:pt x="1342" y="1184"/>
                </a:cubicBezTo>
                <a:cubicBezTo>
                  <a:pt x="1115" y="1458"/>
                  <a:pt x="539" y="2366"/>
                  <a:pt x="355" y="2686"/>
                </a:cubicBezTo>
                <a:cubicBezTo>
                  <a:pt x="101" y="3124"/>
                  <a:pt x="0" y="3240"/>
                  <a:pt x="87" y="3381"/>
                </a:cubicBezTo>
                <a:cubicBezTo>
                  <a:pt x="108" y="3561"/>
                  <a:pt x="259" y="3680"/>
                  <a:pt x="419" y="3680"/>
                </a:cubicBezTo>
                <a:cubicBezTo>
                  <a:pt x="473" y="3680"/>
                  <a:pt x="527" y="3667"/>
                  <a:pt x="578" y="3639"/>
                </a:cubicBezTo>
                <a:cubicBezTo>
                  <a:pt x="653" y="3724"/>
                  <a:pt x="752" y="3753"/>
                  <a:pt x="847" y="3753"/>
                </a:cubicBezTo>
                <a:cubicBezTo>
                  <a:pt x="968" y="3753"/>
                  <a:pt x="1083" y="3706"/>
                  <a:pt x="1135" y="3668"/>
                </a:cubicBezTo>
                <a:cubicBezTo>
                  <a:pt x="1209" y="3615"/>
                  <a:pt x="1228" y="3593"/>
                  <a:pt x="1237" y="3593"/>
                </a:cubicBezTo>
                <a:cubicBezTo>
                  <a:pt x="1251" y="3593"/>
                  <a:pt x="1243" y="3642"/>
                  <a:pt x="1360" y="3705"/>
                </a:cubicBezTo>
                <a:cubicBezTo>
                  <a:pt x="1413" y="3734"/>
                  <a:pt x="1465" y="3748"/>
                  <a:pt x="1518" y="3748"/>
                </a:cubicBezTo>
                <a:cubicBezTo>
                  <a:pt x="1664" y="3748"/>
                  <a:pt x="1814" y="3645"/>
                  <a:pt x="1999" y="3477"/>
                </a:cubicBezTo>
                <a:cubicBezTo>
                  <a:pt x="2057" y="3579"/>
                  <a:pt x="2157" y="3649"/>
                  <a:pt x="2291" y="3649"/>
                </a:cubicBezTo>
                <a:cubicBezTo>
                  <a:pt x="2366" y="3649"/>
                  <a:pt x="2452" y="3627"/>
                  <a:pt x="2548" y="3577"/>
                </a:cubicBezTo>
                <a:cubicBezTo>
                  <a:pt x="2607" y="3546"/>
                  <a:pt x="2625" y="3522"/>
                  <a:pt x="2640" y="3522"/>
                </a:cubicBezTo>
                <a:cubicBezTo>
                  <a:pt x="2658" y="3522"/>
                  <a:pt x="2672" y="3554"/>
                  <a:pt x="2746" y="3647"/>
                </a:cubicBezTo>
                <a:cubicBezTo>
                  <a:pt x="2801" y="3716"/>
                  <a:pt x="2894" y="3768"/>
                  <a:pt x="3001" y="3768"/>
                </a:cubicBezTo>
                <a:cubicBezTo>
                  <a:pt x="3070" y="3768"/>
                  <a:pt x="3145" y="3746"/>
                  <a:pt x="3217" y="3691"/>
                </a:cubicBezTo>
                <a:cubicBezTo>
                  <a:pt x="3310" y="3625"/>
                  <a:pt x="3402" y="3563"/>
                  <a:pt x="3507" y="3483"/>
                </a:cubicBezTo>
                <a:cubicBezTo>
                  <a:pt x="3519" y="3675"/>
                  <a:pt x="3668" y="3806"/>
                  <a:pt x="3876" y="3806"/>
                </a:cubicBezTo>
                <a:cubicBezTo>
                  <a:pt x="4023" y="3806"/>
                  <a:pt x="4200" y="3740"/>
                  <a:pt x="4379" y="3585"/>
                </a:cubicBezTo>
                <a:cubicBezTo>
                  <a:pt x="4405" y="3755"/>
                  <a:pt x="4560" y="3870"/>
                  <a:pt x="4722" y="3870"/>
                </a:cubicBezTo>
                <a:cubicBezTo>
                  <a:pt x="4797" y="3870"/>
                  <a:pt x="4873" y="3845"/>
                  <a:pt x="4939" y="3791"/>
                </a:cubicBezTo>
                <a:cubicBezTo>
                  <a:pt x="4994" y="3744"/>
                  <a:pt x="5052" y="3698"/>
                  <a:pt x="5108" y="3653"/>
                </a:cubicBezTo>
                <a:cubicBezTo>
                  <a:pt x="5211" y="3801"/>
                  <a:pt x="5343" y="3893"/>
                  <a:pt x="5481" y="3893"/>
                </a:cubicBezTo>
                <a:cubicBezTo>
                  <a:pt x="5553" y="3893"/>
                  <a:pt x="5627" y="3868"/>
                  <a:pt x="5699" y="3813"/>
                </a:cubicBezTo>
                <a:cubicBezTo>
                  <a:pt x="5825" y="3716"/>
                  <a:pt x="5957" y="3628"/>
                  <a:pt x="6080" y="3526"/>
                </a:cubicBezTo>
                <a:cubicBezTo>
                  <a:pt x="6262" y="3377"/>
                  <a:pt x="6312" y="3310"/>
                  <a:pt x="6319" y="3310"/>
                </a:cubicBezTo>
                <a:cubicBezTo>
                  <a:pt x="6325" y="3310"/>
                  <a:pt x="6304" y="3353"/>
                  <a:pt x="6301" y="3432"/>
                </a:cubicBezTo>
                <a:cubicBezTo>
                  <a:pt x="6298" y="3538"/>
                  <a:pt x="6279" y="3738"/>
                  <a:pt x="6479" y="3847"/>
                </a:cubicBezTo>
                <a:cubicBezTo>
                  <a:pt x="6531" y="3875"/>
                  <a:pt x="6583" y="3888"/>
                  <a:pt x="6636" y="3888"/>
                </a:cubicBezTo>
                <a:cubicBezTo>
                  <a:pt x="6771" y="3888"/>
                  <a:pt x="6914" y="3805"/>
                  <a:pt x="7093" y="3682"/>
                </a:cubicBezTo>
                <a:cubicBezTo>
                  <a:pt x="7100" y="3676"/>
                  <a:pt x="7105" y="3674"/>
                  <a:pt x="7111" y="3668"/>
                </a:cubicBezTo>
                <a:cubicBezTo>
                  <a:pt x="7136" y="3801"/>
                  <a:pt x="7272" y="3932"/>
                  <a:pt x="7439" y="3932"/>
                </a:cubicBezTo>
                <a:cubicBezTo>
                  <a:pt x="7440" y="3932"/>
                  <a:pt x="7440" y="3932"/>
                  <a:pt x="7441" y="3932"/>
                </a:cubicBezTo>
                <a:cubicBezTo>
                  <a:pt x="7596" y="3932"/>
                  <a:pt x="7962" y="3697"/>
                  <a:pt x="8060" y="3616"/>
                </a:cubicBezTo>
                <a:cubicBezTo>
                  <a:pt x="8216" y="3489"/>
                  <a:pt x="8256" y="3437"/>
                  <a:pt x="8267" y="3437"/>
                </a:cubicBezTo>
                <a:cubicBezTo>
                  <a:pt x="8282" y="3437"/>
                  <a:pt x="8249" y="3521"/>
                  <a:pt x="8350" y="3643"/>
                </a:cubicBezTo>
                <a:cubicBezTo>
                  <a:pt x="8427" y="3737"/>
                  <a:pt x="8519" y="3770"/>
                  <a:pt x="8622" y="3770"/>
                </a:cubicBezTo>
                <a:cubicBezTo>
                  <a:pt x="8708" y="3770"/>
                  <a:pt x="8802" y="3747"/>
                  <a:pt x="8901" y="3716"/>
                </a:cubicBezTo>
                <a:cubicBezTo>
                  <a:pt x="9142" y="3640"/>
                  <a:pt x="9425" y="3317"/>
                  <a:pt x="9571" y="3159"/>
                </a:cubicBezTo>
                <a:cubicBezTo>
                  <a:pt x="9577" y="3359"/>
                  <a:pt x="9743" y="3498"/>
                  <a:pt x="9917" y="3498"/>
                </a:cubicBezTo>
                <a:cubicBezTo>
                  <a:pt x="9951" y="3498"/>
                  <a:pt x="9985" y="3493"/>
                  <a:pt x="10019" y="3482"/>
                </a:cubicBezTo>
                <a:cubicBezTo>
                  <a:pt x="10200" y="3420"/>
                  <a:pt x="10324" y="3408"/>
                  <a:pt x="10619" y="3121"/>
                </a:cubicBezTo>
                <a:cubicBezTo>
                  <a:pt x="10734" y="3008"/>
                  <a:pt x="10843" y="2891"/>
                  <a:pt x="10953" y="2776"/>
                </a:cubicBezTo>
                <a:lnTo>
                  <a:pt x="11171" y="2548"/>
                </a:lnTo>
                <a:cubicBezTo>
                  <a:pt x="11230" y="2636"/>
                  <a:pt x="11327" y="2692"/>
                  <a:pt x="11454" y="2692"/>
                </a:cubicBezTo>
                <a:cubicBezTo>
                  <a:pt x="11471" y="2692"/>
                  <a:pt x="11489" y="2691"/>
                  <a:pt x="11507" y="2689"/>
                </a:cubicBezTo>
                <a:cubicBezTo>
                  <a:pt x="11678" y="2670"/>
                  <a:pt x="12000" y="2557"/>
                  <a:pt x="12070" y="2370"/>
                </a:cubicBezTo>
                <a:cubicBezTo>
                  <a:pt x="12110" y="2265"/>
                  <a:pt x="12094" y="2138"/>
                  <a:pt x="12018" y="2046"/>
                </a:cubicBezTo>
                <a:cubicBezTo>
                  <a:pt x="12306" y="1652"/>
                  <a:pt x="12843" y="971"/>
                  <a:pt x="12375" y="716"/>
                </a:cubicBezTo>
                <a:cubicBezTo>
                  <a:pt x="12324" y="689"/>
                  <a:pt x="12273" y="677"/>
                  <a:pt x="12221" y="677"/>
                </a:cubicBezTo>
                <a:cubicBezTo>
                  <a:pt x="12028" y="677"/>
                  <a:pt x="11835" y="845"/>
                  <a:pt x="11682" y="998"/>
                </a:cubicBezTo>
                <a:cubicBezTo>
                  <a:pt x="11811" y="803"/>
                  <a:pt x="12008" y="639"/>
                  <a:pt x="12000" y="398"/>
                </a:cubicBezTo>
                <a:cubicBezTo>
                  <a:pt x="11991" y="180"/>
                  <a:pt x="11825" y="41"/>
                  <a:pt x="11646" y="41"/>
                </a:cubicBezTo>
                <a:cubicBezTo>
                  <a:pt x="11558" y="41"/>
                  <a:pt x="11467" y="75"/>
                  <a:pt x="11390" y="150"/>
                </a:cubicBezTo>
                <a:cubicBezTo>
                  <a:pt x="10724" y="810"/>
                  <a:pt x="10527" y="1080"/>
                  <a:pt x="10512" y="1080"/>
                </a:cubicBezTo>
                <a:cubicBezTo>
                  <a:pt x="10504" y="1080"/>
                  <a:pt x="10542" y="1011"/>
                  <a:pt x="10589" y="888"/>
                </a:cubicBezTo>
                <a:cubicBezTo>
                  <a:pt x="10690" y="627"/>
                  <a:pt x="10477" y="403"/>
                  <a:pt x="10251" y="403"/>
                </a:cubicBezTo>
                <a:cubicBezTo>
                  <a:pt x="10176" y="403"/>
                  <a:pt x="10099" y="428"/>
                  <a:pt x="10033" y="486"/>
                </a:cubicBezTo>
                <a:cubicBezTo>
                  <a:pt x="9766" y="716"/>
                  <a:pt x="9779" y="716"/>
                  <a:pt x="9214" y="1354"/>
                </a:cubicBezTo>
                <a:cubicBezTo>
                  <a:pt x="9333" y="1186"/>
                  <a:pt x="9551" y="892"/>
                  <a:pt x="9781" y="570"/>
                </a:cubicBezTo>
                <a:cubicBezTo>
                  <a:pt x="9942" y="345"/>
                  <a:pt x="9776" y="35"/>
                  <a:pt x="9510" y="35"/>
                </a:cubicBezTo>
                <a:cubicBezTo>
                  <a:pt x="9490" y="35"/>
                  <a:pt x="9470" y="37"/>
                  <a:pt x="9450" y="40"/>
                </a:cubicBezTo>
                <a:cubicBezTo>
                  <a:pt x="9295" y="68"/>
                  <a:pt x="9181" y="218"/>
                  <a:pt x="9021" y="403"/>
                </a:cubicBezTo>
                <a:cubicBezTo>
                  <a:pt x="8653" y="826"/>
                  <a:pt x="8520" y="998"/>
                  <a:pt x="8512" y="998"/>
                </a:cubicBezTo>
                <a:cubicBezTo>
                  <a:pt x="8506" y="998"/>
                  <a:pt x="8572" y="899"/>
                  <a:pt x="8662" y="734"/>
                </a:cubicBezTo>
                <a:cubicBezTo>
                  <a:pt x="8778" y="520"/>
                  <a:pt x="8641" y="244"/>
                  <a:pt x="8387" y="220"/>
                </a:cubicBezTo>
                <a:cubicBezTo>
                  <a:pt x="8375" y="218"/>
                  <a:pt x="8362" y="218"/>
                  <a:pt x="8350" y="218"/>
                </a:cubicBezTo>
                <a:cubicBezTo>
                  <a:pt x="8088" y="218"/>
                  <a:pt x="7876" y="506"/>
                  <a:pt x="7218" y="1248"/>
                </a:cubicBezTo>
                <a:cubicBezTo>
                  <a:pt x="7342" y="1069"/>
                  <a:pt x="7589" y="799"/>
                  <a:pt x="7336" y="562"/>
                </a:cubicBezTo>
                <a:cubicBezTo>
                  <a:pt x="7273" y="501"/>
                  <a:pt x="7190" y="469"/>
                  <a:pt x="7106" y="469"/>
                </a:cubicBezTo>
                <a:cubicBezTo>
                  <a:pt x="7095" y="469"/>
                  <a:pt x="7084" y="470"/>
                  <a:pt x="7073" y="471"/>
                </a:cubicBezTo>
                <a:cubicBezTo>
                  <a:pt x="7169" y="241"/>
                  <a:pt x="6993" y="0"/>
                  <a:pt x="6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0"/>
          <p:cNvSpPr txBox="1"/>
          <p:nvPr>
            <p:ph idx="4294967295" type="subTitle"/>
          </p:nvPr>
        </p:nvSpPr>
        <p:spPr>
          <a:xfrm>
            <a:off x="6795630" y="4566250"/>
            <a:ext cx="25119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In progress</a:t>
            </a:r>
            <a:endParaRPr b="1" sz="3000">
              <a:latin typeface="Kirang Haerang"/>
              <a:ea typeface="Kirang Haerang"/>
              <a:cs typeface="Kirang Haerang"/>
              <a:sym typeface="Kirang Haerang"/>
            </a:endParaRPr>
          </a:p>
        </p:txBody>
      </p:sp>
      <p:sp>
        <p:nvSpPr>
          <p:cNvPr id="2362" name="Google Shape;2362;p40"/>
          <p:cNvSpPr txBox="1"/>
          <p:nvPr>
            <p:ph idx="4294967295" type="subTitle"/>
          </p:nvPr>
        </p:nvSpPr>
        <p:spPr>
          <a:xfrm>
            <a:off x="5945375" y="3238250"/>
            <a:ext cx="19803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Set my alarm</a:t>
            </a:r>
            <a:endParaRPr/>
          </a:p>
        </p:txBody>
      </p:sp>
      <p:sp>
        <p:nvSpPr>
          <p:cNvPr id="2363" name="Google Shape;2363;p40"/>
          <p:cNvSpPr/>
          <p:nvPr/>
        </p:nvSpPr>
        <p:spPr>
          <a:xfrm>
            <a:off x="6564638" y="25246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0"/>
          <p:cNvSpPr txBox="1"/>
          <p:nvPr>
            <p:ph idx="4294967295" type="subTitle"/>
          </p:nvPr>
        </p:nvSpPr>
        <p:spPr>
          <a:xfrm>
            <a:off x="8177375" y="3238250"/>
            <a:ext cx="19803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Close my windows</a:t>
            </a:r>
            <a:endParaRPr/>
          </a:p>
        </p:txBody>
      </p:sp>
      <p:sp>
        <p:nvSpPr>
          <p:cNvPr id="2365" name="Google Shape;2365;p40"/>
          <p:cNvSpPr/>
          <p:nvPr/>
        </p:nvSpPr>
        <p:spPr>
          <a:xfrm>
            <a:off x="8796638" y="25246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0"/>
          <p:cNvSpPr txBox="1"/>
          <p:nvPr>
            <p:ph idx="4294967295" type="subTitle"/>
          </p:nvPr>
        </p:nvSpPr>
        <p:spPr>
          <a:xfrm>
            <a:off x="5945375" y="6219050"/>
            <a:ext cx="19803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Do my homework</a:t>
            </a:r>
            <a:endParaRPr/>
          </a:p>
        </p:txBody>
      </p:sp>
      <p:sp>
        <p:nvSpPr>
          <p:cNvPr id="2367" name="Google Shape;2367;p40"/>
          <p:cNvSpPr/>
          <p:nvPr/>
        </p:nvSpPr>
        <p:spPr>
          <a:xfrm>
            <a:off x="6564638" y="55054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0"/>
          <p:cNvSpPr txBox="1"/>
          <p:nvPr>
            <p:ph idx="4294967295" type="subTitle"/>
          </p:nvPr>
        </p:nvSpPr>
        <p:spPr>
          <a:xfrm>
            <a:off x="8177375" y="6219050"/>
            <a:ext cx="19803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Have a little snack</a:t>
            </a:r>
            <a:endParaRPr/>
          </a:p>
        </p:txBody>
      </p:sp>
      <p:sp>
        <p:nvSpPr>
          <p:cNvPr id="2369" name="Google Shape;2369;p40"/>
          <p:cNvSpPr/>
          <p:nvPr/>
        </p:nvSpPr>
        <p:spPr>
          <a:xfrm>
            <a:off x="8796638" y="55054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0" name="Google Shape;2370;p40"/>
          <p:cNvGrpSpPr/>
          <p:nvPr/>
        </p:nvGrpSpPr>
        <p:grpSpPr>
          <a:xfrm>
            <a:off x="8941375" y="5683695"/>
            <a:ext cx="452465" cy="385318"/>
            <a:chOff x="3646364" y="5534983"/>
            <a:chExt cx="452465" cy="385318"/>
          </a:xfrm>
        </p:grpSpPr>
        <p:sp>
          <p:nvSpPr>
            <p:cNvPr id="2371" name="Google Shape;2371;p40"/>
            <p:cNvSpPr/>
            <p:nvPr/>
          </p:nvSpPr>
          <p:spPr>
            <a:xfrm>
              <a:off x="3646364" y="5799135"/>
              <a:ext cx="380000" cy="121166"/>
            </a:xfrm>
            <a:custGeom>
              <a:rect b="b" l="l" r="r" t="t"/>
              <a:pathLst>
                <a:path extrusionOk="0" h="3304" w="10362">
                  <a:moveTo>
                    <a:pt x="5180" y="0"/>
                  </a:moveTo>
                  <a:lnTo>
                    <a:pt x="2517" y="955"/>
                  </a:lnTo>
                  <a:lnTo>
                    <a:pt x="738" y="955"/>
                  </a:lnTo>
                  <a:cubicBezTo>
                    <a:pt x="316" y="955"/>
                    <a:pt x="1" y="1344"/>
                    <a:pt x="86" y="1759"/>
                  </a:cubicBezTo>
                  <a:cubicBezTo>
                    <a:pt x="142" y="2026"/>
                    <a:pt x="249" y="2339"/>
                    <a:pt x="451" y="2667"/>
                  </a:cubicBezTo>
                  <a:cubicBezTo>
                    <a:pt x="696" y="3065"/>
                    <a:pt x="1129" y="3303"/>
                    <a:pt x="1595" y="3303"/>
                  </a:cubicBezTo>
                  <a:lnTo>
                    <a:pt x="8769" y="3303"/>
                  </a:lnTo>
                  <a:cubicBezTo>
                    <a:pt x="9235" y="3303"/>
                    <a:pt x="9671" y="3065"/>
                    <a:pt x="9913" y="2667"/>
                  </a:cubicBezTo>
                  <a:cubicBezTo>
                    <a:pt x="10119" y="2333"/>
                    <a:pt x="10226" y="2016"/>
                    <a:pt x="10281" y="1747"/>
                  </a:cubicBezTo>
                  <a:cubicBezTo>
                    <a:pt x="10362" y="1337"/>
                    <a:pt x="10043" y="955"/>
                    <a:pt x="9625" y="955"/>
                  </a:cubicBezTo>
                  <a:lnTo>
                    <a:pt x="7843" y="955"/>
                  </a:lnTo>
                  <a:lnTo>
                    <a:pt x="51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0"/>
            <p:cNvSpPr/>
            <p:nvPr/>
          </p:nvSpPr>
          <p:spPr>
            <a:xfrm>
              <a:off x="3646364" y="5834120"/>
              <a:ext cx="85520" cy="86180"/>
            </a:xfrm>
            <a:custGeom>
              <a:rect b="b" l="l" r="r" t="t"/>
              <a:pathLst>
                <a:path extrusionOk="0" h="2350" w="2332">
                  <a:moveTo>
                    <a:pt x="738" y="1"/>
                  </a:moveTo>
                  <a:cubicBezTo>
                    <a:pt x="316" y="1"/>
                    <a:pt x="1" y="390"/>
                    <a:pt x="86" y="805"/>
                  </a:cubicBezTo>
                  <a:cubicBezTo>
                    <a:pt x="142" y="1072"/>
                    <a:pt x="249" y="1385"/>
                    <a:pt x="451" y="1713"/>
                  </a:cubicBezTo>
                  <a:cubicBezTo>
                    <a:pt x="696" y="2111"/>
                    <a:pt x="1129" y="2349"/>
                    <a:pt x="1595" y="2349"/>
                  </a:cubicBezTo>
                  <a:lnTo>
                    <a:pt x="2332" y="2349"/>
                  </a:lnTo>
                  <a:cubicBezTo>
                    <a:pt x="1866" y="2349"/>
                    <a:pt x="1432" y="2111"/>
                    <a:pt x="1188" y="1713"/>
                  </a:cubicBezTo>
                  <a:cubicBezTo>
                    <a:pt x="988" y="1385"/>
                    <a:pt x="881" y="1072"/>
                    <a:pt x="823" y="805"/>
                  </a:cubicBezTo>
                  <a:cubicBezTo>
                    <a:pt x="738" y="390"/>
                    <a:pt x="1051" y="1"/>
                    <a:pt x="14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0"/>
            <p:cNvSpPr/>
            <p:nvPr/>
          </p:nvSpPr>
          <p:spPr>
            <a:xfrm>
              <a:off x="3946675" y="5588121"/>
              <a:ext cx="152154" cy="190660"/>
            </a:xfrm>
            <a:custGeom>
              <a:rect b="b" l="l" r="r" t="t"/>
              <a:pathLst>
                <a:path extrusionOk="0" h="5199" w="4149">
                  <a:moveTo>
                    <a:pt x="1008" y="0"/>
                  </a:moveTo>
                  <a:lnTo>
                    <a:pt x="1008" y="1251"/>
                  </a:lnTo>
                  <a:lnTo>
                    <a:pt x="2669" y="1251"/>
                  </a:lnTo>
                  <a:cubicBezTo>
                    <a:pt x="2743" y="1251"/>
                    <a:pt x="2789" y="1291"/>
                    <a:pt x="2808" y="1316"/>
                  </a:cubicBezTo>
                  <a:cubicBezTo>
                    <a:pt x="2829" y="1338"/>
                    <a:pt x="2860" y="1390"/>
                    <a:pt x="2849" y="1461"/>
                  </a:cubicBezTo>
                  <a:cubicBezTo>
                    <a:pt x="2768" y="1926"/>
                    <a:pt x="2579" y="2587"/>
                    <a:pt x="2134" y="3101"/>
                  </a:cubicBezTo>
                  <a:cubicBezTo>
                    <a:pt x="1642" y="3671"/>
                    <a:pt x="945" y="3948"/>
                    <a:pt x="2" y="3948"/>
                  </a:cubicBezTo>
                  <a:lnTo>
                    <a:pt x="0" y="5199"/>
                  </a:lnTo>
                  <a:cubicBezTo>
                    <a:pt x="1308" y="5199"/>
                    <a:pt x="2343" y="4765"/>
                    <a:pt x="3078" y="3916"/>
                  </a:cubicBezTo>
                  <a:cubicBezTo>
                    <a:pt x="3708" y="3188"/>
                    <a:pt x="3969" y="2297"/>
                    <a:pt x="4078" y="1676"/>
                  </a:cubicBezTo>
                  <a:cubicBezTo>
                    <a:pt x="4149" y="1260"/>
                    <a:pt x="4034" y="836"/>
                    <a:pt x="3763" y="512"/>
                  </a:cubicBezTo>
                  <a:cubicBezTo>
                    <a:pt x="3490" y="187"/>
                    <a:pt x="3091" y="0"/>
                    <a:pt x="2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0"/>
            <p:cNvSpPr/>
            <p:nvPr/>
          </p:nvSpPr>
          <p:spPr>
            <a:xfrm>
              <a:off x="3946712" y="5705510"/>
              <a:ext cx="74885" cy="73345"/>
            </a:xfrm>
            <a:custGeom>
              <a:rect b="b" l="l" r="r" t="t"/>
              <a:pathLst>
                <a:path extrusionOk="0" h="2000" w="2042">
                  <a:moveTo>
                    <a:pt x="2042" y="1"/>
                  </a:moveTo>
                  <a:cubicBezTo>
                    <a:pt x="1555" y="503"/>
                    <a:pt x="887" y="749"/>
                    <a:pt x="1" y="749"/>
                  </a:cubicBezTo>
                  <a:lnTo>
                    <a:pt x="1" y="2000"/>
                  </a:lnTo>
                  <a:cubicBezTo>
                    <a:pt x="543" y="2000"/>
                    <a:pt x="1040" y="1925"/>
                    <a:pt x="1488" y="1776"/>
                  </a:cubicBezTo>
                  <a:cubicBezTo>
                    <a:pt x="1727" y="1186"/>
                    <a:pt x="1904" y="587"/>
                    <a:pt x="20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0"/>
            <p:cNvSpPr/>
            <p:nvPr/>
          </p:nvSpPr>
          <p:spPr>
            <a:xfrm>
              <a:off x="3983824" y="5588195"/>
              <a:ext cx="51928" cy="45877"/>
            </a:xfrm>
            <a:custGeom>
              <a:rect b="b" l="l" r="r" t="t"/>
              <a:pathLst>
                <a:path extrusionOk="0" h="1251" w="1416">
                  <a:moveTo>
                    <a:pt x="1" y="0"/>
                  </a:moveTo>
                  <a:lnTo>
                    <a:pt x="1" y="1251"/>
                  </a:lnTo>
                  <a:lnTo>
                    <a:pt x="1345" y="1251"/>
                  </a:lnTo>
                  <a:cubicBezTo>
                    <a:pt x="1387" y="796"/>
                    <a:pt x="1406" y="372"/>
                    <a:pt x="14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0"/>
            <p:cNvSpPr/>
            <p:nvPr/>
          </p:nvSpPr>
          <p:spPr>
            <a:xfrm>
              <a:off x="3663857" y="5534983"/>
              <a:ext cx="345015" cy="299248"/>
            </a:xfrm>
            <a:custGeom>
              <a:rect b="b" l="l" r="r" t="t"/>
              <a:pathLst>
                <a:path extrusionOk="0" h="8160" w="9408">
                  <a:moveTo>
                    <a:pt x="1078" y="0"/>
                  </a:moveTo>
                  <a:cubicBezTo>
                    <a:pt x="484" y="0"/>
                    <a:pt x="5" y="481"/>
                    <a:pt x="3" y="1075"/>
                  </a:cubicBezTo>
                  <a:cubicBezTo>
                    <a:pt x="1" y="2719"/>
                    <a:pt x="253" y="5905"/>
                    <a:pt x="2040" y="8160"/>
                  </a:cubicBezTo>
                  <a:lnTo>
                    <a:pt x="7366" y="8160"/>
                  </a:lnTo>
                  <a:cubicBezTo>
                    <a:pt x="9155" y="5907"/>
                    <a:pt x="9407" y="2719"/>
                    <a:pt x="9405" y="1075"/>
                  </a:cubicBezTo>
                  <a:cubicBezTo>
                    <a:pt x="9405" y="481"/>
                    <a:pt x="8926" y="0"/>
                    <a:pt x="8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0"/>
            <p:cNvSpPr/>
            <p:nvPr/>
          </p:nvSpPr>
          <p:spPr>
            <a:xfrm>
              <a:off x="3663857" y="5534983"/>
              <a:ext cx="101913" cy="299248"/>
            </a:xfrm>
            <a:custGeom>
              <a:rect b="b" l="l" r="r" t="t"/>
              <a:pathLst>
                <a:path extrusionOk="0" h="8160" w="2779">
                  <a:moveTo>
                    <a:pt x="1078" y="0"/>
                  </a:moveTo>
                  <a:cubicBezTo>
                    <a:pt x="486" y="0"/>
                    <a:pt x="5" y="481"/>
                    <a:pt x="3" y="1075"/>
                  </a:cubicBezTo>
                  <a:cubicBezTo>
                    <a:pt x="1" y="2719"/>
                    <a:pt x="253" y="5905"/>
                    <a:pt x="2042" y="8160"/>
                  </a:cubicBezTo>
                  <a:lnTo>
                    <a:pt x="2779" y="8160"/>
                  </a:lnTo>
                  <a:cubicBezTo>
                    <a:pt x="992" y="5907"/>
                    <a:pt x="738" y="2719"/>
                    <a:pt x="740" y="1075"/>
                  </a:cubicBezTo>
                  <a:cubicBezTo>
                    <a:pt x="740" y="481"/>
                    <a:pt x="1221" y="0"/>
                    <a:pt x="18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0"/>
            <p:cNvSpPr/>
            <p:nvPr/>
          </p:nvSpPr>
          <p:spPr>
            <a:xfrm>
              <a:off x="3744096" y="5666380"/>
              <a:ext cx="13642" cy="29668"/>
            </a:xfrm>
            <a:custGeom>
              <a:rect b="b" l="l" r="r" t="t"/>
              <a:pathLst>
                <a:path extrusionOk="0" h="809" w="372">
                  <a:moveTo>
                    <a:pt x="184" y="1"/>
                  </a:moveTo>
                  <a:cubicBezTo>
                    <a:pt x="83" y="1"/>
                    <a:pt x="1" y="83"/>
                    <a:pt x="1" y="184"/>
                  </a:cubicBezTo>
                  <a:lnTo>
                    <a:pt x="1" y="625"/>
                  </a:lnTo>
                  <a:cubicBezTo>
                    <a:pt x="1" y="728"/>
                    <a:pt x="85" y="808"/>
                    <a:pt x="184" y="808"/>
                  </a:cubicBezTo>
                  <a:cubicBezTo>
                    <a:pt x="285" y="808"/>
                    <a:pt x="369" y="726"/>
                    <a:pt x="369" y="625"/>
                  </a:cubicBezTo>
                  <a:lnTo>
                    <a:pt x="369" y="184"/>
                  </a:lnTo>
                  <a:cubicBezTo>
                    <a:pt x="371" y="83"/>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0"/>
            <p:cNvSpPr/>
            <p:nvPr/>
          </p:nvSpPr>
          <p:spPr>
            <a:xfrm>
              <a:off x="3912496" y="5666380"/>
              <a:ext cx="13532" cy="29668"/>
            </a:xfrm>
            <a:custGeom>
              <a:rect b="b" l="l" r="r" t="t"/>
              <a:pathLst>
                <a:path extrusionOk="0" h="809" w="369">
                  <a:moveTo>
                    <a:pt x="184" y="1"/>
                  </a:moveTo>
                  <a:cubicBezTo>
                    <a:pt x="81" y="1"/>
                    <a:pt x="0" y="83"/>
                    <a:pt x="0" y="184"/>
                  </a:cubicBezTo>
                  <a:lnTo>
                    <a:pt x="0" y="625"/>
                  </a:lnTo>
                  <a:cubicBezTo>
                    <a:pt x="0" y="728"/>
                    <a:pt x="84" y="808"/>
                    <a:pt x="184" y="808"/>
                  </a:cubicBezTo>
                  <a:cubicBezTo>
                    <a:pt x="285" y="808"/>
                    <a:pt x="367" y="726"/>
                    <a:pt x="367" y="625"/>
                  </a:cubicBezTo>
                  <a:lnTo>
                    <a:pt x="367" y="184"/>
                  </a:lnTo>
                  <a:cubicBezTo>
                    <a:pt x="369" y="83"/>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0"/>
            <p:cNvSpPr/>
            <p:nvPr/>
          </p:nvSpPr>
          <p:spPr>
            <a:xfrm>
              <a:off x="3789827" y="5692161"/>
              <a:ext cx="91535" cy="33079"/>
            </a:xfrm>
            <a:custGeom>
              <a:rect b="b" l="l" r="r" t="t"/>
              <a:pathLst>
                <a:path extrusionOk="0" h="902" w="2496">
                  <a:moveTo>
                    <a:pt x="184" y="0"/>
                  </a:moveTo>
                  <a:cubicBezTo>
                    <a:pt x="83" y="0"/>
                    <a:pt x="0" y="84"/>
                    <a:pt x="0" y="185"/>
                  </a:cubicBezTo>
                  <a:cubicBezTo>
                    <a:pt x="0" y="579"/>
                    <a:pt x="321" y="901"/>
                    <a:pt x="716" y="901"/>
                  </a:cubicBezTo>
                  <a:cubicBezTo>
                    <a:pt x="926" y="901"/>
                    <a:pt x="1117" y="810"/>
                    <a:pt x="1247" y="665"/>
                  </a:cubicBezTo>
                  <a:cubicBezTo>
                    <a:pt x="1379" y="810"/>
                    <a:pt x="1568" y="901"/>
                    <a:pt x="1780" y="901"/>
                  </a:cubicBezTo>
                  <a:cubicBezTo>
                    <a:pt x="2173" y="901"/>
                    <a:pt x="2496" y="579"/>
                    <a:pt x="2496" y="185"/>
                  </a:cubicBezTo>
                  <a:cubicBezTo>
                    <a:pt x="2486" y="84"/>
                    <a:pt x="2406" y="0"/>
                    <a:pt x="2303" y="0"/>
                  </a:cubicBezTo>
                  <a:cubicBezTo>
                    <a:pt x="2200" y="0"/>
                    <a:pt x="2120" y="84"/>
                    <a:pt x="2120" y="185"/>
                  </a:cubicBezTo>
                  <a:cubicBezTo>
                    <a:pt x="2120" y="376"/>
                    <a:pt x="1963" y="531"/>
                    <a:pt x="1772" y="531"/>
                  </a:cubicBezTo>
                  <a:cubicBezTo>
                    <a:pt x="1581" y="531"/>
                    <a:pt x="1427" y="376"/>
                    <a:pt x="1427" y="185"/>
                  </a:cubicBezTo>
                  <a:cubicBezTo>
                    <a:pt x="1427" y="82"/>
                    <a:pt x="1343" y="0"/>
                    <a:pt x="1243" y="0"/>
                  </a:cubicBezTo>
                  <a:cubicBezTo>
                    <a:pt x="1142" y="0"/>
                    <a:pt x="1060" y="84"/>
                    <a:pt x="1060" y="185"/>
                  </a:cubicBezTo>
                  <a:cubicBezTo>
                    <a:pt x="1060" y="376"/>
                    <a:pt x="903" y="531"/>
                    <a:pt x="713" y="531"/>
                  </a:cubicBezTo>
                  <a:cubicBezTo>
                    <a:pt x="522" y="531"/>
                    <a:pt x="367" y="376"/>
                    <a:pt x="367" y="185"/>
                  </a:cubicBezTo>
                  <a:cubicBezTo>
                    <a:pt x="367" y="82"/>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 name="Google Shape;2381;p40"/>
          <p:cNvGrpSpPr/>
          <p:nvPr/>
        </p:nvGrpSpPr>
        <p:grpSpPr>
          <a:xfrm>
            <a:off x="6720975" y="5658266"/>
            <a:ext cx="429105" cy="448138"/>
            <a:chOff x="1704995" y="5503591"/>
            <a:chExt cx="429105" cy="448138"/>
          </a:xfrm>
        </p:grpSpPr>
        <p:sp>
          <p:nvSpPr>
            <p:cNvPr id="2382" name="Google Shape;2382;p40"/>
            <p:cNvSpPr/>
            <p:nvPr/>
          </p:nvSpPr>
          <p:spPr>
            <a:xfrm>
              <a:off x="1901560" y="5847212"/>
              <a:ext cx="35792" cy="68541"/>
            </a:xfrm>
            <a:custGeom>
              <a:rect b="b" l="l" r="r" t="t"/>
              <a:pathLst>
                <a:path extrusionOk="0" h="1869" w="976">
                  <a:moveTo>
                    <a:pt x="0" y="1"/>
                  </a:moveTo>
                  <a:lnTo>
                    <a:pt x="0" y="1868"/>
                  </a:lnTo>
                  <a:lnTo>
                    <a:pt x="976" y="1868"/>
                  </a:lnTo>
                  <a:lnTo>
                    <a:pt x="9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0"/>
            <p:cNvSpPr/>
            <p:nvPr/>
          </p:nvSpPr>
          <p:spPr>
            <a:xfrm>
              <a:off x="1718857" y="5626957"/>
              <a:ext cx="401234" cy="40376"/>
            </a:xfrm>
            <a:custGeom>
              <a:rect b="b" l="l" r="r" t="t"/>
              <a:pathLst>
                <a:path extrusionOk="0" h="1101" w="10941">
                  <a:moveTo>
                    <a:pt x="1" y="1"/>
                  </a:moveTo>
                  <a:lnTo>
                    <a:pt x="1" y="1100"/>
                  </a:lnTo>
                  <a:lnTo>
                    <a:pt x="10941" y="1100"/>
                  </a:lnTo>
                  <a:lnTo>
                    <a:pt x="109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0"/>
            <p:cNvSpPr/>
            <p:nvPr/>
          </p:nvSpPr>
          <p:spPr>
            <a:xfrm>
              <a:off x="1704995" y="5613939"/>
              <a:ext cx="429105" cy="251793"/>
            </a:xfrm>
            <a:custGeom>
              <a:rect b="b" l="l" r="r" t="t"/>
              <a:pathLst>
                <a:path extrusionOk="0" h="6866" w="11701">
                  <a:moveTo>
                    <a:pt x="11186" y="1"/>
                  </a:moveTo>
                  <a:cubicBezTo>
                    <a:pt x="11155" y="1"/>
                    <a:pt x="11123" y="4"/>
                    <a:pt x="11091" y="10"/>
                  </a:cubicBezTo>
                  <a:cubicBezTo>
                    <a:pt x="10843" y="58"/>
                    <a:pt x="10671" y="287"/>
                    <a:pt x="10698" y="539"/>
                  </a:cubicBezTo>
                  <a:cubicBezTo>
                    <a:pt x="10711" y="697"/>
                    <a:pt x="10721" y="858"/>
                    <a:pt x="10721" y="1016"/>
                  </a:cubicBezTo>
                  <a:cubicBezTo>
                    <a:pt x="10721" y="2318"/>
                    <a:pt x="10215" y="3542"/>
                    <a:pt x="9295" y="4460"/>
                  </a:cubicBezTo>
                  <a:cubicBezTo>
                    <a:pt x="8377" y="5379"/>
                    <a:pt x="7151" y="5888"/>
                    <a:pt x="5851" y="5888"/>
                  </a:cubicBezTo>
                  <a:cubicBezTo>
                    <a:pt x="4551" y="5888"/>
                    <a:pt x="3327" y="5383"/>
                    <a:pt x="2407" y="4460"/>
                  </a:cubicBezTo>
                  <a:cubicBezTo>
                    <a:pt x="1488" y="3542"/>
                    <a:pt x="980" y="2318"/>
                    <a:pt x="980" y="1016"/>
                  </a:cubicBezTo>
                  <a:cubicBezTo>
                    <a:pt x="980" y="860"/>
                    <a:pt x="988" y="701"/>
                    <a:pt x="1001" y="547"/>
                  </a:cubicBezTo>
                  <a:cubicBezTo>
                    <a:pt x="1026" y="291"/>
                    <a:pt x="854" y="60"/>
                    <a:pt x="600" y="14"/>
                  </a:cubicBezTo>
                  <a:cubicBezTo>
                    <a:pt x="572" y="9"/>
                    <a:pt x="543" y="6"/>
                    <a:pt x="515" y="6"/>
                  </a:cubicBezTo>
                  <a:cubicBezTo>
                    <a:pt x="269" y="6"/>
                    <a:pt x="53" y="192"/>
                    <a:pt x="28" y="447"/>
                  </a:cubicBezTo>
                  <a:cubicBezTo>
                    <a:pt x="9" y="634"/>
                    <a:pt x="1" y="825"/>
                    <a:pt x="1" y="1016"/>
                  </a:cubicBezTo>
                  <a:cubicBezTo>
                    <a:pt x="1" y="2578"/>
                    <a:pt x="610" y="4048"/>
                    <a:pt x="1715" y="5153"/>
                  </a:cubicBezTo>
                  <a:cubicBezTo>
                    <a:pt x="2821" y="6257"/>
                    <a:pt x="4287" y="6866"/>
                    <a:pt x="5851" y="6866"/>
                  </a:cubicBezTo>
                  <a:cubicBezTo>
                    <a:pt x="7412" y="6866"/>
                    <a:pt x="8882" y="6257"/>
                    <a:pt x="9986" y="5153"/>
                  </a:cubicBezTo>
                  <a:cubicBezTo>
                    <a:pt x="11091" y="4048"/>
                    <a:pt x="11700" y="2580"/>
                    <a:pt x="11700" y="1016"/>
                  </a:cubicBezTo>
                  <a:cubicBezTo>
                    <a:pt x="11695" y="823"/>
                    <a:pt x="11685" y="631"/>
                    <a:pt x="11670" y="440"/>
                  </a:cubicBezTo>
                  <a:cubicBezTo>
                    <a:pt x="11644" y="187"/>
                    <a:pt x="11431" y="1"/>
                    <a:pt x="11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0"/>
            <p:cNvSpPr/>
            <p:nvPr/>
          </p:nvSpPr>
          <p:spPr>
            <a:xfrm>
              <a:off x="1775810" y="5503591"/>
              <a:ext cx="287292" cy="287256"/>
            </a:xfrm>
            <a:custGeom>
              <a:rect b="b" l="l" r="r" t="t"/>
              <a:pathLst>
                <a:path extrusionOk="0" h="7833" w="7834">
                  <a:moveTo>
                    <a:pt x="3918" y="1"/>
                  </a:moveTo>
                  <a:cubicBezTo>
                    <a:pt x="1755" y="1"/>
                    <a:pt x="0" y="1753"/>
                    <a:pt x="0" y="3916"/>
                  </a:cubicBezTo>
                  <a:cubicBezTo>
                    <a:pt x="0" y="6080"/>
                    <a:pt x="1755" y="7832"/>
                    <a:pt x="3918" y="7832"/>
                  </a:cubicBezTo>
                  <a:cubicBezTo>
                    <a:pt x="6081" y="7832"/>
                    <a:pt x="7833" y="6080"/>
                    <a:pt x="7833" y="3916"/>
                  </a:cubicBezTo>
                  <a:cubicBezTo>
                    <a:pt x="7833" y="1753"/>
                    <a:pt x="6081" y="1"/>
                    <a:pt x="39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0"/>
            <p:cNvSpPr/>
            <p:nvPr/>
          </p:nvSpPr>
          <p:spPr>
            <a:xfrm>
              <a:off x="1816040" y="5543857"/>
              <a:ext cx="206796" cy="206723"/>
            </a:xfrm>
            <a:custGeom>
              <a:rect b="b" l="l" r="r" t="t"/>
              <a:pathLst>
                <a:path extrusionOk="0" h="5637" w="5639">
                  <a:moveTo>
                    <a:pt x="2821" y="1"/>
                  </a:moveTo>
                  <a:cubicBezTo>
                    <a:pt x="1263" y="1"/>
                    <a:pt x="1" y="1261"/>
                    <a:pt x="1" y="2818"/>
                  </a:cubicBezTo>
                  <a:cubicBezTo>
                    <a:pt x="1" y="4374"/>
                    <a:pt x="1263" y="5636"/>
                    <a:pt x="2821" y="5636"/>
                  </a:cubicBezTo>
                  <a:cubicBezTo>
                    <a:pt x="4377" y="5636"/>
                    <a:pt x="5639" y="4374"/>
                    <a:pt x="5639" y="2818"/>
                  </a:cubicBezTo>
                  <a:cubicBezTo>
                    <a:pt x="5639" y="1261"/>
                    <a:pt x="4377" y="1"/>
                    <a:pt x="2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0"/>
            <p:cNvSpPr/>
            <p:nvPr/>
          </p:nvSpPr>
          <p:spPr>
            <a:xfrm>
              <a:off x="1816113" y="5565641"/>
              <a:ext cx="184939" cy="184939"/>
            </a:xfrm>
            <a:custGeom>
              <a:rect b="b" l="l" r="r" t="t"/>
              <a:pathLst>
                <a:path extrusionOk="0" h="5043" w="5043">
                  <a:moveTo>
                    <a:pt x="1085" y="0"/>
                  </a:moveTo>
                  <a:cubicBezTo>
                    <a:pt x="425" y="516"/>
                    <a:pt x="1" y="1320"/>
                    <a:pt x="1" y="2224"/>
                  </a:cubicBezTo>
                  <a:cubicBezTo>
                    <a:pt x="1" y="3780"/>
                    <a:pt x="1263" y="5042"/>
                    <a:pt x="2819" y="5042"/>
                  </a:cubicBezTo>
                  <a:cubicBezTo>
                    <a:pt x="3724" y="5042"/>
                    <a:pt x="4527" y="4617"/>
                    <a:pt x="5043" y="3956"/>
                  </a:cubicBezTo>
                  <a:lnTo>
                    <a:pt x="5043" y="3956"/>
                  </a:lnTo>
                  <a:cubicBezTo>
                    <a:pt x="4566" y="4328"/>
                    <a:pt x="3964" y="4552"/>
                    <a:pt x="3309" y="4552"/>
                  </a:cubicBezTo>
                  <a:cubicBezTo>
                    <a:pt x="1753" y="4552"/>
                    <a:pt x="491" y="3288"/>
                    <a:pt x="491" y="1732"/>
                  </a:cubicBezTo>
                  <a:cubicBezTo>
                    <a:pt x="491" y="1079"/>
                    <a:pt x="713" y="479"/>
                    <a:pt x="10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0"/>
            <p:cNvSpPr/>
            <p:nvPr/>
          </p:nvSpPr>
          <p:spPr>
            <a:xfrm>
              <a:off x="1856819" y="5631871"/>
              <a:ext cx="13459" cy="24241"/>
            </a:xfrm>
            <a:custGeom>
              <a:rect b="b" l="l" r="r" t="t"/>
              <a:pathLst>
                <a:path extrusionOk="0" h="661" w="367">
                  <a:moveTo>
                    <a:pt x="183" y="0"/>
                  </a:moveTo>
                  <a:cubicBezTo>
                    <a:pt x="84" y="0"/>
                    <a:pt x="0" y="81"/>
                    <a:pt x="0" y="184"/>
                  </a:cubicBezTo>
                  <a:lnTo>
                    <a:pt x="0" y="478"/>
                  </a:lnTo>
                  <a:cubicBezTo>
                    <a:pt x="0" y="577"/>
                    <a:pt x="80" y="661"/>
                    <a:pt x="183" y="661"/>
                  </a:cubicBezTo>
                  <a:cubicBezTo>
                    <a:pt x="283" y="661"/>
                    <a:pt x="367" y="577"/>
                    <a:pt x="367" y="478"/>
                  </a:cubicBezTo>
                  <a:lnTo>
                    <a:pt x="367" y="184"/>
                  </a:lnTo>
                  <a:cubicBezTo>
                    <a:pt x="367" y="84"/>
                    <a:pt x="283"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0"/>
            <p:cNvSpPr/>
            <p:nvPr/>
          </p:nvSpPr>
          <p:spPr>
            <a:xfrm>
              <a:off x="1968634" y="5631871"/>
              <a:ext cx="13605" cy="24241"/>
            </a:xfrm>
            <a:custGeom>
              <a:rect b="b" l="l" r="r" t="t"/>
              <a:pathLst>
                <a:path extrusionOk="0" h="661" w="371">
                  <a:moveTo>
                    <a:pt x="185" y="0"/>
                  </a:moveTo>
                  <a:cubicBezTo>
                    <a:pt x="84" y="0"/>
                    <a:pt x="0" y="81"/>
                    <a:pt x="0" y="184"/>
                  </a:cubicBezTo>
                  <a:lnTo>
                    <a:pt x="0" y="478"/>
                  </a:lnTo>
                  <a:cubicBezTo>
                    <a:pt x="0" y="577"/>
                    <a:pt x="82" y="661"/>
                    <a:pt x="185" y="661"/>
                  </a:cubicBezTo>
                  <a:cubicBezTo>
                    <a:pt x="286" y="661"/>
                    <a:pt x="370" y="577"/>
                    <a:pt x="368" y="478"/>
                  </a:cubicBezTo>
                  <a:lnTo>
                    <a:pt x="368" y="184"/>
                  </a:lnTo>
                  <a:cubicBezTo>
                    <a:pt x="368" y="84"/>
                    <a:pt x="284"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0"/>
            <p:cNvSpPr/>
            <p:nvPr/>
          </p:nvSpPr>
          <p:spPr>
            <a:xfrm>
              <a:off x="1897122" y="5642213"/>
              <a:ext cx="44704" cy="20353"/>
            </a:xfrm>
            <a:custGeom>
              <a:rect b="b" l="l" r="r" t="t"/>
              <a:pathLst>
                <a:path extrusionOk="0" h="555" w="1219">
                  <a:moveTo>
                    <a:pt x="1011" y="1"/>
                  </a:moveTo>
                  <a:cubicBezTo>
                    <a:pt x="959" y="1"/>
                    <a:pt x="908" y="23"/>
                    <a:pt x="871" y="64"/>
                  </a:cubicBezTo>
                  <a:cubicBezTo>
                    <a:pt x="805" y="140"/>
                    <a:pt x="709" y="184"/>
                    <a:pt x="610" y="184"/>
                  </a:cubicBezTo>
                  <a:cubicBezTo>
                    <a:pt x="509" y="184"/>
                    <a:pt x="413" y="140"/>
                    <a:pt x="346" y="64"/>
                  </a:cubicBezTo>
                  <a:cubicBezTo>
                    <a:pt x="310" y="23"/>
                    <a:pt x="260" y="2"/>
                    <a:pt x="210" y="2"/>
                  </a:cubicBezTo>
                  <a:cubicBezTo>
                    <a:pt x="166" y="2"/>
                    <a:pt x="122" y="18"/>
                    <a:pt x="87" y="49"/>
                  </a:cubicBezTo>
                  <a:cubicBezTo>
                    <a:pt x="8" y="114"/>
                    <a:pt x="1" y="232"/>
                    <a:pt x="68" y="308"/>
                  </a:cubicBezTo>
                  <a:cubicBezTo>
                    <a:pt x="203" y="463"/>
                    <a:pt x="402" y="555"/>
                    <a:pt x="610" y="555"/>
                  </a:cubicBezTo>
                  <a:cubicBezTo>
                    <a:pt x="818" y="555"/>
                    <a:pt x="1015" y="463"/>
                    <a:pt x="1148" y="308"/>
                  </a:cubicBezTo>
                  <a:cubicBezTo>
                    <a:pt x="1219" y="232"/>
                    <a:pt x="1209" y="115"/>
                    <a:pt x="1133" y="49"/>
                  </a:cubicBezTo>
                  <a:cubicBezTo>
                    <a:pt x="1098" y="16"/>
                    <a:pt x="1054" y="1"/>
                    <a:pt x="10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0"/>
            <p:cNvSpPr/>
            <p:nvPr/>
          </p:nvSpPr>
          <p:spPr>
            <a:xfrm>
              <a:off x="1840280" y="5895877"/>
              <a:ext cx="158425" cy="55852"/>
            </a:xfrm>
            <a:custGeom>
              <a:rect b="b" l="l" r="r" t="t"/>
              <a:pathLst>
                <a:path extrusionOk="0" h="1523" w="4320">
                  <a:moveTo>
                    <a:pt x="2141" y="1"/>
                  </a:moveTo>
                  <a:cubicBezTo>
                    <a:pt x="1990" y="1"/>
                    <a:pt x="953" y="32"/>
                    <a:pt x="224" y="864"/>
                  </a:cubicBezTo>
                  <a:cubicBezTo>
                    <a:pt x="0" y="1118"/>
                    <a:pt x="186" y="1522"/>
                    <a:pt x="527" y="1522"/>
                  </a:cubicBezTo>
                  <a:lnTo>
                    <a:pt x="3790" y="1522"/>
                  </a:lnTo>
                  <a:cubicBezTo>
                    <a:pt x="4130" y="1522"/>
                    <a:pt x="4319" y="1118"/>
                    <a:pt x="4096" y="864"/>
                  </a:cubicBezTo>
                  <a:cubicBezTo>
                    <a:pt x="3366" y="32"/>
                    <a:pt x="2329" y="1"/>
                    <a:pt x="2178" y="1"/>
                  </a:cubicBezTo>
                  <a:cubicBezTo>
                    <a:pt x="2166" y="1"/>
                    <a:pt x="2160" y="1"/>
                    <a:pt x="2160" y="1"/>
                  </a:cubicBezTo>
                  <a:cubicBezTo>
                    <a:pt x="2160" y="1"/>
                    <a:pt x="2153" y="1"/>
                    <a:pt x="21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0"/>
            <p:cNvSpPr/>
            <p:nvPr/>
          </p:nvSpPr>
          <p:spPr>
            <a:xfrm>
              <a:off x="1840280" y="5895877"/>
              <a:ext cx="92818" cy="55852"/>
            </a:xfrm>
            <a:custGeom>
              <a:rect b="b" l="l" r="r" t="t"/>
              <a:pathLst>
                <a:path extrusionOk="0" h="1523" w="2531">
                  <a:moveTo>
                    <a:pt x="2141" y="1"/>
                  </a:moveTo>
                  <a:cubicBezTo>
                    <a:pt x="1990" y="1"/>
                    <a:pt x="953" y="32"/>
                    <a:pt x="224" y="864"/>
                  </a:cubicBezTo>
                  <a:cubicBezTo>
                    <a:pt x="0" y="1118"/>
                    <a:pt x="186" y="1522"/>
                    <a:pt x="527" y="1522"/>
                  </a:cubicBezTo>
                  <a:lnTo>
                    <a:pt x="1264" y="1522"/>
                  </a:lnTo>
                  <a:cubicBezTo>
                    <a:pt x="925" y="1522"/>
                    <a:pt x="737" y="1118"/>
                    <a:pt x="965" y="864"/>
                  </a:cubicBezTo>
                  <a:cubicBezTo>
                    <a:pt x="1471" y="285"/>
                    <a:pt x="2125" y="94"/>
                    <a:pt x="2530" y="33"/>
                  </a:cubicBezTo>
                  <a:cubicBezTo>
                    <a:pt x="2346" y="3"/>
                    <a:pt x="2213" y="1"/>
                    <a:pt x="2173" y="1"/>
                  </a:cubicBezTo>
                  <a:cubicBezTo>
                    <a:pt x="2164" y="1"/>
                    <a:pt x="2160" y="1"/>
                    <a:pt x="2160" y="1"/>
                  </a:cubicBezTo>
                  <a:cubicBezTo>
                    <a:pt x="2160" y="1"/>
                    <a:pt x="2153" y="1"/>
                    <a:pt x="21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3" name="Google Shape;2393;p40"/>
          <p:cNvGrpSpPr/>
          <p:nvPr/>
        </p:nvGrpSpPr>
        <p:grpSpPr>
          <a:xfrm>
            <a:off x="8955275" y="2674879"/>
            <a:ext cx="424668" cy="447991"/>
            <a:chOff x="730350" y="5503591"/>
            <a:chExt cx="424668" cy="447991"/>
          </a:xfrm>
        </p:grpSpPr>
        <p:sp>
          <p:nvSpPr>
            <p:cNvPr id="2394" name="Google Shape;2394;p40"/>
            <p:cNvSpPr/>
            <p:nvPr/>
          </p:nvSpPr>
          <p:spPr>
            <a:xfrm>
              <a:off x="780812" y="5652885"/>
              <a:ext cx="323782" cy="217468"/>
            </a:xfrm>
            <a:custGeom>
              <a:rect b="b" l="l" r="r" t="t"/>
              <a:pathLst>
                <a:path extrusionOk="0" h="5930" w="8829">
                  <a:moveTo>
                    <a:pt x="1" y="0"/>
                  </a:moveTo>
                  <a:lnTo>
                    <a:pt x="1" y="5930"/>
                  </a:lnTo>
                  <a:lnTo>
                    <a:pt x="8829" y="5930"/>
                  </a:lnTo>
                  <a:lnTo>
                    <a:pt x="88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0"/>
            <p:cNvSpPr/>
            <p:nvPr/>
          </p:nvSpPr>
          <p:spPr>
            <a:xfrm>
              <a:off x="780812" y="5536376"/>
              <a:ext cx="323782" cy="154611"/>
            </a:xfrm>
            <a:custGeom>
              <a:rect b="b" l="l" r="r" t="t"/>
              <a:pathLst>
                <a:path extrusionOk="0" h="4216" w="8829">
                  <a:moveTo>
                    <a:pt x="1" y="0"/>
                  </a:moveTo>
                  <a:lnTo>
                    <a:pt x="1" y="4216"/>
                  </a:lnTo>
                  <a:lnTo>
                    <a:pt x="8829" y="4216"/>
                  </a:lnTo>
                  <a:lnTo>
                    <a:pt x="88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0"/>
            <p:cNvSpPr/>
            <p:nvPr/>
          </p:nvSpPr>
          <p:spPr>
            <a:xfrm>
              <a:off x="768416" y="5753918"/>
              <a:ext cx="350809" cy="152154"/>
            </a:xfrm>
            <a:custGeom>
              <a:rect b="b" l="l" r="r" t="t"/>
              <a:pathLst>
                <a:path extrusionOk="0" h="4149" w="9566">
                  <a:moveTo>
                    <a:pt x="7771" y="0"/>
                  </a:moveTo>
                  <a:cubicBezTo>
                    <a:pt x="6977" y="0"/>
                    <a:pt x="6305" y="512"/>
                    <a:pt x="6066" y="1226"/>
                  </a:cubicBezTo>
                  <a:cubicBezTo>
                    <a:pt x="5866" y="1052"/>
                    <a:pt x="5604" y="945"/>
                    <a:pt x="5318" y="945"/>
                  </a:cubicBezTo>
                  <a:cubicBezTo>
                    <a:pt x="4738" y="945"/>
                    <a:pt x="4258" y="1378"/>
                    <a:pt x="4190" y="1940"/>
                  </a:cubicBezTo>
                  <a:cubicBezTo>
                    <a:pt x="4018" y="1682"/>
                    <a:pt x="3726" y="1512"/>
                    <a:pt x="3392" y="1512"/>
                  </a:cubicBezTo>
                  <a:cubicBezTo>
                    <a:pt x="3189" y="1512"/>
                    <a:pt x="3000" y="1577"/>
                    <a:pt x="2846" y="1684"/>
                  </a:cubicBezTo>
                  <a:cubicBezTo>
                    <a:pt x="2714" y="1027"/>
                    <a:pt x="2133" y="531"/>
                    <a:pt x="1437" y="531"/>
                  </a:cubicBezTo>
                  <a:cubicBezTo>
                    <a:pt x="642" y="531"/>
                    <a:pt x="1" y="1176"/>
                    <a:pt x="1" y="1968"/>
                  </a:cubicBezTo>
                  <a:lnTo>
                    <a:pt x="1" y="4149"/>
                  </a:lnTo>
                  <a:lnTo>
                    <a:pt x="9566" y="4149"/>
                  </a:lnTo>
                  <a:lnTo>
                    <a:pt x="9566" y="1795"/>
                  </a:lnTo>
                  <a:cubicBezTo>
                    <a:pt x="9566" y="804"/>
                    <a:pt x="8764" y="0"/>
                    <a:pt x="77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0"/>
            <p:cNvSpPr/>
            <p:nvPr/>
          </p:nvSpPr>
          <p:spPr>
            <a:xfrm>
              <a:off x="780812" y="5536376"/>
              <a:ext cx="323782" cy="60033"/>
            </a:xfrm>
            <a:custGeom>
              <a:rect b="b" l="l" r="r" t="t"/>
              <a:pathLst>
                <a:path extrusionOk="0" h="1637" w="8829">
                  <a:moveTo>
                    <a:pt x="1" y="0"/>
                  </a:moveTo>
                  <a:lnTo>
                    <a:pt x="1" y="1636"/>
                  </a:lnTo>
                  <a:lnTo>
                    <a:pt x="8829" y="1636"/>
                  </a:lnTo>
                  <a:lnTo>
                    <a:pt x="88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0"/>
            <p:cNvSpPr/>
            <p:nvPr/>
          </p:nvSpPr>
          <p:spPr>
            <a:xfrm>
              <a:off x="768416" y="5858911"/>
              <a:ext cx="350736" cy="47381"/>
            </a:xfrm>
            <a:custGeom>
              <a:rect b="b" l="l" r="r" t="t"/>
              <a:pathLst>
                <a:path extrusionOk="0" h="1292" w="9564">
                  <a:moveTo>
                    <a:pt x="1" y="1"/>
                  </a:moveTo>
                  <a:lnTo>
                    <a:pt x="1" y="1291"/>
                  </a:lnTo>
                  <a:lnTo>
                    <a:pt x="9564" y="1291"/>
                  </a:lnTo>
                  <a:lnTo>
                    <a:pt x="95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0"/>
            <p:cNvSpPr/>
            <p:nvPr/>
          </p:nvSpPr>
          <p:spPr>
            <a:xfrm>
              <a:off x="752060" y="5536376"/>
              <a:ext cx="57502" cy="382458"/>
            </a:xfrm>
            <a:custGeom>
              <a:rect b="b" l="l" r="r" t="t"/>
              <a:pathLst>
                <a:path extrusionOk="0" h="10429" w="1568">
                  <a:moveTo>
                    <a:pt x="0" y="0"/>
                  </a:moveTo>
                  <a:lnTo>
                    <a:pt x="0" y="10428"/>
                  </a:lnTo>
                  <a:lnTo>
                    <a:pt x="1568" y="10428"/>
                  </a:lnTo>
                  <a:lnTo>
                    <a:pt x="15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0"/>
            <p:cNvSpPr/>
            <p:nvPr/>
          </p:nvSpPr>
          <p:spPr>
            <a:xfrm>
              <a:off x="1075805" y="5536376"/>
              <a:ext cx="57502" cy="382458"/>
            </a:xfrm>
            <a:custGeom>
              <a:rect b="b" l="l" r="r" t="t"/>
              <a:pathLst>
                <a:path extrusionOk="0" h="10429" w="1568">
                  <a:moveTo>
                    <a:pt x="0" y="0"/>
                  </a:moveTo>
                  <a:lnTo>
                    <a:pt x="0" y="10428"/>
                  </a:lnTo>
                  <a:lnTo>
                    <a:pt x="1568" y="10428"/>
                  </a:lnTo>
                  <a:lnTo>
                    <a:pt x="15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0"/>
            <p:cNvSpPr/>
            <p:nvPr/>
          </p:nvSpPr>
          <p:spPr>
            <a:xfrm>
              <a:off x="1075805" y="5536376"/>
              <a:ext cx="57502" cy="60033"/>
            </a:xfrm>
            <a:custGeom>
              <a:rect b="b" l="l" r="r" t="t"/>
              <a:pathLst>
                <a:path extrusionOk="0" h="1637" w="1568">
                  <a:moveTo>
                    <a:pt x="0" y="0"/>
                  </a:moveTo>
                  <a:lnTo>
                    <a:pt x="0" y="1636"/>
                  </a:lnTo>
                  <a:lnTo>
                    <a:pt x="1568" y="1636"/>
                  </a:lnTo>
                  <a:lnTo>
                    <a:pt x="15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0"/>
            <p:cNvSpPr/>
            <p:nvPr/>
          </p:nvSpPr>
          <p:spPr>
            <a:xfrm>
              <a:off x="752060" y="5536376"/>
              <a:ext cx="57502" cy="60033"/>
            </a:xfrm>
            <a:custGeom>
              <a:rect b="b" l="l" r="r" t="t"/>
              <a:pathLst>
                <a:path extrusionOk="0" h="1637" w="1568">
                  <a:moveTo>
                    <a:pt x="0" y="0"/>
                  </a:moveTo>
                  <a:lnTo>
                    <a:pt x="0" y="1636"/>
                  </a:lnTo>
                  <a:lnTo>
                    <a:pt x="1568" y="1636"/>
                  </a:lnTo>
                  <a:lnTo>
                    <a:pt x="15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0"/>
            <p:cNvSpPr/>
            <p:nvPr/>
          </p:nvSpPr>
          <p:spPr>
            <a:xfrm>
              <a:off x="730350" y="5503591"/>
              <a:ext cx="424668" cy="65644"/>
            </a:xfrm>
            <a:custGeom>
              <a:rect b="b" l="l" r="r" t="t"/>
              <a:pathLst>
                <a:path extrusionOk="0" h="1790" w="11580">
                  <a:moveTo>
                    <a:pt x="592" y="1"/>
                  </a:moveTo>
                  <a:cubicBezTo>
                    <a:pt x="266" y="1"/>
                    <a:pt x="0" y="264"/>
                    <a:pt x="0" y="593"/>
                  </a:cubicBezTo>
                  <a:lnTo>
                    <a:pt x="0" y="1198"/>
                  </a:lnTo>
                  <a:cubicBezTo>
                    <a:pt x="0" y="1524"/>
                    <a:pt x="266" y="1790"/>
                    <a:pt x="592" y="1790"/>
                  </a:cubicBezTo>
                  <a:lnTo>
                    <a:pt x="10988" y="1790"/>
                  </a:lnTo>
                  <a:cubicBezTo>
                    <a:pt x="11314" y="1790"/>
                    <a:pt x="11579" y="1524"/>
                    <a:pt x="11579" y="1198"/>
                  </a:cubicBezTo>
                  <a:lnTo>
                    <a:pt x="11579" y="593"/>
                  </a:lnTo>
                  <a:cubicBezTo>
                    <a:pt x="11579" y="264"/>
                    <a:pt x="11314" y="1"/>
                    <a:pt x="109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0"/>
            <p:cNvSpPr/>
            <p:nvPr/>
          </p:nvSpPr>
          <p:spPr>
            <a:xfrm>
              <a:off x="1075805" y="5858911"/>
              <a:ext cx="57502" cy="59996"/>
            </a:xfrm>
            <a:custGeom>
              <a:rect b="b" l="l" r="r" t="t"/>
              <a:pathLst>
                <a:path extrusionOk="0" h="1636" w="1568">
                  <a:moveTo>
                    <a:pt x="0" y="1"/>
                  </a:moveTo>
                  <a:lnTo>
                    <a:pt x="0" y="1635"/>
                  </a:lnTo>
                  <a:lnTo>
                    <a:pt x="1568" y="1635"/>
                  </a:lnTo>
                  <a:lnTo>
                    <a:pt x="15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0"/>
            <p:cNvSpPr/>
            <p:nvPr/>
          </p:nvSpPr>
          <p:spPr>
            <a:xfrm>
              <a:off x="752060" y="5858911"/>
              <a:ext cx="57502" cy="59996"/>
            </a:xfrm>
            <a:custGeom>
              <a:rect b="b" l="l" r="r" t="t"/>
              <a:pathLst>
                <a:path extrusionOk="0" h="1636" w="1568">
                  <a:moveTo>
                    <a:pt x="0" y="1"/>
                  </a:moveTo>
                  <a:lnTo>
                    <a:pt x="0" y="1635"/>
                  </a:lnTo>
                  <a:lnTo>
                    <a:pt x="1568" y="1635"/>
                  </a:lnTo>
                  <a:lnTo>
                    <a:pt x="15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0"/>
            <p:cNvSpPr/>
            <p:nvPr/>
          </p:nvSpPr>
          <p:spPr>
            <a:xfrm>
              <a:off x="730350" y="5885939"/>
              <a:ext cx="424668" cy="65644"/>
            </a:xfrm>
            <a:custGeom>
              <a:rect b="b" l="l" r="r" t="t"/>
              <a:pathLst>
                <a:path extrusionOk="0" h="1790" w="11580">
                  <a:moveTo>
                    <a:pt x="592" y="1"/>
                  </a:moveTo>
                  <a:cubicBezTo>
                    <a:pt x="266" y="1"/>
                    <a:pt x="0" y="266"/>
                    <a:pt x="0" y="593"/>
                  </a:cubicBezTo>
                  <a:lnTo>
                    <a:pt x="0" y="1198"/>
                  </a:lnTo>
                  <a:cubicBezTo>
                    <a:pt x="0" y="1524"/>
                    <a:pt x="266" y="1790"/>
                    <a:pt x="592" y="1790"/>
                  </a:cubicBezTo>
                  <a:lnTo>
                    <a:pt x="10988" y="1790"/>
                  </a:lnTo>
                  <a:cubicBezTo>
                    <a:pt x="11314" y="1790"/>
                    <a:pt x="11579" y="1524"/>
                    <a:pt x="11579" y="1198"/>
                  </a:cubicBezTo>
                  <a:lnTo>
                    <a:pt x="11579" y="593"/>
                  </a:lnTo>
                  <a:cubicBezTo>
                    <a:pt x="11579" y="266"/>
                    <a:pt x="11314" y="1"/>
                    <a:pt x="109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0"/>
            <p:cNvSpPr/>
            <p:nvPr/>
          </p:nvSpPr>
          <p:spPr>
            <a:xfrm>
              <a:off x="883201" y="5668764"/>
              <a:ext cx="119039" cy="44410"/>
            </a:xfrm>
            <a:custGeom>
              <a:rect b="b" l="l" r="r" t="t"/>
              <a:pathLst>
                <a:path extrusionOk="0" h="1211" w="3246">
                  <a:moveTo>
                    <a:pt x="479" y="0"/>
                  </a:moveTo>
                  <a:cubicBezTo>
                    <a:pt x="214" y="0"/>
                    <a:pt x="0" y="216"/>
                    <a:pt x="0" y="482"/>
                  </a:cubicBezTo>
                  <a:lnTo>
                    <a:pt x="0" y="732"/>
                  </a:lnTo>
                  <a:cubicBezTo>
                    <a:pt x="0" y="997"/>
                    <a:pt x="214" y="1211"/>
                    <a:pt x="479" y="1211"/>
                  </a:cubicBezTo>
                  <a:lnTo>
                    <a:pt x="2765" y="1211"/>
                  </a:lnTo>
                  <a:cubicBezTo>
                    <a:pt x="3030" y="1211"/>
                    <a:pt x="3246" y="997"/>
                    <a:pt x="3246" y="732"/>
                  </a:cubicBezTo>
                  <a:lnTo>
                    <a:pt x="3246" y="482"/>
                  </a:lnTo>
                  <a:cubicBezTo>
                    <a:pt x="3246" y="216"/>
                    <a:pt x="3030" y="0"/>
                    <a:pt x="27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0"/>
            <p:cNvSpPr/>
            <p:nvPr/>
          </p:nvSpPr>
          <p:spPr>
            <a:xfrm>
              <a:off x="859327" y="5604147"/>
              <a:ext cx="13532" cy="28164"/>
            </a:xfrm>
            <a:custGeom>
              <a:rect b="b" l="l" r="r" t="t"/>
              <a:pathLst>
                <a:path extrusionOk="0" h="768" w="369">
                  <a:moveTo>
                    <a:pt x="185" y="0"/>
                  </a:moveTo>
                  <a:cubicBezTo>
                    <a:pt x="84" y="0"/>
                    <a:pt x="0" y="81"/>
                    <a:pt x="0" y="184"/>
                  </a:cubicBezTo>
                  <a:lnTo>
                    <a:pt x="0" y="585"/>
                  </a:lnTo>
                  <a:cubicBezTo>
                    <a:pt x="0" y="686"/>
                    <a:pt x="82" y="768"/>
                    <a:pt x="185" y="768"/>
                  </a:cubicBezTo>
                  <a:cubicBezTo>
                    <a:pt x="288" y="768"/>
                    <a:pt x="369" y="686"/>
                    <a:pt x="369" y="585"/>
                  </a:cubicBezTo>
                  <a:lnTo>
                    <a:pt x="369" y="184"/>
                  </a:lnTo>
                  <a:cubicBezTo>
                    <a:pt x="369" y="84"/>
                    <a:pt x="286"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0"/>
            <p:cNvSpPr/>
            <p:nvPr/>
          </p:nvSpPr>
          <p:spPr>
            <a:xfrm>
              <a:off x="1012508" y="5604147"/>
              <a:ext cx="13532" cy="28164"/>
            </a:xfrm>
            <a:custGeom>
              <a:rect b="b" l="l" r="r" t="t"/>
              <a:pathLst>
                <a:path extrusionOk="0" h="768" w="369">
                  <a:moveTo>
                    <a:pt x="184" y="0"/>
                  </a:moveTo>
                  <a:cubicBezTo>
                    <a:pt x="84" y="0"/>
                    <a:pt x="0" y="81"/>
                    <a:pt x="0" y="184"/>
                  </a:cubicBezTo>
                  <a:lnTo>
                    <a:pt x="0" y="585"/>
                  </a:lnTo>
                  <a:cubicBezTo>
                    <a:pt x="0" y="686"/>
                    <a:pt x="82" y="768"/>
                    <a:pt x="184" y="768"/>
                  </a:cubicBezTo>
                  <a:cubicBezTo>
                    <a:pt x="287" y="768"/>
                    <a:pt x="369" y="686"/>
                    <a:pt x="369" y="585"/>
                  </a:cubicBezTo>
                  <a:lnTo>
                    <a:pt x="369" y="184"/>
                  </a:lnTo>
                  <a:cubicBezTo>
                    <a:pt x="369"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0"/>
            <p:cNvSpPr/>
            <p:nvPr/>
          </p:nvSpPr>
          <p:spPr>
            <a:xfrm>
              <a:off x="914886" y="5618266"/>
              <a:ext cx="55485" cy="22810"/>
            </a:xfrm>
            <a:custGeom>
              <a:rect b="b" l="l" r="r" t="t"/>
              <a:pathLst>
                <a:path extrusionOk="0" h="622" w="1513">
                  <a:moveTo>
                    <a:pt x="1306" y="1"/>
                  </a:moveTo>
                  <a:cubicBezTo>
                    <a:pt x="1254" y="1"/>
                    <a:pt x="1202" y="22"/>
                    <a:pt x="1166" y="64"/>
                  </a:cubicBezTo>
                  <a:cubicBezTo>
                    <a:pt x="1064" y="182"/>
                    <a:pt x="914" y="253"/>
                    <a:pt x="755" y="253"/>
                  </a:cubicBezTo>
                  <a:cubicBezTo>
                    <a:pt x="598" y="253"/>
                    <a:pt x="450" y="182"/>
                    <a:pt x="345" y="64"/>
                  </a:cubicBezTo>
                  <a:cubicBezTo>
                    <a:pt x="308" y="22"/>
                    <a:pt x="257" y="1"/>
                    <a:pt x="206" y="1"/>
                  </a:cubicBezTo>
                  <a:cubicBezTo>
                    <a:pt x="163" y="1"/>
                    <a:pt x="120" y="16"/>
                    <a:pt x="85" y="47"/>
                  </a:cubicBezTo>
                  <a:cubicBezTo>
                    <a:pt x="9" y="114"/>
                    <a:pt x="1" y="230"/>
                    <a:pt x="68" y="306"/>
                  </a:cubicBezTo>
                  <a:cubicBezTo>
                    <a:pt x="243" y="507"/>
                    <a:pt x="493" y="621"/>
                    <a:pt x="759" y="621"/>
                  </a:cubicBezTo>
                  <a:cubicBezTo>
                    <a:pt x="1022" y="621"/>
                    <a:pt x="1274" y="507"/>
                    <a:pt x="1442" y="306"/>
                  </a:cubicBezTo>
                  <a:cubicBezTo>
                    <a:pt x="1513" y="230"/>
                    <a:pt x="1503" y="114"/>
                    <a:pt x="1427" y="47"/>
                  </a:cubicBezTo>
                  <a:cubicBezTo>
                    <a:pt x="1392" y="16"/>
                    <a:pt x="1349" y="1"/>
                    <a:pt x="13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40"/>
          <p:cNvGrpSpPr/>
          <p:nvPr/>
        </p:nvGrpSpPr>
        <p:grpSpPr>
          <a:xfrm>
            <a:off x="6711458" y="2715355"/>
            <a:ext cx="448138" cy="367055"/>
            <a:chOff x="9509783" y="4723860"/>
            <a:chExt cx="448138" cy="367055"/>
          </a:xfrm>
        </p:grpSpPr>
        <p:sp>
          <p:nvSpPr>
            <p:cNvPr id="2412" name="Google Shape;2412;p40"/>
            <p:cNvSpPr/>
            <p:nvPr/>
          </p:nvSpPr>
          <p:spPr>
            <a:xfrm>
              <a:off x="9558008" y="5018487"/>
              <a:ext cx="74262" cy="72428"/>
            </a:xfrm>
            <a:custGeom>
              <a:rect b="b" l="l" r="r" t="t"/>
              <a:pathLst>
                <a:path extrusionOk="0" h="1975" w="2025">
                  <a:moveTo>
                    <a:pt x="1" y="0"/>
                  </a:moveTo>
                  <a:lnTo>
                    <a:pt x="1" y="1388"/>
                  </a:lnTo>
                  <a:cubicBezTo>
                    <a:pt x="1" y="1711"/>
                    <a:pt x="262" y="1974"/>
                    <a:pt x="585" y="1974"/>
                  </a:cubicBezTo>
                  <a:lnTo>
                    <a:pt x="1440" y="1974"/>
                  </a:lnTo>
                  <a:cubicBezTo>
                    <a:pt x="1761" y="1974"/>
                    <a:pt x="2024" y="1711"/>
                    <a:pt x="2024" y="1388"/>
                  </a:cubicBezTo>
                  <a:lnTo>
                    <a:pt x="20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0"/>
            <p:cNvSpPr/>
            <p:nvPr/>
          </p:nvSpPr>
          <p:spPr>
            <a:xfrm>
              <a:off x="9558008" y="5018487"/>
              <a:ext cx="48481" cy="72428"/>
            </a:xfrm>
            <a:custGeom>
              <a:rect b="b" l="l" r="r" t="t"/>
              <a:pathLst>
                <a:path extrusionOk="0" h="1975" w="1322">
                  <a:moveTo>
                    <a:pt x="1" y="0"/>
                  </a:moveTo>
                  <a:lnTo>
                    <a:pt x="1" y="1388"/>
                  </a:lnTo>
                  <a:cubicBezTo>
                    <a:pt x="1" y="1711"/>
                    <a:pt x="262" y="1974"/>
                    <a:pt x="585" y="1974"/>
                  </a:cubicBezTo>
                  <a:lnTo>
                    <a:pt x="1322" y="1974"/>
                  </a:lnTo>
                  <a:cubicBezTo>
                    <a:pt x="1001" y="1974"/>
                    <a:pt x="738" y="1711"/>
                    <a:pt x="738" y="1388"/>
                  </a:cubicBezTo>
                  <a:lnTo>
                    <a:pt x="7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0"/>
            <p:cNvSpPr/>
            <p:nvPr/>
          </p:nvSpPr>
          <p:spPr>
            <a:xfrm>
              <a:off x="9835399" y="5018487"/>
              <a:ext cx="74262" cy="72428"/>
            </a:xfrm>
            <a:custGeom>
              <a:rect b="b" l="l" r="r" t="t"/>
              <a:pathLst>
                <a:path extrusionOk="0" h="1975" w="2025">
                  <a:moveTo>
                    <a:pt x="1" y="0"/>
                  </a:moveTo>
                  <a:lnTo>
                    <a:pt x="1" y="1388"/>
                  </a:lnTo>
                  <a:cubicBezTo>
                    <a:pt x="1" y="1711"/>
                    <a:pt x="264" y="1974"/>
                    <a:pt x="587" y="1974"/>
                  </a:cubicBezTo>
                  <a:lnTo>
                    <a:pt x="1440" y="1974"/>
                  </a:lnTo>
                  <a:cubicBezTo>
                    <a:pt x="1763" y="1974"/>
                    <a:pt x="2025" y="1711"/>
                    <a:pt x="2025" y="1388"/>
                  </a:cubicBezTo>
                  <a:lnTo>
                    <a:pt x="2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0"/>
            <p:cNvSpPr/>
            <p:nvPr/>
          </p:nvSpPr>
          <p:spPr>
            <a:xfrm>
              <a:off x="9835325" y="5018487"/>
              <a:ext cx="48591" cy="72428"/>
            </a:xfrm>
            <a:custGeom>
              <a:rect b="b" l="l" r="r" t="t"/>
              <a:pathLst>
                <a:path extrusionOk="0" h="1975" w="1325">
                  <a:moveTo>
                    <a:pt x="1" y="0"/>
                  </a:moveTo>
                  <a:lnTo>
                    <a:pt x="1" y="1388"/>
                  </a:lnTo>
                  <a:cubicBezTo>
                    <a:pt x="1" y="1711"/>
                    <a:pt x="264" y="1974"/>
                    <a:pt x="585" y="1974"/>
                  </a:cubicBezTo>
                  <a:lnTo>
                    <a:pt x="1324" y="1974"/>
                  </a:lnTo>
                  <a:cubicBezTo>
                    <a:pt x="1001" y="1974"/>
                    <a:pt x="738" y="1711"/>
                    <a:pt x="738" y="1388"/>
                  </a:cubicBezTo>
                  <a:lnTo>
                    <a:pt x="7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0"/>
            <p:cNvSpPr/>
            <p:nvPr/>
          </p:nvSpPr>
          <p:spPr>
            <a:xfrm>
              <a:off x="9558081" y="4723860"/>
              <a:ext cx="118562" cy="78993"/>
            </a:xfrm>
            <a:custGeom>
              <a:rect b="b" l="l" r="r" t="t"/>
              <a:pathLst>
                <a:path extrusionOk="0" h="2154" w="3233">
                  <a:moveTo>
                    <a:pt x="917" y="0"/>
                  </a:moveTo>
                  <a:cubicBezTo>
                    <a:pt x="411" y="0"/>
                    <a:pt x="1" y="411"/>
                    <a:pt x="1" y="917"/>
                  </a:cubicBezTo>
                  <a:lnTo>
                    <a:pt x="1" y="2154"/>
                  </a:lnTo>
                  <a:lnTo>
                    <a:pt x="3233" y="2154"/>
                  </a:lnTo>
                  <a:lnTo>
                    <a:pt x="3233" y="917"/>
                  </a:lnTo>
                  <a:cubicBezTo>
                    <a:pt x="3229" y="411"/>
                    <a:pt x="2819" y="0"/>
                    <a:pt x="23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0"/>
            <p:cNvSpPr/>
            <p:nvPr/>
          </p:nvSpPr>
          <p:spPr>
            <a:xfrm>
              <a:off x="9558008" y="4723860"/>
              <a:ext cx="60693" cy="78993"/>
            </a:xfrm>
            <a:custGeom>
              <a:rect b="b" l="l" r="r" t="t"/>
              <a:pathLst>
                <a:path extrusionOk="0" h="2154" w="1655">
                  <a:moveTo>
                    <a:pt x="917" y="0"/>
                  </a:moveTo>
                  <a:cubicBezTo>
                    <a:pt x="411" y="0"/>
                    <a:pt x="1" y="411"/>
                    <a:pt x="1" y="917"/>
                  </a:cubicBezTo>
                  <a:lnTo>
                    <a:pt x="1" y="2154"/>
                  </a:lnTo>
                  <a:lnTo>
                    <a:pt x="738" y="2154"/>
                  </a:lnTo>
                  <a:lnTo>
                    <a:pt x="738" y="917"/>
                  </a:lnTo>
                  <a:cubicBezTo>
                    <a:pt x="738" y="411"/>
                    <a:pt x="1148" y="0"/>
                    <a:pt x="16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0"/>
            <p:cNvSpPr/>
            <p:nvPr/>
          </p:nvSpPr>
          <p:spPr>
            <a:xfrm>
              <a:off x="9791098" y="4723860"/>
              <a:ext cx="118489" cy="78993"/>
            </a:xfrm>
            <a:custGeom>
              <a:rect b="b" l="l" r="r" t="t"/>
              <a:pathLst>
                <a:path extrusionOk="0" h="2154" w="3231">
                  <a:moveTo>
                    <a:pt x="919" y="0"/>
                  </a:moveTo>
                  <a:cubicBezTo>
                    <a:pt x="413" y="0"/>
                    <a:pt x="2" y="411"/>
                    <a:pt x="0" y="917"/>
                  </a:cubicBezTo>
                  <a:lnTo>
                    <a:pt x="0" y="2154"/>
                  </a:lnTo>
                  <a:lnTo>
                    <a:pt x="3231" y="2154"/>
                  </a:lnTo>
                  <a:lnTo>
                    <a:pt x="3231" y="917"/>
                  </a:lnTo>
                  <a:cubicBezTo>
                    <a:pt x="3231" y="411"/>
                    <a:pt x="2820" y="0"/>
                    <a:pt x="23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0"/>
            <p:cNvSpPr/>
            <p:nvPr/>
          </p:nvSpPr>
          <p:spPr>
            <a:xfrm>
              <a:off x="9791171" y="4723860"/>
              <a:ext cx="60656" cy="78993"/>
            </a:xfrm>
            <a:custGeom>
              <a:rect b="b" l="l" r="r" t="t"/>
              <a:pathLst>
                <a:path extrusionOk="0" h="2154" w="1654">
                  <a:moveTo>
                    <a:pt x="917" y="0"/>
                  </a:moveTo>
                  <a:cubicBezTo>
                    <a:pt x="411" y="0"/>
                    <a:pt x="0" y="411"/>
                    <a:pt x="0" y="917"/>
                  </a:cubicBezTo>
                  <a:lnTo>
                    <a:pt x="0" y="2154"/>
                  </a:lnTo>
                  <a:lnTo>
                    <a:pt x="737" y="2154"/>
                  </a:lnTo>
                  <a:lnTo>
                    <a:pt x="737" y="917"/>
                  </a:lnTo>
                  <a:cubicBezTo>
                    <a:pt x="737" y="411"/>
                    <a:pt x="1148" y="0"/>
                    <a:pt x="16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0"/>
            <p:cNvSpPr/>
            <p:nvPr/>
          </p:nvSpPr>
          <p:spPr>
            <a:xfrm>
              <a:off x="9509783" y="4775092"/>
              <a:ext cx="448138" cy="266169"/>
            </a:xfrm>
            <a:custGeom>
              <a:rect b="b" l="l" r="r" t="t"/>
              <a:pathLst>
                <a:path extrusionOk="0" h="7258" w="12220">
                  <a:moveTo>
                    <a:pt x="1316" y="1"/>
                  </a:moveTo>
                  <a:cubicBezTo>
                    <a:pt x="590" y="1"/>
                    <a:pt x="0" y="589"/>
                    <a:pt x="0" y="1314"/>
                  </a:cubicBezTo>
                  <a:lnTo>
                    <a:pt x="0" y="5942"/>
                  </a:lnTo>
                  <a:cubicBezTo>
                    <a:pt x="0" y="6668"/>
                    <a:pt x="590" y="7258"/>
                    <a:pt x="1316" y="7258"/>
                  </a:cubicBezTo>
                  <a:lnTo>
                    <a:pt x="10904" y="7258"/>
                  </a:lnTo>
                  <a:cubicBezTo>
                    <a:pt x="11629" y="7258"/>
                    <a:pt x="12219" y="6668"/>
                    <a:pt x="12219" y="5942"/>
                  </a:cubicBezTo>
                  <a:lnTo>
                    <a:pt x="12219" y="1314"/>
                  </a:lnTo>
                  <a:cubicBezTo>
                    <a:pt x="12219" y="589"/>
                    <a:pt x="11629" y="1"/>
                    <a:pt x="10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0"/>
            <p:cNvSpPr/>
            <p:nvPr/>
          </p:nvSpPr>
          <p:spPr>
            <a:xfrm>
              <a:off x="9509783" y="4775092"/>
              <a:ext cx="75289" cy="266169"/>
            </a:xfrm>
            <a:custGeom>
              <a:rect b="b" l="l" r="r" t="t"/>
              <a:pathLst>
                <a:path extrusionOk="0" h="7258" w="2053">
                  <a:moveTo>
                    <a:pt x="1316" y="1"/>
                  </a:moveTo>
                  <a:cubicBezTo>
                    <a:pt x="590" y="1"/>
                    <a:pt x="0" y="589"/>
                    <a:pt x="0" y="1314"/>
                  </a:cubicBezTo>
                  <a:lnTo>
                    <a:pt x="0" y="5942"/>
                  </a:lnTo>
                  <a:cubicBezTo>
                    <a:pt x="0" y="6668"/>
                    <a:pt x="590" y="7258"/>
                    <a:pt x="1316" y="7258"/>
                  </a:cubicBezTo>
                  <a:lnTo>
                    <a:pt x="2053" y="7258"/>
                  </a:lnTo>
                  <a:cubicBezTo>
                    <a:pt x="1327" y="7258"/>
                    <a:pt x="737" y="6668"/>
                    <a:pt x="737" y="5942"/>
                  </a:cubicBezTo>
                  <a:lnTo>
                    <a:pt x="737" y="1314"/>
                  </a:lnTo>
                  <a:cubicBezTo>
                    <a:pt x="737" y="589"/>
                    <a:pt x="1327" y="1"/>
                    <a:pt x="20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0"/>
            <p:cNvSpPr/>
            <p:nvPr/>
          </p:nvSpPr>
          <p:spPr>
            <a:xfrm>
              <a:off x="9565086" y="4854378"/>
              <a:ext cx="337497" cy="133378"/>
            </a:xfrm>
            <a:custGeom>
              <a:rect b="b" l="l" r="r" t="t"/>
              <a:pathLst>
                <a:path extrusionOk="0" h="3637" w="9203">
                  <a:moveTo>
                    <a:pt x="602" y="0"/>
                  </a:moveTo>
                  <a:cubicBezTo>
                    <a:pt x="270" y="0"/>
                    <a:pt x="1" y="269"/>
                    <a:pt x="1" y="601"/>
                  </a:cubicBezTo>
                  <a:lnTo>
                    <a:pt x="1" y="3036"/>
                  </a:lnTo>
                  <a:cubicBezTo>
                    <a:pt x="1" y="3368"/>
                    <a:pt x="270" y="3637"/>
                    <a:pt x="602" y="3637"/>
                  </a:cubicBezTo>
                  <a:lnTo>
                    <a:pt x="8601" y="3637"/>
                  </a:lnTo>
                  <a:cubicBezTo>
                    <a:pt x="8934" y="3637"/>
                    <a:pt x="9203" y="3368"/>
                    <a:pt x="9203" y="3036"/>
                  </a:cubicBezTo>
                  <a:lnTo>
                    <a:pt x="9203" y="601"/>
                  </a:lnTo>
                  <a:cubicBezTo>
                    <a:pt x="9203" y="269"/>
                    <a:pt x="8934" y="0"/>
                    <a:pt x="8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0"/>
            <p:cNvSpPr/>
            <p:nvPr/>
          </p:nvSpPr>
          <p:spPr>
            <a:xfrm>
              <a:off x="9644628" y="4797939"/>
              <a:ext cx="13532" cy="29375"/>
            </a:xfrm>
            <a:custGeom>
              <a:rect b="b" l="l" r="r" t="t"/>
              <a:pathLst>
                <a:path extrusionOk="0" h="801" w="369">
                  <a:moveTo>
                    <a:pt x="186" y="0"/>
                  </a:moveTo>
                  <a:cubicBezTo>
                    <a:pt x="84" y="0"/>
                    <a:pt x="0" y="80"/>
                    <a:pt x="0" y="183"/>
                  </a:cubicBezTo>
                  <a:lnTo>
                    <a:pt x="0" y="615"/>
                  </a:lnTo>
                  <a:cubicBezTo>
                    <a:pt x="0" y="716"/>
                    <a:pt x="82" y="800"/>
                    <a:pt x="186" y="800"/>
                  </a:cubicBezTo>
                  <a:cubicBezTo>
                    <a:pt x="285" y="800"/>
                    <a:pt x="369" y="716"/>
                    <a:pt x="369" y="615"/>
                  </a:cubicBezTo>
                  <a:lnTo>
                    <a:pt x="369" y="183"/>
                  </a:lnTo>
                  <a:cubicBezTo>
                    <a:pt x="369" y="84"/>
                    <a:pt x="287"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0"/>
            <p:cNvSpPr/>
            <p:nvPr/>
          </p:nvSpPr>
          <p:spPr>
            <a:xfrm>
              <a:off x="9809508" y="4797939"/>
              <a:ext cx="13532" cy="29375"/>
            </a:xfrm>
            <a:custGeom>
              <a:rect b="b" l="l" r="r" t="t"/>
              <a:pathLst>
                <a:path extrusionOk="0" h="801" w="369">
                  <a:moveTo>
                    <a:pt x="186" y="0"/>
                  </a:moveTo>
                  <a:cubicBezTo>
                    <a:pt x="85" y="0"/>
                    <a:pt x="0" y="80"/>
                    <a:pt x="0" y="183"/>
                  </a:cubicBezTo>
                  <a:lnTo>
                    <a:pt x="0" y="615"/>
                  </a:lnTo>
                  <a:cubicBezTo>
                    <a:pt x="0" y="716"/>
                    <a:pt x="83" y="800"/>
                    <a:pt x="186" y="800"/>
                  </a:cubicBezTo>
                  <a:cubicBezTo>
                    <a:pt x="287" y="800"/>
                    <a:pt x="369" y="716"/>
                    <a:pt x="369" y="615"/>
                  </a:cubicBezTo>
                  <a:lnTo>
                    <a:pt x="369" y="183"/>
                  </a:lnTo>
                  <a:cubicBezTo>
                    <a:pt x="369" y="84"/>
                    <a:pt x="287"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0"/>
            <p:cNvSpPr/>
            <p:nvPr/>
          </p:nvSpPr>
          <p:spPr>
            <a:xfrm>
              <a:off x="9704478" y="4813121"/>
              <a:ext cx="58639" cy="23507"/>
            </a:xfrm>
            <a:custGeom>
              <a:rect b="b" l="l" r="r" t="t"/>
              <a:pathLst>
                <a:path extrusionOk="0" h="641" w="1599">
                  <a:moveTo>
                    <a:pt x="1391" y="0"/>
                  </a:moveTo>
                  <a:cubicBezTo>
                    <a:pt x="1340" y="0"/>
                    <a:pt x="1288" y="22"/>
                    <a:pt x="1251" y="64"/>
                  </a:cubicBezTo>
                  <a:cubicBezTo>
                    <a:pt x="1137" y="195"/>
                    <a:pt x="973" y="270"/>
                    <a:pt x="799" y="270"/>
                  </a:cubicBezTo>
                  <a:cubicBezTo>
                    <a:pt x="625" y="270"/>
                    <a:pt x="459" y="195"/>
                    <a:pt x="344" y="64"/>
                  </a:cubicBezTo>
                  <a:cubicBezTo>
                    <a:pt x="308" y="22"/>
                    <a:pt x="257" y="1"/>
                    <a:pt x="206" y="1"/>
                  </a:cubicBezTo>
                  <a:cubicBezTo>
                    <a:pt x="163" y="1"/>
                    <a:pt x="120" y="16"/>
                    <a:pt x="85" y="46"/>
                  </a:cubicBezTo>
                  <a:cubicBezTo>
                    <a:pt x="8" y="113"/>
                    <a:pt x="1" y="230"/>
                    <a:pt x="68" y="306"/>
                  </a:cubicBezTo>
                  <a:cubicBezTo>
                    <a:pt x="255" y="520"/>
                    <a:pt x="520" y="640"/>
                    <a:pt x="801" y="640"/>
                  </a:cubicBezTo>
                  <a:cubicBezTo>
                    <a:pt x="1079" y="640"/>
                    <a:pt x="1347" y="520"/>
                    <a:pt x="1528" y="306"/>
                  </a:cubicBezTo>
                  <a:cubicBezTo>
                    <a:pt x="1599" y="230"/>
                    <a:pt x="1587" y="115"/>
                    <a:pt x="1511" y="46"/>
                  </a:cubicBezTo>
                  <a:cubicBezTo>
                    <a:pt x="1477" y="15"/>
                    <a:pt x="1434" y="0"/>
                    <a:pt x="13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0"/>
            <p:cNvSpPr/>
            <p:nvPr/>
          </p:nvSpPr>
          <p:spPr>
            <a:xfrm>
              <a:off x="9600034" y="4882579"/>
              <a:ext cx="27064" cy="76829"/>
            </a:xfrm>
            <a:custGeom>
              <a:rect b="b" l="l" r="r" t="t"/>
              <a:pathLst>
                <a:path extrusionOk="0" h="2095" w="738">
                  <a:moveTo>
                    <a:pt x="184" y="0"/>
                  </a:moveTo>
                  <a:cubicBezTo>
                    <a:pt x="80" y="0"/>
                    <a:pt x="0" y="82"/>
                    <a:pt x="0" y="184"/>
                  </a:cubicBezTo>
                  <a:cubicBezTo>
                    <a:pt x="0" y="287"/>
                    <a:pt x="84" y="367"/>
                    <a:pt x="184" y="367"/>
                  </a:cubicBezTo>
                  <a:lnTo>
                    <a:pt x="371" y="367"/>
                  </a:lnTo>
                  <a:lnTo>
                    <a:pt x="371" y="1911"/>
                  </a:lnTo>
                  <a:cubicBezTo>
                    <a:pt x="371" y="2013"/>
                    <a:pt x="453" y="2095"/>
                    <a:pt x="554" y="2095"/>
                  </a:cubicBezTo>
                  <a:cubicBezTo>
                    <a:pt x="653" y="2095"/>
                    <a:pt x="737" y="2011"/>
                    <a:pt x="737" y="1911"/>
                  </a:cubicBezTo>
                  <a:lnTo>
                    <a:pt x="737" y="184"/>
                  </a:lnTo>
                  <a:cubicBezTo>
                    <a:pt x="737" y="82"/>
                    <a:pt x="657" y="0"/>
                    <a:pt x="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0"/>
            <p:cNvSpPr/>
            <p:nvPr/>
          </p:nvSpPr>
          <p:spPr>
            <a:xfrm>
              <a:off x="9647232" y="4881736"/>
              <a:ext cx="48884" cy="78296"/>
            </a:xfrm>
            <a:custGeom>
              <a:rect b="b" l="l" r="r" t="t"/>
              <a:pathLst>
                <a:path extrusionOk="0" h="2135" w="1333">
                  <a:moveTo>
                    <a:pt x="634" y="0"/>
                  </a:moveTo>
                  <a:cubicBezTo>
                    <a:pt x="336" y="0"/>
                    <a:pt x="74" y="212"/>
                    <a:pt x="17" y="506"/>
                  </a:cubicBezTo>
                  <a:cubicBezTo>
                    <a:pt x="0" y="608"/>
                    <a:pt x="63" y="703"/>
                    <a:pt x="164" y="724"/>
                  </a:cubicBezTo>
                  <a:cubicBezTo>
                    <a:pt x="176" y="726"/>
                    <a:pt x="188" y="727"/>
                    <a:pt x="199" y="727"/>
                  </a:cubicBezTo>
                  <a:cubicBezTo>
                    <a:pt x="285" y="727"/>
                    <a:pt x="362" y="667"/>
                    <a:pt x="382" y="579"/>
                  </a:cubicBezTo>
                  <a:cubicBezTo>
                    <a:pt x="405" y="459"/>
                    <a:pt x="512" y="371"/>
                    <a:pt x="634" y="371"/>
                  </a:cubicBezTo>
                  <a:cubicBezTo>
                    <a:pt x="773" y="371"/>
                    <a:pt x="888" y="480"/>
                    <a:pt x="892" y="619"/>
                  </a:cubicBezTo>
                  <a:cubicBezTo>
                    <a:pt x="890" y="627"/>
                    <a:pt x="894" y="734"/>
                    <a:pt x="731" y="965"/>
                  </a:cubicBezTo>
                  <a:cubicBezTo>
                    <a:pt x="111" y="1852"/>
                    <a:pt x="36" y="1835"/>
                    <a:pt x="84" y="1992"/>
                  </a:cubicBezTo>
                  <a:cubicBezTo>
                    <a:pt x="103" y="2051"/>
                    <a:pt x="149" y="2099"/>
                    <a:pt x="208" y="2118"/>
                  </a:cubicBezTo>
                  <a:cubicBezTo>
                    <a:pt x="247" y="2131"/>
                    <a:pt x="413" y="2134"/>
                    <a:pt x="600" y="2134"/>
                  </a:cubicBezTo>
                  <a:cubicBezTo>
                    <a:pt x="801" y="2134"/>
                    <a:pt x="1026" y="2130"/>
                    <a:pt x="1149" y="2129"/>
                  </a:cubicBezTo>
                  <a:cubicBezTo>
                    <a:pt x="1252" y="2127"/>
                    <a:pt x="1333" y="2043"/>
                    <a:pt x="1331" y="1944"/>
                  </a:cubicBezTo>
                  <a:cubicBezTo>
                    <a:pt x="1333" y="1838"/>
                    <a:pt x="1249" y="1757"/>
                    <a:pt x="1151" y="1757"/>
                  </a:cubicBezTo>
                  <a:cubicBezTo>
                    <a:pt x="1150" y="1757"/>
                    <a:pt x="1149" y="1757"/>
                    <a:pt x="1147" y="1757"/>
                  </a:cubicBezTo>
                  <a:cubicBezTo>
                    <a:pt x="964" y="1761"/>
                    <a:pt x="768" y="1763"/>
                    <a:pt x="611" y="1763"/>
                  </a:cubicBezTo>
                  <a:cubicBezTo>
                    <a:pt x="708" y="1633"/>
                    <a:pt x="844" y="1444"/>
                    <a:pt x="1035" y="1175"/>
                  </a:cubicBezTo>
                  <a:cubicBezTo>
                    <a:pt x="1146" y="1018"/>
                    <a:pt x="1216" y="869"/>
                    <a:pt x="1247" y="736"/>
                  </a:cubicBezTo>
                  <a:cubicBezTo>
                    <a:pt x="1329" y="390"/>
                    <a:pt x="1044" y="0"/>
                    <a:pt x="6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0"/>
            <p:cNvSpPr/>
            <p:nvPr/>
          </p:nvSpPr>
          <p:spPr>
            <a:xfrm>
              <a:off x="9749842" y="4881332"/>
              <a:ext cx="50241" cy="79543"/>
            </a:xfrm>
            <a:custGeom>
              <a:rect b="b" l="l" r="r" t="t"/>
              <a:pathLst>
                <a:path extrusionOk="0" h="2169" w="1370">
                  <a:moveTo>
                    <a:pt x="686" y="369"/>
                  </a:moveTo>
                  <a:cubicBezTo>
                    <a:pt x="860" y="369"/>
                    <a:pt x="1001" y="508"/>
                    <a:pt x="1001" y="684"/>
                  </a:cubicBezTo>
                  <a:lnTo>
                    <a:pt x="1001" y="1482"/>
                  </a:lnTo>
                  <a:cubicBezTo>
                    <a:pt x="1001" y="1657"/>
                    <a:pt x="860" y="1797"/>
                    <a:pt x="686" y="1797"/>
                  </a:cubicBezTo>
                  <a:cubicBezTo>
                    <a:pt x="511" y="1797"/>
                    <a:pt x="369" y="1655"/>
                    <a:pt x="369" y="1482"/>
                  </a:cubicBezTo>
                  <a:lnTo>
                    <a:pt x="369" y="684"/>
                  </a:lnTo>
                  <a:cubicBezTo>
                    <a:pt x="369" y="508"/>
                    <a:pt x="511" y="369"/>
                    <a:pt x="686" y="369"/>
                  </a:cubicBezTo>
                  <a:close/>
                  <a:moveTo>
                    <a:pt x="686" y="0"/>
                  </a:moveTo>
                  <a:cubicBezTo>
                    <a:pt x="308" y="0"/>
                    <a:pt x="1" y="307"/>
                    <a:pt x="1" y="685"/>
                  </a:cubicBezTo>
                  <a:lnTo>
                    <a:pt x="1" y="1485"/>
                  </a:lnTo>
                  <a:cubicBezTo>
                    <a:pt x="1" y="1861"/>
                    <a:pt x="308" y="2169"/>
                    <a:pt x="686" y="2169"/>
                  </a:cubicBezTo>
                  <a:cubicBezTo>
                    <a:pt x="1062" y="2169"/>
                    <a:pt x="1370" y="1861"/>
                    <a:pt x="1370" y="1485"/>
                  </a:cubicBezTo>
                  <a:lnTo>
                    <a:pt x="1370" y="685"/>
                  </a:lnTo>
                  <a:cubicBezTo>
                    <a:pt x="1368" y="306"/>
                    <a:pt x="1062" y="0"/>
                    <a:pt x="6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0"/>
            <p:cNvSpPr/>
            <p:nvPr/>
          </p:nvSpPr>
          <p:spPr>
            <a:xfrm>
              <a:off x="9822820" y="4881332"/>
              <a:ext cx="50278" cy="79543"/>
            </a:xfrm>
            <a:custGeom>
              <a:rect b="b" l="l" r="r" t="t"/>
              <a:pathLst>
                <a:path extrusionOk="0" h="2169" w="1371">
                  <a:moveTo>
                    <a:pt x="686" y="369"/>
                  </a:moveTo>
                  <a:cubicBezTo>
                    <a:pt x="859" y="369"/>
                    <a:pt x="1001" y="508"/>
                    <a:pt x="1001" y="684"/>
                  </a:cubicBezTo>
                  <a:lnTo>
                    <a:pt x="1001" y="1482"/>
                  </a:lnTo>
                  <a:cubicBezTo>
                    <a:pt x="1001" y="1657"/>
                    <a:pt x="859" y="1797"/>
                    <a:pt x="686" y="1797"/>
                  </a:cubicBezTo>
                  <a:cubicBezTo>
                    <a:pt x="512" y="1797"/>
                    <a:pt x="371" y="1655"/>
                    <a:pt x="371" y="1482"/>
                  </a:cubicBezTo>
                  <a:lnTo>
                    <a:pt x="371" y="684"/>
                  </a:lnTo>
                  <a:cubicBezTo>
                    <a:pt x="371" y="508"/>
                    <a:pt x="512" y="369"/>
                    <a:pt x="686" y="369"/>
                  </a:cubicBezTo>
                  <a:close/>
                  <a:moveTo>
                    <a:pt x="686" y="0"/>
                  </a:moveTo>
                  <a:cubicBezTo>
                    <a:pt x="310" y="0"/>
                    <a:pt x="0" y="307"/>
                    <a:pt x="0" y="685"/>
                  </a:cubicBezTo>
                  <a:lnTo>
                    <a:pt x="0" y="1485"/>
                  </a:lnTo>
                  <a:cubicBezTo>
                    <a:pt x="0" y="1861"/>
                    <a:pt x="310" y="2169"/>
                    <a:pt x="686" y="2169"/>
                  </a:cubicBezTo>
                  <a:cubicBezTo>
                    <a:pt x="1064" y="2169"/>
                    <a:pt x="1371" y="1861"/>
                    <a:pt x="1371" y="1485"/>
                  </a:cubicBezTo>
                  <a:lnTo>
                    <a:pt x="1371" y="685"/>
                  </a:lnTo>
                  <a:cubicBezTo>
                    <a:pt x="1371" y="306"/>
                    <a:pt x="1064" y="0"/>
                    <a:pt x="6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0"/>
            <p:cNvSpPr/>
            <p:nvPr/>
          </p:nvSpPr>
          <p:spPr>
            <a:xfrm>
              <a:off x="9715186" y="4896588"/>
              <a:ext cx="13716" cy="13679"/>
            </a:xfrm>
            <a:custGeom>
              <a:rect b="b" l="l" r="r" t="t"/>
              <a:pathLst>
                <a:path extrusionOk="0" h="373" w="374">
                  <a:moveTo>
                    <a:pt x="186" y="0"/>
                  </a:moveTo>
                  <a:cubicBezTo>
                    <a:pt x="83" y="0"/>
                    <a:pt x="1" y="82"/>
                    <a:pt x="1" y="185"/>
                  </a:cubicBezTo>
                  <a:cubicBezTo>
                    <a:pt x="1" y="289"/>
                    <a:pt x="83" y="373"/>
                    <a:pt x="186" y="373"/>
                  </a:cubicBezTo>
                  <a:cubicBezTo>
                    <a:pt x="289" y="373"/>
                    <a:pt x="373" y="289"/>
                    <a:pt x="373" y="185"/>
                  </a:cubicBezTo>
                  <a:cubicBezTo>
                    <a:pt x="373" y="82"/>
                    <a:pt x="289" y="0"/>
                    <a:pt x="1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0"/>
            <p:cNvSpPr/>
            <p:nvPr/>
          </p:nvSpPr>
          <p:spPr>
            <a:xfrm>
              <a:off x="9715186" y="4929960"/>
              <a:ext cx="13716" cy="13716"/>
            </a:xfrm>
            <a:custGeom>
              <a:rect b="b" l="l" r="r" t="t"/>
              <a:pathLst>
                <a:path extrusionOk="0" h="374" w="374">
                  <a:moveTo>
                    <a:pt x="186" y="1"/>
                  </a:moveTo>
                  <a:cubicBezTo>
                    <a:pt x="83" y="1"/>
                    <a:pt x="1" y="85"/>
                    <a:pt x="1" y="188"/>
                  </a:cubicBezTo>
                  <a:cubicBezTo>
                    <a:pt x="1" y="289"/>
                    <a:pt x="83" y="373"/>
                    <a:pt x="186" y="373"/>
                  </a:cubicBezTo>
                  <a:cubicBezTo>
                    <a:pt x="289" y="373"/>
                    <a:pt x="373" y="289"/>
                    <a:pt x="373" y="188"/>
                  </a:cubicBezTo>
                  <a:cubicBezTo>
                    <a:pt x="373" y="85"/>
                    <a:pt x="289" y="1"/>
                    <a:pt x="1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5" name="Shape 2435"/>
        <p:cNvGrpSpPr/>
        <p:nvPr/>
      </p:nvGrpSpPr>
      <p:grpSpPr>
        <a:xfrm>
          <a:off x="0" y="0"/>
          <a:ext cx="0" cy="0"/>
          <a:chOff x="0" y="0"/>
          <a:chExt cx="0" cy="0"/>
        </a:xfrm>
      </p:grpSpPr>
      <p:sp>
        <p:nvSpPr>
          <p:cNvPr id="2436" name="Google Shape;2436;p41"/>
          <p:cNvSpPr/>
          <p:nvPr/>
        </p:nvSpPr>
        <p:spPr>
          <a:xfrm>
            <a:off x="7457700" y="1648775"/>
            <a:ext cx="2721300" cy="5213100"/>
          </a:xfrm>
          <a:prstGeom prst="round2SameRect">
            <a:avLst>
              <a:gd fmla="val 50000" name="adj1"/>
              <a:gd fmla="val 0" name="adj2"/>
            </a:avLst>
          </a:prstGeom>
          <a:noFill/>
          <a:ln cap="flat"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7" name="Google Shape;2437;p41"/>
          <p:cNvGrpSpPr/>
          <p:nvPr/>
        </p:nvGrpSpPr>
        <p:grpSpPr>
          <a:xfrm>
            <a:off x="7613791" y="3558646"/>
            <a:ext cx="2409137" cy="2990857"/>
            <a:chOff x="8755088" y="4492075"/>
            <a:chExt cx="930600" cy="1609113"/>
          </a:xfrm>
        </p:grpSpPr>
        <p:cxnSp>
          <p:nvCxnSpPr>
            <p:cNvPr id="2438" name="Google Shape;2438;p41"/>
            <p:cNvCxnSpPr/>
            <p:nvPr/>
          </p:nvCxnSpPr>
          <p:spPr>
            <a:xfrm>
              <a:off x="8755088" y="4492075"/>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39" name="Google Shape;2439;p41"/>
            <p:cNvCxnSpPr/>
            <p:nvPr/>
          </p:nvCxnSpPr>
          <p:spPr>
            <a:xfrm>
              <a:off x="8755088" y="4599349"/>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40" name="Google Shape;2440;p41"/>
            <p:cNvCxnSpPr/>
            <p:nvPr/>
          </p:nvCxnSpPr>
          <p:spPr>
            <a:xfrm>
              <a:off x="8755088" y="4706623"/>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41" name="Google Shape;2441;p41"/>
            <p:cNvCxnSpPr/>
            <p:nvPr/>
          </p:nvCxnSpPr>
          <p:spPr>
            <a:xfrm>
              <a:off x="8755088" y="4921172"/>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42" name="Google Shape;2442;p41"/>
            <p:cNvCxnSpPr/>
            <p:nvPr/>
          </p:nvCxnSpPr>
          <p:spPr>
            <a:xfrm>
              <a:off x="8755088" y="4813898"/>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43" name="Google Shape;2443;p41"/>
            <p:cNvCxnSpPr/>
            <p:nvPr/>
          </p:nvCxnSpPr>
          <p:spPr>
            <a:xfrm>
              <a:off x="8755088" y="5028446"/>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44" name="Google Shape;2444;p41"/>
            <p:cNvCxnSpPr/>
            <p:nvPr/>
          </p:nvCxnSpPr>
          <p:spPr>
            <a:xfrm>
              <a:off x="8755088" y="5135720"/>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45" name="Google Shape;2445;p41"/>
            <p:cNvCxnSpPr/>
            <p:nvPr/>
          </p:nvCxnSpPr>
          <p:spPr>
            <a:xfrm>
              <a:off x="8755088" y="5242994"/>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46" name="Google Shape;2446;p41"/>
            <p:cNvCxnSpPr/>
            <p:nvPr/>
          </p:nvCxnSpPr>
          <p:spPr>
            <a:xfrm>
              <a:off x="8755088" y="5350268"/>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47" name="Google Shape;2447;p41"/>
            <p:cNvCxnSpPr/>
            <p:nvPr/>
          </p:nvCxnSpPr>
          <p:spPr>
            <a:xfrm>
              <a:off x="8755088" y="5457543"/>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48" name="Google Shape;2448;p41"/>
            <p:cNvCxnSpPr/>
            <p:nvPr/>
          </p:nvCxnSpPr>
          <p:spPr>
            <a:xfrm>
              <a:off x="8755088" y="5564817"/>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49" name="Google Shape;2449;p41"/>
            <p:cNvCxnSpPr/>
            <p:nvPr/>
          </p:nvCxnSpPr>
          <p:spPr>
            <a:xfrm>
              <a:off x="8755088" y="5672091"/>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50" name="Google Shape;2450;p41"/>
            <p:cNvCxnSpPr/>
            <p:nvPr/>
          </p:nvCxnSpPr>
          <p:spPr>
            <a:xfrm>
              <a:off x="8755088" y="5779365"/>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51" name="Google Shape;2451;p41"/>
            <p:cNvCxnSpPr/>
            <p:nvPr/>
          </p:nvCxnSpPr>
          <p:spPr>
            <a:xfrm>
              <a:off x="8755088" y="5886639"/>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52" name="Google Shape;2452;p41"/>
            <p:cNvCxnSpPr/>
            <p:nvPr/>
          </p:nvCxnSpPr>
          <p:spPr>
            <a:xfrm>
              <a:off x="8755088" y="5993913"/>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53" name="Google Shape;2453;p41"/>
            <p:cNvCxnSpPr/>
            <p:nvPr/>
          </p:nvCxnSpPr>
          <p:spPr>
            <a:xfrm>
              <a:off x="8755088" y="6101188"/>
              <a:ext cx="930600" cy="0"/>
            </a:xfrm>
            <a:prstGeom prst="straightConnector1">
              <a:avLst/>
            </a:prstGeom>
            <a:noFill/>
            <a:ln cap="rnd" cmpd="sng" w="9525">
              <a:solidFill>
                <a:schemeClr val="accent5"/>
              </a:solidFill>
              <a:prstDash val="lgDash"/>
              <a:round/>
              <a:headEnd len="med" w="med" type="none"/>
              <a:tailEnd len="med" w="med" type="none"/>
            </a:ln>
          </p:spPr>
        </p:cxnSp>
      </p:grpSp>
      <p:grpSp>
        <p:nvGrpSpPr>
          <p:cNvPr id="2454" name="Google Shape;2454;p41"/>
          <p:cNvGrpSpPr/>
          <p:nvPr/>
        </p:nvGrpSpPr>
        <p:grpSpPr>
          <a:xfrm>
            <a:off x="8191808" y="1908865"/>
            <a:ext cx="1492088" cy="1237417"/>
            <a:chOff x="3082311" y="6396644"/>
            <a:chExt cx="872617" cy="723678"/>
          </a:xfrm>
        </p:grpSpPr>
        <p:sp>
          <p:nvSpPr>
            <p:cNvPr id="2455" name="Google Shape;2455;p41"/>
            <p:cNvSpPr/>
            <p:nvPr/>
          </p:nvSpPr>
          <p:spPr>
            <a:xfrm>
              <a:off x="3951540" y="6468477"/>
              <a:ext cx="3387" cy="6251"/>
            </a:xfrm>
            <a:custGeom>
              <a:rect b="b" l="l" r="r" t="t"/>
              <a:pathLst>
                <a:path extrusionOk="0" h="179" w="97">
                  <a:moveTo>
                    <a:pt x="1" y="1"/>
                  </a:moveTo>
                  <a:lnTo>
                    <a:pt x="96" y="179"/>
                  </a:lnTo>
                  <a:cubicBezTo>
                    <a:pt x="64" y="118"/>
                    <a:pt x="34" y="60"/>
                    <a:pt x="1" y="1"/>
                  </a:cubicBezTo>
                  <a:close/>
                </a:path>
              </a:pathLst>
            </a:custGeom>
            <a:solidFill>
              <a:srgbClr val="F49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1"/>
            <p:cNvSpPr/>
            <p:nvPr/>
          </p:nvSpPr>
          <p:spPr>
            <a:xfrm>
              <a:off x="3856623" y="7115642"/>
              <a:ext cx="5553" cy="4680"/>
            </a:xfrm>
            <a:custGeom>
              <a:rect b="b" l="l" r="r" t="t"/>
              <a:pathLst>
                <a:path extrusionOk="0" h="134" w="159">
                  <a:moveTo>
                    <a:pt x="158" y="0"/>
                  </a:moveTo>
                  <a:lnTo>
                    <a:pt x="1" y="133"/>
                  </a:lnTo>
                  <a:cubicBezTo>
                    <a:pt x="53" y="89"/>
                    <a:pt x="107" y="46"/>
                    <a:pt x="158" y="0"/>
                  </a:cubicBezTo>
                  <a:close/>
                </a:path>
              </a:pathLst>
            </a:custGeom>
            <a:solidFill>
              <a:srgbClr val="F49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1"/>
            <p:cNvSpPr/>
            <p:nvPr/>
          </p:nvSpPr>
          <p:spPr>
            <a:xfrm>
              <a:off x="3605434" y="6396644"/>
              <a:ext cx="181038" cy="185578"/>
            </a:xfrm>
            <a:custGeom>
              <a:rect b="b" l="l" r="r" t="t"/>
              <a:pathLst>
                <a:path extrusionOk="0" h="5314" w="5184">
                  <a:moveTo>
                    <a:pt x="3016" y="0"/>
                  </a:moveTo>
                  <a:cubicBezTo>
                    <a:pt x="3002" y="0"/>
                    <a:pt x="2988" y="0"/>
                    <a:pt x="2974" y="1"/>
                  </a:cubicBezTo>
                  <a:cubicBezTo>
                    <a:pt x="2104" y="20"/>
                    <a:pt x="1288" y="531"/>
                    <a:pt x="777" y="1236"/>
                  </a:cubicBezTo>
                  <a:cubicBezTo>
                    <a:pt x="268" y="1943"/>
                    <a:pt x="39" y="2822"/>
                    <a:pt x="0" y="3692"/>
                  </a:cubicBezTo>
                  <a:lnTo>
                    <a:pt x="1510" y="5313"/>
                  </a:lnTo>
                  <a:cubicBezTo>
                    <a:pt x="1526" y="5313"/>
                    <a:pt x="1542" y="5313"/>
                    <a:pt x="1558" y="5313"/>
                  </a:cubicBezTo>
                  <a:cubicBezTo>
                    <a:pt x="3034" y="5313"/>
                    <a:pt x="4459" y="4309"/>
                    <a:pt x="4948" y="2916"/>
                  </a:cubicBezTo>
                  <a:cubicBezTo>
                    <a:pt x="5123" y="2411"/>
                    <a:pt x="5184" y="1849"/>
                    <a:pt x="5013" y="1344"/>
                  </a:cubicBezTo>
                  <a:cubicBezTo>
                    <a:pt x="4738" y="532"/>
                    <a:pt x="3873" y="0"/>
                    <a:pt x="30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1"/>
            <p:cNvSpPr/>
            <p:nvPr/>
          </p:nvSpPr>
          <p:spPr>
            <a:xfrm>
              <a:off x="3634523" y="6471410"/>
              <a:ext cx="86433" cy="89576"/>
            </a:xfrm>
            <a:custGeom>
              <a:rect b="b" l="l" r="r" t="t"/>
              <a:pathLst>
                <a:path extrusionOk="0" h="2565" w="2475">
                  <a:moveTo>
                    <a:pt x="1511" y="0"/>
                  </a:moveTo>
                  <a:cubicBezTo>
                    <a:pt x="1424" y="0"/>
                    <a:pt x="1337" y="11"/>
                    <a:pt x="1253" y="34"/>
                  </a:cubicBezTo>
                  <a:cubicBezTo>
                    <a:pt x="860" y="142"/>
                    <a:pt x="552" y="452"/>
                    <a:pt x="342" y="803"/>
                  </a:cubicBezTo>
                  <a:cubicBezTo>
                    <a:pt x="128" y="1162"/>
                    <a:pt x="1" y="1576"/>
                    <a:pt x="4" y="1993"/>
                  </a:cubicBezTo>
                  <a:lnTo>
                    <a:pt x="409" y="2564"/>
                  </a:lnTo>
                  <a:cubicBezTo>
                    <a:pt x="676" y="2421"/>
                    <a:pt x="940" y="2280"/>
                    <a:pt x="1205" y="2138"/>
                  </a:cubicBezTo>
                  <a:cubicBezTo>
                    <a:pt x="1536" y="1960"/>
                    <a:pt x="1877" y="1776"/>
                    <a:pt x="2116" y="1488"/>
                  </a:cubicBezTo>
                  <a:cubicBezTo>
                    <a:pt x="2356" y="1198"/>
                    <a:pt x="2475" y="775"/>
                    <a:pt x="2306" y="440"/>
                  </a:cubicBezTo>
                  <a:cubicBezTo>
                    <a:pt x="2162" y="153"/>
                    <a:pt x="1836" y="0"/>
                    <a:pt x="15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1"/>
            <p:cNvSpPr/>
            <p:nvPr/>
          </p:nvSpPr>
          <p:spPr>
            <a:xfrm>
              <a:off x="3082311" y="6473506"/>
              <a:ext cx="190782" cy="174682"/>
            </a:xfrm>
            <a:custGeom>
              <a:rect b="b" l="l" r="r" t="t"/>
              <a:pathLst>
                <a:path extrusionOk="0" h="5002" w="5463">
                  <a:moveTo>
                    <a:pt x="2226" y="0"/>
                  </a:moveTo>
                  <a:cubicBezTo>
                    <a:pt x="2068" y="0"/>
                    <a:pt x="1910" y="16"/>
                    <a:pt x="1754" y="47"/>
                  </a:cubicBezTo>
                  <a:cubicBezTo>
                    <a:pt x="899" y="220"/>
                    <a:pt x="148" y="938"/>
                    <a:pt x="57" y="1803"/>
                  </a:cubicBezTo>
                  <a:cubicBezTo>
                    <a:pt x="0" y="2335"/>
                    <a:pt x="183" y="2870"/>
                    <a:pt x="466" y="3324"/>
                  </a:cubicBezTo>
                  <a:cubicBezTo>
                    <a:pt x="1116" y="4364"/>
                    <a:pt x="2338" y="5001"/>
                    <a:pt x="3557" y="5001"/>
                  </a:cubicBezTo>
                  <a:cubicBezTo>
                    <a:pt x="3821" y="5001"/>
                    <a:pt x="4085" y="4971"/>
                    <a:pt x="4343" y="4909"/>
                  </a:cubicBezTo>
                  <a:lnTo>
                    <a:pt x="5463" y="2996"/>
                  </a:lnTo>
                  <a:cubicBezTo>
                    <a:pt x="5235" y="2155"/>
                    <a:pt x="4820" y="1346"/>
                    <a:pt x="4168" y="771"/>
                  </a:cubicBezTo>
                  <a:cubicBezTo>
                    <a:pt x="3635" y="299"/>
                    <a:pt x="2931" y="0"/>
                    <a:pt x="22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1"/>
            <p:cNvSpPr/>
            <p:nvPr/>
          </p:nvSpPr>
          <p:spPr>
            <a:xfrm>
              <a:off x="3154388" y="6542336"/>
              <a:ext cx="93557" cy="79833"/>
            </a:xfrm>
            <a:custGeom>
              <a:rect b="b" l="l" r="r" t="t"/>
              <a:pathLst>
                <a:path extrusionOk="0" h="2286" w="2679">
                  <a:moveTo>
                    <a:pt x="985" y="1"/>
                  </a:moveTo>
                  <a:cubicBezTo>
                    <a:pt x="592" y="1"/>
                    <a:pt x="186" y="246"/>
                    <a:pt x="91" y="629"/>
                  </a:cubicBezTo>
                  <a:cubicBezTo>
                    <a:pt x="0" y="992"/>
                    <a:pt x="209" y="1378"/>
                    <a:pt x="505" y="1609"/>
                  </a:cubicBezTo>
                  <a:cubicBezTo>
                    <a:pt x="802" y="1838"/>
                    <a:pt x="1175" y="1943"/>
                    <a:pt x="1535" y="2044"/>
                  </a:cubicBezTo>
                  <a:cubicBezTo>
                    <a:pt x="1825" y="2124"/>
                    <a:pt x="2115" y="2204"/>
                    <a:pt x="2404" y="2285"/>
                  </a:cubicBezTo>
                  <a:lnTo>
                    <a:pt x="2678" y="1639"/>
                  </a:lnTo>
                  <a:cubicBezTo>
                    <a:pt x="2590" y="1231"/>
                    <a:pt x="2375" y="857"/>
                    <a:pt x="2087" y="553"/>
                  </a:cubicBezTo>
                  <a:cubicBezTo>
                    <a:pt x="1807" y="257"/>
                    <a:pt x="1437" y="21"/>
                    <a:pt x="1030" y="2"/>
                  </a:cubicBezTo>
                  <a:cubicBezTo>
                    <a:pt x="1015" y="1"/>
                    <a:pt x="1000" y="1"/>
                    <a:pt x="9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1"/>
            <p:cNvSpPr/>
            <p:nvPr/>
          </p:nvSpPr>
          <p:spPr>
            <a:xfrm>
              <a:off x="3154458" y="6454543"/>
              <a:ext cx="645088" cy="601994"/>
            </a:xfrm>
            <a:custGeom>
              <a:rect b="b" l="l" r="r" t="t"/>
              <a:pathLst>
                <a:path extrusionOk="0" h="17238" w="18472">
                  <a:moveTo>
                    <a:pt x="9588" y="0"/>
                  </a:moveTo>
                  <a:cubicBezTo>
                    <a:pt x="8204" y="0"/>
                    <a:pt x="6818" y="215"/>
                    <a:pt x="5502" y="647"/>
                  </a:cubicBezTo>
                  <a:cubicBezTo>
                    <a:pt x="4718" y="904"/>
                    <a:pt x="3945" y="1245"/>
                    <a:pt x="3314" y="1779"/>
                  </a:cubicBezTo>
                  <a:cubicBezTo>
                    <a:pt x="708" y="3996"/>
                    <a:pt x="1" y="8792"/>
                    <a:pt x="350" y="12022"/>
                  </a:cubicBezTo>
                  <a:cubicBezTo>
                    <a:pt x="538" y="13759"/>
                    <a:pt x="1816" y="15408"/>
                    <a:pt x="3430" y="16113"/>
                  </a:cubicBezTo>
                  <a:cubicBezTo>
                    <a:pt x="5142" y="16860"/>
                    <a:pt x="7009" y="17237"/>
                    <a:pt x="8875" y="17237"/>
                  </a:cubicBezTo>
                  <a:cubicBezTo>
                    <a:pt x="10378" y="17237"/>
                    <a:pt x="11881" y="16992"/>
                    <a:pt x="13302" y="16499"/>
                  </a:cubicBezTo>
                  <a:cubicBezTo>
                    <a:pt x="16164" y="15505"/>
                    <a:pt x="18472" y="13091"/>
                    <a:pt x="18179" y="9946"/>
                  </a:cubicBezTo>
                  <a:cubicBezTo>
                    <a:pt x="17871" y="6645"/>
                    <a:pt x="16222" y="2523"/>
                    <a:pt x="13348" y="650"/>
                  </a:cubicBezTo>
                  <a:cubicBezTo>
                    <a:pt x="12478" y="85"/>
                    <a:pt x="11638" y="121"/>
                    <a:pt x="10631" y="41"/>
                  </a:cubicBezTo>
                  <a:cubicBezTo>
                    <a:pt x="10284" y="14"/>
                    <a:pt x="9936" y="0"/>
                    <a:pt x="95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1"/>
            <p:cNvSpPr/>
            <p:nvPr/>
          </p:nvSpPr>
          <p:spPr>
            <a:xfrm>
              <a:off x="3341847" y="6454613"/>
              <a:ext cx="180200" cy="329983"/>
            </a:xfrm>
            <a:custGeom>
              <a:rect b="b" l="l" r="r" t="t"/>
              <a:pathLst>
                <a:path extrusionOk="0" h="9449" w="5160">
                  <a:moveTo>
                    <a:pt x="4211" y="1"/>
                  </a:moveTo>
                  <a:cubicBezTo>
                    <a:pt x="2830" y="1"/>
                    <a:pt x="1449" y="216"/>
                    <a:pt x="136" y="645"/>
                  </a:cubicBezTo>
                  <a:cubicBezTo>
                    <a:pt x="92" y="660"/>
                    <a:pt x="45" y="675"/>
                    <a:pt x="1" y="692"/>
                  </a:cubicBezTo>
                  <a:cubicBezTo>
                    <a:pt x="760" y="3467"/>
                    <a:pt x="1525" y="6240"/>
                    <a:pt x="2298" y="9011"/>
                  </a:cubicBezTo>
                  <a:cubicBezTo>
                    <a:pt x="2338" y="9156"/>
                    <a:pt x="2391" y="9314"/>
                    <a:pt x="2518" y="9394"/>
                  </a:cubicBezTo>
                  <a:cubicBezTo>
                    <a:pt x="2589" y="9437"/>
                    <a:pt x="2672" y="9449"/>
                    <a:pt x="2756" y="9449"/>
                  </a:cubicBezTo>
                  <a:cubicBezTo>
                    <a:pt x="2799" y="9449"/>
                    <a:pt x="2842" y="9446"/>
                    <a:pt x="2883" y="9443"/>
                  </a:cubicBezTo>
                  <a:cubicBezTo>
                    <a:pt x="3482" y="9397"/>
                    <a:pt x="4083" y="9350"/>
                    <a:pt x="4682" y="9306"/>
                  </a:cubicBezTo>
                  <a:cubicBezTo>
                    <a:pt x="4844" y="6215"/>
                    <a:pt x="5001" y="3124"/>
                    <a:pt x="5160" y="35"/>
                  </a:cubicBezTo>
                  <a:cubicBezTo>
                    <a:pt x="4844" y="12"/>
                    <a:pt x="4527" y="1"/>
                    <a:pt x="4211"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1"/>
            <p:cNvSpPr/>
            <p:nvPr/>
          </p:nvSpPr>
          <p:spPr>
            <a:xfrm>
              <a:off x="3239282" y="6705664"/>
              <a:ext cx="105396" cy="101624"/>
            </a:xfrm>
            <a:custGeom>
              <a:rect b="b" l="l" r="r" t="t"/>
              <a:pathLst>
                <a:path extrusionOk="0" h="2910" w="3018">
                  <a:moveTo>
                    <a:pt x="2723" y="0"/>
                  </a:moveTo>
                  <a:cubicBezTo>
                    <a:pt x="2635" y="0"/>
                    <a:pt x="2539" y="76"/>
                    <a:pt x="2561" y="191"/>
                  </a:cubicBezTo>
                  <a:cubicBezTo>
                    <a:pt x="2710" y="917"/>
                    <a:pt x="2620" y="2030"/>
                    <a:pt x="1974" y="2505"/>
                  </a:cubicBezTo>
                  <a:cubicBezTo>
                    <a:pt x="1832" y="2609"/>
                    <a:pt x="1697" y="2655"/>
                    <a:pt x="1570" y="2655"/>
                  </a:cubicBezTo>
                  <a:cubicBezTo>
                    <a:pt x="839" y="2655"/>
                    <a:pt x="371" y="1146"/>
                    <a:pt x="315" y="634"/>
                  </a:cubicBezTo>
                  <a:cubicBezTo>
                    <a:pt x="303" y="538"/>
                    <a:pt x="221" y="489"/>
                    <a:pt x="145" y="489"/>
                  </a:cubicBezTo>
                  <a:cubicBezTo>
                    <a:pt x="70" y="489"/>
                    <a:pt x="1" y="537"/>
                    <a:pt x="13" y="633"/>
                  </a:cubicBezTo>
                  <a:cubicBezTo>
                    <a:pt x="110" y="1497"/>
                    <a:pt x="583" y="2909"/>
                    <a:pt x="1640" y="2909"/>
                  </a:cubicBezTo>
                  <a:cubicBezTo>
                    <a:pt x="1681" y="2909"/>
                    <a:pt x="1723" y="2907"/>
                    <a:pt x="1766" y="2903"/>
                  </a:cubicBezTo>
                  <a:cubicBezTo>
                    <a:pt x="2910" y="2785"/>
                    <a:pt x="3018" y="919"/>
                    <a:pt x="2852" y="110"/>
                  </a:cubicBezTo>
                  <a:cubicBezTo>
                    <a:pt x="2837" y="33"/>
                    <a:pt x="2782" y="0"/>
                    <a:pt x="27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1"/>
            <p:cNvSpPr/>
            <p:nvPr/>
          </p:nvSpPr>
          <p:spPr>
            <a:xfrm>
              <a:off x="3578684" y="6666133"/>
              <a:ext cx="102183" cy="102882"/>
            </a:xfrm>
            <a:custGeom>
              <a:rect b="b" l="l" r="r" t="t"/>
              <a:pathLst>
                <a:path extrusionOk="0" h="2946" w="2926">
                  <a:moveTo>
                    <a:pt x="2684" y="0"/>
                  </a:moveTo>
                  <a:cubicBezTo>
                    <a:pt x="2609" y="0"/>
                    <a:pt x="2538" y="49"/>
                    <a:pt x="2545" y="146"/>
                  </a:cubicBezTo>
                  <a:cubicBezTo>
                    <a:pt x="2601" y="829"/>
                    <a:pt x="2551" y="2637"/>
                    <a:pt x="1566" y="2637"/>
                  </a:cubicBezTo>
                  <a:cubicBezTo>
                    <a:pt x="1526" y="2637"/>
                    <a:pt x="1483" y="2634"/>
                    <a:pt x="1440" y="2628"/>
                  </a:cubicBezTo>
                  <a:cubicBezTo>
                    <a:pt x="457" y="2486"/>
                    <a:pt x="316" y="883"/>
                    <a:pt x="381" y="148"/>
                  </a:cubicBezTo>
                  <a:cubicBezTo>
                    <a:pt x="390" y="51"/>
                    <a:pt x="319" y="2"/>
                    <a:pt x="244" y="2"/>
                  </a:cubicBezTo>
                  <a:cubicBezTo>
                    <a:pt x="169" y="2"/>
                    <a:pt x="88" y="51"/>
                    <a:pt x="80" y="148"/>
                  </a:cubicBezTo>
                  <a:cubicBezTo>
                    <a:pt x="0" y="1038"/>
                    <a:pt x="281" y="2945"/>
                    <a:pt x="1523" y="2945"/>
                  </a:cubicBezTo>
                  <a:cubicBezTo>
                    <a:pt x="1528" y="2945"/>
                    <a:pt x="1533" y="2945"/>
                    <a:pt x="1538" y="2945"/>
                  </a:cubicBezTo>
                  <a:cubicBezTo>
                    <a:pt x="2801" y="2930"/>
                    <a:pt x="2925" y="1066"/>
                    <a:pt x="2848" y="146"/>
                  </a:cubicBezTo>
                  <a:cubicBezTo>
                    <a:pt x="2840" y="49"/>
                    <a:pt x="2760" y="0"/>
                    <a:pt x="26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1"/>
            <p:cNvSpPr/>
            <p:nvPr/>
          </p:nvSpPr>
          <p:spPr>
            <a:xfrm>
              <a:off x="3248432" y="6824536"/>
              <a:ext cx="106479" cy="69705"/>
            </a:xfrm>
            <a:custGeom>
              <a:rect b="b" l="l" r="r" t="t"/>
              <a:pathLst>
                <a:path extrusionOk="0" h="1996" w="3049">
                  <a:moveTo>
                    <a:pt x="1944" y="1"/>
                  </a:moveTo>
                  <a:cubicBezTo>
                    <a:pt x="1109" y="1"/>
                    <a:pt x="46" y="503"/>
                    <a:pt x="20" y="1141"/>
                  </a:cubicBezTo>
                  <a:cubicBezTo>
                    <a:pt x="0" y="1613"/>
                    <a:pt x="655" y="1960"/>
                    <a:pt x="1052" y="1992"/>
                  </a:cubicBezTo>
                  <a:cubicBezTo>
                    <a:pt x="1091" y="1995"/>
                    <a:pt x="1130" y="1996"/>
                    <a:pt x="1168" y="1996"/>
                  </a:cubicBezTo>
                  <a:cubicBezTo>
                    <a:pt x="1433" y="1996"/>
                    <a:pt x="1695" y="1933"/>
                    <a:pt x="1948" y="1854"/>
                  </a:cubicBezTo>
                  <a:cubicBezTo>
                    <a:pt x="2202" y="1774"/>
                    <a:pt x="2456" y="1674"/>
                    <a:pt x="2658" y="1500"/>
                  </a:cubicBezTo>
                  <a:cubicBezTo>
                    <a:pt x="2960" y="1239"/>
                    <a:pt x="3049" y="758"/>
                    <a:pt x="2859" y="406"/>
                  </a:cubicBezTo>
                  <a:cubicBezTo>
                    <a:pt x="2708" y="121"/>
                    <a:pt x="2354" y="1"/>
                    <a:pt x="1944"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1"/>
            <p:cNvSpPr/>
            <p:nvPr/>
          </p:nvSpPr>
          <p:spPr>
            <a:xfrm>
              <a:off x="3587868" y="6789021"/>
              <a:ext cx="110006" cy="66073"/>
            </a:xfrm>
            <a:custGeom>
              <a:rect b="b" l="l" r="r" t="t"/>
              <a:pathLst>
                <a:path extrusionOk="0" h="1892" w="3150">
                  <a:moveTo>
                    <a:pt x="1380" y="0"/>
                  </a:moveTo>
                  <a:cubicBezTo>
                    <a:pt x="798" y="0"/>
                    <a:pt x="257" y="185"/>
                    <a:pt x="123" y="594"/>
                  </a:cubicBezTo>
                  <a:cubicBezTo>
                    <a:pt x="1" y="974"/>
                    <a:pt x="170" y="1434"/>
                    <a:pt x="514" y="1637"/>
                  </a:cubicBezTo>
                  <a:cubicBezTo>
                    <a:pt x="743" y="1773"/>
                    <a:pt x="1011" y="1827"/>
                    <a:pt x="1273" y="1859"/>
                  </a:cubicBezTo>
                  <a:cubicBezTo>
                    <a:pt x="1420" y="1878"/>
                    <a:pt x="1569" y="1892"/>
                    <a:pt x="1717" y="1892"/>
                  </a:cubicBezTo>
                  <a:cubicBezTo>
                    <a:pt x="1873" y="1892"/>
                    <a:pt x="2028" y="1877"/>
                    <a:pt x="2179" y="1838"/>
                  </a:cubicBezTo>
                  <a:cubicBezTo>
                    <a:pt x="2567" y="1739"/>
                    <a:pt x="3149" y="1283"/>
                    <a:pt x="3049" y="821"/>
                  </a:cubicBezTo>
                  <a:cubicBezTo>
                    <a:pt x="2934" y="301"/>
                    <a:pt x="2124" y="0"/>
                    <a:pt x="1380"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1"/>
            <p:cNvSpPr/>
            <p:nvPr/>
          </p:nvSpPr>
          <p:spPr>
            <a:xfrm>
              <a:off x="3451011" y="6844267"/>
              <a:ext cx="102567" cy="69007"/>
            </a:xfrm>
            <a:custGeom>
              <a:rect b="b" l="l" r="r" t="t"/>
              <a:pathLst>
                <a:path extrusionOk="0" h="1976" w="2937">
                  <a:moveTo>
                    <a:pt x="2857" y="1"/>
                  </a:moveTo>
                  <a:cubicBezTo>
                    <a:pt x="1897" y="242"/>
                    <a:pt x="936" y="484"/>
                    <a:pt x="0" y="801"/>
                  </a:cubicBezTo>
                  <a:cubicBezTo>
                    <a:pt x="120" y="1220"/>
                    <a:pt x="401" y="1591"/>
                    <a:pt x="783" y="1799"/>
                  </a:cubicBezTo>
                  <a:cubicBezTo>
                    <a:pt x="984" y="1909"/>
                    <a:pt x="1214" y="1975"/>
                    <a:pt x="1441" y="1975"/>
                  </a:cubicBezTo>
                  <a:cubicBezTo>
                    <a:pt x="1560" y="1975"/>
                    <a:pt x="1678" y="1957"/>
                    <a:pt x="1791" y="1918"/>
                  </a:cubicBezTo>
                  <a:cubicBezTo>
                    <a:pt x="1958" y="1860"/>
                    <a:pt x="2108" y="1759"/>
                    <a:pt x="2245" y="1643"/>
                  </a:cubicBezTo>
                  <a:cubicBezTo>
                    <a:pt x="2418" y="1499"/>
                    <a:pt x="2569" y="1329"/>
                    <a:pt x="2681" y="1131"/>
                  </a:cubicBezTo>
                  <a:cubicBezTo>
                    <a:pt x="2875" y="793"/>
                    <a:pt x="2937" y="383"/>
                    <a:pt x="28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1"/>
            <p:cNvSpPr/>
            <p:nvPr/>
          </p:nvSpPr>
          <p:spPr>
            <a:xfrm>
              <a:off x="3476120" y="6875207"/>
              <a:ext cx="71626" cy="38066"/>
            </a:xfrm>
            <a:custGeom>
              <a:rect b="b" l="l" r="r" t="t"/>
              <a:pathLst>
                <a:path extrusionOk="0" h="1090" w="2051">
                  <a:moveTo>
                    <a:pt x="1569" y="1"/>
                  </a:moveTo>
                  <a:cubicBezTo>
                    <a:pt x="1298" y="1"/>
                    <a:pt x="1027" y="57"/>
                    <a:pt x="782" y="175"/>
                  </a:cubicBezTo>
                  <a:cubicBezTo>
                    <a:pt x="460" y="328"/>
                    <a:pt x="195" y="577"/>
                    <a:pt x="1" y="873"/>
                  </a:cubicBezTo>
                  <a:cubicBezTo>
                    <a:pt x="21" y="887"/>
                    <a:pt x="41" y="901"/>
                    <a:pt x="64" y="913"/>
                  </a:cubicBezTo>
                  <a:cubicBezTo>
                    <a:pt x="265" y="1023"/>
                    <a:pt x="495" y="1089"/>
                    <a:pt x="722" y="1089"/>
                  </a:cubicBezTo>
                  <a:cubicBezTo>
                    <a:pt x="841" y="1089"/>
                    <a:pt x="959" y="1071"/>
                    <a:pt x="1072" y="1032"/>
                  </a:cubicBezTo>
                  <a:cubicBezTo>
                    <a:pt x="1239" y="974"/>
                    <a:pt x="1389" y="873"/>
                    <a:pt x="1526" y="757"/>
                  </a:cubicBezTo>
                  <a:cubicBezTo>
                    <a:pt x="1699" y="613"/>
                    <a:pt x="1850" y="443"/>
                    <a:pt x="1962" y="245"/>
                  </a:cubicBezTo>
                  <a:cubicBezTo>
                    <a:pt x="1997" y="185"/>
                    <a:pt x="2024" y="122"/>
                    <a:pt x="2051" y="60"/>
                  </a:cubicBezTo>
                  <a:cubicBezTo>
                    <a:pt x="1894" y="21"/>
                    <a:pt x="1732" y="1"/>
                    <a:pt x="156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1"/>
            <p:cNvSpPr/>
            <p:nvPr/>
          </p:nvSpPr>
          <p:spPr>
            <a:xfrm>
              <a:off x="3170103" y="6614798"/>
              <a:ext cx="141646" cy="88563"/>
            </a:xfrm>
            <a:custGeom>
              <a:rect b="b" l="l" r="r" t="t"/>
              <a:pathLst>
                <a:path extrusionOk="0" h="2536" w="4056">
                  <a:moveTo>
                    <a:pt x="2670" y="1"/>
                  </a:moveTo>
                  <a:cubicBezTo>
                    <a:pt x="2632" y="1"/>
                    <a:pt x="2595" y="2"/>
                    <a:pt x="2560" y="5"/>
                  </a:cubicBezTo>
                  <a:cubicBezTo>
                    <a:pt x="1824" y="54"/>
                    <a:pt x="1136" y="319"/>
                    <a:pt x="566" y="790"/>
                  </a:cubicBezTo>
                  <a:cubicBezTo>
                    <a:pt x="274" y="1032"/>
                    <a:pt x="0" y="1370"/>
                    <a:pt x="37" y="1747"/>
                  </a:cubicBezTo>
                  <a:cubicBezTo>
                    <a:pt x="75" y="2106"/>
                    <a:pt x="392" y="2387"/>
                    <a:pt x="739" y="2484"/>
                  </a:cubicBezTo>
                  <a:cubicBezTo>
                    <a:pt x="871" y="2521"/>
                    <a:pt x="1007" y="2536"/>
                    <a:pt x="1144" y="2536"/>
                  </a:cubicBezTo>
                  <a:cubicBezTo>
                    <a:pt x="1366" y="2536"/>
                    <a:pt x="1591" y="2497"/>
                    <a:pt x="1807" y="2448"/>
                  </a:cubicBezTo>
                  <a:cubicBezTo>
                    <a:pt x="2529" y="2285"/>
                    <a:pt x="3265" y="1993"/>
                    <a:pt x="3722" y="1411"/>
                  </a:cubicBezTo>
                  <a:cubicBezTo>
                    <a:pt x="3817" y="1288"/>
                    <a:pt x="3901" y="1152"/>
                    <a:pt x="3928" y="1000"/>
                  </a:cubicBezTo>
                  <a:cubicBezTo>
                    <a:pt x="4056" y="275"/>
                    <a:pt x="3235" y="1"/>
                    <a:pt x="26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1"/>
            <p:cNvSpPr/>
            <p:nvPr/>
          </p:nvSpPr>
          <p:spPr>
            <a:xfrm>
              <a:off x="3571525" y="6559552"/>
              <a:ext cx="141681" cy="88563"/>
            </a:xfrm>
            <a:custGeom>
              <a:rect b="b" l="l" r="r" t="t"/>
              <a:pathLst>
                <a:path extrusionOk="0" h="2536" w="4057">
                  <a:moveTo>
                    <a:pt x="1386" y="1"/>
                  </a:moveTo>
                  <a:cubicBezTo>
                    <a:pt x="821" y="1"/>
                    <a:pt x="1" y="275"/>
                    <a:pt x="129" y="1000"/>
                  </a:cubicBezTo>
                  <a:cubicBezTo>
                    <a:pt x="155" y="1152"/>
                    <a:pt x="239" y="1288"/>
                    <a:pt x="335" y="1410"/>
                  </a:cubicBezTo>
                  <a:cubicBezTo>
                    <a:pt x="792" y="1993"/>
                    <a:pt x="1527" y="2285"/>
                    <a:pt x="2249" y="2448"/>
                  </a:cubicBezTo>
                  <a:cubicBezTo>
                    <a:pt x="2466" y="2497"/>
                    <a:pt x="2691" y="2536"/>
                    <a:pt x="2912" y="2536"/>
                  </a:cubicBezTo>
                  <a:cubicBezTo>
                    <a:pt x="3050" y="2536"/>
                    <a:pt x="3186" y="2521"/>
                    <a:pt x="3318" y="2484"/>
                  </a:cubicBezTo>
                  <a:cubicBezTo>
                    <a:pt x="3664" y="2387"/>
                    <a:pt x="3982" y="2106"/>
                    <a:pt x="4019" y="1747"/>
                  </a:cubicBezTo>
                  <a:cubicBezTo>
                    <a:pt x="4056" y="1369"/>
                    <a:pt x="3784" y="1030"/>
                    <a:pt x="3490" y="789"/>
                  </a:cubicBezTo>
                  <a:cubicBezTo>
                    <a:pt x="2922" y="319"/>
                    <a:pt x="2233" y="54"/>
                    <a:pt x="1497" y="5"/>
                  </a:cubicBezTo>
                  <a:cubicBezTo>
                    <a:pt x="1461" y="2"/>
                    <a:pt x="1424" y="1"/>
                    <a:pt x="13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1"/>
            <p:cNvSpPr/>
            <p:nvPr/>
          </p:nvSpPr>
          <p:spPr>
            <a:xfrm>
              <a:off x="3477097" y="6808228"/>
              <a:ext cx="25144" cy="74210"/>
            </a:xfrm>
            <a:custGeom>
              <a:rect b="b" l="l" r="r" t="t"/>
              <a:pathLst>
                <a:path extrusionOk="0" h="2125" w="720">
                  <a:moveTo>
                    <a:pt x="123" y="1"/>
                  </a:moveTo>
                  <a:cubicBezTo>
                    <a:pt x="64" y="1"/>
                    <a:pt x="0" y="51"/>
                    <a:pt x="17" y="127"/>
                  </a:cubicBezTo>
                  <a:cubicBezTo>
                    <a:pt x="160" y="775"/>
                    <a:pt x="322" y="1416"/>
                    <a:pt x="504" y="2053"/>
                  </a:cubicBezTo>
                  <a:cubicBezTo>
                    <a:pt x="518" y="2103"/>
                    <a:pt x="557" y="2124"/>
                    <a:pt x="597" y="2124"/>
                  </a:cubicBezTo>
                  <a:cubicBezTo>
                    <a:pt x="658" y="2124"/>
                    <a:pt x="719" y="2075"/>
                    <a:pt x="699" y="1999"/>
                  </a:cubicBezTo>
                  <a:cubicBezTo>
                    <a:pt x="518" y="1363"/>
                    <a:pt x="355" y="721"/>
                    <a:pt x="211" y="73"/>
                  </a:cubicBezTo>
                  <a:cubicBezTo>
                    <a:pt x="200" y="23"/>
                    <a:pt x="163" y="1"/>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1"/>
            <p:cNvSpPr/>
            <p:nvPr/>
          </p:nvSpPr>
          <p:spPr>
            <a:xfrm>
              <a:off x="3392029" y="6731890"/>
              <a:ext cx="151948" cy="100262"/>
            </a:xfrm>
            <a:custGeom>
              <a:rect b="b" l="l" r="r" t="t"/>
              <a:pathLst>
                <a:path extrusionOk="0" h="2871" w="4351">
                  <a:moveTo>
                    <a:pt x="3369" y="1"/>
                  </a:moveTo>
                  <a:cubicBezTo>
                    <a:pt x="2904" y="1"/>
                    <a:pt x="2398" y="56"/>
                    <a:pt x="1956" y="89"/>
                  </a:cubicBezTo>
                  <a:cubicBezTo>
                    <a:pt x="1292" y="139"/>
                    <a:pt x="1" y="386"/>
                    <a:pt x="273" y="1326"/>
                  </a:cubicBezTo>
                  <a:cubicBezTo>
                    <a:pt x="347" y="1580"/>
                    <a:pt x="517" y="1794"/>
                    <a:pt x="705" y="1980"/>
                  </a:cubicBezTo>
                  <a:cubicBezTo>
                    <a:pt x="1065" y="2335"/>
                    <a:pt x="1506" y="2608"/>
                    <a:pt x="1983" y="2770"/>
                  </a:cubicBezTo>
                  <a:cubicBezTo>
                    <a:pt x="2148" y="2826"/>
                    <a:pt x="2322" y="2870"/>
                    <a:pt x="2494" y="2870"/>
                  </a:cubicBezTo>
                  <a:cubicBezTo>
                    <a:pt x="2567" y="2870"/>
                    <a:pt x="2639" y="2863"/>
                    <a:pt x="2709" y="2845"/>
                  </a:cubicBezTo>
                  <a:cubicBezTo>
                    <a:pt x="2893" y="2802"/>
                    <a:pt x="3052" y="2694"/>
                    <a:pt x="3195" y="2579"/>
                  </a:cubicBezTo>
                  <a:cubicBezTo>
                    <a:pt x="3699" y="2167"/>
                    <a:pt x="4344" y="1421"/>
                    <a:pt x="4350" y="731"/>
                  </a:cubicBezTo>
                  <a:cubicBezTo>
                    <a:pt x="4351" y="346"/>
                    <a:pt x="4107" y="44"/>
                    <a:pt x="3720" y="13"/>
                  </a:cubicBezTo>
                  <a:cubicBezTo>
                    <a:pt x="3607" y="4"/>
                    <a:pt x="3489" y="1"/>
                    <a:pt x="33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3" name="Google Shape;2473;p41"/>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Animal</a:t>
            </a:r>
            <a:r>
              <a:rPr lang="en"/>
              <a:t> notes</a:t>
            </a:r>
            <a:endParaRPr/>
          </a:p>
        </p:txBody>
      </p:sp>
      <p:sp>
        <p:nvSpPr>
          <p:cNvPr id="2474" name="Google Shape;2474;p41"/>
          <p:cNvSpPr txBox="1"/>
          <p:nvPr>
            <p:ph idx="4294967295" type="subTitle"/>
          </p:nvPr>
        </p:nvSpPr>
        <p:spPr>
          <a:xfrm>
            <a:off x="7734350" y="3417700"/>
            <a:ext cx="21798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To do list 3</a:t>
            </a:r>
            <a:endParaRPr b="1" sz="3000">
              <a:latin typeface="Kirang Haerang"/>
              <a:ea typeface="Kirang Haerang"/>
              <a:cs typeface="Kirang Haerang"/>
              <a:sym typeface="Kirang Haerang"/>
            </a:endParaRPr>
          </a:p>
        </p:txBody>
      </p:sp>
      <p:sp>
        <p:nvSpPr>
          <p:cNvPr id="2475" name="Google Shape;2475;p41"/>
          <p:cNvSpPr txBox="1"/>
          <p:nvPr>
            <p:ph idx="4294967295" type="subTitle"/>
          </p:nvPr>
        </p:nvSpPr>
        <p:spPr>
          <a:xfrm>
            <a:off x="7734325" y="4071725"/>
            <a:ext cx="2179800" cy="2644800"/>
          </a:xfrm>
          <a:prstGeom prst="rect">
            <a:avLst/>
          </a:prstGeom>
        </p:spPr>
        <p:txBody>
          <a:bodyPr anchorCtr="0" anchor="t" bIns="91425" lIns="0" spcFirstLastPara="1" rIns="91425" wrap="square" tIns="91425">
            <a:noAutofit/>
          </a:bodyPr>
          <a:lstStyle/>
          <a:p>
            <a:pPr indent="-330200" lvl="0" marL="320040" rtl="0" algn="l">
              <a:lnSpc>
                <a:spcPct val="100000"/>
              </a:lnSpc>
              <a:spcBef>
                <a:spcPts val="0"/>
              </a:spcBef>
              <a:spcAft>
                <a:spcPts val="0"/>
              </a:spcAft>
              <a:buSzPts val="1600"/>
              <a:buChar char="●"/>
            </a:pPr>
            <a:r>
              <a:rPr lang="en"/>
              <a:t>Neptune is the farthest planet from the Sun</a:t>
            </a:r>
            <a:endParaRPr/>
          </a:p>
          <a:p>
            <a:pPr indent="-330200" lvl="0" marL="320040" rtl="0" algn="l">
              <a:lnSpc>
                <a:spcPct val="100000"/>
              </a:lnSpc>
              <a:spcBef>
                <a:spcPts val="1000"/>
              </a:spcBef>
              <a:spcAft>
                <a:spcPts val="0"/>
              </a:spcAft>
              <a:buSzPts val="1600"/>
              <a:buChar char="●"/>
            </a:pPr>
            <a:r>
              <a:rPr lang="en"/>
              <a:t>Pluto is now considered a dwarf planet</a:t>
            </a:r>
            <a:endParaRPr/>
          </a:p>
          <a:p>
            <a:pPr indent="-330200" lvl="0" marL="320040" rtl="0" algn="l">
              <a:lnSpc>
                <a:spcPct val="100000"/>
              </a:lnSpc>
              <a:spcBef>
                <a:spcPts val="1000"/>
              </a:spcBef>
              <a:spcAft>
                <a:spcPts val="1000"/>
              </a:spcAft>
              <a:buSzPts val="1600"/>
              <a:buChar char="●"/>
            </a:pPr>
            <a:r>
              <a:rPr lang="en"/>
              <a:t>The Sun is the star at the center of the Solar System</a:t>
            </a:r>
            <a:endParaRPr/>
          </a:p>
        </p:txBody>
      </p:sp>
      <p:sp>
        <p:nvSpPr>
          <p:cNvPr id="2476" name="Google Shape;2476;p41"/>
          <p:cNvSpPr/>
          <p:nvPr/>
        </p:nvSpPr>
        <p:spPr>
          <a:xfrm>
            <a:off x="3984888" y="1648775"/>
            <a:ext cx="2721300" cy="5213100"/>
          </a:xfrm>
          <a:prstGeom prst="round2SameRect">
            <a:avLst>
              <a:gd fmla="val 50000" name="adj1"/>
              <a:gd fmla="val 0" name="adj2"/>
            </a:avLst>
          </a:prstGeom>
          <a:noFill/>
          <a:ln cap="flat"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7" name="Google Shape;2477;p41"/>
          <p:cNvGrpSpPr/>
          <p:nvPr/>
        </p:nvGrpSpPr>
        <p:grpSpPr>
          <a:xfrm>
            <a:off x="4140966" y="3558646"/>
            <a:ext cx="2409137" cy="2990857"/>
            <a:chOff x="8755088" y="4492075"/>
            <a:chExt cx="930600" cy="1609113"/>
          </a:xfrm>
        </p:grpSpPr>
        <p:cxnSp>
          <p:nvCxnSpPr>
            <p:cNvPr id="2478" name="Google Shape;2478;p41"/>
            <p:cNvCxnSpPr/>
            <p:nvPr/>
          </p:nvCxnSpPr>
          <p:spPr>
            <a:xfrm>
              <a:off x="8755088" y="4492075"/>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79" name="Google Shape;2479;p41"/>
            <p:cNvCxnSpPr/>
            <p:nvPr/>
          </p:nvCxnSpPr>
          <p:spPr>
            <a:xfrm>
              <a:off x="8755088" y="4599349"/>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80" name="Google Shape;2480;p41"/>
            <p:cNvCxnSpPr/>
            <p:nvPr/>
          </p:nvCxnSpPr>
          <p:spPr>
            <a:xfrm>
              <a:off x="8755088" y="4706623"/>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81" name="Google Shape;2481;p41"/>
            <p:cNvCxnSpPr/>
            <p:nvPr/>
          </p:nvCxnSpPr>
          <p:spPr>
            <a:xfrm>
              <a:off x="8755088" y="4921172"/>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82" name="Google Shape;2482;p41"/>
            <p:cNvCxnSpPr/>
            <p:nvPr/>
          </p:nvCxnSpPr>
          <p:spPr>
            <a:xfrm>
              <a:off x="8755088" y="4813898"/>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83" name="Google Shape;2483;p41"/>
            <p:cNvCxnSpPr/>
            <p:nvPr/>
          </p:nvCxnSpPr>
          <p:spPr>
            <a:xfrm>
              <a:off x="8755088" y="5028446"/>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84" name="Google Shape;2484;p41"/>
            <p:cNvCxnSpPr/>
            <p:nvPr/>
          </p:nvCxnSpPr>
          <p:spPr>
            <a:xfrm>
              <a:off x="8755088" y="5135720"/>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85" name="Google Shape;2485;p41"/>
            <p:cNvCxnSpPr/>
            <p:nvPr/>
          </p:nvCxnSpPr>
          <p:spPr>
            <a:xfrm>
              <a:off x="8755088" y="5242994"/>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86" name="Google Shape;2486;p41"/>
            <p:cNvCxnSpPr/>
            <p:nvPr/>
          </p:nvCxnSpPr>
          <p:spPr>
            <a:xfrm>
              <a:off x="8755088" y="5350268"/>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87" name="Google Shape;2487;p41"/>
            <p:cNvCxnSpPr/>
            <p:nvPr/>
          </p:nvCxnSpPr>
          <p:spPr>
            <a:xfrm>
              <a:off x="8755088" y="5457543"/>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88" name="Google Shape;2488;p41"/>
            <p:cNvCxnSpPr/>
            <p:nvPr/>
          </p:nvCxnSpPr>
          <p:spPr>
            <a:xfrm>
              <a:off x="8755088" y="5564817"/>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89" name="Google Shape;2489;p41"/>
            <p:cNvCxnSpPr/>
            <p:nvPr/>
          </p:nvCxnSpPr>
          <p:spPr>
            <a:xfrm>
              <a:off x="8755088" y="5672091"/>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90" name="Google Shape;2490;p41"/>
            <p:cNvCxnSpPr/>
            <p:nvPr/>
          </p:nvCxnSpPr>
          <p:spPr>
            <a:xfrm>
              <a:off x="8755088" y="5779365"/>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91" name="Google Shape;2491;p41"/>
            <p:cNvCxnSpPr/>
            <p:nvPr/>
          </p:nvCxnSpPr>
          <p:spPr>
            <a:xfrm>
              <a:off x="8755088" y="5886639"/>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92" name="Google Shape;2492;p41"/>
            <p:cNvCxnSpPr/>
            <p:nvPr/>
          </p:nvCxnSpPr>
          <p:spPr>
            <a:xfrm>
              <a:off x="8755088" y="5993913"/>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493" name="Google Shape;2493;p41"/>
            <p:cNvCxnSpPr/>
            <p:nvPr/>
          </p:nvCxnSpPr>
          <p:spPr>
            <a:xfrm>
              <a:off x="8755088" y="6101188"/>
              <a:ext cx="930600" cy="0"/>
            </a:xfrm>
            <a:prstGeom prst="straightConnector1">
              <a:avLst/>
            </a:prstGeom>
            <a:noFill/>
            <a:ln cap="rnd" cmpd="sng" w="9525">
              <a:solidFill>
                <a:schemeClr val="accent5"/>
              </a:solidFill>
              <a:prstDash val="lgDash"/>
              <a:round/>
              <a:headEnd len="med" w="med" type="none"/>
              <a:tailEnd len="med" w="med" type="none"/>
            </a:ln>
          </p:spPr>
        </p:cxnSp>
      </p:grpSp>
      <p:grpSp>
        <p:nvGrpSpPr>
          <p:cNvPr id="2494" name="Google Shape;2494;p41"/>
          <p:cNvGrpSpPr/>
          <p:nvPr/>
        </p:nvGrpSpPr>
        <p:grpSpPr>
          <a:xfrm>
            <a:off x="4771427" y="1714249"/>
            <a:ext cx="1157682" cy="1514014"/>
            <a:chOff x="473400" y="4248798"/>
            <a:chExt cx="731553" cy="956723"/>
          </a:xfrm>
        </p:grpSpPr>
        <p:sp>
          <p:nvSpPr>
            <p:cNvPr id="2495" name="Google Shape;2495;p41"/>
            <p:cNvSpPr/>
            <p:nvPr/>
          </p:nvSpPr>
          <p:spPr>
            <a:xfrm>
              <a:off x="602539" y="4311831"/>
              <a:ext cx="602413" cy="855112"/>
            </a:xfrm>
            <a:custGeom>
              <a:rect b="b" l="l" r="r" t="t"/>
              <a:pathLst>
                <a:path extrusionOk="0" h="24486" w="17250">
                  <a:moveTo>
                    <a:pt x="1504" y="1"/>
                  </a:moveTo>
                  <a:cubicBezTo>
                    <a:pt x="246" y="1"/>
                    <a:pt x="718" y="2232"/>
                    <a:pt x="964" y="3024"/>
                  </a:cubicBezTo>
                  <a:cubicBezTo>
                    <a:pt x="1109" y="3492"/>
                    <a:pt x="1319" y="3940"/>
                    <a:pt x="1594" y="4346"/>
                  </a:cubicBezTo>
                  <a:cubicBezTo>
                    <a:pt x="1657" y="4440"/>
                    <a:pt x="2462" y="5357"/>
                    <a:pt x="2515" y="5357"/>
                  </a:cubicBezTo>
                  <a:cubicBezTo>
                    <a:pt x="2516" y="5357"/>
                    <a:pt x="2517" y="5357"/>
                    <a:pt x="2517" y="5356"/>
                  </a:cubicBezTo>
                  <a:lnTo>
                    <a:pt x="2517" y="5356"/>
                  </a:lnTo>
                  <a:cubicBezTo>
                    <a:pt x="769" y="8330"/>
                    <a:pt x="0" y="11774"/>
                    <a:pt x="108" y="15205"/>
                  </a:cubicBezTo>
                  <a:cubicBezTo>
                    <a:pt x="118" y="15544"/>
                    <a:pt x="136" y="15888"/>
                    <a:pt x="173" y="16227"/>
                  </a:cubicBezTo>
                  <a:cubicBezTo>
                    <a:pt x="392" y="18202"/>
                    <a:pt x="1486" y="19292"/>
                    <a:pt x="2614" y="20805"/>
                  </a:cubicBezTo>
                  <a:cubicBezTo>
                    <a:pt x="3314" y="21748"/>
                    <a:pt x="3870" y="22832"/>
                    <a:pt x="4675" y="23689"/>
                  </a:cubicBezTo>
                  <a:cubicBezTo>
                    <a:pt x="5256" y="24307"/>
                    <a:pt x="6178" y="24485"/>
                    <a:pt x="7128" y="24485"/>
                  </a:cubicBezTo>
                  <a:cubicBezTo>
                    <a:pt x="7980" y="24485"/>
                    <a:pt x="8855" y="24342"/>
                    <a:pt x="9526" y="24245"/>
                  </a:cubicBezTo>
                  <a:cubicBezTo>
                    <a:pt x="10870" y="24049"/>
                    <a:pt x="12236" y="23827"/>
                    <a:pt x="13452" y="23224"/>
                  </a:cubicBezTo>
                  <a:cubicBezTo>
                    <a:pt x="15249" y="22329"/>
                    <a:pt x="16011" y="20943"/>
                    <a:pt x="16068" y="19002"/>
                  </a:cubicBezTo>
                  <a:cubicBezTo>
                    <a:pt x="16132" y="16807"/>
                    <a:pt x="16308" y="14645"/>
                    <a:pt x="16118" y="12446"/>
                  </a:cubicBezTo>
                  <a:cubicBezTo>
                    <a:pt x="15945" y="10457"/>
                    <a:pt x="15531" y="8233"/>
                    <a:pt x="14530" y="6471"/>
                  </a:cubicBezTo>
                  <a:cubicBezTo>
                    <a:pt x="15298" y="5955"/>
                    <a:pt x="16061" y="5395"/>
                    <a:pt x="16653" y="4674"/>
                  </a:cubicBezTo>
                  <a:cubicBezTo>
                    <a:pt x="17166" y="4051"/>
                    <a:pt x="17250" y="3157"/>
                    <a:pt x="17247" y="2360"/>
                  </a:cubicBezTo>
                  <a:cubicBezTo>
                    <a:pt x="17243" y="1475"/>
                    <a:pt x="17038" y="856"/>
                    <a:pt x="16107" y="822"/>
                  </a:cubicBezTo>
                  <a:cubicBezTo>
                    <a:pt x="16078" y="821"/>
                    <a:pt x="16049" y="821"/>
                    <a:pt x="16020" y="821"/>
                  </a:cubicBezTo>
                  <a:cubicBezTo>
                    <a:pt x="15251" y="821"/>
                    <a:pt x="14515" y="1173"/>
                    <a:pt x="13919" y="1642"/>
                  </a:cubicBezTo>
                  <a:cubicBezTo>
                    <a:pt x="12798" y="2522"/>
                    <a:pt x="11997" y="3802"/>
                    <a:pt x="11693" y="5192"/>
                  </a:cubicBezTo>
                  <a:cubicBezTo>
                    <a:pt x="10818" y="4638"/>
                    <a:pt x="9628" y="4441"/>
                    <a:pt x="8613" y="4383"/>
                  </a:cubicBezTo>
                  <a:cubicBezTo>
                    <a:pt x="8288" y="4364"/>
                    <a:pt x="7962" y="4355"/>
                    <a:pt x="7637" y="4355"/>
                  </a:cubicBezTo>
                  <a:cubicBezTo>
                    <a:pt x="6774" y="4355"/>
                    <a:pt x="5911" y="4420"/>
                    <a:pt x="5059" y="4553"/>
                  </a:cubicBezTo>
                  <a:cubicBezTo>
                    <a:pt x="5064" y="3470"/>
                    <a:pt x="4787" y="2320"/>
                    <a:pt x="4096" y="1466"/>
                  </a:cubicBezTo>
                  <a:cubicBezTo>
                    <a:pt x="3558" y="799"/>
                    <a:pt x="2472" y="80"/>
                    <a:pt x="1606" y="5"/>
                  </a:cubicBezTo>
                  <a:cubicBezTo>
                    <a:pt x="1571" y="2"/>
                    <a:pt x="1537" y="1"/>
                    <a:pt x="15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1"/>
            <p:cNvSpPr/>
            <p:nvPr/>
          </p:nvSpPr>
          <p:spPr>
            <a:xfrm>
              <a:off x="675246" y="4373991"/>
              <a:ext cx="64188" cy="114616"/>
            </a:xfrm>
            <a:custGeom>
              <a:rect b="b" l="l" r="r" t="t"/>
              <a:pathLst>
                <a:path extrusionOk="0" h="3282" w="1838">
                  <a:moveTo>
                    <a:pt x="341" y="1"/>
                  </a:moveTo>
                  <a:cubicBezTo>
                    <a:pt x="320" y="1"/>
                    <a:pt x="300" y="4"/>
                    <a:pt x="282" y="13"/>
                  </a:cubicBezTo>
                  <a:cubicBezTo>
                    <a:pt x="228" y="39"/>
                    <a:pt x="202" y="99"/>
                    <a:pt x="184" y="157"/>
                  </a:cubicBezTo>
                  <a:cubicBezTo>
                    <a:pt x="0" y="738"/>
                    <a:pt x="29" y="1382"/>
                    <a:pt x="265" y="1946"/>
                  </a:cubicBezTo>
                  <a:cubicBezTo>
                    <a:pt x="501" y="2508"/>
                    <a:pt x="943" y="2981"/>
                    <a:pt x="1487" y="3257"/>
                  </a:cubicBezTo>
                  <a:lnTo>
                    <a:pt x="1697" y="3282"/>
                  </a:lnTo>
                  <a:cubicBezTo>
                    <a:pt x="1838" y="2995"/>
                    <a:pt x="1803" y="2654"/>
                    <a:pt x="1763" y="2336"/>
                  </a:cubicBezTo>
                  <a:cubicBezTo>
                    <a:pt x="1707" y="1863"/>
                    <a:pt x="1644" y="1377"/>
                    <a:pt x="1446" y="941"/>
                  </a:cubicBezTo>
                  <a:cubicBezTo>
                    <a:pt x="1245" y="504"/>
                    <a:pt x="884" y="118"/>
                    <a:pt x="416" y="12"/>
                  </a:cubicBezTo>
                  <a:cubicBezTo>
                    <a:pt x="392" y="6"/>
                    <a:pt x="366" y="1"/>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1"/>
            <p:cNvSpPr/>
            <p:nvPr/>
          </p:nvSpPr>
          <p:spPr>
            <a:xfrm>
              <a:off x="666411" y="4646728"/>
              <a:ext cx="110355" cy="109342"/>
            </a:xfrm>
            <a:custGeom>
              <a:rect b="b" l="l" r="r" t="t"/>
              <a:pathLst>
                <a:path extrusionOk="0" h="3131" w="3160">
                  <a:moveTo>
                    <a:pt x="251" y="1"/>
                  </a:moveTo>
                  <a:cubicBezTo>
                    <a:pt x="190" y="1"/>
                    <a:pt x="125" y="39"/>
                    <a:pt x="115" y="116"/>
                  </a:cubicBezTo>
                  <a:cubicBezTo>
                    <a:pt x="1" y="1074"/>
                    <a:pt x="53" y="2917"/>
                    <a:pt x="1301" y="3119"/>
                  </a:cubicBezTo>
                  <a:cubicBezTo>
                    <a:pt x="1352" y="3127"/>
                    <a:pt x="1401" y="3131"/>
                    <a:pt x="1449" y="3131"/>
                  </a:cubicBezTo>
                  <a:cubicBezTo>
                    <a:pt x="2519" y="3131"/>
                    <a:pt x="2993" y="1166"/>
                    <a:pt x="3141" y="420"/>
                  </a:cubicBezTo>
                  <a:cubicBezTo>
                    <a:pt x="3159" y="328"/>
                    <a:pt x="3083" y="269"/>
                    <a:pt x="3012" y="269"/>
                  </a:cubicBezTo>
                  <a:cubicBezTo>
                    <a:pt x="2965" y="269"/>
                    <a:pt x="2921" y="295"/>
                    <a:pt x="2909" y="356"/>
                  </a:cubicBezTo>
                  <a:cubicBezTo>
                    <a:pt x="2766" y="1082"/>
                    <a:pt x="2362" y="2874"/>
                    <a:pt x="1359" y="2874"/>
                  </a:cubicBezTo>
                  <a:cubicBezTo>
                    <a:pt x="1313" y="2874"/>
                    <a:pt x="1265" y="2870"/>
                    <a:pt x="1215" y="2862"/>
                  </a:cubicBezTo>
                  <a:cubicBezTo>
                    <a:pt x="234" y="2702"/>
                    <a:pt x="275" y="813"/>
                    <a:pt x="358" y="116"/>
                  </a:cubicBezTo>
                  <a:cubicBezTo>
                    <a:pt x="367" y="39"/>
                    <a:pt x="311"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1"/>
            <p:cNvSpPr/>
            <p:nvPr/>
          </p:nvSpPr>
          <p:spPr>
            <a:xfrm>
              <a:off x="959925" y="4650011"/>
              <a:ext cx="110809" cy="108819"/>
            </a:xfrm>
            <a:custGeom>
              <a:rect b="b" l="l" r="r" t="t"/>
              <a:pathLst>
                <a:path extrusionOk="0" h="3116" w="3173">
                  <a:moveTo>
                    <a:pt x="3053" y="0"/>
                  </a:moveTo>
                  <a:cubicBezTo>
                    <a:pt x="2993" y="0"/>
                    <a:pt x="2931" y="39"/>
                    <a:pt x="2928" y="117"/>
                  </a:cubicBezTo>
                  <a:cubicBezTo>
                    <a:pt x="2902" y="952"/>
                    <a:pt x="2667" y="2773"/>
                    <a:pt x="1556" y="2885"/>
                  </a:cubicBezTo>
                  <a:cubicBezTo>
                    <a:pt x="1534" y="2887"/>
                    <a:pt x="1512" y="2888"/>
                    <a:pt x="1491" y="2888"/>
                  </a:cubicBezTo>
                  <a:cubicBezTo>
                    <a:pt x="900" y="2888"/>
                    <a:pt x="525" y="2085"/>
                    <a:pt x="385" y="1636"/>
                  </a:cubicBezTo>
                  <a:cubicBezTo>
                    <a:pt x="254" y="1209"/>
                    <a:pt x="243" y="750"/>
                    <a:pt x="243" y="306"/>
                  </a:cubicBezTo>
                  <a:cubicBezTo>
                    <a:pt x="242" y="228"/>
                    <a:pt x="181" y="188"/>
                    <a:pt x="121" y="188"/>
                  </a:cubicBezTo>
                  <a:cubicBezTo>
                    <a:pt x="60" y="188"/>
                    <a:pt x="0" y="227"/>
                    <a:pt x="0" y="305"/>
                  </a:cubicBezTo>
                  <a:cubicBezTo>
                    <a:pt x="1" y="1213"/>
                    <a:pt x="188" y="2969"/>
                    <a:pt x="1397" y="3107"/>
                  </a:cubicBezTo>
                  <a:cubicBezTo>
                    <a:pt x="1445" y="3113"/>
                    <a:pt x="1492" y="3116"/>
                    <a:pt x="1537" y="3116"/>
                  </a:cubicBezTo>
                  <a:cubicBezTo>
                    <a:pt x="2802" y="3116"/>
                    <a:pt x="3142" y="1057"/>
                    <a:pt x="3170" y="117"/>
                  </a:cubicBezTo>
                  <a:cubicBezTo>
                    <a:pt x="3172" y="39"/>
                    <a:pt x="3113" y="0"/>
                    <a:pt x="3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1"/>
            <p:cNvSpPr/>
            <p:nvPr/>
          </p:nvSpPr>
          <p:spPr>
            <a:xfrm>
              <a:off x="1062560" y="4404757"/>
              <a:ext cx="97085" cy="115070"/>
            </a:xfrm>
            <a:custGeom>
              <a:rect b="b" l="l" r="r" t="t"/>
              <a:pathLst>
                <a:path extrusionOk="0" h="3295" w="2780">
                  <a:moveTo>
                    <a:pt x="2120" y="0"/>
                  </a:moveTo>
                  <a:cubicBezTo>
                    <a:pt x="1620" y="0"/>
                    <a:pt x="1166" y="313"/>
                    <a:pt x="838" y="693"/>
                  </a:cubicBezTo>
                  <a:cubicBezTo>
                    <a:pt x="276" y="1349"/>
                    <a:pt x="0" y="2241"/>
                    <a:pt x="94" y="3100"/>
                  </a:cubicBezTo>
                  <a:lnTo>
                    <a:pt x="177" y="3294"/>
                  </a:lnTo>
                  <a:cubicBezTo>
                    <a:pt x="550" y="3117"/>
                    <a:pt x="913" y="2921"/>
                    <a:pt x="1265" y="2707"/>
                  </a:cubicBezTo>
                  <a:cubicBezTo>
                    <a:pt x="1640" y="2476"/>
                    <a:pt x="2011" y="2220"/>
                    <a:pt x="2296" y="1882"/>
                  </a:cubicBezTo>
                  <a:cubicBezTo>
                    <a:pt x="2583" y="1544"/>
                    <a:pt x="2779" y="1113"/>
                    <a:pt x="2764" y="671"/>
                  </a:cubicBezTo>
                  <a:cubicBezTo>
                    <a:pt x="2757" y="456"/>
                    <a:pt x="2688" y="225"/>
                    <a:pt x="2513" y="104"/>
                  </a:cubicBezTo>
                  <a:cubicBezTo>
                    <a:pt x="2402" y="28"/>
                    <a:pt x="2264" y="2"/>
                    <a:pt x="2130" y="0"/>
                  </a:cubicBezTo>
                  <a:cubicBezTo>
                    <a:pt x="2127" y="0"/>
                    <a:pt x="2124" y="0"/>
                    <a:pt x="2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1"/>
            <p:cNvSpPr/>
            <p:nvPr/>
          </p:nvSpPr>
          <p:spPr>
            <a:xfrm>
              <a:off x="786610" y="4276037"/>
              <a:ext cx="100472" cy="265586"/>
            </a:xfrm>
            <a:custGeom>
              <a:rect b="b" l="l" r="r" t="t"/>
              <a:pathLst>
                <a:path extrusionOk="0" h="7605" w="2877">
                  <a:moveTo>
                    <a:pt x="2381" y="0"/>
                  </a:moveTo>
                  <a:cubicBezTo>
                    <a:pt x="2273" y="0"/>
                    <a:pt x="2164" y="47"/>
                    <a:pt x="2087" y="161"/>
                  </a:cubicBezTo>
                  <a:cubicBezTo>
                    <a:pt x="663" y="2263"/>
                    <a:pt x="0" y="4730"/>
                    <a:pt x="180" y="7265"/>
                  </a:cubicBezTo>
                  <a:cubicBezTo>
                    <a:pt x="196" y="7491"/>
                    <a:pt x="381" y="7605"/>
                    <a:pt x="558" y="7605"/>
                  </a:cubicBezTo>
                  <a:cubicBezTo>
                    <a:pt x="734" y="7605"/>
                    <a:pt x="902" y="7491"/>
                    <a:pt x="885" y="7265"/>
                  </a:cubicBezTo>
                  <a:cubicBezTo>
                    <a:pt x="713" y="4842"/>
                    <a:pt x="1335" y="2528"/>
                    <a:pt x="2698" y="515"/>
                  </a:cubicBezTo>
                  <a:cubicBezTo>
                    <a:pt x="2876" y="252"/>
                    <a:pt x="2632" y="0"/>
                    <a:pt x="23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1"/>
            <p:cNvSpPr/>
            <p:nvPr/>
          </p:nvSpPr>
          <p:spPr>
            <a:xfrm>
              <a:off x="946725" y="4310993"/>
              <a:ext cx="127118" cy="215367"/>
            </a:xfrm>
            <a:custGeom>
              <a:rect b="b" l="l" r="r" t="t"/>
              <a:pathLst>
                <a:path extrusionOk="0" h="6167" w="3640">
                  <a:moveTo>
                    <a:pt x="3121" y="0"/>
                  </a:moveTo>
                  <a:cubicBezTo>
                    <a:pt x="3041" y="0"/>
                    <a:pt x="2959" y="30"/>
                    <a:pt x="2885" y="100"/>
                  </a:cubicBezTo>
                  <a:cubicBezTo>
                    <a:pt x="1268" y="1640"/>
                    <a:pt x="299" y="3617"/>
                    <a:pt x="27" y="5829"/>
                  </a:cubicBezTo>
                  <a:cubicBezTo>
                    <a:pt x="1" y="6055"/>
                    <a:pt x="163" y="6166"/>
                    <a:pt x="339" y="6166"/>
                  </a:cubicBezTo>
                  <a:cubicBezTo>
                    <a:pt x="516" y="6166"/>
                    <a:pt x="707" y="6054"/>
                    <a:pt x="733" y="5830"/>
                  </a:cubicBezTo>
                  <a:cubicBezTo>
                    <a:pt x="981" y="3808"/>
                    <a:pt x="1912" y="2003"/>
                    <a:pt x="3383" y="598"/>
                  </a:cubicBezTo>
                  <a:cubicBezTo>
                    <a:pt x="3639" y="355"/>
                    <a:pt x="3397" y="0"/>
                    <a:pt x="3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1"/>
            <p:cNvSpPr/>
            <p:nvPr/>
          </p:nvSpPr>
          <p:spPr>
            <a:xfrm>
              <a:off x="823033" y="4248798"/>
              <a:ext cx="99809" cy="77423"/>
            </a:xfrm>
            <a:custGeom>
              <a:rect b="b" l="l" r="r" t="t"/>
              <a:pathLst>
                <a:path extrusionOk="0" h="2217" w="2858">
                  <a:moveTo>
                    <a:pt x="1428" y="0"/>
                  </a:moveTo>
                  <a:cubicBezTo>
                    <a:pt x="1" y="0"/>
                    <a:pt x="1" y="2216"/>
                    <a:pt x="1428" y="2216"/>
                  </a:cubicBezTo>
                  <a:cubicBezTo>
                    <a:pt x="2857" y="2216"/>
                    <a:pt x="2857" y="0"/>
                    <a:pt x="1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1"/>
            <p:cNvSpPr/>
            <p:nvPr/>
          </p:nvSpPr>
          <p:spPr>
            <a:xfrm>
              <a:off x="1006301" y="4284523"/>
              <a:ext cx="99809" cy="77423"/>
            </a:xfrm>
            <a:custGeom>
              <a:rect b="b" l="l" r="r" t="t"/>
              <a:pathLst>
                <a:path extrusionOk="0" h="2217" w="2858">
                  <a:moveTo>
                    <a:pt x="1429" y="0"/>
                  </a:moveTo>
                  <a:cubicBezTo>
                    <a:pt x="0" y="0"/>
                    <a:pt x="0" y="2216"/>
                    <a:pt x="1429" y="2216"/>
                  </a:cubicBezTo>
                  <a:cubicBezTo>
                    <a:pt x="2858" y="2216"/>
                    <a:pt x="2858" y="0"/>
                    <a:pt x="1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1"/>
            <p:cNvSpPr/>
            <p:nvPr/>
          </p:nvSpPr>
          <p:spPr>
            <a:xfrm>
              <a:off x="473400" y="4728549"/>
              <a:ext cx="574196" cy="476972"/>
            </a:xfrm>
            <a:custGeom>
              <a:rect b="b" l="l" r="r" t="t"/>
              <a:pathLst>
                <a:path extrusionOk="0" h="13658" w="16442">
                  <a:moveTo>
                    <a:pt x="3172" y="1"/>
                  </a:moveTo>
                  <a:cubicBezTo>
                    <a:pt x="2922" y="1"/>
                    <a:pt x="2675" y="54"/>
                    <a:pt x="2450" y="168"/>
                  </a:cubicBezTo>
                  <a:cubicBezTo>
                    <a:pt x="1945" y="428"/>
                    <a:pt x="1611" y="954"/>
                    <a:pt x="1487" y="1507"/>
                  </a:cubicBezTo>
                  <a:cubicBezTo>
                    <a:pt x="1363" y="2061"/>
                    <a:pt x="1429" y="2643"/>
                    <a:pt x="1571" y="3194"/>
                  </a:cubicBezTo>
                  <a:cubicBezTo>
                    <a:pt x="267" y="3832"/>
                    <a:pt x="101" y="5045"/>
                    <a:pt x="59" y="6329"/>
                  </a:cubicBezTo>
                  <a:cubicBezTo>
                    <a:pt x="0" y="8172"/>
                    <a:pt x="137" y="10925"/>
                    <a:pt x="1724" y="12176"/>
                  </a:cubicBezTo>
                  <a:cubicBezTo>
                    <a:pt x="2177" y="12532"/>
                    <a:pt x="2733" y="12731"/>
                    <a:pt x="3286" y="12896"/>
                  </a:cubicBezTo>
                  <a:cubicBezTo>
                    <a:pt x="4977" y="13404"/>
                    <a:pt x="6742" y="13657"/>
                    <a:pt x="8507" y="13657"/>
                  </a:cubicBezTo>
                  <a:cubicBezTo>
                    <a:pt x="10330" y="13657"/>
                    <a:pt x="12153" y="13387"/>
                    <a:pt x="13893" y="12847"/>
                  </a:cubicBezTo>
                  <a:cubicBezTo>
                    <a:pt x="14480" y="12666"/>
                    <a:pt x="15126" y="12453"/>
                    <a:pt x="15475" y="11942"/>
                  </a:cubicBezTo>
                  <a:cubicBezTo>
                    <a:pt x="15840" y="11411"/>
                    <a:pt x="16039" y="10643"/>
                    <a:pt x="16164" y="10019"/>
                  </a:cubicBezTo>
                  <a:cubicBezTo>
                    <a:pt x="16442" y="8639"/>
                    <a:pt x="16287" y="7210"/>
                    <a:pt x="15924" y="5861"/>
                  </a:cubicBezTo>
                  <a:cubicBezTo>
                    <a:pt x="15673" y="4928"/>
                    <a:pt x="15169" y="4072"/>
                    <a:pt x="14578" y="3329"/>
                  </a:cubicBezTo>
                  <a:cubicBezTo>
                    <a:pt x="14418" y="3129"/>
                    <a:pt x="14256" y="2962"/>
                    <a:pt x="14001" y="2882"/>
                  </a:cubicBezTo>
                  <a:cubicBezTo>
                    <a:pt x="14197" y="2057"/>
                    <a:pt x="14102" y="1050"/>
                    <a:pt x="13403" y="469"/>
                  </a:cubicBezTo>
                  <a:cubicBezTo>
                    <a:pt x="13249" y="339"/>
                    <a:pt x="13057" y="257"/>
                    <a:pt x="12862" y="204"/>
                  </a:cubicBezTo>
                  <a:cubicBezTo>
                    <a:pt x="12686" y="157"/>
                    <a:pt x="12491" y="133"/>
                    <a:pt x="12291" y="133"/>
                  </a:cubicBezTo>
                  <a:cubicBezTo>
                    <a:pt x="11812" y="133"/>
                    <a:pt x="11307" y="272"/>
                    <a:pt x="10978" y="573"/>
                  </a:cubicBezTo>
                  <a:cubicBezTo>
                    <a:pt x="10704" y="821"/>
                    <a:pt x="10572" y="1150"/>
                    <a:pt x="10427" y="1480"/>
                  </a:cubicBezTo>
                  <a:cubicBezTo>
                    <a:pt x="10380" y="1585"/>
                    <a:pt x="10228" y="2585"/>
                    <a:pt x="10310" y="2591"/>
                  </a:cubicBezTo>
                  <a:cubicBezTo>
                    <a:pt x="9821" y="2561"/>
                    <a:pt x="9342" y="2579"/>
                    <a:pt x="8856" y="2533"/>
                  </a:cubicBezTo>
                  <a:cubicBezTo>
                    <a:pt x="8403" y="2487"/>
                    <a:pt x="7947" y="2443"/>
                    <a:pt x="7491" y="2443"/>
                  </a:cubicBezTo>
                  <a:cubicBezTo>
                    <a:pt x="7437" y="2443"/>
                    <a:pt x="7383" y="2443"/>
                    <a:pt x="7329" y="2445"/>
                  </a:cubicBezTo>
                  <a:cubicBezTo>
                    <a:pt x="7144" y="2450"/>
                    <a:pt x="5127" y="2467"/>
                    <a:pt x="5120" y="2519"/>
                  </a:cubicBezTo>
                  <a:cubicBezTo>
                    <a:pt x="5209" y="1797"/>
                    <a:pt x="4989" y="1023"/>
                    <a:pt x="4465" y="520"/>
                  </a:cubicBezTo>
                  <a:cubicBezTo>
                    <a:pt x="4122" y="191"/>
                    <a:pt x="3643" y="1"/>
                    <a:pt x="31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1"/>
            <p:cNvSpPr/>
            <p:nvPr/>
          </p:nvSpPr>
          <p:spPr>
            <a:xfrm>
              <a:off x="696653" y="4930849"/>
              <a:ext cx="102672" cy="66178"/>
            </a:xfrm>
            <a:custGeom>
              <a:rect b="b" l="l" r="r" t="t"/>
              <a:pathLst>
                <a:path extrusionOk="0" h="1895" w="2940">
                  <a:moveTo>
                    <a:pt x="2790" y="0"/>
                  </a:moveTo>
                  <a:cubicBezTo>
                    <a:pt x="2744" y="0"/>
                    <a:pt x="2702" y="26"/>
                    <a:pt x="2694" y="88"/>
                  </a:cubicBezTo>
                  <a:cubicBezTo>
                    <a:pt x="2607" y="725"/>
                    <a:pt x="2397" y="1345"/>
                    <a:pt x="1748" y="1605"/>
                  </a:cubicBezTo>
                  <a:cubicBezTo>
                    <a:pt x="1648" y="1645"/>
                    <a:pt x="1547" y="1663"/>
                    <a:pt x="1447" y="1663"/>
                  </a:cubicBezTo>
                  <a:cubicBezTo>
                    <a:pt x="837" y="1663"/>
                    <a:pt x="272" y="982"/>
                    <a:pt x="249" y="420"/>
                  </a:cubicBezTo>
                  <a:cubicBezTo>
                    <a:pt x="244" y="343"/>
                    <a:pt x="181" y="304"/>
                    <a:pt x="120" y="304"/>
                  </a:cubicBezTo>
                  <a:cubicBezTo>
                    <a:pt x="60" y="304"/>
                    <a:pt x="1" y="343"/>
                    <a:pt x="4" y="420"/>
                  </a:cubicBezTo>
                  <a:cubicBezTo>
                    <a:pt x="37" y="1203"/>
                    <a:pt x="701" y="1841"/>
                    <a:pt x="1479" y="1892"/>
                  </a:cubicBezTo>
                  <a:cubicBezTo>
                    <a:pt x="1504" y="1894"/>
                    <a:pt x="1529" y="1895"/>
                    <a:pt x="1554" y="1895"/>
                  </a:cubicBezTo>
                  <a:cubicBezTo>
                    <a:pt x="2422" y="1895"/>
                    <a:pt x="2830" y="854"/>
                    <a:pt x="2927" y="151"/>
                  </a:cubicBezTo>
                  <a:cubicBezTo>
                    <a:pt x="2939" y="60"/>
                    <a:pt x="2860" y="0"/>
                    <a:pt x="27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1"/>
            <p:cNvSpPr/>
            <p:nvPr/>
          </p:nvSpPr>
          <p:spPr>
            <a:xfrm>
              <a:off x="565418" y="4771468"/>
              <a:ext cx="49311" cy="52977"/>
            </a:xfrm>
            <a:custGeom>
              <a:rect b="b" l="l" r="r" t="t"/>
              <a:pathLst>
                <a:path extrusionOk="0" h="1517" w="1412">
                  <a:moveTo>
                    <a:pt x="781" y="0"/>
                  </a:moveTo>
                  <a:cubicBezTo>
                    <a:pt x="396" y="0"/>
                    <a:pt x="1" y="335"/>
                    <a:pt x="40" y="775"/>
                  </a:cubicBezTo>
                  <a:cubicBezTo>
                    <a:pt x="60" y="982"/>
                    <a:pt x="143" y="1187"/>
                    <a:pt x="290" y="1330"/>
                  </a:cubicBezTo>
                  <a:cubicBezTo>
                    <a:pt x="412" y="1445"/>
                    <a:pt x="578" y="1517"/>
                    <a:pt x="744" y="1517"/>
                  </a:cubicBezTo>
                  <a:cubicBezTo>
                    <a:pt x="783" y="1517"/>
                    <a:pt x="823" y="1513"/>
                    <a:pt x="862" y="1504"/>
                  </a:cubicBezTo>
                  <a:cubicBezTo>
                    <a:pt x="1028" y="1468"/>
                    <a:pt x="1171" y="1354"/>
                    <a:pt x="1262" y="1210"/>
                  </a:cubicBezTo>
                  <a:cubicBezTo>
                    <a:pt x="1353" y="1068"/>
                    <a:pt x="1398" y="897"/>
                    <a:pt x="1404" y="727"/>
                  </a:cubicBezTo>
                  <a:cubicBezTo>
                    <a:pt x="1411" y="585"/>
                    <a:pt x="1391" y="436"/>
                    <a:pt x="1316" y="311"/>
                  </a:cubicBezTo>
                  <a:cubicBezTo>
                    <a:pt x="1184" y="93"/>
                    <a:pt x="984" y="0"/>
                    <a:pt x="7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1"/>
            <p:cNvSpPr/>
            <p:nvPr/>
          </p:nvSpPr>
          <p:spPr>
            <a:xfrm>
              <a:off x="880235" y="4771468"/>
              <a:ext cx="49276" cy="52977"/>
            </a:xfrm>
            <a:custGeom>
              <a:rect b="b" l="l" r="r" t="t"/>
              <a:pathLst>
                <a:path extrusionOk="0" h="1517" w="1411">
                  <a:moveTo>
                    <a:pt x="781" y="0"/>
                  </a:moveTo>
                  <a:cubicBezTo>
                    <a:pt x="396" y="0"/>
                    <a:pt x="0" y="335"/>
                    <a:pt x="40" y="775"/>
                  </a:cubicBezTo>
                  <a:cubicBezTo>
                    <a:pt x="59" y="982"/>
                    <a:pt x="142" y="1187"/>
                    <a:pt x="290" y="1330"/>
                  </a:cubicBezTo>
                  <a:cubicBezTo>
                    <a:pt x="412" y="1445"/>
                    <a:pt x="577" y="1517"/>
                    <a:pt x="743" y="1517"/>
                  </a:cubicBezTo>
                  <a:cubicBezTo>
                    <a:pt x="783" y="1517"/>
                    <a:pt x="823" y="1513"/>
                    <a:pt x="862" y="1504"/>
                  </a:cubicBezTo>
                  <a:cubicBezTo>
                    <a:pt x="1027" y="1468"/>
                    <a:pt x="1171" y="1354"/>
                    <a:pt x="1262" y="1210"/>
                  </a:cubicBezTo>
                  <a:cubicBezTo>
                    <a:pt x="1353" y="1068"/>
                    <a:pt x="1397" y="897"/>
                    <a:pt x="1404" y="727"/>
                  </a:cubicBezTo>
                  <a:cubicBezTo>
                    <a:pt x="1411" y="585"/>
                    <a:pt x="1390" y="436"/>
                    <a:pt x="1316" y="311"/>
                  </a:cubicBezTo>
                  <a:cubicBezTo>
                    <a:pt x="1183" y="93"/>
                    <a:pt x="983" y="0"/>
                    <a:pt x="7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1"/>
            <p:cNvSpPr/>
            <p:nvPr/>
          </p:nvSpPr>
          <p:spPr>
            <a:xfrm>
              <a:off x="845174" y="4463844"/>
              <a:ext cx="149294" cy="74175"/>
            </a:xfrm>
            <a:custGeom>
              <a:rect b="b" l="l" r="r" t="t"/>
              <a:pathLst>
                <a:path extrusionOk="0" h="2124" w="4275">
                  <a:moveTo>
                    <a:pt x="694" y="1"/>
                  </a:moveTo>
                  <a:cubicBezTo>
                    <a:pt x="462" y="1"/>
                    <a:pt x="231" y="5"/>
                    <a:pt x="0" y="15"/>
                  </a:cubicBezTo>
                  <a:cubicBezTo>
                    <a:pt x="50" y="242"/>
                    <a:pt x="114" y="466"/>
                    <a:pt x="192" y="686"/>
                  </a:cubicBezTo>
                  <a:cubicBezTo>
                    <a:pt x="321" y="1054"/>
                    <a:pt x="489" y="1423"/>
                    <a:pt x="761" y="1702"/>
                  </a:cubicBezTo>
                  <a:cubicBezTo>
                    <a:pt x="1001" y="1949"/>
                    <a:pt x="1336" y="2123"/>
                    <a:pt x="1675" y="2123"/>
                  </a:cubicBezTo>
                  <a:cubicBezTo>
                    <a:pt x="1722" y="2123"/>
                    <a:pt x="1769" y="2120"/>
                    <a:pt x="1816" y="2113"/>
                  </a:cubicBezTo>
                  <a:cubicBezTo>
                    <a:pt x="2277" y="2047"/>
                    <a:pt x="2622" y="1675"/>
                    <a:pt x="3017" y="1430"/>
                  </a:cubicBezTo>
                  <a:cubicBezTo>
                    <a:pt x="3425" y="1177"/>
                    <a:pt x="3924" y="1036"/>
                    <a:pt x="4225" y="659"/>
                  </a:cubicBezTo>
                  <a:cubicBezTo>
                    <a:pt x="4241" y="637"/>
                    <a:pt x="4259" y="614"/>
                    <a:pt x="4274" y="589"/>
                  </a:cubicBezTo>
                  <a:cubicBezTo>
                    <a:pt x="3471" y="223"/>
                    <a:pt x="2507" y="77"/>
                    <a:pt x="1665" y="28"/>
                  </a:cubicBezTo>
                  <a:cubicBezTo>
                    <a:pt x="1342" y="10"/>
                    <a:pt x="1018"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1"/>
            <p:cNvSpPr/>
            <p:nvPr/>
          </p:nvSpPr>
          <p:spPr>
            <a:xfrm>
              <a:off x="1078344" y="4577095"/>
              <a:ext cx="84093" cy="140179"/>
            </a:xfrm>
            <a:custGeom>
              <a:rect b="b" l="l" r="r" t="t"/>
              <a:pathLst>
                <a:path extrusionOk="0" h="4014" w="2408">
                  <a:moveTo>
                    <a:pt x="1446" y="1"/>
                  </a:moveTo>
                  <a:cubicBezTo>
                    <a:pt x="1181" y="154"/>
                    <a:pt x="936" y="336"/>
                    <a:pt x="713" y="547"/>
                  </a:cubicBezTo>
                  <a:cubicBezTo>
                    <a:pt x="443" y="805"/>
                    <a:pt x="204" y="1119"/>
                    <a:pt x="124" y="1486"/>
                  </a:cubicBezTo>
                  <a:cubicBezTo>
                    <a:pt x="1" y="2053"/>
                    <a:pt x="288" y="2641"/>
                    <a:pt x="695" y="3056"/>
                  </a:cubicBezTo>
                  <a:cubicBezTo>
                    <a:pt x="1162" y="3532"/>
                    <a:pt x="1762" y="3825"/>
                    <a:pt x="2407" y="4014"/>
                  </a:cubicBezTo>
                  <a:cubicBezTo>
                    <a:pt x="2244" y="2669"/>
                    <a:pt x="1958" y="1265"/>
                    <a:pt x="1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1"/>
            <p:cNvSpPr/>
            <p:nvPr/>
          </p:nvSpPr>
          <p:spPr>
            <a:xfrm>
              <a:off x="1106770" y="4808031"/>
              <a:ext cx="62057" cy="136058"/>
            </a:xfrm>
            <a:custGeom>
              <a:rect b="b" l="l" r="r" t="t"/>
              <a:pathLst>
                <a:path extrusionOk="0" h="3896" w="1777">
                  <a:moveTo>
                    <a:pt x="1762" y="0"/>
                  </a:moveTo>
                  <a:lnTo>
                    <a:pt x="1762" y="0"/>
                  </a:lnTo>
                  <a:cubicBezTo>
                    <a:pt x="1681" y="28"/>
                    <a:pt x="1600" y="51"/>
                    <a:pt x="1520" y="80"/>
                  </a:cubicBezTo>
                  <a:cubicBezTo>
                    <a:pt x="1042" y="258"/>
                    <a:pt x="547" y="499"/>
                    <a:pt x="287" y="939"/>
                  </a:cubicBezTo>
                  <a:cubicBezTo>
                    <a:pt x="112" y="1233"/>
                    <a:pt x="64" y="1584"/>
                    <a:pt x="35" y="1923"/>
                  </a:cubicBezTo>
                  <a:cubicBezTo>
                    <a:pt x="14" y="2161"/>
                    <a:pt x="0" y="2404"/>
                    <a:pt x="77" y="2627"/>
                  </a:cubicBezTo>
                  <a:cubicBezTo>
                    <a:pt x="151" y="2834"/>
                    <a:pt x="294" y="3007"/>
                    <a:pt x="450" y="3159"/>
                  </a:cubicBezTo>
                  <a:cubicBezTo>
                    <a:pt x="792" y="3490"/>
                    <a:pt x="1209" y="3741"/>
                    <a:pt x="1661" y="3896"/>
                  </a:cubicBezTo>
                  <a:cubicBezTo>
                    <a:pt x="1712" y="2593"/>
                    <a:pt x="1777" y="1299"/>
                    <a:pt x="1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1" name="Google Shape;2511;p41"/>
          <p:cNvSpPr/>
          <p:nvPr/>
        </p:nvSpPr>
        <p:spPr>
          <a:xfrm>
            <a:off x="512075" y="1648775"/>
            <a:ext cx="2721300" cy="5213100"/>
          </a:xfrm>
          <a:prstGeom prst="round2SameRect">
            <a:avLst>
              <a:gd fmla="val 50000" name="adj1"/>
              <a:gd fmla="val 0" name="adj2"/>
            </a:avLst>
          </a:prstGeom>
          <a:noFill/>
          <a:ln cap="flat"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2" name="Google Shape;2512;p41"/>
          <p:cNvGrpSpPr/>
          <p:nvPr/>
        </p:nvGrpSpPr>
        <p:grpSpPr>
          <a:xfrm>
            <a:off x="668153" y="3558646"/>
            <a:ext cx="2409137" cy="2990857"/>
            <a:chOff x="8755088" y="4492075"/>
            <a:chExt cx="930600" cy="1609113"/>
          </a:xfrm>
        </p:grpSpPr>
        <p:cxnSp>
          <p:nvCxnSpPr>
            <p:cNvPr id="2513" name="Google Shape;2513;p41"/>
            <p:cNvCxnSpPr/>
            <p:nvPr/>
          </p:nvCxnSpPr>
          <p:spPr>
            <a:xfrm>
              <a:off x="8755088" y="4492075"/>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14" name="Google Shape;2514;p41"/>
            <p:cNvCxnSpPr/>
            <p:nvPr/>
          </p:nvCxnSpPr>
          <p:spPr>
            <a:xfrm>
              <a:off x="8755088" y="4599349"/>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15" name="Google Shape;2515;p41"/>
            <p:cNvCxnSpPr/>
            <p:nvPr/>
          </p:nvCxnSpPr>
          <p:spPr>
            <a:xfrm>
              <a:off x="8755088" y="4706623"/>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16" name="Google Shape;2516;p41"/>
            <p:cNvCxnSpPr/>
            <p:nvPr/>
          </p:nvCxnSpPr>
          <p:spPr>
            <a:xfrm>
              <a:off x="8755088" y="4921172"/>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17" name="Google Shape;2517;p41"/>
            <p:cNvCxnSpPr/>
            <p:nvPr/>
          </p:nvCxnSpPr>
          <p:spPr>
            <a:xfrm>
              <a:off x="8755088" y="4813898"/>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18" name="Google Shape;2518;p41"/>
            <p:cNvCxnSpPr/>
            <p:nvPr/>
          </p:nvCxnSpPr>
          <p:spPr>
            <a:xfrm>
              <a:off x="8755088" y="5028446"/>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19" name="Google Shape;2519;p41"/>
            <p:cNvCxnSpPr/>
            <p:nvPr/>
          </p:nvCxnSpPr>
          <p:spPr>
            <a:xfrm>
              <a:off x="8755088" y="5135720"/>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20" name="Google Shape;2520;p41"/>
            <p:cNvCxnSpPr/>
            <p:nvPr/>
          </p:nvCxnSpPr>
          <p:spPr>
            <a:xfrm>
              <a:off x="8755088" y="5242994"/>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21" name="Google Shape;2521;p41"/>
            <p:cNvCxnSpPr/>
            <p:nvPr/>
          </p:nvCxnSpPr>
          <p:spPr>
            <a:xfrm>
              <a:off x="8755088" y="5350268"/>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22" name="Google Shape;2522;p41"/>
            <p:cNvCxnSpPr/>
            <p:nvPr/>
          </p:nvCxnSpPr>
          <p:spPr>
            <a:xfrm>
              <a:off x="8755088" y="5457543"/>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23" name="Google Shape;2523;p41"/>
            <p:cNvCxnSpPr/>
            <p:nvPr/>
          </p:nvCxnSpPr>
          <p:spPr>
            <a:xfrm>
              <a:off x="8755088" y="5564817"/>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24" name="Google Shape;2524;p41"/>
            <p:cNvCxnSpPr/>
            <p:nvPr/>
          </p:nvCxnSpPr>
          <p:spPr>
            <a:xfrm>
              <a:off x="8755088" y="5672091"/>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25" name="Google Shape;2525;p41"/>
            <p:cNvCxnSpPr/>
            <p:nvPr/>
          </p:nvCxnSpPr>
          <p:spPr>
            <a:xfrm>
              <a:off x="8755088" y="5779365"/>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26" name="Google Shape;2526;p41"/>
            <p:cNvCxnSpPr/>
            <p:nvPr/>
          </p:nvCxnSpPr>
          <p:spPr>
            <a:xfrm>
              <a:off x="8755088" y="5886639"/>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27" name="Google Shape;2527;p41"/>
            <p:cNvCxnSpPr/>
            <p:nvPr/>
          </p:nvCxnSpPr>
          <p:spPr>
            <a:xfrm>
              <a:off x="8755088" y="5993913"/>
              <a:ext cx="930600" cy="0"/>
            </a:xfrm>
            <a:prstGeom prst="straightConnector1">
              <a:avLst/>
            </a:prstGeom>
            <a:noFill/>
            <a:ln cap="rnd" cmpd="sng" w="9525">
              <a:solidFill>
                <a:schemeClr val="accent5"/>
              </a:solidFill>
              <a:prstDash val="lgDash"/>
              <a:round/>
              <a:headEnd len="med" w="med" type="none"/>
              <a:tailEnd len="med" w="med" type="none"/>
            </a:ln>
          </p:spPr>
        </p:cxnSp>
        <p:cxnSp>
          <p:nvCxnSpPr>
            <p:cNvPr id="2528" name="Google Shape;2528;p41"/>
            <p:cNvCxnSpPr/>
            <p:nvPr/>
          </p:nvCxnSpPr>
          <p:spPr>
            <a:xfrm>
              <a:off x="8755088" y="6101188"/>
              <a:ext cx="930600" cy="0"/>
            </a:xfrm>
            <a:prstGeom prst="straightConnector1">
              <a:avLst/>
            </a:prstGeom>
            <a:noFill/>
            <a:ln cap="rnd" cmpd="sng" w="9525">
              <a:solidFill>
                <a:schemeClr val="accent5"/>
              </a:solidFill>
              <a:prstDash val="lgDash"/>
              <a:round/>
              <a:headEnd len="med" w="med" type="none"/>
              <a:tailEnd len="med" w="med" type="none"/>
            </a:ln>
          </p:spPr>
        </p:cxnSp>
      </p:grpSp>
      <p:grpSp>
        <p:nvGrpSpPr>
          <p:cNvPr id="2529" name="Google Shape;2529;p41"/>
          <p:cNvGrpSpPr/>
          <p:nvPr/>
        </p:nvGrpSpPr>
        <p:grpSpPr>
          <a:xfrm>
            <a:off x="886800" y="1880072"/>
            <a:ext cx="1960301" cy="1376298"/>
            <a:chOff x="892000" y="1880072"/>
            <a:chExt cx="1960301" cy="1376298"/>
          </a:xfrm>
        </p:grpSpPr>
        <p:sp>
          <p:nvSpPr>
            <p:cNvPr id="2530" name="Google Shape;2530;p41"/>
            <p:cNvSpPr/>
            <p:nvPr/>
          </p:nvSpPr>
          <p:spPr>
            <a:xfrm>
              <a:off x="1165956" y="1880072"/>
              <a:ext cx="1455884" cy="1376298"/>
            </a:xfrm>
            <a:custGeom>
              <a:rect b="b" l="l" r="r" t="t"/>
              <a:pathLst>
                <a:path extrusionOk="0" h="21829" w="23090">
                  <a:moveTo>
                    <a:pt x="3870" y="0"/>
                  </a:moveTo>
                  <a:cubicBezTo>
                    <a:pt x="3741" y="0"/>
                    <a:pt x="3627" y="49"/>
                    <a:pt x="3535" y="158"/>
                  </a:cubicBezTo>
                  <a:cubicBezTo>
                    <a:pt x="1772" y="2233"/>
                    <a:pt x="1026" y="4523"/>
                    <a:pt x="534" y="7127"/>
                  </a:cubicBezTo>
                  <a:cubicBezTo>
                    <a:pt x="139" y="9211"/>
                    <a:pt x="1" y="11354"/>
                    <a:pt x="39" y="13474"/>
                  </a:cubicBezTo>
                  <a:cubicBezTo>
                    <a:pt x="73" y="15239"/>
                    <a:pt x="84" y="16627"/>
                    <a:pt x="1218" y="18053"/>
                  </a:cubicBezTo>
                  <a:cubicBezTo>
                    <a:pt x="2428" y="19572"/>
                    <a:pt x="3883" y="20595"/>
                    <a:pt x="5766" y="21125"/>
                  </a:cubicBezTo>
                  <a:cubicBezTo>
                    <a:pt x="7537" y="21627"/>
                    <a:pt x="9298" y="21829"/>
                    <a:pt x="11053" y="21829"/>
                  </a:cubicBezTo>
                  <a:cubicBezTo>
                    <a:pt x="11216" y="21829"/>
                    <a:pt x="11379" y="21827"/>
                    <a:pt x="11542" y="21823"/>
                  </a:cubicBezTo>
                  <a:cubicBezTo>
                    <a:pt x="11708" y="21827"/>
                    <a:pt x="11874" y="21829"/>
                    <a:pt x="12041" y="21829"/>
                  </a:cubicBezTo>
                  <a:cubicBezTo>
                    <a:pt x="13792" y="21829"/>
                    <a:pt x="15549" y="21625"/>
                    <a:pt x="17316" y="21125"/>
                  </a:cubicBezTo>
                  <a:cubicBezTo>
                    <a:pt x="19199" y="20593"/>
                    <a:pt x="20656" y="19572"/>
                    <a:pt x="21864" y="18053"/>
                  </a:cubicBezTo>
                  <a:cubicBezTo>
                    <a:pt x="23000" y="16626"/>
                    <a:pt x="23009" y="15239"/>
                    <a:pt x="23043" y="13474"/>
                  </a:cubicBezTo>
                  <a:cubicBezTo>
                    <a:pt x="23089" y="11355"/>
                    <a:pt x="22949" y="9211"/>
                    <a:pt x="22555" y="7127"/>
                  </a:cubicBezTo>
                  <a:cubicBezTo>
                    <a:pt x="22064" y="4523"/>
                    <a:pt x="21317" y="2233"/>
                    <a:pt x="19555" y="158"/>
                  </a:cubicBezTo>
                  <a:cubicBezTo>
                    <a:pt x="19463" y="49"/>
                    <a:pt x="19349" y="0"/>
                    <a:pt x="19219" y="0"/>
                  </a:cubicBezTo>
                  <a:cubicBezTo>
                    <a:pt x="18192" y="0"/>
                    <a:pt x="16174" y="3056"/>
                    <a:pt x="15954" y="3543"/>
                  </a:cubicBezTo>
                  <a:cubicBezTo>
                    <a:pt x="15948" y="3554"/>
                    <a:pt x="15910" y="3558"/>
                    <a:pt x="15847" y="3558"/>
                  </a:cubicBezTo>
                  <a:cubicBezTo>
                    <a:pt x="15429" y="3558"/>
                    <a:pt x="13921" y="3349"/>
                    <a:pt x="13727" y="3334"/>
                  </a:cubicBezTo>
                  <a:cubicBezTo>
                    <a:pt x="13123" y="3288"/>
                    <a:pt x="12532" y="3264"/>
                    <a:pt x="11947" y="3264"/>
                  </a:cubicBezTo>
                  <a:cubicBezTo>
                    <a:pt x="11813" y="3264"/>
                    <a:pt x="11678" y="3266"/>
                    <a:pt x="11544" y="3268"/>
                  </a:cubicBezTo>
                  <a:cubicBezTo>
                    <a:pt x="11410" y="3266"/>
                    <a:pt x="11276" y="3264"/>
                    <a:pt x="11142" y="3264"/>
                  </a:cubicBezTo>
                  <a:cubicBezTo>
                    <a:pt x="10557" y="3264"/>
                    <a:pt x="9967" y="3288"/>
                    <a:pt x="9362" y="3334"/>
                  </a:cubicBezTo>
                  <a:cubicBezTo>
                    <a:pt x="9169" y="3349"/>
                    <a:pt x="7662" y="3558"/>
                    <a:pt x="7243" y="3558"/>
                  </a:cubicBezTo>
                  <a:cubicBezTo>
                    <a:pt x="7180" y="3558"/>
                    <a:pt x="7141" y="3554"/>
                    <a:pt x="7135" y="3543"/>
                  </a:cubicBezTo>
                  <a:cubicBezTo>
                    <a:pt x="6914" y="3056"/>
                    <a:pt x="4896" y="0"/>
                    <a:pt x="38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1"/>
            <p:cNvSpPr/>
            <p:nvPr/>
          </p:nvSpPr>
          <p:spPr>
            <a:xfrm>
              <a:off x="1313305" y="2015497"/>
              <a:ext cx="220117" cy="197659"/>
            </a:xfrm>
            <a:custGeom>
              <a:rect b="b" l="l" r="r" t="t"/>
              <a:pathLst>
                <a:path extrusionOk="0" h="3135" w="3491">
                  <a:moveTo>
                    <a:pt x="1520" y="1"/>
                  </a:moveTo>
                  <a:cubicBezTo>
                    <a:pt x="1452" y="1"/>
                    <a:pt x="1391" y="13"/>
                    <a:pt x="1339" y="42"/>
                  </a:cubicBezTo>
                  <a:cubicBezTo>
                    <a:pt x="1270" y="81"/>
                    <a:pt x="1216" y="141"/>
                    <a:pt x="1166" y="202"/>
                  </a:cubicBezTo>
                  <a:cubicBezTo>
                    <a:pt x="466" y="1046"/>
                    <a:pt x="173" y="2067"/>
                    <a:pt x="1" y="3134"/>
                  </a:cubicBezTo>
                  <a:cubicBezTo>
                    <a:pt x="752" y="3114"/>
                    <a:pt x="1529" y="2867"/>
                    <a:pt x="2167" y="2570"/>
                  </a:cubicBezTo>
                  <a:cubicBezTo>
                    <a:pt x="2671" y="2338"/>
                    <a:pt x="3093" y="2042"/>
                    <a:pt x="3491" y="1717"/>
                  </a:cubicBezTo>
                  <a:cubicBezTo>
                    <a:pt x="3445" y="1642"/>
                    <a:pt x="3393" y="1562"/>
                    <a:pt x="3333" y="1476"/>
                  </a:cubicBezTo>
                  <a:cubicBezTo>
                    <a:pt x="3070" y="1090"/>
                    <a:pt x="2785" y="647"/>
                    <a:pt x="2399" y="368"/>
                  </a:cubicBezTo>
                  <a:cubicBezTo>
                    <a:pt x="2208" y="231"/>
                    <a:pt x="1811" y="1"/>
                    <a:pt x="15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1"/>
            <p:cNvSpPr/>
            <p:nvPr/>
          </p:nvSpPr>
          <p:spPr>
            <a:xfrm>
              <a:off x="2258749" y="2015497"/>
              <a:ext cx="220053" cy="197659"/>
            </a:xfrm>
            <a:custGeom>
              <a:rect b="b" l="l" r="r" t="t"/>
              <a:pathLst>
                <a:path extrusionOk="0" h="3135" w="3490">
                  <a:moveTo>
                    <a:pt x="1971" y="1"/>
                  </a:moveTo>
                  <a:cubicBezTo>
                    <a:pt x="1680" y="1"/>
                    <a:pt x="1283" y="231"/>
                    <a:pt x="1093" y="368"/>
                  </a:cubicBezTo>
                  <a:cubicBezTo>
                    <a:pt x="706" y="647"/>
                    <a:pt x="422" y="1090"/>
                    <a:pt x="157" y="1476"/>
                  </a:cubicBezTo>
                  <a:cubicBezTo>
                    <a:pt x="99" y="1562"/>
                    <a:pt x="45" y="1642"/>
                    <a:pt x="1" y="1717"/>
                  </a:cubicBezTo>
                  <a:cubicBezTo>
                    <a:pt x="397" y="2042"/>
                    <a:pt x="819" y="2338"/>
                    <a:pt x="1323" y="2570"/>
                  </a:cubicBezTo>
                  <a:cubicBezTo>
                    <a:pt x="1963" y="2867"/>
                    <a:pt x="2738" y="3114"/>
                    <a:pt x="3489" y="3134"/>
                  </a:cubicBezTo>
                  <a:cubicBezTo>
                    <a:pt x="3317" y="2067"/>
                    <a:pt x="3025" y="1046"/>
                    <a:pt x="2324" y="202"/>
                  </a:cubicBezTo>
                  <a:cubicBezTo>
                    <a:pt x="2275" y="141"/>
                    <a:pt x="2221" y="81"/>
                    <a:pt x="2152" y="42"/>
                  </a:cubicBezTo>
                  <a:cubicBezTo>
                    <a:pt x="2100" y="13"/>
                    <a:pt x="2038" y="1"/>
                    <a:pt x="1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1"/>
            <p:cNvSpPr/>
            <p:nvPr/>
          </p:nvSpPr>
          <p:spPr>
            <a:xfrm>
              <a:off x="1331085" y="2203819"/>
              <a:ext cx="279071" cy="170359"/>
            </a:xfrm>
            <a:custGeom>
              <a:rect b="b" l="l" r="r" t="t"/>
              <a:pathLst>
                <a:path extrusionOk="0" h="2702" w="4426">
                  <a:moveTo>
                    <a:pt x="3271" y="1"/>
                  </a:moveTo>
                  <a:cubicBezTo>
                    <a:pt x="3262" y="1"/>
                    <a:pt x="3253" y="1"/>
                    <a:pt x="3245" y="1"/>
                  </a:cubicBezTo>
                  <a:cubicBezTo>
                    <a:pt x="2327" y="23"/>
                    <a:pt x="1380" y="441"/>
                    <a:pt x="655" y="984"/>
                  </a:cubicBezTo>
                  <a:cubicBezTo>
                    <a:pt x="457" y="1132"/>
                    <a:pt x="270" y="1300"/>
                    <a:pt x="152" y="1515"/>
                  </a:cubicBezTo>
                  <a:cubicBezTo>
                    <a:pt x="35" y="1732"/>
                    <a:pt x="1" y="2004"/>
                    <a:pt x="115" y="2221"/>
                  </a:cubicBezTo>
                  <a:cubicBezTo>
                    <a:pt x="237" y="2454"/>
                    <a:pt x="499" y="2580"/>
                    <a:pt x="757" y="2641"/>
                  </a:cubicBezTo>
                  <a:cubicBezTo>
                    <a:pt x="933" y="2683"/>
                    <a:pt x="1112" y="2702"/>
                    <a:pt x="1291" y="2702"/>
                  </a:cubicBezTo>
                  <a:cubicBezTo>
                    <a:pt x="1911" y="2702"/>
                    <a:pt x="2535" y="2473"/>
                    <a:pt x="3094" y="2184"/>
                  </a:cubicBezTo>
                  <a:cubicBezTo>
                    <a:pt x="3431" y="2010"/>
                    <a:pt x="3769" y="1803"/>
                    <a:pt x="3985" y="1486"/>
                  </a:cubicBezTo>
                  <a:cubicBezTo>
                    <a:pt x="4426" y="842"/>
                    <a:pt x="4038" y="1"/>
                    <a:pt x="32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1"/>
            <p:cNvSpPr/>
            <p:nvPr/>
          </p:nvSpPr>
          <p:spPr>
            <a:xfrm>
              <a:off x="2115120" y="2203819"/>
              <a:ext cx="279071" cy="170359"/>
            </a:xfrm>
            <a:custGeom>
              <a:rect b="b" l="l" r="r" t="t"/>
              <a:pathLst>
                <a:path extrusionOk="0" h="2702" w="4426">
                  <a:moveTo>
                    <a:pt x="1155" y="1"/>
                  </a:moveTo>
                  <a:cubicBezTo>
                    <a:pt x="388" y="1"/>
                    <a:pt x="0" y="842"/>
                    <a:pt x="440" y="1486"/>
                  </a:cubicBezTo>
                  <a:cubicBezTo>
                    <a:pt x="657" y="1803"/>
                    <a:pt x="992" y="2010"/>
                    <a:pt x="1330" y="2184"/>
                  </a:cubicBezTo>
                  <a:cubicBezTo>
                    <a:pt x="1891" y="2473"/>
                    <a:pt x="2515" y="2702"/>
                    <a:pt x="3136" y="2702"/>
                  </a:cubicBezTo>
                  <a:cubicBezTo>
                    <a:pt x="3314" y="2702"/>
                    <a:pt x="3493" y="2683"/>
                    <a:pt x="3669" y="2641"/>
                  </a:cubicBezTo>
                  <a:cubicBezTo>
                    <a:pt x="3926" y="2580"/>
                    <a:pt x="4188" y="2454"/>
                    <a:pt x="4311" y="2221"/>
                  </a:cubicBezTo>
                  <a:cubicBezTo>
                    <a:pt x="4426" y="2004"/>
                    <a:pt x="4390" y="1732"/>
                    <a:pt x="4274" y="1515"/>
                  </a:cubicBezTo>
                  <a:cubicBezTo>
                    <a:pt x="4156" y="1300"/>
                    <a:pt x="3967" y="1132"/>
                    <a:pt x="3771" y="984"/>
                  </a:cubicBezTo>
                  <a:cubicBezTo>
                    <a:pt x="3046" y="441"/>
                    <a:pt x="2099" y="23"/>
                    <a:pt x="1181" y="1"/>
                  </a:cubicBezTo>
                  <a:cubicBezTo>
                    <a:pt x="1173" y="1"/>
                    <a:pt x="1164" y="1"/>
                    <a:pt x="1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1"/>
            <p:cNvSpPr/>
            <p:nvPr/>
          </p:nvSpPr>
          <p:spPr>
            <a:xfrm>
              <a:off x="1277492" y="2728940"/>
              <a:ext cx="258200" cy="173637"/>
            </a:xfrm>
            <a:custGeom>
              <a:rect b="b" l="l" r="r" t="t"/>
              <a:pathLst>
                <a:path extrusionOk="0" h="2754" w="4095">
                  <a:moveTo>
                    <a:pt x="2133" y="0"/>
                  </a:moveTo>
                  <a:cubicBezTo>
                    <a:pt x="1547" y="0"/>
                    <a:pt x="963" y="155"/>
                    <a:pt x="602" y="434"/>
                  </a:cubicBezTo>
                  <a:cubicBezTo>
                    <a:pt x="238" y="716"/>
                    <a:pt x="0" y="1170"/>
                    <a:pt x="91" y="1603"/>
                  </a:cubicBezTo>
                  <a:cubicBezTo>
                    <a:pt x="141" y="1835"/>
                    <a:pt x="279" y="2046"/>
                    <a:pt x="457" y="2215"/>
                  </a:cubicBezTo>
                  <a:cubicBezTo>
                    <a:pt x="848" y="2588"/>
                    <a:pt x="1409" y="2753"/>
                    <a:pt x="1972" y="2753"/>
                  </a:cubicBezTo>
                  <a:cubicBezTo>
                    <a:pt x="2176" y="2753"/>
                    <a:pt x="2381" y="2731"/>
                    <a:pt x="2578" y="2690"/>
                  </a:cubicBezTo>
                  <a:cubicBezTo>
                    <a:pt x="2968" y="2608"/>
                    <a:pt x="3349" y="2454"/>
                    <a:pt x="3632" y="2191"/>
                  </a:cubicBezTo>
                  <a:cubicBezTo>
                    <a:pt x="3917" y="1929"/>
                    <a:pt x="4095" y="1549"/>
                    <a:pt x="4039" y="1178"/>
                  </a:cubicBezTo>
                  <a:cubicBezTo>
                    <a:pt x="3918" y="358"/>
                    <a:pt x="3023" y="0"/>
                    <a:pt x="2133"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1"/>
            <p:cNvSpPr/>
            <p:nvPr/>
          </p:nvSpPr>
          <p:spPr>
            <a:xfrm>
              <a:off x="2185421" y="2728940"/>
              <a:ext cx="258200" cy="173637"/>
            </a:xfrm>
            <a:custGeom>
              <a:rect b="b" l="l" r="r" t="t"/>
              <a:pathLst>
                <a:path extrusionOk="0" h="2754" w="4095">
                  <a:moveTo>
                    <a:pt x="1962" y="0"/>
                  </a:moveTo>
                  <a:cubicBezTo>
                    <a:pt x="1071" y="0"/>
                    <a:pt x="177" y="358"/>
                    <a:pt x="55" y="1178"/>
                  </a:cubicBezTo>
                  <a:cubicBezTo>
                    <a:pt x="0" y="1549"/>
                    <a:pt x="178" y="1929"/>
                    <a:pt x="463" y="2191"/>
                  </a:cubicBezTo>
                  <a:cubicBezTo>
                    <a:pt x="746" y="2454"/>
                    <a:pt x="1127" y="2608"/>
                    <a:pt x="1517" y="2690"/>
                  </a:cubicBezTo>
                  <a:cubicBezTo>
                    <a:pt x="1714" y="2731"/>
                    <a:pt x="1919" y="2753"/>
                    <a:pt x="2123" y="2753"/>
                  </a:cubicBezTo>
                  <a:cubicBezTo>
                    <a:pt x="2686" y="2753"/>
                    <a:pt x="3247" y="2588"/>
                    <a:pt x="3638" y="2215"/>
                  </a:cubicBezTo>
                  <a:cubicBezTo>
                    <a:pt x="3816" y="2046"/>
                    <a:pt x="3954" y="1835"/>
                    <a:pt x="4004" y="1603"/>
                  </a:cubicBezTo>
                  <a:cubicBezTo>
                    <a:pt x="4095" y="1170"/>
                    <a:pt x="3857" y="716"/>
                    <a:pt x="3493" y="434"/>
                  </a:cubicBezTo>
                  <a:cubicBezTo>
                    <a:pt x="3131" y="155"/>
                    <a:pt x="2547" y="0"/>
                    <a:pt x="1962"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1"/>
            <p:cNvSpPr/>
            <p:nvPr/>
          </p:nvSpPr>
          <p:spPr>
            <a:xfrm>
              <a:off x="929011" y="2560036"/>
              <a:ext cx="303598" cy="145769"/>
            </a:xfrm>
            <a:custGeom>
              <a:rect b="b" l="l" r="r" t="t"/>
              <a:pathLst>
                <a:path extrusionOk="0" h="2312" w="4815">
                  <a:moveTo>
                    <a:pt x="182" y="0"/>
                  </a:moveTo>
                  <a:cubicBezTo>
                    <a:pt x="45" y="0"/>
                    <a:pt x="0" y="238"/>
                    <a:pt x="157" y="304"/>
                  </a:cubicBezTo>
                  <a:cubicBezTo>
                    <a:pt x="1634" y="913"/>
                    <a:pt x="3085" y="1578"/>
                    <a:pt x="4512" y="2293"/>
                  </a:cubicBezTo>
                  <a:cubicBezTo>
                    <a:pt x="4537" y="2306"/>
                    <a:pt x="4561" y="2311"/>
                    <a:pt x="4584" y="2311"/>
                  </a:cubicBezTo>
                  <a:cubicBezTo>
                    <a:pt x="4723" y="2311"/>
                    <a:pt x="4815" y="2109"/>
                    <a:pt x="4666" y="2033"/>
                  </a:cubicBezTo>
                  <a:cubicBezTo>
                    <a:pt x="3215" y="1305"/>
                    <a:pt x="1739" y="632"/>
                    <a:pt x="238" y="12"/>
                  </a:cubicBezTo>
                  <a:cubicBezTo>
                    <a:pt x="218" y="4"/>
                    <a:pt x="200" y="0"/>
                    <a:pt x="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1"/>
            <p:cNvSpPr/>
            <p:nvPr/>
          </p:nvSpPr>
          <p:spPr>
            <a:xfrm>
              <a:off x="892000" y="2774775"/>
              <a:ext cx="328567" cy="45395"/>
            </a:xfrm>
            <a:custGeom>
              <a:rect b="b" l="l" r="r" t="t"/>
              <a:pathLst>
                <a:path extrusionOk="0" h="720" w="5211">
                  <a:moveTo>
                    <a:pt x="5037" y="0"/>
                  </a:moveTo>
                  <a:cubicBezTo>
                    <a:pt x="5031" y="0"/>
                    <a:pt x="5024" y="0"/>
                    <a:pt x="5018" y="1"/>
                  </a:cubicBezTo>
                  <a:cubicBezTo>
                    <a:pt x="3414" y="175"/>
                    <a:pt x="1807" y="313"/>
                    <a:pt x="195" y="417"/>
                  </a:cubicBezTo>
                  <a:cubicBezTo>
                    <a:pt x="5" y="429"/>
                    <a:pt x="0" y="719"/>
                    <a:pt x="183" y="719"/>
                  </a:cubicBezTo>
                  <a:cubicBezTo>
                    <a:pt x="187" y="719"/>
                    <a:pt x="191" y="719"/>
                    <a:pt x="195" y="719"/>
                  </a:cubicBezTo>
                  <a:cubicBezTo>
                    <a:pt x="1806" y="617"/>
                    <a:pt x="3414" y="477"/>
                    <a:pt x="5018" y="303"/>
                  </a:cubicBezTo>
                  <a:cubicBezTo>
                    <a:pt x="5204" y="283"/>
                    <a:pt x="5211" y="0"/>
                    <a:pt x="50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1"/>
            <p:cNvSpPr/>
            <p:nvPr/>
          </p:nvSpPr>
          <p:spPr>
            <a:xfrm>
              <a:off x="947296" y="2869535"/>
              <a:ext cx="293068" cy="126981"/>
            </a:xfrm>
            <a:custGeom>
              <a:rect b="b" l="l" r="r" t="t"/>
              <a:pathLst>
                <a:path extrusionOk="0" h="2014" w="4648">
                  <a:moveTo>
                    <a:pt x="4417" y="0"/>
                  </a:moveTo>
                  <a:cubicBezTo>
                    <a:pt x="4394" y="0"/>
                    <a:pt x="4370" y="6"/>
                    <a:pt x="4345" y="18"/>
                  </a:cubicBezTo>
                  <a:cubicBezTo>
                    <a:pt x="2997" y="694"/>
                    <a:pt x="1606" y="1259"/>
                    <a:pt x="169" y="1715"/>
                  </a:cubicBezTo>
                  <a:cubicBezTo>
                    <a:pt x="1" y="1767"/>
                    <a:pt x="51" y="2014"/>
                    <a:pt x="202" y="2014"/>
                  </a:cubicBezTo>
                  <a:cubicBezTo>
                    <a:pt x="217" y="2014"/>
                    <a:pt x="233" y="2011"/>
                    <a:pt x="249" y="2006"/>
                  </a:cubicBezTo>
                  <a:cubicBezTo>
                    <a:pt x="1711" y="1542"/>
                    <a:pt x="3126" y="966"/>
                    <a:pt x="4497" y="279"/>
                  </a:cubicBezTo>
                  <a:cubicBezTo>
                    <a:pt x="4648" y="203"/>
                    <a:pt x="4556" y="0"/>
                    <a:pt x="44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1"/>
            <p:cNvSpPr/>
            <p:nvPr/>
          </p:nvSpPr>
          <p:spPr>
            <a:xfrm>
              <a:off x="1404917" y="2463763"/>
              <a:ext cx="224593" cy="220167"/>
            </a:xfrm>
            <a:custGeom>
              <a:rect b="b" l="l" r="r" t="t"/>
              <a:pathLst>
                <a:path extrusionOk="0" h="3492" w="3562">
                  <a:moveTo>
                    <a:pt x="3412" y="1"/>
                  </a:moveTo>
                  <a:cubicBezTo>
                    <a:pt x="3336" y="1"/>
                    <a:pt x="3259" y="49"/>
                    <a:pt x="3255" y="147"/>
                  </a:cubicBezTo>
                  <a:cubicBezTo>
                    <a:pt x="3221" y="1048"/>
                    <a:pt x="2881" y="3073"/>
                    <a:pt x="1706" y="3186"/>
                  </a:cubicBezTo>
                  <a:cubicBezTo>
                    <a:pt x="1680" y="3189"/>
                    <a:pt x="1654" y="3190"/>
                    <a:pt x="1629" y="3190"/>
                  </a:cubicBezTo>
                  <a:cubicBezTo>
                    <a:pt x="969" y="3190"/>
                    <a:pt x="610" y="2381"/>
                    <a:pt x="464" y="1864"/>
                  </a:cubicBezTo>
                  <a:cubicBezTo>
                    <a:pt x="320" y="1357"/>
                    <a:pt x="355" y="801"/>
                    <a:pt x="396" y="283"/>
                  </a:cubicBezTo>
                  <a:cubicBezTo>
                    <a:pt x="404" y="186"/>
                    <a:pt x="333" y="138"/>
                    <a:pt x="258" y="138"/>
                  </a:cubicBezTo>
                  <a:cubicBezTo>
                    <a:pt x="182" y="138"/>
                    <a:pt x="102" y="186"/>
                    <a:pt x="94" y="283"/>
                  </a:cubicBezTo>
                  <a:cubicBezTo>
                    <a:pt x="0" y="1497"/>
                    <a:pt x="169" y="3340"/>
                    <a:pt x="1706" y="3487"/>
                  </a:cubicBezTo>
                  <a:cubicBezTo>
                    <a:pt x="1734" y="3490"/>
                    <a:pt x="1761" y="3491"/>
                    <a:pt x="1787" y="3491"/>
                  </a:cubicBezTo>
                  <a:cubicBezTo>
                    <a:pt x="2325" y="3491"/>
                    <a:pt x="2683" y="2945"/>
                    <a:pt x="2921" y="2535"/>
                  </a:cubicBezTo>
                  <a:cubicBezTo>
                    <a:pt x="3341" y="1813"/>
                    <a:pt x="3525" y="973"/>
                    <a:pt x="3558" y="147"/>
                  </a:cubicBezTo>
                  <a:cubicBezTo>
                    <a:pt x="3561" y="49"/>
                    <a:pt x="3487" y="1"/>
                    <a:pt x="34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1"/>
            <p:cNvSpPr/>
            <p:nvPr/>
          </p:nvSpPr>
          <p:spPr>
            <a:xfrm>
              <a:off x="2086747" y="2463763"/>
              <a:ext cx="223269" cy="220167"/>
            </a:xfrm>
            <a:custGeom>
              <a:rect b="b" l="l" r="r" t="t"/>
              <a:pathLst>
                <a:path extrusionOk="0" h="3492" w="3541">
                  <a:moveTo>
                    <a:pt x="149" y="1"/>
                  </a:moveTo>
                  <a:cubicBezTo>
                    <a:pt x="74" y="1"/>
                    <a:pt x="0" y="49"/>
                    <a:pt x="4" y="147"/>
                  </a:cubicBezTo>
                  <a:cubicBezTo>
                    <a:pt x="47" y="1270"/>
                    <a:pt x="459" y="3355"/>
                    <a:pt x="1855" y="3487"/>
                  </a:cubicBezTo>
                  <a:cubicBezTo>
                    <a:pt x="1884" y="3490"/>
                    <a:pt x="1913" y="3492"/>
                    <a:pt x="1942" y="3492"/>
                  </a:cubicBezTo>
                  <a:cubicBezTo>
                    <a:pt x="2492" y="3492"/>
                    <a:pt x="2925" y="2980"/>
                    <a:pt x="3166" y="2547"/>
                  </a:cubicBezTo>
                  <a:cubicBezTo>
                    <a:pt x="3541" y="1875"/>
                    <a:pt x="3525" y="1023"/>
                    <a:pt x="3467" y="282"/>
                  </a:cubicBezTo>
                  <a:cubicBezTo>
                    <a:pt x="3459" y="186"/>
                    <a:pt x="3380" y="138"/>
                    <a:pt x="3304" y="138"/>
                  </a:cubicBezTo>
                  <a:cubicBezTo>
                    <a:pt x="3229" y="138"/>
                    <a:pt x="3157" y="186"/>
                    <a:pt x="3165" y="283"/>
                  </a:cubicBezTo>
                  <a:cubicBezTo>
                    <a:pt x="3244" y="1292"/>
                    <a:pt x="3206" y="3055"/>
                    <a:pt x="1855" y="3186"/>
                  </a:cubicBezTo>
                  <a:cubicBezTo>
                    <a:pt x="1835" y="3188"/>
                    <a:pt x="1816" y="3189"/>
                    <a:pt x="1796" y="3189"/>
                  </a:cubicBezTo>
                  <a:cubicBezTo>
                    <a:pt x="1187" y="3189"/>
                    <a:pt x="821" y="2263"/>
                    <a:pt x="639" y="1822"/>
                  </a:cubicBezTo>
                  <a:cubicBezTo>
                    <a:pt x="419" y="1292"/>
                    <a:pt x="328" y="717"/>
                    <a:pt x="306" y="147"/>
                  </a:cubicBezTo>
                  <a:cubicBezTo>
                    <a:pt x="302" y="49"/>
                    <a:pt x="225" y="1"/>
                    <a:pt x="1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1"/>
            <p:cNvSpPr/>
            <p:nvPr/>
          </p:nvSpPr>
          <p:spPr>
            <a:xfrm>
              <a:off x="1578118" y="2487153"/>
              <a:ext cx="568419" cy="534215"/>
            </a:xfrm>
            <a:custGeom>
              <a:rect b="b" l="l" r="r" t="t"/>
              <a:pathLst>
                <a:path extrusionOk="0" h="8473" w="9015">
                  <a:moveTo>
                    <a:pt x="4789" y="1"/>
                  </a:moveTo>
                  <a:cubicBezTo>
                    <a:pt x="3170" y="1"/>
                    <a:pt x="1578" y="1297"/>
                    <a:pt x="787" y="2712"/>
                  </a:cubicBezTo>
                  <a:cubicBezTo>
                    <a:pt x="288" y="3604"/>
                    <a:pt x="0" y="4472"/>
                    <a:pt x="79" y="5505"/>
                  </a:cubicBezTo>
                  <a:cubicBezTo>
                    <a:pt x="154" y="6481"/>
                    <a:pt x="740" y="7375"/>
                    <a:pt x="1617" y="7824"/>
                  </a:cubicBezTo>
                  <a:cubicBezTo>
                    <a:pt x="2513" y="8282"/>
                    <a:pt x="3515" y="8473"/>
                    <a:pt x="4511" y="8473"/>
                  </a:cubicBezTo>
                  <a:cubicBezTo>
                    <a:pt x="4660" y="8473"/>
                    <a:pt x="4809" y="8469"/>
                    <a:pt x="4958" y="8460"/>
                  </a:cubicBezTo>
                  <a:cubicBezTo>
                    <a:pt x="6057" y="8402"/>
                    <a:pt x="6975" y="8210"/>
                    <a:pt x="7900" y="7589"/>
                  </a:cubicBezTo>
                  <a:cubicBezTo>
                    <a:pt x="8795" y="6989"/>
                    <a:pt x="9015" y="5879"/>
                    <a:pt x="8898" y="4834"/>
                  </a:cubicBezTo>
                  <a:cubicBezTo>
                    <a:pt x="8812" y="4066"/>
                    <a:pt x="8626" y="3362"/>
                    <a:pt x="8325" y="2726"/>
                  </a:cubicBezTo>
                  <a:cubicBezTo>
                    <a:pt x="7946" y="1925"/>
                    <a:pt x="7387" y="1228"/>
                    <a:pt x="6621" y="641"/>
                  </a:cubicBezTo>
                  <a:cubicBezTo>
                    <a:pt x="6036" y="192"/>
                    <a:pt x="5410" y="1"/>
                    <a:pt x="4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1"/>
            <p:cNvSpPr/>
            <p:nvPr/>
          </p:nvSpPr>
          <p:spPr>
            <a:xfrm>
              <a:off x="1849929" y="2657381"/>
              <a:ext cx="12863" cy="126666"/>
            </a:xfrm>
            <a:custGeom>
              <a:rect b="b" l="l" r="r" t="t"/>
              <a:pathLst>
                <a:path extrusionOk="0" h="2009" w="204">
                  <a:moveTo>
                    <a:pt x="102" y="0"/>
                  </a:moveTo>
                  <a:cubicBezTo>
                    <a:pt x="51" y="0"/>
                    <a:pt x="1" y="33"/>
                    <a:pt x="1" y="99"/>
                  </a:cubicBezTo>
                  <a:lnTo>
                    <a:pt x="1" y="1911"/>
                  </a:lnTo>
                  <a:cubicBezTo>
                    <a:pt x="1" y="1976"/>
                    <a:pt x="51" y="2009"/>
                    <a:pt x="102" y="2009"/>
                  </a:cubicBezTo>
                  <a:cubicBezTo>
                    <a:pt x="153" y="2009"/>
                    <a:pt x="204" y="1976"/>
                    <a:pt x="204" y="1911"/>
                  </a:cubicBezTo>
                  <a:lnTo>
                    <a:pt x="204" y="99"/>
                  </a:lnTo>
                  <a:cubicBezTo>
                    <a:pt x="204" y="33"/>
                    <a:pt x="153" y="0"/>
                    <a:pt x="1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1"/>
            <p:cNvSpPr/>
            <p:nvPr/>
          </p:nvSpPr>
          <p:spPr>
            <a:xfrm>
              <a:off x="1761154" y="2704162"/>
              <a:ext cx="197670" cy="86566"/>
            </a:xfrm>
            <a:custGeom>
              <a:rect b="b" l="l" r="r" t="t"/>
              <a:pathLst>
                <a:path extrusionOk="0" h="1373" w="3135">
                  <a:moveTo>
                    <a:pt x="2997" y="1"/>
                  </a:moveTo>
                  <a:cubicBezTo>
                    <a:pt x="2967" y="1"/>
                    <a:pt x="2937" y="16"/>
                    <a:pt x="2918" y="51"/>
                  </a:cubicBezTo>
                  <a:cubicBezTo>
                    <a:pt x="2704" y="445"/>
                    <a:pt x="2450" y="765"/>
                    <a:pt x="2062" y="1002"/>
                  </a:cubicBezTo>
                  <a:cubicBezTo>
                    <a:pt x="1879" y="1113"/>
                    <a:pt x="1668" y="1165"/>
                    <a:pt x="1454" y="1165"/>
                  </a:cubicBezTo>
                  <a:cubicBezTo>
                    <a:pt x="916" y="1165"/>
                    <a:pt x="363" y="836"/>
                    <a:pt x="217" y="302"/>
                  </a:cubicBezTo>
                  <a:cubicBezTo>
                    <a:pt x="203" y="254"/>
                    <a:pt x="163" y="234"/>
                    <a:pt x="124" y="234"/>
                  </a:cubicBezTo>
                  <a:cubicBezTo>
                    <a:pt x="63" y="234"/>
                    <a:pt x="0" y="283"/>
                    <a:pt x="21" y="358"/>
                  </a:cubicBezTo>
                  <a:cubicBezTo>
                    <a:pt x="194" y="986"/>
                    <a:pt x="841" y="1356"/>
                    <a:pt x="1468" y="1372"/>
                  </a:cubicBezTo>
                  <a:cubicBezTo>
                    <a:pt x="1480" y="1373"/>
                    <a:pt x="1491" y="1373"/>
                    <a:pt x="1502" y="1373"/>
                  </a:cubicBezTo>
                  <a:cubicBezTo>
                    <a:pt x="2227" y="1373"/>
                    <a:pt x="2778" y="734"/>
                    <a:pt x="3091" y="152"/>
                  </a:cubicBezTo>
                  <a:cubicBezTo>
                    <a:pt x="3134" y="74"/>
                    <a:pt x="3065" y="1"/>
                    <a:pt x="29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1"/>
            <p:cNvSpPr/>
            <p:nvPr/>
          </p:nvSpPr>
          <p:spPr>
            <a:xfrm>
              <a:off x="1741545" y="2533935"/>
              <a:ext cx="259209" cy="169161"/>
            </a:xfrm>
            <a:custGeom>
              <a:rect b="b" l="l" r="r" t="t"/>
              <a:pathLst>
                <a:path extrusionOk="0" h="2683" w="4111">
                  <a:moveTo>
                    <a:pt x="1990" y="0"/>
                  </a:moveTo>
                  <a:cubicBezTo>
                    <a:pt x="987" y="0"/>
                    <a:pt x="1" y="369"/>
                    <a:pt x="233" y="1129"/>
                  </a:cubicBezTo>
                  <a:cubicBezTo>
                    <a:pt x="456" y="1866"/>
                    <a:pt x="1062" y="2683"/>
                    <a:pt x="1888" y="2683"/>
                  </a:cubicBezTo>
                  <a:cubicBezTo>
                    <a:pt x="1929" y="2683"/>
                    <a:pt x="1970" y="2681"/>
                    <a:pt x="2012" y="2677"/>
                  </a:cubicBezTo>
                  <a:cubicBezTo>
                    <a:pt x="2850" y="2595"/>
                    <a:pt x="3528" y="1953"/>
                    <a:pt x="3817" y="1186"/>
                  </a:cubicBezTo>
                  <a:cubicBezTo>
                    <a:pt x="4110" y="405"/>
                    <a:pt x="3041" y="0"/>
                    <a:pt x="19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1"/>
            <p:cNvSpPr/>
            <p:nvPr/>
          </p:nvSpPr>
          <p:spPr>
            <a:xfrm flipH="1">
              <a:off x="2511693" y="2560036"/>
              <a:ext cx="303598" cy="145772"/>
            </a:xfrm>
            <a:custGeom>
              <a:rect b="b" l="l" r="r" t="t"/>
              <a:pathLst>
                <a:path extrusionOk="0" h="2312" w="4815">
                  <a:moveTo>
                    <a:pt x="182" y="0"/>
                  </a:moveTo>
                  <a:cubicBezTo>
                    <a:pt x="45" y="0"/>
                    <a:pt x="0" y="238"/>
                    <a:pt x="157" y="304"/>
                  </a:cubicBezTo>
                  <a:cubicBezTo>
                    <a:pt x="1634" y="913"/>
                    <a:pt x="3085" y="1578"/>
                    <a:pt x="4512" y="2293"/>
                  </a:cubicBezTo>
                  <a:cubicBezTo>
                    <a:pt x="4537" y="2306"/>
                    <a:pt x="4561" y="2311"/>
                    <a:pt x="4584" y="2311"/>
                  </a:cubicBezTo>
                  <a:cubicBezTo>
                    <a:pt x="4723" y="2311"/>
                    <a:pt x="4815" y="2109"/>
                    <a:pt x="4666" y="2033"/>
                  </a:cubicBezTo>
                  <a:cubicBezTo>
                    <a:pt x="3215" y="1305"/>
                    <a:pt x="1739" y="632"/>
                    <a:pt x="238" y="12"/>
                  </a:cubicBezTo>
                  <a:cubicBezTo>
                    <a:pt x="218" y="4"/>
                    <a:pt x="200" y="0"/>
                    <a:pt x="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1"/>
            <p:cNvSpPr/>
            <p:nvPr/>
          </p:nvSpPr>
          <p:spPr>
            <a:xfrm flipH="1">
              <a:off x="2523735" y="2774775"/>
              <a:ext cx="328567" cy="45396"/>
            </a:xfrm>
            <a:custGeom>
              <a:rect b="b" l="l" r="r" t="t"/>
              <a:pathLst>
                <a:path extrusionOk="0" h="720" w="5211">
                  <a:moveTo>
                    <a:pt x="5037" y="0"/>
                  </a:moveTo>
                  <a:cubicBezTo>
                    <a:pt x="5031" y="0"/>
                    <a:pt x="5024" y="0"/>
                    <a:pt x="5018" y="1"/>
                  </a:cubicBezTo>
                  <a:cubicBezTo>
                    <a:pt x="3414" y="175"/>
                    <a:pt x="1807" y="313"/>
                    <a:pt x="195" y="417"/>
                  </a:cubicBezTo>
                  <a:cubicBezTo>
                    <a:pt x="5" y="429"/>
                    <a:pt x="0" y="719"/>
                    <a:pt x="183" y="719"/>
                  </a:cubicBezTo>
                  <a:cubicBezTo>
                    <a:pt x="187" y="719"/>
                    <a:pt x="191" y="719"/>
                    <a:pt x="195" y="719"/>
                  </a:cubicBezTo>
                  <a:cubicBezTo>
                    <a:pt x="1806" y="617"/>
                    <a:pt x="3414" y="477"/>
                    <a:pt x="5018" y="303"/>
                  </a:cubicBezTo>
                  <a:cubicBezTo>
                    <a:pt x="5204" y="283"/>
                    <a:pt x="5211" y="0"/>
                    <a:pt x="50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1"/>
            <p:cNvSpPr/>
            <p:nvPr/>
          </p:nvSpPr>
          <p:spPr>
            <a:xfrm flipH="1">
              <a:off x="2503938" y="2869535"/>
              <a:ext cx="293068" cy="126983"/>
            </a:xfrm>
            <a:custGeom>
              <a:rect b="b" l="l" r="r" t="t"/>
              <a:pathLst>
                <a:path extrusionOk="0" h="2014" w="4648">
                  <a:moveTo>
                    <a:pt x="4417" y="0"/>
                  </a:moveTo>
                  <a:cubicBezTo>
                    <a:pt x="4394" y="0"/>
                    <a:pt x="4370" y="6"/>
                    <a:pt x="4345" y="18"/>
                  </a:cubicBezTo>
                  <a:cubicBezTo>
                    <a:pt x="2997" y="694"/>
                    <a:pt x="1606" y="1259"/>
                    <a:pt x="169" y="1715"/>
                  </a:cubicBezTo>
                  <a:cubicBezTo>
                    <a:pt x="1" y="1767"/>
                    <a:pt x="51" y="2014"/>
                    <a:pt x="202" y="2014"/>
                  </a:cubicBezTo>
                  <a:cubicBezTo>
                    <a:pt x="217" y="2014"/>
                    <a:pt x="233" y="2011"/>
                    <a:pt x="249" y="2006"/>
                  </a:cubicBezTo>
                  <a:cubicBezTo>
                    <a:pt x="1711" y="1542"/>
                    <a:pt x="3126" y="966"/>
                    <a:pt x="4497" y="279"/>
                  </a:cubicBezTo>
                  <a:cubicBezTo>
                    <a:pt x="4648" y="203"/>
                    <a:pt x="4556" y="0"/>
                    <a:pt x="44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9" name="Google Shape;2549;p41"/>
          <p:cNvSpPr txBox="1"/>
          <p:nvPr>
            <p:ph idx="4294967295" type="subTitle"/>
          </p:nvPr>
        </p:nvSpPr>
        <p:spPr>
          <a:xfrm>
            <a:off x="4255675" y="3417700"/>
            <a:ext cx="21798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To do list 2</a:t>
            </a:r>
            <a:endParaRPr b="1" sz="3000">
              <a:latin typeface="Kirang Haerang"/>
              <a:ea typeface="Kirang Haerang"/>
              <a:cs typeface="Kirang Haerang"/>
              <a:sym typeface="Kirang Haerang"/>
            </a:endParaRPr>
          </a:p>
        </p:txBody>
      </p:sp>
      <p:sp>
        <p:nvSpPr>
          <p:cNvPr id="2550" name="Google Shape;2550;p41"/>
          <p:cNvSpPr txBox="1"/>
          <p:nvPr>
            <p:ph idx="4294967295" type="subTitle"/>
          </p:nvPr>
        </p:nvSpPr>
        <p:spPr>
          <a:xfrm>
            <a:off x="4255650" y="4071725"/>
            <a:ext cx="2179800" cy="2644800"/>
          </a:xfrm>
          <a:prstGeom prst="rect">
            <a:avLst/>
          </a:prstGeom>
        </p:spPr>
        <p:txBody>
          <a:bodyPr anchorCtr="0" anchor="t" bIns="91425" lIns="0" spcFirstLastPara="1" rIns="91425" wrap="square" tIns="91425">
            <a:noAutofit/>
          </a:bodyPr>
          <a:lstStyle/>
          <a:p>
            <a:pPr indent="-330200" lvl="0" marL="320040" rtl="0" algn="l">
              <a:lnSpc>
                <a:spcPct val="100000"/>
              </a:lnSpc>
              <a:spcBef>
                <a:spcPts val="0"/>
              </a:spcBef>
              <a:spcAft>
                <a:spcPts val="0"/>
              </a:spcAft>
              <a:buSzPts val="1600"/>
              <a:buChar char="●"/>
            </a:pPr>
            <a:r>
              <a:rPr lang="en"/>
              <a:t>Despite being red, Mars is actually a cold planet</a:t>
            </a:r>
            <a:endParaRPr/>
          </a:p>
          <a:p>
            <a:pPr indent="-330200" lvl="0" marL="320040" rtl="0" algn="l">
              <a:lnSpc>
                <a:spcPct val="100000"/>
              </a:lnSpc>
              <a:spcBef>
                <a:spcPts val="1000"/>
              </a:spcBef>
              <a:spcAft>
                <a:spcPts val="0"/>
              </a:spcAft>
              <a:buSzPts val="1600"/>
              <a:buChar char="●"/>
            </a:pPr>
            <a:r>
              <a:rPr lang="en"/>
              <a:t>Jupiter is the biggest planet in the Solar System</a:t>
            </a:r>
            <a:endParaRPr/>
          </a:p>
          <a:p>
            <a:pPr indent="-330200" lvl="0" marL="457200" rtl="0" algn="l">
              <a:lnSpc>
                <a:spcPct val="100000"/>
              </a:lnSpc>
              <a:spcBef>
                <a:spcPts val="1000"/>
              </a:spcBef>
              <a:spcAft>
                <a:spcPts val="1000"/>
              </a:spcAft>
              <a:buSzPts val="1600"/>
              <a:buChar char="●"/>
            </a:pPr>
            <a:r>
              <a:rPr lang="en"/>
              <a:t>Saturn is a gas giant and has several rings</a:t>
            </a:r>
            <a:endParaRPr/>
          </a:p>
        </p:txBody>
      </p:sp>
      <p:sp>
        <p:nvSpPr>
          <p:cNvPr id="2551" name="Google Shape;2551;p41"/>
          <p:cNvSpPr txBox="1"/>
          <p:nvPr>
            <p:ph idx="4294967295" type="subTitle"/>
          </p:nvPr>
        </p:nvSpPr>
        <p:spPr>
          <a:xfrm>
            <a:off x="777075" y="3417700"/>
            <a:ext cx="21798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To do list 1</a:t>
            </a:r>
            <a:endParaRPr b="1" sz="3000">
              <a:latin typeface="Kirang Haerang"/>
              <a:ea typeface="Kirang Haerang"/>
              <a:cs typeface="Kirang Haerang"/>
              <a:sym typeface="Kirang Haerang"/>
            </a:endParaRPr>
          </a:p>
        </p:txBody>
      </p:sp>
      <p:sp>
        <p:nvSpPr>
          <p:cNvPr id="2552" name="Google Shape;2552;p41"/>
          <p:cNvSpPr txBox="1"/>
          <p:nvPr>
            <p:ph idx="4294967295" type="subTitle"/>
          </p:nvPr>
        </p:nvSpPr>
        <p:spPr>
          <a:xfrm>
            <a:off x="777050" y="4071725"/>
            <a:ext cx="2179800" cy="2644800"/>
          </a:xfrm>
          <a:prstGeom prst="rect">
            <a:avLst/>
          </a:prstGeom>
        </p:spPr>
        <p:txBody>
          <a:bodyPr anchorCtr="0" anchor="t" bIns="91425" lIns="0" spcFirstLastPara="1" rIns="91425" wrap="square" tIns="91425">
            <a:noAutofit/>
          </a:bodyPr>
          <a:lstStyle/>
          <a:p>
            <a:pPr indent="-330200" lvl="0" marL="320040" rtl="0" algn="l">
              <a:lnSpc>
                <a:spcPct val="100000"/>
              </a:lnSpc>
              <a:spcBef>
                <a:spcPts val="0"/>
              </a:spcBef>
              <a:spcAft>
                <a:spcPts val="0"/>
              </a:spcAft>
              <a:buSzPts val="1600"/>
              <a:buChar char="●"/>
            </a:pPr>
            <a:r>
              <a:rPr lang="en"/>
              <a:t>Mercury is the smallest planet in the Solar System</a:t>
            </a:r>
            <a:endParaRPr/>
          </a:p>
          <a:p>
            <a:pPr indent="-330200" lvl="0" marL="320040" rtl="0" algn="l">
              <a:lnSpc>
                <a:spcPct val="100000"/>
              </a:lnSpc>
              <a:spcBef>
                <a:spcPts val="1000"/>
              </a:spcBef>
              <a:spcAft>
                <a:spcPts val="0"/>
              </a:spcAft>
              <a:buSzPts val="1600"/>
              <a:buChar char="●"/>
            </a:pPr>
            <a:r>
              <a:rPr lang="en"/>
              <a:t>Venus is extremely hot and has a beautiful name</a:t>
            </a:r>
            <a:endParaRPr/>
          </a:p>
          <a:p>
            <a:pPr indent="-330200" lvl="0" marL="320040" rtl="0" algn="l">
              <a:lnSpc>
                <a:spcPct val="100000"/>
              </a:lnSpc>
              <a:spcBef>
                <a:spcPts val="1000"/>
              </a:spcBef>
              <a:spcAft>
                <a:spcPts val="1000"/>
              </a:spcAft>
              <a:buSzPts val="1600"/>
              <a:buChar char="●"/>
            </a:pPr>
            <a:r>
              <a:rPr lang="en"/>
              <a:t>Earth is the only planet with life in the Solar System</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6" name="Shape 2556"/>
        <p:cNvGrpSpPr/>
        <p:nvPr/>
      </p:nvGrpSpPr>
      <p:grpSpPr>
        <a:xfrm>
          <a:off x="0" y="0"/>
          <a:ext cx="0" cy="0"/>
          <a:chOff x="0" y="0"/>
          <a:chExt cx="0" cy="0"/>
        </a:xfrm>
      </p:grpSpPr>
      <p:sp>
        <p:nvSpPr>
          <p:cNvPr id="2557" name="Google Shape;2557;p42"/>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This</a:t>
            </a:r>
            <a:r>
              <a:rPr lang="en"/>
              <a:t> week’s tasks</a:t>
            </a:r>
            <a:endParaRPr/>
          </a:p>
        </p:txBody>
      </p:sp>
      <p:sp>
        <p:nvSpPr>
          <p:cNvPr id="2558" name="Google Shape;2558;p42"/>
          <p:cNvSpPr/>
          <p:nvPr/>
        </p:nvSpPr>
        <p:spPr>
          <a:xfrm>
            <a:off x="875725" y="1805775"/>
            <a:ext cx="9282000" cy="1129800"/>
          </a:xfrm>
          <a:prstGeom prst="roundRect">
            <a:avLst>
              <a:gd fmla="val 8859"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2"/>
          <p:cNvSpPr txBox="1"/>
          <p:nvPr>
            <p:ph idx="4294967295" type="subTitle"/>
          </p:nvPr>
        </p:nvSpPr>
        <p:spPr>
          <a:xfrm>
            <a:off x="1464925" y="1845375"/>
            <a:ext cx="5636700" cy="741900"/>
          </a:xfrm>
          <a:prstGeom prst="rect">
            <a:avLst/>
          </a:prstGeom>
        </p:spPr>
        <p:txBody>
          <a:bodyPr anchorCtr="0" anchor="t" bIns="114400" lIns="114400" spcFirstLastPara="1" rIns="114400" wrap="square" tIns="114400">
            <a:noAutofit/>
          </a:bodyPr>
          <a:lstStyle/>
          <a:p>
            <a:pPr indent="0" lvl="0" marL="0" rtl="0" algn="l">
              <a:spcBef>
                <a:spcPts val="0"/>
              </a:spcBef>
              <a:spcAft>
                <a:spcPts val="2000"/>
              </a:spcAft>
              <a:buNone/>
            </a:pPr>
            <a:r>
              <a:rPr b="1" lang="en" sz="3000">
                <a:latin typeface="Kirang Haerang"/>
                <a:ea typeface="Kirang Haerang"/>
                <a:cs typeface="Kirang Haerang"/>
                <a:sym typeface="Kirang Haerang"/>
              </a:rPr>
              <a:t>Write your task in here</a:t>
            </a:r>
            <a:endParaRPr b="1" sz="3000">
              <a:latin typeface="Kirang Haerang"/>
              <a:ea typeface="Kirang Haerang"/>
              <a:cs typeface="Kirang Haerang"/>
              <a:sym typeface="Kirang Haerang"/>
            </a:endParaRPr>
          </a:p>
        </p:txBody>
      </p:sp>
      <p:sp>
        <p:nvSpPr>
          <p:cNvPr id="2560" name="Google Shape;2560;p42"/>
          <p:cNvSpPr txBox="1"/>
          <p:nvPr>
            <p:ph idx="4294967295" type="subTitle"/>
          </p:nvPr>
        </p:nvSpPr>
        <p:spPr>
          <a:xfrm>
            <a:off x="1464937" y="2390975"/>
            <a:ext cx="56367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b="1" lang="en"/>
              <a:t>Yesterday |</a:t>
            </a:r>
            <a:r>
              <a:rPr lang="en"/>
              <a:t> Mercury is the closest planet to the Sun </a:t>
            </a:r>
            <a:endParaRPr/>
          </a:p>
        </p:txBody>
      </p:sp>
      <p:sp>
        <p:nvSpPr>
          <p:cNvPr id="2561" name="Google Shape;2561;p42"/>
          <p:cNvSpPr/>
          <p:nvPr/>
        </p:nvSpPr>
        <p:spPr>
          <a:xfrm>
            <a:off x="512063" y="1999675"/>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2"/>
          <p:cNvSpPr txBox="1"/>
          <p:nvPr>
            <p:ph idx="4294967295" type="subTitle"/>
          </p:nvPr>
        </p:nvSpPr>
        <p:spPr>
          <a:xfrm>
            <a:off x="8360476" y="2118175"/>
            <a:ext cx="16077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b="1" lang="en">
                <a:solidFill>
                  <a:schemeClr val="accent6"/>
                </a:solidFill>
              </a:rPr>
              <a:t>Delayed</a:t>
            </a:r>
            <a:endParaRPr b="1">
              <a:solidFill>
                <a:schemeClr val="accent6"/>
              </a:solidFill>
            </a:endParaRPr>
          </a:p>
        </p:txBody>
      </p:sp>
      <p:sp>
        <p:nvSpPr>
          <p:cNvPr id="2563" name="Google Shape;2563;p42"/>
          <p:cNvSpPr/>
          <p:nvPr/>
        </p:nvSpPr>
        <p:spPr>
          <a:xfrm>
            <a:off x="875725" y="3119350"/>
            <a:ext cx="9282000" cy="1129800"/>
          </a:xfrm>
          <a:prstGeom prst="roundRect">
            <a:avLst>
              <a:gd fmla="val 8859"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2"/>
          <p:cNvSpPr txBox="1"/>
          <p:nvPr>
            <p:ph idx="4294967295" type="subTitle"/>
          </p:nvPr>
        </p:nvSpPr>
        <p:spPr>
          <a:xfrm>
            <a:off x="1464925" y="3158950"/>
            <a:ext cx="5636700" cy="741900"/>
          </a:xfrm>
          <a:prstGeom prst="rect">
            <a:avLst/>
          </a:prstGeom>
        </p:spPr>
        <p:txBody>
          <a:bodyPr anchorCtr="0" anchor="t" bIns="114400" lIns="114400" spcFirstLastPara="1" rIns="114400" wrap="square" tIns="114400">
            <a:noAutofit/>
          </a:bodyPr>
          <a:lstStyle/>
          <a:p>
            <a:pPr indent="0" lvl="0" marL="0" rtl="0" algn="l">
              <a:spcBef>
                <a:spcPts val="0"/>
              </a:spcBef>
              <a:spcAft>
                <a:spcPts val="2000"/>
              </a:spcAft>
              <a:buClr>
                <a:schemeClr val="accent2"/>
              </a:buClr>
              <a:buSzPts val="1100"/>
              <a:buFont typeface="Arial"/>
              <a:buNone/>
            </a:pPr>
            <a:r>
              <a:rPr b="1" lang="en" sz="3000">
                <a:latin typeface="Kirang Haerang"/>
                <a:ea typeface="Kirang Haerang"/>
                <a:cs typeface="Kirang Haerang"/>
                <a:sym typeface="Kirang Haerang"/>
              </a:rPr>
              <a:t>Write your task in here</a:t>
            </a:r>
            <a:endParaRPr b="1" sz="3000">
              <a:latin typeface="Kirang Haerang"/>
              <a:ea typeface="Kirang Haerang"/>
              <a:cs typeface="Kirang Haerang"/>
              <a:sym typeface="Kirang Haerang"/>
            </a:endParaRPr>
          </a:p>
        </p:txBody>
      </p:sp>
      <p:sp>
        <p:nvSpPr>
          <p:cNvPr id="2565" name="Google Shape;2565;p42"/>
          <p:cNvSpPr txBox="1"/>
          <p:nvPr>
            <p:ph idx="4294967295" type="subTitle"/>
          </p:nvPr>
        </p:nvSpPr>
        <p:spPr>
          <a:xfrm>
            <a:off x="1464937" y="3704550"/>
            <a:ext cx="56367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b="1" lang="en"/>
              <a:t>Today</a:t>
            </a:r>
            <a:r>
              <a:rPr b="1" lang="en"/>
              <a:t> |</a:t>
            </a:r>
            <a:r>
              <a:rPr lang="en"/>
              <a:t> Venus is the </a:t>
            </a:r>
            <a:r>
              <a:rPr lang="en"/>
              <a:t>second planet from the Sun</a:t>
            </a:r>
            <a:endParaRPr/>
          </a:p>
        </p:txBody>
      </p:sp>
      <p:sp>
        <p:nvSpPr>
          <p:cNvPr id="2566" name="Google Shape;2566;p42"/>
          <p:cNvSpPr/>
          <p:nvPr/>
        </p:nvSpPr>
        <p:spPr>
          <a:xfrm>
            <a:off x="512063" y="3313250"/>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2"/>
          <p:cNvSpPr txBox="1"/>
          <p:nvPr>
            <p:ph idx="4294967295" type="subTitle"/>
          </p:nvPr>
        </p:nvSpPr>
        <p:spPr>
          <a:xfrm>
            <a:off x="8360476" y="3431750"/>
            <a:ext cx="16077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b="1" lang="en">
                <a:solidFill>
                  <a:schemeClr val="dk2"/>
                </a:solidFill>
              </a:rPr>
              <a:t>Done</a:t>
            </a:r>
            <a:endParaRPr b="1">
              <a:solidFill>
                <a:schemeClr val="dk2"/>
              </a:solidFill>
            </a:endParaRPr>
          </a:p>
        </p:txBody>
      </p:sp>
      <p:sp>
        <p:nvSpPr>
          <p:cNvPr id="2568" name="Google Shape;2568;p42"/>
          <p:cNvSpPr/>
          <p:nvPr/>
        </p:nvSpPr>
        <p:spPr>
          <a:xfrm>
            <a:off x="875725" y="4432925"/>
            <a:ext cx="9282000" cy="1129800"/>
          </a:xfrm>
          <a:prstGeom prst="roundRect">
            <a:avLst>
              <a:gd fmla="val 8859"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2"/>
          <p:cNvSpPr txBox="1"/>
          <p:nvPr>
            <p:ph idx="4294967295" type="subTitle"/>
          </p:nvPr>
        </p:nvSpPr>
        <p:spPr>
          <a:xfrm>
            <a:off x="1464925" y="4472525"/>
            <a:ext cx="5636700" cy="741900"/>
          </a:xfrm>
          <a:prstGeom prst="rect">
            <a:avLst/>
          </a:prstGeom>
        </p:spPr>
        <p:txBody>
          <a:bodyPr anchorCtr="0" anchor="t" bIns="114400" lIns="114400" spcFirstLastPara="1" rIns="114400" wrap="square" tIns="114400">
            <a:noAutofit/>
          </a:bodyPr>
          <a:lstStyle/>
          <a:p>
            <a:pPr indent="0" lvl="0" marL="0" rtl="0" algn="l">
              <a:spcBef>
                <a:spcPts val="0"/>
              </a:spcBef>
              <a:spcAft>
                <a:spcPts val="2000"/>
              </a:spcAft>
              <a:buClr>
                <a:schemeClr val="accent2"/>
              </a:buClr>
              <a:buSzPts val="1100"/>
              <a:buFont typeface="Arial"/>
              <a:buNone/>
            </a:pPr>
            <a:r>
              <a:rPr b="1" lang="en" sz="3000">
                <a:latin typeface="Kirang Haerang"/>
                <a:ea typeface="Kirang Haerang"/>
                <a:cs typeface="Kirang Haerang"/>
                <a:sym typeface="Kirang Haerang"/>
              </a:rPr>
              <a:t>Write your task in here</a:t>
            </a:r>
            <a:endParaRPr b="1" sz="3000">
              <a:latin typeface="Kirang Haerang"/>
              <a:ea typeface="Kirang Haerang"/>
              <a:cs typeface="Kirang Haerang"/>
              <a:sym typeface="Kirang Haerang"/>
            </a:endParaRPr>
          </a:p>
        </p:txBody>
      </p:sp>
      <p:sp>
        <p:nvSpPr>
          <p:cNvPr id="2570" name="Google Shape;2570;p42"/>
          <p:cNvSpPr txBox="1"/>
          <p:nvPr>
            <p:ph idx="4294967295" type="subTitle"/>
          </p:nvPr>
        </p:nvSpPr>
        <p:spPr>
          <a:xfrm>
            <a:off x="1464937" y="5018125"/>
            <a:ext cx="56367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b="1" lang="en"/>
              <a:t>Tomorrow</a:t>
            </a:r>
            <a:r>
              <a:rPr b="1" lang="en"/>
              <a:t> |</a:t>
            </a:r>
            <a:r>
              <a:rPr lang="en"/>
              <a:t> Earth is the third planet from the Sun</a:t>
            </a:r>
            <a:endParaRPr/>
          </a:p>
        </p:txBody>
      </p:sp>
      <p:sp>
        <p:nvSpPr>
          <p:cNvPr id="2571" name="Google Shape;2571;p42"/>
          <p:cNvSpPr/>
          <p:nvPr/>
        </p:nvSpPr>
        <p:spPr>
          <a:xfrm>
            <a:off x="512063" y="4626825"/>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2"/>
          <p:cNvSpPr txBox="1"/>
          <p:nvPr>
            <p:ph idx="4294967295" type="subTitle"/>
          </p:nvPr>
        </p:nvSpPr>
        <p:spPr>
          <a:xfrm>
            <a:off x="8360476" y="4745325"/>
            <a:ext cx="16077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b="1" lang="en">
                <a:solidFill>
                  <a:schemeClr val="dk1"/>
                </a:solidFill>
              </a:rPr>
              <a:t>On-track</a:t>
            </a:r>
            <a:endParaRPr b="1">
              <a:solidFill>
                <a:schemeClr val="dk1"/>
              </a:solidFill>
            </a:endParaRPr>
          </a:p>
        </p:txBody>
      </p:sp>
      <p:sp>
        <p:nvSpPr>
          <p:cNvPr id="2573" name="Google Shape;2573;p42"/>
          <p:cNvSpPr/>
          <p:nvPr/>
        </p:nvSpPr>
        <p:spPr>
          <a:xfrm>
            <a:off x="875725" y="5746500"/>
            <a:ext cx="9282000" cy="1129800"/>
          </a:xfrm>
          <a:prstGeom prst="roundRect">
            <a:avLst>
              <a:gd fmla="val 8859"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2"/>
          <p:cNvSpPr txBox="1"/>
          <p:nvPr>
            <p:ph idx="4294967295" type="subTitle"/>
          </p:nvPr>
        </p:nvSpPr>
        <p:spPr>
          <a:xfrm>
            <a:off x="1464925" y="5786100"/>
            <a:ext cx="5636700" cy="741900"/>
          </a:xfrm>
          <a:prstGeom prst="rect">
            <a:avLst/>
          </a:prstGeom>
        </p:spPr>
        <p:txBody>
          <a:bodyPr anchorCtr="0" anchor="t" bIns="114400" lIns="114400" spcFirstLastPara="1" rIns="114400" wrap="square" tIns="114400">
            <a:noAutofit/>
          </a:bodyPr>
          <a:lstStyle/>
          <a:p>
            <a:pPr indent="0" lvl="0" marL="0" rtl="0" algn="l">
              <a:spcBef>
                <a:spcPts val="0"/>
              </a:spcBef>
              <a:spcAft>
                <a:spcPts val="2000"/>
              </a:spcAft>
              <a:buClr>
                <a:schemeClr val="accent2"/>
              </a:buClr>
              <a:buSzPts val="1100"/>
              <a:buFont typeface="Arial"/>
              <a:buNone/>
            </a:pPr>
            <a:r>
              <a:rPr b="1" lang="en" sz="3000">
                <a:latin typeface="Kirang Haerang"/>
                <a:ea typeface="Kirang Haerang"/>
                <a:cs typeface="Kirang Haerang"/>
                <a:sym typeface="Kirang Haerang"/>
              </a:rPr>
              <a:t>Write your task in here</a:t>
            </a:r>
            <a:endParaRPr b="1" sz="3000">
              <a:latin typeface="Kirang Haerang"/>
              <a:ea typeface="Kirang Haerang"/>
              <a:cs typeface="Kirang Haerang"/>
              <a:sym typeface="Kirang Haerang"/>
            </a:endParaRPr>
          </a:p>
        </p:txBody>
      </p:sp>
      <p:sp>
        <p:nvSpPr>
          <p:cNvPr id="2575" name="Google Shape;2575;p42"/>
          <p:cNvSpPr txBox="1"/>
          <p:nvPr>
            <p:ph idx="4294967295" type="subTitle"/>
          </p:nvPr>
        </p:nvSpPr>
        <p:spPr>
          <a:xfrm>
            <a:off x="1464937" y="6331700"/>
            <a:ext cx="56367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b="1" lang="en"/>
              <a:t>Last week</a:t>
            </a:r>
            <a:r>
              <a:rPr b="1" lang="en"/>
              <a:t> |</a:t>
            </a:r>
            <a:r>
              <a:rPr lang="en"/>
              <a:t> Despite being red, Mars is a cold place</a:t>
            </a:r>
            <a:endParaRPr/>
          </a:p>
        </p:txBody>
      </p:sp>
      <p:sp>
        <p:nvSpPr>
          <p:cNvPr id="2576" name="Google Shape;2576;p42"/>
          <p:cNvSpPr/>
          <p:nvPr/>
        </p:nvSpPr>
        <p:spPr>
          <a:xfrm>
            <a:off x="512063" y="5940400"/>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2"/>
          <p:cNvSpPr txBox="1"/>
          <p:nvPr>
            <p:ph idx="4294967295" type="subTitle"/>
          </p:nvPr>
        </p:nvSpPr>
        <p:spPr>
          <a:xfrm>
            <a:off x="8360476" y="6058900"/>
            <a:ext cx="1607700" cy="504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b="1" lang="en">
                <a:solidFill>
                  <a:schemeClr val="accent6"/>
                </a:solidFill>
              </a:rPr>
              <a:t>Delayed</a:t>
            </a:r>
            <a:endParaRPr b="1">
              <a:solidFill>
                <a:schemeClr val="accent6"/>
              </a:solidFill>
            </a:endParaRPr>
          </a:p>
        </p:txBody>
      </p:sp>
      <p:grpSp>
        <p:nvGrpSpPr>
          <p:cNvPr id="2578" name="Google Shape;2578;p42"/>
          <p:cNvGrpSpPr/>
          <p:nvPr/>
        </p:nvGrpSpPr>
        <p:grpSpPr>
          <a:xfrm>
            <a:off x="637721" y="6076672"/>
            <a:ext cx="490618" cy="469361"/>
            <a:chOff x="829984" y="5538122"/>
            <a:chExt cx="490618" cy="469361"/>
          </a:xfrm>
        </p:grpSpPr>
        <p:sp>
          <p:nvSpPr>
            <p:cNvPr id="2579" name="Google Shape;2579;p42"/>
            <p:cNvSpPr/>
            <p:nvPr/>
          </p:nvSpPr>
          <p:spPr>
            <a:xfrm>
              <a:off x="1087874" y="5548681"/>
              <a:ext cx="100905" cy="69985"/>
            </a:xfrm>
            <a:custGeom>
              <a:rect b="b" l="l" r="r" t="t"/>
              <a:pathLst>
                <a:path extrusionOk="0" h="1942" w="2800">
                  <a:moveTo>
                    <a:pt x="628" y="1"/>
                  </a:moveTo>
                  <a:cubicBezTo>
                    <a:pt x="431" y="1"/>
                    <a:pt x="224" y="33"/>
                    <a:pt x="1" y="122"/>
                  </a:cubicBezTo>
                  <a:lnTo>
                    <a:pt x="1" y="1804"/>
                  </a:lnTo>
                  <a:cubicBezTo>
                    <a:pt x="225" y="1715"/>
                    <a:pt x="432" y="1682"/>
                    <a:pt x="630" y="1682"/>
                  </a:cubicBezTo>
                  <a:cubicBezTo>
                    <a:pt x="1185" y="1682"/>
                    <a:pt x="1660" y="1941"/>
                    <a:pt x="2184" y="1941"/>
                  </a:cubicBezTo>
                  <a:cubicBezTo>
                    <a:pt x="2276" y="1941"/>
                    <a:pt x="2370" y="1933"/>
                    <a:pt x="2466" y="1915"/>
                  </a:cubicBezTo>
                  <a:cubicBezTo>
                    <a:pt x="2659" y="1874"/>
                    <a:pt x="2800" y="1706"/>
                    <a:pt x="2800" y="1510"/>
                  </a:cubicBezTo>
                  <a:lnTo>
                    <a:pt x="2800" y="662"/>
                  </a:lnTo>
                  <a:cubicBezTo>
                    <a:pt x="2800" y="430"/>
                    <a:pt x="2610" y="249"/>
                    <a:pt x="2383" y="249"/>
                  </a:cubicBezTo>
                  <a:cubicBezTo>
                    <a:pt x="2368" y="249"/>
                    <a:pt x="2353" y="250"/>
                    <a:pt x="2338" y="251"/>
                  </a:cubicBezTo>
                  <a:cubicBezTo>
                    <a:pt x="2286" y="257"/>
                    <a:pt x="2234" y="259"/>
                    <a:pt x="2183" y="259"/>
                  </a:cubicBezTo>
                  <a:cubicBezTo>
                    <a:pt x="1659" y="259"/>
                    <a:pt x="1183"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2"/>
            <p:cNvSpPr/>
            <p:nvPr/>
          </p:nvSpPr>
          <p:spPr>
            <a:xfrm>
              <a:off x="1087874" y="5548645"/>
              <a:ext cx="77300" cy="69877"/>
            </a:xfrm>
            <a:custGeom>
              <a:rect b="b" l="l" r="r" t="t"/>
              <a:pathLst>
                <a:path extrusionOk="0" h="1939" w="2145">
                  <a:moveTo>
                    <a:pt x="631" y="1"/>
                  </a:moveTo>
                  <a:cubicBezTo>
                    <a:pt x="434" y="1"/>
                    <a:pt x="227" y="33"/>
                    <a:pt x="1" y="121"/>
                  </a:cubicBezTo>
                  <a:lnTo>
                    <a:pt x="1" y="1803"/>
                  </a:lnTo>
                  <a:cubicBezTo>
                    <a:pt x="225" y="1714"/>
                    <a:pt x="432" y="1681"/>
                    <a:pt x="630" y="1681"/>
                  </a:cubicBezTo>
                  <a:cubicBezTo>
                    <a:pt x="1170" y="1681"/>
                    <a:pt x="1635" y="1926"/>
                    <a:pt x="2145" y="1939"/>
                  </a:cubicBezTo>
                  <a:cubicBezTo>
                    <a:pt x="907" y="1533"/>
                    <a:pt x="777" y="406"/>
                    <a:pt x="975" y="29"/>
                  </a:cubicBezTo>
                  <a:cubicBezTo>
                    <a:pt x="863" y="12"/>
                    <a:pt x="749" y="1"/>
                    <a:pt x="6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2"/>
            <p:cNvSpPr/>
            <p:nvPr/>
          </p:nvSpPr>
          <p:spPr>
            <a:xfrm>
              <a:off x="1054611" y="5538122"/>
              <a:ext cx="41587" cy="157448"/>
            </a:xfrm>
            <a:custGeom>
              <a:rect b="b" l="l" r="r" t="t"/>
              <a:pathLst>
                <a:path extrusionOk="0" h="4369" w="1154">
                  <a:moveTo>
                    <a:pt x="358" y="0"/>
                  </a:moveTo>
                  <a:cubicBezTo>
                    <a:pt x="160" y="0"/>
                    <a:pt x="1" y="160"/>
                    <a:pt x="1" y="357"/>
                  </a:cubicBezTo>
                  <a:lnTo>
                    <a:pt x="1" y="4368"/>
                  </a:lnTo>
                  <a:lnTo>
                    <a:pt x="1154" y="4368"/>
                  </a:lnTo>
                  <a:lnTo>
                    <a:pt x="1154" y="357"/>
                  </a:lnTo>
                  <a:cubicBezTo>
                    <a:pt x="1149" y="160"/>
                    <a:pt x="990" y="0"/>
                    <a:pt x="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2"/>
            <p:cNvSpPr/>
            <p:nvPr/>
          </p:nvSpPr>
          <p:spPr>
            <a:xfrm>
              <a:off x="894060" y="5705556"/>
              <a:ext cx="362537" cy="221378"/>
            </a:xfrm>
            <a:custGeom>
              <a:rect b="b" l="l" r="r" t="t"/>
              <a:pathLst>
                <a:path extrusionOk="0" h="6143" w="10060">
                  <a:moveTo>
                    <a:pt x="1" y="1"/>
                  </a:moveTo>
                  <a:lnTo>
                    <a:pt x="1" y="2110"/>
                  </a:lnTo>
                  <a:lnTo>
                    <a:pt x="360" y="3136"/>
                  </a:lnTo>
                  <a:lnTo>
                    <a:pt x="1" y="4161"/>
                  </a:lnTo>
                  <a:lnTo>
                    <a:pt x="1" y="6143"/>
                  </a:lnTo>
                  <a:lnTo>
                    <a:pt x="10060" y="6143"/>
                  </a:lnTo>
                  <a:lnTo>
                    <a:pt x="10060" y="4161"/>
                  </a:lnTo>
                  <a:lnTo>
                    <a:pt x="9702" y="3136"/>
                  </a:lnTo>
                  <a:lnTo>
                    <a:pt x="10060" y="2115"/>
                  </a:lnTo>
                  <a:lnTo>
                    <a:pt x="100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2"/>
            <p:cNvSpPr/>
            <p:nvPr/>
          </p:nvSpPr>
          <p:spPr>
            <a:xfrm>
              <a:off x="894060" y="5705556"/>
              <a:ext cx="362537" cy="46020"/>
            </a:xfrm>
            <a:custGeom>
              <a:rect b="b" l="l" r="r" t="t"/>
              <a:pathLst>
                <a:path extrusionOk="0" h="1277" w="10060">
                  <a:moveTo>
                    <a:pt x="1" y="1"/>
                  </a:moveTo>
                  <a:lnTo>
                    <a:pt x="1" y="1277"/>
                  </a:lnTo>
                  <a:lnTo>
                    <a:pt x="10060" y="1277"/>
                  </a:lnTo>
                  <a:lnTo>
                    <a:pt x="1006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2"/>
            <p:cNvSpPr/>
            <p:nvPr/>
          </p:nvSpPr>
          <p:spPr>
            <a:xfrm>
              <a:off x="1019293" y="5667103"/>
              <a:ext cx="267362" cy="54056"/>
            </a:xfrm>
            <a:custGeom>
              <a:rect b="b" l="l" r="r" t="t"/>
              <a:pathLst>
                <a:path extrusionOk="0" h="1500" w="7419">
                  <a:moveTo>
                    <a:pt x="617" y="0"/>
                  </a:moveTo>
                  <a:cubicBezTo>
                    <a:pt x="0" y="377"/>
                    <a:pt x="24" y="1170"/>
                    <a:pt x="896" y="1500"/>
                  </a:cubicBezTo>
                  <a:lnTo>
                    <a:pt x="6840" y="1500"/>
                  </a:lnTo>
                  <a:cubicBezTo>
                    <a:pt x="7159" y="1500"/>
                    <a:pt x="7418" y="1240"/>
                    <a:pt x="7418" y="921"/>
                  </a:cubicBezTo>
                  <a:lnTo>
                    <a:pt x="7418" y="577"/>
                  </a:lnTo>
                  <a:cubicBezTo>
                    <a:pt x="7414" y="258"/>
                    <a:pt x="7157" y="0"/>
                    <a:pt x="68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2"/>
            <p:cNvSpPr/>
            <p:nvPr/>
          </p:nvSpPr>
          <p:spPr>
            <a:xfrm>
              <a:off x="1002283" y="5842754"/>
              <a:ext cx="73084" cy="84184"/>
            </a:xfrm>
            <a:custGeom>
              <a:rect b="b" l="l" r="r" t="t"/>
              <a:pathLst>
                <a:path extrusionOk="0" h="2336" w="2028">
                  <a:moveTo>
                    <a:pt x="485" y="1"/>
                  </a:moveTo>
                  <a:cubicBezTo>
                    <a:pt x="217" y="1"/>
                    <a:pt x="0" y="217"/>
                    <a:pt x="0" y="488"/>
                  </a:cubicBezTo>
                  <a:lnTo>
                    <a:pt x="0" y="2336"/>
                  </a:lnTo>
                  <a:lnTo>
                    <a:pt x="2027" y="2336"/>
                  </a:lnTo>
                  <a:lnTo>
                    <a:pt x="20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2"/>
            <p:cNvSpPr/>
            <p:nvPr/>
          </p:nvSpPr>
          <p:spPr>
            <a:xfrm>
              <a:off x="1075333" y="5842754"/>
              <a:ext cx="73120" cy="84184"/>
            </a:xfrm>
            <a:custGeom>
              <a:rect b="b" l="l" r="r" t="t"/>
              <a:pathLst>
                <a:path extrusionOk="0" h="2336" w="2029">
                  <a:moveTo>
                    <a:pt x="0" y="1"/>
                  </a:moveTo>
                  <a:lnTo>
                    <a:pt x="0" y="2336"/>
                  </a:lnTo>
                  <a:lnTo>
                    <a:pt x="2029" y="2336"/>
                  </a:lnTo>
                  <a:lnTo>
                    <a:pt x="2029" y="488"/>
                  </a:lnTo>
                  <a:cubicBezTo>
                    <a:pt x="2029" y="217"/>
                    <a:pt x="1810" y="1"/>
                    <a:pt x="1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2"/>
            <p:cNvSpPr/>
            <p:nvPr/>
          </p:nvSpPr>
          <p:spPr>
            <a:xfrm>
              <a:off x="894060" y="5781741"/>
              <a:ext cx="51606" cy="73913"/>
            </a:xfrm>
            <a:custGeom>
              <a:rect b="b" l="l" r="r" t="t"/>
              <a:pathLst>
                <a:path extrusionOk="0" h="2051" w="1432">
                  <a:moveTo>
                    <a:pt x="1" y="1"/>
                  </a:moveTo>
                  <a:lnTo>
                    <a:pt x="1" y="2051"/>
                  </a:lnTo>
                  <a:lnTo>
                    <a:pt x="813" y="2051"/>
                  </a:lnTo>
                  <a:cubicBezTo>
                    <a:pt x="1155" y="2051"/>
                    <a:pt x="1432" y="1770"/>
                    <a:pt x="1432" y="1430"/>
                  </a:cubicBezTo>
                  <a:lnTo>
                    <a:pt x="1432" y="620"/>
                  </a:lnTo>
                  <a:cubicBezTo>
                    <a:pt x="1432" y="277"/>
                    <a:pt x="1155" y="1"/>
                    <a:pt x="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2"/>
            <p:cNvSpPr/>
            <p:nvPr/>
          </p:nvSpPr>
          <p:spPr>
            <a:xfrm>
              <a:off x="1205071" y="5781741"/>
              <a:ext cx="51534" cy="73913"/>
            </a:xfrm>
            <a:custGeom>
              <a:rect b="b" l="l" r="r" t="t"/>
              <a:pathLst>
                <a:path extrusionOk="0" h="2051" w="1430">
                  <a:moveTo>
                    <a:pt x="619" y="1"/>
                  </a:moveTo>
                  <a:cubicBezTo>
                    <a:pt x="277" y="1"/>
                    <a:pt x="1" y="277"/>
                    <a:pt x="1" y="620"/>
                  </a:cubicBezTo>
                  <a:lnTo>
                    <a:pt x="1" y="1430"/>
                  </a:lnTo>
                  <a:cubicBezTo>
                    <a:pt x="1" y="1770"/>
                    <a:pt x="277" y="2051"/>
                    <a:pt x="619" y="2051"/>
                  </a:cubicBezTo>
                  <a:lnTo>
                    <a:pt x="1430" y="2051"/>
                  </a:lnTo>
                  <a:lnTo>
                    <a:pt x="14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2"/>
            <p:cNvSpPr/>
            <p:nvPr/>
          </p:nvSpPr>
          <p:spPr>
            <a:xfrm>
              <a:off x="1003436" y="5764659"/>
              <a:ext cx="14343" cy="26307"/>
            </a:xfrm>
            <a:custGeom>
              <a:rect b="b" l="l" r="r" t="t"/>
              <a:pathLst>
                <a:path extrusionOk="0" h="730" w="398">
                  <a:moveTo>
                    <a:pt x="198" y="0"/>
                  </a:moveTo>
                  <a:cubicBezTo>
                    <a:pt x="90" y="0"/>
                    <a:pt x="0" y="92"/>
                    <a:pt x="0" y="200"/>
                  </a:cubicBezTo>
                  <a:lnTo>
                    <a:pt x="0" y="530"/>
                  </a:lnTo>
                  <a:cubicBezTo>
                    <a:pt x="0" y="638"/>
                    <a:pt x="90" y="730"/>
                    <a:pt x="198" y="730"/>
                  </a:cubicBezTo>
                  <a:cubicBezTo>
                    <a:pt x="311" y="730"/>
                    <a:pt x="398" y="643"/>
                    <a:pt x="398" y="530"/>
                  </a:cubicBezTo>
                  <a:lnTo>
                    <a:pt x="398" y="200"/>
                  </a:lnTo>
                  <a:cubicBezTo>
                    <a:pt x="398" y="92"/>
                    <a:pt x="309" y="0"/>
                    <a:pt x="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2"/>
            <p:cNvSpPr/>
            <p:nvPr/>
          </p:nvSpPr>
          <p:spPr>
            <a:xfrm>
              <a:off x="1050250" y="5776516"/>
              <a:ext cx="50236" cy="22199"/>
            </a:xfrm>
            <a:custGeom>
              <a:rect b="b" l="l" r="r" t="t"/>
              <a:pathLst>
                <a:path extrusionOk="0" h="616" w="1394">
                  <a:moveTo>
                    <a:pt x="223" y="1"/>
                  </a:moveTo>
                  <a:cubicBezTo>
                    <a:pt x="175" y="1"/>
                    <a:pt x="128" y="17"/>
                    <a:pt x="90" y="50"/>
                  </a:cubicBezTo>
                  <a:cubicBezTo>
                    <a:pt x="9" y="122"/>
                    <a:pt x="1" y="248"/>
                    <a:pt x="73" y="331"/>
                  </a:cubicBezTo>
                  <a:cubicBezTo>
                    <a:pt x="232" y="512"/>
                    <a:pt x="458" y="616"/>
                    <a:pt x="696" y="616"/>
                  </a:cubicBezTo>
                  <a:cubicBezTo>
                    <a:pt x="936" y="616"/>
                    <a:pt x="1162" y="512"/>
                    <a:pt x="1321" y="331"/>
                  </a:cubicBezTo>
                  <a:cubicBezTo>
                    <a:pt x="1394" y="248"/>
                    <a:pt x="1385" y="120"/>
                    <a:pt x="1302" y="50"/>
                  </a:cubicBezTo>
                  <a:cubicBezTo>
                    <a:pt x="1265" y="17"/>
                    <a:pt x="1218" y="1"/>
                    <a:pt x="1171" y="1"/>
                  </a:cubicBezTo>
                  <a:cubicBezTo>
                    <a:pt x="1116" y="1"/>
                    <a:pt x="1061" y="23"/>
                    <a:pt x="1021" y="67"/>
                  </a:cubicBezTo>
                  <a:cubicBezTo>
                    <a:pt x="939" y="161"/>
                    <a:pt x="822" y="214"/>
                    <a:pt x="696" y="214"/>
                  </a:cubicBezTo>
                  <a:cubicBezTo>
                    <a:pt x="573" y="214"/>
                    <a:pt x="456" y="161"/>
                    <a:pt x="373" y="67"/>
                  </a:cubicBezTo>
                  <a:cubicBezTo>
                    <a:pt x="334" y="23"/>
                    <a:pt x="278" y="1"/>
                    <a:pt x="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2"/>
            <p:cNvSpPr/>
            <p:nvPr/>
          </p:nvSpPr>
          <p:spPr>
            <a:xfrm>
              <a:off x="1121534" y="5762605"/>
              <a:ext cx="41803" cy="28073"/>
            </a:xfrm>
            <a:custGeom>
              <a:rect b="b" l="l" r="r" t="t"/>
              <a:pathLst>
                <a:path extrusionOk="0" h="779" w="1160">
                  <a:moveTo>
                    <a:pt x="579" y="0"/>
                  </a:moveTo>
                  <a:cubicBezTo>
                    <a:pt x="260" y="0"/>
                    <a:pt x="0" y="260"/>
                    <a:pt x="0" y="579"/>
                  </a:cubicBezTo>
                  <a:cubicBezTo>
                    <a:pt x="0" y="689"/>
                    <a:pt x="90" y="778"/>
                    <a:pt x="200" y="778"/>
                  </a:cubicBezTo>
                  <a:cubicBezTo>
                    <a:pt x="309" y="778"/>
                    <a:pt x="398" y="689"/>
                    <a:pt x="398" y="579"/>
                  </a:cubicBezTo>
                  <a:cubicBezTo>
                    <a:pt x="398" y="481"/>
                    <a:pt x="481" y="398"/>
                    <a:pt x="579" y="398"/>
                  </a:cubicBezTo>
                  <a:cubicBezTo>
                    <a:pt x="679" y="398"/>
                    <a:pt x="760" y="479"/>
                    <a:pt x="760" y="579"/>
                  </a:cubicBezTo>
                  <a:cubicBezTo>
                    <a:pt x="760" y="689"/>
                    <a:pt x="851" y="778"/>
                    <a:pt x="960" y="778"/>
                  </a:cubicBezTo>
                  <a:cubicBezTo>
                    <a:pt x="1068" y="778"/>
                    <a:pt x="1160" y="687"/>
                    <a:pt x="1160" y="579"/>
                  </a:cubicBezTo>
                  <a:cubicBezTo>
                    <a:pt x="1160" y="260"/>
                    <a:pt x="898" y="0"/>
                    <a:pt x="5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2"/>
            <p:cNvSpPr/>
            <p:nvPr/>
          </p:nvSpPr>
          <p:spPr>
            <a:xfrm>
              <a:off x="864076" y="5667103"/>
              <a:ext cx="187503" cy="54056"/>
            </a:xfrm>
            <a:custGeom>
              <a:rect b="b" l="l" r="r" t="t"/>
              <a:pathLst>
                <a:path extrusionOk="0" h="1500" w="5203">
                  <a:moveTo>
                    <a:pt x="577" y="0"/>
                  </a:moveTo>
                  <a:cubicBezTo>
                    <a:pt x="258" y="0"/>
                    <a:pt x="1" y="258"/>
                    <a:pt x="1" y="577"/>
                  </a:cubicBezTo>
                  <a:lnTo>
                    <a:pt x="1" y="921"/>
                  </a:lnTo>
                  <a:cubicBezTo>
                    <a:pt x="1" y="1240"/>
                    <a:pt x="258" y="1500"/>
                    <a:pt x="577" y="1500"/>
                  </a:cubicBezTo>
                  <a:lnTo>
                    <a:pt x="5203" y="1500"/>
                  </a:lnTo>
                  <a:cubicBezTo>
                    <a:pt x="4899" y="1132"/>
                    <a:pt x="4709" y="491"/>
                    <a:pt x="49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2"/>
            <p:cNvSpPr/>
            <p:nvPr/>
          </p:nvSpPr>
          <p:spPr>
            <a:xfrm>
              <a:off x="972767" y="5892451"/>
              <a:ext cx="347834" cy="115032"/>
            </a:xfrm>
            <a:custGeom>
              <a:rect b="b" l="l" r="r" t="t"/>
              <a:pathLst>
                <a:path extrusionOk="0" h="3192" w="9652">
                  <a:moveTo>
                    <a:pt x="7837" y="0"/>
                  </a:moveTo>
                  <a:cubicBezTo>
                    <a:pt x="7788" y="0"/>
                    <a:pt x="7738" y="13"/>
                    <a:pt x="7691" y="42"/>
                  </a:cubicBezTo>
                  <a:cubicBezTo>
                    <a:pt x="7440" y="193"/>
                    <a:pt x="7238" y="416"/>
                    <a:pt x="7095" y="650"/>
                  </a:cubicBezTo>
                  <a:cubicBezTo>
                    <a:pt x="7012" y="786"/>
                    <a:pt x="6866" y="865"/>
                    <a:pt x="6706" y="865"/>
                  </a:cubicBezTo>
                  <a:lnTo>
                    <a:pt x="1111" y="865"/>
                  </a:lnTo>
                  <a:cubicBezTo>
                    <a:pt x="269" y="1246"/>
                    <a:pt x="1" y="2703"/>
                    <a:pt x="2095" y="3192"/>
                  </a:cubicBezTo>
                  <a:lnTo>
                    <a:pt x="8990" y="3192"/>
                  </a:lnTo>
                  <a:cubicBezTo>
                    <a:pt x="9358" y="3192"/>
                    <a:pt x="9651" y="2894"/>
                    <a:pt x="9651" y="2530"/>
                  </a:cubicBezTo>
                  <a:lnTo>
                    <a:pt x="9651" y="1999"/>
                  </a:lnTo>
                  <a:cubicBezTo>
                    <a:pt x="9651" y="1371"/>
                    <a:pt x="9145" y="865"/>
                    <a:pt x="8520" y="865"/>
                  </a:cubicBezTo>
                  <a:lnTo>
                    <a:pt x="8333" y="865"/>
                  </a:lnTo>
                  <a:cubicBezTo>
                    <a:pt x="8222" y="865"/>
                    <a:pt x="8131" y="780"/>
                    <a:pt x="8120" y="672"/>
                  </a:cubicBezTo>
                  <a:cubicBezTo>
                    <a:pt x="8110" y="555"/>
                    <a:pt x="8110" y="436"/>
                    <a:pt x="8120" y="321"/>
                  </a:cubicBezTo>
                  <a:cubicBezTo>
                    <a:pt x="8140" y="140"/>
                    <a:pt x="7996" y="0"/>
                    <a:pt x="78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2"/>
            <p:cNvSpPr/>
            <p:nvPr/>
          </p:nvSpPr>
          <p:spPr>
            <a:xfrm>
              <a:off x="829984" y="5892451"/>
              <a:ext cx="218171" cy="115032"/>
            </a:xfrm>
            <a:custGeom>
              <a:rect b="b" l="l" r="r" t="t"/>
              <a:pathLst>
                <a:path extrusionOk="0" h="3192" w="6054">
                  <a:moveTo>
                    <a:pt x="1818" y="1"/>
                  </a:moveTo>
                  <a:cubicBezTo>
                    <a:pt x="1659" y="1"/>
                    <a:pt x="1514" y="141"/>
                    <a:pt x="1532" y="321"/>
                  </a:cubicBezTo>
                  <a:cubicBezTo>
                    <a:pt x="1542" y="436"/>
                    <a:pt x="1545" y="555"/>
                    <a:pt x="1532" y="672"/>
                  </a:cubicBezTo>
                  <a:cubicBezTo>
                    <a:pt x="1521" y="780"/>
                    <a:pt x="1428" y="865"/>
                    <a:pt x="1319" y="865"/>
                  </a:cubicBezTo>
                  <a:lnTo>
                    <a:pt x="1134" y="865"/>
                  </a:lnTo>
                  <a:cubicBezTo>
                    <a:pt x="509" y="865"/>
                    <a:pt x="1" y="1373"/>
                    <a:pt x="1" y="1999"/>
                  </a:cubicBezTo>
                  <a:lnTo>
                    <a:pt x="1" y="2530"/>
                  </a:lnTo>
                  <a:cubicBezTo>
                    <a:pt x="1" y="2896"/>
                    <a:pt x="298" y="3192"/>
                    <a:pt x="662" y="3192"/>
                  </a:cubicBezTo>
                  <a:lnTo>
                    <a:pt x="6053" y="3192"/>
                  </a:lnTo>
                  <a:cubicBezTo>
                    <a:pt x="4900" y="2720"/>
                    <a:pt x="4824" y="1424"/>
                    <a:pt x="5073" y="865"/>
                  </a:cubicBezTo>
                  <a:lnTo>
                    <a:pt x="2946" y="865"/>
                  </a:lnTo>
                  <a:cubicBezTo>
                    <a:pt x="2789" y="865"/>
                    <a:pt x="2640" y="782"/>
                    <a:pt x="2559" y="650"/>
                  </a:cubicBezTo>
                  <a:cubicBezTo>
                    <a:pt x="2414" y="419"/>
                    <a:pt x="2212" y="193"/>
                    <a:pt x="1964" y="42"/>
                  </a:cubicBezTo>
                  <a:cubicBezTo>
                    <a:pt x="1917" y="13"/>
                    <a:pt x="1867" y="1"/>
                    <a:pt x="1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2"/>
            <p:cNvSpPr/>
            <p:nvPr/>
          </p:nvSpPr>
          <p:spPr>
            <a:xfrm>
              <a:off x="1031618" y="5865458"/>
              <a:ext cx="14451" cy="23641"/>
            </a:xfrm>
            <a:custGeom>
              <a:rect b="b" l="l" r="r" t="t"/>
              <a:pathLst>
                <a:path extrusionOk="0" h="656" w="401">
                  <a:moveTo>
                    <a:pt x="201" y="0"/>
                  </a:moveTo>
                  <a:cubicBezTo>
                    <a:pt x="92" y="0"/>
                    <a:pt x="1" y="91"/>
                    <a:pt x="1" y="200"/>
                  </a:cubicBezTo>
                  <a:lnTo>
                    <a:pt x="1" y="455"/>
                  </a:lnTo>
                  <a:cubicBezTo>
                    <a:pt x="1" y="564"/>
                    <a:pt x="92" y="655"/>
                    <a:pt x="201" y="655"/>
                  </a:cubicBezTo>
                  <a:cubicBezTo>
                    <a:pt x="309" y="655"/>
                    <a:pt x="401" y="568"/>
                    <a:pt x="401" y="455"/>
                  </a:cubicBezTo>
                  <a:lnTo>
                    <a:pt x="401" y="200"/>
                  </a:lnTo>
                  <a:cubicBezTo>
                    <a:pt x="401" y="91"/>
                    <a:pt x="309" y="0"/>
                    <a:pt x="2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2"/>
            <p:cNvSpPr/>
            <p:nvPr/>
          </p:nvSpPr>
          <p:spPr>
            <a:xfrm>
              <a:off x="1104668" y="5865458"/>
              <a:ext cx="14379" cy="23641"/>
            </a:xfrm>
            <a:custGeom>
              <a:rect b="b" l="l" r="r" t="t"/>
              <a:pathLst>
                <a:path extrusionOk="0" h="656" w="399">
                  <a:moveTo>
                    <a:pt x="201" y="0"/>
                  </a:moveTo>
                  <a:cubicBezTo>
                    <a:pt x="90" y="0"/>
                    <a:pt x="1" y="91"/>
                    <a:pt x="1" y="200"/>
                  </a:cubicBezTo>
                  <a:lnTo>
                    <a:pt x="1" y="455"/>
                  </a:lnTo>
                  <a:cubicBezTo>
                    <a:pt x="1" y="564"/>
                    <a:pt x="90" y="655"/>
                    <a:pt x="201" y="655"/>
                  </a:cubicBezTo>
                  <a:cubicBezTo>
                    <a:pt x="311" y="655"/>
                    <a:pt x="398" y="568"/>
                    <a:pt x="398" y="455"/>
                  </a:cubicBezTo>
                  <a:lnTo>
                    <a:pt x="398" y="200"/>
                  </a:lnTo>
                  <a:cubicBezTo>
                    <a:pt x="398" y="91"/>
                    <a:pt x="309" y="0"/>
                    <a:pt x="2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7" name="Google Shape;2597;p42"/>
          <p:cNvGrpSpPr/>
          <p:nvPr/>
        </p:nvGrpSpPr>
        <p:grpSpPr>
          <a:xfrm>
            <a:off x="637778" y="4763286"/>
            <a:ext cx="490479" cy="469073"/>
            <a:chOff x="9387865" y="4717673"/>
            <a:chExt cx="490479" cy="469073"/>
          </a:xfrm>
        </p:grpSpPr>
        <p:sp>
          <p:nvSpPr>
            <p:cNvPr id="2598" name="Google Shape;2598;p42"/>
            <p:cNvSpPr/>
            <p:nvPr/>
          </p:nvSpPr>
          <p:spPr>
            <a:xfrm>
              <a:off x="9728788" y="5060001"/>
              <a:ext cx="105878" cy="124221"/>
            </a:xfrm>
            <a:custGeom>
              <a:rect b="b" l="l" r="r" t="t"/>
              <a:pathLst>
                <a:path extrusionOk="0" h="3447" w="2938">
                  <a:moveTo>
                    <a:pt x="1442" y="1"/>
                  </a:moveTo>
                  <a:cubicBezTo>
                    <a:pt x="646" y="1"/>
                    <a:pt x="0" y="649"/>
                    <a:pt x="0" y="1449"/>
                  </a:cubicBezTo>
                  <a:cubicBezTo>
                    <a:pt x="0" y="2057"/>
                    <a:pt x="747" y="2972"/>
                    <a:pt x="1457" y="3374"/>
                  </a:cubicBezTo>
                  <a:cubicBezTo>
                    <a:pt x="1545" y="3423"/>
                    <a:pt x="1640" y="3446"/>
                    <a:pt x="1733" y="3446"/>
                  </a:cubicBezTo>
                  <a:cubicBezTo>
                    <a:pt x="1943" y="3446"/>
                    <a:pt x="2143" y="3329"/>
                    <a:pt x="2233" y="3123"/>
                  </a:cubicBezTo>
                  <a:cubicBezTo>
                    <a:pt x="2488" y="2544"/>
                    <a:pt x="2937" y="2040"/>
                    <a:pt x="2897" y="1364"/>
                  </a:cubicBezTo>
                  <a:cubicBezTo>
                    <a:pt x="2854" y="633"/>
                    <a:pt x="2263" y="39"/>
                    <a:pt x="1525" y="3"/>
                  </a:cubicBezTo>
                  <a:cubicBezTo>
                    <a:pt x="1497" y="2"/>
                    <a:pt x="1470" y="1"/>
                    <a:pt x="1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2"/>
            <p:cNvSpPr/>
            <p:nvPr/>
          </p:nvSpPr>
          <p:spPr>
            <a:xfrm>
              <a:off x="9684245" y="5013584"/>
              <a:ext cx="109013" cy="109086"/>
            </a:xfrm>
            <a:custGeom>
              <a:rect b="b" l="l" r="r" t="t"/>
              <a:pathLst>
                <a:path extrusionOk="0" h="3027" w="3025">
                  <a:moveTo>
                    <a:pt x="1513" y="0"/>
                  </a:moveTo>
                  <a:cubicBezTo>
                    <a:pt x="677" y="0"/>
                    <a:pt x="1" y="679"/>
                    <a:pt x="1" y="1514"/>
                  </a:cubicBezTo>
                  <a:cubicBezTo>
                    <a:pt x="1" y="2348"/>
                    <a:pt x="677" y="3026"/>
                    <a:pt x="1513" y="3026"/>
                  </a:cubicBezTo>
                  <a:cubicBezTo>
                    <a:pt x="2348" y="3026"/>
                    <a:pt x="3025" y="2348"/>
                    <a:pt x="3025" y="1514"/>
                  </a:cubicBezTo>
                  <a:cubicBezTo>
                    <a:pt x="3025" y="679"/>
                    <a:pt x="2348" y="0"/>
                    <a:pt x="1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2"/>
            <p:cNvSpPr/>
            <p:nvPr/>
          </p:nvSpPr>
          <p:spPr>
            <a:xfrm>
              <a:off x="9387865" y="4900135"/>
              <a:ext cx="119212" cy="108869"/>
            </a:xfrm>
            <a:custGeom>
              <a:rect b="b" l="l" r="r" t="t"/>
              <a:pathLst>
                <a:path extrusionOk="0" h="3021" w="3308">
                  <a:moveTo>
                    <a:pt x="1655" y="1"/>
                  </a:moveTo>
                  <a:cubicBezTo>
                    <a:pt x="741" y="1"/>
                    <a:pt x="1" y="677"/>
                    <a:pt x="1" y="1511"/>
                  </a:cubicBezTo>
                  <a:cubicBezTo>
                    <a:pt x="1" y="2344"/>
                    <a:pt x="741" y="3021"/>
                    <a:pt x="1655" y="3021"/>
                  </a:cubicBezTo>
                  <a:cubicBezTo>
                    <a:pt x="2568" y="3021"/>
                    <a:pt x="3308" y="2344"/>
                    <a:pt x="3308" y="1511"/>
                  </a:cubicBezTo>
                  <a:cubicBezTo>
                    <a:pt x="3308" y="677"/>
                    <a:pt x="2568" y="1"/>
                    <a:pt x="1655" y="1"/>
                  </a:cubicBezTo>
                  <a:close/>
                </a:path>
              </a:pathLst>
            </a:custGeom>
            <a:solidFill>
              <a:srgbClr val="C78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2"/>
            <p:cNvSpPr/>
            <p:nvPr/>
          </p:nvSpPr>
          <p:spPr>
            <a:xfrm>
              <a:off x="9759132" y="4900135"/>
              <a:ext cx="119212" cy="108869"/>
            </a:xfrm>
            <a:custGeom>
              <a:rect b="b" l="l" r="r" t="t"/>
              <a:pathLst>
                <a:path extrusionOk="0" h="3021" w="3308">
                  <a:moveTo>
                    <a:pt x="1655" y="1"/>
                  </a:moveTo>
                  <a:cubicBezTo>
                    <a:pt x="740" y="1"/>
                    <a:pt x="0" y="677"/>
                    <a:pt x="0" y="1511"/>
                  </a:cubicBezTo>
                  <a:cubicBezTo>
                    <a:pt x="0" y="2344"/>
                    <a:pt x="740" y="3021"/>
                    <a:pt x="1655" y="3021"/>
                  </a:cubicBezTo>
                  <a:cubicBezTo>
                    <a:pt x="2567" y="3021"/>
                    <a:pt x="3307" y="2344"/>
                    <a:pt x="3307" y="1511"/>
                  </a:cubicBezTo>
                  <a:cubicBezTo>
                    <a:pt x="3307" y="677"/>
                    <a:pt x="2567" y="1"/>
                    <a:pt x="1655" y="1"/>
                  </a:cubicBezTo>
                  <a:close/>
                </a:path>
              </a:pathLst>
            </a:custGeom>
            <a:solidFill>
              <a:srgbClr val="C78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2"/>
            <p:cNvSpPr/>
            <p:nvPr/>
          </p:nvSpPr>
          <p:spPr>
            <a:xfrm>
              <a:off x="9513026" y="5093049"/>
              <a:ext cx="244298" cy="93697"/>
            </a:xfrm>
            <a:custGeom>
              <a:rect b="b" l="l" r="r" t="t"/>
              <a:pathLst>
                <a:path extrusionOk="0" h="2600" w="6779">
                  <a:moveTo>
                    <a:pt x="3331" y="1"/>
                  </a:moveTo>
                  <a:cubicBezTo>
                    <a:pt x="2444" y="1"/>
                    <a:pt x="1340" y="139"/>
                    <a:pt x="807" y="251"/>
                  </a:cubicBezTo>
                  <a:cubicBezTo>
                    <a:pt x="526" y="553"/>
                    <a:pt x="298" y="904"/>
                    <a:pt x="141" y="1291"/>
                  </a:cubicBezTo>
                  <a:cubicBezTo>
                    <a:pt x="1" y="1632"/>
                    <a:pt x="75" y="1991"/>
                    <a:pt x="279" y="2246"/>
                  </a:cubicBezTo>
                  <a:cubicBezTo>
                    <a:pt x="1234" y="2246"/>
                    <a:pt x="3371" y="2599"/>
                    <a:pt x="3371" y="2599"/>
                  </a:cubicBezTo>
                  <a:lnTo>
                    <a:pt x="5641" y="2599"/>
                  </a:lnTo>
                  <a:cubicBezTo>
                    <a:pt x="6317" y="2599"/>
                    <a:pt x="6778" y="1915"/>
                    <a:pt x="6521" y="1289"/>
                  </a:cubicBezTo>
                  <a:cubicBezTo>
                    <a:pt x="6364" y="909"/>
                    <a:pt x="6145" y="564"/>
                    <a:pt x="5870" y="269"/>
                  </a:cubicBezTo>
                  <a:cubicBezTo>
                    <a:pt x="5339" y="154"/>
                    <a:pt x="4216" y="1"/>
                    <a:pt x="33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2"/>
            <p:cNvSpPr/>
            <p:nvPr/>
          </p:nvSpPr>
          <p:spPr>
            <a:xfrm>
              <a:off x="9542073" y="5062488"/>
              <a:ext cx="140366" cy="57119"/>
            </a:xfrm>
            <a:custGeom>
              <a:rect b="b" l="l" r="r" t="t"/>
              <a:pathLst>
                <a:path extrusionOk="0" h="1585" w="3895">
                  <a:moveTo>
                    <a:pt x="2525" y="0"/>
                  </a:moveTo>
                  <a:cubicBezTo>
                    <a:pt x="1528" y="0"/>
                    <a:pt x="630" y="423"/>
                    <a:pt x="1" y="1099"/>
                  </a:cubicBezTo>
                  <a:cubicBezTo>
                    <a:pt x="779" y="1416"/>
                    <a:pt x="1638" y="1584"/>
                    <a:pt x="2525" y="1584"/>
                  </a:cubicBezTo>
                  <a:lnTo>
                    <a:pt x="3895" y="281"/>
                  </a:lnTo>
                  <a:cubicBezTo>
                    <a:pt x="3473" y="100"/>
                    <a:pt x="3012" y="0"/>
                    <a:pt x="25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2"/>
            <p:cNvSpPr/>
            <p:nvPr/>
          </p:nvSpPr>
          <p:spPr>
            <a:xfrm>
              <a:off x="9523153" y="5101121"/>
              <a:ext cx="201450" cy="85553"/>
            </a:xfrm>
            <a:custGeom>
              <a:rect b="b" l="l" r="r" t="t"/>
              <a:pathLst>
                <a:path extrusionOk="0" h="2374" w="5590">
                  <a:moveTo>
                    <a:pt x="5174" y="1"/>
                  </a:moveTo>
                  <a:cubicBezTo>
                    <a:pt x="4273" y="1"/>
                    <a:pt x="2883" y="287"/>
                    <a:pt x="2410" y="480"/>
                  </a:cubicBezTo>
                  <a:cubicBezTo>
                    <a:pt x="1638" y="1101"/>
                    <a:pt x="808" y="1629"/>
                    <a:pt x="0" y="2020"/>
                  </a:cubicBezTo>
                  <a:cubicBezTo>
                    <a:pt x="170" y="2233"/>
                    <a:pt x="434" y="2373"/>
                    <a:pt x="740" y="2373"/>
                  </a:cubicBezTo>
                  <a:lnTo>
                    <a:pt x="3090" y="2373"/>
                  </a:lnTo>
                  <a:cubicBezTo>
                    <a:pt x="3837" y="1822"/>
                    <a:pt x="4745" y="1048"/>
                    <a:pt x="5589" y="42"/>
                  </a:cubicBezTo>
                  <a:lnTo>
                    <a:pt x="5572" y="25"/>
                  </a:lnTo>
                  <a:cubicBezTo>
                    <a:pt x="5457" y="8"/>
                    <a:pt x="5322" y="1"/>
                    <a:pt x="5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2"/>
            <p:cNvSpPr/>
            <p:nvPr/>
          </p:nvSpPr>
          <p:spPr>
            <a:xfrm>
              <a:off x="9609897" y="5066380"/>
              <a:ext cx="114095" cy="53155"/>
            </a:xfrm>
            <a:custGeom>
              <a:rect b="b" l="l" r="r" t="t"/>
              <a:pathLst>
                <a:path extrusionOk="0" h="1475" w="3166">
                  <a:moveTo>
                    <a:pt x="1517" y="0"/>
                  </a:moveTo>
                  <a:cubicBezTo>
                    <a:pt x="1058" y="519"/>
                    <a:pt x="541" y="1006"/>
                    <a:pt x="1" y="1442"/>
                  </a:cubicBezTo>
                  <a:cubicBezTo>
                    <a:pt x="213" y="1466"/>
                    <a:pt x="428" y="1474"/>
                    <a:pt x="643" y="1474"/>
                  </a:cubicBezTo>
                  <a:cubicBezTo>
                    <a:pt x="1532" y="1474"/>
                    <a:pt x="2387" y="1306"/>
                    <a:pt x="3165" y="989"/>
                  </a:cubicBezTo>
                  <a:cubicBezTo>
                    <a:pt x="2727" y="519"/>
                    <a:pt x="2159" y="171"/>
                    <a:pt x="15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2"/>
            <p:cNvSpPr/>
            <p:nvPr/>
          </p:nvSpPr>
          <p:spPr>
            <a:xfrm>
              <a:off x="9447256" y="4768307"/>
              <a:ext cx="371583" cy="320626"/>
            </a:xfrm>
            <a:custGeom>
              <a:rect b="b" l="l" r="r" t="t"/>
              <a:pathLst>
                <a:path extrusionOk="0" h="8897" w="10311">
                  <a:moveTo>
                    <a:pt x="5156" y="1"/>
                  </a:moveTo>
                  <a:cubicBezTo>
                    <a:pt x="2308" y="1"/>
                    <a:pt x="1" y="1932"/>
                    <a:pt x="1" y="4433"/>
                  </a:cubicBezTo>
                  <a:cubicBezTo>
                    <a:pt x="1" y="6934"/>
                    <a:pt x="2308" y="8897"/>
                    <a:pt x="5156" y="8897"/>
                  </a:cubicBezTo>
                  <a:cubicBezTo>
                    <a:pt x="8004" y="8897"/>
                    <a:pt x="10311" y="6934"/>
                    <a:pt x="10311" y="4433"/>
                  </a:cubicBezTo>
                  <a:cubicBezTo>
                    <a:pt x="10311" y="1932"/>
                    <a:pt x="8004" y="1"/>
                    <a:pt x="5156" y="1"/>
                  </a:cubicBezTo>
                  <a:close/>
                </a:path>
              </a:pathLst>
            </a:custGeom>
            <a:solidFill>
              <a:srgbClr val="DA9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2"/>
            <p:cNvSpPr/>
            <p:nvPr/>
          </p:nvSpPr>
          <p:spPr>
            <a:xfrm>
              <a:off x="9439977" y="4717673"/>
              <a:ext cx="417747" cy="191395"/>
            </a:xfrm>
            <a:custGeom>
              <a:rect b="b" l="l" r="r" t="t"/>
              <a:pathLst>
                <a:path extrusionOk="0" h="5311" w="11592">
                  <a:moveTo>
                    <a:pt x="3866" y="1"/>
                  </a:moveTo>
                  <a:cubicBezTo>
                    <a:pt x="3186" y="1"/>
                    <a:pt x="2564" y="158"/>
                    <a:pt x="2008" y="423"/>
                  </a:cubicBezTo>
                  <a:cubicBezTo>
                    <a:pt x="1" y="1921"/>
                    <a:pt x="240" y="5192"/>
                    <a:pt x="3571" y="5192"/>
                  </a:cubicBezTo>
                  <a:cubicBezTo>
                    <a:pt x="3645" y="5192"/>
                    <a:pt x="3720" y="5190"/>
                    <a:pt x="3797" y="5187"/>
                  </a:cubicBezTo>
                  <a:cubicBezTo>
                    <a:pt x="4858" y="4894"/>
                    <a:pt x="5796" y="4479"/>
                    <a:pt x="6338" y="4147"/>
                  </a:cubicBezTo>
                  <a:cubicBezTo>
                    <a:pt x="6443" y="4083"/>
                    <a:pt x="6560" y="4052"/>
                    <a:pt x="6675" y="4052"/>
                  </a:cubicBezTo>
                  <a:cubicBezTo>
                    <a:pt x="6841" y="4052"/>
                    <a:pt x="7004" y="4116"/>
                    <a:pt x="7125" y="4241"/>
                  </a:cubicBezTo>
                  <a:cubicBezTo>
                    <a:pt x="7649" y="4778"/>
                    <a:pt x="8713" y="5310"/>
                    <a:pt x="9844" y="5310"/>
                  </a:cubicBezTo>
                  <a:cubicBezTo>
                    <a:pt x="10239" y="5310"/>
                    <a:pt x="10641" y="5245"/>
                    <a:pt x="11032" y="5094"/>
                  </a:cubicBezTo>
                  <a:cubicBezTo>
                    <a:pt x="11379" y="4955"/>
                    <a:pt x="11591" y="4596"/>
                    <a:pt x="11536" y="4224"/>
                  </a:cubicBezTo>
                  <a:cubicBezTo>
                    <a:pt x="11343" y="2923"/>
                    <a:pt x="10502" y="1617"/>
                    <a:pt x="8862" y="1617"/>
                  </a:cubicBezTo>
                  <a:cubicBezTo>
                    <a:pt x="8679" y="1617"/>
                    <a:pt x="8485" y="1633"/>
                    <a:pt x="8282" y="1667"/>
                  </a:cubicBezTo>
                  <a:cubicBezTo>
                    <a:pt x="8240" y="1675"/>
                    <a:pt x="8198" y="1678"/>
                    <a:pt x="8156" y="1678"/>
                  </a:cubicBezTo>
                  <a:cubicBezTo>
                    <a:pt x="7984" y="1678"/>
                    <a:pt x="7815" y="1620"/>
                    <a:pt x="7678" y="1512"/>
                  </a:cubicBezTo>
                  <a:cubicBezTo>
                    <a:pt x="6275" y="431"/>
                    <a:pt x="4991" y="1"/>
                    <a:pt x="3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2"/>
            <p:cNvSpPr/>
            <p:nvPr/>
          </p:nvSpPr>
          <p:spPr>
            <a:xfrm>
              <a:off x="9404587" y="4732917"/>
              <a:ext cx="172079" cy="184980"/>
            </a:xfrm>
            <a:custGeom>
              <a:rect b="b" l="l" r="r" t="t"/>
              <a:pathLst>
                <a:path extrusionOk="0" h="5133" w="4775">
                  <a:moveTo>
                    <a:pt x="2988" y="0"/>
                  </a:moveTo>
                  <a:lnTo>
                    <a:pt x="2988" y="0"/>
                  </a:lnTo>
                  <a:cubicBezTo>
                    <a:pt x="1347" y="787"/>
                    <a:pt x="292" y="2523"/>
                    <a:pt x="58" y="3947"/>
                  </a:cubicBezTo>
                  <a:cubicBezTo>
                    <a:pt x="0" y="4311"/>
                    <a:pt x="196" y="4673"/>
                    <a:pt x="536" y="4817"/>
                  </a:cubicBezTo>
                  <a:cubicBezTo>
                    <a:pt x="1067" y="5041"/>
                    <a:pt x="1677" y="5133"/>
                    <a:pt x="2313" y="5133"/>
                  </a:cubicBezTo>
                  <a:cubicBezTo>
                    <a:pt x="3128" y="5133"/>
                    <a:pt x="3986" y="4982"/>
                    <a:pt x="4775" y="4764"/>
                  </a:cubicBezTo>
                  <a:cubicBezTo>
                    <a:pt x="1680" y="4294"/>
                    <a:pt x="2095" y="1291"/>
                    <a:pt x="2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2"/>
            <p:cNvSpPr/>
            <p:nvPr/>
          </p:nvSpPr>
          <p:spPr>
            <a:xfrm>
              <a:off x="9514108" y="4818400"/>
              <a:ext cx="125266" cy="49588"/>
            </a:xfrm>
            <a:custGeom>
              <a:rect b="b" l="l" r="r" t="t"/>
              <a:pathLst>
                <a:path extrusionOk="0" h="1376" w="3476">
                  <a:moveTo>
                    <a:pt x="3250" y="1"/>
                  </a:moveTo>
                  <a:cubicBezTo>
                    <a:pt x="3222" y="1"/>
                    <a:pt x="3194" y="6"/>
                    <a:pt x="3167" y="19"/>
                  </a:cubicBezTo>
                  <a:cubicBezTo>
                    <a:pt x="2663" y="244"/>
                    <a:pt x="1098" y="738"/>
                    <a:pt x="168" y="982"/>
                  </a:cubicBezTo>
                  <a:cubicBezTo>
                    <a:pt x="62" y="1012"/>
                    <a:pt x="0" y="1120"/>
                    <a:pt x="28" y="1227"/>
                  </a:cubicBezTo>
                  <a:cubicBezTo>
                    <a:pt x="49" y="1318"/>
                    <a:pt x="132" y="1376"/>
                    <a:pt x="219" y="1376"/>
                  </a:cubicBezTo>
                  <a:cubicBezTo>
                    <a:pt x="236" y="1376"/>
                    <a:pt x="251" y="1373"/>
                    <a:pt x="270" y="1369"/>
                  </a:cubicBezTo>
                  <a:cubicBezTo>
                    <a:pt x="1219" y="1116"/>
                    <a:pt x="2795" y="621"/>
                    <a:pt x="3331" y="382"/>
                  </a:cubicBezTo>
                  <a:cubicBezTo>
                    <a:pt x="3431" y="338"/>
                    <a:pt x="3475" y="221"/>
                    <a:pt x="3431" y="119"/>
                  </a:cubicBezTo>
                  <a:cubicBezTo>
                    <a:pt x="3398" y="45"/>
                    <a:pt x="3326" y="1"/>
                    <a:pt x="32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2"/>
            <p:cNvSpPr/>
            <p:nvPr/>
          </p:nvSpPr>
          <p:spPr>
            <a:xfrm>
              <a:off x="9514720" y="4760198"/>
              <a:ext cx="80436" cy="35137"/>
            </a:xfrm>
            <a:custGeom>
              <a:rect b="b" l="l" r="r" t="t"/>
              <a:pathLst>
                <a:path extrusionOk="0" h="975" w="2232">
                  <a:moveTo>
                    <a:pt x="2031" y="0"/>
                  </a:moveTo>
                  <a:cubicBezTo>
                    <a:pt x="1434" y="0"/>
                    <a:pt x="774" y="209"/>
                    <a:pt x="126" y="604"/>
                  </a:cubicBezTo>
                  <a:cubicBezTo>
                    <a:pt x="32" y="660"/>
                    <a:pt x="0" y="785"/>
                    <a:pt x="60" y="879"/>
                  </a:cubicBezTo>
                  <a:cubicBezTo>
                    <a:pt x="96" y="938"/>
                    <a:pt x="164" y="974"/>
                    <a:pt x="230" y="974"/>
                  </a:cubicBezTo>
                  <a:cubicBezTo>
                    <a:pt x="264" y="974"/>
                    <a:pt x="302" y="964"/>
                    <a:pt x="334" y="945"/>
                  </a:cubicBezTo>
                  <a:cubicBezTo>
                    <a:pt x="921" y="587"/>
                    <a:pt x="1508" y="400"/>
                    <a:pt x="2031" y="400"/>
                  </a:cubicBezTo>
                  <a:cubicBezTo>
                    <a:pt x="2142" y="400"/>
                    <a:pt x="2231" y="309"/>
                    <a:pt x="2231" y="200"/>
                  </a:cubicBezTo>
                  <a:cubicBezTo>
                    <a:pt x="2231" y="92"/>
                    <a:pt x="2142" y="0"/>
                    <a:pt x="20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2"/>
            <p:cNvSpPr/>
            <p:nvPr/>
          </p:nvSpPr>
          <p:spPr>
            <a:xfrm>
              <a:off x="9526072" y="4959022"/>
              <a:ext cx="57804" cy="46020"/>
            </a:xfrm>
            <a:custGeom>
              <a:rect b="b" l="l" r="r" t="t"/>
              <a:pathLst>
                <a:path extrusionOk="0" h="1277" w="1604">
                  <a:moveTo>
                    <a:pt x="799" y="0"/>
                  </a:moveTo>
                  <a:cubicBezTo>
                    <a:pt x="359" y="0"/>
                    <a:pt x="2" y="284"/>
                    <a:pt x="2" y="636"/>
                  </a:cubicBezTo>
                  <a:cubicBezTo>
                    <a:pt x="0" y="987"/>
                    <a:pt x="357" y="1274"/>
                    <a:pt x="800" y="1276"/>
                  </a:cubicBezTo>
                  <a:cubicBezTo>
                    <a:pt x="1242" y="1276"/>
                    <a:pt x="1601" y="993"/>
                    <a:pt x="1601" y="640"/>
                  </a:cubicBezTo>
                  <a:cubicBezTo>
                    <a:pt x="1604" y="287"/>
                    <a:pt x="1246" y="0"/>
                    <a:pt x="804" y="0"/>
                  </a:cubicBezTo>
                  <a:cubicBezTo>
                    <a:pt x="802" y="0"/>
                    <a:pt x="801"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2"/>
            <p:cNvSpPr/>
            <p:nvPr/>
          </p:nvSpPr>
          <p:spPr>
            <a:xfrm>
              <a:off x="9682407" y="4959527"/>
              <a:ext cx="57660" cy="46020"/>
            </a:xfrm>
            <a:custGeom>
              <a:rect b="b" l="l" r="r" t="t"/>
              <a:pathLst>
                <a:path extrusionOk="0" h="1277" w="1600">
                  <a:moveTo>
                    <a:pt x="802" y="1"/>
                  </a:moveTo>
                  <a:cubicBezTo>
                    <a:pt x="362" y="1"/>
                    <a:pt x="1" y="286"/>
                    <a:pt x="1" y="637"/>
                  </a:cubicBezTo>
                  <a:cubicBezTo>
                    <a:pt x="1" y="988"/>
                    <a:pt x="356" y="1275"/>
                    <a:pt x="798" y="1277"/>
                  </a:cubicBezTo>
                  <a:cubicBezTo>
                    <a:pt x="800" y="1277"/>
                    <a:pt x="801" y="1277"/>
                    <a:pt x="803" y="1277"/>
                  </a:cubicBezTo>
                  <a:cubicBezTo>
                    <a:pt x="1241" y="1277"/>
                    <a:pt x="1598" y="995"/>
                    <a:pt x="1600" y="641"/>
                  </a:cubicBezTo>
                  <a:cubicBezTo>
                    <a:pt x="1600" y="292"/>
                    <a:pt x="1245" y="3"/>
                    <a:pt x="8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2"/>
            <p:cNvSpPr/>
            <p:nvPr/>
          </p:nvSpPr>
          <p:spPr>
            <a:xfrm>
              <a:off x="9609970" y="4948967"/>
              <a:ext cx="46488" cy="41659"/>
            </a:xfrm>
            <a:custGeom>
              <a:rect b="b" l="l" r="r" t="t"/>
              <a:pathLst>
                <a:path extrusionOk="0" h="1156" w="1290">
                  <a:moveTo>
                    <a:pt x="600" y="0"/>
                  </a:moveTo>
                  <a:cubicBezTo>
                    <a:pt x="266" y="0"/>
                    <a:pt x="1" y="52"/>
                    <a:pt x="1" y="432"/>
                  </a:cubicBezTo>
                  <a:cubicBezTo>
                    <a:pt x="1" y="832"/>
                    <a:pt x="288" y="1155"/>
                    <a:pt x="643" y="1155"/>
                  </a:cubicBezTo>
                  <a:cubicBezTo>
                    <a:pt x="646" y="1155"/>
                    <a:pt x="650" y="1155"/>
                    <a:pt x="653" y="1155"/>
                  </a:cubicBezTo>
                  <a:cubicBezTo>
                    <a:pt x="1004" y="1155"/>
                    <a:pt x="1287" y="832"/>
                    <a:pt x="1290" y="439"/>
                  </a:cubicBezTo>
                  <a:cubicBezTo>
                    <a:pt x="1290" y="39"/>
                    <a:pt x="1002" y="3"/>
                    <a:pt x="645" y="0"/>
                  </a:cubicBezTo>
                  <a:cubicBezTo>
                    <a:pt x="630" y="0"/>
                    <a:pt x="615" y="0"/>
                    <a:pt x="6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2"/>
            <p:cNvSpPr/>
            <p:nvPr/>
          </p:nvSpPr>
          <p:spPr>
            <a:xfrm>
              <a:off x="9550975" y="4936318"/>
              <a:ext cx="41876" cy="28073"/>
            </a:xfrm>
            <a:custGeom>
              <a:rect b="b" l="l" r="r" t="t"/>
              <a:pathLst>
                <a:path extrusionOk="0" h="779" w="1162">
                  <a:moveTo>
                    <a:pt x="579" y="1"/>
                  </a:moveTo>
                  <a:cubicBezTo>
                    <a:pt x="260" y="1"/>
                    <a:pt x="0" y="260"/>
                    <a:pt x="0" y="579"/>
                  </a:cubicBezTo>
                  <a:cubicBezTo>
                    <a:pt x="0" y="687"/>
                    <a:pt x="90" y="779"/>
                    <a:pt x="200" y="779"/>
                  </a:cubicBezTo>
                  <a:cubicBezTo>
                    <a:pt x="309" y="779"/>
                    <a:pt x="398" y="687"/>
                    <a:pt x="398" y="579"/>
                  </a:cubicBezTo>
                  <a:cubicBezTo>
                    <a:pt x="398" y="479"/>
                    <a:pt x="479" y="398"/>
                    <a:pt x="579" y="398"/>
                  </a:cubicBezTo>
                  <a:cubicBezTo>
                    <a:pt x="628" y="398"/>
                    <a:pt x="672" y="417"/>
                    <a:pt x="706" y="451"/>
                  </a:cubicBezTo>
                  <a:cubicBezTo>
                    <a:pt x="740" y="485"/>
                    <a:pt x="760" y="532"/>
                    <a:pt x="760" y="579"/>
                  </a:cubicBezTo>
                  <a:cubicBezTo>
                    <a:pt x="760" y="687"/>
                    <a:pt x="847" y="779"/>
                    <a:pt x="959" y="779"/>
                  </a:cubicBezTo>
                  <a:cubicBezTo>
                    <a:pt x="1072" y="779"/>
                    <a:pt x="1159" y="692"/>
                    <a:pt x="1159" y="581"/>
                  </a:cubicBezTo>
                  <a:cubicBezTo>
                    <a:pt x="1161" y="426"/>
                    <a:pt x="1100" y="279"/>
                    <a:pt x="991" y="171"/>
                  </a:cubicBezTo>
                  <a:cubicBezTo>
                    <a:pt x="883" y="60"/>
                    <a:pt x="736" y="1"/>
                    <a:pt x="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2"/>
            <p:cNvSpPr/>
            <p:nvPr/>
          </p:nvSpPr>
          <p:spPr>
            <a:xfrm>
              <a:off x="9673685" y="4936786"/>
              <a:ext cx="41876" cy="28001"/>
            </a:xfrm>
            <a:custGeom>
              <a:rect b="b" l="l" r="r" t="t"/>
              <a:pathLst>
                <a:path extrusionOk="0" h="777" w="1162">
                  <a:moveTo>
                    <a:pt x="568" y="0"/>
                  </a:moveTo>
                  <a:cubicBezTo>
                    <a:pt x="416" y="0"/>
                    <a:pt x="275" y="61"/>
                    <a:pt x="170" y="168"/>
                  </a:cubicBezTo>
                  <a:cubicBezTo>
                    <a:pt x="62" y="277"/>
                    <a:pt x="0" y="421"/>
                    <a:pt x="0" y="577"/>
                  </a:cubicBezTo>
                  <a:cubicBezTo>
                    <a:pt x="0" y="685"/>
                    <a:pt x="92" y="777"/>
                    <a:pt x="200" y="777"/>
                  </a:cubicBezTo>
                  <a:cubicBezTo>
                    <a:pt x="308" y="777"/>
                    <a:pt x="400" y="685"/>
                    <a:pt x="400" y="577"/>
                  </a:cubicBezTo>
                  <a:cubicBezTo>
                    <a:pt x="400" y="528"/>
                    <a:pt x="417" y="483"/>
                    <a:pt x="453" y="449"/>
                  </a:cubicBezTo>
                  <a:cubicBezTo>
                    <a:pt x="487" y="415"/>
                    <a:pt x="532" y="396"/>
                    <a:pt x="581" y="396"/>
                  </a:cubicBezTo>
                  <a:cubicBezTo>
                    <a:pt x="627" y="396"/>
                    <a:pt x="672" y="415"/>
                    <a:pt x="708" y="449"/>
                  </a:cubicBezTo>
                  <a:cubicBezTo>
                    <a:pt x="742" y="483"/>
                    <a:pt x="761" y="528"/>
                    <a:pt x="761" y="577"/>
                  </a:cubicBezTo>
                  <a:cubicBezTo>
                    <a:pt x="761" y="685"/>
                    <a:pt x="849" y="777"/>
                    <a:pt x="959" y="777"/>
                  </a:cubicBezTo>
                  <a:cubicBezTo>
                    <a:pt x="1070" y="777"/>
                    <a:pt x="1159" y="689"/>
                    <a:pt x="1159" y="581"/>
                  </a:cubicBezTo>
                  <a:cubicBezTo>
                    <a:pt x="1161" y="426"/>
                    <a:pt x="1102" y="279"/>
                    <a:pt x="991" y="170"/>
                  </a:cubicBezTo>
                  <a:cubicBezTo>
                    <a:pt x="883" y="62"/>
                    <a:pt x="736" y="0"/>
                    <a:pt x="583" y="0"/>
                  </a:cubicBezTo>
                  <a:cubicBezTo>
                    <a:pt x="578" y="0"/>
                    <a:pt x="573" y="0"/>
                    <a:pt x="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6" name="Google Shape;2616;p42"/>
          <p:cNvGrpSpPr/>
          <p:nvPr/>
        </p:nvGrpSpPr>
        <p:grpSpPr>
          <a:xfrm>
            <a:off x="632730" y="2103301"/>
            <a:ext cx="500598" cy="490548"/>
            <a:chOff x="3677517" y="4706826"/>
            <a:chExt cx="500598" cy="490548"/>
          </a:xfrm>
        </p:grpSpPr>
        <p:sp>
          <p:nvSpPr>
            <p:cNvPr id="2617" name="Google Shape;2617;p42"/>
            <p:cNvSpPr/>
            <p:nvPr/>
          </p:nvSpPr>
          <p:spPr>
            <a:xfrm>
              <a:off x="3677517" y="4953724"/>
              <a:ext cx="248839" cy="243650"/>
            </a:xfrm>
            <a:custGeom>
              <a:rect b="b" l="l" r="r" t="t"/>
              <a:pathLst>
                <a:path extrusionOk="0" h="6761" w="6905">
                  <a:moveTo>
                    <a:pt x="2980" y="0"/>
                  </a:moveTo>
                  <a:lnTo>
                    <a:pt x="409" y="3671"/>
                  </a:lnTo>
                  <a:cubicBezTo>
                    <a:pt x="1" y="4256"/>
                    <a:pt x="69" y="5049"/>
                    <a:pt x="575" y="5553"/>
                  </a:cubicBezTo>
                  <a:lnTo>
                    <a:pt x="1351" y="6329"/>
                  </a:lnTo>
                  <a:cubicBezTo>
                    <a:pt x="1636" y="6615"/>
                    <a:pt x="2012" y="6761"/>
                    <a:pt x="2390" y="6761"/>
                  </a:cubicBezTo>
                  <a:cubicBezTo>
                    <a:pt x="2684" y="6761"/>
                    <a:pt x="2978" y="6673"/>
                    <a:pt x="3233" y="6495"/>
                  </a:cubicBezTo>
                  <a:lnTo>
                    <a:pt x="6904" y="3924"/>
                  </a:lnTo>
                  <a:lnTo>
                    <a:pt x="29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2"/>
            <p:cNvSpPr/>
            <p:nvPr/>
          </p:nvSpPr>
          <p:spPr>
            <a:xfrm>
              <a:off x="3730025" y="4706826"/>
              <a:ext cx="448090" cy="438324"/>
            </a:xfrm>
            <a:custGeom>
              <a:rect b="b" l="l" r="r" t="t"/>
              <a:pathLst>
                <a:path extrusionOk="0" h="12163" w="12434">
                  <a:moveTo>
                    <a:pt x="8034" y="1"/>
                  </a:moveTo>
                  <a:cubicBezTo>
                    <a:pt x="7679" y="1"/>
                    <a:pt x="7324" y="136"/>
                    <a:pt x="7053" y="407"/>
                  </a:cubicBezTo>
                  <a:lnTo>
                    <a:pt x="6921" y="541"/>
                  </a:lnTo>
                  <a:lnTo>
                    <a:pt x="4205" y="4072"/>
                  </a:lnTo>
                  <a:lnTo>
                    <a:pt x="675" y="6785"/>
                  </a:lnTo>
                  <a:lnTo>
                    <a:pt x="543" y="6917"/>
                  </a:lnTo>
                  <a:cubicBezTo>
                    <a:pt x="1" y="7460"/>
                    <a:pt x="1" y="8338"/>
                    <a:pt x="543" y="8880"/>
                  </a:cubicBezTo>
                  <a:lnTo>
                    <a:pt x="3418" y="11755"/>
                  </a:lnTo>
                  <a:cubicBezTo>
                    <a:pt x="3689" y="12027"/>
                    <a:pt x="4045" y="12162"/>
                    <a:pt x="4400" y="12162"/>
                  </a:cubicBezTo>
                  <a:cubicBezTo>
                    <a:pt x="4755" y="12162"/>
                    <a:pt x="5110" y="12027"/>
                    <a:pt x="5381" y="11755"/>
                  </a:cubicBezTo>
                  <a:lnTo>
                    <a:pt x="5513" y="11624"/>
                  </a:lnTo>
                  <a:lnTo>
                    <a:pt x="8229" y="8093"/>
                  </a:lnTo>
                  <a:lnTo>
                    <a:pt x="11759" y="5380"/>
                  </a:lnTo>
                  <a:lnTo>
                    <a:pt x="11891" y="5246"/>
                  </a:lnTo>
                  <a:cubicBezTo>
                    <a:pt x="12433" y="4703"/>
                    <a:pt x="12433" y="3827"/>
                    <a:pt x="11891" y="3285"/>
                  </a:cubicBezTo>
                  <a:lnTo>
                    <a:pt x="9016" y="407"/>
                  </a:lnTo>
                  <a:cubicBezTo>
                    <a:pt x="8744" y="136"/>
                    <a:pt x="8389" y="1"/>
                    <a:pt x="80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2"/>
            <p:cNvSpPr/>
            <p:nvPr/>
          </p:nvSpPr>
          <p:spPr>
            <a:xfrm>
              <a:off x="3730025" y="4871701"/>
              <a:ext cx="250821" cy="273453"/>
            </a:xfrm>
            <a:custGeom>
              <a:rect b="b" l="l" r="r" t="t"/>
              <a:pathLst>
                <a:path extrusionOk="0" h="7588" w="6960">
                  <a:moveTo>
                    <a:pt x="3546" y="1"/>
                  </a:moveTo>
                  <a:lnTo>
                    <a:pt x="675" y="2210"/>
                  </a:lnTo>
                  <a:lnTo>
                    <a:pt x="543" y="2342"/>
                  </a:lnTo>
                  <a:cubicBezTo>
                    <a:pt x="1" y="2885"/>
                    <a:pt x="1" y="3763"/>
                    <a:pt x="543" y="4305"/>
                  </a:cubicBezTo>
                  <a:lnTo>
                    <a:pt x="3418" y="7180"/>
                  </a:lnTo>
                  <a:cubicBezTo>
                    <a:pt x="3689" y="7452"/>
                    <a:pt x="4045" y="7587"/>
                    <a:pt x="4400" y="7587"/>
                  </a:cubicBezTo>
                  <a:cubicBezTo>
                    <a:pt x="4755" y="7587"/>
                    <a:pt x="5110" y="7452"/>
                    <a:pt x="5381" y="7180"/>
                  </a:cubicBezTo>
                  <a:lnTo>
                    <a:pt x="5513" y="7049"/>
                  </a:lnTo>
                  <a:lnTo>
                    <a:pt x="6959" y="5169"/>
                  </a:lnTo>
                  <a:cubicBezTo>
                    <a:pt x="4365" y="4254"/>
                    <a:pt x="3405" y="2200"/>
                    <a:pt x="35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2"/>
            <p:cNvSpPr/>
            <p:nvPr/>
          </p:nvSpPr>
          <p:spPr>
            <a:xfrm>
              <a:off x="3804913" y="4726178"/>
              <a:ext cx="348915" cy="336266"/>
            </a:xfrm>
            <a:custGeom>
              <a:rect b="b" l="l" r="r" t="t"/>
              <a:pathLst>
                <a:path extrusionOk="0" h="9331" w="9682">
                  <a:moveTo>
                    <a:pt x="4843" y="0"/>
                  </a:moveTo>
                  <a:lnTo>
                    <a:pt x="1559" y="3284"/>
                  </a:lnTo>
                  <a:cubicBezTo>
                    <a:pt x="0" y="5813"/>
                    <a:pt x="1912" y="9331"/>
                    <a:pt x="4824" y="9331"/>
                  </a:cubicBezTo>
                  <a:cubicBezTo>
                    <a:pt x="4950" y="9331"/>
                    <a:pt x="5079" y="9324"/>
                    <a:pt x="5209" y="9311"/>
                  </a:cubicBezTo>
                  <a:lnTo>
                    <a:pt x="9681" y="4838"/>
                  </a:lnTo>
                  <a:lnTo>
                    <a:pt x="48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2"/>
            <p:cNvSpPr/>
            <p:nvPr/>
          </p:nvSpPr>
          <p:spPr>
            <a:xfrm>
              <a:off x="3754315" y="4844564"/>
              <a:ext cx="238316" cy="281165"/>
            </a:xfrm>
            <a:custGeom>
              <a:rect b="b" l="l" r="r" t="t"/>
              <a:pathLst>
                <a:path extrusionOk="0" h="7802" w="6613">
                  <a:moveTo>
                    <a:pt x="2963" y="1"/>
                  </a:moveTo>
                  <a:lnTo>
                    <a:pt x="1" y="2963"/>
                  </a:lnTo>
                  <a:lnTo>
                    <a:pt x="4839" y="7802"/>
                  </a:lnTo>
                  <a:lnTo>
                    <a:pt x="6613" y="6026"/>
                  </a:lnTo>
                  <a:cubicBezTo>
                    <a:pt x="3463" y="5082"/>
                    <a:pt x="2519" y="2561"/>
                    <a:pt x="2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2"/>
            <p:cNvSpPr/>
            <p:nvPr/>
          </p:nvSpPr>
          <p:spPr>
            <a:xfrm>
              <a:off x="3930146" y="4909433"/>
              <a:ext cx="117302" cy="102779"/>
            </a:xfrm>
            <a:custGeom>
              <a:rect b="b" l="l" r="r" t="t"/>
              <a:pathLst>
                <a:path extrusionOk="0" h="2852" w="3255">
                  <a:moveTo>
                    <a:pt x="2424" y="1"/>
                  </a:moveTo>
                  <a:cubicBezTo>
                    <a:pt x="2001" y="1"/>
                    <a:pt x="1439" y="275"/>
                    <a:pt x="957" y="757"/>
                  </a:cubicBezTo>
                  <a:cubicBezTo>
                    <a:pt x="264" y="1450"/>
                    <a:pt x="0" y="2314"/>
                    <a:pt x="368" y="2684"/>
                  </a:cubicBezTo>
                  <a:cubicBezTo>
                    <a:pt x="482" y="2798"/>
                    <a:pt x="642" y="2851"/>
                    <a:pt x="829" y="2851"/>
                  </a:cubicBezTo>
                  <a:cubicBezTo>
                    <a:pt x="1252" y="2851"/>
                    <a:pt x="1815" y="2577"/>
                    <a:pt x="2295" y="2095"/>
                  </a:cubicBezTo>
                  <a:cubicBezTo>
                    <a:pt x="2991" y="1402"/>
                    <a:pt x="3254" y="538"/>
                    <a:pt x="2884" y="168"/>
                  </a:cubicBezTo>
                  <a:cubicBezTo>
                    <a:pt x="2771" y="54"/>
                    <a:pt x="2611" y="1"/>
                    <a:pt x="24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2"/>
            <p:cNvSpPr/>
            <p:nvPr/>
          </p:nvSpPr>
          <p:spPr>
            <a:xfrm>
              <a:off x="3853493" y="4911343"/>
              <a:ext cx="38272" cy="37659"/>
            </a:xfrm>
            <a:custGeom>
              <a:rect b="b" l="l" r="r" t="t"/>
              <a:pathLst>
                <a:path extrusionOk="0" h="1045" w="1062">
                  <a:moveTo>
                    <a:pt x="577" y="0"/>
                  </a:moveTo>
                  <a:cubicBezTo>
                    <a:pt x="424" y="0"/>
                    <a:pt x="279" y="62"/>
                    <a:pt x="171" y="170"/>
                  </a:cubicBezTo>
                  <a:cubicBezTo>
                    <a:pt x="62" y="281"/>
                    <a:pt x="1" y="423"/>
                    <a:pt x="1" y="579"/>
                  </a:cubicBezTo>
                  <a:cubicBezTo>
                    <a:pt x="1" y="732"/>
                    <a:pt x="62" y="876"/>
                    <a:pt x="171" y="985"/>
                  </a:cubicBezTo>
                  <a:cubicBezTo>
                    <a:pt x="211" y="1025"/>
                    <a:pt x="262" y="1044"/>
                    <a:pt x="311" y="1044"/>
                  </a:cubicBezTo>
                  <a:cubicBezTo>
                    <a:pt x="362" y="1044"/>
                    <a:pt x="413" y="1023"/>
                    <a:pt x="454" y="985"/>
                  </a:cubicBezTo>
                  <a:cubicBezTo>
                    <a:pt x="530" y="908"/>
                    <a:pt x="530" y="781"/>
                    <a:pt x="454" y="702"/>
                  </a:cubicBezTo>
                  <a:cubicBezTo>
                    <a:pt x="418" y="670"/>
                    <a:pt x="401" y="625"/>
                    <a:pt x="401" y="579"/>
                  </a:cubicBezTo>
                  <a:cubicBezTo>
                    <a:pt x="401" y="530"/>
                    <a:pt x="418" y="487"/>
                    <a:pt x="454" y="453"/>
                  </a:cubicBezTo>
                  <a:cubicBezTo>
                    <a:pt x="486" y="419"/>
                    <a:pt x="530" y="400"/>
                    <a:pt x="577" y="400"/>
                  </a:cubicBezTo>
                  <a:cubicBezTo>
                    <a:pt x="626" y="400"/>
                    <a:pt x="669" y="419"/>
                    <a:pt x="703" y="453"/>
                  </a:cubicBezTo>
                  <a:cubicBezTo>
                    <a:pt x="741" y="491"/>
                    <a:pt x="792" y="511"/>
                    <a:pt x="843" y="511"/>
                  </a:cubicBezTo>
                  <a:cubicBezTo>
                    <a:pt x="894" y="511"/>
                    <a:pt x="946" y="491"/>
                    <a:pt x="985" y="453"/>
                  </a:cubicBezTo>
                  <a:cubicBezTo>
                    <a:pt x="1062" y="377"/>
                    <a:pt x="1062" y="249"/>
                    <a:pt x="985" y="170"/>
                  </a:cubicBezTo>
                  <a:cubicBezTo>
                    <a:pt x="875" y="62"/>
                    <a:pt x="732" y="0"/>
                    <a:pt x="577" y="0"/>
                  </a:cubicBezTo>
                  <a:close/>
                </a:path>
              </a:pathLst>
            </a:custGeom>
            <a:solidFill>
              <a:srgbClr val="4254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2"/>
            <p:cNvSpPr/>
            <p:nvPr/>
          </p:nvSpPr>
          <p:spPr>
            <a:xfrm>
              <a:off x="3937354" y="4825356"/>
              <a:ext cx="40254" cy="37659"/>
            </a:xfrm>
            <a:custGeom>
              <a:rect b="b" l="l" r="r" t="t"/>
              <a:pathLst>
                <a:path extrusionOk="0" h="1045" w="1117">
                  <a:moveTo>
                    <a:pt x="632" y="0"/>
                  </a:moveTo>
                  <a:cubicBezTo>
                    <a:pt x="479" y="0"/>
                    <a:pt x="334" y="62"/>
                    <a:pt x="226" y="170"/>
                  </a:cubicBezTo>
                  <a:cubicBezTo>
                    <a:pt x="0" y="396"/>
                    <a:pt x="0" y="761"/>
                    <a:pt x="226" y="987"/>
                  </a:cubicBezTo>
                  <a:cubicBezTo>
                    <a:pt x="266" y="1027"/>
                    <a:pt x="317" y="1044"/>
                    <a:pt x="366" y="1044"/>
                  </a:cubicBezTo>
                  <a:cubicBezTo>
                    <a:pt x="417" y="1044"/>
                    <a:pt x="470" y="1027"/>
                    <a:pt x="509" y="985"/>
                  </a:cubicBezTo>
                  <a:cubicBezTo>
                    <a:pt x="585" y="906"/>
                    <a:pt x="585" y="778"/>
                    <a:pt x="509" y="702"/>
                  </a:cubicBezTo>
                  <a:cubicBezTo>
                    <a:pt x="438" y="634"/>
                    <a:pt x="438" y="521"/>
                    <a:pt x="509" y="453"/>
                  </a:cubicBezTo>
                  <a:cubicBezTo>
                    <a:pt x="541" y="417"/>
                    <a:pt x="585" y="400"/>
                    <a:pt x="632" y="400"/>
                  </a:cubicBezTo>
                  <a:cubicBezTo>
                    <a:pt x="681" y="400"/>
                    <a:pt x="723" y="417"/>
                    <a:pt x="757" y="453"/>
                  </a:cubicBezTo>
                  <a:cubicBezTo>
                    <a:pt x="796" y="491"/>
                    <a:pt x="847" y="511"/>
                    <a:pt x="898" y="511"/>
                  </a:cubicBezTo>
                  <a:cubicBezTo>
                    <a:pt x="949" y="511"/>
                    <a:pt x="1001" y="491"/>
                    <a:pt x="1040" y="453"/>
                  </a:cubicBezTo>
                  <a:cubicBezTo>
                    <a:pt x="1117" y="374"/>
                    <a:pt x="1117" y="247"/>
                    <a:pt x="1040" y="170"/>
                  </a:cubicBezTo>
                  <a:cubicBezTo>
                    <a:pt x="930" y="62"/>
                    <a:pt x="787" y="0"/>
                    <a:pt x="632" y="0"/>
                  </a:cubicBezTo>
                  <a:close/>
                </a:path>
              </a:pathLst>
            </a:custGeom>
            <a:solidFill>
              <a:srgbClr val="4254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2"/>
            <p:cNvSpPr/>
            <p:nvPr/>
          </p:nvSpPr>
          <p:spPr>
            <a:xfrm>
              <a:off x="3910830" y="4882873"/>
              <a:ext cx="35533" cy="34920"/>
            </a:xfrm>
            <a:custGeom>
              <a:rect b="b" l="l" r="r" t="t"/>
              <a:pathLst>
                <a:path extrusionOk="0" h="969" w="986">
                  <a:moveTo>
                    <a:pt x="772" y="1"/>
                  </a:moveTo>
                  <a:cubicBezTo>
                    <a:pt x="768" y="1"/>
                    <a:pt x="764" y="1"/>
                    <a:pt x="760" y="1"/>
                  </a:cubicBezTo>
                  <a:cubicBezTo>
                    <a:pt x="649" y="10"/>
                    <a:pt x="566" y="105"/>
                    <a:pt x="575" y="214"/>
                  </a:cubicBezTo>
                  <a:cubicBezTo>
                    <a:pt x="581" y="310"/>
                    <a:pt x="545" y="405"/>
                    <a:pt x="479" y="473"/>
                  </a:cubicBezTo>
                  <a:cubicBezTo>
                    <a:pt x="413" y="536"/>
                    <a:pt x="326" y="569"/>
                    <a:pt x="236" y="569"/>
                  </a:cubicBezTo>
                  <a:cubicBezTo>
                    <a:pt x="230" y="569"/>
                    <a:pt x="225" y="569"/>
                    <a:pt x="220" y="569"/>
                  </a:cubicBezTo>
                  <a:cubicBezTo>
                    <a:pt x="215" y="569"/>
                    <a:pt x="210" y="568"/>
                    <a:pt x="205" y="568"/>
                  </a:cubicBezTo>
                  <a:cubicBezTo>
                    <a:pt x="102" y="568"/>
                    <a:pt x="15" y="651"/>
                    <a:pt x="7" y="754"/>
                  </a:cubicBezTo>
                  <a:cubicBezTo>
                    <a:pt x="1" y="863"/>
                    <a:pt x="86" y="958"/>
                    <a:pt x="194" y="967"/>
                  </a:cubicBezTo>
                  <a:cubicBezTo>
                    <a:pt x="209" y="969"/>
                    <a:pt x="228" y="969"/>
                    <a:pt x="245" y="969"/>
                  </a:cubicBezTo>
                  <a:cubicBezTo>
                    <a:pt x="439" y="969"/>
                    <a:pt x="621" y="894"/>
                    <a:pt x="760" y="754"/>
                  </a:cubicBezTo>
                  <a:cubicBezTo>
                    <a:pt x="909" y="605"/>
                    <a:pt x="985" y="399"/>
                    <a:pt x="972" y="188"/>
                  </a:cubicBezTo>
                  <a:cubicBezTo>
                    <a:pt x="964" y="80"/>
                    <a:pt x="875" y="1"/>
                    <a:pt x="772" y="1"/>
                  </a:cubicBezTo>
                  <a:close/>
                </a:path>
              </a:pathLst>
            </a:custGeom>
            <a:solidFill>
              <a:srgbClr val="4254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2"/>
            <p:cNvSpPr/>
            <p:nvPr/>
          </p:nvSpPr>
          <p:spPr>
            <a:xfrm>
              <a:off x="3801309" y="4948283"/>
              <a:ext cx="131176" cy="129843"/>
            </a:xfrm>
            <a:custGeom>
              <a:rect b="b" l="l" r="r" t="t"/>
              <a:pathLst>
                <a:path extrusionOk="0" h="3603" w="3640">
                  <a:moveTo>
                    <a:pt x="218" y="0"/>
                  </a:moveTo>
                  <a:cubicBezTo>
                    <a:pt x="166" y="0"/>
                    <a:pt x="115" y="19"/>
                    <a:pt x="77" y="58"/>
                  </a:cubicBezTo>
                  <a:cubicBezTo>
                    <a:pt x="0" y="136"/>
                    <a:pt x="0" y="264"/>
                    <a:pt x="77" y="341"/>
                  </a:cubicBezTo>
                  <a:lnTo>
                    <a:pt x="3280" y="3543"/>
                  </a:lnTo>
                  <a:cubicBezTo>
                    <a:pt x="3320" y="3584"/>
                    <a:pt x="3371" y="3603"/>
                    <a:pt x="3422" y="3603"/>
                  </a:cubicBezTo>
                  <a:cubicBezTo>
                    <a:pt x="3471" y="3603"/>
                    <a:pt x="3522" y="3584"/>
                    <a:pt x="3563" y="3543"/>
                  </a:cubicBezTo>
                  <a:cubicBezTo>
                    <a:pt x="3639" y="3467"/>
                    <a:pt x="3639" y="3339"/>
                    <a:pt x="3563" y="3263"/>
                  </a:cubicBezTo>
                  <a:lnTo>
                    <a:pt x="360" y="58"/>
                  </a:lnTo>
                  <a:cubicBezTo>
                    <a:pt x="321" y="19"/>
                    <a:pt x="26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2"/>
            <p:cNvSpPr/>
            <p:nvPr/>
          </p:nvSpPr>
          <p:spPr>
            <a:xfrm>
              <a:off x="3975663" y="4773929"/>
              <a:ext cx="131176" cy="129843"/>
            </a:xfrm>
            <a:custGeom>
              <a:rect b="b" l="l" r="r" t="t"/>
              <a:pathLst>
                <a:path extrusionOk="0" h="3603" w="3640">
                  <a:moveTo>
                    <a:pt x="218" y="0"/>
                  </a:moveTo>
                  <a:cubicBezTo>
                    <a:pt x="167" y="0"/>
                    <a:pt x="116" y="19"/>
                    <a:pt x="77" y="58"/>
                  </a:cubicBezTo>
                  <a:cubicBezTo>
                    <a:pt x="1" y="136"/>
                    <a:pt x="1" y="264"/>
                    <a:pt x="77" y="340"/>
                  </a:cubicBezTo>
                  <a:lnTo>
                    <a:pt x="3280" y="3543"/>
                  </a:lnTo>
                  <a:cubicBezTo>
                    <a:pt x="3320" y="3584"/>
                    <a:pt x="3371" y="3603"/>
                    <a:pt x="3422" y="3603"/>
                  </a:cubicBezTo>
                  <a:cubicBezTo>
                    <a:pt x="3471" y="3603"/>
                    <a:pt x="3522" y="3581"/>
                    <a:pt x="3563" y="3543"/>
                  </a:cubicBezTo>
                  <a:cubicBezTo>
                    <a:pt x="3639" y="3467"/>
                    <a:pt x="3639" y="3339"/>
                    <a:pt x="3563" y="3262"/>
                  </a:cubicBezTo>
                  <a:lnTo>
                    <a:pt x="360" y="58"/>
                  </a:lnTo>
                  <a:cubicBezTo>
                    <a:pt x="321" y="19"/>
                    <a:pt x="26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8" name="Google Shape;2628;p42"/>
          <p:cNvGrpSpPr/>
          <p:nvPr/>
        </p:nvGrpSpPr>
        <p:grpSpPr>
          <a:xfrm>
            <a:off x="636071" y="3470593"/>
            <a:ext cx="493903" cy="427305"/>
            <a:chOff x="9387721" y="3097318"/>
            <a:chExt cx="493903" cy="427305"/>
          </a:xfrm>
        </p:grpSpPr>
        <p:sp>
          <p:nvSpPr>
            <p:cNvPr id="2629" name="Google Shape;2629;p42"/>
            <p:cNvSpPr/>
            <p:nvPr/>
          </p:nvSpPr>
          <p:spPr>
            <a:xfrm>
              <a:off x="9460302" y="3104958"/>
              <a:ext cx="186710" cy="92941"/>
            </a:xfrm>
            <a:custGeom>
              <a:rect b="b" l="l" r="r" t="t"/>
              <a:pathLst>
                <a:path extrusionOk="0" h="2579" w="5181">
                  <a:moveTo>
                    <a:pt x="964" y="1"/>
                  </a:moveTo>
                  <a:cubicBezTo>
                    <a:pt x="432" y="1"/>
                    <a:pt x="0" y="431"/>
                    <a:pt x="0" y="962"/>
                  </a:cubicBezTo>
                  <a:lnTo>
                    <a:pt x="0" y="2579"/>
                  </a:lnTo>
                  <a:lnTo>
                    <a:pt x="5181" y="2579"/>
                  </a:lnTo>
                  <a:lnTo>
                    <a:pt x="5181" y="962"/>
                  </a:lnTo>
                  <a:cubicBezTo>
                    <a:pt x="5179" y="431"/>
                    <a:pt x="4749" y="1"/>
                    <a:pt x="4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2"/>
            <p:cNvSpPr/>
            <p:nvPr/>
          </p:nvSpPr>
          <p:spPr>
            <a:xfrm>
              <a:off x="9416444" y="3201540"/>
              <a:ext cx="303003" cy="307039"/>
            </a:xfrm>
            <a:custGeom>
              <a:rect b="b" l="l" r="r" t="t"/>
              <a:pathLst>
                <a:path extrusionOk="0" h="8520" w="8408">
                  <a:moveTo>
                    <a:pt x="5429" y="0"/>
                  </a:moveTo>
                  <a:cubicBezTo>
                    <a:pt x="4915" y="0"/>
                    <a:pt x="4376" y="24"/>
                    <a:pt x="3808" y="24"/>
                  </a:cubicBezTo>
                  <a:cubicBezTo>
                    <a:pt x="3241" y="24"/>
                    <a:pt x="2703" y="0"/>
                    <a:pt x="2190" y="0"/>
                  </a:cubicBezTo>
                  <a:cubicBezTo>
                    <a:pt x="1696" y="0"/>
                    <a:pt x="1225" y="22"/>
                    <a:pt x="775" y="109"/>
                  </a:cubicBezTo>
                  <a:cubicBezTo>
                    <a:pt x="1" y="3088"/>
                    <a:pt x="365" y="7525"/>
                    <a:pt x="4318" y="8520"/>
                  </a:cubicBezTo>
                  <a:lnTo>
                    <a:pt x="6319" y="8520"/>
                  </a:lnTo>
                  <a:cubicBezTo>
                    <a:pt x="7472" y="8520"/>
                    <a:pt x="8408" y="7584"/>
                    <a:pt x="8408" y="6429"/>
                  </a:cubicBezTo>
                  <a:lnTo>
                    <a:pt x="8408" y="1621"/>
                  </a:lnTo>
                  <a:cubicBezTo>
                    <a:pt x="8408" y="1277"/>
                    <a:pt x="8340" y="951"/>
                    <a:pt x="8218" y="653"/>
                  </a:cubicBezTo>
                  <a:cubicBezTo>
                    <a:pt x="7368" y="94"/>
                    <a:pt x="6448" y="0"/>
                    <a:pt x="5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2"/>
            <p:cNvSpPr/>
            <p:nvPr/>
          </p:nvSpPr>
          <p:spPr>
            <a:xfrm>
              <a:off x="9387721" y="3203703"/>
              <a:ext cx="184116" cy="304805"/>
            </a:xfrm>
            <a:custGeom>
              <a:rect b="b" l="l" r="r" t="t"/>
              <a:pathLst>
                <a:path extrusionOk="0" h="8458" w="5109">
                  <a:moveTo>
                    <a:pt x="1863" y="0"/>
                  </a:moveTo>
                  <a:cubicBezTo>
                    <a:pt x="1274" y="79"/>
                    <a:pt x="721" y="245"/>
                    <a:pt x="192" y="593"/>
                  </a:cubicBezTo>
                  <a:cubicBezTo>
                    <a:pt x="69" y="891"/>
                    <a:pt x="0" y="1219"/>
                    <a:pt x="0" y="1559"/>
                  </a:cubicBezTo>
                  <a:lnTo>
                    <a:pt x="0" y="6367"/>
                  </a:lnTo>
                  <a:cubicBezTo>
                    <a:pt x="0" y="7522"/>
                    <a:pt x="936" y="8458"/>
                    <a:pt x="2089" y="8458"/>
                  </a:cubicBezTo>
                  <a:lnTo>
                    <a:pt x="5109" y="8458"/>
                  </a:lnTo>
                  <a:cubicBezTo>
                    <a:pt x="2514" y="7071"/>
                    <a:pt x="1912" y="2616"/>
                    <a:pt x="18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2"/>
            <p:cNvSpPr/>
            <p:nvPr/>
          </p:nvSpPr>
          <p:spPr>
            <a:xfrm>
              <a:off x="9394676" y="3168061"/>
              <a:ext cx="318031" cy="74598"/>
            </a:xfrm>
            <a:custGeom>
              <a:rect b="b" l="l" r="r" t="t"/>
              <a:pathLst>
                <a:path extrusionOk="0" h="2070" w="8825">
                  <a:moveTo>
                    <a:pt x="2359" y="0"/>
                  </a:moveTo>
                  <a:cubicBezTo>
                    <a:pt x="1294" y="0"/>
                    <a:pt x="382" y="655"/>
                    <a:pt x="1" y="1582"/>
                  </a:cubicBezTo>
                  <a:cubicBezTo>
                    <a:pt x="225" y="1394"/>
                    <a:pt x="551" y="1309"/>
                    <a:pt x="867" y="1309"/>
                  </a:cubicBezTo>
                  <a:cubicBezTo>
                    <a:pt x="1196" y="1309"/>
                    <a:pt x="1513" y="1401"/>
                    <a:pt x="1692" y="1563"/>
                  </a:cubicBezTo>
                  <a:cubicBezTo>
                    <a:pt x="2598" y="1712"/>
                    <a:pt x="3304" y="2069"/>
                    <a:pt x="4414" y="2069"/>
                  </a:cubicBezTo>
                  <a:cubicBezTo>
                    <a:pt x="5818" y="2069"/>
                    <a:pt x="6578" y="1499"/>
                    <a:pt x="7912" y="1499"/>
                  </a:cubicBezTo>
                  <a:cubicBezTo>
                    <a:pt x="8188" y="1499"/>
                    <a:pt x="8488" y="1523"/>
                    <a:pt x="8825" y="1582"/>
                  </a:cubicBezTo>
                  <a:cubicBezTo>
                    <a:pt x="8442" y="655"/>
                    <a:pt x="7529" y="0"/>
                    <a:pt x="6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2"/>
            <p:cNvSpPr/>
            <p:nvPr/>
          </p:nvSpPr>
          <p:spPr>
            <a:xfrm>
              <a:off x="9478249" y="3368254"/>
              <a:ext cx="156223" cy="67931"/>
            </a:xfrm>
            <a:custGeom>
              <a:rect b="b" l="l" r="r" t="t"/>
              <a:pathLst>
                <a:path extrusionOk="0" h="1885" w="4335">
                  <a:moveTo>
                    <a:pt x="491" y="0"/>
                  </a:moveTo>
                  <a:cubicBezTo>
                    <a:pt x="317" y="0"/>
                    <a:pt x="157" y="70"/>
                    <a:pt x="40" y="187"/>
                  </a:cubicBezTo>
                  <a:cubicBezTo>
                    <a:pt x="0" y="942"/>
                    <a:pt x="294" y="1525"/>
                    <a:pt x="730" y="1884"/>
                  </a:cubicBezTo>
                  <a:lnTo>
                    <a:pt x="3696" y="1884"/>
                  </a:lnTo>
                  <a:cubicBezTo>
                    <a:pt x="4047" y="1884"/>
                    <a:pt x="4334" y="1599"/>
                    <a:pt x="4334" y="1246"/>
                  </a:cubicBezTo>
                  <a:lnTo>
                    <a:pt x="4334" y="636"/>
                  </a:lnTo>
                  <a:cubicBezTo>
                    <a:pt x="4330" y="287"/>
                    <a:pt x="4047" y="0"/>
                    <a:pt x="36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2"/>
            <p:cNvSpPr/>
            <p:nvPr/>
          </p:nvSpPr>
          <p:spPr>
            <a:xfrm>
              <a:off x="9472952" y="3374993"/>
              <a:ext cx="31605" cy="61192"/>
            </a:xfrm>
            <a:custGeom>
              <a:rect b="b" l="l" r="r" t="t"/>
              <a:pathLst>
                <a:path extrusionOk="0" h="1698" w="877">
                  <a:moveTo>
                    <a:pt x="187" y="0"/>
                  </a:moveTo>
                  <a:cubicBezTo>
                    <a:pt x="71" y="115"/>
                    <a:pt x="0" y="275"/>
                    <a:pt x="0" y="451"/>
                  </a:cubicBezTo>
                  <a:lnTo>
                    <a:pt x="0" y="1059"/>
                  </a:lnTo>
                  <a:cubicBezTo>
                    <a:pt x="0" y="1410"/>
                    <a:pt x="285" y="1697"/>
                    <a:pt x="638" y="1697"/>
                  </a:cubicBezTo>
                  <a:lnTo>
                    <a:pt x="877" y="1697"/>
                  </a:lnTo>
                  <a:cubicBezTo>
                    <a:pt x="596" y="1176"/>
                    <a:pt x="368" y="600"/>
                    <a:pt x="1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2"/>
            <p:cNvSpPr/>
            <p:nvPr/>
          </p:nvSpPr>
          <p:spPr>
            <a:xfrm>
              <a:off x="9635268" y="3441448"/>
              <a:ext cx="89265" cy="83175"/>
            </a:xfrm>
            <a:custGeom>
              <a:rect b="b" l="l" r="r" t="t"/>
              <a:pathLst>
                <a:path extrusionOk="0" h="2308" w="2477">
                  <a:moveTo>
                    <a:pt x="688" y="0"/>
                  </a:moveTo>
                  <a:cubicBezTo>
                    <a:pt x="203" y="523"/>
                    <a:pt x="311" y="1110"/>
                    <a:pt x="120" y="1601"/>
                  </a:cubicBezTo>
                  <a:cubicBezTo>
                    <a:pt x="1" y="1908"/>
                    <a:pt x="201" y="2244"/>
                    <a:pt x="522" y="2286"/>
                  </a:cubicBezTo>
                  <a:cubicBezTo>
                    <a:pt x="631" y="2300"/>
                    <a:pt x="744" y="2307"/>
                    <a:pt x="857" y="2307"/>
                  </a:cubicBezTo>
                  <a:cubicBezTo>
                    <a:pt x="1478" y="2307"/>
                    <a:pt x="2122" y="2103"/>
                    <a:pt x="2476" y="1786"/>
                  </a:cubicBezTo>
                  <a:cubicBezTo>
                    <a:pt x="2476" y="1419"/>
                    <a:pt x="2259" y="851"/>
                    <a:pt x="1940" y="534"/>
                  </a:cubicBezTo>
                  <a:cubicBezTo>
                    <a:pt x="1621" y="215"/>
                    <a:pt x="1053" y="0"/>
                    <a:pt x="6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2"/>
            <p:cNvSpPr/>
            <p:nvPr/>
          </p:nvSpPr>
          <p:spPr>
            <a:xfrm>
              <a:off x="9756826" y="3287564"/>
              <a:ext cx="124798" cy="136006"/>
            </a:xfrm>
            <a:custGeom>
              <a:rect b="b" l="l" r="r" t="t"/>
              <a:pathLst>
                <a:path extrusionOk="0" h="3774" w="3463">
                  <a:moveTo>
                    <a:pt x="2500" y="0"/>
                  </a:moveTo>
                  <a:cubicBezTo>
                    <a:pt x="2444" y="0"/>
                    <a:pt x="2388" y="6"/>
                    <a:pt x="2331" y="17"/>
                  </a:cubicBezTo>
                  <a:cubicBezTo>
                    <a:pt x="1785" y="119"/>
                    <a:pt x="1249" y="359"/>
                    <a:pt x="762" y="680"/>
                  </a:cubicBezTo>
                  <a:cubicBezTo>
                    <a:pt x="1" y="1723"/>
                    <a:pt x="262" y="3773"/>
                    <a:pt x="1483" y="3773"/>
                  </a:cubicBezTo>
                  <a:cubicBezTo>
                    <a:pt x="1558" y="3773"/>
                    <a:pt x="1638" y="3766"/>
                    <a:pt x="1721" y="3749"/>
                  </a:cubicBezTo>
                  <a:cubicBezTo>
                    <a:pt x="2508" y="3030"/>
                    <a:pt x="3163" y="2058"/>
                    <a:pt x="3359" y="1040"/>
                  </a:cubicBezTo>
                  <a:cubicBezTo>
                    <a:pt x="3463" y="490"/>
                    <a:pt x="3032" y="0"/>
                    <a:pt x="25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2"/>
            <p:cNvSpPr/>
            <p:nvPr/>
          </p:nvSpPr>
          <p:spPr>
            <a:xfrm>
              <a:off x="9707093" y="3311998"/>
              <a:ext cx="111752" cy="146781"/>
            </a:xfrm>
            <a:custGeom>
              <a:rect b="b" l="l" r="r" t="t"/>
              <a:pathLst>
                <a:path extrusionOk="0" h="4073" w="3101">
                  <a:moveTo>
                    <a:pt x="2142" y="0"/>
                  </a:moveTo>
                  <a:lnTo>
                    <a:pt x="2142" y="0"/>
                  </a:lnTo>
                  <a:cubicBezTo>
                    <a:pt x="1151" y="649"/>
                    <a:pt x="349" y="1636"/>
                    <a:pt x="0" y="2520"/>
                  </a:cubicBezTo>
                  <a:lnTo>
                    <a:pt x="1553" y="4073"/>
                  </a:lnTo>
                  <a:cubicBezTo>
                    <a:pt x="2063" y="3873"/>
                    <a:pt x="2605" y="3520"/>
                    <a:pt x="3101" y="3071"/>
                  </a:cubicBezTo>
                  <a:cubicBezTo>
                    <a:pt x="1925" y="2765"/>
                    <a:pt x="1889" y="919"/>
                    <a:pt x="2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2"/>
            <p:cNvSpPr/>
            <p:nvPr/>
          </p:nvSpPr>
          <p:spPr>
            <a:xfrm>
              <a:off x="9659955" y="3426492"/>
              <a:ext cx="83859" cy="79355"/>
            </a:xfrm>
            <a:custGeom>
              <a:rect b="b" l="l" r="r" t="t"/>
              <a:pathLst>
                <a:path extrusionOk="0" h="2202" w="2327">
                  <a:moveTo>
                    <a:pt x="938" y="1"/>
                  </a:moveTo>
                  <a:cubicBezTo>
                    <a:pt x="614" y="1"/>
                    <a:pt x="291" y="125"/>
                    <a:pt x="43" y="372"/>
                  </a:cubicBezTo>
                  <a:lnTo>
                    <a:pt x="0" y="415"/>
                  </a:lnTo>
                  <a:cubicBezTo>
                    <a:pt x="49" y="489"/>
                    <a:pt x="105" y="558"/>
                    <a:pt x="168" y="621"/>
                  </a:cubicBezTo>
                  <a:lnTo>
                    <a:pt x="1583" y="2036"/>
                  </a:lnTo>
                  <a:cubicBezTo>
                    <a:pt x="1646" y="2099"/>
                    <a:pt x="1717" y="2155"/>
                    <a:pt x="1791" y="2201"/>
                  </a:cubicBezTo>
                  <a:cubicBezTo>
                    <a:pt x="1806" y="2187"/>
                    <a:pt x="1819" y="2174"/>
                    <a:pt x="1834" y="2161"/>
                  </a:cubicBezTo>
                  <a:cubicBezTo>
                    <a:pt x="2327" y="1663"/>
                    <a:pt x="2327" y="864"/>
                    <a:pt x="1834" y="372"/>
                  </a:cubicBezTo>
                  <a:cubicBezTo>
                    <a:pt x="1586" y="125"/>
                    <a:pt x="1262" y="1"/>
                    <a:pt x="9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2"/>
            <p:cNvSpPr/>
            <p:nvPr/>
          </p:nvSpPr>
          <p:spPr>
            <a:xfrm>
              <a:off x="9682479" y="3392976"/>
              <a:ext cx="91715" cy="89049"/>
            </a:xfrm>
            <a:custGeom>
              <a:rect b="b" l="l" r="r" t="t"/>
              <a:pathLst>
                <a:path extrusionOk="0" h="2471" w="2545">
                  <a:moveTo>
                    <a:pt x="722" y="0"/>
                  </a:moveTo>
                  <a:cubicBezTo>
                    <a:pt x="627" y="0"/>
                    <a:pt x="532" y="36"/>
                    <a:pt x="460" y="107"/>
                  </a:cubicBezTo>
                  <a:lnTo>
                    <a:pt x="143" y="424"/>
                  </a:lnTo>
                  <a:cubicBezTo>
                    <a:pt x="1" y="569"/>
                    <a:pt x="1" y="805"/>
                    <a:pt x="143" y="947"/>
                  </a:cubicBezTo>
                  <a:lnTo>
                    <a:pt x="1557" y="2362"/>
                  </a:lnTo>
                  <a:cubicBezTo>
                    <a:pt x="1630" y="2434"/>
                    <a:pt x="1725" y="2470"/>
                    <a:pt x="1820" y="2470"/>
                  </a:cubicBezTo>
                  <a:cubicBezTo>
                    <a:pt x="1915" y="2470"/>
                    <a:pt x="2010" y="2434"/>
                    <a:pt x="2083" y="2362"/>
                  </a:cubicBezTo>
                  <a:lnTo>
                    <a:pt x="2400" y="2047"/>
                  </a:lnTo>
                  <a:cubicBezTo>
                    <a:pt x="2544" y="1902"/>
                    <a:pt x="2544" y="1668"/>
                    <a:pt x="2400" y="1522"/>
                  </a:cubicBezTo>
                  <a:lnTo>
                    <a:pt x="983" y="107"/>
                  </a:lnTo>
                  <a:cubicBezTo>
                    <a:pt x="912" y="36"/>
                    <a:pt x="817" y="0"/>
                    <a:pt x="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2"/>
            <p:cNvSpPr/>
            <p:nvPr/>
          </p:nvSpPr>
          <p:spPr>
            <a:xfrm>
              <a:off x="9531802" y="3395066"/>
              <a:ext cx="43713" cy="14379"/>
            </a:xfrm>
            <a:custGeom>
              <a:rect b="b" l="l" r="r" t="t"/>
              <a:pathLst>
                <a:path extrusionOk="0" h="399" w="1213">
                  <a:moveTo>
                    <a:pt x="201" y="0"/>
                  </a:moveTo>
                  <a:cubicBezTo>
                    <a:pt x="90" y="0"/>
                    <a:pt x="1" y="90"/>
                    <a:pt x="1" y="198"/>
                  </a:cubicBezTo>
                  <a:cubicBezTo>
                    <a:pt x="1" y="309"/>
                    <a:pt x="90" y="398"/>
                    <a:pt x="201" y="398"/>
                  </a:cubicBezTo>
                  <a:lnTo>
                    <a:pt x="1013" y="398"/>
                  </a:lnTo>
                  <a:cubicBezTo>
                    <a:pt x="1121" y="398"/>
                    <a:pt x="1213" y="309"/>
                    <a:pt x="1213" y="198"/>
                  </a:cubicBezTo>
                  <a:cubicBezTo>
                    <a:pt x="1213" y="90"/>
                    <a:pt x="1121" y="0"/>
                    <a:pt x="10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2"/>
            <p:cNvSpPr/>
            <p:nvPr/>
          </p:nvSpPr>
          <p:spPr>
            <a:xfrm>
              <a:off x="9446031" y="3294880"/>
              <a:ext cx="58128" cy="46272"/>
            </a:xfrm>
            <a:custGeom>
              <a:rect b="b" l="l" r="r" t="t"/>
              <a:pathLst>
                <a:path extrusionOk="0" h="1284" w="1613">
                  <a:moveTo>
                    <a:pt x="807" y="1"/>
                  </a:moveTo>
                  <a:cubicBezTo>
                    <a:pt x="362" y="1"/>
                    <a:pt x="1" y="288"/>
                    <a:pt x="1" y="643"/>
                  </a:cubicBezTo>
                  <a:cubicBezTo>
                    <a:pt x="1" y="996"/>
                    <a:pt x="362" y="1283"/>
                    <a:pt x="807" y="1283"/>
                  </a:cubicBezTo>
                  <a:cubicBezTo>
                    <a:pt x="1251" y="1283"/>
                    <a:pt x="1613" y="996"/>
                    <a:pt x="1613" y="643"/>
                  </a:cubicBezTo>
                  <a:cubicBezTo>
                    <a:pt x="1613" y="288"/>
                    <a:pt x="1251" y="1"/>
                    <a:pt x="8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2"/>
            <p:cNvSpPr/>
            <p:nvPr/>
          </p:nvSpPr>
          <p:spPr>
            <a:xfrm>
              <a:off x="9603230" y="3294880"/>
              <a:ext cx="58128" cy="46272"/>
            </a:xfrm>
            <a:custGeom>
              <a:rect b="b" l="l" r="r" t="t"/>
              <a:pathLst>
                <a:path extrusionOk="0" h="1284" w="1613">
                  <a:moveTo>
                    <a:pt x="807" y="1"/>
                  </a:moveTo>
                  <a:cubicBezTo>
                    <a:pt x="362" y="1"/>
                    <a:pt x="1" y="288"/>
                    <a:pt x="1" y="643"/>
                  </a:cubicBezTo>
                  <a:cubicBezTo>
                    <a:pt x="1" y="996"/>
                    <a:pt x="362" y="1283"/>
                    <a:pt x="807" y="1283"/>
                  </a:cubicBezTo>
                  <a:cubicBezTo>
                    <a:pt x="1251" y="1283"/>
                    <a:pt x="1613" y="996"/>
                    <a:pt x="1613" y="643"/>
                  </a:cubicBezTo>
                  <a:cubicBezTo>
                    <a:pt x="1613" y="288"/>
                    <a:pt x="1251" y="1"/>
                    <a:pt x="8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2"/>
            <p:cNvSpPr/>
            <p:nvPr/>
          </p:nvSpPr>
          <p:spPr>
            <a:xfrm>
              <a:off x="9530289" y="3284393"/>
              <a:ext cx="46777" cy="41948"/>
            </a:xfrm>
            <a:custGeom>
              <a:rect b="b" l="l" r="r" t="t"/>
              <a:pathLst>
                <a:path extrusionOk="0" h="1164" w="1298">
                  <a:moveTo>
                    <a:pt x="649" y="1"/>
                  </a:moveTo>
                  <a:cubicBezTo>
                    <a:pt x="289" y="1"/>
                    <a:pt x="0" y="37"/>
                    <a:pt x="0" y="439"/>
                  </a:cubicBezTo>
                  <a:cubicBezTo>
                    <a:pt x="0" y="841"/>
                    <a:pt x="289" y="1164"/>
                    <a:pt x="649" y="1164"/>
                  </a:cubicBezTo>
                  <a:cubicBezTo>
                    <a:pt x="651" y="1164"/>
                    <a:pt x="653" y="1164"/>
                    <a:pt x="656" y="1164"/>
                  </a:cubicBezTo>
                  <a:cubicBezTo>
                    <a:pt x="1012" y="1164"/>
                    <a:pt x="1297" y="838"/>
                    <a:pt x="1297" y="439"/>
                  </a:cubicBezTo>
                  <a:cubicBezTo>
                    <a:pt x="1297" y="37"/>
                    <a:pt x="1008" y="1"/>
                    <a:pt x="6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2"/>
            <p:cNvSpPr/>
            <p:nvPr/>
          </p:nvSpPr>
          <p:spPr>
            <a:xfrm>
              <a:off x="9472700" y="3271347"/>
              <a:ext cx="14379" cy="26271"/>
            </a:xfrm>
            <a:custGeom>
              <a:rect b="b" l="l" r="r" t="t"/>
              <a:pathLst>
                <a:path extrusionOk="0" h="729" w="399">
                  <a:moveTo>
                    <a:pt x="199" y="1"/>
                  </a:moveTo>
                  <a:cubicBezTo>
                    <a:pt x="90" y="1"/>
                    <a:pt x="1" y="90"/>
                    <a:pt x="1" y="201"/>
                  </a:cubicBezTo>
                  <a:lnTo>
                    <a:pt x="1" y="531"/>
                  </a:lnTo>
                  <a:cubicBezTo>
                    <a:pt x="1" y="639"/>
                    <a:pt x="90" y="728"/>
                    <a:pt x="199" y="728"/>
                  </a:cubicBezTo>
                  <a:cubicBezTo>
                    <a:pt x="311" y="728"/>
                    <a:pt x="399" y="639"/>
                    <a:pt x="399" y="531"/>
                  </a:cubicBezTo>
                  <a:lnTo>
                    <a:pt x="399" y="201"/>
                  </a:lnTo>
                  <a:cubicBezTo>
                    <a:pt x="399" y="90"/>
                    <a:pt x="309" y="1"/>
                    <a:pt x="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2"/>
            <p:cNvSpPr/>
            <p:nvPr/>
          </p:nvSpPr>
          <p:spPr>
            <a:xfrm>
              <a:off x="9620240" y="3271347"/>
              <a:ext cx="14379" cy="26271"/>
            </a:xfrm>
            <a:custGeom>
              <a:rect b="b" l="l" r="r" t="t"/>
              <a:pathLst>
                <a:path extrusionOk="0" h="729" w="399">
                  <a:moveTo>
                    <a:pt x="199" y="1"/>
                  </a:moveTo>
                  <a:cubicBezTo>
                    <a:pt x="90" y="1"/>
                    <a:pt x="1" y="90"/>
                    <a:pt x="1" y="201"/>
                  </a:cubicBezTo>
                  <a:lnTo>
                    <a:pt x="1" y="531"/>
                  </a:lnTo>
                  <a:cubicBezTo>
                    <a:pt x="1" y="639"/>
                    <a:pt x="90" y="728"/>
                    <a:pt x="199" y="728"/>
                  </a:cubicBezTo>
                  <a:cubicBezTo>
                    <a:pt x="307" y="728"/>
                    <a:pt x="398" y="639"/>
                    <a:pt x="398" y="531"/>
                  </a:cubicBezTo>
                  <a:lnTo>
                    <a:pt x="398" y="201"/>
                  </a:lnTo>
                  <a:cubicBezTo>
                    <a:pt x="398" y="90"/>
                    <a:pt x="309" y="1"/>
                    <a:pt x="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2"/>
            <p:cNvSpPr/>
            <p:nvPr/>
          </p:nvSpPr>
          <p:spPr>
            <a:xfrm>
              <a:off x="9542145" y="3097318"/>
              <a:ext cx="62057" cy="97445"/>
            </a:xfrm>
            <a:custGeom>
              <a:rect b="b" l="l" r="r" t="t"/>
              <a:pathLst>
                <a:path extrusionOk="0" h="2704" w="1722">
                  <a:moveTo>
                    <a:pt x="488" y="0"/>
                  </a:moveTo>
                  <a:cubicBezTo>
                    <a:pt x="218" y="0"/>
                    <a:pt x="1" y="217"/>
                    <a:pt x="1" y="485"/>
                  </a:cubicBezTo>
                  <a:lnTo>
                    <a:pt x="1" y="1844"/>
                  </a:lnTo>
                  <a:cubicBezTo>
                    <a:pt x="1" y="2318"/>
                    <a:pt x="386" y="2703"/>
                    <a:pt x="860" y="2703"/>
                  </a:cubicBezTo>
                  <a:cubicBezTo>
                    <a:pt x="1332" y="2703"/>
                    <a:pt x="1717" y="2318"/>
                    <a:pt x="1721" y="1844"/>
                  </a:cubicBezTo>
                  <a:lnTo>
                    <a:pt x="1721" y="485"/>
                  </a:lnTo>
                  <a:cubicBezTo>
                    <a:pt x="1721" y="217"/>
                    <a:pt x="1502"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2"/>
            <p:cNvSpPr/>
            <p:nvPr/>
          </p:nvSpPr>
          <p:spPr>
            <a:xfrm>
              <a:off x="9394676" y="3171412"/>
              <a:ext cx="60975" cy="53696"/>
            </a:xfrm>
            <a:custGeom>
              <a:rect b="b" l="l" r="r" t="t"/>
              <a:pathLst>
                <a:path extrusionOk="0" h="1490" w="1692">
                  <a:moveTo>
                    <a:pt x="1681" y="1"/>
                  </a:moveTo>
                  <a:cubicBezTo>
                    <a:pt x="915" y="209"/>
                    <a:pt x="297" y="766"/>
                    <a:pt x="1" y="1489"/>
                  </a:cubicBezTo>
                  <a:cubicBezTo>
                    <a:pt x="338" y="1430"/>
                    <a:pt x="640" y="1406"/>
                    <a:pt x="917" y="1406"/>
                  </a:cubicBezTo>
                  <a:cubicBezTo>
                    <a:pt x="1197" y="1406"/>
                    <a:pt x="1451" y="1431"/>
                    <a:pt x="1692" y="1470"/>
                  </a:cubicBezTo>
                  <a:cubicBezTo>
                    <a:pt x="1666" y="911"/>
                    <a:pt x="1666" y="407"/>
                    <a:pt x="1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1" name="Shape 2651"/>
        <p:cNvGrpSpPr/>
        <p:nvPr/>
      </p:nvGrpSpPr>
      <p:grpSpPr>
        <a:xfrm>
          <a:off x="0" y="0"/>
          <a:ext cx="0" cy="0"/>
          <a:chOff x="0" y="0"/>
          <a:chExt cx="0" cy="0"/>
        </a:xfrm>
      </p:grpSpPr>
      <p:sp>
        <p:nvSpPr>
          <p:cNvPr id="2652" name="Google Shape;2652;p43"/>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Last </a:t>
            </a:r>
            <a:r>
              <a:rPr lang="en"/>
              <a:t>week’s</a:t>
            </a:r>
            <a:r>
              <a:rPr lang="en"/>
              <a:t> to-dos</a:t>
            </a:r>
            <a:endParaRPr/>
          </a:p>
        </p:txBody>
      </p:sp>
      <p:grpSp>
        <p:nvGrpSpPr>
          <p:cNvPr id="2653" name="Google Shape;2653;p43"/>
          <p:cNvGrpSpPr/>
          <p:nvPr/>
        </p:nvGrpSpPr>
        <p:grpSpPr>
          <a:xfrm>
            <a:off x="3936334" y="1882992"/>
            <a:ext cx="2797091" cy="4993238"/>
            <a:chOff x="6220156" y="429730"/>
            <a:chExt cx="1726066" cy="3081294"/>
          </a:xfrm>
        </p:grpSpPr>
        <p:sp>
          <p:nvSpPr>
            <p:cNvPr id="2654" name="Google Shape;2654;p43"/>
            <p:cNvSpPr/>
            <p:nvPr/>
          </p:nvSpPr>
          <p:spPr>
            <a:xfrm>
              <a:off x="6220156" y="871416"/>
              <a:ext cx="1726066" cy="1428831"/>
            </a:xfrm>
            <a:custGeom>
              <a:rect b="b" l="l" r="r" t="t"/>
              <a:pathLst>
                <a:path extrusionOk="0" h="42009" w="50748">
                  <a:moveTo>
                    <a:pt x="23056" y="0"/>
                  </a:moveTo>
                  <a:cubicBezTo>
                    <a:pt x="16030" y="0"/>
                    <a:pt x="9049" y="1168"/>
                    <a:pt x="7474" y="5527"/>
                  </a:cubicBezTo>
                  <a:cubicBezTo>
                    <a:pt x="7474" y="5527"/>
                    <a:pt x="9994" y="20340"/>
                    <a:pt x="6017" y="24101"/>
                  </a:cubicBezTo>
                  <a:cubicBezTo>
                    <a:pt x="2043" y="27861"/>
                    <a:pt x="0" y="31359"/>
                    <a:pt x="4191" y="34500"/>
                  </a:cubicBezTo>
                  <a:cubicBezTo>
                    <a:pt x="5401" y="35406"/>
                    <a:pt x="6373" y="35729"/>
                    <a:pt x="7145" y="35729"/>
                  </a:cubicBezTo>
                  <a:cubicBezTo>
                    <a:pt x="9045" y="35729"/>
                    <a:pt x="9727" y="33776"/>
                    <a:pt x="9729" y="33771"/>
                  </a:cubicBezTo>
                  <a:lnTo>
                    <a:pt x="9729" y="33771"/>
                  </a:lnTo>
                  <a:cubicBezTo>
                    <a:pt x="9726" y="33780"/>
                    <a:pt x="7285" y="40840"/>
                    <a:pt x="12596" y="40840"/>
                  </a:cubicBezTo>
                  <a:cubicBezTo>
                    <a:pt x="12736" y="40840"/>
                    <a:pt x="12881" y="40835"/>
                    <a:pt x="13032" y="40825"/>
                  </a:cubicBezTo>
                  <a:cubicBezTo>
                    <a:pt x="18912" y="40433"/>
                    <a:pt x="22273" y="35532"/>
                    <a:pt x="22273" y="35532"/>
                  </a:cubicBezTo>
                  <a:cubicBezTo>
                    <a:pt x="22273" y="35532"/>
                    <a:pt x="28590" y="42009"/>
                    <a:pt x="34869" y="42009"/>
                  </a:cubicBezTo>
                  <a:cubicBezTo>
                    <a:pt x="35570" y="42009"/>
                    <a:pt x="36272" y="41928"/>
                    <a:pt x="36964" y="41748"/>
                  </a:cubicBezTo>
                  <a:cubicBezTo>
                    <a:pt x="40185" y="41291"/>
                    <a:pt x="41384" y="38480"/>
                    <a:pt x="42342" y="35858"/>
                  </a:cubicBezTo>
                  <a:cubicBezTo>
                    <a:pt x="42677" y="36148"/>
                    <a:pt x="43183" y="36425"/>
                    <a:pt x="43746" y="36425"/>
                  </a:cubicBezTo>
                  <a:cubicBezTo>
                    <a:pt x="44974" y="36425"/>
                    <a:pt x="46472" y="35107"/>
                    <a:pt x="47061" y="29730"/>
                  </a:cubicBezTo>
                  <a:cubicBezTo>
                    <a:pt x="47061" y="29730"/>
                    <a:pt x="47253" y="29768"/>
                    <a:pt x="47535" y="29768"/>
                  </a:cubicBezTo>
                  <a:cubicBezTo>
                    <a:pt x="48553" y="29768"/>
                    <a:pt x="50748" y="29267"/>
                    <a:pt x="49317" y="24638"/>
                  </a:cubicBezTo>
                  <a:cubicBezTo>
                    <a:pt x="47491" y="18728"/>
                    <a:pt x="42389" y="20647"/>
                    <a:pt x="40929" y="15075"/>
                  </a:cubicBezTo>
                  <a:cubicBezTo>
                    <a:pt x="39468" y="9502"/>
                    <a:pt x="39317" y="1552"/>
                    <a:pt x="39317" y="1552"/>
                  </a:cubicBezTo>
                  <a:cubicBezTo>
                    <a:pt x="39317" y="1552"/>
                    <a:pt x="31157" y="0"/>
                    <a:pt x="230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3"/>
            <p:cNvSpPr/>
            <p:nvPr/>
          </p:nvSpPr>
          <p:spPr>
            <a:xfrm>
              <a:off x="6705311" y="1516973"/>
              <a:ext cx="808341" cy="881910"/>
            </a:xfrm>
            <a:custGeom>
              <a:rect b="b" l="l" r="r" t="t"/>
              <a:pathLst>
                <a:path extrusionOk="0" h="25929" w="23766">
                  <a:moveTo>
                    <a:pt x="11982" y="1"/>
                  </a:moveTo>
                  <a:cubicBezTo>
                    <a:pt x="10684" y="1"/>
                    <a:pt x="9286" y="79"/>
                    <a:pt x="7816" y="243"/>
                  </a:cubicBezTo>
                  <a:cubicBezTo>
                    <a:pt x="7816" y="243"/>
                    <a:pt x="0" y="1025"/>
                    <a:pt x="453" y="5755"/>
                  </a:cubicBezTo>
                  <a:cubicBezTo>
                    <a:pt x="906" y="10487"/>
                    <a:pt x="507" y="21239"/>
                    <a:pt x="3040" y="25168"/>
                  </a:cubicBezTo>
                  <a:cubicBezTo>
                    <a:pt x="3394" y="25717"/>
                    <a:pt x="5075" y="25928"/>
                    <a:pt x="7280" y="25928"/>
                  </a:cubicBezTo>
                  <a:cubicBezTo>
                    <a:pt x="11652" y="25928"/>
                    <a:pt x="18082" y="25099"/>
                    <a:pt x="20316" y="24425"/>
                  </a:cubicBezTo>
                  <a:cubicBezTo>
                    <a:pt x="23680" y="23413"/>
                    <a:pt x="23766" y="20283"/>
                    <a:pt x="23391" y="17076"/>
                  </a:cubicBezTo>
                  <a:cubicBezTo>
                    <a:pt x="23015" y="13867"/>
                    <a:pt x="21978" y="6261"/>
                    <a:pt x="20848" y="2822"/>
                  </a:cubicBezTo>
                  <a:cubicBezTo>
                    <a:pt x="20277" y="1087"/>
                    <a:pt x="16826" y="1"/>
                    <a:pt x="11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3"/>
            <p:cNvSpPr/>
            <p:nvPr/>
          </p:nvSpPr>
          <p:spPr>
            <a:xfrm>
              <a:off x="6734561" y="1515511"/>
              <a:ext cx="808273" cy="881944"/>
            </a:xfrm>
            <a:custGeom>
              <a:rect b="b" l="l" r="r" t="t"/>
              <a:pathLst>
                <a:path extrusionOk="0" h="25930" w="23764">
                  <a:moveTo>
                    <a:pt x="11982" y="1"/>
                  </a:moveTo>
                  <a:cubicBezTo>
                    <a:pt x="10683" y="1"/>
                    <a:pt x="9285" y="79"/>
                    <a:pt x="7814" y="244"/>
                  </a:cubicBezTo>
                  <a:cubicBezTo>
                    <a:pt x="7814" y="244"/>
                    <a:pt x="1" y="1025"/>
                    <a:pt x="453" y="5756"/>
                  </a:cubicBezTo>
                  <a:cubicBezTo>
                    <a:pt x="904" y="10488"/>
                    <a:pt x="507" y="21239"/>
                    <a:pt x="3038" y="25169"/>
                  </a:cubicBezTo>
                  <a:cubicBezTo>
                    <a:pt x="3392" y="25718"/>
                    <a:pt x="5073" y="25930"/>
                    <a:pt x="7279" y="25930"/>
                  </a:cubicBezTo>
                  <a:cubicBezTo>
                    <a:pt x="11650" y="25930"/>
                    <a:pt x="18080" y="25099"/>
                    <a:pt x="20315" y="24425"/>
                  </a:cubicBezTo>
                  <a:cubicBezTo>
                    <a:pt x="23677" y="23414"/>
                    <a:pt x="23763" y="20286"/>
                    <a:pt x="23388" y="17076"/>
                  </a:cubicBezTo>
                  <a:cubicBezTo>
                    <a:pt x="23014" y="13867"/>
                    <a:pt x="21977" y="6262"/>
                    <a:pt x="20847" y="2823"/>
                  </a:cubicBezTo>
                  <a:cubicBezTo>
                    <a:pt x="20276" y="1087"/>
                    <a:pt x="16825" y="1"/>
                    <a:pt x="119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3"/>
            <p:cNvSpPr/>
            <p:nvPr/>
          </p:nvSpPr>
          <p:spPr>
            <a:xfrm>
              <a:off x="7189819" y="3444291"/>
              <a:ext cx="377233" cy="66733"/>
            </a:xfrm>
            <a:custGeom>
              <a:rect b="b" l="l" r="r" t="t"/>
              <a:pathLst>
                <a:path extrusionOk="0" h="1962" w="11091">
                  <a:moveTo>
                    <a:pt x="2839" y="0"/>
                  </a:moveTo>
                  <a:cubicBezTo>
                    <a:pt x="1214" y="0"/>
                    <a:pt x="1" y="68"/>
                    <a:pt x="18" y="273"/>
                  </a:cubicBezTo>
                  <a:cubicBezTo>
                    <a:pt x="71" y="890"/>
                    <a:pt x="171" y="1299"/>
                    <a:pt x="171" y="1299"/>
                  </a:cubicBezTo>
                  <a:cubicBezTo>
                    <a:pt x="171" y="1299"/>
                    <a:pt x="1179" y="1534"/>
                    <a:pt x="3396" y="1836"/>
                  </a:cubicBezTo>
                  <a:cubicBezTo>
                    <a:pt x="4042" y="1924"/>
                    <a:pt x="4724" y="1961"/>
                    <a:pt x="5401" y="1961"/>
                  </a:cubicBezTo>
                  <a:cubicBezTo>
                    <a:pt x="7053" y="1961"/>
                    <a:pt x="8678" y="1743"/>
                    <a:pt x="9678" y="1514"/>
                  </a:cubicBezTo>
                  <a:cubicBezTo>
                    <a:pt x="11091" y="1193"/>
                    <a:pt x="10989" y="273"/>
                    <a:pt x="10989" y="273"/>
                  </a:cubicBezTo>
                  <a:cubicBezTo>
                    <a:pt x="10989" y="273"/>
                    <a:pt x="6090" y="0"/>
                    <a:pt x="28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3"/>
            <p:cNvSpPr/>
            <p:nvPr/>
          </p:nvSpPr>
          <p:spPr>
            <a:xfrm>
              <a:off x="7426852" y="3395688"/>
              <a:ext cx="141832" cy="98976"/>
            </a:xfrm>
            <a:custGeom>
              <a:rect b="b" l="l" r="r" t="t"/>
              <a:pathLst>
                <a:path extrusionOk="0" h="2910" w="4170">
                  <a:moveTo>
                    <a:pt x="1540" y="0"/>
                  </a:moveTo>
                  <a:cubicBezTo>
                    <a:pt x="799" y="884"/>
                    <a:pt x="293" y="1869"/>
                    <a:pt x="0" y="2910"/>
                  </a:cubicBezTo>
                  <a:cubicBezTo>
                    <a:pt x="2316" y="2793"/>
                    <a:pt x="4169" y="2378"/>
                    <a:pt x="4020" y="1702"/>
                  </a:cubicBezTo>
                  <a:cubicBezTo>
                    <a:pt x="3864" y="998"/>
                    <a:pt x="2663" y="406"/>
                    <a:pt x="15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3"/>
            <p:cNvSpPr/>
            <p:nvPr/>
          </p:nvSpPr>
          <p:spPr>
            <a:xfrm>
              <a:off x="7181384" y="3363886"/>
              <a:ext cx="297881" cy="131934"/>
            </a:xfrm>
            <a:custGeom>
              <a:rect b="b" l="l" r="r" t="t"/>
              <a:pathLst>
                <a:path extrusionOk="0" h="3879" w="8758">
                  <a:moveTo>
                    <a:pt x="353" y="0"/>
                  </a:moveTo>
                  <a:cubicBezTo>
                    <a:pt x="0" y="1345"/>
                    <a:pt x="353" y="3242"/>
                    <a:pt x="353" y="3242"/>
                  </a:cubicBezTo>
                  <a:cubicBezTo>
                    <a:pt x="1727" y="3674"/>
                    <a:pt x="3835" y="3879"/>
                    <a:pt x="5832" y="3879"/>
                  </a:cubicBezTo>
                  <a:cubicBezTo>
                    <a:pt x="6304" y="3879"/>
                    <a:pt x="6769" y="3867"/>
                    <a:pt x="7217" y="3845"/>
                  </a:cubicBezTo>
                  <a:cubicBezTo>
                    <a:pt x="7509" y="2804"/>
                    <a:pt x="8016" y="1819"/>
                    <a:pt x="8757" y="935"/>
                  </a:cubicBezTo>
                  <a:cubicBezTo>
                    <a:pt x="7712" y="555"/>
                    <a:pt x="6736" y="336"/>
                    <a:pt x="6736" y="336"/>
                  </a:cubicBezTo>
                  <a:cubicBezTo>
                    <a:pt x="5775" y="600"/>
                    <a:pt x="4866" y="696"/>
                    <a:pt x="4051" y="696"/>
                  </a:cubicBezTo>
                  <a:cubicBezTo>
                    <a:pt x="1860" y="696"/>
                    <a:pt x="353" y="0"/>
                    <a:pt x="3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3"/>
            <p:cNvSpPr/>
            <p:nvPr/>
          </p:nvSpPr>
          <p:spPr>
            <a:xfrm>
              <a:off x="7414573" y="3313071"/>
              <a:ext cx="76256" cy="82786"/>
            </a:xfrm>
            <a:custGeom>
              <a:rect b="b" l="l" r="r" t="t"/>
              <a:pathLst>
                <a:path extrusionOk="0" h="2434" w="2242">
                  <a:moveTo>
                    <a:pt x="862" y="238"/>
                  </a:moveTo>
                  <a:cubicBezTo>
                    <a:pt x="1165" y="238"/>
                    <a:pt x="764" y="1248"/>
                    <a:pt x="714" y="1346"/>
                  </a:cubicBezTo>
                  <a:cubicBezTo>
                    <a:pt x="630" y="1507"/>
                    <a:pt x="540" y="1662"/>
                    <a:pt x="447" y="1816"/>
                  </a:cubicBezTo>
                  <a:lnTo>
                    <a:pt x="447" y="1816"/>
                  </a:lnTo>
                  <a:cubicBezTo>
                    <a:pt x="445" y="1657"/>
                    <a:pt x="447" y="1498"/>
                    <a:pt x="456" y="1340"/>
                  </a:cubicBezTo>
                  <a:cubicBezTo>
                    <a:pt x="469" y="1087"/>
                    <a:pt x="457" y="428"/>
                    <a:pt x="730" y="280"/>
                  </a:cubicBezTo>
                  <a:cubicBezTo>
                    <a:pt x="784" y="251"/>
                    <a:pt x="828" y="238"/>
                    <a:pt x="862" y="238"/>
                  </a:cubicBezTo>
                  <a:close/>
                  <a:moveTo>
                    <a:pt x="1509" y="1173"/>
                  </a:moveTo>
                  <a:cubicBezTo>
                    <a:pt x="1685" y="1173"/>
                    <a:pt x="1747" y="1368"/>
                    <a:pt x="1637" y="1530"/>
                  </a:cubicBezTo>
                  <a:cubicBezTo>
                    <a:pt x="1399" y="1883"/>
                    <a:pt x="958" y="2040"/>
                    <a:pt x="545" y="2151"/>
                  </a:cubicBezTo>
                  <a:lnTo>
                    <a:pt x="545" y="2151"/>
                  </a:lnTo>
                  <a:cubicBezTo>
                    <a:pt x="552" y="2139"/>
                    <a:pt x="559" y="2127"/>
                    <a:pt x="567" y="2114"/>
                  </a:cubicBezTo>
                  <a:lnTo>
                    <a:pt x="567" y="2114"/>
                  </a:lnTo>
                  <a:cubicBezTo>
                    <a:pt x="701" y="1897"/>
                    <a:pt x="845" y="1684"/>
                    <a:pt x="1023" y="1505"/>
                  </a:cubicBezTo>
                  <a:cubicBezTo>
                    <a:pt x="1133" y="1393"/>
                    <a:pt x="1278" y="1226"/>
                    <a:pt x="1433" y="1184"/>
                  </a:cubicBezTo>
                  <a:cubicBezTo>
                    <a:pt x="1460" y="1177"/>
                    <a:pt x="1486" y="1173"/>
                    <a:pt x="1509" y="1173"/>
                  </a:cubicBezTo>
                  <a:close/>
                  <a:moveTo>
                    <a:pt x="820" y="1"/>
                  </a:moveTo>
                  <a:cubicBezTo>
                    <a:pt x="1" y="1"/>
                    <a:pt x="142" y="1782"/>
                    <a:pt x="159" y="2287"/>
                  </a:cubicBezTo>
                  <a:cubicBezTo>
                    <a:pt x="162" y="2385"/>
                    <a:pt x="241" y="2434"/>
                    <a:pt x="317" y="2434"/>
                  </a:cubicBezTo>
                  <a:cubicBezTo>
                    <a:pt x="377" y="2434"/>
                    <a:pt x="435" y="2404"/>
                    <a:pt x="455" y="2344"/>
                  </a:cubicBezTo>
                  <a:lnTo>
                    <a:pt x="455" y="2344"/>
                  </a:lnTo>
                  <a:cubicBezTo>
                    <a:pt x="1074" y="2266"/>
                    <a:pt x="2242" y="1906"/>
                    <a:pt x="1928" y="1116"/>
                  </a:cubicBezTo>
                  <a:cubicBezTo>
                    <a:pt x="1871" y="975"/>
                    <a:pt x="1729" y="921"/>
                    <a:pt x="1581" y="921"/>
                  </a:cubicBezTo>
                  <a:cubicBezTo>
                    <a:pt x="1464" y="921"/>
                    <a:pt x="1344" y="955"/>
                    <a:pt x="1260" y="1004"/>
                  </a:cubicBezTo>
                  <a:cubicBezTo>
                    <a:pt x="1201" y="1039"/>
                    <a:pt x="1144" y="1077"/>
                    <a:pt x="1089" y="1118"/>
                  </a:cubicBezTo>
                  <a:lnTo>
                    <a:pt x="1089" y="1118"/>
                  </a:lnTo>
                  <a:cubicBezTo>
                    <a:pt x="1320" y="560"/>
                    <a:pt x="1397" y="25"/>
                    <a:pt x="846" y="1"/>
                  </a:cubicBezTo>
                  <a:cubicBezTo>
                    <a:pt x="837" y="1"/>
                    <a:pt x="829" y="1"/>
                    <a:pt x="8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3"/>
            <p:cNvSpPr/>
            <p:nvPr/>
          </p:nvSpPr>
          <p:spPr>
            <a:xfrm>
              <a:off x="6670312" y="3444291"/>
              <a:ext cx="377165" cy="66733"/>
            </a:xfrm>
            <a:custGeom>
              <a:rect b="b" l="l" r="r" t="t"/>
              <a:pathLst>
                <a:path extrusionOk="0" h="1962" w="11089">
                  <a:moveTo>
                    <a:pt x="8251" y="0"/>
                  </a:moveTo>
                  <a:cubicBezTo>
                    <a:pt x="5001" y="0"/>
                    <a:pt x="102" y="273"/>
                    <a:pt x="102" y="273"/>
                  </a:cubicBezTo>
                  <a:cubicBezTo>
                    <a:pt x="102" y="273"/>
                    <a:pt x="1" y="1193"/>
                    <a:pt x="1412" y="1514"/>
                  </a:cubicBezTo>
                  <a:cubicBezTo>
                    <a:pt x="2412" y="1743"/>
                    <a:pt x="4038" y="1961"/>
                    <a:pt x="5689" y="1961"/>
                  </a:cubicBezTo>
                  <a:cubicBezTo>
                    <a:pt x="6367" y="1961"/>
                    <a:pt x="7049" y="1924"/>
                    <a:pt x="7694" y="1836"/>
                  </a:cubicBezTo>
                  <a:cubicBezTo>
                    <a:pt x="9911" y="1534"/>
                    <a:pt x="10918" y="1299"/>
                    <a:pt x="10918" y="1299"/>
                  </a:cubicBezTo>
                  <a:cubicBezTo>
                    <a:pt x="10918" y="1299"/>
                    <a:pt x="11018" y="890"/>
                    <a:pt x="11071" y="273"/>
                  </a:cubicBezTo>
                  <a:cubicBezTo>
                    <a:pt x="11089" y="68"/>
                    <a:pt x="9876" y="0"/>
                    <a:pt x="8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3"/>
            <p:cNvSpPr/>
            <p:nvPr/>
          </p:nvSpPr>
          <p:spPr>
            <a:xfrm>
              <a:off x="6668645" y="3395688"/>
              <a:ext cx="141866" cy="98976"/>
            </a:xfrm>
            <a:custGeom>
              <a:rect b="b" l="l" r="r" t="t"/>
              <a:pathLst>
                <a:path extrusionOk="0" h="2910" w="4171">
                  <a:moveTo>
                    <a:pt x="2631" y="0"/>
                  </a:moveTo>
                  <a:cubicBezTo>
                    <a:pt x="1509" y="406"/>
                    <a:pt x="307" y="998"/>
                    <a:pt x="151" y="1702"/>
                  </a:cubicBezTo>
                  <a:cubicBezTo>
                    <a:pt x="1" y="2378"/>
                    <a:pt x="1855" y="2793"/>
                    <a:pt x="4171" y="2910"/>
                  </a:cubicBezTo>
                  <a:cubicBezTo>
                    <a:pt x="3878" y="1869"/>
                    <a:pt x="3371" y="884"/>
                    <a:pt x="26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3"/>
            <p:cNvSpPr/>
            <p:nvPr/>
          </p:nvSpPr>
          <p:spPr>
            <a:xfrm>
              <a:off x="6758132" y="3363886"/>
              <a:ext cx="297881" cy="131934"/>
            </a:xfrm>
            <a:custGeom>
              <a:rect b="b" l="l" r="r" t="t"/>
              <a:pathLst>
                <a:path extrusionOk="0" h="3879" w="8758">
                  <a:moveTo>
                    <a:pt x="8405" y="0"/>
                  </a:moveTo>
                  <a:cubicBezTo>
                    <a:pt x="8405" y="0"/>
                    <a:pt x="6896" y="696"/>
                    <a:pt x="4706" y="696"/>
                  </a:cubicBezTo>
                  <a:cubicBezTo>
                    <a:pt x="3891" y="696"/>
                    <a:pt x="2982" y="600"/>
                    <a:pt x="2021" y="336"/>
                  </a:cubicBezTo>
                  <a:cubicBezTo>
                    <a:pt x="2021" y="336"/>
                    <a:pt x="1045" y="555"/>
                    <a:pt x="0" y="935"/>
                  </a:cubicBezTo>
                  <a:cubicBezTo>
                    <a:pt x="740" y="1819"/>
                    <a:pt x="1247" y="2804"/>
                    <a:pt x="1540" y="3845"/>
                  </a:cubicBezTo>
                  <a:cubicBezTo>
                    <a:pt x="1988" y="3867"/>
                    <a:pt x="2453" y="3879"/>
                    <a:pt x="2924" y="3879"/>
                  </a:cubicBezTo>
                  <a:cubicBezTo>
                    <a:pt x="4921" y="3879"/>
                    <a:pt x="7030" y="3674"/>
                    <a:pt x="8405" y="3242"/>
                  </a:cubicBezTo>
                  <a:cubicBezTo>
                    <a:pt x="8405" y="3242"/>
                    <a:pt x="8757" y="1345"/>
                    <a:pt x="8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3"/>
            <p:cNvSpPr/>
            <p:nvPr/>
          </p:nvSpPr>
          <p:spPr>
            <a:xfrm>
              <a:off x="6746534" y="3313071"/>
              <a:ext cx="76290" cy="82786"/>
            </a:xfrm>
            <a:custGeom>
              <a:rect b="b" l="l" r="r" t="t"/>
              <a:pathLst>
                <a:path extrusionOk="0" h="2434" w="2243">
                  <a:moveTo>
                    <a:pt x="1381" y="238"/>
                  </a:moveTo>
                  <a:cubicBezTo>
                    <a:pt x="1415" y="238"/>
                    <a:pt x="1459" y="251"/>
                    <a:pt x="1514" y="280"/>
                  </a:cubicBezTo>
                  <a:cubicBezTo>
                    <a:pt x="1787" y="428"/>
                    <a:pt x="1773" y="1087"/>
                    <a:pt x="1787" y="1340"/>
                  </a:cubicBezTo>
                  <a:cubicBezTo>
                    <a:pt x="1796" y="1499"/>
                    <a:pt x="1798" y="1659"/>
                    <a:pt x="1796" y="1818"/>
                  </a:cubicBezTo>
                  <a:lnTo>
                    <a:pt x="1796" y="1818"/>
                  </a:lnTo>
                  <a:cubicBezTo>
                    <a:pt x="1703" y="1664"/>
                    <a:pt x="1612" y="1508"/>
                    <a:pt x="1528" y="1346"/>
                  </a:cubicBezTo>
                  <a:cubicBezTo>
                    <a:pt x="1477" y="1248"/>
                    <a:pt x="1077" y="238"/>
                    <a:pt x="1381" y="238"/>
                  </a:cubicBezTo>
                  <a:close/>
                  <a:moveTo>
                    <a:pt x="733" y="1173"/>
                  </a:moveTo>
                  <a:cubicBezTo>
                    <a:pt x="757" y="1173"/>
                    <a:pt x="782" y="1177"/>
                    <a:pt x="810" y="1184"/>
                  </a:cubicBezTo>
                  <a:cubicBezTo>
                    <a:pt x="962" y="1226"/>
                    <a:pt x="1109" y="1393"/>
                    <a:pt x="1217" y="1505"/>
                  </a:cubicBezTo>
                  <a:cubicBezTo>
                    <a:pt x="1406" y="1694"/>
                    <a:pt x="1556" y="1922"/>
                    <a:pt x="1697" y="2151"/>
                  </a:cubicBezTo>
                  <a:lnTo>
                    <a:pt x="1697" y="2151"/>
                  </a:lnTo>
                  <a:cubicBezTo>
                    <a:pt x="1284" y="2040"/>
                    <a:pt x="843" y="1883"/>
                    <a:pt x="605" y="1530"/>
                  </a:cubicBezTo>
                  <a:cubicBezTo>
                    <a:pt x="495" y="1368"/>
                    <a:pt x="558" y="1173"/>
                    <a:pt x="733" y="1173"/>
                  </a:cubicBezTo>
                  <a:close/>
                  <a:moveTo>
                    <a:pt x="1422" y="1"/>
                  </a:moveTo>
                  <a:cubicBezTo>
                    <a:pt x="1414" y="1"/>
                    <a:pt x="1405" y="1"/>
                    <a:pt x="1396" y="1"/>
                  </a:cubicBezTo>
                  <a:cubicBezTo>
                    <a:pt x="845" y="25"/>
                    <a:pt x="922" y="560"/>
                    <a:pt x="1153" y="1118"/>
                  </a:cubicBezTo>
                  <a:lnTo>
                    <a:pt x="1153" y="1118"/>
                  </a:lnTo>
                  <a:cubicBezTo>
                    <a:pt x="1099" y="1077"/>
                    <a:pt x="1042" y="1039"/>
                    <a:pt x="983" y="1004"/>
                  </a:cubicBezTo>
                  <a:cubicBezTo>
                    <a:pt x="899" y="955"/>
                    <a:pt x="778" y="921"/>
                    <a:pt x="661" y="921"/>
                  </a:cubicBezTo>
                  <a:cubicBezTo>
                    <a:pt x="513" y="921"/>
                    <a:pt x="370" y="975"/>
                    <a:pt x="314" y="1116"/>
                  </a:cubicBezTo>
                  <a:cubicBezTo>
                    <a:pt x="0" y="1906"/>
                    <a:pt x="1168" y="2266"/>
                    <a:pt x="1787" y="2344"/>
                  </a:cubicBezTo>
                  <a:lnTo>
                    <a:pt x="1787" y="2344"/>
                  </a:lnTo>
                  <a:cubicBezTo>
                    <a:pt x="1808" y="2404"/>
                    <a:pt x="1867" y="2434"/>
                    <a:pt x="1926" y="2434"/>
                  </a:cubicBezTo>
                  <a:cubicBezTo>
                    <a:pt x="2003" y="2434"/>
                    <a:pt x="2082" y="2385"/>
                    <a:pt x="2084" y="2287"/>
                  </a:cubicBezTo>
                  <a:cubicBezTo>
                    <a:pt x="2101" y="1782"/>
                    <a:pt x="2242" y="1"/>
                    <a:pt x="14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3"/>
            <p:cNvSpPr/>
            <p:nvPr/>
          </p:nvSpPr>
          <p:spPr>
            <a:xfrm>
              <a:off x="6806022" y="2496193"/>
              <a:ext cx="609096" cy="909324"/>
            </a:xfrm>
            <a:custGeom>
              <a:rect b="b" l="l" r="r" t="t"/>
              <a:pathLst>
                <a:path extrusionOk="0" h="26735" w="17908">
                  <a:moveTo>
                    <a:pt x="17395" y="0"/>
                  </a:moveTo>
                  <a:cubicBezTo>
                    <a:pt x="11856" y="2605"/>
                    <a:pt x="6018" y="4157"/>
                    <a:pt x="52" y="4453"/>
                  </a:cubicBezTo>
                  <a:cubicBezTo>
                    <a:pt x="1" y="8668"/>
                    <a:pt x="325" y="24018"/>
                    <a:pt x="613" y="25848"/>
                  </a:cubicBezTo>
                  <a:cubicBezTo>
                    <a:pt x="613" y="25848"/>
                    <a:pt x="2550" y="26576"/>
                    <a:pt x="4459" y="26576"/>
                  </a:cubicBezTo>
                  <a:cubicBezTo>
                    <a:pt x="5418" y="26576"/>
                    <a:pt x="6369" y="26392"/>
                    <a:pt x="7066" y="25841"/>
                  </a:cubicBezTo>
                  <a:cubicBezTo>
                    <a:pt x="7066" y="25841"/>
                    <a:pt x="7854" y="7690"/>
                    <a:pt x="7697" y="6747"/>
                  </a:cubicBezTo>
                  <a:lnTo>
                    <a:pt x="7697" y="6747"/>
                  </a:lnTo>
                  <a:cubicBezTo>
                    <a:pt x="7697" y="6747"/>
                    <a:pt x="8130" y="6798"/>
                    <a:pt x="8717" y="6798"/>
                  </a:cubicBezTo>
                  <a:cubicBezTo>
                    <a:pt x="9375" y="6798"/>
                    <a:pt x="10227" y="6733"/>
                    <a:pt x="10878" y="6459"/>
                  </a:cubicBezTo>
                  <a:cubicBezTo>
                    <a:pt x="10878" y="6459"/>
                    <a:pt x="10996" y="24792"/>
                    <a:pt x="11318" y="25939"/>
                  </a:cubicBezTo>
                  <a:cubicBezTo>
                    <a:pt x="11318" y="25939"/>
                    <a:pt x="13355" y="26734"/>
                    <a:pt x="15241" y="26734"/>
                  </a:cubicBezTo>
                  <a:cubicBezTo>
                    <a:pt x="16231" y="26734"/>
                    <a:pt x="17179" y="26515"/>
                    <a:pt x="17770" y="25848"/>
                  </a:cubicBezTo>
                  <a:cubicBezTo>
                    <a:pt x="17770" y="25848"/>
                    <a:pt x="17907" y="4713"/>
                    <a:pt x="173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3"/>
            <p:cNvSpPr/>
            <p:nvPr/>
          </p:nvSpPr>
          <p:spPr>
            <a:xfrm>
              <a:off x="6807824" y="2372660"/>
              <a:ext cx="590287" cy="275059"/>
            </a:xfrm>
            <a:custGeom>
              <a:rect b="b" l="l" r="r" t="t"/>
              <a:pathLst>
                <a:path extrusionOk="0" h="8087" w="17355">
                  <a:moveTo>
                    <a:pt x="11127" y="1"/>
                  </a:moveTo>
                  <a:cubicBezTo>
                    <a:pt x="6259" y="1"/>
                    <a:pt x="245" y="407"/>
                    <a:pt x="245" y="407"/>
                  </a:cubicBezTo>
                  <a:cubicBezTo>
                    <a:pt x="245" y="407"/>
                    <a:pt x="42" y="4696"/>
                    <a:pt x="0" y="8087"/>
                  </a:cubicBezTo>
                  <a:cubicBezTo>
                    <a:pt x="5967" y="7791"/>
                    <a:pt x="11804" y="6239"/>
                    <a:pt x="17344" y="3633"/>
                  </a:cubicBezTo>
                  <a:cubicBezTo>
                    <a:pt x="17209" y="2396"/>
                    <a:pt x="17355" y="991"/>
                    <a:pt x="17184" y="705"/>
                  </a:cubicBezTo>
                  <a:cubicBezTo>
                    <a:pt x="16865" y="166"/>
                    <a:pt x="14229" y="1"/>
                    <a:pt x="111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3"/>
            <p:cNvSpPr/>
            <p:nvPr/>
          </p:nvSpPr>
          <p:spPr>
            <a:xfrm>
              <a:off x="7332535" y="2464629"/>
              <a:ext cx="69726" cy="131969"/>
            </a:xfrm>
            <a:custGeom>
              <a:rect b="b" l="l" r="r" t="t"/>
              <a:pathLst>
                <a:path extrusionOk="0" h="3880" w="2050">
                  <a:moveTo>
                    <a:pt x="0" y="1"/>
                  </a:moveTo>
                  <a:lnTo>
                    <a:pt x="0" y="1"/>
                  </a:lnTo>
                  <a:cubicBezTo>
                    <a:pt x="460" y="1259"/>
                    <a:pt x="1172" y="2873"/>
                    <a:pt x="2049" y="3879"/>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3"/>
            <p:cNvSpPr/>
            <p:nvPr/>
          </p:nvSpPr>
          <p:spPr>
            <a:xfrm>
              <a:off x="7329542" y="2461568"/>
              <a:ext cx="79283" cy="140812"/>
            </a:xfrm>
            <a:custGeom>
              <a:rect b="b" l="l" r="r" t="t"/>
              <a:pathLst>
                <a:path extrusionOk="0" h="4140" w="2331">
                  <a:moveTo>
                    <a:pt x="87" y="0"/>
                  </a:moveTo>
                  <a:cubicBezTo>
                    <a:pt x="42" y="0"/>
                    <a:pt x="1" y="45"/>
                    <a:pt x="12" y="116"/>
                  </a:cubicBezTo>
                  <a:cubicBezTo>
                    <a:pt x="130" y="815"/>
                    <a:pt x="486" y="1491"/>
                    <a:pt x="775" y="2106"/>
                  </a:cubicBezTo>
                  <a:cubicBezTo>
                    <a:pt x="1111" y="2824"/>
                    <a:pt x="1520" y="3545"/>
                    <a:pt x="2037" y="4092"/>
                  </a:cubicBezTo>
                  <a:cubicBezTo>
                    <a:pt x="2068" y="4125"/>
                    <a:pt x="2102" y="4139"/>
                    <a:pt x="2134" y="4139"/>
                  </a:cubicBezTo>
                  <a:cubicBezTo>
                    <a:pt x="2243" y="4139"/>
                    <a:pt x="2331" y="3978"/>
                    <a:pt x="2237" y="3851"/>
                  </a:cubicBezTo>
                  <a:cubicBezTo>
                    <a:pt x="1787" y="3244"/>
                    <a:pt x="1385" y="2620"/>
                    <a:pt x="1028" y="1928"/>
                  </a:cubicBezTo>
                  <a:cubicBezTo>
                    <a:pt x="716" y="1322"/>
                    <a:pt x="507" y="613"/>
                    <a:pt x="155" y="44"/>
                  </a:cubicBezTo>
                  <a:cubicBezTo>
                    <a:pt x="137" y="14"/>
                    <a:pt x="111" y="0"/>
                    <a:pt x="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3"/>
            <p:cNvSpPr/>
            <p:nvPr/>
          </p:nvSpPr>
          <p:spPr>
            <a:xfrm>
              <a:off x="6816157" y="2485207"/>
              <a:ext cx="49828" cy="101153"/>
            </a:xfrm>
            <a:custGeom>
              <a:rect b="b" l="l" r="r" t="t"/>
              <a:pathLst>
                <a:path extrusionOk="0" h="2974" w="1465">
                  <a:moveTo>
                    <a:pt x="1464" y="1"/>
                  </a:moveTo>
                  <a:lnTo>
                    <a:pt x="0" y="2974"/>
                  </a:lnTo>
                  <a:cubicBezTo>
                    <a:pt x="879" y="2319"/>
                    <a:pt x="1087" y="1110"/>
                    <a:pt x="14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3"/>
            <p:cNvSpPr/>
            <p:nvPr/>
          </p:nvSpPr>
          <p:spPr>
            <a:xfrm>
              <a:off x="6810341" y="2481296"/>
              <a:ext cx="59352" cy="109690"/>
            </a:xfrm>
            <a:custGeom>
              <a:rect b="b" l="l" r="r" t="t"/>
              <a:pathLst>
                <a:path extrusionOk="0" h="3225" w="1745">
                  <a:moveTo>
                    <a:pt x="1645" y="0"/>
                  </a:moveTo>
                  <a:cubicBezTo>
                    <a:pt x="1608" y="0"/>
                    <a:pt x="1569" y="19"/>
                    <a:pt x="1548" y="54"/>
                  </a:cubicBezTo>
                  <a:cubicBezTo>
                    <a:pt x="1279" y="490"/>
                    <a:pt x="1150" y="1092"/>
                    <a:pt x="969" y="1588"/>
                  </a:cubicBezTo>
                  <a:cubicBezTo>
                    <a:pt x="762" y="2154"/>
                    <a:pt x="456" y="2571"/>
                    <a:pt x="89" y="2988"/>
                  </a:cubicBezTo>
                  <a:cubicBezTo>
                    <a:pt x="0" y="3089"/>
                    <a:pt x="82" y="3224"/>
                    <a:pt x="180" y="3224"/>
                  </a:cubicBezTo>
                  <a:cubicBezTo>
                    <a:pt x="197" y="3224"/>
                    <a:pt x="214" y="3220"/>
                    <a:pt x="231" y="3211"/>
                  </a:cubicBezTo>
                  <a:cubicBezTo>
                    <a:pt x="1104" y="2740"/>
                    <a:pt x="1628" y="1192"/>
                    <a:pt x="1737" y="116"/>
                  </a:cubicBezTo>
                  <a:cubicBezTo>
                    <a:pt x="1745" y="37"/>
                    <a:pt x="1697" y="0"/>
                    <a:pt x="16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3"/>
            <p:cNvSpPr/>
            <p:nvPr/>
          </p:nvSpPr>
          <p:spPr>
            <a:xfrm>
              <a:off x="6979724" y="2713737"/>
              <a:ext cx="258937" cy="12585"/>
            </a:xfrm>
            <a:custGeom>
              <a:rect b="b" l="l" r="r" t="t"/>
              <a:pathLst>
                <a:path extrusionOk="0" h="370" w="7613">
                  <a:moveTo>
                    <a:pt x="0" y="0"/>
                  </a:moveTo>
                  <a:lnTo>
                    <a:pt x="1633" y="76"/>
                  </a:lnTo>
                  <a:lnTo>
                    <a:pt x="1633" y="76"/>
                  </a:lnTo>
                  <a:cubicBezTo>
                    <a:pt x="1081" y="40"/>
                    <a:pt x="536" y="12"/>
                    <a:pt x="0" y="0"/>
                  </a:cubicBezTo>
                  <a:close/>
                  <a:moveTo>
                    <a:pt x="1633" y="76"/>
                  </a:moveTo>
                  <a:cubicBezTo>
                    <a:pt x="3312" y="186"/>
                    <a:pt x="5056" y="370"/>
                    <a:pt x="6776" y="370"/>
                  </a:cubicBezTo>
                  <a:cubicBezTo>
                    <a:pt x="7055" y="370"/>
                    <a:pt x="7335" y="365"/>
                    <a:pt x="7613" y="354"/>
                  </a:cubicBezTo>
                  <a:lnTo>
                    <a:pt x="1633" y="7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3"/>
            <p:cNvSpPr/>
            <p:nvPr/>
          </p:nvSpPr>
          <p:spPr>
            <a:xfrm>
              <a:off x="6972411" y="2706935"/>
              <a:ext cx="275025" cy="30679"/>
            </a:xfrm>
            <a:custGeom>
              <a:rect b="b" l="l" r="r" t="t"/>
              <a:pathLst>
                <a:path extrusionOk="0" h="902" w="8086">
                  <a:moveTo>
                    <a:pt x="218" y="0"/>
                  </a:moveTo>
                  <a:cubicBezTo>
                    <a:pt x="0" y="0"/>
                    <a:pt x="2" y="389"/>
                    <a:pt x="215" y="401"/>
                  </a:cubicBezTo>
                  <a:cubicBezTo>
                    <a:pt x="2116" y="509"/>
                    <a:pt x="4095" y="901"/>
                    <a:pt x="6030" y="901"/>
                  </a:cubicBezTo>
                  <a:cubicBezTo>
                    <a:pt x="6651" y="901"/>
                    <a:pt x="7268" y="861"/>
                    <a:pt x="7876" y="757"/>
                  </a:cubicBezTo>
                  <a:cubicBezTo>
                    <a:pt x="8085" y="721"/>
                    <a:pt x="8010" y="363"/>
                    <a:pt x="7829" y="342"/>
                  </a:cubicBezTo>
                  <a:cubicBezTo>
                    <a:pt x="5333" y="48"/>
                    <a:pt x="2728" y="9"/>
                    <a:pt x="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3"/>
            <p:cNvSpPr/>
            <p:nvPr/>
          </p:nvSpPr>
          <p:spPr>
            <a:xfrm>
              <a:off x="7083598" y="2437181"/>
              <a:ext cx="5714" cy="284549"/>
            </a:xfrm>
            <a:custGeom>
              <a:rect b="b" l="l" r="r" t="t"/>
              <a:pathLst>
                <a:path extrusionOk="0" h="8366" w="168">
                  <a:moveTo>
                    <a:pt x="42" y="0"/>
                  </a:moveTo>
                  <a:lnTo>
                    <a:pt x="42" y="0"/>
                  </a:lnTo>
                  <a:cubicBezTo>
                    <a:pt x="1" y="2822"/>
                    <a:pt x="42" y="5595"/>
                    <a:pt x="168" y="8366"/>
                  </a:cubicBezTo>
                  <a:lnTo>
                    <a:pt x="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3"/>
            <p:cNvSpPr/>
            <p:nvPr/>
          </p:nvSpPr>
          <p:spPr>
            <a:xfrm>
              <a:off x="7074176" y="2430685"/>
              <a:ext cx="20339" cy="295909"/>
            </a:xfrm>
            <a:custGeom>
              <a:rect b="b" l="l" r="r" t="t"/>
              <a:pathLst>
                <a:path extrusionOk="0" h="8700" w="598">
                  <a:moveTo>
                    <a:pt x="322" y="0"/>
                  </a:moveTo>
                  <a:cubicBezTo>
                    <a:pt x="242" y="0"/>
                    <a:pt x="162" y="64"/>
                    <a:pt x="155" y="191"/>
                  </a:cubicBezTo>
                  <a:cubicBezTo>
                    <a:pt x="1" y="2936"/>
                    <a:pt x="59" y="5824"/>
                    <a:pt x="322" y="8557"/>
                  </a:cubicBezTo>
                  <a:cubicBezTo>
                    <a:pt x="332" y="8650"/>
                    <a:pt x="394" y="8699"/>
                    <a:pt x="453" y="8699"/>
                  </a:cubicBezTo>
                  <a:cubicBezTo>
                    <a:pt x="511" y="8699"/>
                    <a:pt x="566" y="8653"/>
                    <a:pt x="566" y="8557"/>
                  </a:cubicBezTo>
                  <a:cubicBezTo>
                    <a:pt x="597" y="5785"/>
                    <a:pt x="571" y="2964"/>
                    <a:pt x="484" y="191"/>
                  </a:cubicBezTo>
                  <a:cubicBezTo>
                    <a:pt x="480" y="64"/>
                    <a:pt x="401" y="0"/>
                    <a:pt x="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3"/>
            <p:cNvSpPr/>
            <p:nvPr/>
          </p:nvSpPr>
          <p:spPr>
            <a:xfrm>
              <a:off x="7098359" y="2448508"/>
              <a:ext cx="91051" cy="278834"/>
            </a:xfrm>
            <a:custGeom>
              <a:rect b="b" l="l" r="r" t="t"/>
              <a:pathLst>
                <a:path extrusionOk="0" h="8198" w="2677">
                  <a:moveTo>
                    <a:pt x="1353" y="1"/>
                  </a:moveTo>
                  <a:cubicBezTo>
                    <a:pt x="1261" y="1"/>
                    <a:pt x="1173" y="74"/>
                    <a:pt x="1172" y="223"/>
                  </a:cubicBezTo>
                  <a:cubicBezTo>
                    <a:pt x="1168" y="2181"/>
                    <a:pt x="2295" y="7052"/>
                    <a:pt x="157" y="7876"/>
                  </a:cubicBezTo>
                  <a:cubicBezTo>
                    <a:pt x="1" y="7935"/>
                    <a:pt x="49" y="8197"/>
                    <a:pt x="194" y="8197"/>
                  </a:cubicBezTo>
                  <a:cubicBezTo>
                    <a:pt x="205" y="8197"/>
                    <a:pt x="217" y="8196"/>
                    <a:pt x="229" y="8192"/>
                  </a:cubicBezTo>
                  <a:cubicBezTo>
                    <a:pt x="2676" y="7518"/>
                    <a:pt x="1715" y="2274"/>
                    <a:pt x="1555" y="223"/>
                  </a:cubicBezTo>
                  <a:cubicBezTo>
                    <a:pt x="1544" y="77"/>
                    <a:pt x="1447" y="1"/>
                    <a:pt x="13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3"/>
            <p:cNvSpPr/>
            <p:nvPr/>
          </p:nvSpPr>
          <p:spPr>
            <a:xfrm>
              <a:off x="6772519" y="2069132"/>
              <a:ext cx="675692" cy="381586"/>
            </a:xfrm>
            <a:custGeom>
              <a:rect b="b" l="l" r="r" t="t"/>
              <a:pathLst>
                <a:path extrusionOk="0" h="11219" w="19866">
                  <a:moveTo>
                    <a:pt x="248" y="0"/>
                  </a:moveTo>
                  <a:lnTo>
                    <a:pt x="1" y="10217"/>
                  </a:lnTo>
                  <a:cubicBezTo>
                    <a:pt x="1" y="10217"/>
                    <a:pt x="4550" y="11219"/>
                    <a:pt x="10156" y="11219"/>
                  </a:cubicBezTo>
                  <a:cubicBezTo>
                    <a:pt x="13266" y="11219"/>
                    <a:pt x="16701" y="10910"/>
                    <a:pt x="19865" y="9951"/>
                  </a:cubicBezTo>
                  <a:lnTo>
                    <a:pt x="19829" y="9303"/>
                  </a:lnTo>
                  <a:cubicBezTo>
                    <a:pt x="12754" y="8029"/>
                    <a:pt x="5958" y="4584"/>
                    <a:pt x="248"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3"/>
            <p:cNvSpPr/>
            <p:nvPr/>
          </p:nvSpPr>
          <p:spPr>
            <a:xfrm>
              <a:off x="6636946" y="1600406"/>
              <a:ext cx="946160" cy="785179"/>
            </a:xfrm>
            <a:custGeom>
              <a:rect b="b" l="l" r="r" t="t"/>
              <a:pathLst>
                <a:path extrusionOk="0" h="23085" w="27818">
                  <a:moveTo>
                    <a:pt x="14427" y="1"/>
                  </a:moveTo>
                  <a:cubicBezTo>
                    <a:pt x="10323" y="1"/>
                    <a:pt x="8482" y="1101"/>
                    <a:pt x="8482" y="1101"/>
                  </a:cubicBezTo>
                  <a:cubicBezTo>
                    <a:pt x="8482" y="1101"/>
                    <a:pt x="4033" y="1626"/>
                    <a:pt x="2016" y="4920"/>
                  </a:cubicBezTo>
                  <a:cubicBezTo>
                    <a:pt x="1" y="8212"/>
                    <a:pt x="67" y="10833"/>
                    <a:pt x="67" y="10833"/>
                  </a:cubicBezTo>
                  <a:cubicBezTo>
                    <a:pt x="67" y="10833"/>
                    <a:pt x="1329" y="11830"/>
                    <a:pt x="3968" y="12024"/>
                  </a:cubicBezTo>
                  <a:cubicBezTo>
                    <a:pt x="4067" y="12032"/>
                    <a:pt x="4170" y="12037"/>
                    <a:pt x="4274" y="12041"/>
                  </a:cubicBezTo>
                  <a:lnTo>
                    <a:pt x="4234" y="13783"/>
                  </a:lnTo>
                  <a:cubicBezTo>
                    <a:pt x="9944" y="18366"/>
                    <a:pt x="16742" y="21810"/>
                    <a:pt x="23815" y="23085"/>
                  </a:cubicBezTo>
                  <a:lnTo>
                    <a:pt x="23181" y="11908"/>
                  </a:lnTo>
                  <a:cubicBezTo>
                    <a:pt x="23181" y="11907"/>
                    <a:pt x="25732" y="11369"/>
                    <a:pt x="27817" y="8817"/>
                  </a:cubicBezTo>
                  <a:cubicBezTo>
                    <a:pt x="27817" y="8817"/>
                    <a:pt x="25333" y="1315"/>
                    <a:pt x="18416" y="308"/>
                  </a:cubicBezTo>
                  <a:cubicBezTo>
                    <a:pt x="16903" y="87"/>
                    <a:pt x="15576" y="1"/>
                    <a:pt x="14427"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3"/>
            <p:cNvSpPr/>
            <p:nvPr/>
          </p:nvSpPr>
          <p:spPr>
            <a:xfrm>
              <a:off x="6795036" y="1789685"/>
              <a:ext cx="584335" cy="510256"/>
            </a:xfrm>
            <a:custGeom>
              <a:rect b="b" l="l" r="r" t="t"/>
              <a:pathLst>
                <a:path extrusionOk="0" h="15002" w="17180">
                  <a:moveTo>
                    <a:pt x="13469" y="1"/>
                  </a:moveTo>
                  <a:cubicBezTo>
                    <a:pt x="13410" y="1"/>
                    <a:pt x="13349" y="3"/>
                    <a:pt x="13288" y="9"/>
                  </a:cubicBezTo>
                  <a:cubicBezTo>
                    <a:pt x="9347" y="366"/>
                    <a:pt x="8916" y="6425"/>
                    <a:pt x="8916" y="6425"/>
                  </a:cubicBezTo>
                  <a:cubicBezTo>
                    <a:pt x="8916" y="6425"/>
                    <a:pt x="7587" y="2867"/>
                    <a:pt x="5415" y="2867"/>
                  </a:cubicBezTo>
                  <a:cubicBezTo>
                    <a:pt x="4723" y="2867"/>
                    <a:pt x="3945" y="3228"/>
                    <a:pt x="3097" y="4180"/>
                  </a:cubicBezTo>
                  <a:cubicBezTo>
                    <a:pt x="0" y="9669"/>
                    <a:pt x="8503" y="15001"/>
                    <a:pt x="9096" y="15001"/>
                  </a:cubicBezTo>
                  <a:cubicBezTo>
                    <a:pt x="9107" y="15001"/>
                    <a:pt x="9115" y="14999"/>
                    <a:pt x="9120" y="14996"/>
                  </a:cubicBezTo>
                  <a:cubicBezTo>
                    <a:pt x="15615" y="10907"/>
                    <a:pt x="17179" y="1"/>
                    <a:pt x="1346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3"/>
            <p:cNvSpPr/>
            <p:nvPr/>
          </p:nvSpPr>
          <p:spPr>
            <a:xfrm>
              <a:off x="7222403" y="1579828"/>
              <a:ext cx="218972" cy="711610"/>
            </a:xfrm>
            <a:custGeom>
              <a:rect b="b" l="l" r="r" t="t"/>
              <a:pathLst>
                <a:path extrusionOk="0" h="20922" w="6438">
                  <a:moveTo>
                    <a:pt x="1440" y="1"/>
                  </a:moveTo>
                  <a:cubicBezTo>
                    <a:pt x="1279" y="1"/>
                    <a:pt x="1128" y="13"/>
                    <a:pt x="990" y="36"/>
                  </a:cubicBezTo>
                  <a:cubicBezTo>
                    <a:pt x="645" y="1741"/>
                    <a:pt x="1" y="5568"/>
                    <a:pt x="344" y="8641"/>
                  </a:cubicBezTo>
                  <a:cubicBezTo>
                    <a:pt x="1059" y="15084"/>
                    <a:pt x="3273" y="17501"/>
                    <a:pt x="6332" y="20921"/>
                  </a:cubicBezTo>
                  <a:cubicBezTo>
                    <a:pt x="6437" y="19161"/>
                    <a:pt x="5900" y="15855"/>
                    <a:pt x="5900" y="15855"/>
                  </a:cubicBezTo>
                  <a:cubicBezTo>
                    <a:pt x="5900" y="15855"/>
                    <a:pt x="4473" y="10172"/>
                    <a:pt x="4185" y="7675"/>
                  </a:cubicBezTo>
                  <a:cubicBezTo>
                    <a:pt x="3897" y="5176"/>
                    <a:pt x="4749" y="1059"/>
                    <a:pt x="4749" y="1059"/>
                  </a:cubicBezTo>
                  <a:cubicBezTo>
                    <a:pt x="3524" y="357"/>
                    <a:pt x="2325" y="1"/>
                    <a:pt x="14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3"/>
            <p:cNvSpPr/>
            <p:nvPr/>
          </p:nvSpPr>
          <p:spPr>
            <a:xfrm>
              <a:off x="7174525" y="1581050"/>
              <a:ext cx="282570" cy="764720"/>
            </a:xfrm>
            <a:custGeom>
              <a:rect b="b" l="l" r="r" t="t"/>
              <a:pathLst>
                <a:path extrusionOk="0" h="21832" w="7739">
                  <a:moveTo>
                    <a:pt x="2397" y="0"/>
                  </a:moveTo>
                  <a:lnTo>
                    <a:pt x="2397" y="0"/>
                  </a:lnTo>
                  <a:cubicBezTo>
                    <a:pt x="1908" y="84"/>
                    <a:pt x="1567" y="312"/>
                    <a:pt x="1460" y="694"/>
                  </a:cubicBezTo>
                  <a:cubicBezTo>
                    <a:pt x="1152" y="1779"/>
                    <a:pt x="1" y="6123"/>
                    <a:pt x="1398" y="12085"/>
                  </a:cubicBezTo>
                  <a:cubicBezTo>
                    <a:pt x="2798" y="18046"/>
                    <a:pt x="7527" y="21832"/>
                    <a:pt x="7527" y="21832"/>
                  </a:cubicBezTo>
                  <a:cubicBezTo>
                    <a:pt x="7649" y="21657"/>
                    <a:pt x="7713" y="21316"/>
                    <a:pt x="7739" y="20884"/>
                  </a:cubicBezTo>
                  <a:cubicBezTo>
                    <a:pt x="4681" y="17464"/>
                    <a:pt x="2466" y="15048"/>
                    <a:pt x="1749" y="8604"/>
                  </a:cubicBezTo>
                  <a:cubicBezTo>
                    <a:pt x="1408" y="5532"/>
                    <a:pt x="2052" y="1705"/>
                    <a:pt x="23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3"/>
            <p:cNvSpPr/>
            <p:nvPr/>
          </p:nvSpPr>
          <p:spPr>
            <a:xfrm>
              <a:off x="7425355" y="1930633"/>
              <a:ext cx="205776" cy="228326"/>
            </a:xfrm>
            <a:custGeom>
              <a:rect b="b" l="l" r="r" t="t"/>
              <a:pathLst>
                <a:path extrusionOk="0" h="6713" w="6050">
                  <a:moveTo>
                    <a:pt x="3781" y="0"/>
                  </a:moveTo>
                  <a:cubicBezTo>
                    <a:pt x="2830" y="1081"/>
                    <a:pt x="1" y="2198"/>
                    <a:pt x="1" y="2198"/>
                  </a:cubicBezTo>
                  <a:lnTo>
                    <a:pt x="85" y="3671"/>
                  </a:lnTo>
                  <a:cubicBezTo>
                    <a:pt x="85" y="3671"/>
                    <a:pt x="2296" y="5942"/>
                    <a:pt x="3849" y="6689"/>
                  </a:cubicBezTo>
                  <a:lnTo>
                    <a:pt x="3849" y="6689"/>
                  </a:lnTo>
                  <a:cubicBezTo>
                    <a:pt x="3773" y="6608"/>
                    <a:pt x="3826" y="6254"/>
                    <a:pt x="6049" y="4715"/>
                  </a:cubicBezTo>
                  <a:cubicBezTo>
                    <a:pt x="4994" y="2354"/>
                    <a:pt x="3781" y="0"/>
                    <a:pt x="3781" y="0"/>
                  </a:cubicBezTo>
                  <a:close/>
                  <a:moveTo>
                    <a:pt x="3849" y="6689"/>
                  </a:moveTo>
                  <a:cubicBezTo>
                    <a:pt x="3870" y="6710"/>
                    <a:pt x="3899" y="6713"/>
                    <a:pt x="3899" y="6713"/>
                  </a:cubicBezTo>
                  <a:cubicBezTo>
                    <a:pt x="3883" y="6705"/>
                    <a:pt x="3866" y="6697"/>
                    <a:pt x="3849" y="6689"/>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3"/>
            <p:cNvSpPr/>
            <p:nvPr/>
          </p:nvSpPr>
          <p:spPr>
            <a:xfrm>
              <a:off x="7142609" y="1882574"/>
              <a:ext cx="550322" cy="491140"/>
            </a:xfrm>
            <a:custGeom>
              <a:rect b="b" l="l" r="r" t="t"/>
              <a:pathLst>
                <a:path extrusionOk="0" h="14440" w="16180">
                  <a:moveTo>
                    <a:pt x="2657" y="1"/>
                  </a:moveTo>
                  <a:cubicBezTo>
                    <a:pt x="2555" y="1"/>
                    <a:pt x="2463" y="26"/>
                    <a:pt x="2384" y="84"/>
                  </a:cubicBezTo>
                  <a:cubicBezTo>
                    <a:pt x="1880" y="454"/>
                    <a:pt x="2719" y="1629"/>
                    <a:pt x="2719" y="1629"/>
                  </a:cubicBezTo>
                  <a:cubicBezTo>
                    <a:pt x="2719" y="1629"/>
                    <a:pt x="1956" y="814"/>
                    <a:pt x="1515" y="814"/>
                  </a:cubicBezTo>
                  <a:cubicBezTo>
                    <a:pt x="1449" y="814"/>
                    <a:pt x="1391" y="832"/>
                    <a:pt x="1343" y="873"/>
                  </a:cubicBezTo>
                  <a:cubicBezTo>
                    <a:pt x="972" y="1193"/>
                    <a:pt x="1680" y="2333"/>
                    <a:pt x="1680" y="2333"/>
                  </a:cubicBezTo>
                  <a:cubicBezTo>
                    <a:pt x="1680" y="2333"/>
                    <a:pt x="1024" y="1565"/>
                    <a:pt x="592" y="1565"/>
                  </a:cubicBezTo>
                  <a:cubicBezTo>
                    <a:pt x="471" y="1565"/>
                    <a:pt x="368" y="1625"/>
                    <a:pt x="302" y="1779"/>
                  </a:cubicBezTo>
                  <a:cubicBezTo>
                    <a:pt x="1" y="2484"/>
                    <a:pt x="2011" y="5056"/>
                    <a:pt x="2011" y="5056"/>
                  </a:cubicBezTo>
                  <a:lnTo>
                    <a:pt x="2013" y="5055"/>
                  </a:lnTo>
                  <a:cubicBezTo>
                    <a:pt x="2616" y="6135"/>
                    <a:pt x="3574" y="7071"/>
                    <a:pt x="3574" y="7071"/>
                  </a:cubicBezTo>
                  <a:cubicBezTo>
                    <a:pt x="7000" y="11370"/>
                    <a:pt x="10496" y="13991"/>
                    <a:pt x="12586" y="14395"/>
                  </a:cubicBezTo>
                  <a:cubicBezTo>
                    <a:pt x="12742" y="14425"/>
                    <a:pt x="12894" y="14439"/>
                    <a:pt x="13043" y="14439"/>
                  </a:cubicBezTo>
                  <a:cubicBezTo>
                    <a:pt x="14894" y="14439"/>
                    <a:pt x="16180" y="12220"/>
                    <a:pt x="15868" y="10229"/>
                  </a:cubicBezTo>
                  <a:cubicBezTo>
                    <a:pt x="15732" y="9357"/>
                    <a:pt x="15086" y="7741"/>
                    <a:pt x="14364" y="6127"/>
                  </a:cubicBezTo>
                  <a:cubicBezTo>
                    <a:pt x="12146" y="7662"/>
                    <a:pt x="12086" y="8016"/>
                    <a:pt x="12162" y="8099"/>
                  </a:cubicBezTo>
                  <a:cubicBezTo>
                    <a:pt x="10555" y="7301"/>
                    <a:pt x="5661" y="2434"/>
                    <a:pt x="5661" y="2434"/>
                  </a:cubicBezTo>
                  <a:cubicBezTo>
                    <a:pt x="5661" y="2434"/>
                    <a:pt x="5795" y="1965"/>
                    <a:pt x="5661" y="1158"/>
                  </a:cubicBezTo>
                  <a:cubicBezTo>
                    <a:pt x="5616" y="890"/>
                    <a:pt x="5528" y="792"/>
                    <a:pt x="5418" y="792"/>
                  </a:cubicBezTo>
                  <a:cubicBezTo>
                    <a:pt x="5205" y="792"/>
                    <a:pt x="4910" y="1155"/>
                    <a:pt x="4682" y="1381"/>
                  </a:cubicBezTo>
                  <a:cubicBezTo>
                    <a:pt x="4333" y="1024"/>
                    <a:pt x="3303" y="1"/>
                    <a:pt x="2657"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3"/>
            <p:cNvSpPr/>
            <p:nvPr/>
          </p:nvSpPr>
          <p:spPr>
            <a:xfrm>
              <a:off x="6463924" y="1124163"/>
              <a:ext cx="189756" cy="120302"/>
            </a:xfrm>
            <a:custGeom>
              <a:rect b="b" l="l" r="r" t="t"/>
              <a:pathLst>
                <a:path extrusionOk="0" h="3537" w="5579">
                  <a:moveTo>
                    <a:pt x="3047" y="0"/>
                  </a:moveTo>
                  <a:cubicBezTo>
                    <a:pt x="1974" y="0"/>
                    <a:pt x="901" y="315"/>
                    <a:pt x="0" y="947"/>
                  </a:cubicBezTo>
                  <a:cubicBezTo>
                    <a:pt x="196" y="2254"/>
                    <a:pt x="1270" y="3537"/>
                    <a:pt x="3292" y="3537"/>
                  </a:cubicBezTo>
                  <a:cubicBezTo>
                    <a:pt x="3952" y="3537"/>
                    <a:pt x="4714" y="3400"/>
                    <a:pt x="5579" y="3083"/>
                  </a:cubicBezTo>
                  <a:lnTo>
                    <a:pt x="5579" y="628"/>
                  </a:lnTo>
                  <a:cubicBezTo>
                    <a:pt x="4797" y="210"/>
                    <a:pt x="3922" y="0"/>
                    <a:pt x="3047" y="0"/>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3"/>
            <p:cNvSpPr/>
            <p:nvPr/>
          </p:nvSpPr>
          <p:spPr>
            <a:xfrm>
              <a:off x="6458924" y="1056036"/>
              <a:ext cx="194756" cy="100337"/>
            </a:xfrm>
            <a:custGeom>
              <a:rect b="b" l="l" r="r" t="t"/>
              <a:pathLst>
                <a:path extrusionOk="0" h="2950" w="5726">
                  <a:moveTo>
                    <a:pt x="2977" y="0"/>
                  </a:moveTo>
                  <a:cubicBezTo>
                    <a:pt x="2406" y="0"/>
                    <a:pt x="1791" y="130"/>
                    <a:pt x="1175" y="485"/>
                  </a:cubicBezTo>
                  <a:cubicBezTo>
                    <a:pt x="352" y="962"/>
                    <a:pt x="1" y="1963"/>
                    <a:pt x="147" y="2950"/>
                  </a:cubicBezTo>
                  <a:cubicBezTo>
                    <a:pt x="1048" y="2318"/>
                    <a:pt x="2121" y="2003"/>
                    <a:pt x="3194" y="2003"/>
                  </a:cubicBezTo>
                  <a:cubicBezTo>
                    <a:pt x="4069" y="2003"/>
                    <a:pt x="4944" y="2213"/>
                    <a:pt x="5726" y="2631"/>
                  </a:cubicBezTo>
                  <a:lnTo>
                    <a:pt x="5726" y="941"/>
                  </a:lnTo>
                  <a:cubicBezTo>
                    <a:pt x="5725" y="941"/>
                    <a:pt x="4514" y="0"/>
                    <a:pt x="2977"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3"/>
            <p:cNvSpPr/>
            <p:nvPr/>
          </p:nvSpPr>
          <p:spPr>
            <a:xfrm>
              <a:off x="6520249" y="1129061"/>
              <a:ext cx="118193" cy="100269"/>
            </a:xfrm>
            <a:custGeom>
              <a:rect b="b" l="l" r="r" t="t"/>
              <a:pathLst>
                <a:path extrusionOk="0" h="2948" w="3475">
                  <a:moveTo>
                    <a:pt x="1511" y="1"/>
                  </a:moveTo>
                  <a:cubicBezTo>
                    <a:pt x="995" y="1"/>
                    <a:pt x="459" y="119"/>
                    <a:pt x="39" y="223"/>
                  </a:cubicBezTo>
                  <a:cubicBezTo>
                    <a:pt x="0" y="232"/>
                    <a:pt x="10" y="287"/>
                    <a:pt x="47" y="287"/>
                  </a:cubicBezTo>
                  <a:cubicBezTo>
                    <a:pt x="52" y="287"/>
                    <a:pt x="57" y="287"/>
                    <a:pt x="61" y="287"/>
                  </a:cubicBezTo>
                  <a:cubicBezTo>
                    <a:pt x="528" y="287"/>
                    <a:pt x="1040" y="185"/>
                    <a:pt x="1523" y="185"/>
                  </a:cubicBezTo>
                  <a:cubicBezTo>
                    <a:pt x="2033" y="185"/>
                    <a:pt x="2512" y="299"/>
                    <a:pt x="2869" y="770"/>
                  </a:cubicBezTo>
                  <a:cubicBezTo>
                    <a:pt x="3299" y="1332"/>
                    <a:pt x="3227" y="2184"/>
                    <a:pt x="3249" y="2849"/>
                  </a:cubicBezTo>
                  <a:cubicBezTo>
                    <a:pt x="3251" y="2915"/>
                    <a:pt x="3301" y="2948"/>
                    <a:pt x="3351" y="2948"/>
                  </a:cubicBezTo>
                  <a:cubicBezTo>
                    <a:pt x="3401" y="2948"/>
                    <a:pt x="3451" y="2915"/>
                    <a:pt x="3453" y="2849"/>
                  </a:cubicBezTo>
                  <a:cubicBezTo>
                    <a:pt x="3474" y="2057"/>
                    <a:pt x="3437" y="1192"/>
                    <a:pt x="2917" y="551"/>
                  </a:cubicBezTo>
                  <a:cubicBezTo>
                    <a:pt x="2579" y="133"/>
                    <a:pt x="2056" y="1"/>
                    <a:pt x="1511"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3"/>
            <p:cNvSpPr/>
            <p:nvPr/>
          </p:nvSpPr>
          <p:spPr>
            <a:xfrm>
              <a:off x="6570043" y="1157529"/>
              <a:ext cx="68433" cy="40951"/>
            </a:xfrm>
            <a:custGeom>
              <a:rect b="b" l="l" r="r" t="t"/>
              <a:pathLst>
                <a:path extrusionOk="0" h="1204" w="2012">
                  <a:moveTo>
                    <a:pt x="708" y="0"/>
                  </a:moveTo>
                  <a:cubicBezTo>
                    <a:pt x="498" y="0"/>
                    <a:pt x="279" y="73"/>
                    <a:pt x="64" y="244"/>
                  </a:cubicBezTo>
                  <a:cubicBezTo>
                    <a:pt x="0" y="294"/>
                    <a:pt x="62" y="372"/>
                    <a:pt x="127" y="372"/>
                  </a:cubicBezTo>
                  <a:cubicBezTo>
                    <a:pt x="137" y="372"/>
                    <a:pt x="148" y="370"/>
                    <a:pt x="158" y="365"/>
                  </a:cubicBezTo>
                  <a:cubicBezTo>
                    <a:pt x="351" y="277"/>
                    <a:pt x="529" y="220"/>
                    <a:pt x="702" y="220"/>
                  </a:cubicBezTo>
                  <a:cubicBezTo>
                    <a:pt x="879" y="220"/>
                    <a:pt x="1050" y="279"/>
                    <a:pt x="1224" y="425"/>
                  </a:cubicBezTo>
                  <a:cubicBezTo>
                    <a:pt x="1473" y="630"/>
                    <a:pt x="1607" y="925"/>
                    <a:pt x="1809" y="1167"/>
                  </a:cubicBezTo>
                  <a:cubicBezTo>
                    <a:pt x="1831" y="1192"/>
                    <a:pt x="1855" y="1203"/>
                    <a:pt x="1879" y="1203"/>
                  </a:cubicBezTo>
                  <a:cubicBezTo>
                    <a:pt x="1949" y="1203"/>
                    <a:pt x="2012" y="1112"/>
                    <a:pt x="1978" y="1036"/>
                  </a:cubicBezTo>
                  <a:cubicBezTo>
                    <a:pt x="1735" y="483"/>
                    <a:pt x="1249" y="0"/>
                    <a:pt x="708"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3"/>
            <p:cNvSpPr/>
            <p:nvPr/>
          </p:nvSpPr>
          <p:spPr>
            <a:xfrm>
              <a:off x="7513924" y="1124163"/>
              <a:ext cx="189688" cy="120302"/>
            </a:xfrm>
            <a:custGeom>
              <a:rect b="b" l="l" r="r" t="t"/>
              <a:pathLst>
                <a:path extrusionOk="0" h="3537" w="5577">
                  <a:moveTo>
                    <a:pt x="2531" y="0"/>
                  </a:moveTo>
                  <a:cubicBezTo>
                    <a:pt x="1657" y="0"/>
                    <a:pt x="782" y="210"/>
                    <a:pt x="0" y="628"/>
                  </a:cubicBezTo>
                  <a:lnTo>
                    <a:pt x="0" y="3083"/>
                  </a:lnTo>
                  <a:cubicBezTo>
                    <a:pt x="865" y="3400"/>
                    <a:pt x="1626" y="3537"/>
                    <a:pt x="2287" y="3537"/>
                  </a:cubicBezTo>
                  <a:cubicBezTo>
                    <a:pt x="4309" y="3537"/>
                    <a:pt x="5382" y="2254"/>
                    <a:pt x="5576" y="947"/>
                  </a:cubicBezTo>
                  <a:cubicBezTo>
                    <a:pt x="4677" y="315"/>
                    <a:pt x="3604" y="0"/>
                    <a:pt x="2531" y="0"/>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3"/>
            <p:cNvSpPr/>
            <p:nvPr/>
          </p:nvSpPr>
          <p:spPr>
            <a:xfrm>
              <a:off x="7513924" y="1067260"/>
              <a:ext cx="194722" cy="89113"/>
            </a:xfrm>
            <a:custGeom>
              <a:rect b="b" l="l" r="r" t="t"/>
              <a:pathLst>
                <a:path extrusionOk="0" h="2620" w="5725">
                  <a:moveTo>
                    <a:pt x="1890" y="0"/>
                  </a:moveTo>
                  <a:cubicBezTo>
                    <a:pt x="724" y="0"/>
                    <a:pt x="0" y="611"/>
                    <a:pt x="0" y="611"/>
                  </a:cubicBezTo>
                  <a:lnTo>
                    <a:pt x="0" y="2301"/>
                  </a:lnTo>
                  <a:cubicBezTo>
                    <a:pt x="781" y="1883"/>
                    <a:pt x="1656" y="1673"/>
                    <a:pt x="2530" y="1673"/>
                  </a:cubicBezTo>
                  <a:cubicBezTo>
                    <a:pt x="3603" y="1673"/>
                    <a:pt x="4676" y="1988"/>
                    <a:pt x="5576" y="2620"/>
                  </a:cubicBezTo>
                  <a:cubicBezTo>
                    <a:pt x="5724" y="1633"/>
                    <a:pt x="4699" y="1053"/>
                    <a:pt x="3876" y="576"/>
                  </a:cubicBezTo>
                  <a:cubicBezTo>
                    <a:pt x="3130" y="145"/>
                    <a:pt x="2458" y="0"/>
                    <a:pt x="1890"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3"/>
            <p:cNvSpPr/>
            <p:nvPr/>
          </p:nvSpPr>
          <p:spPr>
            <a:xfrm>
              <a:off x="7529264" y="1129367"/>
              <a:ext cx="118023" cy="99929"/>
            </a:xfrm>
            <a:custGeom>
              <a:rect b="b" l="l" r="r" t="t"/>
              <a:pathLst>
                <a:path extrusionOk="0" h="2938" w="3470">
                  <a:moveTo>
                    <a:pt x="2027" y="1"/>
                  </a:moveTo>
                  <a:cubicBezTo>
                    <a:pt x="1534" y="1"/>
                    <a:pt x="1056" y="111"/>
                    <a:pt x="657" y="437"/>
                  </a:cubicBezTo>
                  <a:cubicBezTo>
                    <a:pt x="1" y="974"/>
                    <a:pt x="1" y="2078"/>
                    <a:pt x="20" y="2839"/>
                  </a:cubicBezTo>
                  <a:cubicBezTo>
                    <a:pt x="22" y="2905"/>
                    <a:pt x="72" y="2938"/>
                    <a:pt x="122" y="2938"/>
                  </a:cubicBezTo>
                  <a:cubicBezTo>
                    <a:pt x="172" y="2938"/>
                    <a:pt x="222" y="2905"/>
                    <a:pt x="225" y="2839"/>
                  </a:cubicBezTo>
                  <a:cubicBezTo>
                    <a:pt x="247" y="2128"/>
                    <a:pt x="216" y="1389"/>
                    <a:pt x="604" y="758"/>
                  </a:cubicBezTo>
                  <a:cubicBezTo>
                    <a:pt x="898" y="280"/>
                    <a:pt x="1384" y="162"/>
                    <a:pt x="1907" y="162"/>
                  </a:cubicBezTo>
                  <a:cubicBezTo>
                    <a:pt x="2423" y="162"/>
                    <a:pt x="2975" y="277"/>
                    <a:pt x="3414" y="277"/>
                  </a:cubicBezTo>
                  <a:cubicBezTo>
                    <a:pt x="3418" y="277"/>
                    <a:pt x="3422" y="277"/>
                    <a:pt x="3426" y="277"/>
                  </a:cubicBezTo>
                  <a:cubicBezTo>
                    <a:pt x="3426" y="277"/>
                    <a:pt x="3426" y="277"/>
                    <a:pt x="3427" y="277"/>
                  </a:cubicBezTo>
                  <a:cubicBezTo>
                    <a:pt x="3462" y="277"/>
                    <a:pt x="3469" y="223"/>
                    <a:pt x="3433" y="213"/>
                  </a:cubicBezTo>
                  <a:cubicBezTo>
                    <a:pt x="2989" y="103"/>
                    <a:pt x="2501" y="1"/>
                    <a:pt x="2027"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3"/>
            <p:cNvSpPr/>
            <p:nvPr/>
          </p:nvSpPr>
          <p:spPr>
            <a:xfrm>
              <a:off x="7529059" y="1157529"/>
              <a:ext cx="68433" cy="40951"/>
            </a:xfrm>
            <a:custGeom>
              <a:rect b="b" l="l" r="r" t="t"/>
              <a:pathLst>
                <a:path extrusionOk="0" h="1204" w="2012">
                  <a:moveTo>
                    <a:pt x="1304" y="0"/>
                  </a:moveTo>
                  <a:cubicBezTo>
                    <a:pt x="764" y="0"/>
                    <a:pt x="277" y="482"/>
                    <a:pt x="35" y="1036"/>
                  </a:cubicBezTo>
                  <a:cubicBezTo>
                    <a:pt x="1" y="1112"/>
                    <a:pt x="64" y="1204"/>
                    <a:pt x="134" y="1204"/>
                  </a:cubicBezTo>
                  <a:cubicBezTo>
                    <a:pt x="158" y="1204"/>
                    <a:pt x="183" y="1193"/>
                    <a:pt x="205" y="1167"/>
                  </a:cubicBezTo>
                  <a:cubicBezTo>
                    <a:pt x="390" y="946"/>
                    <a:pt x="523" y="695"/>
                    <a:pt x="724" y="486"/>
                  </a:cubicBezTo>
                  <a:cubicBezTo>
                    <a:pt x="905" y="297"/>
                    <a:pt x="1100" y="222"/>
                    <a:pt x="1305" y="222"/>
                  </a:cubicBezTo>
                  <a:cubicBezTo>
                    <a:pt x="1482" y="222"/>
                    <a:pt x="1666" y="278"/>
                    <a:pt x="1857" y="365"/>
                  </a:cubicBezTo>
                  <a:cubicBezTo>
                    <a:pt x="1867" y="370"/>
                    <a:pt x="1878" y="372"/>
                    <a:pt x="1888" y="372"/>
                  </a:cubicBezTo>
                  <a:cubicBezTo>
                    <a:pt x="1952" y="372"/>
                    <a:pt x="2011" y="294"/>
                    <a:pt x="1948" y="244"/>
                  </a:cubicBezTo>
                  <a:cubicBezTo>
                    <a:pt x="1733" y="73"/>
                    <a:pt x="1514" y="0"/>
                    <a:pt x="1304"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3"/>
            <p:cNvSpPr/>
            <p:nvPr/>
          </p:nvSpPr>
          <p:spPr>
            <a:xfrm>
              <a:off x="6993907" y="1550101"/>
              <a:ext cx="221353" cy="113092"/>
            </a:xfrm>
            <a:custGeom>
              <a:rect b="b" l="l" r="r" t="t"/>
              <a:pathLst>
                <a:path extrusionOk="0" h="3325" w="6508">
                  <a:moveTo>
                    <a:pt x="6508" y="1"/>
                  </a:moveTo>
                  <a:lnTo>
                    <a:pt x="6508" y="1"/>
                  </a:lnTo>
                  <a:cubicBezTo>
                    <a:pt x="4375" y="137"/>
                    <a:pt x="2296" y="510"/>
                    <a:pt x="232" y="1197"/>
                  </a:cubicBezTo>
                  <a:cubicBezTo>
                    <a:pt x="180" y="1422"/>
                    <a:pt x="107" y="1639"/>
                    <a:pt x="1" y="1832"/>
                  </a:cubicBezTo>
                  <a:cubicBezTo>
                    <a:pt x="1" y="1832"/>
                    <a:pt x="1409" y="3324"/>
                    <a:pt x="3505" y="3324"/>
                  </a:cubicBezTo>
                  <a:cubicBezTo>
                    <a:pt x="4389" y="3324"/>
                    <a:pt x="5396" y="3059"/>
                    <a:pt x="6472" y="2304"/>
                  </a:cubicBezTo>
                  <a:cubicBezTo>
                    <a:pt x="6472" y="2304"/>
                    <a:pt x="6403" y="1254"/>
                    <a:pt x="6508"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3"/>
            <p:cNvSpPr/>
            <p:nvPr/>
          </p:nvSpPr>
          <p:spPr>
            <a:xfrm>
              <a:off x="6993907" y="1466737"/>
              <a:ext cx="237577" cy="124078"/>
            </a:xfrm>
            <a:custGeom>
              <a:rect b="b" l="l" r="r" t="t"/>
              <a:pathLst>
                <a:path extrusionOk="0" h="3648" w="6985">
                  <a:moveTo>
                    <a:pt x="6985" y="0"/>
                  </a:moveTo>
                  <a:lnTo>
                    <a:pt x="1" y="576"/>
                  </a:lnTo>
                  <a:cubicBezTo>
                    <a:pt x="1" y="576"/>
                    <a:pt x="541" y="2305"/>
                    <a:pt x="232" y="3648"/>
                  </a:cubicBezTo>
                  <a:cubicBezTo>
                    <a:pt x="2296" y="2961"/>
                    <a:pt x="4374" y="2588"/>
                    <a:pt x="6507" y="2452"/>
                  </a:cubicBezTo>
                  <a:cubicBezTo>
                    <a:pt x="6574" y="1645"/>
                    <a:pt x="6711" y="752"/>
                    <a:pt x="6985"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3"/>
            <p:cNvSpPr/>
            <p:nvPr/>
          </p:nvSpPr>
          <p:spPr>
            <a:xfrm>
              <a:off x="6633000" y="623057"/>
              <a:ext cx="918338" cy="865958"/>
            </a:xfrm>
            <a:custGeom>
              <a:rect b="b" l="l" r="r" t="t"/>
              <a:pathLst>
                <a:path extrusionOk="0" h="25460" w="27000">
                  <a:moveTo>
                    <a:pt x="10174" y="0"/>
                  </a:moveTo>
                  <a:cubicBezTo>
                    <a:pt x="4881" y="0"/>
                    <a:pt x="0" y="2697"/>
                    <a:pt x="241" y="12798"/>
                  </a:cubicBezTo>
                  <a:cubicBezTo>
                    <a:pt x="241" y="12798"/>
                    <a:pt x="107" y="17564"/>
                    <a:pt x="1253" y="19922"/>
                  </a:cubicBezTo>
                  <a:cubicBezTo>
                    <a:pt x="2398" y="22282"/>
                    <a:pt x="6240" y="24911"/>
                    <a:pt x="11363" y="25382"/>
                  </a:cubicBezTo>
                  <a:cubicBezTo>
                    <a:pt x="11925" y="25434"/>
                    <a:pt x="12507" y="25460"/>
                    <a:pt x="13101" y="25460"/>
                  </a:cubicBezTo>
                  <a:cubicBezTo>
                    <a:pt x="17916" y="25460"/>
                    <a:pt x="23462" y="23762"/>
                    <a:pt x="24843" y="20462"/>
                  </a:cubicBezTo>
                  <a:cubicBezTo>
                    <a:pt x="26394" y="16755"/>
                    <a:pt x="26999" y="14194"/>
                    <a:pt x="26529" y="10419"/>
                  </a:cubicBezTo>
                  <a:cubicBezTo>
                    <a:pt x="26057" y="6645"/>
                    <a:pt x="25855" y="4960"/>
                    <a:pt x="22350" y="3274"/>
                  </a:cubicBezTo>
                  <a:cubicBezTo>
                    <a:pt x="20639" y="2452"/>
                    <a:pt x="15220" y="0"/>
                    <a:pt x="10174" y="0"/>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3"/>
            <p:cNvSpPr/>
            <p:nvPr/>
          </p:nvSpPr>
          <p:spPr>
            <a:xfrm>
              <a:off x="7043429" y="1233377"/>
              <a:ext cx="94521" cy="46189"/>
            </a:xfrm>
            <a:custGeom>
              <a:rect b="b" l="l" r="r" t="t"/>
              <a:pathLst>
                <a:path extrusionOk="0" h="1358" w="2779">
                  <a:moveTo>
                    <a:pt x="2645" y="1"/>
                  </a:moveTo>
                  <a:cubicBezTo>
                    <a:pt x="2573" y="1"/>
                    <a:pt x="2497" y="50"/>
                    <a:pt x="2485" y="141"/>
                  </a:cubicBezTo>
                  <a:cubicBezTo>
                    <a:pt x="2407" y="734"/>
                    <a:pt x="2021" y="1076"/>
                    <a:pt x="1426" y="1076"/>
                  </a:cubicBezTo>
                  <a:cubicBezTo>
                    <a:pt x="1417" y="1076"/>
                    <a:pt x="1408" y="1075"/>
                    <a:pt x="1399" y="1075"/>
                  </a:cubicBezTo>
                  <a:cubicBezTo>
                    <a:pt x="1139" y="1071"/>
                    <a:pt x="878" y="964"/>
                    <a:pt x="676" y="804"/>
                  </a:cubicBezTo>
                  <a:cubicBezTo>
                    <a:pt x="476" y="645"/>
                    <a:pt x="433" y="414"/>
                    <a:pt x="289" y="221"/>
                  </a:cubicBezTo>
                  <a:cubicBezTo>
                    <a:pt x="281" y="209"/>
                    <a:pt x="267" y="202"/>
                    <a:pt x="255" y="202"/>
                  </a:cubicBezTo>
                  <a:cubicBezTo>
                    <a:pt x="239" y="202"/>
                    <a:pt x="223" y="212"/>
                    <a:pt x="217" y="232"/>
                  </a:cubicBezTo>
                  <a:cubicBezTo>
                    <a:pt x="1" y="873"/>
                    <a:pt x="915" y="1304"/>
                    <a:pt x="1400" y="1351"/>
                  </a:cubicBezTo>
                  <a:cubicBezTo>
                    <a:pt x="1443" y="1355"/>
                    <a:pt x="1485" y="1357"/>
                    <a:pt x="1527" y="1357"/>
                  </a:cubicBezTo>
                  <a:cubicBezTo>
                    <a:pt x="2203" y="1357"/>
                    <a:pt x="2773" y="835"/>
                    <a:pt x="2778" y="141"/>
                  </a:cubicBezTo>
                  <a:cubicBezTo>
                    <a:pt x="2779" y="46"/>
                    <a:pt x="2714" y="1"/>
                    <a:pt x="26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3"/>
            <p:cNvSpPr/>
            <p:nvPr/>
          </p:nvSpPr>
          <p:spPr>
            <a:xfrm>
              <a:off x="6766159" y="1225928"/>
              <a:ext cx="170811" cy="97820"/>
            </a:xfrm>
            <a:custGeom>
              <a:rect b="b" l="l" r="r" t="t"/>
              <a:pathLst>
                <a:path extrusionOk="0" h="2876" w="5022">
                  <a:moveTo>
                    <a:pt x="2512" y="0"/>
                  </a:moveTo>
                  <a:cubicBezTo>
                    <a:pt x="1124" y="0"/>
                    <a:pt x="0" y="645"/>
                    <a:pt x="0" y="1438"/>
                  </a:cubicBezTo>
                  <a:cubicBezTo>
                    <a:pt x="0" y="2233"/>
                    <a:pt x="1124" y="2876"/>
                    <a:pt x="2512" y="2876"/>
                  </a:cubicBezTo>
                  <a:cubicBezTo>
                    <a:pt x="3898" y="2876"/>
                    <a:pt x="5022" y="2233"/>
                    <a:pt x="5022" y="1438"/>
                  </a:cubicBezTo>
                  <a:cubicBezTo>
                    <a:pt x="5022" y="645"/>
                    <a:pt x="3898" y="0"/>
                    <a:pt x="2512"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3"/>
            <p:cNvSpPr/>
            <p:nvPr/>
          </p:nvSpPr>
          <p:spPr>
            <a:xfrm>
              <a:off x="7233253" y="1225928"/>
              <a:ext cx="170811" cy="97820"/>
            </a:xfrm>
            <a:custGeom>
              <a:rect b="b" l="l" r="r" t="t"/>
              <a:pathLst>
                <a:path extrusionOk="0" h="2876" w="5022">
                  <a:moveTo>
                    <a:pt x="2511" y="0"/>
                  </a:moveTo>
                  <a:cubicBezTo>
                    <a:pt x="1125" y="0"/>
                    <a:pt x="0" y="645"/>
                    <a:pt x="0" y="1438"/>
                  </a:cubicBezTo>
                  <a:cubicBezTo>
                    <a:pt x="0" y="2233"/>
                    <a:pt x="1124" y="2876"/>
                    <a:pt x="2511" y="2876"/>
                  </a:cubicBezTo>
                  <a:cubicBezTo>
                    <a:pt x="3898" y="2876"/>
                    <a:pt x="5021" y="2233"/>
                    <a:pt x="5021" y="1438"/>
                  </a:cubicBezTo>
                  <a:cubicBezTo>
                    <a:pt x="5021" y="645"/>
                    <a:pt x="3898" y="0"/>
                    <a:pt x="2511"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3"/>
            <p:cNvSpPr/>
            <p:nvPr/>
          </p:nvSpPr>
          <p:spPr>
            <a:xfrm>
              <a:off x="6813402" y="1238921"/>
              <a:ext cx="15850" cy="17959"/>
            </a:xfrm>
            <a:custGeom>
              <a:rect b="b" l="l" r="r" t="t"/>
              <a:pathLst>
                <a:path extrusionOk="0" h="528" w="466">
                  <a:moveTo>
                    <a:pt x="233" y="1"/>
                  </a:moveTo>
                  <a:cubicBezTo>
                    <a:pt x="103" y="1"/>
                    <a:pt x="0" y="119"/>
                    <a:pt x="0" y="265"/>
                  </a:cubicBezTo>
                  <a:cubicBezTo>
                    <a:pt x="0" y="410"/>
                    <a:pt x="103" y="528"/>
                    <a:pt x="233" y="528"/>
                  </a:cubicBezTo>
                  <a:cubicBezTo>
                    <a:pt x="362" y="528"/>
                    <a:pt x="466" y="410"/>
                    <a:pt x="466" y="265"/>
                  </a:cubicBezTo>
                  <a:cubicBezTo>
                    <a:pt x="466" y="119"/>
                    <a:pt x="362" y="1"/>
                    <a:pt x="233"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3"/>
            <p:cNvSpPr/>
            <p:nvPr/>
          </p:nvSpPr>
          <p:spPr>
            <a:xfrm>
              <a:off x="6868231" y="1290688"/>
              <a:ext cx="15850" cy="17959"/>
            </a:xfrm>
            <a:custGeom>
              <a:rect b="b" l="l" r="r" t="t"/>
              <a:pathLst>
                <a:path extrusionOk="0" h="528" w="466">
                  <a:moveTo>
                    <a:pt x="233" y="1"/>
                  </a:moveTo>
                  <a:cubicBezTo>
                    <a:pt x="104" y="1"/>
                    <a:pt x="0" y="119"/>
                    <a:pt x="0" y="264"/>
                  </a:cubicBezTo>
                  <a:cubicBezTo>
                    <a:pt x="0" y="409"/>
                    <a:pt x="105" y="528"/>
                    <a:pt x="233" y="528"/>
                  </a:cubicBezTo>
                  <a:cubicBezTo>
                    <a:pt x="360" y="528"/>
                    <a:pt x="466" y="409"/>
                    <a:pt x="466" y="264"/>
                  </a:cubicBezTo>
                  <a:cubicBezTo>
                    <a:pt x="466" y="118"/>
                    <a:pt x="360" y="1"/>
                    <a:pt x="233"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3"/>
            <p:cNvSpPr/>
            <p:nvPr/>
          </p:nvSpPr>
          <p:spPr>
            <a:xfrm>
              <a:off x="6801430" y="1325653"/>
              <a:ext cx="15884" cy="17891"/>
            </a:xfrm>
            <a:custGeom>
              <a:rect b="b" l="l" r="r" t="t"/>
              <a:pathLst>
                <a:path extrusionOk="0" h="526" w="467">
                  <a:moveTo>
                    <a:pt x="234" y="0"/>
                  </a:moveTo>
                  <a:cubicBezTo>
                    <a:pt x="104" y="0"/>
                    <a:pt x="1" y="118"/>
                    <a:pt x="1" y="263"/>
                  </a:cubicBezTo>
                  <a:cubicBezTo>
                    <a:pt x="1" y="408"/>
                    <a:pt x="104" y="525"/>
                    <a:pt x="234" y="525"/>
                  </a:cubicBezTo>
                  <a:cubicBezTo>
                    <a:pt x="363" y="525"/>
                    <a:pt x="466" y="409"/>
                    <a:pt x="466" y="263"/>
                  </a:cubicBezTo>
                  <a:cubicBezTo>
                    <a:pt x="466" y="118"/>
                    <a:pt x="363" y="0"/>
                    <a:pt x="234"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3"/>
            <p:cNvSpPr/>
            <p:nvPr/>
          </p:nvSpPr>
          <p:spPr>
            <a:xfrm>
              <a:off x="6907379" y="1225928"/>
              <a:ext cx="15952" cy="17959"/>
            </a:xfrm>
            <a:custGeom>
              <a:rect b="b" l="l" r="r" t="t"/>
              <a:pathLst>
                <a:path extrusionOk="0" h="528" w="469">
                  <a:moveTo>
                    <a:pt x="235" y="0"/>
                  </a:moveTo>
                  <a:cubicBezTo>
                    <a:pt x="105" y="0"/>
                    <a:pt x="1" y="120"/>
                    <a:pt x="1" y="265"/>
                  </a:cubicBezTo>
                  <a:cubicBezTo>
                    <a:pt x="1" y="409"/>
                    <a:pt x="105" y="528"/>
                    <a:pt x="235" y="528"/>
                  </a:cubicBezTo>
                  <a:cubicBezTo>
                    <a:pt x="364" y="528"/>
                    <a:pt x="468" y="409"/>
                    <a:pt x="468" y="265"/>
                  </a:cubicBezTo>
                  <a:cubicBezTo>
                    <a:pt x="468" y="120"/>
                    <a:pt x="363" y="0"/>
                    <a:pt x="235"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3"/>
            <p:cNvSpPr/>
            <p:nvPr/>
          </p:nvSpPr>
          <p:spPr>
            <a:xfrm>
              <a:off x="6954282" y="1308613"/>
              <a:ext cx="15884" cy="17959"/>
            </a:xfrm>
            <a:custGeom>
              <a:rect b="b" l="l" r="r" t="t"/>
              <a:pathLst>
                <a:path extrusionOk="0" h="528" w="467">
                  <a:moveTo>
                    <a:pt x="234" y="1"/>
                  </a:moveTo>
                  <a:cubicBezTo>
                    <a:pt x="104" y="1"/>
                    <a:pt x="1" y="118"/>
                    <a:pt x="1" y="264"/>
                  </a:cubicBezTo>
                  <a:cubicBezTo>
                    <a:pt x="1" y="410"/>
                    <a:pt x="104" y="528"/>
                    <a:pt x="234" y="528"/>
                  </a:cubicBezTo>
                  <a:cubicBezTo>
                    <a:pt x="363" y="528"/>
                    <a:pt x="466" y="410"/>
                    <a:pt x="466" y="264"/>
                  </a:cubicBezTo>
                  <a:cubicBezTo>
                    <a:pt x="466" y="118"/>
                    <a:pt x="363" y="1"/>
                    <a:pt x="234"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3"/>
            <p:cNvSpPr/>
            <p:nvPr/>
          </p:nvSpPr>
          <p:spPr>
            <a:xfrm>
              <a:off x="7220702" y="1238921"/>
              <a:ext cx="15850" cy="17959"/>
            </a:xfrm>
            <a:custGeom>
              <a:rect b="b" l="l" r="r" t="t"/>
              <a:pathLst>
                <a:path extrusionOk="0" h="528" w="466">
                  <a:moveTo>
                    <a:pt x="234" y="1"/>
                  </a:moveTo>
                  <a:cubicBezTo>
                    <a:pt x="104" y="1"/>
                    <a:pt x="1" y="119"/>
                    <a:pt x="1" y="265"/>
                  </a:cubicBezTo>
                  <a:cubicBezTo>
                    <a:pt x="1" y="410"/>
                    <a:pt x="104" y="528"/>
                    <a:pt x="234" y="528"/>
                  </a:cubicBezTo>
                  <a:cubicBezTo>
                    <a:pt x="363" y="528"/>
                    <a:pt x="466" y="410"/>
                    <a:pt x="466" y="265"/>
                  </a:cubicBezTo>
                  <a:cubicBezTo>
                    <a:pt x="466" y="119"/>
                    <a:pt x="363" y="1"/>
                    <a:pt x="234"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3"/>
            <p:cNvSpPr/>
            <p:nvPr/>
          </p:nvSpPr>
          <p:spPr>
            <a:xfrm>
              <a:off x="7252946" y="1325653"/>
              <a:ext cx="15850" cy="17891"/>
            </a:xfrm>
            <a:custGeom>
              <a:rect b="b" l="l" r="r" t="t"/>
              <a:pathLst>
                <a:path extrusionOk="0" h="526" w="466">
                  <a:moveTo>
                    <a:pt x="234" y="0"/>
                  </a:moveTo>
                  <a:cubicBezTo>
                    <a:pt x="104" y="0"/>
                    <a:pt x="0" y="118"/>
                    <a:pt x="0" y="263"/>
                  </a:cubicBezTo>
                  <a:cubicBezTo>
                    <a:pt x="0" y="408"/>
                    <a:pt x="104" y="525"/>
                    <a:pt x="234" y="525"/>
                  </a:cubicBezTo>
                  <a:cubicBezTo>
                    <a:pt x="362" y="525"/>
                    <a:pt x="466" y="409"/>
                    <a:pt x="466" y="263"/>
                  </a:cubicBezTo>
                  <a:cubicBezTo>
                    <a:pt x="466" y="118"/>
                    <a:pt x="362" y="0"/>
                    <a:pt x="234"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3"/>
            <p:cNvSpPr/>
            <p:nvPr/>
          </p:nvSpPr>
          <p:spPr>
            <a:xfrm>
              <a:off x="7319849" y="1243853"/>
              <a:ext cx="15884" cy="17959"/>
            </a:xfrm>
            <a:custGeom>
              <a:rect b="b" l="l" r="r" t="t"/>
              <a:pathLst>
                <a:path extrusionOk="0" h="528" w="467">
                  <a:moveTo>
                    <a:pt x="234" y="1"/>
                  </a:moveTo>
                  <a:cubicBezTo>
                    <a:pt x="106" y="1"/>
                    <a:pt x="0" y="120"/>
                    <a:pt x="0" y="265"/>
                  </a:cubicBezTo>
                  <a:cubicBezTo>
                    <a:pt x="0" y="410"/>
                    <a:pt x="106" y="528"/>
                    <a:pt x="234" y="528"/>
                  </a:cubicBezTo>
                  <a:cubicBezTo>
                    <a:pt x="362" y="528"/>
                    <a:pt x="467" y="410"/>
                    <a:pt x="467" y="265"/>
                  </a:cubicBezTo>
                  <a:cubicBezTo>
                    <a:pt x="467" y="118"/>
                    <a:pt x="362" y="1"/>
                    <a:pt x="234"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3"/>
            <p:cNvSpPr/>
            <p:nvPr/>
          </p:nvSpPr>
          <p:spPr>
            <a:xfrm>
              <a:off x="7367840" y="1308613"/>
              <a:ext cx="15850" cy="17959"/>
            </a:xfrm>
            <a:custGeom>
              <a:rect b="b" l="l" r="r" t="t"/>
              <a:pathLst>
                <a:path extrusionOk="0" h="528" w="466">
                  <a:moveTo>
                    <a:pt x="234" y="1"/>
                  </a:moveTo>
                  <a:cubicBezTo>
                    <a:pt x="106" y="1"/>
                    <a:pt x="0" y="118"/>
                    <a:pt x="0" y="264"/>
                  </a:cubicBezTo>
                  <a:cubicBezTo>
                    <a:pt x="0" y="410"/>
                    <a:pt x="106" y="528"/>
                    <a:pt x="234" y="528"/>
                  </a:cubicBezTo>
                  <a:cubicBezTo>
                    <a:pt x="361" y="528"/>
                    <a:pt x="466" y="410"/>
                    <a:pt x="466" y="264"/>
                  </a:cubicBezTo>
                  <a:cubicBezTo>
                    <a:pt x="466" y="118"/>
                    <a:pt x="361" y="1"/>
                    <a:pt x="234"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3"/>
            <p:cNvSpPr/>
            <p:nvPr/>
          </p:nvSpPr>
          <p:spPr>
            <a:xfrm>
              <a:off x="7302468" y="1299633"/>
              <a:ext cx="15850" cy="17959"/>
            </a:xfrm>
            <a:custGeom>
              <a:rect b="b" l="l" r="r" t="t"/>
              <a:pathLst>
                <a:path extrusionOk="0" h="528" w="466">
                  <a:moveTo>
                    <a:pt x="233" y="1"/>
                  </a:moveTo>
                  <a:cubicBezTo>
                    <a:pt x="106" y="1"/>
                    <a:pt x="0" y="119"/>
                    <a:pt x="0" y="265"/>
                  </a:cubicBezTo>
                  <a:cubicBezTo>
                    <a:pt x="0" y="410"/>
                    <a:pt x="106" y="528"/>
                    <a:pt x="233" y="528"/>
                  </a:cubicBezTo>
                  <a:cubicBezTo>
                    <a:pt x="361" y="528"/>
                    <a:pt x="466" y="410"/>
                    <a:pt x="466" y="265"/>
                  </a:cubicBezTo>
                  <a:cubicBezTo>
                    <a:pt x="466" y="120"/>
                    <a:pt x="361" y="1"/>
                    <a:pt x="233"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3"/>
            <p:cNvSpPr/>
            <p:nvPr/>
          </p:nvSpPr>
          <p:spPr>
            <a:xfrm>
              <a:off x="6473618" y="690401"/>
              <a:ext cx="303085" cy="296419"/>
            </a:xfrm>
            <a:custGeom>
              <a:rect b="b" l="l" r="r" t="t"/>
              <a:pathLst>
                <a:path extrusionOk="0" h="8715" w="8911">
                  <a:moveTo>
                    <a:pt x="2261" y="0"/>
                  </a:moveTo>
                  <a:cubicBezTo>
                    <a:pt x="1115" y="1127"/>
                    <a:pt x="156" y="2730"/>
                    <a:pt x="17" y="4978"/>
                  </a:cubicBezTo>
                  <a:cubicBezTo>
                    <a:pt x="10" y="5069"/>
                    <a:pt x="6" y="5157"/>
                    <a:pt x="1" y="5247"/>
                  </a:cubicBezTo>
                  <a:cubicBezTo>
                    <a:pt x="2105" y="7049"/>
                    <a:pt x="4803" y="8239"/>
                    <a:pt x="7615" y="8715"/>
                  </a:cubicBezTo>
                  <a:cubicBezTo>
                    <a:pt x="8059" y="8200"/>
                    <a:pt x="8506" y="7641"/>
                    <a:pt x="8910" y="7065"/>
                  </a:cubicBezTo>
                  <a:cubicBezTo>
                    <a:pt x="6294" y="5169"/>
                    <a:pt x="4117" y="2713"/>
                    <a:pt x="2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3"/>
            <p:cNvSpPr/>
            <p:nvPr/>
          </p:nvSpPr>
          <p:spPr>
            <a:xfrm>
              <a:off x="6550486" y="429730"/>
              <a:ext cx="732085" cy="568043"/>
            </a:xfrm>
            <a:custGeom>
              <a:rect b="b" l="l" r="r" t="t"/>
              <a:pathLst>
                <a:path extrusionOk="0" h="16701" w="21524">
                  <a:moveTo>
                    <a:pt x="6483" y="0"/>
                  </a:moveTo>
                  <a:cubicBezTo>
                    <a:pt x="6439" y="0"/>
                    <a:pt x="6391" y="6"/>
                    <a:pt x="6340" y="18"/>
                  </a:cubicBezTo>
                  <a:cubicBezTo>
                    <a:pt x="4956" y="340"/>
                    <a:pt x="5384" y="4317"/>
                    <a:pt x="5384" y="4317"/>
                  </a:cubicBezTo>
                  <a:cubicBezTo>
                    <a:pt x="5384" y="4317"/>
                    <a:pt x="4488" y="1599"/>
                    <a:pt x="3783" y="1599"/>
                  </a:cubicBezTo>
                  <a:cubicBezTo>
                    <a:pt x="3714" y="1599"/>
                    <a:pt x="3647" y="1626"/>
                    <a:pt x="3582" y="1683"/>
                  </a:cubicBezTo>
                  <a:cubicBezTo>
                    <a:pt x="2860" y="2328"/>
                    <a:pt x="4365" y="5230"/>
                    <a:pt x="4365" y="5230"/>
                  </a:cubicBezTo>
                  <a:cubicBezTo>
                    <a:pt x="4365" y="5230"/>
                    <a:pt x="1920" y="5778"/>
                    <a:pt x="1" y="7666"/>
                  </a:cubicBezTo>
                  <a:cubicBezTo>
                    <a:pt x="1856" y="10378"/>
                    <a:pt x="4034" y="12837"/>
                    <a:pt x="6649" y="14730"/>
                  </a:cubicBezTo>
                  <a:cubicBezTo>
                    <a:pt x="7423" y="13627"/>
                    <a:pt x="8040" y="12460"/>
                    <a:pt x="8178" y="11407"/>
                  </a:cubicBezTo>
                  <a:cubicBezTo>
                    <a:pt x="8178" y="11407"/>
                    <a:pt x="10844" y="14101"/>
                    <a:pt x="13451" y="15257"/>
                  </a:cubicBezTo>
                  <a:cubicBezTo>
                    <a:pt x="13546" y="15128"/>
                    <a:pt x="13605" y="14964"/>
                    <a:pt x="13605" y="14742"/>
                  </a:cubicBezTo>
                  <a:lnTo>
                    <a:pt x="13605" y="14742"/>
                  </a:lnTo>
                  <a:cubicBezTo>
                    <a:pt x="13605" y="14966"/>
                    <a:pt x="13546" y="15129"/>
                    <a:pt x="13451" y="15257"/>
                  </a:cubicBezTo>
                  <a:cubicBezTo>
                    <a:pt x="14163" y="15573"/>
                    <a:pt x="14871" y="15775"/>
                    <a:pt x="15518" y="15775"/>
                  </a:cubicBezTo>
                  <a:cubicBezTo>
                    <a:pt x="15592" y="15775"/>
                    <a:pt x="15664" y="15773"/>
                    <a:pt x="15735" y="15767"/>
                  </a:cubicBezTo>
                  <a:cubicBezTo>
                    <a:pt x="18350" y="15575"/>
                    <a:pt x="17486" y="12987"/>
                    <a:pt x="17202" y="12284"/>
                  </a:cubicBezTo>
                  <a:cubicBezTo>
                    <a:pt x="17152" y="12171"/>
                    <a:pt x="17125" y="12105"/>
                    <a:pt x="17125" y="12105"/>
                  </a:cubicBezTo>
                  <a:lnTo>
                    <a:pt x="17125" y="12105"/>
                  </a:lnTo>
                  <a:cubicBezTo>
                    <a:pt x="17125" y="12105"/>
                    <a:pt x="17156" y="12171"/>
                    <a:pt x="17202" y="12283"/>
                  </a:cubicBezTo>
                  <a:cubicBezTo>
                    <a:pt x="17566" y="13104"/>
                    <a:pt x="19227" y="16546"/>
                    <a:pt x="21523" y="16700"/>
                  </a:cubicBezTo>
                  <a:cubicBezTo>
                    <a:pt x="20724" y="11241"/>
                    <a:pt x="18684" y="5980"/>
                    <a:pt x="14992" y="1943"/>
                  </a:cubicBezTo>
                  <a:cubicBezTo>
                    <a:pt x="10249" y="2264"/>
                    <a:pt x="6675" y="3940"/>
                    <a:pt x="6675" y="3940"/>
                  </a:cubicBezTo>
                  <a:cubicBezTo>
                    <a:pt x="6675" y="3940"/>
                    <a:pt x="7650" y="0"/>
                    <a:pt x="64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3"/>
            <p:cNvSpPr/>
            <p:nvPr/>
          </p:nvSpPr>
          <p:spPr>
            <a:xfrm>
              <a:off x="7060401" y="493945"/>
              <a:ext cx="307983" cy="504201"/>
            </a:xfrm>
            <a:custGeom>
              <a:rect b="b" l="l" r="r" t="t"/>
              <a:pathLst>
                <a:path extrusionOk="0" h="14824" w="9055">
                  <a:moveTo>
                    <a:pt x="1558" y="1"/>
                  </a:moveTo>
                  <a:cubicBezTo>
                    <a:pt x="1027" y="1"/>
                    <a:pt x="507" y="20"/>
                    <a:pt x="0" y="54"/>
                  </a:cubicBezTo>
                  <a:cubicBezTo>
                    <a:pt x="3692" y="4089"/>
                    <a:pt x="5732" y="9351"/>
                    <a:pt x="6531" y="14811"/>
                  </a:cubicBezTo>
                  <a:cubicBezTo>
                    <a:pt x="6611" y="14816"/>
                    <a:pt x="6691" y="14823"/>
                    <a:pt x="6772" y="14823"/>
                  </a:cubicBezTo>
                  <a:cubicBezTo>
                    <a:pt x="6792" y="14823"/>
                    <a:pt x="6813" y="14823"/>
                    <a:pt x="6834" y="14822"/>
                  </a:cubicBezTo>
                  <a:cubicBezTo>
                    <a:pt x="7701" y="14767"/>
                    <a:pt x="8256" y="14445"/>
                    <a:pt x="8610" y="14026"/>
                  </a:cubicBezTo>
                  <a:cubicBezTo>
                    <a:pt x="9054" y="9512"/>
                    <a:pt x="8553" y="4961"/>
                    <a:pt x="6823" y="875"/>
                  </a:cubicBezTo>
                  <a:cubicBezTo>
                    <a:pt x="5732" y="464"/>
                    <a:pt x="4523" y="167"/>
                    <a:pt x="3180" y="63"/>
                  </a:cubicBezTo>
                  <a:cubicBezTo>
                    <a:pt x="2631" y="20"/>
                    <a:pt x="2090" y="1"/>
                    <a:pt x="15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3"/>
            <p:cNvSpPr/>
            <p:nvPr/>
          </p:nvSpPr>
          <p:spPr>
            <a:xfrm>
              <a:off x="7292502" y="523706"/>
              <a:ext cx="359104" cy="548928"/>
            </a:xfrm>
            <a:custGeom>
              <a:rect b="b" l="l" r="r" t="t"/>
              <a:pathLst>
                <a:path extrusionOk="0" h="16139" w="10558">
                  <a:moveTo>
                    <a:pt x="0" y="0"/>
                  </a:moveTo>
                  <a:lnTo>
                    <a:pt x="0" y="0"/>
                  </a:lnTo>
                  <a:cubicBezTo>
                    <a:pt x="1730" y="4086"/>
                    <a:pt x="2231" y="8638"/>
                    <a:pt x="1788" y="13149"/>
                  </a:cubicBezTo>
                  <a:cubicBezTo>
                    <a:pt x="2567" y="12228"/>
                    <a:pt x="2373" y="10846"/>
                    <a:pt x="2373" y="10846"/>
                  </a:cubicBezTo>
                  <a:lnTo>
                    <a:pt x="2373" y="10846"/>
                  </a:lnTo>
                  <a:cubicBezTo>
                    <a:pt x="2373" y="10847"/>
                    <a:pt x="3951" y="16139"/>
                    <a:pt x="7083" y="16139"/>
                  </a:cubicBezTo>
                  <a:cubicBezTo>
                    <a:pt x="7150" y="16139"/>
                    <a:pt x="7219" y="16136"/>
                    <a:pt x="7288" y="16131"/>
                  </a:cubicBezTo>
                  <a:cubicBezTo>
                    <a:pt x="10557" y="15895"/>
                    <a:pt x="8085" y="8536"/>
                    <a:pt x="7082" y="6332"/>
                  </a:cubicBezTo>
                  <a:cubicBezTo>
                    <a:pt x="6296" y="4605"/>
                    <a:pt x="3970" y="149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3"/>
            <p:cNvSpPr/>
            <p:nvPr/>
          </p:nvSpPr>
          <p:spPr>
            <a:xfrm>
              <a:off x="6462019" y="868865"/>
              <a:ext cx="270637" cy="217986"/>
            </a:xfrm>
            <a:custGeom>
              <a:rect b="b" l="l" r="r" t="t"/>
              <a:pathLst>
                <a:path extrusionOk="0" h="6409" w="7957">
                  <a:moveTo>
                    <a:pt x="342" y="0"/>
                  </a:moveTo>
                  <a:lnTo>
                    <a:pt x="342" y="0"/>
                  </a:lnTo>
                  <a:cubicBezTo>
                    <a:pt x="0" y="5764"/>
                    <a:pt x="578" y="6409"/>
                    <a:pt x="578" y="6409"/>
                  </a:cubicBezTo>
                  <a:cubicBezTo>
                    <a:pt x="578" y="6409"/>
                    <a:pt x="1614" y="5541"/>
                    <a:pt x="3093" y="5541"/>
                  </a:cubicBezTo>
                  <a:cubicBezTo>
                    <a:pt x="3747" y="5541"/>
                    <a:pt x="4488" y="5710"/>
                    <a:pt x="5264" y="6200"/>
                  </a:cubicBezTo>
                  <a:cubicBezTo>
                    <a:pt x="5264" y="6200"/>
                    <a:pt x="6597" y="5038"/>
                    <a:pt x="7956" y="3468"/>
                  </a:cubicBezTo>
                  <a:cubicBezTo>
                    <a:pt x="5144" y="2993"/>
                    <a:pt x="2447" y="1801"/>
                    <a:pt x="3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3"/>
            <p:cNvSpPr/>
            <p:nvPr/>
          </p:nvSpPr>
          <p:spPr>
            <a:xfrm>
              <a:off x="7132950" y="841383"/>
              <a:ext cx="2619" cy="6054"/>
            </a:xfrm>
            <a:custGeom>
              <a:rect b="b" l="l" r="r" t="t"/>
              <a:pathLst>
                <a:path extrusionOk="0" h="178" w="77">
                  <a:moveTo>
                    <a:pt x="0" y="1"/>
                  </a:moveTo>
                  <a:cubicBezTo>
                    <a:pt x="0" y="1"/>
                    <a:pt x="27" y="68"/>
                    <a:pt x="77" y="178"/>
                  </a:cubicBezTo>
                  <a:cubicBezTo>
                    <a:pt x="31" y="66"/>
                    <a:pt x="0" y="1"/>
                    <a:pt x="0" y="1"/>
                  </a:cubicBezTo>
                  <a:close/>
                </a:path>
              </a:pathLst>
            </a:custGeom>
            <a:solidFill>
              <a:srgbClr val="D469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3"/>
            <p:cNvSpPr/>
            <p:nvPr/>
          </p:nvSpPr>
          <p:spPr>
            <a:xfrm>
              <a:off x="6755513" y="1606834"/>
              <a:ext cx="199007" cy="718106"/>
            </a:xfrm>
            <a:custGeom>
              <a:rect b="b" l="l" r="r" t="t"/>
              <a:pathLst>
                <a:path extrusionOk="0" h="21113" w="5851">
                  <a:moveTo>
                    <a:pt x="4309" y="1"/>
                  </a:moveTo>
                  <a:cubicBezTo>
                    <a:pt x="3412" y="1"/>
                    <a:pt x="2169" y="409"/>
                    <a:pt x="913" y="1202"/>
                  </a:cubicBezTo>
                  <a:cubicBezTo>
                    <a:pt x="913" y="1202"/>
                    <a:pt x="1942" y="5279"/>
                    <a:pt x="1760" y="7787"/>
                  </a:cubicBezTo>
                  <a:cubicBezTo>
                    <a:pt x="1579" y="10295"/>
                    <a:pt x="394" y="16032"/>
                    <a:pt x="394" y="16032"/>
                  </a:cubicBezTo>
                  <a:cubicBezTo>
                    <a:pt x="394" y="16032"/>
                    <a:pt x="0" y="19356"/>
                    <a:pt x="181" y="21112"/>
                  </a:cubicBezTo>
                  <a:cubicBezTo>
                    <a:pt x="3091" y="17565"/>
                    <a:pt x="5199" y="15056"/>
                    <a:pt x="5639" y="8587"/>
                  </a:cubicBezTo>
                  <a:cubicBezTo>
                    <a:pt x="5850" y="5503"/>
                    <a:pt x="5042" y="1709"/>
                    <a:pt x="4625" y="20"/>
                  </a:cubicBezTo>
                  <a:cubicBezTo>
                    <a:pt x="4526" y="7"/>
                    <a:pt x="4420" y="1"/>
                    <a:pt x="4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3"/>
            <p:cNvSpPr/>
            <p:nvPr/>
          </p:nvSpPr>
          <p:spPr>
            <a:xfrm>
              <a:off x="6761669" y="1607480"/>
              <a:ext cx="241557" cy="749329"/>
            </a:xfrm>
            <a:custGeom>
              <a:rect b="b" l="l" r="r" t="t"/>
              <a:pathLst>
                <a:path extrusionOk="0" h="22031" w="7102">
                  <a:moveTo>
                    <a:pt x="4444" y="1"/>
                  </a:moveTo>
                  <a:lnTo>
                    <a:pt x="4444" y="1"/>
                  </a:lnTo>
                  <a:cubicBezTo>
                    <a:pt x="4861" y="1690"/>
                    <a:pt x="5669" y="5484"/>
                    <a:pt x="5458" y="8568"/>
                  </a:cubicBezTo>
                  <a:cubicBezTo>
                    <a:pt x="5018" y="15037"/>
                    <a:pt x="2910" y="17547"/>
                    <a:pt x="0" y="21093"/>
                  </a:cubicBezTo>
                  <a:cubicBezTo>
                    <a:pt x="45" y="21524"/>
                    <a:pt x="123" y="21863"/>
                    <a:pt x="253" y="22030"/>
                  </a:cubicBezTo>
                  <a:cubicBezTo>
                    <a:pt x="253" y="22030"/>
                    <a:pt x="4814" y="18047"/>
                    <a:pt x="5958" y="12030"/>
                  </a:cubicBezTo>
                  <a:cubicBezTo>
                    <a:pt x="7102" y="6016"/>
                    <a:pt x="5765" y="1726"/>
                    <a:pt x="5410" y="653"/>
                  </a:cubicBezTo>
                  <a:cubicBezTo>
                    <a:pt x="5286" y="275"/>
                    <a:pt x="4935" y="62"/>
                    <a:pt x="4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3"/>
            <p:cNvSpPr/>
            <p:nvPr/>
          </p:nvSpPr>
          <p:spPr>
            <a:xfrm>
              <a:off x="6594974" y="1974645"/>
              <a:ext cx="197987" cy="210571"/>
            </a:xfrm>
            <a:custGeom>
              <a:rect b="b" l="l" r="r" t="t"/>
              <a:pathLst>
                <a:path extrusionOk="0" h="6191" w="5821">
                  <a:moveTo>
                    <a:pt x="1560" y="0"/>
                  </a:moveTo>
                  <a:cubicBezTo>
                    <a:pt x="1560" y="0"/>
                    <a:pt x="795" y="1976"/>
                    <a:pt x="0" y="4436"/>
                  </a:cubicBezTo>
                  <a:cubicBezTo>
                    <a:pt x="2378" y="5726"/>
                    <a:pt x="2470" y="6073"/>
                    <a:pt x="2403" y="6161"/>
                  </a:cubicBezTo>
                  <a:lnTo>
                    <a:pt x="2403" y="6161"/>
                  </a:lnTo>
                  <a:cubicBezTo>
                    <a:pt x="3866" y="5252"/>
                    <a:pt x="5820" y="2753"/>
                    <a:pt x="5820" y="2753"/>
                  </a:cubicBezTo>
                  <a:lnTo>
                    <a:pt x="5507" y="1037"/>
                  </a:lnTo>
                  <a:cubicBezTo>
                    <a:pt x="5507" y="1037"/>
                    <a:pt x="3363" y="774"/>
                    <a:pt x="1560" y="0"/>
                  </a:cubicBezTo>
                  <a:close/>
                  <a:moveTo>
                    <a:pt x="2403" y="6161"/>
                  </a:moveTo>
                  <a:cubicBezTo>
                    <a:pt x="2387" y="6171"/>
                    <a:pt x="2371" y="6181"/>
                    <a:pt x="2355" y="6191"/>
                  </a:cubicBezTo>
                  <a:cubicBezTo>
                    <a:pt x="2355" y="6191"/>
                    <a:pt x="2385" y="6185"/>
                    <a:pt x="2403" y="6161"/>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3"/>
            <p:cNvSpPr/>
            <p:nvPr/>
          </p:nvSpPr>
          <p:spPr>
            <a:xfrm>
              <a:off x="6556064" y="1875295"/>
              <a:ext cx="511412" cy="526956"/>
            </a:xfrm>
            <a:custGeom>
              <a:rect b="b" l="l" r="r" t="t"/>
              <a:pathLst>
                <a:path extrusionOk="0" h="15493" w="15036">
                  <a:moveTo>
                    <a:pt x="12184" y="1"/>
                  </a:moveTo>
                  <a:cubicBezTo>
                    <a:pt x="11541" y="1"/>
                    <a:pt x="10578" y="1188"/>
                    <a:pt x="10260" y="1595"/>
                  </a:cubicBezTo>
                  <a:cubicBezTo>
                    <a:pt x="10017" y="1401"/>
                    <a:pt x="9698" y="1087"/>
                    <a:pt x="9487" y="1087"/>
                  </a:cubicBezTo>
                  <a:cubicBezTo>
                    <a:pt x="9366" y="1087"/>
                    <a:pt x="9280" y="1190"/>
                    <a:pt x="9264" y="1478"/>
                  </a:cubicBezTo>
                  <a:cubicBezTo>
                    <a:pt x="9216" y="2294"/>
                    <a:pt x="9400" y="2746"/>
                    <a:pt x="9400" y="2746"/>
                  </a:cubicBezTo>
                  <a:cubicBezTo>
                    <a:pt x="9400" y="2746"/>
                    <a:pt x="5058" y="8116"/>
                    <a:pt x="3547" y="9081"/>
                  </a:cubicBezTo>
                  <a:cubicBezTo>
                    <a:pt x="3614" y="8991"/>
                    <a:pt x="3516" y="8644"/>
                    <a:pt x="1146" y="7359"/>
                  </a:cubicBezTo>
                  <a:cubicBezTo>
                    <a:pt x="602" y="9039"/>
                    <a:pt x="133" y="10715"/>
                    <a:pt x="91" y="11596"/>
                  </a:cubicBezTo>
                  <a:cubicBezTo>
                    <a:pt x="1" y="13518"/>
                    <a:pt x="1381" y="15492"/>
                    <a:pt x="3110" y="15492"/>
                  </a:cubicBezTo>
                  <a:cubicBezTo>
                    <a:pt x="3337" y="15492"/>
                    <a:pt x="3570" y="15458"/>
                    <a:pt x="3807" y="15385"/>
                  </a:cubicBezTo>
                  <a:cubicBezTo>
                    <a:pt x="5843" y="14758"/>
                    <a:pt x="9035" y="11776"/>
                    <a:pt x="11977" y="7132"/>
                  </a:cubicBezTo>
                  <a:cubicBezTo>
                    <a:pt x="11977" y="7132"/>
                    <a:pt x="12829" y="6099"/>
                    <a:pt x="13313" y="4960"/>
                  </a:cubicBezTo>
                  <a:lnTo>
                    <a:pt x="13313" y="4961"/>
                  </a:lnTo>
                  <a:cubicBezTo>
                    <a:pt x="13313" y="4961"/>
                    <a:pt x="15036" y="2188"/>
                    <a:pt x="14659" y="1518"/>
                  </a:cubicBezTo>
                  <a:cubicBezTo>
                    <a:pt x="14585" y="1387"/>
                    <a:pt x="14489" y="1334"/>
                    <a:pt x="14384" y="1334"/>
                  </a:cubicBezTo>
                  <a:cubicBezTo>
                    <a:pt x="13951" y="1334"/>
                    <a:pt x="13349" y="2218"/>
                    <a:pt x="13349" y="2218"/>
                  </a:cubicBezTo>
                  <a:cubicBezTo>
                    <a:pt x="13349" y="2218"/>
                    <a:pt x="13928" y="1007"/>
                    <a:pt x="13525" y="730"/>
                  </a:cubicBezTo>
                  <a:cubicBezTo>
                    <a:pt x="13482" y="701"/>
                    <a:pt x="13434" y="688"/>
                    <a:pt x="13383" y="688"/>
                  </a:cubicBezTo>
                  <a:cubicBezTo>
                    <a:pt x="12946" y="688"/>
                    <a:pt x="12237" y="1630"/>
                    <a:pt x="12237" y="1630"/>
                  </a:cubicBezTo>
                  <a:cubicBezTo>
                    <a:pt x="12237" y="1630"/>
                    <a:pt x="12944" y="370"/>
                    <a:pt x="12403" y="57"/>
                  </a:cubicBezTo>
                  <a:cubicBezTo>
                    <a:pt x="12336" y="18"/>
                    <a:pt x="12262" y="1"/>
                    <a:pt x="12184"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3"/>
            <p:cNvSpPr/>
            <p:nvPr/>
          </p:nvSpPr>
          <p:spPr>
            <a:xfrm>
              <a:off x="6795138" y="952026"/>
              <a:ext cx="140880" cy="86018"/>
            </a:xfrm>
            <a:custGeom>
              <a:rect b="b" l="l" r="r" t="t"/>
              <a:pathLst>
                <a:path extrusionOk="0" h="2529" w="4142">
                  <a:moveTo>
                    <a:pt x="3060" y="1"/>
                  </a:moveTo>
                  <a:cubicBezTo>
                    <a:pt x="3052" y="1"/>
                    <a:pt x="3044" y="1"/>
                    <a:pt x="3036" y="1"/>
                  </a:cubicBezTo>
                  <a:cubicBezTo>
                    <a:pt x="2177" y="23"/>
                    <a:pt x="1290" y="412"/>
                    <a:pt x="612" y="921"/>
                  </a:cubicBezTo>
                  <a:cubicBezTo>
                    <a:pt x="427" y="1059"/>
                    <a:pt x="251" y="1215"/>
                    <a:pt x="142" y="1418"/>
                  </a:cubicBezTo>
                  <a:cubicBezTo>
                    <a:pt x="32" y="1620"/>
                    <a:pt x="0" y="1876"/>
                    <a:pt x="106" y="2079"/>
                  </a:cubicBezTo>
                  <a:cubicBezTo>
                    <a:pt x="220" y="2297"/>
                    <a:pt x="467" y="2414"/>
                    <a:pt x="706" y="2472"/>
                  </a:cubicBezTo>
                  <a:cubicBezTo>
                    <a:pt x="871" y="2511"/>
                    <a:pt x="1038" y="2529"/>
                    <a:pt x="1205" y="2529"/>
                  </a:cubicBezTo>
                  <a:cubicBezTo>
                    <a:pt x="1786" y="2529"/>
                    <a:pt x="2371" y="2315"/>
                    <a:pt x="2895" y="2045"/>
                  </a:cubicBezTo>
                  <a:cubicBezTo>
                    <a:pt x="3211" y="1881"/>
                    <a:pt x="3529" y="1687"/>
                    <a:pt x="3729" y="1392"/>
                  </a:cubicBezTo>
                  <a:cubicBezTo>
                    <a:pt x="4142" y="790"/>
                    <a:pt x="3778" y="1"/>
                    <a:pt x="30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3"/>
            <p:cNvSpPr/>
            <p:nvPr/>
          </p:nvSpPr>
          <p:spPr>
            <a:xfrm>
              <a:off x="6832415" y="1083314"/>
              <a:ext cx="113466" cy="111187"/>
            </a:xfrm>
            <a:custGeom>
              <a:rect b="b" l="l" r="r" t="t"/>
              <a:pathLst>
                <a:path extrusionOk="0" h="3269" w="3336">
                  <a:moveTo>
                    <a:pt x="3196" y="1"/>
                  </a:moveTo>
                  <a:cubicBezTo>
                    <a:pt x="3125" y="1"/>
                    <a:pt x="3053" y="46"/>
                    <a:pt x="3049" y="138"/>
                  </a:cubicBezTo>
                  <a:cubicBezTo>
                    <a:pt x="3016" y="980"/>
                    <a:pt x="2700" y="2877"/>
                    <a:pt x="1600" y="2983"/>
                  </a:cubicBezTo>
                  <a:cubicBezTo>
                    <a:pt x="1575" y="2985"/>
                    <a:pt x="1550" y="2986"/>
                    <a:pt x="1526" y="2986"/>
                  </a:cubicBezTo>
                  <a:cubicBezTo>
                    <a:pt x="910" y="2986"/>
                    <a:pt x="573" y="2229"/>
                    <a:pt x="437" y="1745"/>
                  </a:cubicBezTo>
                  <a:cubicBezTo>
                    <a:pt x="302" y="1272"/>
                    <a:pt x="336" y="751"/>
                    <a:pt x="373" y="265"/>
                  </a:cubicBezTo>
                  <a:cubicBezTo>
                    <a:pt x="379" y="174"/>
                    <a:pt x="312" y="129"/>
                    <a:pt x="242" y="129"/>
                  </a:cubicBezTo>
                  <a:cubicBezTo>
                    <a:pt x="171" y="129"/>
                    <a:pt x="97" y="174"/>
                    <a:pt x="90" y="264"/>
                  </a:cubicBezTo>
                  <a:cubicBezTo>
                    <a:pt x="0" y="1400"/>
                    <a:pt x="159" y="3125"/>
                    <a:pt x="1599" y="3265"/>
                  </a:cubicBezTo>
                  <a:cubicBezTo>
                    <a:pt x="1624" y="3267"/>
                    <a:pt x="1649" y="3268"/>
                    <a:pt x="1673" y="3268"/>
                  </a:cubicBezTo>
                  <a:cubicBezTo>
                    <a:pt x="2179" y="3268"/>
                    <a:pt x="2512" y="2757"/>
                    <a:pt x="2735" y="2374"/>
                  </a:cubicBezTo>
                  <a:cubicBezTo>
                    <a:pt x="3128" y="1698"/>
                    <a:pt x="3302" y="912"/>
                    <a:pt x="3331" y="138"/>
                  </a:cubicBezTo>
                  <a:cubicBezTo>
                    <a:pt x="3335" y="46"/>
                    <a:pt x="3266" y="1"/>
                    <a:pt x="31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3"/>
            <p:cNvSpPr/>
            <p:nvPr/>
          </p:nvSpPr>
          <p:spPr>
            <a:xfrm>
              <a:off x="7251687" y="952026"/>
              <a:ext cx="140880" cy="86018"/>
            </a:xfrm>
            <a:custGeom>
              <a:rect b="b" l="l" r="r" t="t"/>
              <a:pathLst>
                <a:path extrusionOk="0" h="2529" w="4142">
                  <a:moveTo>
                    <a:pt x="1082" y="1"/>
                  </a:moveTo>
                  <a:cubicBezTo>
                    <a:pt x="365" y="1"/>
                    <a:pt x="0" y="790"/>
                    <a:pt x="412" y="1392"/>
                  </a:cubicBezTo>
                  <a:cubicBezTo>
                    <a:pt x="614" y="1687"/>
                    <a:pt x="931" y="1881"/>
                    <a:pt x="1247" y="2045"/>
                  </a:cubicBezTo>
                  <a:cubicBezTo>
                    <a:pt x="1772" y="2315"/>
                    <a:pt x="2356" y="2529"/>
                    <a:pt x="2937" y="2529"/>
                  </a:cubicBezTo>
                  <a:cubicBezTo>
                    <a:pt x="3104" y="2529"/>
                    <a:pt x="3271" y="2511"/>
                    <a:pt x="3436" y="2472"/>
                  </a:cubicBezTo>
                  <a:cubicBezTo>
                    <a:pt x="3675" y="2414"/>
                    <a:pt x="3921" y="2297"/>
                    <a:pt x="4036" y="2079"/>
                  </a:cubicBezTo>
                  <a:cubicBezTo>
                    <a:pt x="4142" y="1876"/>
                    <a:pt x="4110" y="1620"/>
                    <a:pt x="4000" y="1418"/>
                  </a:cubicBezTo>
                  <a:cubicBezTo>
                    <a:pt x="3891" y="1215"/>
                    <a:pt x="3714" y="1059"/>
                    <a:pt x="3530" y="921"/>
                  </a:cubicBezTo>
                  <a:cubicBezTo>
                    <a:pt x="2851" y="412"/>
                    <a:pt x="1965" y="23"/>
                    <a:pt x="1107" y="1"/>
                  </a:cubicBezTo>
                  <a:cubicBezTo>
                    <a:pt x="1098" y="1"/>
                    <a:pt x="1090" y="1"/>
                    <a:pt x="10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3"/>
            <p:cNvSpPr/>
            <p:nvPr/>
          </p:nvSpPr>
          <p:spPr>
            <a:xfrm>
              <a:off x="7241824" y="1083314"/>
              <a:ext cx="113466" cy="111187"/>
            </a:xfrm>
            <a:custGeom>
              <a:rect b="b" l="l" r="r" t="t"/>
              <a:pathLst>
                <a:path extrusionOk="0" h="3269" w="3336">
                  <a:moveTo>
                    <a:pt x="140" y="1"/>
                  </a:moveTo>
                  <a:cubicBezTo>
                    <a:pt x="69" y="1"/>
                    <a:pt x="0" y="46"/>
                    <a:pt x="4" y="138"/>
                  </a:cubicBezTo>
                  <a:cubicBezTo>
                    <a:pt x="34" y="912"/>
                    <a:pt x="207" y="1698"/>
                    <a:pt x="600" y="2374"/>
                  </a:cubicBezTo>
                  <a:cubicBezTo>
                    <a:pt x="823" y="2757"/>
                    <a:pt x="1157" y="3268"/>
                    <a:pt x="1663" y="3268"/>
                  </a:cubicBezTo>
                  <a:cubicBezTo>
                    <a:pt x="1687" y="3268"/>
                    <a:pt x="1712" y="3267"/>
                    <a:pt x="1737" y="3265"/>
                  </a:cubicBezTo>
                  <a:cubicBezTo>
                    <a:pt x="3177" y="3125"/>
                    <a:pt x="3336" y="1400"/>
                    <a:pt x="3246" y="264"/>
                  </a:cubicBezTo>
                  <a:cubicBezTo>
                    <a:pt x="3240" y="174"/>
                    <a:pt x="3166" y="129"/>
                    <a:pt x="3094" y="129"/>
                  </a:cubicBezTo>
                  <a:cubicBezTo>
                    <a:pt x="3024" y="129"/>
                    <a:pt x="2956" y="174"/>
                    <a:pt x="2963" y="265"/>
                  </a:cubicBezTo>
                  <a:cubicBezTo>
                    <a:pt x="3000" y="751"/>
                    <a:pt x="3033" y="1272"/>
                    <a:pt x="2899" y="1745"/>
                  </a:cubicBezTo>
                  <a:cubicBezTo>
                    <a:pt x="2762" y="2229"/>
                    <a:pt x="2426" y="2986"/>
                    <a:pt x="1810" y="2986"/>
                  </a:cubicBezTo>
                  <a:cubicBezTo>
                    <a:pt x="1785" y="2986"/>
                    <a:pt x="1760" y="2985"/>
                    <a:pt x="1735" y="2983"/>
                  </a:cubicBezTo>
                  <a:cubicBezTo>
                    <a:pt x="636" y="2877"/>
                    <a:pt x="319" y="980"/>
                    <a:pt x="286" y="138"/>
                  </a:cubicBezTo>
                  <a:cubicBezTo>
                    <a:pt x="283" y="46"/>
                    <a:pt x="210" y="1"/>
                    <a:pt x="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3"/>
            <p:cNvSpPr/>
            <p:nvPr/>
          </p:nvSpPr>
          <p:spPr>
            <a:xfrm>
              <a:off x="6722113" y="967807"/>
              <a:ext cx="743445" cy="312813"/>
            </a:xfrm>
            <a:custGeom>
              <a:rect b="b" l="l" r="r" t="t"/>
              <a:pathLst>
                <a:path extrusionOk="0" h="9197" w="21858">
                  <a:moveTo>
                    <a:pt x="4601" y="465"/>
                  </a:moveTo>
                  <a:cubicBezTo>
                    <a:pt x="6879" y="465"/>
                    <a:pt x="8732" y="2318"/>
                    <a:pt x="8732" y="4597"/>
                  </a:cubicBezTo>
                  <a:cubicBezTo>
                    <a:pt x="8732" y="6876"/>
                    <a:pt x="6879" y="8729"/>
                    <a:pt x="4601" y="8729"/>
                  </a:cubicBezTo>
                  <a:cubicBezTo>
                    <a:pt x="2322" y="8729"/>
                    <a:pt x="468" y="6876"/>
                    <a:pt x="468" y="4597"/>
                  </a:cubicBezTo>
                  <a:cubicBezTo>
                    <a:pt x="468" y="2319"/>
                    <a:pt x="2322" y="465"/>
                    <a:pt x="4601" y="465"/>
                  </a:cubicBezTo>
                  <a:close/>
                  <a:moveTo>
                    <a:pt x="17260" y="465"/>
                  </a:moveTo>
                  <a:cubicBezTo>
                    <a:pt x="19538" y="465"/>
                    <a:pt x="21391" y="2318"/>
                    <a:pt x="21391" y="4597"/>
                  </a:cubicBezTo>
                  <a:cubicBezTo>
                    <a:pt x="21391" y="6876"/>
                    <a:pt x="19538" y="8729"/>
                    <a:pt x="17260" y="8729"/>
                  </a:cubicBezTo>
                  <a:cubicBezTo>
                    <a:pt x="14981" y="8729"/>
                    <a:pt x="13128" y="6876"/>
                    <a:pt x="13128" y="4597"/>
                  </a:cubicBezTo>
                  <a:cubicBezTo>
                    <a:pt x="13128" y="2319"/>
                    <a:pt x="14981" y="465"/>
                    <a:pt x="17260" y="465"/>
                  </a:cubicBezTo>
                  <a:close/>
                  <a:moveTo>
                    <a:pt x="17260" y="1"/>
                  </a:moveTo>
                  <a:cubicBezTo>
                    <a:pt x="14725" y="1"/>
                    <a:pt x="12663" y="2062"/>
                    <a:pt x="12663" y="4597"/>
                  </a:cubicBezTo>
                  <a:cubicBezTo>
                    <a:pt x="12663" y="4612"/>
                    <a:pt x="12665" y="4627"/>
                    <a:pt x="12665" y="4643"/>
                  </a:cubicBezTo>
                  <a:cubicBezTo>
                    <a:pt x="11834" y="4216"/>
                    <a:pt x="11142" y="4069"/>
                    <a:pt x="10584" y="4069"/>
                  </a:cubicBezTo>
                  <a:cubicBezTo>
                    <a:pt x="9950" y="4069"/>
                    <a:pt x="9488" y="4259"/>
                    <a:pt x="9188" y="4448"/>
                  </a:cubicBezTo>
                  <a:cubicBezTo>
                    <a:pt x="9108" y="1985"/>
                    <a:pt x="7083" y="2"/>
                    <a:pt x="4600" y="2"/>
                  </a:cubicBezTo>
                  <a:cubicBezTo>
                    <a:pt x="2063" y="2"/>
                    <a:pt x="0" y="2064"/>
                    <a:pt x="0" y="4599"/>
                  </a:cubicBezTo>
                  <a:cubicBezTo>
                    <a:pt x="0" y="7134"/>
                    <a:pt x="2063" y="9195"/>
                    <a:pt x="4600" y="9195"/>
                  </a:cubicBezTo>
                  <a:cubicBezTo>
                    <a:pt x="6982" y="9195"/>
                    <a:pt x="8946" y="7371"/>
                    <a:pt x="9172" y="5046"/>
                  </a:cubicBezTo>
                  <a:cubicBezTo>
                    <a:pt x="9316" y="4905"/>
                    <a:pt x="9771" y="4536"/>
                    <a:pt x="10590" y="4536"/>
                  </a:cubicBezTo>
                  <a:cubicBezTo>
                    <a:pt x="11131" y="4536"/>
                    <a:pt x="11831" y="4697"/>
                    <a:pt x="12704" y="5192"/>
                  </a:cubicBezTo>
                  <a:cubicBezTo>
                    <a:pt x="12997" y="7448"/>
                    <a:pt x="14924" y="9196"/>
                    <a:pt x="17259" y="9196"/>
                  </a:cubicBezTo>
                  <a:cubicBezTo>
                    <a:pt x="19794" y="9196"/>
                    <a:pt x="21855" y="7135"/>
                    <a:pt x="21855" y="4600"/>
                  </a:cubicBezTo>
                  <a:cubicBezTo>
                    <a:pt x="21858" y="2062"/>
                    <a:pt x="19795" y="1"/>
                    <a:pt x="17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2" name="Google Shape;2722;p43"/>
          <p:cNvSpPr/>
          <p:nvPr/>
        </p:nvSpPr>
        <p:spPr>
          <a:xfrm>
            <a:off x="512075" y="1883975"/>
            <a:ext cx="2931600" cy="221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3"/>
          <p:cNvSpPr txBox="1"/>
          <p:nvPr>
            <p:ph idx="4294967295" type="subTitle"/>
          </p:nvPr>
        </p:nvSpPr>
        <p:spPr>
          <a:xfrm>
            <a:off x="684175" y="2051725"/>
            <a:ext cx="2386800" cy="741900"/>
          </a:xfrm>
          <a:prstGeom prst="rect">
            <a:avLst/>
          </a:prstGeom>
        </p:spPr>
        <p:txBody>
          <a:bodyPr anchorCtr="0" anchor="t" bIns="91425" lIns="219450" spcFirstLastPara="1" rIns="91425" wrap="square" tIns="91425">
            <a:noAutofit/>
          </a:bodyPr>
          <a:lstStyle/>
          <a:p>
            <a:pPr indent="0" lvl="0" marL="0" rtl="0" algn="l">
              <a:spcBef>
                <a:spcPts val="0"/>
              </a:spcBef>
              <a:spcAft>
                <a:spcPts val="2000"/>
              </a:spcAft>
              <a:buNone/>
            </a:pPr>
            <a:r>
              <a:rPr b="1" lang="en" sz="3000">
                <a:latin typeface="Kirang Haerang"/>
                <a:ea typeface="Kirang Haerang"/>
                <a:cs typeface="Kirang Haerang"/>
                <a:sym typeface="Kirang Haerang"/>
              </a:rPr>
              <a:t>Last week</a:t>
            </a:r>
            <a:endParaRPr b="1" sz="3000">
              <a:latin typeface="Kirang Haerang"/>
              <a:ea typeface="Kirang Haerang"/>
              <a:cs typeface="Kirang Haerang"/>
              <a:sym typeface="Kirang Haerang"/>
            </a:endParaRPr>
          </a:p>
        </p:txBody>
      </p:sp>
      <p:sp>
        <p:nvSpPr>
          <p:cNvPr id="2724" name="Google Shape;2724;p43"/>
          <p:cNvSpPr txBox="1"/>
          <p:nvPr>
            <p:ph idx="4294967295" type="subTitle"/>
          </p:nvPr>
        </p:nvSpPr>
        <p:spPr>
          <a:xfrm>
            <a:off x="684175" y="2594914"/>
            <a:ext cx="2386800" cy="1333200"/>
          </a:xfrm>
          <a:prstGeom prst="rect">
            <a:avLst/>
          </a:prstGeom>
        </p:spPr>
        <p:txBody>
          <a:bodyPr anchorCtr="0" anchor="t" bIns="114400" lIns="114400" spcFirstLastPara="1" rIns="114400" wrap="square" tIns="114400">
            <a:noAutofit/>
          </a:bodyPr>
          <a:lstStyle/>
          <a:p>
            <a:pPr indent="-342900" lvl="0" marL="457200" rtl="0" algn="l">
              <a:lnSpc>
                <a:spcPct val="100000"/>
              </a:lnSpc>
              <a:spcBef>
                <a:spcPts val="0"/>
              </a:spcBef>
              <a:spcAft>
                <a:spcPts val="0"/>
              </a:spcAft>
              <a:buSzPts val="1800"/>
              <a:buChar char="●"/>
            </a:pPr>
            <a:r>
              <a:rPr lang="en" sz="1800"/>
              <a:t>Mercury</a:t>
            </a:r>
            <a:endParaRPr sz="1800"/>
          </a:p>
          <a:p>
            <a:pPr indent="-342900" lvl="0" marL="457200" rtl="0" algn="l">
              <a:lnSpc>
                <a:spcPct val="100000"/>
              </a:lnSpc>
              <a:spcBef>
                <a:spcPts val="0"/>
              </a:spcBef>
              <a:spcAft>
                <a:spcPts val="0"/>
              </a:spcAft>
              <a:buSzPts val="1800"/>
              <a:buChar char="●"/>
            </a:pPr>
            <a:r>
              <a:rPr lang="en" sz="1800"/>
              <a:t>Venus</a:t>
            </a:r>
            <a:endParaRPr sz="1800"/>
          </a:p>
          <a:p>
            <a:pPr indent="-342900" lvl="0" marL="457200" rtl="0" algn="l">
              <a:lnSpc>
                <a:spcPct val="100000"/>
              </a:lnSpc>
              <a:spcBef>
                <a:spcPts val="0"/>
              </a:spcBef>
              <a:spcAft>
                <a:spcPts val="0"/>
              </a:spcAft>
              <a:buSzPts val="1800"/>
              <a:buChar char="●"/>
            </a:pPr>
            <a:r>
              <a:rPr lang="en" sz="1800"/>
              <a:t>Earth</a:t>
            </a:r>
            <a:endParaRPr sz="1800"/>
          </a:p>
          <a:p>
            <a:pPr indent="-342900" lvl="0" marL="457200" rtl="0" algn="l">
              <a:lnSpc>
                <a:spcPct val="100000"/>
              </a:lnSpc>
              <a:spcBef>
                <a:spcPts val="0"/>
              </a:spcBef>
              <a:spcAft>
                <a:spcPts val="0"/>
              </a:spcAft>
              <a:buSzPts val="1800"/>
              <a:buChar char="●"/>
            </a:pPr>
            <a:r>
              <a:rPr lang="en" sz="1800"/>
              <a:t>Mars</a:t>
            </a:r>
            <a:endParaRPr sz="1800"/>
          </a:p>
        </p:txBody>
      </p:sp>
      <p:sp>
        <p:nvSpPr>
          <p:cNvPr id="2725" name="Google Shape;2725;p43"/>
          <p:cNvSpPr/>
          <p:nvPr/>
        </p:nvSpPr>
        <p:spPr>
          <a:xfrm>
            <a:off x="3071033" y="2618975"/>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3"/>
          <p:cNvSpPr/>
          <p:nvPr/>
        </p:nvSpPr>
        <p:spPr>
          <a:xfrm>
            <a:off x="512075" y="4664325"/>
            <a:ext cx="2931600" cy="221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3"/>
          <p:cNvSpPr txBox="1"/>
          <p:nvPr>
            <p:ph idx="4294967295" type="subTitle"/>
          </p:nvPr>
        </p:nvSpPr>
        <p:spPr>
          <a:xfrm>
            <a:off x="684175" y="4832075"/>
            <a:ext cx="2386800" cy="741900"/>
          </a:xfrm>
          <a:prstGeom prst="rect">
            <a:avLst/>
          </a:prstGeom>
        </p:spPr>
        <p:txBody>
          <a:bodyPr anchorCtr="0" anchor="t" bIns="91425" lIns="219450" spcFirstLastPara="1" rIns="91425" wrap="square" tIns="91425">
            <a:noAutofit/>
          </a:bodyPr>
          <a:lstStyle/>
          <a:p>
            <a:pPr indent="0" lvl="0" marL="0" rtl="0" algn="l">
              <a:spcBef>
                <a:spcPts val="0"/>
              </a:spcBef>
              <a:spcAft>
                <a:spcPts val="2000"/>
              </a:spcAft>
              <a:buNone/>
            </a:pPr>
            <a:r>
              <a:rPr b="1" lang="en" sz="3000">
                <a:latin typeface="Kirang Haerang"/>
                <a:ea typeface="Kirang Haerang"/>
                <a:cs typeface="Kirang Haerang"/>
                <a:sym typeface="Kirang Haerang"/>
              </a:rPr>
              <a:t>Next</a:t>
            </a:r>
            <a:r>
              <a:rPr b="1" lang="en" sz="3000">
                <a:latin typeface="Kirang Haerang"/>
                <a:ea typeface="Kirang Haerang"/>
                <a:cs typeface="Kirang Haerang"/>
                <a:sym typeface="Kirang Haerang"/>
              </a:rPr>
              <a:t> week</a:t>
            </a:r>
            <a:endParaRPr b="1" sz="3000">
              <a:latin typeface="Kirang Haerang"/>
              <a:ea typeface="Kirang Haerang"/>
              <a:cs typeface="Kirang Haerang"/>
              <a:sym typeface="Kirang Haerang"/>
            </a:endParaRPr>
          </a:p>
        </p:txBody>
      </p:sp>
      <p:sp>
        <p:nvSpPr>
          <p:cNvPr id="2728" name="Google Shape;2728;p43"/>
          <p:cNvSpPr txBox="1"/>
          <p:nvPr>
            <p:ph idx="4294967295" type="subTitle"/>
          </p:nvPr>
        </p:nvSpPr>
        <p:spPr>
          <a:xfrm>
            <a:off x="684175" y="5375264"/>
            <a:ext cx="2386800" cy="1333200"/>
          </a:xfrm>
          <a:prstGeom prst="rect">
            <a:avLst/>
          </a:prstGeom>
        </p:spPr>
        <p:txBody>
          <a:bodyPr anchorCtr="0" anchor="t" bIns="114400" lIns="114400" spcFirstLastPara="1" rIns="114400" wrap="square" tIns="114400">
            <a:noAutofit/>
          </a:bodyPr>
          <a:lstStyle/>
          <a:p>
            <a:pPr indent="-342900" lvl="0" marL="457200" rtl="0" algn="l">
              <a:lnSpc>
                <a:spcPct val="100000"/>
              </a:lnSpc>
              <a:spcBef>
                <a:spcPts val="0"/>
              </a:spcBef>
              <a:spcAft>
                <a:spcPts val="0"/>
              </a:spcAft>
              <a:buSzPts val="1800"/>
              <a:buChar char="●"/>
            </a:pPr>
            <a:r>
              <a:rPr lang="en" sz="1800"/>
              <a:t>Ceres</a:t>
            </a:r>
            <a:endParaRPr sz="1800"/>
          </a:p>
          <a:p>
            <a:pPr indent="-342900" lvl="0" marL="457200" rtl="0" algn="l">
              <a:lnSpc>
                <a:spcPct val="100000"/>
              </a:lnSpc>
              <a:spcBef>
                <a:spcPts val="0"/>
              </a:spcBef>
              <a:spcAft>
                <a:spcPts val="0"/>
              </a:spcAft>
              <a:buSzPts val="1800"/>
              <a:buChar char="●"/>
            </a:pPr>
            <a:r>
              <a:rPr lang="en" sz="1800"/>
              <a:t>The Moon</a:t>
            </a:r>
            <a:endParaRPr sz="1800"/>
          </a:p>
          <a:p>
            <a:pPr indent="-342900" lvl="0" marL="457200" rtl="0" algn="l">
              <a:lnSpc>
                <a:spcPct val="100000"/>
              </a:lnSpc>
              <a:spcBef>
                <a:spcPts val="0"/>
              </a:spcBef>
              <a:spcAft>
                <a:spcPts val="0"/>
              </a:spcAft>
              <a:buSzPts val="1800"/>
              <a:buChar char="●"/>
            </a:pPr>
            <a:r>
              <a:rPr lang="en" sz="1800"/>
              <a:t>The Sun</a:t>
            </a:r>
            <a:endParaRPr sz="1800"/>
          </a:p>
          <a:p>
            <a:pPr indent="-342900" lvl="0" marL="457200" rtl="0" algn="l">
              <a:lnSpc>
                <a:spcPct val="100000"/>
              </a:lnSpc>
              <a:spcBef>
                <a:spcPts val="0"/>
              </a:spcBef>
              <a:spcAft>
                <a:spcPts val="0"/>
              </a:spcAft>
              <a:buSzPts val="1800"/>
              <a:buChar char="●"/>
            </a:pPr>
            <a:r>
              <a:rPr lang="en" sz="1800"/>
              <a:t>Mercury</a:t>
            </a:r>
            <a:endParaRPr sz="1800"/>
          </a:p>
        </p:txBody>
      </p:sp>
      <p:sp>
        <p:nvSpPr>
          <p:cNvPr id="2729" name="Google Shape;2729;p43"/>
          <p:cNvSpPr/>
          <p:nvPr/>
        </p:nvSpPr>
        <p:spPr>
          <a:xfrm>
            <a:off x="3071033" y="5399325"/>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3"/>
          <p:cNvSpPr/>
          <p:nvPr/>
        </p:nvSpPr>
        <p:spPr>
          <a:xfrm flipH="1">
            <a:off x="7226083" y="1883975"/>
            <a:ext cx="2931600" cy="221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3"/>
          <p:cNvSpPr txBox="1"/>
          <p:nvPr>
            <p:ph idx="4294967295" type="subTitle"/>
          </p:nvPr>
        </p:nvSpPr>
        <p:spPr>
          <a:xfrm flipH="1">
            <a:off x="7598783" y="2051725"/>
            <a:ext cx="2386800" cy="741900"/>
          </a:xfrm>
          <a:prstGeom prst="rect">
            <a:avLst/>
          </a:prstGeom>
        </p:spPr>
        <p:txBody>
          <a:bodyPr anchorCtr="0" anchor="t" bIns="91425" lIns="219450" spcFirstLastPara="1" rIns="91425" wrap="square" tIns="91425">
            <a:noAutofit/>
          </a:bodyPr>
          <a:lstStyle/>
          <a:p>
            <a:pPr indent="0" lvl="0" marL="0" rtl="0" algn="l">
              <a:spcBef>
                <a:spcPts val="0"/>
              </a:spcBef>
              <a:spcAft>
                <a:spcPts val="2000"/>
              </a:spcAft>
              <a:buNone/>
            </a:pPr>
            <a:r>
              <a:rPr b="1" lang="en" sz="3000">
                <a:latin typeface="Kirang Haerang"/>
                <a:ea typeface="Kirang Haerang"/>
                <a:cs typeface="Kirang Haerang"/>
                <a:sym typeface="Kirang Haerang"/>
              </a:rPr>
              <a:t>This</a:t>
            </a:r>
            <a:r>
              <a:rPr b="1" lang="en" sz="3000">
                <a:latin typeface="Kirang Haerang"/>
                <a:ea typeface="Kirang Haerang"/>
                <a:cs typeface="Kirang Haerang"/>
                <a:sym typeface="Kirang Haerang"/>
              </a:rPr>
              <a:t> week</a:t>
            </a:r>
            <a:endParaRPr b="1" sz="3000">
              <a:latin typeface="Kirang Haerang"/>
              <a:ea typeface="Kirang Haerang"/>
              <a:cs typeface="Kirang Haerang"/>
              <a:sym typeface="Kirang Haerang"/>
            </a:endParaRPr>
          </a:p>
        </p:txBody>
      </p:sp>
      <p:sp>
        <p:nvSpPr>
          <p:cNvPr id="2732" name="Google Shape;2732;p43"/>
          <p:cNvSpPr txBox="1"/>
          <p:nvPr>
            <p:ph idx="4294967295" type="subTitle"/>
          </p:nvPr>
        </p:nvSpPr>
        <p:spPr>
          <a:xfrm flipH="1">
            <a:off x="7598775" y="2594914"/>
            <a:ext cx="2386800" cy="1333200"/>
          </a:xfrm>
          <a:prstGeom prst="rect">
            <a:avLst/>
          </a:prstGeom>
        </p:spPr>
        <p:txBody>
          <a:bodyPr anchorCtr="0" anchor="t" bIns="114400" lIns="114400" spcFirstLastPara="1" rIns="114400" wrap="square" tIns="114400">
            <a:noAutofit/>
          </a:bodyPr>
          <a:lstStyle/>
          <a:p>
            <a:pPr indent="-342900" lvl="0" marL="457200" rtl="0" algn="l">
              <a:lnSpc>
                <a:spcPct val="100000"/>
              </a:lnSpc>
              <a:spcBef>
                <a:spcPts val="0"/>
              </a:spcBef>
              <a:spcAft>
                <a:spcPts val="0"/>
              </a:spcAft>
              <a:buSzPts val="1800"/>
              <a:buChar char="●"/>
            </a:pPr>
            <a:r>
              <a:rPr lang="en" sz="1800"/>
              <a:t>Jupiter</a:t>
            </a:r>
            <a:endParaRPr sz="1800"/>
          </a:p>
          <a:p>
            <a:pPr indent="-342900" lvl="0" marL="457200" rtl="0" algn="l">
              <a:lnSpc>
                <a:spcPct val="100000"/>
              </a:lnSpc>
              <a:spcBef>
                <a:spcPts val="0"/>
              </a:spcBef>
              <a:spcAft>
                <a:spcPts val="0"/>
              </a:spcAft>
              <a:buSzPts val="1800"/>
              <a:buChar char="●"/>
            </a:pPr>
            <a:r>
              <a:rPr lang="en" sz="1800"/>
              <a:t>Saturn</a:t>
            </a:r>
            <a:endParaRPr sz="1800"/>
          </a:p>
          <a:p>
            <a:pPr indent="-342900" lvl="0" marL="457200" rtl="0" algn="l">
              <a:lnSpc>
                <a:spcPct val="100000"/>
              </a:lnSpc>
              <a:spcBef>
                <a:spcPts val="0"/>
              </a:spcBef>
              <a:spcAft>
                <a:spcPts val="0"/>
              </a:spcAft>
              <a:buSzPts val="1800"/>
              <a:buChar char="●"/>
            </a:pPr>
            <a:r>
              <a:rPr lang="en" sz="1800"/>
              <a:t>Neptune</a:t>
            </a:r>
            <a:endParaRPr sz="1800"/>
          </a:p>
          <a:p>
            <a:pPr indent="-342900" lvl="0" marL="457200" rtl="0" algn="l">
              <a:lnSpc>
                <a:spcPct val="100000"/>
              </a:lnSpc>
              <a:spcBef>
                <a:spcPts val="0"/>
              </a:spcBef>
              <a:spcAft>
                <a:spcPts val="0"/>
              </a:spcAft>
              <a:buSzPts val="1800"/>
              <a:buChar char="●"/>
            </a:pPr>
            <a:r>
              <a:rPr lang="en" sz="1800"/>
              <a:t>Pluto</a:t>
            </a:r>
            <a:endParaRPr sz="1800"/>
          </a:p>
        </p:txBody>
      </p:sp>
      <p:sp>
        <p:nvSpPr>
          <p:cNvPr id="2733" name="Google Shape;2733;p43"/>
          <p:cNvSpPr/>
          <p:nvPr/>
        </p:nvSpPr>
        <p:spPr>
          <a:xfrm flipH="1">
            <a:off x="6856825" y="2618975"/>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3"/>
          <p:cNvSpPr/>
          <p:nvPr/>
        </p:nvSpPr>
        <p:spPr>
          <a:xfrm flipH="1">
            <a:off x="7226083" y="4664325"/>
            <a:ext cx="2931600" cy="221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3"/>
          <p:cNvSpPr txBox="1"/>
          <p:nvPr>
            <p:ph idx="4294967295" type="subTitle"/>
          </p:nvPr>
        </p:nvSpPr>
        <p:spPr>
          <a:xfrm flipH="1">
            <a:off x="7598783" y="4832075"/>
            <a:ext cx="2386800" cy="741900"/>
          </a:xfrm>
          <a:prstGeom prst="rect">
            <a:avLst/>
          </a:prstGeom>
        </p:spPr>
        <p:txBody>
          <a:bodyPr anchorCtr="0" anchor="t" bIns="91425" lIns="219450" spcFirstLastPara="1" rIns="91425" wrap="square" tIns="91425">
            <a:noAutofit/>
          </a:bodyPr>
          <a:lstStyle/>
          <a:p>
            <a:pPr indent="0" lvl="0" marL="0" rtl="0" algn="l">
              <a:spcBef>
                <a:spcPts val="0"/>
              </a:spcBef>
              <a:spcAft>
                <a:spcPts val="2000"/>
              </a:spcAft>
              <a:buNone/>
            </a:pPr>
            <a:r>
              <a:rPr b="1" lang="en" sz="3000">
                <a:latin typeface="Kirang Haerang"/>
                <a:ea typeface="Kirang Haerang"/>
                <a:cs typeface="Kirang Haerang"/>
                <a:sym typeface="Kirang Haerang"/>
              </a:rPr>
              <a:t>Today</a:t>
            </a:r>
            <a:endParaRPr b="1" sz="3000">
              <a:latin typeface="Kirang Haerang"/>
              <a:ea typeface="Kirang Haerang"/>
              <a:cs typeface="Kirang Haerang"/>
              <a:sym typeface="Kirang Haerang"/>
            </a:endParaRPr>
          </a:p>
        </p:txBody>
      </p:sp>
      <p:sp>
        <p:nvSpPr>
          <p:cNvPr id="2736" name="Google Shape;2736;p43"/>
          <p:cNvSpPr txBox="1"/>
          <p:nvPr>
            <p:ph idx="4294967295" type="subTitle"/>
          </p:nvPr>
        </p:nvSpPr>
        <p:spPr>
          <a:xfrm flipH="1">
            <a:off x="7598775" y="5375264"/>
            <a:ext cx="2386800" cy="1333200"/>
          </a:xfrm>
          <a:prstGeom prst="rect">
            <a:avLst/>
          </a:prstGeom>
        </p:spPr>
        <p:txBody>
          <a:bodyPr anchorCtr="0" anchor="t" bIns="114400" lIns="114400" spcFirstLastPara="1" rIns="114400" wrap="square" tIns="114400">
            <a:noAutofit/>
          </a:bodyPr>
          <a:lstStyle/>
          <a:p>
            <a:pPr indent="-342900" lvl="0" marL="457200" rtl="0" algn="l">
              <a:lnSpc>
                <a:spcPct val="100000"/>
              </a:lnSpc>
              <a:spcBef>
                <a:spcPts val="0"/>
              </a:spcBef>
              <a:spcAft>
                <a:spcPts val="0"/>
              </a:spcAft>
              <a:buSzPts val="1800"/>
              <a:buChar char="●"/>
            </a:pPr>
            <a:r>
              <a:rPr lang="en" sz="1800"/>
              <a:t>Venus</a:t>
            </a:r>
            <a:endParaRPr sz="1800"/>
          </a:p>
          <a:p>
            <a:pPr indent="-342900" lvl="0" marL="457200" rtl="0" algn="l">
              <a:lnSpc>
                <a:spcPct val="100000"/>
              </a:lnSpc>
              <a:spcBef>
                <a:spcPts val="0"/>
              </a:spcBef>
              <a:spcAft>
                <a:spcPts val="0"/>
              </a:spcAft>
              <a:buSzPts val="1800"/>
              <a:buChar char="●"/>
            </a:pPr>
            <a:r>
              <a:rPr lang="en" sz="1800"/>
              <a:t>Earth</a:t>
            </a:r>
            <a:endParaRPr sz="1800"/>
          </a:p>
          <a:p>
            <a:pPr indent="-342900" lvl="0" marL="457200" rtl="0" algn="l">
              <a:lnSpc>
                <a:spcPct val="100000"/>
              </a:lnSpc>
              <a:spcBef>
                <a:spcPts val="0"/>
              </a:spcBef>
              <a:spcAft>
                <a:spcPts val="0"/>
              </a:spcAft>
              <a:buSzPts val="1800"/>
              <a:buChar char="●"/>
            </a:pPr>
            <a:r>
              <a:rPr lang="en" sz="1800"/>
              <a:t>Mars</a:t>
            </a:r>
            <a:endParaRPr sz="1800"/>
          </a:p>
          <a:p>
            <a:pPr indent="-342900" lvl="0" marL="457200" rtl="0" algn="l">
              <a:lnSpc>
                <a:spcPct val="100000"/>
              </a:lnSpc>
              <a:spcBef>
                <a:spcPts val="0"/>
              </a:spcBef>
              <a:spcAft>
                <a:spcPts val="0"/>
              </a:spcAft>
              <a:buSzPts val="1800"/>
              <a:buChar char="●"/>
            </a:pPr>
            <a:r>
              <a:rPr lang="en" sz="1800"/>
              <a:t>Jupiter</a:t>
            </a:r>
            <a:endParaRPr sz="1800"/>
          </a:p>
        </p:txBody>
      </p:sp>
      <p:sp>
        <p:nvSpPr>
          <p:cNvPr id="2737" name="Google Shape;2737;p43"/>
          <p:cNvSpPr/>
          <p:nvPr/>
        </p:nvSpPr>
        <p:spPr>
          <a:xfrm flipH="1">
            <a:off x="6856825" y="5399325"/>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8" name="Google Shape;2738;p43"/>
          <p:cNvGrpSpPr/>
          <p:nvPr/>
        </p:nvGrpSpPr>
        <p:grpSpPr>
          <a:xfrm>
            <a:off x="7003708" y="5571105"/>
            <a:ext cx="448138" cy="398337"/>
            <a:chOff x="9509783" y="5528455"/>
            <a:chExt cx="448138" cy="398337"/>
          </a:xfrm>
        </p:grpSpPr>
        <p:sp>
          <p:nvSpPr>
            <p:cNvPr id="2739" name="Google Shape;2739;p43"/>
            <p:cNvSpPr/>
            <p:nvPr/>
          </p:nvSpPr>
          <p:spPr>
            <a:xfrm>
              <a:off x="9509783" y="5528455"/>
              <a:ext cx="448138" cy="398337"/>
            </a:xfrm>
            <a:custGeom>
              <a:rect b="b" l="l" r="r" t="t"/>
              <a:pathLst>
                <a:path extrusionOk="0" h="10862" w="12220">
                  <a:moveTo>
                    <a:pt x="6110" y="1"/>
                  </a:moveTo>
                  <a:cubicBezTo>
                    <a:pt x="4794" y="1"/>
                    <a:pt x="3580" y="369"/>
                    <a:pt x="2583" y="995"/>
                  </a:cubicBezTo>
                  <a:cubicBezTo>
                    <a:pt x="2516" y="1038"/>
                    <a:pt x="2440" y="1059"/>
                    <a:pt x="2365" y="1059"/>
                  </a:cubicBezTo>
                  <a:cubicBezTo>
                    <a:pt x="2256" y="1059"/>
                    <a:pt x="2148" y="1015"/>
                    <a:pt x="2068" y="932"/>
                  </a:cubicBezTo>
                  <a:lnTo>
                    <a:pt x="2064" y="930"/>
                  </a:lnTo>
                  <a:cubicBezTo>
                    <a:pt x="1721" y="587"/>
                    <a:pt x="1269" y="417"/>
                    <a:pt x="820" y="417"/>
                  </a:cubicBezTo>
                  <a:cubicBezTo>
                    <a:pt x="743" y="417"/>
                    <a:pt x="665" y="422"/>
                    <a:pt x="588" y="432"/>
                  </a:cubicBezTo>
                  <a:cubicBezTo>
                    <a:pt x="355" y="463"/>
                    <a:pt x="174" y="646"/>
                    <a:pt x="142" y="879"/>
                  </a:cubicBezTo>
                  <a:cubicBezTo>
                    <a:pt x="69" y="1404"/>
                    <a:pt x="237" y="1952"/>
                    <a:pt x="640" y="2355"/>
                  </a:cubicBezTo>
                  <a:lnTo>
                    <a:pt x="651" y="2368"/>
                  </a:lnTo>
                  <a:cubicBezTo>
                    <a:pt x="791" y="2503"/>
                    <a:pt x="816" y="2713"/>
                    <a:pt x="716" y="2878"/>
                  </a:cubicBezTo>
                  <a:cubicBezTo>
                    <a:pt x="260" y="3639"/>
                    <a:pt x="0" y="4508"/>
                    <a:pt x="0" y="5432"/>
                  </a:cubicBezTo>
                  <a:cubicBezTo>
                    <a:pt x="0" y="6354"/>
                    <a:pt x="260" y="7223"/>
                    <a:pt x="716" y="7985"/>
                  </a:cubicBezTo>
                  <a:cubicBezTo>
                    <a:pt x="817" y="8149"/>
                    <a:pt x="789" y="8363"/>
                    <a:pt x="651" y="8496"/>
                  </a:cubicBezTo>
                  <a:lnTo>
                    <a:pt x="640" y="8508"/>
                  </a:lnTo>
                  <a:cubicBezTo>
                    <a:pt x="237" y="8911"/>
                    <a:pt x="73" y="9462"/>
                    <a:pt x="142" y="9984"/>
                  </a:cubicBezTo>
                  <a:cubicBezTo>
                    <a:pt x="172" y="10216"/>
                    <a:pt x="355" y="10398"/>
                    <a:pt x="588" y="10430"/>
                  </a:cubicBezTo>
                  <a:cubicBezTo>
                    <a:pt x="668" y="10441"/>
                    <a:pt x="747" y="10447"/>
                    <a:pt x="827" y="10447"/>
                  </a:cubicBezTo>
                  <a:cubicBezTo>
                    <a:pt x="1276" y="10447"/>
                    <a:pt x="1722" y="10274"/>
                    <a:pt x="2064" y="9932"/>
                  </a:cubicBezTo>
                  <a:lnTo>
                    <a:pt x="2068" y="9930"/>
                  </a:lnTo>
                  <a:cubicBezTo>
                    <a:pt x="2149" y="9847"/>
                    <a:pt x="2257" y="9804"/>
                    <a:pt x="2366" y="9804"/>
                  </a:cubicBezTo>
                  <a:cubicBezTo>
                    <a:pt x="2441" y="9804"/>
                    <a:pt x="2516" y="9824"/>
                    <a:pt x="2583" y="9867"/>
                  </a:cubicBezTo>
                  <a:cubicBezTo>
                    <a:pt x="3578" y="10495"/>
                    <a:pt x="4794" y="10862"/>
                    <a:pt x="6110" y="10862"/>
                  </a:cubicBezTo>
                  <a:cubicBezTo>
                    <a:pt x="7423" y="10862"/>
                    <a:pt x="8639" y="10493"/>
                    <a:pt x="9636" y="9867"/>
                  </a:cubicBezTo>
                  <a:cubicBezTo>
                    <a:pt x="9704" y="9824"/>
                    <a:pt x="9779" y="9804"/>
                    <a:pt x="9854" y="9804"/>
                  </a:cubicBezTo>
                  <a:cubicBezTo>
                    <a:pt x="9963" y="9804"/>
                    <a:pt x="10072" y="9847"/>
                    <a:pt x="10153" y="9930"/>
                  </a:cubicBezTo>
                  <a:lnTo>
                    <a:pt x="10155" y="9932"/>
                  </a:lnTo>
                  <a:cubicBezTo>
                    <a:pt x="10498" y="10275"/>
                    <a:pt x="10948" y="10446"/>
                    <a:pt x="11397" y="10446"/>
                  </a:cubicBezTo>
                  <a:cubicBezTo>
                    <a:pt x="11476" y="10446"/>
                    <a:pt x="11555" y="10441"/>
                    <a:pt x="11633" y="10430"/>
                  </a:cubicBezTo>
                  <a:cubicBezTo>
                    <a:pt x="11864" y="10400"/>
                    <a:pt x="12045" y="10216"/>
                    <a:pt x="12078" y="9984"/>
                  </a:cubicBezTo>
                  <a:cubicBezTo>
                    <a:pt x="12150" y="9459"/>
                    <a:pt x="11982" y="8911"/>
                    <a:pt x="11579" y="8508"/>
                  </a:cubicBezTo>
                  <a:cubicBezTo>
                    <a:pt x="11578" y="8502"/>
                    <a:pt x="11572" y="8498"/>
                    <a:pt x="11568" y="8496"/>
                  </a:cubicBezTo>
                  <a:cubicBezTo>
                    <a:pt x="11429" y="8359"/>
                    <a:pt x="11404" y="8149"/>
                    <a:pt x="11503" y="7985"/>
                  </a:cubicBezTo>
                  <a:cubicBezTo>
                    <a:pt x="11959" y="7223"/>
                    <a:pt x="12219" y="6354"/>
                    <a:pt x="12219" y="5432"/>
                  </a:cubicBezTo>
                  <a:cubicBezTo>
                    <a:pt x="12219" y="4508"/>
                    <a:pt x="11959" y="3639"/>
                    <a:pt x="11503" y="2878"/>
                  </a:cubicBezTo>
                  <a:cubicBezTo>
                    <a:pt x="11402" y="2713"/>
                    <a:pt x="11432" y="2502"/>
                    <a:pt x="11568" y="2368"/>
                  </a:cubicBezTo>
                  <a:lnTo>
                    <a:pt x="11579" y="2355"/>
                  </a:lnTo>
                  <a:cubicBezTo>
                    <a:pt x="11982" y="1952"/>
                    <a:pt x="12148" y="1400"/>
                    <a:pt x="12078" y="879"/>
                  </a:cubicBezTo>
                  <a:cubicBezTo>
                    <a:pt x="12047" y="646"/>
                    <a:pt x="11864" y="464"/>
                    <a:pt x="11633" y="432"/>
                  </a:cubicBezTo>
                  <a:cubicBezTo>
                    <a:pt x="11554" y="421"/>
                    <a:pt x="11474" y="416"/>
                    <a:pt x="11394" y="416"/>
                  </a:cubicBezTo>
                  <a:cubicBezTo>
                    <a:pt x="10945" y="416"/>
                    <a:pt x="10497" y="588"/>
                    <a:pt x="10155" y="930"/>
                  </a:cubicBezTo>
                  <a:lnTo>
                    <a:pt x="10153" y="932"/>
                  </a:lnTo>
                  <a:cubicBezTo>
                    <a:pt x="10071" y="1015"/>
                    <a:pt x="9963" y="1059"/>
                    <a:pt x="9854" y="1059"/>
                  </a:cubicBezTo>
                  <a:cubicBezTo>
                    <a:pt x="9779" y="1059"/>
                    <a:pt x="9704" y="1038"/>
                    <a:pt x="9636" y="995"/>
                  </a:cubicBezTo>
                  <a:cubicBezTo>
                    <a:pt x="8641" y="367"/>
                    <a:pt x="7425" y="1"/>
                    <a:pt x="61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3"/>
            <p:cNvSpPr/>
            <p:nvPr/>
          </p:nvSpPr>
          <p:spPr>
            <a:xfrm>
              <a:off x="9509857" y="5532452"/>
              <a:ext cx="179108" cy="390489"/>
            </a:xfrm>
            <a:custGeom>
              <a:rect b="b" l="l" r="r" t="t"/>
              <a:pathLst>
                <a:path extrusionOk="0" h="10648" w="4884">
                  <a:moveTo>
                    <a:pt x="4884" y="0"/>
                  </a:moveTo>
                  <a:cubicBezTo>
                    <a:pt x="4042" y="153"/>
                    <a:pt x="3261" y="460"/>
                    <a:pt x="2583" y="888"/>
                  </a:cubicBezTo>
                  <a:cubicBezTo>
                    <a:pt x="2516" y="931"/>
                    <a:pt x="2441" y="952"/>
                    <a:pt x="2365" y="952"/>
                  </a:cubicBezTo>
                  <a:cubicBezTo>
                    <a:pt x="2256" y="952"/>
                    <a:pt x="2148" y="908"/>
                    <a:pt x="2068" y="827"/>
                  </a:cubicBezTo>
                  <a:lnTo>
                    <a:pt x="2066" y="823"/>
                  </a:lnTo>
                  <a:cubicBezTo>
                    <a:pt x="1721" y="480"/>
                    <a:pt x="1270" y="310"/>
                    <a:pt x="821" y="310"/>
                  </a:cubicBezTo>
                  <a:cubicBezTo>
                    <a:pt x="743" y="310"/>
                    <a:pt x="665" y="315"/>
                    <a:pt x="588" y="325"/>
                  </a:cubicBezTo>
                  <a:cubicBezTo>
                    <a:pt x="357" y="355"/>
                    <a:pt x="176" y="541"/>
                    <a:pt x="142" y="772"/>
                  </a:cubicBezTo>
                  <a:cubicBezTo>
                    <a:pt x="71" y="1297"/>
                    <a:pt x="237" y="1845"/>
                    <a:pt x="640" y="2247"/>
                  </a:cubicBezTo>
                  <a:lnTo>
                    <a:pt x="653" y="2261"/>
                  </a:lnTo>
                  <a:cubicBezTo>
                    <a:pt x="791" y="2396"/>
                    <a:pt x="817" y="2606"/>
                    <a:pt x="716" y="2771"/>
                  </a:cubicBezTo>
                  <a:cubicBezTo>
                    <a:pt x="262" y="3532"/>
                    <a:pt x="0" y="4401"/>
                    <a:pt x="0" y="5325"/>
                  </a:cubicBezTo>
                  <a:cubicBezTo>
                    <a:pt x="0" y="6247"/>
                    <a:pt x="262" y="7116"/>
                    <a:pt x="716" y="7878"/>
                  </a:cubicBezTo>
                  <a:cubicBezTo>
                    <a:pt x="817" y="8042"/>
                    <a:pt x="789" y="8256"/>
                    <a:pt x="653" y="8389"/>
                  </a:cubicBezTo>
                  <a:lnTo>
                    <a:pt x="640" y="8401"/>
                  </a:lnTo>
                  <a:cubicBezTo>
                    <a:pt x="237" y="8804"/>
                    <a:pt x="73" y="9355"/>
                    <a:pt x="142" y="9878"/>
                  </a:cubicBezTo>
                  <a:cubicBezTo>
                    <a:pt x="172" y="10109"/>
                    <a:pt x="357" y="10291"/>
                    <a:pt x="588" y="10323"/>
                  </a:cubicBezTo>
                  <a:cubicBezTo>
                    <a:pt x="668" y="10334"/>
                    <a:pt x="747" y="10340"/>
                    <a:pt x="827" y="10340"/>
                  </a:cubicBezTo>
                  <a:cubicBezTo>
                    <a:pt x="1276" y="10340"/>
                    <a:pt x="1722" y="10167"/>
                    <a:pt x="2066" y="9825"/>
                  </a:cubicBezTo>
                  <a:lnTo>
                    <a:pt x="2068" y="9823"/>
                  </a:lnTo>
                  <a:cubicBezTo>
                    <a:pt x="2149" y="9740"/>
                    <a:pt x="2258" y="9697"/>
                    <a:pt x="2367" y="9697"/>
                  </a:cubicBezTo>
                  <a:cubicBezTo>
                    <a:pt x="2441" y="9697"/>
                    <a:pt x="2517" y="9717"/>
                    <a:pt x="2583" y="9760"/>
                  </a:cubicBezTo>
                  <a:cubicBezTo>
                    <a:pt x="3261" y="10188"/>
                    <a:pt x="4042" y="10495"/>
                    <a:pt x="4884" y="10648"/>
                  </a:cubicBezTo>
                  <a:cubicBezTo>
                    <a:pt x="2944" y="9659"/>
                    <a:pt x="1617" y="7647"/>
                    <a:pt x="1617" y="5323"/>
                  </a:cubicBezTo>
                  <a:cubicBezTo>
                    <a:pt x="1617" y="2998"/>
                    <a:pt x="2946" y="985"/>
                    <a:pt x="48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3"/>
            <p:cNvSpPr/>
            <p:nvPr/>
          </p:nvSpPr>
          <p:spPr>
            <a:xfrm>
              <a:off x="9567396" y="5781899"/>
              <a:ext cx="75105" cy="54385"/>
            </a:xfrm>
            <a:custGeom>
              <a:rect b="b" l="l" r="r" t="t"/>
              <a:pathLst>
                <a:path extrusionOk="0" h="1483" w="2048">
                  <a:moveTo>
                    <a:pt x="1024" y="1"/>
                  </a:moveTo>
                  <a:lnTo>
                    <a:pt x="1" y="493"/>
                  </a:lnTo>
                  <a:cubicBezTo>
                    <a:pt x="167" y="783"/>
                    <a:pt x="369" y="1053"/>
                    <a:pt x="604" y="1301"/>
                  </a:cubicBezTo>
                  <a:cubicBezTo>
                    <a:pt x="718" y="1422"/>
                    <a:pt x="871" y="1483"/>
                    <a:pt x="1024" y="1483"/>
                  </a:cubicBezTo>
                  <a:cubicBezTo>
                    <a:pt x="1177" y="1483"/>
                    <a:pt x="1329" y="1422"/>
                    <a:pt x="1444" y="1301"/>
                  </a:cubicBezTo>
                  <a:cubicBezTo>
                    <a:pt x="1677" y="1053"/>
                    <a:pt x="1881" y="783"/>
                    <a:pt x="2047" y="493"/>
                  </a:cubicBezTo>
                  <a:lnTo>
                    <a:pt x="10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3"/>
            <p:cNvSpPr/>
            <p:nvPr/>
          </p:nvSpPr>
          <p:spPr>
            <a:xfrm>
              <a:off x="9547593" y="5709507"/>
              <a:ext cx="114712" cy="72502"/>
            </a:xfrm>
            <a:custGeom>
              <a:rect b="b" l="l" r="r" t="t"/>
              <a:pathLst>
                <a:path extrusionOk="0" h="1977" w="3128">
                  <a:moveTo>
                    <a:pt x="1566" y="1"/>
                  </a:moveTo>
                  <a:lnTo>
                    <a:pt x="0" y="495"/>
                  </a:lnTo>
                  <a:cubicBezTo>
                    <a:pt x="0" y="833"/>
                    <a:pt x="46" y="1165"/>
                    <a:pt x="130" y="1482"/>
                  </a:cubicBezTo>
                  <a:lnTo>
                    <a:pt x="1564" y="1977"/>
                  </a:lnTo>
                  <a:lnTo>
                    <a:pt x="2998" y="1482"/>
                  </a:lnTo>
                  <a:cubicBezTo>
                    <a:pt x="3082" y="1165"/>
                    <a:pt x="3128" y="833"/>
                    <a:pt x="3128" y="495"/>
                  </a:cubicBezTo>
                  <a:lnTo>
                    <a:pt x="15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3"/>
            <p:cNvSpPr/>
            <p:nvPr/>
          </p:nvSpPr>
          <p:spPr>
            <a:xfrm>
              <a:off x="9552360" y="5642030"/>
              <a:ext cx="105177" cy="67514"/>
            </a:xfrm>
            <a:custGeom>
              <a:rect b="b" l="l" r="r" t="t"/>
              <a:pathLst>
                <a:path extrusionOk="0" h="1841" w="2868">
                  <a:moveTo>
                    <a:pt x="1434" y="0"/>
                  </a:moveTo>
                  <a:lnTo>
                    <a:pt x="411" y="359"/>
                  </a:lnTo>
                  <a:cubicBezTo>
                    <a:pt x="231" y="668"/>
                    <a:pt x="92" y="1001"/>
                    <a:pt x="0" y="1346"/>
                  </a:cubicBezTo>
                  <a:lnTo>
                    <a:pt x="1434" y="1841"/>
                  </a:lnTo>
                  <a:lnTo>
                    <a:pt x="2868" y="1346"/>
                  </a:lnTo>
                  <a:cubicBezTo>
                    <a:pt x="2778" y="1001"/>
                    <a:pt x="2637" y="668"/>
                    <a:pt x="2457" y="359"/>
                  </a:cubicBezTo>
                  <a:lnTo>
                    <a:pt x="14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3"/>
            <p:cNvSpPr/>
            <p:nvPr/>
          </p:nvSpPr>
          <p:spPr>
            <a:xfrm>
              <a:off x="9792932" y="5718052"/>
              <a:ext cx="32015" cy="36672"/>
            </a:xfrm>
            <a:custGeom>
              <a:rect b="b" l="l" r="r" t="t"/>
              <a:pathLst>
                <a:path extrusionOk="0" h="1000" w="873">
                  <a:moveTo>
                    <a:pt x="435" y="1"/>
                  </a:moveTo>
                  <a:cubicBezTo>
                    <a:pt x="195" y="1"/>
                    <a:pt x="0" y="224"/>
                    <a:pt x="0" y="501"/>
                  </a:cubicBezTo>
                  <a:cubicBezTo>
                    <a:pt x="0" y="776"/>
                    <a:pt x="195" y="999"/>
                    <a:pt x="435" y="999"/>
                  </a:cubicBezTo>
                  <a:cubicBezTo>
                    <a:pt x="678" y="999"/>
                    <a:pt x="873" y="776"/>
                    <a:pt x="873" y="501"/>
                  </a:cubicBezTo>
                  <a:cubicBezTo>
                    <a:pt x="873" y="224"/>
                    <a:pt x="678" y="1"/>
                    <a:pt x="4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3"/>
            <p:cNvSpPr/>
            <p:nvPr/>
          </p:nvSpPr>
          <p:spPr>
            <a:xfrm>
              <a:off x="9713022" y="5707087"/>
              <a:ext cx="40010" cy="19253"/>
            </a:xfrm>
            <a:custGeom>
              <a:rect b="b" l="l" r="r" t="t"/>
              <a:pathLst>
                <a:path extrusionOk="0" h="525" w="1091">
                  <a:moveTo>
                    <a:pt x="885" y="1"/>
                  </a:moveTo>
                  <a:cubicBezTo>
                    <a:pt x="833" y="1"/>
                    <a:pt x="781" y="23"/>
                    <a:pt x="745" y="65"/>
                  </a:cubicBezTo>
                  <a:cubicBezTo>
                    <a:pt x="694" y="122"/>
                    <a:pt x="621" y="154"/>
                    <a:pt x="545" y="154"/>
                  </a:cubicBezTo>
                  <a:cubicBezTo>
                    <a:pt x="468" y="154"/>
                    <a:pt x="394" y="122"/>
                    <a:pt x="344" y="65"/>
                  </a:cubicBezTo>
                  <a:cubicBezTo>
                    <a:pt x="308" y="23"/>
                    <a:pt x="256" y="2"/>
                    <a:pt x="205" y="2"/>
                  </a:cubicBezTo>
                  <a:cubicBezTo>
                    <a:pt x="161" y="2"/>
                    <a:pt x="118" y="17"/>
                    <a:pt x="83" y="48"/>
                  </a:cubicBezTo>
                  <a:cubicBezTo>
                    <a:pt x="6" y="114"/>
                    <a:pt x="1" y="231"/>
                    <a:pt x="67" y="307"/>
                  </a:cubicBezTo>
                  <a:cubicBezTo>
                    <a:pt x="186" y="447"/>
                    <a:pt x="360" y="525"/>
                    <a:pt x="545" y="525"/>
                  </a:cubicBezTo>
                  <a:cubicBezTo>
                    <a:pt x="728" y="525"/>
                    <a:pt x="902" y="443"/>
                    <a:pt x="1024" y="305"/>
                  </a:cubicBezTo>
                  <a:cubicBezTo>
                    <a:pt x="1091" y="229"/>
                    <a:pt x="1081" y="112"/>
                    <a:pt x="1005" y="46"/>
                  </a:cubicBezTo>
                  <a:cubicBezTo>
                    <a:pt x="971" y="16"/>
                    <a:pt x="928"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3"/>
            <p:cNvSpPr/>
            <p:nvPr/>
          </p:nvSpPr>
          <p:spPr>
            <a:xfrm>
              <a:off x="9864957" y="5706903"/>
              <a:ext cx="40010" cy="19253"/>
            </a:xfrm>
            <a:custGeom>
              <a:rect b="b" l="l" r="r" t="t"/>
              <a:pathLst>
                <a:path extrusionOk="0" h="525" w="1091">
                  <a:moveTo>
                    <a:pt x="885" y="0"/>
                  </a:moveTo>
                  <a:cubicBezTo>
                    <a:pt x="833" y="0"/>
                    <a:pt x="781" y="22"/>
                    <a:pt x="745" y="64"/>
                  </a:cubicBezTo>
                  <a:cubicBezTo>
                    <a:pt x="694" y="121"/>
                    <a:pt x="621" y="154"/>
                    <a:pt x="545" y="154"/>
                  </a:cubicBezTo>
                  <a:cubicBezTo>
                    <a:pt x="468" y="154"/>
                    <a:pt x="394" y="121"/>
                    <a:pt x="344" y="64"/>
                  </a:cubicBezTo>
                  <a:cubicBezTo>
                    <a:pt x="308" y="23"/>
                    <a:pt x="256" y="1"/>
                    <a:pt x="205" y="1"/>
                  </a:cubicBezTo>
                  <a:cubicBezTo>
                    <a:pt x="161" y="1"/>
                    <a:pt x="118" y="16"/>
                    <a:pt x="83" y="47"/>
                  </a:cubicBezTo>
                  <a:cubicBezTo>
                    <a:pt x="6" y="114"/>
                    <a:pt x="1" y="230"/>
                    <a:pt x="67" y="306"/>
                  </a:cubicBezTo>
                  <a:cubicBezTo>
                    <a:pt x="186" y="446"/>
                    <a:pt x="359" y="524"/>
                    <a:pt x="545" y="524"/>
                  </a:cubicBezTo>
                  <a:cubicBezTo>
                    <a:pt x="728" y="524"/>
                    <a:pt x="902" y="446"/>
                    <a:pt x="1024" y="305"/>
                  </a:cubicBezTo>
                  <a:cubicBezTo>
                    <a:pt x="1091" y="228"/>
                    <a:pt x="1081" y="112"/>
                    <a:pt x="1005" y="45"/>
                  </a:cubicBezTo>
                  <a:cubicBezTo>
                    <a:pt x="970" y="15"/>
                    <a:pt x="928" y="0"/>
                    <a:pt x="8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3"/>
            <p:cNvSpPr/>
            <p:nvPr/>
          </p:nvSpPr>
          <p:spPr>
            <a:xfrm>
              <a:off x="9552360" y="5763856"/>
              <a:ext cx="105177" cy="36232"/>
            </a:xfrm>
            <a:custGeom>
              <a:rect b="b" l="l" r="r" t="t"/>
              <a:pathLst>
                <a:path extrusionOk="0" h="988" w="2868">
                  <a:moveTo>
                    <a:pt x="0" y="0"/>
                  </a:moveTo>
                  <a:cubicBezTo>
                    <a:pt x="90" y="346"/>
                    <a:pt x="229" y="678"/>
                    <a:pt x="411" y="987"/>
                  </a:cubicBezTo>
                  <a:lnTo>
                    <a:pt x="2457" y="987"/>
                  </a:lnTo>
                  <a:cubicBezTo>
                    <a:pt x="2637" y="678"/>
                    <a:pt x="2774" y="346"/>
                    <a:pt x="28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3"/>
            <p:cNvSpPr/>
            <p:nvPr/>
          </p:nvSpPr>
          <p:spPr>
            <a:xfrm>
              <a:off x="9547519" y="5691391"/>
              <a:ext cx="114785" cy="36306"/>
            </a:xfrm>
            <a:custGeom>
              <a:rect b="b" l="l" r="r" t="t"/>
              <a:pathLst>
                <a:path extrusionOk="0" h="990" w="3130">
                  <a:moveTo>
                    <a:pt x="128" y="0"/>
                  </a:moveTo>
                  <a:cubicBezTo>
                    <a:pt x="46" y="317"/>
                    <a:pt x="0" y="649"/>
                    <a:pt x="0" y="989"/>
                  </a:cubicBezTo>
                  <a:lnTo>
                    <a:pt x="3130" y="989"/>
                  </a:lnTo>
                  <a:cubicBezTo>
                    <a:pt x="3130" y="649"/>
                    <a:pt x="3086" y="317"/>
                    <a:pt x="3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3"/>
            <p:cNvSpPr/>
            <p:nvPr/>
          </p:nvSpPr>
          <p:spPr>
            <a:xfrm>
              <a:off x="9567396" y="5618889"/>
              <a:ext cx="75105" cy="36342"/>
            </a:xfrm>
            <a:custGeom>
              <a:rect b="b" l="l" r="r" t="t"/>
              <a:pathLst>
                <a:path extrusionOk="0" h="991" w="2048">
                  <a:moveTo>
                    <a:pt x="1024" y="1"/>
                  </a:moveTo>
                  <a:cubicBezTo>
                    <a:pt x="871" y="1"/>
                    <a:pt x="718" y="61"/>
                    <a:pt x="604" y="183"/>
                  </a:cubicBezTo>
                  <a:cubicBezTo>
                    <a:pt x="369" y="431"/>
                    <a:pt x="167" y="700"/>
                    <a:pt x="1" y="990"/>
                  </a:cubicBezTo>
                  <a:lnTo>
                    <a:pt x="2047" y="990"/>
                  </a:lnTo>
                  <a:cubicBezTo>
                    <a:pt x="1881" y="704"/>
                    <a:pt x="1677" y="433"/>
                    <a:pt x="1444" y="183"/>
                  </a:cubicBezTo>
                  <a:cubicBezTo>
                    <a:pt x="1329" y="61"/>
                    <a:pt x="1177" y="1"/>
                    <a:pt x="10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3"/>
            <p:cNvSpPr/>
            <p:nvPr/>
          </p:nvSpPr>
          <p:spPr>
            <a:xfrm>
              <a:off x="9567396" y="5794221"/>
              <a:ext cx="29668" cy="40596"/>
            </a:xfrm>
            <a:custGeom>
              <a:rect b="b" l="l" r="r" t="t"/>
              <a:pathLst>
                <a:path extrusionOk="0" h="1107" w="809">
                  <a:moveTo>
                    <a:pt x="329" y="1"/>
                  </a:moveTo>
                  <a:lnTo>
                    <a:pt x="1" y="157"/>
                  </a:lnTo>
                  <a:cubicBezTo>
                    <a:pt x="167" y="447"/>
                    <a:pt x="369" y="717"/>
                    <a:pt x="604" y="965"/>
                  </a:cubicBezTo>
                  <a:cubicBezTo>
                    <a:pt x="663" y="1030"/>
                    <a:pt x="736" y="1074"/>
                    <a:pt x="808" y="1106"/>
                  </a:cubicBezTo>
                  <a:cubicBezTo>
                    <a:pt x="613" y="757"/>
                    <a:pt x="451" y="386"/>
                    <a:pt x="3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3"/>
            <p:cNvSpPr/>
            <p:nvPr/>
          </p:nvSpPr>
          <p:spPr>
            <a:xfrm>
              <a:off x="9547519" y="5720802"/>
              <a:ext cx="25927" cy="50351"/>
            </a:xfrm>
            <a:custGeom>
              <a:rect b="b" l="l" r="r" t="t"/>
              <a:pathLst>
                <a:path extrusionOk="0" h="1373" w="707">
                  <a:moveTo>
                    <a:pt x="592" y="0"/>
                  </a:moveTo>
                  <a:lnTo>
                    <a:pt x="0" y="187"/>
                  </a:lnTo>
                  <a:cubicBezTo>
                    <a:pt x="0" y="525"/>
                    <a:pt x="46" y="857"/>
                    <a:pt x="128" y="1174"/>
                  </a:cubicBezTo>
                  <a:lnTo>
                    <a:pt x="707" y="1373"/>
                  </a:lnTo>
                  <a:cubicBezTo>
                    <a:pt x="630" y="989"/>
                    <a:pt x="590" y="592"/>
                    <a:pt x="590" y="187"/>
                  </a:cubicBezTo>
                  <a:cubicBezTo>
                    <a:pt x="590" y="124"/>
                    <a:pt x="590" y="63"/>
                    <a:pt x="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3"/>
            <p:cNvSpPr/>
            <p:nvPr/>
          </p:nvSpPr>
          <p:spPr>
            <a:xfrm>
              <a:off x="9552213" y="5649511"/>
              <a:ext cx="31172" cy="48334"/>
            </a:xfrm>
            <a:custGeom>
              <a:rect b="b" l="l" r="r" t="t"/>
              <a:pathLst>
                <a:path extrusionOk="0" h="1318" w="850">
                  <a:moveTo>
                    <a:pt x="850" y="0"/>
                  </a:moveTo>
                  <a:lnTo>
                    <a:pt x="411" y="153"/>
                  </a:lnTo>
                  <a:cubicBezTo>
                    <a:pt x="229" y="464"/>
                    <a:pt x="92" y="797"/>
                    <a:pt x="0" y="1142"/>
                  </a:cubicBezTo>
                  <a:lnTo>
                    <a:pt x="514" y="1318"/>
                  </a:lnTo>
                  <a:cubicBezTo>
                    <a:pt x="579" y="860"/>
                    <a:pt x="691" y="419"/>
                    <a:pt x="8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3"/>
            <p:cNvSpPr/>
            <p:nvPr/>
          </p:nvSpPr>
          <p:spPr>
            <a:xfrm>
              <a:off x="9552360" y="5763856"/>
              <a:ext cx="29081" cy="36232"/>
            </a:xfrm>
            <a:custGeom>
              <a:rect b="b" l="l" r="r" t="t"/>
              <a:pathLst>
                <a:path extrusionOk="0" h="988" w="793">
                  <a:moveTo>
                    <a:pt x="0" y="0"/>
                  </a:moveTo>
                  <a:cubicBezTo>
                    <a:pt x="92" y="346"/>
                    <a:pt x="231" y="678"/>
                    <a:pt x="411" y="987"/>
                  </a:cubicBezTo>
                  <a:lnTo>
                    <a:pt x="792" y="987"/>
                  </a:lnTo>
                  <a:cubicBezTo>
                    <a:pt x="680" y="668"/>
                    <a:pt x="594" y="340"/>
                    <a:pt x="5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3"/>
            <p:cNvSpPr/>
            <p:nvPr/>
          </p:nvSpPr>
          <p:spPr>
            <a:xfrm>
              <a:off x="9547593" y="5691391"/>
              <a:ext cx="24534" cy="36232"/>
            </a:xfrm>
            <a:custGeom>
              <a:rect b="b" l="l" r="r" t="t"/>
              <a:pathLst>
                <a:path extrusionOk="0" h="988" w="669">
                  <a:moveTo>
                    <a:pt x="130" y="0"/>
                  </a:moveTo>
                  <a:cubicBezTo>
                    <a:pt x="46" y="317"/>
                    <a:pt x="0" y="649"/>
                    <a:pt x="0" y="987"/>
                  </a:cubicBezTo>
                  <a:lnTo>
                    <a:pt x="588" y="987"/>
                  </a:lnTo>
                  <a:cubicBezTo>
                    <a:pt x="588" y="651"/>
                    <a:pt x="613" y="323"/>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3"/>
            <p:cNvSpPr/>
            <p:nvPr/>
          </p:nvSpPr>
          <p:spPr>
            <a:xfrm>
              <a:off x="9567396" y="5620393"/>
              <a:ext cx="29668" cy="34839"/>
            </a:xfrm>
            <a:custGeom>
              <a:rect b="b" l="l" r="r" t="t"/>
              <a:pathLst>
                <a:path extrusionOk="0" h="950" w="809">
                  <a:moveTo>
                    <a:pt x="808" y="0"/>
                  </a:moveTo>
                  <a:lnTo>
                    <a:pt x="808" y="0"/>
                  </a:lnTo>
                  <a:cubicBezTo>
                    <a:pt x="732" y="33"/>
                    <a:pt x="663" y="77"/>
                    <a:pt x="604" y="142"/>
                  </a:cubicBezTo>
                  <a:cubicBezTo>
                    <a:pt x="369" y="390"/>
                    <a:pt x="167" y="659"/>
                    <a:pt x="1" y="949"/>
                  </a:cubicBezTo>
                  <a:lnTo>
                    <a:pt x="382" y="949"/>
                  </a:lnTo>
                  <a:cubicBezTo>
                    <a:pt x="497" y="619"/>
                    <a:pt x="642" y="302"/>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6" name="Google Shape;2756;p43"/>
          <p:cNvGrpSpPr/>
          <p:nvPr/>
        </p:nvGrpSpPr>
        <p:grpSpPr>
          <a:xfrm>
            <a:off x="3213194" y="5546180"/>
            <a:ext cx="457563" cy="448175"/>
            <a:chOff x="4620056" y="5503518"/>
            <a:chExt cx="457563" cy="448175"/>
          </a:xfrm>
        </p:grpSpPr>
        <p:sp>
          <p:nvSpPr>
            <p:cNvPr id="2757" name="Google Shape;2757;p43"/>
            <p:cNvSpPr/>
            <p:nvPr/>
          </p:nvSpPr>
          <p:spPr>
            <a:xfrm>
              <a:off x="4785302" y="5503518"/>
              <a:ext cx="292316" cy="288576"/>
            </a:xfrm>
            <a:custGeom>
              <a:rect b="b" l="l" r="r" t="t"/>
              <a:pathLst>
                <a:path extrusionOk="0" h="7869" w="7971">
                  <a:moveTo>
                    <a:pt x="2993" y="1"/>
                  </a:moveTo>
                  <a:cubicBezTo>
                    <a:pt x="2727" y="1"/>
                    <a:pt x="2461" y="102"/>
                    <a:pt x="2259" y="304"/>
                  </a:cubicBezTo>
                  <a:lnTo>
                    <a:pt x="0" y="2563"/>
                  </a:lnTo>
                  <a:lnTo>
                    <a:pt x="5306" y="7869"/>
                  </a:lnTo>
                  <a:lnTo>
                    <a:pt x="7564" y="5610"/>
                  </a:lnTo>
                  <a:cubicBezTo>
                    <a:pt x="7971" y="5205"/>
                    <a:pt x="7971" y="4548"/>
                    <a:pt x="7566" y="4142"/>
                  </a:cubicBezTo>
                  <a:lnTo>
                    <a:pt x="7364" y="3939"/>
                  </a:lnTo>
                  <a:lnTo>
                    <a:pt x="7131" y="3920"/>
                  </a:lnTo>
                  <a:lnTo>
                    <a:pt x="7118" y="3693"/>
                  </a:lnTo>
                  <a:lnTo>
                    <a:pt x="6300" y="2878"/>
                  </a:lnTo>
                  <a:lnTo>
                    <a:pt x="6119" y="2809"/>
                  </a:lnTo>
                  <a:lnTo>
                    <a:pt x="6056" y="2632"/>
                  </a:lnTo>
                  <a:lnTo>
                    <a:pt x="5239" y="1816"/>
                  </a:lnTo>
                  <a:lnTo>
                    <a:pt x="5117" y="1797"/>
                  </a:lnTo>
                  <a:lnTo>
                    <a:pt x="4993" y="1570"/>
                  </a:lnTo>
                  <a:lnTo>
                    <a:pt x="4177" y="753"/>
                  </a:lnTo>
                  <a:lnTo>
                    <a:pt x="3986" y="684"/>
                  </a:lnTo>
                  <a:lnTo>
                    <a:pt x="3931" y="509"/>
                  </a:lnTo>
                  <a:lnTo>
                    <a:pt x="3729" y="304"/>
                  </a:lnTo>
                  <a:cubicBezTo>
                    <a:pt x="3525" y="102"/>
                    <a:pt x="3259" y="1"/>
                    <a:pt x="2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3"/>
            <p:cNvSpPr/>
            <p:nvPr/>
          </p:nvSpPr>
          <p:spPr>
            <a:xfrm>
              <a:off x="4961917" y="5637409"/>
              <a:ext cx="115702" cy="154758"/>
            </a:xfrm>
            <a:custGeom>
              <a:rect b="b" l="l" r="r" t="t"/>
              <a:pathLst>
                <a:path extrusionOk="0" h="4220" w="3155">
                  <a:moveTo>
                    <a:pt x="2258" y="0"/>
                  </a:moveTo>
                  <a:lnTo>
                    <a:pt x="2258" y="1"/>
                  </a:lnTo>
                  <a:lnTo>
                    <a:pt x="2258" y="1"/>
                  </a:lnTo>
                  <a:cubicBezTo>
                    <a:pt x="2258" y="1"/>
                    <a:pt x="2258" y="0"/>
                    <a:pt x="2258" y="0"/>
                  </a:cubicBezTo>
                  <a:close/>
                  <a:moveTo>
                    <a:pt x="2258" y="1"/>
                  </a:moveTo>
                  <a:lnTo>
                    <a:pt x="2258" y="1"/>
                  </a:lnTo>
                  <a:cubicBezTo>
                    <a:pt x="2664" y="406"/>
                    <a:pt x="2664" y="1064"/>
                    <a:pt x="2258" y="1470"/>
                  </a:cubicBezTo>
                  <a:lnTo>
                    <a:pt x="1" y="3727"/>
                  </a:lnTo>
                  <a:lnTo>
                    <a:pt x="492" y="4219"/>
                  </a:lnTo>
                  <a:lnTo>
                    <a:pt x="2750" y="1961"/>
                  </a:lnTo>
                  <a:cubicBezTo>
                    <a:pt x="3155" y="1554"/>
                    <a:pt x="3155" y="897"/>
                    <a:pt x="2750" y="491"/>
                  </a:cubicBezTo>
                  <a:lnTo>
                    <a:pt x="22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3"/>
            <p:cNvSpPr/>
            <p:nvPr/>
          </p:nvSpPr>
          <p:spPr>
            <a:xfrm>
              <a:off x="4702239" y="5618559"/>
              <a:ext cx="256634" cy="224839"/>
            </a:xfrm>
            <a:custGeom>
              <a:rect b="b" l="l" r="r" t="t"/>
              <a:pathLst>
                <a:path extrusionOk="0" h="6131" w="6998">
                  <a:moveTo>
                    <a:pt x="1692" y="1"/>
                  </a:moveTo>
                  <a:lnTo>
                    <a:pt x="1692" y="1"/>
                  </a:lnTo>
                  <a:cubicBezTo>
                    <a:pt x="1" y="1692"/>
                    <a:pt x="2462" y="2861"/>
                    <a:pt x="868" y="4455"/>
                  </a:cubicBezTo>
                  <a:lnTo>
                    <a:pt x="1102" y="5896"/>
                  </a:lnTo>
                  <a:lnTo>
                    <a:pt x="2544" y="6131"/>
                  </a:lnTo>
                  <a:cubicBezTo>
                    <a:pt x="2975" y="5699"/>
                    <a:pt x="3376" y="5565"/>
                    <a:pt x="3764" y="5565"/>
                  </a:cubicBezTo>
                  <a:cubicBezTo>
                    <a:pt x="4404" y="5565"/>
                    <a:pt x="5010" y="5931"/>
                    <a:pt x="5668" y="5931"/>
                  </a:cubicBezTo>
                  <a:cubicBezTo>
                    <a:pt x="6084" y="5931"/>
                    <a:pt x="6520" y="5784"/>
                    <a:pt x="6998" y="5306"/>
                  </a:cubicBezTo>
                  <a:lnTo>
                    <a:pt x="4919" y="2080"/>
                  </a:lnTo>
                  <a:lnTo>
                    <a:pt x="16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3"/>
            <p:cNvSpPr/>
            <p:nvPr/>
          </p:nvSpPr>
          <p:spPr>
            <a:xfrm>
              <a:off x="4777527" y="5795064"/>
              <a:ext cx="181346" cy="48334"/>
            </a:xfrm>
            <a:custGeom>
              <a:rect b="b" l="l" r="r" t="t"/>
              <a:pathLst>
                <a:path extrusionOk="0" h="1318" w="4945">
                  <a:moveTo>
                    <a:pt x="4454" y="1"/>
                  </a:moveTo>
                  <a:cubicBezTo>
                    <a:pt x="3975" y="479"/>
                    <a:pt x="3539" y="625"/>
                    <a:pt x="3122" y="625"/>
                  </a:cubicBezTo>
                  <a:cubicBezTo>
                    <a:pt x="2466" y="625"/>
                    <a:pt x="1860" y="261"/>
                    <a:pt x="1221" y="261"/>
                  </a:cubicBezTo>
                  <a:cubicBezTo>
                    <a:pt x="833" y="261"/>
                    <a:pt x="432" y="395"/>
                    <a:pt x="0" y="827"/>
                  </a:cubicBezTo>
                  <a:lnTo>
                    <a:pt x="493" y="1318"/>
                  </a:lnTo>
                  <a:cubicBezTo>
                    <a:pt x="924" y="886"/>
                    <a:pt x="1325" y="752"/>
                    <a:pt x="1712" y="752"/>
                  </a:cubicBezTo>
                  <a:cubicBezTo>
                    <a:pt x="2352" y="752"/>
                    <a:pt x="2958" y="1118"/>
                    <a:pt x="3615" y="1118"/>
                  </a:cubicBezTo>
                  <a:cubicBezTo>
                    <a:pt x="4031" y="1118"/>
                    <a:pt x="4467" y="971"/>
                    <a:pt x="4945" y="493"/>
                  </a:cubicBezTo>
                  <a:lnTo>
                    <a:pt x="44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3"/>
            <p:cNvSpPr/>
            <p:nvPr/>
          </p:nvSpPr>
          <p:spPr>
            <a:xfrm>
              <a:off x="4752663" y="5567731"/>
              <a:ext cx="260008" cy="254140"/>
            </a:xfrm>
            <a:custGeom>
              <a:rect b="b" l="l" r="r" t="t"/>
              <a:pathLst>
                <a:path extrusionOk="0" h="6930" w="7090">
                  <a:moveTo>
                    <a:pt x="891" y="0"/>
                  </a:moveTo>
                  <a:cubicBezTo>
                    <a:pt x="683" y="0"/>
                    <a:pt x="476" y="80"/>
                    <a:pt x="317" y="239"/>
                  </a:cubicBezTo>
                  <a:cubicBezTo>
                    <a:pt x="0" y="556"/>
                    <a:pt x="0" y="1070"/>
                    <a:pt x="317" y="1387"/>
                  </a:cubicBezTo>
                  <a:lnTo>
                    <a:pt x="5623" y="6692"/>
                  </a:lnTo>
                  <a:cubicBezTo>
                    <a:pt x="5781" y="6851"/>
                    <a:pt x="5989" y="6930"/>
                    <a:pt x="6197" y="6930"/>
                  </a:cubicBezTo>
                  <a:cubicBezTo>
                    <a:pt x="6404" y="6930"/>
                    <a:pt x="6612" y="6851"/>
                    <a:pt x="6770" y="6692"/>
                  </a:cubicBezTo>
                  <a:cubicBezTo>
                    <a:pt x="7089" y="6375"/>
                    <a:pt x="7089" y="5862"/>
                    <a:pt x="6770" y="5545"/>
                  </a:cubicBezTo>
                  <a:lnTo>
                    <a:pt x="1467" y="239"/>
                  </a:lnTo>
                  <a:cubicBezTo>
                    <a:pt x="1307" y="80"/>
                    <a:pt x="1099" y="0"/>
                    <a:pt x="8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3"/>
            <p:cNvSpPr/>
            <p:nvPr/>
          </p:nvSpPr>
          <p:spPr>
            <a:xfrm>
              <a:off x="4940793" y="5753001"/>
              <a:ext cx="71878" cy="68871"/>
            </a:xfrm>
            <a:custGeom>
              <a:rect b="b" l="l" r="r" t="t"/>
              <a:pathLst>
                <a:path extrusionOk="0" h="1878" w="1960">
                  <a:moveTo>
                    <a:pt x="1150" y="0"/>
                  </a:moveTo>
                  <a:lnTo>
                    <a:pt x="1152" y="3"/>
                  </a:lnTo>
                  <a:lnTo>
                    <a:pt x="1152" y="3"/>
                  </a:lnTo>
                  <a:cubicBezTo>
                    <a:pt x="1151" y="2"/>
                    <a:pt x="1150" y="1"/>
                    <a:pt x="1150" y="0"/>
                  </a:cubicBezTo>
                  <a:close/>
                  <a:moveTo>
                    <a:pt x="1152" y="3"/>
                  </a:moveTo>
                  <a:cubicBezTo>
                    <a:pt x="1467" y="320"/>
                    <a:pt x="1466" y="831"/>
                    <a:pt x="1150" y="1148"/>
                  </a:cubicBezTo>
                  <a:cubicBezTo>
                    <a:pt x="990" y="1307"/>
                    <a:pt x="783" y="1387"/>
                    <a:pt x="575" y="1387"/>
                  </a:cubicBezTo>
                  <a:cubicBezTo>
                    <a:pt x="367" y="1387"/>
                    <a:pt x="160" y="1307"/>
                    <a:pt x="0" y="1148"/>
                  </a:cubicBezTo>
                  <a:lnTo>
                    <a:pt x="0" y="1148"/>
                  </a:lnTo>
                  <a:lnTo>
                    <a:pt x="493" y="1640"/>
                  </a:lnTo>
                  <a:cubicBezTo>
                    <a:pt x="651" y="1799"/>
                    <a:pt x="859" y="1878"/>
                    <a:pt x="1067" y="1878"/>
                  </a:cubicBezTo>
                  <a:cubicBezTo>
                    <a:pt x="1274" y="1878"/>
                    <a:pt x="1482" y="1799"/>
                    <a:pt x="1640" y="1640"/>
                  </a:cubicBezTo>
                  <a:cubicBezTo>
                    <a:pt x="1959" y="1323"/>
                    <a:pt x="1959" y="810"/>
                    <a:pt x="1640" y="493"/>
                  </a:cubicBezTo>
                  <a:lnTo>
                    <a:pt x="1152" y="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3"/>
            <p:cNvSpPr/>
            <p:nvPr/>
          </p:nvSpPr>
          <p:spPr>
            <a:xfrm>
              <a:off x="4875590" y="5522221"/>
              <a:ext cx="62930" cy="62197"/>
            </a:xfrm>
            <a:custGeom>
              <a:rect b="b" l="l" r="r" t="t"/>
              <a:pathLst>
                <a:path extrusionOk="0" h="1696" w="1716">
                  <a:moveTo>
                    <a:pt x="1471" y="1"/>
                  </a:moveTo>
                  <a:cubicBezTo>
                    <a:pt x="1452" y="10"/>
                    <a:pt x="1437" y="22"/>
                    <a:pt x="1419" y="35"/>
                  </a:cubicBezTo>
                  <a:lnTo>
                    <a:pt x="73" y="1381"/>
                  </a:lnTo>
                  <a:cubicBezTo>
                    <a:pt x="1" y="1453"/>
                    <a:pt x="1" y="1570"/>
                    <a:pt x="73" y="1642"/>
                  </a:cubicBezTo>
                  <a:cubicBezTo>
                    <a:pt x="109" y="1678"/>
                    <a:pt x="156" y="1695"/>
                    <a:pt x="203" y="1695"/>
                  </a:cubicBezTo>
                  <a:cubicBezTo>
                    <a:pt x="251" y="1695"/>
                    <a:pt x="298" y="1678"/>
                    <a:pt x="333" y="1642"/>
                  </a:cubicBezTo>
                  <a:lnTo>
                    <a:pt x="1679" y="297"/>
                  </a:lnTo>
                  <a:cubicBezTo>
                    <a:pt x="1694" y="281"/>
                    <a:pt x="1706" y="262"/>
                    <a:pt x="1715" y="243"/>
                  </a:cubicBezTo>
                  <a:lnTo>
                    <a:pt x="14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3"/>
            <p:cNvSpPr/>
            <p:nvPr/>
          </p:nvSpPr>
          <p:spPr>
            <a:xfrm>
              <a:off x="4914609" y="5561094"/>
              <a:ext cx="62820" cy="62197"/>
            </a:xfrm>
            <a:custGeom>
              <a:rect b="b" l="l" r="r" t="t"/>
              <a:pathLst>
                <a:path extrusionOk="0" h="1696" w="1713">
                  <a:moveTo>
                    <a:pt x="1470" y="0"/>
                  </a:moveTo>
                  <a:cubicBezTo>
                    <a:pt x="1451" y="10"/>
                    <a:pt x="1434" y="21"/>
                    <a:pt x="1417" y="36"/>
                  </a:cubicBezTo>
                  <a:lnTo>
                    <a:pt x="71" y="1382"/>
                  </a:lnTo>
                  <a:cubicBezTo>
                    <a:pt x="0" y="1453"/>
                    <a:pt x="0" y="1570"/>
                    <a:pt x="71" y="1642"/>
                  </a:cubicBezTo>
                  <a:cubicBezTo>
                    <a:pt x="107" y="1677"/>
                    <a:pt x="155" y="1695"/>
                    <a:pt x="202" y="1695"/>
                  </a:cubicBezTo>
                  <a:cubicBezTo>
                    <a:pt x="249" y="1695"/>
                    <a:pt x="295" y="1677"/>
                    <a:pt x="331" y="1642"/>
                  </a:cubicBezTo>
                  <a:lnTo>
                    <a:pt x="1677" y="296"/>
                  </a:lnTo>
                  <a:cubicBezTo>
                    <a:pt x="1692" y="281"/>
                    <a:pt x="1703" y="262"/>
                    <a:pt x="1713" y="243"/>
                  </a:cubicBezTo>
                  <a:lnTo>
                    <a:pt x="14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3"/>
            <p:cNvSpPr/>
            <p:nvPr/>
          </p:nvSpPr>
          <p:spPr>
            <a:xfrm>
              <a:off x="4953445" y="5600003"/>
              <a:ext cx="62930" cy="62197"/>
            </a:xfrm>
            <a:custGeom>
              <a:rect b="b" l="l" r="r" t="t"/>
              <a:pathLst>
                <a:path extrusionOk="0" h="1696" w="1716">
                  <a:moveTo>
                    <a:pt x="1471" y="1"/>
                  </a:moveTo>
                  <a:cubicBezTo>
                    <a:pt x="1452" y="10"/>
                    <a:pt x="1435" y="22"/>
                    <a:pt x="1418" y="37"/>
                  </a:cubicBezTo>
                  <a:lnTo>
                    <a:pt x="72" y="1383"/>
                  </a:lnTo>
                  <a:cubicBezTo>
                    <a:pt x="1" y="1454"/>
                    <a:pt x="1" y="1570"/>
                    <a:pt x="72" y="1643"/>
                  </a:cubicBezTo>
                  <a:cubicBezTo>
                    <a:pt x="108" y="1678"/>
                    <a:pt x="155" y="1696"/>
                    <a:pt x="202" y="1696"/>
                  </a:cubicBezTo>
                  <a:cubicBezTo>
                    <a:pt x="249" y="1696"/>
                    <a:pt x="296" y="1678"/>
                    <a:pt x="331" y="1643"/>
                  </a:cubicBezTo>
                  <a:lnTo>
                    <a:pt x="1677" y="297"/>
                  </a:lnTo>
                  <a:cubicBezTo>
                    <a:pt x="1694" y="283"/>
                    <a:pt x="1706" y="266"/>
                    <a:pt x="1715" y="247"/>
                  </a:cubicBezTo>
                  <a:lnTo>
                    <a:pt x="14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3"/>
            <p:cNvSpPr/>
            <p:nvPr/>
          </p:nvSpPr>
          <p:spPr>
            <a:xfrm>
              <a:off x="4992392" y="5638949"/>
              <a:ext cx="62820" cy="62233"/>
            </a:xfrm>
            <a:custGeom>
              <a:rect b="b" l="l" r="r" t="t"/>
              <a:pathLst>
                <a:path extrusionOk="0" h="1697" w="1713">
                  <a:moveTo>
                    <a:pt x="1471" y="0"/>
                  </a:moveTo>
                  <a:cubicBezTo>
                    <a:pt x="1451" y="10"/>
                    <a:pt x="1434" y="23"/>
                    <a:pt x="1417" y="36"/>
                  </a:cubicBezTo>
                  <a:lnTo>
                    <a:pt x="71" y="1382"/>
                  </a:lnTo>
                  <a:cubicBezTo>
                    <a:pt x="0" y="1455"/>
                    <a:pt x="0" y="1571"/>
                    <a:pt x="71" y="1642"/>
                  </a:cubicBezTo>
                  <a:cubicBezTo>
                    <a:pt x="107" y="1678"/>
                    <a:pt x="155" y="1696"/>
                    <a:pt x="202" y="1696"/>
                  </a:cubicBezTo>
                  <a:cubicBezTo>
                    <a:pt x="249" y="1696"/>
                    <a:pt x="296" y="1678"/>
                    <a:pt x="333" y="1642"/>
                  </a:cubicBezTo>
                  <a:lnTo>
                    <a:pt x="1679" y="296"/>
                  </a:lnTo>
                  <a:cubicBezTo>
                    <a:pt x="1692" y="283"/>
                    <a:pt x="1703" y="264"/>
                    <a:pt x="1713" y="245"/>
                  </a:cubicBezTo>
                  <a:lnTo>
                    <a:pt x="14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3"/>
            <p:cNvSpPr/>
            <p:nvPr/>
          </p:nvSpPr>
          <p:spPr>
            <a:xfrm>
              <a:off x="4776904" y="5684166"/>
              <a:ext cx="23764" cy="22517"/>
            </a:xfrm>
            <a:custGeom>
              <a:rect b="b" l="l" r="r" t="t"/>
              <a:pathLst>
                <a:path extrusionOk="0" h="614" w="648">
                  <a:moveTo>
                    <a:pt x="446" y="1"/>
                  </a:moveTo>
                  <a:cubicBezTo>
                    <a:pt x="399" y="1"/>
                    <a:pt x="351" y="19"/>
                    <a:pt x="315" y="54"/>
                  </a:cubicBezTo>
                  <a:lnTo>
                    <a:pt x="73" y="298"/>
                  </a:lnTo>
                  <a:cubicBezTo>
                    <a:pt x="0" y="369"/>
                    <a:pt x="0" y="485"/>
                    <a:pt x="73" y="558"/>
                  </a:cubicBezTo>
                  <a:cubicBezTo>
                    <a:pt x="109" y="594"/>
                    <a:pt x="157" y="613"/>
                    <a:pt x="204" y="613"/>
                  </a:cubicBezTo>
                  <a:cubicBezTo>
                    <a:pt x="248" y="613"/>
                    <a:pt x="296" y="596"/>
                    <a:pt x="332" y="558"/>
                  </a:cubicBezTo>
                  <a:lnTo>
                    <a:pt x="575" y="314"/>
                  </a:lnTo>
                  <a:cubicBezTo>
                    <a:pt x="647" y="243"/>
                    <a:pt x="647" y="127"/>
                    <a:pt x="575" y="54"/>
                  </a:cubicBezTo>
                  <a:cubicBezTo>
                    <a:pt x="539" y="19"/>
                    <a:pt x="493" y="1"/>
                    <a:pt x="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3"/>
            <p:cNvSpPr/>
            <p:nvPr/>
          </p:nvSpPr>
          <p:spPr>
            <a:xfrm>
              <a:off x="4870162" y="5777461"/>
              <a:ext cx="23690" cy="22480"/>
            </a:xfrm>
            <a:custGeom>
              <a:rect b="b" l="l" r="r" t="t"/>
              <a:pathLst>
                <a:path extrusionOk="0" h="613" w="646">
                  <a:moveTo>
                    <a:pt x="444" y="0"/>
                  </a:moveTo>
                  <a:cubicBezTo>
                    <a:pt x="397" y="0"/>
                    <a:pt x="350" y="19"/>
                    <a:pt x="315" y="55"/>
                  </a:cubicBezTo>
                  <a:lnTo>
                    <a:pt x="71" y="297"/>
                  </a:lnTo>
                  <a:cubicBezTo>
                    <a:pt x="0" y="370"/>
                    <a:pt x="0" y="486"/>
                    <a:pt x="71" y="557"/>
                  </a:cubicBezTo>
                  <a:cubicBezTo>
                    <a:pt x="107" y="593"/>
                    <a:pt x="155" y="612"/>
                    <a:pt x="202" y="612"/>
                  </a:cubicBezTo>
                  <a:cubicBezTo>
                    <a:pt x="250" y="612"/>
                    <a:pt x="298" y="593"/>
                    <a:pt x="330" y="557"/>
                  </a:cubicBezTo>
                  <a:lnTo>
                    <a:pt x="575" y="315"/>
                  </a:lnTo>
                  <a:cubicBezTo>
                    <a:pt x="645" y="242"/>
                    <a:pt x="645" y="126"/>
                    <a:pt x="575" y="55"/>
                  </a:cubicBezTo>
                  <a:cubicBezTo>
                    <a:pt x="538" y="19"/>
                    <a:pt x="491" y="0"/>
                    <a:pt x="4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3"/>
            <p:cNvSpPr/>
            <p:nvPr/>
          </p:nvSpPr>
          <p:spPr>
            <a:xfrm>
              <a:off x="4811559" y="5727147"/>
              <a:ext cx="38946" cy="38213"/>
            </a:xfrm>
            <a:custGeom>
              <a:rect b="b" l="l" r="r" t="t"/>
              <a:pathLst>
                <a:path extrusionOk="0" h="1042" w="1062">
                  <a:moveTo>
                    <a:pt x="203" y="0"/>
                  </a:moveTo>
                  <a:cubicBezTo>
                    <a:pt x="107" y="0"/>
                    <a:pt x="25" y="75"/>
                    <a:pt x="17" y="173"/>
                  </a:cubicBezTo>
                  <a:cubicBezTo>
                    <a:pt x="0" y="407"/>
                    <a:pt x="86" y="636"/>
                    <a:pt x="254" y="803"/>
                  </a:cubicBezTo>
                  <a:cubicBezTo>
                    <a:pt x="407" y="955"/>
                    <a:pt x="615" y="1041"/>
                    <a:pt x="829" y="1041"/>
                  </a:cubicBezTo>
                  <a:cubicBezTo>
                    <a:pt x="848" y="1041"/>
                    <a:pt x="865" y="1041"/>
                    <a:pt x="884" y="1039"/>
                  </a:cubicBezTo>
                  <a:cubicBezTo>
                    <a:pt x="985" y="1032"/>
                    <a:pt x="1062" y="946"/>
                    <a:pt x="1056" y="843"/>
                  </a:cubicBezTo>
                  <a:cubicBezTo>
                    <a:pt x="1049" y="746"/>
                    <a:pt x="970" y="672"/>
                    <a:pt x="873" y="672"/>
                  </a:cubicBezTo>
                  <a:cubicBezTo>
                    <a:pt x="869" y="672"/>
                    <a:pt x="864" y="672"/>
                    <a:pt x="859" y="673"/>
                  </a:cubicBezTo>
                  <a:cubicBezTo>
                    <a:pt x="848" y="674"/>
                    <a:pt x="838" y="674"/>
                    <a:pt x="827" y="674"/>
                  </a:cubicBezTo>
                  <a:cubicBezTo>
                    <a:pt x="710" y="674"/>
                    <a:pt x="596" y="627"/>
                    <a:pt x="514" y="543"/>
                  </a:cubicBezTo>
                  <a:cubicBezTo>
                    <a:pt x="424" y="453"/>
                    <a:pt x="376" y="325"/>
                    <a:pt x="386" y="197"/>
                  </a:cubicBezTo>
                  <a:cubicBezTo>
                    <a:pt x="391" y="96"/>
                    <a:pt x="315" y="8"/>
                    <a:pt x="214" y="1"/>
                  </a:cubicBezTo>
                  <a:cubicBezTo>
                    <a:pt x="210" y="1"/>
                    <a:pt x="207" y="0"/>
                    <a:pt x="2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3"/>
            <p:cNvSpPr/>
            <p:nvPr/>
          </p:nvSpPr>
          <p:spPr>
            <a:xfrm>
              <a:off x="4620056" y="5777535"/>
              <a:ext cx="181382" cy="174158"/>
            </a:xfrm>
            <a:custGeom>
              <a:rect b="b" l="l" r="r" t="t"/>
              <a:pathLst>
                <a:path extrusionOk="0" h="4749" w="4946">
                  <a:moveTo>
                    <a:pt x="1842" y="2523"/>
                  </a:moveTo>
                  <a:cubicBezTo>
                    <a:pt x="1980" y="2523"/>
                    <a:pt x="2119" y="2576"/>
                    <a:pt x="2225" y="2682"/>
                  </a:cubicBezTo>
                  <a:cubicBezTo>
                    <a:pt x="2438" y="2894"/>
                    <a:pt x="2435" y="3235"/>
                    <a:pt x="2225" y="3447"/>
                  </a:cubicBezTo>
                  <a:cubicBezTo>
                    <a:pt x="2119" y="3554"/>
                    <a:pt x="1980" y="3608"/>
                    <a:pt x="1842" y="3608"/>
                  </a:cubicBezTo>
                  <a:cubicBezTo>
                    <a:pt x="1703" y="3608"/>
                    <a:pt x="1565" y="3554"/>
                    <a:pt x="1459" y="3447"/>
                  </a:cubicBezTo>
                  <a:cubicBezTo>
                    <a:pt x="1247" y="3235"/>
                    <a:pt x="1247" y="2894"/>
                    <a:pt x="1459" y="2682"/>
                  </a:cubicBezTo>
                  <a:cubicBezTo>
                    <a:pt x="1565" y="2576"/>
                    <a:pt x="1703" y="2523"/>
                    <a:pt x="1842" y="2523"/>
                  </a:cubicBezTo>
                  <a:close/>
                  <a:moveTo>
                    <a:pt x="2823" y="0"/>
                  </a:moveTo>
                  <a:cubicBezTo>
                    <a:pt x="2720" y="0"/>
                    <a:pt x="2617" y="40"/>
                    <a:pt x="2538" y="118"/>
                  </a:cubicBezTo>
                  <a:lnTo>
                    <a:pt x="621" y="2035"/>
                  </a:lnTo>
                  <a:cubicBezTo>
                    <a:pt x="0" y="2655"/>
                    <a:pt x="0" y="3663"/>
                    <a:pt x="621" y="4284"/>
                  </a:cubicBezTo>
                  <a:cubicBezTo>
                    <a:pt x="931" y="4594"/>
                    <a:pt x="1338" y="4749"/>
                    <a:pt x="1745" y="4749"/>
                  </a:cubicBezTo>
                  <a:cubicBezTo>
                    <a:pt x="2153" y="4749"/>
                    <a:pt x="2560" y="4594"/>
                    <a:pt x="2870" y="4284"/>
                  </a:cubicBezTo>
                  <a:lnTo>
                    <a:pt x="4787" y="2367"/>
                  </a:lnTo>
                  <a:cubicBezTo>
                    <a:pt x="4945" y="2210"/>
                    <a:pt x="4945" y="1954"/>
                    <a:pt x="4787" y="1796"/>
                  </a:cubicBezTo>
                  <a:lnTo>
                    <a:pt x="3109" y="118"/>
                  </a:lnTo>
                  <a:cubicBezTo>
                    <a:pt x="3029" y="40"/>
                    <a:pt x="2926" y="0"/>
                    <a:pt x="2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3"/>
            <p:cNvSpPr/>
            <p:nvPr/>
          </p:nvSpPr>
          <p:spPr>
            <a:xfrm>
              <a:off x="4634761" y="5825392"/>
              <a:ext cx="166603" cy="126300"/>
            </a:xfrm>
            <a:custGeom>
              <a:rect b="b" l="l" r="r" t="t"/>
              <a:pathLst>
                <a:path extrusionOk="0" h="3444" w="4543">
                  <a:moveTo>
                    <a:pt x="3893" y="0"/>
                  </a:moveTo>
                  <a:lnTo>
                    <a:pt x="3896" y="3"/>
                  </a:lnTo>
                  <a:lnTo>
                    <a:pt x="3896" y="3"/>
                  </a:lnTo>
                  <a:cubicBezTo>
                    <a:pt x="3895" y="2"/>
                    <a:pt x="3894" y="1"/>
                    <a:pt x="3893" y="0"/>
                  </a:cubicBezTo>
                  <a:close/>
                  <a:moveTo>
                    <a:pt x="3896" y="3"/>
                  </a:moveTo>
                  <a:cubicBezTo>
                    <a:pt x="4052" y="159"/>
                    <a:pt x="4051" y="413"/>
                    <a:pt x="3893" y="571"/>
                  </a:cubicBezTo>
                  <a:lnTo>
                    <a:pt x="1976" y="2486"/>
                  </a:lnTo>
                  <a:cubicBezTo>
                    <a:pt x="1666" y="2797"/>
                    <a:pt x="1260" y="2952"/>
                    <a:pt x="854" y="2952"/>
                  </a:cubicBezTo>
                  <a:cubicBezTo>
                    <a:pt x="557" y="2952"/>
                    <a:pt x="260" y="2870"/>
                    <a:pt x="0" y="2706"/>
                  </a:cubicBezTo>
                  <a:lnTo>
                    <a:pt x="0" y="2706"/>
                  </a:lnTo>
                  <a:cubicBezTo>
                    <a:pt x="63" y="2805"/>
                    <a:pt x="134" y="2895"/>
                    <a:pt x="220" y="2979"/>
                  </a:cubicBezTo>
                  <a:cubicBezTo>
                    <a:pt x="530" y="3289"/>
                    <a:pt x="937" y="3444"/>
                    <a:pt x="1344" y="3444"/>
                  </a:cubicBezTo>
                  <a:cubicBezTo>
                    <a:pt x="1752" y="3444"/>
                    <a:pt x="2159" y="3289"/>
                    <a:pt x="2469" y="2979"/>
                  </a:cubicBezTo>
                  <a:lnTo>
                    <a:pt x="4386" y="1062"/>
                  </a:lnTo>
                  <a:cubicBezTo>
                    <a:pt x="4542" y="903"/>
                    <a:pt x="4542" y="649"/>
                    <a:pt x="4386" y="491"/>
                  </a:cubicBezTo>
                  <a:lnTo>
                    <a:pt x="3896" y="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2" name="Google Shape;2772;p43"/>
          <p:cNvGrpSpPr/>
          <p:nvPr/>
        </p:nvGrpSpPr>
        <p:grpSpPr>
          <a:xfrm>
            <a:off x="3253968" y="2765784"/>
            <a:ext cx="376003" cy="448285"/>
            <a:chOff x="5638634" y="4683227"/>
            <a:chExt cx="376003" cy="448285"/>
          </a:xfrm>
        </p:grpSpPr>
        <p:sp>
          <p:nvSpPr>
            <p:cNvPr id="2773" name="Google Shape;2773;p43"/>
            <p:cNvSpPr/>
            <p:nvPr/>
          </p:nvSpPr>
          <p:spPr>
            <a:xfrm>
              <a:off x="5688766" y="5054646"/>
              <a:ext cx="75582" cy="58383"/>
            </a:xfrm>
            <a:custGeom>
              <a:rect b="b" l="l" r="r" t="t"/>
              <a:pathLst>
                <a:path extrusionOk="0" h="1592" w="2061">
                  <a:moveTo>
                    <a:pt x="483" y="1"/>
                  </a:moveTo>
                  <a:cubicBezTo>
                    <a:pt x="347" y="1"/>
                    <a:pt x="213" y="66"/>
                    <a:pt x="132" y="188"/>
                  </a:cubicBezTo>
                  <a:cubicBezTo>
                    <a:pt x="0" y="381"/>
                    <a:pt x="52" y="646"/>
                    <a:pt x="246" y="778"/>
                  </a:cubicBezTo>
                  <a:lnTo>
                    <a:pt x="1338" y="1517"/>
                  </a:lnTo>
                  <a:cubicBezTo>
                    <a:pt x="1413" y="1567"/>
                    <a:pt x="1497" y="1591"/>
                    <a:pt x="1577" y="1591"/>
                  </a:cubicBezTo>
                  <a:cubicBezTo>
                    <a:pt x="1715" y="1591"/>
                    <a:pt x="1848" y="1527"/>
                    <a:pt x="1928" y="1402"/>
                  </a:cubicBezTo>
                  <a:cubicBezTo>
                    <a:pt x="2060" y="1210"/>
                    <a:pt x="2007" y="944"/>
                    <a:pt x="1814" y="813"/>
                  </a:cubicBezTo>
                  <a:lnTo>
                    <a:pt x="720" y="74"/>
                  </a:lnTo>
                  <a:cubicBezTo>
                    <a:pt x="648" y="24"/>
                    <a:pt x="565"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3"/>
            <p:cNvSpPr/>
            <p:nvPr/>
          </p:nvSpPr>
          <p:spPr>
            <a:xfrm>
              <a:off x="5698484" y="5037997"/>
              <a:ext cx="256341" cy="93515"/>
            </a:xfrm>
            <a:custGeom>
              <a:rect b="b" l="l" r="r" t="t"/>
              <a:pathLst>
                <a:path extrusionOk="0" h="2550" w="6990">
                  <a:moveTo>
                    <a:pt x="1612" y="1"/>
                  </a:moveTo>
                  <a:cubicBezTo>
                    <a:pt x="1612" y="1"/>
                    <a:pt x="371" y="812"/>
                    <a:pt x="67" y="2021"/>
                  </a:cubicBezTo>
                  <a:cubicBezTo>
                    <a:pt x="0" y="2288"/>
                    <a:pt x="205" y="2550"/>
                    <a:pt x="480" y="2550"/>
                  </a:cubicBezTo>
                  <a:lnTo>
                    <a:pt x="6511" y="2550"/>
                  </a:lnTo>
                  <a:cubicBezTo>
                    <a:pt x="6786" y="2546"/>
                    <a:pt x="6990" y="2288"/>
                    <a:pt x="6923" y="2021"/>
                  </a:cubicBezTo>
                  <a:cubicBezTo>
                    <a:pt x="6620" y="812"/>
                    <a:pt x="5379" y="1"/>
                    <a:pt x="53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3"/>
            <p:cNvSpPr/>
            <p:nvPr/>
          </p:nvSpPr>
          <p:spPr>
            <a:xfrm>
              <a:off x="5698484" y="5037997"/>
              <a:ext cx="86144" cy="93515"/>
            </a:xfrm>
            <a:custGeom>
              <a:rect b="b" l="l" r="r" t="t"/>
              <a:pathLst>
                <a:path extrusionOk="0" h="2550" w="2349">
                  <a:moveTo>
                    <a:pt x="1612" y="1"/>
                  </a:moveTo>
                  <a:cubicBezTo>
                    <a:pt x="1612" y="1"/>
                    <a:pt x="371" y="812"/>
                    <a:pt x="67" y="2021"/>
                  </a:cubicBezTo>
                  <a:cubicBezTo>
                    <a:pt x="0" y="2288"/>
                    <a:pt x="205" y="2550"/>
                    <a:pt x="480" y="2550"/>
                  </a:cubicBezTo>
                  <a:lnTo>
                    <a:pt x="1217" y="2550"/>
                  </a:lnTo>
                  <a:cubicBezTo>
                    <a:pt x="940" y="2546"/>
                    <a:pt x="737" y="2288"/>
                    <a:pt x="804" y="2021"/>
                  </a:cubicBezTo>
                  <a:cubicBezTo>
                    <a:pt x="1108" y="812"/>
                    <a:pt x="2349" y="1"/>
                    <a:pt x="23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3"/>
            <p:cNvSpPr/>
            <p:nvPr/>
          </p:nvSpPr>
          <p:spPr>
            <a:xfrm>
              <a:off x="5638634" y="4683227"/>
              <a:ext cx="376003" cy="376040"/>
            </a:xfrm>
            <a:custGeom>
              <a:rect b="b" l="l" r="r" t="t"/>
              <a:pathLst>
                <a:path extrusionOk="0" h="10254" w="10253">
                  <a:moveTo>
                    <a:pt x="5126" y="1"/>
                  </a:moveTo>
                  <a:cubicBezTo>
                    <a:pt x="2295" y="1"/>
                    <a:pt x="0" y="2296"/>
                    <a:pt x="0" y="5127"/>
                  </a:cubicBezTo>
                  <a:cubicBezTo>
                    <a:pt x="0" y="7958"/>
                    <a:pt x="2295" y="10253"/>
                    <a:pt x="5126" y="10253"/>
                  </a:cubicBezTo>
                  <a:cubicBezTo>
                    <a:pt x="7958" y="10253"/>
                    <a:pt x="10252" y="7958"/>
                    <a:pt x="10252" y="5127"/>
                  </a:cubicBezTo>
                  <a:cubicBezTo>
                    <a:pt x="10252" y="2296"/>
                    <a:pt x="7958" y="1"/>
                    <a:pt x="5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3"/>
            <p:cNvSpPr/>
            <p:nvPr/>
          </p:nvSpPr>
          <p:spPr>
            <a:xfrm>
              <a:off x="5700391" y="4745057"/>
              <a:ext cx="252417" cy="252453"/>
            </a:xfrm>
            <a:custGeom>
              <a:rect b="b" l="l" r="r" t="t"/>
              <a:pathLst>
                <a:path extrusionOk="0" h="6884" w="6883">
                  <a:moveTo>
                    <a:pt x="3442" y="1"/>
                  </a:moveTo>
                  <a:cubicBezTo>
                    <a:pt x="1541" y="1"/>
                    <a:pt x="0" y="1541"/>
                    <a:pt x="0" y="3441"/>
                  </a:cubicBezTo>
                  <a:cubicBezTo>
                    <a:pt x="0" y="5343"/>
                    <a:pt x="1541" y="6883"/>
                    <a:pt x="3442" y="6883"/>
                  </a:cubicBezTo>
                  <a:cubicBezTo>
                    <a:pt x="5342" y="6883"/>
                    <a:pt x="6883" y="5343"/>
                    <a:pt x="6883" y="3441"/>
                  </a:cubicBezTo>
                  <a:cubicBezTo>
                    <a:pt x="6883" y="1541"/>
                    <a:pt x="5342"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3"/>
            <p:cNvSpPr/>
            <p:nvPr/>
          </p:nvSpPr>
          <p:spPr>
            <a:xfrm>
              <a:off x="5745828" y="4790494"/>
              <a:ext cx="161542" cy="161579"/>
            </a:xfrm>
            <a:custGeom>
              <a:rect b="b" l="l" r="r" t="t"/>
              <a:pathLst>
                <a:path extrusionOk="0" h="4406" w="4405">
                  <a:moveTo>
                    <a:pt x="2203" y="1"/>
                  </a:moveTo>
                  <a:cubicBezTo>
                    <a:pt x="987" y="1"/>
                    <a:pt x="0" y="986"/>
                    <a:pt x="0" y="2202"/>
                  </a:cubicBezTo>
                  <a:cubicBezTo>
                    <a:pt x="0" y="3418"/>
                    <a:pt x="987" y="4405"/>
                    <a:pt x="2203" y="4405"/>
                  </a:cubicBezTo>
                  <a:cubicBezTo>
                    <a:pt x="3419" y="4405"/>
                    <a:pt x="4405" y="3418"/>
                    <a:pt x="4405" y="2202"/>
                  </a:cubicBezTo>
                  <a:cubicBezTo>
                    <a:pt x="4405" y="986"/>
                    <a:pt x="3419" y="1"/>
                    <a:pt x="2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3"/>
            <p:cNvSpPr/>
            <p:nvPr/>
          </p:nvSpPr>
          <p:spPr>
            <a:xfrm>
              <a:off x="5752319" y="4722944"/>
              <a:ext cx="173608" cy="122193"/>
            </a:xfrm>
            <a:custGeom>
              <a:rect b="b" l="l" r="r" t="t"/>
              <a:pathLst>
                <a:path extrusionOk="0" h="3332" w="4734">
                  <a:moveTo>
                    <a:pt x="2026" y="0"/>
                  </a:moveTo>
                  <a:cubicBezTo>
                    <a:pt x="182" y="0"/>
                    <a:pt x="1" y="1492"/>
                    <a:pt x="1014" y="2988"/>
                  </a:cubicBezTo>
                  <a:lnTo>
                    <a:pt x="2914" y="3332"/>
                  </a:lnTo>
                  <a:cubicBezTo>
                    <a:pt x="3013" y="3051"/>
                    <a:pt x="3221" y="2694"/>
                    <a:pt x="3634" y="2265"/>
                  </a:cubicBezTo>
                  <a:cubicBezTo>
                    <a:pt x="4733" y="1121"/>
                    <a:pt x="3871" y="0"/>
                    <a:pt x="20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3"/>
            <p:cNvSpPr/>
            <p:nvPr/>
          </p:nvSpPr>
          <p:spPr>
            <a:xfrm>
              <a:off x="5832155" y="4859475"/>
              <a:ext cx="154978" cy="135432"/>
            </a:xfrm>
            <a:custGeom>
              <a:rect b="b" l="l" r="r" t="t"/>
              <a:pathLst>
                <a:path extrusionOk="0" h="3693" w="4226">
                  <a:moveTo>
                    <a:pt x="1513" y="0"/>
                  </a:moveTo>
                  <a:cubicBezTo>
                    <a:pt x="1437" y="0"/>
                    <a:pt x="1359" y="2"/>
                    <a:pt x="1281" y="6"/>
                  </a:cubicBezTo>
                  <a:lnTo>
                    <a:pt x="0" y="1451"/>
                  </a:lnTo>
                  <a:cubicBezTo>
                    <a:pt x="185" y="1682"/>
                    <a:pt x="384" y="2045"/>
                    <a:pt x="537" y="2620"/>
                  </a:cubicBezTo>
                  <a:cubicBezTo>
                    <a:pt x="728" y="3344"/>
                    <a:pt x="1142" y="3692"/>
                    <a:pt x="1628" y="3692"/>
                  </a:cubicBezTo>
                  <a:cubicBezTo>
                    <a:pt x="2171" y="3692"/>
                    <a:pt x="2803" y="3257"/>
                    <a:pt x="3309" y="2425"/>
                  </a:cubicBezTo>
                  <a:cubicBezTo>
                    <a:pt x="4225" y="918"/>
                    <a:pt x="3184" y="0"/>
                    <a:pt x="15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3"/>
            <p:cNvSpPr/>
            <p:nvPr/>
          </p:nvSpPr>
          <p:spPr>
            <a:xfrm>
              <a:off x="5668009" y="4845503"/>
              <a:ext cx="141189" cy="130701"/>
            </a:xfrm>
            <a:custGeom>
              <a:rect b="b" l="l" r="r" t="t"/>
              <a:pathLst>
                <a:path extrusionOk="0" h="3564" w="3850">
                  <a:moveTo>
                    <a:pt x="1433" y="0"/>
                  </a:moveTo>
                  <a:cubicBezTo>
                    <a:pt x="348" y="0"/>
                    <a:pt x="1" y="1150"/>
                    <a:pt x="730" y="2562"/>
                  </a:cubicBezTo>
                  <a:cubicBezTo>
                    <a:pt x="1090" y="3257"/>
                    <a:pt x="1551" y="3563"/>
                    <a:pt x="2029" y="3563"/>
                  </a:cubicBezTo>
                  <a:cubicBezTo>
                    <a:pt x="2676" y="3563"/>
                    <a:pt x="3353" y="3001"/>
                    <a:pt x="3850" y="2086"/>
                  </a:cubicBezTo>
                  <a:lnTo>
                    <a:pt x="3285" y="242"/>
                  </a:lnTo>
                  <a:cubicBezTo>
                    <a:pt x="3204" y="253"/>
                    <a:pt x="3115" y="259"/>
                    <a:pt x="3015" y="259"/>
                  </a:cubicBezTo>
                  <a:cubicBezTo>
                    <a:pt x="2753" y="259"/>
                    <a:pt x="2421" y="215"/>
                    <a:pt x="2006" y="91"/>
                  </a:cubicBezTo>
                  <a:cubicBezTo>
                    <a:pt x="1797" y="29"/>
                    <a:pt x="1606" y="0"/>
                    <a:pt x="14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3"/>
            <p:cNvSpPr/>
            <p:nvPr/>
          </p:nvSpPr>
          <p:spPr>
            <a:xfrm>
              <a:off x="5745865" y="4850784"/>
              <a:ext cx="63333" cy="94358"/>
            </a:xfrm>
            <a:custGeom>
              <a:rect b="b" l="l" r="r" t="t"/>
              <a:pathLst>
                <a:path extrusionOk="0" h="2573" w="1727">
                  <a:moveTo>
                    <a:pt x="74" y="1"/>
                  </a:moveTo>
                  <a:cubicBezTo>
                    <a:pt x="26" y="180"/>
                    <a:pt x="1" y="365"/>
                    <a:pt x="1" y="558"/>
                  </a:cubicBezTo>
                  <a:cubicBezTo>
                    <a:pt x="1" y="1455"/>
                    <a:pt x="541" y="2232"/>
                    <a:pt x="1314" y="2572"/>
                  </a:cubicBezTo>
                  <a:cubicBezTo>
                    <a:pt x="1462" y="2389"/>
                    <a:pt x="1601" y="2177"/>
                    <a:pt x="1727" y="1942"/>
                  </a:cubicBezTo>
                  <a:lnTo>
                    <a:pt x="1160" y="98"/>
                  </a:lnTo>
                  <a:cubicBezTo>
                    <a:pt x="1081" y="109"/>
                    <a:pt x="993" y="115"/>
                    <a:pt x="896" y="115"/>
                  </a:cubicBezTo>
                  <a:cubicBezTo>
                    <a:pt x="673" y="115"/>
                    <a:pt x="401" y="83"/>
                    <a:pt x="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3"/>
            <p:cNvSpPr/>
            <p:nvPr/>
          </p:nvSpPr>
          <p:spPr>
            <a:xfrm>
              <a:off x="5832155" y="4859512"/>
              <a:ext cx="75362" cy="89114"/>
            </a:xfrm>
            <a:custGeom>
              <a:rect b="b" l="l" r="r" t="t"/>
              <a:pathLst>
                <a:path extrusionOk="0" h="2430" w="2055">
                  <a:moveTo>
                    <a:pt x="1498" y="0"/>
                  </a:moveTo>
                  <a:cubicBezTo>
                    <a:pt x="1427" y="0"/>
                    <a:pt x="1354" y="2"/>
                    <a:pt x="1281" y="5"/>
                  </a:cubicBezTo>
                  <a:lnTo>
                    <a:pt x="0" y="1450"/>
                  </a:lnTo>
                  <a:cubicBezTo>
                    <a:pt x="164" y="1655"/>
                    <a:pt x="338" y="1962"/>
                    <a:pt x="481" y="2430"/>
                  </a:cubicBezTo>
                  <a:cubicBezTo>
                    <a:pt x="1390" y="2159"/>
                    <a:pt x="2054" y="1317"/>
                    <a:pt x="2054" y="320"/>
                  </a:cubicBezTo>
                  <a:cubicBezTo>
                    <a:pt x="2054" y="223"/>
                    <a:pt x="2047" y="127"/>
                    <a:pt x="2035" y="32"/>
                  </a:cubicBezTo>
                  <a:cubicBezTo>
                    <a:pt x="1864" y="11"/>
                    <a:pt x="1685" y="0"/>
                    <a:pt x="14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3"/>
            <p:cNvSpPr/>
            <p:nvPr/>
          </p:nvSpPr>
          <p:spPr>
            <a:xfrm>
              <a:off x="5775973" y="4790494"/>
              <a:ext cx="104737" cy="54532"/>
            </a:xfrm>
            <a:custGeom>
              <a:rect b="b" l="l" r="r" t="t"/>
              <a:pathLst>
                <a:path extrusionOk="0" h="1487" w="2856">
                  <a:moveTo>
                    <a:pt x="1381" y="1"/>
                  </a:moveTo>
                  <a:cubicBezTo>
                    <a:pt x="858" y="1"/>
                    <a:pt x="379" y="184"/>
                    <a:pt x="1" y="488"/>
                  </a:cubicBezTo>
                  <a:cubicBezTo>
                    <a:pt x="96" y="702"/>
                    <a:pt x="220" y="921"/>
                    <a:pt x="369" y="1143"/>
                  </a:cubicBezTo>
                  <a:lnTo>
                    <a:pt x="2269" y="1486"/>
                  </a:lnTo>
                  <a:cubicBezTo>
                    <a:pt x="2359" y="1242"/>
                    <a:pt x="2531" y="933"/>
                    <a:pt x="2855" y="568"/>
                  </a:cubicBezTo>
                  <a:cubicBezTo>
                    <a:pt x="2464" y="215"/>
                    <a:pt x="1948" y="1"/>
                    <a:pt x="13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3"/>
            <p:cNvSpPr/>
            <p:nvPr/>
          </p:nvSpPr>
          <p:spPr>
            <a:xfrm>
              <a:off x="5772856" y="4817522"/>
              <a:ext cx="107487" cy="107524"/>
            </a:xfrm>
            <a:custGeom>
              <a:rect b="b" l="l" r="r" t="t"/>
              <a:pathLst>
                <a:path extrusionOk="0" h="2932" w="2931">
                  <a:moveTo>
                    <a:pt x="1466" y="1"/>
                  </a:moveTo>
                  <a:cubicBezTo>
                    <a:pt x="657" y="1"/>
                    <a:pt x="0" y="656"/>
                    <a:pt x="0" y="1465"/>
                  </a:cubicBezTo>
                  <a:cubicBezTo>
                    <a:pt x="0" y="2275"/>
                    <a:pt x="657" y="2931"/>
                    <a:pt x="1466" y="2931"/>
                  </a:cubicBezTo>
                  <a:cubicBezTo>
                    <a:pt x="2276" y="2931"/>
                    <a:pt x="2931" y="2275"/>
                    <a:pt x="2931" y="1465"/>
                  </a:cubicBezTo>
                  <a:cubicBezTo>
                    <a:pt x="2931" y="656"/>
                    <a:pt x="2276" y="1"/>
                    <a:pt x="14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3"/>
            <p:cNvSpPr/>
            <p:nvPr/>
          </p:nvSpPr>
          <p:spPr>
            <a:xfrm>
              <a:off x="5806081" y="4850784"/>
              <a:ext cx="41000" cy="41000"/>
            </a:xfrm>
            <a:custGeom>
              <a:rect b="b" l="l" r="r" t="t"/>
              <a:pathLst>
                <a:path extrusionOk="0" h="1118" w="1118">
                  <a:moveTo>
                    <a:pt x="560" y="1"/>
                  </a:moveTo>
                  <a:cubicBezTo>
                    <a:pt x="251" y="1"/>
                    <a:pt x="1" y="251"/>
                    <a:pt x="1" y="558"/>
                  </a:cubicBezTo>
                  <a:cubicBezTo>
                    <a:pt x="1" y="867"/>
                    <a:pt x="251" y="1118"/>
                    <a:pt x="560" y="1118"/>
                  </a:cubicBezTo>
                  <a:cubicBezTo>
                    <a:pt x="868" y="1118"/>
                    <a:pt x="1118" y="867"/>
                    <a:pt x="1118" y="558"/>
                  </a:cubicBezTo>
                  <a:cubicBezTo>
                    <a:pt x="1118" y="251"/>
                    <a:pt x="868" y="1"/>
                    <a:pt x="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3"/>
            <p:cNvSpPr/>
            <p:nvPr/>
          </p:nvSpPr>
          <p:spPr>
            <a:xfrm>
              <a:off x="5758333" y="5075256"/>
              <a:ext cx="13495" cy="25304"/>
            </a:xfrm>
            <a:custGeom>
              <a:rect b="b" l="l" r="r" t="t"/>
              <a:pathLst>
                <a:path extrusionOk="0" h="690" w="368">
                  <a:moveTo>
                    <a:pt x="184" y="0"/>
                  </a:moveTo>
                  <a:cubicBezTo>
                    <a:pt x="85" y="0"/>
                    <a:pt x="1" y="83"/>
                    <a:pt x="1" y="184"/>
                  </a:cubicBezTo>
                  <a:lnTo>
                    <a:pt x="1" y="506"/>
                  </a:lnTo>
                  <a:cubicBezTo>
                    <a:pt x="1" y="608"/>
                    <a:pt x="81" y="690"/>
                    <a:pt x="184" y="690"/>
                  </a:cubicBezTo>
                  <a:cubicBezTo>
                    <a:pt x="285" y="690"/>
                    <a:pt x="367" y="608"/>
                    <a:pt x="367" y="506"/>
                  </a:cubicBezTo>
                  <a:lnTo>
                    <a:pt x="367" y="184"/>
                  </a:lnTo>
                  <a:cubicBezTo>
                    <a:pt x="367"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3"/>
            <p:cNvSpPr/>
            <p:nvPr/>
          </p:nvSpPr>
          <p:spPr>
            <a:xfrm>
              <a:off x="5881516" y="5075256"/>
              <a:ext cx="13459" cy="25304"/>
            </a:xfrm>
            <a:custGeom>
              <a:rect b="b" l="l" r="r" t="t"/>
              <a:pathLst>
                <a:path extrusionOk="0" h="690" w="367">
                  <a:moveTo>
                    <a:pt x="183" y="0"/>
                  </a:moveTo>
                  <a:cubicBezTo>
                    <a:pt x="82" y="0"/>
                    <a:pt x="0" y="83"/>
                    <a:pt x="0" y="184"/>
                  </a:cubicBezTo>
                  <a:lnTo>
                    <a:pt x="0" y="506"/>
                  </a:lnTo>
                  <a:cubicBezTo>
                    <a:pt x="0" y="608"/>
                    <a:pt x="80" y="690"/>
                    <a:pt x="183" y="690"/>
                  </a:cubicBezTo>
                  <a:cubicBezTo>
                    <a:pt x="286" y="690"/>
                    <a:pt x="367" y="608"/>
                    <a:pt x="367" y="506"/>
                  </a:cubicBezTo>
                  <a:lnTo>
                    <a:pt x="367" y="184"/>
                  </a:lnTo>
                  <a:cubicBezTo>
                    <a:pt x="367" y="84"/>
                    <a:pt x="283"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3"/>
            <p:cNvSpPr/>
            <p:nvPr/>
          </p:nvSpPr>
          <p:spPr>
            <a:xfrm>
              <a:off x="5802817" y="5086661"/>
              <a:ext cx="47564" cy="21050"/>
            </a:xfrm>
            <a:custGeom>
              <a:rect b="b" l="l" r="r" t="t"/>
              <a:pathLst>
                <a:path extrusionOk="0" h="574" w="1297">
                  <a:moveTo>
                    <a:pt x="1088" y="0"/>
                  </a:moveTo>
                  <a:cubicBezTo>
                    <a:pt x="1037" y="0"/>
                    <a:pt x="985" y="22"/>
                    <a:pt x="949" y="64"/>
                  </a:cubicBezTo>
                  <a:cubicBezTo>
                    <a:pt x="873" y="151"/>
                    <a:pt x="764" y="203"/>
                    <a:pt x="647" y="203"/>
                  </a:cubicBezTo>
                  <a:cubicBezTo>
                    <a:pt x="533" y="203"/>
                    <a:pt x="420" y="151"/>
                    <a:pt x="344" y="64"/>
                  </a:cubicBezTo>
                  <a:cubicBezTo>
                    <a:pt x="308" y="22"/>
                    <a:pt x="257" y="1"/>
                    <a:pt x="206" y="1"/>
                  </a:cubicBezTo>
                  <a:cubicBezTo>
                    <a:pt x="163" y="1"/>
                    <a:pt x="119" y="17"/>
                    <a:pt x="84" y="48"/>
                  </a:cubicBezTo>
                  <a:cubicBezTo>
                    <a:pt x="8" y="113"/>
                    <a:pt x="0" y="232"/>
                    <a:pt x="67" y="308"/>
                  </a:cubicBezTo>
                  <a:cubicBezTo>
                    <a:pt x="214" y="478"/>
                    <a:pt x="428" y="573"/>
                    <a:pt x="649" y="573"/>
                  </a:cubicBezTo>
                  <a:cubicBezTo>
                    <a:pt x="873" y="573"/>
                    <a:pt x="1086" y="474"/>
                    <a:pt x="1226" y="308"/>
                  </a:cubicBezTo>
                  <a:cubicBezTo>
                    <a:pt x="1296" y="232"/>
                    <a:pt x="1285" y="115"/>
                    <a:pt x="1209" y="48"/>
                  </a:cubicBezTo>
                  <a:cubicBezTo>
                    <a:pt x="1175" y="16"/>
                    <a:pt x="1131" y="0"/>
                    <a:pt x="1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0" name="Google Shape;2790;p43"/>
          <p:cNvGrpSpPr/>
          <p:nvPr/>
        </p:nvGrpSpPr>
        <p:grpSpPr>
          <a:xfrm>
            <a:off x="7039784" y="2765874"/>
            <a:ext cx="410659" cy="448101"/>
            <a:chOff x="6598097" y="3863047"/>
            <a:chExt cx="410659" cy="448101"/>
          </a:xfrm>
        </p:grpSpPr>
        <p:sp>
          <p:nvSpPr>
            <p:cNvPr id="2791" name="Google Shape;2791;p43"/>
            <p:cNvSpPr/>
            <p:nvPr/>
          </p:nvSpPr>
          <p:spPr>
            <a:xfrm>
              <a:off x="6639757" y="4243487"/>
              <a:ext cx="74959" cy="67661"/>
            </a:xfrm>
            <a:custGeom>
              <a:rect b="b" l="l" r="r" t="t"/>
              <a:pathLst>
                <a:path extrusionOk="0" h="1845" w="2044">
                  <a:moveTo>
                    <a:pt x="0" y="0"/>
                  </a:moveTo>
                  <a:lnTo>
                    <a:pt x="0" y="1333"/>
                  </a:lnTo>
                  <a:cubicBezTo>
                    <a:pt x="0" y="1616"/>
                    <a:pt x="230" y="1845"/>
                    <a:pt x="512" y="1845"/>
                  </a:cubicBezTo>
                  <a:lnTo>
                    <a:pt x="1530" y="1845"/>
                  </a:lnTo>
                  <a:cubicBezTo>
                    <a:pt x="1814" y="1845"/>
                    <a:pt x="2043" y="1616"/>
                    <a:pt x="2043" y="1333"/>
                  </a:cubicBezTo>
                  <a:lnTo>
                    <a:pt x="20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3"/>
            <p:cNvSpPr/>
            <p:nvPr/>
          </p:nvSpPr>
          <p:spPr>
            <a:xfrm>
              <a:off x="6639757" y="4243487"/>
              <a:ext cx="45877" cy="67661"/>
            </a:xfrm>
            <a:custGeom>
              <a:rect b="b" l="l" r="r" t="t"/>
              <a:pathLst>
                <a:path extrusionOk="0" h="1845" w="1251">
                  <a:moveTo>
                    <a:pt x="0" y="0"/>
                  </a:moveTo>
                  <a:lnTo>
                    <a:pt x="0" y="1333"/>
                  </a:lnTo>
                  <a:cubicBezTo>
                    <a:pt x="0" y="1616"/>
                    <a:pt x="230" y="1845"/>
                    <a:pt x="512" y="1845"/>
                  </a:cubicBezTo>
                  <a:lnTo>
                    <a:pt x="1251" y="1845"/>
                  </a:lnTo>
                  <a:cubicBezTo>
                    <a:pt x="966" y="1845"/>
                    <a:pt x="737" y="1616"/>
                    <a:pt x="737" y="1333"/>
                  </a:cubicBezTo>
                  <a:lnTo>
                    <a:pt x="7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3"/>
            <p:cNvSpPr/>
            <p:nvPr/>
          </p:nvSpPr>
          <p:spPr>
            <a:xfrm>
              <a:off x="6892210" y="4243487"/>
              <a:ext cx="74959" cy="67661"/>
            </a:xfrm>
            <a:custGeom>
              <a:rect b="b" l="l" r="r" t="t"/>
              <a:pathLst>
                <a:path extrusionOk="0" h="1845" w="2044">
                  <a:moveTo>
                    <a:pt x="1" y="0"/>
                  </a:moveTo>
                  <a:lnTo>
                    <a:pt x="1" y="1333"/>
                  </a:lnTo>
                  <a:cubicBezTo>
                    <a:pt x="1" y="1616"/>
                    <a:pt x="230" y="1845"/>
                    <a:pt x="514" y="1845"/>
                  </a:cubicBezTo>
                  <a:lnTo>
                    <a:pt x="1530" y="1845"/>
                  </a:lnTo>
                  <a:cubicBezTo>
                    <a:pt x="1815" y="1845"/>
                    <a:pt x="2044" y="1616"/>
                    <a:pt x="2044" y="1333"/>
                  </a:cubicBezTo>
                  <a:lnTo>
                    <a:pt x="20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3"/>
            <p:cNvSpPr/>
            <p:nvPr/>
          </p:nvSpPr>
          <p:spPr>
            <a:xfrm>
              <a:off x="6892284" y="4243487"/>
              <a:ext cx="45914" cy="67661"/>
            </a:xfrm>
            <a:custGeom>
              <a:rect b="b" l="l" r="r" t="t"/>
              <a:pathLst>
                <a:path extrusionOk="0" h="1845" w="1252">
                  <a:moveTo>
                    <a:pt x="1" y="0"/>
                  </a:moveTo>
                  <a:lnTo>
                    <a:pt x="1" y="1333"/>
                  </a:lnTo>
                  <a:cubicBezTo>
                    <a:pt x="1" y="1616"/>
                    <a:pt x="230" y="1845"/>
                    <a:pt x="514" y="1845"/>
                  </a:cubicBezTo>
                  <a:lnTo>
                    <a:pt x="1251" y="1845"/>
                  </a:lnTo>
                  <a:cubicBezTo>
                    <a:pt x="967" y="1845"/>
                    <a:pt x="738" y="1616"/>
                    <a:pt x="738" y="1333"/>
                  </a:cubicBezTo>
                  <a:lnTo>
                    <a:pt x="7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3"/>
            <p:cNvSpPr/>
            <p:nvPr/>
          </p:nvSpPr>
          <p:spPr>
            <a:xfrm>
              <a:off x="6639757" y="3863047"/>
              <a:ext cx="107230" cy="57979"/>
            </a:xfrm>
            <a:custGeom>
              <a:rect b="b" l="l" r="r" t="t"/>
              <a:pathLst>
                <a:path extrusionOk="0" h="1581" w="2924">
                  <a:moveTo>
                    <a:pt x="699" y="0"/>
                  </a:moveTo>
                  <a:cubicBezTo>
                    <a:pt x="312" y="0"/>
                    <a:pt x="0" y="313"/>
                    <a:pt x="0" y="701"/>
                  </a:cubicBezTo>
                  <a:lnTo>
                    <a:pt x="0" y="1581"/>
                  </a:lnTo>
                  <a:lnTo>
                    <a:pt x="2923" y="1581"/>
                  </a:lnTo>
                  <a:lnTo>
                    <a:pt x="2923" y="701"/>
                  </a:lnTo>
                  <a:cubicBezTo>
                    <a:pt x="2921" y="313"/>
                    <a:pt x="2608" y="0"/>
                    <a:pt x="2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3"/>
            <p:cNvSpPr/>
            <p:nvPr/>
          </p:nvSpPr>
          <p:spPr>
            <a:xfrm>
              <a:off x="6639757" y="3863047"/>
              <a:ext cx="52698" cy="57979"/>
            </a:xfrm>
            <a:custGeom>
              <a:rect b="b" l="l" r="r" t="t"/>
              <a:pathLst>
                <a:path extrusionOk="0" h="1581" w="1437">
                  <a:moveTo>
                    <a:pt x="699" y="0"/>
                  </a:moveTo>
                  <a:cubicBezTo>
                    <a:pt x="312" y="0"/>
                    <a:pt x="0" y="313"/>
                    <a:pt x="0" y="701"/>
                  </a:cubicBezTo>
                  <a:lnTo>
                    <a:pt x="0" y="1581"/>
                  </a:lnTo>
                  <a:lnTo>
                    <a:pt x="737" y="1581"/>
                  </a:lnTo>
                  <a:lnTo>
                    <a:pt x="737" y="701"/>
                  </a:lnTo>
                  <a:cubicBezTo>
                    <a:pt x="737" y="313"/>
                    <a:pt x="1050" y="0"/>
                    <a:pt x="14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3"/>
            <p:cNvSpPr/>
            <p:nvPr/>
          </p:nvSpPr>
          <p:spPr>
            <a:xfrm>
              <a:off x="6859939" y="3863047"/>
              <a:ext cx="107230" cy="57979"/>
            </a:xfrm>
            <a:custGeom>
              <a:rect b="b" l="l" r="r" t="t"/>
              <a:pathLst>
                <a:path extrusionOk="0" h="1581" w="2924">
                  <a:moveTo>
                    <a:pt x="701" y="0"/>
                  </a:moveTo>
                  <a:cubicBezTo>
                    <a:pt x="316" y="0"/>
                    <a:pt x="3" y="313"/>
                    <a:pt x="1" y="701"/>
                  </a:cubicBezTo>
                  <a:lnTo>
                    <a:pt x="1" y="1581"/>
                  </a:lnTo>
                  <a:lnTo>
                    <a:pt x="2924" y="1581"/>
                  </a:lnTo>
                  <a:lnTo>
                    <a:pt x="2924" y="701"/>
                  </a:lnTo>
                  <a:cubicBezTo>
                    <a:pt x="2924" y="313"/>
                    <a:pt x="2611" y="0"/>
                    <a:pt x="2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3"/>
            <p:cNvSpPr/>
            <p:nvPr/>
          </p:nvSpPr>
          <p:spPr>
            <a:xfrm>
              <a:off x="6860012" y="3863047"/>
              <a:ext cx="52698" cy="57979"/>
            </a:xfrm>
            <a:custGeom>
              <a:rect b="b" l="l" r="r" t="t"/>
              <a:pathLst>
                <a:path extrusionOk="0" h="1581" w="1437">
                  <a:moveTo>
                    <a:pt x="699" y="0"/>
                  </a:moveTo>
                  <a:cubicBezTo>
                    <a:pt x="314" y="0"/>
                    <a:pt x="1" y="313"/>
                    <a:pt x="1" y="701"/>
                  </a:cubicBezTo>
                  <a:lnTo>
                    <a:pt x="1" y="1581"/>
                  </a:lnTo>
                  <a:lnTo>
                    <a:pt x="738" y="1581"/>
                  </a:lnTo>
                  <a:lnTo>
                    <a:pt x="738" y="701"/>
                  </a:lnTo>
                  <a:cubicBezTo>
                    <a:pt x="738" y="313"/>
                    <a:pt x="1051" y="0"/>
                    <a:pt x="14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3"/>
            <p:cNvSpPr/>
            <p:nvPr/>
          </p:nvSpPr>
          <p:spPr>
            <a:xfrm>
              <a:off x="6598097" y="3903093"/>
              <a:ext cx="410659" cy="363608"/>
            </a:xfrm>
            <a:custGeom>
              <a:rect b="b" l="l" r="r" t="t"/>
              <a:pathLst>
                <a:path extrusionOk="0" h="9915" w="11198">
                  <a:moveTo>
                    <a:pt x="1133" y="0"/>
                  </a:moveTo>
                  <a:cubicBezTo>
                    <a:pt x="508" y="0"/>
                    <a:pt x="0" y="508"/>
                    <a:pt x="0" y="1132"/>
                  </a:cubicBezTo>
                  <a:lnTo>
                    <a:pt x="0" y="8782"/>
                  </a:lnTo>
                  <a:cubicBezTo>
                    <a:pt x="0" y="9407"/>
                    <a:pt x="508" y="9914"/>
                    <a:pt x="1133" y="9914"/>
                  </a:cubicBezTo>
                  <a:lnTo>
                    <a:pt x="10064" y="9914"/>
                  </a:lnTo>
                  <a:cubicBezTo>
                    <a:pt x="10688" y="9914"/>
                    <a:pt x="11198" y="9407"/>
                    <a:pt x="11198" y="8782"/>
                  </a:cubicBezTo>
                  <a:lnTo>
                    <a:pt x="11198" y="1132"/>
                  </a:lnTo>
                  <a:cubicBezTo>
                    <a:pt x="11198" y="506"/>
                    <a:pt x="10692" y="0"/>
                    <a:pt x="100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3"/>
            <p:cNvSpPr/>
            <p:nvPr/>
          </p:nvSpPr>
          <p:spPr>
            <a:xfrm>
              <a:off x="6598170" y="3903093"/>
              <a:ext cx="68651" cy="363608"/>
            </a:xfrm>
            <a:custGeom>
              <a:rect b="b" l="l" r="r" t="t"/>
              <a:pathLst>
                <a:path extrusionOk="0" h="9915" w="1872">
                  <a:moveTo>
                    <a:pt x="1134" y="0"/>
                  </a:moveTo>
                  <a:cubicBezTo>
                    <a:pt x="508" y="0"/>
                    <a:pt x="0" y="508"/>
                    <a:pt x="0" y="1132"/>
                  </a:cubicBezTo>
                  <a:lnTo>
                    <a:pt x="0" y="8782"/>
                  </a:lnTo>
                  <a:cubicBezTo>
                    <a:pt x="0" y="9407"/>
                    <a:pt x="508" y="9914"/>
                    <a:pt x="1134" y="9914"/>
                  </a:cubicBezTo>
                  <a:lnTo>
                    <a:pt x="1871" y="9914"/>
                  </a:lnTo>
                  <a:cubicBezTo>
                    <a:pt x="1243" y="9914"/>
                    <a:pt x="737" y="9407"/>
                    <a:pt x="737" y="8782"/>
                  </a:cubicBezTo>
                  <a:lnTo>
                    <a:pt x="737" y="1132"/>
                  </a:lnTo>
                  <a:cubicBezTo>
                    <a:pt x="737" y="508"/>
                    <a:pt x="1245" y="0"/>
                    <a:pt x="18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3"/>
            <p:cNvSpPr/>
            <p:nvPr/>
          </p:nvSpPr>
          <p:spPr>
            <a:xfrm>
              <a:off x="6652556" y="4041789"/>
              <a:ext cx="301741" cy="178558"/>
            </a:xfrm>
            <a:custGeom>
              <a:rect b="b" l="l" r="r" t="t"/>
              <a:pathLst>
                <a:path extrusionOk="0" h="4869" w="8228">
                  <a:moveTo>
                    <a:pt x="1" y="0"/>
                  </a:moveTo>
                  <a:lnTo>
                    <a:pt x="1" y="4122"/>
                  </a:lnTo>
                  <a:cubicBezTo>
                    <a:pt x="1" y="4534"/>
                    <a:pt x="335" y="4869"/>
                    <a:pt x="749" y="4869"/>
                  </a:cubicBezTo>
                  <a:lnTo>
                    <a:pt x="7481" y="4869"/>
                  </a:lnTo>
                  <a:cubicBezTo>
                    <a:pt x="7893" y="4869"/>
                    <a:pt x="8227" y="4534"/>
                    <a:pt x="8227" y="4122"/>
                  </a:cubicBezTo>
                  <a:lnTo>
                    <a:pt x="82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3"/>
            <p:cNvSpPr/>
            <p:nvPr/>
          </p:nvSpPr>
          <p:spPr>
            <a:xfrm>
              <a:off x="6679510" y="4122505"/>
              <a:ext cx="66854" cy="53248"/>
            </a:xfrm>
            <a:custGeom>
              <a:rect b="b" l="l" r="r" t="t"/>
              <a:pathLst>
                <a:path extrusionOk="0" h="1452" w="1823">
                  <a:moveTo>
                    <a:pt x="909" y="0"/>
                  </a:moveTo>
                  <a:cubicBezTo>
                    <a:pt x="409" y="0"/>
                    <a:pt x="3" y="324"/>
                    <a:pt x="3" y="724"/>
                  </a:cubicBezTo>
                  <a:cubicBezTo>
                    <a:pt x="1" y="1123"/>
                    <a:pt x="407" y="1449"/>
                    <a:pt x="910" y="1451"/>
                  </a:cubicBezTo>
                  <a:cubicBezTo>
                    <a:pt x="1412" y="1451"/>
                    <a:pt x="1820" y="1127"/>
                    <a:pt x="1820" y="728"/>
                  </a:cubicBezTo>
                  <a:cubicBezTo>
                    <a:pt x="1822" y="327"/>
                    <a:pt x="1416" y="0"/>
                    <a:pt x="913" y="0"/>
                  </a:cubicBezTo>
                  <a:cubicBezTo>
                    <a:pt x="912" y="0"/>
                    <a:pt x="910"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3"/>
            <p:cNvSpPr/>
            <p:nvPr/>
          </p:nvSpPr>
          <p:spPr>
            <a:xfrm>
              <a:off x="6860452" y="4122835"/>
              <a:ext cx="66744" cy="53248"/>
            </a:xfrm>
            <a:custGeom>
              <a:rect b="b" l="l" r="r" t="t"/>
              <a:pathLst>
                <a:path extrusionOk="0" h="1452" w="1820">
                  <a:moveTo>
                    <a:pt x="911" y="1"/>
                  </a:moveTo>
                  <a:cubicBezTo>
                    <a:pt x="409" y="1"/>
                    <a:pt x="2" y="326"/>
                    <a:pt x="0" y="726"/>
                  </a:cubicBezTo>
                  <a:cubicBezTo>
                    <a:pt x="0" y="1125"/>
                    <a:pt x="407" y="1452"/>
                    <a:pt x="909" y="1452"/>
                  </a:cubicBezTo>
                  <a:cubicBezTo>
                    <a:pt x="910" y="1452"/>
                    <a:pt x="912" y="1452"/>
                    <a:pt x="913" y="1452"/>
                  </a:cubicBezTo>
                  <a:cubicBezTo>
                    <a:pt x="1413" y="1452"/>
                    <a:pt x="1818" y="1128"/>
                    <a:pt x="1820" y="728"/>
                  </a:cubicBezTo>
                  <a:cubicBezTo>
                    <a:pt x="1820" y="329"/>
                    <a:pt x="1413" y="3"/>
                    <a:pt x="9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3"/>
            <p:cNvSpPr/>
            <p:nvPr/>
          </p:nvSpPr>
          <p:spPr>
            <a:xfrm>
              <a:off x="6726011" y="4109046"/>
              <a:ext cx="13532" cy="27064"/>
            </a:xfrm>
            <a:custGeom>
              <a:rect b="b" l="l" r="r" t="t"/>
              <a:pathLst>
                <a:path extrusionOk="0" h="738" w="369">
                  <a:moveTo>
                    <a:pt x="184" y="1"/>
                  </a:moveTo>
                  <a:cubicBezTo>
                    <a:pt x="83" y="1"/>
                    <a:pt x="1" y="85"/>
                    <a:pt x="1" y="184"/>
                  </a:cubicBezTo>
                  <a:lnTo>
                    <a:pt x="1" y="555"/>
                  </a:lnTo>
                  <a:cubicBezTo>
                    <a:pt x="1" y="658"/>
                    <a:pt x="85" y="738"/>
                    <a:pt x="184" y="738"/>
                  </a:cubicBezTo>
                  <a:cubicBezTo>
                    <a:pt x="285" y="738"/>
                    <a:pt x="369" y="654"/>
                    <a:pt x="369" y="555"/>
                  </a:cubicBezTo>
                  <a:lnTo>
                    <a:pt x="369" y="184"/>
                  </a:lnTo>
                  <a:cubicBezTo>
                    <a:pt x="369" y="83"/>
                    <a:pt x="287" y="1"/>
                    <a:pt x="1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3"/>
            <p:cNvSpPr/>
            <p:nvPr/>
          </p:nvSpPr>
          <p:spPr>
            <a:xfrm>
              <a:off x="6867163" y="4109046"/>
              <a:ext cx="13532" cy="27064"/>
            </a:xfrm>
            <a:custGeom>
              <a:rect b="b" l="l" r="r" t="t"/>
              <a:pathLst>
                <a:path extrusionOk="0" h="738" w="369">
                  <a:moveTo>
                    <a:pt x="186" y="1"/>
                  </a:moveTo>
                  <a:cubicBezTo>
                    <a:pt x="83" y="1"/>
                    <a:pt x="0" y="85"/>
                    <a:pt x="0" y="184"/>
                  </a:cubicBezTo>
                  <a:lnTo>
                    <a:pt x="0" y="555"/>
                  </a:lnTo>
                  <a:cubicBezTo>
                    <a:pt x="0" y="658"/>
                    <a:pt x="84" y="738"/>
                    <a:pt x="186" y="738"/>
                  </a:cubicBezTo>
                  <a:cubicBezTo>
                    <a:pt x="287" y="738"/>
                    <a:pt x="369" y="654"/>
                    <a:pt x="369" y="555"/>
                  </a:cubicBezTo>
                  <a:lnTo>
                    <a:pt x="369" y="184"/>
                  </a:lnTo>
                  <a:cubicBezTo>
                    <a:pt x="369" y="83"/>
                    <a:pt x="285" y="1"/>
                    <a:pt x="1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3"/>
            <p:cNvSpPr/>
            <p:nvPr/>
          </p:nvSpPr>
          <p:spPr>
            <a:xfrm>
              <a:off x="6764370" y="4130683"/>
              <a:ext cx="78956" cy="29888"/>
            </a:xfrm>
            <a:custGeom>
              <a:rect b="b" l="l" r="r" t="t"/>
              <a:pathLst>
                <a:path extrusionOk="0" h="815" w="2153">
                  <a:moveTo>
                    <a:pt x="184" y="1"/>
                  </a:moveTo>
                  <a:cubicBezTo>
                    <a:pt x="83" y="1"/>
                    <a:pt x="1" y="85"/>
                    <a:pt x="1" y="184"/>
                  </a:cubicBezTo>
                  <a:cubicBezTo>
                    <a:pt x="1" y="533"/>
                    <a:pt x="281" y="814"/>
                    <a:pt x="631" y="814"/>
                  </a:cubicBezTo>
                  <a:cubicBezTo>
                    <a:pt x="805" y="814"/>
                    <a:pt x="961" y="743"/>
                    <a:pt x="1076" y="629"/>
                  </a:cubicBezTo>
                  <a:cubicBezTo>
                    <a:pt x="1190" y="743"/>
                    <a:pt x="1349" y="814"/>
                    <a:pt x="1522" y="814"/>
                  </a:cubicBezTo>
                  <a:cubicBezTo>
                    <a:pt x="1872" y="814"/>
                    <a:pt x="2152" y="533"/>
                    <a:pt x="2152" y="184"/>
                  </a:cubicBezTo>
                  <a:cubicBezTo>
                    <a:pt x="2143" y="85"/>
                    <a:pt x="2063" y="1"/>
                    <a:pt x="1960" y="1"/>
                  </a:cubicBezTo>
                  <a:cubicBezTo>
                    <a:pt x="1856" y="1"/>
                    <a:pt x="1776" y="85"/>
                    <a:pt x="1776" y="184"/>
                  </a:cubicBezTo>
                  <a:cubicBezTo>
                    <a:pt x="1776" y="327"/>
                    <a:pt x="1658" y="444"/>
                    <a:pt x="1515" y="444"/>
                  </a:cubicBezTo>
                  <a:cubicBezTo>
                    <a:pt x="1372" y="444"/>
                    <a:pt x="1255" y="327"/>
                    <a:pt x="1255" y="184"/>
                  </a:cubicBezTo>
                  <a:cubicBezTo>
                    <a:pt x="1255" y="81"/>
                    <a:pt x="1171" y="1"/>
                    <a:pt x="1072" y="1"/>
                  </a:cubicBezTo>
                  <a:cubicBezTo>
                    <a:pt x="971" y="1"/>
                    <a:pt x="889" y="85"/>
                    <a:pt x="889" y="184"/>
                  </a:cubicBezTo>
                  <a:cubicBezTo>
                    <a:pt x="889" y="327"/>
                    <a:pt x="770" y="444"/>
                    <a:pt x="627" y="444"/>
                  </a:cubicBezTo>
                  <a:cubicBezTo>
                    <a:pt x="484" y="444"/>
                    <a:pt x="367" y="327"/>
                    <a:pt x="367" y="184"/>
                  </a:cubicBezTo>
                  <a:cubicBezTo>
                    <a:pt x="367" y="81"/>
                    <a:pt x="283" y="1"/>
                    <a:pt x="1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3"/>
            <p:cNvSpPr/>
            <p:nvPr/>
          </p:nvSpPr>
          <p:spPr>
            <a:xfrm>
              <a:off x="6778526" y="3936208"/>
              <a:ext cx="49948" cy="49948"/>
            </a:xfrm>
            <a:custGeom>
              <a:rect b="b" l="l" r="r" t="t"/>
              <a:pathLst>
                <a:path extrusionOk="0" h="1362" w="1362">
                  <a:moveTo>
                    <a:pt x="680" y="0"/>
                  </a:moveTo>
                  <a:cubicBezTo>
                    <a:pt x="304" y="0"/>
                    <a:pt x="0" y="306"/>
                    <a:pt x="0" y="680"/>
                  </a:cubicBezTo>
                  <a:cubicBezTo>
                    <a:pt x="0" y="1056"/>
                    <a:pt x="304" y="1361"/>
                    <a:pt x="680" y="1361"/>
                  </a:cubicBezTo>
                  <a:cubicBezTo>
                    <a:pt x="1056" y="1361"/>
                    <a:pt x="1362" y="1056"/>
                    <a:pt x="1362" y="680"/>
                  </a:cubicBezTo>
                  <a:cubicBezTo>
                    <a:pt x="1362" y="306"/>
                    <a:pt x="1056" y="0"/>
                    <a:pt x="6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3"/>
            <p:cNvSpPr/>
            <p:nvPr/>
          </p:nvSpPr>
          <p:spPr>
            <a:xfrm>
              <a:off x="6668325" y="3936208"/>
              <a:ext cx="49948" cy="49948"/>
            </a:xfrm>
            <a:custGeom>
              <a:rect b="b" l="l" r="r" t="t"/>
              <a:pathLst>
                <a:path extrusionOk="0" h="1362" w="1362">
                  <a:moveTo>
                    <a:pt x="682" y="0"/>
                  </a:moveTo>
                  <a:cubicBezTo>
                    <a:pt x="306" y="0"/>
                    <a:pt x="0" y="306"/>
                    <a:pt x="0" y="680"/>
                  </a:cubicBezTo>
                  <a:cubicBezTo>
                    <a:pt x="0" y="1056"/>
                    <a:pt x="306" y="1361"/>
                    <a:pt x="682" y="1361"/>
                  </a:cubicBezTo>
                  <a:cubicBezTo>
                    <a:pt x="1056" y="1361"/>
                    <a:pt x="1362" y="1056"/>
                    <a:pt x="1362" y="680"/>
                  </a:cubicBezTo>
                  <a:cubicBezTo>
                    <a:pt x="1362" y="306"/>
                    <a:pt x="1056" y="0"/>
                    <a:pt x="6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3"/>
            <p:cNvSpPr/>
            <p:nvPr/>
          </p:nvSpPr>
          <p:spPr>
            <a:xfrm>
              <a:off x="6888580" y="3936208"/>
              <a:ext cx="49948" cy="49948"/>
            </a:xfrm>
            <a:custGeom>
              <a:rect b="b" l="l" r="r" t="t"/>
              <a:pathLst>
                <a:path extrusionOk="0" h="1362" w="1362">
                  <a:moveTo>
                    <a:pt x="682" y="0"/>
                  </a:moveTo>
                  <a:cubicBezTo>
                    <a:pt x="306" y="0"/>
                    <a:pt x="1" y="306"/>
                    <a:pt x="1" y="680"/>
                  </a:cubicBezTo>
                  <a:cubicBezTo>
                    <a:pt x="1" y="1056"/>
                    <a:pt x="306" y="1361"/>
                    <a:pt x="682" y="1361"/>
                  </a:cubicBezTo>
                  <a:cubicBezTo>
                    <a:pt x="1056" y="1361"/>
                    <a:pt x="1362" y="1056"/>
                    <a:pt x="1362" y="680"/>
                  </a:cubicBezTo>
                  <a:cubicBezTo>
                    <a:pt x="1362" y="306"/>
                    <a:pt x="1056" y="0"/>
                    <a:pt x="6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3"/>
            <p:cNvSpPr/>
            <p:nvPr/>
          </p:nvSpPr>
          <p:spPr>
            <a:xfrm>
              <a:off x="6634696" y="4019382"/>
              <a:ext cx="337460" cy="44777"/>
            </a:xfrm>
            <a:custGeom>
              <a:rect b="b" l="l" r="r" t="t"/>
              <a:pathLst>
                <a:path extrusionOk="0" h="1221" w="9202">
                  <a:moveTo>
                    <a:pt x="488" y="0"/>
                  </a:moveTo>
                  <a:cubicBezTo>
                    <a:pt x="219" y="0"/>
                    <a:pt x="1" y="218"/>
                    <a:pt x="1" y="487"/>
                  </a:cubicBezTo>
                  <a:lnTo>
                    <a:pt x="1" y="733"/>
                  </a:lnTo>
                  <a:cubicBezTo>
                    <a:pt x="1" y="1003"/>
                    <a:pt x="219" y="1220"/>
                    <a:pt x="488" y="1220"/>
                  </a:cubicBezTo>
                  <a:lnTo>
                    <a:pt x="8714" y="1220"/>
                  </a:lnTo>
                  <a:cubicBezTo>
                    <a:pt x="8984" y="1220"/>
                    <a:pt x="9201" y="1003"/>
                    <a:pt x="9201" y="733"/>
                  </a:cubicBezTo>
                  <a:lnTo>
                    <a:pt x="9201" y="487"/>
                  </a:lnTo>
                  <a:cubicBezTo>
                    <a:pt x="9201" y="220"/>
                    <a:pt x="8984" y="0"/>
                    <a:pt x="87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3"/>
            <p:cNvSpPr/>
            <p:nvPr/>
          </p:nvSpPr>
          <p:spPr>
            <a:xfrm>
              <a:off x="6634696" y="4019382"/>
              <a:ext cx="44997" cy="44777"/>
            </a:xfrm>
            <a:custGeom>
              <a:rect b="b" l="l" r="r" t="t"/>
              <a:pathLst>
                <a:path extrusionOk="0" h="1221" w="1227">
                  <a:moveTo>
                    <a:pt x="488" y="0"/>
                  </a:moveTo>
                  <a:cubicBezTo>
                    <a:pt x="219" y="0"/>
                    <a:pt x="1" y="218"/>
                    <a:pt x="1" y="487"/>
                  </a:cubicBezTo>
                  <a:lnTo>
                    <a:pt x="1" y="733"/>
                  </a:lnTo>
                  <a:cubicBezTo>
                    <a:pt x="1" y="1003"/>
                    <a:pt x="219" y="1220"/>
                    <a:pt x="488" y="1220"/>
                  </a:cubicBezTo>
                  <a:lnTo>
                    <a:pt x="1220" y="1220"/>
                  </a:lnTo>
                  <a:cubicBezTo>
                    <a:pt x="952" y="1218"/>
                    <a:pt x="740" y="1000"/>
                    <a:pt x="740" y="733"/>
                  </a:cubicBezTo>
                  <a:lnTo>
                    <a:pt x="740" y="487"/>
                  </a:lnTo>
                  <a:cubicBezTo>
                    <a:pt x="740" y="218"/>
                    <a:pt x="956" y="0"/>
                    <a:pt x="1227" y="0"/>
                  </a:cubicBezTo>
                  <a:close/>
                  <a:moveTo>
                    <a:pt x="1220" y="1220"/>
                  </a:moveTo>
                  <a:cubicBezTo>
                    <a:pt x="1221" y="1220"/>
                    <a:pt x="1222" y="1220"/>
                    <a:pt x="1223" y="1220"/>
                  </a:cubicBezTo>
                  <a:cubicBezTo>
                    <a:pt x="1224" y="1220"/>
                    <a:pt x="1225" y="1220"/>
                    <a:pt x="1227" y="12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5" name="Shape 2815"/>
        <p:cNvGrpSpPr/>
        <p:nvPr/>
      </p:nvGrpSpPr>
      <p:grpSpPr>
        <a:xfrm>
          <a:off x="0" y="0"/>
          <a:ext cx="0" cy="0"/>
          <a:chOff x="0" y="0"/>
          <a:chExt cx="0" cy="0"/>
        </a:xfrm>
      </p:grpSpPr>
      <p:sp>
        <p:nvSpPr>
          <p:cNvPr id="2816" name="Google Shape;2816;p44"/>
          <p:cNvSpPr/>
          <p:nvPr/>
        </p:nvSpPr>
        <p:spPr>
          <a:xfrm>
            <a:off x="512075" y="1970925"/>
            <a:ext cx="9764060" cy="640052"/>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4"/>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On</a:t>
            </a:r>
            <a:r>
              <a:rPr lang="en"/>
              <a:t> this month’s first week</a:t>
            </a:r>
            <a:endParaRPr/>
          </a:p>
        </p:txBody>
      </p:sp>
      <p:graphicFrame>
        <p:nvGraphicFramePr>
          <p:cNvPr id="2818" name="Google Shape;2818;p44"/>
          <p:cNvGraphicFramePr/>
          <p:nvPr/>
        </p:nvGraphicFramePr>
        <p:xfrm>
          <a:off x="512075" y="1970925"/>
          <a:ext cx="3000000" cy="3000000"/>
        </p:xfrm>
        <a:graphic>
          <a:graphicData uri="http://schemas.openxmlformats.org/drawingml/2006/table">
            <a:tbl>
              <a:tblPr>
                <a:noFill/>
                <a:tableStyleId>{99D3749F-23E2-4E6E-8E7F-B5C26DEA92CA}</a:tableStyleId>
              </a:tblPr>
              <a:tblGrid>
                <a:gridCol w="458100"/>
                <a:gridCol w="2770900"/>
                <a:gridCol w="2770900"/>
                <a:gridCol w="3645700"/>
              </a:tblGrid>
              <a:tr h="522975">
                <a:tc>
                  <a:txBody>
                    <a:bodyPr/>
                    <a:lstStyle/>
                    <a:p>
                      <a:pPr indent="0" lvl="0" marL="0" rtl="0" algn="ctr">
                        <a:spcBef>
                          <a:spcPts val="0"/>
                        </a:spcBef>
                        <a:spcAft>
                          <a:spcPts val="0"/>
                        </a:spcAft>
                        <a:buNone/>
                      </a:pPr>
                      <a:r>
                        <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Date</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Task</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Description</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r h="522975">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05/01</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Mercury</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Mercury is a small planet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522975">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05/02</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Venus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Venus has a very beautiful name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22975">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05/03</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Earth</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Earth is where we all live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22975">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05/04</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Mars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Despite being red, Mars is cold</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22975">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05/05</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Jupiter</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Jupiter is a very big planet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22975">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05/06</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Saturn</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Saturn is a gas giant and has rings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22975">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05/07</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Neptune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Neptune is far away from us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
        <p:nvSpPr>
          <p:cNvPr id="2819" name="Google Shape;2819;p44"/>
          <p:cNvSpPr/>
          <p:nvPr/>
        </p:nvSpPr>
        <p:spPr>
          <a:xfrm>
            <a:off x="607723" y="2718628"/>
            <a:ext cx="241577" cy="340639"/>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4"/>
          <p:cNvSpPr/>
          <p:nvPr/>
        </p:nvSpPr>
        <p:spPr>
          <a:xfrm>
            <a:off x="607413" y="3210403"/>
            <a:ext cx="242198" cy="378229"/>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4"/>
          <p:cNvSpPr/>
          <p:nvPr/>
        </p:nvSpPr>
        <p:spPr>
          <a:xfrm>
            <a:off x="607413" y="3739753"/>
            <a:ext cx="242198" cy="378229"/>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4"/>
          <p:cNvSpPr/>
          <p:nvPr/>
        </p:nvSpPr>
        <p:spPr>
          <a:xfrm>
            <a:off x="607413" y="4269103"/>
            <a:ext cx="242198" cy="378229"/>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4"/>
          <p:cNvSpPr/>
          <p:nvPr/>
        </p:nvSpPr>
        <p:spPr>
          <a:xfrm>
            <a:off x="607723" y="4798453"/>
            <a:ext cx="241577" cy="340639"/>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4"/>
          <p:cNvSpPr/>
          <p:nvPr/>
        </p:nvSpPr>
        <p:spPr>
          <a:xfrm>
            <a:off x="607413" y="5290228"/>
            <a:ext cx="242198" cy="378229"/>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4"/>
          <p:cNvSpPr/>
          <p:nvPr/>
        </p:nvSpPr>
        <p:spPr>
          <a:xfrm>
            <a:off x="607723" y="5857153"/>
            <a:ext cx="241577" cy="340639"/>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27"/>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Contents</a:t>
            </a:r>
            <a:r>
              <a:rPr lang="en"/>
              <a:t> of this template</a:t>
            </a:r>
            <a:endParaRPr/>
          </a:p>
        </p:txBody>
      </p:sp>
      <p:sp>
        <p:nvSpPr>
          <p:cNvPr id="1190" name="Google Shape;1190;p27"/>
          <p:cNvSpPr txBox="1"/>
          <p:nvPr/>
        </p:nvSpPr>
        <p:spPr>
          <a:xfrm>
            <a:off x="1494000" y="1543175"/>
            <a:ext cx="7704000" cy="62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accent2"/>
                </a:solidFill>
                <a:latin typeface="Quicksand"/>
                <a:ea typeface="Quicksand"/>
                <a:cs typeface="Quicksand"/>
                <a:sym typeface="Quicksand"/>
              </a:rPr>
              <a:t>This is a slide structure based on an educational template for Pre-K</a:t>
            </a:r>
            <a:endParaRPr b="1">
              <a:solidFill>
                <a:schemeClr val="accent2"/>
              </a:solidFill>
              <a:latin typeface="Quicksand"/>
              <a:ea typeface="Quicksand"/>
              <a:cs typeface="Quicksand"/>
              <a:sym typeface="Quicksand"/>
            </a:endParaRPr>
          </a:p>
          <a:p>
            <a:pPr indent="0" lvl="0" marL="0" rtl="0" algn="ctr">
              <a:spcBef>
                <a:spcPts val="0"/>
              </a:spcBef>
              <a:spcAft>
                <a:spcPts val="0"/>
              </a:spcAft>
              <a:buNone/>
            </a:pPr>
            <a:r>
              <a:rPr lang="en">
                <a:solidFill>
                  <a:schemeClr val="accent2"/>
                </a:solidFill>
                <a:latin typeface="Quicksand"/>
                <a:ea typeface="Quicksand"/>
                <a:cs typeface="Quicksand"/>
                <a:sym typeface="Quicksand"/>
              </a:rPr>
              <a:t>You can delete this slide when you’re done editing the presentation</a:t>
            </a:r>
            <a:endParaRPr b="1">
              <a:solidFill>
                <a:schemeClr val="accent2"/>
              </a:solidFill>
              <a:latin typeface="Quicksand"/>
              <a:ea typeface="Quicksand"/>
              <a:cs typeface="Quicksand"/>
              <a:sym typeface="Quicksand"/>
            </a:endParaRPr>
          </a:p>
        </p:txBody>
      </p:sp>
      <p:sp>
        <p:nvSpPr>
          <p:cNvPr id="1191" name="Google Shape;1191;p27"/>
          <p:cNvSpPr txBox="1"/>
          <p:nvPr/>
        </p:nvSpPr>
        <p:spPr>
          <a:xfrm>
            <a:off x="512075" y="6250800"/>
            <a:ext cx="4318200" cy="6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Quicksand"/>
                <a:ea typeface="Quicksand"/>
                <a:cs typeface="Quicksand"/>
                <a:sym typeface="Quicksand"/>
              </a:rPr>
              <a:t>For more info:</a:t>
            </a:r>
            <a:br>
              <a:rPr b="1" lang="en">
                <a:solidFill>
                  <a:schemeClr val="accent2"/>
                </a:solidFill>
                <a:latin typeface="Quicksand"/>
                <a:ea typeface="Quicksand"/>
                <a:cs typeface="Quicksand"/>
                <a:sym typeface="Quicksand"/>
              </a:rPr>
            </a:br>
            <a:r>
              <a:rPr b="1" lang="en">
                <a:solidFill>
                  <a:schemeClr val="accent2"/>
                </a:solidFill>
                <a:uFill>
                  <a:noFill/>
                </a:uFill>
                <a:latin typeface="Quicksand"/>
                <a:ea typeface="Quicksand"/>
                <a:cs typeface="Quicksand"/>
                <a:sym typeface="Quicksand"/>
                <a:hlinkClick r:id="rId3">
                  <a:extLst>
                    <a:ext uri="{A12FA001-AC4F-418D-AE19-62706E023703}">
                      <ahyp:hlinkClr val="tx"/>
                    </a:ext>
                  </a:extLst>
                </a:hlinkClick>
              </a:rPr>
              <a:t>SLIDESGO </a:t>
            </a:r>
            <a:r>
              <a:rPr b="1" lang="en">
                <a:solidFill>
                  <a:schemeClr val="accent2"/>
                </a:solidFill>
                <a:latin typeface="Quicksand"/>
                <a:ea typeface="Quicksand"/>
                <a:cs typeface="Quicksand"/>
                <a:sym typeface="Quicksand"/>
              </a:rPr>
              <a:t> |  </a:t>
            </a:r>
            <a:r>
              <a:rPr b="1" lang="en">
                <a:solidFill>
                  <a:schemeClr val="accent2"/>
                </a:solidFill>
                <a:uFill>
                  <a:noFill/>
                </a:uFill>
                <a:latin typeface="Quicksand"/>
                <a:ea typeface="Quicksand"/>
                <a:cs typeface="Quicksand"/>
                <a:sym typeface="Quicksand"/>
                <a:hlinkClick r:id="rId4">
                  <a:extLst>
                    <a:ext uri="{A12FA001-AC4F-418D-AE19-62706E023703}">
                      <ahyp:hlinkClr val="tx"/>
                    </a:ext>
                  </a:extLst>
                </a:hlinkClick>
              </a:rPr>
              <a:t>SLIDESGO SCHOOL</a:t>
            </a:r>
            <a:r>
              <a:rPr b="1" lang="en">
                <a:solidFill>
                  <a:schemeClr val="accent2"/>
                </a:solidFill>
                <a:latin typeface="Quicksand"/>
                <a:ea typeface="Quicksand"/>
                <a:cs typeface="Quicksand"/>
                <a:sym typeface="Quicksand"/>
              </a:rPr>
              <a:t>  |  </a:t>
            </a:r>
            <a:r>
              <a:rPr b="1" lang="en">
                <a:solidFill>
                  <a:schemeClr val="accent2"/>
                </a:solidFill>
                <a:uFill>
                  <a:noFill/>
                </a:uFill>
                <a:latin typeface="Quicksand"/>
                <a:ea typeface="Quicksand"/>
                <a:cs typeface="Quicksand"/>
                <a:sym typeface="Quicksand"/>
                <a:hlinkClick r:id="rId5">
                  <a:extLst>
                    <a:ext uri="{A12FA001-AC4F-418D-AE19-62706E023703}">
                      <ahyp:hlinkClr val="tx"/>
                    </a:ext>
                  </a:extLst>
                </a:hlinkClick>
              </a:rPr>
              <a:t>FAQS</a:t>
            </a:r>
            <a:endParaRPr b="1">
              <a:solidFill>
                <a:schemeClr val="accent2"/>
              </a:solidFill>
              <a:latin typeface="Quicksand"/>
              <a:ea typeface="Quicksand"/>
              <a:cs typeface="Quicksand"/>
              <a:sym typeface="Quicksand"/>
            </a:endParaRPr>
          </a:p>
        </p:txBody>
      </p:sp>
      <p:sp>
        <p:nvSpPr>
          <p:cNvPr id="1192" name="Google Shape;1192;p27"/>
          <p:cNvSpPr txBox="1"/>
          <p:nvPr/>
        </p:nvSpPr>
        <p:spPr>
          <a:xfrm>
            <a:off x="4830275" y="6250800"/>
            <a:ext cx="5327400" cy="625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2"/>
                </a:solidFill>
                <a:latin typeface="Quicksand"/>
                <a:ea typeface="Quicksand"/>
                <a:cs typeface="Quicksand"/>
                <a:sym typeface="Quicksand"/>
              </a:rPr>
              <a:t>You can visit our sister projects:</a:t>
            </a:r>
            <a:br>
              <a:rPr lang="en">
                <a:solidFill>
                  <a:schemeClr val="accent2"/>
                </a:solidFill>
                <a:latin typeface="Quicksand"/>
                <a:ea typeface="Quicksand"/>
                <a:cs typeface="Quicksand"/>
                <a:sym typeface="Quicksand"/>
              </a:rPr>
            </a:br>
            <a:r>
              <a:rPr b="1" lang="en">
                <a:solidFill>
                  <a:schemeClr val="accent2"/>
                </a:solidFill>
                <a:uFill>
                  <a:noFill/>
                </a:uFill>
                <a:latin typeface="Quicksand"/>
                <a:ea typeface="Quicksand"/>
                <a:cs typeface="Quicksand"/>
                <a:sym typeface="Quicksand"/>
                <a:hlinkClick r:id="rId6">
                  <a:extLst>
                    <a:ext uri="{A12FA001-AC4F-418D-AE19-62706E023703}">
                      <ahyp:hlinkClr val="tx"/>
                    </a:ext>
                  </a:extLst>
                </a:hlinkClick>
              </a:rPr>
              <a:t>FREEPIK</a:t>
            </a:r>
            <a:r>
              <a:rPr b="1" lang="en">
                <a:solidFill>
                  <a:schemeClr val="accent2"/>
                </a:solidFill>
                <a:latin typeface="Quicksand"/>
                <a:ea typeface="Quicksand"/>
                <a:cs typeface="Quicksand"/>
                <a:sym typeface="Quicksand"/>
              </a:rPr>
              <a:t> | </a:t>
            </a:r>
            <a:r>
              <a:rPr b="1" lang="en">
                <a:solidFill>
                  <a:schemeClr val="accent2"/>
                </a:solidFill>
                <a:uFill>
                  <a:noFill/>
                </a:uFill>
                <a:latin typeface="Quicksand"/>
                <a:ea typeface="Quicksand"/>
                <a:cs typeface="Quicksand"/>
                <a:sym typeface="Quicksand"/>
                <a:hlinkClick r:id="rId7">
                  <a:extLst>
                    <a:ext uri="{A12FA001-AC4F-418D-AE19-62706E023703}">
                      <ahyp:hlinkClr val="tx"/>
                    </a:ext>
                  </a:extLst>
                </a:hlinkClick>
              </a:rPr>
              <a:t>FLATICON</a:t>
            </a:r>
            <a:r>
              <a:rPr b="1" lang="en">
                <a:solidFill>
                  <a:schemeClr val="accent2"/>
                </a:solidFill>
                <a:latin typeface="Quicksand"/>
                <a:ea typeface="Quicksand"/>
                <a:cs typeface="Quicksand"/>
                <a:sym typeface="Quicksand"/>
              </a:rPr>
              <a:t> | </a:t>
            </a:r>
            <a:r>
              <a:rPr b="1" lang="en">
                <a:solidFill>
                  <a:schemeClr val="accent2"/>
                </a:solidFill>
                <a:uFill>
                  <a:noFill/>
                </a:uFill>
                <a:latin typeface="Quicksand"/>
                <a:ea typeface="Quicksand"/>
                <a:cs typeface="Quicksand"/>
                <a:sym typeface="Quicksand"/>
                <a:hlinkClick r:id="rId8">
                  <a:extLst>
                    <a:ext uri="{A12FA001-AC4F-418D-AE19-62706E023703}">
                      <ahyp:hlinkClr val="tx"/>
                    </a:ext>
                  </a:extLst>
                </a:hlinkClick>
              </a:rPr>
              <a:t>STORYSET</a:t>
            </a:r>
            <a:r>
              <a:rPr b="1" lang="en">
                <a:solidFill>
                  <a:schemeClr val="accent2"/>
                </a:solidFill>
                <a:latin typeface="Quicksand"/>
                <a:ea typeface="Quicksand"/>
                <a:cs typeface="Quicksand"/>
                <a:sym typeface="Quicksand"/>
              </a:rPr>
              <a:t> | </a:t>
            </a:r>
            <a:r>
              <a:rPr b="1" lang="en">
                <a:solidFill>
                  <a:schemeClr val="accent2"/>
                </a:solidFill>
                <a:uFill>
                  <a:noFill/>
                </a:uFill>
                <a:latin typeface="Quicksand"/>
                <a:ea typeface="Quicksand"/>
                <a:cs typeface="Quicksand"/>
                <a:sym typeface="Quicksand"/>
                <a:hlinkClick r:id="rId9">
                  <a:extLst>
                    <a:ext uri="{A12FA001-AC4F-418D-AE19-62706E023703}">
                      <ahyp:hlinkClr val="tx"/>
                    </a:ext>
                  </a:extLst>
                </a:hlinkClick>
              </a:rPr>
              <a:t>WEPIK </a:t>
            </a:r>
            <a:r>
              <a:rPr b="1" lang="en">
                <a:solidFill>
                  <a:schemeClr val="accent2"/>
                </a:solidFill>
                <a:latin typeface="Quicksand"/>
                <a:ea typeface="Quicksand"/>
                <a:cs typeface="Quicksand"/>
                <a:sym typeface="Quicksand"/>
              </a:rPr>
              <a:t>| </a:t>
            </a:r>
            <a:r>
              <a:rPr b="1" lang="en">
                <a:solidFill>
                  <a:schemeClr val="accent2"/>
                </a:solidFill>
                <a:uFill>
                  <a:noFill/>
                </a:uFill>
                <a:latin typeface="Quicksand"/>
                <a:ea typeface="Quicksand"/>
                <a:cs typeface="Quicksand"/>
                <a:sym typeface="Quicksand"/>
                <a:hlinkClick r:id="rId10">
                  <a:extLst>
                    <a:ext uri="{A12FA001-AC4F-418D-AE19-62706E023703}">
                      <ahyp:hlinkClr val="tx"/>
                    </a:ext>
                  </a:extLst>
                </a:hlinkClick>
              </a:rPr>
              <a:t>VIDFY</a:t>
            </a:r>
            <a:endParaRPr b="1">
              <a:solidFill>
                <a:schemeClr val="accent2"/>
              </a:solidFill>
              <a:latin typeface="Quicksand"/>
              <a:ea typeface="Quicksand"/>
              <a:cs typeface="Quicksand"/>
              <a:sym typeface="Quicksand"/>
            </a:endParaRPr>
          </a:p>
          <a:p>
            <a:pPr indent="0" lvl="0" marL="0" rtl="0" algn="r">
              <a:spcBef>
                <a:spcPts val="0"/>
              </a:spcBef>
              <a:spcAft>
                <a:spcPts val="0"/>
              </a:spcAft>
              <a:buNone/>
            </a:pPr>
            <a:r>
              <a:t/>
            </a:r>
            <a:endParaRPr b="1">
              <a:solidFill>
                <a:schemeClr val="accent2"/>
              </a:solidFill>
              <a:latin typeface="Quicksand"/>
              <a:ea typeface="Quicksand"/>
              <a:cs typeface="Quicksand"/>
              <a:sym typeface="Quicksand"/>
            </a:endParaRPr>
          </a:p>
        </p:txBody>
      </p:sp>
      <p:graphicFrame>
        <p:nvGraphicFramePr>
          <p:cNvPr id="1193" name="Google Shape;1193;p27"/>
          <p:cNvGraphicFramePr/>
          <p:nvPr/>
        </p:nvGraphicFramePr>
        <p:xfrm>
          <a:off x="512075" y="2289595"/>
          <a:ext cx="3000000" cy="3000000"/>
        </p:xfrm>
        <a:graphic>
          <a:graphicData uri="http://schemas.openxmlformats.org/drawingml/2006/table">
            <a:tbl>
              <a:tblPr>
                <a:noFill/>
                <a:tableStyleId>{99D3749F-23E2-4E6E-8E7F-B5C26DEA92CA}</a:tableStyleId>
              </a:tblPr>
              <a:tblGrid>
                <a:gridCol w="4608375"/>
                <a:gridCol w="5037225"/>
              </a:tblGrid>
              <a:tr h="521825">
                <a:tc>
                  <a:txBody>
                    <a:bodyPr/>
                    <a:lstStyle/>
                    <a:p>
                      <a:pPr indent="0" lvl="0" marL="0" rtl="0" algn="ctr">
                        <a:spcBef>
                          <a:spcPts val="0"/>
                        </a:spcBef>
                        <a:spcAft>
                          <a:spcPts val="0"/>
                        </a:spcAft>
                        <a:buNone/>
                      </a:pPr>
                      <a:r>
                        <a:rPr b="1" lang="en" sz="2000">
                          <a:solidFill>
                            <a:schemeClr val="accent2"/>
                          </a:solidFill>
                          <a:uFill>
                            <a:noFill/>
                          </a:uFill>
                          <a:latin typeface="Kirang Haerang"/>
                          <a:ea typeface="Kirang Haerang"/>
                          <a:cs typeface="Kirang Haerang"/>
                          <a:sym typeface="Kirang Haerang"/>
                          <a:hlinkClick action="ppaction://hlinksldjump" r:id="rId11">
                            <a:extLst>
                              <a:ext uri="{A12FA001-AC4F-418D-AE19-62706E023703}">
                                <ahyp:hlinkClr val="tx"/>
                              </a:ext>
                            </a:extLst>
                          </a:hlinkClick>
                        </a:rPr>
                        <a:t>Fonts</a:t>
                      </a:r>
                      <a:endParaRPr b="1" sz="2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1600"/>
                        </a:spcAft>
                        <a:buClr>
                          <a:schemeClr val="dk1"/>
                        </a:buClr>
                        <a:buSzPts val="1100"/>
                        <a:buFont typeface="Arial"/>
                        <a:buNone/>
                      </a:pPr>
                      <a:r>
                        <a:rPr lang="en" sz="1600">
                          <a:solidFill>
                            <a:schemeClr val="accent2"/>
                          </a:solidFill>
                          <a:latin typeface="Quicksand"/>
                          <a:ea typeface="Quicksand"/>
                          <a:cs typeface="Quicksand"/>
                          <a:sym typeface="Quicksand"/>
                        </a:rPr>
                        <a:t>To view this template correctly in PowerPoint, download and install the fonts we used</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521825">
                <a:tc>
                  <a:txBody>
                    <a:bodyPr/>
                    <a:lstStyle/>
                    <a:p>
                      <a:pPr indent="0" lvl="0" marL="0" rtl="0" algn="ctr">
                        <a:spcBef>
                          <a:spcPts val="0"/>
                        </a:spcBef>
                        <a:spcAft>
                          <a:spcPts val="0"/>
                        </a:spcAft>
                        <a:buNone/>
                      </a:pPr>
                      <a:r>
                        <a:rPr b="1" lang="en" sz="2000">
                          <a:solidFill>
                            <a:schemeClr val="accent2"/>
                          </a:solidFill>
                          <a:uFill>
                            <a:noFill/>
                          </a:uFill>
                          <a:latin typeface="Kirang Haerang"/>
                          <a:ea typeface="Kirang Haerang"/>
                          <a:cs typeface="Kirang Haerang"/>
                          <a:sym typeface="Kirang Haerang"/>
                          <a:hlinkClick action="ppaction://hlinksldjump" r:id="rId12">
                            <a:extLst>
                              <a:ext uri="{A12FA001-AC4F-418D-AE19-62706E023703}">
                                <ahyp:hlinkClr val="tx"/>
                              </a:ext>
                            </a:extLst>
                          </a:hlinkClick>
                        </a:rPr>
                        <a:t>Used</a:t>
                      </a:r>
                      <a:r>
                        <a:rPr b="1" lang="en" sz="2000">
                          <a:solidFill>
                            <a:schemeClr val="accent2"/>
                          </a:solidFill>
                          <a:latin typeface="Kirang Haerang"/>
                          <a:ea typeface="Kirang Haerang"/>
                          <a:cs typeface="Kirang Haerang"/>
                          <a:sym typeface="Kirang Haerang"/>
                        </a:rPr>
                        <a:t> and </a:t>
                      </a:r>
                      <a:r>
                        <a:rPr b="1" lang="en" sz="2000">
                          <a:solidFill>
                            <a:schemeClr val="accent2"/>
                          </a:solidFill>
                          <a:uFill>
                            <a:noFill/>
                          </a:uFill>
                          <a:latin typeface="Kirang Haerang"/>
                          <a:ea typeface="Kirang Haerang"/>
                          <a:cs typeface="Kirang Haerang"/>
                          <a:sym typeface="Kirang Haerang"/>
                          <a:hlinkClick action="ppaction://hlinksldjump" r:id="rId13">
                            <a:extLst>
                              <a:ext uri="{A12FA001-AC4F-418D-AE19-62706E023703}">
                                <ahyp:hlinkClr val="tx"/>
                              </a:ext>
                            </a:extLst>
                          </a:hlinkClick>
                        </a:rPr>
                        <a:t>alternative resources</a:t>
                      </a:r>
                      <a:endParaRPr b="1" sz="2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1600"/>
                        </a:spcAft>
                        <a:buClr>
                          <a:schemeClr val="dk1"/>
                        </a:buClr>
                        <a:buSzPts val="1100"/>
                        <a:buFont typeface="Arial"/>
                        <a:buNone/>
                      </a:pPr>
                      <a:r>
                        <a:rPr lang="en" sz="1600">
                          <a:solidFill>
                            <a:schemeClr val="accent2"/>
                          </a:solidFill>
                          <a:latin typeface="Quicksand"/>
                          <a:ea typeface="Quicksand"/>
                          <a:cs typeface="Quicksand"/>
                          <a:sym typeface="Quicksand"/>
                        </a:rPr>
                        <a:t>An assortment of graphic resources that are suitable for use in this presentation</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21825">
                <a:tc>
                  <a:txBody>
                    <a:bodyPr/>
                    <a:lstStyle/>
                    <a:p>
                      <a:pPr indent="0" lvl="0" marL="0" rtl="0" algn="ctr">
                        <a:spcBef>
                          <a:spcPts val="0"/>
                        </a:spcBef>
                        <a:spcAft>
                          <a:spcPts val="0"/>
                        </a:spcAft>
                        <a:buNone/>
                      </a:pPr>
                      <a:r>
                        <a:rPr b="1" lang="en" sz="2000">
                          <a:solidFill>
                            <a:schemeClr val="accent2"/>
                          </a:solidFill>
                          <a:uFill>
                            <a:noFill/>
                          </a:uFill>
                          <a:latin typeface="Kirang Haerang"/>
                          <a:ea typeface="Kirang Haerang"/>
                          <a:cs typeface="Kirang Haerang"/>
                          <a:sym typeface="Kirang Haerang"/>
                          <a:hlinkClick action="ppaction://hlinksldjump" r:id="rId14">
                            <a:extLst>
                              <a:ext uri="{A12FA001-AC4F-418D-AE19-62706E023703}">
                                <ahyp:hlinkClr val="tx"/>
                              </a:ext>
                            </a:extLst>
                          </a:hlinkClick>
                        </a:rPr>
                        <a:t>Thanks slide </a:t>
                      </a:r>
                      <a:endParaRPr b="1" sz="2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1600"/>
                        </a:spcAft>
                        <a:buNone/>
                      </a:pPr>
                      <a:r>
                        <a:rPr lang="en" sz="1600">
                          <a:solidFill>
                            <a:schemeClr val="accent2"/>
                          </a:solidFill>
                          <a:latin typeface="Quicksand"/>
                          <a:ea typeface="Quicksand"/>
                          <a:cs typeface="Quicksand"/>
                          <a:sym typeface="Quicksand"/>
                        </a:rPr>
                        <a:t>You must keep it so that proper credits for our design are given</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355775">
                <a:tc>
                  <a:txBody>
                    <a:bodyPr/>
                    <a:lstStyle/>
                    <a:p>
                      <a:pPr indent="0" lvl="0" marL="0" rtl="0" algn="ctr">
                        <a:spcBef>
                          <a:spcPts val="0"/>
                        </a:spcBef>
                        <a:spcAft>
                          <a:spcPts val="0"/>
                        </a:spcAft>
                        <a:buNone/>
                      </a:pPr>
                      <a:r>
                        <a:rPr b="1" lang="en" sz="2000">
                          <a:solidFill>
                            <a:schemeClr val="accent2"/>
                          </a:solidFill>
                          <a:uFill>
                            <a:noFill/>
                          </a:uFill>
                          <a:latin typeface="Kirang Haerang"/>
                          <a:ea typeface="Kirang Haerang"/>
                          <a:cs typeface="Kirang Haerang"/>
                          <a:sym typeface="Kirang Haerang"/>
                          <a:hlinkClick action="ppaction://hlinksldjump" r:id="rId15">
                            <a:extLst>
                              <a:ext uri="{A12FA001-AC4F-418D-AE19-62706E023703}">
                                <ahyp:hlinkClr val="tx"/>
                              </a:ext>
                            </a:extLst>
                          </a:hlinkClick>
                        </a:rPr>
                        <a:t>Colors</a:t>
                      </a:r>
                      <a:endParaRPr b="1" sz="2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1600"/>
                        </a:spcAft>
                        <a:buNone/>
                      </a:pPr>
                      <a:r>
                        <a:rPr lang="en" sz="1600">
                          <a:solidFill>
                            <a:schemeClr val="accent2"/>
                          </a:solidFill>
                          <a:latin typeface="Quicksand"/>
                          <a:ea typeface="Quicksand"/>
                          <a:cs typeface="Quicksand"/>
                          <a:sym typeface="Quicksand"/>
                        </a:rPr>
                        <a:t>All the colors used in this presentation</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21825">
                <a:tc>
                  <a:txBody>
                    <a:bodyPr/>
                    <a:lstStyle/>
                    <a:p>
                      <a:pPr indent="0" lvl="0" marL="0" rtl="0" algn="ctr">
                        <a:spcBef>
                          <a:spcPts val="0"/>
                        </a:spcBef>
                        <a:spcAft>
                          <a:spcPts val="0"/>
                        </a:spcAft>
                        <a:buNone/>
                      </a:pPr>
                      <a:r>
                        <a:rPr b="1" lang="en" sz="2000">
                          <a:solidFill>
                            <a:schemeClr val="accent2"/>
                          </a:solidFill>
                          <a:uFill>
                            <a:noFill/>
                          </a:uFill>
                          <a:latin typeface="Kirang Haerang"/>
                          <a:ea typeface="Kirang Haerang"/>
                          <a:cs typeface="Kirang Haerang"/>
                          <a:sym typeface="Kirang Haerang"/>
                          <a:hlinkClick action="ppaction://hlinksldjump" r:id="rId16">
                            <a:extLst>
                              <a:ext uri="{A12FA001-AC4F-418D-AE19-62706E023703}">
                                <ahyp:hlinkClr val="tx"/>
                              </a:ext>
                            </a:extLst>
                          </a:hlinkClick>
                        </a:rPr>
                        <a:t>Infographic resources</a:t>
                      </a:r>
                      <a:endParaRPr b="1" sz="2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These can be used in the template, and their size and color can be edited</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21825">
                <a:tc>
                  <a:txBody>
                    <a:bodyPr/>
                    <a:lstStyle/>
                    <a:p>
                      <a:pPr indent="0" lvl="0" marL="0" rtl="0" algn="ctr">
                        <a:spcBef>
                          <a:spcPts val="0"/>
                        </a:spcBef>
                        <a:spcAft>
                          <a:spcPts val="0"/>
                        </a:spcAft>
                        <a:buNone/>
                      </a:pPr>
                      <a:r>
                        <a:rPr b="1" lang="en" sz="2000">
                          <a:solidFill>
                            <a:schemeClr val="accent2"/>
                          </a:solidFill>
                          <a:uFill>
                            <a:noFill/>
                          </a:uFill>
                          <a:latin typeface="Kirang Haerang"/>
                          <a:ea typeface="Kirang Haerang"/>
                          <a:cs typeface="Kirang Haerang"/>
                          <a:sym typeface="Kirang Haerang"/>
                          <a:hlinkClick action="ppaction://hlinksldjump" r:id="rId17">
                            <a:extLst>
                              <a:ext uri="{A12FA001-AC4F-418D-AE19-62706E023703}">
                                <ahyp:hlinkClr val="tx"/>
                              </a:ext>
                            </a:extLst>
                          </a:hlinkClick>
                        </a:rPr>
                        <a:t>Customizable icons</a:t>
                      </a:r>
                      <a:endParaRPr b="1" sz="2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l">
                        <a:spcBef>
                          <a:spcPts val="0"/>
                        </a:spcBef>
                        <a:spcAft>
                          <a:spcPts val="1600"/>
                        </a:spcAft>
                        <a:buNone/>
                      </a:pPr>
                      <a:r>
                        <a:rPr lang="en" sz="1600">
                          <a:solidFill>
                            <a:schemeClr val="accent2"/>
                          </a:solidFill>
                          <a:latin typeface="Quicksand"/>
                          <a:ea typeface="Quicksand"/>
                          <a:cs typeface="Quicksand"/>
                          <a:sym typeface="Quicksand"/>
                        </a:rPr>
                        <a:t>They are sorted by theme so you can use them in all kinds of presentations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
        <p:nvSpPr>
          <p:cNvPr id="1194" name="Google Shape;1194;p27"/>
          <p:cNvSpPr/>
          <p:nvPr/>
        </p:nvSpPr>
        <p:spPr>
          <a:xfrm>
            <a:off x="6821488" y="5710052"/>
            <a:ext cx="44037" cy="34119"/>
          </a:xfrm>
          <a:custGeom>
            <a:rect b="b" l="l" r="r" t="t"/>
            <a:pathLst>
              <a:path extrusionOk="0" h="977" w="1261">
                <a:moveTo>
                  <a:pt x="631" y="1"/>
                </a:moveTo>
                <a:cubicBezTo>
                  <a:pt x="0" y="1"/>
                  <a:pt x="0" y="977"/>
                  <a:pt x="631" y="977"/>
                </a:cubicBezTo>
                <a:cubicBezTo>
                  <a:pt x="1261" y="977"/>
                  <a:pt x="1261" y="1"/>
                  <a:pt x="631"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9" name="Shape 2829"/>
        <p:cNvGrpSpPr/>
        <p:nvPr/>
      </p:nvGrpSpPr>
      <p:grpSpPr>
        <a:xfrm>
          <a:off x="0" y="0"/>
          <a:ext cx="0" cy="0"/>
          <a:chOff x="0" y="0"/>
          <a:chExt cx="0" cy="0"/>
        </a:xfrm>
      </p:grpSpPr>
      <p:sp>
        <p:nvSpPr>
          <p:cNvPr id="2830" name="Google Shape;2830;p45"/>
          <p:cNvSpPr/>
          <p:nvPr/>
        </p:nvSpPr>
        <p:spPr>
          <a:xfrm>
            <a:off x="496275" y="1754450"/>
            <a:ext cx="9661413" cy="853638"/>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5"/>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To-dos </a:t>
            </a:r>
            <a:r>
              <a:rPr lang="en"/>
              <a:t>at a glance</a:t>
            </a:r>
            <a:endParaRPr/>
          </a:p>
        </p:txBody>
      </p:sp>
      <p:graphicFrame>
        <p:nvGraphicFramePr>
          <p:cNvPr id="2832" name="Google Shape;2832;p45"/>
          <p:cNvGraphicFramePr/>
          <p:nvPr/>
        </p:nvGraphicFramePr>
        <p:xfrm>
          <a:off x="512063" y="1754450"/>
          <a:ext cx="3000000" cy="3000000"/>
        </p:xfrm>
        <a:graphic>
          <a:graphicData uri="http://schemas.openxmlformats.org/drawingml/2006/table">
            <a:tbl>
              <a:tblPr>
                <a:noFill/>
                <a:tableStyleId>{99D3749F-23E2-4E6E-8E7F-B5C26DEA92CA}</a:tableStyleId>
              </a:tblPr>
              <a:tblGrid>
                <a:gridCol w="1377950"/>
                <a:gridCol w="1377950"/>
                <a:gridCol w="1377950"/>
                <a:gridCol w="1377950"/>
                <a:gridCol w="1377950"/>
                <a:gridCol w="1377950"/>
                <a:gridCol w="1377950"/>
              </a:tblGrid>
              <a:tr h="853650">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M</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T</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W</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T</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F</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S</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S</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r h="853650">
                <a:tc>
                  <a:txBody>
                    <a:bodyPr/>
                    <a:lstStyle/>
                    <a:p>
                      <a:pPr indent="0" lvl="0" marL="0" rtl="0" algn="l">
                        <a:spcBef>
                          <a:spcPts val="0"/>
                        </a:spcBef>
                        <a:spcAft>
                          <a:spcPts val="0"/>
                        </a:spcAft>
                        <a:buNone/>
                      </a:pPr>
                      <a:r>
                        <a:rPr lang="en" sz="1600">
                          <a:solidFill>
                            <a:schemeClr val="dk1"/>
                          </a:solidFill>
                          <a:latin typeface="Quicksand"/>
                          <a:ea typeface="Quicksand"/>
                          <a:cs typeface="Quicksand"/>
                          <a:sym typeface="Quicksand"/>
                        </a:rPr>
                        <a:t>28</a:t>
                      </a:r>
                      <a:endParaRPr sz="1600">
                        <a:solidFill>
                          <a:schemeClr val="dk1"/>
                        </a:solidFill>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Quicksand"/>
                          <a:ea typeface="Quicksand"/>
                          <a:cs typeface="Quicksand"/>
                          <a:sym typeface="Quicksand"/>
                        </a:rPr>
                        <a:t>29</a:t>
                      </a:r>
                      <a:endParaRPr sz="1600">
                        <a:solidFill>
                          <a:schemeClr val="dk1"/>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Quicksand"/>
                          <a:ea typeface="Quicksand"/>
                          <a:cs typeface="Quicksand"/>
                          <a:sym typeface="Quicksand"/>
                        </a:rPr>
                        <a:t>30</a:t>
                      </a:r>
                      <a:endParaRPr sz="1600">
                        <a:solidFill>
                          <a:schemeClr val="dk1"/>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Quicksand"/>
                          <a:ea typeface="Quicksand"/>
                          <a:cs typeface="Quicksand"/>
                          <a:sym typeface="Quicksand"/>
                        </a:rPr>
                        <a:t>31</a:t>
                      </a:r>
                      <a:endParaRPr sz="1600">
                        <a:solidFill>
                          <a:schemeClr val="dk1"/>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01</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02</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03</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853650">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04</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05</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06</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07</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08</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09</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10</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853650">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11</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12</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13</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14</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15</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16</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17</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853650">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18</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19</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20</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21</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22</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23</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24</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853650">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25</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26</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27</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28</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29</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30</a:t>
                      </a:r>
                      <a:endParaRPr sz="1600">
                        <a:solidFill>
                          <a:schemeClr val="accent2"/>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Quicksand"/>
                          <a:ea typeface="Quicksand"/>
                          <a:cs typeface="Quicksand"/>
                          <a:sym typeface="Quicksand"/>
                        </a:rPr>
                        <a:t>01</a:t>
                      </a:r>
                      <a:endParaRPr sz="1600">
                        <a:solidFill>
                          <a:schemeClr val="dk1"/>
                        </a:solidFill>
                        <a:latin typeface="Quicksand"/>
                        <a:ea typeface="Quicksand"/>
                        <a:cs typeface="Quicksand"/>
                        <a:sym typeface="Quicksand"/>
                      </a:endParaRPr>
                    </a:p>
                  </a:txBody>
                  <a:tcPr marT="91425" marB="91425" marR="91425" marL="91425">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
        <p:nvSpPr>
          <p:cNvPr id="2833" name="Google Shape;2833;p45"/>
          <p:cNvSpPr/>
          <p:nvPr/>
        </p:nvSpPr>
        <p:spPr>
          <a:xfrm>
            <a:off x="6023873" y="3064950"/>
            <a:ext cx="4133878" cy="396805"/>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Drawing</a:t>
            </a:r>
            <a:endParaRPr sz="1600">
              <a:solidFill>
                <a:schemeClr val="accent2"/>
              </a:solidFill>
              <a:latin typeface="Quicksand"/>
              <a:ea typeface="Quicksand"/>
              <a:cs typeface="Quicksand"/>
              <a:sym typeface="Quicksand"/>
            </a:endParaRPr>
          </a:p>
        </p:txBody>
      </p:sp>
      <p:sp>
        <p:nvSpPr>
          <p:cNvPr id="2834" name="Google Shape;2834;p45"/>
          <p:cNvSpPr/>
          <p:nvPr/>
        </p:nvSpPr>
        <p:spPr>
          <a:xfrm>
            <a:off x="496276" y="3918600"/>
            <a:ext cx="6905528" cy="396805"/>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Drawing</a:t>
            </a:r>
            <a:endParaRPr sz="1600">
              <a:solidFill>
                <a:schemeClr val="accent2"/>
              </a:solidFill>
              <a:latin typeface="Quicksand"/>
              <a:ea typeface="Quicksand"/>
              <a:cs typeface="Quicksand"/>
              <a:sym typeface="Quicksand"/>
            </a:endParaRPr>
          </a:p>
        </p:txBody>
      </p:sp>
      <p:sp>
        <p:nvSpPr>
          <p:cNvPr id="2835" name="Google Shape;2835;p45"/>
          <p:cNvSpPr/>
          <p:nvPr/>
        </p:nvSpPr>
        <p:spPr>
          <a:xfrm>
            <a:off x="6023878" y="4772250"/>
            <a:ext cx="1377893" cy="396805"/>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Music time</a:t>
            </a:r>
            <a:endParaRPr sz="1600">
              <a:solidFill>
                <a:schemeClr val="accent2"/>
              </a:solidFill>
              <a:latin typeface="Quicksand"/>
              <a:ea typeface="Quicksand"/>
              <a:cs typeface="Quicksand"/>
              <a:sym typeface="Quicksand"/>
            </a:endParaRPr>
          </a:p>
        </p:txBody>
      </p:sp>
      <p:sp>
        <p:nvSpPr>
          <p:cNvPr id="2836" name="Google Shape;2836;p45"/>
          <p:cNvSpPr/>
          <p:nvPr/>
        </p:nvSpPr>
        <p:spPr>
          <a:xfrm>
            <a:off x="3260090" y="5625900"/>
            <a:ext cx="1377893" cy="396805"/>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Play time</a:t>
            </a:r>
            <a:endParaRPr sz="1600">
              <a:solidFill>
                <a:schemeClr val="accent2"/>
              </a:solidFill>
              <a:latin typeface="Quicksand"/>
              <a:ea typeface="Quicksand"/>
              <a:cs typeface="Quicksand"/>
              <a:sym typeface="Quicksan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0" name="Shape 2840"/>
        <p:cNvGrpSpPr/>
        <p:nvPr/>
      </p:nvGrpSpPr>
      <p:grpSpPr>
        <a:xfrm>
          <a:off x="0" y="0"/>
          <a:ext cx="0" cy="0"/>
          <a:chOff x="0" y="0"/>
          <a:chExt cx="0" cy="0"/>
        </a:xfrm>
      </p:grpSpPr>
      <p:sp>
        <p:nvSpPr>
          <p:cNvPr id="2841" name="Google Shape;2841;p46"/>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When</a:t>
            </a:r>
            <a:r>
              <a:rPr lang="en"/>
              <a:t> the lesson finishes</a:t>
            </a:r>
            <a:r>
              <a:rPr lang="en"/>
              <a:t>...</a:t>
            </a:r>
            <a:endParaRPr/>
          </a:p>
        </p:txBody>
      </p:sp>
      <p:grpSp>
        <p:nvGrpSpPr>
          <p:cNvPr id="2842" name="Google Shape;2842;p46"/>
          <p:cNvGrpSpPr/>
          <p:nvPr/>
        </p:nvGrpSpPr>
        <p:grpSpPr>
          <a:xfrm>
            <a:off x="7961375" y="1869355"/>
            <a:ext cx="2225716" cy="5007020"/>
            <a:chOff x="7961375" y="1869355"/>
            <a:chExt cx="2225716" cy="5007020"/>
          </a:xfrm>
        </p:grpSpPr>
        <p:sp>
          <p:nvSpPr>
            <p:cNvPr id="2843" name="Google Shape;2843;p46"/>
            <p:cNvSpPr/>
            <p:nvPr/>
          </p:nvSpPr>
          <p:spPr>
            <a:xfrm>
              <a:off x="8011535" y="3297675"/>
              <a:ext cx="2066100" cy="3578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4" name="Google Shape;2844;p46"/>
            <p:cNvGrpSpPr/>
            <p:nvPr/>
          </p:nvGrpSpPr>
          <p:grpSpPr>
            <a:xfrm>
              <a:off x="7961375" y="1869355"/>
              <a:ext cx="2225716" cy="2507481"/>
              <a:chOff x="481274" y="6216798"/>
              <a:chExt cx="846763" cy="953923"/>
            </a:xfrm>
          </p:grpSpPr>
          <p:sp>
            <p:nvSpPr>
              <p:cNvPr id="2845" name="Google Shape;2845;p46"/>
              <p:cNvSpPr/>
              <p:nvPr/>
            </p:nvSpPr>
            <p:spPr>
              <a:xfrm>
                <a:off x="1170921" y="6260170"/>
                <a:ext cx="157116" cy="166231"/>
              </a:xfrm>
              <a:custGeom>
                <a:rect b="b" l="l" r="r" t="t"/>
                <a:pathLst>
                  <a:path extrusionOk="0" h="4760" w="4499">
                    <a:moveTo>
                      <a:pt x="3263" y="1"/>
                    </a:moveTo>
                    <a:cubicBezTo>
                      <a:pt x="3190" y="1"/>
                      <a:pt x="3116" y="9"/>
                      <a:pt x="3043" y="28"/>
                    </a:cubicBezTo>
                    <a:cubicBezTo>
                      <a:pt x="2669" y="125"/>
                      <a:pt x="2398" y="445"/>
                      <a:pt x="2206" y="781"/>
                    </a:cubicBezTo>
                    <a:cubicBezTo>
                      <a:pt x="1871" y="1366"/>
                      <a:pt x="1703" y="2031"/>
                      <a:pt x="1411" y="2639"/>
                    </a:cubicBezTo>
                    <a:cubicBezTo>
                      <a:pt x="1121" y="3249"/>
                      <a:pt x="655" y="3831"/>
                      <a:pt x="0" y="3997"/>
                    </a:cubicBezTo>
                    <a:lnTo>
                      <a:pt x="612" y="4759"/>
                    </a:lnTo>
                    <a:cubicBezTo>
                      <a:pt x="1491" y="4736"/>
                      <a:pt x="2379" y="4489"/>
                      <a:pt x="3093" y="3975"/>
                    </a:cubicBezTo>
                    <a:cubicBezTo>
                      <a:pt x="3808" y="3460"/>
                      <a:pt x="4335" y="2665"/>
                      <a:pt x="4444" y="1791"/>
                    </a:cubicBezTo>
                    <a:cubicBezTo>
                      <a:pt x="4498" y="1352"/>
                      <a:pt x="4442" y="883"/>
                      <a:pt x="4190" y="517"/>
                    </a:cubicBezTo>
                    <a:cubicBezTo>
                      <a:pt x="3983" y="213"/>
                      <a:pt x="3625" y="1"/>
                      <a:pt x="3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6"/>
              <p:cNvSpPr/>
              <p:nvPr/>
            </p:nvSpPr>
            <p:spPr>
              <a:xfrm>
                <a:off x="673116" y="6216798"/>
                <a:ext cx="114546" cy="160993"/>
              </a:xfrm>
              <a:custGeom>
                <a:rect b="b" l="l" r="r" t="t"/>
                <a:pathLst>
                  <a:path extrusionOk="0" h="4610" w="3280">
                    <a:moveTo>
                      <a:pt x="1026" y="0"/>
                    </a:moveTo>
                    <a:cubicBezTo>
                      <a:pt x="1011" y="0"/>
                      <a:pt x="997" y="1"/>
                      <a:pt x="982" y="1"/>
                    </a:cubicBezTo>
                    <a:cubicBezTo>
                      <a:pt x="659" y="21"/>
                      <a:pt x="370" y="242"/>
                      <a:pt x="209" y="523"/>
                    </a:cubicBezTo>
                    <a:cubicBezTo>
                      <a:pt x="49" y="805"/>
                      <a:pt x="0" y="1138"/>
                      <a:pt x="6" y="1462"/>
                    </a:cubicBezTo>
                    <a:cubicBezTo>
                      <a:pt x="18" y="2279"/>
                      <a:pt x="358" y="3087"/>
                      <a:pt x="934" y="3667"/>
                    </a:cubicBezTo>
                    <a:cubicBezTo>
                      <a:pt x="1511" y="4247"/>
                      <a:pt x="2317" y="4592"/>
                      <a:pt x="3134" y="4610"/>
                    </a:cubicBezTo>
                    <a:lnTo>
                      <a:pt x="3279" y="3990"/>
                    </a:lnTo>
                    <a:cubicBezTo>
                      <a:pt x="2818" y="3429"/>
                      <a:pt x="2491" y="2758"/>
                      <a:pt x="2332" y="2050"/>
                    </a:cubicBezTo>
                    <a:cubicBezTo>
                      <a:pt x="2234" y="1613"/>
                      <a:pt x="2197" y="1154"/>
                      <a:pt x="2009" y="746"/>
                    </a:cubicBezTo>
                    <a:cubicBezTo>
                      <a:pt x="1829" y="350"/>
                      <a:pt x="1456" y="0"/>
                      <a:pt x="1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6"/>
              <p:cNvSpPr/>
              <p:nvPr/>
            </p:nvSpPr>
            <p:spPr>
              <a:xfrm>
                <a:off x="639905" y="6316010"/>
                <a:ext cx="651794" cy="632027"/>
              </a:xfrm>
              <a:custGeom>
                <a:rect b="b" l="l" r="r" t="t"/>
                <a:pathLst>
                  <a:path extrusionOk="0" h="18098" w="18664">
                    <a:moveTo>
                      <a:pt x="7792" y="0"/>
                    </a:moveTo>
                    <a:cubicBezTo>
                      <a:pt x="6664" y="0"/>
                      <a:pt x="5518" y="91"/>
                      <a:pt x="4524" y="409"/>
                    </a:cubicBezTo>
                    <a:cubicBezTo>
                      <a:pt x="3790" y="643"/>
                      <a:pt x="3068" y="957"/>
                      <a:pt x="2491" y="1468"/>
                    </a:cubicBezTo>
                    <a:cubicBezTo>
                      <a:pt x="1916" y="1977"/>
                      <a:pt x="1522" y="2656"/>
                      <a:pt x="1205" y="3356"/>
                    </a:cubicBezTo>
                    <a:cubicBezTo>
                      <a:pt x="387" y="5172"/>
                      <a:pt x="0" y="7239"/>
                      <a:pt x="294" y="9219"/>
                    </a:cubicBezTo>
                    <a:cubicBezTo>
                      <a:pt x="373" y="9760"/>
                      <a:pt x="514" y="10315"/>
                      <a:pt x="867" y="10731"/>
                    </a:cubicBezTo>
                    <a:cubicBezTo>
                      <a:pt x="1402" y="11358"/>
                      <a:pt x="2285" y="11522"/>
                      <a:pt x="3091" y="11693"/>
                    </a:cubicBezTo>
                    <a:cubicBezTo>
                      <a:pt x="5867" y="12282"/>
                      <a:pt x="8507" y="13405"/>
                      <a:pt x="11030" y="14698"/>
                    </a:cubicBezTo>
                    <a:cubicBezTo>
                      <a:pt x="11707" y="15045"/>
                      <a:pt x="12393" y="15416"/>
                      <a:pt x="12915" y="15968"/>
                    </a:cubicBezTo>
                    <a:cubicBezTo>
                      <a:pt x="13439" y="16522"/>
                      <a:pt x="13785" y="17295"/>
                      <a:pt x="13647" y="18045"/>
                    </a:cubicBezTo>
                    <a:cubicBezTo>
                      <a:pt x="13640" y="18081"/>
                      <a:pt x="13685" y="18097"/>
                      <a:pt x="13769" y="18097"/>
                    </a:cubicBezTo>
                    <a:cubicBezTo>
                      <a:pt x="14291" y="18097"/>
                      <a:pt x="16306" y="17476"/>
                      <a:pt x="16548" y="17295"/>
                    </a:cubicBezTo>
                    <a:cubicBezTo>
                      <a:pt x="17332" y="16714"/>
                      <a:pt x="17829" y="15875"/>
                      <a:pt x="18123" y="14955"/>
                    </a:cubicBezTo>
                    <a:cubicBezTo>
                      <a:pt x="18663" y="13268"/>
                      <a:pt x="18546" y="11428"/>
                      <a:pt x="18489" y="9682"/>
                    </a:cubicBezTo>
                    <a:cubicBezTo>
                      <a:pt x="18434" y="7877"/>
                      <a:pt x="18433" y="5808"/>
                      <a:pt x="17586" y="4178"/>
                    </a:cubicBezTo>
                    <a:cubicBezTo>
                      <a:pt x="16118" y="1341"/>
                      <a:pt x="12860" y="245"/>
                      <a:pt x="9854" y="73"/>
                    </a:cubicBezTo>
                    <a:cubicBezTo>
                      <a:pt x="9201" y="36"/>
                      <a:pt x="8500" y="0"/>
                      <a:pt x="77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6"/>
              <p:cNvSpPr/>
              <p:nvPr/>
            </p:nvSpPr>
            <p:spPr>
              <a:xfrm>
                <a:off x="643293" y="6319746"/>
                <a:ext cx="183238" cy="95059"/>
              </a:xfrm>
              <a:custGeom>
                <a:rect b="b" l="l" r="r" t="t"/>
                <a:pathLst>
                  <a:path extrusionOk="0" h="2722" w="5247">
                    <a:moveTo>
                      <a:pt x="3852" y="0"/>
                    </a:moveTo>
                    <a:cubicBezTo>
                      <a:pt x="2286" y="0"/>
                      <a:pt x="1" y="1191"/>
                      <a:pt x="743" y="2240"/>
                    </a:cubicBezTo>
                    <a:cubicBezTo>
                      <a:pt x="886" y="2443"/>
                      <a:pt x="1136" y="2540"/>
                      <a:pt x="1378" y="2602"/>
                    </a:cubicBezTo>
                    <a:cubicBezTo>
                      <a:pt x="1688" y="2682"/>
                      <a:pt x="2009" y="2722"/>
                      <a:pt x="2330" y="2722"/>
                    </a:cubicBezTo>
                    <a:cubicBezTo>
                      <a:pt x="3068" y="2722"/>
                      <a:pt x="3807" y="2513"/>
                      <a:pt x="4429" y="2116"/>
                    </a:cubicBezTo>
                    <a:cubicBezTo>
                      <a:pt x="4804" y="1874"/>
                      <a:pt x="5162" y="1519"/>
                      <a:pt x="5193" y="1075"/>
                    </a:cubicBezTo>
                    <a:cubicBezTo>
                      <a:pt x="5247" y="302"/>
                      <a:pt x="4640" y="0"/>
                      <a:pt x="3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6"/>
              <p:cNvSpPr/>
              <p:nvPr/>
            </p:nvSpPr>
            <p:spPr>
              <a:xfrm>
                <a:off x="1030886" y="6319746"/>
                <a:ext cx="183203" cy="95059"/>
              </a:xfrm>
              <a:custGeom>
                <a:rect b="b" l="l" r="r" t="t"/>
                <a:pathLst>
                  <a:path extrusionOk="0" h="2722" w="5246">
                    <a:moveTo>
                      <a:pt x="1395" y="0"/>
                    </a:moveTo>
                    <a:cubicBezTo>
                      <a:pt x="607" y="0"/>
                      <a:pt x="1" y="302"/>
                      <a:pt x="54" y="1075"/>
                    </a:cubicBezTo>
                    <a:cubicBezTo>
                      <a:pt x="86" y="1519"/>
                      <a:pt x="442" y="1874"/>
                      <a:pt x="819" y="2116"/>
                    </a:cubicBezTo>
                    <a:cubicBezTo>
                      <a:pt x="1440" y="2513"/>
                      <a:pt x="2179" y="2722"/>
                      <a:pt x="2917" y="2722"/>
                    </a:cubicBezTo>
                    <a:cubicBezTo>
                      <a:pt x="3238" y="2722"/>
                      <a:pt x="3559" y="2682"/>
                      <a:pt x="3870" y="2602"/>
                    </a:cubicBezTo>
                    <a:cubicBezTo>
                      <a:pt x="4111" y="2540"/>
                      <a:pt x="4361" y="2443"/>
                      <a:pt x="4505" y="2240"/>
                    </a:cubicBezTo>
                    <a:cubicBezTo>
                      <a:pt x="5246" y="1191"/>
                      <a:pt x="2961" y="0"/>
                      <a:pt x="1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6"/>
              <p:cNvSpPr/>
              <p:nvPr/>
            </p:nvSpPr>
            <p:spPr>
              <a:xfrm>
                <a:off x="701716" y="6450562"/>
                <a:ext cx="117759" cy="105082"/>
              </a:xfrm>
              <a:custGeom>
                <a:rect b="b" l="l" r="r" t="t"/>
                <a:pathLst>
                  <a:path extrusionOk="0" h="3009" w="3372">
                    <a:moveTo>
                      <a:pt x="375" y="1"/>
                    </a:moveTo>
                    <a:cubicBezTo>
                      <a:pt x="316" y="1"/>
                      <a:pt x="260" y="33"/>
                      <a:pt x="243" y="109"/>
                    </a:cubicBezTo>
                    <a:cubicBezTo>
                      <a:pt x="0" y="1182"/>
                      <a:pt x="120" y="2678"/>
                      <a:pt x="1403" y="2978"/>
                    </a:cubicBezTo>
                    <a:cubicBezTo>
                      <a:pt x="1491" y="2998"/>
                      <a:pt x="1575" y="3008"/>
                      <a:pt x="1656" y="3008"/>
                    </a:cubicBezTo>
                    <a:cubicBezTo>
                      <a:pt x="2720" y="3008"/>
                      <a:pt x="3220" y="1343"/>
                      <a:pt x="3352" y="541"/>
                    </a:cubicBezTo>
                    <a:cubicBezTo>
                      <a:pt x="3371" y="427"/>
                      <a:pt x="3273" y="352"/>
                      <a:pt x="3185" y="352"/>
                    </a:cubicBezTo>
                    <a:cubicBezTo>
                      <a:pt x="3127" y="352"/>
                      <a:pt x="3074" y="384"/>
                      <a:pt x="3061" y="460"/>
                    </a:cubicBezTo>
                    <a:cubicBezTo>
                      <a:pt x="2930" y="1249"/>
                      <a:pt x="2681" y="2122"/>
                      <a:pt x="1978" y="2591"/>
                    </a:cubicBezTo>
                    <a:cubicBezTo>
                      <a:pt x="1845" y="2681"/>
                      <a:pt x="1712" y="2719"/>
                      <a:pt x="1583" y="2719"/>
                    </a:cubicBezTo>
                    <a:cubicBezTo>
                      <a:pt x="1098" y="2719"/>
                      <a:pt x="677" y="2170"/>
                      <a:pt x="533" y="1756"/>
                    </a:cubicBezTo>
                    <a:cubicBezTo>
                      <a:pt x="360" y="1263"/>
                      <a:pt x="421" y="685"/>
                      <a:pt x="533" y="188"/>
                    </a:cubicBezTo>
                    <a:cubicBezTo>
                      <a:pt x="559" y="75"/>
                      <a:pt x="464" y="1"/>
                      <a:pt x="3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6"/>
              <p:cNvSpPr/>
              <p:nvPr/>
            </p:nvSpPr>
            <p:spPr>
              <a:xfrm>
                <a:off x="988631" y="6464112"/>
                <a:ext cx="134207" cy="101729"/>
              </a:xfrm>
              <a:custGeom>
                <a:rect b="b" l="l" r="r" t="t"/>
                <a:pathLst>
                  <a:path extrusionOk="0" h="2913" w="3843">
                    <a:moveTo>
                      <a:pt x="3656" y="0"/>
                    </a:moveTo>
                    <a:cubicBezTo>
                      <a:pt x="3598" y="0"/>
                      <a:pt x="3546" y="33"/>
                      <a:pt x="3535" y="109"/>
                    </a:cubicBezTo>
                    <a:cubicBezTo>
                      <a:pt x="3405" y="1013"/>
                      <a:pt x="3045" y="1948"/>
                      <a:pt x="2230" y="2442"/>
                    </a:cubicBezTo>
                    <a:cubicBezTo>
                      <a:pt x="2052" y="2551"/>
                      <a:pt x="1874" y="2598"/>
                      <a:pt x="1701" y="2598"/>
                    </a:cubicBezTo>
                    <a:cubicBezTo>
                      <a:pt x="1282" y="2598"/>
                      <a:pt x="899" y="2319"/>
                      <a:pt x="654" y="1955"/>
                    </a:cubicBezTo>
                    <a:cubicBezTo>
                      <a:pt x="313" y="1450"/>
                      <a:pt x="386" y="757"/>
                      <a:pt x="484" y="191"/>
                    </a:cubicBezTo>
                    <a:cubicBezTo>
                      <a:pt x="506" y="79"/>
                      <a:pt x="409" y="5"/>
                      <a:pt x="322" y="5"/>
                    </a:cubicBezTo>
                    <a:cubicBezTo>
                      <a:pt x="263" y="5"/>
                      <a:pt x="208" y="38"/>
                      <a:pt x="194" y="115"/>
                    </a:cubicBezTo>
                    <a:cubicBezTo>
                      <a:pt x="1" y="1209"/>
                      <a:pt x="165" y="2582"/>
                      <a:pt x="1443" y="2876"/>
                    </a:cubicBezTo>
                    <a:cubicBezTo>
                      <a:pt x="1552" y="2900"/>
                      <a:pt x="1657" y="2912"/>
                      <a:pt x="1758" y="2912"/>
                    </a:cubicBezTo>
                    <a:cubicBezTo>
                      <a:pt x="2989" y="2912"/>
                      <a:pt x="3686" y="1174"/>
                      <a:pt x="3826" y="191"/>
                    </a:cubicBezTo>
                    <a:cubicBezTo>
                      <a:pt x="3843" y="76"/>
                      <a:pt x="3744" y="0"/>
                      <a:pt x="36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6"/>
              <p:cNvSpPr/>
              <p:nvPr/>
            </p:nvSpPr>
            <p:spPr>
              <a:xfrm>
                <a:off x="481274" y="6498334"/>
                <a:ext cx="717327" cy="509380"/>
              </a:xfrm>
              <a:custGeom>
                <a:rect b="b" l="l" r="r" t="t"/>
                <a:pathLst>
                  <a:path extrusionOk="0" h="14586" w="20396">
                    <a:moveTo>
                      <a:pt x="12034" y="1"/>
                    </a:moveTo>
                    <a:cubicBezTo>
                      <a:pt x="11596" y="1"/>
                      <a:pt x="11151" y="139"/>
                      <a:pt x="10791" y="392"/>
                    </a:cubicBezTo>
                    <a:cubicBezTo>
                      <a:pt x="10119" y="869"/>
                      <a:pt x="9735" y="1679"/>
                      <a:pt x="9648" y="2499"/>
                    </a:cubicBezTo>
                    <a:cubicBezTo>
                      <a:pt x="9270" y="2372"/>
                      <a:pt x="6776" y="2261"/>
                      <a:pt x="5214" y="2261"/>
                    </a:cubicBezTo>
                    <a:cubicBezTo>
                      <a:pt x="4468" y="2261"/>
                      <a:pt x="3934" y="2286"/>
                      <a:pt x="3944" y="2347"/>
                    </a:cubicBezTo>
                    <a:cubicBezTo>
                      <a:pt x="3864" y="1847"/>
                      <a:pt x="3686" y="1338"/>
                      <a:pt x="3309" y="998"/>
                    </a:cubicBezTo>
                    <a:cubicBezTo>
                      <a:pt x="3022" y="738"/>
                      <a:pt x="2674" y="627"/>
                      <a:pt x="2318" y="627"/>
                    </a:cubicBezTo>
                    <a:cubicBezTo>
                      <a:pt x="1783" y="627"/>
                      <a:pt x="1232" y="879"/>
                      <a:pt x="852" y="1255"/>
                    </a:cubicBezTo>
                    <a:cubicBezTo>
                      <a:pt x="97" y="2002"/>
                      <a:pt x="0" y="3255"/>
                      <a:pt x="663" y="4099"/>
                    </a:cubicBezTo>
                    <a:cubicBezTo>
                      <a:pt x="765" y="4230"/>
                      <a:pt x="890" y="4353"/>
                      <a:pt x="1051" y="4398"/>
                    </a:cubicBezTo>
                    <a:cubicBezTo>
                      <a:pt x="1006" y="4872"/>
                      <a:pt x="787" y="5268"/>
                      <a:pt x="710" y="5735"/>
                    </a:cubicBezTo>
                    <a:cubicBezTo>
                      <a:pt x="620" y="6272"/>
                      <a:pt x="547" y="6812"/>
                      <a:pt x="496" y="7353"/>
                    </a:cubicBezTo>
                    <a:cubicBezTo>
                      <a:pt x="406" y="8296"/>
                      <a:pt x="261" y="9146"/>
                      <a:pt x="544" y="10070"/>
                    </a:cubicBezTo>
                    <a:cubicBezTo>
                      <a:pt x="772" y="10815"/>
                      <a:pt x="1089" y="11541"/>
                      <a:pt x="1581" y="12146"/>
                    </a:cubicBezTo>
                    <a:cubicBezTo>
                      <a:pt x="2390" y="13140"/>
                      <a:pt x="3636" y="13496"/>
                      <a:pt x="4832" y="13800"/>
                    </a:cubicBezTo>
                    <a:cubicBezTo>
                      <a:pt x="6965" y="14341"/>
                      <a:pt x="9178" y="14573"/>
                      <a:pt x="11374" y="14585"/>
                    </a:cubicBezTo>
                    <a:cubicBezTo>
                      <a:pt x="11390" y="14585"/>
                      <a:pt x="11407" y="14585"/>
                      <a:pt x="11423" y="14585"/>
                    </a:cubicBezTo>
                    <a:cubicBezTo>
                      <a:pt x="12368" y="14585"/>
                      <a:pt x="13290" y="14437"/>
                      <a:pt x="14222" y="14437"/>
                    </a:cubicBezTo>
                    <a:cubicBezTo>
                      <a:pt x="14253" y="14437"/>
                      <a:pt x="14285" y="14437"/>
                      <a:pt x="14317" y="14437"/>
                    </a:cubicBezTo>
                    <a:cubicBezTo>
                      <a:pt x="14394" y="14438"/>
                      <a:pt x="14472" y="14439"/>
                      <a:pt x="14551" y="14439"/>
                    </a:cubicBezTo>
                    <a:cubicBezTo>
                      <a:pt x="15935" y="14439"/>
                      <a:pt x="17524" y="14298"/>
                      <a:pt x="18684" y="13515"/>
                    </a:cubicBezTo>
                    <a:cubicBezTo>
                      <a:pt x="19524" y="12948"/>
                      <a:pt x="19901" y="11918"/>
                      <a:pt x="20081" y="10979"/>
                    </a:cubicBezTo>
                    <a:cubicBezTo>
                      <a:pt x="20395" y="9331"/>
                      <a:pt x="20251" y="7516"/>
                      <a:pt x="19622" y="5957"/>
                    </a:cubicBezTo>
                    <a:cubicBezTo>
                      <a:pt x="19186" y="4872"/>
                      <a:pt x="18489" y="3911"/>
                      <a:pt x="17452" y="3326"/>
                    </a:cubicBezTo>
                    <a:cubicBezTo>
                      <a:pt x="17013" y="3079"/>
                      <a:pt x="16518" y="2884"/>
                      <a:pt x="16061" y="2670"/>
                    </a:cubicBezTo>
                    <a:cubicBezTo>
                      <a:pt x="15889" y="2592"/>
                      <a:pt x="14387" y="2362"/>
                      <a:pt x="14183" y="2362"/>
                    </a:cubicBezTo>
                    <a:cubicBezTo>
                      <a:pt x="14167" y="2362"/>
                      <a:pt x="14159" y="2364"/>
                      <a:pt x="14160" y="2366"/>
                    </a:cubicBezTo>
                    <a:cubicBezTo>
                      <a:pt x="13973" y="1608"/>
                      <a:pt x="13736" y="794"/>
                      <a:pt x="13106" y="333"/>
                    </a:cubicBezTo>
                    <a:cubicBezTo>
                      <a:pt x="12795" y="106"/>
                      <a:pt x="12418" y="1"/>
                      <a:pt x="120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6"/>
              <p:cNvSpPr/>
              <p:nvPr/>
            </p:nvSpPr>
            <p:spPr>
              <a:xfrm>
                <a:off x="534547" y="6555257"/>
                <a:ext cx="52104" cy="49939"/>
              </a:xfrm>
              <a:custGeom>
                <a:rect b="b" l="l" r="r" t="t"/>
                <a:pathLst>
                  <a:path extrusionOk="0" h="1430" w="1492">
                    <a:moveTo>
                      <a:pt x="752" y="1"/>
                    </a:moveTo>
                    <a:cubicBezTo>
                      <a:pt x="388" y="1"/>
                      <a:pt x="51" y="320"/>
                      <a:pt x="8" y="725"/>
                    </a:cubicBezTo>
                    <a:cubicBezTo>
                      <a:pt x="1" y="794"/>
                      <a:pt x="12" y="863"/>
                      <a:pt x="34" y="931"/>
                    </a:cubicBezTo>
                    <a:cubicBezTo>
                      <a:pt x="124" y="1214"/>
                      <a:pt x="407" y="1425"/>
                      <a:pt x="704" y="1429"/>
                    </a:cubicBezTo>
                    <a:cubicBezTo>
                      <a:pt x="708" y="1429"/>
                      <a:pt x="712" y="1430"/>
                      <a:pt x="716" y="1430"/>
                    </a:cubicBezTo>
                    <a:cubicBezTo>
                      <a:pt x="1008" y="1430"/>
                      <a:pt x="1292" y="1232"/>
                      <a:pt x="1392" y="957"/>
                    </a:cubicBezTo>
                    <a:cubicBezTo>
                      <a:pt x="1492" y="677"/>
                      <a:pt x="1398" y="337"/>
                      <a:pt x="1165" y="152"/>
                    </a:cubicBezTo>
                    <a:cubicBezTo>
                      <a:pt x="1033" y="47"/>
                      <a:pt x="891" y="1"/>
                      <a:pt x="7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6"/>
              <p:cNvSpPr/>
              <p:nvPr/>
            </p:nvSpPr>
            <p:spPr>
              <a:xfrm>
                <a:off x="878384" y="6538949"/>
                <a:ext cx="52000" cy="49939"/>
              </a:xfrm>
              <a:custGeom>
                <a:rect b="b" l="l" r="r" t="t"/>
                <a:pathLst>
                  <a:path extrusionOk="0" h="1430" w="1489">
                    <a:moveTo>
                      <a:pt x="750" y="1"/>
                    </a:moveTo>
                    <a:cubicBezTo>
                      <a:pt x="386" y="1"/>
                      <a:pt x="50" y="321"/>
                      <a:pt x="8" y="726"/>
                    </a:cubicBezTo>
                    <a:cubicBezTo>
                      <a:pt x="1" y="795"/>
                      <a:pt x="10" y="864"/>
                      <a:pt x="32" y="930"/>
                    </a:cubicBezTo>
                    <a:cubicBezTo>
                      <a:pt x="122" y="1213"/>
                      <a:pt x="405" y="1424"/>
                      <a:pt x="702" y="1430"/>
                    </a:cubicBezTo>
                    <a:cubicBezTo>
                      <a:pt x="705" y="1430"/>
                      <a:pt x="708" y="1430"/>
                      <a:pt x="711" y="1430"/>
                    </a:cubicBezTo>
                    <a:cubicBezTo>
                      <a:pt x="1005" y="1430"/>
                      <a:pt x="1290" y="1234"/>
                      <a:pt x="1391" y="956"/>
                    </a:cubicBezTo>
                    <a:cubicBezTo>
                      <a:pt x="1489" y="677"/>
                      <a:pt x="1395" y="336"/>
                      <a:pt x="1163" y="153"/>
                    </a:cubicBezTo>
                    <a:cubicBezTo>
                      <a:pt x="1031" y="47"/>
                      <a:pt x="889" y="1"/>
                      <a:pt x="7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6"/>
              <p:cNvSpPr/>
              <p:nvPr/>
            </p:nvSpPr>
            <p:spPr>
              <a:xfrm>
                <a:off x="898045" y="6726267"/>
                <a:ext cx="152053" cy="79204"/>
              </a:xfrm>
              <a:custGeom>
                <a:rect b="b" l="l" r="r" t="t"/>
                <a:pathLst>
                  <a:path extrusionOk="0" h="2268" w="4354">
                    <a:moveTo>
                      <a:pt x="4326" y="0"/>
                    </a:moveTo>
                    <a:cubicBezTo>
                      <a:pt x="4326" y="0"/>
                      <a:pt x="4326" y="0"/>
                      <a:pt x="4326" y="0"/>
                    </a:cubicBezTo>
                    <a:cubicBezTo>
                      <a:pt x="2889" y="177"/>
                      <a:pt x="1453" y="381"/>
                      <a:pt x="1" y="412"/>
                    </a:cubicBezTo>
                    <a:cubicBezTo>
                      <a:pt x="117" y="954"/>
                      <a:pt x="401" y="1465"/>
                      <a:pt x="832" y="1814"/>
                    </a:cubicBezTo>
                    <a:cubicBezTo>
                      <a:pt x="1182" y="2099"/>
                      <a:pt x="1631" y="2267"/>
                      <a:pt x="2081" y="2267"/>
                    </a:cubicBezTo>
                    <a:cubicBezTo>
                      <a:pt x="2183" y="2267"/>
                      <a:pt x="2284" y="2259"/>
                      <a:pt x="2385" y="2241"/>
                    </a:cubicBezTo>
                    <a:cubicBezTo>
                      <a:pt x="2900" y="2150"/>
                      <a:pt x="3358" y="1825"/>
                      <a:pt x="3676" y="1408"/>
                    </a:cubicBezTo>
                    <a:cubicBezTo>
                      <a:pt x="3829" y="1204"/>
                      <a:pt x="3970" y="973"/>
                      <a:pt x="4106" y="761"/>
                    </a:cubicBezTo>
                    <a:cubicBezTo>
                      <a:pt x="4151" y="688"/>
                      <a:pt x="4354" y="0"/>
                      <a:pt x="43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6"/>
              <p:cNvSpPr/>
              <p:nvPr/>
            </p:nvSpPr>
            <p:spPr>
              <a:xfrm>
                <a:off x="924271" y="6766741"/>
                <a:ext cx="101205" cy="38659"/>
              </a:xfrm>
              <a:custGeom>
                <a:rect b="b" l="l" r="r" t="t"/>
                <a:pathLst>
                  <a:path extrusionOk="0" h="1107" w="2898">
                    <a:moveTo>
                      <a:pt x="1686" y="0"/>
                    </a:moveTo>
                    <a:cubicBezTo>
                      <a:pt x="1514" y="0"/>
                      <a:pt x="1343" y="17"/>
                      <a:pt x="1174" y="51"/>
                    </a:cubicBezTo>
                    <a:cubicBezTo>
                      <a:pt x="748" y="136"/>
                      <a:pt x="350" y="322"/>
                      <a:pt x="1" y="582"/>
                    </a:cubicBezTo>
                    <a:cubicBezTo>
                      <a:pt x="27" y="605"/>
                      <a:pt x="53" y="630"/>
                      <a:pt x="81" y="652"/>
                    </a:cubicBezTo>
                    <a:cubicBezTo>
                      <a:pt x="431" y="938"/>
                      <a:pt x="880" y="1107"/>
                      <a:pt x="1330" y="1107"/>
                    </a:cubicBezTo>
                    <a:cubicBezTo>
                      <a:pt x="1432" y="1107"/>
                      <a:pt x="1533" y="1098"/>
                      <a:pt x="1634" y="1080"/>
                    </a:cubicBezTo>
                    <a:cubicBezTo>
                      <a:pt x="2135" y="992"/>
                      <a:pt x="2581" y="681"/>
                      <a:pt x="2897" y="280"/>
                    </a:cubicBezTo>
                    <a:cubicBezTo>
                      <a:pt x="2522" y="98"/>
                      <a:pt x="2104" y="0"/>
                      <a:pt x="16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6"/>
              <p:cNvSpPr/>
              <p:nvPr/>
            </p:nvSpPr>
            <p:spPr>
              <a:xfrm>
                <a:off x="650975" y="6908034"/>
                <a:ext cx="219802" cy="262687"/>
              </a:xfrm>
              <a:custGeom>
                <a:rect b="b" l="l" r="r" t="t"/>
                <a:pathLst>
                  <a:path extrusionOk="0" h="7522" w="6294">
                    <a:moveTo>
                      <a:pt x="1590" y="1"/>
                    </a:moveTo>
                    <a:cubicBezTo>
                      <a:pt x="1405" y="1"/>
                      <a:pt x="1223" y="26"/>
                      <a:pt x="1050" y="94"/>
                    </a:cubicBezTo>
                    <a:cubicBezTo>
                      <a:pt x="636" y="256"/>
                      <a:pt x="343" y="644"/>
                      <a:pt x="195" y="1064"/>
                    </a:cubicBezTo>
                    <a:cubicBezTo>
                      <a:pt x="48" y="1484"/>
                      <a:pt x="27" y="1935"/>
                      <a:pt x="19" y="2378"/>
                    </a:cubicBezTo>
                    <a:cubicBezTo>
                      <a:pt x="1" y="3251"/>
                      <a:pt x="28" y="4122"/>
                      <a:pt x="99" y="4990"/>
                    </a:cubicBezTo>
                    <a:cubicBezTo>
                      <a:pt x="144" y="5537"/>
                      <a:pt x="213" y="6104"/>
                      <a:pt x="503" y="6568"/>
                    </a:cubicBezTo>
                    <a:cubicBezTo>
                      <a:pt x="894" y="7192"/>
                      <a:pt x="1643" y="7521"/>
                      <a:pt x="2384" y="7521"/>
                    </a:cubicBezTo>
                    <a:cubicBezTo>
                      <a:pt x="2519" y="7521"/>
                      <a:pt x="2652" y="7511"/>
                      <a:pt x="2784" y="7489"/>
                    </a:cubicBezTo>
                    <a:cubicBezTo>
                      <a:pt x="3643" y="7345"/>
                      <a:pt x="4391" y="6801"/>
                      <a:pt x="4950" y="6136"/>
                    </a:cubicBezTo>
                    <a:cubicBezTo>
                      <a:pt x="5509" y="5469"/>
                      <a:pt x="5904" y="4684"/>
                      <a:pt x="6293" y="3906"/>
                    </a:cubicBezTo>
                    <a:lnTo>
                      <a:pt x="5590" y="2313"/>
                    </a:lnTo>
                    <a:cubicBezTo>
                      <a:pt x="4790" y="1146"/>
                      <a:pt x="3511" y="314"/>
                      <a:pt x="2119" y="56"/>
                    </a:cubicBezTo>
                    <a:cubicBezTo>
                      <a:pt x="1945" y="24"/>
                      <a:pt x="1767" y="1"/>
                      <a:pt x="15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6"/>
              <p:cNvSpPr/>
              <p:nvPr/>
            </p:nvSpPr>
            <p:spPr>
              <a:xfrm>
                <a:off x="757695" y="6984197"/>
                <a:ext cx="84303" cy="33072"/>
              </a:xfrm>
              <a:custGeom>
                <a:rect b="b" l="l" r="r" t="t"/>
                <a:pathLst>
                  <a:path extrusionOk="0" h="947" w="2414">
                    <a:moveTo>
                      <a:pt x="151" y="0"/>
                    </a:moveTo>
                    <a:cubicBezTo>
                      <a:pt x="41" y="0"/>
                      <a:pt x="1" y="171"/>
                      <a:pt x="119" y="197"/>
                    </a:cubicBezTo>
                    <a:cubicBezTo>
                      <a:pt x="849" y="353"/>
                      <a:pt x="1545" y="596"/>
                      <a:pt x="2211" y="934"/>
                    </a:cubicBezTo>
                    <a:cubicBezTo>
                      <a:pt x="2228" y="943"/>
                      <a:pt x="2244" y="947"/>
                      <a:pt x="2259" y="947"/>
                    </a:cubicBezTo>
                    <a:cubicBezTo>
                      <a:pt x="2352" y="947"/>
                      <a:pt x="2413" y="810"/>
                      <a:pt x="2314" y="761"/>
                    </a:cubicBezTo>
                    <a:cubicBezTo>
                      <a:pt x="1632" y="415"/>
                      <a:pt x="921" y="161"/>
                      <a:pt x="174" y="3"/>
                    </a:cubicBezTo>
                    <a:cubicBezTo>
                      <a:pt x="166" y="1"/>
                      <a:pt x="158" y="0"/>
                      <a:pt x="151"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6"/>
              <p:cNvSpPr/>
              <p:nvPr/>
            </p:nvSpPr>
            <p:spPr>
              <a:xfrm>
                <a:off x="768975" y="7030818"/>
                <a:ext cx="80427" cy="15925"/>
              </a:xfrm>
              <a:custGeom>
                <a:rect b="b" l="l" r="r" t="t"/>
                <a:pathLst>
                  <a:path extrusionOk="0" h="456" w="2303">
                    <a:moveTo>
                      <a:pt x="2144" y="0"/>
                    </a:moveTo>
                    <a:cubicBezTo>
                      <a:pt x="2138" y="0"/>
                      <a:pt x="2133" y="0"/>
                      <a:pt x="2127" y="1"/>
                    </a:cubicBezTo>
                    <a:cubicBezTo>
                      <a:pt x="1465" y="107"/>
                      <a:pt x="798" y="190"/>
                      <a:pt x="128" y="252"/>
                    </a:cubicBezTo>
                    <a:cubicBezTo>
                      <a:pt x="5" y="266"/>
                      <a:pt x="0" y="456"/>
                      <a:pt x="117" y="456"/>
                    </a:cubicBezTo>
                    <a:cubicBezTo>
                      <a:pt x="121" y="456"/>
                      <a:pt x="124" y="456"/>
                      <a:pt x="128" y="455"/>
                    </a:cubicBezTo>
                    <a:cubicBezTo>
                      <a:pt x="816" y="392"/>
                      <a:pt x="1499" y="305"/>
                      <a:pt x="2181" y="197"/>
                    </a:cubicBezTo>
                    <a:cubicBezTo>
                      <a:pt x="2302" y="177"/>
                      <a:pt x="2259" y="0"/>
                      <a:pt x="2144"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6"/>
              <p:cNvSpPr/>
              <p:nvPr/>
            </p:nvSpPr>
            <p:spPr>
              <a:xfrm>
                <a:off x="779451" y="7040631"/>
                <a:ext cx="76690" cy="60660"/>
              </a:xfrm>
              <a:custGeom>
                <a:rect b="b" l="l" r="r" t="t"/>
                <a:pathLst>
                  <a:path extrusionOk="0" h="1737" w="2196">
                    <a:moveTo>
                      <a:pt x="2048" y="1"/>
                    </a:moveTo>
                    <a:cubicBezTo>
                      <a:pt x="2025" y="1"/>
                      <a:pt x="2002" y="9"/>
                      <a:pt x="1980" y="29"/>
                    </a:cubicBezTo>
                    <a:cubicBezTo>
                      <a:pt x="1399" y="595"/>
                      <a:pt x="770" y="1101"/>
                      <a:pt x="89" y="1545"/>
                    </a:cubicBezTo>
                    <a:cubicBezTo>
                      <a:pt x="0" y="1605"/>
                      <a:pt x="56" y="1736"/>
                      <a:pt x="140" y="1736"/>
                    </a:cubicBezTo>
                    <a:cubicBezTo>
                      <a:pt x="157" y="1736"/>
                      <a:pt x="175" y="1731"/>
                      <a:pt x="193" y="1719"/>
                    </a:cubicBezTo>
                    <a:cubicBezTo>
                      <a:pt x="887" y="1265"/>
                      <a:pt x="1530" y="751"/>
                      <a:pt x="2124" y="173"/>
                    </a:cubicBezTo>
                    <a:cubicBezTo>
                      <a:pt x="2196" y="102"/>
                      <a:pt x="2126" y="1"/>
                      <a:pt x="2048"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6"/>
              <p:cNvSpPr/>
              <p:nvPr/>
            </p:nvSpPr>
            <p:spPr>
              <a:xfrm>
                <a:off x="878454" y="6908034"/>
                <a:ext cx="219697" cy="262687"/>
              </a:xfrm>
              <a:custGeom>
                <a:rect b="b" l="l" r="r" t="t"/>
                <a:pathLst>
                  <a:path extrusionOk="0" h="7522" w="6291">
                    <a:moveTo>
                      <a:pt x="4702" y="1"/>
                    </a:moveTo>
                    <a:cubicBezTo>
                      <a:pt x="4526" y="1"/>
                      <a:pt x="4348" y="24"/>
                      <a:pt x="4175" y="56"/>
                    </a:cubicBezTo>
                    <a:cubicBezTo>
                      <a:pt x="2782" y="314"/>
                      <a:pt x="1503" y="1146"/>
                      <a:pt x="703" y="2313"/>
                    </a:cubicBezTo>
                    <a:lnTo>
                      <a:pt x="0" y="3906"/>
                    </a:lnTo>
                    <a:cubicBezTo>
                      <a:pt x="388" y="4684"/>
                      <a:pt x="783" y="5469"/>
                      <a:pt x="1342" y="6136"/>
                    </a:cubicBezTo>
                    <a:cubicBezTo>
                      <a:pt x="1901" y="6801"/>
                      <a:pt x="2651" y="7345"/>
                      <a:pt x="3508" y="7489"/>
                    </a:cubicBezTo>
                    <a:cubicBezTo>
                      <a:pt x="3639" y="7511"/>
                      <a:pt x="3773" y="7521"/>
                      <a:pt x="3908" y="7521"/>
                    </a:cubicBezTo>
                    <a:cubicBezTo>
                      <a:pt x="4649" y="7521"/>
                      <a:pt x="5399" y="7192"/>
                      <a:pt x="5790" y="6568"/>
                    </a:cubicBezTo>
                    <a:cubicBezTo>
                      <a:pt x="6080" y="6104"/>
                      <a:pt x="6149" y="5537"/>
                      <a:pt x="6193" y="4990"/>
                    </a:cubicBezTo>
                    <a:cubicBezTo>
                      <a:pt x="6263" y="4122"/>
                      <a:pt x="6291" y="3251"/>
                      <a:pt x="6274" y="2378"/>
                    </a:cubicBezTo>
                    <a:cubicBezTo>
                      <a:pt x="6266" y="1935"/>
                      <a:pt x="6245" y="1484"/>
                      <a:pt x="6096" y="1064"/>
                    </a:cubicBezTo>
                    <a:cubicBezTo>
                      <a:pt x="5950" y="644"/>
                      <a:pt x="5656" y="256"/>
                      <a:pt x="5242" y="94"/>
                    </a:cubicBezTo>
                    <a:cubicBezTo>
                      <a:pt x="5070" y="26"/>
                      <a:pt x="4887" y="1"/>
                      <a:pt x="47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6"/>
              <p:cNvSpPr/>
              <p:nvPr/>
            </p:nvSpPr>
            <p:spPr>
              <a:xfrm>
                <a:off x="889175" y="6987096"/>
                <a:ext cx="84268" cy="33072"/>
              </a:xfrm>
              <a:custGeom>
                <a:rect b="b" l="l" r="r" t="t"/>
                <a:pathLst>
                  <a:path extrusionOk="0" h="947" w="2413">
                    <a:moveTo>
                      <a:pt x="2263" y="0"/>
                    </a:moveTo>
                    <a:cubicBezTo>
                      <a:pt x="2256" y="0"/>
                      <a:pt x="2248" y="1"/>
                      <a:pt x="2240" y="2"/>
                    </a:cubicBezTo>
                    <a:cubicBezTo>
                      <a:pt x="1493" y="161"/>
                      <a:pt x="779" y="415"/>
                      <a:pt x="100" y="760"/>
                    </a:cubicBezTo>
                    <a:cubicBezTo>
                      <a:pt x="1" y="810"/>
                      <a:pt x="62" y="946"/>
                      <a:pt x="155" y="946"/>
                    </a:cubicBezTo>
                    <a:cubicBezTo>
                      <a:pt x="170" y="946"/>
                      <a:pt x="186" y="943"/>
                      <a:pt x="202" y="934"/>
                    </a:cubicBezTo>
                    <a:cubicBezTo>
                      <a:pt x="868" y="596"/>
                      <a:pt x="1564" y="353"/>
                      <a:pt x="2295" y="197"/>
                    </a:cubicBezTo>
                    <a:cubicBezTo>
                      <a:pt x="2413" y="171"/>
                      <a:pt x="2373" y="0"/>
                      <a:pt x="2263"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6"/>
              <p:cNvSpPr/>
              <p:nvPr/>
            </p:nvSpPr>
            <p:spPr>
              <a:xfrm>
                <a:off x="899826" y="7030887"/>
                <a:ext cx="80427" cy="15925"/>
              </a:xfrm>
              <a:custGeom>
                <a:rect b="b" l="l" r="r" t="t"/>
                <a:pathLst>
                  <a:path extrusionOk="0" h="456" w="2303">
                    <a:moveTo>
                      <a:pt x="156" y="0"/>
                    </a:moveTo>
                    <a:cubicBezTo>
                      <a:pt x="42" y="0"/>
                      <a:pt x="0" y="177"/>
                      <a:pt x="121" y="197"/>
                    </a:cubicBezTo>
                    <a:cubicBezTo>
                      <a:pt x="803" y="303"/>
                      <a:pt x="1486" y="390"/>
                      <a:pt x="2172" y="455"/>
                    </a:cubicBezTo>
                    <a:cubicBezTo>
                      <a:pt x="2176" y="455"/>
                      <a:pt x="2179" y="455"/>
                      <a:pt x="2183" y="455"/>
                    </a:cubicBezTo>
                    <a:cubicBezTo>
                      <a:pt x="2302" y="455"/>
                      <a:pt x="2297" y="264"/>
                      <a:pt x="2172" y="252"/>
                    </a:cubicBezTo>
                    <a:cubicBezTo>
                      <a:pt x="1506" y="190"/>
                      <a:pt x="839" y="105"/>
                      <a:pt x="175" y="2"/>
                    </a:cubicBezTo>
                    <a:cubicBezTo>
                      <a:pt x="168" y="1"/>
                      <a:pt x="162" y="0"/>
                      <a:pt x="156"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6"/>
              <p:cNvSpPr/>
              <p:nvPr/>
            </p:nvSpPr>
            <p:spPr>
              <a:xfrm>
                <a:off x="892946" y="7040665"/>
                <a:ext cx="76795" cy="60625"/>
              </a:xfrm>
              <a:custGeom>
                <a:rect b="b" l="l" r="r" t="t"/>
                <a:pathLst>
                  <a:path extrusionOk="0" h="1736" w="2199">
                    <a:moveTo>
                      <a:pt x="149" y="1"/>
                    </a:moveTo>
                    <a:cubicBezTo>
                      <a:pt x="71" y="1"/>
                      <a:pt x="1" y="103"/>
                      <a:pt x="74" y="173"/>
                    </a:cubicBezTo>
                    <a:cubicBezTo>
                      <a:pt x="667" y="752"/>
                      <a:pt x="1311" y="1268"/>
                      <a:pt x="2004" y="1720"/>
                    </a:cubicBezTo>
                    <a:cubicBezTo>
                      <a:pt x="2022" y="1731"/>
                      <a:pt x="2039" y="1736"/>
                      <a:pt x="2056" y="1736"/>
                    </a:cubicBezTo>
                    <a:cubicBezTo>
                      <a:pt x="2142" y="1736"/>
                      <a:pt x="2198" y="1605"/>
                      <a:pt x="2107" y="1546"/>
                    </a:cubicBezTo>
                    <a:cubicBezTo>
                      <a:pt x="1428" y="1102"/>
                      <a:pt x="798" y="596"/>
                      <a:pt x="216" y="30"/>
                    </a:cubicBezTo>
                    <a:cubicBezTo>
                      <a:pt x="195" y="9"/>
                      <a:pt x="172" y="1"/>
                      <a:pt x="149"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6"/>
              <p:cNvSpPr/>
              <p:nvPr/>
            </p:nvSpPr>
            <p:spPr>
              <a:xfrm>
                <a:off x="822998" y="6981404"/>
                <a:ext cx="86084" cy="113009"/>
              </a:xfrm>
              <a:custGeom>
                <a:rect b="b" l="l" r="r" t="t"/>
                <a:pathLst>
                  <a:path extrusionOk="0" h="3236" w="2465">
                    <a:moveTo>
                      <a:pt x="1493" y="1"/>
                    </a:moveTo>
                    <a:cubicBezTo>
                      <a:pt x="1357" y="1"/>
                      <a:pt x="1218" y="19"/>
                      <a:pt x="1097" y="33"/>
                    </a:cubicBezTo>
                    <a:cubicBezTo>
                      <a:pt x="789" y="67"/>
                      <a:pt x="479" y="207"/>
                      <a:pt x="307" y="464"/>
                    </a:cubicBezTo>
                    <a:cubicBezTo>
                      <a:pt x="0" y="923"/>
                      <a:pt x="61" y="1691"/>
                      <a:pt x="125" y="2210"/>
                    </a:cubicBezTo>
                    <a:cubicBezTo>
                      <a:pt x="159" y="2497"/>
                      <a:pt x="231" y="2801"/>
                      <a:pt x="442" y="2997"/>
                    </a:cubicBezTo>
                    <a:cubicBezTo>
                      <a:pt x="634" y="3179"/>
                      <a:pt x="907" y="3236"/>
                      <a:pt x="1175" y="3236"/>
                    </a:cubicBezTo>
                    <a:cubicBezTo>
                      <a:pt x="1237" y="3236"/>
                      <a:pt x="1299" y="3233"/>
                      <a:pt x="1359" y="3227"/>
                    </a:cubicBezTo>
                    <a:cubicBezTo>
                      <a:pt x="1595" y="3205"/>
                      <a:pt x="1836" y="3154"/>
                      <a:pt x="2046" y="3037"/>
                    </a:cubicBezTo>
                    <a:cubicBezTo>
                      <a:pt x="2320" y="2885"/>
                      <a:pt x="2340" y="2699"/>
                      <a:pt x="2385" y="2416"/>
                    </a:cubicBezTo>
                    <a:cubicBezTo>
                      <a:pt x="2436" y="2106"/>
                      <a:pt x="2459" y="1794"/>
                      <a:pt x="2458" y="1482"/>
                    </a:cubicBezTo>
                    <a:cubicBezTo>
                      <a:pt x="2456" y="1132"/>
                      <a:pt x="2465" y="737"/>
                      <a:pt x="2266" y="433"/>
                    </a:cubicBezTo>
                    <a:cubicBezTo>
                      <a:pt x="2180" y="301"/>
                      <a:pt x="2060" y="186"/>
                      <a:pt x="1912" y="96"/>
                    </a:cubicBezTo>
                    <a:cubicBezTo>
                      <a:pt x="1790" y="23"/>
                      <a:pt x="1643"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6" name="Google Shape;2866;p46"/>
            <p:cNvGrpSpPr/>
            <p:nvPr/>
          </p:nvGrpSpPr>
          <p:grpSpPr>
            <a:xfrm>
              <a:off x="8209334" y="4833304"/>
              <a:ext cx="1729799" cy="1595124"/>
              <a:chOff x="8755088" y="5242994"/>
              <a:chExt cx="930600" cy="858193"/>
            </a:xfrm>
          </p:grpSpPr>
          <p:cxnSp>
            <p:nvCxnSpPr>
              <p:cNvPr id="2867" name="Google Shape;2867;p46"/>
              <p:cNvCxnSpPr/>
              <p:nvPr/>
            </p:nvCxnSpPr>
            <p:spPr>
              <a:xfrm>
                <a:off x="8755088" y="5242994"/>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2868" name="Google Shape;2868;p46"/>
              <p:cNvCxnSpPr/>
              <p:nvPr/>
            </p:nvCxnSpPr>
            <p:spPr>
              <a:xfrm>
                <a:off x="8755088" y="5350268"/>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2869" name="Google Shape;2869;p46"/>
              <p:cNvCxnSpPr/>
              <p:nvPr/>
            </p:nvCxnSpPr>
            <p:spPr>
              <a:xfrm>
                <a:off x="8755088" y="5457543"/>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2870" name="Google Shape;2870;p46"/>
              <p:cNvCxnSpPr/>
              <p:nvPr/>
            </p:nvCxnSpPr>
            <p:spPr>
              <a:xfrm>
                <a:off x="8755088" y="5564817"/>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2871" name="Google Shape;2871;p46"/>
              <p:cNvCxnSpPr/>
              <p:nvPr/>
            </p:nvCxnSpPr>
            <p:spPr>
              <a:xfrm>
                <a:off x="8755088" y="5672091"/>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2872" name="Google Shape;2872;p46"/>
              <p:cNvCxnSpPr/>
              <p:nvPr/>
            </p:nvCxnSpPr>
            <p:spPr>
              <a:xfrm>
                <a:off x="8755088" y="5779365"/>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2873" name="Google Shape;2873;p46"/>
              <p:cNvCxnSpPr/>
              <p:nvPr/>
            </p:nvCxnSpPr>
            <p:spPr>
              <a:xfrm>
                <a:off x="8755088" y="5886639"/>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2874" name="Google Shape;2874;p46"/>
              <p:cNvCxnSpPr/>
              <p:nvPr/>
            </p:nvCxnSpPr>
            <p:spPr>
              <a:xfrm>
                <a:off x="8755088" y="5993913"/>
                <a:ext cx="930600" cy="0"/>
              </a:xfrm>
              <a:prstGeom prst="straightConnector1">
                <a:avLst/>
              </a:prstGeom>
              <a:noFill/>
              <a:ln cap="rnd" cmpd="sng" w="9525">
                <a:solidFill>
                  <a:schemeClr val="accent2"/>
                </a:solidFill>
                <a:prstDash val="lgDash"/>
                <a:round/>
                <a:headEnd len="med" w="med" type="none"/>
                <a:tailEnd len="med" w="med" type="none"/>
              </a:ln>
            </p:spPr>
          </p:cxnSp>
          <p:cxnSp>
            <p:nvCxnSpPr>
              <p:cNvPr id="2875" name="Google Shape;2875;p46"/>
              <p:cNvCxnSpPr/>
              <p:nvPr/>
            </p:nvCxnSpPr>
            <p:spPr>
              <a:xfrm>
                <a:off x="8755088" y="6101188"/>
                <a:ext cx="930600" cy="0"/>
              </a:xfrm>
              <a:prstGeom prst="straightConnector1">
                <a:avLst/>
              </a:prstGeom>
              <a:noFill/>
              <a:ln cap="rnd" cmpd="sng" w="9525">
                <a:solidFill>
                  <a:schemeClr val="accent2"/>
                </a:solidFill>
                <a:prstDash val="lgDash"/>
                <a:round/>
                <a:headEnd len="med" w="med" type="none"/>
                <a:tailEnd len="med" w="med" type="none"/>
              </a:ln>
            </p:spPr>
          </p:cxnSp>
        </p:grpSp>
      </p:grpSp>
      <p:grpSp>
        <p:nvGrpSpPr>
          <p:cNvPr id="2876" name="Google Shape;2876;p46"/>
          <p:cNvGrpSpPr/>
          <p:nvPr/>
        </p:nvGrpSpPr>
        <p:grpSpPr>
          <a:xfrm flipH="1">
            <a:off x="512044" y="1869360"/>
            <a:ext cx="2087663" cy="5007115"/>
            <a:chOff x="512044" y="1869360"/>
            <a:chExt cx="2087663" cy="5007115"/>
          </a:xfrm>
        </p:grpSpPr>
        <p:sp>
          <p:nvSpPr>
            <p:cNvPr id="2877" name="Google Shape;2877;p46"/>
            <p:cNvSpPr/>
            <p:nvPr/>
          </p:nvSpPr>
          <p:spPr>
            <a:xfrm>
              <a:off x="526800" y="3238375"/>
              <a:ext cx="2066100" cy="3638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8" name="Google Shape;2878;p46"/>
            <p:cNvGrpSpPr/>
            <p:nvPr/>
          </p:nvGrpSpPr>
          <p:grpSpPr>
            <a:xfrm>
              <a:off x="512044" y="1869360"/>
              <a:ext cx="2087663" cy="1683176"/>
              <a:chOff x="1687828" y="3893577"/>
              <a:chExt cx="777934" cy="627208"/>
            </a:xfrm>
          </p:grpSpPr>
          <p:sp>
            <p:nvSpPr>
              <p:cNvPr id="2879" name="Google Shape;2879;p46"/>
              <p:cNvSpPr/>
              <p:nvPr/>
            </p:nvSpPr>
            <p:spPr>
              <a:xfrm>
                <a:off x="1687828" y="3893577"/>
                <a:ext cx="777934" cy="627208"/>
              </a:xfrm>
              <a:custGeom>
                <a:rect b="b" l="l" r="r" t="t"/>
                <a:pathLst>
                  <a:path extrusionOk="0" h="17960" w="22276">
                    <a:moveTo>
                      <a:pt x="11943" y="0"/>
                    </a:moveTo>
                    <a:cubicBezTo>
                      <a:pt x="11821" y="0"/>
                      <a:pt x="11700" y="3"/>
                      <a:pt x="11580" y="8"/>
                    </a:cubicBezTo>
                    <a:cubicBezTo>
                      <a:pt x="8443" y="136"/>
                      <a:pt x="5412" y="1069"/>
                      <a:pt x="3710" y="3886"/>
                    </a:cubicBezTo>
                    <a:cubicBezTo>
                      <a:pt x="3034" y="5002"/>
                      <a:pt x="2779" y="6638"/>
                      <a:pt x="2473" y="7899"/>
                    </a:cubicBezTo>
                    <a:cubicBezTo>
                      <a:pt x="2110" y="9392"/>
                      <a:pt x="2108" y="11115"/>
                      <a:pt x="1237" y="12441"/>
                    </a:cubicBezTo>
                    <a:cubicBezTo>
                      <a:pt x="755" y="13172"/>
                      <a:pt x="0" y="13914"/>
                      <a:pt x="209" y="14764"/>
                    </a:cubicBezTo>
                    <a:cubicBezTo>
                      <a:pt x="338" y="15284"/>
                      <a:pt x="845" y="15668"/>
                      <a:pt x="1382" y="15718"/>
                    </a:cubicBezTo>
                    <a:cubicBezTo>
                      <a:pt x="1430" y="15723"/>
                      <a:pt x="1478" y="15725"/>
                      <a:pt x="1526" y="15725"/>
                    </a:cubicBezTo>
                    <a:cubicBezTo>
                      <a:pt x="2012" y="15725"/>
                      <a:pt x="2488" y="15489"/>
                      <a:pt x="2827" y="15137"/>
                    </a:cubicBezTo>
                    <a:lnTo>
                      <a:pt x="2827" y="15137"/>
                    </a:lnTo>
                    <a:cubicBezTo>
                      <a:pt x="2508" y="15799"/>
                      <a:pt x="3131" y="16647"/>
                      <a:pt x="3867" y="16697"/>
                    </a:cubicBezTo>
                    <a:cubicBezTo>
                      <a:pt x="3887" y="16698"/>
                      <a:pt x="3908" y="16699"/>
                      <a:pt x="3929" y="16699"/>
                    </a:cubicBezTo>
                    <a:cubicBezTo>
                      <a:pt x="4541" y="16699"/>
                      <a:pt x="5191" y="16119"/>
                      <a:pt x="5566" y="15682"/>
                    </a:cubicBezTo>
                    <a:lnTo>
                      <a:pt x="5566" y="15682"/>
                    </a:lnTo>
                    <a:cubicBezTo>
                      <a:pt x="5508" y="16175"/>
                      <a:pt x="5460" y="16717"/>
                      <a:pt x="5739" y="17127"/>
                    </a:cubicBezTo>
                    <a:cubicBezTo>
                      <a:pt x="5969" y="17464"/>
                      <a:pt x="6363" y="17611"/>
                      <a:pt x="6775" y="17611"/>
                    </a:cubicBezTo>
                    <a:cubicBezTo>
                      <a:pt x="7088" y="17611"/>
                      <a:pt x="7412" y="17526"/>
                      <a:pt x="7683" y="17373"/>
                    </a:cubicBezTo>
                    <a:cubicBezTo>
                      <a:pt x="8305" y="17017"/>
                      <a:pt x="8733" y="16408"/>
                      <a:pt x="9218" y="15881"/>
                    </a:cubicBezTo>
                    <a:lnTo>
                      <a:pt x="9218" y="15881"/>
                    </a:lnTo>
                    <a:cubicBezTo>
                      <a:pt x="8885" y="16396"/>
                      <a:pt x="9197" y="17096"/>
                      <a:pt x="9630" y="17532"/>
                    </a:cubicBezTo>
                    <a:cubicBezTo>
                      <a:pt x="9795" y="17696"/>
                      <a:pt x="9978" y="17845"/>
                      <a:pt x="10199" y="17917"/>
                    </a:cubicBezTo>
                    <a:cubicBezTo>
                      <a:pt x="10291" y="17946"/>
                      <a:pt x="10385" y="17960"/>
                      <a:pt x="10480" y="17960"/>
                    </a:cubicBezTo>
                    <a:cubicBezTo>
                      <a:pt x="10856" y="17960"/>
                      <a:pt x="11233" y="17743"/>
                      <a:pt x="11476" y="17443"/>
                    </a:cubicBezTo>
                    <a:cubicBezTo>
                      <a:pt x="11930" y="16889"/>
                      <a:pt x="11948" y="16143"/>
                      <a:pt x="12287" y="15538"/>
                    </a:cubicBezTo>
                    <a:cubicBezTo>
                      <a:pt x="12349" y="16431"/>
                      <a:pt x="12950" y="17344"/>
                      <a:pt x="13925" y="17344"/>
                    </a:cubicBezTo>
                    <a:cubicBezTo>
                      <a:pt x="13985" y="17344"/>
                      <a:pt x="14046" y="17340"/>
                      <a:pt x="14109" y="17333"/>
                    </a:cubicBezTo>
                    <a:cubicBezTo>
                      <a:pt x="14993" y="17233"/>
                      <a:pt x="15674" y="16285"/>
                      <a:pt x="15514" y="15416"/>
                    </a:cubicBezTo>
                    <a:lnTo>
                      <a:pt x="15514" y="15416"/>
                    </a:lnTo>
                    <a:cubicBezTo>
                      <a:pt x="15706" y="16168"/>
                      <a:pt x="16430" y="16772"/>
                      <a:pt x="17198" y="16772"/>
                    </a:cubicBezTo>
                    <a:cubicBezTo>
                      <a:pt x="17261" y="16772"/>
                      <a:pt x="17324" y="16768"/>
                      <a:pt x="17387" y="16760"/>
                    </a:cubicBezTo>
                    <a:cubicBezTo>
                      <a:pt x="18288" y="16643"/>
                      <a:pt x="18706" y="15954"/>
                      <a:pt x="18831" y="15109"/>
                    </a:cubicBezTo>
                    <a:cubicBezTo>
                      <a:pt x="19051" y="15559"/>
                      <a:pt x="19531" y="15826"/>
                      <a:pt x="20013" y="15965"/>
                    </a:cubicBezTo>
                    <a:cubicBezTo>
                      <a:pt x="20244" y="16032"/>
                      <a:pt x="20493" y="16071"/>
                      <a:pt x="20739" y="16071"/>
                    </a:cubicBezTo>
                    <a:cubicBezTo>
                      <a:pt x="21227" y="16071"/>
                      <a:pt x="21699" y="15918"/>
                      <a:pt x="21978" y="15533"/>
                    </a:cubicBezTo>
                    <a:cubicBezTo>
                      <a:pt x="22276" y="15119"/>
                      <a:pt x="22261" y="14550"/>
                      <a:pt x="22109" y="14063"/>
                    </a:cubicBezTo>
                    <a:cubicBezTo>
                      <a:pt x="21801" y="13082"/>
                      <a:pt x="21315" y="12162"/>
                      <a:pt x="21007" y="11173"/>
                    </a:cubicBezTo>
                    <a:cubicBezTo>
                      <a:pt x="20716" y="10237"/>
                      <a:pt x="20855" y="9330"/>
                      <a:pt x="20808" y="8364"/>
                    </a:cubicBezTo>
                    <a:cubicBezTo>
                      <a:pt x="20703" y="6249"/>
                      <a:pt x="19921" y="4140"/>
                      <a:pt x="18468" y="2580"/>
                    </a:cubicBezTo>
                    <a:cubicBezTo>
                      <a:pt x="16894" y="885"/>
                      <a:pt x="14265" y="0"/>
                      <a:pt x="119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6"/>
              <p:cNvSpPr/>
              <p:nvPr/>
            </p:nvSpPr>
            <p:spPr>
              <a:xfrm>
                <a:off x="1857860" y="4231267"/>
                <a:ext cx="97539" cy="64711"/>
              </a:xfrm>
              <a:custGeom>
                <a:rect b="b" l="l" r="r" t="t"/>
                <a:pathLst>
                  <a:path extrusionOk="0" h="1853" w="2793">
                    <a:moveTo>
                      <a:pt x="1406" y="1"/>
                    </a:moveTo>
                    <a:cubicBezTo>
                      <a:pt x="793" y="1"/>
                      <a:pt x="178" y="221"/>
                      <a:pt x="55" y="664"/>
                    </a:cubicBezTo>
                    <a:cubicBezTo>
                      <a:pt x="0" y="864"/>
                      <a:pt x="59" y="1084"/>
                      <a:pt x="171" y="1259"/>
                    </a:cubicBezTo>
                    <a:cubicBezTo>
                      <a:pt x="437" y="1681"/>
                      <a:pt x="817" y="1853"/>
                      <a:pt x="1221" y="1853"/>
                    </a:cubicBezTo>
                    <a:cubicBezTo>
                      <a:pt x="1585" y="1853"/>
                      <a:pt x="1969" y="1712"/>
                      <a:pt x="2306" y="1489"/>
                    </a:cubicBezTo>
                    <a:cubicBezTo>
                      <a:pt x="2555" y="1321"/>
                      <a:pt x="2793" y="1063"/>
                      <a:pt x="2768" y="762"/>
                    </a:cubicBezTo>
                    <a:cubicBezTo>
                      <a:pt x="2726" y="256"/>
                      <a:pt x="2067" y="1"/>
                      <a:pt x="1406"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6"/>
              <p:cNvSpPr/>
              <p:nvPr/>
            </p:nvSpPr>
            <p:spPr>
              <a:xfrm>
                <a:off x="2140549" y="4229277"/>
                <a:ext cx="103196" cy="68797"/>
              </a:xfrm>
              <a:custGeom>
                <a:rect b="b" l="l" r="r" t="t"/>
                <a:pathLst>
                  <a:path extrusionOk="0" h="1970" w="2955">
                    <a:moveTo>
                      <a:pt x="1381" y="0"/>
                    </a:moveTo>
                    <a:cubicBezTo>
                      <a:pt x="978" y="0"/>
                      <a:pt x="581" y="130"/>
                      <a:pt x="304" y="443"/>
                    </a:cubicBezTo>
                    <a:cubicBezTo>
                      <a:pt x="126" y="644"/>
                      <a:pt x="0" y="921"/>
                      <a:pt x="75" y="1178"/>
                    </a:cubicBezTo>
                    <a:cubicBezTo>
                      <a:pt x="125" y="1350"/>
                      <a:pt x="257" y="1486"/>
                      <a:pt x="399" y="1595"/>
                    </a:cubicBezTo>
                    <a:cubicBezTo>
                      <a:pt x="725" y="1841"/>
                      <a:pt x="1134" y="1970"/>
                      <a:pt x="1542" y="1970"/>
                    </a:cubicBezTo>
                    <a:cubicBezTo>
                      <a:pt x="1774" y="1970"/>
                      <a:pt x="2005" y="1928"/>
                      <a:pt x="2222" y="1843"/>
                    </a:cubicBezTo>
                    <a:cubicBezTo>
                      <a:pt x="2423" y="1763"/>
                      <a:pt x="2612" y="1646"/>
                      <a:pt x="2748" y="1477"/>
                    </a:cubicBezTo>
                    <a:cubicBezTo>
                      <a:pt x="2881" y="1308"/>
                      <a:pt x="2955" y="1081"/>
                      <a:pt x="2912" y="871"/>
                    </a:cubicBezTo>
                    <a:cubicBezTo>
                      <a:pt x="2854" y="591"/>
                      <a:pt x="2616" y="388"/>
                      <a:pt x="2368" y="253"/>
                    </a:cubicBezTo>
                    <a:cubicBezTo>
                      <a:pt x="2082" y="96"/>
                      <a:pt x="1729" y="0"/>
                      <a:pt x="1381"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6"/>
              <p:cNvSpPr/>
              <p:nvPr/>
            </p:nvSpPr>
            <p:spPr>
              <a:xfrm>
                <a:off x="2008302" y="4151018"/>
                <a:ext cx="103440" cy="73582"/>
              </a:xfrm>
              <a:custGeom>
                <a:rect b="b" l="l" r="r" t="t"/>
                <a:pathLst>
                  <a:path extrusionOk="0" h="2107" w="2962">
                    <a:moveTo>
                      <a:pt x="13" y="1"/>
                    </a:moveTo>
                    <a:lnTo>
                      <a:pt x="13" y="1"/>
                    </a:lnTo>
                    <a:cubicBezTo>
                      <a:pt x="1" y="621"/>
                      <a:pt x="233" y="1240"/>
                      <a:pt x="648" y="1699"/>
                    </a:cubicBezTo>
                    <a:cubicBezTo>
                      <a:pt x="846" y="1916"/>
                      <a:pt x="1114" y="2107"/>
                      <a:pt x="1400" y="2107"/>
                    </a:cubicBezTo>
                    <a:cubicBezTo>
                      <a:pt x="1430" y="2107"/>
                      <a:pt x="1460" y="2105"/>
                      <a:pt x="1490" y="2100"/>
                    </a:cubicBezTo>
                    <a:cubicBezTo>
                      <a:pt x="1602" y="2085"/>
                      <a:pt x="1710" y="2038"/>
                      <a:pt x="1809" y="1983"/>
                    </a:cubicBezTo>
                    <a:cubicBezTo>
                      <a:pt x="2491" y="1608"/>
                      <a:pt x="2843" y="824"/>
                      <a:pt x="2962" y="49"/>
                    </a:cubicBezTo>
                    <a:cubicBezTo>
                      <a:pt x="2753" y="42"/>
                      <a:pt x="2548" y="34"/>
                      <a:pt x="2343" y="30"/>
                    </a:cubicBezTo>
                    <a:cubicBezTo>
                      <a:pt x="1566" y="16"/>
                      <a:pt x="790" y="8"/>
                      <a:pt x="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6"/>
              <p:cNvSpPr/>
              <p:nvPr/>
            </p:nvSpPr>
            <p:spPr>
              <a:xfrm>
                <a:off x="2018150" y="4186254"/>
                <a:ext cx="77598" cy="38345"/>
              </a:xfrm>
              <a:custGeom>
                <a:rect b="b" l="l" r="r" t="t"/>
                <a:pathLst>
                  <a:path extrusionOk="0" h="1098" w="2222">
                    <a:moveTo>
                      <a:pt x="965" y="0"/>
                    </a:moveTo>
                    <a:cubicBezTo>
                      <a:pt x="637" y="0"/>
                      <a:pt x="313" y="55"/>
                      <a:pt x="0" y="155"/>
                    </a:cubicBezTo>
                    <a:cubicBezTo>
                      <a:pt x="98" y="349"/>
                      <a:pt x="220" y="530"/>
                      <a:pt x="365" y="690"/>
                    </a:cubicBezTo>
                    <a:cubicBezTo>
                      <a:pt x="561" y="907"/>
                      <a:pt x="829" y="1098"/>
                      <a:pt x="1117" y="1098"/>
                    </a:cubicBezTo>
                    <a:cubicBezTo>
                      <a:pt x="1147" y="1098"/>
                      <a:pt x="1177" y="1096"/>
                      <a:pt x="1207" y="1091"/>
                    </a:cubicBezTo>
                    <a:cubicBezTo>
                      <a:pt x="1319" y="1076"/>
                      <a:pt x="1426" y="1029"/>
                      <a:pt x="1526" y="974"/>
                    </a:cubicBezTo>
                    <a:cubicBezTo>
                      <a:pt x="1816" y="814"/>
                      <a:pt x="2042" y="578"/>
                      <a:pt x="2221" y="302"/>
                    </a:cubicBezTo>
                    <a:cubicBezTo>
                      <a:pt x="1883" y="135"/>
                      <a:pt x="1511" y="27"/>
                      <a:pt x="1132" y="5"/>
                    </a:cubicBezTo>
                    <a:cubicBezTo>
                      <a:pt x="1076" y="2"/>
                      <a:pt x="1021" y="0"/>
                      <a:pt x="9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6"/>
              <p:cNvSpPr/>
              <p:nvPr/>
            </p:nvSpPr>
            <p:spPr>
              <a:xfrm>
                <a:off x="1872213" y="4115258"/>
                <a:ext cx="100228" cy="92510"/>
              </a:xfrm>
              <a:custGeom>
                <a:rect b="b" l="l" r="r" t="t"/>
                <a:pathLst>
                  <a:path extrusionOk="0" h="2649" w="2870">
                    <a:moveTo>
                      <a:pt x="281" y="0"/>
                    </a:moveTo>
                    <a:cubicBezTo>
                      <a:pt x="211" y="0"/>
                      <a:pt x="134" y="46"/>
                      <a:pt x="122" y="136"/>
                    </a:cubicBezTo>
                    <a:cubicBezTo>
                      <a:pt x="1" y="1120"/>
                      <a:pt x="86" y="2354"/>
                      <a:pt x="1258" y="2623"/>
                    </a:cubicBezTo>
                    <a:cubicBezTo>
                      <a:pt x="1333" y="2641"/>
                      <a:pt x="1404" y="2649"/>
                      <a:pt x="1473" y="2649"/>
                    </a:cubicBezTo>
                    <a:cubicBezTo>
                      <a:pt x="2425" y="2649"/>
                      <a:pt x="2826" y="1084"/>
                      <a:pt x="2865" y="376"/>
                    </a:cubicBezTo>
                    <a:cubicBezTo>
                      <a:pt x="2870" y="285"/>
                      <a:pt x="2802" y="240"/>
                      <a:pt x="2731" y="240"/>
                    </a:cubicBezTo>
                    <a:cubicBezTo>
                      <a:pt x="2660" y="240"/>
                      <a:pt x="2587" y="285"/>
                      <a:pt x="2582" y="376"/>
                    </a:cubicBezTo>
                    <a:cubicBezTo>
                      <a:pt x="2546" y="1029"/>
                      <a:pt x="2233" y="2343"/>
                      <a:pt x="1400" y="2343"/>
                    </a:cubicBezTo>
                    <a:cubicBezTo>
                      <a:pt x="1337" y="2343"/>
                      <a:pt x="1272" y="2335"/>
                      <a:pt x="1203" y="2320"/>
                    </a:cubicBezTo>
                    <a:cubicBezTo>
                      <a:pt x="248" y="2100"/>
                      <a:pt x="315" y="860"/>
                      <a:pt x="405" y="134"/>
                    </a:cubicBezTo>
                    <a:cubicBezTo>
                      <a:pt x="416" y="45"/>
                      <a:pt x="352" y="0"/>
                      <a:pt x="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6"/>
              <p:cNvSpPr/>
              <p:nvPr/>
            </p:nvSpPr>
            <p:spPr>
              <a:xfrm>
                <a:off x="2153331" y="4103699"/>
                <a:ext cx="102707" cy="97119"/>
              </a:xfrm>
              <a:custGeom>
                <a:rect b="b" l="l" r="r" t="t"/>
                <a:pathLst>
                  <a:path extrusionOk="0" h="2781" w="2941">
                    <a:moveTo>
                      <a:pt x="2565" y="1"/>
                    </a:moveTo>
                    <a:cubicBezTo>
                      <a:pt x="2481" y="1"/>
                      <a:pt x="2393" y="70"/>
                      <a:pt x="2422" y="177"/>
                    </a:cubicBezTo>
                    <a:cubicBezTo>
                      <a:pt x="2623" y="943"/>
                      <a:pt x="2488" y="2156"/>
                      <a:pt x="1618" y="2468"/>
                    </a:cubicBezTo>
                    <a:cubicBezTo>
                      <a:pt x="1559" y="2490"/>
                      <a:pt x="1501" y="2499"/>
                      <a:pt x="1446" y="2499"/>
                    </a:cubicBezTo>
                    <a:cubicBezTo>
                      <a:pt x="1052" y="2499"/>
                      <a:pt x="751" y="2013"/>
                      <a:pt x="587" y="1727"/>
                    </a:cubicBezTo>
                    <a:cubicBezTo>
                      <a:pt x="362" y="1335"/>
                      <a:pt x="298" y="874"/>
                      <a:pt x="322" y="431"/>
                    </a:cubicBezTo>
                    <a:cubicBezTo>
                      <a:pt x="327" y="340"/>
                      <a:pt x="260" y="295"/>
                      <a:pt x="189" y="295"/>
                    </a:cubicBezTo>
                    <a:cubicBezTo>
                      <a:pt x="118" y="295"/>
                      <a:pt x="45" y="340"/>
                      <a:pt x="40" y="431"/>
                    </a:cubicBezTo>
                    <a:cubicBezTo>
                      <a:pt x="1" y="1150"/>
                      <a:pt x="423" y="2780"/>
                      <a:pt x="1390" y="2780"/>
                    </a:cubicBezTo>
                    <a:cubicBezTo>
                      <a:pt x="1443" y="2780"/>
                      <a:pt x="1498" y="2776"/>
                      <a:pt x="1555" y="2765"/>
                    </a:cubicBezTo>
                    <a:cubicBezTo>
                      <a:pt x="2699" y="2558"/>
                      <a:pt x="2941" y="1037"/>
                      <a:pt x="2694" y="101"/>
                    </a:cubicBezTo>
                    <a:cubicBezTo>
                      <a:pt x="2675" y="31"/>
                      <a:pt x="2621" y="1"/>
                      <a:pt x="25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6" name="Google Shape;2886;p46"/>
            <p:cNvGrpSpPr/>
            <p:nvPr/>
          </p:nvGrpSpPr>
          <p:grpSpPr>
            <a:xfrm>
              <a:off x="694959" y="4035742"/>
              <a:ext cx="1729799" cy="2392686"/>
              <a:chOff x="8755088" y="4813898"/>
              <a:chExt cx="930600" cy="1287290"/>
            </a:xfrm>
          </p:grpSpPr>
          <p:cxnSp>
            <p:nvCxnSpPr>
              <p:cNvPr id="2887" name="Google Shape;2887;p46"/>
              <p:cNvCxnSpPr/>
              <p:nvPr/>
            </p:nvCxnSpPr>
            <p:spPr>
              <a:xfrm>
                <a:off x="8755088" y="4921172"/>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88" name="Google Shape;2888;p46"/>
              <p:cNvCxnSpPr/>
              <p:nvPr/>
            </p:nvCxnSpPr>
            <p:spPr>
              <a:xfrm>
                <a:off x="8755088" y="4813898"/>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89" name="Google Shape;2889;p46"/>
              <p:cNvCxnSpPr/>
              <p:nvPr/>
            </p:nvCxnSpPr>
            <p:spPr>
              <a:xfrm>
                <a:off x="8755088" y="5028446"/>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90" name="Google Shape;2890;p46"/>
              <p:cNvCxnSpPr/>
              <p:nvPr/>
            </p:nvCxnSpPr>
            <p:spPr>
              <a:xfrm>
                <a:off x="8755088" y="5135720"/>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91" name="Google Shape;2891;p46"/>
              <p:cNvCxnSpPr/>
              <p:nvPr/>
            </p:nvCxnSpPr>
            <p:spPr>
              <a:xfrm>
                <a:off x="8755088" y="5242994"/>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92" name="Google Shape;2892;p46"/>
              <p:cNvCxnSpPr/>
              <p:nvPr/>
            </p:nvCxnSpPr>
            <p:spPr>
              <a:xfrm>
                <a:off x="8755088" y="5350268"/>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93" name="Google Shape;2893;p46"/>
              <p:cNvCxnSpPr/>
              <p:nvPr/>
            </p:nvCxnSpPr>
            <p:spPr>
              <a:xfrm>
                <a:off x="8755088" y="5457543"/>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94" name="Google Shape;2894;p46"/>
              <p:cNvCxnSpPr/>
              <p:nvPr/>
            </p:nvCxnSpPr>
            <p:spPr>
              <a:xfrm>
                <a:off x="8755088" y="5564817"/>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95" name="Google Shape;2895;p46"/>
              <p:cNvCxnSpPr/>
              <p:nvPr/>
            </p:nvCxnSpPr>
            <p:spPr>
              <a:xfrm>
                <a:off x="8755088" y="5672091"/>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96" name="Google Shape;2896;p46"/>
              <p:cNvCxnSpPr/>
              <p:nvPr/>
            </p:nvCxnSpPr>
            <p:spPr>
              <a:xfrm>
                <a:off x="8755088" y="5779365"/>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97" name="Google Shape;2897;p46"/>
              <p:cNvCxnSpPr/>
              <p:nvPr/>
            </p:nvCxnSpPr>
            <p:spPr>
              <a:xfrm>
                <a:off x="8755088" y="5886639"/>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98" name="Google Shape;2898;p46"/>
              <p:cNvCxnSpPr/>
              <p:nvPr/>
            </p:nvCxnSpPr>
            <p:spPr>
              <a:xfrm>
                <a:off x="8755088" y="5993913"/>
                <a:ext cx="930600" cy="0"/>
              </a:xfrm>
              <a:prstGeom prst="straightConnector1">
                <a:avLst/>
              </a:prstGeom>
              <a:noFill/>
              <a:ln cap="rnd" cmpd="sng" w="9525">
                <a:solidFill>
                  <a:schemeClr val="accent4"/>
                </a:solidFill>
                <a:prstDash val="lgDash"/>
                <a:round/>
                <a:headEnd len="med" w="med" type="none"/>
                <a:tailEnd len="med" w="med" type="none"/>
              </a:ln>
            </p:spPr>
          </p:cxnSp>
          <p:cxnSp>
            <p:nvCxnSpPr>
              <p:cNvPr id="2899" name="Google Shape;2899;p46"/>
              <p:cNvCxnSpPr/>
              <p:nvPr/>
            </p:nvCxnSpPr>
            <p:spPr>
              <a:xfrm>
                <a:off x="8755088" y="6101188"/>
                <a:ext cx="930600" cy="0"/>
              </a:xfrm>
              <a:prstGeom prst="straightConnector1">
                <a:avLst/>
              </a:prstGeom>
              <a:noFill/>
              <a:ln cap="rnd" cmpd="sng" w="9525">
                <a:solidFill>
                  <a:schemeClr val="accent4"/>
                </a:solidFill>
                <a:prstDash val="lgDash"/>
                <a:round/>
                <a:headEnd len="med" w="med" type="none"/>
                <a:tailEnd len="med" w="med" type="none"/>
              </a:ln>
            </p:spPr>
          </p:cxnSp>
        </p:grpSp>
      </p:grpSp>
      <p:sp>
        <p:nvSpPr>
          <p:cNvPr id="2900" name="Google Shape;2900;p46"/>
          <p:cNvSpPr/>
          <p:nvPr/>
        </p:nvSpPr>
        <p:spPr>
          <a:xfrm>
            <a:off x="3308150" y="1883975"/>
            <a:ext cx="4053300" cy="49923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6"/>
          <p:cNvSpPr/>
          <p:nvPr/>
        </p:nvSpPr>
        <p:spPr>
          <a:xfrm>
            <a:off x="4369569" y="1598700"/>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6"/>
          <p:cNvSpPr txBox="1"/>
          <p:nvPr>
            <p:ph idx="4294967295" type="subTitle"/>
          </p:nvPr>
        </p:nvSpPr>
        <p:spPr>
          <a:xfrm>
            <a:off x="3950828" y="15195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Must do</a:t>
            </a:r>
            <a:endParaRPr b="1" sz="3000">
              <a:latin typeface="Kirang Haerang"/>
              <a:ea typeface="Kirang Haerang"/>
              <a:cs typeface="Kirang Haerang"/>
              <a:sym typeface="Kirang Haerang"/>
            </a:endParaRPr>
          </a:p>
        </p:txBody>
      </p:sp>
      <p:sp>
        <p:nvSpPr>
          <p:cNvPr id="2903" name="Google Shape;2903;p46"/>
          <p:cNvSpPr txBox="1"/>
          <p:nvPr>
            <p:ph idx="4294967295" type="subTitle"/>
          </p:nvPr>
        </p:nvSpPr>
        <p:spPr>
          <a:xfrm>
            <a:off x="3817625" y="2645625"/>
            <a:ext cx="32361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Pack my things in my backpack</a:t>
            </a:r>
            <a:endParaRPr/>
          </a:p>
        </p:txBody>
      </p:sp>
      <p:sp>
        <p:nvSpPr>
          <p:cNvPr id="2904" name="Google Shape;2904;p46"/>
          <p:cNvSpPr/>
          <p:nvPr/>
        </p:nvSpPr>
        <p:spPr>
          <a:xfrm>
            <a:off x="2948083" y="2527125"/>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6"/>
          <p:cNvSpPr txBox="1"/>
          <p:nvPr>
            <p:ph idx="4294967295" type="subTitle"/>
          </p:nvPr>
        </p:nvSpPr>
        <p:spPr>
          <a:xfrm>
            <a:off x="3817625" y="3452950"/>
            <a:ext cx="32361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Check if I am leaving anything</a:t>
            </a:r>
            <a:endParaRPr/>
          </a:p>
        </p:txBody>
      </p:sp>
      <p:sp>
        <p:nvSpPr>
          <p:cNvPr id="2906" name="Google Shape;2906;p46"/>
          <p:cNvSpPr/>
          <p:nvPr/>
        </p:nvSpPr>
        <p:spPr>
          <a:xfrm>
            <a:off x="2948083" y="3334450"/>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6"/>
          <p:cNvSpPr txBox="1"/>
          <p:nvPr>
            <p:ph idx="4294967295" type="subTitle"/>
          </p:nvPr>
        </p:nvSpPr>
        <p:spPr>
          <a:xfrm>
            <a:off x="3817625" y="4260275"/>
            <a:ext cx="32361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Say goodbye to the teacher</a:t>
            </a:r>
            <a:endParaRPr/>
          </a:p>
        </p:txBody>
      </p:sp>
      <p:sp>
        <p:nvSpPr>
          <p:cNvPr id="2908" name="Google Shape;2908;p46"/>
          <p:cNvSpPr/>
          <p:nvPr/>
        </p:nvSpPr>
        <p:spPr>
          <a:xfrm>
            <a:off x="2948083" y="4141775"/>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6"/>
          <p:cNvSpPr txBox="1"/>
          <p:nvPr>
            <p:ph idx="4294967295" type="subTitle"/>
          </p:nvPr>
        </p:nvSpPr>
        <p:spPr>
          <a:xfrm>
            <a:off x="3817625" y="5067600"/>
            <a:ext cx="32361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Say hello to my mum</a:t>
            </a:r>
            <a:endParaRPr/>
          </a:p>
        </p:txBody>
      </p:sp>
      <p:sp>
        <p:nvSpPr>
          <p:cNvPr id="2910" name="Google Shape;2910;p46"/>
          <p:cNvSpPr/>
          <p:nvPr/>
        </p:nvSpPr>
        <p:spPr>
          <a:xfrm>
            <a:off x="2948083" y="4949100"/>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6"/>
          <p:cNvSpPr txBox="1"/>
          <p:nvPr>
            <p:ph idx="4294967295" type="subTitle"/>
          </p:nvPr>
        </p:nvSpPr>
        <p:spPr>
          <a:xfrm>
            <a:off x="3817625" y="5874925"/>
            <a:ext cx="32361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Arrive home safely</a:t>
            </a:r>
            <a:endParaRPr/>
          </a:p>
        </p:txBody>
      </p:sp>
      <p:sp>
        <p:nvSpPr>
          <p:cNvPr id="2912" name="Google Shape;2912;p46"/>
          <p:cNvSpPr/>
          <p:nvPr/>
        </p:nvSpPr>
        <p:spPr>
          <a:xfrm>
            <a:off x="2948083" y="5756425"/>
            <a:ext cx="741900" cy="7419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6"/>
          <p:cNvSpPr/>
          <p:nvPr/>
        </p:nvSpPr>
        <p:spPr>
          <a:xfrm>
            <a:off x="3188111" y="2693624"/>
            <a:ext cx="261826" cy="40889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6"/>
          <p:cNvSpPr/>
          <p:nvPr/>
        </p:nvSpPr>
        <p:spPr>
          <a:xfrm>
            <a:off x="3188449" y="4328594"/>
            <a:ext cx="261154" cy="368260"/>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6"/>
          <p:cNvSpPr/>
          <p:nvPr/>
        </p:nvSpPr>
        <p:spPr>
          <a:xfrm>
            <a:off x="3188111" y="5922924"/>
            <a:ext cx="261826" cy="40889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6"/>
          <p:cNvSpPr/>
          <p:nvPr/>
        </p:nvSpPr>
        <p:spPr>
          <a:xfrm>
            <a:off x="3188111" y="5115599"/>
            <a:ext cx="261826" cy="40889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6"/>
          <p:cNvSpPr/>
          <p:nvPr/>
        </p:nvSpPr>
        <p:spPr>
          <a:xfrm>
            <a:off x="3188449" y="3531431"/>
            <a:ext cx="261154" cy="368260"/>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6"/>
          <p:cNvSpPr txBox="1"/>
          <p:nvPr>
            <p:ph idx="4294967295" type="subTitle"/>
          </p:nvPr>
        </p:nvSpPr>
        <p:spPr>
          <a:xfrm>
            <a:off x="743325" y="4785800"/>
            <a:ext cx="1625100" cy="1698300"/>
          </a:xfrm>
          <a:prstGeom prst="rect">
            <a:avLst/>
          </a:prstGeom>
        </p:spPr>
        <p:txBody>
          <a:bodyPr anchorCtr="0" anchor="t" bIns="114400" lIns="114400" spcFirstLastPara="1" rIns="114400" wrap="square" tIns="114400">
            <a:noAutofit/>
          </a:bodyPr>
          <a:lstStyle/>
          <a:p>
            <a:pPr indent="0" lvl="0" marL="0" rtl="0" algn="ctr">
              <a:lnSpc>
                <a:spcPct val="100000"/>
              </a:lnSpc>
              <a:spcBef>
                <a:spcPts val="0"/>
              </a:spcBef>
              <a:spcAft>
                <a:spcPts val="0"/>
              </a:spcAft>
              <a:buNone/>
            </a:pPr>
            <a:r>
              <a:rPr lang="en"/>
              <a:t>Mercury is the closest planet to the Sun and the smallest one in the Solar System</a:t>
            </a:r>
            <a:endParaRPr/>
          </a:p>
        </p:txBody>
      </p:sp>
      <p:sp>
        <p:nvSpPr>
          <p:cNvPr id="2919" name="Google Shape;2919;p46"/>
          <p:cNvSpPr txBox="1"/>
          <p:nvPr>
            <p:ph idx="4294967295" type="subTitle"/>
          </p:nvPr>
        </p:nvSpPr>
        <p:spPr>
          <a:xfrm>
            <a:off x="8261698" y="4785800"/>
            <a:ext cx="1625100" cy="1698300"/>
          </a:xfrm>
          <a:prstGeom prst="rect">
            <a:avLst/>
          </a:prstGeom>
        </p:spPr>
        <p:txBody>
          <a:bodyPr anchorCtr="0" anchor="t" bIns="114400" lIns="114400" spcFirstLastPara="1" rIns="114400" wrap="square" tIns="114400">
            <a:noAutofit/>
          </a:bodyPr>
          <a:lstStyle/>
          <a:p>
            <a:pPr indent="0" lvl="0" marL="0" rtl="0" algn="ctr">
              <a:lnSpc>
                <a:spcPct val="100000"/>
              </a:lnSpc>
              <a:spcBef>
                <a:spcPts val="0"/>
              </a:spcBef>
              <a:spcAft>
                <a:spcPts val="0"/>
              </a:spcAft>
              <a:buNone/>
            </a:pPr>
            <a:r>
              <a:rPr lang="en">
                <a:solidFill>
                  <a:schemeClr val="accent4"/>
                </a:solidFill>
              </a:rPr>
              <a:t>Saturn is a gas giant and has several rings. It’s composed of hydrogen and helium</a:t>
            </a:r>
            <a:endParaRPr>
              <a:solidFill>
                <a:schemeClr val="accent4"/>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3" name="Shape 2923"/>
        <p:cNvGrpSpPr/>
        <p:nvPr/>
      </p:nvGrpSpPr>
      <p:grpSpPr>
        <a:xfrm>
          <a:off x="0" y="0"/>
          <a:ext cx="0" cy="0"/>
          <a:chOff x="0" y="0"/>
          <a:chExt cx="0" cy="0"/>
        </a:xfrm>
      </p:grpSpPr>
      <p:sp>
        <p:nvSpPr>
          <p:cNvPr id="2924" name="Google Shape;2924;p47"/>
          <p:cNvSpPr/>
          <p:nvPr/>
        </p:nvSpPr>
        <p:spPr>
          <a:xfrm>
            <a:off x="3113208" y="1961325"/>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7"/>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Weekend</a:t>
            </a:r>
            <a:r>
              <a:rPr lang="en"/>
              <a:t> to-do list</a:t>
            </a:r>
            <a:endParaRPr/>
          </a:p>
        </p:txBody>
      </p:sp>
      <p:grpSp>
        <p:nvGrpSpPr>
          <p:cNvPr id="2926" name="Google Shape;2926;p47"/>
          <p:cNvGrpSpPr/>
          <p:nvPr/>
        </p:nvGrpSpPr>
        <p:grpSpPr>
          <a:xfrm>
            <a:off x="512075" y="1961279"/>
            <a:ext cx="2270325" cy="4915237"/>
            <a:chOff x="3859927" y="3958356"/>
            <a:chExt cx="1506720" cy="3262037"/>
          </a:xfrm>
        </p:grpSpPr>
        <p:sp>
          <p:nvSpPr>
            <p:cNvPr id="2927" name="Google Shape;2927;p47"/>
            <p:cNvSpPr/>
            <p:nvPr/>
          </p:nvSpPr>
          <p:spPr>
            <a:xfrm>
              <a:off x="4189134" y="4937508"/>
              <a:ext cx="790144" cy="876332"/>
            </a:xfrm>
            <a:custGeom>
              <a:rect b="b" l="l" r="r" t="t"/>
              <a:pathLst>
                <a:path extrusionOk="0" h="25765" w="23231">
                  <a:moveTo>
                    <a:pt x="9764" y="0"/>
                  </a:moveTo>
                  <a:cubicBezTo>
                    <a:pt x="9661" y="0"/>
                    <a:pt x="9557" y="0"/>
                    <a:pt x="9453" y="1"/>
                  </a:cubicBezTo>
                  <a:cubicBezTo>
                    <a:pt x="9453" y="1"/>
                    <a:pt x="9451" y="1"/>
                    <a:pt x="9448" y="1"/>
                  </a:cubicBezTo>
                  <a:cubicBezTo>
                    <a:pt x="9219" y="1"/>
                    <a:pt x="1599" y="36"/>
                    <a:pt x="1557" y="4718"/>
                  </a:cubicBezTo>
                  <a:cubicBezTo>
                    <a:pt x="1515" y="9470"/>
                    <a:pt x="0" y="20121"/>
                    <a:pt x="2110" y="24294"/>
                  </a:cubicBezTo>
                  <a:cubicBezTo>
                    <a:pt x="2649" y="25362"/>
                    <a:pt x="7735" y="25765"/>
                    <a:pt x="12378" y="25765"/>
                  </a:cubicBezTo>
                  <a:cubicBezTo>
                    <a:pt x="15296" y="25765"/>
                    <a:pt x="18039" y="25606"/>
                    <a:pt x="19370" y="25352"/>
                  </a:cubicBezTo>
                  <a:cubicBezTo>
                    <a:pt x="22819" y="24696"/>
                    <a:pt x="23230" y="21593"/>
                    <a:pt x="23192" y="18364"/>
                  </a:cubicBezTo>
                  <a:cubicBezTo>
                    <a:pt x="23153" y="15133"/>
                    <a:pt x="22914" y="7461"/>
                    <a:pt x="22147" y="3925"/>
                  </a:cubicBezTo>
                  <a:cubicBezTo>
                    <a:pt x="21661" y="1692"/>
                    <a:pt x="16603" y="0"/>
                    <a:pt x="9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7"/>
            <p:cNvSpPr/>
            <p:nvPr/>
          </p:nvSpPr>
          <p:spPr>
            <a:xfrm>
              <a:off x="4218283" y="4939073"/>
              <a:ext cx="790178" cy="876366"/>
            </a:xfrm>
            <a:custGeom>
              <a:rect b="b" l="l" r="r" t="t"/>
              <a:pathLst>
                <a:path extrusionOk="0" h="25766" w="23232">
                  <a:moveTo>
                    <a:pt x="9758" y="1"/>
                  </a:moveTo>
                  <a:cubicBezTo>
                    <a:pt x="9657" y="1"/>
                    <a:pt x="9555" y="1"/>
                    <a:pt x="9453" y="2"/>
                  </a:cubicBezTo>
                  <a:cubicBezTo>
                    <a:pt x="9453" y="2"/>
                    <a:pt x="9451" y="2"/>
                    <a:pt x="9448" y="2"/>
                  </a:cubicBezTo>
                  <a:cubicBezTo>
                    <a:pt x="9219" y="2"/>
                    <a:pt x="1599" y="37"/>
                    <a:pt x="1557" y="4719"/>
                  </a:cubicBezTo>
                  <a:cubicBezTo>
                    <a:pt x="1515" y="9472"/>
                    <a:pt x="1" y="20121"/>
                    <a:pt x="2110" y="24295"/>
                  </a:cubicBezTo>
                  <a:cubicBezTo>
                    <a:pt x="2650" y="25363"/>
                    <a:pt x="7735" y="25766"/>
                    <a:pt x="12378" y="25766"/>
                  </a:cubicBezTo>
                  <a:cubicBezTo>
                    <a:pt x="15296" y="25766"/>
                    <a:pt x="18039" y="25606"/>
                    <a:pt x="19371" y="25353"/>
                  </a:cubicBezTo>
                  <a:cubicBezTo>
                    <a:pt x="22821" y="24697"/>
                    <a:pt x="23231" y="21594"/>
                    <a:pt x="23192" y="18364"/>
                  </a:cubicBezTo>
                  <a:cubicBezTo>
                    <a:pt x="23153" y="15135"/>
                    <a:pt x="22914" y="7462"/>
                    <a:pt x="22147" y="3925"/>
                  </a:cubicBezTo>
                  <a:cubicBezTo>
                    <a:pt x="21664" y="1692"/>
                    <a:pt x="16602" y="1"/>
                    <a:pt x="97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7"/>
            <p:cNvSpPr/>
            <p:nvPr/>
          </p:nvSpPr>
          <p:spPr>
            <a:xfrm>
              <a:off x="4313314" y="6533103"/>
              <a:ext cx="275705" cy="117751"/>
            </a:xfrm>
            <a:custGeom>
              <a:rect b="b" l="l" r="r" t="t"/>
              <a:pathLst>
                <a:path extrusionOk="0" h="3462" w="8106">
                  <a:moveTo>
                    <a:pt x="8105" y="0"/>
                  </a:moveTo>
                  <a:cubicBezTo>
                    <a:pt x="5482" y="1317"/>
                    <a:pt x="2821" y="2502"/>
                    <a:pt x="1" y="2816"/>
                  </a:cubicBezTo>
                  <a:cubicBezTo>
                    <a:pt x="4" y="2885"/>
                    <a:pt x="7" y="2951"/>
                    <a:pt x="12" y="3021"/>
                  </a:cubicBezTo>
                  <a:cubicBezTo>
                    <a:pt x="1788" y="3290"/>
                    <a:pt x="3603" y="3462"/>
                    <a:pt x="5406" y="3462"/>
                  </a:cubicBezTo>
                  <a:cubicBezTo>
                    <a:pt x="6278" y="3462"/>
                    <a:pt x="7148" y="3422"/>
                    <a:pt x="8009" y="3333"/>
                  </a:cubicBezTo>
                  <a:lnTo>
                    <a:pt x="8105" y="0"/>
                  </a:ln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7"/>
            <p:cNvSpPr/>
            <p:nvPr/>
          </p:nvSpPr>
          <p:spPr>
            <a:xfrm>
              <a:off x="4313314" y="6633065"/>
              <a:ext cx="273801" cy="458523"/>
            </a:xfrm>
            <a:custGeom>
              <a:rect b="b" l="l" r="r" t="t"/>
              <a:pathLst>
                <a:path extrusionOk="0" h="13481" w="8050">
                  <a:moveTo>
                    <a:pt x="1" y="1"/>
                  </a:moveTo>
                  <a:lnTo>
                    <a:pt x="1" y="1"/>
                  </a:lnTo>
                  <a:cubicBezTo>
                    <a:pt x="262" y="5531"/>
                    <a:pt x="677" y="12472"/>
                    <a:pt x="893" y="13016"/>
                  </a:cubicBezTo>
                  <a:cubicBezTo>
                    <a:pt x="893" y="13016"/>
                    <a:pt x="2367" y="13480"/>
                    <a:pt x="4158" y="13480"/>
                  </a:cubicBezTo>
                  <a:cubicBezTo>
                    <a:pt x="5309" y="13480"/>
                    <a:pt x="6591" y="13288"/>
                    <a:pt x="7698" y="12658"/>
                  </a:cubicBezTo>
                  <a:lnTo>
                    <a:pt x="8050" y="395"/>
                  </a:lnTo>
                  <a:lnTo>
                    <a:pt x="8050" y="395"/>
                  </a:lnTo>
                  <a:cubicBezTo>
                    <a:pt x="7304" y="472"/>
                    <a:pt x="6547" y="506"/>
                    <a:pt x="5786" y="506"/>
                  </a:cubicBezTo>
                  <a:cubicBezTo>
                    <a:pt x="3854" y="506"/>
                    <a:pt x="1893" y="287"/>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7"/>
            <p:cNvSpPr/>
            <p:nvPr/>
          </p:nvSpPr>
          <p:spPr>
            <a:xfrm>
              <a:off x="4318824" y="6690376"/>
              <a:ext cx="267508" cy="28298"/>
            </a:xfrm>
            <a:custGeom>
              <a:rect b="b" l="l" r="r" t="t"/>
              <a:pathLst>
                <a:path extrusionOk="0" h="832" w="7865">
                  <a:moveTo>
                    <a:pt x="74" y="1"/>
                  </a:moveTo>
                  <a:cubicBezTo>
                    <a:pt x="30" y="1"/>
                    <a:pt x="1" y="69"/>
                    <a:pt x="49" y="90"/>
                  </a:cubicBezTo>
                  <a:cubicBezTo>
                    <a:pt x="1256" y="603"/>
                    <a:pt x="2639" y="832"/>
                    <a:pt x="4025" y="832"/>
                  </a:cubicBezTo>
                  <a:cubicBezTo>
                    <a:pt x="5311" y="832"/>
                    <a:pt x="6600" y="635"/>
                    <a:pt x="7754" y="286"/>
                  </a:cubicBezTo>
                  <a:cubicBezTo>
                    <a:pt x="7864" y="252"/>
                    <a:pt x="7829" y="98"/>
                    <a:pt x="7726" y="98"/>
                  </a:cubicBezTo>
                  <a:cubicBezTo>
                    <a:pt x="7719" y="98"/>
                    <a:pt x="7711" y="99"/>
                    <a:pt x="7704" y="101"/>
                  </a:cubicBezTo>
                  <a:cubicBezTo>
                    <a:pt x="6428" y="375"/>
                    <a:pt x="5201" y="525"/>
                    <a:pt x="3977" y="525"/>
                  </a:cubicBezTo>
                  <a:cubicBezTo>
                    <a:pt x="2693" y="525"/>
                    <a:pt x="1413" y="360"/>
                    <a:pt x="86" y="3"/>
                  </a:cubicBezTo>
                  <a:cubicBezTo>
                    <a:pt x="82" y="1"/>
                    <a:pt x="78" y="1"/>
                    <a:pt x="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7"/>
            <p:cNvSpPr/>
            <p:nvPr/>
          </p:nvSpPr>
          <p:spPr>
            <a:xfrm>
              <a:off x="4326612" y="6637011"/>
              <a:ext cx="11496" cy="57481"/>
            </a:xfrm>
            <a:custGeom>
              <a:rect b="b" l="l" r="r" t="t"/>
              <a:pathLst>
                <a:path extrusionOk="0" h="1690" w="338">
                  <a:moveTo>
                    <a:pt x="167" y="0"/>
                  </a:moveTo>
                  <a:cubicBezTo>
                    <a:pt x="148" y="0"/>
                    <a:pt x="129" y="11"/>
                    <a:pt x="119" y="34"/>
                  </a:cubicBezTo>
                  <a:cubicBezTo>
                    <a:pt x="48" y="205"/>
                    <a:pt x="71" y="424"/>
                    <a:pt x="68" y="607"/>
                  </a:cubicBezTo>
                  <a:cubicBezTo>
                    <a:pt x="60" y="926"/>
                    <a:pt x="1" y="1305"/>
                    <a:pt x="82" y="1616"/>
                  </a:cubicBezTo>
                  <a:cubicBezTo>
                    <a:pt x="95" y="1664"/>
                    <a:pt x="140" y="1689"/>
                    <a:pt x="183" y="1689"/>
                  </a:cubicBezTo>
                  <a:cubicBezTo>
                    <a:pt x="226" y="1689"/>
                    <a:pt x="267" y="1666"/>
                    <a:pt x="277" y="1616"/>
                  </a:cubicBezTo>
                  <a:cubicBezTo>
                    <a:pt x="337" y="1321"/>
                    <a:pt x="279" y="980"/>
                    <a:pt x="270" y="678"/>
                  </a:cubicBezTo>
                  <a:cubicBezTo>
                    <a:pt x="263" y="475"/>
                    <a:pt x="294" y="224"/>
                    <a:pt x="213" y="33"/>
                  </a:cubicBezTo>
                  <a:cubicBezTo>
                    <a:pt x="203" y="11"/>
                    <a:pt x="185"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7"/>
            <p:cNvSpPr/>
            <p:nvPr/>
          </p:nvSpPr>
          <p:spPr>
            <a:xfrm>
              <a:off x="4368142" y="6643745"/>
              <a:ext cx="8877" cy="62379"/>
            </a:xfrm>
            <a:custGeom>
              <a:rect b="b" l="l" r="r" t="t"/>
              <a:pathLst>
                <a:path extrusionOk="0" h="1834" w="261">
                  <a:moveTo>
                    <a:pt x="140" y="0"/>
                  </a:moveTo>
                  <a:cubicBezTo>
                    <a:pt x="80" y="0"/>
                    <a:pt x="17" y="39"/>
                    <a:pt x="15" y="116"/>
                  </a:cubicBezTo>
                  <a:cubicBezTo>
                    <a:pt x="0" y="662"/>
                    <a:pt x="42" y="1209"/>
                    <a:pt x="46" y="1754"/>
                  </a:cubicBezTo>
                  <a:cubicBezTo>
                    <a:pt x="47" y="1808"/>
                    <a:pt x="84" y="1834"/>
                    <a:pt x="124" y="1834"/>
                  </a:cubicBezTo>
                  <a:cubicBezTo>
                    <a:pt x="164" y="1834"/>
                    <a:pt x="205" y="1807"/>
                    <a:pt x="210" y="1754"/>
                  </a:cubicBezTo>
                  <a:cubicBezTo>
                    <a:pt x="260" y="1209"/>
                    <a:pt x="223" y="661"/>
                    <a:pt x="255" y="116"/>
                  </a:cubicBezTo>
                  <a:cubicBezTo>
                    <a:pt x="260" y="39"/>
                    <a:pt x="201" y="0"/>
                    <a:pt x="1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7"/>
            <p:cNvSpPr/>
            <p:nvPr/>
          </p:nvSpPr>
          <p:spPr>
            <a:xfrm>
              <a:off x="4410045" y="6647521"/>
              <a:ext cx="10782" cy="63739"/>
            </a:xfrm>
            <a:custGeom>
              <a:rect b="b" l="l" r="r" t="t"/>
              <a:pathLst>
                <a:path extrusionOk="0" h="1874" w="317">
                  <a:moveTo>
                    <a:pt x="159" y="0"/>
                  </a:moveTo>
                  <a:cubicBezTo>
                    <a:pt x="111" y="0"/>
                    <a:pt x="63" y="33"/>
                    <a:pt x="56" y="99"/>
                  </a:cubicBezTo>
                  <a:cubicBezTo>
                    <a:pt x="0" y="645"/>
                    <a:pt x="30" y="1247"/>
                    <a:pt x="75" y="1792"/>
                  </a:cubicBezTo>
                  <a:cubicBezTo>
                    <a:pt x="79" y="1846"/>
                    <a:pt x="119" y="1873"/>
                    <a:pt x="158" y="1873"/>
                  </a:cubicBezTo>
                  <a:cubicBezTo>
                    <a:pt x="198" y="1873"/>
                    <a:pt x="237" y="1846"/>
                    <a:pt x="242" y="1792"/>
                  </a:cubicBezTo>
                  <a:cubicBezTo>
                    <a:pt x="286" y="1247"/>
                    <a:pt x="317" y="645"/>
                    <a:pt x="261" y="99"/>
                  </a:cubicBezTo>
                  <a:cubicBezTo>
                    <a:pt x="254" y="33"/>
                    <a:pt x="206" y="0"/>
                    <a:pt x="1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7"/>
            <p:cNvSpPr/>
            <p:nvPr/>
          </p:nvSpPr>
          <p:spPr>
            <a:xfrm>
              <a:off x="4454261" y="6649425"/>
              <a:ext cx="13401" cy="64488"/>
            </a:xfrm>
            <a:custGeom>
              <a:rect b="b" l="l" r="r" t="t"/>
              <a:pathLst>
                <a:path extrusionOk="0" h="1896" w="394">
                  <a:moveTo>
                    <a:pt x="212" y="1"/>
                  </a:moveTo>
                  <a:cubicBezTo>
                    <a:pt x="141" y="1"/>
                    <a:pt x="72" y="46"/>
                    <a:pt x="74" y="137"/>
                  </a:cubicBezTo>
                  <a:cubicBezTo>
                    <a:pt x="88" y="700"/>
                    <a:pt x="1" y="1304"/>
                    <a:pt x="83" y="1857"/>
                  </a:cubicBezTo>
                  <a:cubicBezTo>
                    <a:pt x="87" y="1884"/>
                    <a:pt x="105" y="1895"/>
                    <a:pt x="126" y="1895"/>
                  </a:cubicBezTo>
                  <a:cubicBezTo>
                    <a:pt x="149" y="1895"/>
                    <a:pt x="176" y="1880"/>
                    <a:pt x="186" y="1857"/>
                  </a:cubicBezTo>
                  <a:cubicBezTo>
                    <a:pt x="394" y="1347"/>
                    <a:pt x="363" y="678"/>
                    <a:pt x="356" y="137"/>
                  </a:cubicBezTo>
                  <a:cubicBezTo>
                    <a:pt x="355" y="46"/>
                    <a:pt x="283" y="1"/>
                    <a:pt x="2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7"/>
            <p:cNvSpPr/>
            <p:nvPr/>
          </p:nvSpPr>
          <p:spPr>
            <a:xfrm>
              <a:off x="4503069" y="6652487"/>
              <a:ext cx="11326" cy="58467"/>
            </a:xfrm>
            <a:custGeom>
              <a:rect b="b" l="l" r="r" t="t"/>
              <a:pathLst>
                <a:path extrusionOk="0" h="1719" w="333">
                  <a:moveTo>
                    <a:pt x="123" y="0"/>
                  </a:moveTo>
                  <a:cubicBezTo>
                    <a:pt x="64" y="0"/>
                    <a:pt x="7" y="38"/>
                    <a:pt x="6" y="115"/>
                  </a:cubicBezTo>
                  <a:cubicBezTo>
                    <a:pt x="0" y="621"/>
                    <a:pt x="61" y="1142"/>
                    <a:pt x="117" y="1645"/>
                  </a:cubicBezTo>
                  <a:cubicBezTo>
                    <a:pt x="122" y="1689"/>
                    <a:pt x="165" y="1718"/>
                    <a:pt x="203" y="1718"/>
                  </a:cubicBezTo>
                  <a:cubicBezTo>
                    <a:pt x="231" y="1718"/>
                    <a:pt x="256" y="1703"/>
                    <a:pt x="261" y="1665"/>
                  </a:cubicBezTo>
                  <a:cubicBezTo>
                    <a:pt x="332" y="1155"/>
                    <a:pt x="259" y="627"/>
                    <a:pt x="242" y="115"/>
                  </a:cubicBezTo>
                  <a:cubicBezTo>
                    <a:pt x="239" y="38"/>
                    <a:pt x="181" y="0"/>
                    <a:pt x="1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7"/>
            <p:cNvSpPr/>
            <p:nvPr/>
          </p:nvSpPr>
          <p:spPr>
            <a:xfrm>
              <a:off x="4539973" y="6649902"/>
              <a:ext cx="16088" cy="53332"/>
            </a:xfrm>
            <a:custGeom>
              <a:rect b="b" l="l" r="r" t="t"/>
              <a:pathLst>
                <a:path extrusionOk="0" h="1568" w="473">
                  <a:moveTo>
                    <a:pt x="303" y="0"/>
                  </a:moveTo>
                  <a:cubicBezTo>
                    <a:pt x="265" y="0"/>
                    <a:pt x="228" y="19"/>
                    <a:pt x="208" y="63"/>
                  </a:cubicBezTo>
                  <a:cubicBezTo>
                    <a:pt x="0" y="510"/>
                    <a:pt x="246" y="1042"/>
                    <a:pt x="224" y="1508"/>
                  </a:cubicBezTo>
                  <a:cubicBezTo>
                    <a:pt x="222" y="1547"/>
                    <a:pt x="254" y="1568"/>
                    <a:pt x="286" y="1568"/>
                  </a:cubicBezTo>
                  <a:cubicBezTo>
                    <a:pt x="312" y="1568"/>
                    <a:pt x="338" y="1554"/>
                    <a:pt x="346" y="1524"/>
                  </a:cubicBezTo>
                  <a:cubicBezTo>
                    <a:pt x="472" y="1077"/>
                    <a:pt x="312" y="607"/>
                    <a:pt x="433" y="156"/>
                  </a:cubicBezTo>
                  <a:cubicBezTo>
                    <a:pt x="456" y="70"/>
                    <a:pt x="377"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7"/>
            <p:cNvSpPr/>
            <p:nvPr/>
          </p:nvSpPr>
          <p:spPr>
            <a:xfrm>
              <a:off x="4310457" y="6629222"/>
              <a:ext cx="281113" cy="26870"/>
            </a:xfrm>
            <a:custGeom>
              <a:rect b="b" l="l" r="r" t="t"/>
              <a:pathLst>
                <a:path extrusionOk="0" h="790" w="8265">
                  <a:moveTo>
                    <a:pt x="107" y="0"/>
                  </a:moveTo>
                  <a:cubicBezTo>
                    <a:pt x="27" y="0"/>
                    <a:pt x="0" y="116"/>
                    <a:pt x="85" y="145"/>
                  </a:cubicBezTo>
                  <a:cubicBezTo>
                    <a:pt x="1587" y="641"/>
                    <a:pt x="3183" y="789"/>
                    <a:pt x="4779" y="789"/>
                  </a:cubicBezTo>
                  <a:cubicBezTo>
                    <a:pt x="5893" y="789"/>
                    <a:pt x="7008" y="717"/>
                    <a:pt x="8091" y="642"/>
                  </a:cubicBezTo>
                  <a:cubicBezTo>
                    <a:pt x="8259" y="630"/>
                    <a:pt x="8265" y="373"/>
                    <a:pt x="8100" y="373"/>
                  </a:cubicBezTo>
                  <a:cubicBezTo>
                    <a:pt x="8097" y="373"/>
                    <a:pt x="8094" y="373"/>
                    <a:pt x="8091" y="374"/>
                  </a:cubicBezTo>
                  <a:cubicBezTo>
                    <a:pt x="7142" y="430"/>
                    <a:pt x="6204" y="467"/>
                    <a:pt x="5272" y="467"/>
                  </a:cubicBezTo>
                  <a:cubicBezTo>
                    <a:pt x="3552" y="467"/>
                    <a:pt x="1849" y="344"/>
                    <a:pt x="124" y="2"/>
                  </a:cubicBezTo>
                  <a:cubicBezTo>
                    <a:pt x="118" y="1"/>
                    <a:pt x="113" y="0"/>
                    <a:pt x="1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7"/>
            <p:cNvSpPr/>
            <p:nvPr/>
          </p:nvSpPr>
          <p:spPr>
            <a:xfrm>
              <a:off x="4303008" y="6391679"/>
              <a:ext cx="289991" cy="237237"/>
            </a:xfrm>
            <a:custGeom>
              <a:rect b="b" l="l" r="r" t="t"/>
              <a:pathLst>
                <a:path extrusionOk="0" h="6975" w="8526">
                  <a:moveTo>
                    <a:pt x="8525" y="1"/>
                  </a:moveTo>
                  <a:lnTo>
                    <a:pt x="0" y="150"/>
                  </a:lnTo>
                  <a:cubicBezTo>
                    <a:pt x="0" y="150"/>
                    <a:pt x="128" y="3232"/>
                    <a:pt x="304" y="6974"/>
                  </a:cubicBezTo>
                  <a:cubicBezTo>
                    <a:pt x="3126" y="6660"/>
                    <a:pt x="5785" y="5475"/>
                    <a:pt x="8406" y="4160"/>
                  </a:cubicBezTo>
                  <a:lnTo>
                    <a:pt x="8525" y="1"/>
                  </a:ln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7"/>
            <p:cNvSpPr/>
            <p:nvPr/>
          </p:nvSpPr>
          <p:spPr>
            <a:xfrm>
              <a:off x="4175325" y="7149273"/>
              <a:ext cx="402062" cy="71120"/>
            </a:xfrm>
            <a:custGeom>
              <a:rect b="b" l="l" r="r" t="t"/>
              <a:pathLst>
                <a:path extrusionOk="0" h="2091" w="11821">
                  <a:moveTo>
                    <a:pt x="8796" y="1"/>
                  </a:moveTo>
                  <a:cubicBezTo>
                    <a:pt x="5331" y="1"/>
                    <a:pt x="108" y="292"/>
                    <a:pt x="108" y="292"/>
                  </a:cubicBezTo>
                  <a:cubicBezTo>
                    <a:pt x="108" y="292"/>
                    <a:pt x="0" y="1272"/>
                    <a:pt x="1504" y="1616"/>
                  </a:cubicBezTo>
                  <a:cubicBezTo>
                    <a:pt x="2571" y="1858"/>
                    <a:pt x="4304" y="2091"/>
                    <a:pt x="6064" y="2091"/>
                  </a:cubicBezTo>
                  <a:cubicBezTo>
                    <a:pt x="6787" y="2091"/>
                    <a:pt x="7514" y="2051"/>
                    <a:pt x="8202" y="1958"/>
                  </a:cubicBezTo>
                  <a:cubicBezTo>
                    <a:pt x="10566" y="1635"/>
                    <a:pt x="11640" y="1385"/>
                    <a:pt x="11640" y="1385"/>
                  </a:cubicBezTo>
                  <a:cubicBezTo>
                    <a:pt x="11640" y="1385"/>
                    <a:pt x="11745" y="950"/>
                    <a:pt x="11801" y="292"/>
                  </a:cubicBezTo>
                  <a:cubicBezTo>
                    <a:pt x="11821" y="74"/>
                    <a:pt x="10528" y="1"/>
                    <a:pt x="87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7"/>
            <p:cNvSpPr/>
            <p:nvPr/>
          </p:nvSpPr>
          <p:spPr>
            <a:xfrm>
              <a:off x="4173556" y="7097472"/>
              <a:ext cx="151220" cy="105541"/>
            </a:xfrm>
            <a:custGeom>
              <a:rect b="b" l="l" r="r" t="t"/>
              <a:pathLst>
                <a:path extrusionOk="0" h="3103" w="4446">
                  <a:moveTo>
                    <a:pt x="2803" y="1"/>
                  </a:moveTo>
                  <a:cubicBezTo>
                    <a:pt x="1608" y="434"/>
                    <a:pt x="327" y="1064"/>
                    <a:pt x="160" y="1815"/>
                  </a:cubicBezTo>
                  <a:cubicBezTo>
                    <a:pt x="0" y="2537"/>
                    <a:pt x="1976" y="2979"/>
                    <a:pt x="4445" y="3103"/>
                  </a:cubicBezTo>
                  <a:cubicBezTo>
                    <a:pt x="4133" y="1992"/>
                    <a:pt x="3593" y="943"/>
                    <a:pt x="28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7"/>
            <p:cNvSpPr/>
            <p:nvPr/>
          </p:nvSpPr>
          <p:spPr>
            <a:xfrm>
              <a:off x="4268961" y="7063562"/>
              <a:ext cx="317575" cy="140642"/>
            </a:xfrm>
            <a:custGeom>
              <a:rect b="b" l="l" r="r" t="t"/>
              <a:pathLst>
                <a:path extrusionOk="0" h="4135" w="9337">
                  <a:moveTo>
                    <a:pt x="8960" y="1"/>
                  </a:moveTo>
                  <a:cubicBezTo>
                    <a:pt x="8960" y="1"/>
                    <a:pt x="7352" y="743"/>
                    <a:pt x="5017" y="743"/>
                  </a:cubicBezTo>
                  <a:cubicBezTo>
                    <a:pt x="4148" y="743"/>
                    <a:pt x="3179" y="640"/>
                    <a:pt x="2155" y="359"/>
                  </a:cubicBezTo>
                  <a:cubicBezTo>
                    <a:pt x="2155" y="359"/>
                    <a:pt x="1114" y="593"/>
                    <a:pt x="0" y="996"/>
                  </a:cubicBezTo>
                  <a:cubicBezTo>
                    <a:pt x="790" y="1939"/>
                    <a:pt x="1329" y="2988"/>
                    <a:pt x="1641" y="4099"/>
                  </a:cubicBezTo>
                  <a:cubicBezTo>
                    <a:pt x="2118" y="4123"/>
                    <a:pt x="2613" y="4135"/>
                    <a:pt x="3114" y="4135"/>
                  </a:cubicBezTo>
                  <a:cubicBezTo>
                    <a:pt x="5245" y="4135"/>
                    <a:pt x="7494" y="3916"/>
                    <a:pt x="8960" y="3456"/>
                  </a:cubicBezTo>
                  <a:cubicBezTo>
                    <a:pt x="8960" y="3456"/>
                    <a:pt x="9337" y="1433"/>
                    <a:pt x="89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7"/>
            <p:cNvSpPr/>
            <p:nvPr/>
          </p:nvSpPr>
          <p:spPr>
            <a:xfrm>
              <a:off x="4256547" y="7009312"/>
              <a:ext cx="81256" cy="88296"/>
            </a:xfrm>
            <a:custGeom>
              <a:rect b="b" l="l" r="r" t="t"/>
              <a:pathLst>
                <a:path extrusionOk="0" h="2596" w="2389">
                  <a:moveTo>
                    <a:pt x="1470" y="254"/>
                  </a:moveTo>
                  <a:cubicBezTo>
                    <a:pt x="1507" y="254"/>
                    <a:pt x="1554" y="268"/>
                    <a:pt x="1612" y="300"/>
                  </a:cubicBezTo>
                  <a:cubicBezTo>
                    <a:pt x="1905" y="456"/>
                    <a:pt x="1890" y="1159"/>
                    <a:pt x="1905" y="1429"/>
                  </a:cubicBezTo>
                  <a:cubicBezTo>
                    <a:pt x="1914" y="1598"/>
                    <a:pt x="1916" y="1768"/>
                    <a:pt x="1914" y="1938"/>
                  </a:cubicBezTo>
                  <a:lnTo>
                    <a:pt x="1914" y="1938"/>
                  </a:lnTo>
                  <a:cubicBezTo>
                    <a:pt x="1814" y="1773"/>
                    <a:pt x="1718" y="1607"/>
                    <a:pt x="1628" y="1436"/>
                  </a:cubicBezTo>
                  <a:cubicBezTo>
                    <a:pt x="1573" y="1331"/>
                    <a:pt x="1147" y="254"/>
                    <a:pt x="1470" y="254"/>
                  </a:cubicBezTo>
                  <a:close/>
                  <a:moveTo>
                    <a:pt x="782" y="1252"/>
                  </a:moveTo>
                  <a:cubicBezTo>
                    <a:pt x="807" y="1252"/>
                    <a:pt x="834" y="1256"/>
                    <a:pt x="863" y="1263"/>
                  </a:cubicBezTo>
                  <a:cubicBezTo>
                    <a:pt x="1027" y="1307"/>
                    <a:pt x="1182" y="1487"/>
                    <a:pt x="1298" y="1605"/>
                  </a:cubicBezTo>
                  <a:cubicBezTo>
                    <a:pt x="1500" y="1808"/>
                    <a:pt x="1660" y="2051"/>
                    <a:pt x="1811" y="2295"/>
                  </a:cubicBezTo>
                  <a:lnTo>
                    <a:pt x="1811" y="2295"/>
                  </a:lnTo>
                  <a:cubicBezTo>
                    <a:pt x="1370" y="2178"/>
                    <a:pt x="900" y="2010"/>
                    <a:pt x="645" y="1634"/>
                  </a:cubicBezTo>
                  <a:cubicBezTo>
                    <a:pt x="528" y="1460"/>
                    <a:pt x="596" y="1252"/>
                    <a:pt x="782" y="1252"/>
                  </a:cubicBezTo>
                  <a:close/>
                  <a:moveTo>
                    <a:pt x="1516" y="1"/>
                  </a:moveTo>
                  <a:cubicBezTo>
                    <a:pt x="1506" y="1"/>
                    <a:pt x="1497" y="1"/>
                    <a:pt x="1488" y="1"/>
                  </a:cubicBezTo>
                  <a:cubicBezTo>
                    <a:pt x="900" y="27"/>
                    <a:pt x="983" y="597"/>
                    <a:pt x="1230" y="1193"/>
                  </a:cubicBezTo>
                  <a:lnTo>
                    <a:pt x="1230" y="1193"/>
                  </a:lnTo>
                  <a:cubicBezTo>
                    <a:pt x="1171" y="1149"/>
                    <a:pt x="1111" y="1109"/>
                    <a:pt x="1048" y="1072"/>
                  </a:cubicBezTo>
                  <a:cubicBezTo>
                    <a:pt x="958" y="1019"/>
                    <a:pt x="830" y="983"/>
                    <a:pt x="705" y="983"/>
                  </a:cubicBezTo>
                  <a:cubicBezTo>
                    <a:pt x="547" y="983"/>
                    <a:pt x="395" y="1040"/>
                    <a:pt x="335" y="1191"/>
                  </a:cubicBezTo>
                  <a:cubicBezTo>
                    <a:pt x="1" y="2032"/>
                    <a:pt x="1244" y="2416"/>
                    <a:pt x="1905" y="2501"/>
                  </a:cubicBezTo>
                  <a:lnTo>
                    <a:pt x="1905" y="2501"/>
                  </a:lnTo>
                  <a:cubicBezTo>
                    <a:pt x="1927" y="2564"/>
                    <a:pt x="1989" y="2595"/>
                    <a:pt x="2053" y="2595"/>
                  </a:cubicBezTo>
                  <a:cubicBezTo>
                    <a:pt x="2135" y="2595"/>
                    <a:pt x="2218" y="2543"/>
                    <a:pt x="2222" y="2438"/>
                  </a:cubicBezTo>
                  <a:cubicBezTo>
                    <a:pt x="2240" y="1900"/>
                    <a:pt x="2389" y="1"/>
                    <a:pt x="1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7"/>
            <p:cNvSpPr/>
            <p:nvPr/>
          </p:nvSpPr>
          <p:spPr>
            <a:xfrm>
              <a:off x="4729218" y="6533103"/>
              <a:ext cx="275637" cy="117751"/>
            </a:xfrm>
            <a:custGeom>
              <a:rect b="b" l="l" r="r" t="t"/>
              <a:pathLst>
                <a:path extrusionOk="0" h="3462" w="8104">
                  <a:moveTo>
                    <a:pt x="1" y="0"/>
                  </a:moveTo>
                  <a:lnTo>
                    <a:pt x="97" y="3333"/>
                  </a:lnTo>
                  <a:cubicBezTo>
                    <a:pt x="958" y="3422"/>
                    <a:pt x="1827" y="3462"/>
                    <a:pt x="2699" y="3462"/>
                  </a:cubicBezTo>
                  <a:cubicBezTo>
                    <a:pt x="4503" y="3462"/>
                    <a:pt x="6318" y="3290"/>
                    <a:pt x="8094" y="3021"/>
                  </a:cubicBezTo>
                  <a:cubicBezTo>
                    <a:pt x="8098" y="2951"/>
                    <a:pt x="8101" y="2885"/>
                    <a:pt x="8104" y="2816"/>
                  </a:cubicBezTo>
                  <a:cubicBezTo>
                    <a:pt x="5283" y="2502"/>
                    <a:pt x="2621" y="1317"/>
                    <a:pt x="1" y="0"/>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7"/>
            <p:cNvSpPr/>
            <p:nvPr/>
          </p:nvSpPr>
          <p:spPr>
            <a:xfrm>
              <a:off x="4731055" y="6633065"/>
              <a:ext cx="273801" cy="458523"/>
            </a:xfrm>
            <a:custGeom>
              <a:rect b="b" l="l" r="r" t="t"/>
              <a:pathLst>
                <a:path extrusionOk="0" h="13481" w="8050">
                  <a:moveTo>
                    <a:pt x="8050" y="1"/>
                  </a:moveTo>
                  <a:lnTo>
                    <a:pt x="8050" y="1"/>
                  </a:lnTo>
                  <a:cubicBezTo>
                    <a:pt x="6159" y="287"/>
                    <a:pt x="4198" y="506"/>
                    <a:pt x="2265" y="506"/>
                  </a:cubicBezTo>
                  <a:cubicBezTo>
                    <a:pt x="1504" y="506"/>
                    <a:pt x="746" y="472"/>
                    <a:pt x="0" y="395"/>
                  </a:cubicBezTo>
                  <a:lnTo>
                    <a:pt x="0" y="395"/>
                  </a:lnTo>
                  <a:lnTo>
                    <a:pt x="351" y="12658"/>
                  </a:lnTo>
                  <a:cubicBezTo>
                    <a:pt x="1459" y="13288"/>
                    <a:pt x="2741" y="13480"/>
                    <a:pt x="3892" y="13480"/>
                  </a:cubicBezTo>
                  <a:cubicBezTo>
                    <a:pt x="5684" y="13480"/>
                    <a:pt x="7157" y="13016"/>
                    <a:pt x="7157" y="13016"/>
                  </a:cubicBezTo>
                  <a:cubicBezTo>
                    <a:pt x="7373" y="12472"/>
                    <a:pt x="7789" y="5531"/>
                    <a:pt x="80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7"/>
            <p:cNvSpPr/>
            <p:nvPr/>
          </p:nvSpPr>
          <p:spPr>
            <a:xfrm>
              <a:off x="4731803" y="6690342"/>
              <a:ext cx="267542" cy="28298"/>
            </a:xfrm>
            <a:custGeom>
              <a:rect b="b" l="l" r="r" t="t"/>
              <a:pathLst>
                <a:path extrusionOk="0" h="832" w="7866">
                  <a:moveTo>
                    <a:pt x="7792" y="1"/>
                  </a:moveTo>
                  <a:cubicBezTo>
                    <a:pt x="7788" y="1"/>
                    <a:pt x="7784" y="1"/>
                    <a:pt x="7780" y="3"/>
                  </a:cubicBezTo>
                  <a:cubicBezTo>
                    <a:pt x="6453" y="360"/>
                    <a:pt x="5173" y="525"/>
                    <a:pt x="3889" y="525"/>
                  </a:cubicBezTo>
                  <a:cubicBezTo>
                    <a:pt x="2665" y="525"/>
                    <a:pt x="1437" y="375"/>
                    <a:pt x="162" y="101"/>
                  </a:cubicBezTo>
                  <a:cubicBezTo>
                    <a:pt x="154" y="99"/>
                    <a:pt x="146" y="98"/>
                    <a:pt x="139" y="98"/>
                  </a:cubicBezTo>
                  <a:cubicBezTo>
                    <a:pt x="36" y="98"/>
                    <a:pt x="1" y="252"/>
                    <a:pt x="111" y="286"/>
                  </a:cubicBezTo>
                  <a:cubicBezTo>
                    <a:pt x="1266" y="635"/>
                    <a:pt x="2555" y="832"/>
                    <a:pt x="3841" y="832"/>
                  </a:cubicBezTo>
                  <a:cubicBezTo>
                    <a:pt x="5226" y="832"/>
                    <a:pt x="6609" y="603"/>
                    <a:pt x="7817" y="90"/>
                  </a:cubicBezTo>
                  <a:cubicBezTo>
                    <a:pt x="7865" y="70"/>
                    <a:pt x="7837" y="1"/>
                    <a:pt x="77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7"/>
            <p:cNvSpPr/>
            <p:nvPr/>
          </p:nvSpPr>
          <p:spPr>
            <a:xfrm>
              <a:off x="4979925" y="6637011"/>
              <a:ext cx="11428" cy="57481"/>
            </a:xfrm>
            <a:custGeom>
              <a:rect b="b" l="l" r="r" t="t"/>
              <a:pathLst>
                <a:path extrusionOk="0" h="1690" w="336">
                  <a:moveTo>
                    <a:pt x="176" y="0"/>
                  </a:moveTo>
                  <a:cubicBezTo>
                    <a:pt x="158" y="0"/>
                    <a:pt x="139" y="11"/>
                    <a:pt x="130" y="34"/>
                  </a:cubicBezTo>
                  <a:cubicBezTo>
                    <a:pt x="57" y="205"/>
                    <a:pt x="80" y="424"/>
                    <a:pt x="75" y="607"/>
                  </a:cubicBezTo>
                  <a:cubicBezTo>
                    <a:pt x="64" y="928"/>
                    <a:pt x="0" y="1300"/>
                    <a:pt x="65" y="1616"/>
                  </a:cubicBezTo>
                  <a:cubicBezTo>
                    <a:pt x="75" y="1666"/>
                    <a:pt x="117" y="1689"/>
                    <a:pt x="159" y="1689"/>
                  </a:cubicBezTo>
                  <a:cubicBezTo>
                    <a:pt x="203" y="1689"/>
                    <a:pt x="248" y="1664"/>
                    <a:pt x="260" y="1616"/>
                  </a:cubicBezTo>
                  <a:cubicBezTo>
                    <a:pt x="336" y="1327"/>
                    <a:pt x="283" y="975"/>
                    <a:pt x="277" y="678"/>
                  </a:cubicBezTo>
                  <a:cubicBezTo>
                    <a:pt x="273" y="475"/>
                    <a:pt x="305" y="224"/>
                    <a:pt x="224" y="33"/>
                  </a:cubicBezTo>
                  <a:cubicBezTo>
                    <a:pt x="213" y="11"/>
                    <a:pt x="195" y="0"/>
                    <a:pt x="1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7"/>
            <p:cNvSpPr/>
            <p:nvPr/>
          </p:nvSpPr>
          <p:spPr>
            <a:xfrm>
              <a:off x="4941150" y="6643745"/>
              <a:ext cx="8911" cy="62379"/>
            </a:xfrm>
            <a:custGeom>
              <a:rect b="b" l="l" r="r" t="t"/>
              <a:pathLst>
                <a:path extrusionOk="0" h="1834" w="262">
                  <a:moveTo>
                    <a:pt x="121" y="0"/>
                  </a:moveTo>
                  <a:cubicBezTo>
                    <a:pt x="60" y="0"/>
                    <a:pt x="1" y="39"/>
                    <a:pt x="6" y="116"/>
                  </a:cubicBezTo>
                  <a:cubicBezTo>
                    <a:pt x="38" y="661"/>
                    <a:pt x="1" y="1209"/>
                    <a:pt x="52" y="1754"/>
                  </a:cubicBezTo>
                  <a:cubicBezTo>
                    <a:pt x="57" y="1807"/>
                    <a:pt x="98" y="1834"/>
                    <a:pt x="138" y="1834"/>
                  </a:cubicBezTo>
                  <a:cubicBezTo>
                    <a:pt x="177" y="1834"/>
                    <a:pt x="215" y="1808"/>
                    <a:pt x="216" y="1754"/>
                  </a:cubicBezTo>
                  <a:cubicBezTo>
                    <a:pt x="221" y="1209"/>
                    <a:pt x="262" y="662"/>
                    <a:pt x="246" y="116"/>
                  </a:cubicBezTo>
                  <a:cubicBezTo>
                    <a:pt x="244" y="39"/>
                    <a:pt x="182" y="0"/>
                    <a:pt x="1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7"/>
            <p:cNvSpPr/>
            <p:nvPr/>
          </p:nvSpPr>
          <p:spPr>
            <a:xfrm>
              <a:off x="4897342" y="6647521"/>
              <a:ext cx="10816" cy="63739"/>
            </a:xfrm>
            <a:custGeom>
              <a:rect b="b" l="l" r="r" t="t"/>
              <a:pathLst>
                <a:path extrusionOk="0" h="1874" w="318">
                  <a:moveTo>
                    <a:pt x="159" y="0"/>
                  </a:moveTo>
                  <a:cubicBezTo>
                    <a:pt x="111" y="0"/>
                    <a:pt x="63" y="33"/>
                    <a:pt x="57" y="99"/>
                  </a:cubicBezTo>
                  <a:cubicBezTo>
                    <a:pt x="0" y="645"/>
                    <a:pt x="31" y="1247"/>
                    <a:pt x="75" y="1792"/>
                  </a:cubicBezTo>
                  <a:cubicBezTo>
                    <a:pt x="80" y="1846"/>
                    <a:pt x="119" y="1873"/>
                    <a:pt x="159" y="1873"/>
                  </a:cubicBezTo>
                  <a:cubicBezTo>
                    <a:pt x="199" y="1873"/>
                    <a:pt x="239" y="1846"/>
                    <a:pt x="243" y="1792"/>
                  </a:cubicBezTo>
                  <a:cubicBezTo>
                    <a:pt x="287" y="1247"/>
                    <a:pt x="318" y="645"/>
                    <a:pt x="261" y="99"/>
                  </a:cubicBezTo>
                  <a:cubicBezTo>
                    <a:pt x="255" y="33"/>
                    <a:pt x="207" y="0"/>
                    <a:pt x="1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7"/>
            <p:cNvSpPr/>
            <p:nvPr/>
          </p:nvSpPr>
          <p:spPr>
            <a:xfrm>
              <a:off x="4850507" y="6649425"/>
              <a:ext cx="13469" cy="64488"/>
            </a:xfrm>
            <a:custGeom>
              <a:rect b="b" l="l" r="r" t="t"/>
              <a:pathLst>
                <a:path extrusionOk="0" h="1896" w="396">
                  <a:moveTo>
                    <a:pt x="181" y="1"/>
                  </a:moveTo>
                  <a:cubicBezTo>
                    <a:pt x="110" y="1"/>
                    <a:pt x="39" y="46"/>
                    <a:pt x="38" y="137"/>
                  </a:cubicBezTo>
                  <a:cubicBezTo>
                    <a:pt x="30" y="678"/>
                    <a:pt x="0" y="1347"/>
                    <a:pt x="208" y="1857"/>
                  </a:cubicBezTo>
                  <a:cubicBezTo>
                    <a:pt x="218" y="1880"/>
                    <a:pt x="245" y="1895"/>
                    <a:pt x="269" y="1895"/>
                  </a:cubicBezTo>
                  <a:cubicBezTo>
                    <a:pt x="289" y="1895"/>
                    <a:pt x="308" y="1884"/>
                    <a:pt x="311" y="1857"/>
                  </a:cubicBezTo>
                  <a:cubicBezTo>
                    <a:pt x="395" y="1304"/>
                    <a:pt x="306" y="700"/>
                    <a:pt x="320" y="137"/>
                  </a:cubicBezTo>
                  <a:cubicBezTo>
                    <a:pt x="322" y="46"/>
                    <a:pt x="252" y="1"/>
                    <a:pt x="1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7"/>
            <p:cNvSpPr/>
            <p:nvPr/>
          </p:nvSpPr>
          <p:spPr>
            <a:xfrm>
              <a:off x="4803774" y="6652521"/>
              <a:ext cx="11360" cy="58433"/>
            </a:xfrm>
            <a:custGeom>
              <a:rect b="b" l="l" r="r" t="t"/>
              <a:pathLst>
                <a:path extrusionOk="0" h="1718" w="334">
                  <a:moveTo>
                    <a:pt x="211" y="0"/>
                  </a:moveTo>
                  <a:cubicBezTo>
                    <a:pt x="153" y="0"/>
                    <a:pt x="95" y="38"/>
                    <a:pt x="92" y="115"/>
                  </a:cubicBezTo>
                  <a:cubicBezTo>
                    <a:pt x="75" y="627"/>
                    <a:pt x="0" y="1155"/>
                    <a:pt x="72" y="1665"/>
                  </a:cubicBezTo>
                  <a:cubicBezTo>
                    <a:pt x="78" y="1702"/>
                    <a:pt x="103" y="1718"/>
                    <a:pt x="131" y="1718"/>
                  </a:cubicBezTo>
                  <a:cubicBezTo>
                    <a:pt x="169" y="1718"/>
                    <a:pt x="212" y="1688"/>
                    <a:pt x="217" y="1645"/>
                  </a:cubicBezTo>
                  <a:cubicBezTo>
                    <a:pt x="274" y="1142"/>
                    <a:pt x="334" y="621"/>
                    <a:pt x="327" y="115"/>
                  </a:cubicBezTo>
                  <a:cubicBezTo>
                    <a:pt x="327" y="38"/>
                    <a:pt x="269" y="0"/>
                    <a:pt x="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7"/>
            <p:cNvSpPr/>
            <p:nvPr/>
          </p:nvSpPr>
          <p:spPr>
            <a:xfrm>
              <a:off x="4762177" y="6649868"/>
              <a:ext cx="16020" cy="53366"/>
            </a:xfrm>
            <a:custGeom>
              <a:rect b="b" l="l" r="r" t="t"/>
              <a:pathLst>
                <a:path extrusionOk="0" h="1569" w="471">
                  <a:moveTo>
                    <a:pt x="171" y="0"/>
                  </a:moveTo>
                  <a:cubicBezTo>
                    <a:pt x="97" y="0"/>
                    <a:pt x="17" y="70"/>
                    <a:pt x="41" y="156"/>
                  </a:cubicBezTo>
                  <a:cubicBezTo>
                    <a:pt x="161" y="608"/>
                    <a:pt x="1" y="1078"/>
                    <a:pt x="127" y="1524"/>
                  </a:cubicBezTo>
                  <a:cubicBezTo>
                    <a:pt x="134" y="1554"/>
                    <a:pt x="159" y="1569"/>
                    <a:pt x="185" y="1569"/>
                  </a:cubicBezTo>
                  <a:cubicBezTo>
                    <a:pt x="217" y="1569"/>
                    <a:pt x="249" y="1547"/>
                    <a:pt x="247" y="1508"/>
                  </a:cubicBezTo>
                  <a:cubicBezTo>
                    <a:pt x="226" y="1040"/>
                    <a:pt x="471" y="509"/>
                    <a:pt x="265" y="62"/>
                  </a:cubicBezTo>
                  <a:cubicBezTo>
                    <a:pt x="245" y="18"/>
                    <a:pt x="208" y="0"/>
                    <a:pt x="1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7"/>
            <p:cNvSpPr/>
            <p:nvPr/>
          </p:nvSpPr>
          <p:spPr>
            <a:xfrm>
              <a:off x="4726634" y="6629222"/>
              <a:ext cx="281079" cy="26870"/>
            </a:xfrm>
            <a:custGeom>
              <a:rect b="b" l="l" r="r" t="t"/>
              <a:pathLst>
                <a:path extrusionOk="0" h="790" w="8264">
                  <a:moveTo>
                    <a:pt x="8157" y="0"/>
                  </a:moveTo>
                  <a:cubicBezTo>
                    <a:pt x="8151" y="0"/>
                    <a:pt x="8146" y="1"/>
                    <a:pt x="8140" y="2"/>
                  </a:cubicBezTo>
                  <a:cubicBezTo>
                    <a:pt x="6415" y="344"/>
                    <a:pt x="4713" y="467"/>
                    <a:pt x="2993" y="467"/>
                  </a:cubicBezTo>
                  <a:cubicBezTo>
                    <a:pt x="2060" y="467"/>
                    <a:pt x="1122" y="430"/>
                    <a:pt x="173" y="374"/>
                  </a:cubicBezTo>
                  <a:cubicBezTo>
                    <a:pt x="169" y="373"/>
                    <a:pt x="166" y="373"/>
                    <a:pt x="163" y="373"/>
                  </a:cubicBezTo>
                  <a:cubicBezTo>
                    <a:pt x="0" y="373"/>
                    <a:pt x="6" y="630"/>
                    <a:pt x="173" y="642"/>
                  </a:cubicBezTo>
                  <a:cubicBezTo>
                    <a:pt x="1256" y="717"/>
                    <a:pt x="2371" y="789"/>
                    <a:pt x="3485" y="789"/>
                  </a:cubicBezTo>
                  <a:cubicBezTo>
                    <a:pt x="5082" y="789"/>
                    <a:pt x="6678" y="641"/>
                    <a:pt x="8180" y="145"/>
                  </a:cubicBezTo>
                  <a:cubicBezTo>
                    <a:pt x="8264" y="116"/>
                    <a:pt x="8237" y="0"/>
                    <a:pt x="81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7"/>
            <p:cNvSpPr/>
            <p:nvPr/>
          </p:nvSpPr>
          <p:spPr>
            <a:xfrm>
              <a:off x="4725205" y="6391679"/>
              <a:ext cx="289991" cy="237237"/>
            </a:xfrm>
            <a:custGeom>
              <a:rect b="b" l="l" r="r" t="t"/>
              <a:pathLst>
                <a:path extrusionOk="0" h="6975" w="8526">
                  <a:moveTo>
                    <a:pt x="1" y="1"/>
                  </a:moveTo>
                  <a:lnTo>
                    <a:pt x="118" y="4160"/>
                  </a:lnTo>
                  <a:cubicBezTo>
                    <a:pt x="2739" y="5475"/>
                    <a:pt x="5401" y="6660"/>
                    <a:pt x="8222" y="6974"/>
                  </a:cubicBezTo>
                  <a:cubicBezTo>
                    <a:pt x="8399" y="3232"/>
                    <a:pt x="8526" y="150"/>
                    <a:pt x="8526" y="150"/>
                  </a:cubicBezTo>
                  <a:lnTo>
                    <a:pt x="1" y="1"/>
                  </a:ln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7"/>
            <p:cNvSpPr/>
            <p:nvPr/>
          </p:nvSpPr>
          <p:spPr>
            <a:xfrm>
              <a:off x="4740749" y="7149273"/>
              <a:ext cx="402096" cy="71120"/>
            </a:xfrm>
            <a:custGeom>
              <a:rect b="b" l="l" r="r" t="t"/>
              <a:pathLst>
                <a:path extrusionOk="0" h="2091" w="11822">
                  <a:moveTo>
                    <a:pt x="3026" y="1"/>
                  </a:moveTo>
                  <a:cubicBezTo>
                    <a:pt x="1293" y="1"/>
                    <a:pt x="0" y="74"/>
                    <a:pt x="19" y="292"/>
                  </a:cubicBezTo>
                  <a:cubicBezTo>
                    <a:pt x="74" y="950"/>
                    <a:pt x="180" y="1385"/>
                    <a:pt x="180" y="1385"/>
                  </a:cubicBezTo>
                  <a:cubicBezTo>
                    <a:pt x="180" y="1385"/>
                    <a:pt x="1255" y="1635"/>
                    <a:pt x="3619" y="1958"/>
                  </a:cubicBezTo>
                  <a:cubicBezTo>
                    <a:pt x="4307" y="2051"/>
                    <a:pt x="5035" y="2091"/>
                    <a:pt x="5757" y="2091"/>
                  </a:cubicBezTo>
                  <a:cubicBezTo>
                    <a:pt x="7518" y="2091"/>
                    <a:pt x="9251" y="1858"/>
                    <a:pt x="10317" y="1616"/>
                  </a:cubicBezTo>
                  <a:cubicBezTo>
                    <a:pt x="11821" y="1272"/>
                    <a:pt x="11713" y="292"/>
                    <a:pt x="11713" y="292"/>
                  </a:cubicBezTo>
                  <a:cubicBezTo>
                    <a:pt x="11713" y="292"/>
                    <a:pt x="6491" y="1"/>
                    <a:pt x="30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7"/>
            <p:cNvSpPr/>
            <p:nvPr/>
          </p:nvSpPr>
          <p:spPr>
            <a:xfrm>
              <a:off x="4993394" y="7097472"/>
              <a:ext cx="151254" cy="105541"/>
            </a:xfrm>
            <a:custGeom>
              <a:rect b="b" l="l" r="r" t="t"/>
              <a:pathLst>
                <a:path extrusionOk="0" h="3103" w="4447">
                  <a:moveTo>
                    <a:pt x="1642" y="1"/>
                  </a:moveTo>
                  <a:cubicBezTo>
                    <a:pt x="852" y="943"/>
                    <a:pt x="311" y="1992"/>
                    <a:pt x="0" y="3103"/>
                  </a:cubicBezTo>
                  <a:cubicBezTo>
                    <a:pt x="2471" y="2979"/>
                    <a:pt x="4447" y="2537"/>
                    <a:pt x="4285" y="1815"/>
                  </a:cubicBezTo>
                  <a:cubicBezTo>
                    <a:pt x="4119" y="1064"/>
                    <a:pt x="2839" y="434"/>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7"/>
            <p:cNvSpPr/>
            <p:nvPr/>
          </p:nvSpPr>
          <p:spPr>
            <a:xfrm>
              <a:off x="4731633" y="7063562"/>
              <a:ext cx="317609" cy="140642"/>
            </a:xfrm>
            <a:custGeom>
              <a:rect b="b" l="l" r="r" t="t"/>
              <a:pathLst>
                <a:path extrusionOk="0" h="4135" w="9338">
                  <a:moveTo>
                    <a:pt x="377" y="1"/>
                  </a:moveTo>
                  <a:cubicBezTo>
                    <a:pt x="0" y="1433"/>
                    <a:pt x="377" y="3456"/>
                    <a:pt x="377" y="3456"/>
                  </a:cubicBezTo>
                  <a:cubicBezTo>
                    <a:pt x="1843" y="3916"/>
                    <a:pt x="4093" y="4135"/>
                    <a:pt x="6224" y="4135"/>
                  </a:cubicBezTo>
                  <a:cubicBezTo>
                    <a:pt x="6725" y="4135"/>
                    <a:pt x="7220" y="4123"/>
                    <a:pt x="7696" y="4099"/>
                  </a:cubicBezTo>
                  <a:cubicBezTo>
                    <a:pt x="8007" y="2988"/>
                    <a:pt x="8548" y="1939"/>
                    <a:pt x="9338" y="996"/>
                  </a:cubicBezTo>
                  <a:cubicBezTo>
                    <a:pt x="8224" y="593"/>
                    <a:pt x="7182" y="359"/>
                    <a:pt x="7182" y="359"/>
                  </a:cubicBezTo>
                  <a:cubicBezTo>
                    <a:pt x="6158" y="640"/>
                    <a:pt x="5189" y="743"/>
                    <a:pt x="4320" y="743"/>
                  </a:cubicBezTo>
                  <a:cubicBezTo>
                    <a:pt x="1985" y="743"/>
                    <a:pt x="377" y="1"/>
                    <a:pt x="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7"/>
            <p:cNvSpPr/>
            <p:nvPr/>
          </p:nvSpPr>
          <p:spPr>
            <a:xfrm>
              <a:off x="4980299" y="7009312"/>
              <a:ext cx="81256" cy="88296"/>
            </a:xfrm>
            <a:custGeom>
              <a:rect b="b" l="l" r="r" t="t"/>
              <a:pathLst>
                <a:path extrusionOk="0" h="2596" w="2389">
                  <a:moveTo>
                    <a:pt x="920" y="254"/>
                  </a:moveTo>
                  <a:cubicBezTo>
                    <a:pt x="1242" y="254"/>
                    <a:pt x="816" y="1331"/>
                    <a:pt x="760" y="1436"/>
                  </a:cubicBezTo>
                  <a:cubicBezTo>
                    <a:pt x="672" y="1607"/>
                    <a:pt x="576" y="1773"/>
                    <a:pt x="477" y="1937"/>
                  </a:cubicBezTo>
                  <a:lnTo>
                    <a:pt x="477" y="1937"/>
                  </a:lnTo>
                  <a:cubicBezTo>
                    <a:pt x="475" y="1767"/>
                    <a:pt x="477" y="1598"/>
                    <a:pt x="487" y="1429"/>
                  </a:cubicBezTo>
                  <a:cubicBezTo>
                    <a:pt x="499" y="1159"/>
                    <a:pt x="487" y="456"/>
                    <a:pt x="777" y="300"/>
                  </a:cubicBezTo>
                  <a:cubicBezTo>
                    <a:pt x="836" y="268"/>
                    <a:pt x="883" y="254"/>
                    <a:pt x="920" y="254"/>
                  </a:cubicBezTo>
                  <a:close/>
                  <a:moveTo>
                    <a:pt x="1608" y="1252"/>
                  </a:moveTo>
                  <a:cubicBezTo>
                    <a:pt x="1795" y="1252"/>
                    <a:pt x="1862" y="1460"/>
                    <a:pt x="1744" y="1634"/>
                  </a:cubicBezTo>
                  <a:cubicBezTo>
                    <a:pt x="1490" y="2011"/>
                    <a:pt x="1019" y="2179"/>
                    <a:pt x="579" y="2296"/>
                  </a:cubicBezTo>
                  <a:lnTo>
                    <a:pt x="579" y="2296"/>
                  </a:lnTo>
                  <a:cubicBezTo>
                    <a:pt x="729" y="2051"/>
                    <a:pt x="891" y="1808"/>
                    <a:pt x="1092" y="1605"/>
                  </a:cubicBezTo>
                  <a:cubicBezTo>
                    <a:pt x="1209" y="1487"/>
                    <a:pt x="1363" y="1307"/>
                    <a:pt x="1527" y="1263"/>
                  </a:cubicBezTo>
                  <a:cubicBezTo>
                    <a:pt x="1556" y="1256"/>
                    <a:pt x="1583" y="1252"/>
                    <a:pt x="1608" y="1252"/>
                  </a:cubicBezTo>
                  <a:close/>
                  <a:moveTo>
                    <a:pt x="874" y="1"/>
                  </a:moveTo>
                  <a:cubicBezTo>
                    <a:pt x="1" y="1"/>
                    <a:pt x="151" y="1900"/>
                    <a:pt x="168" y="2438"/>
                  </a:cubicBezTo>
                  <a:cubicBezTo>
                    <a:pt x="171" y="2543"/>
                    <a:pt x="256" y="2595"/>
                    <a:pt x="338" y="2595"/>
                  </a:cubicBezTo>
                  <a:cubicBezTo>
                    <a:pt x="401" y="2595"/>
                    <a:pt x="464" y="2564"/>
                    <a:pt x="486" y="2500"/>
                  </a:cubicBezTo>
                  <a:lnTo>
                    <a:pt x="486" y="2500"/>
                  </a:lnTo>
                  <a:cubicBezTo>
                    <a:pt x="1147" y="2415"/>
                    <a:pt x="2389" y="2031"/>
                    <a:pt x="2054" y="1191"/>
                  </a:cubicBezTo>
                  <a:cubicBezTo>
                    <a:pt x="1995" y="1040"/>
                    <a:pt x="1843" y="983"/>
                    <a:pt x="1685" y="983"/>
                  </a:cubicBezTo>
                  <a:cubicBezTo>
                    <a:pt x="1561" y="983"/>
                    <a:pt x="1432" y="1019"/>
                    <a:pt x="1342" y="1072"/>
                  </a:cubicBezTo>
                  <a:cubicBezTo>
                    <a:pt x="1279" y="1109"/>
                    <a:pt x="1218" y="1149"/>
                    <a:pt x="1160" y="1193"/>
                  </a:cubicBezTo>
                  <a:lnTo>
                    <a:pt x="1160" y="1193"/>
                  </a:lnTo>
                  <a:cubicBezTo>
                    <a:pt x="1407" y="597"/>
                    <a:pt x="1490" y="27"/>
                    <a:pt x="902" y="1"/>
                  </a:cubicBezTo>
                  <a:cubicBezTo>
                    <a:pt x="893" y="1"/>
                    <a:pt x="883"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7"/>
            <p:cNvSpPr/>
            <p:nvPr/>
          </p:nvSpPr>
          <p:spPr>
            <a:xfrm>
              <a:off x="4267567" y="5928020"/>
              <a:ext cx="694297" cy="238019"/>
            </a:xfrm>
            <a:custGeom>
              <a:rect b="b" l="l" r="r" t="t"/>
              <a:pathLst>
                <a:path extrusionOk="0" h="6998" w="20413">
                  <a:moveTo>
                    <a:pt x="19929" y="0"/>
                  </a:moveTo>
                  <a:lnTo>
                    <a:pt x="936" y="593"/>
                  </a:lnTo>
                  <a:cubicBezTo>
                    <a:pt x="936" y="593"/>
                    <a:pt x="448" y="3486"/>
                    <a:pt x="1" y="6997"/>
                  </a:cubicBezTo>
                  <a:cubicBezTo>
                    <a:pt x="6951" y="6455"/>
                    <a:pt x="13839" y="4819"/>
                    <a:pt x="20413" y="2344"/>
                  </a:cubicBezTo>
                  <a:cubicBezTo>
                    <a:pt x="20124" y="926"/>
                    <a:pt x="19929" y="0"/>
                    <a:pt x="19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7"/>
            <p:cNvSpPr/>
            <p:nvPr/>
          </p:nvSpPr>
          <p:spPr>
            <a:xfrm>
              <a:off x="4232126" y="6007814"/>
              <a:ext cx="828715" cy="600355"/>
            </a:xfrm>
            <a:custGeom>
              <a:rect b="b" l="l" r="r" t="t"/>
              <a:pathLst>
                <a:path extrusionOk="0" h="17651" w="24365">
                  <a:moveTo>
                    <a:pt x="21457" y="0"/>
                  </a:moveTo>
                  <a:cubicBezTo>
                    <a:pt x="14882" y="2474"/>
                    <a:pt x="7993" y="4111"/>
                    <a:pt x="1044" y="4652"/>
                  </a:cubicBezTo>
                  <a:cubicBezTo>
                    <a:pt x="490" y="9000"/>
                    <a:pt x="0" y="14295"/>
                    <a:pt x="578" y="16244"/>
                  </a:cubicBezTo>
                  <a:cubicBezTo>
                    <a:pt x="878" y="17259"/>
                    <a:pt x="2624" y="17651"/>
                    <a:pt x="5150" y="17651"/>
                  </a:cubicBezTo>
                  <a:cubicBezTo>
                    <a:pt x="6877" y="17651"/>
                    <a:pt x="8969" y="17468"/>
                    <a:pt x="11211" y="17176"/>
                  </a:cubicBezTo>
                  <a:lnTo>
                    <a:pt x="10610" y="8532"/>
                  </a:lnTo>
                  <a:lnTo>
                    <a:pt x="10610" y="8532"/>
                  </a:lnTo>
                  <a:cubicBezTo>
                    <a:pt x="10611" y="8532"/>
                    <a:pt x="11825" y="9133"/>
                    <a:pt x="13003" y="9133"/>
                  </a:cubicBezTo>
                  <a:cubicBezTo>
                    <a:pt x="13303" y="9133"/>
                    <a:pt x="13601" y="9094"/>
                    <a:pt x="13876" y="8996"/>
                  </a:cubicBezTo>
                  <a:lnTo>
                    <a:pt x="13876" y="8996"/>
                  </a:lnTo>
                  <a:lnTo>
                    <a:pt x="13700" y="17176"/>
                  </a:lnTo>
                  <a:cubicBezTo>
                    <a:pt x="13700" y="17176"/>
                    <a:pt x="15465" y="17381"/>
                    <a:pt x="17542" y="17381"/>
                  </a:cubicBezTo>
                  <a:cubicBezTo>
                    <a:pt x="20238" y="17381"/>
                    <a:pt x="23459" y="17035"/>
                    <a:pt x="24025" y="15446"/>
                  </a:cubicBezTo>
                  <a:cubicBezTo>
                    <a:pt x="24364" y="14491"/>
                    <a:pt x="22402" y="4607"/>
                    <a:pt x="214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7"/>
            <p:cNvSpPr/>
            <p:nvPr/>
          </p:nvSpPr>
          <p:spPr>
            <a:xfrm>
              <a:off x="4480043" y="6288927"/>
              <a:ext cx="332642" cy="13367"/>
            </a:xfrm>
            <a:custGeom>
              <a:rect b="b" l="l" r="r" t="t"/>
              <a:pathLst>
                <a:path extrusionOk="0" h="393" w="9780">
                  <a:moveTo>
                    <a:pt x="1" y="1"/>
                  </a:moveTo>
                  <a:lnTo>
                    <a:pt x="2102" y="81"/>
                  </a:lnTo>
                  <a:lnTo>
                    <a:pt x="2102" y="81"/>
                  </a:lnTo>
                  <a:cubicBezTo>
                    <a:pt x="1391" y="43"/>
                    <a:pt x="689" y="12"/>
                    <a:pt x="1" y="1"/>
                  </a:cubicBezTo>
                  <a:close/>
                  <a:moveTo>
                    <a:pt x="2102" y="81"/>
                  </a:moveTo>
                  <a:lnTo>
                    <a:pt x="2102" y="81"/>
                  </a:lnTo>
                  <a:cubicBezTo>
                    <a:pt x="4252" y="198"/>
                    <a:pt x="6485" y="393"/>
                    <a:pt x="8689" y="393"/>
                  </a:cubicBezTo>
                  <a:cubicBezTo>
                    <a:pt x="9053" y="393"/>
                    <a:pt x="9417" y="387"/>
                    <a:pt x="9779" y="375"/>
                  </a:cubicBezTo>
                  <a:lnTo>
                    <a:pt x="2102" y="8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7"/>
            <p:cNvSpPr/>
            <p:nvPr/>
          </p:nvSpPr>
          <p:spPr>
            <a:xfrm>
              <a:off x="4470650" y="6283304"/>
              <a:ext cx="353254" cy="48699"/>
            </a:xfrm>
            <a:custGeom>
              <a:rect b="b" l="l" r="r" t="t"/>
              <a:pathLst>
                <a:path extrusionOk="0" h="962" w="10386">
                  <a:moveTo>
                    <a:pt x="279" y="0"/>
                  </a:moveTo>
                  <a:cubicBezTo>
                    <a:pt x="0" y="3"/>
                    <a:pt x="3" y="418"/>
                    <a:pt x="277" y="430"/>
                  </a:cubicBezTo>
                  <a:cubicBezTo>
                    <a:pt x="2719" y="544"/>
                    <a:pt x="5260" y="962"/>
                    <a:pt x="7745" y="962"/>
                  </a:cubicBezTo>
                  <a:cubicBezTo>
                    <a:pt x="8543" y="962"/>
                    <a:pt x="9334" y="919"/>
                    <a:pt x="10115" y="809"/>
                  </a:cubicBezTo>
                  <a:cubicBezTo>
                    <a:pt x="10385" y="770"/>
                    <a:pt x="10288" y="388"/>
                    <a:pt x="10056" y="366"/>
                  </a:cubicBezTo>
                  <a:cubicBezTo>
                    <a:pt x="6850" y="52"/>
                    <a:pt x="3503" y="11"/>
                    <a:pt x="2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7"/>
            <p:cNvSpPr/>
            <p:nvPr/>
          </p:nvSpPr>
          <p:spPr>
            <a:xfrm>
              <a:off x="4264370" y="5502728"/>
              <a:ext cx="575560" cy="484338"/>
            </a:xfrm>
            <a:custGeom>
              <a:rect b="b" l="l" r="r" t="t"/>
              <a:pathLst>
                <a:path extrusionOk="0" h="14240" w="16922">
                  <a:moveTo>
                    <a:pt x="1014" y="1"/>
                  </a:moveTo>
                  <a:lnTo>
                    <a:pt x="0" y="12881"/>
                  </a:lnTo>
                  <a:cubicBezTo>
                    <a:pt x="0" y="12881"/>
                    <a:pt x="5871" y="14240"/>
                    <a:pt x="11950" y="14240"/>
                  </a:cubicBezTo>
                  <a:cubicBezTo>
                    <a:pt x="13631" y="14240"/>
                    <a:pt x="15328" y="14136"/>
                    <a:pt x="16921" y="13871"/>
                  </a:cubicBezTo>
                  <a:cubicBezTo>
                    <a:pt x="10945" y="9973"/>
                    <a:pt x="5483" y="5474"/>
                    <a:pt x="10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7"/>
            <p:cNvSpPr/>
            <p:nvPr/>
          </p:nvSpPr>
          <p:spPr>
            <a:xfrm>
              <a:off x="4325558" y="5284504"/>
              <a:ext cx="537568" cy="87854"/>
            </a:xfrm>
            <a:custGeom>
              <a:rect b="b" l="l" r="r" t="t"/>
              <a:pathLst>
                <a:path extrusionOk="0" h="2583" w="15805">
                  <a:moveTo>
                    <a:pt x="15173" y="0"/>
                  </a:moveTo>
                  <a:cubicBezTo>
                    <a:pt x="10189" y="490"/>
                    <a:pt x="5181" y="831"/>
                    <a:pt x="161" y="924"/>
                  </a:cubicBezTo>
                  <a:cubicBezTo>
                    <a:pt x="121" y="1407"/>
                    <a:pt x="67" y="1881"/>
                    <a:pt x="1" y="2337"/>
                  </a:cubicBezTo>
                  <a:cubicBezTo>
                    <a:pt x="2786" y="2507"/>
                    <a:pt x="5570" y="2583"/>
                    <a:pt x="8354" y="2583"/>
                  </a:cubicBezTo>
                  <a:cubicBezTo>
                    <a:pt x="10838" y="2583"/>
                    <a:pt x="13321" y="2523"/>
                    <a:pt x="15805" y="2418"/>
                  </a:cubicBezTo>
                  <a:cubicBezTo>
                    <a:pt x="15579" y="1792"/>
                    <a:pt x="15349" y="995"/>
                    <a:pt x="15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7"/>
            <p:cNvSpPr/>
            <p:nvPr/>
          </p:nvSpPr>
          <p:spPr>
            <a:xfrm>
              <a:off x="4298756" y="5448274"/>
              <a:ext cx="616136" cy="141696"/>
            </a:xfrm>
            <a:custGeom>
              <a:rect b="b" l="l" r="r" t="t"/>
              <a:pathLst>
                <a:path extrusionOk="0" h="4166" w="18115">
                  <a:moveTo>
                    <a:pt x="170" y="0"/>
                  </a:moveTo>
                  <a:cubicBezTo>
                    <a:pt x="152" y="44"/>
                    <a:pt x="136" y="96"/>
                    <a:pt x="116" y="139"/>
                  </a:cubicBezTo>
                  <a:lnTo>
                    <a:pt x="1" y="1602"/>
                  </a:lnTo>
                  <a:cubicBezTo>
                    <a:pt x="259" y="1916"/>
                    <a:pt x="528" y="2216"/>
                    <a:pt x="792" y="2525"/>
                  </a:cubicBezTo>
                  <a:cubicBezTo>
                    <a:pt x="6123" y="3439"/>
                    <a:pt x="11572" y="4166"/>
                    <a:pt x="16955" y="4166"/>
                  </a:cubicBezTo>
                  <a:cubicBezTo>
                    <a:pt x="17342" y="4166"/>
                    <a:pt x="17728" y="4162"/>
                    <a:pt x="18115" y="4154"/>
                  </a:cubicBezTo>
                  <a:lnTo>
                    <a:pt x="17639" y="637"/>
                  </a:lnTo>
                  <a:cubicBezTo>
                    <a:pt x="15623" y="757"/>
                    <a:pt x="13607" y="825"/>
                    <a:pt x="11592" y="825"/>
                  </a:cubicBezTo>
                  <a:cubicBezTo>
                    <a:pt x="7785" y="825"/>
                    <a:pt x="3978" y="584"/>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7"/>
            <p:cNvSpPr/>
            <p:nvPr/>
          </p:nvSpPr>
          <p:spPr>
            <a:xfrm>
              <a:off x="4325728" y="5534156"/>
              <a:ext cx="636646" cy="440394"/>
            </a:xfrm>
            <a:custGeom>
              <a:rect b="b" l="l" r="r" t="t"/>
              <a:pathLst>
                <a:path extrusionOk="0" h="12948" w="18718">
                  <a:moveTo>
                    <a:pt x="0" y="0"/>
                  </a:moveTo>
                  <a:lnTo>
                    <a:pt x="0" y="0"/>
                  </a:lnTo>
                  <a:cubicBezTo>
                    <a:pt x="4319" y="5052"/>
                    <a:pt x="9484" y="9274"/>
                    <a:pt x="15116" y="12948"/>
                  </a:cubicBezTo>
                  <a:cubicBezTo>
                    <a:pt x="16406" y="12734"/>
                    <a:pt x="17628" y="12415"/>
                    <a:pt x="18718" y="11958"/>
                  </a:cubicBezTo>
                  <a:lnTo>
                    <a:pt x="17322" y="1632"/>
                  </a:lnTo>
                  <a:cubicBezTo>
                    <a:pt x="16942" y="1639"/>
                    <a:pt x="16562" y="1643"/>
                    <a:pt x="16181" y="1643"/>
                  </a:cubicBezTo>
                  <a:cubicBezTo>
                    <a:pt x="10792" y="1643"/>
                    <a:pt x="5337" y="9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7"/>
            <p:cNvSpPr/>
            <p:nvPr/>
          </p:nvSpPr>
          <p:spPr>
            <a:xfrm>
              <a:off x="4304538" y="5363991"/>
              <a:ext cx="594164" cy="112377"/>
            </a:xfrm>
            <a:custGeom>
              <a:rect b="b" l="l" r="r" t="t"/>
              <a:pathLst>
                <a:path extrusionOk="0" h="3304" w="17469">
                  <a:moveTo>
                    <a:pt x="619" y="1"/>
                  </a:moveTo>
                  <a:cubicBezTo>
                    <a:pt x="483" y="949"/>
                    <a:pt x="281" y="1807"/>
                    <a:pt x="0" y="2478"/>
                  </a:cubicBezTo>
                  <a:cubicBezTo>
                    <a:pt x="3808" y="3062"/>
                    <a:pt x="7616" y="3303"/>
                    <a:pt x="11422" y="3303"/>
                  </a:cubicBezTo>
                  <a:cubicBezTo>
                    <a:pt x="13438" y="3303"/>
                    <a:pt x="15453" y="3235"/>
                    <a:pt x="17469" y="3115"/>
                  </a:cubicBezTo>
                  <a:lnTo>
                    <a:pt x="17300" y="1865"/>
                  </a:lnTo>
                  <a:cubicBezTo>
                    <a:pt x="17300" y="1865"/>
                    <a:pt x="16868" y="1308"/>
                    <a:pt x="16423" y="81"/>
                  </a:cubicBezTo>
                  <a:cubicBezTo>
                    <a:pt x="13937" y="186"/>
                    <a:pt x="11451" y="246"/>
                    <a:pt x="8965" y="246"/>
                  </a:cubicBezTo>
                  <a:cubicBezTo>
                    <a:pt x="6183" y="246"/>
                    <a:pt x="3401" y="17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7"/>
            <p:cNvSpPr/>
            <p:nvPr/>
          </p:nvSpPr>
          <p:spPr>
            <a:xfrm>
              <a:off x="4330762" y="5048763"/>
              <a:ext cx="510936" cy="267168"/>
            </a:xfrm>
            <a:custGeom>
              <a:rect b="b" l="l" r="r" t="t"/>
              <a:pathLst>
                <a:path extrusionOk="0" h="7855" w="15022">
                  <a:moveTo>
                    <a:pt x="5524" y="1"/>
                  </a:moveTo>
                  <a:cubicBezTo>
                    <a:pt x="4041" y="1"/>
                    <a:pt x="2917" y="18"/>
                    <a:pt x="2882" y="70"/>
                  </a:cubicBezTo>
                  <a:cubicBezTo>
                    <a:pt x="2777" y="226"/>
                    <a:pt x="0" y="626"/>
                    <a:pt x="0" y="626"/>
                  </a:cubicBezTo>
                  <a:cubicBezTo>
                    <a:pt x="0" y="626"/>
                    <a:pt x="295" y="4435"/>
                    <a:pt x="10" y="7855"/>
                  </a:cubicBezTo>
                  <a:cubicBezTo>
                    <a:pt x="5028" y="7762"/>
                    <a:pt x="10035" y="7421"/>
                    <a:pt x="15021" y="6931"/>
                  </a:cubicBezTo>
                  <a:cubicBezTo>
                    <a:pt x="14731" y="5317"/>
                    <a:pt x="14582" y="3198"/>
                    <a:pt x="14809" y="495"/>
                  </a:cubicBezTo>
                  <a:lnTo>
                    <a:pt x="12890" y="70"/>
                  </a:lnTo>
                  <a:cubicBezTo>
                    <a:pt x="12890" y="70"/>
                    <a:pt x="8489" y="1"/>
                    <a:pt x="55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7"/>
            <p:cNvSpPr/>
            <p:nvPr/>
          </p:nvSpPr>
          <p:spPr>
            <a:xfrm>
              <a:off x="4428718" y="4886456"/>
              <a:ext cx="346111" cy="164689"/>
            </a:xfrm>
            <a:custGeom>
              <a:rect b="b" l="l" r="r" t="t"/>
              <a:pathLst>
                <a:path extrusionOk="0" h="4842" w="10176">
                  <a:moveTo>
                    <a:pt x="10175" y="1"/>
                  </a:moveTo>
                  <a:lnTo>
                    <a:pt x="1" y="333"/>
                  </a:lnTo>
                  <a:cubicBezTo>
                    <a:pt x="1" y="333"/>
                    <a:pt x="917" y="3436"/>
                    <a:pt x="1253" y="4842"/>
                  </a:cubicBezTo>
                  <a:cubicBezTo>
                    <a:pt x="3888" y="3701"/>
                    <a:pt x="6768" y="2869"/>
                    <a:pt x="9646" y="2519"/>
                  </a:cubicBezTo>
                  <a:cubicBezTo>
                    <a:pt x="9760" y="1544"/>
                    <a:pt x="9916" y="713"/>
                    <a:pt x="10175" y="1"/>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7"/>
            <p:cNvSpPr/>
            <p:nvPr/>
          </p:nvSpPr>
          <p:spPr>
            <a:xfrm>
              <a:off x="4450112" y="4972133"/>
              <a:ext cx="351349" cy="232339"/>
            </a:xfrm>
            <a:custGeom>
              <a:rect b="b" l="l" r="r" t="t"/>
              <a:pathLst>
                <a:path extrusionOk="0" h="6831" w="10330">
                  <a:moveTo>
                    <a:pt x="9020" y="0"/>
                  </a:moveTo>
                  <a:lnTo>
                    <a:pt x="9020" y="0"/>
                  </a:lnTo>
                  <a:cubicBezTo>
                    <a:pt x="6140" y="350"/>
                    <a:pt x="3260" y="1182"/>
                    <a:pt x="625" y="2323"/>
                  </a:cubicBezTo>
                  <a:cubicBezTo>
                    <a:pt x="716" y="2698"/>
                    <a:pt x="766" y="2953"/>
                    <a:pt x="746" y="2996"/>
                  </a:cubicBezTo>
                  <a:lnTo>
                    <a:pt x="718" y="2998"/>
                  </a:lnTo>
                  <a:cubicBezTo>
                    <a:pt x="718" y="2998"/>
                    <a:pt x="638" y="2984"/>
                    <a:pt x="532" y="2984"/>
                  </a:cubicBezTo>
                  <a:cubicBezTo>
                    <a:pt x="319" y="2984"/>
                    <a:pt x="0" y="3040"/>
                    <a:pt x="0" y="3372"/>
                  </a:cubicBezTo>
                  <a:cubicBezTo>
                    <a:pt x="0" y="3870"/>
                    <a:pt x="2145" y="6831"/>
                    <a:pt x="4102" y="6831"/>
                  </a:cubicBezTo>
                  <a:cubicBezTo>
                    <a:pt x="8132" y="6831"/>
                    <a:pt x="9404" y="3892"/>
                    <a:pt x="9978" y="2983"/>
                  </a:cubicBezTo>
                  <a:cubicBezTo>
                    <a:pt x="10329" y="2427"/>
                    <a:pt x="9808" y="2319"/>
                    <a:pt x="9351" y="2319"/>
                  </a:cubicBezTo>
                  <a:cubicBezTo>
                    <a:pt x="9115" y="2319"/>
                    <a:pt x="8895" y="2348"/>
                    <a:pt x="8822" y="2359"/>
                  </a:cubicBezTo>
                  <a:cubicBezTo>
                    <a:pt x="8878" y="1485"/>
                    <a:pt x="8937" y="706"/>
                    <a:pt x="9020" y="0"/>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7"/>
            <p:cNvSpPr/>
            <p:nvPr/>
          </p:nvSpPr>
          <p:spPr>
            <a:xfrm>
              <a:off x="3981250" y="4570786"/>
              <a:ext cx="181661" cy="115200"/>
            </a:xfrm>
            <a:custGeom>
              <a:rect b="b" l="l" r="r" t="t"/>
              <a:pathLst>
                <a:path extrusionOk="0" h="3387" w="5341">
                  <a:moveTo>
                    <a:pt x="2917" y="1"/>
                  </a:moveTo>
                  <a:cubicBezTo>
                    <a:pt x="1890" y="1"/>
                    <a:pt x="863" y="303"/>
                    <a:pt x="0" y="907"/>
                  </a:cubicBezTo>
                  <a:cubicBezTo>
                    <a:pt x="188" y="2159"/>
                    <a:pt x="1216" y="3386"/>
                    <a:pt x="3151" y="3386"/>
                  </a:cubicBezTo>
                  <a:cubicBezTo>
                    <a:pt x="3783" y="3386"/>
                    <a:pt x="4512" y="3255"/>
                    <a:pt x="5340" y="2952"/>
                  </a:cubicBezTo>
                  <a:lnTo>
                    <a:pt x="5340" y="602"/>
                  </a:lnTo>
                  <a:cubicBezTo>
                    <a:pt x="4592" y="201"/>
                    <a:pt x="3754" y="1"/>
                    <a:pt x="2917"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7"/>
            <p:cNvSpPr/>
            <p:nvPr/>
          </p:nvSpPr>
          <p:spPr>
            <a:xfrm>
              <a:off x="3976454" y="4505584"/>
              <a:ext cx="186457" cy="96051"/>
            </a:xfrm>
            <a:custGeom>
              <a:rect b="b" l="l" r="r" t="t"/>
              <a:pathLst>
                <a:path extrusionOk="0" h="2824" w="5482">
                  <a:moveTo>
                    <a:pt x="2852" y="0"/>
                  </a:moveTo>
                  <a:cubicBezTo>
                    <a:pt x="2305" y="0"/>
                    <a:pt x="1715" y="124"/>
                    <a:pt x="1125" y="465"/>
                  </a:cubicBezTo>
                  <a:cubicBezTo>
                    <a:pt x="336" y="922"/>
                    <a:pt x="1" y="1880"/>
                    <a:pt x="141" y="2824"/>
                  </a:cubicBezTo>
                  <a:cubicBezTo>
                    <a:pt x="1003" y="2220"/>
                    <a:pt x="2030" y="1918"/>
                    <a:pt x="3056" y="1918"/>
                  </a:cubicBezTo>
                  <a:cubicBezTo>
                    <a:pt x="3894" y="1918"/>
                    <a:pt x="4732" y="2119"/>
                    <a:pt x="5481" y="2520"/>
                  </a:cubicBezTo>
                  <a:lnTo>
                    <a:pt x="5481" y="901"/>
                  </a:lnTo>
                  <a:cubicBezTo>
                    <a:pt x="5481" y="901"/>
                    <a:pt x="4323" y="0"/>
                    <a:pt x="2852"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7"/>
            <p:cNvSpPr/>
            <p:nvPr/>
          </p:nvSpPr>
          <p:spPr>
            <a:xfrm>
              <a:off x="4035227" y="4575513"/>
              <a:ext cx="113024" cy="95983"/>
            </a:xfrm>
            <a:custGeom>
              <a:rect b="b" l="l" r="r" t="t"/>
              <a:pathLst>
                <a:path extrusionOk="0" h="2822" w="3323">
                  <a:moveTo>
                    <a:pt x="1446" y="1"/>
                  </a:moveTo>
                  <a:cubicBezTo>
                    <a:pt x="952" y="1"/>
                    <a:pt x="438" y="114"/>
                    <a:pt x="36" y="213"/>
                  </a:cubicBezTo>
                  <a:cubicBezTo>
                    <a:pt x="0" y="222"/>
                    <a:pt x="9" y="275"/>
                    <a:pt x="44" y="275"/>
                  </a:cubicBezTo>
                  <a:cubicBezTo>
                    <a:pt x="47" y="275"/>
                    <a:pt x="51" y="275"/>
                    <a:pt x="54" y="275"/>
                  </a:cubicBezTo>
                  <a:cubicBezTo>
                    <a:pt x="502" y="275"/>
                    <a:pt x="993" y="176"/>
                    <a:pt x="1456" y="176"/>
                  </a:cubicBezTo>
                  <a:cubicBezTo>
                    <a:pt x="1945" y="176"/>
                    <a:pt x="2403" y="286"/>
                    <a:pt x="2746" y="736"/>
                  </a:cubicBezTo>
                  <a:cubicBezTo>
                    <a:pt x="3156" y="1276"/>
                    <a:pt x="3089" y="2091"/>
                    <a:pt x="3109" y="2727"/>
                  </a:cubicBezTo>
                  <a:cubicBezTo>
                    <a:pt x="3111" y="2790"/>
                    <a:pt x="3159" y="2822"/>
                    <a:pt x="3206" y="2822"/>
                  </a:cubicBezTo>
                  <a:cubicBezTo>
                    <a:pt x="3254" y="2822"/>
                    <a:pt x="3301" y="2790"/>
                    <a:pt x="3303" y="2727"/>
                  </a:cubicBezTo>
                  <a:cubicBezTo>
                    <a:pt x="3323" y="1969"/>
                    <a:pt x="3289" y="1141"/>
                    <a:pt x="2791" y="527"/>
                  </a:cubicBezTo>
                  <a:cubicBezTo>
                    <a:pt x="2468" y="127"/>
                    <a:pt x="1967" y="1"/>
                    <a:pt x="1446"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7"/>
            <p:cNvSpPr/>
            <p:nvPr/>
          </p:nvSpPr>
          <p:spPr>
            <a:xfrm>
              <a:off x="4082879" y="4602825"/>
              <a:ext cx="65542" cy="39182"/>
            </a:xfrm>
            <a:custGeom>
              <a:rect b="b" l="l" r="r" t="t"/>
              <a:pathLst>
                <a:path extrusionOk="0" h="1152" w="1927">
                  <a:moveTo>
                    <a:pt x="679" y="1"/>
                  </a:moveTo>
                  <a:cubicBezTo>
                    <a:pt x="477" y="1"/>
                    <a:pt x="268" y="71"/>
                    <a:pt x="61" y="234"/>
                  </a:cubicBezTo>
                  <a:cubicBezTo>
                    <a:pt x="0" y="280"/>
                    <a:pt x="57" y="354"/>
                    <a:pt x="119" y="354"/>
                  </a:cubicBezTo>
                  <a:cubicBezTo>
                    <a:pt x="129" y="354"/>
                    <a:pt x="140" y="352"/>
                    <a:pt x="150" y="347"/>
                  </a:cubicBezTo>
                  <a:cubicBezTo>
                    <a:pt x="333" y="263"/>
                    <a:pt x="504" y="209"/>
                    <a:pt x="669" y="209"/>
                  </a:cubicBezTo>
                  <a:cubicBezTo>
                    <a:pt x="839" y="209"/>
                    <a:pt x="1003" y="266"/>
                    <a:pt x="1171" y="406"/>
                  </a:cubicBezTo>
                  <a:cubicBezTo>
                    <a:pt x="1409" y="603"/>
                    <a:pt x="1537" y="885"/>
                    <a:pt x="1731" y="1116"/>
                  </a:cubicBezTo>
                  <a:cubicBezTo>
                    <a:pt x="1753" y="1141"/>
                    <a:pt x="1777" y="1152"/>
                    <a:pt x="1800" y="1152"/>
                  </a:cubicBezTo>
                  <a:cubicBezTo>
                    <a:pt x="1867" y="1152"/>
                    <a:pt x="1927" y="1064"/>
                    <a:pt x="1894" y="991"/>
                  </a:cubicBezTo>
                  <a:cubicBezTo>
                    <a:pt x="1661" y="463"/>
                    <a:pt x="1196" y="1"/>
                    <a:pt x="679"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7"/>
            <p:cNvSpPr/>
            <p:nvPr/>
          </p:nvSpPr>
          <p:spPr>
            <a:xfrm>
              <a:off x="4986455" y="4570786"/>
              <a:ext cx="181593" cy="115200"/>
            </a:xfrm>
            <a:custGeom>
              <a:rect b="b" l="l" r="r" t="t"/>
              <a:pathLst>
                <a:path extrusionOk="0" h="3387" w="5339">
                  <a:moveTo>
                    <a:pt x="2422" y="1"/>
                  </a:moveTo>
                  <a:cubicBezTo>
                    <a:pt x="1585" y="1"/>
                    <a:pt x="748" y="201"/>
                    <a:pt x="0" y="602"/>
                  </a:cubicBezTo>
                  <a:lnTo>
                    <a:pt x="0" y="2952"/>
                  </a:lnTo>
                  <a:cubicBezTo>
                    <a:pt x="828" y="3255"/>
                    <a:pt x="1558" y="3386"/>
                    <a:pt x="2190" y="3386"/>
                  </a:cubicBezTo>
                  <a:cubicBezTo>
                    <a:pt x="4125" y="3386"/>
                    <a:pt x="5152" y="2159"/>
                    <a:pt x="5339" y="907"/>
                  </a:cubicBezTo>
                  <a:cubicBezTo>
                    <a:pt x="4477" y="303"/>
                    <a:pt x="3450" y="1"/>
                    <a:pt x="2422"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7"/>
            <p:cNvSpPr/>
            <p:nvPr/>
          </p:nvSpPr>
          <p:spPr>
            <a:xfrm>
              <a:off x="4986455" y="4505584"/>
              <a:ext cx="186389" cy="96051"/>
            </a:xfrm>
            <a:custGeom>
              <a:rect b="b" l="l" r="r" t="t"/>
              <a:pathLst>
                <a:path extrusionOk="0" h="2824" w="5480">
                  <a:moveTo>
                    <a:pt x="2629" y="0"/>
                  </a:moveTo>
                  <a:cubicBezTo>
                    <a:pt x="1157" y="0"/>
                    <a:pt x="0" y="901"/>
                    <a:pt x="0" y="901"/>
                  </a:cubicBezTo>
                  <a:lnTo>
                    <a:pt x="0" y="2520"/>
                  </a:lnTo>
                  <a:cubicBezTo>
                    <a:pt x="748" y="2119"/>
                    <a:pt x="1586" y="1918"/>
                    <a:pt x="2424" y="1918"/>
                  </a:cubicBezTo>
                  <a:cubicBezTo>
                    <a:pt x="3451" y="1918"/>
                    <a:pt x="4477" y="2220"/>
                    <a:pt x="5339" y="2824"/>
                  </a:cubicBezTo>
                  <a:cubicBezTo>
                    <a:pt x="5479" y="1880"/>
                    <a:pt x="5145" y="922"/>
                    <a:pt x="4356" y="465"/>
                  </a:cubicBezTo>
                  <a:cubicBezTo>
                    <a:pt x="3766" y="124"/>
                    <a:pt x="3176" y="0"/>
                    <a:pt x="2629" y="0"/>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7"/>
            <p:cNvSpPr/>
            <p:nvPr/>
          </p:nvSpPr>
          <p:spPr>
            <a:xfrm>
              <a:off x="5001080" y="4575785"/>
              <a:ext cx="113024" cy="95711"/>
            </a:xfrm>
            <a:custGeom>
              <a:rect b="b" l="l" r="r" t="t"/>
              <a:pathLst>
                <a:path extrusionOk="0" h="2814" w="3323">
                  <a:moveTo>
                    <a:pt x="1943" y="1"/>
                  </a:moveTo>
                  <a:cubicBezTo>
                    <a:pt x="1471" y="1"/>
                    <a:pt x="1013" y="107"/>
                    <a:pt x="630" y="419"/>
                  </a:cubicBezTo>
                  <a:cubicBezTo>
                    <a:pt x="1" y="932"/>
                    <a:pt x="0" y="1990"/>
                    <a:pt x="20" y="2719"/>
                  </a:cubicBezTo>
                  <a:cubicBezTo>
                    <a:pt x="22" y="2782"/>
                    <a:pt x="69" y="2814"/>
                    <a:pt x="117" y="2814"/>
                  </a:cubicBezTo>
                  <a:cubicBezTo>
                    <a:pt x="165" y="2814"/>
                    <a:pt x="212" y="2782"/>
                    <a:pt x="214" y="2719"/>
                  </a:cubicBezTo>
                  <a:cubicBezTo>
                    <a:pt x="236" y="2038"/>
                    <a:pt x="207" y="1330"/>
                    <a:pt x="577" y="728"/>
                  </a:cubicBezTo>
                  <a:cubicBezTo>
                    <a:pt x="860" y="270"/>
                    <a:pt x="1327" y="156"/>
                    <a:pt x="1829" y="156"/>
                  </a:cubicBezTo>
                  <a:cubicBezTo>
                    <a:pt x="2322" y="156"/>
                    <a:pt x="2849" y="266"/>
                    <a:pt x="3268" y="266"/>
                  </a:cubicBezTo>
                  <a:cubicBezTo>
                    <a:pt x="3272" y="266"/>
                    <a:pt x="3276" y="266"/>
                    <a:pt x="3280" y="266"/>
                  </a:cubicBezTo>
                  <a:cubicBezTo>
                    <a:pt x="3281" y="266"/>
                    <a:pt x="3281" y="266"/>
                    <a:pt x="3281" y="266"/>
                  </a:cubicBezTo>
                  <a:cubicBezTo>
                    <a:pt x="3316" y="266"/>
                    <a:pt x="3323" y="213"/>
                    <a:pt x="3289" y="204"/>
                  </a:cubicBezTo>
                  <a:cubicBezTo>
                    <a:pt x="2863" y="98"/>
                    <a:pt x="2396" y="1"/>
                    <a:pt x="1943"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7"/>
            <p:cNvSpPr/>
            <p:nvPr/>
          </p:nvSpPr>
          <p:spPr>
            <a:xfrm>
              <a:off x="5000876" y="4602791"/>
              <a:ext cx="65542" cy="39182"/>
            </a:xfrm>
            <a:custGeom>
              <a:rect b="b" l="l" r="r" t="t"/>
              <a:pathLst>
                <a:path extrusionOk="0" h="1152" w="1927">
                  <a:moveTo>
                    <a:pt x="1249" y="0"/>
                  </a:moveTo>
                  <a:cubicBezTo>
                    <a:pt x="731" y="0"/>
                    <a:pt x="266" y="462"/>
                    <a:pt x="33" y="991"/>
                  </a:cubicBezTo>
                  <a:cubicBezTo>
                    <a:pt x="0" y="1064"/>
                    <a:pt x="60" y="1152"/>
                    <a:pt x="127" y="1152"/>
                  </a:cubicBezTo>
                  <a:cubicBezTo>
                    <a:pt x="150" y="1152"/>
                    <a:pt x="174" y="1141"/>
                    <a:pt x="196" y="1116"/>
                  </a:cubicBezTo>
                  <a:cubicBezTo>
                    <a:pt x="373" y="906"/>
                    <a:pt x="500" y="664"/>
                    <a:pt x="693" y="464"/>
                  </a:cubicBezTo>
                  <a:cubicBezTo>
                    <a:pt x="867" y="283"/>
                    <a:pt x="1053" y="211"/>
                    <a:pt x="1249" y="211"/>
                  </a:cubicBezTo>
                  <a:cubicBezTo>
                    <a:pt x="1418" y="211"/>
                    <a:pt x="1594" y="264"/>
                    <a:pt x="1777" y="348"/>
                  </a:cubicBezTo>
                  <a:cubicBezTo>
                    <a:pt x="1787" y="353"/>
                    <a:pt x="1798" y="355"/>
                    <a:pt x="1808" y="355"/>
                  </a:cubicBezTo>
                  <a:cubicBezTo>
                    <a:pt x="1870" y="355"/>
                    <a:pt x="1927" y="281"/>
                    <a:pt x="1866" y="233"/>
                  </a:cubicBezTo>
                  <a:cubicBezTo>
                    <a:pt x="1659" y="70"/>
                    <a:pt x="1450" y="0"/>
                    <a:pt x="1249"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7"/>
            <p:cNvSpPr/>
            <p:nvPr/>
          </p:nvSpPr>
          <p:spPr>
            <a:xfrm>
              <a:off x="4143115" y="4091073"/>
              <a:ext cx="879223" cy="829021"/>
            </a:xfrm>
            <a:custGeom>
              <a:rect b="b" l="l" r="r" t="t"/>
              <a:pathLst>
                <a:path extrusionOk="0" h="24374" w="25850">
                  <a:moveTo>
                    <a:pt x="9740" y="1"/>
                  </a:moveTo>
                  <a:cubicBezTo>
                    <a:pt x="4673" y="1"/>
                    <a:pt x="0" y="2582"/>
                    <a:pt x="232" y="12252"/>
                  </a:cubicBezTo>
                  <a:cubicBezTo>
                    <a:pt x="232" y="12252"/>
                    <a:pt x="103" y="16814"/>
                    <a:pt x="1200" y="19073"/>
                  </a:cubicBezTo>
                  <a:cubicBezTo>
                    <a:pt x="2297" y="21331"/>
                    <a:pt x="5975" y="23848"/>
                    <a:pt x="10879" y="24299"/>
                  </a:cubicBezTo>
                  <a:cubicBezTo>
                    <a:pt x="11417" y="24349"/>
                    <a:pt x="11973" y="24373"/>
                    <a:pt x="12540" y="24373"/>
                  </a:cubicBezTo>
                  <a:cubicBezTo>
                    <a:pt x="17151" y="24373"/>
                    <a:pt x="22463" y="22749"/>
                    <a:pt x="23785" y="19589"/>
                  </a:cubicBezTo>
                  <a:cubicBezTo>
                    <a:pt x="25269" y="16041"/>
                    <a:pt x="25849" y="13588"/>
                    <a:pt x="25399" y="9974"/>
                  </a:cubicBezTo>
                  <a:cubicBezTo>
                    <a:pt x="24946" y="6361"/>
                    <a:pt x="24752" y="4748"/>
                    <a:pt x="21397" y="3134"/>
                  </a:cubicBezTo>
                  <a:cubicBezTo>
                    <a:pt x="19759" y="2347"/>
                    <a:pt x="14570" y="1"/>
                    <a:pt x="9740"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7"/>
            <p:cNvSpPr/>
            <p:nvPr/>
          </p:nvSpPr>
          <p:spPr>
            <a:xfrm>
              <a:off x="4270526" y="4638266"/>
              <a:ext cx="163566" cy="103704"/>
            </a:xfrm>
            <a:custGeom>
              <a:rect b="b" l="l" r="r" t="t"/>
              <a:pathLst>
                <a:path extrusionOk="0" h="3049" w="4809">
                  <a:moveTo>
                    <a:pt x="2405" y="1"/>
                  </a:moveTo>
                  <a:cubicBezTo>
                    <a:pt x="1077" y="1"/>
                    <a:pt x="0" y="683"/>
                    <a:pt x="0" y="1525"/>
                  </a:cubicBezTo>
                  <a:cubicBezTo>
                    <a:pt x="0" y="2366"/>
                    <a:pt x="1078" y="3048"/>
                    <a:pt x="2405" y="3048"/>
                  </a:cubicBezTo>
                  <a:cubicBezTo>
                    <a:pt x="3733" y="3048"/>
                    <a:pt x="4808" y="2366"/>
                    <a:pt x="4808" y="1525"/>
                  </a:cubicBezTo>
                  <a:cubicBezTo>
                    <a:pt x="4808" y="683"/>
                    <a:pt x="3733" y="1"/>
                    <a:pt x="2405" y="1"/>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7"/>
            <p:cNvSpPr/>
            <p:nvPr/>
          </p:nvSpPr>
          <p:spPr>
            <a:xfrm>
              <a:off x="4717756" y="4638266"/>
              <a:ext cx="163498" cy="103704"/>
            </a:xfrm>
            <a:custGeom>
              <a:rect b="b" l="l" r="r" t="t"/>
              <a:pathLst>
                <a:path extrusionOk="0" h="3049" w="4807">
                  <a:moveTo>
                    <a:pt x="2404" y="1"/>
                  </a:moveTo>
                  <a:cubicBezTo>
                    <a:pt x="1077" y="1"/>
                    <a:pt x="0" y="683"/>
                    <a:pt x="0" y="1525"/>
                  </a:cubicBezTo>
                  <a:cubicBezTo>
                    <a:pt x="0" y="2366"/>
                    <a:pt x="1077" y="3048"/>
                    <a:pt x="2404" y="3048"/>
                  </a:cubicBezTo>
                  <a:cubicBezTo>
                    <a:pt x="3731" y="3048"/>
                    <a:pt x="4806" y="2366"/>
                    <a:pt x="4806" y="1525"/>
                  </a:cubicBezTo>
                  <a:cubicBezTo>
                    <a:pt x="4806" y="683"/>
                    <a:pt x="3731" y="1"/>
                    <a:pt x="2404" y="1"/>
                  </a:cubicBezTo>
                  <a:close/>
                </a:path>
              </a:pathLst>
            </a:custGeom>
            <a:solidFill>
              <a:srgbClr val="D797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7"/>
            <p:cNvSpPr/>
            <p:nvPr/>
          </p:nvSpPr>
          <p:spPr>
            <a:xfrm>
              <a:off x="4302498" y="4654388"/>
              <a:ext cx="15850" cy="17891"/>
            </a:xfrm>
            <a:custGeom>
              <a:rect b="b" l="l" r="r" t="t"/>
              <a:pathLst>
                <a:path extrusionOk="0" h="526" w="466">
                  <a:moveTo>
                    <a:pt x="234" y="0"/>
                  </a:moveTo>
                  <a:cubicBezTo>
                    <a:pt x="104" y="0"/>
                    <a:pt x="1" y="119"/>
                    <a:pt x="1" y="264"/>
                  </a:cubicBezTo>
                  <a:cubicBezTo>
                    <a:pt x="1" y="408"/>
                    <a:pt x="104" y="525"/>
                    <a:pt x="234" y="525"/>
                  </a:cubicBezTo>
                  <a:cubicBezTo>
                    <a:pt x="363" y="525"/>
                    <a:pt x="466" y="408"/>
                    <a:pt x="466" y="264"/>
                  </a:cubicBezTo>
                  <a:cubicBezTo>
                    <a:pt x="466" y="119"/>
                    <a:pt x="363" y="0"/>
                    <a:pt x="234"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7"/>
            <p:cNvSpPr/>
            <p:nvPr/>
          </p:nvSpPr>
          <p:spPr>
            <a:xfrm>
              <a:off x="4357326" y="4706121"/>
              <a:ext cx="15884" cy="17959"/>
            </a:xfrm>
            <a:custGeom>
              <a:rect b="b" l="l" r="r" t="t"/>
              <a:pathLst>
                <a:path extrusionOk="0" h="528" w="467">
                  <a:moveTo>
                    <a:pt x="233" y="0"/>
                  </a:moveTo>
                  <a:cubicBezTo>
                    <a:pt x="104" y="0"/>
                    <a:pt x="1" y="120"/>
                    <a:pt x="1" y="264"/>
                  </a:cubicBezTo>
                  <a:cubicBezTo>
                    <a:pt x="1" y="409"/>
                    <a:pt x="104" y="527"/>
                    <a:pt x="233" y="527"/>
                  </a:cubicBezTo>
                  <a:cubicBezTo>
                    <a:pt x="363" y="527"/>
                    <a:pt x="466" y="409"/>
                    <a:pt x="466" y="264"/>
                  </a:cubicBezTo>
                  <a:cubicBezTo>
                    <a:pt x="466" y="120"/>
                    <a:pt x="363" y="0"/>
                    <a:pt x="233"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7"/>
            <p:cNvSpPr/>
            <p:nvPr/>
          </p:nvSpPr>
          <p:spPr>
            <a:xfrm>
              <a:off x="4290559" y="4741052"/>
              <a:ext cx="15850" cy="17993"/>
            </a:xfrm>
            <a:custGeom>
              <a:rect b="b" l="l" r="r" t="t"/>
              <a:pathLst>
                <a:path extrusionOk="0" h="529" w="466">
                  <a:moveTo>
                    <a:pt x="233" y="1"/>
                  </a:moveTo>
                  <a:cubicBezTo>
                    <a:pt x="103" y="1"/>
                    <a:pt x="0" y="120"/>
                    <a:pt x="0" y="265"/>
                  </a:cubicBezTo>
                  <a:cubicBezTo>
                    <a:pt x="0" y="410"/>
                    <a:pt x="103" y="528"/>
                    <a:pt x="233" y="528"/>
                  </a:cubicBezTo>
                  <a:cubicBezTo>
                    <a:pt x="362" y="528"/>
                    <a:pt x="465" y="410"/>
                    <a:pt x="465" y="265"/>
                  </a:cubicBezTo>
                  <a:cubicBezTo>
                    <a:pt x="465" y="120"/>
                    <a:pt x="362" y="1"/>
                    <a:pt x="233"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7"/>
            <p:cNvSpPr/>
            <p:nvPr/>
          </p:nvSpPr>
          <p:spPr>
            <a:xfrm>
              <a:off x="4396542" y="4641395"/>
              <a:ext cx="15884" cy="17959"/>
            </a:xfrm>
            <a:custGeom>
              <a:rect b="b" l="l" r="r" t="t"/>
              <a:pathLst>
                <a:path extrusionOk="0" h="528" w="467">
                  <a:moveTo>
                    <a:pt x="233" y="0"/>
                  </a:moveTo>
                  <a:cubicBezTo>
                    <a:pt x="105" y="0"/>
                    <a:pt x="0" y="118"/>
                    <a:pt x="0" y="263"/>
                  </a:cubicBezTo>
                  <a:cubicBezTo>
                    <a:pt x="0" y="408"/>
                    <a:pt x="105" y="527"/>
                    <a:pt x="233" y="527"/>
                  </a:cubicBezTo>
                  <a:cubicBezTo>
                    <a:pt x="362" y="527"/>
                    <a:pt x="467" y="408"/>
                    <a:pt x="467" y="263"/>
                  </a:cubicBezTo>
                  <a:cubicBezTo>
                    <a:pt x="467" y="118"/>
                    <a:pt x="362" y="0"/>
                    <a:pt x="233"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7"/>
            <p:cNvSpPr/>
            <p:nvPr/>
          </p:nvSpPr>
          <p:spPr>
            <a:xfrm>
              <a:off x="4443445" y="4724046"/>
              <a:ext cx="15884" cy="17925"/>
            </a:xfrm>
            <a:custGeom>
              <a:rect b="b" l="l" r="r" t="t"/>
              <a:pathLst>
                <a:path extrusionOk="0" h="527" w="467">
                  <a:moveTo>
                    <a:pt x="234" y="0"/>
                  </a:moveTo>
                  <a:cubicBezTo>
                    <a:pt x="106" y="0"/>
                    <a:pt x="0" y="120"/>
                    <a:pt x="0" y="264"/>
                  </a:cubicBezTo>
                  <a:cubicBezTo>
                    <a:pt x="0" y="409"/>
                    <a:pt x="105" y="526"/>
                    <a:pt x="234" y="526"/>
                  </a:cubicBezTo>
                  <a:cubicBezTo>
                    <a:pt x="362" y="526"/>
                    <a:pt x="467" y="409"/>
                    <a:pt x="467" y="264"/>
                  </a:cubicBezTo>
                  <a:cubicBezTo>
                    <a:pt x="467" y="120"/>
                    <a:pt x="361" y="0"/>
                    <a:pt x="234"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7"/>
            <p:cNvSpPr/>
            <p:nvPr/>
          </p:nvSpPr>
          <p:spPr>
            <a:xfrm>
              <a:off x="4709797" y="4654388"/>
              <a:ext cx="15884" cy="17891"/>
            </a:xfrm>
            <a:custGeom>
              <a:rect b="b" l="l" r="r" t="t"/>
              <a:pathLst>
                <a:path extrusionOk="0" h="526" w="467">
                  <a:moveTo>
                    <a:pt x="234" y="0"/>
                  </a:moveTo>
                  <a:cubicBezTo>
                    <a:pt x="104" y="0"/>
                    <a:pt x="1" y="119"/>
                    <a:pt x="1" y="264"/>
                  </a:cubicBezTo>
                  <a:cubicBezTo>
                    <a:pt x="1" y="408"/>
                    <a:pt x="106" y="525"/>
                    <a:pt x="234" y="525"/>
                  </a:cubicBezTo>
                  <a:cubicBezTo>
                    <a:pt x="363" y="525"/>
                    <a:pt x="466" y="408"/>
                    <a:pt x="466" y="264"/>
                  </a:cubicBezTo>
                  <a:cubicBezTo>
                    <a:pt x="466" y="119"/>
                    <a:pt x="363" y="0"/>
                    <a:pt x="234"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7"/>
            <p:cNvSpPr/>
            <p:nvPr/>
          </p:nvSpPr>
          <p:spPr>
            <a:xfrm>
              <a:off x="4742041" y="4741052"/>
              <a:ext cx="15952" cy="17993"/>
            </a:xfrm>
            <a:custGeom>
              <a:rect b="b" l="l" r="r" t="t"/>
              <a:pathLst>
                <a:path extrusionOk="0" h="529" w="469">
                  <a:moveTo>
                    <a:pt x="235" y="1"/>
                  </a:moveTo>
                  <a:cubicBezTo>
                    <a:pt x="107" y="1"/>
                    <a:pt x="1" y="120"/>
                    <a:pt x="1" y="265"/>
                  </a:cubicBezTo>
                  <a:cubicBezTo>
                    <a:pt x="1" y="410"/>
                    <a:pt x="107" y="528"/>
                    <a:pt x="235" y="528"/>
                  </a:cubicBezTo>
                  <a:cubicBezTo>
                    <a:pt x="364" y="528"/>
                    <a:pt x="468" y="410"/>
                    <a:pt x="468" y="265"/>
                  </a:cubicBezTo>
                  <a:cubicBezTo>
                    <a:pt x="468" y="120"/>
                    <a:pt x="364" y="1"/>
                    <a:pt x="235" y="1"/>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7"/>
            <p:cNvSpPr/>
            <p:nvPr/>
          </p:nvSpPr>
          <p:spPr>
            <a:xfrm>
              <a:off x="4808910" y="4659320"/>
              <a:ext cx="15952" cy="17959"/>
            </a:xfrm>
            <a:custGeom>
              <a:rect b="b" l="l" r="r" t="t"/>
              <a:pathLst>
                <a:path extrusionOk="0" h="528" w="469">
                  <a:moveTo>
                    <a:pt x="235" y="0"/>
                  </a:moveTo>
                  <a:cubicBezTo>
                    <a:pt x="106" y="0"/>
                    <a:pt x="1" y="119"/>
                    <a:pt x="1" y="263"/>
                  </a:cubicBezTo>
                  <a:cubicBezTo>
                    <a:pt x="1" y="408"/>
                    <a:pt x="106" y="527"/>
                    <a:pt x="235" y="527"/>
                  </a:cubicBezTo>
                  <a:cubicBezTo>
                    <a:pt x="364" y="527"/>
                    <a:pt x="468" y="408"/>
                    <a:pt x="468" y="263"/>
                  </a:cubicBezTo>
                  <a:cubicBezTo>
                    <a:pt x="468" y="119"/>
                    <a:pt x="364" y="0"/>
                    <a:pt x="235"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7"/>
            <p:cNvSpPr/>
            <p:nvPr/>
          </p:nvSpPr>
          <p:spPr>
            <a:xfrm>
              <a:off x="4856935" y="4724046"/>
              <a:ext cx="15918" cy="17925"/>
            </a:xfrm>
            <a:custGeom>
              <a:rect b="b" l="l" r="r" t="t"/>
              <a:pathLst>
                <a:path extrusionOk="0" h="527" w="468">
                  <a:moveTo>
                    <a:pt x="234" y="0"/>
                  </a:moveTo>
                  <a:cubicBezTo>
                    <a:pt x="105" y="0"/>
                    <a:pt x="1" y="120"/>
                    <a:pt x="1" y="264"/>
                  </a:cubicBezTo>
                  <a:cubicBezTo>
                    <a:pt x="1" y="409"/>
                    <a:pt x="106" y="526"/>
                    <a:pt x="234" y="526"/>
                  </a:cubicBezTo>
                  <a:cubicBezTo>
                    <a:pt x="362" y="526"/>
                    <a:pt x="467" y="409"/>
                    <a:pt x="467" y="264"/>
                  </a:cubicBezTo>
                  <a:cubicBezTo>
                    <a:pt x="467" y="120"/>
                    <a:pt x="362" y="0"/>
                    <a:pt x="234"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7"/>
            <p:cNvSpPr/>
            <p:nvPr/>
          </p:nvSpPr>
          <p:spPr>
            <a:xfrm>
              <a:off x="4791563" y="4715101"/>
              <a:ext cx="15850" cy="17959"/>
            </a:xfrm>
            <a:custGeom>
              <a:rect b="b" l="l" r="r" t="t"/>
              <a:pathLst>
                <a:path extrusionOk="0" h="528" w="466">
                  <a:moveTo>
                    <a:pt x="234" y="0"/>
                  </a:moveTo>
                  <a:cubicBezTo>
                    <a:pt x="105" y="0"/>
                    <a:pt x="1" y="119"/>
                    <a:pt x="1" y="263"/>
                  </a:cubicBezTo>
                  <a:cubicBezTo>
                    <a:pt x="1" y="409"/>
                    <a:pt x="105" y="527"/>
                    <a:pt x="234" y="527"/>
                  </a:cubicBezTo>
                  <a:cubicBezTo>
                    <a:pt x="362" y="527"/>
                    <a:pt x="466" y="409"/>
                    <a:pt x="466" y="263"/>
                  </a:cubicBezTo>
                  <a:cubicBezTo>
                    <a:pt x="466" y="119"/>
                    <a:pt x="362" y="0"/>
                    <a:pt x="234"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7"/>
            <p:cNvSpPr/>
            <p:nvPr/>
          </p:nvSpPr>
          <p:spPr>
            <a:xfrm>
              <a:off x="4222670" y="4044408"/>
              <a:ext cx="365226" cy="405395"/>
            </a:xfrm>
            <a:custGeom>
              <a:rect b="b" l="l" r="r" t="t"/>
              <a:pathLst>
                <a:path extrusionOk="0" h="11919" w="10738">
                  <a:moveTo>
                    <a:pt x="10737" y="1"/>
                  </a:moveTo>
                  <a:lnTo>
                    <a:pt x="10737" y="1"/>
                  </a:lnTo>
                  <a:cubicBezTo>
                    <a:pt x="9463" y="121"/>
                    <a:pt x="8084" y="168"/>
                    <a:pt x="6636" y="170"/>
                  </a:cubicBezTo>
                  <a:cubicBezTo>
                    <a:pt x="3589" y="3396"/>
                    <a:pt x="1225" y="7240"/>
                    <a:pt x="0" y="11519"/>
                  </a:cubicBezTo>
                  <a:lnTo>
                    <a:pt x="99" y="11919"/>
                  </a:lnTo>
                  <a:cubicBezTo>
                    <a:pt x="99" y="11919"/>
                    <a:pt x="1827" y="11582"/>
                    <a:pt x="4067" y="10722"/>
                  </a:cubicBezTo>
                  <a:cubicBezTo>
                    <a:pt x="4352" y="10612"/>
                    <a:pt x="4639" y="10481"/>
                    <a:pt x="4922" y="10338"/>
                  </a:cubicBezTo>
                  <a:cubicBezTo>
                    <a:pt x="5875" y="6566"/>
                    <a:pt x="8130" y="3172"/>
                    <a:pt x="10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7"/>
            <p:cNvSpPr/>
            <p:nvPr/>
          </p:nvSpPr>
          <p:spPr>
            <a:xfrm>
              <a:off x="4390012" y="3958356"/>
              <a:ext cx="733888" cy="564880"/>
            </a:xfrm>
            <a:custGeom>
              <a:rect b="b" l="l" r="r" t="t"/>
              <a:pathLst>
                <a:path extrusionOk="0" h="16608" w="21577">
                  <a:moveTo>
                    <a:pt x="9810" y="0"/>
                  </a:moveTo>
                  <a:cubicBezTo>
                    <a:pt x="9684" y="0"/>
                    <a:pt x="9563" y="32"/>
                    <a:pt x="9450" y="105"/>
                  </a:cubicBezTo>
                  <a:cubicBezTo>
                    <a:pt x="8447" y="749"/>
                    <a:pt x="9946" y="1654"/>
                    <a:pt x="9946" y="1654"/>
                  </a:cubicBezTo>
                  <a:cubicBezTo>
                    <a:pt x="8792" y="2114"/>
                    <a:pt x="7385" y="2380"/>
                    <a:pt x="5816" y="2530"/>
                  </a:cubicBezTo>
                  <a:cubicBezTo>
                    <a:pt x="3210" y="5702"/>
                    <a:pt x="954" y="9097"/>
                    <a:pt x="0" y="12868"/>
                  </a:cubicBezTo>
                  <a:cubicBezTo>
                    <a:pt x="1937" y="11883"/>
                    <a:pt x="3696" y="10258"/>
                    <a:pt x="3696" y="10258"/>
                  </a:cubicBezTo>
                  <a:lnTo>
                    <a:pt x="3696" y="10258"/>
                  </a:lnTo>
                  <a:cubicBezTo>
                    <a:pt x="2759" y="11493"/>
                    <a:pt x="2384" y="12187"/>
                    <a:pt x="2384" y="12187"/>
                  </a:cubicBezTo>
                  <a:cubicBezTo>
                    <a:pt x="5880" y="12182"/>
                    <a:pt x="10167" y="8323"/>
                    <a:pt x="10167" y="8323"/>
                  </a:cubicBezTo>
                  <a:cubicBezTo>
                    <a:pt x="10167" y="8323"/>
                    <a:pt x="12045" y="12658"/>
                    <a:pt x="12531" y="12658"/>
                  </a:cubicBezTo>
                  <a:cubicBezTo>
                    <a:pt x="12538" y="12658"/>
                    <a:pt x="12545" y="12657"/>
                    <a:pt x="12551" y="12655"/>
                  </a:cubicBezTo>
                  <a:cubicBezTo>
                    <a:pt x="13001" y="12527"/>
                    <a:pt x="12852" y="10955"/>
                    <a:pt x="12852" y="10955"/>
                  </a:cubicBezTo>
                  <a:cubicBezTo>
                    <a:pt x="12852" y="10955"/>
                    <a:pt x="12885" y="10854"/>
                    <a:pt x="12906" y="10794"/>
                  </a:cubicBezTo>
                  <a:lnTo>
                    <a:pt x="12906" y="10794"/>
                  </a:lnTo>
                  <a:cubicBezTo>
                    <a:pt x="12854" y="10951"/>
                    <a:pt x="14421" y="14349"/>
                    <a:pt x="14710" y="14349"/>
                  </a:cubicBezTo>
                  <a:cubicBezTo>
                    <a:pt x="14718" y="14349"/>
                    <a:pt x="14726" y="14346"/>
                    <a:pt x="14732" y="14340"/>
                  </a:cubicBezTo>
                  <a:cubicBezTo>
                    <a:pt x="14947" y="14125"/>
                    <a:pt x="15055" y="13252"/>
                    <a:pt x="15055" y="13252"/>
                  </a:cubicBezTo>
                  <a:cubicBezTo>
                    <a:pt x="16343" y="16031"/>
                    <a:pt x="18286" y="16607"/>
                    <a:pt x="18286" y="16607"/>
                  </a:cubicBezTo>
                  <a:lnTo>
                    <a:pt x="19078" y="15323"/>
                  </a:lnTo>
                  <a:cubicBezTo>
                    <a:pt x="21576" y="10880"/>
                    <a:pt x="20240" y="7090"/>
                    <a:pt x="17078" y="4226"/>
                  </a:cubicBezTo>
                  <a:cubicBezTo>
                    <a:pt x="16005" y="3252"/>
                    <a:pt x="13343" y="3044"/>
                    <a:pt x="13343" y="3044"/>
                  </a:cubicBezTo>
                  <a:cubicBezTo>
                    <a:pt x="13343" y="3044"/>
                    <a:pt x="16109" y="749"/>
                    <a:pt x="14764" y="319"/>
                  </a:cubicBezTo>
                  <a:cubicBezTo>
                    <a:pt x="14640" y="279"/>
                    <a:pt x="14516" y="261"/>
                    <a:pt x="14393" y="261"/>
                  </a:cubicBezTo>
                  <a:cubicBezTo>
                    <a:pt x="13186" y="261"/>
                    <a:pt x="12107" y="2003"/>
                    <a:pt x="12107" y="2003"/>
                  </a:cubicBezTo>
                  <a:cubicBezTo>
                    <a:pt x="12107" y="2003"/>
                    <a:pt x="10804" y="0"/>
                    <a:pt x="9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7"/>
            <p:cNvSpPr/>
            <p:nvPr/>
          </p:nvSpPr>
          <p:spPr>
            <a:xfrm>
              <a:off x="4014752" y="4049510"/>
              <a:ext cx="433625" cy="478760"/>
            </a:xfrm>
            <a:custGeom>
              <a:rect b="b" l="l" r="r" t="t"/>
              <a:pathLst>
                <a:path extrusionOk="0" h="14076" w="12749">
                  <a:moveTo>
                    <a:pt x="10564" y="1"/>
                  </a:moveTo>
                  <a:cubicBezTo>
                    <a:pt x="6667" y="1"/>
                    <a:pt x="3384" y="1689"/>
                    <a:pt x="1710" y="6530"/>
                  </a:cubicBezTo>
                  <a:cubicBezTo>
                    <a:pt x="1" y="11472"/>
                    <a:pt x="3995" y="14075"/>
                    <a:pt x="3995" y="14075"/>
                  </a:cubicBezTo>
                  <a:cubicBezTo>
                    <a:pt x="3997" y="14075"/>
                    <a:pt x="3999" y="14075"/>
                    <a:pt x="4001" y="14075"/>
                  </a:cubicBezTo>
                  <a:cubicBezTo>
                    <a:pt x="5056" y="14075"/>
                    <a:pt x="5726" y="9796"/>
                    <a:pt x="5726" y="9796"/>
                  </a:cubicBezTo>
                  <a:lnTo>
                    <a:pt x="6112" y="11369"/>
                  </a:lnTo>
                  <a:cubicBezTo>
                    <a:pt x="7337" y="7090"/>
                    <a:pt x="9701" y="3246"/>
                    <a:pt x="12748" y="20"/>
                  </a:cubicBezTo>
                  <a:cubicBezTo>
                    <a:pt x="12113" y="20"/>
                    <a:pt x="11468" y="16"/>
                    <a:pt x="10809" y="3"/>
                  </a:cubicBezTo>
                  <a:cubicBezTo>
                    <a:pt x="10727" y="1"/>
                    <a:pt x="10645" y="1"/>
                    <a:pt x="10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7"/>
            <p:cNvSpPr/>
            <p:nvPr/>
          </p:nvSpPr>
          <p:spPr>
            <a:xfrm>
              <a:off x="4745476" y="5028050"/>
              <a:ext cx="196592" cy="704501"/>
            </a:xfrm>
            <a:custGeom>
              <a:rect b="b" l="l" r="r" t="t"/>
              <a:pathLst>
                <a:path extrusionOk="0" h="20713" w="5780">
                  <a:moveTo>
                    <a:pt x="1356" y="1"/>
                  </a:moveTo>
                  <a:cubicBezTo>
                    <a:pt x="1143" y="1"/>
                    <a:pt x="947" y="19"/>
                    <a:pt x="772" y="56"/>
                  </a:cubicBezTo>
                  <a:cubicBezTo>
                    <a:pt x="495" y="1775"/>
                    <a:pt x="1" y="5622"/>
                    <a:pt x="463" y="8679"/>
                  </a:cubicBezTo>
                  <a:cubicBezTo>
                    <a:pt x="1434" y="15090"/>
                    <a:pt x="2553" y="17417"/>
                    <a:pt x="5743" y="20713"/>
                  </a:cubicBezTo>
                  <a:cubicBezTo>
                    <a:pt x="5779" y="18950"/>
                    <a:pt x="5303" y="13943"/>
                    <a:pt x="5303" y="13943"/>
                  </a:cubicBezTo>
                  <a:cubicBezTo>
                    <a:pt x="5303" y="13943"/>
                    <a:pt x="4654" y="10047"/>
                    <a:pt x="4266" y="7563"/>
                  </a:cubicBezTo>
                  <a:cubicBezTo>
                    <a:pt x="3878" y="5077"/>
                    <a:pt x="4569" y="929"/>
                    <a:pt x="4569" y="929"/>
                  </a:cubicBezTo>
                  <a:cubicBezTo>
                    <a:pt x="3379" y="309"/>
                    <a:pt x="2226" y="1"/>
                    <a:pt x="1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7"/>
            <p:cNvSpPr/>
            <p:nvPr/>
          </p:nvSpPr>
          <p:spPr>
            <a:xfrm>
              <a:off x="4698437" y="5030022"/>
              <a:ext cx="242475" cy="735078"/>
            </a:xfrm>
            <a:custGeom>
              <a:rect b="b" l="l" r="r" t="t"/>
              <a:pathLst>
                <a:path extrusionOk="0" h="21612" w="7129">
                  <a:moveTo>
                    <a:pt x="2155" y="0"/>
                  </a:moveTo>
                  <a:lnTo>
                    <a:pt x="2155" y="0"/>
                  </a:lnTo>
                  <a:cubicBezTo>
                    <a:pt x="1670" y="102"/>
                    <a:pt x="1338" y="343"/>
                    <a:pt x="1245" y="730"/>
                  </a:cubicBezTo>
                  <a:cubicBezTo>
                    <a:pt x="980" y="1826"/>
                    <a:pt x="1" y="6211"/>
                    <a:pt x="1636" y="12115"/>
                  </a:cubicBezTo>
                  <a:cubicBezTo>
                    <a:pt x="3270" y="18016"/>
                    <a:pt x="6955" y="21611"/>
                    <a:pt x="6955" y="21611"/>
                  </a:cubicBezTo>
                  <a:cubicBezTo>
                    <a:pt x="7070" y="21433"/>
                    <a:pt x="7120" y="21089"/>
                    <a:pt x="7128" y="20656"/>
                  </a:cubicBezTo>
                  <a:cubicBezTo>
                    <a:pt x="3939" y="17360"/>
                    <a:pt x="2821" y="15033"/>
                    <a:pt x="1847" y="8622"/>
                  </a:cubicBezTo>
                  <a:cubicBezTo>
                    <a:pt x="1384" y="5566"/>
                    <a:pt x="1878" y="1718"/>
                    <a:pt x="2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7"/>
            <p:cNvSpPr/>
            <p:nvPr/>
          </p:nvSpPr>
          <p:spPr>
            <a:xfrm>
              <a:off x="4274233" y="5034750"/>
              <a:ext cx="205401" cy="712596"/>
            </a:xfrm>
            <a:custGeom>
              <a:rect b="b" l="l" r="r" t="t"/>
              <a:pathLst>
                <a:path extrusionOk="0" h="20951" w="6039">
                  <a:moveTo>
                    <a:pt x="4742" y="1"/>
                  </a:moveTo>
                  <a:cubicBezTo>
                    <a:pt x="3888" y="1"/>
                    <a:pt x="2782" y="271"/>
                    <a:pt x="1636" y="820"/>
                  </a:cubicBezTo>
                  <a:cubicBezTo>
                    <a:pt x="1636" y="820"/>
                    <a:pt x="2180" y="4989"/>
                    <a:pt x="1707" y="7460"/>
                  </a:cubicBezTo>
                  <a:cubicBezTo>
                    <a:pt x="1234" y="9928"/>
                    <a:pt x="462" y="13261"/>
                    <a:pt x="462" y="13261"/>
                  </a:cubicBezTo>
                  <a:cubicBezTo>
                    <a:pt x="462" y="13261"/>
                    <a:pt x="25" y="19187"/>
                    <a:pt x="1" y="20950"/>
                  </a:cubicBezTo>
                  <a:cubicBezTo>
                    <a:pt x="3303" y="17768"/>
                    <a:pt x="4277" y="15077"/>
                    <a:pt x="5467" y="8705"/>
                  </a:cubicBezTo>
                  <a:cubicBezTo>
                    <a:pt x="6038" y="5668"/>
                    <a:pt x="5677" y="1806"/>
                    <a:pt x="5460" y="79"/>
                  </a:cubicBezTo>
                  <a:cubicBezTo>
                    <a:pt x="5249" y="27"/>
                    <a:pt x="5008" y="1"/>
                    <a:pt x="47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7"/>
            <p:cNvSpPr/>
            <p:nvPr/>
          </p:nvSpPr>
          <p:spPr>
            <a:xfrm>
              <a:off x="4274063" y="5037437"/>
              <a:ext cx="251761" cy="742663"/>
            </a:xfrm>
            <a:custGeom>
              <a:rect b="b" l="l" r="r" t="t"/>
              <a:pathLst>
                <a:path extrusionOk="0" h="21835" w="7402">
                  <a:moveTo>
                    <a:pt x="5466" y="0"/>
                  </a:moveTo>
                  <a:cubicBezTo>
                    <a:pt x="5683" y="1726"/>
                    <a:pt x="6044" y="5589"/>
                    <a:pt x="5474" y="8628"/>
                  </a:cubicBezTo>
                  <a:cubicBezTo>
                    <a:pt x="4282" y="15000"/>
                    <a:pt x="3309" y="17689"/>
                    <a:pt x="7" y="20873"/>
                  </a:cubicBezTo>
                  <a:cubicBezTo>
                    <a:pt x="1" y="21306"/>
                    <a:pt x="39" y="21652"/>
                    <a:pt x="146" y="21834"/>
                  </a:cubicBezTo>
                  <a:cubicBezTo>
                    <a:pt x="146" y="21834"/>
                    <a:pt x="3728" y="17968"/>
                    <a:pt x="5566" y="12126"/>
                  </a:cubicBezTo>
                  <a:cubicBezTo>
                    <a:pt x="7402" y="6284"/>
                    <a:pt x="6577" y="1867"/>
                    <a:pt x="6349" y="762"/>
                  </a:cubicBezTo>
                  <a:cubicBezTo>
                    <a:pt x="6270" y="370"/>
                    <a:pt x="5947" y="119"/>
                    <a:pt x="5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7"/>
            <p:cNvSpPr/>
            <p:nvPr/>
          </p:nvSpPr>
          <p:spPr>
            <a:xfrm>
              <a:off x="3859927" y="5062606"/>
              <a:ext cx="571240" cy="739058"/>
            </a:xfrm>
            <a:custGeom>
              <a:rect b="b" l="l" r="r" t="t"/>
              <a:pathLst>
                <a:path extrusionOk="0" h="21729" w="16795">
                  <a:moveTo>
                    <a:pt x="13818" y="1"/>
                  </a:moveTo>
                  <a:cubicBezTo>
                    <a:pt x="13818" y="1"/>
                    <a:pt x="6664" y="4990"/>
                    <a:pt x="3941" y="7913"/>
                  </a:cubicBezTo>
                  <a:cubicBezTo>
                    <a:pt x="1219" y="10837"/>
                    <a:pt x="1" y="15433"/>
                    <a:pt x="3941" y="17355"/>
                  </a:cubicBezTo>
                  <a:cubicBezTo>
                    <a:pt x="6804" y="18751"/>
                    <a:pt x="9504" y="20011"/>
                    <a:pt x="10768" y="20597"/>
                  </a:cubicBezTo>
                  <a:lnTo>
                    <a:pt x="10770" y="20597"/>
                  </a:lnTo>
                  <a:cubicBezTo>
                    <a:pt x="10967" y="20688"/>
                    <a:pt x="11132" y="20765"/>
                    <a:pt x="11255" y="20821"/>
                  </a:cubicBezTo>
                  <a:cubicBezTo>
                    <a:pt x="11270" y="20815"/>
                    <a:pt x="11283" y="20812"/>
                    <a:pt x="11298" y="20807"/>
                  </a:cubicBezTo>
                  <a:cubicBezTo>
                    <a:pt x="12151" y="21134"/>
                    <a:pt x="13835" y="21729"/>
                    <a:pt x="14824" y="21729"/>
                  </a:cubicBezTo>
                  <a:cubicBezTo>
                    <a:pt x="15013" y="21729"/>
                    <a:pt x="15177" y="21707"/>
                    <a:pt x="15304" y="21657"/>
                  </a:cubicBezTo>
                  <a:cubicBezTo>
                    <a:pt x="16352" y="21250"/>
                    <a:pt x="14362" y="20279"/>
                    <a:pt x="14362" y="20279"/>
                  </a:cubicBezTo>
                  <a:lnTo>
                    <a:pt x="14362" y="20279"/>
                  </a:lnTo>
                  <a:cubicBezTo>
                    <a:pt x="14362" y="20279"/>
                    <a:pt x="14679" y="20366"/>
                    <a:pt x="15064" y="20366"/>
                  </a:cubicBezTo>
                  <a:cubicBezTo>
                    <a:pt x="15474" y="20366"/>
                    <a:pt x="15961" y="20268"/>
                    <a:pt x="16224" y="19864"/>
                  </a:cubicBezTo>
                  <a:cubicBezTo>
                    <a:pt x="16735" y="19080"/>
                    <a:pt x="14838" y="18837"/>
                    <a:pt x="14838" y="18837"/>
                  </a:cubicBezTo>
                  <a:cubicBezTo>
                    <a:pt x="14838" y="18837"/>
                    <a:pt x="16042" y="18587"/>
                    <a:pt x="16419" y="17991"/>
                  </a:cubicBezTo>
                  <a:cubicBezTo>
                    <a:pt x="16794" y="17398"/>
                    <a:pt x="14361" y="16520"/>
                    <a:pt x="14361" y="16520"/>
                  </a:cubicBezTo>
                  <a:cubicBezTo>
                    <a:pt x="14361" y="16520"/>
                    <a:pt x="15293" y="15017"/>
                    <a:pt x="14838" y="14733"/>
                  </a:cubicBezTo>
                  <a:cubicBezTo>
                    <a:pt x="14799" y="14709"/>
                    <a:pt x="14753" y="14698"/>
                    <a:pt x="14701" y="14698"/>
                  </a:cubicBezTo>
                  <a:cubicBezTo>
                    <a:pt x="14131" y="14698"/>
                    <a:pt x="12833" y="15987"/>
                    <a:pt x="12833" y="15987"/>
                  </a:cubicBezTo>
                  <a:cubicBezTo>
                    <a:pt x="12107" y="15579"/>
                    <a:pt x="7541" y="14357"/>
                    <a:pt x="8534" y="13260"/>
                  </a:cubicBezTo>
                  <a:cubicBezTo>
                    <a:pt x="9529" y="12163"/>
                    <a:pt x="13880" y="8717"/>
                    <a:pt x="13880" y="8717"/>
                  </a:cubicBezTo>
                  <a:cubicBezTo>
                    <a:pt x="13880" y="8717"/>
                    <a:pt x="14694" y="2687"/>
                    <a:pt x="13818"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7"/>
            <p:cNvSpPr/>
            <p:nvPr/>
          </p:nvSpPr>
          <p:spPr>
            <a:xfrm>
              <a:off x="4795441" y="5062606"/>
              <a:ext cx="571206" cy="739058"/>
            </a:xfrm>
            <a:custGeom>
              <a:rect b="b" l="l" r="r" t="t"/>
              <a:pathLst>
                <a:path extrusionOk="0" h="21729" w="16794">
                  <a:moveTo>
                    <a:pt x="2979" y="1"/>
                  </a:moveTo>
                  <a:cubicBezTo>
                    <a:pt x="2102" y="2687"/>
                    <a:pt x="2916" y="8717"/>
                    <a:pt x="2916" y="8717"/>
                  </a:cubicBezTo>
                  <a:cubicBezTo>
                    <a:pt x="2916" y="8717"/>
                    <a:pt x="7268" y="12163"/>
                    <a:pt x="8261" y="13260"/>
                  </a:cubicBezTo>
                  <a:cubicBezTo>
                    <a:pt x="9256" y="14357"/>
                    <a:pt x="4688" y="15579"/>
                    <a:pt x="3963" y="15987"/>
                  </a:cubicBezTo>
                  <a:cubicBezTo>
                    <a:pt x="3963" y="15987"/>
                    <a:pt x="2664" y="14698"/>
                    <a:pt x="2094" y="14698"/>
                  </a:cubicBezTo>
                  <a:cubicBezTo>
                    <a:pt x="2042" y="14698"/>
                    <a:pt x="1995" y="14709"/>
                    <a:pt x="1957" y="14733"/>
                  </a:cubicBezTo>
                  <a:cubicBezTo>
                    <a:pt x="1502" y="15017"/>
                    <a:pt x="2434" y="16520"/>
                    <a:pt x="2434" y="16520"/>
                  </a:cubicBezTo>
                  <a:cubicBezTo>
                    <a:pt x="2434" y="16520"/>
                    <a:pt x="1" y="17398"/>
                    <a:pt x="376" y="17991"/>
                  </a:cubicBezTo>
                  <a:cubicBezTo>
                    <a:pt x="752" y="18587"/>
                    <a:pt x="1957" y="18837"/>
                    <a:pt x="1957" y="18837"/>
                  </a:cubicBezTo>
                  <a:cubicBezTo>
                    <a:pt x="1957" y="18837"/>
                    <a:pt x="60" y="19080"/>
                    <a:pt x="571" y="19864"/>
                  </a:cubicBezTo>
                  <a:cubicBezTo>
                    <a:pt x="835" y="20268"/>
                    <a:pt x="1322" y="20366"/>
                    <a:pt x="1732" y="20366"/>
                  </a:cubicBezTo>
                  <a:cubicBezTo>
                    <a:pt x="2116" y="20366"/>
                    <a:pt x="2433" y="20279"/>
                    <a:pt x="2433" y="20279"/>
                  </a:cubicBezTo>
                  <a:lnTo>
                    <a:pt x="2433" y="20279"/>
                  </a:lnTo>
                  <a:cubicBezTo>
                    <a:pt x="2433" y="20279"/>
                    <a:pt x="445" y="21250"/>
                    <a:pt x="1493" y="21657"/>
                  </a:cubicBezTo>
                  <a:cubicBezTo>
                    <a:pt x="1620" y="21707"/>
                    <a:pt x="1784" y="21729"/>
                    <a:pt x="1973" y="21729"/>
                  </a:cubicBezTo>
                  <a:cubicBezTo>
                    <a:pt x="2961" y="21729"/>
                    <a:pt x="4645" y="21134"/>
                    <a:pt x="5498" y="20807"/>
                  </a:cubicBezTo>
                  <a:cubicBezTo>
                    <a:pt x="5513" y="20812"/>
                    <a:pt x="5528" y="20815"/>
                    <a:pt x="5540" y="20821"/>
                  </a:cubicBezTo>
                  <a:cubicBezTo>
                    <a:pt x="5664" y="20765"/>
                    <a:pt x="5829" y="20688"/>
                    <a:pt x="6026" y="20597"/>
                  </a:cubicBezTo>
                  <a:cubicBezTo>
                    <a:pt x="7292" y="20011"/>
                    <a:pt x="9992" y="18751"/>
                    <a:pt x="12853" y="17355"/>
                  </a:cubicBezTo>
                  <a:cubicBezTo>
                    <a:pt x="16794" y="15433"/>
                    <a:pt x="15577" y="10837"/>
                    <a:pt x="12853" y="7913"/>
                  </a:cubicBezTo>
                  <a:cubicBezTo>
                    <a:pt x="10134" y="4990"/>
                    <a:pt x="2979" y="1"/>
                    <a:pt x="2979" y="1"/>
                  </a:cubicBezTo>
                  <a:close/>
                </a:path>
              </a:pathLst>
            </a:custGeom>
            <a:solidFill>
              <a:srgbClr val="E9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7"/>
            <p:cNvSpPr/>
            <p:nvPr/>
          </p:nvSpPr>
          <p:spPr>
            <a:xfrm>
              <a:off x="4266546" y="4426743"/>
              <a:ext cx="140846" cy="86018"/>
            </a:xfrm>
            <a:custGeom>
              <a:rect b="b" l="l" r="r" t="t"/>
              <a:pathLst>
                <a:path extrusionOk="0" h="2529" w="4141">
                  <a:moveTo>
                    <a:pt x="3061" y="1"/>
                  </a:moveTo>
                  <a:cubicBezTo>
                    <a:pt x="3052" y="1"/>
                    <a:pt x="3044" y="1"/>
                    <a:pt x="3035" y="1"/>
                  </a:cubicBezTo>
                  <a:cubicBezTo>
                    <a:pt x="2177" y="23"/>
                    <a:pt x="1290" y="412"/>
                    <a:pt x="611" y="921"/>
                  </a:cubicBezTo>
                  <a:cubicBezTo>
                    <a:pt x="427" y="1058"/>
                    <a:pt x="250" y="1215"/>
                    <a:pt x="142" y="1418"/>
                  </a:cubicBezTo>
                  <a:cubicBezTo>
                    <a:pt x="32" y="1620"/>
                    <a:pt x="0" y="1876"/>
                    <a:pt x="105" y="2079"/>
                  </a:cubicBezTo>
                  <a:cubicBezTo>
                    <a:pt x="220" y="2297"/>
                    <a:pt x="466" y="2414"/>
                    <a:pt x="706" y="2472"/>
                  </a:cubicBezTo>
                  <a:cubicBezTo>
                    <a:pt x="871" y="2511"/>
                    <a:pt x="1038" y="2529"/>
                    <a:pt x="1205" y="2529"/>
                  </a:cubicBezTo>
                  <a:cubicBezTo>
                    <a:pt x="1786" y="2529"/>
                    <a:pt x="2370" y="2315"/>
                    <a:pt x="2895" y="2045"/>
                  </a:cubicBezTo>
                  <a:cubicBezTo>
                    <a:pt x="3213" y="1881"/>
                    <a:pt x="3528" y="1688"/>
                    <a:pt x="3730" y="1392"/>
                  </a:cubicBezTo>
                  <a:cubicBezTo>
                    <a:pt x="4141" y="790"/>
                    <a:pt x="3778" y="1"/>
                    <a:pt x="3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7"/>
            <p:cNvSpPr/>
            <p:nvPr/>
          </p:nvSpPr>
          <p:spPr>
            <a:xfrm>
              <a:off x="4303790" y="4558065"/>
              <a:ext cx="113500" cy="111187"/>
            </a:xfrm>
            <a:custGeom>
              <a:rect b="b" l="l" r="r" t="t"/>
              <a:pathLst>
                <a:path extrusionOk="0" h="3269" w="3337">
                  <a:moveTo>
                    <a:pt x="3197" y="0"/>
                  </a:moveTo>
                  <a:cubicBezTo>
                    <a:pt x="3126" y="0"/>
                    <a:pt x="3054" y="46"/>
                    <a:pt x="3051" y="137"/>
                  </a:cubicBezTo>
                  <a:cubicBezTo>
                    <a:pt x="3018" y="981"/>
                    <a:pt x="2701" y="2877"/>
                    <a:pt x="1602" y="2983"/>
                  </a:cubicBezTo>
                  <a:cubicBezTo>
                    <a:pt x="1576" y="2985"/>
                    <a:pt x="1552" y="2986"/>
                    <a:pt x="1527" y="2986"/>
                  </a:cubicBezTo>
                  <a:cubicBezTo>
                    <a:pt x="911" y="2986"/>
                    <a:pt x="575" y="2229"/>
                    <a:pt x="438" y="1746"/>
                  </a:cubicBezTo>
                  <a:cubicBezTo>
                    <a:pt x="303" y="1272"/>
                    <a:pt x="336" y="752"/>
                    <a:pt x="374" y="266"/>
                  </a:cubicBezTo>
                  <a:cubicBezTo>
                    <a:pt x="381" y="174"/>
                    <a:pt x="313" y="128"/>
                    <a:pt x="242" y="128"/>
                  </a:cubicBezTo>
                  <a:cubicBezTo>
                    <a:pt x="172" y="128"/>
                    <a:pt x="98" y="173"/>
                    <a:pt x="90" y="264"/>
                  </a:cubicBezTo>
                  <a:cubicBezTo>
                    <a:pt x="1" y="1399"/>
                    <a:pt x="160" y="3124"/>
                    <a:pt x="1599" y="3265"/>
                  </a:cubicBezTo>
                  <a:cubicBezTo>
                    <a:pt x="1625" y="3267"/>
                    <a:pt x="1649" y="3268"/>
                    <a:pt x="1674" y="3268"/>
                  </a:cubicBezTo>
                  <a:cubicBezTo>
                    <a:pt x="2179" y="3268"/>
                    <a:pt x="2513" y="2758"/>
                    <a:pt x="2737" y="2373"/>
                  </a:cubicBezTo>
                  <a:cubicBezTo>
                    <a:pt x="3130" y="1698"/>
                    <a:pt x="3302" y="912"/>
                    <a:pt x="3333" y="137"/>
                  </a:cubicBezTo>
                  <a:cubicBezTo>
                    <a:pt x="3336" y="46"/>
                    <a:pt x="3267" y="0"/>
                    <a:pt x="31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7"/>
            <p:cNvSpPr/>
            <p:nvPr/>
          </p:nvSpPr>
          <p:spPr>
            <a:xfrm>
              <a:off x="4752041" y="4426743"/>
              <a:ext cx="140880" cy="86018"/>
            </a:xfrm>
            <a:custGeom>
              <a:rect b="b" l="l" r="r" t="t"/>
              <a:pathLst>
                <a:path extrusionOk="0" h="2529" w="4142">
                  <a:moveTo>
                    <a:pt x="1080" y="1"/>
                  </a:moveTo>
                  <a:cubicBezTo>
                    <a:pt x="364" y="1"/>
                    <a:pt x="0" y="790"/>
                    <a:pt x="412" y="1392"/>
                  </a:cubicBezTo>
                  <a:cubicBezTo>
                    <a:pt x="613" y="1688"/>
                    <a:pt x="930" y="1881"/>
                    <a:pt x="1247" y="2045"/>
                  </a:cubicBezTo>
                  <a:cubicBezTo>
                    <a:pt x="1771" y="2315"/>
                    <a:pt x="2355" y="2529"/>
                    <a:pt x="2936" y="2529"/>
                  </a:cubicBezTo>
                  <a:cubicBezTo>
                    <a:pt x="3103" y="2529"/>
                    <a:pt x="3270" y="2511"/>
                    <a:pt x="3435" y="2472"/>
                  </a:cubicBezTo>
                  <a:cubicBezTo>
                    <a:pt x="3675" y="2414"/>
                    <a:pt x="3921" y="2297"/>
                    <a:pt x="4036" y="2079"/>
                  </a:cubicBezTo>
                  <a:cubicBezTo>
                    <a:pt x="4141" y="1876"/>
                    <a:pt x="4109" y="1620"/>
                    <a:pt x="4000" y="1418"/>
                  </a:cubicBezTo>
                  <a:cubicBezTo>
                    <a:pt x="3891" y="1215"/>
                    <a:pt x="3713" y="1058"/>
                    <a:pt x="3530" y="921"/>
                  </a:cubicBezTo>
                  <a:cubicBezTo>
                    <a:pt x="2851" y="412"/>
                    <a:pt x="1964" y="23"/>
                    <a:pt x="1106" y="1"/>
                  </a:cubicBezTo>
                  <a:cubicBezTo>
                    <a:pt x="1097" y="1"/>
                    <a:pt x="1089"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7"/>
            <p:cNvSpPr/>
            <p:nvPr/>
          </p:nvSpPr>
          <p:spPr>
            <a:xfrm>
              <a:off x="4742143" y="4558065"/>
              <a:ext cx="113500" cy="111187"/>
            </a:xfrm>
            <a:custGeom>
              <a:rect b="b" l="l" r="r" t="t"/>
              <a:pathLst>
                <a:path extrusionOk="0" h="3269" w="3337">
                  <a:moveTo>
                    <a:pt x="140" y="0"/>
                  </a:moveTo>
                  <a:cubicBezTo>
                    <a:pt x="70" y="0"/>
                    <a:pt x="1" y="46"/>
                    <a:pt x="4" y="137"/>
                  </a:cubicBezTo>
                  <a:cubicBezTo>
                    <a:pt x="35" y="912"/>
                    <a:pt x="208" y="1698"/>
                    <a:pt x="601" y="2373"/>
                  </a:cubicBezTo>
                  <a:cubicBezTo>
                    <a:pt x="824" y="2758"/>
                    <a:pt x="1158" y="3268"/>
                    <a:pt x="1664" y="3268"/>
                  </a:cubicBezTo>
                  <a:cubicBezTo>
                    <a:pt x="1688" y="3268"/>
                    <a:pt x="1713" y="3267"/>
                    <a:pt x="1738" y="3265"/>
                  </a:cubicBezTo>
                  <a:cubicBezTo>
                    <a:pt x="3178" y="3124"/>
                    <a:pt x="3336" y="1399"/>
                    <a:pt x="3247" y="264"/>
                  </a:cubicBezTo>
                  <a:cubicBezTo>
                    <a:pt x="3241" y="173"/>
                    <a:pt x="3166" y="128"/>
                    <a:pt x="3096" y="128"/>
                  </a:cubicBezTo>
                  <a:cubicBezTo>
                    <a:pt x="3025" y="128"/>
                    <a:pt x="2957" y="174"/>
                    <a:pt x="2964" y="266"/>
                  </a:cubicBezTo>
                  <a:cubicBezTo>
                    <a:pt x="3001" y="752"/>
                    <a:pt x="3034" y="1272"/>
                    <a:pt x="2900" y="1746"/>
                  </a:cubicBezTo>
                  <a:cubicBezTo>
                    <a:pt x="2762" y="2229"/>
                    <a:pt x="2426" y="2986"/>
                    <a:pt x="1810" y="2986"/>
                  </a:cubicBezTo>
                  <a:cubicBezTo>
                    <a:pt x="1786" y="2986"/>
                    <a:pt x="1761" y="2985"/>
                    <a:pt x="1736" y="2983"/>
                  </a:cubicBezTo>
                  <a:cubicBezTo>
                    <a:pt x="637" y="2877"/>
                    <a:pt x="319" y="981"/>
                    <a:pt x="286" y="137"/>
                  </a:cubicBezTo>
                  <a:cubicBezTo>
                    <a:pt x="283" y="46"/>
                    <a:pt x="211" y="0"/>
                    <a:pt x="1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7"/>
            <p:cNvSpPr/>
            <p:nvPr/>
          </p:nvSpPr>
          <p:spPr>
            <a:xfrm>
              <a:off x="4533987" y="4672619"/>
              <a:ext cx="94351" cy="67073"/>
            </a:xfrm>
            <a:custGeom>
              <a:rect b="b" l="l" r="r" t="t"/>
              <a:pathLst>
                <a:path extrusionOk="0" h="1972" w="2774">
                  <a:moveTo>
                    <a:pt x="12" y="0"/>
                  </a:moveTo>
                  <a:cubicBezTo>
                    <a:pt x="1" y="579"/>
                    <a:pt x="218" y="1161"/>
                    <a:pt x="608" y="1590"/>
                  </a:cubicBezTo>
                  <a:cubicBezTo>
                    <a:pt x="792" y="1794"/>
                    <a:pt x="1044" y="1972"/>
                    <a:pt x="1313" y="1972"/>
                  </a:cubicBezTo>
                  <a:cubicBezTo>
                    <a:pt x="1340" y="1972"/>
                    <a:pt x="1368" y="1970"/>
                    <a:pt x="1396" y="1966"/>
                  </a:cubicBezTo>
                  <a:cubicBezTo>
                    <a:pt x="1501" y="1952"/>
                    <a:pt x="1602" y="1910"/>
                    <a:pt x="1695" y="1857"/>
                  </a:cubicBezTo>
                  <a:cubicBezTo>
                    <a:pt x="2333" y="1505"/>
                    <a:pt x="2662" y="771"/>
                    <a:pt x="2774" y="47"/>
                  </a:cubicBezTo>
                  <a:cubicBezTo>
                    <a:pt x="2579" y="37"/>
                    <a:pt x="2386" y="30"/>
                    <a:pt x="2193" y="27"/>
                  </a:cubicBezTo>
                  <a:cubicBezTo>
                    <a:pt x="1466" y="14"/>
                    <a:pt x="740" y="5"/>
                    <a:pt x="12"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7"/>
            <p:cNvSpPr/>
            <p:nvPr/>
          </p:nvSpPr>
          <p:spPr>
            <a:xfrm>
              <a:off x="4540763" y="4703556"/>
              <a:ext cx="75223" cy="37214"/>
            </a:xfrm>
            <a:custGeom>
              <a:rect b="b" l="l" r="r" t="t"/>
              <a:pathLst>
                <a:path extrusionOk="0" h="1029" w="2080">
                  <a:moveTo>
                    <a:pt x="902" y="0"/>
                  </a:moveTo>
                  <a:cubicBezTo>
                    <a:pt x="596" y="0"/>
                    <a:pt x="292" y="52"/>
                    <a:pt x="1" y="147"/>
                  </a:cubicBezTo>
                  <a:cubicBezTo>
                    <a:pt x="92" y="328"/>
                    <a:pt x="205" y="496"/>
                    <a:pt x="342" y="647"/>
                  </a:cubicBezTo>
                  <a:cubicBezTo>
                    <a:pt x="526" y="851"/>
                    <a:pt x="777" y="1029"/>
                    <a:pt x="1047" y="1029"/>
                  </a:cubicBezTo>
                  <a:cubicBezTo>
                    <a:pt x="1074" y="1029"/>
                    <a:pt x="1102" y="1027"/>
                    <a:pt x="1130" y="1023"/>
                  </a:cubicBezTo>
                  <a:cubicBezTo>
                    <a:pt x="1235" y="1009"/>
                    <a:pt x="1336" y="967"/>
                    <a:pt x="1429" y="914"/>
                  </a:cubicBezTo>
                  <a:cubicBezTo>
                    <a:pt x="1701" y="764"/>
                    <a:pt x="1912" y="543"/>
                    <a:pt x="2080" y="285"/>
                  </a:cubicBezTo>
                  <a:cubicBezTo>
                    <a:pt x="1762" y="126"/>
                    <a:pt x="1414" y="26"/>
                    <a:pt x="1060" y="5"/>
                  </a:cubicBezTo>
                  <a:cubicBezTo>
                    <a:pt x="1008" y="2"/>
                    <a:pt x="955" y="0"/>
                    <a:pt x="902" y="0"/>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7" name="Google Shape;3007;p47"/>
          <p:cNvSpPr txBox="1"/>
          <p:nvPr>
            <p:ph idx="4294967295" type="subTitle"/>
          </p:nvPr>
        </p:nvSpPr>
        <p:spPr>
          <a:xfrm>
            <a:off x="3229475" y="1961325"/>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Wake up without an alarm</a:t>
            </a:r>
            <a:endParaRPr/>
          </a:p>
        </p:txBody>
      </p:sp>
      <p:sp>
        <p:nvSpPr>
          <p:cNvPr id="3008" name="Google Shape;3008;p47"/>
          <p:cNvSpPr/>
          <p:nvPr/>
        </p:nvSpPr>
        <p:spPr>
          <a:xfrm>
            <a:off x="8084983" y="1961325"/>
            <a:ext cx="2072700" cy="741900"/>
          </a:xfrm>
          <a:prstGeom prst="roundRect">
            <a:avLst>
              <a:gd fmla="val 16667" name="adj"/>
            </a:avLst>
          </a:prstGeom>
          <a:solidFill>
            <a:schemeClr val="accent5"/>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7"/>
          <p:cNvSpPr txBox="1"/>
          <p:nvPr>
            <p:ph idx="4294967295" type="subTitle"/>
          </p:nvPr>
        </p:nvSpPr>
        <p:spPr>
          <a:xfrm>
            <a:off x="8201250" y="1961325"/>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Help making a delicious meal</a:t>
            </a:r>
            <a:endParaRPr/>
          </a:p>
        </p:txBody>
      </p:sp>
      <p:sp>
        <p:nvSpPr>
          <p:cNvPr id="3010" name="Google Shape;3010;p47"/>
          <p:cNvSpPr/>
          <p:nvPr/>
        </p:nvSpPr>
        <p:spPr>
          <a:xfrm>
            <a:off x="5599095" y="1961325"/>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7"/>
          <p:cNvSpPr txBox="1"/>
          <p:nvPr>
            <p:ph idx="4294967295" type="subTitle"/>
          </p:nvPr>
        </p:nvSpPr>
        <p:spPr>
          <a:xfrm>
            <a:off x="5715363" y="1961325"/>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Drink 8 glasses of water</a:t>
            </a:r>
            <a:endParaRPr/>
          </a:p>
        </p:txBody>
      </p:sp>
      <p:sp>
        <p:nvSpPr>
          <p:cNvPr id="3012" name="Google Shape;3012;p47"/>
          <p:cNvSpPr/>
          <p:nvPr/>
        </p:nvSpPr>
        <p:spPr>
          <a:xfrm>
            <a:off x="3113208" y="2796000"/>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7"/>
          <p:cNvSpPr txBox="1"/>
          <p:nvPr>
            <p:ph idx="4294967295" type="subTitle"/>
          </p:nvPr>
        </p:nvSpPr>
        <p:spPr>
          <a:xfrm>
            <a:off x="3229475" y="2796000"/>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Do a workout or </a:t>
            </a:r>
            <a:r>
              <a:rPr lang="en"/>
              <a:t>stretch</a:t>
            </a:r>
            <a:r>
              <a:rPr lang="en"/>
              <a:t> myself</a:t>
            </a:r>
            <a:endParaRPr/>
          </a:p>
        </p:txBody>
      </p:sp>
      <p:sp>
        <p:nvSpPr>
          <p:cNvPr id="3014" name="Google Shape;3014;p47"/>
          <p:cNvSpPr/>
          <p:nvPr/>
        </p:nvSpPr>
        <p:spPr>
          <a:xfrm>
            <a:off x="8084983" y="2796000"/>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7"/>
          <p:cNvSpPr txBox="1"/>
          <p:nvPr>
            <p:ph idx="4294967295" type="subTitle"/>
          </p:nvPr>
        </p:nvSpPr>
        <p:spPr>
          <a:xfrm>
            <a:off x="8201250" y="2796000"/>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Clean and sort out the closet</a:t>
            </a:r>
            <a:endParaRPr/>
          </a:p>
        </p:txBody>
      </p:sp>
      <p:sp>
        <p:nvSpPr>
          <p:cNvPr id="3016" name="Google Shape;3016;p47"/>
          <p:cNvSpPr/>
          <p:nvPr/>
        </p:nvSpPr>
        <p:spPr>
          <a:xfrm>
            <a:off x="5599095" y="2796000"/>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7"/>
          <p:cNvSpPr txBox="1"/>
          <p:nvPr>
            <p:ph idx="4294967295" type="subTitle"/>
          </p:nvPr>
        </p:nvSpPr>
        <p:spPr>
          <a:xfrm>
            <a:off x="5715363" y="2796000"/>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Take a walk with my pet</a:t>
            </a:r>
            <a:endParaRPr/>
          </a:p>
        </p:txBody>
      </p:sp>
      <p:sp>
        <p:nvSpPr>
          <p:cNvPr id="3018" name="Google Shape;3018;p47"/>
          <p:cNvSpPr/>
          <p:nvPr/>
        </p:nvSpPr>
        <p:spPr>
          <a:xfrm>
            <a:off x="3113208" y="3630675"/>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7"/>
          <p:cNvSpPr txBox="1"/>
          <p:nvPr>
            <p:ph idx="4294967295" type="subTitle"/>
          </p:nvPr>
        </p:nvSpPr>
        <p:spPr>
          <a:xfrm>
            <a:off x="3229475" y="3630675"/>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Apply body lotion to me</a:t>
            </a:r>
            <a:endParaRPr/>
          </a:p>
        </p:txBody>
      </p:sp>
      <p:sp>
        <p:nvSpPr>
          <p:cNvPr id="3020" name="Google Shape;3020;p47"/>
          <p:cNvSpPr/>
          <p:nvPr/>
        </p:nvSpPr>
        <p:spPr>
          <a:xfrm>
            <a:off x="8084983" y="3630675"/>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7"/>
          <p:cNvSpPr txBox="1"/>
          <p:nvPr>
            <p:ph idx="4294967295" type="subTitle"/>
          </p:nvPr>
        </p:nvSpPr>
        <p:spPr>
          <a:xfrm>
            <a:off x="8201250" y="3630675"/>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Listen to my favorite music</a:t>
            </a:r>
            <a:endParaRPr/>
          </a:p>
        </p:txBody>
      </p:sp>
      <p:sp>
        <p:nvSpPr>
          <p:cNvPr id="3022" name="Google Shape;3022;p47"/>
          <p:cNvSpPr/>
          <p:nvPr/>
        </p:nvSpPr>
        <p:spPr>
          <a:xfrm>
            <a:off x="5599095" y="3630675"/>
            <a:ext cx="2072700" cy="741900"/>
          </a:xfrm>
          <a:prstGeom prst="roundRect">
            <a:avLst>
              <a:gd fmla="val 16667" name="adj"/>
            </a:avLst>
          </a:prstGeom>
          <a:solidFill>
            <a:schemeClr val="accent5"/>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7"/>
          <p:cNvSpPr txBox="1"/>
          <p:nvPr>
            <p:ph idx="4294967295" type="subTitle"/>
          </p:nvPr>
        </p:nvSpPr>
        <p:spPr>
          <a:xfrm>
            <a:off x="5715363" y="3630675"/>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Watch a movie with my family</a:t>
            </a:r>
            <a:endParaRPr/>
          </a:p>
        </p:txBody>
      </p:sp>
      <p:sp>
        <p:nvSpPr>
          <p:cNvPr id="3024" name="Google Shape;3024;p47"/>
          <p:cNvSpPr/>
          <p:nvPr/>
        </p:nvSpPr>
        <p:spPr>
          <a:xfrm>
            <a:off x="3113208" y="4465350"/>
            <a:ext cx="2072700" cy="741900"/>
          </a:xfrm>
          <a:prstGeom prst="roundRect">
            <a:avLst>
              <a:gd fmla="val 16667" name="adj"/>
            </a:avLst>
          </a:prstGeom>
          <a:solidFill>
            <a:schemeClr val="accent5"/>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7"/>
          <p:cNvSpPr txBox="1"/>
          <p:nvPr>
            <p:ph idx="4294967295" type="subTitle"/>
          </p:nvPr>
        </p:nvSpPr>
        <p:spPr>
          <a:xfrm>
            <a:off x="3229475" y="4465350"/>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Talk to my family and BFF</a:t>
            </a:r>
            <a:endParaRPr/>
          </a:p>
        </p:txBody>
      </p:sp>
      <p:sp>
        <p:nvSpPr>
          <p:cNvPr id="3026" name="Google Shape;3026;p47"/>
          <p:cNvSpPr/>
          <p:nvPr/>
        </p:nvSpPr>
        <p:spPr>
          <a:xfrm>
            <a:off x="8084983" y="4465350"/>
            <a:ext cx="2072700" cy="741900"/>
          </a:xfrm>
          <a:prstGeom prst="roundRect">
            <a:avLst>
              <a:gd fmla="val 16667" name="adj"/>
            </a:avLst>
          </a:prstGeom>
          <a:solidFill>
            <a:schemeClr val="accent5"/>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7"/>
          <p:cNvSpPr txBox="1"/>
          <p:nvPr>
            <p:ph idx="4294967295" type="subTitle"/>
          </p:nvPr>
        </p:nvSpPr>
        <p:spPr>
          <a:xfrm>
            <a:off x="8201250" y="4465350"/>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Play with </a:t>
            </a:r>
            <a:r>
              <a:rPr lang="en"/>
              <a:t>Salem</a:t>
            </a:r>
            <a:r>
              <a:rPr lang="en"/>
              <a:t>, my cat</a:t>
            </a:r>
            <a:endParaRPr/>
          </a:p>
        </p:txBody>
      </p:sp>
      <p:sp>
        <p:nvSpPr>
          <p:cNvPr id="3028" name="Google Shape;3028;p47"/>
          <p:cNvSpPr/>
          <p:nvPr/>
        </p:nvSpPr>
        <p:spPr>
          <a:xfrm>
            <a:off x="5599095" y="4465350"/>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7"/>
          <p:cNvSpPr txBox="1"/>
          <p:nvPr>
            <p:ph idx="4294967295" type="subTitle"/>
          </p:nvPr>
        </p:nvSpPr>
        <p:spPr>
          <a:xfrm>
            <a:off x="5715363" y="4465350"/>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Moisturize my whole body</a:t>
            </a:r>
            <a:endParaRPr/>
          </a:p>
        </p:txBody>
      </p:sp>
      <p:sp>
        <p:nvSpPr>
          <p:cNvPr id="3030" name="Google Shape;3030;p47"/>
          <p:cNvSpPr/>
          <p:nvPr/>
        </p:nvSpPr>
        <p:spPr>
          <a:xfrm>
            <a:off x="3113208" y="5300025"/>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7"/>
          <p:cNvSpPr txBox="1"/>
          <p:nvPr>
            <p:ph idx="4294967295" type="subTitle"/>
          </p:nvPr>
        </p:nvSpPr>
        <p:spPr>
          <a:xfrm>
            <a:off x="3229475" y="5300025"/>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Hug my friends and family</a:t>
            </a:r>
            <a:endParaRPr/>
          </a:p>
        </p:txBody>
      </p:sp>
      <p:sp>
        <p:nvSpPr>
          <p:cNvPr id="3032" name="Google Shape;3032;p47"/>
          <p:cNvSpPr/>
          <p:nvPr/>
        </p:nvSpPr>
        <p:spPr>
          <a:xfrm>
            <a:off x="8084983" y="5300025"/>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7"/>
          <p:cNvSpPr txBox="1"/>
          <p:nvPr>
            <p:ph idx="4294967295" type="subTitle"/>
          </p:nvPr>
        </p:nvSpPr>
        <p:spPr>
          <a:xfrm>
            <a:off x="8201250" y="5300025"/>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Help baking my favorite cake</a:t>
            </a:r>
            <a:endParaRPr/>
          </a:p>
        </p:txBody>
      </p:sp>
      <p:sp>
        <p:nvSpPr>
          <p:cNvPr id="3034" name="Google Shape;3034;p47"/>
          <p:cNvSpPr/>
          <p:nvPr/>
        </p:nvSpPr>
        <p:spPr>
          <a:xfrm>
            <a:off x="5599095" y="5300025"/>
            <a:ext cx="2072700" cy="741900"/>
          </a:xfrm>
          <a:prstGeom prst="roundRect">
            <a:avLst>
              <a:gd fmla="val 16667" name="adj"/>
            </a:avLst>
          </a:prstGeom>
          <a:solidFill>
            <a:schemeClr val="accent5"/>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7"/>
          <p:cNvSpPr txBox="1"/>
          <p:nvPr>
            <p:ph idx="4294967295" type="subTitle"/>
          </p:nvPr>
        </p:nvSpPr>
        <p:spPr>
          <a:xfrm>
            <a:off x="5715363" y="5300025"/>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Apply lip balm in the morning</a:t>
            </a:r>
            <a:endParaRPr/>
          </a:p>
        </p:txBody>
      </p:sp>
      <p:sp>
        <p:nvSpPr>
          <p:cNvPr id="3036" name="Google Shape;3036;p47"/>
          <p:cNvSpPr/>
          <p:nvPr/>
        </p:nvSpPr>
        <p:spPr>
          <a:xfrm>
            <a:off x="3113208" y="6134700"/>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7"/>
          <p:cNvSpPr txBox="1"/>
          <p:nvPr>
            <p:ph idx="4294967295" type="subTitle"/>
          </p:nvPr>
        </p:nvSpPr>
        <p:spPr>
          <a:xfrm>
            <a:off x="3229475" y="6134700"/>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Drink tea and eat cookies</a:t>
            </a:r>
            <a:endParaRPr/>
          </a:p>
        </p:txBody>
      </p:sp>
      <p:sp>
        <p:nvSpPr>
          <p:cNvPr id="3038" name="Google Shape;3038;p47"/>
          <p:cNvSpPr/>
          <p:nvPr/>
        </p:nvSpPr>
        <p:spPr>
          <a:xfrm>
            <a:off x="8084983" y="6134700"/>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7"/>
          <p:cNvSpPr txBox="1"/>
          <p:nvPr>
            <p:ph idx="4294967295" type="subTitle"/>
          </p:nvPr>
        </p:nvSpPr>
        <p:spPr>
          <a:xfrm>
            <a:off x="8201250" y="6134700"/>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Eat some minty chocolate bars</a:t>
            </a:r>
            <a:endParaRPr/>
          </a:p>
        </p:txBody>
      </p:sp>
      <p:sp>
        <p:nvSpPr>
          <p:cNvPr id="3040" name="Google Shape;3040;p47"/>
          <p:cNvSpPr/>
          <p:nvPr/>
        </p:nvSpPr>
        <p:spPr>
          <a:xfrm>
            <a:off x="5599095" y="6134700"/>
            <a:ext cx="2072700" cy="74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7"/>
          <p:cNvSpPr txBox="1"/>
          <p:nvPr>
            <p:ph idx="4294967295" type="subTitle"/>
          </p:nvPr>
        </p:nvSpPr>
        <p:spPr>
          <a:xfrm>
            <a:off x="5715363" y="6134700"/>
            <a:ext cx="1840200" cy="7419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lang="en"/>
              <a:t>Practice English and Spanish</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5" name="Shape 3045"/>
        <p:cNvGrpSpPr/>
        <p:nvPr/>
      </p:nvGrpSpPr>
      <p:grpSpPr>
        <a:xfrm>
          <a:off x="0" y="0"/>
          <a:ext cx="0" cy="0"/>
          <a:chOff x="0" y="0"/>
          <a:chExt cx="0" cy="0"/>
        </a:xfrm>
      </p:grpSpPr>
      <p:sp>
        <p:nvSpPr>
          <p:cNvPr id="3046" name="Google Shape;3046;p48"/>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30</a:t>
            </a:r>
            <a:r>
              <a:rPr lang="en"/>
              <a:t> things to do in this week</a:t>
            </a:r>
            <a:endParaRPr/>
          </a:p>
        </p:txBody>
      </p:sp>
      <p:graphicFrame>
        <p:nvGraphicFramePr>
          <p:cNvPr id="3047" name="Google Shape;3047;p48"/>
          <p:cNvGraphicFramePr/>
          <p:nvPr/>
        </p:nvGraphicFramePr>
        <p:xfrm>
          <a:off x="512075" y="1765525"/>
          <a:ext cx="3000000" cy="3000000"/>
        </p:xfrm>
        <a:graphic>
          <a:graphicData uri="http://schemas.openxmlformats.org/drawingml/2006/table">
            <a:tbl>
              <a:tblPr>
                <a:noFill/>
                <a:tableStyleId>{99D3749F-23E2-4E6E-8E7F-B5C26DEA92CA}</a:tableStyleId>
              </a:tblPr>
              <a:tblGrid>
                <a:gridCol w="415100"/>
                <a:gridCol w="2378675"/>
              </a:tblGrid>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1</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Adopt a puppy</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2</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Move to a new city</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3</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Explore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4</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Create a painting</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5</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Write a story</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6</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Dance in the rain</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7</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Hug a tree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8</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Bake with parents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9</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Fold towels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10</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Play a rhyming game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graphicFrame>
        <p:nvGraphicFramePr>
          <p:cNvPr id="3048" name="Google Shape;3048;p48"/>
          <p:cNvGraphicFramePr/>
          <p:nvPr/>
        </p:nvGraphicFramePr>
        <p:xfrm>
          <a:off x="3937988" y="1765525"/>
          <a:ext cx="3000000" cy="3000000"/>
        </p:xfrm>
        <a:graphic>
          <a:graphicData uri="http://schemas.openxmlformats.org/drawingml/2006/table">
            <a:tbl>
              <a:tblPr>
                <a:noFill/>
                <a:tableStyleId>{99D3749F-23E2-4E6E-8E7F-B5C26DEA92CA}</a:tableStyleId>
              </a:tblPr>
              <a:tblGrid>
                <a:gridCol w="415100"/>
                <a:gridCol w="2378675"/>
              </a:tblGrid>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11</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Build a house of cups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12</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Play dress-up</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13</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Make a path of pillows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14</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Play and music</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15</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Sing a song</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16</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Draw pictures in chalk</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17</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Play Simon Says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18</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Make a playhouse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19</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Fishing</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20</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Watch the clouds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graphicFrame>
        <p:nvGraphicFramePr>
          <p:cNvPr id="3049" name="Google Shape;3049;p48"/>
          <p:cNvGraphicFramePr/>
          <p:nvPr/>
        </p:nvGraphicFramePr>
        <p:xfrm>
          <a:off x="7363913" y="1765525"/>
          <a:ext cx="3000000" cy="3000000"/>
        </p:xfrm>
        <a:graphic>
          <a:graphicData uri="http://schemas.openxmlformats.org/drawingml/2006/table">
            <a:tbl>
              <a:tblPr>
                <a:noFill/>
                <a:tableStyleId>{99D3749F-23E2-4E6E-8E7F-B5C26DEA92CA}</a:tableStyleId>
              </a:tblPr>
              <a:tblGrid>
                <a:gridCol w="415100"/>
                <a:gridCol w="2378675"/>
              </a:tblGrid>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21</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Make a leaf collage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22</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Go to a parade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23</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Craft with clay</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24</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Make a birdfeeder</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25</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Build a snow city</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26</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Play hula-hoop</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27</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Jump the rope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28</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Play Freeze Tag</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29</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Do a puzzle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511075">
                <a:tc>
                  <a:txBody>
                    <a:bodyPr/>
                    <a:lstStyle/>
                    <a:p>
                      <a:pPr indent="0" lvl="0" marL="0" rtl="0" algn="ctr">
                        <a:spcBef>
                          <a:spcPts val="0"/>
                        </a:spcBef>
                        <a:spcAft>
                          <a:spcPts val="0"/>
                        </a:spcAft>
                        <a:buNone/>
                      </a:pPr>
                      <a:r>
                        <a:rPr b="1" lang="en" sz="1600">
                          <a:solidFill>
                            <a:schemeClr val="accent2"/>
                          </a:solidFill>
                          <a:latin typeface="Kirang Haerang"/>
                          <a:ea typeface="Kirang Haerang"/>
                          <a:cs typeface="Kirang Haerang"/>
                          <a:sym typeface="Kirang Haerang"/>
                        </a:rPr>
                        <a:t>30</a:t>
                      </a:r>
                      <a:endParaRPr b="1" sz="16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l">
                        <a:spcBef>
                          <a:spcPts val="0"/>
                        </a:spcBef>
                        <a:spcAft>
                          <a:spcPts val="0"/>
                        </a:spcAft>
                        <a:buNone/>
                      </a:pPr>
                      <a:r>
                        <a:rPr lang="en" sz="1600">
                          <a:solidFill>
                            <a:schemeClr val="accent2"/>
                          </a:solidFill>
                          <a:latin typeface="Quicksand"/>
                          <a:ea typeface="Quicksand"/>
                          <a:cs typeface="Quicksand"/>
                          <a:sym typeface="Quicksand"/>
                        </a:rPr>
                        <a:t>Build a fort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3" name="Shape 3053"/>
        <p:cNvGrpSpPr/>
        <p:nvPr/>
      </p:nvGrpSpPr>
      <p:grpSpPr>
        <a:xfrm>
          <a:off x="0" y="0"/>
          <a:ext cx="0" cy="0"/>
          <a:chOff x="0" y="0"/>
          <a:chExt cx="0" cy="0"/>
        </a:xfrm>
      </p:grpSpPr>
      <p:sp>
        <p:nvSpPr>
          <p:cNvPr id="3054" name="Google Shape;3054;p49"/>
          <p:cNvSpPr/>
          <p:nvPr/>
        </p:nvSpPr>
        <p:spPr>
          <a:xfrm>
            <a:off x="512075" y="1922525"/>
            <a:ext cx="4717200" cy="4953900"/>
          </a:xfrm>
          <a:prstGeom prst="roundRect">
            <a:avLst>
              <a:gd fmla="val 8015"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9"/>
          <p:cNvSpPr/>
          <p:nvPr/>
        </p:nvSpPr>
        <p:spPr>
          <a:xfrm>
            <a:off x="1905412" y="1598713"/>
            <a:ext cx="1930517" cy="583676"/>
          </a:xfrm>
          <a:custGeom>
            <a:rect b="b" l="l" r="r" t="t"/>
            <a:pathLst>
              <a:path extrusionOk="0" h="3932" w="12844">
                <a:moveTo>
                  <a:pt x="6764" y="0"/>
                </a:moveTo>
                <a:cubicBezTo>
                  <a:pt x="6693" y="0"/>
                  <a:pt x="6617" y="23"/>
                  <a:pt x="6543" y="77"/>
                </a:cubicBezTo>
                <a:cubicBezTo>
                  <a:pt x="6445" y="149"/>
                  <a:pt x="6409" y="203"/>
                  <a:pt x="6112" y="540"/>
                </a:cubicBezTo>
                <a:cubicBezTo>
                  <a:pt x="6027" y="636"/>
                  <a:pt x="6000" y="673"/>
                  <a:pt x="5992" y="673"/>
                </a:cubicBezTo>
                <a:cubicBezTo>
                  <a:pt x="5983" y="673"/>
                  <a:pt x="5995" y="634"/>
                  <a:pt x="5985" y="578"/>
                </a:cubicBezTo>
                <a:cubicBezTo>
                  <a:pt x="5955" y="415"/>
                  <a:pt x="5812" y="295"/>
                  <a:pt x="5647" y="295"/>
                </a:cubicBezTo>
                <a:cubicBezTo>
                  <a:pt x="5642" y="295"/>
                  <a:pt x="5638" y="295"/>
                  <a:pt x="5633" y="295"/>
                </a:cubicBezTo>
                <a:cubicBezTo>
                  <a:pt x="5453" y="302"/>
                  <a:pt x="5353" y="431"/>
                  <a:pt x="5046" y="768"/>
                </a:cubicBezTo>
                <a:cubicBezTo>
                  <a:pt x="5050" y="591"/>
                  <a:pt x="4914" y="426"/>
                  <a:pt x="4720" y="426"/>
                </a:cubicBezTo>
                <a:cubicBezTo>
                  <a:pt x="4616" y="426"/>
                  <a:pt x="4494" y="474"/>
                  <a:pt x="4368" y="592"/>
                </a:cubicBezTo>
                <a:cubicBezTo>
                  <a:pt x="4337" y="466"/>
                  <a:pt x="4222" y="335"/>
                  <a:pt x="4056" y="335"/>
                </a:cubicBezTo>
                <a:cubicBezTo>
                  <a:pt x="3952" y="335"/>
                  <a:pt x="3827" y="387"/>
                  <a:pt x="3691" y="527"/>
                </a:cubicBezTo>
                <a:cubicBezTo>
                  <a:pt x="3422" y="801"/>
                  <a:pt x="3361" y="891"/>
                  <a:pt x="3334" y="891"/>
                </a:cubicBezTo>
                <a:cubicBezTo>
                  <a:pt x="3312" y="891"/>
                  <a:pt x="3315" y="826"/>
                  <a:pt x="3238" y="754"/>
                </a:cubicBezTo>
                <a:cubicBezTo>
                  <a:pt x="3163" y="683"/>
                  <a:pt x="3087" y="654"/>
                  <a:pt x="3013" y="654"/>
                </a:cubicBezTo>
                <a:cubicBezTo>
                  <a:pt x="2766" y="654"/>
                  <a:pt x="2539" y="972"/>
                  <a:pt x="2427" y="1100"/>
                </a:cubicBezTo>
                <a:cubicBezTo>
                  <a:pt x="2363" y="998"/>
                  <a:pt x="2255" y="942"/>
                  <a:pt x="2143" y="942"/>
                </a:cubicBezTo>
                <a:cubicBezTo>
                  <a:pt x="2110" y="942"/>
                  <a:pt x="2076" y="947"/>
                  <a:pt x="2044" y="957"/>
                </a:cubicBezTo>
                <a:cubicBezTo>
                  <a:pt x="1970" y="982"/>
                  <a:pt x="1919" y="1019"/>
                  <a:pt x="1756" y="1189"/>
                </a:cubicBezTo>
                <a:cubicBezTo>
                  <a:pt x="1699" y="1125"/>
                  <a:pt x="1621" y="1096"/>
                  <a:pt x="1545" y="1096"/>
                </a:cubicBezTo>
                <a:cubicBezTo>
                  <a:pt x="1466" y="1096"/>
                  <a:pt x="1390" y="1128"/>
                  <a:pt x="1342" y="1184"/>
                </a:cubicBezTo>
                <a:cubicBezTo>
                  <a:pt x="1115" y="1458"/>
                  <a:pt x="539" y="2366"/>
                  <a:pt x="355" y="2686"/>
                </a:cubicBezTo>
                <a:cubicBezTo>
                  <a:pt x="101" y="3124"/>
                  <a:pt x="0" y="3240"/>
                  <a:pt x="87" y="3381"/>
                </a:cubicBezTo>
                <a:cubicBezTo>
                  <a:pt x="108" y="3561"/>
                  <a:pt x="259" y="3680"/>
                  <a:pt x="419" y="3680"/>
                </a:cubicBezTo>
                <a:cubicBezTo>
                  <a:pt x="473" y="3680"/>
                  <a:pt x="527" y="3667"/>
                  <a:pt x="578" y="3639"/>
                </a:cubicBezTo>
                <a:cubicBezTo>
                  <a:pt x="653" y="3724"/>
                  <a:pt x="752" y="3753"/>
                  <a:pt x="847" y="3753"/>
                </a:cubicBezTo>
                <a:cubicBezTo>
                  <a:pt x="968" y="3753"/>
                  <a:pt x="1083" y="3706"/>
                  <a:pt x="1135" y="3668"/>
                </a:cubicBezTo>
                <a:cubicBezTo>
                  <a:pt x="1209" y="3615"/>
                  <a:pt x="1228" y="3593"/>
                  <a:pt x="1237" y="3593"/>
                </a:cubicBezTo>
                <a:cubicBezTo>
                  <a:pt x="1251" y="3593"/>
                  <a:pt x="1243" y="3642"/>
                  <a:pt x="1360" y="3705"/>
                </a:cubicBezTo>
                <a:cubicBezTo>
                  <a:pt x="1413" y="3734"/>
                  <a:pt x="1465" y="3748"/>
                  <a:pt x="1518" y="3748"/>
                </a:cubicBezTo>
                <a:cubicBezTo>
                  <a:pt x="1664" y="3748"/>
                  <a:pt x="1814" y="3645"/>
                  <a:pt x="1999" y="3477"/>
                </a:cubicBezTo>
                <a:cubicBezTo>
                  <a:pt x="2057" y="3579"/>
                  <a:pt x="2157" y="3649"/>
                  <a:pt x="2291" y="3649"/>
                </a:cubicBezTo>
                <a:cubicBezTo>
                  <a:pt x="2366" y="3649"/>
                  <a:pt x="2452" y="3627"/>
                  <a:pt x="2548" y="3577"/>
                </a:cubicBezTo>
                <a:cubicBezTo>
                  <a:pt x="2607" y="3546"/>
                  <a:pt x="2625" y="3522"/>
                  <a:pt x="2640" y="3522"/>
                </a:cubicBezTo>
                <a:cubicBezTo>
                  <a:pt x="2658" y="3522"/>
                  <a:pt x="2672" y="3554"/>
                  <a:pt x="2746" y="3647"/>
                </a:cubicBezTo>
                <a:cubicBezTo>
                  <a:pt x="2801" y="3716"/>
                  <a:pt x="2894" y="3768"/>
                  <a:pt x="3001" y="3768"/>
                </a:cubicBezTo>
                <a:cubicBezTo>
                  <a:pt x="3070" y="3768"/>
                  <a:pt x="3145" y="3746"/>
                  <a:pt x="3217" y="3691"/>
                </a:cubicBezTo>
                <a:cubicBezTo>
                  <a:pt x="3310" y="3625"/>
                  <a:pt x="3402" y="3563"/>
                  <a:pt x="3507" y="3483"/>
                </a:cubicBezTo>
                <a:cubicBezTo>
                  <a:pt x="3519" y="3675"/>
                  <a:pt x="3668" y="3806"/>
                  <a:pt x="3876" y="3806"/>
                </a:cubicBezTo>
                <a:cubicBezTo>
                  <a:pt x="4023" y="3806"/>
                  <a:pt x="4200" y="3740"/>
                  <a:pt x="4379" y="3585"/>
                </a:cubicBezTo>
                <a:cubicBezTo>
                  <a:pt x="4405" y="3755"/>
                  <a:pt x="4560" y="3870"/>
                  <a:pt x="4722" y="3870"/>
                </a:cubicBezTo>
                <a:cubicBezTo>
                  <a:pt x="4797" y="3870"/>
                  <a:pt x="4873" y="3845"/>
                  <a:pt x="4939" y="3791"/>
                </a:cubicBezTo>
                <a:cubicBezTo>
                  <a:pt x="4994" y="3744"/>
                  <a:pt x="5052" y="3698"/>
                  <a:pt x="5108" y="3653"/>
                </a:cubicBezTo>
                <a:cubicBezTo>
                  <a:pt x="5211" y="3801"/>
                  <a:pt x="5343" y="3893"/>
                  <a:pt x="5481" y="3893"/>
                </a:cubicBezTo>
                <a:cubicBezTo>
                  <a:pt x="5553" y="3893"/>
                  <a:pt x="5627" y="3868"/>
                  <a:pt x="5699" y="3813"/>
                </a:cubicBezTo>
                <a:cubicBezTo>
                  <a:pt x="5825" y="3716"/>
                  <a:pt x="5957" y="3628"/>
                  <a:pt x="6080" y="3526"/>
                </a:cubicBezTo>
                <a:cubicBezTo>
                  <a:pt x="6262" y="3377"/>
                  <a:pt x="6312" y="3310"/>
                  <a:pt x="6319" y="3310"/>
                </a:cubicBezTo>
                <a:cubicBezTo>
                  <a:pt x="6325" y="3310"/>
                  <a:pt x="6304" y="3353"/>
                  <a:pt x="6301" y="3432"/>
                </a:cubicBezTo>
                <a:cubicBezTo>
                  <a:pt x="6298" y="3538"/>
                  <a:pt x="6279" y="3738"/>
                  <a:pt x="6479" y="3847"/>
                </a:cubicBezTo>
                <a:cubicBezTo>
                  <a:pt x="6531" y="3875"/>
                  <a:pt x="6583" y="3888"/>
                  <a:pt x="6636" y="3888"/>
                </a:cubicBezTo>
                <a:cubicBezTo>
                  <a:pt x="6771" y="3888"/>
                  <a:pt x="6914" y="3805"/>
                  <a:pt x="7093" y="3682"/>
                </a:cubicBezTo>
                <a:cubicBezTo>
                  <a:pt x="7100" y="3676"/>
                  <a:pt x="7105" y="3674"/>
                  <a:pt x="7111" y="3668"/>
                </a:cubicBezTo>
                <a:cubicBezTo>
                  <a:pt x="7136" y="3801"/>
                  <a:pt x="7272" y="3932"/>
                  <a:pt x="7439" y="3932"/>
                </a:cubicBezTo>
                <a:cubicBezTo>
                  <a:pt x="7440" y="3932"/>
                  <a:pt x="7440" y="3932"/>
                  <a:pt x="7441" y="3932"/>
                </a:cubicBezTo>
                <a:cubicBezTo>
                  <a:pt x="7596" y="3932"/>
                  <a:pt x="7962" y="3697"/>
                  <a:pt x="8060" y="3616"/>
                </a:cubicBezTo>
                <a:cubicBezTo>
                  <a:pt x="8216" y="3489"/>
                  <a:pt x="8256" y="3437"/>
                  <a:pt x="8267" y="3437"/>
                </a:cubicBezTo>
                <a:cubicBezTo>
                  <a:pt x="8282" y="3437"/>
                  <a:pt x="8249" y="3521"/>
                  <a:pt x="8350" y="3643"/>
                </a:cubicBezTo>
                <a:cubicBezTo>
                  <a:pt x="8427" y="3737"/>
                  <a:pt x="8519" y="3770"/>
                  <a:pt x="8622" y="3770"/>
                </a:cubicBezTo>
                <a:cubicBezTo>
                  <a:pt x="8708" y="3770"/>
                  <a:pt x="8802" y="3747"/>
                  <a:pt x="8901" y="3716"/>
                </a:cubicBezTo>
                <a:cubicBezTo>
                  <a:pt x="9142" y="3640"/>
                  <a:pt x="9425" y="3317"/>
                  <a:pt x="9571" y="3159"/>
                </a:cubicBezTo>
                <a:cubicBezTo>
                  <a:pt x="9577" y="3359"/>
                  <a:pt x="9743" y="3498"/>
                  <a:pt x="9917" y="3498"/>
                </a:cubicBezTo>
                <a:cubicBezTo>
                  <a:pt x="9951" y="3498"/>
                  <a:pt x="9985" y="3493"/>
                  <a:pt x="10019" y="3482"/>
                </a:cubicBezTo>
                <a:cubicBezTo>
                  <a:pt x="10200" y="3420"/>
                  <a:pt x="10324" y="3408"/>
                  <a:pt x="10619" y="3121"/>
                </a:cubicBezTo>
                <a:cubicBezTo>
                  <a:pt x="10734" y="3008"/>
                  <a:pt x="10843" y="2891"/>
                  <a:pt x="10953" y="2776"/>
                </a:cubicBezTo>
                <a:lnTo>
                  <a:pt x="11171" y="2548"/>
                </a:lnTo>
                <a:cubicBezTo>
                  <a:pt x="11230" y="2636"/>
                  <a:pt x="11327" y="2692"/>
                  <a:pt x="11454" y="2692"/>
                </a:cubicBezTo>
                <a:cubicBezTo>
                  <a:pt x="11471" y="2692"/>
                  <a:pt x="11489" y="2691"/>
                  <a:pt x="11507" y="2689"/>
                </a:cubicBezTo>
                <a:cubicBezTo>
                  <a:pt x="11678" y="2670"/>
                  <a:pt x="12000" y="2557"/>
                  <a:pt x="12070" y="2370"/>
                </a:cubicBezTo>
                <a:cubicBezTo>
                  <a:pt x="12110" y="2265"/>
                  <a:pt x="12094" y="2138"/>
                  <a:pt x="12018" y="2046"/>
                </a:cubicBezTo>
                <a:cubicBezTo>
                  <a:pt x="12306" y="1652"/>
                  <a:pt x="12843" y="971"/>
                  <a:pt x="12375" y="716"/>
                </a:cubicBezTo>
                <a:cubicBezTo>
                  <a:pt x="12324" y="689"/>
                  <a:pt x="12273" y="677"/>
                  <a:pt x="12221" y="677"/>
                </a:cubicBezTo>
                <a:cubicBezTo>
                  <a:pt x="12028" y="677"/>
                  <a:pt x="11835" y="845"/>
                  <a:pt x="11682" y="998"/>
                </a:cubicBezTo>
                <a:cubicBezTo>
                  <a:pt x="11811" y="803"/>
                  <a:pt x="12008" y="639"/>
                  <a:pt x="12000" y="398"/>
                </a:cubicBezTo>
                <a:cubicBezTo>
                  <a:pt x="11991" y="180"/>
                  <a:pt x="11825" y="41"/>
                  <a:pt x="11646" y="41"/>
                </a:cubicBezTo>
                <a:cubicBezTo>
                  <a:pt x="11558" y="41"/>
                  <a:pt x="11467" y="75"/>
                  <a:pt x="11390" y="150"/>
                </a:cubicBezTo>
                <a:cubicBezTo>
                  <a:pt x="10724" y="810"/>
                  <a:pt x="10527" y="1080"/>
                  <a:pt x="10512" y="1080"/>
                </a:cubicBezTo>
                <a:cubicBezTo>
                  <a:pt x="10504" y="1080"/>
                  <a:pt x="10542" y="1011"/>
                  <a:pt x="10589" y="888"/>
                </a:cubicBezTo>
                <a:cubicBezTo>
                  <a:pt x="10690" y="627"/>
                  <a:pt x="10477" y="403"/>
                  <a:pt x="10251" y="403"/>
                </a:cubicBezTo>
                <a:cubicBezTo>
                  <a:pt x="10176" y="403"/>
                  <a:pt x="10099" y="428"/>
                  <a:pt x="10033" y="486"/>
                </a:cubicBezTo>
                <a:cubicBezTo>
                  <a:pt x="9766" y="716"/>
                  <a:pt x="9779" y="716"/>
                  <a:pt x="9214" y="1354"/>
                </a:cubicBezTo>
                <a:cubicBezTo>
                  <a:pt x="9333" y="1186"/>
                  <a:pt x="9551" y="892"/>
                  <a:pt x="9781" y="570"/>
                </a:cubicBezTo>
                <a:cubicBezTo>
                  <a:pt x="9942" y="345"/>
                  <a:pt x="9776" y="35"/>
                  <a:pt x="9510" y="35"/>
                </a:cubicBezTo>
                <a:cubicBezTo>
                  <a:pt x="9490" y="35"/>
                  <a:pt x="9470" y="37"/>
                  <a:pt x="9450" y="40"/>
                </a:cubicBezTo>
                <a:cubicBezTo>
                  <a:pt x="9295" y="68"/>
                  <a:pt x="9181" y="218"/>
                  <a:pt x="9021" y="403"/>
                </a:cubicBezTo>
                <a:cubicBezTo>
                  <a:pt x="8653" y="826"/>
                  <a:pt x="8520" y="998"/>
                  <a:pt x="8512" y="998"/>
                </a:cubicBezTo>
                <a:cubicBezTo>
                  <a:pt x="8506" y="998"/>
                  <a:pt x="8572" y="899"/>
                  <a:pt x="8662" y="734"/>
                </a:cubicBezTo>
                <a:cubicBezTo>
                  <a:pt x="8778" y="520"/>
                  <a:pt x="8641" y="244"/>
                  <a:pt x="8387" y="220"/>
                </a:cubicBezTo>
                <a:cubicBezTo>
                  <a:pt x="8375" y="218"/>
                  <a:pt x="8362" y="218"/>
                  <a:pt x="8350" y="218"/>
                </a:cubicBezTo>
                <a:cubicBezTo>
                  <a:pt x="8088" y="218"/>
                  <a:pt x="7876" y="506"/>
                  <a:pt x="7218" y="1248"/>
                </a:cubicBezTo>
                <a:cubicBezTo>
                  <a:pt x="7342" y="1069"/>
                  <a:pt x="7589" y="799"/>
                  <a:pt x="7336" y="562"/>
                </a:cubicBezTo>
                <a:cubicBezTo>
                  <a:pt x="7273" y="501"/>
                  <a:pt x="7190" y="469"/>
                  <a:pt x="7106" y="469"/>
                </a:cubicBezTo>
                <a:cubicBezTo>
                  <a:pt x="7095" y="469"/>
                  <a:pt x="7084" y="470"/>
                  <a:pt x="7073" y="471"/>
                </a:cubicBezTo>
                <a:cubicBezTo>
                  <a:pt x="7169" y="241"/>
                  <a:pt x="6993" y="0"/>
                  <a:pt x="6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9"/>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What</a:t>
            </a:r>
            <a:r>
              <a:rPr lang="en"/>
              <a:t> my day looks like</a:t>
            </a:r>
            <a:endParaRPr/>
          </a:p>
        </p:txBody>
      </p:sp>
      <p:sp>
        <p:nvSpPr>
          <p:cNvPr id="3057" name="Google Shape;3057;p49"/>
          <p:cNvSpPr txBox="1"/>
          <p:nvPr>
            <p:ph idx="4294967295" type="subTitle"/>
          </p:nvPr>
        </p:nvSpPr>
        <p:spPr>
          <a:xfrm>
            <a:off x="1486628" y="1519600"/>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Morning</a:t>
            </a:r>
            <a:endParaRPr b="1" sz="3000">
              <a:latin typeface="Kirang Haerang"/>
              <a:ea typeface="Kirang Haerang"/>
              <a:cs typeface="Kirang Haerang"/>
              <a:sym typeface="Kirang Haerang"/>
            </a:endParaRPr>
          </a:p>
        </p:txBody>
      </p:sp>
      <p:sp>
        <p:nvSpPr>
          <p:cNvPr id="3058" name="Google Shape;3058;p49"/>
          <p:cNvSpPr/>
          <p:nvPr/>
        </p:nvSpPr>
        <p:spPr>
          <a:xfrm>
            <a:off x="5440475" y="1922525"/>
            <a:ext cx="4717200" cy="22440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9"/>
          <p:cNvSpPr/>
          <p:nvPr/>
        </p:nvSpPr>
        <p:spPr>
          <a:xfrm>
            <a:off x="6833812" y="1598713"/>
            <a:ext cx="1930517" cy="583676"/>
          </a:xfrm>
          <a:custGeom>
            <a:rect b="b" l="l" r="r" t="t"/>
            <a:pathLst>
              <a:path extrusionOk="0" h="3932" w="12844">
                <a:moveTo>
                  <a:pt x="6764" y="0"/>
                </a:moveTo>
                <a:cubicBezTo>
                  <a:pt x="6693" y="0"/>
                  <a:pt x="6617" y="23"/>
                  <a:pt x="6543" y="77"/>
                </a:cubicBezTo>
                <a:cubicBezTo>
                  <a:pt x="6445" y="149"/>
                  <a:pt x="6409" y="203"/>
                  <a:pt x="6112" y="540"/>
                </a:cubicBezTo>
                <a:cubicBezTo>
                  <a:pt x="6027" y="636"/>
                  <a:pt x="6000" y="673"/>
                  <a:pt x="5992" y="673"/>
                </a:cubicBezTo>
                <a:cubicBezTo>
                  <a:pt x="5983" y="673"/>
                  <a:pt x="5995" y="634"/>
                  <a:pt x="5985" y="578"/>
                </a:cubicBezTo>
                <a:cubicBezTo>
                  <a:pt x="5955" y="415"/>
                  <a:pt x="5812" y="295"/>
                  <a:pt x="5647" y="295"/>
                </a:cubicBezTo>
                <a:cubicBezTo>
                  <a:pt x="5642" y="295"/>
                  <a:pt x="5638" y="295"/>
                  <a:pt x="5633" y="295"/>
                </a:cubicBezTo>
                <a:cubicBezTo>
                  <a:pt x="5453" y="302"/>
                  <a:pt x="5353" y="431"/>
                  <a:pt x="5046" y="768"/>
                </a:cubicBezTo>
                <a:cubicBezTo>
                  <a:pt x="5050" y="591"/>
                  <a:pt x="4914" y="426"/>
                  <a:pt x="4720" y="426"/>
                </a:cubicBezTo>
                <a:cubicBezTo>
                  <a:pt x="4616" y="426"/>
                  <a:pt x="4494" y="474"/>
                  <a:pt x="4368" y="592"/>
                </a:cubicBezTo>
                <a:cubicBezTo>
                  <a:pt x="4337" y="466"/>
                  <a:pt x="4222" y="335"/>
                  <a:pt x="4056" y="335"/>
                </a:cubicBezTo>
                <a:cubicBezTo>
                  <a:pt x="3952" y="335"/>
                  <a:pt x="3827" y="387"/>
                  <a:pt x="3691" y="527"/>
                </a:cubicBezTo>
                <a:cubicBezTo>
                  <a:pt x="3422" y="801"/>
                  <a:pt x="3361" y="891"/>
                  <a:pt x="3334" y="891"/>
                </a:cubicBezTo>
                <a:cubicBezTo>
                  <a:pt x="3312" y="891"/>
                  <a:pt x="3315" y="826"/>
                  <a:pt x="3238" y="754"/>
                </a:cubicBezTo>
                <a:cubicBezTo>
                  <a:pt x="3163" y="683"/>
                  <a:pt x="3087" y="654"/>
                  <a:pt x="3013" y="654"/>
                </a:cubicBezTo>
                <a:cubicBezTo>
                  <a:pt x="2766" y="654"/>
                  <a:pt x="2539" y="972"/>
                  <a:pt x="2427" y="1100"/>
                </a:cubicBezTo>
                <a:cubicBezTo>
                  <a:pt x="2363" y="998"/>
                  <a:pt x="2255" y="942"/>
                  <a:pt x="2143" y="942"/>
                </a:cubicBezTo>
                <a:cubicBezTo>
                  <a:pt x="2110" y="942"/>
                  <a:pt x="2076" y="947"/>
                  <a:pt x="2044" y="957"/>
                </a:cubicBezTo>
                <a:cubicBezTo>
                  <a:pt x="1970" y="982"/>
                  <a:pt x="1919" y="1019"/>
                  <a:pt x="1756" y="1189"/>
                </a:cubicBezTo>
                <a:cubicBezTo>
                  <a:pt x="1699" y="1125"/>
                  <a:pt x="1621" y="1096"/>
                  <a:pt x="1545" y="1096"/>
                </a:cubicBezTo>
                <a:cubicBezTo>
                  <a:pt x="1466" y="1096"/>
                  <a:pt x="1390" y="1128"/>
                  <a:pt x="1342" y="1184"/>
                </a:cubicBezTo>
                <a:cubicBezTo>
                  <a:pt x="1115" y="1458"/>
                  <a:pt x="539" y="2366"/>
                  <a:pt x="355" y="2686"/>
                </a:cubicBezTo>
                <a:cubicBezTo>
                  <a:pt x="101" y="3124"/>
                  <a:pt x="0" y="3240"/>
                  <a:pt x="87" y="3381"/>
                </a:cubicBezTo>
                <a:cubicBezTo>
                  <a:pt x="108" y="3561"/>
                  <a:pt x="259" y="3680"/>
                  <a:pt x="419" y="3680"/>
                </a:cubicBezTo>
                <a:cubicBezTo>
                  <a:pt x="473" y="3680"/>
                  <a:pt x="527" y="3667"/>
                  <a:pt x="578" y="3639"/>
                </a:cubicBezTo>
                <a:cubicBezTo>
                  <a:pt x="653" y="3724"/>
                  <a:pt x="752" y="3753"/>
                  <a:pt x="847" y="3753"/>
                </a:cubicBezTo>
                <a:cubicBezTo>
                  <a:pt x="968" y="3753"/>
                  <a:pt x="1083" y="3706"/>
                  <a:pt x="1135" y="3668"/>
                </a:cubicBezTo>
                <a:cubicBezTo>
                  <a:pt x="1209" y="3615"/>
                  <a:pt x="1228" y="3593"/>
                  <a:pt x="1237" y="3593"/>
                </a:cubicBezTo>
                <a:cubicBezTo>
                  <a:pt x="1251" y="3593"/>
                  <a:pt x="1243" y="3642"/>
                  <a:pt x="1360" y="3705"/>
                </a:cubicBezTo>
                <a:cubicBezTo>
                  <a:pt x="1413" y="3734"/>
                  <a:pt x="1465" y="3748"/>
                  <a:pt x="1518" y="3748"/>
                </a:cubicBezTo>
                <a:cubicBezTo>
                  <a:pt x="1664" y="3748"/>
                  <a:pt x="1814" y="3645"/>
                  <a:pt x="1999" y="3477"/>
                </a:cubicBezTo>
                <a:cubicBezTo>
                  <a:pt x="2057" y="3579"/>
                  <a:pt x="2157" y="3649"/>
                  <a:pt x="2291" y="3649"/>
                </a:cubicBezTo>
                <a:cubicBezTo>
                  <a:pt x="2366" y="3649"/>
                  <a:pt x="2452" y="3627"/>
                  <a:pt x="2548" y="3577"/>
                </a:cubicBezTo>
                <a:cubicBezTo>
                  <a:pt x="2607" y="3546"/>
                  <a:pt x="2625" y="3522"/>
                  <a:pt x="2640" y="3522"/>
                </a:cubicBezTo>
                <a:cubicBezTo>
                  <a:pt x="2658" y="3522"/>
                  <a:pt x="2672" y="3554"/>
                  <a:pt x="2746" y="3647"/>
                </a:cubicBezTo>
                <a:cubicBezTo>
                  <a:pt x="2801" y="3716"/>
                  <a:pt x="2894" y="3768"/>
                  <a:pt x="3001" y="3768"/>
                </a:cubicBezTo>
                <a:cubicBezTo>
                  <a:pt x="3070" y="3768"/>
                  <a:pt x="3145" y="3746"/>
                  <a:pt x="3217" y="3691"/>
                </a:cubicBezTo>
                <a:cubicBezTo>
                  <a:pt x="3310" y="3625"/>
                  <a:pt x="3402" y="3563"/>
                  <a:pt x="3507" y="3483"/>
                </a:cubicBezTo>
                <a:cubicBezTo>
                  <a:pt x="3519" y="3675"/>
                  <a:pt x="3668" y="3806"/>
                  <a:pt x="3876" y="3806"/>
                </a:cubicBezTo>
                <a:cubicBezTo>
                  <a:pt x="4023" y="3806"/>
                  <a:pt x="4200" y="3740"/>
                  <a:pt x="4379" y="3585"/>
                </a:cubicBezTo>
                <a:cubicBezTo>
                  <a:pt x="4405" y="3755"/>
                  <a:pt x="4560" y="3870"/>
                  <a:pt x="4722" y="3870"/>
                </a:cubicBezTo>
                <a:cubicBezTo>
                  <a:pt x="4797" y="3870"/>
                  <a:pt x="4873" y="3845"/>
                  <a:pt x="4939" y="3791"/>
                </a:cubicBezTo>
                <a:cubicBezTo>
                  <a:pt x="4994" y="3744"/>
                  <a:pt x="5052" y="3698"/>
                  <a:pt x="5108" y="3653"/>
                </a:cubicBezTo>
                <a:cubicBezTo>
                  <a:pt x="5211" y="3801"/>
                  <a:pt x="5343" y="3893"/>
                  <a:pt x="5481" y="3893"/>
                </a:cubicBezTo>
                <a:cubicBezTo>
                  <a:pt x="5553" y="3893"/>
                  <a:pt x="5627" y="3868"/>
                  <a:pt x="5699" y="3813"/>
                </a:cubicBezTo>
                <a:cubicBezTo>
                  <a:pt x="5825" y="3716"/>
                  <a:pt x="5957" y="3628"/>
                  <a:pt x="6080" y="3526"/>
                </a:cubicBezTo>
                <a:cubicBezTo>
                  <a:pt x="6262" y="3377"/>
                  <a:pt x="6312" y="3310"/>
                  <a:pt x="6319" y="3310"/>
                </a:cubicBezTo>
                <a:cubicBezTo>
                  <a:pt x="6325" y="3310"/>
                  <a:pt x="6304" y="3353"/>
                  <a:pt x="6301" y="3432"/>
                </a:cubicBezTo>
                <a:cubicBezTo>
                  <a:pt x="6298" y="3538"/>
                  <a:pt x="6279" y="3738"/>
                  <a:pt x="6479" y="3847"/>
                </a:cubicBezTo>
                <a:cubicBezTo>
                  <a:pt x="6531" y="3875"/>
                  <a:pt x="6583" y="3888"/>
                  <a:pt x="6636" y="3888"/>
                </a:cubicBezTo>
                <a:cubicBezTo>
                  <a:pt x="6771" y="3888"/>
                  <a:pt x="6914" y="3805"/>
                  <a:pt x="7093" y="3682"/>
                </a:cubicBezTo>
                <a:cubicBezTo>
                  <a:pt x="7100" y="3676"/>
                  <a:pt x="7105" y="3674"/>
                  <a:pt x="7111" y="3668"/>
                </a:cubicBezTo>
                <a:cubicBezTo>
                  <a:pt x="7136" y="3801"/>
                  <a:pt x="7272" y="3932"/>
                  <a:pt x="7439" y="3932"/>
                </a:cubicBezTo>
                <a:cubicBezTo>
                  <a:pt x="7440" y="3932"/>
                  <a:pt x="7440" y="3932"/>
                  <a:pt x="7441" y="3932"/>
                </a:cubicBezTo>
                <a:cubicBezTo>
                  <a:pt x="7596" y="3932"/>
                  <a:pt x="7962" y="3697"/>
                  <a:pt x="8060" y="3616"/>
                </a:cubicBezTo>
                <a:cubicBezTo>
                  <a:pt x="8216" y="3489"/>
                  <a:pt x="8256" y="3437"/>
                  <a:pt x="8267" y="3437"/>
                </a:cubicBezTo>
                <a:cubicBezTo>
                  <a:pt x="8282" y="3437"/>
                  <a:pt x="8249" y="3521"/>
                  <a:pt x="8350" y="3643"/>
                </a:cubicBezTo>
                <a:cubicBezTo>
                  <a:pt x="8427" y="3737"/>
                  <a:pt x="8519" y="3770"/>
                  <a:pt x="8622" y="3770"/>
                </a:cubicBezTo>
                <a:cubicBezTo>
                  <a:pt x="8708" y="3770"/>
                  <a:pt x="8802" y="3747"/>
                  <a:pt x="8901" y="3716"/>
                </a:cubicBezTo>
                <a:cubicBezTo>
                  <a:pt x="9142" y="3640"/>
                  <a:pt x="9425" y="3317"/>
                  <a:pt x="9571" y="3159"/>
                </a:cubicBezTo>
                <a:cubicBezTo>
                  <a:pt x="9577" y="3359"/>
                  <a:pt x="9743" y="3498"/>
                  <a:pt x="9917" y="3498"/>
                </a:cubicBezTo>
                <a:cubicBezTo>
                  <a:pt x="9951" y="3498"/>
                  <a:pt x="9985" y="3493"/>
                  <a:pt x="10019" y="3482"/>
                </a:cubicBezTo>
                <a:cubicBezTo>
                  <a:pt x="10200" y="3420"/>
                  <a:pt x="10324" y="3408"/>
                  <a:pt x="10619" y="3121"/>
                </a:cubicBezTo>
                <a:cubicBezTo>
                  <a:pt x="10734" y="3008"/>
                  <a:pt x="10843" y="2891"/>
                  <a:pt x="10953" y="2776"/>
                </a:cubicBezTo>
                <a:lnTo>
                  <a:pt x="11171" y="2548"/>
                </a:lnTo>
                <a:cubicBezTo>
                  <a:pt x="11230" y="2636"/>
                  <a:pt x="11327" y="2692"/>
                  <a:pt x="11454" y="2692"/>
                </a:cubicBezTo>
                <a:cubicBezTo>
                  <a:pt x="11471" y="2692"/>
                  <a:pt x="11489" y="2691"/>
                  <a:pt x="11507" y="2689"/>
                </a:cubicBezTo>
                <a:cubicBezTo>
                  <a:pt x="11678" y="2670"/>
                  <a:pt x="12000" y="2557"/>
                  <a:pt x="12070" y="2370"/>
                </a:cubicBezTo>
                <a:cubicBezTo>
                  <a:pt x="12110" y="2265"/>
                  <a:pt x="12094" y="2138"/>
                  <a:pt x="12018" y="2046"/>
                </a:cubicBezTo>
                <a:cubicBezTo>
                  <a:pt x="12306" y="1652"/>
                  <a:pt x="12843" y="971"/>
                  <a:pt x="12375" y="716"/>
                </a:cubicBezTo>
                <a:cubicBezTo>
                  <a:pt x="12324" y="689"/>
                  <a:pt x="12273" y="677"/>
                  <a:pt x="12221" y="677"/>
                </a:cubicBezTo>
                <a:cubicBezTo>
                  <a:pt x="12028" y="677"/>
                  <a:pt x="11835" y="845"/>
                  <a:pt x="11682" y="998"/>
                </a:cubicBezTo>
                <a:cubicBezTo>
                  <a:pt x="11811" y="803"/>
                  <a:pt x="12008" y="639"/>
                  <a:pt x="12000" y="398"/>
                </a:cubicBezTo>
                <a:cubicBezTo>
                  <a:pt x="11991" y="180"/>
                  <a:pt x="11825" y="41"/>
                  <a:pt x="11646" y="41"/>
                </a:cubicBezTo>
                <a:cubicBezTo>
                  <a:pt x="11558" y="41"/>
                  <a:pt x="11467" y="75"/>
                  <a:pt x="11390" y="150"/>
                </a:cubicBezTo>
                <a:cubicBezTo>
                  <a:pt x="10724" y="810"/>
                  <a:pt x="10527" y="1080"/>
                  <a:pt x="10512" y="1080"/>
                </a:cubicBezTo>
                <a:cubicBezTo>
                  <a:pt x="10504" y="1080"/>
                  <a:pt x="10542" y="1011"/>
                  <a:pt x="10589" y="888"/>
                </a:cubicBezTo>
                <a:cubicBezTo>
                  <a:pt x="10690" y="627"/>
                  <a:pt x="10477" y="403"/>
                  <a:pt x="10251" y="403"/>
                </a:cubicBezTo>
                <a:cubicBezTo>
                  <a:pt x="10176" y="403"/>
                  <a:pt x="10099" y="428"/>
                  <a:pt x="10033" y="486"/>
                </a:cubicBezTo>
                <a:cubicBezTo>
                  <a:pt x="9766" y="716"/>
                  <a:pt x="9779" y="716"/>
                  <a:pt x="9214" y="1354"/>
                </a:cubicBezTo>
                <a:cubicBezTo>
                  <a:pt x="9333" y="1186"/>
                  <a:pt x="9551" y="892"/>
                  <a:pt x="9781" y="570"/>
                </a:cubicBezTo>
                <a:cubicBezTo>
                  <a:pt x="9942" y="345"/>
                  <a:pt x="9776" y="35"/>
                  <a:pt x="9510" y="35"/>
                </a:cubicBezTo>
                <a:cubicBezTo>
                  <a:pt x="9490" y="35"/>
                  <a:pt x="9470" y="37"/>
                  <a:pt x="9450" y="40"/>
                </a:cubicBezTo>
                <a:cubicBezTo>
                  <a:pt x="9295" y="68"/>
                  <a:pt x="9181" y="218"/>
                  <a:pt x="9021" y="403"/>
                </a:cubicBezTo>
                <a:cubicBezTo>
                  <a:pt x="8653" y="826"/>
                  <a:pt x="8520" y="998"/>
                  <a:pt x="8512" y="998"/>
                </a:cubicBezTo>
                <a:cubicBezTo>
                  <a:pt x="8506" y="998"/>
                  <a:pt x="8572" y="899"/>
                  <a:pt x="8662" y="734"/>
                </a:cubicBezTo>
                <a:cubicBezTo>
                  <a:pt x="8778" y="520"/>
                  <a:pt x="8641" y="244"/>
                  <a:pt x="8387" y="220"/>
                </a:cubicBezTo>
                <a:cubicBezTo>
                  <a:pt x="8375" y="218"/>
                  <a:pt x="8362" y="218"/>
                  <a:pt x="8350" y="218"/>
                </a:cubicBezTo>
                <a:cubicBezTo>
                  <a:pt x="8088" y="218"/>
                  <a:pt x="7876" y="506"/>
                  <a:pt x="7218" y="1248"/>
                </a:cubicBezTo>
                <a:cubicBezTo>
                  <a:pt x="7342" y="1069"/>
                  <a:pt x="7589" y="799"/>
                  <a:pt x="7336" y="562"/>
                </a:cubicBezTo>
                <a:cubicBezTo>
                  <a:pt x="7273" y="501"/>
                  <a:pt x="7190" y="469"/>
                  <a:pt x="7106" y="469"/>
                </a:cubicBezTo>
                <a:cubicBezTo>
                  <a:pt x="7095" y="469"/>
                  <a:pt x="7084" y="470"/>
                  <a:pt x="7073" y="471"/>
                </a:cubicBezTo>
                <a:cubicBezTo>
                  <a:pt x="7169" y="241"/>
                  <a:pt x="6993" y="0"/>
                  <a:pt x="6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9"/>
          <p:cNvSpPr txBox="1"/>
          <p:nvPr>
            <p:ph idx="4294967295" type="subTitle"/>
          </p:nvPr>
        </p:nvSpPr>
        <p:spPr>
          <a:xfrm>
            <a:off x="6415028" y="1519600"/>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Afternoon</a:t>
            </a:r>
            <a:endParaRPr b="1" sz="3000">
              <a:latin typeface="Kirang Haerang"/>
              <a:ea typeface="Kirang Haerang"/>
              <a:cs typeface="Kirang Haerang"/>
              <a:sym typeface="Kirang Haerang"/>
            </a:endParaRPr>
          </a:p>
        </p:txBody>
      </p:sp>
      <p:sp>
        <p:nvSpPr>
          <p:cNvPr id="3061" name="Google Shape;3061;p49"/>
          <p:cNvSpPr txBox="1"/>
          <p:nvPr>
            <p:ph idx="4294967295" type="subTitle"/>
          </p:nvPr>
        </p:nvSpPr>
        <p:spPr>
          <a:xfrm>
            <a:off x="6834500" y="2314625"/>
            <a:ext cx="2798700" cy="7800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Ceres is located in the main asteroid belt</a:t>
            </a:r>
            <a:endParaRPr/>
          </a:p>
        </p:txBody>
      </p:sp>
      <p:sp>
        <p:nvSpPr>
          <p:cNvPr id="3062" name="Google Shape;3062;p49"/>
          <p:cNvSpPr/>
          <p:nvPr/>
        </p:nvSpPr>
        <p:spPr>
          <a:xfrm>
            <a:off x="5964958" y="23336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9"/>
          <p:cNvSpPr txBox="1"/>
          <p:nvPr>
            <p:ph idx="4294967295" type="subTitle"/>
          </p:nvPr>
        </p:nvSpPr>
        <p:spPr>
          <a:xfrm>
            <a:off x="6834500" y="3208575"/>
            <a:ext cx="2798700" cy="7800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Saturn is a gas giant and has several rings</a:t>
            </a:r>
            <a:endParaRPr/>
          </a:p>
        </p:txBody>
      </p:sp>
      <p:sp>
        <p:nvSpPr>
          <p:cNvPr id="3064" name="Google Shape;3064;p49"/>
          <p:cNvSpPr/>
          <p:nvPr/>
        </p:nvSpPr>
        <p:spPr>
          <a:xfrm>
            <a:off x="5964958" y="322762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9"/>
          <p:cNvSpPr/>
          <p:nvPr/>
        </p:nvSpPr>
        <p:spPr>
          <a:xfrm>
            <a:off x="5440475" y="4632300"/>
            <a:ext cx="4717200" cy="22440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9"/>
          <p:cNvSpPr/>
          <p:nvPr/>
        </p:nvSpPr>
        <p:spPr>
          <a:xfrm>
            <a:off x="6833812" y="4308488"/>
            <a:ext cx="1930517" cy="583676"/>
          </a:xfrm>
          <a:custGeom>
            <a:rect b="b" l="l" r="r" t="t"/>
            <a:pathLst>
              <a:path extrusionOk="0" h="3932" w="12844">
                <a:moveTo>
                  <a:pt x="6764" y="0"/>
                </a:moveTo>
                <a:cubicBezTo>
                  <a:pt x="6693" y="0"/>
                  <a:pt x="6617" y="23"/>
                  <a:pt x="6543" y="77"/>
                </a:cubicBezTo>
                <a:cubicBezTo>
                  <a:pt x="6445" y="149"/>
                  <a:pt x="6409" y="203"/>
                  <a:pt x="6112" y="540"/>
                </a:cubicBezTo>
                <a:cubicBezTo>
                  <a:pt x="6027" y="636"/>
                  <a:pt x="6000" y="673"/>
                  <a:pt x="5992" y="673"/>
                </a:cubicBezTo>
                <a:cubicBezTo>
                  <a:pt x="5983" y="673"/>
                  <a:pt x="5995" y="634"/>
                  <a:pt x="5985" y="578"/>
                </a:cubicBezTo>
                <a:cubicBezTo>
                  <a:pt x="5955" y="415"/>
                  <a:pt x="5812" y="295"/>
                  <a:pt x="5647" y="295"/>
                </a:cubicBezTo>
                <a:cubicBezTo>
                  <a:pt x="5642" y="295"/>
                  <a:pt x="5638" y="295"/>
                  <a:pt x="5633" y="295"/>
                </a:cubicBezTo>
                <a:cubicBezTo>
                  <a:pt x="5453" y="302"/>
                  <a:pt x="5353" y="431"/>
                  <a:pt x="5046" y="768"/>
                </a:cubicBezTo>
                <a:cubicBezTo>
                  <a:pt x="5050" y="591"/>
                  <a:pt x="4914" y="426"/>
                  <a:pt x="4720" y="426"/>
                </a:cubicBezTo>
                <a:cubicBezTo>
                  <a:pt x="4616" y="426"/>
                  <a:pt x="4494" y="474"/>
                  <a:pt x="4368" y="592"/>
                </a:cubicBezTo>
                <a:cubicBezTo>
                  <a:pt x="4337" y="466"/>
                  <a:pt x="4222" y="335"/>
                  <a:pt x="4056" y="335"/>
                </a:cubicBezTo>
                <a:cubicBezTo>
                  <a:pt x="3952" y="335"/>
                  <a:pt x="3827" y="387"/>
                  <a:pt x="3691" y="527"/>
                </a:cubicBezTo>
                <a:cubicBezTo>
                  <a:pt x="3422" y="801"/>
                  <a:pt x="3361" y="891"/>
                  <a:pt x="3334" y="891"/>
                </a:cubicBezTo>
                <a:cubicBezTo>
                  <a:pt x="3312" y="891"/>
                  <a:pt x="3315" y="826"/>
                  <a:pt x="3238" y="754"/>
                </a:cubicBezTo>
                <a:cubicBezTo>
                  <a:pt x="3163" y="683"/>
                  <a:pt x="3087" y="654"/>
                  <a:pt x="3013" y="654"/>
                </a:cubicBezTo>
                <a:cubicBezTo>
                  <a:pt x="2766" y="654"/>
                  <a:pt x="2539" y="972"/>
                  <a:pt x="2427" y="1100"/>
                </a:cubicBezTo>
                <a:cubicBezTo>
                  <a:pt x="2363" y="998"/>
                  <a:pt x="2255" y="942"/>
                  <a:pt x="2143" y="942"/>
                </a:cubicBezTo>
                <a:cubicBezTo>
                  <a:pt x="2110" y="942"/>
                  <a:pt x="2076" y="947"/>
                  <a:pt x="2044" y="957"/>
                </a:cubicBezTo>
                <a:cubicBezTo>
                  <a:pt x="1970" y="982"/>
                  <a:pt x="1919" y="1019"/>
                  <a:pt x="1756" y="1189"/>
                </a:cubicBezTo>
                <a:cubicBezTo>
                  <a:pt x="1699" y="1125"/>
                  <a:pt x="1621" y="1096"/>
                  <a:pt x="1545" y="1096"/>
                </a:cubicBezTo>
                <a:cubicBezTo>
                  <a:pt x="1466" y="1096"/>
                  <a:pt x="1390" y="1128"/>
                  <a:pt x="1342" y="1184"/>
                </a:cubicBezTo>
                <a:cubicBezTo>
                  <a:pt x="1115" y="1458"/>
                  <a:pt x="539" y="2366"/>
                  <a:pt x="355" y="2686"/>
                </a:cubicBezTo>
                <a:cubicBezTo>
                  <a:pt x="101" y="3124"/>
                  <a:pt x="0" y="3240"/>
                  <a:pt x="87" y="3381"/>
                </a:cubicBezTo>
                <a:cubicBezTo>
                  <a:pt x="108" y="3561"/>
                  <a:pt x="259" y="3680"/>
                  <a:pt x="419" y="3680"/>
                </a:cubicBezTo>
                <a:cubicBezTo>
                  <a:pt x="473" y="3680"/>
                  <a:pt x="527" y="3667"/>
                  <a:pt x="578" y="3639"/>
                </a:cubicBezTo>
                <a:cubicBezTo>
                  <a:pt x="653" y="3724"/>
                  <a:pt x="752" y="3753"/>
                  <a:pt x="847" y="3753"/>
                </a:cubicBezTo>
                <a:cubicBezTo>
                  <a:pt x="968" y="3753"/>
                  <a:pt x="1083" y="3706"/>
                  <a:pt x="1135" y="3668"/>
                </a:cubicBezTo>
                <a:cubicBezTo>
                  <a:pt x="1209" y="3615"/>
                  <a:pt x="1228" y="3593"/>
                  <a:pt x="1237" y="3593"/>
                </a:cubicBezTo>
                <a:cubicBezTo>
                  <a:pt x="1251" y="3593"/>
                  <a:pt x="1243" y="3642"/>
                  <a:pt x="1360" y="3705"/>
                </a:cubicBezTo>
                <a:cubicBezTo>
                  <a:pt x="1413" y="3734"/>
                  <a:pt x="1465" y="3748"/>
                  <a:pt x="1518" y="3748"/>
                </a:cubicBezTo>
                <a:cubicBezTo>
                  <a:pt x="1664" y="3748"/>
                  <a:pt x="1814" y="3645"/>
                  <a:pt x="1999" y="3477"/>
                </a:cubicBezTo>
                <a:cubicBezTo>
                  <a:pt x="2057" y="3579"/>
                  <a:pt x="2157" y="3649"/>
                  <a:pt x="2291" y="3649"/>
                </a:cubicBezTo>
                <a:cubicBezTo>
                  <a:pt x="2366" y="3649"/>
                  <a:pt x="2452" y="3627"/>
                  <a:pt x="2548" y="3577"/>
                </a:cubicBezTo>
                <a:cubicBezTo>
                  <a:pt x="2607" y="3546"/>
                  <a:pt x="2625" y="3522"/>
                  <a:pt x="2640" y="3522"/>
                </a:cubicBezTo>
                <a:cubicBezTo>
                  <a:pt x="2658" y="3522"/>
                  <a:pt x="2672" y="3554"/>
                  <a:pt x="2746" y="3647"/>
                </a:cubicBezTo>
                <a:cubicBezTo>
                  <a:pt x="2801" y="3716"/>
                  <a:pt x="2894" y="3768"/>
                  <a:pt x="3001" y="3768"/>
                </a:cubicBezTo>
                <a:cubicBezTo>
                  <a:pt x="3070" y="3768"/>
                  <a:pt x="3145" y="3746"/>
                  <a:pt x="3217" y="3691"/>
                </a:cubicBezTo>
                <a:cubicBezTo>
                  <a:pt x="3310" y="3625"/>
                  <a:pt x="3402" y="3563"/>
                  <a:pt x="3507" y="3483"/>
                </a:cubicBezTo>
                <a:cubicBezTo>
                  <a:pt x="3519" y="3675"/>
                  <a:pt x="3668" y="3806"/>
                  <a:pt x="3876" y="3806"/>
                </a:cubicBezTo>
                <a:cubicBezTo>
                  <a:pt x="4023" y="3806"/>
                  <a:pt x="4200" y="3740"/>
                  <a:pt x="4379" y="3585"/>
                </a:cubicBezTo>
                <a:cubicBezTo>
                  <a:pt x="4405" y="3755"/>
                  <a:pt x="4560" y="3870"/>
                  <a:pt x="4722" y="3870"/>
                </a:cubicBezTo>
                <a:cubicBezTo>
                  <a:pt x="4797" y="3870"/>
                  <a:pt x="4873" y="3845"/>
                  <a:pt x="4939" y="3791"/>
                </a:cubicBezTo>
                <a:cubicBezTo>
                  <a:pt x="4994" y="3744"/>
                  <a:pt x="5052" y="3698"/>
                  <a:pt x="5108" y="3653"/>
                </a:cubicBezTo>
                <a:cubicBezTo>
                  <a:pt x="5211" y="3801"/>
                  <a:pt x="5343" y="3893"/>
                  <a:pt x="5481" y="3893"/>
                </a:cubicBezTo>
                <a:cubicBezTo>
                  <a:pt x="5553" y="3893"/>
                  <a:pt x="5627" y="3868"/>
                  <a:pt x="5699" y="3813"/>
                </a:cubicBezTo>
                <a:cubicBezTo>
                  <a:pt x="5825" y="3716"/>
                  <a:pt x="5957" y="3628"/>
                  <a:pt x="6080" y="3526"/>
                </a:cubicBezTo>
                <a:cubicBezTo>
                  <a:pt x="6262" y="3377"/>
                  <a:pt x="6312" y="3310"/>
                  <a:pt x="6319" y="3310"/>
                </a:cubicBezTo>
                <a:cubicBezTo>
                  <a:pt x="6325" y="3310"/>
                  <a:pt x="6304" y="3353"/>
                  <a:pt x="6301" y="3432"/>
                </a:cubicBezTo>
                <a:cubicBezTo>
                  <a:pt x="6298" y="3538"/>
                  <a:pt x="6279" y="3738"/>
                  <a:pt x="6479" y="3847"/>
                </a:cubicBezTo>
                <a:cubicBezTo>
                  <a:pt x="6531" y="3875"/>
                  <a:pt x="6583" y="3888"/>
                  <a:pt x="6636" y="3888"/>
                </a:cubicBezTo>
                <a:cubicBezTo>
                  <a:pt x="6771" y="3888"/>
                  <a:pt x="6914" y="3805"/>
                  <a:pt x="7093" y="3682"/>
                </a:cubicBezTo>
                <a:cubicBezTo>
                  <a:pt x="7100" y="3676"/>
                  <a:pt x="7105" y="3674"/>
                  <a:pt x="7111" y="3668"/>
                </a:cubicBezTo>
                <a:cubicBezTo>
                  <a:pt x="7136" y="3801"/>
                  <a:pt x="7272" y="3932"/>
                  <a:pt x="7439" y="3932"/>
                </a:cubicBezTo>
                <a:cubicBezTo>
                  <a:pt x="7440" y="3932"/>
                  <a:pt x="7440" y="3932"/>
                  <a:pt x="7441" y="3932"/>
                </a:cubicBezTo>
                <a:cubicBezTo>
                  <a:pt x="7596" y="3932"/>
                  <a:pt x="7962" y="3697"/>
                  <a:pt x="8060" y="3616"/>
                </a:cubicBezTo>
                <a:cubicBezTo>
                  <a:pt x="8216" y="3489"/>
                  <a:pt x="8256" y="3437"/>
                  <a:pt x="8267" y="3437"/>
                </a:cubicBezTo>
                <a:cubicBezTo>
                  <a:pt x="8282" y="3437"/>
                  <a:pt x="8249" y="3521"/>
                  <a:pt x="8350" y="3643"/>
                </a:cubicBezTo>
                <a:cubicBezTo>
                  <a:pt x="8427" y="3737"/>
                  <a:pt x="8519" y="3770"/>
                  <a:pt x="8622" y="3770"/>
                </a:cubicBezTo>
                <a:cubicBezTo>
                  <a:pt x="8708" y="3770"/>
                  <a:pt x="8802" y="3747"/>
                  <a:pt x="8901" y="3716"/>
                </a:cubicBezTo>
                <a:cubicBezTo>
                  <a:pt x="9142" y="3640"/>
                  <a:pt x="9425" y="3317"/>
                  <a:pt x="9571" y="3159"/>
                </a:cubicBezTo>
                <a:cubicBezTo>
                  <a:pt x="9577" y="3359"/>
                  <a:pt x="9743" y="3498"/>
                  <a:pt x="9917" y="3498"/>
                </a:cubicBezTo>
                <a:cubicBezTo>
                  <a:pt x="9951" y="3498"/>
                  <a:pt x="9985" y="3493"/>
                  <a:pt x="10019" y="3482"/>
                </a:cubicBezTo>
                <a:cubicBezTo>
                  <a:pt x="10200" y="3420"/>
                  <a:pt x="10324" y="3408"/>
                  <a:pt x="10619" y="3121"/>
                </a:cubicBezTo>
                <a:cubicBezTo>
                  <a:pt x="10734" y="3008"/>
                  <a:pt x="10843" y="2891"/>
                  <a:pt x="10953" y="2776"/>
                </a:cubicBezTo>
                <a:lnTo>
                  <a:pt x="11171" y="2548"/>
                </a:lnTo>
                <a:cubicBezTo>
                  <a:pt x="11230" y="2636"/>
                  <a:pt x="11327" y="2692"/>
                  <a:pt x="11454" y="2692"/>
                </a:cubicBezTo>
                <a:cubicBezTo>
                  <a:pt x="11471" y="2692"/>
                  <a:pt x="11489" y="2691"/>
                  <a:pt x="11507" y="2689"/>
                </a:cubicBezTo>
                <a:cubicBezTo>
                  <a:pt x="11678" y="2670"/>
                  <a:pt x="12000" y="2557"/>
                  <a:pt x="12070" y="2370"/>
                </a:cubicBezTo>
                <a:cubicBezTo>
                  <a:pt x="12110" y="2265"/>
                  <a:pt x="12094" y="2138"/>
                  <a:pt x="12018" y="2046"/>
                </a:cubicBezTo>
                <a:cubicBezTo>
                  <a:pt x="12306" y="1652"/>
                  <a:pt x="12843" y="971"/>
                  <a:pt x="12375" y="716"/>
                </a:cubicBezTo>
                <a:cubicBezTo>
                  <a:pt x="12324" y="689"/>
                  <a:pt x="12273" y="677"/>
                  <a:pt x="12221" y="677"/>
                </a:cubicBezTo>
                <a:cubicBezTo>
                  <a:pt x="12028" y="677"/>
                  <a:pt x="11835" y="845"/>
                  <a:pt x="11682" y="998"/>
                </a:cubicBezTo>
                <a:cubicBezTo>
                  <a:pt x="11811" y="803"/>
                  <a:pt x="12008" y="639"/>
                  <a:pt x="12000" y="398"/>
                </a:cubicBezTo>
                <a:cubicBezTo>
                  <a:pt x="11991" y="180"/>
                  <a:pt x="11825" y="41"/>
                  <a:pt x="11646" y="41"/>
                </a:cubicBezTo>
                <a:cubicBezTo>
                  <a:pt x="11558" y="41"/>
                  <a:pt x="11467" y="75"/>
                  <a:pt x="11390" y="150"/>
                </a:cubicBezTo>
                <a:cubicBezTo>
                  <a:pt x="10724" y="810"/>
                  <a:pt x="10527" y="1080"/>
                  <a:pt x="10512" y="1080"/>
                </a:cubicBezTo>
                <a:cubicBezTo>
                  <a:pt x="10504" y="1080"/>
                  <a:pt x="10542" y="1011"/>
                  <a:pt x="10589" y="888"/>
                </a:cubicBezTo>
                <a:cubicBezTo>
                  <a:pt x="10690" y="627"/>
                  <a:pt x="10477" y="403"/>
                  <a:pt x="10251" y="403"/>
                </a:cubicBezTo>
                <a:cubicBezTo>
                  <a:pt x="10176" y="403"/>
                  <a:pt x="10099" y="428"/>
                  <a:pt x="10033" y="486"/>
                </a:cubicBezTo>
                <a:cubicBezTo>
                  <a:pt x="9766" y="716"/>
                  <a:pt x="9779" y="716"/>
                  <a:pt x="9214" y="1354"/>
                </a:cubicBezTo>
                <a:cubicBezTo>
                  <a:pt x="9333" y="1186"/>
                  <a:pt x="9551" y="892"/>
                  <a:pt x="9781" y="570"/>
                </a:cubicBezTo>
                <a:cubicBezTo>
                  <a:pt x="9942" y="345"/>
                  <a:pt x="9776" y="35"/>
                  <a:pt x="9510" y="35"/>
                </a:cubicBezTo>
                <a:cubicBezTo>
                  <a:pt x="9490" y="35"/>
                  <a:pt x="9470" y="37"/>
                  <a:pt x="9450" y="40"/>
                </a:cubicBezTo>
                <a:cubicBezTo>
                  <a:pt x="9295" y="68"/>
                  <a:pt x="9181" y="218"/>
                  <a:pt x="9021" y="403"/>
                </a:cubicBezTo>
                <a:cubicBezTo>
                  <a:pt x="8653" y="826"/>
                  <a:pt x="8520" y="998"/>
                  <a:pt x="8512" y="998"/>
                </a:cubicBezTo>
                <a:cubicBezTo>
                  <a:pt x="8506" y="998"/>
                  <a:pt x="8572" y="899"/>
                  <a:pt x="8662" y="734"/>
                </a:cubicBezTo>
                <a:cubicBezTo>
                  <a:pt x="8778" y="520"/>
                  <a:pt x="8641" y="244"/>
                  <a:pt x="8387" y="220"/>
                </a:cubicBezTo>
                <a:cubicBezTo>
                  <a:pt x="8375" y="218"/>
                  <a:pt x="8362" y="218"/>
                  <a:pt x="8350" y="218"/>
                </a:cubicBezTo>
                <a:cubicBezTo>
                  <a:pt x="8088" y="218"/>
                  <a:pt x="7876" y="506"/>
                  <a:pt x="7218" y="1248"/>
                </a:cubicBezTo>
                <a:cubicBezTo>
                  <a:pt x="7342" y="1069"/>
                  <a:pt x="7589" y="799"/>
                  <a:pt x="7336" y="562"/>
                </a:cubicBezTo>
                <a:cubicBezTo>
                  <a:pt x="7273" y="501"/>
                  <a:pt x="7190" y="469"/>
                  <a:pt x="7106" y="469"/>
                </a:cubicBezTo>
                <a:cubicBezTo>
                  <a:pt x="7095" y="469"/>
                  <a:pt x="7084" y="470"/>
                  <a:pt x="7073" y="471"/>
                </a:cubicBezTo>
                <a:cubicBezTo>
                  <a:pt x="7169" y="241"/>
                  <a:pt x="6993" y="0"/>
                  <a:pt x="6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9"/>
          <p:cNvSpPr txBox="1"/>
          <p:nvPr>
            <p:ph idx="4294967295" type="subTitle"/>
          </p:nvPr>
        </p:nvSpPr>
        <p:spPr>
          <a:xfrm>
            <a:off x="6415028" y="42293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Evening</a:t>
            </a:r>
            <a:endParaRPr b="1" sz="3000">
              <a:latin typeface="Kirang Haerang"/>
              <a:ea typeface="Kirang Haerang"/>
              <a:cs typeface="Kirang Haerang"/>
              <a:sym typeface="Kirang Haerang"/>
            </a:endParaRPr>
          </a:p>
        </p:txBody>
      </p:sp>
      <p:sp>
        <p:nvSpPr>
          <p:cNvPr id="3068" name="Google Shape;3068;p49"/>
          <p:cNvSpPr txBox="1"/>
          <p:nvPr>
            <p:ph idx="4294967295" type="subTitle"/>
          </p:nvPr>
        </p:nvSpPr>
        <p:spPr>
          <a:xfrm>
            <a:off x="6834500" y="5024400"/>
            <a:ext cx="2798700" cy="7800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Neptune is the farthest planet from the Sun</a:t>
            </a:r>
            <a:endParaRPr/>
          </a:p>
        </p:txBody>
      </p:sp>
      <p:sp>
        <p:nvSpPr>
          <p:cNvPr id="3069" name="Google Shape;3069;p49"/>
          <p:cNvSpPr/>
          <p:nvPr/>
        </p:nvSpPr>
        <p:spPr>
          <a:xfrm>
            <a:off x="5964958" y="50434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9"/>
          <p:cNvSpPr txBox="1"/>
          <p:nvPr>
            <p:ph idx="4294967295" type="subTitle"/>
          </p:nvPr>
        </p:nvSpPr>
        <p:spPr>
          <a:xfrm>
            <a:off x="6834500" y="5918350"/>
            <a:ext cx="2798700" cy="7800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The Sun is the star at the center of the Solar System</a:t>
            </a:r>
            <a:endParaRPr/>
          </a:p>
        </p:txBody>
      </p:sp>
      <p:sp>
        <p:nvSpPr>
          <p:cNvPr id="3071" name="Google Shape;3071;p49"/>
          <p:cNvSpPr/>
          <p:nvPr/>
        </p:nvSpPr>
        <p:spPr>
          <a:xfrm>
            <a:off x="5964958" y="59374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2" name="Google Shape;3072;p49"/>
          <p:cNvGrpSpPr/>
          <p:nvPr/>
        </p:nvGrpSpPr>
        <p:grpSpPr>
          <a:xfrm>
            <a:off x="6108285" y="3445754"/>
            <a:ext cx="455216" cy="305629"/>
            <a:chOff x="6574773" y="3114048"/>
            <a:chExt cx="455216" cy="305629"/>
          </a:xfrm>
        </p:grpSpPr>
        <p:sp>
          <p:nvSpPr>
            <p:cNvPr id="3073" name="Google Shape;3073;p49"/>
            <p:cNvSpPr/>
            <p:nvPr/>
          </p:nvSpPr>
          <p:spPr>
            <a:xfrm>
              <a:off x="6797852" y="3250066"/>
              <a:ext cx="97696" cy="53579"/>
            </a:xfrm>
            <a:custGeom>
              <a:rect b="b" l="l" r="r" t="t"/>
              <a:pathLst>
                <a:path extrusionOk="0" h="1461" w="2664">
                  <a:moveTo>
                    <a:pt x="886" y="0"/>
                  </a:moveTo>
                  <a:cubicBezTo>
                    <a:pt x="512" y="0"/>
                    <a:pt x="187" y="258"/>
                    <a:pt x="102" y="621"/>
                  </a:cubicBezTo>
                  <a:lnTo>
                    <a:pt x="0" y="1048"/>
                  </a:lnTo>
                  <a:lnTo>
                    <a:pt x="1333" y="1461"/>
                  </a:lnTo>
                  <a:lnTo>
                    <a:pt x="2664" y="1048"/>
                  </a:lnTo>
                  <a:lnTo>
                    <a:pt x="2562" y="621"/>
                  </a:lnTo>
                  <a:cubicBezTo>
                    <a:pt x="2475" y="256"/>
                    <a:pt x="2148" y="0"/>
                    <a:pt x="1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9"/>
            <p:cNvSpPr/>
            <p:nvPr/>
          </p:nvSpPr>
          <p:spPr>
            <a:xfrm>
              <a:off x="6797779" y="3249993"/>
              <a:ext cx="59556" cy="38469"/>
            </a:xfrm>
            <a:custGeom>
              <a:rect b="b" l="l" r="r" t="t"/>
              <a:pathLst>
                <a:path extrusionOk="0" h="1049" w="1624">
                  <a:moveTo>
                    <a:pt x="886" y="0"/>
                  </a:moveTo>
                  <a:cubicBezTo>
                    <a:pt x="512" y="0"/>
                    <a:pt x="186" y="258"/>
                    <a:pt x="102" y="621"/>
                  </a:cubicBezTo>
                  <a:lnTo>
                    <a:pt x="0" y="1048"/>
                  </a:lnTo>
                  <a:lnTo>
                    <a:pt x="737" y="1048"/>
                  </a:lnTo>
                  <a:lnTo>
                    <a:pt x="839" y="621"/>
                  </a:lnTo>
                  <a:cubicBezTo>
                    <a:pt x="924" y="256"/>
                    <a:pt x="1251" y="0"/>
                    <a:pt x="16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9"/>
            <p:cNvSpPr/>
            <p:nvPr/>
          </p:nvSpPr>
          <p:spPr>
            <a:xfrm>
              <a:off x="6637153" y="3200558"/>
              <a:ext cx="50461" cy="84200"/>
            </a:xfrm>
            <a:custGeom>
              <a:rect b="b" l="l" r="r" t="t"/>
              <a:pathLst>
                <a:path extrusionOk="0" h="2296" w="1376">
                  <a:moveTo>
                    <a:pt x="520" y="0"/>
                  </a:moveTo>
                  <a:cubicBezTo>
                    <a:pt x="234" y="0"/>
                    <a:pt x="1" y="231"/>
                    <a:pt x="1" y="518"/>
                  </a:cubicBezTo>
                  <a:lnTo>
                    <a:pt x="1" y="2295"/>
                  </a:lnTo>
                  <a:lnTo>
                    <a:pt x="1375" y="2295"/>
                  </a:lnTo>
                  <a:lnTo>
                    <a:pt x="1375" y="518"/>
                  </a:lnTo>
                  <a:cubicBezTo>
                    <a:pt x="1375" y="231"/>
                    <a:pt x="1144" y="0"/>
                    <a:pt x="8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9"/>
            <p:cNvSpPr/>
            <p:nvPr/>
          </p:nvSpPr>
          <p:spPr>
            <a:xfrm>
              <a:off x="6637153" y="3200558"/>
              <a:ext cx="36599" cy="84200"/>
            </a:xfrm>
            <a:custGeom>
              <a:rect b="b" l="l" r="r" t="t"/>
              <a:pathLst>
                <a:path extrusionOk="0" h="2296" w="998">
                  <a:moveTo>
                    <a:pt x="520" y="0"/>
                  </a:moveTo>
                  <a:cubicBezTo>
                    <a:pt x="234" y="0"/>
                    <a:pt x="1" y="231"/>
                    <a:pt x="1" y="518"/>
                  </a:cubicBezTo>
                  <a:lnTo>
                    <a:pt x="1" y="2295"/>
                  </a:lnTo>
                  <a:lnTo>
                    <a:pt x="617" y="2295"/>
                  </a:lnTo>
                  <a:lnTo>
                    <a:pt x="617" y="518"/>
                  </a:lnTo>
                  <a:cubicBezTo>
                    <a:pt x="617" y="279"/>
                    <a:pt x="778" y="79"/>
                    <a:pt x="997" y="20"/>
                  </a:cubicBezTo>
                  <a:cubicBezTo>
                    <a:pt x="953" y="8"/>
                    <a:pt x="906" y="0"/>
                    <a:pt x="8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9"/>
            <p:cNvSpPr/>
            <p:nvPr/>
          </p:nvSpPr>
          <p:spPr>
            <a:xfrm>
              <a:off x="6601727" y="3114084"/>
              <a:ext cx="428261" cy="277097"/>
            </a:xfrm>
            <a:custGeom>
              <a:rect b="b" l="l" r="r" t="t"/>
              <a:pathLst>
                <a:path extrusionOk="0" h="7556" w="11678">
                  <a:moveTo>
                    <a:pt x="7456" y="1494"/>
                  </a:moveTo>
                  <a:cubicBezTo>
                    <a:pt x="7744" y="1494"/>
                    <a:pt x="8017" y="1618"/>
                    <a:pt x="8204" y="1837"/>
                  </a:cubicBezTo>
                  <a:lnTo>
                    <a:pt x="9825" y="3724"/>
                  </a:lnTo>
                  <a:cubicBezTo>
                    <a:pt x="9927" y="3836"/>
                    <a:pt x="9948" y="3995"/>
                    <a:pt x="9886" y="4134"/>
                  </a:cubicBezTo>
                  <a:cubicBezTo>
                    <a:pt x="9831" y="4252"/>
                    <a:pt x="9778" y="4376"/>
                    <a:pt x="9728" y="4508"/>
                  </a:cubicBezTo>
                  <a:cubicBezTo>
                    <a:pt x="9671" y="4655"/>
                    <a:pt x="9528" y="4756"/>
                    <a:pt x="9367" y="4756"/>
                  </a:cubicBezTo>
                  <a:lnTo>
                    <a:pt x="3055" y="4756"/>
                  </a:lnTo>
                  <a:cubicBezTo>
                    <a:pt x="2901" y="4756"/>
                    <a:pt x="2817" y="4579"/>
                    <a:pt x="2910" y="4459"/>
                  </a:cubicBezTo>
                  <a:cubicBezTo>
                    <a:pt x="4014" y="3046"/>
                    <a:pt x="5446" y="2064"/>
                    <a:pt x="7168" y="1538"/>
                  </a:cubicBezTo>
                  <a:cubicBezTo>
                    <a:pt x="7259" y="1509"/>
                    <a:pt x="7359" y="1494"/>
                    <a:pt x="7456" y="1494"/>
                  </a:cubicBezTo>
                  <a:close/>
                  <a:moveTo>
                    <a:pt x="7459" y="1"/>
                  </a:moveTo>
                  <a:cubicBezTo>
                    <a:pt x="7217" y="1"/>
                    <a:pt x="6972" y="36"/>
                    <a:pt x="6732" y="109"/>
                  </a:cubicBezTo>
                  <a:cubicBezTo>
                    <a:pt x="1354" y="1751"/>
                    <a:pt x="1" y="6780"/>
                    <a:pt x="1" y="6780"/>
                  </a:cubicBezTo>
                  <a:lnTo>
                    <a:pt x="5215" y="7555"/>
                  </a:lnTo>
                  <a:lnTo>
                    <a:pt x="10767" y="6780"/>
                  </a:lnTo>
                  <a:cubicBezTo>
                    <a:pt x="10767" y="5747"/>
                    <a:pt x="11190" y="4800"/>
                    <a:pt x="11500" y="4247"/>
                  </a:cubicBezTo>
                  <a:cubicBezTo>
                    <a:pt x="11677" y="3928"/>
                    <a:pt x="11637" y="3535"/>
                    <a:pt x="11400" y="3260"/>
                  </a:cubicBezTo>
                  <a:lnTo>
                    <a:pt x="9339" y="864"/>
                  </a:lnTo>
                  <a:cubicBezTo>
                    <a:pt x="8860" y="307"/>
                    <a:pt x="8170" y="1"/>
                    <a:pt x="7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9"/>
            <p:cNvSpPr/>
            <p:nvPr/>
          </p:nvSpPr>
          <p:spPr>
            <a:xfrm>
              <a:off x="6601727" y="3114048"/>
              <a:ext cx="287036" cy="248640"/>
            </a:xfrm>
            <a:custGeom>
              <a:rect b="b" l="l" r="r" t="t"/>
              <a:pathLst>
                <a:path extrusionOk="0" h="6780" w="7827">
                  <a:moveTo>
                    <a:pt x="7460" y="0"/>
                  </a:moveTo>
                  <a:cubicBezTo>
                    <a:pt x="7218" y="0"/>
                    <a:pt x="6973" y="36"/>
                    <a:pt x="6732" y="109"/>
                  </a:cubicBezTo>
                  <a:cubicBezTo>
                    <a:pt x="1354" y="1750"/>
                    <a:pt x="1" y="6779"/>
                    <a:pt x="1" y="6779"/>
                  </a:cubicBezTo>
                  <a:lnTo>
                    <a:pt x="738" y="6779"/>
                  </a:lnTo>
                  <a:cubicBezTo>
                    <a:pt x="738" y="6779"/>
                    <a:pt x="2091" y="1750"/>
                    <a:pt x="7471" y="109"/>
                  </a:cubicBezTo>
                  <a:cubicBezTo>
                    <a:pt x="7588" y="72"/>
                    <a:pt x="7706" y="47"/>
                    <a:pt x="7826" y="28"/>
                  </a:cubicBezTo>
                  <a:cubicBezTo>
                    <a:pt x="7705" y="10"/>
                    <a:pt x="7583" y="0"/>
                    <a:pt x="74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9"/>
            <p:cNvSpPr/>
            <p:nvPr/>
          </p:nvSpPr>
          <p:spPr>
            <a:xfrm>
              <a:off x="6758979" y="3304891"/>
              <a:ext cx="13569" cy="29081"/>
            </a:xfrm>
            <a:custGeom>
              <a:rect b="b" l="l" r="r" t="t"/>
              <a:pathLst>
                <a:path extrusionOk="0" h="793" w="370">
                  <a:moveTo>
                    <a:pt x="186" y="0"/>
                  </a:moveTo>
                  <a:cubicBezTo>
                    <a:pt x="85" y="0"/>
                    <a:pt x="1" y="80"/>
                    <a:pt x="1" y="183"/>
                  </a:cubicBezTo>
                  <a:lnTo>
                    <a:pt x="1" y="609"/>
                  </a:lnTo>
                  <a:cubicBezTo>
                    <a:pt x="1" y="708"/>
                    <a:pt x="83" y="792"/>
                    <a:pt x="186" y="792"/>
                  </a:cubicBezTo>
                  <a:cubicBezTo>
                    <a:pt x="287" y="792"/>
                    <a:pt x="369" y="710"/>
                    <a:pt x="369" y="609"/>
                  </a:cubicBezTo>
                  <a:lnTo>
                    <a:pt x="369" y="183"/>
                  </a:lnTo>
                  <a:cubicBezTo>
                    <a:pt x="369" y="84"/>
                    <a:pt x="285"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9"/>
            <p:cNvSpPr/>
            <p:nvPr/>
          </p:nvSpPr>
          <p:spPr>
            <a:xfrm>
              <a:off x="6920852" y="3304891"/>
              <a:ext cx="13495" cy="29081"/>
            </a:xfrm>
            <a:custGeom>
              <a:rect b="b" l="l" r="r" t="t"/>
              <a:pathLst>
                <a:path extrusionOk="0" h="793" w="368">
                  <a:moveTo>
                    <a:pt x="184" y="0"/>
                  </a:moveTo>
                  <a:cubicBezTo>
                    <a:pt x="83" y="0"/>
                    <a:pt x="1" y="80"/>
                    <a:pt x="1" y="183"/>
                  </a:cubicBezTo>
                  <a:lnTo>
                    <a:pt x="1" y="609"/>
                  </a:lnTo>
                  <a:cubicBezTo>
                    <a:pt x="1" y="708"/>
                    <a:pt x="81" y="792"/>
                    <a:pt x="184" y="792"/>
                  </a:cubicBezTo>
                  <a:cubicBezTo>
                    <a:pt x="283" y="792"/>
                    <a:pt x="367" y="710"/>
                    <a:pt x="367" y="609"/>
                  </a:cubicBezTo>
                  <a:lnTo>
                    <a:pt x="367" y="183"/>
                  </a:lnTo>
                  <a:cubicBezTo>
                    <a:pt x="367" y="84"/>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9"/>
            <p:cNvSpPr/>
            <p:nvPr/>
          </p:nvSpPr>
          <p:spPr>
            <a:xfrm>
              <a:off x="6817729" y="3319854"/>
              <a:ext cx="57723" cy="23360"/>
            </a:xfrm>
            <a:custGeom>
              <a:rect b="b" l="l" r="r" t="t"/>
              <a:pathLst>
                <a:path extrusionOk="0" h="637" w="1574">
                  <a:moveTo>
                    <a:pt x="1367" y="0"/>
                  </a:moveTo>
                  <a:cubicBezTo>
                    <a:pt x="1316" y="0"/>
                    <a:pt x="1265" y="22"/>
                    <a:pt x="1228" y="64"/>
                  </a:cubicBezTo>
                  <a:cubicBezTo>
                    <a:pt x="1117" y="194"/>
                    <a:pt x="955" y="266"/>
                    <a:pt x="785" y="266"/>
                  </a:cubicBezTo>
                  <a:cubicBezTo>
                    <a:pt x="617" y="266"/>
                    <a:pt x="457" y="194"/>
                    <a:pt x="344" y="64"/>
                  </a:cubicBezTo>
                  <a:cubicBezTo>
                    <a:pt x="308" y="22"/>
                    <a:pt x="257" y="1"/>
                    <a:pt x="206" y="1"/>
                  </a:cubicBezTo>
                  <a:cubicBezTo>
                    <a:pt x="163" y="1"/>
                    <a:pt x="119" y="16"/>
                    <a:pt x="85" y="47"/>
                  </a:cubicBezTo>
                  <a:cubicBezTo>
                    <a:pt x="8" y="113"/>
                    <a:pt x="1" y="232"/>
                    <a:pt x="67" y="308"/>
                  </a:cubicBezTo>
                  <a:cubicBezTo>
                    <a:pt x="249" y="518"/>
                    <a:pt x="512" y="636"/>
                    <a:pt x="789" y="636"/>
                  </a:cubicBezTo>
                  <a:cubicBezTo>
                    <a:pt x="1066" y="636"/>
                    <a:pt x="1327" y="518"/>
                    <a:pt x="1503" y="308"/>
                  </a:cubicBezTo>
                  <a:cubicBezTo>
                    <a:pt x="1574" y="232"/>
                    <a:pt x="1564" y="113"/>
                    <a:pt x="1488" y="47"/>
                  </a:cubicBezTo>
                  <a:cubicBezTo>
                    <a:pt x="1453" y="15"/>
                    <a:pt x="1410" y="0"/>
                    <a:pt x="13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9"/>
            <p:cNvSpPr/>
            <p:nvPr/>
          </p:nvSpPr>
          <p:spPr>
            <a:xfrm>
              <a:off x="6574773" y="3362651"/>
              <a:ext cx="435449" cy="56879"/>
            </a:xfrm>
            <a:custGeom>
              <a:rect b="b" l="l" r="r" t="t"/>
              <a:pathLst>
                <a:path extrusionOk="0" h="1551" w="11874">
                  <a:moveTo>
                    <a:pt x="736" y="0"/>
                  </a:moveTo>
                  <a:lnTo>
                    <a:pt x="199" y="834"/>
                  </a:lnTo>
                  <a:cubicBezTo>
                    <a:pt x="1" y="1146"/>
                    <a:pt x="222" y="1550"/>
                    <a:pt x="591" y="1550"/>
                  </a:cubicBezTo>
                  <a:lnTo>
                    <a:pt x="11167" y="1550"/>
                  </a:lnTo>
                  <a:cubicBezTo>
                    <a:pt x="11169" y="1550"/>
                    <a:pt x="11171" y="1550"/>
                    <a:pt x="11173" y="1550"/>
                  </a:cubicBezTo>
                  <a:cubicBezTo>
                    <a:pt x="11583" y="1550"/>
                    <a:pt x="11873" y="1151"/>
                    <a:pt x="11748" y="760"/>
                  </a:cubicBezTo>
                  <a:lnTo>
                    <a:pt x="115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9"/>
            <p:cNvSpPr/>
            <p:nvPr/>
          </p:nvSpPr>
          <p:spPr>
            <a:xfrm>
              <a:off x="6574773" y="3362724"/>
              <a:ext cx="54165" cy="56952"/>
            </a:xfrm>
            <a:custGeom>
              <a:rect b="b" l="l" r="r" t="t"/>
              <a:pathLst>
                <a:path extrusionOk="0" h="1553" w="1477">
                  <a:moveTo>
                    <a:pt x="736" y="0"/>
                  </a:moveTo>
                  <a:lnTo>
                    <a:pt x="199" y="836"/>
                  </a:lnTo>
                  <a:cubicBezTo>
                    <a:pt x="1" y="1146"/>
                    <a:pt x="222" y="1552"/>
                    <a:pt x="591" y="1552"/>
                  </a:cubicBezTo>
                  <a:lnTo>
                    <a:pt x="1328" y="1552"/>
                  </a:lnTo>
                  <a:cubicBezTo>
                    <a:pt x="963" y="1552"/>
                    <a:pt x="741" y="1144"/>
                    <a:pt x="938" y="836"/>
                  </a:cubicBezTo>
                  <a:lnTo>
                    <a:pt x="14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4" name="Google Shape;3084;p49"/>
          <p:cNvGrpSpPr/>
          <p:nvPr/>
        </p:nvGrpSpPr>
        <p:grpSpPr>
          <a:xfrm>
            <a:off x="6109877" y="5216136"/>
            <a:ext cx="452025" cy="391149"/>
            <a:chOff x="8532315" y="5532086"/>
            <a:chExt cx="452025" cy="391149"/>
          </a:xfrm>
        </p:grpSpPr>
        <p:sp>
          <p:nvSpPr>
            <p:cNvPr id="3085" name="Google Shape;3085;p49"/>
            <p:cNvSpPr/>
            <p:nvPr/>
          </p:nvSpPr>
          <p:spPr>
            <a:xfrm>
              <a:off x="8722828" y="5532086"/>
              <a:ext cx="60583" cy="60620"/>
            </a:xfrm>
            <a:custGeom>
              <a:rect b="b" l="l" r="r" t="t"/>
              <a:pathLst>
                <a:path extrusionOk="0" h="1653" w="1652">
                  <a:moveTo>
                    <a:pt x="827" y="1"/>
                  </a:moveTo>
                  <a:cubicBezTo>
                    <a:pt x="371" y="1"/>
                    <a:pt x="0" y="371"/>
                    <a:pt x="0" y="826"/>
                  </a:cubicBezTo>
                  <a:cubicBezTo>
                    <a:pt x="0" y="1282"/>
                    <a:pt x="371" y="1652"/>
                    <a:pt x="827" y="1652"/>
                  </a:cubicBezTo>
                  <a:cubicBezTo>
                    <a:pt x="1281" y="1652"/>
                    <a:pt x="1652" y="1282"/>
                    <a:pt x="1652" y="826"/>
                  </a:cubicBezTo>
                  <a:cubicBezTo>
                    <a:pt x="1652" y="371"/>
                    <a:pt x="1281" y="1"/>
                    <a:pt x="8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9"/>
            <p:cNvSpPr/>
            <p:nvPr/>
          </p:nvSpPr>
          <p:spPr>
            <a:xfrm>
              <a:off x="8722755" y="5532086"/>
              <a:ext cx="43860" cy="60620"/>
            </a:xfrm>
            <a:custGeom>
              <a:rect b="b" l="l" r="r" t="t"/>
              <a:pathLst>
                <a:path extrusionOk="0" h="1653" w="1196">
                  <a:moveTo>
                    <a:pt x="825" y="1"/>
                  </a:moveTo>
                  <a:cubicBezTo>
                    <a:pt x="371" y="1"/>
                    <a:pt x="0" y="371"/>
                    <a:pt x="0" y="827"/>
                  </a:cubicBezTo>
                  <a:cubicBezTo>
                    <a:pt x="0" y="1282"/>
                    <a:pt x="371" y="1652"/>
                    <a:pt x="825" y="1652"/>
                  </a:cubicBezTo>
                  <a:cubicBezTo>
                    <a:pt x="959" y="1652"/>
                    <a:pt x="1083" y="1622"/>
                    <a:pt x="1195" y="1566"/>
                  </a:cubicBezTo>
                  <a:cubicBezTo>
                    <a:pt x="926" y="1431"/>
                    <a:pt x="737" y="1150"/>
                    <a:pt x="737" y="827"/>
                  </a:cubicBezTo>
                  <a:cubicBezTo>
                    <a:pt x="737" y="503"/>
                    <a:pt x="922" y="222"/>
                    <a:pt x="1195" y="87"/>
                  </a:cubicBezTo>
                  <a:cubicBezTo>
                    <a:pt x="1083" y="31"/>
                    <a:pt x="959" y="1"/>
                    <a:pt x="8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9"/>
            <p:cNvSpPr/>
            <p:nvPr/>
          </p:nvSpPr>
          <p:spPr>
            <a:xfrm>
              <a:off x="8532315" y="5656772"/>
              <a:ext cx="83613" cy="119002"/>
            </a:xfrm>
            <a:custGeom>
              <a:rect b="b" l="l" r="r" t="t"/>
              <a:pathLst>
                <a:path extrusionOk="0" h="3245" w="2280">
                  <a:moveTo>
                    <a:pt x="565" y="1"/>
                  </a:moveTo>
                  <a:cubicBezTo>
                    <a:pt x="505" y="1"/>
                    <a:pt x="443" y="17"/>
                    <a:pt x="388" y="53"/>
                  </a:cubicBezTo>
                  <a:lnTo>
                    <a:pt x="291" y="114"/>
                  </a:lnTo>
                  <a:cubicBezTo>
                    <a:pt x="105" y="234"/>
                    <a:pt x="0" y="448"/>
                    <a:pt x="19" y="669"/>
                  </a:cubicBezTo>
                  <a:cubicBezTo>
                    <a:pt x="197" y="2567"/>
                    <a:pt x="1720" y="3245"/>
                    <a:pt x="1720" y="3245"/>
                  </a:cubicBezTo>
                  <a:lnTo>
                    <a:pt x="2276" y="1324"/>
                  </a:lnTo>
                  <a:cubicBezTo>
                    <a:pt x="2280" y="1324"/>
                    <a:pt x="1268" y="1051"/>
                    <a:pt x="856" y="182"/>
                  </a:cubicBezTo>
                  <a:cubicBezTo>
                    <a:pt x="801" y="66"/>
                    <a:pt x="685" y="1"/>
                    <a:pt x="5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9"/>
            <p:cNvSpPr/>
            <p:nvPr/>
          </p:nvSpPr>
          <p:spPr>
            <a:xfrm>
              <a:off x="8854849" y="5683580"/>
              <a:ext cx="129491" cy="141483"/>
            </a:xfrm>
            <a:custGeom>
              <a:rect b="b" l="l" r="r" t="t"/>
              <a:pathLst>
                <a:path extrusionOk="0" h="3858" w="3531">
                  <a:moveTo>
                    <a:pt x="1984" y="1"/>
                  </a:moveTo>
                  <a:cubicBezTo>
                    <a:pt x="1811" y="1"/>
                    <a:pt x="1636" y="32"/>
                    <a:pt x="1469" y="95"/>
                  </a:cubicBezTo>
                  <a:lnTo>
                    <a:pt x="171" y="582"/>
                  </a:lnTo>
                  <a:lnTo>
                    <a:pt x="503" y="1462"/>
                  </a:lnTo>
                  <a:lnTo>
                    <a:pt x="1801" y="975"/>
                  </a:lnTo>
                  <a:cubicBezTo>
                    <a:pt x="1862" y="952"/>
                    <a:pt x="1924" y="940"/>
                    <a:pt x="1986" y="940"/>
                  </a:cubicBezTo>
                  <a:cubicBezTo>
                    <a:pt x="2072" y="940"/>
                    <a:pt x="2158" y="963"/>
                    <a:pt x="2238" y="1007"/>
                  </a:cubicBezTo>
                  <a:cubicBezTo>
                    <a:pt x="2374" y="1084"/>
                    <a:pt x="2464" y="1212"/>
                    <a:pt x="2492" y="1362"/>
                  </a:cubicBezTo>
                  <a:cubicBezTo>
                    <a:pt x="2536" y="1590"/>
                    <a:pt x="2422" y="1819"/>
                    <a:pt x="2214" y="1922"/>
                  </a:cubicBezTo>
                  <a:lnTo>
                    <a:pt x="1" y="3014"/>
                  </a:lnTo>
                  <a:lnTo>
                    <a:pt x="419" y="3858"/>
                  </a:lnTo>
                  <a:lnTo>
                    <a:pt x="2626" y="2768"/>
                  </a:lnTo>
                  <a:cubicBezTo>
                    <a:pt x="3208" y="2477"/>
                    <a:pt x="3531" y="1832"/>
                    <a:pt x="3414" y="1194"/>
                  </a:cubicBezTo>
                  <a:cubicBezTo>
                    <a:pt x="3336" y="769"/>
                    <a:pt x="3075" y="402"/>
                    <a:pt x="2699" y="190"/>
                  </a:cubicBezTo>
                  <a:cubicBezTo>
                    <a:pt x="2478" y="64"/>
                    <a:pt x="2232" y="1"/>
                    <a:pt x="19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9"/>
            <p:cNvSpPr/>
            <p:nvPr/>
          </p:nvSpPr>
          <p:spPr>
            <a:xfrm>
              <a:off x="8854849" y="5745226"/>
              <a:ext cx="91755" cy="79763"/>
            </a:xfrm>
            <a:custGeom>
              <a:rect b="b" l="l" r="r" t="t"/>
              <a:pathLst>
                <a:path extrusionOk="0" h="2175" w="2502">
                  <a:moveTo>
                    <a:pt x="2450" y="0"/>
                  </a:moveTo>
                  <a:lnTo>
                    <a:pt x="2450" y="0"/>
                  </a:lnTo>
                  <a:cubicBezTo>
                    <a:pt x="2401" y="103"/>
                    <a:pt x="2319" y="187"/>
                    <a:pt x="2214" y="239"/>
                  </a:cubicBezTo>
                  <a:lnTo>
                    <a:pt x="1" y="1331"/>
                  </a:lnTo>
                  <a:lnTo>
                    <a:pt x="419" y="2175"/>
                  </a:lnTo>
                  <a:lnTo>
                    <a:pt x="2387" y="1201"/>
                  </a:lnTo>
                  <a:cubicBezTo>
                    <a:pt x="2481" y="812"/>
                    <a:pt x="2502" y="401"/>
                    <a:pt x="24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9"/>
            <p:cNvSpPr/>
            <p:nvPr/>
          </p:nvSpPr>
          <p:spPr>
            <a:xfrm>
              <a:off x="8861157" y="5683690"/>
              <a:ext cx="78406" cy="53358"/>
            </a:xfrm>
            <a:custGeom>
              <a:rect b="b" l="l" r="r" t="t"/>
              <a:pathLst>
                <a:path extrusionOk="0" h="1455" w="2138">
                  <a:moveTo>
                    <a:pt x="1696" y="0"/>
                  </a:moveTo>
                  <a:cubicBezTo>
                    <a:pt x="1562" y="12"/>
                    <a:pt x="1429" y="40"/>
                    <a:pt x="1299" y="88"/>
                  </a:cubicBezTo>
                  <a:lnTo>
                    <a:pt x="1" y="575"/>
                  </a:lnTo>
                  <a:lnTo>
                    <a:pt x="333" y="1455"/>
                  </a:lnTo>
                  <a:lnTo>
                    <a:pt x="1631" y="970"/>
                  </a:lnTo>
                  <a:cubicBezTo>
                    <a:pt x="1692" y="947"/>
                    <a:pt x="1754" y="935"/>
                    <a:pt x="1816" y="935"/>
                  </a:cubicBezTo>
                  <a:cubicBezTo>
                    <a:pt x="1903" y="935"/>
                    <a:pt x="1989" y="958"/>
                    <a:pt x="2068" y="1002"/>
                  </a:cubicBezTo>
                  <a:cubicBezTo>
                    <a:pt x="2091" y="1018"/>
                    <a:pt x="2116" y="1033"/>
                    <a:pt x="2137" y="1050"/>
                  </a:cubicBezTo>
                  <a:cubicBezTo>
                    <a:pt x="2013" y="638"/>
                    <a:pt x="1851" y="285"/>
                    <a:pt x="1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9"/>
            <p:cNvSpPr/>
            <p:nvPr/>
          </p:nvSpPr>
          <p:spPr>
            <a:xfrm>
              <a:off x="8557179" y="5683176"/>
              <a:ext cx="58676" cy="92598"/>
            </a:xfrm>
            <a:custGeom>
              <a:rect b="b" l="l" r="r" t="t"/>
              <a:pathLst>
                <a:path extrusionOk="0" h="2525" w="1600">
                  <a:moveTo>
                    <a:pt x="565" y="1"/>
                  </a:moveTo>
                  <a:cubicBezTo>
                    <a:pt x="374" y="358"/>
                    <a:pt x="176" y="818"/>
                    <a:pt x="52" y="1360"/>
                  </a:cubicBezTo>
                  <a:cubicBezTo>
                    <a:pt x="31" y="1456"/>
                    <a:pt x="12" y="1553"/>
                    <a:pt x="0" y="1648"/>
                  </a:cubicBezTo>
                  <a:cubicBezTo>
                    <a:pt x="481" y="2275"/>
                    <a:pt x="1044" y="2525"/>
                    <a:pt x="1044" y="2525"/>
                  </a:cubicBezTo>
                  <a:lnTo>
                    <a:pt x="1600" y="604"/>
                  </a:lnTo>
                  <a:cubicBezTo>
                    <a:pt x="1600" y="604"/>
                    <a:pt x="1025" y="449"/>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9"/>
            <p:cNvSpPr/>
            <p:nvPr/>
          </p:nvSpPr>
          <p:spPr>
            <a:xfrm>
              <a:off x="8579219" y="5647494"/>
              <a:ext cx="347655" cy="244239"/>
            </a:xfrm>
            <a:custGeom>
              <a:rect b="b" l="l" r="r" t="t"/>
              <a:pathLst>
                <a:path extrusionOk="0" h="6660" w="9480">
                  <a:moveTo>
                    <a:pt x="4739" y="0"/>
                  </a:moveTo>
                  <a:lnTo>
                    <a:pt x="1072" y="628"/>
                  </a:lnTo>
                  <a:cubicBezTo>
                    <a:pt x="1072" y="628"/>
                    <a:pt x="434" y="1348"/>
                    <a:pt x="167" y="2497"/>
                  </a:cubicBezTo>
                  <a:cubicBezTo>
                    <a:pt x="0" y="3219"/>
                    <a:pt x="142" y="3975"/>
                    <a:pt x="548" y="4590"/>
                  </a:cubicBezTo>
                  <a:cubicBezTo>
                    <a:pt x="1051" y="5348"/>
                    <a:pt x="1898" y="5804"/>
                    <a:pt x="2805" y="5804"/>
                  </a:cubicBezTo>
                  <a:lnTo>
                    <a:pt x="4739" y="6659"/>
                  </a:lnTo>
                  <a:lnTo>
                    <a:pt x="6675" y="5804"/>
                  </a:lnTo>
                  <a:cubicBezTo>
                    <a:pt x="7582" y="5804"/>
                    <a:pt x="8431" y="5348"/>
                    <a:pt x="8930" y="4590"/>
                  </a:cubicBezTo>
                  <a:cubicBezTo>
                    <a:pt x="9338" y="3975"/>
                    <a:pt x="9480" y="3219"/>
                    <a:pt x="9312" y="2497"/>
                  </a:cubicBezTo>
                  <a:cubicBezTo>
                    <a:pt x="9048" y="1348"/>
                    <a:pt x="8408" y="628"/>
                    <a:pt x="8408" y="628"/>
                  </a:cubicBezTo>
                  <a:lnTo>
                    <a:pt x="47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9"/>
            <p:cNvSpPr/>
            <p:nvPr/>
          </p:nvSpPr>
          <p:spPr>
            <a:xfrm>
              <a:off x="8579292" y="5670671"/>
              <a:ext cx="129894" cy="189744"/>
            </a:xfrm>
            <a:custGeom>
              <a:rect b="b" l="l" r="r" t="t"/>
              <a:pathLst>
                <a:path extrusionOk="0" h="5174" w="3542">
                  <a:moveTo>
                    <a:pt x="1071" y="0"/>
                  </a:moveTo>
                  <a:cubicBezTo>
                    <a:pt x="1071" y="0"/>
                    <a:pt x="434" y="718"/>
                    <a:pt x="168" y="1869"/>
                  </a:cubicBezTo>
                  <a:cubicBezTo>
                    <a:pt x="0" y="2589"/>
                    <a:pt x="142" y="3345"/>
                    <a:pt x="550" y="3962"/>
                  </a:cubicBezTo>
                  <a:cubicBezTo>
                    <a:pt x="1050" y="4718"/>
                    <a:pt x="1898" y="5174"/>
                    <a:pt x="2805" y="5174"/>
                  </a:cubicBezTo>
                  <a:lnTo>
                    <a:pt x="3542" y="5174"/>
                  </a:lnTo>
                  <a:cubicBezTo>
                    <a:pt x="2635" y="5174"/>
                    <a:pt x="1785" y="4718"/>
                    <a:pt x="1287" y="3962"/>
                  </a:cubicBezTo>
                  <a:cubicBezTo>
                    <a:pt x="879" y="3345"/>
                    <a:pt x="741" y="2589"/>
                    <a:pt x="905" y="1869"/>
                  </a:cubicBezTo>
                  <a:cubicBezTo>
                    <a:pt x="1171" y="718"/>
                    <a:pt x="1810" y="0"/>
                    <a:pt x="1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9"/>
            <p:cNvSpPr/>
            <p:nvPr/>
          </p:nvSpPr>
          <p:spPr>
            <a:xfrm>
              <a:off x="8618568" y="5561497"/>
              <a:ext cx="269103" cy="86034"/>
            </a:xfrm>
            <a:custGeom>
              <a:rect b="b" l="l" r="r" t="t"/>
              <a:pathLst>
                <a:path extrusionOk="0" h="2346" w="7338">
                  <a:moveTo>
                    <a:pt x="3670" y="1"/>
                  </a:moveTo>
                  <a:cubicBezTo>
                    <a:pt x="1232" y="1"/>
                    <a:pt x="0" y="1715"/>
                    <a:pt x="0" y="1715"/>
                  </a:cubicBezTo>
                  <a:lnTo>
                    <a:pt x="3670" y="2345"/>
                  </a:lnTo>
                  <a:lnTo>
                    <a:pt x="7337" y="1715"/>
                  </a:lnTo>
                  <a:cubicBezTo>
                    <a:pt x="7337" y="1715"/>
                    <a:pt x="6106" y="1"/>
                    <a:pt x="3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9"/>
            <p:cNvSpPr/>
            <p:nvPr/>
          </p:nvSpPr>
          <p:spPr>
            <a:xfrm>
              <a:off x="8618495" y="5561424"/>
              <a:ext cx="148120" cy="63003"/>
            </a:xfrm>
            <a:custGeom>
              <a:rect b="b" l="l" r="r" t="t"/>
              <a:pathLst>
                <a:path extrusionOk="0" h="1718" w="4039">
                  <a:moveTo>
                    <a:pt x="3668" y="1"/>
                  </a:moveTo>
                  <a:cubicBezTo>
                    <a:pt x="1232" y="1"/>
                    <a:pt x="1" y="1713"/>
                    <a:pt x="1" y="1713"/>
                  </a:cubicBezTo>
                  <a:lnTo>
                    <a:pt x="741" y="1713"/>
                  </a:lnTo>
                  <a:lnTo>
                    <a:pt x="741" y="1717"/>
                  </a:lnTo>
                  <a:cubicBezTo>
                    <a:pt x="741" y="1717"/>
                    <a:pt x="1847" y="174"/>
                    <a:pt x="4038" y="14"/>
                  </a:cubicBezTo>
                  <a:cubicBezTo>
                    <a:pt x="3920" y="5"/>
                    <a:pt x="3796" y="1"/>
                    <a:pt x="3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9"/>
            <p:cNvSpPr/>
            <p:nvPr/>
          </p:nvSpPr>
          <p:spPr>
            <a:xfrm>
              <a:off x="8595465" y="5624390"/>
              <a:ext cx="315310" cy="46171"/>
            </a:xfrm>
            <a:custGeom>
              <a:rect b="b" l="l" r="r" t="t"/>
              <a:pathLst>
                <a:path extrusionOk="0" h="1259" w="8598">
                  <a:moveTo>
                    <a:pt x="630" y="0"/>
                  </a:moveTo>
                  <a:cubicBezTo>
                    <a:pt x="283" y="0"/>
                    <a:pt x="0" y="281"/>
                    <a:pt x="0" y="630"/>
                  </a:cubicBezTo>
                  <a:cubicBezTo>
                    <a:pt x="0" y="978"/>
                    <a:pt x="283" y="1258"/>
                    <a:pt x="630" y="1258"/>
                  </a:cubicBezTo>
                  <a:lnTo>
                    <a:pt x="7967" y="1258"/>
                  </a:lnTo>
                  <a:cubicBezTo>
                    <a:pt x="8315" y="1258"/>
                    <a:pt x="8597" y="978"/>
                    <a:pt x="8597" y="630"/>
                  </a:cubicBezTo>
                  <a:cubicBezTo>
                    <a:pt x="8596" y="283"/>
                    <a:pt x="8313" y="0"/>
                    <a:pt x="79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9"/>
            <p:cNvSpPr/>
            <p:nvPr/>
          </p:nvSpPr>
          <p:spPr>
            <a:xfrm>
              <a:off x="8595465" y="5624390"/>
              <a:ext cx="50241" cy="46171"/>
            </a:xfrm>
            <a:custGeom>
              <a:rect b="b" l="l" r="r" t="t"/>
              <a:pathLst>
                <a:path extrusionOk="0" h="1259" w="1370">
                  <a:moveTo>
                    <a:pt x="630" y="0"/>
                  </a:moveTo>
                  <a:cubicBezTo>
                    <a:pt x="283" y="0"/>
                    <a:pt x="0" y="281"/>
                    <a:pt x="0" y="630"/>
                  </a:cubicBezTo>
                  <a:cubicBezTo>
                    <a:pt x="0" y="978"/>
                    <a:pt x="283" y="1258"/>
                    <a:pt x="630" y="1258"/>
                  </a:cubicBezTo>
                  <a:lnTo>
                    <a:pt x="1369" y="1258"/>
                  </a:lnTo>
                  <a:cubicBezTo>
                    <a:pt x="1020" y="1258"/>
                    <a:pt x="739" y="978"/>
                    <a:pt x="739" y="630"/>
                  </a:cubicBezTo>
                  <a:cubicBezTo>
                    <a:pt x="739" y="281"/>
                    <a:pt x="1020" y="0"/>
                    <a:pt x="13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9"/>
            <p:cNvSpPr/>
            <p:nvPr/>
          </p:nvSpPr>
          <p:spPr>
            <a:xfrm>
              <a:off x="8626966" y="5743539"/>
              <a:ext cx="67954" cy="54165"/>
            </a:xfrm>
            <a:custGeom>
              <a:rect b="b" l="l" r="r" t="t"/>
              <a:pathLst>
                <a:path extrusionOk="0" h="1477" w="1853">
                  <a:moveTo>
                    <a:pt x="926" y="0"/>
                  </a:moveTo>
                  <a:cubicBezTo>
                    <a:pt x="415" y="0"/>
                    <a:pt x="1" y="331"/>
                    <a:pt x="1" y="737"/>
                  </a:cubicBezTo>
                  <a:cubicBezTo>
                    <a:pt x="1" y="1146"/>
                    <a:pt x="415" y="1476"/>
                    <a:pt x="926" y="1476"/>
                  </a:cubicBezTo>
                  <a:cubicBezTo>
                    <a:pt x="1438" y="1476"/>
                    <a:pt x="1852" y="1146"/>
                    <a:pt x="1852" y="737"/>
                  </a:cubicBezTo>
                  <a:cubicBezTo>
                    <a:pt x="1852" y="331"/>
                    <a:pt x="1438" y="0"/>
                    <a:pt x="9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9"/>
            <p:cNvSpPr/>
            <p:nvPr/>
          </p:nvSpPr>
          <p:spPr>
            <a:xfrm>
              <a:off x="8811246" y="5743539"/>
              <a:ext cx="67954" cy="54165"/>
            </a:xfrm>
            <a:custGeom>
              <a:rect b="b" l="l" r="r" t="t"/>
              <a:pathLst>
                <a:path extrusionOk="0" h="1477" w="1853">
                  <a:moveTo>
                    <a:pt x="926" y="0"/>
                  </a:moveTo>
                  <a:cubicBezTo>
                    <a:pt x="415" y="0"/>
                    <a:pt x="0" y="331"/>
                    <a:pt x="0" y="737"/>
                  </a:cubicBezTo>
                  <a:cubicBezTo>
                    <a:pt x="0" y="1146"/>
                    <a:pt x="415" y="1476"/>
                    <a:pt x="926" y="1476"/>
                  </a:cubicBezTo>
                  <a:cubicBezTo>
                    <a:pt x="1436" y="1476"/>
                    <a:pt x="1852" y="1146"/>
                    <a:pt x="1852" y="737"/>
                  </a:cubicBezTo>
                  <a:cubicBezTo>
                    <a:pt x="1852" y="331"/>
                    <a:pt x="1436" y="0"/>
                    <a:pt x="9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9"/>
            <p:cNvSpPr/>
            <p:nvPr/>
          </p:nvSpPr>
          <p:spPr>
            <a:xfrm>
              <a:off x="8673944" y="5723919"/>
              <a:ext cx="13605" cy="27431"/>
            </a:xfrm>
            <a:custGeom>
              <a:rect b="b" l="l" r="r" t="t"/>
              <a:pathLst>
                <a:path extrusionOk="0" h="748" w="371">
                  <a:moveTo>
                    <a:pt x="186" y="1"/>
                  </a:moveTo>
                  <a:cubicBezTo>
                    <a:pt x="85" y="1"/>
                    <a:pt x="1" y="83"/>
                    <a:pt x="1" y="184"/>
                  </a:cubicBezTo>
                  <a:lnTo>
                    <a:pt x="1" y="564"/>
                  </a:lnTo>
                  <a:cubicBezTo>
                    <a:pt x="1" y="665"/>
                    <a:pt x="83" y="747"/>
                    <a:pt x="186" y="747"/>
                  </a:cubicBezTo>
                  <a:cubicBezTo>
                    <a:pt x="287" y="747"/>
                    <a:pt x="371" y="665"/>
                    <a:pt x="369" y="564"/>
                  </a:cubicBezTo>
                  <a:lnTo>
                    <a:pt x="369" y="184"/>
                  </a:lnTo>
                  <a:cubicBezTo>
                    <a:pt x="369" y="85"/>
                    <a:pt x="287"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9"/>
            <p:cNvSpPr/>
            <p:nvPr/>
          </p:nvSpPr>
          <p:spPr>
            <a:xfrm>
              <a:off x="8818653" y="5723919"/>
              <a:ext cx="13495" cy="27431"/>
            </a:xfrm>
            <a:custGeom>
              <a:rect b="b" l="l" r="r" t="t"/>
              <a:pathLst>
                <a:path extrusionOk="0" h="748" w="368">
                  <a:moveTo>
                    <a:pt x="184" y="1"/>
                  </a:moveTo>
                  <a:cubicBezTo>
                    <a:pt x="83" y="1"/>
                    <a:pt x="1" y="83"/>
                    <a:pt x="1" y="184"/>
                  </a:cubicBezTo>
                  <a:lnTo>
                    <a:pt x="1" y="564"/>
                  </a:lnTo>
                  <a:cubicBezTo>
                    <a:pt x="1" y="665"/>
                    <a:pt x="81" y="747"/>
                    <a:pt x="184" y="747"/>
                  </a:cubicBezTo>
                  <a:cubicBezTo>
                    <a:pt x="285" y="747"/>
                    <a:pt x="367" y="665"/>
                    <a:pt x="367" y="564"/>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9"/>
            <p:cNvSpPr/>
            <p:nvPr/>
          </p:nvSpPr>
          <p:spPr>
            <a:xfrm>
              <a:off x="8726532" y="5737305"/>
              <a:ext cx="53322" cy="22297"/>
            </a:xfrm>
            <a:custGeom>
              <a:rect b="b" l="l" r="r" t="t"/>
              <a:pathLst>
                <a:path extrusionOk="0" h="608" w="1454">
                  <a:moveTo>
                    <a:pt x="1247" y="0"/>
                  </a:moveTo>
                  <a:cubicBezTo>
                    <a:pt x="1195" y="0"/>
                    <a:pt x="1144" y="22"/>
                    <a:pt x="1108" y="64"/>
                  </a:cubicBezTo>
                  <a:cubicBezTo>
                    <a:pt x="1008" y="172"/>
                    <a:pt x="871" y="237"/>
                    <a:pt x="726" y="237"/>
                  </a:cubicBezTo>
                  <a:cubicBezTo>
                    <a:pt x="577" y="237"/>
                    <a:pt x="439" y="172"/>
                    <a:pt x="344" y="64"/>
                  </a:cubicBezTo>
                  <a:cubicBezTo>
                    <a:pt x="308" y="22"/>
                    <a:pt x="256" y="1"/>
                    <a:pt x="204" y="1"/>
                  </a:cubicBezTo>
                  <a:cubicBezTo>
                    <a:pt x="161" y="1"/>
                    <a:pt x="117" y="16"/>
                    <a:pt x="82" y="46"/>
                  </a:cubicBezTo>
                  <a:cubicBezTo>
                    <a:pt x="6" y="113"/>
                    <a:pt x="0" y="230"/>
                    <a:pt x="67" y="306"/>
                  </a:cubicBezTo>
                  <a:cubicBezTo>
                    <a:pt x="233" y="497"/>
                    <a:pt x="472" y="608"/>
                    <a:pt x="726" y="608"/>
                  </a:cubicBezTo>
                  <a:cubicBezTo>
                    <a:pt x="976" y="608"/>
                    <a:pt x="1217" y="497"/>
                    <a:pt x="1385" y="306"/>
                  </a:cubicBezTo>
                  <a:cubicBezTo>
                    <a:pt x="1453" y="230"/>
                    <a:pt x="1444" y="113"/>
                    <a:pt x="1367" y="46"/>
                  </a:cubicBezTo>
                  <a:cubicBezTo>
                    <a:pt x="1333" y="15"/>
                    <a:pt x="1290" y="0"/>
                    <a:pt x="12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9"/>
            <p:cNvSpPr/>
            <p:nvPr/>
          </p:nvSpPr>
          <p:spPr>
            <a:xfrm>
              <a:off x="8540016" y="5860378"/>
              <a:ext cx="426061" cy="62857"/>
            </a:xfrm>
            <a:custGeom>
              <a:rect b="b" l="l" r="r" t="t"/>
              <a:pathLst>
                <a:path extrusionOk="0" h="1714" w="11618">
                  <a:moveTo>
                    <a:pt x="413" y="1"/>
                  </a:moveTo>
                  <a:cubicBezTo>
                    <a:pt x="186" y="1"/>
                    <a:pt x="0" y="184"/>
                    <a:pt x="0" y="413"/>
                  </a:cubicBezTo>
                  <a:cubicBezTo>
                    <a:pt x="0" y="1131"/>
                    <a:pt x="583" y="1713"/>
                    <a:pt x="1300" y="1713"/>
                  </a:cubicBezTo>
                  <a:lnTo>
                    <a:pt x="10318" y="1713"/>
                  </a:lnTo>
                  <a:cubicBezTo>
                    <a:pt x="11035" y="1713"/>
                    <a:pt x="11618" y="1131"/>
                    <a:pt x="11618" y="413"/>
                  </a:cubicBezTo>
                  <a:cubicBezTo>
                    <a:pt x="11618" y="184"/>
                    <a:pt x="11432" y="1"/>
                    <a:pt x="112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9"/>
            <p:cNvSpPr/>
            <p:nvPr/>
          </p:nvSpPr>
          <p:spPr>
            <a:xfrm>
              <a:off x="8540016" y="5860304"/>
              <a:ext cx="74739" cy="62857"/>
            </a:xfrm>
            <a:custGeom>
              <a:rect b="b" l="l" r="r" t="t"/>
              <a:pathLst>
                <a:path extrusionOk="0" h="1714" w="2038">
                  <a:moveTo>
                    <a:pt x="413" y="1"/>
                  </a:moveTo>
                  <a:cubicBezTo>
                    <a:pt x="186" y="1"/>
                    <a:pt x="0" y="184"/>
                    <a:pt x="0" y="413"/>
                  </a:cubicBezTo>
                  <a:cubicBezTo>
                    <a:pt x="0" y="1131"/>
                    <a:pt x="583" y="1714"/>
                    <a:pt x="1300" y="1714"/>
                  </a:cubicBezTo>
                  <a:lnTo>
                    <a:pt x="2037" y="1714"/>
                  </a:lnTo>
                  <a:cubicBezTo>
                    <a:pt x="1321" y="1714"/>
                    <a:pt x="739" y="1131"/>
                    <a:pt x="739" y="413"/>
                  </a:cubicBezTo>
                  <a:cubicBezTo>
                    <a:pt x="739" y="186"/>
                    <a:pt x="924" y="1"/>
                    <a:pt x="11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5" name="Google Shape;3105;p49"/>
          <p:cNvGrpSpPr/>
          <p:nvPr/>
        </p:nvGrpSpPr>
        <p:grpSpPr>
          <a:xfrm>
            <a:off x="6111860" y="2498268"/>
            <a:ext cx="448065" cy="412712"/>
            <a:chOff x="7556093" y="5521231"/>
            <a:chExt cx="448065" cy="412712"/>
          </a:xfrm>
        </p:grpSpPr>
        <p:sp>
          <p:nvSpPr>
            <p:cNvPr id="3106" name="Google Shape;3106;p49"/>
            <p:cNvSpPr/>
            <p:nvPr/>
          </p:nvSpPr>
          <p:spPr>
            <a:xfrm>
              <a:off x="7658519" y="5664987"/>
              <a:ext cx="249703" cy="268956"/>
            </a:xfrm>
            <a:custGeom>
              <a:rect b="b" l="l" r="r" t="t"/>
              <a:pathLst>
                <a:path extrusionOk="0" h="7334" w="6809">
                  <a:moveTo>
                    <a:pt x="5625" y="0"/>
                  </a:moveTo>
                  <a:lnTo>
                    <a:pt x="115" y="6977"/>
                  </a:lnTo>
                  <a:cubicBezTo>
                    <a:pt x="1" y="7120"/>
                    <a:pt x="104" y="7334"/>
                    <a:pt x="287" y="7334"/>
                  </a:cubicBezTo>
                  <a:lnTo>
                    <a:pt x="1454" y="7334"/>
                  </a:lnTo>
                  <a:cubicBezTo>
                    <a:pt x="1645" y="7334"/>
                    <a:pt x="1826" y="7244"/>
                    <a:pt x="1942" y="7097"/>
                  </a:cubicBezTo>
                  <a:lnTo>
                    <a:pt x="6809" y="936"/>
                  </a:lnTo>
                  <a:lnTo>
                    <a:pt x="56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9"/>
            <p:cNvSpPr/>
            <p:nvPr/>
          </p:nvSpPr>
          <p:spPr>
            <a:xfrm>
              <a:off x="7727757" y="5794734"/>
              <a:ext cx="68724" cy="88454"/>
            </a:xfrm>
            <a:custGeom>
              <a:rect b="b" l="l" r="r" t="t"/>
              <a:pathLst>
                <a:path extrusionOk="0" h="2412" w="1874">
                  <a:moveTo>
                    <a:pt x="942" y="0"/>
                  </a:moveTo>
                  <a:lnTo>
                    <a:pt x="1" y="1193"/>
                  </a:lnTo>
                  <a:lnTo>
                    <a:pt x="959" y="2411"/>
                  </a:lnTo>
                  <a:lnTo>
                    <a:pt x="1874" y="1254"/>
                  </a:lnTo>
                  <a:lnTo>
                    <a:pt x="9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9"/>
            <p:cNvSpPr/>
            <p:nvPr/>
          </p:nvSpPr>
          <p:spPr>
            <a:xfrm>
              <a:off x="7652211" y="5664987"/>
              <a:ext cx="249703" cy="268883"/>
            </a:xfrm>
            <a:custGeom>
              <a:rect b="b" l="l" r="r" t="t"/>
              <a:pathLst>
                <a:path extrusionOk="0" h="7332" w="6809">
                  <a:moveTo>
                    <a:pt x="1185" y="0"/>
                  </a:moveTo>
                  <a:lnTo>
                    <a:pt x="1" y="932"/>
                  </a:lnTo>
                  <a:lnTo>
                    <a:pt x="4866" y="7095"/>
                  </a:lnTo>
                  <a:cubicBezTo>
                    <a:pt x="4986" y="7246"/>
                    <a:pt x="5165" y="7332"/>
                    <a:pt x="5356" y="7332"/>
                  </a:cubicBezTo>
                  <a:lnTo>
                    <a:pt x="6523" y="7332"/>
                  </a:lnTo>
                  <a:cubicBezTo>
                    <a:pt x="6524" y="7332"/>
                    <a:pt x="6526" y="7332"/>
                    <a:pt x="6528" y="7332"/>
                  </a:cubicBezTo>
                  <a:cubicBezTo>
                    <a:pt x="6708" y="7332"/>
                    <a:pt x="6808" y="7122"/>
                    <a:pt x="6695" y="6980"/>
                  </a:cubicBezTo>
                  <a:lnTo>
                    <a:pt x="11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9"/>
            <p:cNvSpPr/>
            <p:nvPr/>
          </p:nvSpPr>
          <p:spPr>
            <a:xfrm>
              <a:off x="7771104" y="5807606"/>
              <a:ext cx="18263" cy="18226"/>
            </a:xfrm>
            <a:custGeom>
              <a:rect b="b" l="l" r="r" t="t"/>
              <a:pathLst>
                <a:path extrusionOk="0" h="497" w="498">
                  <a:moveTo>
                    <a:pt x="249" y="0"/>
                  </a:moveTo>
                  <a:cubicBezTo>
                    <a:pt x="113" y="0"/>
                    <a:pt x="1" y="111"/>
                    <a:pt x="1" y="249"/>
                  </a:cubicBezTo>
                  <a:cubicBezTo>
                    <a:pt x="1" y="386"/>
                    <a:pt x="113" y="497"/>
                    <a:pt x="249" y="497"/>
                  </a:cubicBezTo>
                  <a:cubicBezTo>
                    <a:pt x="386" y="497"/>
                    <a:pt x="497" y="386"/>
                    <a:pt x="497" y="249"/>
                  </a:cubicBezTo>
                  <a:cubicBezTo>
                    <a:pt x="497" y="111"/>
                    <a:pt x="386" y="0"/>
                    <a:pt x="2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9"/>
            <p:cNvSpPr/>
            <p:nvPr/>
          </p:nvSpPr>
          <p:spPr>
            <a:xfrm>
              <a:off x="7656722" y="5551339"/>
              <a:ext cx="247099" cy="113758"/>
            </a:xfrm>
            <a:custGeom>
              <a:rect b="b" l="l" r="r" t="t"/>
              <a:pathLst>
                <a:path extrusionOk="0" h="3102" w="6738">
                  <a:moveTo>
                    <a:pt x="3370" y="1"/>
                  </a:moveTo>
                  <a:lnTo>
                    <a:pt x="821" y="822"/>
                  </a:lnTo>
                  <a:cubicBezTo>
                    <a:pt x="367" y="822"/>
                    <a:pt x="0" y="1190"/>
                    <a:pt x="0" y="1643"/>
                  </a:cubicBezTo>
                  <a:cubicBezTo>
                    <a:pt x="0" y="2097"/>
                    <a:pt x="367" y="2464"/>
                    <a:pt x="821" y="2464"/>
                  </a:cubicBezTo>
                  <a:lnTo>
                    <a:pt x="3370" y="3101"/>
                  </a:lnTo>
                  <a:lnTo>
                    <a:pt x="5919" y="2464"/>
                  </a:lnTo>
                  <a:cubicBezTo>
                    <a:pt x="6371" y="2464"/>
                    <a:pt x="6738" y="2097"/>
                    <a:pt x="6738" y="1643"/>
                  </a:cubicBezTo>
                  <a:cubicBezTo>
                    <a:pt x="6738" y="1190"/>
                    <a:pt x="6371" y="822"/>
                    <a:pt x="5919" y="822"/>
                  </a:cubicBezTo>
                  <a:lnTo>
                    <a:pt x="3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9"/>
            <p:cNvSpPr/>
            <p:nvPr/>
          </p:nvSpPr>
          <p:spPr>
            <a:xfrm>
              <a:off x="7656575" y="5581373"/>
              <a:ext cx="57246" cy="60253"/>
            </a:xfrm>
            <a:custGeom>
              <a:rect b="b" l="l" r="r" t="t"/>
              <a:pathLst>
                <a:path extrusionOk="0" h="1643" w="1561">
                  <a:moveTo>
                    <a:pt x="821" y="1"/>
                  </a:moveTo>
                  <a:cubicBezTo>
                    <a:pt x="369" y="1"/>
                    <a:pt x="0" y="367"/>
                    <a:pt x="0" y="822"/>
                  </a:cubicBezTo>
                  <a:cubicBezTo>
                    <a:pt x="0" y="1274"/>
                    <a:pt x="369" y="1643"/>
                    <a:pt x="821" y="1643"/>
                  </a:cubicBezTo>
                  <a:lnTo>
                    <a:pt x="1560" y="1643"/>
                  </a:lnTo>
                  <a:cubicBezTo>
                    <a:pt x="1106" y="1643"/>
                    <a:pt x="739" y="1274"/>
                    <a:pt x="739" y="822"/>
                  </a:cubicBezTo>
                  <a:cubicBezTo>
                    <a:pt x="739" y="367"/>
                    <a:pt x="1106" y="1"/>
                    <a:pt x="156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9"/>
            <p:cNvSpPr/>
            <p:nvPr/>
          </p:nvSpPr>
          <p:spPr>
            <a:xfrm>
              <a:off x="7652211" y="5664987"/>
              <a:ext cx="105910" cy="79139"/>
            </a:xfrm>
            <a:custGeom>
              <a:rect b="b" l="l" r="r" t="t"/>
              <a:pathLst>
                <a:path extrusionOk="0" h="2158" w="2888">
                  <a:moveTo>
                    <a:pt x="1185" y="0"/>
                  </a:moveTo>
                  <a:lnTo>
                    <a:pt x="1" y="932"/>
                  </a:lnTo>
                  <a:lnTo>
                    <a:pt x="967" y="2158"/>
                  </a:lnTo>
                  <a:lnTo>
                    <a:pt x="2888" y="2158"/>
                  </a:lnTo>
                  <a:lnTo>
                    <a:pt x="1185" y="0"/>
                  </a:ln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9"/>
            <p:cNvSpPr/>
            <p:nvPr/>
          </p:nvSpPr>
          <p:spPr>
            <a:xfrm>
              <a:off x="7802275" y="5664913"/>
              <a:ext cx="105947" cy="79139"/>
            </a:xfrm>
            <a:custGeom>
              <a:rect b="b" l="l" r="r" t="t"/>
              <a:pathLst>
                <a:path extrusionOk="0" h="2158" w="2889">
                  <a:moveTo>
                    <a:pt x="1705" y="0"/>
                  </a:moveTo>
                  <a:lnTo>
                    <a:pt x="0" y="2158"/>
                  </a:lnTo>
                  <a:lnTo>
                    <a:pt x="1923" y="2158"/>
                  </a:lnTo>
                  <a:lnTo>
                    <a:pt x="2889" y="934"/>
                  </a:lnTo>
                  <a:lnTo>
                    <a:pt x="170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9"/>
            <p:cNvSpPr/>
            <p:nvPr/>
          </p:nvSpPr>
          <p:spPr>
            <a:xfrm>
              <a:off x="7556093" y="5641590"/>
              <a:ext cx="448065" cy="75435"/>
            </a:xfrm>
            <a:custGeom>
              <a:rect b="b" l="l" r="r" t="t"/>
              <a:pathLst>
                <a:path extrusionOk="0" h="2057" w="12218">
                  <a:moveTo>
                    <a:pt x="1734" y="1"/>
                  </a:moveTo>
                  <a:cubicBezTo>
                    <a:pt x="778" y="1"/>
                    <a:pt x="1" y="776"/>
                    <a:pt x="1" y="1732"/>
                  </a:cubicBezTo>
                  <a:cubicBezTo>
                    <a:pt x="1" y="1912"/>
                    <a:pt x="148" y="2057"/>
                    <a:pt x="325" y="2057"/>
                  </a:cubicBezTo>
                  <a:lnTo>
                    <a:pt x="11188" y="2057"/>
                  </a:lnTo>
                  <a:cubicBezTo>
                    <a:pt x="11757" y="2057"/>
                    <a:pt x="12218" y="1597"/>
                    <a:pt x="12218" y="1030"/>
                  </a:cubicBezTo>
                  <a:cubicBezTo>
                    <a:pt x="12218" y="461"/>
                    <a:pt x="11761" y="1"/>
                    <a:pt x="11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9"/>
            <p:cNvSpPr/>
            <p:nvPr/>
          </p:nvSpPr>
          <p:spPr>
            <a:xfrm>
              <a:off x="7556239" y="5641590"/>
              <a:ext cx="90581" cy="75435"/>
            </a:xfrm>
            <a:custGeom>
              <a:rect b="b" l="l" r="r" t="t"/>
              <a:pathLst>
                <a:path extrusionOk="0" h="2057" w="2470">
                  <a:moveTo>
                    <a:pt x="1732" y="1"/>
                  </a:moveTo>
                  <a:cubicBezTo>
                    <a:pt x="776" y="1"/>
                    <a:pt x="1" y="776"/>
                    <a:pt x="1" y="1732"/>
                  </a:cubicBezTo>
                  <a:cubicBezTo>
                    <a:pt x="1" y="1912"/>
                    <a:pt x="146" y="2057"/>
                    <a:pt x="325" y="2057"/>
                  </a:cubicBezTo>
                  <a:lnTo>
                    <a:pt x="1062" y="2057"/>
                  </a:lnTo>
                  <a:cubicBezTo>
                    <a:pt x="883" y="2057"/>
                    <a:pt x="737" y="1912"/>
                    <a:pt x="737" y="1732"/>
                  </a:cubicBezTo>
                  <a:cubicBezTo>
                    <a:pt x="737" y="776"/>
                    <a:pt x="1513" y="1"/>
                    <a:pt x="24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9"/>
            <p:cNvSpPr/>
            <p:nvPr/>
          </p:nvSpPr>
          <p:spPr>
            <a:xfrm>
              <a:off x="7701462" y="5661540"/>
              <a:ext cx="13605" cy="27358"/>
            </a:xfrm>
            <a:custGeom>
              <a:rect b="b" l="l" r="r" t="t"/>
              <a:pathLst>
                <a:path extrusionOk="0" h="746" w="371">
                  <a:moveTo>
                    <a:pt x="185" y="1"/>
                  </a:moveTo>
                  <a:cubicBezTo>
                    <a:pt x="84" y="1"/>
                    <a:pt x="0" y="81"/>
                    <a:pt x="0" y="184"/>
                  </a:cubicBezTo>
                  <a:lnTo>
                    <a:pt x="0" y="562"/>
                  </a:lnTo>
                  <a:cubicBezTo>
                    <a:pt x="0" y="661"/>
                    <a:pt x="82" y="745"/>
                    <a:pt x="185" y="745"/>
                  </a:cubicBezTo>
                  <a:cubicBezTo>
                    <a:pt x="288" y="745"/>
                    <a:pt x="371" y="663"/>
                    <a:pt x="369" y="562"/>
                  </a:cubicBezTo>
                  <a:lnTo>
                    <a:pt x="369" y="184"/>
                  </a:lnTo>
                  <a:cubicBezTo>
                    <a:pt x="369" y="85"/>
                    <a:pt x="287" y="1"/>
                    <a:pt x="1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9"/>
            <p:cNvSpPr/>
            <p:nvPr/>
          </p:nvSpPr>
          <p:spPr>
            <a:xfrm>
              <a:off x="7845475" y="5661540"/>
              <a:ext cx="13459" cy="27358"/>
            </a:xfrm>
            <a:custGeom>
              <a:rect b="b" l="l" r="r" t="t"/>
              <a:pathLst>
                <a:path extrusionOk="0" h="746" w="367">
                  <a:moveTo>
                    <a:pt x="184" y="1"/>
                  </a:moveTo>
                  <a:cubicBezTo>
                    <a:pt x="82" y="1"/>
                    <a:pt x="0" y="81"/>
                    <a:pt x="0" y="184"/>
                  </a:cubicBezTo>
                  <a:lnTo>
                    <a:pt x="0" y="562"/>
                  </a:lnTo>
                  <a:cubicBezTo>
                    <a:pt x="0" y="661"/>
                    <a:pt x="81" y="745"/>
                    <a:pt x="184" y="745"/>
                  </a:cubicBezTo>
                  <a:cubicBezTo>
                    <a:pt x="285" y="745"/>
                    <a:pt x="367" y="663"/>
                    <a:pt x="367" y="562"/>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9"/>
            <p:cNvSpPr/>
            <p:nvPr/>
          </p:nvSpPr>
          <p:spPr>
            <a:xfrm>
              <a:off x="7753757" y="5674888"/>
              <a:ext cx="53248" cy="22187"/>
            </a:xfrm>
            <a:custGeom>
              <a:rect b="b" l="l" r="r" t="t"/>
              <a:pathLst>
                <a:path extrusionOk="0" h="605" w="1452">
                  <a:moveTo>
                    <a:pt x="1245" y="0"/>
                  </a:moveTo>
                  <a:cubicBezTo>
                    <a:pt x="1193" y="0"/>
                    <a:pt x="1140" y="23"/>
                    <a:pt x="1104" y="65"/>
                  </a:cubicBezTo>
                  <a:cubicBezTo>
                    <a:pt x="1006" y="173"/>
                    <a:pt x="871" y="236"/>
                    <a:pt x="726" y="236"/>
                  </a:cubicBezTo>
                  <a:cubicBezTo>
                    <a:pt x="579" y="236"/>
                    <a:pt x="441" y="173"/>
                    <a:pt x="346" y="65"/>
                  </a:cubicBezTo>
                  <a:cubicBezTo>
                    <a:pt x="310" y="23"/>
                    <a:pt x="259" y="2"/>
                    <a:pt x="207" y="2"/>
                  </a:cubicBezTo>
                  <a:cubicBezTo>
                    <a:pt x="164" y="2"/>
                    <a:pt x="121" y="17"/>
                    <a:pt x="86" y="47"/>
                  </a:cubicBezTo>
                  <a:cubicBezTo>
                    <a:pt x="8" y="114"/>
                    <a:pt x="0" y="231"/>
                    <a:pt x="67" y="307"/>
                  </a:cubicBezTo>
                  <a:cubicBezTo>
                    <a:pt x="231" y="496"/>
                    <a:pt x="472" y="605"/>
                    <a:pt x="724" y="605"/>
                  </a:cubicBezTo>
                  <a:cubicBezTo>
                    <a:pt x="974" y="605"/>
                    <a:pt x="1213" y="498"/>
                    <a:pt x="1381" y="307"/>
                  </a:cubicBezTo>
                  <a:cubicBezTo>
                    <a:pt x="1451" y="231"/>
                    <a:pt x="1442" y="114"/>
                    <a:pt x="1365" y="47"/>
                  </a:cubicBezTo>
                  <a:cubicBezTo>
                    <a:pt x="1331" y="15"/>
                    <a:pt x="1288" y="0"/>
                    <a:pt x="12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9"/>
            <p:cNvSpPr/>
            <p:nvPr/>
          </p:nvSpPr>
          <p:spPr>
            <a:xfrm>
              <a:off x="7656575" y="5521231"/>
              <a:ext cx="247246" cy="60253"/>
            </a:xfrm>
            <a:custGeom>
              <a:rect b="b" l="l" r="r" t="t"/>
              <a:pathLst>
                <a:path extrusionOk="0" h="1643" w="6742">
                  <a:moveTo>
                    <a:pt x="821" y="1"/>
                  </a:moveTo>
                  <a:cubicBezTo>
                    <a:pt x="369" y="1"/>
                    <a:pt x="0" y="369"/>
                    <a:pt x="0" y="822"/>
                  </a:cubicBezTo>
                  <a:cubicBezTo>
                    <a:pt x="0" y="1276"/>
                    <a:pt x="369" y="1643"/>
                    <a:pt x="821" y="1643"/>
                  </a:cubicBezTo>
                  <a:lnTo>
                    <a:pt x="5923" y="1643"/>
                  </a:lnTo>
                  <a:cubicBezTo>
                    <a:pt x="6375" y="1643"/>
                    <a:pt x="6742" y="1276"/>
                    <a:pt x="6742" y="822"/>
                  </a:cubicBezTo>
                  <a:cubicBezTo>
                    <a:pt x="6742" y="369"/>
                    <a:pt x="6375" y="1"/>
                    <a:pt x="59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9"/>
            <p:cNvSpPr/>
            <p:nvPr/>
          </p:nvSpPr>
          <p:spPr>
            <a:xfrm>
              <a:off x="7656575" y="5521231"/>
              <a:ext cx="57246" cy="60253"/>
            </a:xfrm>
            <a:custGeom>
              <a:rect b="b" l="l" r="r" t="t"/>
              <a:pathLst>
                <a:path extrusionOk="0" h="1643" w="1561">
                  <a:moveTo>
                    <a:pt x="821" y="1"/>
                  </a:moveTo>
                  <a:cubicBezTo>
                    <a:pt x="369" y="1"/>
                    <a:pt x="0" y="369"/>
                    <a:pt x="0" y="822"/>
                  </a:cubicBezTo>
                  <a:cubicBezTo>
                    <a:pt x="0" y="1276"/>
                    <a:pt x="369" y="1643"/>
                    <a:pt x="821" y="1643"/>
                  </a:cubicBezTo>
                  <a:lnTo>
                    <a:pt x="1560" y="1643"/>
                  </a:lnTo>
                  <a:cubicBezTo>
                    <a:pt x="1106" y="1643"/>
                    <a:pt x="739" y="1276"/>
                    <a:pt x="739" y="822"/>
                  </a:cubicBezTo>
                  <a:cubicBezTo>
                    <a:pt x="739" y="369"/>
                    <a:pt x="1106" y="1"/>
                    <a:pt x="15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1" name="Google Shape;3121;p49"/>
          <p:cNvGrpSpPr/>
          <p:nvPr/>
        </p:nvGrpSpPr>
        <p:grpSpPr>
          <a:xfrm>
            <a:off x="6090578" y="6125078"/>
            <a:ext cx="490622" cy="364596"/>
            <a:chOff x="6535178" y="2308078"/>
            <a:chExt cx="490622" cy="364596"/>
          </a:xfrm>
        </p:grpSpPr>
        <p:sp>
          <p:nvSpPr>
            <p:cNvPr id="3122" name="Google Shape;3122;p49"/>
            <p:cNvSpPr/>
            <p:nvPr/>
          </p:nvSpPr>
          <p:spPr>
            <a:xfrm>
              <a:off x="6599110" y="2383795"/>
              <a:ext cx="362681" cy="184116"/>
            </a:xfrm>
            <a:custGeom>
              <a:rect b="b" l="l" r="r" t="t"/>
              <a:pathLst>
                <a:path extrusionOk="0" h="5109" w="10064">
                  <a:moveTo>
                    <a:pt x="5032" y="0"/>
                  </a:moveTo>
                  <a:cubicBezTo>
                    <a:pt x="1349" y="0"/>
                    <a:pt x="1" y="2744"/>
                    <a:pt x="311" y="5108"/>
                  </a:cubicBezTo>
                  <a:lnTo>
                    <a:pt x="1572" y="5108"/>
                  </a:lnTo>
                  <a:cubicBezTo>
                    <a:pt x="1983" y="3469"/>
                    <a:pt x="3125" y="1757"/>
                    <a:pt x="5032" y="1757"/>
                  </a:cubicBezTo>
                  <a:cubicBezTo>
                    <a:pt x="6942" y="1757"/>
                    <a:pt x="8082" y="3469"/>
                    <a:pt x="8494" y="5108"/>
                  </a:cubicBezTo>
                  <a:lnTo>
                    <a:pt x="9753" y="5108"/>
                  </a:lnTo>
                  <a:cubicBezTo>
                    <a:pt x="10064" y="2744"/>
                    <a:pt x="8718" y="0"/>
                    <a:pt x="50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9"/>
            <p:cNvSpPr/>
            <p:nvPr/>
          </p:nvSpPr>
          <p:spPr>
            <a:xfrm>
              <a:off x="6869362" y="2488666"/>
              <a:ext cx="84256" cy="79246"/>
            </a:xfrm>
            <a:custGeom>
              <a:rect b="b" l="l" r="r" t="t"/>
              <a:pathLst>
                <a:path extrusionOk="0" h="2199" w="2338">
                  <a:moveTo>
                    <a:pt x="824" y="0"/>
                  </a:moveTo>
                  <a:cubicBezTo>
                    <a:pt x="547" y="0"/>
                    <a:pt x="269" y="38"/>
                    <a:pt x="0" y="114"/>
                  </a:cubicBezTo>
                  <a:cubicBezTo>
                    <a:pt x="479" y="718"/>
                    <a:pt x="808" y="1465"/>
                    <a:pt x="995" y="2198"/>
                  </a:cubicBezTo>
                  <a:lnTo>
                    <a:pt x="2254" y="2198"/>
                  </a:lnTo>
                  <a:cubicBezTo>
                    <a:pt x="2337" y="1573"/>
                    <a:pt x="2303" y="920"/>
                    <a:pt x="2140" y="301"/>
                  </a:cubicBezTo>
                  <a:cubicBezTo>
                    <a:pt x="1727" y="101"/>
                    <a:pt x="1276" y="0"/>
                    <a:pt x="8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9"/>
            <p:cNvSpPr/>
            <p:nvPr/>
          </p:nvSpPr>
          <p:spPr>
            <a:xfrm>
              <a:off x="6607255" y="2488666"/>
              <a:ext cx="84256" cy="79246"/>
            </a:xfrm>
            <a:custGeom>
              <a:rect b="b" l="l" r="r" t="t"/>
              <a:pathLst>
                <a:path extrusionOk="0" h="2199" w="2338">
                  <a:moveTo>
                    <a:pt x="1513" y="0"/>
                  </a:moveTo>
                  <a:cubicBezTo>
                    <a:pt x="1061" y="0"/>
                    <a:pt x="610" y="101"/>
                    <a:pt x="198" y="301"/>
                  </a:cubicBezTo>
                  <a:cubicBezTo>
                    <a:pt x="34" y="920"/>
                    <a:pt x="0" y="1573"/>
                    <a:pt x="83" y="2198"/>
                  </a:cubicBezTo>
                  <a:lnTo>
                    <a:pt x="1342" y="2198"/>
                  </a:lnTo>
                  <a:cubicBezTo>
                    <a:pt x="1529" y="1465"/>
                    <a:pt x="1859" y="718"/>
                    <a:pt x="2337" y="114"/>
                  </a:cubicBezTo>
                  <a:cubicBezTo>
                    <a:pt x="2068" y="38"/>
                    <a:pt x="1790" y="0"/>
                    <a:pt x="15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9"/>
            <p:cNvSpPr/>
            <p:nvPr/>
          </p:nvSpPr>
          <p:spPr>
            <a:xfrm>
              <a:off x="6565018" y="2352441"/>
              <a:ext cx="431045" cy="215468"/>
            </a:xfrm>
            <a:custGeom>
              <a:rect b="b" l="l" r="r" t="t"/>
              <a:pathLst>
                <a:path extrusionOk="0" h="5979" w="11961">
                  <a:moveTo>
                    <a:pt x="5980" y="0"/>
                  </a:moveTo>
                  <a:cubicBezTo>
                    <a:pt x="2684" y="0"/>
                    <a:pt x="0" y="2682"/>
                    <a:pt x="0" y="5978"/>
                  </a:cubicBezTo>
                  <a:lnTo>
                    <a:pt x="1259" y="5978"/>
                  </a:lnTo>
                  <a:cubicBezTo>
                    <a:pt x="949" y="5219"/>
                    <a:pt x="1217" y="4551"/>
                    <a:pt x="1725" y="3939"/>
                  </a:cubicBezTo>
                  <a:cubicBezTo>
                    <a:pt x="2488" y="2355"/>
                    <a:pt x="4109" y="1259"/>
                    <a:pt x="5980" y="1259"/>
                  </a:cubicBezTo>
                  <a:cubicBezTo>
                    <a:pt x="5982" y="1259"/>
                    <a:pt x="5984" y="1259"/>
                    <a:pt x="5986" y="1259"/>
                  </a:cubicBezTo>
                  <a:cubicBezTo>
                    <a:pt x="7853" y="1259"/>
                    <a:pt x="9473" y="2354"/>
                    <a:pt x="10234" y="3939"/>
                  </a:cubicBezTo>
                  <a:cubicBezTo>
                    <a:pt x="10742" y="4551"/>
                    <a:pt x="11008" y="5219"/>
                    <a:pt x="10699" y="5978"/>
                  </a:cubicBezTo>
                  <a:lnTo>
                    <a:pt x="11961" y="5978"/>
                  </a:lnTo>
                  <a:cubicBezTo>
                    <a:pt x="11961" y="2682"/>
                    <a:pt x="9277" y="0"/>
                    <a:pt x="5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9"/>
            <p:cNvSpPr/>
            <p:nvPr/>
          </p:nvSpPr>
          <p:spPr>
            <a:xfrm>
              <a:off x="6933798" y="2494360"/>
              <a:ext cx="62129" cy="73625"/>
            </a:xfrm>
            <a:custGeom>
              <a:rect b="b" l="l" r="r" t="t"/>
              <a:pathLst>
                <a:path extrusionOk="0" h="2043" w="1724">
                  <a:moveTo>
                    <a:pt x="1" y="1"/>
                  </a:moveTo>
                  <a:cubicBezTo>
                    <a:pt x="298" y="618"/>
                    <a:pt x="464" y="1309"/>
                    <a:pt x="464" y="2042"/>
                  </a:cubicBezTo>
                  <a:lnTo>
                    <a:pt x="1723" y="2042"/>
                  </a:lnTo>
                  <a:cubicBezTo>
                    <a:pt x="1723" y="1558"/>
                    <a:pt x="1666" y="1085"/>
                    <a:pt x="1557" y="635"/>
                  </a:cubicBezTo>
                  <a:cubicBezTo>
                    <a:pt x="1377" y="586"/>
                    <a:pt x="1185" y="560"/>
                    <a:pt x="988" y="554"/>
                  </a:cubicBezTo>
                  <a:cubicBezTo>
                    <a:pt x="690" y="305"/>
                    <a:pt x="356" y="122"/>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9"/>
            <p:cNvSpPr/>
            <p:nvPr/>
          </p:nvSpPr>
          <p:spPr>
            <a:xfrm>
              <a:off x="6655582" y="2443186"/>
              <a:ext cx="249524" cy="124726"/>
            </a:xfrm>
            <a:custGeom>
              <a:rect b="b" l="l" r="r" t="t"/>
              <a:pathLst>
                <a:path extrusionOk="0" h="3461" w="6924">
                  <a:moveTo>
                    <a:pt x="3463" y="0"/>
                  </a:moveTo>
                  <a:cubicBezTo>
                    <a:pt x="2362" y="0"/>
                    <a:pt x="1381" y="515"/>
                    <a:pt x="745" y="1319"/>
                  </a:cubicBezTo>
                  <a:cubicBezTo>
                    <a:pt x="571" y="2078"/>
                    <a:pt x="305" y="2829"/>
                    <a:pt x="1" y="3460"/>
                  </a:cubicBezTo>
                  <a:lnTo>
                    <a:pt x="1262" y="3460"/>
                  </a:lnTo>
                  <a:cubicBezTo>
                    <a:pt x="1262" y="2246"/>
                    <a:pt x="2249" y="1259"/>
                    <a:pt x="3463" y="1259"/>
                  </a:cubicBezTo>
                  <a:cubicBezTo>
                    <a:pt x="4677" y="1259"/>
                    <a:pt x="5664" y="2246"/>
                    <a:pt x="5664" y="3460"/>
                  </a:cubicBezTo>
                  <a:lnTo>
                    <a:pt x="6923" y="3460"/>
                  </a:lnTo>
                  <a:cubicBezTo>
                    <a:pt x="6621" y="2829"/>
                    <a:pt x="6358" y="2078"/>
                    <a:pt x="6179" y="1319"/>
                  </a:cubicBezTo>
                  <a:cubicBezTo>
                    <a:pt x="5545" y="515"/>
                    <a:pt x="456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9"/>
            <p:cNvSpPr/>
            <p:nvPr/>
          </p:nvSpPr>
          <p:spPr>
            <a:xfrm>
              <a:off x="6834476" y="2490684"/>
              <a:ext cx="70778" cy="77228"/>
            </a:xfrm>
            <a:custGeom>
              <a:rect b="b" l="l" r="r" t="t"/>
              <a:pathLst>
                <a:path extrusionOk="0" h="2143" w="1964">
                  <a:moveTo>
                    <a:pt x="1215" y="1"/>
                  </a:moveTo>
                  <a:cubicBezTo>
                    <a:pt x="787" y="82"/>
                    <a:pt x="371" y="260"/>
                    <a:pt x="1" y="532"/>
                  </a:cubicBezTo>
                  <a:cubicBezTo>
                    <a:pt x="432" y="932"/>
                    <a:pt x="702" y="1506"/>
                    <a:pt x="702" y="2142"/>
                  </a:cubicBezTo>
                  <a:lnTo>
                    <a:pt x="1963" y="2142"/>
                  </a:lnTo>
                  <a:cubicBezTo>
                    <a:pt x="1963" y="1334"/>
                    <a:pt x="1683" y="590"/>
                    <a:pt x="1215" y="1"/>
                  </a:cubicBezTo>
                  <a:close/>
                </a:path>
              </a:pathLst>
            </a:custGeom>
            <a:solidFill>
              <a:srgbClr val="625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9"/>
            <p:cNvSpPr/>
            <p:nvPr/>
          </p:nvSpPr>
          <p:spPr>
            <a:xfrm>
              <a:off x="6564946" y="2494360"/>
              <a:ext cx="62093" cy="73625"/>
            </a:xfrm>
            <a:custGeom>
              <a:rect b="b" l="l" r="r" t="t"/>
              <a:pathLst>
                <a:path extrusionOk="0" h="2043" w="1723">
                  <a:moveTo>
                    <a:pt x="1723" y="1"/>
                  </a:moveTo>
                  <a:lnTo>
                    <a:pt x="1723" y="1"/>
                  </a:lnTo>
                  <a:cubicBezTo>
                    <a:pt x="1368" y="122"/>
                    <a:pt x="1034" y="305"/>
                    <a:pt x="736" y="554"/>
                  </a:cubicBezTo>
                  <a:cubicBezTo>
                    <a:pt x="538" y="560"/>
                    <a:pt x="351" y="586"/>
                    <a:pt x="166" y="635"/>
                  </a:cubicBezTo>
                  <a:cubicBezTo>
                    <a:pt x="58" y="1085"/>
                    <a:pt x="0" y="1558"/>
                    <a:pt x="0" y="2042"/>
                  </a:cubicBezTo>
                  <a:lnTo>
                    <a:pt x="1259" y="2042"/>
                  </a:lnTo>
                  <a:cubicBezTo>
                    <a:pt x="1259" y="1309"/>
                    <a:pt x="1427" y="618"/>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9"/>
            <p:cNvSpPr/>
            <p:nvPr/>
          </p:nvSpPr>
          <p:spPr>
            <a:xfrm>
              <a:off x="6655762" y="2490684"/>
              <a:ext cx="70670" cy="77228"/>
            </a:xfrm>
            <a:custGeom>
              <a:rect b="b" l="l" r="r" t="t"/>
              <a:pathLst>
                <a:path extrusionOk="0" h="2143" w="1961">
                  <a:moveTo>
                    <a:pt x="747" y="1"/>
                  </a:moveTo>
                  <a:cubicBezTo>
                    <a:pt x="277" y="590"/>
                    <a:pt x="0" y="1334"/>
                    <a:pt x="0" y="2142"/>
                  </a:cubicBezTo>
                  <a:lnTo>
                    <a:pt x="1259" y="2142"/>
                  </a:lnTo>
                  <a:cubicBezTo>
                    <a:pt x="1259" y="1506"/>
                    <a:pt x="1531" y="932"/>
                    <a:pt x="1961" y="532"/>
                  </a:cubicBezTo>
                  <a:cubicBezTo>
                    <a:pt x="1591" y="260"/>
                    <a:pt x="1174" y="82"/>
                    <a:pt x="747" y="1"/>
                  </a:cubicBezTo>
                  <a:close/>
                </a:path>
              </a:pathLst>
            </a:custGeom>
            <a:solidFill>
              <a:srgbClr val="625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9"/>
            <p:cNvSpPr/>
            <p:nvPr/>
          </p:nvSpPr>
          <p:spPr>
            <a:xfrm>
              <a:off x="6604876" y="2523263"/>
              <a:ext cx="183647" cy="144402"/>
            </a:xfrm>
            <a:custGeom>
              <a:rect b="b" l="l" r="r" t="t"/>
              <a:pathLst>
                <a:path extrusionOk="0" h="4007" w="5096">
                  <a:moveTo>
                    <a:pt x="1578" y="1"/>
                  </a:moveTo>
                  <a:cubicBezTo>
                    <a:pt x="1395" y="1"/>
                    <a:pt x="1221" y="24"/>
                    <a:pt x="1053" y="69"/>
                  </a:cubicBezTo>
                  <a:cubicBezTo>
                    <a:pt x="353" y="475"/>
                    <a:pt x="0" y="1432"/>
                    <a:pt x="704" y="2372"/>
                  </a:cubicBezTo>
                  <a:cubicBezTo>
                    <a:pt x="606" y="3489"/>
                    <a:pt x="1311" y="4007"/>
                    <a:pt x="2171" y="4007"/>
                  </a:cubicBezTo>
                  <a:cubicBezTo>
                    <a:pt x="2224" y="4007"/>
                    <a:pt x="2279" y="4005"/>
                    <a:pt x="2333" y="4001"/>
                  </a:cubicBezTo>
                  <a:cubicBezTo>
                    <a:pt x="2403" y="3973"/>
                    <a:pt x="2469" y="3946"/>
                    <a:pt x="2535" y="3909"/>
                  </a:cubicBezTo>
                  <a:cubicBezTo>
                    <a:pt x="2602" y="3875"/>
                    <a:pt x="2677" y="3858"/>
                    <a:pt x="2752" y="3858"/>
                  </a:cubicBezTo>
                  <a:cubicBezTo>
                    <a:pt x="2807" y="3858"/>
                    <a:pt x="2863" y="3867"/>
                    <a:pt x="2916" y="3886"/>
                  </a:cubicBezTo>
                  <a:cubicBezTo>
                    <a:pt x="3095" y="3951"/>
                    <a:pt x="3278" y="3981"/>
                    <a:pt x="3458" y="3981"/>
                  </a:cubicBezTo>
                  <a:cubicBezTo>
                    <a:pt x="4311" y="3981"/>
                    <a:pt x="5096" y="3300"/>
                    <a:pt x="5096" y="2344"/>
                  </a:cubicBezTo>
                  <a:cubicBezTo>
                    <a:pt x="5094" y="1431"/>
                    <a:pt x="4349" y="711"/>
                    <a:pt x="3465" y="711"/>
                  </a:cubicBezTo>
                  <a:cubicBezTo>
                    <a:pt x="3435" y="711"/>
                    <a:pt x="3405" y="711"/>
                    <a:pt x="3375" y="713"/>
                  </a:cubicBezTo>
                  <a:cubicBezTo>
                    <a:pt x="3367" y="713"/>
                    <a:pt x="3359" y="714"/>
                    <a:pt x="3350" y="714"/>
                  </a:cubicBezTo>
                  <a:cubicBezTo>
                    <a:pt x="3227" y="714"/>
                    <a:pt x="3110" y="669"/>
                    <a:pt x="3020" y="581"/>
                  </a:cubicBezTo>
                  <a:cubicBezTo>
                    <a:pt x="2648" y="220"/>
                    <a:pt x="2140" y="1"/>
                    <a:pt x="1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9"/>
            <p:cNvSpPr/>
            <p:nvPr/>
          </p:nvSpPr>
          <p:spPr>
            <a:xfrm>
              <a:off x="6842153" y="2523263"/>
              <a:ext cx="183647" cy="144402"/>
            </a:xfrm>
            <a:custGeom>
              <a:rect b="b" l="l" r="r" t="t"/>
              <a:pathLst>
                <a:path extrusionOk="0" h="4007" w="5096">
                  <a:moveTo>
                    <a:pt x="1580" y="1"/>
                  </a:moveTo>
                  <a:cubicBezTo>
                    <a:pt x="1395" y="1"/>
                    <a:pt x="1221" y="24"/>
                    <a:pt x="1053" y="69"/>
                  </a:cubicBezTo>
                  <a:cubicBezTo>
                    <a:pt x="353" y="475"/>
                    <a:pt x="0" y="1432"/>
                    <a:pt x="704" y="2372"/>
                  </a:cubicBezTo>
                  <a:cubicBezTo>
                    <a:pt x="608" y="3489"/>
                    <a:pt x="1311" y="4007"/>
                    <a:pt x="2173" y="4007"/>
                  </a:cubicBezTo>
                  <a:cubicBezTo>
                    <a:pt x="2226" y="4007"/>
                    <a:pt x="2281" y="4005"/>
                    <a:pt x="2335" y="4001"/>
                  </a:cubicBezTo>
                  <a:cubicBezTo>
                    <a:pt x="2403" y="3973"/>
                    <a:pt x="2469" y="3946"/>
                    <a:pt x="2537" y="3909"/>
                  </a:cubicBezTo>
                  <a:cubicBezTo>
                    <a:pt x="2605" y="3875"/>
                    <a:pt x="2679" y="3858"/>
                    <a:pt x="2754" y="3858"/>
                  </a:cubicBezTo>
                  <a:cubicBezTo>
                    <a:pt x="2809" y="3858"/>
                    <a:pt x="2864" y="3867"/>
                    <a:pt x="2916" y="3886"/>
                  </a:cubicBezTo>
                  <a:cubicBezTo>
                    <a:pt x="3095" y="3951"/>
                    <a:pt x="3278" y="3981"/>
                    <a:pt x="3458" y="3981"/>
                  </a:cubicBezTo>
                  <a:cubicBezTo>
                    <a:pt x="4311" y="3981"/>
                    <a:pt x="5096" y="3300"/>
                    <a:pt x="5096" y="2344"/>
                  </a:cubicBezTo>
                  <a:cubicBezTo>
                    <a:pt x="5094" y="1431"/>
                    <a:pt x="4353" y="711"/>
                    <a:pt x="3468" y="711"/>
                  </a:cubicBezTo>
                  <a:cubicBezTo>
                    <a:pt x="3438" y="711"/>
                    <a:pt x="3408" y="711"/>
                    <a:pt x="3377" y="713"/>
                  </a:cubicBezTo>
                  <a:cubicBezTo>
                    <a:pt x="3369" y="713"/>
                    <a:pt x="3361" y="714"/>
                    <a:pt x="3352" y="714"/>
                  </a:cubicBezTo>
                  <a:cubicBezTo>
                    <a:pt x="3228" y="714"/>
                    <a:pt x="3110" y="669"/>
                    <a:pt x="3020" y="581"/>
                  </a:cubicBezTo>
                  <a:cubicBezTo>
                    <a:pt x="2648" y="220"/>
                    <a:pt x="2140" y="1"/>
                    <a:pt x="1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9"/>
            <p:cNvSpPr/>
            <p:nvPr/>
          </p:nvSpPr>
          <p:spPr>
            <a:xfrm>
              <a:off x="6772490" y="2525714"/>
              <a:ext cx="153700" cy="146961"/>
            </a:xfrm>
            <a:custGeom>
              <a:rect b="b" l="l" r="r" t="t"/>
              <a:pathLst>
                <a:path extrusionOk="0" h="4078" w="4265">
                  <a:moveTo>
                    <a:pt x="2986" y="1"/>
                  </a:moveTo>
                  <a:cubicBezTo>
                    <a:pt x="2637" y="92"/>
                    <a:pt x="2325" y="273"/>
                    <a:pt x="2074" y="517"/>
                  </a:cubicBezTo>
                  <a:cubicBezTo>
                    <a:pt x="1982" y="605"/>
                    <a:pt x="1862" y="647"/>
                    <a:pt x="1736" y="647"/>
                  </a:cubicBezTo>
                  <a:cubicBezTo>
                    <a:pt x="1730" y="647"/>
                    <a:pt x="1724" y="647"/>
                    <a:pt x="1718" y="647"/>
                  </a:cubicBezTo>
                  <a:cubicBezTo>
                    <a:pt x="1689" y="646"/>
                    <a:pt x="1661" y="645"/>
                    <a:pt x="1632" y="645"/>
                  </a:cubicBezTo>
                  <a:cubicBezTo>
                    <a:pt x="744" y="645"/>
                    <a:pt x="0" y="1368"/>
                    <a:pt x="0" y="2278"/>
                  </a:cubicBezTo>
                  <a:cubicBezTo>
                    <a:pt x="0" y="3236"/>
                    <a:pt x="788" y="3914"/>
                    <a:pt x="1640" y="3914"/>
                  </a:cubicBezTo>
                  <a:cubicBezTo>
                    <a:pt x="1819" y="3914"/>
                    <a:pt x="2002" y="3884"/>
                    <a:pt x="2180" y="3820"/>
                  </a:cubicBezTo>
                  <a:cubicBezTo>
                    <a:pt x="2233" y="3801"/>
                    <a:pt x="2287" y="3792"/>
                    <a:pt x="2342" y="3792"/>
                  </a:cubicBezTo>
                  <a:cubicBezTo>
                    <a:pt x="2417" y="3792"/>
                    <a:pt x="2492" y="3810"/>
                    <a:pt x="2561" y="3846"/>
                  </a:cubicBezTo>
                  <a:cubicBezTo>
                    <a:pt x="2858" y="4000"/>
                    <a:pt x="3184" y="4077"/>
                    <a:pt x="3510" y="4077"/>
                  </a:cubicBezTo>
                  <a:cubicBezTo>
                    <a:pt x="3766" y="4077"/>
                    <a:pt x="4022" y="4030"/>
                    <a:pt x="4264" y="3935"/>
                  </a:cubicBezTo>
                  <a:cubicBezTo>
                    <a:pt x="3345" y="3869"/>
                    <a:pt x="2918" y="2965"/>
                    <a:pt x="3152" y="2349"/>
                  </a:cubicBezTo>
                  <a:cubicBezTo>
                    <a:pt x="3201" y="2212"/>
                    <a:pt x="3162" y="2061"/>
                    <a:pt x="3050" y="1968"/>
                  </a:cubicBezTo>
                  <a:cubicBezTo>
                    <a:pt x="2420" y="1445"/>
                    <a:pt x="2603" y="386"/>
                    <a:pt x="29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9"/>
            <p:cNvSpPr/>
            <p:nvPr/>
          </p:nvSpPr>
          <p:spPr>
            <a:xfrm>
              <a:off x="6535178" y="2525714"/>
              <a:ext cx="153700" cy="146961"/>
            </a:xfrm>
            <a:custGeom>
              <a:rect b="b" l="l" r="r" t="t"/>
              <a:pathLst>
                <a:path extrusionOk="0" h="4078" w="4265">
                  <a:moveTo>
                    <a:pt x="2987" y="1"/>
                  </a:moveTo>
                  <a:lnTo>
                    <a:pt x="2987" y="1"/>
                  </a:lnTo>
                  <a:cubicBezTo>
                    <a:pt x="2638" y="92"/>
                    <a:pt x="2325" y="273"/>
                    <a:pt x="2074" y="517"/>
                  </a:cubicBezTo>
                  <a:cubicBezTo>
                    <a:pt x="1983" y="605"/>
                    <a:pt x="1863" y="647"/>
                    <a:pt x="1737" y="647"/>
                  </a:cubicBezTo>
                  <a:cubicBezTo>
                    <a:pt x="1731" y="647"/>
                    <a:pt x="1725" y="647"/>
                    <a:pt x="1719" y="647"/>
                  </a:cubicBezTo>
                  <a:cubicBezTo>
                    <a:pt x="1690" y="646"/>
                    <a:pt x="1661" y="645"/>
                    <a:pt x="1633" y="645"/>
                  </a:cubicBezTo>
                  <a:cubicBezTo>
                    <a:pt x="745" y="645"/>
                    <a:pt x="1" y="1368"/>
                    <a:pt x="1" y="2278"/>
                  </a:cubicBezTo>
                  <a:cubicBezTo>
                    <a:pt x="1" y="3236"/>
                    <a:pt x="789" y="3914"/>
                    <a:pt x="1640" y="3914"/>
                  </a:cubicBezTo>
                  <a:cubicBezTo>
                    <a:pt x="1820" y="3914"/>
                    <a:pt x="2002" y="3884"/>
                    <a:pt x="2181" y="3820"/>
                  </a:cubicBezTo>
                  <a:cubicBezTo>
                    <a:pt x="2233" y="3801"/>
                    <a:pt x="2288" y="3792"/>
                    <a:pt x="2342" y="3792"/>
                  </a:cubicBezTo>
                  <a:cubicBezTo>
                    <a:pt x="2418" y="3792"/>
                    <a:pt x="2492" y="3810"/>
                    <a:pt x="2561" y="3846"/>
                  </a:cubicBezTo>
                  <a:cubicBezTo>
                    <a:pt x="2859" y="4000"/>
                    <a:pt x="3184" y="4077"/>
                    <a:pt x="3510" y="4077"/>
                  </a:cubicBezTo>
                  <a:cubicBezTo>
                    <a:pt x="3766" y="4077"/>
                    <a:pt x="4022" y="4030"/>
                    <a:pt x="4265" y="3935"/>
                  </a:cubicBezTo>
                  <a:cubicBezTo>
                    <a:pt x="3346" y="3869"/>
                    <a:pt x="2917" y="2965"/>
                    <a:pt x="3151" y="2349"/>
                  </a:cubicBezTo>
                  <a:cubicBezTo>
                    <a:pt x="3202" y="2212"/>
                    <a:pt x="3161" y="2061"/>
                    <a:pt x="3051" y="1968"/>
                  </a:cubicBezTo>
                  <a:cubicBezTo>
                    <a:pt x="2421" y="1445"/>
                    <a:pt x="2604" y="386"/>
                    <a:pt x="29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9"/>
            <p:cNvSpPr/>
            <p:nvPr/>
          </p:nvSpPr>
          <p:spPr>
            <a:xfrm>
              <a:off x="6603399" y="2308078"/>
              <a:ext cx="96076" cy="84003"/>
            </a:xfrm>
            <a:custGeom>
              <a:rect b="b" l="l" r="r" t="t"/>
              <a:pathLst>
                <a:path extrusionOk="0" h="2331" w="2666">
                  <a:moveTo>
                    <a:pt x="1737" y="1"/>
                  </a:moveTo>
                  <a:cubicBezTo>
                    <a:pt x="1691" y="1"/>
                    <a:pt x="1643" y="11"/>
                    <a:pt x="1596" y="34"/>
                  </a:cubicBezTo>
                  <a:cubicBezTo>
                    <a:pt x="1383" y="140"/>
                    <a:pt x="1155" y="274"/>
                    <a:pt x="1000" y="387"/>
                  </a:cubicBezTo>
                  <a:cubicBezTo>
                    <a:pt x="971" y="410"/>
                    <a:pt x="936" y="422"/>
                    <a:pt x="901" y="422"/>
                  </a:cubicBezTo>
                  <a:cubicBezTo>
                    <a:pt x="866" y="422"/>
                    <a:pt x="830" y="410"/>
                    <a:pt x="800" y="387"/>
                  </a:cubicBezTo>
                  <a:cubicBezTo>
                    <a:pt x="698" y="310"/>
                    <a:pt x="562" y="225"/>
                    <a:pt x="418" y="147"/>
                  </a:cubicBezTo>
                  <a:lnTo>
                    <a:pt x="418" y="147"/>
                  </a:lnTo>
                  <a:cubicBezTo>
                    <a:pt x="1" y="715"/>
                    <a:pt x="449" y="2278"/>
                    <a:pt x="1506" y="2331"/>
                  </a:cubicBezTo>
                  <a:cubicBezTo>
                    <a:pt x="1534" y="2305"/>
                    <a:pt x="1574" y="2288"/>
                    <a:pt x="1619" y="2288"/>
                  </a:cubicBezTo>
                  <a:cubicBezTo>
                    <a:pt x="1632" y="2289"/>
                    <a:pt x="1645" y="2289"/>
                    <a:pt x="1659" y="2289"/>
                  </a:cubicBezTo>
                  <a:cubicBezTo>
                    <a:pt x="1846" y="2289"/>
                    <a:pt x="2090" y="2262"/>
                    <a:pt x="2308" y="2224"/>
                  </a:cubicBezTo>
                  <a:cubicBezTo>
                    <a:pt x="2563" y="2186"/>
                    <a:pt x="2665" y="1874"/>
                    <a:pt x="2485" y="1691"/>
                  </a:cubicBezTo>
                  <a:cubicBezTo>
                    <a:pt x="2317" y="1521"/>
                    <a:pt x="2119" y="1346"/>
                    <a:pt x="1964" y="1233"/>
                  </a:cubicBezTo>
                  <a:cubicBezTo>
                    <a:pt x="1902" y="1191"/>
                    <a:pt x="1879" y="1114"/>
                    <a:pt x="1902" y="1042"/>
                  </a:cubicBezTo>
                  <a:cubicBezTo>
                    <a:pt x="1964" y="859"/>
                    <a:pt x="2019" y="600"/>
                    <a:pt x="2053" y="368"/>
                  </a:cubicBezTo>
                  <a:cubicBezTo>
                    <a:pt x="2082" y="163"/>
                    <a:pt x="1921" y="1"/>
                    <a:pt x="1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9"/>
            <p:cNvSpPr/>
            <p:nvPr/>
          </p:nvSpPr>
          <p:spPr>
            <a:xfrm>
              <a:off x="6572297" y="2308222"/>
              <a:ext cx="85265" cy="115861"/>
            </a:xfrm>
            <a:custGeom>
              <a:rect b="b" l="l" r="r" t="t"/>
              <a:pathLst>
                <a:path extrusionOk="0" h="3215" w="2366">
                  <a:moveTo>
                    <a:pt x="926" y="0"/>
                  </a:moveTo>
                  <a:cubicBezTo>
                    <a:pt x="743" y="0"/>
                    <a:pt x="582" y="163"/>
                    <a:pt x="611" y="366"/>
                  </a:cubicBezTo>
                  <a:cubicBezTo>
                    <a:pt x="647" y="600"/>
                    <a:pt x="702" y="857"/>
                    <a:pt x="764" y="1040"/>
                  </a:cubicBezTo>
                  <a:cubicBezTo>
                    <a:pt x="787" y="1110"/>
                    <a:pt x="759" y="1187"/>
                    <a:pt x="702" y="1232"/>
                  </a:cubicBezTo>
                  <a:cubicBezTo>
                    <a:pt x="545" y="1344"/>
                    <a:pt x="347" y="1519"/>
                    <a:pt x="181" y="1689"/>
                  </a:cubicBezTo>
                  <a:cubicBezTo>
                    <a:pt x="0" y="1874"/>
                    <a:pt x="100" y="2184"/>
                    <a:pt x="355" y="2227"/>
                  </a:cubicBezTo>
                  <a:cubicBezTo>
                    <a:pt x="580" y="2266"/>
                    <a:pt x="833" y="2291"/>
                    <a:pt x="1022" y="2291"/>
                  </a:cubicBezTo>
                  <a:cubicBezTo>
                    <a:pt x="1029" y="2291"/>
                    <a:pt x="1037" y="2291"/>
                    <a:pt x="1044" y="2291"/>
                  </a:cubicBezTo>
                  <a:cubicBezTo>
                    <a:pt x="1119" y="2291"/>
                    <a:pt x="1185" y="2337"/>
                    <a:pt x="1206" y="2408"/>
                  </a:cubicBezTo>
                  <a:cubicBezTo>
                    <a:pt x="1266" y="2591"/>
                    <a:pt x="1372" y="2833"/>
                    <a:pt x="1480" y="3043"/>
                  </a:cubicBezTo>
                  <a:cubicBezTo>
                    <a:pt x="1540" y="3157"/>
                    <a:pt x="1652" y="3214"/>
                    <a:pt x="1763" y="3214"/>
                  </a:cubicBezTo>
                  <a:cubicBezTo>
                    <a:pt x="1874" y="3214"/>
                    <a:pt x="1985" y="3157"/>
                    <a:pt x="2044" y="3043"/>
                  </a:cubicBezTo>
                  <a:cubicBezTo>
                    <a:pt x="2152" y="2833"/>
                    <a:pt x="2259" y="2591"/>
                    <a:pt x="2318" y="2408"/>
                  </a:cubicBezTo>
                  <a:cubicBezTo>
                    <a:pt x="2329" y="2378"/>
                    <a:pt x="2344" y="2352"/>
                    <a:pt x="2365" y="2333"/>
                  </a:cubicBezTo>
                  <a:cubicBezTo>
                    <a:pt x="1661" y="2050"/>
                    <a:pt x="1195" y="768"/>
                    <a:pt x="1281" y="145"/>
                  </a:cubicBezTo>
                  <a:cubicBezTo>
                    <a:pt x="1212" y="104"/>
                    <a:pt x="1138" y="68"/>
                    <a:pt x="1068" y="34"/>
                  </a:cubicBezTo>
                  <a:cubicBezTo>
                    <a:pt x="1021" y="11"/>
                    <a:pt x="973" y="0"/>
                    <a:pt x="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9"/>
            <p:cNvSpPr/>
            <p:nvPr/>
          </p:nvSpPr>
          <p:spPr>
            <a:xfrm>
              <a:off x="6890336" y="2308078"/>
              <a:ext cx="98238" cy="84796"/>
            </a:xfrm>
            <a:custGeom>
              <a:rect b="b" l="l" r="r" t="t"/>
              <a:pathLst>
                <a:path extrusionOk="0" h="2353" w="2726">
                  <a:moveTo>
                    <a:pt x="1797" y="1"/>
                  </a:moveTo>
                  <a:cubicBezTo>
                    <a:pt x="1751" y="1"/>
                    <a:pt x="1702" y="11"/>
                    <a:pt x="1655" y="34"/>
                  </a:cubicBezTo>
                  <a:cubicBezTo>
                    <a:pt x="1443" y="140"/>
                    <a:pt x="1215" y="274"/>
                    <a:pt x="1062" y="387"/>
                  </a:cubicBezTo>
                  <a:cubicBezTo>
                    <a:pt x="1032" y="410"/>
                    <a:pt x="997" y="422"/>
                    <a:pt x="961" y="422"/>
                  </a:cubicBezTo>
                  <a:cubicBezTo>
                    <a:pt x="926" y="422"/>
                    <a:pt x="891" y="410"/>
                    <a:pt x="862" y="387"/>
                  </a:cubicBezTo>
                  <a:cubicBezTo>
                    <a:pt x="743" y="300"/>
                    <a:pt x="579" y="200"/>
                    <a:pt x="416" y="111"/>
                  </a:cubicBezTo>
                  <a:lnTo>
                    <a:pt x="416" y="111"/>
                  </a:lnTo>
                  <a:cubicBezTo>
                    <a:pt x="1" y="636"/>
                    <a:pt x="448" y="2267"/>
                    <a:pt x="1549" y="2352"/>
                  </a:cubicBezTo>
                  <a:cubicBezTo>
                    <a:pt x="1579" y="2315"/>
                    <a:pt x="1622" y="2292"/>
                    <a:pt x="1669" y="2292"/>
                  </a:cubicBezTo>
                  <a:cubicBezTo>
                    <a:pt x="1673" y="2292"/>
                    <a:pt x="1677" y="2292"/>
                    <a:pt x="1681" y="2293"/>
                  </a:cubicBezTo>
                  <a:cubicBezTo>
                    <a:pt x="1688" y="2293"/>
                    <a:pt x="1695" y="2293"/>
                    <a:pt x="1702" y="2293"/>
                  </a:cubicBezTo>
                  <a:cubicBezTo>
                    <a:pt x="1891" y="2293"/>
                    <a:pt x="2142" y="2266"/>
                    <a:pt x="2368" y="2229"/>
                  </a:cubicBezTo>
                  <a:cubicBezTo>
                    <a:pt x="2625" y="2186"/>
                    <a:pt x="2725" y="1874"/>
                    <a:pt x="2544" y="1691"/>
                  </a:cubicBezTo>
                  <a:cubicBezTo>
                    <a:pt x="2376" y="1521"/>
                    <a:pt x="2181" y="1346"/>
                    <a:pt x="2023" y="1233"/>
                  </a:cubicBezTo>
                  <a:cubicBezTo>
                    <a:pt x="1962" y="1191"/>
                    <a:pt x="1938" y="1114"/>
                    <a:pt x="1962" y="1042"/>
                  </a:cubicBezTo>
                  <a:cubicBezTo>
                    <a:pt x="2023" y="859"/>
                    <a:pt x="2079" y="600"/>
                    <a:pt x="2113" y="368"/>
                  </a:cubicBezTo>
                  <a:cubicBezTo>
                    <a:pt x="2143" y="163"/>
                    <a:pt x="1982" y="1"/>
                    <a:pt x="17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9"/>
            <p:cNvSpPr/>
            <p:nvPr/>
          </p:nvSpPr>
          <p:spPr>
            <a:xfrm>
              <a:off x="6861397" y="2308222"/>
              <a:ext cx="84616" cy="115861"/>
            </a:xfrm>
            <a:custGeom>
              <a:rect b="b" l="l" r="r" t="t"/>
              <a:pathLst>
                <a:path extrusionOk="0" h="3215" w="2348">
                  <a:moveTo>
                    <a:pt x="927" y="0"/>
                  </a:moveTo>
                  <a:cubicBezTo>
                    <a:pt x="743" y="0"/>
                    <a:pt x="582" y="163"/>
                    <a:pt x="613" y="366"/>
                  </a:cubicBezTo>
                  <a:cubicBezTo>
                    <a:pt x="647" y="600"/>
                    <a:pt x="702" y="857"/>
                    <a:pt x="764" y="1040"/>
                  </a:cubicBezTo>
                  <a:cubicBezTo>
                    <a:pt x="787" y="1110"/>
                    <a:pt x="761" y="1187"/>
                    <a:pt x="702" y="1232"/>
                  </a:cubicBezTo>
                  <a:cubicBezTo>
                    <a:pt x="547" y="1344"/>
                    <a:pt x="349" y="1519"/>
                    <a:pt x="181" y="1689"/>
                  </a:cubicBezTo>
                  <a:cubicBezTo>
                    <a:pt x="0" y="1874"/>
                    <a:pt x="102" y="2184"/>
                    <a:pt x="357" y="2227"/>
                  </a:cubicBezTo>
                  <a:cubicBezTo>
                    <a:pt x="582" y="2266"/>
                    <a:pt x="835" y="2291"/>
                    <a:pt x="1022" y="2291"/>
                  </a:cubicBezTo>
                  <a:cubicBezTo>
                    <a:pt x="1029" y="2291"/>
                    <a:pt x="1037" y="2291"/>
                    <a:pt x="1044" y="2291"/>
                  </a:cubicBezTo>
                  <a:cubicBezTo>
                    <a:pt x="1121" y="2291"/>
                    <a:pt x="1187" y="2337"/>
                    <a:pt x="1208" y="2408"/>
                  </a:cubicBezTo>
                  <a:cubicBezTo>
                    <a:pt x="1265" y="2591"/>
                    <a:pt x="1372" y="2833"/>
                    <a:pt x="1482" y="3043"/>
                  </a:cubicBezTo>
                  <a:cubicBezTo>
                    <a:pt x="1542" y="3157"/>
                    <a:pt x="1654" y="3214"/>
                    <a:pt x="1765" y="3214"/>
                  </a:cubicBezTo>
                  <a:cubicBezTo>
                    <a:pt x="1876" y="3214"/>
                    <a:pt x="1987" y="3157"/>
                    <a:pt x="2046" y="3043"/>
                  </a:cubicBezTo>
                  <a:cubicBezTo>
                    <a:pt x="2154" y="2833"/>
                    <a:pt x="2261" y="2591"/>
                    <a:pt x="2318" y="2408"/>
                  </a:cubicBezTo>
                  <a:cubicBezTo>
                    <a:pt x="2324" y="2386"/>
                    <a:pt x="2335" y="2367"/>
                    <a:pt x="2348" y="2352"/>
                  </a:cubicBezTo>
                  <a:cubicBezTo>
                    <a:pt x="1601" y="2110"/>
                    <a:pt x="1106" y="730"/>
                    <a:pt x="1216" y="111"/>
                  </a:cubicBezTo>
                  <a:cubicBezTo>
                    <a:pt x="1165" y="83"/>
                    <a:pt x="1117" y="58"/>
                    <a:pt x="1070" y="34"/>
                  </a:cubicBezTo>
                  <a:cubicBezTo>
                    <a:pt x="1022" y="11"/>
                    <a:pt x="974" y="0"/>
                    <a:pt x="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9" name="Google Shape;3139;p49"/>
          <p:cNvSpPr txBox="1"/>
          <p:nvPr>
            <p:ph idx="4294967295" type="subTitle"/>
          </p:nvPr>
        </p:nvSpPr>
        <p:spPr>
          <a:xfrm>
            <a:off x="1935700" y="2314625"/>
            <a:ext cx="2798700" cy="7800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Mercury is the closest planet to the Sun</a:t>
            </a:r>
            <a:endParaRPr/>
          </a:p>
        </p:txBody>
      </p:sp>
      <p:sp>
        <p:nvSpPr>
          <p:cNvPr id="3140" name="Google Shape;3140;p49"/>
          <p:cNvSpPr/>
          <p:nvPr/>
        </p:nvSpPr>
        <p:spPr>
          <a:xfrm>
            <a:off x="1066158" y="23336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9"/>
          <p:cNvSpPr txBox="1"/>
          <p:nvPr>
            <p:ph idx="4294967295" type="subTitle"/>
          </p:nvPr>
        </p:nvSpPr>
        <p:spPr>
          <a:xfrm>
            <a:off x="1935700" y="3208575"/>
            <a:ext cx="2798700" cy="7800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Venus is the second planet from the Sun</a:t>
            </a:r>
            <a:endParaRPr/>
          </a:p>
        </p:txBody>
      </p:sp>
      <p:sp>
        <p:nvSpPr>
          <p:cNvPr id="3142" name="Google Shape;3142;p49"/>
          <p:cNvSpPr/>
          <p:nvPr/>
        </p:nvSpPr>
        <p:spPr>
          <a:xfrm>
            <a:off x="1066158" y="322762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9"/>
          <p:cNvSpPr txBox="1"/>
          <p:nvPr>
            <p:ph idx="4294967295" type="subTitle"/>
          </p:nvPr>
        </p:nvSpPr>
        <p:spPr>
          <a:xfrm>
            <a:off x="1935700" y="5024400"/>
            <a:ext cx="2798700" cy="7800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Despite being red, Mars is actually a cold place</a:t>
            </a:r>
            <a:endParaRPr/>
          </a:p>
        </p:txBody>
      </p:sp>
      <p:sp>
        <p:nvSpPr>
          <p:cNvPr id="3144" name="Google Shape;3144;p49"/>
          <p:cNvSpPr/>
          <p:nvPr/>
        </p:nvSpPr>
        <p:spPr>
          <a:xfrm>
            <a:off x="1066158" y="50434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9"/>
          <p:cNvSpPr txBox="1"/>
          <p:nvPr>
            <p:ph idx="4294967295" type="subTitle"/>
          </p:nvPr>
        </p:nvSpPr>
        <p:spPr>
          <a:xfrm>
            <a:off x="1935700" y="5918350"/>
            <a:ext cx="2798700" cy="7800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Jupiter is the biggest planet in the Solar System</a:t>
            </a:r>
            <a:endParaRPr/>
          </a:p>
        </p:txBody>
      </p:sp>
      <p:sp>
        <p:nvSpPr>
          <p:cNvPr id="3146" name="Google Shape;3146;p49"/>
          <p:cNvSpPr/>
          <p:nvPr/>
        </p:nvSpPr>
        <p:spPr>
          <a:xfrm>
            <a:off x="1066158" y="59374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9"/>
          <p:cNvSpPr txBox="1"/>
          <p:nvPr>
            <p:ph idx="4294967295" type="subTitle"/>
          </p:nvPr>
        </p:nvSpPr>
        <p:spPr>
          <a:xfrm>
            <a:off x="1935700" y="4106963"/>
            <a:ext cx="2798700" cy="7800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Earth is the third planet from the Sun</a:t>
            </a:r>
            <a:endParaRPr/>
          </a:p>
        </p:txBody>
      </p:sp>
      <p:sp>
        <p:nvSpPr>
          <p:cNvPr id="3148" name="Google Shape;3148;p49"/>
          <p:cNvSpPr/>
          <p:nvPr/>
        </p:nvSpPr>
        <p:spPr>
          <a:xfrm>
            <a:off x="1066158" y="4126013"/>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9" name="Google Shape;3149;p49"/>
          <p:cNvGrpSpPr/>
          <p:nvPr/>
        </p:nvGrpSpPr>
        <p:grpSpPr>
          <a:xfrm>
            <a:off x="1212899" y="3410134"/>
            <a:ext cx="448395" cy="381321"/>
            <a:chOff x="5602365" y="3076165"/>
            <a:chExt cx="448395" cy="381321"/>
          </a:xfrm>
        </p:grpSpPr>
        <p:sp>
          <p:nvSpPr>
            <p:cNvPr id="3150" name="Google Shape;3150;p49"/>
            <p:cNvSpPr/>
            <p:nvPr/>
          </p:nvSpPr>
          <p:spPr>
            <a:xfrm>
              <a:off x="5770032" y="3076165"/>
              <a:ext cx="113685" cy="145920"/>
            </a:xfrm>
            <a:custGeom>
              <a:rect b="b" l="l" r="r" t="t"/>
              <a:pathLst>
                <a:path extrusionOk="0" h="3979" w="3100">
                  <a:moveTo>
                    <a:pt x="1536" y="0"/>
                  </a:moveTo>
                  <a:cubicBezTo>
                    <a:pt x="1138" y="0"/>
                    <a:pt x="762" y="152"/>
                    <a:pt x="474" y="431"/>
                  </a:cubicBezTo>
                  <a:cubicBezTo>
                    <a:pt x="169" y="723"/>
                    <a:pt x="1" y="1119"/>
                    <a:pt x="1" y="1541"/>
                  </a:cubicBezTo>
                  <a:cubicBezTo>
                    <a:pt x="1" y="1800"/>
                    <a:pt x="211" y="2010"/>
                    <a:pt x="472" y="2010"/>
                  </a:cubicBezTo>
                  <a:cubicBezTo>
                    <a:pt x="732" y="2010"/>
                    <a:pt x="942" y="1800"/>
                    <a:pt x="942" y="1541"/>
                  </a:cubicBezTo>
                  <a:cubicBezTo>
                    <a:pt x="942" y="1376"/>
                    <a:pt x="1007" y="1224"/>
                    <a:pt x="1125" y="1109"/>
                  </a:cubicBezTo>
                  <a:cubicBezTo>
                    <a:pt x="1239" y="1001"/>
                    <a:pt x="1383" y="940"/>
                    <a:pt x="1537" y="940"/>
                  </a:cubicBezTo>
                  <a:cubicBezTo>
                    <a:pt x="1546" y="940"/>
                    <a:pt x="1555" y="941"/>
                    <a:pt x="1564" y="941"/>
                  </a:cubicBezTo>
                  <a:cubicBezTo>
                    <a:pt x="1875" y="953"/>
                    <a:pt x="2127" y="1206"/>
                    <a:pt x="2139" y="1516"/>
                  </a:cubicBezTo>
                  <a:cubicBezTo>
                    <a:pt x="2148" y="1724"/>
                    <a:pt x="2051" y="1917"/>
                    <a:pt x="1881" y="2035"/>
                  </a:cubicBezTo>
                  <a:cubicBezTo>
                    <a:pt x="1375" y="2382"/>
                    <a:pt x="1074" y="2972"/>
                    <a:pt x="1074" y="3604"/>
                  </a:cubicBezTo>
                  <a:lnTo>
                    <a:pt x="1074" y="3979"/>
                  </a:lnTo>
                  <a:lnTo>
                    <a:pt x="2011" y="3979"/>
                  </a:lnTo>
                  <a:lnTo>
                    <a:pt x="2011" y="3602"/>
                  </a:lnTo>
                  <a:cubicBezTo>
                    <a:pt x="2011" y="3280"/>
                    <a:pt x="2162" y="2982"/>
                    <a:pt x="2414" y="2808"/>
                  </a:cubicBezTo>
                  <a:cubicBezTo>
                    <a:pt x="2851" y="2507"/>
                    <a:pt x="3099" y="2010"/>
                    <a:pt x="3080" y="1481"/>
                  </a:cubicBezTo>
                  <a:cubicBezTo>
                    <a:pt x="3050" y="681"/>
                    <a:pt x="2400" y="32"/>
                    <a:pt x="1601" y="2"/>
                  </a:cubicBezTo>
                  <a:cubicBezTo>
                    <a:pt x="1579" y="1"/>
                    <a:pt x="1558" y="0"/>
                    <a:pt x="1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9"/>
            <p:cNvSpPr/>
            <p:nvPr/>
          </p:nvSpPr>
          <p:spPr>
            <a:xfrm>
              <a:off x="5637864" y="3383921"/>
              <a:ext cx="377617" cy="38910"/>
            </a:xfrm>
            <a:custGeom>
              <a:rect b="b" l="l" r="r" t="t"/>
              <a:pathLst>
                <a:path extrusionOk="0" h="1061" w="10297">
                  <a:moveTo>
                    <a:pt x="0" y="1"/>
                  </a:moveTo>
                  <a:lnTo>
                    <a:pt x="0" y="1060"/>
                  </a:lnTo>
                  <a:lnTo>
                    <a:pt x="10296" y="1060"/>
                  </a:lnTo>
                  <a:lnTo>
                    <a:pt x="102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9"/>
            <p:cNvSpPr/>
            <p:nvPr/>
          </p:nvSpPr>
          <p:spPr>
            <a:xfrm>
              <a:off x="5955375" y="3383994"/>
              <a:ext cx="60106" cy="38910"/>
            </a:xfrm>
            <a:custGeom>
              <a:rect b="b" l="l" r="r" t="t"/>
              <a:pathLst>
                <a:path extrusionOk="0" h="1061" w="1639">
                  <a:moveTo>
                    <a:pt x="0" y="0"/>
                  </a:moveTo>
                  <a:cubicBezTo>
                    <a:pt x="115" y="212"/>
                    <a:pt x="203" y="440"/>
                    <a:pt x="260" y="676"/>
                  </a:cubicBezTo>
                  <a:cubicBezTo>
                    <a:pt x="290" y="806"/>
                    <a:pt x="311" y="936"/>
                    <a:pt x="325" y="1060"/>
                  </a:cubicBezTo>
                  <a:lnTo>
                    <a:pt x="1638" y="1060"/>
                  </a:lnTo>
                  <a:lnTo>
                    <a:pt x="16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9"/>
            <p:cNvSpPr/>
            <p:nvPr/>
          </p:nvSpPr>
          <p:spPr>
            <a:xfrm>
              <a:off x="5637864" y="3383994"/>
              <a:ext cx="60106" cy="38910"/>
            </a:xfrm>
            <a:custGeom>
              <a:rect b="b" l="l" r="r" t="t"/>
              <a:pathLst>
                <a:path extrusionOk="0" h="1061" w="1639">
                  <a:moveTo>
                    <a:pt x="0" y="0"/>
                  </a:moveTo>
                  <a:lnTo>
                    <a:pt x="0" y="1060"/>
                  </a:lnTo>
                  <a:lnTo>
                    <a:pt x="1314" y="1060"/>
                  </a:lnTo>
                  <a:cubicBezTo>
                    <a:pt x="1327" y="936"/>
                    <a:pt x="1346" y="806"/>
                    <a:pt x="1379" y="676"/>
                  </a:cubicBezTo>
                  <a:cubicBezTo>
                    <a:pt x="1436" y="440"/>
                    <a:pt x="1524" y="212"/>
                    <a:pt x="1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9"/>
            <p:cNvSpPr/>
            <p:nvPr/>
          </p:nvSpPr>
          <p:spPr>
            <a:xfrm>
              <a:off x="5809381" y="3177858"/>
              <a:ext cx="49545" cy="44374"/>
            </a:xfrm>
            <a:custGeom>
              <a:rect b="b" l="l" r="r" t="t"/>
              <a:pathLst>
                <a:path extrusionOk="0" h="1210" w="1351">
                  <a:moveTo>
                    <a:pt x="184" y="1"/>
                  </a:moveTo>
                  <a:cubicBezTo>
                    <a:pt x="64" y="257"/>
                    <a:pt x="1" y="537"/>
                    <a:pt x="1" y="831"/>
                  </a:cubicBezTo>
                  <a:lnTo>
                    <a:pt x="1" y="1209"/>
                  </a:lnTo>
                  <a:lnTo>
                    <a:pt x="942" y="1209"/>
                  </a:lnTo>
                  <a:lnTo>
                    <a:pt x="942" y="831"/>
                  </a:lnTo>
                  <a:cubicBezTo>
                    <a:pt x="942" y="507"/>
                    <a:pt x="1093" y="211"/>
                    <a:pt x="1347" y="37"/>
                  </a:cubicBezTo>
                  <a:cubicBezTo>
                    <a:pt x="1348" y="35"/>
                    <a:pt x="1350" y="35"/>
                    <a:pt x="1350" y="31"/>
                  </a:cubicBezTo>
                  <a:cubicBezTo>
                    <a:pt x="1238" y="10"/>
                    <a:pt x="1121" y="1"/>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9"/>
            <p:cNvSpPr/>
            <p:nvPr/>
          </p:nvSpPr>
          <p:spPr>
            <a:xfrm>
              <a:off x="5602365" y="3204812"/>
              <a:ext cx="448395" cy="252674"/>
            </a:xfrm>
            <a:custGeom>
              <a:rect b="b" l="l" r="r" t="t"/>
              <a:pathLst>
                <a:path extrusionOk="0" h="6890" w="12227">
                  <a:moveTo>
                    <a:pt x="5583" y="1"/>
                  </a:moveTo>
                  <a:cubicBezTo>
                    <a:pt x="5130" y="1"/>
                    <a:pt x="4712" y="255"/>
                    <a:pt x="4504" y="660"/>
                  </a:cubicBezTo>
                  <a:cubicBezTo>
                    <a:pt x="4351" y="957"/>
                    <a:pt x="4082" y="1177"/>
                    <a:pt x="3759" y="1271"/>
                  </a:cubicBezTo>
                  <a:cubicBezTo>
                    <a:pt x="3122" y="1454"/>
                    <a:pt x="2524" y="1757"/>
                    <a:pt x="1995" y="2166"/>
                  </a:cubicBezTo>
                  <a:cubicBezTo>
                    <a:pt x="1073" y="2882"/>
                    <a:pt x="414" y="3896"/>
                    <a:pt x="140" y="5024"/>
                  </a:cubicBezTo>
                  <a:cubicBezTo>
                    <a:pt x="52" y="5387"/>
                    <a:pt x="6" y="5748"/>
                    <a:pt x="4" y="6097"/>
                  </a:cubicBezTo>
                  <a:cubicBezTo>
                    <a:pt x="0" y="6517"/>
                    <a:pt x="338" y="6882"/>
                    <a:pt x="760" y="6889"/>
                  </a:cubicBezTo>
                  <a:cubicBezTo>
                    <a:pt x="762" y="6889"/>
                    <a:pt x="765" y="6889"/>
                    <a:pt x="767" y="6889"/>
                  </a:cubicBezTo>
                  <a:cubicBezTo>
                    <a:pt x="1192" y="6889"/>
                    <a:pt x="1535" y="6547"/>
                    <a:pt x="1535" y="6122"/>
                  </a:cubicBezTo>
                  <a:cubicBezTo>
                    <a:pt x="1535" y="5887"/>
                    <a:pt x="1566" y="5637"/>
                    <a:pt x="1629" y="5385"/>
                  </a:cubicBezTo>
                  <a:cubicBezTo>
                    <a:pt x="1822" y="4592"/>
                    <a:pt x="2285" y="3878"/>
                    <a:pt x="2936" y="3373"/>
                  </a:cubicBezTo>
                  <a:cubicBezTo>
                    <a:pt x="3586" y="2868"/>
                    <a:pt x="4399" y="2594"/>
                    <a:pt x="5222" y="2594"/>
                  </a:cubicBezTo>
                  <a:lnTo>
                    <a:pt x="7011" y="2594"/>
                  </a:lnTo>
                  <a:cubicBezTo>
                    <a:pt x="7834" y="2594"/>
                    <a:pt x="8647" y="2868"/>
                    <a:pt x="9296" y="3373"/>
                  </a:cubicBezTo>
                  <a:cubicBezTo>
                    <a:pt x="9947" y="3877"/>
                    <a:pt x="10411" y="4592"/>
                    <a:pt x="10604" y="5385"/>
                  </a:cubicBezTo>
                  <a:cubicBezTo>
                    <a:pt x="10663" y="5635"/>
                    <a:pt x="10695" y="5879"/>
                    <a:pt x="10697" y="6110"/>
                  </a:cubicBezTo>
                  <a:cubicBezTo>
                    <a:pt x="10699" y="6536"/>
                    <a:pt x="11039" y="6885"/>
                    <a:pt x="11463" y="6885"/>
                  </a:cubicBezTo>
                  <a:cubicBezTo>
                    <a:pt x="11885" y="6885"/>
                    <a:pt x="12227" y="6542"/>
                    <a:pt x="12227" y="6120"/>
                  </a:cubicBezTo>
                  <a:cubicBezTo>
                    <a:pt x="12225" y="5767"/>
                    <a:pt x="12179" y="5396"/>
                    <a:pt x="12089" y="5024"/>
                  </a:cubicBezTo>
                  <a:cubicBezTo>
                    <a:pt x="11814" y="3896"/>
                    <a:pt x="11155" y="2882"/>
                    <a:pt x="10231" y="2166"/>
                  </a:cubicBezTo>
                  <a:cubicBezTo>
                    <a:pt x="9706" y="1757"/>
                    <a:pt x="9105" y="1454"/>
                    <a:pt x="8467" y="1271"/>
                  </a:cubicBezTo>
                  <a:cubicBezTo>
                    <a:pt x="8147" y="1177"/>
                    <a:pt x="7876" y="957"/>
                    <a:pt x="7723" y="660"/>
                  </a:cubicBezTo>
                  <a:cubicBezTo>
                    <a:pt x="7517" y="257"/>
                    <a:pt x="7100" y="1"/>
                    <a:pt x="66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9"/>
            <p:cNvSpPr/>
            <p:nvPr/>
          </p:nvSpPr>
          <p:spPr>
            <a:xfrm>
              <a:off x="5769885" y="3253330"/>
              <a:ext cx="13495" cy="23140"/>
            </a:xfrm>
            <a:custGeom>
              <a:rect b="b" l="l" r="r" t="t"/>
              <a:pathLst>
                <a:path extrusionOk="0" h="631" w="368">
                  <a:moveTo>
                    <a:pt x="184" y="1"/>
                  </a:moveTo>
                  <a:cubicBezTo>
                    <a:pt x="85" y="1"/>
                    <a:pt x="1" y="81"/>
                    <a:pt x="1" y="184"/>
                  </a:cubicBezTo>
                  <a:lnTo>
                    <a:pt x="1" y="446"/>
                  </a:lnTo>
                  <a:cubicBezTo>
                    <a:pt x="1" y="547"/>
                    <a:pt x="81" y="631"/>
                    <a:pt x="184" y="631"/>
                  </a:cubicBezTo>
                  <a:cubicBezTo>
                    <a:pt x="287" y="631"/>
                    <a:pt x="367" y="547"/>
                    <a:pt x="367" y="446"/>
                  </a:cubicBezTo>
                  <a:lnTo>
                    <a:pt x="367" y="184"/>
                  </a:lnTo>
                  <a:cubicBezTo>
                    <a:pt x="367" y="83"/>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9"/>
            <p:cNvSpPr/>
            <p:nvPr/>
          </p:nvSpPr>
          <p:spPr>
            <a:xfrm>
              <a:off x="5869964" y="3253330"/>
              <a:ext cx="13459" cy="23140"/>
            </a:xfrm>
            <a:custGeom>
              <a:rect b="b" l="l" r="r" t="t"/>
              <a:pathLst>
                <a:path extrusionOk="0" h="631" w="367">
                  <a:moveTo>
                    <a:pt x="183" y="1"/>
                  </a:moveTo>
                  <a:cubicBezTo>
                    <a:pt x="82" y="1"/>
                    <a:pt x="0" y="81"/>
                    <a:pt x="0" y="184"/>
                  </a:cubicBezTo>
                  <a:lnTo>
                    <a:pt x="0" y="446"/>
                  </a:lnTo>
                  <a:cubicBezTo>
                    <a:pt x="0" y="547"/>
                    <a:pt x="80" y="631"/>
                    <a:pt x="183" y="631"/>
                  </a:cubicBezTo>
                  <a:cubicBezTo>
                    <a:pt x="286" y="631"/>
                    <a:pt x="367" y="547"/>
                    <a:pt x="367" y="446"/>
                  </a:cubicBezTo>
                  <a:lnTo>
                    <a:pt x="367" y="184"/>
                  </a:lnTo>
                  <a:cubicBezTo>
                    <a:pt x="367" y="83"/>
                    <a:pt x="286"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9"/>
            <p:cNvSpPr/>
            <p:nvPr/>
          </p:nvSpPr>
          <p:spPr>
            <a:xfrm>
              <a:off x="5805898" y="3262571"/>
              <a:ext cx="41403" cy="19583"/>
            </a:xfrm>
            <a:custGeom>
              <a:rect b="b" l="l" r="r" t="t"/>
              <a:pathLst>
                <a:path extrusionOk="0" h="534" w="1129">
                  <a:moveTo>
                    <a:pt x="922" y="1"/>
                  </a:moveTo>
                  <a:cubicBezTo>
                    <a:pt x="871" y="1"/>
                    <a:pt x="819" y="22"/>
                    <a:pt x="783" y="64"/>
                  </a:cubicBezTo>
                  <a:cubicBezTo>
                    <a:pt x="728" y="127"/>
                    <a:pt x="645" y="163"/>
                    <a:pt x="563" y="163"/>
                  </a:cubicBezTo>
                  <a:cubicBezTo>
                    <a:pt x="479" y="163"/>
                    <a:pt x="397" y="127"/>
                    <a:pt x="344" y="64"/>
                  </a:cubicBezTo>
                  <a:cubicBezTo>
                    <a:pt x="308" y="22"/>
                    <a:pt x="256" y="1"/>
                    <a:pt x="204" y="1"/>
                  </a:cubicBezTo>
                  <a:cubicBezTo>
                    <a:pt x="161" y="1"/>
                    <a:pt x="117" y="16"/>
                    <a:pt x="82" y="47"/>
                  </a:cubicBezTo>
                  <a:cubicBezTo>
                    <a:pt x="6" y="114"/>
                    <a:pt x="0" y="230"/>
                    <a:pt x="67" y="306"/>
                  </a:cubicBezTo>
                  <a:cubicBezTo>
                    <a:pt x="193" y="450"/>
                    <a:pt x="374" y="534"/>
                    <a:pt x="565" y="534"/>
                  </a:cubicBezTo>
                  <a:cubicBezTo>
                    <a:pt x="756" y="534"/>
                    <a:pt x="939" y="450"/>
                    <a:pt x="1058" y="306"/>
                  </a:cubicBezTo>
                  <a:cubicBezTo>
                    <a:pt x="1128" y="230"/>
                    <a:pt x="1119" y="114"/>
                    <a:pt x="1043" y="47"/>
                  </a:cubicBezTo>
                  <a:cubicBezTo>
                    <a:pt x="1008" y="16"/>
                    <a:pt x="965" y="1"/>
                    <a:pt x="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9" name="Google Shape;3159;p49"/>
          <p:cNvGrpSpPr/>
          <p:nvPr/>
        </p:nvGrpSpPr>
        <p:grpSpPr>
          <a:xfrm>
            <a:off x="1267234" y="2480559"/>
            <a:ext cx="339734" cy="448138"/>
            <a:chOff x="6633523" y="4683227"/>
            <a:chExt cx="339734" cy="448138"/>
          </a:xfrm>
        </p:grpSpPr>
        <p:sp>
          <p:nvSpPr>
            <p:cNvPr id="3160" name="Google Shape;3160;p49"/>
            <p:cNvSpPr/>
            <p:nvPr/>
          </p:nvSpPr>
          <p:spPr>
            <a:xfrm>
              <a:off x="6660403" y="5079437"/>
              <a:ext cx="72978" cy="51928"/>
            </a:xfrm>
            <a:custGeom>
              <a:rect b="b" l="l" r="r" t="t"/>
              <a:pathLst>
                <a:path extrusionOk="0" h="1416" w="1990">
                  <a:moveTo>
                    <a:pt x="1" y="1"/>
                  </a:moveTo>
                  <a:lnTo>
                    <a:pt x="1" y="824"/>
                  </a:lnTo>
                  <a:cubicBezTo>
                    <a:pt x="1" y="1152"/>
                    <a:pt x="264" y="1416"/>
                    <a:pt x="592" y="1416"/>
                  </a:cubicBezTo>
                  <a:lnTo>
                    <a:pt x="1398" y="1416"/>
                  </a:lnTo>
                  <a:cubicBezTo>
                    <a:pt x="1725" y="1416"/>
                    <a:pt x="1990" y="1152"/>
                    <a:pt x="1990" y="824"/>
                  </a:cubicBezTo>
                  <a:lnTo>
                    <a:pt x="19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9"/>
            <p:cNvSpPr/>
            <p:nvPr/>
          </p:nvSpPr>
          <p:spPr>
            <a:xfrm>
              <a:off x="6660403" y="5079437"/>
              <a:ext cx="48774" cy="51928"/>
            </a:xfrm>
            <a:custGeom>
              <a:rect b="b" l="l" r="r" t="t"/>
              <a:pathLst>
                <a:path extrusionOk="0" h="1416" w="1330">
                  <a:moveTo>
                    <a:pt x="1" y="1"/>
                  </a:moveTo>
                  <a:lnTo>
                    <a:pt x="1" y="824"/>
                  </a:lnTo>
                  <a:cubicBezTo>
                    <a:pt x="1" y="1152"/>
                    <a:pt x="264" y="1416"/>
                    <a:pt x="592" y="1416"/>
                  </a:cubicBezTo>
                  <a:lnTo>
                    <a:pt x="1329" y="1416"/>
                  </a:lnTo>
                  <a:cubicBezTo>
                    <a:pt x="1003" y="1416"/>
                    <a:pt x="738" y="1152"/>
                    <a:pt x="738" y="824"/>
                  </a:cubicBezTo>
                  <a:lnTo>
                    <a:pt x="7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9"/>
            <p:cNvSpPr/>
            <p:nvPr/>
          </p:nvSpPr>
          <p:spPr>
            <a:xfrm>
              <a:off x="6873471" y="5079437"/>
              <a:ext cx="73052" cy="51928"/>
            </a:xfrm>
            <a:custGeom>
              <a:rect b="b" l="l" r="r" t="t"/>
              <a:pathLst>
                <a:path extrusionOk="0" h="1416" w="1992">
                  <a:moveTo>
                    <a:pt x="0" y="1"/>
                  </a:moveTo>
                  <a:lnTo>
                    <a:pt x="0" y="824"/>
                  </a:lnTo>
                  <a:cubicBezTo>
                    <a:pt x="0" y="1152"/>
                    <a:pt x="266" y="1416"/>
                    <a:pt x="592" y="1416"/>
                  </a:cubicBezTo>
                  <a:lnTo>
                    <a:pt x="1400" y="1416"/>
                  </a:lnTo>
                  <a:cubicBezTo>
                    <a:pt x="1726" y="1416"/>
                    <a:pt x="1992" y="1152"/>
                    <a:pt x="1992" y="824"/>
                  </a:cubicBezTo>
                  <a:lnTo>
                    <a:pt x="19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9"/>
            <p:cNvSpPr/>
            <p:nvPr/>
          </p:nvSpPr>
          <p:spPr>
            <a:xfrm>
              <a:off x="6873471" y="5079437"/>
              <a:ext cx="48811" cy="51928"/>
            </a:xfrm>
            <a:custGeom>
              <a:rect b="b" l="l" r="r" t="t"/>
              <a:pathLst>
                <a:path extrusionOk="0" h="1416" w="1331">
                  <a:moveTo>
                    <a:pt x="0" y="1"/>
                  </a:moveTo>
                  <a:lnTo>
                    <a:pt x="0" y="824"/>
                  </a:lnTo>
                  <a:cubicBezTo>
                    <a:pt x="0" y="1152"/>
                    <a:pt x="266" y="1416"/>
                    <a:pt x="592" y="1416"/>
                  </a:cubicBezTo>
                  <a:lnTo>
                    <a:pt x="1331" y="1416"/>
                  </a:lnTo>
                  <a:cubicBezTo>
                    <a:pt x="1003" y="1416"/>
                    <a:pt x="739" y="1152"/>
                    <a:pt x="739" y="824"/>
                  </a:cubicBezTo>
                  <a:lnTo>
                    <a:pt x="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9"/>
            <p:cNvSpPr/>
            <p:nvPr/>
          </p:nvSpPr>
          <p:spPr>
            <a:xfrm>
              <a:off x="6633596" y="4683227"/>
              <a:ext cx="339661" cy="413152"/>
            </a:xfrm>
            <a:custGeom>
              <a:rect b="b" l="l" r="r" t="t"/>
              <a:pathLst>
                <a:path extrusionOk="0" h="11266" w="9262">
                  <a:moveTo>
                    <a:pt x="4632" y="1"/>
                  </a:moveTo>
                  <a:cubicBezTo>
                    <a:pt x="2074" y="1"/>
                    <a:pt x="0" y="2076"/>
                    <a:pt x="0" y="4635"/>
                  </a:cubicBezTo>
                  <a:lnTo>
                    <a:pt x="0" y="10215"/>
                  </a:lnTo>
                  <a:cubicBezTo>
                    <a:pt x="0" y="10795"/>
                    <a:pt x="470" y="11265"/>
                    <a:pt x="1050" y="11265"/>
                  </a:cubicBezTo>
                  <a:lnTo>
                    <a:pt x="8212" y="11265"/>
                  </a:lnTo>
                  <a:cubicBezTo>
                    <a:pt x="8792" y="11265"/>
                    <a:pt x="9262" y="10795"/>
                    <a:pt x="9262" y="10215"/>
                  </a:cubicBezTo>
                  <a:lnTo>
                    <a:pt x="9262" y="4635"/>
                  </a:lnTo>
                  <a:cubicBezTo>
                    <a:pt x="9262" y="2076"/>
                    <a:pt x="7188" y="1"/>
                    <a:pt x="46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9"/>
            <p:cNvSpPr/>
            <p:nvPr/>
          </p:nvSpPr>
          <p:spPr>
            <a:xfrm>
              <a:off x="6633523" y="4683227"/>
              <a:ext cx="183473" cy="413152"/>
            </a:xfrm>
            <a:custGeom>
              <a:rect b="b" l="l" r="r" t="t"/>
              <a:pathLst>
                <a:path extrusionOk="0" h="11266" w="5003">
                  <a:moveTo>
                    <a:pt x="4632" y="1"/>
                  </a:moveTo>
                  <a:cubicBezTo>
                    <a:pt x="2074" y="1"/>
                    <a:pt x="1" y="2076"/>
                    <a:pt x="1" y="4635"/>
                  </a:cubicBezTo>
                  <a:lnTo>
                    <a:pt x="1" y="10215"/>
                  </a:lnTo>
                  <a:cubicBezTo>
                    <a:pt x="1" y="10795"/>
                    <a:pt x="470" y="11265"/>
                    <a:pt x="1051" y="11265"/>
                  </a:cubicBezTo>
                  <a:lnTo>
                    <a:pt x="1787" y="11265"/>
                  </a:lnTo>
                  <a:cubicBezTo>
                    <a:pt x="1211" y="11265"/>
                    <a:pt x="739" y="10795"/>
                    <a:pt x="739" y="10215"/>
                  </a:cubicBezTo>
                  <a:lnTo>
                    <a:pt x="739" y="4635"/>
                  </a:lnTo>
                  <a:cubicBezTo>
                    <a:pt x="739" y="2200"/>
                    <a:pt x="2618" y="205"/>
                    <a:pt x="5003" y="16"/>
                  </a:cubicBezTo>
                  <a:cubicBezTo>
                    <a:pt x="4880" y="7"/>
                    <a:pt x="4756" y="1"/>
                    <a:pt x="46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9"/>
            <p:cNvSpPr/>
            <p:nvPr/>
          </p:nvSpPr>
          <p:spPr>
            <a:xfrm>
              <a:off x="6682884" y="4732552"/>
              <a:ext cx="155271" cy="216001"/>
            </a:xfrm>
            <a:custGeom>
              <a:rect b="b" l="l" r="r" t="t"/>
              <a:pathLst>
                <a:path extrusionOk="0" h="5890" w="4234">
                  <a:moveTo>
                    <a:pt x="3288" y="0"/>
                  </a:moveTo>
                  <a:cubicBezTo>
                    <a:pt x="1474" y="0"/>
                    <a:pt x="0" y="1476"/>
                    <a:pt x="0" y="3288"/>
                  </a:cubicBezTo>
                  <a:lnTo>
                    <a:pt x="0" y="5890"/>
                  </a:lnTo>
                  <a:lnTo>
                    <a:pt x="3288" y="5890"/>
                  </a:lnTo>
                  <a:lnTo>
                    <a:pt x="4233" y="3261"/>
                  </a:lnTo>
                  <a:lnTo>
                    <a:pt x="32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9"/>
            <p:cNvSpPr/>
            <p:nvPr/>
          </p:nvSpPr>
          <p:spPr>
            <a:xfrm>
              <a:off x="6803390" y="4732552"/>
              <a:ext cx="120653" cy="216001"/>
            </a:xfrm>
            <a:custGeom>
              <a:rect b="b" l="l" r="r" t="t"/>
              <a:pathLst>
                <a:path extrusionOk="0" h="5890" w="3290">
                  <a:moveTo>
                    <a:pt x="0" y="0"/>
                  </a:moveTo>
                  <a:lnTo>
                    <a:pt x="0" y="5890"/>
                  </a:lnTo>
                  <a:lnTo>
                    <a:pt x="3290" y="5890"/>
                  </a:lnTo>
                  <a:lnTo>
                    <a:pt x="3290" y="3290"/>
                  </a:lnTo>
                  <a:cubicBezTo>
                    <a:pt x="3290" y="1476"/>
                    <a:pt x="181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9"/>
            <p:cNvSpPr/>
            <p:nvPr/>
          </p:nvSpPr>
          <p:spPr>
            <a:xfrm>
              <a:off x="6756742" y="4836848"/>
              <a:ext cx="25377" cy="25451"/>
            </a:xfrm>
            <a:custGeom>
              <a:rect b="b" l="l" r="r" t="t"/>
              <a:pathLst>
                <a:path extrusionOk="0" h="694" w="692">
                  <a:moveTo>
                    <a:pt x="346" y="1"/>
                  </a:moveTo>
                  <a:cubicBezTo>
                    <a:pt x="155" y="1"/>
                    <a:pt x="1" y="155"/>
                    <a:pt x="1" y="346"/>
                  </a:cubicBezTo>
                  <a:cubicBezTo>
                    <a:pt x="1" y="537"/>
                    <a:pt x="155" y="694"/>
                    <a:pt x="346" y="694"/>
                  </a:cubicBezTo>
                  <a:cubicBezTo>
                    <a:pt x="537" y="694"/>
                    <a:pt x="692" y="537"/>
                    <a:pt x="692" y="346"/>
                  </a:cubicBezTo>
                  <a:cubicBezTo>
                    <a:pt x="692" y="155"/>
                    <a:pt x="537" y="1"/>
                    <a:pt x="3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9"/>
            <p:cNvSpPr/>
            <p:nvPr/>
          </p:nvSpPr>
          <p:spPr>
            <a:xfrm>
              <a:off x="6824733" y="4836848"/>
              <a:ext cx="25377" cy="25451"/>
            </a:xfrm>
            <a:custGeom>
              <a:rect b="b" l="l" r="r" t="t"/>
              <a:pathLst>
                <a:path extrusionOk="0" h="694" w="692">
                  <a:moveTo>
                    <a:pt x="346" y="1"/>
                  </a:moveTo>
                  <a:cubicBezTo>
                    <a:pt x="155" y="1"/>
                    <a:pt x="0" y="155"/>
                    <a:pt x="0" y="346"/>
                  </a:cubicBezTo>
                  <a:cubicBezTo>
                    <a:pt x="0" y="537"/>
                    <a:pt x="155" y="694"/>
                    <a:pt x="346" y="694"/>
                  </a:cubicBezTo>
                  <a:cubicBezTo>
                    <a:pt x="537" y="694"/>
                    <a:pt x="692" y="537"/>
                    <a:pt x="692" y="346"/>
                  </a:cubicBezTo>
                  <a:cubicBezTo>
                    <a:pt x="692" y="155"/>
                    <a:pt x="537" y="1"/>
                    <a:pt x="3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9"/>
            <p:cNvSpPr/>
            <p:nvPr/>
          </p:nvSpPr>
          <p:spPr>
            <a:xfrm>
              <a:off x="6682884" y="4980018"/>
              <a:ext cx="241158" cy="67111"/>
            </a:xfrm>
            <a:custGeom>
              <a:rect b="b" l="l" r="r" t="t"/>
              <a:pathLst>
                <a:path extrusionOk="0" h="1830" w="6576">
                  <a:moveTo>
                    <a:pt x="453" y="1"/>
                  </a:moveTo>
                  <a:cubicBezTo>
                    <a:pt x="203" y="1"/>
                    <a:pt x="0" y="203"/>
                    <a:pt x="0" y="453"/>
                  </a:cubicBezTo>
                  <a:lnTo>
                    <a:pt x="0" y="1376"/>
                  </a:lnTo>
                  <a:cubicBezTo>
                    <a:pt x="0" y="1626"/>
                    <a:pt x="203" y="1830"/>
                    <a:pt x="453" y="1830"/>
                  </a:cubicBezTo>
                  <a:lnTo>
                    <a:pt x="6121" y="1830"/>
                  </a:lnTo>
                  <a:cubicBezTo>
                    <a:pt x="6371" y="1830"/>
                    <a:pt x="6576" y="1626"/>
                    <a:pt x="6576" y="1376"/>
                  </a:cubicBezTo>
                  <a:lnTo>
                    <a:pt x="6576" y="453"/>
                  </a:lnTo>
                  <a:cubicBezTo>
                    <a:pt x="6576" y="203"/>
                    <a:pt x="6371" y="1"/>
                    <a:pt x="61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9"/>
            <p:cNvSpPr/>
            <p:nvPr/>
          </p:nvSpPr>
          <p:spPr>
            <a:xfrm>
              <a:off x="6735399" y="4997621"/>
              <a:ext cx="13605" cy="25304"/>
            </a:xfrm>
            <a:custGeom>
              <a:rect b="b" l="l" r="r" t="t"/>
              <a:pathLst>
                <a:path extrusionOk="0" h="690" w="371">
                  <a:moveTo>
                    <a:pt x="184" y="0"/>
                  </a:moveTo>
                  <a:cubicBezTo>
                    <a:pt x="84" y="0"/>
                    <a:pt x="0" y="82"/>
                    <a:pt x="0" y="185"/>
                  </a:cubicBezTo>
                  <a:lnTo>
                    <a:pt x="0" y="506"/>
                  </a:lnTo>
                  <a:cubicBezTo>
                    <a:pt x="0" y="607"/>
                    <a:pt x="81" y="689"/>
                    <a:pt x="184" y="689"/>
                  </a:cubicBezTo>
                  <a:cubicBezTo>
                    <a:pt x="287" y="689"/>
                    <a:pt x="371" y="609"/>
                    <a:pt x="367" y="506"/>
                  </a:cubicBezTo>
                  <a:lnTo>
                    <a:pt x="367" y="185"/>
                  </a:lnTo>
                  <a:cubicBezTo>
                    <a:pt x="367" y="84"/>
                    <a:pt x="287" y="0"/>
                    <a:pt x="1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9"/>
            <p:cNvSpPr/>
            <p:nvPr/>
          </p:nvSpPr>
          <p:spPr>
            <a:xfrm>
              <a:off x="6857995" y="4997621"/>
              <a:ext cx="13532" cy="25304"/>
            </a:xfrm>
            <a:custGeom>
              <a:rect b="b" l="l" r="r" t="t"/>
              <a:pathLst>
                <a:path extrusionOk="0" h="690" w="369">
                  <a:moveTo>
                    <a:pt x="184" y="0"/>
                  </a:moveTo>
                  <a:cubicBezTo>
                    <a:pt x="84" y="0"/>
                    <a:pt x="0" y="82"/>
                    <a:pt x="0" y="185"/>
                  </a:cubicBezTo>
                  <a:lnTo>
                    <a:pt x="0" y="506"/>
                  </a:lnTo>
                  <a:cubicBezTo>
                    <a:pt x="0" y="607"/>
                    <a:pt x="82" y="689"/>
                    <a:pt x="184" y="689"/>
                  </a:cubicBezTo>
                  <a:cubicBezTo>
                    <a:pt x="285" y="689"/>
                    <a:pt x="369" y="609"/>
                    <a:pt x="369" y="506"/>
                  </a:cubicBezTo>
                  <a:lnTo>
                    <a:pt x="369" y="185"/>
                  </a:lnTo>
                  <a:cubicBezTo>
                    <a:pt x="369" y="84"/>
                    <a:pt x="285" y="0"/>
                    <a:pt x="1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9"/>
            <p:cNvSpPr/>
            <p:nvPr/>
          </p:nvSpPr>
          <p:spPr>
            <a:xfrm>
              <a:off x="6779772" y="5008916"/>
              <a:ext cx="47381" cy="21013"/>
            </a:xfrm>
            <a:custGeom>
              <a:rect b="b" l="l" r="r" t="t"/>
              <a:pathLst>
                <a:path extrusionOk="0" h="573" w="1292">
                  <a:moveTo>
                    <a:pt x="1085" y="1"/>
                  </a:moveTo>
                  <a:cubicBezTo>
                    <a:pt x="1034" y="1"/>
                    <a:pt x="982" y="23"/>
                    <a:pt x="946" y="64"/>
                  </a:cubicBezTo>
                  <a:cubicBezTo>
                    <a:pt x="868" y="152"/>
                    <a:pt x="759" y="204"/>
                    <a:pt x="644" y="204"/>
                  </a:cubicBezTo>
                  <a:cubicBezTo>
                    <a:pt x="530" y="204"/>
                    <a:pt x="419" y="152"/>
                    <a:pt x="343" y="64"/>
                  </a:cubicBezTo>
                  <a:cubicBezTo>
                    <a:pt x="307" y="23"/>
                    <a:pt x="257" y="3"/>
                    <a:pt x="205" y="3"/>
                  </a:cubicBezTo>
                  <a:cubicBezTo>
                    <a:pt x="162" y="3"/>
                    <a:pt x="118" y="17"/>
                    <a:pt x="83" y="47"/>
                  </a:cubicBezTo>
                  <a:cubicBezTo>
                    <a:pt x="6" y="114"/>
                    <a:pt x="1" y="232"/>
                    <a:pt x="68" y="309"/>
                  </a:cubicBezTo>
                  <a:cubicBezTo>
                    <a:pt x="213" y="477"/>
                    <a:pt x="425" y="572"/>
                    <a:pt x="646" y="572"/>
                  </a:cubicBezTo>
                  <a:cubicBezTo>
                    <a:pt x="869" y="572"/>
                    <a:pt x="1079" y="477"/>
                    <a:pt x="1223" y="309"/>
                  </a:cubicBezTo>
                  <a:cubicBezTo>
                    <a:pt x="1291" y="232"/>
                    <a:pt x="1282" y="116"/>
                    <a:pt x="1205" y="47"/>
                  </a:cubicBezTo>
                  <a:cubicBezTo>
                    <a:pt x="1171" y="16"/>
                    <a:pt x="1128" y="1"/>
                    <a:pt x="10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49"/>
          <p:cNvGrpSpPr/>
          <p:nvPr/>
        </p:nvGrpSpPr>
        <p:grpSpPr>
          <a:xfrm>
            <a:off x="1249093" y="4282346"/>
            <a:ext cx="376003" cy="448285"/>
            <a:chOff x="5638634" y="4683227"/>
            <a:chExt cx="376003" cy="448285"/>
          </a:xfrm>
        </p:grpSpPr>
        <p:sp>
          <p:nvSpPr>
            <p:cNvPr id="3175" name="Google Shape;3175;p49"/>
            <p:cNvSpPr/>
            <p:nvPr/>
          </p:nvSpPr>
          <p:spPr>
            <a:xfrm>
              <a:off x="5688766" y="5054646"/>
              <a:ext cx="75582" cy="58383"/>
            </a:xfrm>
            <a:custGeom>
              <a:rect b="b" l="l" r="r" t="t"/>
              <a:pathLst>
                <a:path extrusionOk="0" h="1592" w="2061">
                  <a:moveTo>
                    <a:pt x="483" y="1"/>
                  </a:moveTo>
                  <a:cubicBezTo>
                    <a:pt x="347" y="1"/>
                    <a:pt x="213" y="66"/>
                    <a:pt x="132" y="188"/>
                  </a:cubicBezTo>
                  <a:cubicBezTo>
                    <a:pt x="0" y="381"/>
                    <a:pt x="52" y="646"/>
                    <a:pt x="246" y="778"/>
                  </a:cubicBezTo>
                  <a:lnTo>
                    <a:pt x="1338" y="1517"/>
                  </a:lnTo>
                  <a:cubicBezTo>
                    <a:pt x="1413" y="1567"/>
                    <a:pt x="1497" y="1591"/>
                    <a:pt x="1577" y="1591"/>
                  </a:cubicBezTo>
                  <a:cubicBezTo>
                    <a:pt x="1715" y="1591"/>
                    <a:pt x="1848" y="1527"/>
                    <a:pt x="1928" y="1402"/>
                  </a:cubicBezTo>
                  <a:cubicBezTo>
                    <a:pt x="2060" y="1210"/>
                    <a:pt x="2007" y="944"/>
                    <a:pt x="1814" y="813"/>
                  </a:cubicBezTo>
                  <a:lnTo>
                    <a:pt x="720" y="74"/>
                  </a:lnTo>
                  <a:cubicBezTo>
                    <a:pt x="648" y="24"/>
                    <a:pt x="565"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9"/>
            <p:cNvSpPr/>
            <p:nvPr/>
          </p:nvSpPr>
          <p:spPr>
            <a:xfrm>
              <a:off x="5698484" y="5037997"/>
              <a:ext cx="256341" cy="93515"/>
            </a:xfrm>
            <a:custGeom>
              <a:rect b="b" l="l" r="r" t="t"/>
              <a:pathLst>
                <a:path extrusionOk="0" h="2550" w="6990">
                  <a:moveTo>
                    <a:pt x="1612" y="1"/>
                  </a:moveTo>
                  <a:cubicBezTo>
                    <a:pt x="1612" y="1"/>
                    <a:pt x="371" y="812"/>
                    <a:pt x="67" y="2021"/>
                  </a:cubicBezTo>
                  <a:cubicBezTo>
                    <a:pt x="0" y="2288"/>
                    <a:pt x="205" y="2550"/>
                    <a:pt x="480" y="2550"/>
                  </a:cubicBezTo>
                  <a:lnTo>
                    <a:pt x="6511" y="2550"/>
                  </a:lnTo>
                  <a:cubicBezTo>
                    <a:pt x="6786" y="2546"/>
                    <a:pt x="6990" y="2288"/>
                    <a:pt x="6923" y="2021"/>
                  </a:cubicBezTo>
                  <a:cubicBezTo>
                    <a:pt x="6620" y="812"/>
                    <a:pt x="5379" y="1"/>
                    <a:pt x="53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9"/>
            <p:cNvSpPr/>
            <p:nvPr/>
          </p:nvSpPr>
          <p:spPr>
            <a:xfrm>
              <a:off x="5698484" y="5037997"/>
              <a:ext cx="86144" cy="93515"/>
            </a:xfrm>
            <a:custGeom>
              <a:rect b="b" l="l" r="r" t="t"/>
              <a:pathLst>
                <a:path extrusionOk="0" h="2550" w="2349">
                  <a:moveTo>
                    <a:pt x="1612" y="1"/>
                  </a:moveTo>
                  <a:cubicBezTo>
                    <a:pt x="1612" y="1"/>
                    <a:pt x="371" y="812"/>
                    <a:pt x="67" y="2021"/>
                  </a:cubicBezTo>
                  <a:cubicBezTo>
                    <a:pt x="0" y="2288"/>
                    <a:pt x="205" y="2550"/>
                    <a:pt x="480" y="2550"/>
                  </a:cubicBezTo>
                  <a:lnTo>
                    <a:pt x="1217" y="2550"/>
                  </a:lnTo>
                  <a:cubicBezTo>
                    <a:pt x="940" y="2546"/>
                    <a:pt x="737" y="2288"/>
                    <a:pt x="804" y="2021"/>
                  </a:cubicBezTo>
                  <a:cubicBezTo>
                    <a:pt x="1108" y="812"/>
                    <a:pt x="2349" y="1"/>
                    <a:pt x="23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9"/>
            <p:cNvSpPr/>
            <p:nvPr/>
          </p:nvSpPr>
          <p:spPr>
            <a:xfrm>
              <a:off x="5638634" y="4683227"/>
              <a:ext cx="376003" cy="376040"/>
            </a:xfrm>
            <a:custGeom>
              <a:rect b="b" l="l" r="r" t="t"/>
              <a:pathLst>
                <a:path extrusionOk="0" h="10254" w="10253">
                  <a:moveTo>
                    <a:pt x="5126" y="1"/>
                  </a:moveTo>
                  <a:cubicBezTo>
                    <a:pt x="2295" y="1"/>
                    <a:pt x="0" y="2296"/>
                    <a:pt x="0" y="5127"/>
                  </a:cubicBezTo>
                  <a:cubicBezTo>
                    <a:pt x="0" y="7958"/>
                    <a:pt x="2295" y="10253"/>
                    <a:pt x="5126" y="10253"/>
                  </a:cubicBezTo>
                  <a:cubicBezTo>
                    <a:pt x="7958" y="10253"/>
                    <a:pt x="10252" y="7958"/>
                    <a:pt x="10252" y="5127"/>
                  </a:cubicBezTo>
                  <a:cubicBezTo>
                    <a:pt x="10252" y="2296"/>
                    <a:pt x="7958" y="1"/>
                    <a:pt x="5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9"/>
            <p:cNvSpPr/>
            <p:nvPr/>
          </p:nvSpPr>
          <p:spPr>
            <a:xfrm>
              <a:off x="5700391" y="4745057"/>
              <a:ext cx="252417" cy="252453"/>
            </a:xfrm>
            <a:custGeom>
              <a:rect b="b" l="l" r="r" t="t"/>
              <a:pathLst>
                <a:path extrusionOk="0" h="6884" w="6883">
                  <a:moveTo>
                    <a:pt x="3442" y="1"/>
                  </a:moveTo>
                  <a:cubicBezTo>
                    <a:pt x="1541" y="1"/>
                    <a:pt x="0" y="1541"/>
                    <a:pt x="0" y="3441"/>
                  </a:cubicBezTo>
                  <a:cubicBezTo>
                    <a:pt x="0" y="5343"/>
                    <a:pt x="1541" y="6883"/>
                    <a:pt x="3442" y="6883"/>
                  </a:cubicBezTo>
                  <a:cubicBezTo>
                    <a:pt x="5342" y="6883"/>
                    <a:pt x="6883" y="5343"/>
                    <a:pt x="6883" y="3441"/>
                  </a:cubicBezTo>
                  <a:cubicBezTo>
                    <a:pt x="6883" y="1541"/>
                    <a:pt x="5342"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9"/>
            <p:cNvSpPr/>
            <p:nvPr/>
          </p:nvSpPr>
          <p:spPr>
            <a:xfrm>
              <a:off x="5745828" y="4790494"/>
              <a:ext cx="161542" cy="161579"/>
            </a:xfrm>
            <a:custGeom>
              <a:rect b="b" l="l" r="r" t="t"/>
              <a:pathLst>
                <a:path extrusionOk="0" h="4406" w="4405">
                  <a:moveTo>
                    <a:pt x="2203" y="1"/>
                  </a:moveTo>
                  <a:cubicBezTo>
                    <a:pt x="987" y="1"/>
                    <a:pt x="0" y="986"/>
                    <a:pt x="0" y="2202"/>
                  </a:cubicBezTo>
                  <a:cubicBezTo>
                    <a:pt x="0" y="3418"/>
                    <a:pt x="987" y="4405"/>
                    <a:pt x="2203" y="4405"/>
                  </a:cubicBezTo>
                  <a:cubicBezTo>
                    <a:pt x="3419" y="4405"/>
                    <a:pt x="4405" y="3418"/>
                    <a:pt x="4405" y="2202"/>
                  </a:cubicBezTo>
                  <a:cubicBezTo>
                    <a:pt x="4405" y="986"/>
                    <a:pt x="3419" y="1"/>
                    <a:pt x="2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9"/>
            <p:cNvSpPr/>
            <p:nvPr/>
          </p:nvSpPr>
          <p:spPr>
            <a:xfrm>
              <a:off x="5752319" y="4722944"/>
              <a:ext cx="173608" cy="122193"/>
            </a:xfrm>
            <a:custGeom>
              <a:rect b="b" l="l" r="r" t="t"/>
              <a:pathLst>
                <a:path extrusionOk="0" h="3332" w="4734">
                  <a:moveTo>
                    <a:pt x="2026" y="0"/>
                  </a:moveTo>
                  <a:cubicBezTo>
                    <a:pt x="182" y="0"/>
                    <a:pt x="1" y="1492"/>
                    <a:pt x="1014" y="2988"/>
                  </a:cubicBezTo>
                  <a:lnTo>
                    <a:pt x="2914" y="3332"/>
                  </a:lnTo>
                  <a:cubicBezTo>
                    <a:pt x="3013" y="3051"/>
                    <a:pt x="3221" y="2694"/>
                    <a:pt x="3634" y="2265"/>
                  </a:cubicBezTo>
                  <a:cubicBezTo>
                    <a:pt x="4733" y="1121"/>
                    <a:pt x="3871" y="0"/>
                    <a:pt x="20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9"/>
            <p:cNvSpPr/>
            <p:nvPr/>
          </p:nvSpPr>
          <p:spPr>
            <a:xfrm>
              <a:off x="5832155" y="4859475"/>
              <a:ext cx="154978" cy="135432"/>
            </a:xfrm>
            <a:custGeom>
              <a:rect b="b" l="l" r="r" t="t"/>
              <a:pathLst>
                <a:path extrusionOk="0" h="3693" w="4226">
                  <a:moveTo>
                    <a:pt x="1513" y="0"/>
                  </a:moveTo>
                  <a:cubicBezTo>
                    <a:pt x="1437" y="0"/>
                    <a:pt x="1359" y="2"/>
                    <a:pt x="1281" y="6"/>
                  </a:cubicBezTo>
                  <a:lnTo>
                    <a:pt x="0" y="1451"/>
                  </a:lnTo>
                  <a:cubicBezTo>
                    <a:pt x="185" y="1682"/>
                    <a:pt x="384" y="2045"/>
                    <a:pt x="537" y="2620"/>
                  </a:cubicBezTo>
                  <a:cubicBezTo>
                    <a:pt x="728" y="3344"/>
                    <a:pt x="1142" y="3692"/>
                    <a:pt x="1628" y="3692"/>
                  </a:cubicBezTo>
                  <a:cubicBezTo>
                    <a:pt x="2171" y="3692"/>
                    <a:pt x="2803" y="3257"/>
                    <a:pt x="3309" y="2425"/>
                  </a:cubicBezTo>
                  <a:cubicBezTo>
                    <a:pt x="4225" y="918"/>
                    <a:pt x="3184" y="0"/>
                    <a:pt x="15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9"/>
            <p:cNvSpPr/>
            <p:nvPr/>
          </p:nvSpPr>
          <p:spPr>
            <a:xfrm>
              <a:off x="5668009" y="4845503"/>
              <a:ext cx="141189" cy="130701"/>
            </a:xfrm>
            <a:custGeom>
              <a:rect b="b" l="l" r="r" t="t"/>
              <a:pathLst>
                <a:path extrusionOk="0" h="3564" w="3850">
                  <a:moveTo>
                    <a:pt x="1433" y="0"/>
                  </a:moveTo>
                  <a:cubicBezTo>
                    <a:pt x="348" y="0"/>
                    <a:pt x="1" y="1150"/>
                    <a:pt x="730" y="2562"/>
                  </a:cubicBezTo>
                  <a:cubicBezTo>
                    <a:pt x="1090" y="3257"/>
                    <a:pt x="1551" y="3563"/>
                    <a:pt x="2029" y="3563"/>
                  </a:cubicBezTo>
                  <a:cubicBezTo>
                    <a:pt x="2676" y="3563"/>
                    <a:pt x="3353" y="3001"/>
                    <a:pt x="3850" y="2086"/>
                  </a:cubicBezTo>
                  <a:lnTo>
                    <a:pt x="3285" y="242"/>
                  </a:lnTo>
                  <a:cubicBezTo>
                    <a:pt x="3204" y="253"/>
                    <a:pt x="3115" y="259"/>
                    <a:pt x="3015" y="259"/>
                  </a:cubicBezTo>
                  <a:cubicBezTo>
                    <a:pt x="2753" y="259"/>
                    <a:pt x="2421" y="215"/>
                    <a:pt x="2006" y="91"/>
                  </a:cubicBezTo>
                  <a:cubicBezTo>
                    <a:pt x="1797" y="29"/>
                    <a:pt x="1606" y="0"/>
                    <a:pt x="14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9"/>
            <p:cNvSpPr/>
            <p:nvPr/>
          </p:nvSpPr>
          <p:spPr>
            <a:xfrm>
              <a:off x="5745865" y="4850784"/>
              <a:ext cx="63333" cy="94358"/>
            </a:xfrm>
            <a:custGeom>
              <a:rect b="b" l="l" r="r" t="t"/>
              <a:pathLst>
                <a:path extrusionOk="0" h="2573" w="1727">
                  <a:moveTo>
                    <a:pt x="74" y="1"/>
                  </a:moveTo>
                  <a:cubicBezTo>
                    <a:pt x="26" y="180"/>
                    <a:pt x="1" y="365"/>
                    <a:pt x="1" y="558"/>
                  </a:cubicBezTo>
                  <a:cubicBezTo>
                    <a:pt x="1" y="1455"/>
                    <a:pt x="541" y="2232"/>
                    <a:pt x="1314" y="2572"/>
                  </a:cubicBezTo>
                  <a:cubicBezTo>
                    <a:pt x="1462" y="2389"/>
                    <a:pt x="1601" y="2177"/>
                    <a:pt x="1727" y="1942"/>
                  </a:cubicBezTo>
                  <a:lnTo>
                    <a:pt x="1160" y="98"/>
                  </a:lnTo>
                  <a:cubicBezTo>
                    <a:pt x="1081" y="109"/>
                    <a:pt x="993" y="115"/>
                    <a:pt x="896" y="115"/>
                  </a:cubicBezTo>
                  <a:cubicBezTo>
                    <a:pt x="673" y="115"/>
                    <a:pt x="401" y="83"/>
                    <a:pt x="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9"/>
            <p:cNvSpPr/>
            <p:nvPr/>
          </p:nvSpPr>
          <p:spPr>
            <a:xfrm>
              <a:off x="5832155" y="4859512"/>
              <a:ext cx="75362" cy="89114"/>
            </a:xfrm>
            <a:custGeom>
              <a:rect b="b" l="l" r="r" t="t"/>
              <a:pathLst>
                <a:path extrusionOk="0" h="2430" w="2055">
                  <a:moveTo>
                    <a:pt x="1498" y="0"/>
                  </a:moveTo>
                  <a:cubicBezTo>
                    <a:pt x="1427" y="0"/>
                    <a:pt x="1354" y="2"/>
                    <a:pt x="1281" y="5"/>
                  </a:cubicBezTo>
                  <a:lnTo>
                    <a:pt x="0" y="1450"/>
                  </a:lnTo>
                  <a:cubicBezTo>
                    <a:pt x="164" y="1655"/>
                    <a:pt x="338" y="1962"/>
                    <a:pt x="481" y="2430"/>
                  </a:cubicBezTo>
                  <a:cubicBezTo>
                    <a:pt x="1390" y="2159"/>
                    <a:pt x="2054" y="1317"/>
                    <a:pt x="2054" y="320"/>
                  </a:cubicBezTo>
                  <a:cubicBezTo>
                    <a:pt x="2054" y="223"/>
                    <a:pt x="2047" y="127"/>
                    <a:pt x="2035" y="32"/>
                  </a:cubicBezTo>
                  <a:cubicBezTo>
                    <a:pt x="1864" y="11"/>
                    <a:pt x="1685" y="0"/>
                    <a:pt x="14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9"/>
            <p:cNvSpPr/>
            <p:nvPr/>
          </p:nvSpPr>
          <p:spPr>
            <a:xfrm>
              <a:off x="5775973" y="4790494"/>
              <a:ext cx="104737" cy="54532"/>
            </a:xfrm>
            <a:custGeom>
              <a:rect b="b" l="l" r="r" t="t"/>
              <a:pathLst>
                <a:path extrusionOk="0" h="1487" w="2856">
                  <a:moveTo>
                    <a:pt x="1381" y="1"/>
                  </a:moveTo>
                  <a:cubicBezTo>
                    <a:pt x="858" y="1"/>
                    <a:pt x="379" y="184"/>
                    <a:pt x="1" y="488"/>
                  </a:cubicBezTo>
                  <a:cubicBezTo>
                    <a:pt x="96" y="702"/>
                    <a:pt x="220" y="921"/>
                    <a:pt x="369" y="1143"/>
                  </a:cubicBezTo>
                  <a:lnTo>
                    <a:pt x="2269" y="1486"/>
                  </a:lnTo>
                  <a:cubicBezTo>
                    <a:pt x="2359" y="1242"/>
                    <a:pt x="2531" y="933"/>
                    <a:pt x="2855" y="568"/>
                  </a:cubicBezTo>
                  <a:cubicBezTo>
                    <a:pt x="2464" y="215"/>
                    <a:pt x="1948" y="1"/>
                    <a:pt x="13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9"/>
            <p:cNvSpPr/>
            <p:nvPr/>
          </p:nvSpPr>
          <p:spPr>
            <a:xfrm>
              <a:off x="5772856" y="4817522"/>
              <a:ext cx="107487" cy="107524"/>
            </a:xfrm>
            <a:custGeom>
              <a:rect b="b" l="l" r="r" t="t"/>
              <a:pathLst>
                <a:path extrusionOk="0" h="2932" w="2931">
                  <a:moveTo>
                    <a:pt x="1466" y="1"/>
                  </a:moveTo>
                  <a:cubicBezTo>
                    <a:pt x="657" y="1"/>
                    <a:pt x="0" y="656"/>
                    <a:pt x="0" y="1465"/>
                  </a:cubicBezTo>
                  <a:cubicBezTo>
                    <a:pt x="0" y="2275"/>
                    <a:pt x="657" y="2931"/>
                    <a:pt x="1466" y="2931"/>
                  </a:cubicBezTo>
                  <a:cubicBezTo>
                    <a:pt x="2276" y="2931"/>
                    <a:pt x="2931" y="2275"/>
                    <a:pt x="2931" y="1465"/>
                  </a:cubicBezTo>
                  <a:cubicBezTo>
                    <a:pt x="2931" y="656"/>
                    <a:pt x="2276" y="1"/>
                    <a:pt x="14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9"/>
            <p:cNvSpPr/>
            <p:nvPr/>
          </p:nvSpPr>
          <p:spPr>
            <a:xfrm>
              <a:off x="5806081" y="4850784"/>
              <a:ext cx="41000" cy="41000"/>
            </a:xfrm>
            <a:custGeom>
              <a:rect b="b" l="l" r="r" t="t"/>
              <a:pathLst>
                <a:path extrusionOk="0" h="1118" w="1118">
                  <a:moveTo>
                    <a:pt x="560" y="1"/>
                  </a:moveTo>
                  <a:cubicBezTo>
                    <a:pt x="251" y="1"/>
                    <a:pt x="1" y="251"/>
                    <a:pt x="1" y="558"/>
                  </a:cubicBezTo>
                  <a:cubicBezTo>
                    <a:pt x="1" y="867"/>
                    <a:pt x="251" y="1118"/>
                    <a:pt x="560" y="1118"/>
                  </a:cubicBezTo>
                  <a:cubicBezTo>
                    <a:pt x="868" y="1118"/>
                    <a:pt x="1118" y="867"/>
                    <a:pt x="1118" y="558"/>
                  </a:cubicBezTo>
                  <a:cubicBezTo>
                    <a:pt x="1118" y="251"/>
                    <a:pt x="868" y="1"/>
                    <a:pt x="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9"/>
            <p:cNvSpPr/>
            <p:nvPr/>
          </p:nvSpPr>
          <p:spPr>
            <a:xfrm>
              <a:off x="5758333" y="5075256"/>
              <a:ext cx="13495" cy="25304"/>
            </a:xfrm>
            <a:custGeom>
              <a:rect b="b" l="l" r="r" t="t"/>
              <a:pathLst>
                <a:path extrusionOk="0" h="690" w="368">
                  <a:moveTo>
                    <a:pt x="184" y="0"/>
                  </a:moveTo>
                  <a:cubicBezTo>
                    <a:pt x="85" y="0"/>
                    <a:pt x="1" y="83"/>
                    <a:pt x="1" y="184"/>
                  </a:cubicBezTo>
                  <a:lnTo>
                    <a:pt x="1" y="506"/>
                  </a:lnTo>
                  <a:cubicBezTo>
                    <a:pt x="1" y="608"/>
                    <a:pt x="81" y="690"/>
                    <a:pt x="184" y="690"/>
                  </a:cubicBezTo>
                  <a:cubicBezTo>
                    <a:pt x="285" y="690"/>
                    <a:pt x="367" y="608"/>
                    <a:pt x="367" y="506"/>
                  </a:cubicBezTo>
                  <a:lnTo>
                    <a:pt x="367" y="184"/>
                  </a:lnTo>
                  <a:cubicBezTo>
                    <a:pt x="367"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9"/>
            <p:cNvSpPr/>
            <p:nvPr/>
          </p:nvSpPr>
          <p:spPr>
            <a:xfrm>
              <a:off x="5881516" y="5075256"/>
              <a:ext cx="13459" cy="25304"/>
            </a:xfrm>
            <a:custGeom>
              <a:rect b="b" l="l" r="r" t="t"/>
              <a:pathLst>
                <a:path extrusionOk="0" h="690" w="367">
                  <a:moveTo>
                    <a:pt x="183" y="0"/>
                  </a:moveTo>
                  <a:cubicBezTo>
                    <a:pt x="82" y="0"/>
                    <a:pt x="0" y="83"/>
                    <a:pt x="0" y="184"/>
                  </a:cubicBezTo>
                  <a:lnTo>
                    <a:pt x="0" y="506"/>
                  </a:lnTo>
                  <a:cubicBezTo>
                    <a:pt x="0" y="608"/>
                    <a:pt x="80" y="690"/>
                    <a:pt x="183" y="690"/>
                  </a:cubicBezTo>
                  <a:cubicBezTo>
                    <a:pt x="286" y="690"/>
                    <a:pt x="367" y="608"/>
                    <a:pt x="367" y="506"/>
                  </a:cubicBezTo>
                  <a:lnTo>
                    <a:pt x="367" y="184"/>
                  </a:lnTo>
                  <a:cubicBezTo>
                    <a:pt x="367" y="84"/>
                    <a:pt x="283"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9"/>
            <p:cNvSpPr/>
            <p:nvPr/>
          </p:nvSpPr>
          <p:spPr>
            <a:xfrm>
              <a:off x="5802817" y="5086661"/>
              <a:ext cx="47564" cy="21050"/>
            </a:xfrm>
            <a:custGeom>
              <a:rect b="b" l="l" r="r" t="t"/>
              <a:pathLst>
                <a:path extrusionOk="0" h="574" w="1297">
                  <a:moveTo>
                    <a:pt x="1088" y="0"/>
                  </a:moveTo>
                  <a:cubicBezTo>
                    <a:pt x="1037" y="0"/>
                    <a:pt x="985" y="22"/>
                    <a:pt x="949" y="64"/>
                  </a:cubicBezTo>
                  <a:cubicBezTo>
                    <a:pt x="873" y="151"/>
                    <a:pt x="764" y="203"/>
                    <a:pt x="647" y="203"/>
                  </a:cubicBezTo>
                  <a:cubicBezTo>
                    <a:pt x="533" y="203"/>
                    <a:pt x="420" y="151"/>
                    <a:pt x="344" y="64"/>
                  </a:cubicBezTo>
                  <a:cubicBezTo>
                    <a:pt x="308" y="22"/>
                    <a:pt x="257" y="1"/>
                    <a:pt x="206" y="1"/>
                  </a:cubicBezTo>
                  <a:cubicBezTo>
                    <a:pt x="163" y="1"/>
                    <a:pt x="119" y="17"/>
                    <a:pt x="84" y="48"/>
                  </a:cubicBezTo>
                  <a:cubicBezTo>
                    <a:pt x="8" y="113"/>
                    <a:pt x="0" y="232"/>
                    <a:pt x="67" y="308"/>
                  </a:cubicBezTo>
                  <a:cubicBezTo>
                    <a:pt x="214" y="478"/>
                    <a:pt x="428" y="573"/>
                    <a:pt x="649" y="573"/>
                  </a:cubicBezTo>
                  <a:cubicBezTo>
                    <a:pt x="873" y="573"/>
                    <a:pt x="1086" y="474"/>
                    <a:pt x="1226" y="308"/>
                  </a:cubicBezTo>
                  <a:cubicBezTo>
                    <a:pt x="1296" y="232"/>
                    <a:pt x="1285" y="115"/>
                    <a:pt x="1209" y="48"/>
                  </a:cubicBezTo>
                  <a:cubicBezTo>
                    <a:pt x="1175" y="16"/>
                    <a:pt x="1131" y="0"/>
                    <a:pt x="1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2" name="Google Shape;3192;p49"/>
          <p:cNvGrpSpPr/>
          <p:nvPr/>
        </p:nvGrpSpPr>
        <p:grpSpPr>
          <a:xfrm>
            <a:off x="1199188" y="5157362"/>
            <a:ext cx="475813" cy="490623"/>
            <a:chOff x="3689951" y="2244975"/>
            <a:chExt cx="475813" cy="490623"/>
          </a:xfrm>
        </p:grpSpPr>
        <p:sp>
          <p:nvSpPr>
            <p:cNvPr id="3193" name="Google Shape;3193;p49"/>
            <p:cNvSpPr/>
            <p:nvPr/>
          </p:nvSpPr>
          <p:spPr>
            <a:xfrm>
              <a:off x="4128970" y="2244975"/>
              <a:ext cx="36794" cy="131789"/>
            </a:xfrm>
            <a:custGeom>
              <a:rect b="b" l="l" r="r" t="t"/>
              <a:pathLst>
                <a:path extrusionOk="0" h="3657" w="1021">
                  <a:moveTo>
                    <a:pt x="430" y="1"/>
                  </a:moveTo>
                  <a:cubicBezTo>
                    <a:pt x="194" y="1"/>
                    <a:pt x="0" y="196"/>
                    <a:pt x="0" y="435"/>
                  </a:cubicBezTo>
                  <a:lnTo>
                    <a:pt x="0" y="3656"/>
                  </a:lnTo>
                  <a:lnTo>
                    <a:pt x="1021" y="3656"/>
                  </a:lnTo>
                  <a:lnTo>
                    <a:pt x="1021" y="435"/>
                  </a:lnTo>
                  <a:cubicBezTo>
                    <a:pt x="1021" y="196"/>
                    <a:pt x="827" y="1"/>
                    <a:pt x="5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9"/>
            <p:cNvSpPr/>
            <p:nvPr/>
          </p:nvSpPr>
          <p:spPr>
            <a:xfrm>
              <a:off x="4031162" y="2310889"/>
              <a:ext cx="134600" cy="131717"/>
            </a:xfrm>
            <a:custGeom>
              <a:rect b="b" l="l" r="r" t="t"/>
              <a:pathLst>
                <a:path extrusionOk="0" h="3655" w="3735">
                  <a:moveTo>
                    <a:pt x="1825" y="1"/>
                  </a:moveTo>
                  <a:cubicBezTo>
                    <a:pt x="819" y="1"/>
                    <a:pt x="0" y="822"/>
                    <a:pt x="0" y="1827"/>
                  </a:cubicBezTo>
                  <a:cubicBezTo>
                    <a:pt x="0" y="2836"/>
                    <a:pt x="819" y="3654"/>
                    <a:pt x="1825" y="3654"/>
                  </a:cubicBezTo>
                  <a:cubicBezTo>
                    <a:pt x="2835" y="3654"/>
                    <a:pt x="3735" y="2836"/>
                    <a:pt x="3735" y="1827"/>
                  </a:cubicBezTo>
                  <a:cubicBezTo>
                    <a:pt x="3735" y="819"/>
                    <a:pt x="2833" y="1"/>
                    <a:pt x="1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9"/>
            <p:cNvSpPr/>
            <p:nvPr/>
          </p:nvSpPr>
          <p:spPr>
            <a:xfrm>
              <a:off x="3689951" y="2244975"/>
              <a:ext cx="36974" cy="131789"/>
            </a:xfrm>
            <a:custGeom>
              <a:rect b="b" l="l" r="r" t="t"/>
              <a:pathLst>
                <a:path extrusionOk="0" h="3657" w="1026">
                  <a:moveTo>
                    <a:pt x="434" y="1"/>
                  </a:moveTo>
                  <a:cubicBezTo>
                    <a:pt x="196" y="1"/>
                    <a:pt x="0" y="196"/>
                    <a:pt x="0" y="435"/>
                  </a:cubicBezTo>
                  <a:lnTo>
                    <a:pt x="0" y="3656"/>
                  </a:lnTo>
                  <a:lnTo>
                    <a:pt x="1021" y="3656"/>
                  </a:lnTo>
                  <a:lnTo>
                    <a:pt x="1021" y="435"/>
                  </a:lnTo>
                  <a:cubicBezTo>
                    <a:pt x="1025" y="196"/>
                    <a:pt x="830" y="1"/>
                    <a:pt x="5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9"/>
            <p:cNvSpPr/>
            <p:nvPr/>
          </p:nvSpPr>
          <p:spPr>
            <a:xfrm>
              <a:off x="3689951" y="2310889"/>
              <a:ext cx="134672" cy="131717"/>
            </a:xfrm>
            <a:custGeom>
              <a:rect b="b" l="l" r="r" t="t"/>
              <a:pathLst>
                <a:path extrusionOk="0" h="3655" w="3737">
                  <a:moveTo>
                    <a:pt x="1910" y="1"/>
                  </a:moveTo>
                  <a:cubicBezTo>
                    <a:pt x="902" y="1"/>
                    <a:pt x="0" y="819"/>
                    <a:pt x="0" y="1827"/>
                  </a:cubicBezTo>
                  <a:cubicBezTo>
                    <a:pt x="0" y="2836"/>
                    <a:pt x="900" y="3654"/>
                    <a:pt x="1910" y="3654"/>
                  </a:cubicBezTo>
                  <a:cubicBezTo>
                    <a:pt x="2920" y="3654"/>
                    <a:pt x="3737" y="2836"/>
                    <a:pt x="3737" y="1827"/>
                  </a:cubicBezTo>
                  <a:cubicBezTo>
                    <a:pt x="3737" y="822"/>
                    <a:pt x="2918" y="1"/>
                    <a:pt x="1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9"/>
            <p:cNvSpPr/>
            <p:nvPr/>
          </p:nvSpPr>
          <p:spPr>
            <a:xfrm>
              <a:off x="3842393" y="2590330"/>
              <a:ext cx="64399" cy="145267"/>
            </a:xfrm>
            <a:custGeom>
              <a:rect b="b" l="l" r="r" t="t"/>
              <a:pathLst>
                <a:path extrusionOk="0" h="4031" w="1787">
                  <a:moveTo>
                    <a:pt x="894" y="0"/>
                  </a:moveTo>
                  <a:cubicBezTo>
                    <a:pt x="402" y="0"/>
                    <a:pt x="0" y="398"/>
                    <a:pt x="0" y="894"/>
                  </a:cubicBezTo>
                  <a:lnTo>
                    <a:pt x="0" y="3137"/>
                  </a:lnTo>
                  <a:cubicBezTo>
                    <a:pt x="0" y="3629"/>
                    <a:pt x="400" y="4030"/>
                    <a:pt x="894" y="4030"/>
                  </a:cubicBezTo>
                  <a:cubicBezTo>
                    <a:pt x="1389" y="4030"/>
                    <a:pt x="1787" y="3631"/>
                    <a:pt x="1787" y="3137"/>
                  </a:cubicBezTo>
                  <a:lnTo>
                    <a:pt x="1787" y="894"/>
                  </a:lnTo>
                  <a:cubicBezTo>
                    <a:pt x="1787" y="400"/>
                    <a:pt x="1389" y="0"/>
                    <a:pt x="8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9"/>
            <p:cNvSpPr/>
            <p:nvPr/>
          </p:nvSpPr>
          <p:spPr>
            <a:xfrm>
              <a:off x="3948994" y="2590330"/>
              <a:ext cx="64399" cy="145267"/>
            </a:xfrm>
            <a:custGeom>
              <a:rect b="b" l="l" r="r" t="t"/>
              <a:pathLst>
                <a:path extrusionOk="0" h="4031" w="1787">
                  <a:moveTo>
                    <a:pt x="894" y="0"/>
                  </a:moveTo>
                  <a:cubicBezTo>
                    <a:pt x="403" y="0"/>
                    <a:pt x="1" y="398"/>
                    <a:pt x="1" y="894"/>
                  </a:cubicBezTo>
                  <a:lnTo>
                    <a:pt x="1" y="3137"/>
                  </a:lnTo>
                  <a:cubicBezTo>
                    <a:pt x="1" y="3629"/>
                    <a:pt x="400" y="4030"/>
                    <a:pt x="894" y="4030"/>
                  </a:cubicBezTo>
                  <a:cubicBezTo>
                    <a:pt x="1387" y="4030"/>
                    <a:pt x="1787" y="3631"/>
                    <a:pt x="1787" y="3137"/>
                  </a:cubicBezTo>
                  <a:lnTo>
                    <a:pt x="1787" y="894"/>
                  </a:lnTo>
                  <a:cubicBezTo>
                    <a:pt x="1787" y="400"/>
                    <a:pt x="1389" y="0"/>
                    <a:pt x="8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9"/>
            <p:cNvSpPr/>
            <p:nvPr/>
          </p:nvSpPr>
          <p:spPr>
            <a:xfrm>
              <a:off x="3738783" y="2467476"/>
              <a:ext cx="160980" cy="154709"/>
            </a:xfrm>
            <a:custGeom>
              <a:rect b="b" l="l" r="r" t="t"/>
              <a:pathLst>
                <a:path extrusionOk="0" h="4293" w="4467">
                  <a:moveTo>
                    <a:pt x="3486" y="0"/>
                  </a:moveTo>
                  <a:cubicBezTo>
                    <a:pt x="3257" y="0"/>
                    <a:pt x="3029" y="88"/>
                    <a:pt x="2854" y="262"/>
                  </a:cubicBezTo>
                  <a:lnTo>
                    <a:pt x="347" y="2767"/>
                  </a:lnTo>
                  <a:cubicBezTo>
                    <a:pt x="0" y="3116"/>
                    <a:pt x="0" y="3682"/>
                    <a:pt x="347" y="4030"/>
                  </a:cubicBezTo>
                  <a:cubicBezTo>
                    <a:pt x="521" y="4205"/>
                    <a:pt x="750" y="4292"/>
                    <a:pt x="978" y="4292"/>
                  </a:cubicBezTo>
                  <a:cubicBezTo>
                    <a:pt x="1207" y="4292"/>
                    <a:pt x="1436" y="4205"/>
                    <a:pt x="1610" y="4030"/>
                  </a:cubicBezTo>
                  <a:lnTo>
                    <a:pt x="4117" y="1523"/>
                  </a:lnTo>
                  <a:cubicBezTo>
                    <a:pt x="4466" y="1176"/>
                    <a:pt x="4466" y="609"/>
                    <a:pt x="4117" y="262"/>
                  </a:cubicBezTo>
                  <a:cubicBezTo>
                    <a:pt x="3943" y="88"/>
                    <a:pt x="3714" y="0"/>
                    <a:pt x="3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9"/>
            <p:cNvSpPr/>
            <p:nvPr/>
          </p:nvSpPr>
          <p:spPr>
            <a:xfrm>
              <a:off x="3956130" y="2467476"/>
              <a:ext cx="160980" cy="154709"/>
            </a:xfrm>
            <a:custGeom>
              <a:rect b="b" l="l" r="r" t="t"/>
              <a:pathLst>
                <a:path extrusionOk="0" h="4293" w="4467">
                  <a:moveTo>
                    <a:pt x="980" y="0"/>
                  </a:moveTo>
                  <a:cubicBezTo>
                    <a:pt x="751" y="0"/>
                    <a:pt x="522" y="88"/>
                    <a:pt x="349" y="262"/>
                  </a:cubicBezTo>
                  <a:cubicBezTo>
                    <a:pt x="0" y="609"/>
                    <a:pt x="0" y="1176"/>
                    <a:pt x="349" y="1523"/>
                  </a:cubicBezTo>
                  <a:lnTo>
                    <a:pt x="2854" y="4030"/>
                  </a:lnTo>
                  <a:cubicBezTo>
                    <a:pt x="3029" y="4205"/>
                    <a:pt x="3257" y="4292"/>
                    <a:pt x="3486" y="4292"/>
                  </a:cubicBezTo>
                  <a:cubicBezTo>
                    <a:pt x="3715" y="4292"/>
                    <a:pt x="3943" y="4205"/>
                    <a:pt x="4118" y="4030"/>
                  </a:cubicBezTo>
                  <a:cubicBezTo>
                    <a:pt x="4466" y="3682"/>
                    <a:pt x="4466" y="3116"/>
                    <a:pt x="4118" y="2767"/>
                  </a:cubicBezTo>
                  <a:lnTo>
                    <a:pt x="1610" y="262"/>
                  </a:lnTo>
                  <a:cubicBezTo>
                    <a:pt x="1437" y="88"/>
                    <a:pt x="1208" y="0"/>
                    <a:pt x="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9"/>
            <p:cNvSpPr/>
            <p:nvPr/>
          </p:nvSpPr>
          <p:spPr>
            <a:xfrm>
              <a:off x="3956130" y="2467476"/>
              <a:ext cx="99355" cy="138276"/>
            </a:xfrm>
            <a:custGeom>
              <a:rect b="b" l="l" r="r" t="t"/>
              <a:pathLst>
                <a:path extrusionOk="0" h="3837" w="2757">
                  <a:moveTo>
                    <a:pt x="980" y="0"/>
                  </a:moveTo>
                  <a:cubicBezTo>
                    <a:pt x="751" y="0"/>
                    <a:pt x="522" y="88"/>
                    <a:pt x="349" y="262"/>
                  </a:cubicBezTo>
                  <a:cubicBezTo>
                    <a:pt x="0" y="609"/>
                    <a:pt x="0" y="1176"/>
                    <a:pt x="349" y="1523"/>
                  </a:cubicBezTo>
                  <a:lnTo>
                    <a:pt x="2661" y="3837"/>
                  </a:lnTo>
                  <a:cubicBezTo>
                    <a:pt x="2725" y="3541"/>
                    <a:pt x="2757" y="3222"/>
                    <a:pt x="2757" y="2878"/>
                  </a:cubicBezTo>
                  <a:cubicBezTo>
                    <a:pt x="2757" y="2161"/>
                    <a:pt x="2589" y="1491"/>
                    <a:pt x="2276" y="926"/>
                  </a:cubicBezTo>
                  <a:lnTo>
                    <a:pt x="1610" y="262"/>
                  </a:lnTo>
                  <a:cubicBezTo>
                    <a:pt x="1437" y="88"/>
                    <a:pt x="1208" y="0"/>
                    <a:pt x="9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9"/>
            <p:cNvSpPr/>
            <p:nvPr/>
          </p:nvSpPr>
          <p:spPr>
            <a:xfrm>
              <a:off x="3800228" y="2467476"/>
              <a:ext cx="99355" cy="138276"/>
            </a:xfrm>
            <a:custGeom>
              <a:rect b="b" l="l" r="r" t="t"/>
              <a:pathLst>
                <a:path extrusionOk="0" h="3837" w="2757">
                  <a:moveTo>
                    <a:pt x="1779" y="0"/>
                  </a:moveTo>
                  <a:cubicBezTo>
                    <a:pt x="1551" y="0"/>
                    <a:pt x="1322" y="88"/>
                    <a:pt x="1147" y="262"/>
                  </a:cubicBezTo>
                  <a:lnTo>
                    <a:pt x="481" y="926"/>
                  </a:lnTo>
                  <a:cubicBezTo>
                    <a:pt x="169" y="1495"/>
                    <a:pt x="1" y="2161"/>
                    <a:pt x="1" y="2878"/>
                  </a:cubicBezTo>
                  <a:cubicBezTo>
                    <a:pt x="1" y="3220"/>
                    <a:pt x="33" y="3539"/>
                    <a:pt x="96" y="3837"/>
                  </a:cubicBezTo>
                  <a:lnTo>
                    <a:pt x="2410" y="1523"/>
                  </a:lnTo>
                  <a:cubicBezTo>
                    <a:pt x="2757" y="1176"/>
                    <a:pt x="2757" y="609"/>
                    <a:pt x="2410" y="262"/>
                  </a:cubicBezTo>
                  <a:cubicBezTo>
                    <a:pt x="2236" y="88"/>
                    <a:pt x="2008" y="0"/>
                    <a:pt x="1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9"/>
            <p:cNvSpPr/>
            <p:nvPr/>
          </p:nvSpPr>
          <p:spPr>
            <a:xfrm>
              <a:off x="3829815" y="2513929"/>
              <a:ext cx="196080" cy="149772"/>
            </a:xfrm>
            <a:custGeom>
              <a:rect b="b" l="l" r="r" t="t"/>
              <a:pathLst>
                <a:path extrusionOk="0" h="4156" w="5441">
                  <a:moveTo>
                    <a:pt x="2721" y="0"/>
                  </a:moveTo>
                  <a:lnTo>
                    <a:pt x="143" y="591"/>
                  </a:lnTo>
                  <a:cubicBezTo>
                    <a:pt x="50" y="893"/>
                    <a:pt x="1" y="1227"/>
                    <a:pt x="1" y="1591"/>
                  </a:cubicBezTo>
                  <a:cubicBezTo>
                    <a:pt x="1" y="3379"/>
                    <a:pt x="1043" y="4156"/>
                    <a:pt x="2721" y="4156"/>
                  </a:cubicBezTo>
                  <a:cubicBezTo>
                    <a:pt x="4399" y="4156"/>
                    <a:pt x="5441" y="3377"/>
                    <a:pt x="5441" y="1591"/>
                  </a:cubicBezTo>
                  <a:cubicBezTo>
                    <a:pt x="5441" y="1229"/>
                    <a:pt x="5390" y="893"/>
                    <a:pt x="5300" y="591"/>
                  </a:cubicBezTo>
                  <a:lnTo>
                    <a:pt x="27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9"/>
            <p:cNvSpPr/>
            <p:nvPr/>
          </p:nvSpPr>
          <p:spPr>
            <a:xfrm>
              <a:off x="3834969" y="2466719"/>
              <a:ext cx="185881" cy="68543"/>
            </a:xfrm>
            <a:custGeom>
              <a:rect b="b" l="l" r="r" t="t"/>
              <a:pathLst>
                <a:path extrusionOk="0" h="1902" w="5158">
                  <a:moveTo>
                    <a:pt x="2578" y="0"/>
                  </a:moveTo>
                  <a:cubicBezTo>
                    <a:pt x="1378" y="0"/>
                    <a:pt x="364" y="708"/>
                    <a:pt x="0" y="1901"/>
                  </a:cubicBezTo>
                  <a:lnTo>
                    <a:pt x="5157" y="1901"/>
                  </a:lnTo>
                  <a:cubicBezTo>
                    <a:pt x="4796" y="708"/>
                    <a:pt x="3777" y="0"/>
                    <a:pt x="25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9"/>
            <p:cNvSpPr/>
            <p:nvPr/>
          </p:nvSpPr>
          <p:spPr>
            <a:xfrm>
              <a:off x="3900559" y="2547805"/>
              <a:ext cx="54741" cy="54669"/>
            </a:xfrm>
            <a:custGeom>
              <a:rect b="b" l="l" r="r" t="t"/>
              <a:pathLst>
                <a:path extrusionOk="0" h="1517" w="1519">
                  <a:moveTo>
                    <a:pt x="290" y="0"/>
                  </a:moveTo>
                  <a:cubicBezTo>
                    <a:pt x="130" y="0"/>
                    <a:pt x="1" y="130"/>
                    <a:pt x="1" y="289"/>
                  </a:cubicBezTo>
                  <a:lnTo>
                    <a:pt x="1" y="1227"/>
                  </a:lnTo>
                  <a:cubicBezTo>
                    <a:pt x="1" y="1387"/>
                    <a:pt x="130" y="1516"/>
                    <a:pt x="290" y="1516"/>
                  </a:cubicBezTo>
                  <a:lnTo>
                    <a:pt x="1228" y="1516"/>
                  </a:lnTo>
                  <a:cubicBezTo>
                    <a:pt x="1387" y="1516"/>
                    <a:pt x="1519" y="1387"/>
                    <a:pt x="1519" y="1227"/>
                  </a:cubicBezTo>
                  <a:lnTo>
                    <a:pt x="1519" y="289"/>
                  </a:lnTo>
                  <a:cubicBezTo>
                    <a:pt x="1515" y="130"/>
                    <a:pt x="1387" y="0"/>
                    <a:pt x="1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9"/>
            <p:cNvSpPr/>
            <p:nvPr/>
          </p:nvSpPr>
          <p:spPr>
            <a:xfrm>
              <a:off x="3727899" y="2310889"/>
              <a:ext cx="96653" cy="131717"/>
            </a:xfrm>
            <a:custGeom>
              <a:rect b="b" l="l" r="r" t="t"/>
              <a:pathLst>
                <a:path extrusionOk="0" h="3655" w="2682">
                  <a:moveTo>
                    <a:pt x="857" y="1"/>
                  </a:moveTo>
                  <a:cubicBezTo>
                    <a:pt x="557" y="3"/>
                    <a:pt x="264" y="77"/>
                    <a:pt x="0" y="207"/>
                  </a:cubicBezTo>
                  <a:lnTo>
                    <a:pt x="0" y="3450"/>
                  </a:lnTo>
                  <a:cubicBezTo>
                    <a:pt x="262" y="3580"/>
                    <a:pt x="553" y="3654"/>
                    <a:pt x="857" y="3654"/>
                  </a:cubicBezTo>
                  <a:cubicBezTo>
                    <a:pt x="1865" y="3654"/>
                    <a:pt x="2682" y="2836"/>
                    <a:pt x="2682" y="1827"/>
                  </a:cubicBezTo>
                  <a:cubicBezTo>
                    <a:pt x="2682" y="819"/>
                    <a:pt x="1863" y="1"/>
                    <a:pt x="8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9"/>
            <p:cNvSpPr/>
            <p:nvPr/>
          </p:nvSpPr>
          <p:spPr>
            <a:xfrm>
              <a:off x="4031162" y="2310889"/>
              <a:ext cx="96689" cy="131717"/>
            </a:xfrm>
            <a:custGeom>
              <a:rect b="b" l="l" r="r" t="t"/>
              <a:pathLst>
                <a:path extrusionOk="0" h="3655" w="2683">
                  <a:moveTo>
                    <a:pt x="1825" y="1"/>
                  </a:moveTo>
                  <a:cubicBezTo>
                    <a:pt x="819" y="1"/>
                    <a:pt x="0" y="819"/>
                    <a:pt x="0" y="1827"/>
                  </a:cubicBezTo>
                  <a:cubicBezTo>
                    <a:pt x="0" y="2836"/>
                    <a:pt x="819" y="3654"/>
                    <a:pt x="1825" y="3654"/>
                  </a:cubicBezTo>
                  <a:cubicBezTo>
                    <a:pt x="2129" y="3654"/>
                    <a:pt x="2421" y="3580"/>
                    <a:pt x="2682" y="3450"/>
                  </a:cubicBezTo>
                  <a:lnTo>
                    <a:pt x="2682" y="207"/>
                  </a:lnTo>
                  <a:cubicBezTo>
                    <a:pt x="2421" y="77"/>
                    <a:pt x="2129" y="1"/>
                    <a:pt x="1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9"/>
            <p:cNvSpPr/>
            <p:nvPr/>
          </p:nvSpPr>
          <p:spPr>
            <a:xfrm>
              <a:off x="3755468" y="2252867"/>
              <a:ext cx="344771" cy="247974"/>
            </a:xfrm>
            <a:custGeom>
              <a:rect b="b" l="l" r="r" t="t"/>
              <a:pathLst>
                <a:path extrusionOk="0" h="6881" w="9567">
                  <a:moveTo>
                    <a:pt x="2100" y="1"/>
                  </a:moveTo>
                  <a:cubicBezTo>
                    <a:pt x="941" y="1"/>
                    <a:pt x="1" y="939"/>
                    <a:pt x="1" y="2098"/>
                  </a:cubicBezTo>
                  <a:lnTo>
                    <a:pt x="1" y="4784"/>
                  </a:lnTo>
                  <a:cubicBezTo>
                    <a:pt x="1" y="5941"/>
                    <a:pt x="941" y="6881"/>
                    <a:pt x="2100" y="6881"/>
                  </a:cubicBezTo>
                  <a:lnTo>
                    <a:pt x="7470" y="6881"/>
                  </a:lnTo>
                  <a:cubicBezTo>
                    <a:pt x="8624" y="6881"/>
                    <a:pt x="9567" y="5943"/>
                    <a:pt x="9567" y="4784"/>
                  </a:cubicBezTo>
                  <a:lnTo>
                    <a:pt x="9567" y="2098"/>
                  </a:lnTo>
                  <a:cubicBezTo>
                    <a:pt x="9567" y="939"/>
                    <a:pt x="8629" y="1"/>
                    <a:pt x="7470" y="1"/>
                  </a:cubicBezTo>
                  <a:lnTo>
                    <a:pt x="5541" y="1"/>
                  </a:lnTo>
                  <a:lnTo>
                    <a:pt x="4784" y="339"/>
                  </a:lnTo>
                  <a:lnTo>
                    <a:pt x="40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9"/>
            <p:cNvSpPr/>
            <p:nvPr/>
          </p:nvSpPr>
          <p:spPr>
            <a:xfrm>
              <a:off x="3820229" y="2381344"/>
              <a:ext cx="58128" cy="46236"/>
            </a:xfrm>
            <a:custGeom>
              <a:rect b="b" l="l" r="r" t="t"/>
              <a:pathLst>
                <a:path extrusionOk="0" h="1283" w="1613">
                  <a:moveTo>
                    <a:pt x="807" y="0"/>
                  </a:moveTo>
                  <a:cubicBezTo>
                    <a:pt x="362" y="0"/>
                    <a:pt x="1" y="287"/>
                    <a:pt x="1" y="642"/>
                  </a:cubicBezTo>
                  <a:cubicBezTo>
                    <a:pt x="1" y="995"/>
                    <a:pt x="362" y="1282"/>
                    <a:pt x="807" y="1282"/>
                  </a:cubicBezTo>
                  <a:cubicBezTo>
                    <a:pt x="1251" y="1282"/>
                    <a:pt x="1613" y="995"/>
                    <a:pt x="1613" y="642"/>
                  </a:cubicBezTo>
                  <a:cubicBezTo>
                    <a:pt x="1613" y="287"/>
                    <a:pt x="1251" y="0"/>
                    <a:pt x="8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9"/>
            <p:cNvSpPr/>
            <p:nvPr/>
          </p:nvSpPr>
          <p:spPr>
            <a:xfrm>
              <a:off x="3977501" y="2381344"/>
              <a:ext cx="58056" cy="46236"/>
            </a:xfrm>
            <a:custGeom>
              <a:rect b="b" l="l" r="r" t="t"/>
              <a:pathLst>
                <a:path extrusionOk="0" h="1283" w="1611">
                  <a:moveTo>
                    <a:pt x="805" y="0"/>
                  </a:moveTo>
                  <a:cubicBezTo>
                    <a:pt x="362" y="0"/>
                    <a:pt x="1" y="287"/>
                    <a:pt x="1" y="642"/>
                  </a:cubicBezTo>
                  <a:cubicBezTo>
                    <a:pt x="1" y="995"/>
                    <a:pt x="362" y="1282"/>
                    <a:pt x="805" y="1282"/>
                  </a:cubicBezTo>
                  <a:cubicBezTo>
                    <a:pt x="1249" y="1282"/>
                    <a:pt x="1611" y="995"/>
                    <a:pt x="1611" y="642"/>
                  </a:cubicBezTo>
                  <a:cubicBezTo>
                    <a:pt x="1611" y="287"/>
                    <a:pt x="1249" y="0"/>
                    <a:pt x="8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9"/>
            <p:cNvSpPr/>
            <p:nvPr/>
          </p:nvSpPr>
          <p:spPr>
            <a:xfrm>
              <a:off x="3904451" y="2370893"/>
              <a:ext cx="46813" cy="42056"/>
            </a:xfrm>
            <a:custGeom>
              <a:rect b="b" l="l" r="r" t="t"/>
              <a:pathLst>
                <a:path extrusionOk="0" h="1167" w="1299">
                  <a:moveTo>
                    <a:pt x="650" y="1"/>
                  </a:moveTo>
                  <a:cubicBezTo>
                    <a:pt x="290" y="1"/>
                    <a:pt x="1" y="39"/>
                    <a:pt x="1" y="439"/>
                  </a:cubicBezTo>
                  <a:cubicBezTo>
                    <a:pt x="1" y="841"/>
                    <a:pt x="290" y="1166"/>
                    <a:pt x="650" y="1166"/>
                  </a:cubicBezTo>
                  <a:cubicBezTo>
                    <a:pt x="1009" y="1166"/>
                    <a:pt x="1298" y="841"/>
                    <a:pt x="1298" y="439"/>
                  </a:cubicBezTo>
                  <a:cubicBezTo>
                    <a:pt x="1298" y="39"/>
                    <a:pt x="1009" y="1"/>
                    <a:pt x="6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9"/>
            <p:cNvSpPr/>
            <p:nvPr/>
          </p:nvSpPr>
          <p:spPr>
            <a:xfrm>
              <a:off x="3846898" y="2357811"/>
              <a:ext cx="14379" cy="26235"/>
            </a:xfrm>
            <a:custGeom>
              <a:rect b="b" l="l" r="r" t="t"/>
              <a:pathLst>
                <a:path extrusionOk="0" h="728" w="399">
                  <a:moveTo>
                    <a:pt x="201" y="0"/>
                  </a:moveTo>
                  <a:cubicBezTo>
                    <a:pt x="90" y="0"/>
                    <a:pt x="1" y="90"/>
                    <a:pt x="1" y="200"/>
                  </a:cubicBezTo>
                  <a:lnTo>
                    <a:pt x="1" y="530"/>
                  </a:lnTo>
                  <a:cubicBezTo>
                    <a:pt x="1" y="638"/>
                    <a:pt x="90" y="728"/>
                    <a:pt x="201" y="728"/>
                  </a:cubicBezTo>
                  <a:cubicBezTo>
                    <a:pt x="311" y="728"/>
                    <a:pt x="399" y="640"/>
                    <a:pt x="399" y="530"/>
                  </a:cubicBezTo>
                  <a:lnTo>
                    <a:pt x="399" y="200"/>
                  </a:lnTo>
                  <a:cubicBezTo>
                    <a:pt x="399" y="90"/>
                    <a:pt x="309" y="0"/>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9"/>
            <p:cNvSpPr/>
            <p:nvPr/>
          </p:nvSpPr>
          <p:spPr>
            <a:xfrm>
              <a:off x="3994439" y="2357811"/>
              <a:ext cx="14379" cy="26235"/>
            </a:xfrm>
            <a:custGeom>
              <a:rect b="b" l="l" r="r" t="t"/>
              <a:pathLst>
                <a:path extrusionOk="0" h="728" w="399">
                  <a:moveTo>
                    <a:pt x="201" y="0"/>
                  </a:moveTo>
                  <a:cubicBezTo>
                    <a:pt x="90" y="0"/>
                    <a:pt x="1" y="90"/>
                    <a:pt x="1" y="200"/>
                  </a:cubicBezTo>
                  <a:lnTo>
                    <a:pt x="1" y="530"/>
                  </a:lnTo>
                  <a:cubicBezTo>
                    <a:pt x="1" y="638"/>
                    <a:pt x="90" y="728"/>
                    <a:pt x="201" y="728"/>
                  </a:cubicBezTo>
                  <a:cubicBezTo>
                    <a:pt x="311" y="728"/>
                    <a:pt x="398" y="640"/>
                    <a:pt x="398" y="530"/>
                  </a:cubicBezTo>
                  <a:lnTo>
                    <a:pt x="398" y="200"/>
                  </a:lnTo>
                  <a:cubicBezTo>
                    <a:pt x="398" y="90"/>
                    <a:pt x="309" y="0"/>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9"/>
            <p:cNvSpPr/>
            <p:nvPr/>
          </p:nvSpPr>
          <p:spPr>
            <a:xfrm>
              <a:off x="3900559" y="2252867"/>
              <a:ext cx="54741" cy="78526"/>
            </a:xfrm>
            <a:custGeom>
              <a:rect b="b" l="l" r="r" t="t"/>
              <a:pathLst>
                <a:path extrusionOk="0" h="2179" w="1519">
                  <a:moveTo>
                    <a:pt x="1" y="1"/>
                  </a:moveTo>
                  <a:lnTo>
                    <a:pt x="1" y="1889"/>
                  </a:lnTo>
                  <a:cubicBezTo>
                    <a:pt x="1" y="2049"/>
                    <a:pt x="130" y="2178"/>
                    <a:pt x="290" y="2178"/>
                  </a:cubicBezTo>
                  <a:lnTo>
                    <a:pt x="1228" y="2178"/>
                  </a:lnTo>
                  <a:cubicBezTo>
                    <a:pt x="1387" y="2178"/>
                    <a:pt x="1519" y="2049"/>
                    <a:pt x="1519" y="1889"/>
                  </a:cubicBezTo>
                  <a:lnTo>
                    <a:pt x="15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5" name="Google Shape;3215;p49"/>
          <p:cNvGrpSpPr/>
          <p:nvPr/>
        </p:nvGrpSpPr>
        <p:grpSpPr>
          <a:xfrm>
            <a:off x="1191813" y="6128502"/>
            <a:ext cx="490552" cy="359695"/>
            <a:chOff x="1780963" y="3951714"/>
            <a:chExt cx="490552" cy="359695"/>
          </a:xfrm>
        </p:grpSpPr>
        <p:sp>
          <p:nvSpPr>
            <p:cNvPr id="3216" name="Google Shape;3216;p49"/>
            <p:cNvSpPr/>
            <p:nvPr/>
          </p:nvSpPr>
          <p:spPr>
            <a:xfrm>
              <a:off x="1780963" y="4213209"/>
              <a:ext cx="98599" cy="53912"/>
            </a:xfrm>
            <a:custGeom>
              <a:rect b="b" l="l" r="r" t="t"/>
              <a:pathLst>
                <a:path extrusionOk="0" h="1496" w="2736">
                  <a:moveTo>
                    <a:pt x="560" y="0"/>
                  </a:moveTo>
                  <a:cubicBezTo>
                    <a:pt x="249" y="0"/>
                    <a:pt x="0" y="251"/>
                    <a:pt x="0" y="560"/>
                  </a:cubicBezTo>
                  <a:lnTo>
                    <a:pt x="0" y="936"/>
                  </a:lnTo>
                  <a:cubicBezTo>
                    <a:pt x="0" y="1247"/>
                    <a:pt x="251" y="1496"/>
                    <a:pt x="560" y="1496"/>
                  </a:cubicBezTo>
                  <a:lnTo>
                    <a:pt x="2174" y="1496"/>
                  </a:lnTo>
                  <a:cubicBezTo>
                    <a:pt x="2482" y="1496"/>
                    <a:pt x="2733" y="1245"/>
                    <a:pt x="2735" y="936"/>
                  </a:cubicBezTo>
                  <a:lnTo>
                    <a:pt x="2735" y="560"/>
                  </a:lnTo>
                  <a:cubicBezTo>
                    <a:pt x="2735" y="249"/>
                    <a:pt x="2482" y="0"/>
                    <a:pt x="2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9"/>
            <p:cNvSpPr/>
            <p:nvPr/>
          </p:nvSpPr>
          <p:spPr>
            <a:xfrm>
              <a:off x="1817759" y="3951714"/>
              <a:ext cx="439946" cy="303003"/>
            </a:xfrm>
            <a:custGeom>
              <a:rect b="b" l="l" r="r" t="t"/>
              <a:pathLst>
                <a:path extrusionOk="0" h="8408" w="12208">
                  <a:moveTo>
                    <a:pt x="4228" y="0"/>
                  </a:moveTo>
                  <a:cubicBezTo>
                    <a:pt x="4224" y="0"/>
                    <a:pt x="4219" y="0"/>
                    <a:pt x="4215" y="0"/>
                  </a:cubicBezTo>
                  <a:cubicBezTo>
                    <a:pt x="1876" y="9"/>
                    <a:pt x="0" y="1940"/>
                    <a:pt x="0" y="4279"/>
                  </a:cubicBezTo>
                  <a:lnTo>
                    <a:pt x="0" y="8407"/>
                  </a:lnTo>
                  <a:lnTo>
                    <a:pt x="11320" y="8407"/>
                  </a:lnTo>
                  <a:cubicBezTo>
                    <a:pt x="11810" y="8407"/>
                    <a:pt x="12207" y="8011"/>
                    <a:pt x="12207" y="7522"/>
                  </a:cubicBezTo>
                  <a:lnTo>
                    <a:pt x="12207" y="6363"/>
                  </a:lnTo>
                  <a:cubicBezTo>
                    <a:pt x="12203" y="5185"/>
                    <a:pt x="11250" y="4230"/>
                    <a:pt x="10074" y="4230"/>
                  </a:cubicBezTo>
                  <a:lnTo>
                    <a:pt x="8934" y="4230"/>
                  </a:lnTo>
                  <a:cubicBezTo>
                    <a:pt x="8675" y="4230"/>
                    <a:pt x="8462" y="4037"/>
                    <a:pt x="8437" y="3782"/>
                  </a:cubicBezTo>
                  <a:cubicBezTo>
                    <a:pt x="8212" y="1657"/>
                    <a:pt x="6413" y="0"/>
                    <a:pt x="42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9"/>
            <p:cNvSpPr/>
            <p:nvPr/>
          </p:nvSpPr>
          <p:spPr>
            <a:xfrm>
              <a:off x="1817578" y="3959607"/>
              <a:ext cx="229811" cy="295111"/>
            </a:xfrm>
            <a:custGeom>
              <a:rect b="b" l="l" r="r" t="t"/>
              <a:pathLst>
                <a:path extrusionOk="0" h="8189" w="6377">
                  <a:moveTo>
                    <a:pt x="2900" y="0"/>
                  </a:moveTo>
                  <a:lnTo>
                    <a:pt x="2900" y="0"/>
                  </a:lnTo>
                  <a:cubicBezTo>
                    <a:pt x="1211" y="568"/>
                    <a:pt x="1" y="2182"/>
                    <a:pt x="1" y="4058"/>
                  </a:cubicBezTo>
                  <a:lnTo>
                    <a:pt x="1" y="8188"/>
                  </a:lnTo>
                  <a:lnTo>
                    <a:pt x="6377" y="8188"/>
                  </a:lnTo>
                  <a:cubicBezTo>
                    <a:pt x="3550" y="6795"/>
                    <a:pt x="2128" y="2216"/>
                    <a:pt x="29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9"/>
            <p:cNvSpPr/>
            <p:nvPr/>
          </p:nvSpPr>
          <p:spPr>
            <a:xfrm>
              <a:off x="2172844" y="4213209"/>
              <a:ext cx="98671" cy="53912"/>
            </a:xfrm>
            <a:custGeom>
              <a:rect b="b" l="l" r="r" t="t"/>
              <a:pathLst>
                <a:path extrusionOk="0" h="1496" w="2738">
                  <a:moveTo>
                    <a:pt x="561" y="0"/>
                  </a:moveTo>
                  <a:cubicBezTo>
                    <a:pt x="251" y="0"/>
                    <a:pt x="0" y="251"/>
                    <a:pt x="0" y="560"/>
                  </a:cubicBezTo>
                  <a:lnTo>
                    <a:pt x="0" y="936"/>
                  </a:lnTo>
                  <a:cubicBezTo>
                    <a:pt x="0" y="1247"/>
                    <a:pt x="253" y="1496"/>
                    <a:pt x="561" y="1496"/>
                  </a:cubicBezTo>
                  <a:lnTo>
                    <a:pt x="2176" y="1496"/>
                  </a:lnTo>
                  <a:cubicBezTo>
                    <a:pt x="2486" y="1496"/>
                    <a:pt x="2737" y="1245"/>
                    <a:pt x="2737" y="936"/>
                  </a:cubicBezTo>
                  <a:lnTo>
                    <a:pt x="2737" y="560"/>
                  </a:lnTo>
                  <a:cubicBezTo>
                    <a:pt x="2737" y="249"/>
                    <a:pt x="2484" y="0"/>
                    <a:pt x="21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9"/>
            <p:cNvSpPr/>
            <p:nvPr/>
          </p:nvSpPr>
          <p:spPr>
            <a:xfrm>
              <a:off x="1831129" y="4155403"/>
              <a:ext cx="138780" cy="122960"/>
            </a:xfrm>
            <a:custGeom>
              <a:rect b="b" l="l" r="r" t="t"/>
              <a:pathLst>
                <a:path extrusionOk="0" h="3412" w="3851">
                  <a:moveTo>
                    <a:pt x="1686" y="1"/>
                  </a:moveTo>
                  <a:cubicBezTo>
                    <a:pt x="1388" y="1"/>
                    <a:pt x="1103" y="61"/>
                    <a:pt x="843" y="171"/>
                  </a:cubicBezTo>
                  <a:cubicBezTo>
                    <a:pt x="0" y="1283"/>
                    <a:pt x="470" y="3411"/>
                    <a:pt x="2318" y="3411"/>
                  </a:cubicBezTo>
                  <a:cubicBezTo>
                    <a:pt x="2697" y="3411"/>
                    <a:pt x="3135" y="3321"/>
                    <a:pt x="3632" y="3114"/>
                  </a:cubicBezTo>
                  <a:cubicBezTo>
                    <a:pt x="3772" y="2827"/>
                    <a:pt x="3851" y="2504"/>
                    <a:pt x="3851" y="2164"/>
                  </a:cubicBezTo>
                  <a:cubicBezTo>
                    <a:pt x="3851" y="969"/>
                    <a:pt x="2883" y="1"/>
                    <a:pt x="1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9"/>
            <p:cNvSpPr/>
            <p:nvPr/>
          </p:nvSpPr>
          <p:spPr>
            <a:xfrm>
              <a:off x="1813975" y="4161566"/>
              <a:ext cx="148114" cy="149844"/>
            </a:xfrm>
            <a:custGeom>
              <a:rect b="b" l="l" r="r" t="t"/>
              <a:pathLst>
                <a:path extrusionOk="0" h="4158" w="4110">
                  <a:moveTo>
                    <a:pt x="1322" y="0"/>
                  </a:moveTo>
                  <a:lnTo>
                    <a:pt x="1322" y="0"/>
                  </a:lnTo>
                  <a:cubicBezTo>
                    <a:pt x="545" y="330"/>
                    <a:pt x="1" y="1097"/>
                    <a:pt x="1" y="1993"/>
                  </a:cubicBezTo>
                  <a:cubicBezTo>
                    <a:pt x="1" y="3190"/>
                    <a:pt x="971" y="4158"/>
                    <a:pt x="2164" y="4158"/>
                  </a:cubicBezTo>
                  <a:cubicBezTo>
                    <a:pt x="3019" y="4158"/>
                    <a:pt x="3757" y="3660"/>
                    <a:pt x="4110" y="2943"/>
                  </a:cubicBezTo>
                  <a:cubicBezTo>
                    <a:pt x="1819" y="2924"/>
                    <a:pt x="1064" y="1151"/>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9"/>
            <p:cNvSpPr/>
            <p:nvPr/>
          </p:nvSpPr>
          <p:spPr>
            <a:xfrm>
              <a:off x="1865798" y="4202325"/>
              <a:ext cx="57228" cy="55065"/>
            </a:xfrm>
            <a:custGeom>
              <a:rect b="b" l="l" r="r" t="t"/>
              <a:pathLst>
                <a:path extrusionOk="0" h="1528" w="1588">
                  <a:moveTo>
                    <a:pt x="726" y="1"/>
                  </a:moveTo>
                  <a:cubicBezTo>
                    <a:pt x="456" y="1"/>
                    <a:pt x="213" y="126"/>
                    <a:pt x="56" y="320"/>
                  </a:cubicBezTo>
                  <a:cubicBezTo>
                    <a:pt x="1" y="947"/>
                    <a:pt x="500" y="1527"/>
                    <a:pt x="1277" y="1527"/>
                  </a:cubicBezTo>
                  <a:cubicBezTo>
                    <a:pt x="1468" y="1370"/>
                    <a:pt x="1587" y="1132"/>
                    <a:pt x="1587" y="866"/>
                  </a:cubicBezTo>
                  <a:cubicBezTo>
                    <a:pt x="1587" y="388"/>
                    <a:pt x="1202" y="1"/>
                    <a:pt x="7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9"/>
            <p:cNvSpPr/>
            <p:nvPr/>
          </p:nvSpPr>
          <p:spPr>
            <a:xfrm>
              <a:off x="1860896" y="4213821"/>
              <a:ext cx="50921" cy="50633"/>
            </a:xfrm>
            <a:custGeom>
              <a:rect b="b" l="l" r="r" t="t"/>
              <a:pathLst>
                <a:path extrusionOk="0" h="1405" w="1413">
                  <a:moveTo>
                    <a:pt x="192" y="1"/>
                  </a:moveTo>
                  <a:cubicBezTo>
                    <a:pt x="73" y="149"/>
                    <a:pt x="0" y="339"/>
                    <a:pt x="0" y="543"/>
                  </a:cubicBezTo>
                  <a:cubicBezTo>
                    <a:pt x="0" y="1019"/>
                    <a:pt x="388" y="1404"/>
                    <a:pt x="862" y="1404"/>
                  </a:cubicBezTo>
                  <a:cubicBezTo>
                    <a:pt x="1072" y="1404"/>
                    <a:pt x="1264" y="1330"/>
                    <a:pt x="1413" y="1206"/>
                  </a:cubicBezTo>
                  <a:cubicBezTo>
                    <a:pt x="813" y="932"/>
                    <a:pt x="415" y="485"/>
                    <a:pt x="1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9"/>
            <p:cNvSpPr/>
            <p:nvPr/>
          </p:nvSpPr>
          <p:spPr>
            <a:xfrm>
              <a:off x="2065018" y="4155403"/>
              <a:ext cx="138744" cy="122960"/>
            </a:xfrm>
            <a:custGeom>
              <a:rect b="b" l="l" r="r" t="t"/>
              <a:pathLst>
                <a:path extrusionOk="0" h="3412" w="3850">
                  <a:moveTo>
                    <a:pt x="1684" y="1"/>
                  </a:moveTo>
                  <a:cubicBezTo>
                    <a:pt x="1386" y="1"/>
                    <a:pt x="1104" y="61"/>
                    <a:pt x="842" y="171"/>
                  </a:cubicBezTo>
                  <a:cubicBezTo>
                    <a:pt x="0" y="1283"/>
                    <a:pt x="469" y="3411"/>
                    <a:pt x="2316" y="3411"/>
                  </a:cubicBezTo>
                  <a:cubicBezTo>
                    <a:pt x="2696" y="3411"/>
                    <a:pt x="3133" y="3321"/>
                    <a:pt x="3630" y="3114"/>
                  </a:cubicBezTo>
                  <a:cubicBezTo>
                    <a:pt x="3772" y="2827"/>
                    <a:pt x="3849" y="2504"/>
                    <a:pt x="3849" y="2164"/>
                  </a:cubicBezTo>
                  <a:cubicBezTo>
                    <a:pt x="3849" y="969"/>
                    <a:pt x="2881" y="1"/>
                    <a:pt x="16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9"/>
            <p:cNvSpPr/>
            <p:nvPr/>
          </p:nvSpPr>
          <p:spPr>
            <a:xfrm>
              <a:off x="2047827" y="4161566"/>
              <a:ext cx="148186" cy="149844"/>
            </a:xfrm>
            <a:custGeom>
              <a:rect b="b" l="l" r="r" t="t"/>
              <a:pathLst>
                <a:path extrusionOk="0" h="4158" w="4112">
                  <a:moveTo>
                    <a:pt x="1321" y="0"/>
                  </a:moveTo>
                  <a:lnTo>
                    <a:pt x="1321" y="0"/>
                  </a:lnTo>
                  <a:cubicBezTo>
                    <a:pt x="545" y="330"/>
                    <a:pt x="0" y="1097"/>
                    <a:pt x="0" y="1993"/>
                  </a:cubicBezTo>
                  <a:cubicBezTo>
                    <a:pt x="0" y="3190"/>
                    <a:pt x="968" y="4158"/>
                    <a:pt x="2165" y="4158"/>
                  </a:cubicBezTo>
                  <a:cubicBezTo>
                    <a:pt x="3018" y="4158"/>
                    <a:pt x="3756" y="3660"/>
                    <a:pt x="4111" y="2943"/>
                  </a:cubicBezTo>
                  <a:cubicBezTo>
                    <a:pt x="1819" y="2924"/>
                    <a:pt x="1064" y="1151"/>
                    <a:pt x="13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9"/>
            <p:cNvSpPr/>
            <p:nvPr/>
          </p:nvSpPr>
          <p:spPr>
            <a:xfrm>
              <a:off x="2099651" y="4202325"/>
              <a:ext cx="57264" cy="55065"/>
            </a:xfrm>
            <a:custGeom>
              <a:rect b="b" l="l" r="r" t="t"/>
              <a:pathLst>
                <a:path extrusionOk="0" h="1528" w="1589">
                  <a:moveTo>
                    <a:pt x="727" y="1"/>
                  </a:moveTo>
                  <a:cubicBezTo>
                    <a:pt x="455" y="1"/>
                    <a:pt x="213" y="126"/>
                    <a:pt x="57" y="320"/>
                  </a:cubicBezTo>
                  <a:cubicBezTo>
                    <a:pt x="0" y="947"/>
                    <a:pt x="500" y="1527"/>
                    <a:pt x="1276" y="1527"/>
                  </a:cubicBezTo>
                  <a:cubicBezTo>
                    <a:pt x="1467" y="1370"/>
                    <a:pt x="1589" y="1132"/>
                    <a:pt x="1589" y="866"/>
                  </a:cubicBezTo>
                  <a:cubicBezTo>
                    <a:pt x="1589" y="388"/>
                    <a:pt x="1202" y="1"/>
                    <a:pt x="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9"/>
            <p:cNvSpPr/>
            <p:nvPr/>
          </p:nvSpPr>
          <p:spPr>
            <a:xfrm>
              <a:off x="2094821" y="4213821"/>
              <a:ext cx="50849" cy="50633"/>
            </a:xfrm>
            <a:custGeom>
              <a:rect b="b" l="l" r="r" t="t"/>
              <a:pathLst>
                <a:path extrusionOk="0" h="1405" w="1411">
                  <a:moveTo>
                    <a:pt x="191" y="1"/>
                  </a:moveTo>
                  <a:cubicBezTo>
                    <a:pt x="70" y="149"/>
                    <a:pt x="0" y="339"/>
                    <a:pt x="0" y="543"/>
                  </a:cubicBezTo>
                  <a:cubicBezTo>
                    <a:pt x="0" y="1019"/>
                    <a:pt x="385" y="1404"/>
                    <a:pt x="861" y="1404"/>
                  </a:cubicBezTo>
                  <a:cubicBezTo>
                    <a:pt x="1070" y="1404"/>
                    <a:pt x="1261" y="1330"/>
                    <a:pt x="1410" y="1206"/>
                  </a:cubicBezTo>
                  <a:cubicBezTo>
                    <a:pt x="810" y="932"/>
                    <a:pt x="415" y="485"/>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9"/>
            <p:cNvSpPr/>
            <p:nvPr/>
          </p:nvSpPr>
          <p:spPr>
            <a:xfrm>
              <a:off x="1992581" y="4009880"/>
              <a:ext cx="80868" cy="94310"/>
            </a:xfrm>
            <a:custGeom>
              <a:rect b="b" l="l" r="r" t="t"/>
              <a:pathLst>
                <a:path extrusionOk="0" h="2617" w="2244">
                  <a:moveTo>
                    <a:pt x="445" y="0"/>
                  </a:moveTo>
                  <a:cubicBezTo>
                    <a:pt x="212" y="0"/>
                    <a:pt x="2" y="186"/>
                    <a:pt x="2" y="443"/>
                  </a:cubicBezTo>
                  <a:lnTo>
                    <a:pt x="2" y="2176"/>
                  </a:lnTo>
                  <a:cubicBezTo>
                    <a:pt x="0" y="2421"/>
                    <a:pt x="196" y="2616"/>
                    <a:pt x="440" y="2616"/>
                  </a:cubicBezTo>
                  <a:lnTo>
                    <a:pt x="1759" y="2616"/>
                  </a:lnTo>
                  <a:cubicBezTo>
                    <a:pt x="2035" y="2616"/>
                    <a:pt x="2244" y="2363"/>
                    <a:pt x="2193" y="2093"/>
                  </a:cubicBezTo>
                  <a:cubicBezTo>
                    <a:pt x="2025" y="1191"/>
                    <a:pt x="1438" y="439"/>
                    <a:pt x="638" y="45"/>
                  </a:cubicBezTo>
                  <a:cubicBezTo>
                    <a:pt x="575" y="14"/>
                    <a:pt x="509" y="0"/>
                    <a:pt x="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9"/>
            <p:cNvSpPr/>
            <p:nvPr/>
          </p:nvSpPr>
          <p:spPr>
            <a:xfrm>
              <a:off x="1901368" y="4009952"/>
              <a:ext cx="46380" cy="94238"/>
            </a:xfrm>
            <a:custGeom>
              <a:rect b="b" l="l" r="r" t="t"/>
              <a:pathLst>
                <a:path extrusionOk="0" h="2615" w="1287">
                  <a:moveTo>
                    <a:pt x="847" y="1"/>
                  </a:moveTo>
                  <a:cubicBezTo>
                    <a:pt x="781" y="1"/>
                    <a:pt x="714" y="16"/>
                    <a:pt x="649" y="47"/>
                  </a:cubicBezTo>
                  <a:cubicBezTo>
                    <a:pt x="553" y="94"/>
                    <a:pt x="460" y="147"/>
                    <a:pt x="370" y="203"/>
                  </a:cubicBezTo>
                  <a:cubicBezTo>
                    <a:pt x="0" y="1026"/>
                    <a:pt x="185" y="1968"/>
                    <a:pt x="823" y="2614"/>
                  </a:cubicBezTo>
                  <a:lnTo>
                    <a:pt x="845" y="2614"/>
                  </a:lnTo>
                  <a:cubicBezTo>
                    <a:pt x="1089" y="2614"/>
                    <a:pt x="1287" y="2419"/>
                    <a:pt x="1287" y="2174"/>
                  </a:cubicBezTo>
                  <a:lnTo>
                    <a:pt x="1287" y="441"/>
                  </a:lnTo>
                  <a:cubicBezTo>
                    <a:pt x="1287" y="185"/>
                    <a:pt x="1079" y="1"/>
                    <a:pt x="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9"/>
            <p:cNvSpPr/>
            <p:nvPr/>
          </p:nvSpPr>
          <p:spPr>
            <a:xfrm>
              <a:off x="1866879" y="4017232"/>
              <a:ext cx="64183" cy="86958"/>
            </a:xfrm>
            <a:custGeom>
              <a:rect b="b" l="l" r="r" t="t"/>
              <a:pathLst>
                <a:path extrusionOk="0" h="2413" w="1781">
                  <a:moveTo>
                    <a:pt x="1327" y="1"/>
                  </a:moveTo>
                  <a:cubicBezTo>
                    <a:pt x="672" y="417"/>
                    <a:pt x="196" y="1096"/>
                    <a:pt x="51" y="1889"/>
                  </a:cubicBezTo>
                  <a:cubicBezTo>
                    <a:pt x="0" y="2159"/>
                    <a:pt x="207" y="2412"/>
                    <a:pt x="483" y="2412"/>
                  </a:cubicBezTo>
                  <a:lnTo>
                    <a:pt x="1780" y="2412"/>
                  </a:lnTo>
                  <a:cubicBezTo>
                    <a:pt x="1504" y="1591"/>
                    <a:pt x="1351" y="756"/>
                    <a:pt x="13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4" name="Shape 3234"/>
        <p:cNvGrpSpPr/>
        <p:nvPr/>
      </p:nvGrpSpPr>
      <p:grpSpPr>
        <a:xfrm>
          <a:off x="0" y="0"/>
          <a:ext cx="0" cy="0"/>
          <a:chOff x="0" y="0"/>
          <a:chExt cx="0" cy="0"/>
        </a:xfrm>
      </p:grpSpPr>
      <p:sp>
        <p:nvSpPr>
          <p:cNvPr id="3235" name="Google Shape;3235;p50"/>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Weekly</a:t>
            </a:r>
            <a:r>
              <a:rPr lang="en"/>
              <a:t> planner</a:t>
            </a:r>
            <a:endParaRPr/>
          </a:p>
        </p:txBody>
      </p:sp>
      <p:sp>
        <p:nvSpPr>
          <p:cNvPr id="3236" name="Google Shape;3236;p50"/>
          <p:cNvSpPr/>
          <p:nvPr/>
        </p:nvSpPr>
        <p:spPr>
          <a:xfrm>
            <a:off x="512075" y="1519600"/>
            <a:ext cx="9645600" cy="4575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0"/>
          <p:cNvSpPr txBox="1"/>
          <p:nvPr>
            <p:ph idx="4294967295" type="subTitle"/>
          </p:nvPr>
        </p:nvSpPr>
        <p:spPr>
          <a:xfrm>
            <a:off x="1053141" y="1519600"/>
            <a:ext cx="8563500" cy="457500"/>
          </a:xfrm>
          <a:prstGeom prst="rect">
            <a:avLst/>
          </a:prstGeom>
        </p:spPr>
        <p:txBody>
          <a:bodyPr anchorCtr="0" anchor="t" bIns="114400" lIns="114400" spcFirstLastPara="1" rIns="114400" wrap="square" tIns="114400">
            <a:noAutofit/>
          </a:bodyPr>
          <a:lstStyle/>
          <a:p>
            <a:pPr indent="0" lvl="0" marL="0" rtl="0" algn="ctr">
              <a:lnSpc>
                <a:spcPct val="115000"/>
              </a:lnSpc>
              <a:spcBef>
                <a:spcPts val="0"/>
              </a:spcBef>
              <a:spcAft>
                <a:spcPts val="0"/>
              </a:spcAft>
              <a:buNone/>
            </a:pPr>
            <a:r>
              <a:rPr b="1" lang="en"/>
              <a:t>Date:</a:t>
            </a:r>
            <a:r>
              <a:rPr lang="en"/>
              <a:t> Monday 02/28</a:t>
            </a:r>
            <a:endParaRPr/>
          </a:p>
        </p:txBody>
      </p:sp>
      <p:sp>
        <p:nvSpPr>
          <p:cNvPr id="3238" name="Google Shape;3238;p50"/>
          <p:cNvSpPr/>
          <p:nvPr/>
        </p:nvSpPr>
        <p:spPr>
          <a:xfrm>
            <a:off x="512075" y="3833850"/>
            <a:ext cx="4687500" cy="948900"/>
          </a:xfrm>
          <a:prstGeom prst="roundRect">
            <a:avLst>
              <a:gd fmla="val 2066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0"/>
          <p:cNvSpPr/>
          <p:nvPr/>
        </p:nvSpPr>
        <p:spPr>
          <a:xfrm>
            <a:off x="588271" y="4000800"/>
            <a:ext cx="2380802" cy="615006"/>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0"/>
          <p:cNvSpPr txBox="1"/>
          <p:nvPr>
            <p:ph idx="4294967295" type="subTitle"/>
          </p:nvPr>
        </p:nvSpPr>
        <p:spPr>
          <a:xfrm>
            <a:off x="664600" y="3937350"/>
            <a:ext cx="222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Monday</a:t>
            </a:r>
            <a:endParaRPr b="1" sz="3000">
              <a:latin typeface="Kirang Haerang"/>
              <a:ea typeface="Kirang Haerang"/>
              <a:cs typeface="Kirang Haerang"/>
              <a:sym typeface="Kirang Haerang"/>
            </a:endParaRPr>
          </a:p>
        </p:txBody>
      </p:sp>
      <p:sp>
        <p:nvSpPr>
          <p:cNvPr id="3241" name="Google Shape;3241;p50"/>
          <p:cNvSpPr txBox="1"/>
          <p:nvPr>
            <p:ph idx="4294967295" type="subTitle"/>
          </p:nvPr>
        </p:nvSpPr>
        <p:spPr>
          <a:xfrm>
            <a:off x="2984775" y="3916825"/>
            <a:ext cx="2035800" cy="780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Mercury is a very small planet</a:t>
            </a:r>
            <a:endParaRPr/>
          </a:p>
        </p:txBody>
      </p:sp>
      <p:sp>
        <p:nvSpPr>
          <p:cNvPr id="3242" name="Google Shape;3242;p50"/>
          <p:cNvSpPr/>
          <p:nvPr/>
        </p:nvSpPr>
        <p:spPr>
          <a:xfrm>
            <a:off x="5470175" y="3833850"/>
            <a:ext cx="4687500" cy="948900"/>
          </a:xfrm>
          <a:prstGeom prst="roundRect">
            <a:avLst>
              <a:gd fmla="val 2066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0"/>
          <p:cNvSpPr/>
          <p:nvPr/>
        </p:nvSpPr>
        <p:spPr>
          <a:xfrm>
            <a:off x="5546271" y="4000800"/>
            <a:ext cx="2380802" cy="615006"/>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0"/>
          <p:cNvSpPr txBox="1"/>
          <p:nvPr>
            <p:ph idx="4294967295" type="subTitle"/>
          </p:nvPr>
        </p:nvSpPr>
        <p:spPr>
          <a:xfrm>
            <a:off x="5622650" y="3937350"/>
            <a:ext cx="222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Thursday</a:t>
            </a:r>
            <a:endParaRPr b="1" sz="3000">
              <a:latin typeface="Kirang Haerang"/>
              <a:ea typeface="Kirang Haerang"/>
              <a:cs typeface="Kirang Haerang"/>
              <a:sym typeface="Kirang Haerang"/>
            </a:endParaRPr>
          </a:p>
        </p:txBody>
      </p:sp>
      <p:sp>
        <p:nvSpPr>
          <p:cNvPr id="3245" name="Google Shape;3245;p50"/>
          <p:cNvSpPr txBox="1"/>
          <p:nvPr>
            <p:ph idx="4294967295" type="subTitle"/>
          </p:nvPr>
        </p:nvSpPr>
        <p:spPr>
          <a:xfrm>
            <a:off x="7942775" y="3916825"/>
            <a:ext cx="2035800" cy="780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Mars is </a:t>
            </a:r>
            <a:r>
              <a:rPr lang="en"/>
              <a:t>actually </a:t>
            </a:r>
            <a:r>
              <a:rPr lang="en"/>
              <a:t>a cold place</a:t>
            </a:r>
            <a:endParaRPr/>
          </a:p>
        </p:txBody>
      </p:sp>
      <p:sp>
        <p:nvSpPr>
          <p:cNvPr id="3246" name="Google Shape;3246;p50"/>
          <p:cNvSpPr/>
          <p:nvPr/>
        </p:nvSpPr>
        <p:spPr>
          <a:xfrm>
            <a:off x="512175" y="4880625"/>
            <a:ext cx="4687500" cy="948900"/>
          </a:xfrm>
          <a:prstGeom prst="roundRect">
            <a:avLst>
              <a:gd fmla="val 2066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0"/>
          <p:cNvSpPr/>
          <p:nvPr/>
        </p:nvSpPr>
        <p:spPr>
          <a:xfrm>
            <a:off x="588271" y="5047575"/>
            <a:ext cx="2380802" cy="615006"/>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0"/>
          <p:cNvSpPr txBox="1"/>
          <p:nvPr>
            <p:ph idx="4294967295" type="subTitle"/>
          </p:nvPr>
        </p:nvSpPr>
        <p:spPr>
          <a:xfrm>
            <a:off x="664600" y="4984125"/>
            <a:ext cx="222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Tuesday</a:t>
            </a:r>
            <a:endParaRPr b="1" sz="3000">
              <a:latin typeface="Kirang Haerang"/>
              <a:ea typeface="Kirang Haerang"/>
              <a:cs typeface="Kirang Haerang"/>
              <a:sym typeface="Kirang Haerang"/>
            </a:endParaRPr>
          </a:p>
        </p:txBody>
      </p:sp>
      <p:sp>
        <p:nvSpPr>
          <p:cNvPr id="3249" name="Google Shape;3249;p50"/>
          <p:cNvSpPr txBox="1"/>
          <p:nvPr>
            <p:ph idx="4294967295" type="subTitle"/>
          </p:nvPr>
        </p:nvSpPr>
        <p:spPr>
          <a:xfrm>
            <a:off x="2984775" y="4963750"/>
            <a:ext cx="2035800" cy="780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Venus has a beautiful name</a:t>
            </a:r>
            <a:endParaRPr/>
          </a:p>
        </p:txBody>
      </p:sp>
      <p:sp>
        <p:nvSpPr>
          <p:cNvPr id="3250" name="Google Shape;3250;p50"/>
          <p:cNvSpPr/>
          <p:nvPr/>
        </p:nvSpPr>
        <p:spPr>
          <a:xfrm>
            <a:off x="5470175" y="4880625"/>
            <a:ext cx="4687500" cy="948900"/>
          </a:xfrm>
          <a:prstGeom prst="roundRect">
            <a:avLst>
              <a:gd fmla="val 2066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0"/>
          <p:cNvSpPr/>
          <p:nvPr/>
        </p:nvSpPr>
        <p:spPr>
          <a:xfrm>
            <a:off x="5546271" y="5047575"/>
            <a:ext cx="2380802" cy="615006"/>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0"/>
          <p:cNvSpPr txBox="1"/>
          <p:nvPr>
            <p:ph idx="4294967295" type="subTitle"/>
          </p:nvPr>
        </p:nvSpPr>
        <p:spPr>
          <a:xfrm>
            <a:off x="5622650" y="4984125"/>
            <a:ext cx="222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Friday</a:t>
            </a:r>
            <a:endParaRPr b="1" sz="3000">
              <a:latin typeface="Kirang Haerang"/>
              <a:ea typeface="Kirang Haerang"/>
              <a:cs typeface="Kirang Haerang"/>
              <a:sym typeface="Kirang Haerang"/>
            </a:endParaRPr>
          </a:p>
        </p:txBody>
      </p:sp>
      <p:sp>
        <p:nvSpPr>
          <p:cNvPr id="3253" name="Google Shape;3253;p50"/>
          <p:cNvSpPr txBox="1"/>
          <p:nvPr>
            <p:ph idx="4294967295" type="subTitle"/>
          </p:nvPr>
        </p:nvSpPr>
        <p:spPr>
          <a:xfrm>
            <a:off x="7942775" y="4963750"/>
            <a:ext cx="2035800" cy="780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Jupiter is a gas giant and very big</a:t>
            </a:r>
            <a:endParaRPr/>
          </a:p>
        </p:txBody>
      </p:sp>
      <p:sp>
        <p:nvSpPr>
          <p:cNvPr id="3254" name="Google Shape;3254;p50"/>
          <p:cNvSpPr/>
          <p:nvPr/>
        </p:nvSpPr>
        <p:spPr>
          <a:xfrm>
            <a:off x="512175" y="5927400"/>
            <a:ext cx="4687500" cy="948900"/>
          </a:xfrm>
          <a:prstGeom prst="roundRect">
            <a:avLst>
              <a:gd fmla="val 2066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0"/>
          <p:cNvSpPr/>
          <p:nvPr/>
        </p:nvSpPr>
        <p:spPr>
          <a:xfrm>
            <a:off x="588271" y="6094350"/>
            <a:ext cx="2380802" cy="615006"/>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0"/>
          <p:cNvSpPr txBox="1"/>
          <p:nvPr>
            <p:ph idx="4294967295" type="subTitle"/>
          </p:nvPr>
        </p:nvSpPr>
        <p:spPr>
          <a:xfrm>
            <a:off x="664600" y="6030900"/>
            <a:ext cx="222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Wednesday</a:t>
            </a:r>
            <a:endParaRPr b="1" sz="3000">
              <a:latin typeface="Kirang Haerang"/>
              <a:ea typeface="Kirang Haerang"/>
              <a:cs typeface="Kirang Haerang"/>
              <a:sym typeface="Kirang Haerang"/>
            </a:endParaRPr>
          </a:p>
        </p:txBody>
      </p:sp>
      <p:sp>
        <p:nvSpPr>
          <p:cNvPr id="3257" name="Google Shape;3257;p50"/>
          <p:cNvSpPr txBox="1"/>
          <p:nvPr>
            <p:ph idx="4294967295" type="subTitle"/>
          </p:nvPr>
        </p:nvSpPr>
        <p:spPr>
          <a:xfrm>
            <a:off x="2984775" y="6010525"/>
            <a:ext cx="2035800" cy="780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Earth is the third planet from Sun</a:t>
            </a:r>
            <a:endParaRPr/>
          </a:p>
        </p:txBody>
      </p:sp>
      <p:sp>
        <p:nvSpPr>
          <p:cNvPr id="3258" name="Google Shape;3258;p50"/>
          <p:cNvSpPr/>
          <p:nvPr/>
        </p:nvSpPr>
        <p:spPr>
          <a:xfrm>
            <a:off x="5470175" y="5927400"/>
            <a:ext cx="4687500" cy="948900"/>
          </a:xfrm>
          <a:prstGeom prst="roundRect">
            <a:avLst>
              <a:gd fmla="val 20664"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0"/>
          <p:cNvSpPr/>
          <p:nvPr/>
        </p:nvSpPr>
        <p:spPr>
          <a:xfrm>
            <a:off x="5546271" y="6094350"/>
            <a:ext cx="2380802" cy="615006"/>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0"/>
          <p:cNvSpPr txBox="1"/>
          <p:nvPr>
            <p:ph idx="4294967295" type="subTitle"/>
          </p:nvPr>
        </p:nvSpPr>
        <p:spPr>
          <a:xfrm>
            <a:off x="5622650" y="6030900"/>
            <a:ext cx="222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Weekend</a:t>
            </a:r>
            <a:endParaRPr b="1" sz="3000">
              <a:latin typeface="Kirang Haerang"/>
              <a:ea typeface="Kirang Haerang"/>
              <a:cs typeface="Kirang Haerang"/>
              <a:sym typeface="Kirang Haerang"/>
            </a:endParaRPr>
          </a:p>
        </p:txBody>
      </p:sp>
      <p:sp>
        <p:nvSpPr>
          <p:cNvPr id="3261" name="Google Shape;3261;p50"/>
          <p:cNvSpPr txBox="1"/>
          <p:nvPr>
            <p:ph idx="4294967295" type="subTitle"/>
          </p:nvPr>
        </p:nvSpPr>
        <p:spPr>
          <a:xfrm>
            <a:off x="7942775" y="6010525"/>
            <a:ext cx="2035800" cy="780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Saturn has actually several rings</a:t>
            </a:r>
            <a:endParaRPr/>
          </a:p>
        </p:txBody>
      </p:sp>
      <p:grpSp>
        <p:nvGrpSpPr>
          <p:cNvPr id="3262" name="Google Shape;3262;p50"/>
          <p:cNvGrpSpPr/>
          <p:nvPr/>
        </p:nvGrpSpPr>
        <p:grpSpPr>
          <a:xfrm>
            <a:off x="512075" y="2092625"/>
            <a:ext cx="9645900" cy="1625720"/>
            <a:chOff x="512075" y="5265125"/>
            <a:chExt cx="9645900" cy="1625720"/>
          </a:xfrm>
        </p:grpSpPr>
        <p:sp>
          <p:nvSpPr>
            <p:cNvPr id="3263" name="Google Shape;3263;p50"/>
            <p:cNvSpPr/>
            <p:nvPr/>
          </p:nvSpPr>
          <p:spPr>
            <a:xfrm>
              <a:off x="512075" y="5265125"/>
              <a:ext cx="9645900" cy="16257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4" name="Google Shape;3264;p50"/>
            <p:cNvGrpSpPr/>
            <p:nvPr/>
          </p:nvGrpSpPr>
          <p:grpSpPr>
            <a:xfrm>
              <a:off x="753260" y="6857686"/>
              <a:ext cx="6590287" cy="33158"/>
              <a:chOff x="702712" y="6838592"/>
              <a:chExt cx="5209713" cy="37744"/>
            </a:xfrm>
          </p:grpSpPr>
          <p:sp>
            <p:nvSpPr>
              <p:cNvPr id="3265" name="Google Shape;3265;p50"/>
              <p:cNvSpPr/>
              <p:nvPr/>
            </p:nvSpPr>
            <p:spPr>
              <a:xfrm>
                <a:off x="702712" y="6874754"/>
                <a:ext cx="88135" cy="1581"/>
              </a:xfrm>
              <a:custGeom>
                <a:rect b="b" l="l" r="r" t="t"/>
                <a:pathLst>
                  <a:path extrusionOk="0" h="8" w="446">
                    <a:moveTo>
                      <a:pt x="223" y="0"/>
                    </a:moveTo>
                    <a:cubicBezTo>
                      <a:pt x="148" y="0"/>
                      <a:pt x="74" y="3"/>
                      <a:pt x="0" y="8"/>
                    </a:cubicBezTo>
                    <a:lnTo>
                      <a:pt x="446" y="8"/>
                    </a:lnTo>
                    <a:cubicBezTo>
                      <a:pt x="371" y="3"/>
                      <a:pt x="297" y="0"/>
                      <a:pt x="2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0"/>
              <p:cNvSpPr/>
              <p:nvPr/>
            </p:nvSpPr>
            <p:spPr>
              <a:xfrm>
                <a:off x="5361876" y="6838592"/>
                <a:ext cx="550548" cy="37744"/>
              </a:xfrm>
              <a:custGeom>
                <a:rect b="b" l="l" r="r" t="t"/>
                <a:pathLst>
                  <a:path extrusionOk="0" h="191" w="2786">
                    <a:moveTo>
                      <a:pt x="1537" y="1"/>
                    </a:moveTo>
                    <a:cubicBezTo>
                      <a:pt x="1405" y="1"/>
                      <a:pt x="1264" y="5"/>
                      <a:pt x="1109" y="11"/>
                    </a:cubicBezTo>
                    <a:cubicBezTo>
                      <a:pt x="665" y="31"/>
                      <a:pt x="309" y="100"/>
                      <a:pt x="1" y="191"/>
                    </a:cubicBezTo>
                    <a:lnTo>
                      <a:pt x="2785" y="191"/>
                    </a:lnTo>
                    <a:cubicBezTo>
                      <a:pt x="2341" y="47"/>
                      <a:pt x="1993" y="1"/>
                      <a:pt x="15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67" name="Google Shape;3267;p50"/>
          <p:cNvSpPr/>
          <p:nvPr/>
        </p:nvSpPr>
        <p:spPr>
          <a:xfrm>
            <a:off x="588374" y="2613650"/>
            <a:ext cx="2228239"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268" name="Google Shape;3268;p50"/>
          <p:cNvSpPr txBox="1"/>
          <p:nvPr>
            <p:ph idx="4294967295" type="subTitle"/>
          </p:nvPr>
        </p:nvSpPr>
        <p:spPr>
          <a:xfrm>
            <a:off x="834402" y="2534525"/>
            <a:ext cx="1736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lang="en" sz="3000">
                <a:latin typeface="Kirang Haerang"/>
                <a:ea typeface="Kirang Haerang"/>
                <a:cs typeface="Kirang Haerang"/>
                <a:sym typeface="Kirang Haerang"/>
              </a:rPr>
              <a:t>Notes</a:t>
            </a:r>
            <a:endParaRPr sz="3000">
              <a:latin typeface="Kirang Haerang"/>
              <a:ea typeface="Kirang Haerang"/>
              <a:cs typeface="Kirang Haerang"/>
              <a:sym typeface="Kirang Haerang"/>
            </a:endParaRPr>
          </a:p>
        </p:txBody>
      </p:sp>
      <p:sp>
        <p:nvSpPr>
          <p:cNvPr id="3269" name="Google Shape;3269;p50"/>
          <p:cNvSpPr txBox="1"/>
          <p:nvPr>
            <p:ph idx="4294967295" type="subTitle"/>
          </p:nvPr>
        </p:nvSpPr>
        <p:spPr>
          <a:xfrm>
            <a:off x="3330650" y="2266925"/>
            <a:ext cx="3016500" cy="12771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p:txBody>
      </p:sp>
      <p:sp>
        <p:nvSpPr>
          <p:cNvPr id="3270" name="Google Shape;3270;p50"/>
          <p:cNvSpPr txBox="1"/>
          <p:nvPr>
            <p:ph idx="4294967295" type="subTitle"/>
          </p:nvPr>
        </p:nvSpPr>
        <p:spPr>
          <a:xfrm>
            <a:off x="6861188" y="2266925"/>
            <a:ext cx="3016500" cy="12771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4" name="Shape 3274"/>
        <p:cNvGrpSpPr/>
        <p:nvPr/>
      </p:nvGrpSpPr>
      <p:grpSpPr>
        <a:xfrm>
          <a:off x="0" y="0"/>
          <a:ext cx="0" cy="0"/>
          <a:chOff x="0" y="0"/>
          <a:chExt cx="0" cy="0"/>
        </a:xfrm>
      </p:grpSpPr>
      <p:sp>
        <p:nvSpPr>
          <p:cNvPr id="3275" name="Google Shape;3275;p51"/>
          <p:cNvSpPr/>
          <p:nvPr/>
        </p:nvSpPr>
        <p:spPr>
          <a:xfrm>
            <a:off x="512075" y="1661225"/>
            <a:ext cx="4603419" cy="640039"/>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1"/>
          <p:cNvSpPr/>
          <p:nvPr/>
        </p:nvSpPr>
        <p:spPr>
          <a:xfrm>
            <a:off x="5554263" y="1661225"/>
            <a:ext cx="4603419" cy="640039"/>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1"/>
          <p:cNvSpPr/>
          <p:nvPr/>
        </p:nvSpPr>
        <p:spPr>
          <a:xfrm>
            <a:off x="512075" y="3522038"/>
            <a:ext cx="4603419" cy="640039"/>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1"/>
          <p:cNvSpPr/>
          <p:nvPr/>
        </p:nvSpPr>
        <p:spPr>
          <a:xfrm>
            <a:off x="5554263" y="3522038"/>
            <a:ext cx="4603419" cy="640039"/>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1"/>
          <p:cNvSpPr/>
          <p:nvPr/>
        </p:nvSpPr>
        <p:spPr>
          <a:xfrm>
            <a:off x="512075" y="5382863"/>
            <a:ext cx="4603419" cy="640039"/>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1"/>
          <p:cNvSpPr/>
          <p:nvPr/>
        </p:nvSpPr>
        <p:spPr>
          <a:xfrm>
            <a:off x="5554263" y="5382863"/>
            <a:ext cx="4603419" cy="640039"/>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281" name="Google Shape;3281;p51"/>
          <p:cNvGraphicFramePr/>
          <p:nvPr/>
        </p:nvGraphicFramePr>
        <p:xfrm>
          <a:off x="512063" y="1661225"/>
          <a:ext cx="3000000" cy="3000000"/>
        </p:xfrm>
        <a:graphic>
          <a:graphicData uri="http://schemas.openxmlformats.org/drawingml/2006/table">
            <a:tbl>
              <a:tblPr>
                <a:noFill/>
                <a:tableStyleId>{99D3749F-23E2-4E6E-8E7F-B5C26DEA92CA}</a:tableStyleId>
              </a:tblPr>
              <a:tblGrid>
                <a:gridCol w="657625"/>
                <a:gridCol w="657625"/>
                <a:gridCol w="657625"/>
                <a:gridCol w="657625"/>
                <a:gridCol w="657625"/>
                <a:gridCol w="657625"/>
                <a:gridCol w="657625"/>
              </a:tblGrid>
              <a:tr h="426700">
                <a:tc gridSpan="7">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Help with laundry</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hMerge="1"/>
                <a:tc hMerge="1"/>
                <a:tc hMerge="1"/>
                <a:tc hMerge="1"/>
                <a:tc hMerge="1"/>
                <a:tc hMerge="1"/>
              </a:tr>
              <a:tr h="426700">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W</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F</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graphicFrame>
        <p:nvGraphicFramePr>
          <p:cNvPr id="3282" name="Google Shape;3282;p51"/>
          <p:cNvGraphicFramePr/>
          <p:nvPr/>
        </p:nvGraphicFramePr>
        <p:xfrm>
          <a:off x="5554288" y="1661225"/>
          <a:ext cx="3000000" cy="3000000"/>
        </p:xfrm>
        <a:graphic>
          <a:graphicData uri="http://schemas.openxmlformats.org/drawingml/2006/table">
            <a:tbl>
              <a:tblPr>
                <a:noFill/>
                <a:tableStyleId>{99D3749F-23E2-4E6E-8E7F-B5C26DEA92CA}</a:tableStyleId>
              </a:tblPr>
              <a:tblGrid>
                <a:gridCol w="657625"/>
                <a:gridCol w="657625"/>
                <a:gridCol w="657625"/>
                <a:gridCol w="657625"/>
                <a:gridCol w="657625"/>
                <a:gridCol w="657625"/>
                <a:gridCol w="657625"/>
              </a:tblGrid>
              <a:tr h="426700">
                <a:tc gridSpan="7">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Make bed</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hMerge="1"/>
                <a:tc hMerge="1"/>
                <a:tc hMerge="1"/>
                <a:tc hMerge="1"/>
                <a:tc hMerge="1"/>
                <a:tc hMerge="1"/>
              </a:tr>
              <a:tr h="426700">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W</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F</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graphicFrame>
        <p:nvGraphicFramePr>
          <p:cNvPr id="3283" name="Google Shape;3283;p51"/>
          <p:cNvGraphicFramePr/>
          <p:nvPr/>
        </p:nvGraphicFramePr>
        <p:xfrm>
          <a:off x="512063" y="5382850"/>
          <a:ext cx="3000000" cy="3000000"/>
        </p:xfrm>
        <a:graphic>
          <a:graphicData uri="http://schemas.openxmlformats.org/drawingml/2006/table">
            <a:tbl>
              <a:tblPr>
                <a:noFill/>
                <a:tableStyleId>{99D3749F-23E2-4E6E-8E7F-B5C26DEA92CA}</a:tableStyleId>
              </a:tblPr>
              <a:tblGrid>
                <a:gridCol w="657625"/>
                <a:gridCol w="657625"/>
                <a:gridCol w="657625"/>
                <a:gridCol w="657625"/>
                <a:gridCol w="657625"/>
                <a:gridCol w="657625"/>
                <a:gridCol w="657625"/>
              </a:tblGrid>
              <a:tr h="426700">
                <a:tc gridSpan="7">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Take out the trash</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hMerge="1"/>
                <a:tc hMerge="1"/>
                <a:tc hMerge="1"/>
                <a:tc hMerge="1"/>
                <a:tc hMerge="1"/>
                <a:tc hMerge="1"/>
              </a:tr>
              <a:tr h="426700">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W</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F</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graphicFrame>
        <p:nvGraphicFramePr>
          <p:cNvPr id="3284" name="Google Shape;3284;p51"/>
          <p:cNvGraphicFramePr/>
          <p:nvPr/>
        </p:nvGraphicFramePr>
        <p:xfrm>
          <a:off x="5554288" y="5382850"/>
          <a:ext cx="3000000" cy="3000000"/>
        </p:xfrm>
        <a:graphic>
          <a:graphicData uri="http://schemas.openxmlformats.org/drawingml/2006/table">
            <a:tbl>
              <a:tblPr>
                <a:noFill/>
                <a:tableStyleId>{99D3749F-23E2-4E6E-8E7F-B5C26DEA92CA}</a:tableStyleId>
              </a:tblPr>
              <a:tblGrid>
                <a:gridCol w="657625"/>
                <a:gridCol w="657625"/>
                <a:gridCol w="657625"/>
                <a:gridCol w="657625"/>
                <a:gridCol w="657625"/>
                <a:gridCol w="657625"/>
                <a:gridCol w="657625"/>
              </a:tblGrid>
              <a:tr h="426700">
                <a:tc gridSpan="7">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Clean the dining table</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hMerge="1"/>
                <a:tc hMerge="1"/>
                <a:tc hMerge="1"/>
                <a:tc hMerge="1"/>
                <a:tc hMerge="1"/>
                <a:tc hMerge="1"/>
              </a:tr>
              <a:tr h="426700">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W</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F</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graphicFrame>
        <p:nvGraphicFramePr>
          <p:cNvPr id="3285" name="Google Shape;3285;p51"/>
          <p:cNvGraphicFramePr/>
          <p:nvPr/>
        </p:nvGraphicFramePr>
        <p:xfrm>
          <a:off x="512063" y="3522038"/>
          <a:ext cx="3000000" cy="3000000"/>
        </p:xfrm>
        <a:graphic>
          <a:graphicData uri="http://schemas.openxmlformats.org/drawingml/2006/table">
            <a:tbl>
              <a:tblPr>
                <a:noFill/>
                <a:tableStyleId>{99D3749F-23E2-4E6E-8E7F-B5C26DEA92CA}</a:tableStyleId>
              </a:tblPr>
              <a:tblGrid>
                <a:gridCol w="657625"/>
                <a:gridCol w="657625"/>
                <a:gridCol w="657625"/>
                <a:gridCol w="657625"/>
                <a:gridCol w="657625"/>
                <a:gridCol w="657625"/>
                <a:gridCol w="657625"/>
              </a:tblGrid>
              <a:tr h="426700">
                <a:tc gridSpan="7">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Clean kitchen table</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hMerge="1"/>
                <a:tc hMerge="1"/>
                <a:tc hMerge="1"/>
                <a:tc hMerge="1"/>
                <a:tc hMerge="1"/>
                <a:tc hMerge="1"/>
              </a:tr>
              <a:tr h="426700">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W</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F</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graphicFrame>
        <p:nvGraphicFramePr>
          <p:cNvPr id="3286" name="Google Shape;3286;p51"/>
          <p:cNvGraphicFramePr/>
          <p:nvPr/>
        </p:nvGraphicFramePr>
        <p:xfrm>
          <a:off x="5554288" y="3522038"/>
          <a:ext cx="3000000" cy="3000000"/>
        </p:xfrm>
        <a:graphic>
          <a:graphicData uri="http://schemas.openxmlformats.org/drawingml/2006/table">
            <a:tbl>
              <a:tblPr>
                <a:noFill/>
                <a:tableStyleId>{99D3749F-23E2-4E6E-8E7F-B5C26DEA92CA}</a:tableStyleId>
              </a:tblPr>
              <a:tblGrid>
                <a:gridCol w="657625"/>
                <a:gridCol w="657625"/>
                <a:gridCol w="657625"/>
                <a:gridCol w="657625"/>
                <a:gridCol w="657625"/>
                <a:gridCol w="657625"/>
                <a:gridCol w="657625"/>
              </a:tblGrid>
              <a:tr h="426700">
                <a:tc gridSpan="7">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Tidy up</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hMerge="1"/>
                <a:tc hMerge="1"/>
                <a:tc hMerge="1"/>
                <a:tc hMerge="1"/>
                <a:tc hMerge="1"/>
                <a:tc hMerge="1"/>
              </a:tr>
              <a:tr h="426700">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W</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F</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
        <p:nvSpPr>
          <p:cNvPr id="3287" name="Google Shape;3287;p51"/>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My</a:t>
            </a:r>
            <a:r>
              <a:rPr lang="en"/>
              <a:t> everyday chores</a:t>
            </a:r>
            <a:endParaRPr/>
          </a:p>
        </p:txBody>
      </p:sp>
      <p:sp>
        <p:nvSpPr>
          <p:cNvPr id="3288" name="Google Shape;3288;p51"/>
          <p:cNvSpPr/>
          <p:nvPr/>
        </p:nvSpPr>
        <p:spPr>
          <a:xfrm>
            <a:off x="754087" y="2818937"/>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1"/>
          <p:cNvSpPr/>
          <p:nvPr/>
        </p:nvSpPr>
        <p:spPr>
          <a:xfrm>
            <a:off x="75385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1"/>
          <p:cNvSpPr/>
          <p:nvPr/>
        </p:nvSpPr>
        <p:spPr>
          <a:xfrm>
            <a:off x="1411724" y="2818937"/>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1"/>
          <p:cNvSpPr/>
          <p:nvPr/>
        </p:nvSpPr>
        <p:spPr>
          <a:xfrm>
            <a:off x="2726974" y="2818937"/>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1"/>
          <p:cNvSpPr/>
          <p:nvPr/>
        </p:nvSpPr>
        <p:spPr>
          <a:xfrm>
            <a:off x="4042224" y="2818937"/>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1"/>
          <p:cNvSpPr/>
          <p:nvPr/>
        </p:nvSpPr>
        <p:spPr>
          <a:xfrm>
            <a:off x="4699837" y="2818937"/>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1"/>
          <p:cNvSpPr/>
          <p:nvPr/>
        </p:nvSpPr>
        <p:spPr>
          <a:xfrm>
            <a:off x="5796312" y="2818937"/>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1"/>
          <p:cNvSpPr/>
          <p:nvPr/>
        </p:nvSpPr>
        <p:spPr>
          <a:xfrm>
            <a:off x="6453949" y="2818937"/>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1"/>
          <p:cNvSpPr/>
          <p:nvPr/>
        </p:nvSpPr>
        <p:spPr>
          <a:xfrm>
            <a:off x="7111562" y="2818937"/>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1"/>
          <p:cNvSpPr/>
          <p:nvPr/>
        </p:nvSpPr>
        <p:spPr>
          <a:xfrm>
            <a:off x="8426812" y="2818937"/>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1"/>
          <p:cNvSpPr/>
          <p:nvPr/>
        </p:nvSpPr>
        <p:spPr>
          <a:xfrm>
            <a:off x="9084449" y="2818937"/>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1"/>
          <p:cNvSpPr/>
          <p:nvPr/>
        </p:nvSpPr>
        <p:spPr>
          <a:xfrm>
            <a:off x="754087" y="6540562"/>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1"/>
          <p:cNvSpPr/>
          <p:nvPr/>
        </p:nvSpPr>
        <p:spPr>
          <a:xfrm>
            <a:off x="2069337" y="6540562"/>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1"/>
          <p:cNvSpPr/>
          <p:nvPr/>
        </p:nvSpPr>
        <p:spPr>
          <a:xfrm>
            <a:off x="4042224" y="6540562"/>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1"/>
          <p:cNvSpPr/>
          <p:nvPr/>
        </p:nvSpPr>
        <p:spPr>
          <a:xfrm>
            <a:off x="5796312" y="6540562"/>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1"/>
          <p:cNvSpPr/>
          <p:nvPr/>
        </p:nvSpPr>
        <p:spPr>
          <a:xfrm>
            <a:off x="7111562" y="6540562"/>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1"/>
          <p:cNvSpPr/>
          <p:nvPr/>
        </p:nvSpPr>
        <p:spPr>
          <a:xfrm>
            <a:off x="8426812" y="6540562"/>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1"/>
          <p:cNvSpPr/>
          <p:nvPr/>
        </p:nvSpPr>
        <p:spPr>
          <a:xfrm>
            <a:off x="9742062" y="6540562"/>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1"/>
          <p:cNvSpPr/>
          <p:nvPr/>
        </p:nvSpPr>
        <p:spPr>
          <a:xfrm>
            <a:off x="6453949" y="4679749"/>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1"/>
          <p:cNvSpPr/>
          <p:nvPr/>
        </p:nvSpPr>
        <p:spPr>
          <a:xfrm>
            <a:off x="7769199" y="4679749"/>
            <a:ext cx="173600" cy="244783"/>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1"/>
          <p:cNvSpPr/>
          <p:nvPr/>
        </p:nvSpPr>
        <p:spPr>
          <a:xfrm>
            <a:off x="141150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1"/>
          <p:cNvSpPr/>
          <p:nvPr/>
        </p:nvSpPr>
        <p:spPr>
          <a:xfrm>
            <a:off x="206915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1"/>
          <p:cNvSpPr/>
          <p:nvPr/>
        </p:nvSpPr>
        <p:spPr>
          <a:xfrm>
            <a:off x="272680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1"/>
          <p:cNvSpPr/>
          <p:nvPr/>
        </p:nvSpPr>
        <p:spPr>
          <a:xfrm>
            <a:off x="338445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1"/>
          <p:cNvSpPr/>
          <p:nvPr/>
        </p:nvSpPr>
        <p:spPr>
          <a:xfrm>
            <a:off x="404210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1"/>
          <p:cNvSpPr/>
          <p:nvPr/>
        </p:nvSpPr>
        <p:spPr>
          <a:xfrm>
            <a:off x="469975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1"/>
          <p:cNvSpPr/>
          <p:nvPr/>
        </p:nvSpPr>
        <p:spPr>
          <a:xfrm>
            <a:off x="3384450" y="2805428"/>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1"/>
          <p:cNvSpPr/>
          <p:nvPr/>
        </p:nvSpPr>
        <p:spPr>
          <a:xfrm>
            <a:off x="2069150" y="2805428"/>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1"/>
          <p:cNvSpPr/>
          <p:nvPr/>
        </p:nvSpPr>
        <p:spPr>
          <a:xfrm>
            <a:off x="1411500" y="65270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1"/>
          <p:cNvSpPr/>
          <p:nvPr/>
        </p:nvSpPr>
        <p:spPr>
          <a:xfrm>
            <a:off x="2726800" y="65270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1"/>
          <p:cNvSpPr/>
          <p:nvPr/>
        </p:nvSpPr>
        <p:spPr>
          <a:xfrm>
            <a:off x="3384450" y="65270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1"/>
          <p:cNvSpPr/>
          <p:nvPr/>
        </p:nvSpPr>
        <p:spPr>
          <a:xfrm>
            <a:off x="4699750" y="65270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1"/>
          <p:cNvSpPr/>
          <p:nvPr/>
        </p:nvSpPr>
        <p:spPr>
          <a:xfrm>
            <a:off x="7768950" y="2805428"/>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1"/>
          <p:cNvSpPr/>
          <p:nvPr/>
        </p:nvSpPr>
        <p:spPr>
          <a:xfrm>
            <a:off x="9742100" y="2805428"/>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1"/>
          <p:cNvSpPr/>
          <p:nvPr/>
        </p:nvSpPr>
        <p:spPr>
          <a:xfrm>
            <a:off x="974210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1"/>
          <p:cNvSpPr/>
          <p:nvPr/>
        </p:nvSpPr>
        <p:spPr>
          <a:xfrm>
            <a:off x="908445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1"/>
          <p:cNvSpPr/>
          <p:nvPr/>
        </p:nvSpPr>
        <p:spPr>
          <a:xfrm>
            <a:off x="842660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1"/>
          <p:cNvSpPr/>
          <p:nvPr/>
        </p:nvSpPr>
        <p:spPr>
          <a:xfrm>
            <a:off x="9084450" y="65270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1"/>
          <p:cNvSpPr/>
          <p:nvPr/>
        </p:nvSpPr>
        <p:spPr>
          <a:xfrm>
            <a:off x="7768950" y="65270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1"/>
          <p:cNvSpPr/>
          <p:nvPr/>
        </p:nvSpPr>
        <p:spPr>
          <a:xfrm>
            <a:off x="6453700" y="65270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1"/>
          <p:cNvSpPr/>
          <p:nvPr/>
        </p:nvSpPr>
        <p:spPr>
          <a:xfrm>
            <a:off x="579585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1"/>
          <p:cNvSpPr/>
          <p:nvPr/>
        </p:nvSpPr>
        <p:spPr>
          <a:xfrm>
            <a:off x="7111350" y="4666240"/>
            <a:ext cx="174047" cy="271795"/>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3" name="Shape 3333"/>
        <p:cNvGrpSpPr/>
        <p:nvPr/>
      </p:nvGrpSpPr>
      <p:grpSpPr>
        <a:xfrm>
          <a:off x="0" y="0"/>
          <a:ext cx="0" cy="0"/>
          <a:chOff x="0" y="0"/>
          <a:chExt cx="0" cy="0"/>
        </a:xfrm>
      </p:grpSpPr>
      <p:sp>
        <p:nvSpPr>
          <p:cNvPr id="3334" name="Google Shape;3334;p52"/>
          <p:cNvSpPr/>
          <p:nvPr/>
        </p:nvSpPr>
        <p:spPr>
          <a:xfrm>
            <a:off x="468908" y="1906175"/>
            <a:ext cx="9738838" cy="698102"/>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2"/>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Monthly</a:t>
            </a:r>
            <a:r>
              <a:rPr lang="en"/>
              <a:t> chores</a:t>
            </a:r>
            <a:endParaRPr/>
          </a:p>
        </p:txBody>
      </p:sp>
      <p:graphicFrame>
        <p:nvGraphicFramePr>
          <p:cNvPr id="3336" name="Google Shape;3336;p52"/>
          <p:cNvGraphicFramePr/>
          <p:nvPr/>
        </p:nvGraphicFramePr>
        <p:xfrm>
          <a:off x="512063" y="1847000"/>
          <a:ext cx="3000000" cy="3000000"/>
        </p:xfrm>
        <a:graphic>
          <a:graphicData uri="http://schemas.openxmlformats.org/drawingml/2006/table">
            <a:tbl>
              <a:tblPr>
                <a:noFill/>
                <a:tableStyleId>{99D3749F-23E2-4E6E-8E7F-B5C26DEA92CA}</a:tableStyleId>
              </a:tblPr>
              <a:tblGrid>
                <a:gridCol w="1377950"/>
                <a:gridCol w="1377950"/>
                <a:gridCol w="1377950"/>
                <a:gridCol w="1377950"/>
                <a:gridCol w="1377950"/>
                <a:gridCol w="1377950"/>
                <a:gridCol w="1377950"/>
              </a:tblGrid>
              <a:tr h="757275">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Sun</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Mon</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Tue</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Wed</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Thu</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Fri</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Sat</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r h="757275">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Family time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Sport class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Art class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Music class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Movie time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Baseball</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Homework</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3514750">
                <a:tc>
                  <a:txBody>
                    <a:bodyPr/>
                    <a:lstStyle/>
                    <a:p>
                      <a:pPr indent="-101600" lvl="0" marL="137160" rtl="0" algn="l">
                        <a:spcBef>
                          <a:spcPts val="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a:t>
                      </a:r>
                      <a:r>
                        <a:rPr lang="en" sz="1600">
                          <a:solidFill>
                            <a:schemeClr val="accent2"/>
                          </a:solidFill>
                          <a:latin typeface="Quicksand"/>
                          <a:ea typeface="Quicksand"/>
                          <a:cs typeface="Quicksand"/>
                          <a:sym typeface="Quicksand"/>
                        </a:rPr>
                        <a:t>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100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101600" lvl="0" marL="137160" rtl="0" algn="l">
                        <a:spcBef>
                          <a:spcPts val="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100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101600" lvl="0" marL="137160" rtl="0" algn="l">
                        <a:spcBef>
                          <a:spcPts val="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100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101600" lvl="0" marL="137160" rtl="0" algn="l">
                        <a:spcBef>
                          <a:spcPts val="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100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101600" lvl="0" marL="137160" rtl="0" algn="l">
                        <a:spcBef>
                          <a:spcPts val="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100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101600" lvl="0" marL="137160" rtl="0" algn="l">
                        <a:spcBef>
                          <a:spcPts val="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100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101600" lvl="0" marL="137160" rtl="0" algn="l">
                        <a:spcBef>
                          <a:spcPts val="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p>
                      <a:pPr indent="-101600" lvl="0" marL="137160" rtl="0" algn="l">
                        <a:spcBef>
                          <a:spcPts val="1000"/>
                        </a:spcBef>
                        <a:spcAft>
                          <a:spcPts val="1000"/>
                        </a:spcAft>
                        <a:buClr>
                          <a:schemeClr val="dk2"/>
                        </a:buClr>
                        <a:buSzPts val="1600"/>
                        <a:buFont typeface="Quicksand"/>
                        <a:buChar char="●"/>
                      </a:pPr>
                      <a:r>
                        <a:rPr lang="en" sz="1600">
                          <a:solidFill>
                            <a:schemeClr val="accent2"/>
                          </a:solidFill>
                          <a:latin typeface="Quicksand"/>
                          <a:ea typeface="Quicksand"/>
                          <a:cs typeface="Quicksand"/>
                          <a:sym typeface="Quicksand"/>
                        </a:rPr>
                        <a:t>Write your item here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0" name="Shape 3340"/>
        <p:cNvGrpSpPr/>
        <p:nvPr/>
      </p:nvGrpSpPr>
      <p:grpSpPr>
        <a:xfrm>
          <a:off x="0" y="0"/>
          <a:ext cx="0" cy="0"/>
          <a:chOff x="0" y="0"/>
          <a:chExt cx="0" cy="0"/>
        </a:xfrm>
      </p:grpSpPr>
      <p:sp>
        <p:nvSpPr>
          <p:cNvPr id="3341" name="Google Shape;3341;p53"/>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Saturday</a:t>
            </a:r>
            <a:r>
              <a:rPr lang="en"/>
              <a:t> and Sunday’s chores</a:t>
            </a:r>
            <a:endParaRPr/>
          </a:p>
        </p:txBody>
      </p:sp>
      <p:grpSp>
        <p:nvGrpSpPr>
          <p:cNvPr id="3342" name="Google Shape;3342;p53"/>
          <p:cNvGrpSpPr/>
          <p:nvPr/>
        </p:nvGrpSpPr>
        <p:grpSpPr>
          <a:xfrm>
            <a:off x="3801868" y="1919041"/>
            <a:ext cx="3066020" cy="4956945"/>
            <a:chOff x="6155261" y="4193621"/>
            <a:chExt cx="1872150" cy="3026772"/>
          </a:xfrm>
        </p:grpSpPr>
        <p:sp>
          <p:nvSpPr>
            <p:cNvPr id="3343" name="Google Shape;3343;p53"/>
            <p:cNvSpPr/>
            <p:nvPr/>
          </p:nvSpPr>
          <p:spPr>
            <a:xfrm>
              <a:off x="6323895" y="5132230"/>
              <a:ext cx="287746" cy="334649"/>
            </a:xfrm>
            <a:custGeom>
              <a:rect b="b" l="l" r="r" t="t"/>
              <a:pathLst>
                <a:path extrusionOk="0" h="9839" w="8460">
                  <a:moveTo>
                    <a:pt x="0" y="0"/>
                  </a:moveTo>
                  <a:lnTo>
                    <a:pt x="0" y="0"/>
                  </a:lnTo>
                  <a:cubicBezTo>
                    <a:pt x="2529" y="4399"/>
                    <a:pt x="5735" y="8383"/>
                    <a:pt x="7879" y="9838"/>
                  </a:cubicBezTo>
                  <a:lnTo>
                    <a:pt x="8459" y="1049"/>
                  </a:lnTo>
                  <a:lnTo>
                    <a:pt x="8459" y="1049"/>
                  </a:lnTo>
                  <a:cubicBezTo>
                    <a:pt x="7543" y="1273"/>
                    <a:pt x="6633" y="1377"/>
                    <a:pt x="5735" y="1377"/>
                  </a:cubicBezTo>
                  <a:cubicBezTo>
                    <a:pt x="3751" y="1377"/>
                    <a:pt x="1823" y="867"/>
                    <a:pt x="0" y="0"/>
                  </a:cubicBezTo>
                  <a:close/>
                </a:path>
              </a:pathLst>
            </a:custGeom>
            <a:solidFill>
              <a:srgbClr val="663D36"/>
            </a:solidFill>
            <a:ln cap="flat" cmpd="sng" w="9525">
              <a:solidFill>
                <a:srgbClr val="663D3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3"/>
            <p:cNvSpPr/>
            <p:nvPr/>
          </p:nvSpPr>
          <p:spPr>
            <a:xfrm>
              <a:off x="6155261" y="4547963"/>
              <a:ext cx="457910" cy="631068"/>
            </a:xfrm>
            <a:custGeom>
              <a:rect b="b" l="l" r="r" t="t"/>
              <a:pathLst>
                <a:path extrusionOk="0" h="18554" w="13463">
                  <a:moveTo>
                    <a:pt x="4175" y="1"/>
                  </a:moveTo>
                  <a:cubicBezTo>
                    <a:pt x="4160" y="1"/>
                    <a:pt x="4144" y="2"/>
                    <a:pt x="4129" y="5"/>
                  </a:cubicBezTo>
                  <a:cubicBezTo>
                    <a:pt x="3346" y="144"/>
                    <a:pt x="4131" y="3053"/>
                    <a:pt x="4131" y="3053"/>
                  </a:cubicBezTo>
                  <a:cubicBezTo>
                    <a:pt x="4131" y="3053"/>
                    <a:pt x="3290" y="184"/>
                    <a:pt x="2539" y="184"/>
                  </a:cubicBezTo>
                  <a:cubicBezTo>
                    <a:pt x="2509" y="184"/>
                    <a:pt x="2480" y="189"/>
                    <a:pt x="2451" y="198"/>
                  </a:cubicBezTo>
                  <a:cubicBezTo>
                    <a:pt x="1738" y="419"/>
                    <a:pt x="2470" y="3173"/>
                    <a:pt x="2584" y="3588"/>
                  </a:cubicBezTo>
                  <a:cubicBezTo>
                    <a:pt x="2475" y="3206"/>
                    <a:pt x="1792" y="846"/>
                    <a:pt x="1172" y="846"/>
                  </a:cubicBezTo>
                  <a:cubicBezTo>
                    <a:pt x="1157" y="846"/>
                    <a:pt x="1143" y="848"/>
                    <a:pt x="1128" y="850"/>
                  </a:cubicBezTo>
                  <a:cubicBezTo>
                    <a:pt x="442" y="979"/>
                    <a:pt x="1" y="5829"/>
                    <a:pt x="2406" y="11946"/>
                  </a:cubicBezTo>
                  <a:cubicBezTo>
                    <a:pt x="3083" y="13669"/>
                    <a:pt x="3969" y="15457"/>
                    <a:pt x="4959" y="17178"/>
                  </a:cubicBezTo>
                  <a:cubicBezTo>
                    <a:pt x="6783" y="18044"/>
                    <a:pt x="8711" y="18554"/>
                    <a:pt x="10695" y="18554"/>
                  </a:cubicBezTo>
                  <a:cubicBezTo>
                    <a:pt x="11593" y="18554"/>
                    <a:pt x="12502" y="18449"/>
                    <a:pt x="13418" y="18226"/>
                  </a:cubicBezTo>
                  <a:lnTo>
                    <a:pt x="13462" y="17546"/>
                  </a:lnTo>
                  <a:cubicBezTo>
                    <a:pt x="13462" y="17546"/>
                    <a:pt x="8185" y="11588"/>
                    <a:pt x="7097" y="8961"/>
                  </a:cubicBezTo>
                  <a:cubicBezTo>
                    <a:pt x="6008" y="6335"/>
                    <a:pt x="5950" y="5841"/>
                    <a:pt x="5950" y="5841"/>
                  </a:cubicBezTo>
                  <a:cubicBezTo>
                    <a:pt x="5950" y="5841"/>
                    <a:pt x="7321" y="2801"/>
                    <a:pt x="6400" y="2274"/>
                  </a:cubicBezTo>
                  <a:cubicBezTo>
                    <a:pt x="6268" y="2199"/>
                    <a:pt x="6154" y="2166"/>
                    <a:pt x="6057" y="2166"/>
                  </a:cubicBezTo>
                  <a:cubicBezTo>
                    <a:pt x="5474" y="2166"/>
                    <a:pt x="5460" y="3317"/>
                    <a:pt x="5460" y="3317"/>
                  </a:cubicBezTo>
                  <a:cubicBezTo>
                    <a:pt x="5460" y="3317"/>
                    <a:pt x="4933" y="1"/>
                    <a:pt x="4175" y="1"/>
                  </a:cubicBezTo>
                  <a:close/>
                </a:path>
              </a:pathLst>
            </a:custGeom>
            <a:solidFill>
              <a:srgbClr val="80544B"/>
            </a:solidFill>
            <a:ln cap="flat" cmpd="sng" w="9525">
              <a:solidFill>
                <a:srgbClr val="8054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3"/>
            <p:cNvSpPr/>
            <p:nvPr/>
          </p:nvSpPr>
          <p:spPr>
            <a:xfrm>
              <a:off x="6896427" y="5141345"/>
              <a:ext cx="222952" cy="90915"/>
            </a:xfrm>
            <a:custGeom>
              <a:rect b="b" l="l" r="r" t="t"/>
              <a:pathLst>
                <a:path extrusionOk="0" h="2673" w="6555">
                  <a:moveTo>
                    <a:pt x="1383" y="1"/>
                  </a:moveTo>
                  <a:cubicBezTo>
                    <a:pt x="923" y="1"/>
                    <a:pt x="462" y="13"/>
                    <a:pt x="0" y="37"/>
                  </a:cubicBezTo>
                  <a:cubicBezTo>
                    <a:pt x="243" y="1248"/>
                    <a:pt x="295" y="2281"/>
                    <a:pt x="295" y="2281"/>
                  </a:cubicBezTo>
                  <a:cubicBezTo>
                    <a:pt x="1248" y="2561"/>
                    <a:pt x="2077" y="2672"/>
                    <a:pt x="2791" y="2672"/>
                  </a:cubicBezTo>
                  <a:cubicBezTo>
                    <a:pt x="5488" y="2672"/>
                    <a:pt x="6555" y="1091"/>
                    <a:pt x="6555" y="1091"/>
                  </a:cubicBezTo>
                  <a:cubicBezTo>
                    <a:pt x="6429" y="916"/>
                    <a:pt x="6331" y="712"/>
                    <a:pt x="6257" y="498"/>
                  </a:cubicBezTo>
                  <a:cubicBezTo>
                    <a:pt x="4628" y="155"/>
                    <a:pt x="3010" y="1"/>
                    <a:pt x="1383" y="1"/>
                  </a:cubicBezTo>
                  <a:close/>
                </a:path>
              </a:pathLst>
            </a:custGeom>
            <a:solidFill>
              <a:srgbClr val="80544B"/>
            </a:solidFill>
            <a:ln cap="flat" cmpd="sng" w="9525">
              <a:solidFill>
                <a:srgbClr val="8054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3"/>
            <p:cNvSpPr/>
            <p:nvPr/>
          </p:nvSpPr>
          <p:spPr>
            <a:xfrm>
              <a:off x="6871190" y="5055430"/>
              <a:ext cx="238053" cy="102888"/>
            </a:xfrm>
            <a:custGeom>
              <a:rect b="b" l="l" r="r" t="t"/>
              <a:pathLst>
                <a:path extrusionOk="0" h="3025" w="6999">
                  <a:moveTo>
                    <a:pt x="6880" y="1"/>
                  </a:moveTo>
                  <a:lnTo>
                    <a:pt x="1" y="223"/>
                  </a:lnTo>
                  <a:cubicBezTo>
                    <a:pt x="352" y="926"/>
                    <a:pt x="588" y="1780"/>
                    <a:pt x="742" y="2563"/>
                  </a:cubicBezTo>
                  <a:cubicBezTo>
                    <a:pt x="1204" y="2539"/>
                    <a:pt x="1665" y="2527"/>
                    <a:pt x="2125" y="2527"/>
                  </a:cubicBezTo>
                  <a:cubicBezTo>
                    <a:pt x="3752" y="2527"/>
                    <a:pt x="5370" y="2681"/>
                    <a:pt x="6999" y="3024"/>
                  </a:cubicBezTo>
                  <a:cubicBezTo>
                    <a:pt x="6547" y="1748"/>
                    <a:pt x="6880" y="1"/>
                    <a:pt x="6880" y="1"/>
                  </a:cubicBezTo>
                  <a:close/>
                </a:path>
              </a:pathLst>
            </a:custGeom>
            <a:solidFill>
              <a:srgbClr val="663D36"/>
            </a:solidFill>
            <a:ln cap="flat" cmpd="sng" w="9525">
              <a:solidFill>
                <a:srgbClr val="663D3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3"/>
            <p:cNvSpPr/>
            <p:nvPr/>
          </p:nvSpPr>
          <p:spPr>
            <a:xfrm>
              <a:off x="6597865" y="5135155"/>
              <a:ext cx="895957" cy="337676"/>
            </a:xfrm>
            <a:custGeom>
              <a:rect b="b" l="l" r="r" t="t"/>
              <a:pathLst>
                <a:path extrusionOk="0" h="9928" w="26342">
                  <a:moveTo>
                    <a:pt x="511" y="1"/>
                  </a:moveTo>
                  <a:cubicBezTo>
                    <a:pt x="511" y="1"/>
                    <a:pt x="298" y="1268"/>
                    <a:pt x="90" y="2922"/>
                  </a:cubicBezTo>
                  <a:cubicBezTo>
                    <a:pt x="59" y="3161"/>
                    <a:pt x="29" y="3408"/>
                    <a:pt x="1" y="3660"/>
                  </a:cubicBezTo>
                  <a:cubicBezTo>
                    <a:pt x="7840" y="7286"/>
                    <a:pt x="16584" y="9447"/>
                    <a:pt x="25136" y="9927"/>
                  </a:cubicBezTo>
                  <a:cubicBezTo>
                    <a:pt x="25869" y="9403"/>
                    <a:pt x="26341" y="9020"/>
                    <a:pt x="26341" y="9020"/>
                  </a:cubicBezTo>
                  <a:cubicBezTo>
                    <a:pt x="26126" y="8653"/>
                    <a:pt x="25880" y="8267"/>
                    <a:pt x="25614" y="7867"/>
                  </a:cubicBezTo>
                  <a:cubicBezTo>
                    <a:pt x="24964" y="6894"/>
                    <a:pt x="24182" y="5858"/>
                    <a:pt x="23354" y="4915"/>
                  </a:cubicBezTo>
                  <a:cubicBezTo>
                    <a:pt x="22793" y="4276"/>
                    <a:pt x="22216" y="3683"/>
                    <a:pt x="21647" y="3182"/>
                  </a:cubicBezTo>
                  <a:cubicBezTo>
                    <a:pt x="21188" y="2774"/>
                    <a:pt x="20733" y="2426"/>
                    <a:pt x="20304" y="2168"/>
                  </a:cubicBezTo>
                  <a:cubicBezTo>
                    <a:pt x="18856" y="1302"/>
                    <a:pt x="17576" y="1094"/>
                    <a:pt x="16680" y="1094"/>
                  </a:cubicBezTo>
                  <a:cubicBezTo>
                    <a:pt x="15848" y="1094"/>
                    <a:pt x="15347" y="1273"/>
                    <a:pt x="15347" y="1273"/>
                  </a:cubicBezTo>
                  <a:cubicBezTo>
                    <a:pt x="14214" y="2384"/>
                    <a:pt x="12833" y="2690"/>
                    <a:pt x="11655" y="2690"/>
                  </a:cubicBezTo>
                  <a:cubicBezTo>
                    <a:pt x="10210" y="2690"/>
                    <a:pt x="9070" y="2230"/>
                    <a:pt x="9070" y="2230"/>
                  </a:cubicBezTo>
                  <a:lnTo>
                    <a:pt x="6293" y="2007"/>
                  </a:lnTo>
                  <a:cubicBezTo>
                    <a:pt x="5586" y="1512"/>
                    <a:pt x="511" y="1"/>
                    <a:pt x="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3"/>
            <p:cNvSpPr/>
            <p:nvPr/>
          </p:nvSpPr>
          <p:spPr>
            <a:xfrm>
              <a:off x="6585757" y="5259675"/>
              <a:ext cx="867115" cy="500970"/>
            </a:xfrm>
            <a:custGeom>
              <a:rect b="b" l="l" r="r" t="t"/>
              <a:pathLst>
                <a:path extrusionOk="0" h="14729" w="25494">
                  <a:moveTo>
                    <a:pt x="357" y="1"/>
                  </a:moveTo>
                  <a:cubicBezTo>
                    <a:pt x="286" y="618"/>
                    <a:pt x="219" y="1263"/>
                    <a:pt x="166" y="1904"/>
                  </a:cubicBezTo>
                  <a:cubicBezTo>
                    <a:pt x="132" y="2319"/>
                    <a:pt x="101" y="2734"/>
                    <a:pt x="82" y="3133"/>
                  </a:cubicBezTo>
                  <a:cubicBezTo>
                    <a:pt x="1" y="4734"/>
                    <a:pt x="55" y="6125"/>
                    <a:pt x="407" y="6638"/>
                  </a:cubicBezTo>
                  <a:cubicBezTo>
                    <a:pt x="694" y="7053"/>
                    <a:pt x="1080" y="7479"/>
                    <a:pt x="1481" y="7876"/>
                  </a:cubicBezTo>
                  <a:cubicBezTo>
                    <a:pt x="2509" y="8888"/>
                    <a:pt x="3660" y="9710"/>
                    <a:pt x="3660" y="9710"/>
                  </a:cubicBezTo>
                  <a:cubicBezTo>
                    <a:pt x="3660" y="9710"/>
                    <a:pt x="4191" y="12926"/>
                    <a:pt x="4952" y="14108"/>
                  </a:cubicBezTo>
                  <a:cubicBezTo>
                    <a:pt x="5225" y="14532"/>
                    <a:pt x="7930" y="14728"/>
                    <a:pt x="11031" y="14728"/>
                  </a:cubicBezTo>
                  <a:cubicBezTo>
                    <a:pt x="15561" y="14728"/>
                    <a:pt x="20936" y="14310"/>
                    <a:pt x="20814" y="13572"/>
                  </a:cubicBezTo>
                  <a:cubicBezTo>
                    <a:pt x="20648" y="12565"/>
                    <a:pt x="20339" y="11092"/>
                    <a:pt x="20132" y="10133"/>
                  </a:cubicBezTo>
                  <a:cubicBezTo>
                    <a:pt x="20006" y="9559"/>
                    <a:pt x="19919" y="9167"/>
                    <a:pt x="19919" y="9167"/>
                  </a:cubicBezTo>
                  <a:cubicBezTo>
                    <a:pt x="21849" y="8717"/>
                    <a:pt x="24129" y="7245"/>
                    <a:pt x="25494" y="6268"/>
                  </a:cubicBezTo>
                  <a:cubicBezTo>
                    <a:pt x="16940" y="5788"/>
                    <a:pt x="8196" y="3627"/>
                    <a:pt x="3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3"/>
            <p:cNvSpPr/>
            <p:nvPr/>
          </p:nvSpPr>
          <p:spPr>
            <a:xfrm>
              <a:off x="6399810" y="4828158"/>
              <a:ext cx="288256" cy="404103"/>
            </a:xfrm>
            <a:custGeom>
              <a:rect b="b" l="l" r="r" t="t"/>
              <a:pathLst>
                <a:path extrusionOk="0" h="11881" w="8475">
                  <a:moveTo>
                    <a:pt x="4397" y="0"/>
                  </a:moveTo>
                  <a:cubicBezTo>
                    <a:pt x="4329" y="0"/>
                    <a:pt x="4262" y="5"/>
                    <a:pt x="4196" y="14"/>
                  </a:cubicBezTo>
                  <a:cubicBezTo>
                    <a:pt x="4196" y="14"/>
                    <a:pt x="5153" y="2836"/>
                    <a:pt x="5516" y="3535"/>
                  </a:cubicBezTo>
                  <a:cubicBezTo>
                    <a:pt x="5516" y="3535"/>
                    <a:pt x="1985" y="5575"/>
                    <a:pt x="1" y="5952"/>
                  </a:cubicBezTo>
                  <a:cubicBezTo>
                    <a:pt x="1" y="5952"/>
                    <a:pt x="1089" y="7564"/>
                    <a:pt x="1997" y="8477"/>
                  </a:cubicBezTo>
                  <a:cubicBezTo>
                    <a:pt x="1997" y="8477"/>
                    <a:pt x="2800" y="8141"/>
                    <a:pt x="3284" y="7557"/>
                  </a:cubicBezTo>
                  <a:cubicBezTo>
                    <a:pt x="3330" y="7501"/>
                    <a:pt x="3364" y="7475"/>
                    <a:pt x="3388" y="7475"/>
                  </a:cubicBezTo>
                  <a:cubicBezTo>
                    <a:pt x="3607" y="7475"/>
                    <a:pt x="2895" y="9706"/>
                    <a:pt x="2895" y="9706"/>
                  </a:cubicBezTo>
                  <a:cubicBezTo>
                    <a:pt x="2895" y="9706"/>
                    <a:pt x="3528" y="11028"/>
                    <a:pt x="5098" y="11672"/>
                  </a:cubicBezTo>
                  <a:cubicBezTo>
                    <a:pt x="5466" y="11823"/>
                    <a:pt x="5789" y="11881"/>
                    <a:pt x="6070" y="11881"/>
                  </a:cubicBezTo>
                  <a:cubicBezTo>
                    <a:pt x="6988" y="11881"/>
                    <a:pt x="7445" y="11262"/>
                    <a:pt x="7445" y="11262"/>
                  </a:cubicBezTo>
                  <a:cubicBezTo>
                    <a:pt x="7445" y="11262"/>
                    <a:pt x="7471" y="7054"/>
                    <a:pt x="7981" y="4972"/>
                  </a:cubicBezTo>
                  <a:cubicBezTo>
                    <a:pt x="8474" y="2967"/>
                    <a:pt x="6153" y="0"/>
                    <a:pt x="4397" y="0"/>
                  </a:cubicBezTo>
                  <a:close/>
                </a:path>
              </a:pathLst>
            </a:custGeom>
            <a:solidFill>
              <a:srgbClr val="381F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3"/>
            <p:cNvSpPr/>
            <p:nvPr/>
          </p:nvSpPr>
          <p:spPr>
            <a:xfrm>
              <a:off x="6551098" y="4901387"/>
              <a:ext cx="153532" cy="121629"/>
            </a:xfrm>
            <a:custGeom>
              <a:rect b="b" l="l" r="r" t="t"/>
              <a:pathLst>
                <a:path extrusionOk="0" h="3576" w="4514">
                  <a:moveTo>
                    <a:pt x="1131" y="0"/>
                  </a:moveTo>
                  <a:cubicBezTo>
                    <a:pt x="1131" y="0"/>
                    <a:pt x="1" y="324"/>
                    <a:pt x="1433" y="2080"/>
                  </a:cubicBezTo>
                  <a:cubicBezTo>
                    <a:pt x="2288" y="3128"/>
                    <a:pt x="3118" y="3576"/>
                    <a:pt x="3678" y="3576"/>
                  </a:cubicBezTo>
                  <a:cubicBezTo>
                    <a:pt x="4056" y="3576"/>
                    <a:pt x="4312" y="3372"/>
                    <a:pt x="4369" y="3011"/>
                  </a:cubicBezTo>
                  <a:cubicBezTo>
                    <a:pt x="4513" y="2115"/>
                    <a:pt x="1131" y="1"/>
                    <a:pt x="113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3"/>
            <p:cNvSpPr/>
            <p:nvPr/>
          </p:nvSpPr>
          <p:spPr>
            <a:xfrm>
              <a:off x="7250395" y="4828158"/>
              <a:ext cx="288256" cy="404103"/>
            </a:xfrm>
            <a:custGeom>
              <a:rect b="b" l="l" r="r" t="t"/>
              <a:pathLst>
                <a:path extrusionOk="0" h="11881" w="8475">
                  <a:moveTo>
                    <a:pt x="4078" y="0"/>
                  </a:moveTo>
                  <a:cubicBezTo>
                    <a:pt x="2322" y="0"/>
                    <a:pt x="1" y="2967"/>
                    <a:pt x="495" y="4972"/>
                  </a:cubicBezTo>
                  <a:cubicBezTo>
                    <a:pt x="1006" y="7054"/>
                    <a:pt x="1031" y="11262"/>
                    <a:pt x="1031" y="11262"/>
                  </a:cubicBezTo>
                  <a:cubicBezTo>
                    <a:pt x="1031" y="11262"/>
                    <a:pt x="1487" y="11881"/>
                    <a:pt x="2406" y="11881"/>
                  </a:cubicBezTo>
                  <a:cubicBezTo>
                    <a:pt x="2687" y="11881"/>
                    <a:pt x="3011" y="11823"/>
                    <a:pt x="3379" y="11672"/>
                  </a:cubicBezTo>
                  <a:cubicBezTo>
                    <a:pt x="4949" y="11028"/>
                    <a:pt x="5581" y="9706"/>
                    <a:pt x="5581" y="9706"/>
                  </a:cubicBezTo>
                  <a:cubicBezTo>
                    <a:pt x="5581" y="9706"/>
                    <a:pt x="4869" y="7475"/>
                    <a:pt x="5088" y="7475"/>
                  </a:cubicBezTo>
                  <a:cubicBezTo>
                    <a:pt x="5112" y="7475"/>
                    <a:pt x="5146" y="7501"/>
                    <a:pt x="5192" y="7557"/>
                  </a:cubicBezTo>
                  <a:cubicBezTo>
                    <a:pt x="5676" y="8141"/>
                    <a:pt x="6478" y="8477"/>
                    <a:pt x="6478" y="8477"/>
                  </a:cubicBezTo>
                  <a:cubicBezTo>
                    <a:pt x="7387" y="7564"/>
                    <a:pt x="8475" y="5952"/>
                    <a:pt x="8475" y="5952"/>
                  </a:cubicBezTo>
                  <a:cubicBezTo>
                    <a:pt x="6492" y="5575"/>
                    <a:pt x="2960" y="3535"/>
                    <a:pt x="2960" y="3535"/>
                  </a:cubicBezTo>
                  <a:cubicBezTo>
                    <a:pt x="3325" y="2836"/>
                    <a:pt x="4279" y="14"/>
                    <a:pt x="4279" y="14"/>
                  </a:cubicBezTo>
                  <a:cubicBezTo>
                    <a:pt x="4213" y="5"/>
                    <a:pt x="4146" y="0"/>
                    <a:pt x="4078" y="0"/>
                  </a:cubicBezTo>
                  <a:close/>
                </a:path>
              </a:pathLst>
            </a:custGeom>
            <a:solidFill>
              <a:srgbClr val="381F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3"/>
            <p:cNvSpPr/>
            <p:nvPr/>
          </p:nvSpPr>
          <p:spPr>
            <a:xfrm>
              <a:off x="7233899" y="4901387"/>
              <a:ext cx="153498" cy="121629"/>
            </a:xfrm>
            <a:custGeom>
              <a:rect b="b" l="l" r="r" t="t"/>
              <a:pathLst>
                <a:path extrusionOk="0" h="3576" w="4513">
                  <a:moveTo>
                    <a:pt x="3382" y="0"/>
                  </a:moveTo>
                  <a:cubicBezTo>
                    <a:pt x="3382" y="1"/>
                    <a:pt x="0" y="2115"/>
                    <a:pt x="145" y="3011"/>
                  </a:cubicBezTo>
                  <a:cubicBezTo>
                    <a:pt x="203" y="3372"/>
                    <a:pt x="458" y="3576"/>
                    <a:pt x="836" y="3576"/>
                  </a:cubicBezTo>
                  <a:cubicBezTo>
                    <a:pt x="1396" y="3576"/>
                    <a:pt x="2226" y="3128"/>
                    <a:pt x="3081" y="2080"/>
                  </a:cubicBezTo>
                  <a:cubicBezTo>
                    <a:pt x="4512" y="324"/>
                    <a:pt x="3383" y="0"/>
                    <a:pt x="33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3"/>
            <p:cNvSpPr/>
            <p:nvPr/>
          </p:nvSpPr>
          <p:spPr>
            <a:xfrm>
              <a:off x="6399810" y="4750133"/>
              <a:ext cx="174246" cy="110439"/>
            </a:xfrm>
            <a:custGeom>
              <a:rect b="b" l="l" r="r" t="t"/>
              <a:pathLst>
                <a:path extrusionOk="0" h="3247" w="5123">
                  <a:moveTo>
                    <a:pt x="2797" y="0"/>
                  </a:moveTo>
                  <a:cubicBezTo>
                    <a:pt x="1812" y="0"/>
                    <a:pt x="827" y="289"/>
                    <a:pt x="1" y="868"/>
                  </a:cubicBezTo>
                  <a:cubicBezTo>
                    <a:pt x="181" y="2069"/>
                    <a:pt x="1166" y="3247"/>
                    <a:pt x="3021" y="3247"/>
                  </a:cubicBezTo>
                  <a:cubicBezTo>
                    <a:pt x="3628" y="3247"/>
                    <a:pt x="4328" y="3121"/>
                    <a:pt x="5123" y="2829"/>
                  </a:cubicBezTo>
                  <a:lnTo>
                    <a:pt x="5123" y="577"/>
                  </a:lnTo>
                  <a:cubicBezTo>
                    <a:pt x="4405" y="193"/>
                    <a:pt x="3601" y="0"/>
                    <a:pt x="2797" y="0"/>
                  </a:cubicBezTo>
                  <a:close/>
                </a:path>
              </a:pathLst>
            </a:custGeom>
            <a:solidFill>
              <a:srgbClr val="80544B"/>
            </a:solidFill>
            <a:ln cap="flat" cmpd="sng" w="9525">
              <a:solidFill>
                <a:srgbClr val="8054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3"/>
            <p:cNvSpPr/>
            <p:nvPr/>
          </p:nvSpPr>
          <p:spPr>
            <a:xfrm>
              <a:off x="6395253" y="4687550"/>
              <a:ext cx="178804" cy="92208"/>
            </a:xfrm>
            <a:custGeom>
              <a:rect b="b" l="l" r="r" t="t"/>
              <a:pathLst>
                <a:path extrusionOk="0" h="2711" w="5257">
                  <a:moveTo>
                    <a:pt x="2737" y="1"/>
                  </a:moveTo>
                  <a:cubicBezTo>
                    <a:pt x="2212" y="1"/>
                    <a:pt x="1646" y="120"/>
                    <a:pt x="1080" y="447"/>
                  </a:cubicBezTo>
                  <a:cubicBezTo>
                    <a:pt x="323" y="885"/>
                    <a:pt x="0" y="1803"/>
                    <a:pt x="135" y="2710"/>
                  </a:cubicBezTo>
                  <a:cubicBezTo>
                    <a:pt x="962" y="2131"/>
                    <a:pt x="1947" y="1841"/>
                    <a:pt x="2933" y="1841"/>
                  </a:cubicBezTo>
                  <a:cubicBezTo>
                    <a:pt x="3736" y="1841"/>
                    <a:pt x="4539" y="2033"/>
                    <a:pt x="5257" y="2417"/>
                  </a:cubicBezTo>
                  <a:lnTo>
                    <a:pt x="5257" y="865"/>
                  </a:lnTo>
                  <a:cubicBezTo>
                    <a:pt x="5257" y="864"/>
                    <a:pt x="4147" y="1"/>
                    <a:pt x="2737" y="1"/>
                  </a:cubicBezTo>
                  <a:close/>
                </a:path>
              </a:pathLst>
            </a:custGeom>
            <a:solidFill>
              <a:srgbClr val="663D36"/>
            </a:solidFill>
            <a:ln cap="flat" cmpd="sng" w="9525">
              <a:solidFill>
                <a:srgbClr val="663D3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3"/>
            <p:cNvSpPr/>
            <p:nvPr/>
          </p:nvSpPr>
          <p:spPr>
            <a:xfrm>
              <a:off x="6451679" y="4754623"/>
              <a:ext cx="108398" cy="92038"/>
            </a:xfrm>
            <a:custGeom>
              <a:rect b="b" l="l" r="r" t="t"/>
              <a:pathLst>
                <a:path extrusionOk="0" h="2706" w="3187">
                  <a:moveTo>
                    <a:pt x="1383" y="0"/>
                  </a:moveTo>
                  <a:cubicBezTo>
                    <a:pt x="910" y="0"/>
                    <a:pt x="418" y="108"/>
                    <a:pt x="34" y="204"/>
                  </a:cubicBezTo>
                  <a:cubicBezTo>
                    <a:pt x="1" y="212"/>
                    <a:pt x="8" y="264"/>
                    <a:pt x="41" y="264"/>
                  </a:cubicBezTo>
                  <a:cubicBezTo>
                    <a:pt x="44" y="264"/>
                    <a:pt x="48" y="264"/>
                    <a:pt x="51" y="264"/>
                  </a:cubicBezTo>
                  <a:cubicBezTo>
                    <a:pt x="480" y="264"/>
                    <a:pt x="951" y="170"/>
                    <a:pt x="1395" y="170"/>
                  </a:cubicBezTo>
                  <a:cubicBezTo>
                    <a:pt x="1864" y="170"/>
                    <a:pt x="2303" y="275"/>
                    <a:pt x="2632" y="706"/>
                  </a:cubicBezTo>
                  <a:cubicBezTo>
                    <a:pt x="3026" y="1223"/>
                    <a:pt x="2962" y="2006"/>
                    <a:pt x="2980" y="2616"/>
                  </a:cubicBezTo>
                  <a:cubicBezTo>
                    <a:pt x="2982" y="2676"/>
                    <a:pt x="3028" y="2706"/>
                    <a:pt x="3074" y="2706"/>
                  </a:cubicBezTo>
                  <a:cubicBezTo>
                    <a:pt x="3120" y="2706"/>
                    <a:pt x="3166" y="2676"/>
                    <a:pt x="3167" y="2616"/>
                  </a:cubicBezTo>
                  <a:cubicBezTo>
                    <a:pt x="3187" y="1888"/>
                    <a:pt x="3153" y="1095"/>
                    <a:pt x="2676" y="505"/>
                  </a:cubicBezTo>
                  <a:cubicBezTo>
                    <a:pt x="2364" y="121"/>
                    <a:pt x="1884" y="0"/>
                    <a:pt x="13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3"/>
            <p:cNvSpPr/>
            <p:nvPr/>
          </p:nvSpPr>
          <p:spPr>
            <a:xfrm>
              <a:off x="6497358" y="4780813"/>
              <a:ext cx="62821" cy="37584"/>
            </a:xfrm>
            <a:custGeom>
              <a:rect b="b" l="l" r="r" t="t"/>
              <a:pathLst>
                <a:path extrusionOk="0" h="1105" w="1847">
                  <a:moveTo>
                    <a:pt x="649" y="1"/>
                  </a:moveTo>
                  <a:cubicBezTo>
                    <a:pt x="456" y="1"/>
                    <a:pt x="256" y="68"/>
                    <a:pt x="58" y="224"/>
                  </a:cubicBezTo>
                  <a:cubicBezTo>
                    <a:pt x="0" y="268"/>
                    <a:pt x="55" y="340"/>
                    <a:pt x="114" y="340"/>
                  </a:cubicBezTo>
                  <a:cubicBezTo>
                    <a:pt x="124" y="340"/>
                    <a:pt x="134" y="338"/>
                    <a:pt x="143" y="333"/>
                  </a:cubicBezTo>
                  <a:cubicBezTo>
                    <a:pt x="319" y="254"/>
                    <a:pt x="482" y="202"/>
                    <a:pt x="641" y="202"/>
                  </a:cubicBezTo>
                  <a:cubicBezTo>
                    <a:pt x="804" y="202"/>
                    <a:pt x="962" y="256"/>
                    <a:pt x="1123" y="390"/>
                  </a:cubicBezTo>
                  <a:cubicBezTo>
                    <a:pt x="1350" y="577"/>
                    <a:pt x="1474" y="849"/>
                    <a:pt x="1661" y="1070"/>
                  </a:cubicBezTo>
                  <a:cubicBezTo>
                    <a:pt x="1681" y="1094"/>
                    <a:pt x="1703" y="1104"/>
                    <a:pt x="1725" y="1104"/>
                  </a:cubicBezTo>
                  <a:cubicBezTo>
                    <a:pt x="1789" y="1104"/>
                    <a:pt x="1846" y="1021"/>
                    <a:pt x="1816" y="950"/>
                  </a:cubicBezTo>
                  <a:cubicBezTo>
                    <a:pt x="1593" y="443"/>
                    <a:pt x="1146" y="1"/>
                    <a:pt x="6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3"/>
            <p:cNvSpPr/>
            <p:nvPr/>
          </p:nvSpPr>
          <p:spPr>
            <a:xfrm>
              <a:off x="7364099" y="4750133"/>
              <a:ext cx="174178" cy="110439"/>
            </a:xfrm>
            <a:custGeom>
              <a:rect b="b" l="l" r="r" t="t"/>
              <a:pathLst>
                <a:path extrusionOk="0" h="3247" w="5121">
                  <a:moveTo>
                    <a:pt x="2326" y="0"/>
                  </a:moveTo>
                  <a:cubicBezTo>
                    <a:pt x="1522" y="0"/>
                    <a:pt x="719" y="193"/>
                    <a:pt x="1" y="577"/>
                  </a:cubicBezTo>
                  <a:lnTo>
                    <a:pt x="1" y="2829"/>
                  </a:lnTo>
                  <a:cubicBezTo>
                    <a:pt x="796" y="3121"/>
                    <a:pt x="1496" y="3247"/>
                    <a:pt x="2102" y="3247"/>
                  </a:cubicBezTo>
                  <a:cubicBezTo>
                    <a:pt x="3958" y="3247"/>
                    <a:pt x="4942" y="2069"/>
                    <a:pt x="5121" y="868"/>
                  </a:cubicBezTo>
                  <a:cubicBezTo>
                    <a:pt x="4294" y="289"/>
                    <a:pt x="3310" y="0"/>
                    <a:pt x="2326" y="0"/>
                  </a:cubicBezTo>
                  <a:close/>
                </a:path>
              </a:pathLst>
            </a:custGeom>
            <a:solidFill>
              <a:srgbClr val="80544B"/>
            </a:solidFill>
            <a:ln cap="flat" cmpd="sng" w="9525">
              <a:solidFill>
                <a:srgbClr val="8054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3"/>
            <p:cNvSpPr/>
            <p:nvPr/>
          </p:nvSpPr>
          <p:spPr>
            <a:xfrm>
              <a:off x="7364099" y="4687550"/>
              <a:ext cx="178838" cy="92208"/>
            </a:xfrm>
            <a:custGeom>
              <a:rect b="b" l="l" r="r" t="t"/>
              <a:pathLst>
                <a:path extrusionOk="0" h="2711" w="5258">
                  <a:moveTo>
                    <a:pt x="2521" y="1"/>
                  </a:moveTo>
                  <a:cubicBezTo>
                    <a:pt x="1111" y="1"/>
                    <a:pt x="1" y="864"/>
                    <a:pt x="1" y="865"/>
                  </a:cubicBezTo>
                  <a:lnTo>
                    <a:pt x="1" y="2417"/>
                  </a:lnTo>
                  <a:cubicBezTo>
                    <a:pt x="718" y="2033"/>
                    <a:pt x="1521" y="1841"/>
                    <a:pt x="2324" y="1841"/>
                  </a:cubicBezTo>
                  <a:cubicBezTo>
                    <a:pt x="3309" y="1841"/>
                    <a:pt x="4294" y="2131"/>
                    <a:pt x="5121" y="2710"/>
                  </a:cubicBezTo>
                  <a:cubicBezTo>
                    <a:pt x="5257" y="1803"/>
                    <a:pt x="4935" y="885"/>
                    <a:pt x="4177" y="447"/>
                  </a:cubicBezTo>
                  <a:cubicBezTo>
                    <a:pt x="3611" y="120"/>
                    <a:pt x="3046" y="1"/>
                    <a:pt x="2521" y="1"/>
                  </a:cubicBezTo>
                  <a:close/>
                </a:path>
              </a:pathLst>
            </a:custGeom>
            <a:solidFill>
              <a:srgbClr val="663D36"/>
            </a:solidFill>
            <a:ln cap="flat" cmpd="sng" w="9525">
              <a:solidFill>
                <a:srgbClr val="663D3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3"/>
            <p:cNvSpPr/>
            <p:nvPr/>
          </p:nvSpPr>
          <p:spPr>
            <a:xfrm>
              <a:off x="7378112" y="4754929"/>
              <a:ext cx="108432" cy="91698"/>
            </a:xfrm>
            <a:custGeom>
              <a:rect b="b" l="l" r="r" t="t"/>
              <a:pathLst>
                <a:path extrusionOk="0" h="2696" w="3188">
                  <a:moveTo>
                    <a:pt x="1863" y="1"/>
                  </a:moveTo>
                  <a:cubicBezTo>
                    <a:pt x="1410" y="1"/>
                    <a:pt x="971" y="102"/>
                    <a:pt x="604" y="400"/>
                  </a:cubicBezTo>
                  <a:cubicBezTo>
                    <a:pt x="2" y="892"/>
                    <a:pt x="1" y="1907"/>
                    <a:pt x="20" y="2606"/>
                  </a:cubicBezTo>
                  <a:cubicBezTo>
                    <a:pt x="21" y="2666"/>
                    <a:pt x="67" y="2696"/>
                    <a:pt x="112" y="2696"/>
                  </a:cubicBezTo>
                  <a:cubicBezTo>
                    <a:pt x="158" y="2696"/>
                    <a:pt x="204" y="2666"/>
                    <a:pt x="206" y="2606"/>
                  </a:cubicBezTo>
                  <a:cubicBezTo>
                    <a:pt x="226" y="1952"/>
                    <a:pt x="198" y="1273"/>
                    <a:pt x="555" y="695"/>
                  </a:cubicBezTo>
                  <a:cubicBezTo>
                    <a:pt x="825" y="256"/>
                    <a:pt x="1272" y="147"/>
                    <a:pt x="1752" y="147"/>
                  </a:cubicBezTo>
                  <a:cubicBezTo>
                    <a:pt x="2227" y="147"/>
                    <a:pt x="2734" y="253"/>
                    <a:pt x="3138" y="253"/>
                  </a:cubicBezTo>
                  <a:cubicBezTo>
                    <a:pt x="3141" y="253"/>
                    <a:pt x="3144" y="253"/>
                    <a:pt x="3147" y="253"/>
                  </a:cubicBezTo>
                  <a:cubicBezTo>
                    <a:pt x="3147" y="253"/>
                    <a:pt x="3148" y="253"/>
                    <a:pt x="3149" y="253"/>
                  </a:cubicBezTo>
                  <a:cubicBezTo>
                    <a:pt x="3181" y="253"/>
                    <a:pt x="3188" y="203"/>
                    <a:pt x="3154" y="195"/>
                  </a:cubicBezTo>
                  <a:cubicBezTo>
                    <a:pt x="2746" y="94"/>
                    <a:pt x="2298" y="1"/>
                    <a:pt x="18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3"/>
            <p:cNvSpPr/>
            <p:nvPr/>
          </p:nvSpPr>
          <p:spPr>
            <a:xfrm>
              <a:off x="7378044" y="4780745"/>
              <a:ext cx="62787" cy="37618"/>
            </a:xfrm>
            <a:custGeom>
              <a:rect b="b" l="l" r="r" t="t"/>
              <a:pathLst>
                <a:path extrusionOk="0" h="1106" w="1846">
                  <a:moveTo>
                    <a:pt x="1196" y="1"/>
                  </a:moveTo>
                  <a:cubicBezTo>
                    <a:pt x="700" y="1"/>
                    <a:pt x="253" y="443"/>
                    <a:pt x="31" y="951"/>
                  </a:cubicBezTo>
                  <a:cubicBezTo>
                    <a:pt x="1" y="1021"/>
                    <a:pt x="58" y="1105"/>
                    <a:pt x="121" y="1105"/>
                  </a:cubicBezTo>
                  <a:cubicBezTo>
                    <a:pt x="144" y="1105"/>
                    <a:pt x="167" y="1095"/>
                    <a:pt x="187" y="1070"/>
                  </a:cubicBezTo>
                  <a:cubicBezTo>
                    <a:pt x="355" y="870"/>
                    <a:pt x="480" y="638"/>
                    <a:pt x="663" y="446"/>
                  </a:cubicBezTo>
                  <a:cubicBezTo>
                    <a:pt x="830" y="272"/>
                    <a:pt x="1008" y="203"/>
                    <a:pt x="1196" y="203"/>
                  </a:cubicBezTo>
                  <a:cubicBezTo>
                    <a:pt x="1358" y="203"/>
                    <a:pt x="1528" y="255"/>
                    <a:pt x="1703" y="334"/>
                  </a:cubicBezTo>
                  <a:cubicBezTo>
                    <a:pt x="1712" y="339"/>
                    <a:pt x="1722" y="341"/>
                    <a:pt x="1732" y="341"/>
                  </a:cubicBezTo>
                  <a:cubicBezTo>
                    <a:pt x="1791" y="341"/>
                    <a:pt x="1845" y="269"/>
                    <a:pt x="1788" y="224"/>
                  </a:cubicBezTo>
                  <a:cubicBezTo>
                    <a:pt x="1590" y="68"/>
                    <a:pt x="1389" y="1"/>
                    <a:pt x="11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3"/>
            <p:cNvSpPr/>
            <p:nvPr/>
          </p:nvSpPr>
          <p:spPr>
            <a:xfrm>
              <a:off x="6555111" y="4289944"/>
              <a:ext cx="843374" cy="795212"/>
            </a:xfrm>
            <a:custGeom>
              <a:rect b="b" l="l" r="r" t="t"/>
              <a:pathLst>
                <a:path extrusionOk="0" h="23380" w="24796">
                  <a:moveTo>
                    <a:pt x="9344" y="1"/>
                  </a:moveTo>
                  <a:cubicBezTo>
                    <a:pt x="4483" y="1"/>
                    <a:pt x="1" y="2477"/>
                    <a:pt x="224" y="11752"/>
                  </a:cubicBezTo>
                  <a:cubicBezTo>
                    <a:pt x="224" y="11752"/>
                    <a:pt x="99" y="16129"/>
                    <a:pt x="1151" y="18295"/>
                  </a:cubicBezTo>
                  <a:cubicBezTo>
                    <a:pt x="2204" y="20461"/>
                    <a:pt x="5732" y="22875"/>
                    <a:pt x="10437" y="23309"/>
                  </a:cubicBezTo>
                  <a:cubicBezTo>
                    <a:pt x="10952" y="23356"/>
                    <a:pt x="11486" y="23380"/>
                    <a:pt x="12030" y="23380"/>
                  </a:cubicBezTo>
                  <a:cubicBezTo>
                    <a:pt x="16452" y="23380"/>
                    <a:pt x="21548" y="21821"/>
                    <a:pt x="22814" y="18790"/>
                  </a:cubicBezTo>
                  <a:cubicBezTo>
                    <a:pt x="24239" y="15386"/>
                    <a:pt x="24795" y="13034"/>
                    <a:pt x="24363" y="9567"/>
                  </a:cubicBezTo>
                  <a:cubicBezTo>
                    <a:pt x="23929" y="6101"/>
                    <a:pt x="23743" y="4553"/>
                    <a:pt x="20525" y="3006"/>
                  </a:cubicBezTo>
                  <a:cubicBezTo>
                    <a:pt x="18954" y="2251"/>
                    <a:pt x="13977" y="1"/>
                    <a:pt x="9344" y="1"/>
                  </a:cubicBezTo>
                  <a:close/>
                </a:path>
              </a:pathLst>
            </a:custGeom>
            <a:solidFill>
              <a:srgbClr val="80544B"/>
            </a:solidFill>
            <a:ln cap="flat" cmpd="sng" w="9525">
              <a:solidFill>
                <a:srgbClr val="8054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3"/>
            <p:cNvSpPr/>
            <p:nvPr/>
          </p:nvSpPr>
          <p:spPr>
            <a:xfrm>
              <a:off x="6689393" y="4566228"/>
              <a:ext cx="79555" cy="55849"/>
            </a:xfrm>
            <a:custGeom>
              <a:rect b="b" l="l" r="r" t="t"/>
              <a:pathLst>
                <a:path extrusionOk="0" h="1642" w="2339">
                  <a:moveTo>
                    <a:pt x="2112" y="0"/>
                  </a:moveTo>
                  <a:cubicBezTo>
                    <a:pt x="1301" y="0"/>
                    <a:pt x="170" y="786"/>
                    <a:pt x="9" y="1574"/>
                  </a:cubicBezTo>
                  <a:cubicBezTo>
                    <a:pt x="0" y="1615"/>
                    <a:pt x="30" y="1641"/>
                    <a:pt x="61" y="1641"/>
                  </a:cubicBezTo>
                  <a:cubicBezTo>
                    <a:pt x="78" y="1641"/>
                    <a:pt x="95" y="1633"/>
                    <a:pt x="107" y="1616"/>
                  </a:cubicBezTo>
                  <a:cubicBezTo>
                    <a:pt x="671" y="831"/>
                    <a:pt x="1281" y="408"/>
                    <a:pt x="2224" y="198"/>
                  </a:cubicBezTo>
                  <a:cubicBezTo>
                    <a:pt x="2338" y="173"/>
                    <a:pt x="2304" y="11"/>
                    <a:pt x="2198" y="4"/>
                  </a:cubicBezTo>
                  <a:cubicBezTo>
                    <a:pt x="2170" y="1"/>
                    <a:pt x="2141" y="0"/>
                    <a:pt x="2112" y="0"/>
                  </a:cubicBezTo>
                  <a:close/>
                </a:path>
              </a:pathLst>
            </a:custGeom>
            <a:solidFill>
              <a:srgbClr val="7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3"/>
            <p:cNvSpPr/>
            <p:nvPr/>
          </p:nvSpPr>
          <p:spPr>
            <a:xfrm>
              <a:off x="6677386" y="4831525"/>
              <a:ext cx="156866" cy="105269"/>
            </a:xfrm>
            <a:custGeom>
              <a:rect b="b" l="l" r="r" t="t"/>
              <a:pathLst>
                <a:path extrusionOk="0" h="3095" w="4612">
                  <a:moveTo>
                    <a:pt x="2306" y="0"/>
                  </a:moveTo>
                  <a:cubicBezTo>
                    <a:pt x="1033" y="0"/>
                    <a:pt x="0" y="693"/>
                    <a:pt x="0" y="1547"/>
                  </a:cubicBezTo>
                  <a:cubicBezTo>
                    <a:pt x="0" y="2403"/>
                    <a:pt x="1033" y="3095"/>
                    <a:pt x="2306" y="3095"/>
                  </a:cubicBezTo>
                  <a:cubicBezTo>
                    <a:pt x="3581" y="3095"/>
                    <a:pt x="4611" y="2403"/>
                    <a:pt x="4611" y="1547"/>
                  </a:cubicBezTo>
                  <a:cubicBezTo>
                    <a:pt x="4611" y="692"/>
                    <a:pt x="3581" y="0"/>
                    <a:pt x="2306" y="0"/>
                  </a:cubicBezTo>
                  <a:close/>
                </a:path>
              </a:pathLst>
            </a:custGeom>
            <a:solidFill>
              <a:srgbClr val="663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3"/>
            <p:cNvSpPr/>
            <p:nvPr/>
          </p:nvSpPr>
          <p:spPr>
            <a:xfrm>
              <a:off x="7106386" y="4831525"/>
              <a:ext cx="156798" cy="105269"/>
            </a:xfrm>
            <a:custGeom>
              <a:rect b="b" l="l" r="r" t="t"/>
              <a:pathLst>
                <a:path extrusionOk="0" h="3095" w="4610">
                  <a:moveTo>
                    <a:pt x="2304" y="0"/>
                  </a:moveTo>
                  <a:cubicBezTo>
                    <a:pt x="1030" y="0"/>
                    <a:pt x="1" y="693"/>
                    <a:pt x="1" y="1547"/>
                  </a:cubicBezTo>
                  <a:cubicBezTo>
                    <a:pt x="1" y="2403"/>
                    <a:pt x="1030" y="3095"/>
                    <a:pt x="2304" y="3095"/>
                  </a:cubicBezTo>
                  <a:cubicBezTo>
                    <a:pt x="3577" y="3095"/>
                    <a:pt x="4610" y="2403"/>
                    <a:pt x="4610" y="1547"/>
                  </a:cubicBezTo>
                  <a:cubicBezTo>
                    <a:pt x="4610" y="692"/>
                    <a:pt x="3579" y="0"/>
                    <a:pt x="2304" y="0"/>
                  </a:cubicBezTo>
                  <a:close/>
                </a:path>
              </a:pathLst>
            </a:custGeom>
            <a:solidFill>
              <a:srgbClr val="663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3"/>
            <p:cNvSpPr/>
            <p:nvPr/>
          </p:nvSpPr>
          <p:spPr>
            <a:xfrm>
              <a:off x="7036899" y="6094784"/>
              <a:ext cx="3707" cy="272"/>
            </a:xfrm>
            <a:custGeom>
              <a:rect b="b" l="l" r="r" t="t"/>
              <a:pathLst>
                <a:path extrusionOk="0" h="8" w="109">
                  <a:moveTo>
                    <a:pt x="1" y="8"/>
                  </a:moveTo>
                  <a:lnTo>
                    <a:pt x="1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3"/>
            <p:cNvSpPr/>
            <p:nvPr/>
          </p:nvSpPr>
          <p:spPr>
            <a:xfrm>
              <a:off x="6761499" y="6533137"/>
              <a:ext cx="275671" cy="117751"/>
            </a:xfrm>
            <a:custGeom>
              <a:rect b="b" l="l" r="r" t="t"/>
              <a:pathLst>
                <a:path extrusionOk="0" h="3462" w="8105">
                  <a:moveTo>
                    <a:pt x="8104" y="1"/>
                  </a:moveTo>
                  <a:lnTo>
                    <a:pt x="8104" y="1"/>
                  </a:lnTo>
                  <a:cubicBezTo>
                    <a:pt x="5482" y="1316"/>
                    <a:pt x="2822" y="2501"/>
                    <a:pt x="0" y="2815"/>
                  </a:cubicBezTo>
                  <a:cubicBezTo>
                    <a:pt x="4" y="2884"/>
                    <a:pt x="8" y="2950"/>
                    <a:pt x="11" y="3020"/>
                  </a:cubicBezTo>
                  <a:cubicBezTo>
                    <a:pt x="1789" y="3289"/>
                    <a:pt x="3605" y="3462"/>
                    <a:pt x="5411" y="3462"/>
                  </a:cubicBezTo>
                  <a:cubicBezTo>
                    <a:pt x="6281" y="3462"/>
                    <a:pt x="7149" y="3421"/>
                    <a:pt x="8009" y="3333"/>
                  </a:cubicBezTo>
                  <a:lnTo>
                    <a:pt x="8104" y="1"/>
                  </a:lnTo>
                  <a:close/>
                </a:path>
              </a:pathLst>
            </a:custGeom>
            <a:solidFill>
              <a:srgbClr val="80544B"/>
            </a:solidFill>
            <a:ln cap="flat" cmpd="sng" w="9525">
              <a:solidFill>
                <a:srgbClr val="8054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3"/>
            <p:cNvSpPr/>
            <p:nvPr/>
          </p:nvSpPr>
          <p:spPr>
            <a:xfrm>
              <a:off x="6761499" y="6633065"/>
              <a:ext cx="273869" cy="458523"/>
            </a:xfrm>
            <a:custGeom>
              <a:rect b="b" l="l" r="r" t="t"/>
              <a:pathLst>
                <a:path extrusionOk="0" h="13481" w="8052">
                  <a:moveTo>
                    <a:pt x="0" y="1"/>
                  </a:moveTo>
                  <a:lnTo>
                    <a:pt x="0" y="1"/>
                  </a:lnTo>
                  <a:cubicBezTo>
                    <a:pt x="261" y="5531"/>
                    <a:pt x="678" y="12472"/>
                    <a:pt x="895" y="13016"/>
                  </a:cubicBezTo>
                  <a:cubicBezTo>
                    <a:pt x="895" y="13016"/>
                    <a:pt x="2368" y="13480"/>
                    <a:pt x="4159" y="13480"/>
                  </a:cubicBezTo>
                  <a:cubicBezTo>
                    <a:pt x="5310" y="13480"/>
                    <a:pt x="6593" y="13288"/>
                    <a:pt x="7700" y="12658"/>
                  </a:cubicBezTo>
                  <a:lnTo>
                    <a:pt x="8051" y="395"/>
                  </a:lnTo>
                  <a:lnTo>
                    <a:pt x="8051" y="395"/>
                  </a:lnTo>
                  <a:cubicBezTo>
                    <a:pt x="7304" y="472"/>
                    <a:pt x="6547" y="506"/>
                    <a:pt x="5785" y="506"/>
                  </a:cubicBezTo>
                  <a:cubicBezTo>
                    <a:pt x="3852" y="506"/>
                    <a:pt x="1891" y="28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3"/>
            <p:cNvSpPr/>
            <p:nvPr/>
          </p:nvSpPr>
          <p:spPr>
            <a:xfrm>
              <a:off x="6767009" y="6690342"/>
              <a:ext cx="267508" cy="28332"/>
            </a:xfrm>
            <a:custGeom>
              <a:rect b="b" l="l" r="r" t="t"/>
              <a:pathLst>
                <a:path extrusionOk="0" h="833" w="7865">
                  <a:moveTo>
                    <a:pt x="74" y="1"/>
                  </a:moveTo>
                  <a:cubicBezTo>
                    <a:pt x="30" y="1"/>
                    <a:pt x="1" y="70"/>
                    <a:pt x="49" y="91"/>
                  </a:cubicBezTo>
                  <a:cubicBezTo>
                    <a:pt x="1256" y="604"/>
                    <a:pt x="2639" y="833"/>
                    <a:pt x="4025" y="833"/>
                  </a:cubicBezTo>
                  <a:cubicBezTo>
                    <a:pt x="5311" y="833"/>
                    <a:pt x="6600" y="636"/>
                    <a:pt x="7754" y="287"/>
                  </a:cubicBezTo>
                  <a:cubicBezTo>
                    <a:pt x="7864" y="253"/>
                    <a:pt x="7829" y="99"/>
                    <a:pt x="7725" y="99"/>
                  </a:cubicBezTo>
                  <a:cubicBezTo>
                    <a:pt x="7718" y="99"/>
                    <a:pt x="7711" y="100"/>
                    <a:pt x="7703" y="102"/>
                  </a:cubicBezTo>
                  <a:cubicBezTo>
                    <a:pt x="6429" y="376"/>
                    <a:pt x="5202" y="526"/>
                    <a:pt x="3978" y="526"/>
                  </a:cubicBezTo>
                  <a:cubicBezTo>
                    <a:pt x="2694" y="526"/>
                    <a:pt x="1413" y="361"/>
                    <a:pt x="86" y="3"/>
                  </a:cubicBezTo>
                  <a:cubicBezTo>
                    <a:pt x="82" y="1"/>
                    <a:pt x="78" y="1"/>
                    <a:pt x="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3"/>
            <p:cNvSpPr/>
            <p:nvPr/>
          </p:nvSpPr>
          <p:spPr>
            <a:xfrm>
              <a:off x="6774866" y="6636943"/>
              <a:ext cx="11462" cy="57549"/>
            </a:xfrm>
            <a:custGeom>
              <a:rect b="b" l="l" r="r" t="t"/>
              <a:pathLst>
                <a:path extrusionOk="0" h="1692" w="337">
                  <a:moveTo>
                    <a:pt x="165" y="0"/>
                  </a:moveTo>
                  <a:cubicBezTo>
                    <a:pt x="146" y="0"/>
                    <a:pt x="128" y="12"/>
                    <a:pt x="118" y="35"/>
                  </a:cubicBezTo>
                  <a:cubicBezTo>
                    <a:pt x="47" y="206"/>
                    <a:pt x="70" y="425"/>
                    <a:pt x="67" y="607"/>
                  </a:cubicBezTo>
                  <a:cubicBezTo>
                    <a:pt x="60" y="926"/>
                    <a:pt x="0" y="1307"/>
                    <a:pt x="81" y="1618"/>
                  </a:cubicBezTo>
                  <a:cubicBezTo>
                    <a:pt x="93" y="1666"/>
                    <a:pt x="138" y="1691"/>
                    <a:pt x="182" y="1691"/>
                  </a:cubicBezTo>
                  <a:cubicBezTo>
                    <a:pt x="225" y="1691"/>
                    <a:pt x="266" y="1668"/>
                    <a:pt x="276" y="1618"/>
                  </a:cubicBezTo>
                  <a:cubicBezTo>
                    <a:pt x="337" y="1323"/>
                    <a:pt x="278" y="979"/>
                    <a:pt x="269" y="680"/>
                  </a:cubicBezTo>
                  <a:cubicBezTo>
                    <a:pt x="262" y="477"/>
                    <a:pt x="293" y="226"/>
                    <a:pt x="212" y="35"/>
                  </a:cubicBezTo>
                  <a:cubicBezTo>
                    <a:pt x="202" y="12"/>
                    <a:pt x="183" y="0"/>
                    <a:pt x="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3"/>
            <p:cNvSpPr/>
            <p:nvPr/>
          </p:nvSpPr>
          <p:spPr>
            <a:xfrm>
              <a:off x="6816293" y="6643779"/>
              <a:ext cx="8911" cy="62345"/>
            </a:xfrm>
            <a:custGeom>
              <a:rect b="b" l="l" r="r" t="t"/>
              <a:pathLst>
                <a:path extrusionOk="0" h="1833" w="262">
                  <a:moveTo>
                    <a:pt x="141" y="1"/>
                  </a:moveTo>
                  <a:cubicBezTo>
                    <a:pt x="80" y="1"/>
                    <a:pt x="18" y="39"/>
                    <a:pt x="16" y="116"/>
                  </a:cubicBezTo>
                  <a:cubicBezTo>
                    <a:pt x="0" y="661"/>
                    <a:pt x="43" y="1208"/>
                    <a:pt x="48" y="1753"/>
                  </a:cubicBezTo>
                  <a:cubicBezTo>
                    <a:pt x="49" y="1807"/>
                    <a:pt x="86" y="1833"/>
                    <a:pt x="125" y="1833"/>
                  </a:cubicBezTo>
                  <a:cubicBezTo>
                    <a:pt x="165" y="1833"/>
                    <a:pt x="206" y="1806"/>
                    <a:pt x="210" y="1753"/>
                  </a:cubicBezTo>
                  <a:cubicBezTo>
                    <a:pt x="261" y="1209"/>
                    <a:pt x="224" y="661"/>
                    <a:pt x="256" y="116"/>
                  </a:cubicBezTo>
                  <a:cubicBezTo>
                    <a:pt x="261" y="39"/>
                    <a:pt x="201" y="1"/>
                    <a:pt x="1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3"/>
            <p:cNvSpPr/>
            <p:nvPr/>
          </p:nvSpPr>
          <p:spPr>
            <a:xfrm>
              <a:off x="6858197" y="6647521"/>
              <a:ext cx="10850" cy="63739"/>
            </a:xfrm>
            <a:custGeom>
              <a:rect b="b" l="l" r="r" t="t"/>
              <a:pathLst>
                <a:path extrusionOk="0" h="1874" w="319">
                  <a:moveTo>
                    <a:pt x="159" y="0"/>
                  </a:moveTo>
                  <a:cubicBezTo>
                    <a:pt x="111" y="0"/>
                    <a:pt x="63" y="33"/>
                    <a:pt x="57" y="99"/>
                  </a:cubicBezTo>
                  <a:cubicBezTo>
                    <a:pt x="0" y="645"/>
                    <a:pt x="31" y="1247"/>
                    <a:pt x="75" y="1792"/>
                  </a:cubicBezTo>
                  <a:cubicBezTo>
                    <a:pt x="80" y="1846"/>
                    <a:pt x="120" y="1873"/>
                    <a:pt x="160" y="1873"/>
                  </a:cubicBezTo>
                  <a:cubicBezTo>
                    <a:pt x="199" y="1873"/>
                    <a:pt x="239" y="1846"/>
                    <a:pt x="243" y="1792"/>
                  </a:cubicBezTo>
                  <a:cubicBezTo>
                    <a:pt x="287" y="1247"/>
                    <a:pt x="319" y="645"/>
                    <a:pt x="261" y="99"/>
                  </a:cubicBezTo>
                  <a:cubicBezTo>
                    <a:pt x="255" y="33"/>
                    <a:pt x="207"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3"/>
            <p:cNvSpPr/>
            <p:nvPr/>
          </p:nvSpPr>
          <p:spPr>
            <a:xfrm>
              <a:off x="6902379" y="6649425"/>
              <a:ext cx="13435" cy="64488"/>
            </a:xfrm>
            <a:custGeom>
              <a:rect b="b" l="l" r="r" t="t"/>
              <a:pathLst>
                <a:path extrusionOk="0" h="1896" w="395">
                  <a:moveTo>
                    <a:pt x="214" y="1"/>
                  </a:moveTo>
                  <a:cubicBezTo>
                    <a:pt x="144" y="1"/>
                    <a:pt x="74" y="46"/>
                    <a:pt x="75" y="137"/>
                  </a:cubicBezTo>
                  <a:cubicBezTo>
                    <a:pt x="90" y="700"/>
                    <a:pt x="1" y="1304"/>
                    <a:pt x="85" y="1857"/>
                  </a:cubicBezTo>
                  <a:cubicBezTo>
                    <a:pt x="89" y="1884"/>
                    <a:pt x="107" y="1895"/>
                    <a:pt x="128" y="1895"/>
                  </a:cubicBezTo>
                  <a:cubicBezTo>
                    <a:pt x="151" y="1895"/>
                    <a:pt x="178" y="1880"/>
                    <a:pt x="187" y="1857"/>
                  </a:cubicBezTo>
                  <a:cubicBezTo>
                    <a:pt x="395" y="1347"/>
                    <a:pt x="365" y="678"/>
                    <a:pt x="357" y="137"/>
                  </a:cubicBezTo>
                  <a:cubicBezTo>
                    <a:pt x="356" y="46"/>
                    <a:pt x="285" y="1"/>
                    <a:pt x="2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3"/>
            <p:cNvSpPr/>
            <p:nvPr/>
          </p:nvSpPr>
          <p:spPr>
            <a:xfrm>
              <a:off x="6951221" y="6652487"/>
              <a:ext cx="11394" cy="58467"/>
            </a:xfrm>
            <a:custGeom>
              <a:rect b="b" l="l" r="r" t="t"/>
              <a:pathLst>
                <a:path extrusionOk="0" h="1719" w="335">
                  <a:moveTo>
                    <a:pt x="123" y="0"/>
                  </a:moveTo>
                  <a:cubicBezTo>
                    <a:pt x="65" y="0"/>
                    <a:pt x="7" y="38"/>
                    <a:pt x="7" y="115"/>
                  </a:cubicBezTo>
                  <a:cubicBezTo>
                    <a:pt x="0" y="621"/>
                    <a:pt x="61" y="1142"/>
                    <a:pt x="117" y="1645"/>
                  </a:cubicBezTo>
                  <a:cubicBezTo>
                    <a:pt x="122" y="1689"/>
                    <a:pt x="165" y="1718"/>
                    <a:pt x="204" y="1718"/>
                  </a:cubicBezTo>
                  <a:cubicBezTo>
                    <a:pt x="232" y="1718"/>
                    <a:pt x="257" y="1703"/>
                    <a:pt x="262" y="1665"/>
                  </a:cubicBezTo>
                  <a:cubicBezTo>
                    <a:pt x="335" y="1155"/>
                    <a:pt x="260" y="627"/>
                    <a:pt x="242" y="115"/>
                  </a:cubicBezTo>
                  <a:cubicBezTo>
                    <a:pt x="239" y="38"/>
                    <a:pt x="181" y="0"/>
                    <a:pt x="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3"/>
            <p:cNvSpPr/>
            <p:nvPr/>
          </p:nvSpPr>
          <p:spPr>
            <a:xfrm>
              <a:off x="6988159" y="6649902"/>
              <a:ext cx="16122" cy="53332"/>
            </a:xfrm>
            <a:custGeom>
              <a:rect b="b" l="l" r="r" t="t"/>
              <a:pathLst>
                <a:path extrusionOk="0" h="1568" w="474">
                  <a:moveTo>
                    <a:pt x="304" y="0"/>
                  </a:moveTo>
                  <a:cubicBezTo>
                    <a:pt x="266" y="0"/>
                    <a:pt x="229" y="19"/>
                    <a:pt x="208" y="63"/>
                  </a:cubicBezTo>
                  <a:cubicBezTo>
                    <a:pt x="1" y="510"/>
                    <a:pt x="247" y="1040"/>
                    <a:pt x="225" y="1508"/>
                  </a:cubicBezTo>
                  <a:cubicBezTo>
                    <a:pt x="223" y="1547"/>
                    <a:pt x="255" y="1568"/>
                    <a:pt x="287" y="1568"/>
                  </a:cubicBezTo>
                  <a:cubicBezTo>
                    <a:pt x="313" y="1568"/>
                    <a:pt x="340" y="1554"/>
                    <a:pt x="348" y="1524"/>
                  </a:cubicBezTo>
                  <a:cubicBezTo>
                    <a:pt x="473" y="1077"/>
                    <a:pt x="312" y="608"/>
                    <a:pt x="433" y="156"/>
                  </a:cubicBezTo>
                  <a:cubicBezTo>
                    <a:pt x="457" y="70"/>
                    <a:pt x="378" y="0"/>
                    <a:pt x="3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3"/>
            <p:cNvSpPr/>
            <p:nvPr/>
          </p:nvSpPr>
          <p:spPr>
            <a:xfrm>
              <a:off x="6758676" y="6629222"/>
              <a:ext cx="281079" cy="26870"/>
            </a:xfrm>
            <a:custGeom>
              <a:rect b="b" l="l" r="r" t="t"/>
              <a:pathLst>
                <a:path extrusionOk="0" h="790" w="8264">
                  <a:moveTo>
                    <a:pt x="107" y="0"/>
                  </a:moveTo>
                  <a:cubicBezTo>
                    <a:pt x="28" y="0"/>
                    <a:pt x="0" y="116"/>
                    <a:pt x="85" y="145"/>
                  </a:cubicBezTo>
                  <a:cubicBezTo>
                    <a:pt x="1586" y="641"/>
                    <a:pt x="3182" y="789"/>
                    <a:pt x="4779" y="789"/>
                  </a:cubicBezTo>
                  <a:cubicBezTo>
                    <a:pt x="5893" y="789"/>
                    <a:pt x="7007" y="717"/>
                    <a:pt x="8090" y="642"/>
                  </a:cubicBezTo>
                  <a:cubicBezTo>
                    <a:pt x="8258" y="630"/>
                    <a:pt x="8264" y="373"/>
                    <a:pt x="8099" y="373"/>
                  </a:cubicBezTo>
                  <a:cubicBezTo>
                    <a:pt x="8097" y="373"/>
                    <a:pt x="8094" y="373"/>
                    <a:pt x="8090" y="374"/>
                  </a:cubicBezTo>
                  <a:cubicBezTo>
                    <a:pt x="7141" y="430"/>
                    <a:pt x="6203" y="466"/>
                    <a:pt x="5270" y="466"/>
                  </a:cubicBezTo>
                  <a:cubicBezTo>
                    <a:pt x="3550" y="466"/>
                    <a:pt x="1848" y="344"/>
                    <a:pt x="124" y="2"/>
                  </a:cubicBezTo>
                  <a:cubicBezTo>
                    <a:pt x="118" y="1"/>
                    <a:pt x="112" y="0"/>
                    <a:pt x="1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3"/>
            <p:cNvSpPr/>
            <p:nvPr/>
          </p:nvSpPr>
          <p:spPr>
            <a:xfrm>
              <a:off x="6751228" y="6391679"/>
              <a:ext cx="289991" cy="237237"/>
            </a:xfrm>
            <a:custGeom>
              <a:rect b="b" l="l" r="r" t="t"/>
              <a:pathLst>
                <a:path extrusionOk="0" h="6975" w="8526">
                  <a:moveTo>
                    <a:pt x="8526" y="1"/>
                  </a:moveTo>
                  <a:lnTo>
                    <a:pt x="1" y="150"/>
                  </a:lnTo>
                  <a:cubicBezTo>
                    <a:pt x="1" y="150"/>
                    <a:pt x="126" y="3232"/>
                    <a:pt x="302" y="6974"/>
                  </a:cubicBezTo>
                  <a:cubicBezTo>
                    <a:pt x="3124" y="6660"/>
                    <a:pt x="5786" y="5475"/>
                    <a:pt x="8406" y="4160"/>
                  </a:cubicBezTo>
                  <a:lnTo>
                    <a:pt x="8526" y="1"/>
                  </a:lnTo>
                  <a:close/>
                </a:path>
              </a:pathLst>
            </a:custGeom>
            <a:solidFill>
              <a:srgbClr val="663D36"/>
            </a:solidFill>
            <a:ln cap="flat" cmpd="sng" w="9525">
              <a:solidFill>
                <a:srgbClr val="663D3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3"/>
            <p:cNvSpPr/>
            <p:nvPr/>
          </p:nvSpPr>
          <p:spPr>
            <a:xfrm>
              <a:off x="6623545" y="7149273"/>
              <a:ext cx="402096" cy="71120"/>
            </a:xfrm>
            <a:custGeom>
              <a:rect b="b" l="l" r="r" t="t"/>
              <a:pathLst>
                <a:path extrusionOk="0" h="2091" w="11822">
                  <a:moveTo>
                    <a:pt x="8796" y="1"/>
                  </a:moveTo>
                  <a:cubicBezTo>
                    <a:pt x="5331" y="1"/>
                    <a:pt x="107" y="292"/>
                    <a:pt x="107" y="292"/>
                  </a:cubicBezTo>
                  <a:cubicBezTo>
                    <a:pt x="107" y="292"/>
                    <a:pt x="1" y="1272"/>
                    <a:pt x="1503" y="1616"/>
                  </a:cubicBezTo>
                  <a:cubicBezTo>
                    <a:pt x="2569" y="1858"/>
                    <a:pt x="4303" y="2091"/>
                    <a:pt x="6064" y="2091"/>
                  </a:cubicBezTo>
                  <a:cubicBezTo>
                    <a:pt x="6786" y="2091"/>
                    <a:pt x="7514" y="2051"/>
                    <a:pt x="8202" y="1958"/>
                  </a:cubicBezTo>
                  <a:cubicBezTo>
                    <a:pt x="10566" y="1635"/>
                    <a:pt x="11641" y="1385"/>
                    <a:pt x="11641" y="1385"/>
                  </a:cubicBezTo>
                  <a:cubicBezTo>
                    <a:pt x="11641" y="1385"/>
                    <a:pt x="11745" y="950"/>
                    <a:pt x="11803" y="292"/>
                  </a:cubicBezTo>
                  <a:cubicBezTo>
                    <a:pt x="11822" y="74"/>
                    <a:pt x="10529" y="1"/>
                    <a:pt x="87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3"/>
            <p:cNvSpPr/>
            <p:nvPr/>
          </p:nvSpPr>
          <p:spPr>
            <a:xfrm>
              <a:off x="6621742" y="7097472"/>
              <a:ext cx="151254" cy="105541"/>
            </a:xfrm>
            <a:custGeom>
              <a:rect b="b" l="l" r="r" t="t"/>
              <a:pathLst>
                <a:path extrusionOk="0" h="3103" w="4447">
                  <a:moveTo>
                    <a:pt x="2804" y="1"/>
                  </a:moveTo>
                  <a:cubicBezTo>
                    <a:pt x="1609" y="434"/>
                    <a:pt x="328" y="1063"/>
                    <a:pt x="160" y="1815"/>
                  </a:cubicBezTo>
                  <a:cubicBezTo>
                    <a:pt x="0" y="2537"/>
                    <a:pt x="1977" y="2977"/>
                    <a:pt x="4447" y="3103"/>
                  </a:cubicBezTo>
                  <a:cubicBezTo>
                    <a:pt x="4135" y="1992"/>
                    <a:pt x="3595" y="943"/>
                    <a:pt x="28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3"/>
            <p:cNvSpPr/>
            <p:nvPr/>
          </p:nvSpPr>
          <p:spPr>
            <a:xfrm>
              <a:off x="6717113" y="7063562"/>
              <a:ext cx="317609" cy="140642"/>
            </a:xfrm>
            <a:custGeom>
              <a:rect b="b" l="l" r="r" t="t"/>
              <a:pathLst>
                <a:path extrusionOk="0" h="4135" w="9338">
                  <a:moveTo>
                    <a:pt x="8961" y="1"/>
                  </a:moveTo>
                  <a:cubicBezTo>
                    <a:pt x="8961" y="1"/>
                    <a:pt x="7353" y="743"/>
                    <a:pt x="5018" y="743"/>
                  </a:cubicBezTo>
                  <a:cubicBezTo>
                    <a:pt x="4150" y="743"/>
                    <a:pt x="3180" y="640"/>
                    <a:pt x="2156" y="359"/>
                  </a:cubicBezTo>
                  <a:cubicBezTo>
                    <a:pt x="2156" y="359"/>
                    <a:pt x="1116" y="593"/>
                    <a:pt x="0" y="996"/>
                  </a:cubicBezTo>
                  <a:cubicBezTo>
                    <a:pt x="791" y="1939"/>
                    <a:pt x="1331" y="2989"/>
                    <a:pt x="1643" y="4099"/>
                  </a:cubicBezTo>
                  <a:cubicBezTo>
                    <a:pt x="2119" y="4123"/>
                    <a:pt x="2614" y="4135"/>
                    <a:pt x="3115" y="4135"/>
                  </a:cubicBezTo>
                  <a:cubicBezTo>
                    <a:pt x="5246" y="4135"/>
                    <a:pt x="7495" y="3916"/>
                    <a:pt x="8960" y="3456"/>
                  </a:cubicBezTo>
                  <a:cubicBezTo>
                    <a:pt x="8961" y="3456"/>
                    <a:pt x="9338" y="1433"/>
                    <a:pt x="89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3"/>
            <p:cNvSpPr/>
            <p:nvPr/>
          </p:nvSpPr>
          <p:spPr>
            <a:xfrm>
              <a:off x="6704630" y="7009346"/>
              <a:ext cx="81324" cy="88296"/>
            </a:xfrm>
            <a:custGeom>
              <a:rect b="b" l="l" r="r" t="t"/>
              <a:pathLst>
                <a:path extrusionOk="0" h="2596" w="2391">
                  <a:moveTo>
                    <a:pt x="1472" y="254"/>
                  </a:moveTo>
                  <a:cubicBezTo>
                    <a:pt x="1509" y="254"/>
                    <a:pt x="1556" y="268"/>
                    <a:pt x="1615" y="300"/>
                  </a:cubicBezTo>
                  <a:cubicBezTo>
                    <a:pt x="1906" y="456"/>
                    <a:pt x="1894" y="1159"/>
                    <a:pt x="1906" y="1429"/>
                  </a:cubicBezTo>
                  <a:cubicBezTo>
                    <a:pt x="1916" y="1598"/>
                    <a:pt x="1918" y="1768"/>
                    <a:pt x="1916" y="1938"/>
                  </a:cubicBezTo>
                  <a:lnTo>
                    <a:pt x="1916" y="1938"/>
                  </a:lnTo>
                  <a:cubicBezTo>
                    <a:pt x="1817" y="1773"/>
                    <a:pt x="1720" y="1608"/>
                    <a:pt x="1631" y="1436"/>
                  </a:cubicBezTo>
                  <a:cubicBezTo>
                    <a:pt x="1576" y="1331"/>
                    <a:pt x="1149" y="254"/>
                    <a:pt x="1472" y="254"/>
                  </a:cubicBezTo>
                  <a:close/>
                  <a:moveTo>
                    <a:pt x="785" y="1252"/>
                  </a:moveTo>
                  <a:cubicBezTo>
                    <a:pt x="810" y="1252"/>
                    <a:pt x="837" y="1256"/>
                    <a:pt x="866" y="1264"/>
                  </a:cubicBezTo>
                  <a:cubicBezTo>
                    <a:pt x="1029" y="1307"/>
                    <a:pt x="1183" y="1487"/>
                    <a:pt x="1300" y="1605"/>
                  </a:cubicBezTo>
                  <a:cubicBezTo>
                    <a:pt x="1494" y="1800"/>
                    <a:pt x="1650" y="2033"/>
                    <a:pt x="1796" y="2269"/>
                  </a:cubicBezTo>
                  <a:lnTo>
                    <a:pt x="1796" y="2269"/>
                  </a:lnTo>
                  <a:cubicBezTo>
                    <a:pt x="1802" y="2277"/>
                    <a:pt x="1807" y="2286"/>
                    <a:pt x="1812" y="2294"/>
                  </a:cubicBezTo>
                  <a:lnTo>
                    <a:pt x="1812" y="2294"/>
                  </a:lnTo>
                  <a:cubicBezTo>
                    <a:pt x="1372" y="2177"/>
                    <a:pt x="903" y="2009"/>
                    <a:pt x="649" y="1633"/>
                  </a:cubicBezTo>
                  <a:cubicBezTo>
                    <a:pt x="531" y="1459"/>
                    <a:pt x="598" y="1252"/>
                    <a:pt x="785" y="1252"/>
                  </a:cubicBezTo>
                  <a:close/>
                  <a:moveTo>
                    <a:pt x="1518" y="1"/>
                  </a:moveTo>
                  <a:cubicBezTo>
                    <a:pt x="1509" y="1"/>
                    <a:pt x="1499" y="1"/>
                    <a:pt x="1490" y="2"/>
                  </a:cubicBezTo>
                  <a:cubicBezTo>
                    <a:pt x="902" y="27"/>
                    <a:pt x="985" y="598"/>
                    <a:pt x="1231" y="1193"/>
                  </a:cubicBezTo>
                  <a:lnTo>
                    <a:pt x="1231" y="1193"/>
                  </a:lnTo>
                  <a:cubicBezTo>
                    <a:pt x="1173" y="1150"/>
                    <a:pt x="1112" y="1109"/>
                    <a:pt x="1048" y="1072"/>
                  </a:cubicBezTo>
                  <a:cubicBezTo>
                    <a:pt x="958" y="1019"/>
                    <a:pt x="830" y="983"/>
                    <a:pt x="705" y="983"/>
                  </a:cubicBezTo>
                  <a:cubicBezTo>
                    <a:pt x="547" y="983"/>
                    <a:pt x="395" y="1040"/>
                    <a:pt x="336" y="1191"/>
                  </a:cubicBezTo>
                  <a:cubicBezTo>
                    <a:pt x="1" y="2033"/>
                    <a:pt x="1246" y="2416"/>
                    <a:pt x="1907" y="2501"/>
                  </a:cubicBezTo>
                  <a:lnTo>
                    <a:pt x="1907" y="2501"/>
                  </a:lnTo>
                  <a:cubicBezTo>
                    <a:pt x="1929" y="2564"/>
                    <a:pt x="1991" y="2596"/>
                    <a:pt x="2054" y="2596"/>
                  </a:cubicBezTo>
                  <a:cubicBezTo>
                    <a:pt x="2136" y="2596"/>
                    <a:pt x="2219" y="2544"/>
                    <a:pt x="2224" y="2439"/>
                  </a:cubicBezTo>
                  <a:cubicBezTo>
                    <a:pt x="2241" y="1900"/>
                    <a:pt x="2391" y="1"/>
                    <a:pt x="15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3"/>
            <p:cNvSpPr/>
            <p:nvPr/>
          </p:nvSpPr>
          <p:spPr>
            <a:xfrm>
              <a:off x="7168017" y="6485859"/>
              <a:ext cx="279651" cy="167580"/>
            </a:xfrm>
            <a:custGeom>
              <a:rect b="b" l="l" r="r" t="t"/>
              <a:pathLst>
                <a:path extrusionOk="0" h="4927" w="8222">
                  <a:moveTo>
                    <a:pt x="7597" y="1"/>
                  </a:moveTo>
                  <a:cubicBezTo>
                    <a:pt x="5362" y="1739"/>
                    <a:pt x="2749" y="3146"/>
                    <a:pt x="0" y="4068"/>
                  </a:cubicBezTo>
                  <a:lnTo>
                    <a:pt x="159" y="4803"/>
                  </a:lnTo>
                  <a:cubicBezTo>
                    <a:pt x="1038" y="4888"/>
                    <a:pt x="1916" y="4927"/>
                    <a:pt x="2789" y="4927"/>
                  </a:cubicBezTo>
                  <a:cubicBezTo>
                    <a:pt x="4632" y="4927"/>
                    <a:pt x="6455" y="4754"/>
                    <a:pt x="8221" y="4484"/>
                  </a:cubicBezTo>
                  <a:cubicBezTo>
                    <a:pt x="8213" y="4417"/>
                    <a:pt x="8204" y="4350"/>
                    <a:pt x="8194" y="4282"/>
                  </a:cubicBezTo>
                  <a:cubicBezTo>
                    <a:pt x="7970" y="2661"/>
                    <a:pt x="7762" y="1167"/>
                    <a:pt x="7597" y="1"/>
                  </a:cubicBezTo>
                  <a:close/>
                </a:path>
              </a:pathLst>
            </a:custGeom>
            <a:solidFill>
              <a:srgbClr val="80544B"/>
            </a:solidFill>
            <a:ln cap="flat" cmpd="sng" w="9525">
              <a:solidFill>
                <a:srgbClr val="8054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3"/>
            <p:cNvSpPr/>
            <p:nvPr/>
          </p:nvSpPr>
          <p:spPr>
            <a:xfrm>
              <a:off x="7119277" y="6398311"/>
              <a:ext cx="307167" cy="225911"/>
            </a:xfrm>
            <a:custGeom>
              <a:rect b="b" l="l" r="r" t="t"/>
              <a:pathLst>
                <a:path extrusionOk="0" h="6642" w="9031">
                  <a:moveTo>
                    <a:pt x="1" y="1"/>
                  </a:moveTo>
                  <a:lnTo>
                    <a:pt x="884" y="4096"/>
                  </a:lnTo>
                  <a:lnTo>
                    <a:pt x="1433" y="6642"/>
                  </a:lnTo>
                  <a:cubicBezTo>
                    <a:pt x="4182" y="5720"/>
                    <a:pt x="6795" y="4314"/>
                    <a:pt x="9030" y="2575"/>
                  </a:cubicBezTo>
                  <a:cubicBezTo>
                    <a:pt x="8820" y="1089"/>
                    <a:pt x="8684" y="136"/>
                    <a:pt x="8684" y="136"/>
                  </a:cubicBezTo>
                  <a:lnTo>
                    <a:pt x="1" y="1"/>
                  </a:lnTo>
                  <a:close/>
                </a:path>
              </a:pathLst>
            </a:custGeom>
            <a:solidFill>
              <a:srgbClr val="663D36"/>
            </a:solidFill>
            <a:ln cap="flat" cmpd="sng" w="9525">
              <a:solidFill>
                <a:srgbClr val="663D3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3"/>
            <p:cNvSpPr/>
            <p:nvPr/>
          </p:nvSpPr>
          <p:spPr>
            <a:xfrm>
              <a:off x="7171962" y="6635616"/>
              <a:ext cx="329853" cy="451686"/>
            </a:xfrm>
            <a:custGeom>
              <a:rect b="b" l="l" r="r" t="t"/>
              <a:pathLst>
                <a:path extrusionOk="0" h="13280" w="9698">
                  <a:moveTo>
                    <a:pt x="8100" y="0"/>
                  </a:moveTo>
                  <a:cubicBezTo>
                    <a:pt x="6221" y="287"/>
                    <a:pt x="4257" y="506"/>
                    <a:pt x="2283" y="506"/>
                  </a:cubicBezTo>
                  <a:cubicBezTo>
                    <a:pt x="1522" y="506"/>
                    <a:pt x="760" y="473"/>
                    <a:pt x="0" y="400"/>
                  </a:cubicBezTo>
                  <a:lnTo>
                    <a:pt x="0" y="400"/>
                  </a:lnTo>
                  <a:lnTo>
                    <a:pt x="2602" y="12475"/>
                  </a:lnTo>
                  <a:cubicBezTo>
                    <a:pt x="3837" y="13092"/>
                    <a:pt x="5169" y="13280"/>
                    <a:pt x="6334" y="13280"/>
                  </a:cubicBezTo>
                  <a:cubicBezTo>
                    <a:pt x="8160" y="13280"/>
                    <a:pt x="9577" y="12818"/>
                    <a:pt x="9577" y="12818"/>
                  </a:cubicBezTo>
                  <a:cubicBezTo>
                    <a:pt x="9698" y="12283"/>
                    <a:pt x="8848" y="5446"/>
                    <a:pt x="8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3"/>
            <p:cNvSpPr/>
            <p:nvPr/>
          </p:nvSpPr>
          <p:spPr>
            <a:xfrm>
              <a:off x="7181996" y="6692009"/>
              <a:ext cx="270603" cy="28332"/>
            </a:xfrm>
            <a:custGeom>
              <a:rect b="b" l="l" r="r" t="t"/>
              <a:pathLst>
                <a:path extrusionOk="0" h="833" w="7956">
                  <a:moveTo>
                    <a:pt x="7883" y="1"/>
                  </a:moveTo>
                  <a:cubicBezTo>
                    <a:pt x="7879" y="1"/>
                    <a:pt x="7875" y="1"/>
                    <a:pt x="7870" y="3"/>
                  </a:cubicBezTo>
                  <a:cubicBezTo>
                    <a:pt x="6564" y="368"/>
                    <a:pt x="5295" y="525"/>
                    <a:pt x="4022" y="525"/>
                  </a:cubicBezTo>
                  <a:cubicBezTo>
                    <a:pt x="2753" y="525"/>
                    <a:pt x="1480" y="369"/>
                    <a:pt x="163" y="109"/>
                  </a:cubicBezTo>
                  <a:cubicBezTo>
                    <a:pt x="155" y="107"/>
                    <a:pt x="148" y="107"/>
                    <a:pt x="141" y="107"/>
                  </a:cubicBezTo>
                  <a:cubicBezTo>
                    <a:pt x="37" y="107"/>
                    <a:pt x="0" y="262"/>
                    <a:pt x="112" y="294"/>
                  </a:cubicBezTo>
                  <a:cubicBezTo>
                    <a:pt x="1304" y="627"/>
                    <a:pt x="2644" y="833"/>
                    <a:pt x="3977" y="833"/>
                  </a:cubicBezTo>
                  <a:cubicBezTo>
                    <a:pt x="5352" y="833"/>
                    <a:pt x="6719" y="614"/>
                    <a:pt x="7907" y="90"/>
                  </a:cubicBezTo>
                  <a:cubicBezTo>
                    <a:pt x="7955" y="69"/>
                    <a:pt x="7928" y="1"/>
                    <a:pt x="78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3"/>
            <p:cNvSpPr/>
            <p:nvPr/>
          </p:nvSpPr>
          <p:spPr>
            <a:xfrm>
              <a:off x="7426410" y="6639494"/>
              <a:ext cx="16190" cy="56631"/>
            </a:xfrm>
            <a:custGeom>
              <a:rect b="b" l="l" r="r" t="t"/>
              <a:pathLst>
                <a:path extrusionOk="0" h="1665" w="476">
                  <a:moveTo>
                    <a:pt x="81" y="0"/>
                  </a:moveTo>
                  <a:cubicBezTo>
                    <a:pt x="61" y="0"/>
                    <a:pt x="42" y="11"/>
                    <a:pt x="38" y="34"/>
                  </a:cubicBezTo>
                  <a:cubicBezTo>
                    <a:pt x="0" y="202"/>
                    <a:pt x="50" y="387"/>
                    <a:pt x="77" y="555"/>
                  </a:cubicBezTo>
                  <a:cubicBezTo>
                    <a:pt x="127" y="885"/>
                    <a:pt x="129" y="1285"/>
                    <a:pt x="256" y="1594"/>
                  </a:cubicBezTo>
                  <a:cubicBezTo>
                    <a:pt x="275" y="1642"/>
                    <a:pt x="316" y="1665"/>
                    <a:pt x="356" y="1665"/>
                  </a:cubicBezTo>
                  <a:cubicBezTo>
                    <a:pt x="403" y="1665"/>
                    <a:pt x="449" y="1632"/>
                    <a:pt x="454" y="1568"/>
                  </a:cubicBezTo>
                  <a:cubicBezTo>
                    <a:pt x="475" y="1271"/>
                    <a:pt x="357" y="933"/>
                    <a:pt x="296" y="642"/>
                  </a:cubicBezTo>
                  <a:cubicBezTo>
                    <a:pt x="256" y="444"/>
                    <a:pt x="241" y="195"/>
                    <a:pt x="126" y="24"/>
                  </a:cubicBezTo>
                  <a:cubicBezTo>
                    <a:pt x="116" y="8"/>
                    <a:pt x="98" y="0"/>
                    <a:pt x="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3"/>
            <p:cNvSpPr/>
            <p:nvPr/>
          </p:nvSpPr>
          <p:spPr>
            <a:xfrm>
              <a:off x="7385119" y="6646058"/>
              <a:ext cx="18231" cy="61665"/>
            </a:xfrm>
            <a:custGeom>
              <a:rect b="b" l="l" r="r" t="t"/>
              <a:pathLst>
                <a:path extrusionOk="0" h="1813" w="536">
                  <a:moveTo>
                    <a:pt x="148" y="0"/>
                  </a:moveTo>
                  <a:cubicBezTo>
                    <a:pt x="77" y="0"/>
                    <a:pt x="1" y="59"/>
                    <a:pt x="24" y="150"/>
                  </a:cubicBezTo>
                  <a:cubicBezTo>
                    <a:pt x="155" y="682"/>
                    <a:pt x="219" y="1227"/>
                    <a:pt x="369" y="1754"/>
                  </a:cubicBezTo>
                  <a:cubicBezTo>
                    <a:pt x="380" y="1795"/>
                    <a:pt x="410" y="1812"/>
                    <a:pt x="441" y="1812"/>
                  </a:cubicBezTo>
                  <a:cubicBezTo>
                    <a:pt x="487" y="1812"/>
                    <a:pt x="536" y="1772"/>
                    <a:pt x="524" y="1710"/>
                  </a:cubicBezTo>
                  <a:cubicBezTo>
                    <a:pt x="428" y="1169"/>
                    <a:pt x="369" y="623"/>
                    <a:pt x="254" y="86"/>
                  </a:cubicBezTo>
                  <a:cubicBezTo>
                    <a:pt x="241" y="26"/>
                    <a:pt x="196" y="0"/>
                    <a:pt x="1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3"/>
            <p:cNvSpPr/>
            <p:nvPr/>
          </p:nvSpPr>
          <p:spPr>
            <a:xfrm>
              <a:off x="7343419" y="6649868"/>
              <a:ext cx="17244" cy="62855"/>
            </a:xfrm>
            <a:custGeom>
              <a:rect b="b" l="l" r="r" t="t"/>
              <a:pathLst>
                <a:path extrusionOk="0" h="1848" w="507">
                  <a:moveTo>
                    <a:pt x="104" y="0"/>
                  </a:moveTo>
                  <a:cubicBezTo>
                    <a:pt x="52" y="0"/>
                    <a:pt x="0" y="34"/>
                    <a:pt x="5" y="99"/>
                  </a:cubicBezTo>
                  <a:cubicBezTo>
                    <a:pt x="51" y="657"/>
                    <a:pt x="190" y="1249"/>
                    <a:pt x="336" y="1789"/>
                  </a:cubicBezTo>
                  <a:cubicBezTo>
                    <a:pt x="348" y="1829"/>
                    <a:pt x="385" y="1848"/>
                    <a:pt x="421" y="1848"/>
                  </a:cubicBezTo>
                  <a:cubicBezTo>
                    <a:pt x="464" y="1848"/>
                    <a:pt x="507" y="1820"/>
                    <a:pt x="502" y="1768"/>
                  </a:cubicBezTo>
                  <a:cubicBezTo>
                    <a:pt x="445" y="1214"/>
                    <a:pt x="365" y="608"/>
                    <a:pt x="207" y="72"/>
                  </a:cubicBezTo>
                  <a:cubicBezTo>
                    <a:pt x="193" y="23"/>
                    <a:pt x="148" y="0"/>
                    <a:pt x="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3"/>
            <p:cNvSpPr/>
            <p:nvPr/>
          </p:nvSpPr>
          <p:spPr>
            <a:xfrm>
              <a:off x="7295564" y="6651772"/>
              <a:ext cx="20544" cy="63637"/>
            </a:xfrm>
            <a:custGeom>
              <a:rect b="b" l="l" r="r" t="t"/>
              <a:pathLst>
                <a:path extrusionOk="0" h="1871" w="604">
                  <a:moveTo>
                    <a:pt x="174" y="1"/>
                  </a:moveTo>
                  <a:cubicBezTo>
                    <a:pt x="92" y="1"/>
                    <a:pt x="1" y="71"/>
                    <a:pt x="20" y="178"/>
                  </a:cubicBezTo>
                  <a:cubicBezTo>
                    <a:pt x="113" y="714"/>
                    <a:pt x="204" y="1381"/>
                    <a:pt x="505" y="1846"/>
                  </a:cubicBezTo>
                  <a:cubicBezTo>
                    <a:pt x="515" y="1863"/>
                    <a:pt x="533" y="1870"/>
                    <a:pt x="550" y="1870"/>
                  </a:cubicBezTo>
                  <a:cubicBezTo>
                    <a:pt x="577" y="1870"/>
                    <a:pt x="604" y="1852"/>
                    <a:pt x="603" y="1819"/>
                  </a:cubicBezTo>
                  <a:cubicBezTo>
                    <a:pt x="596" y="1547"/>
                    <a:pt x="510" y="1276"/>
                    <a:pt x="453" y="1010"/>
                  </a:cubicBezTo>
                  <a:cubicBezTo>
                    <a:pt x="390" y="711"/>
                    <a:pt x="339" y="405"/>
                    <a:pt x="292" y="104"/>
                  </a:cubicBezTo>
                  <a:cubicBezTo>
                    <a:pt x="280" y="32"/>
                    <a:pt x="229"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3"/>
            <p:cNvSpPr/>
            <p:nvPr/>
          </p:nvSpPr>
          <p:spPr>
            <a:xfrm>
              <a:off x="7250497" y="6654833"/>
              <a:ext cx="14217" cy="57719"/>
            </a:xfrm>
            <a:custGeom>
              <a:rect b="b" l="l" r="r" t="t"/>
              <a:pathLst>
                <a:path extrusionOk="0" h="1697" w="418">
                  <a:moveTo>
                    <a:pt x="143" y="1"/>
                  </a:moveTo>
                  <a:cubicBezTo>
                    <a:pt x="75" y="1"/>
                    <a:pt x="0" y="61"/>
                    <a:pt x="14" y="149"/>
                  </a:cubicBezTo>
                  <a:cubicBezTo>
                    <a:pt x="88" y="643"/>
                    <a:pt x="110" y="1170"/>
                    <a:pt x="269" y="1645"/>
                  </a:cubicBezTo>
                  <a:cubicBezTo>
                    <a:pt x="282" y="1679"/>
                    <a:pt x="314" y="1696"/>
                    <a:pt x="345" y="1696"/>
                  </a:cubicBezTo>
                  <a:cubicBezTo>
                    <a:pt x="383" y="1696"/>
                    <a:pt x="418" y="1672"/>
                    <a:pt x="414" y="1625"/>
                  </a:cubicBezTo>
                  <a:cubicBezTo>
                    <a:pt x="378" y="1116"/>
                    <a:pt x="341" y="589"/>
                    <a:pt x="242" y="86"/>
                  </a:cubicBezTo>
                  <a:cubicBezTo>
                    <a:pt x="229" y="26"/>
                    <a:pt x="188" y="1"/>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3"/>
            <p:cNvSpPr/>
            <p:nvPr/>
          </p:nvSpPr>
          <p:spPr>
            <a:xfrm>
              <a:off x="7205260" y="6652453"/>
              <a:ext cx="17891" cy="52651"/>
            </a:xfrm>
            <a:custGeom>
              <a:rect b="b" l="l" r="r" t="t"/>
              <a:pathLst>
                <a:path extrusionOk="0" h="1548" w="526">
                  <a:moveTo>
                    <a:pt x="156" y="0"/>
                  </a:moveTo>
                  <a:cubicBezTo>
                    <a:pt x="76" y="0"/>
                    <a:pt x="1" y="86"/>
                    <a:pt x="46" y="185"/>
                  </a:cubicBezTo>
                  <a:cubicBezTo>
                    <a:pt x="240" y="609"/>
                    <a:pt x="177" y="1097"/>
                    <a:pt x="377" y="1516"/>
                  </a:cubicBezTo>
                  <a:cubicBezTo>
                    <a:pt x="388" y="1538"/>
                    <a:pt x="406" y="1548"/>
                    <a:pt x="425" y="1548"/>
                  </a:cubicBezTo>
                  <a:cubicBezTo>
                    <a:pt x="463" y="1548"/>
                    <a:pt x="502" y="1512"/>
                    <a:pt x="492" y="1468"/>
                  </a:cubicBezTo>
                  <a:cubicBezTo>
                    <a:pt x="387" y="1019"/>
                    <a:pt x="526" y="462"/>
                    <a:pt x="258" y="59"/>
                  </a:cubicBezTo>
                  <a:cubicBezTo>
                    <a:pt x="230" y="18"/>
                    <a:pt x="192" y="0"/>
                    <a:pt x="1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3"/>
            <p:cNvSpPr/>
            <p:nvPr/>
          </p:nvSpPr>
          <p:spPr>
            <a:xfrm>
              <a:off x="7167507" y="6631773"/>
              <a:ext cx="282576" cy="27006"/>
            </a:xfrm>
            <a:custGeom>
              <a:rect b="b" l="l" r="r" t="t"/>
              <a:pathLst>
                <a:path extrusionOk="0" h="794" w="8308">
                  <a:moveTo>
                    <a:pt x="8202" y="1"/>
                  </a:moveTo>
                  <a:cubicBezTo>
                    <a:pt x="8197" y="1"/>
                    <a:pt x="8191" y="1"/>
                    <a:pt x="8184" y="3"/>
                  </a:cubicBezTo>
                  <a:cubicBezTo>
                    <a:pt x="6474" y="351"/>
                    <a:pt x="4775" y="469"/>
                    <a:pt x="3061" y="469"/>
                  </a:cubicBezTo>
                  <a:cubicBezTo>
                    <a:pt x="2104" y="469"/>
                    <a:pt x="1144" y="433"/>
                    <a:pt x="174" y="378"/>
                  </a:cubicBezTo>
                  <a:cubicBezTo>
                    <a:pt x="171" y="378"/>
                    <a:pt x="168" y="378"/>
                    <a:pt x="165" y="378"/>
                  </a:cubicBezTo>
                  <a:cubicBezTo>
                    <a:pt x="0" y="378"/>
                    <a:pt x="6" y="635"/>
                    <a:pt x="174" y="647"/>
                  </a:cubicBezTo>
                  <a:cubicBezTo>
                    <a:pt x="1275" y="719"/>
                    <a:pt x="2414" y="793"/>
                    <a:pt x="3552" y="793"/>
                  </a:cubicBezTo>
                  <a:cubicBezTo>
                    <a:pt x="5144" y="793"/>
                    <a:pt x="6735" y="648"/>
                    <a:pt x="8223" y="145"/>
                  </a:cubicBezTo>
                  <a:cubicBezTo>
                    <a:pt x="8307" y="116"/>
                    <a:pt x="8282" y="1"/>
                    <a:pt x="8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3"/>
            <p:cNvSpPr/>
            <p:nvPr/>
          </p:nvSpPr>
          <p:spPr>
            <a:xfrm>
              <a:off x="7274340" y="7144137"/>
              <a:ext cx="415735" cy="69930"/>
            </a:xfrm>
            <a:custGeom>
              <a:rect b="b" l="l" r="r" t="t"/>
              <a:pathLst>
                <a:path extrusionOk="0" h="2056" w="12223">
                  <a:moveTo>
                    <a:pt x="3142" y="1"/>
                  </a:moveTo>
                  <a:cubicBezTo>
                    <a:pt x="1342" y="1"/>
                    <a:pt x="0" y="73"/>
                    <a:pt x="60" y="292"/>
                  </a:cubicBezTo>
                  <a:cubicBezTo>
                    <a:pt x="237" y="937"/>
                    <a:pt x="426" y="1368"/>
                    <a:pt x="426" y="1368"/>
                  </a:cubicBezTo>
                  <a:cubicBezTo>
                    <a:pt x="426" y="1368"/>
                    <a:pt x="1562" y="1614"/>
                    <a:pt x="4021" y="1928"/>
                  </a:cubicBezTo>
                  <a:cubicBezTo>
                    <a:pt x="4727" y="2018"/>
                    <a:pt x="5461" y="2056"/>
                    <a:pt x="6185" y="2056"/>
                  </a:cubicBezTo>
                  <a:cubicBezTo>
                    <a:pt x="7984" y="2056"/>
                    <a:pt x="9714" y="1822"/>
                    <a:pt x="10760" y="1582"/>
                  </a:cubicBezTo>
                  <a:cubicBezTo>
                    <a:pt x="12222" y="1242"/>
                    <a:pt x="11934" y="277"/>
                    <a:pt x="11934" y="277"/>
                  </a:cubicBezTo>
                  <a:cubicBezTo>
                    <a:pt x="11934" y="277"/>
                    <a:pt x="6661" y="1"/>
                    <a:pt x="3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3"/>
            <p:cNvSpPr/>
            <p:nvPr/>
          </p:nvSpPr>
          <p:spPr>
            <a:xfrm>
              <a:off x="7540216" y="7092880"/>
              <a:ext cx="150097" cy="103976"/>
            </a:xfrm>
            <a:custGeom>
              <a:rect b="b" l="l" r="r" t="t"/>
              <a:pathLst>
                <a:path extrusionOk="0" h="3057" w="4413">
                  <a:moveTo>
                    <a:pt x="1101" y="0"/>
                  </a:moveTo>
                  <a:cubicBezTo>
                    <a:pt x="470" y="928"/>
                    <a:pt x="116" y="1964"/>
                    <a:pt x="1" y="3057"/>
                  </a:cubicBezTo>
                  <a:cubicBezTo>
                    <a:pt x="2487" y="2931"/>
                    <a:pt x="4413" y="2493"/>
                    <a:pt x="4117" y="1784"/>
                  </a:cubicBezTo>
                  <a:cubicBezTo>
                    <a:pt x="3811" y="1045"/>
                    <a:pt x="2396" y="425"/>
                    <a:pt x="11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3"/>
            <p:cNvSpPr/>
            <p:nvPr/>
          </p:nvSpPr>
          <p:spPr>
            <a:xfrm>
              <a:off x="7257980" y="7059922"/>
              <a:ext cx="319683" cy="138227"/>
            </a:xfrm>
            <a:custGeom>
              <a:rect b="b" l="l" r="r" t="t"/>
              <a:pathLst>
                <a:path extrusionOk="0" h="4064" w="9399">
                  <a:moveTo>
                    <a:pt x="119" y="0"/>
                  </a:moveTo>
                  <a:cubicBezTo>
                    <a:pt x="0" y="1411"/>
                    <a:pt x="752" y="3403"/>
                    <a:pt x="752" y="3403"/>
                  </a:cubicBezTo>
                  <a:cubicBezTo>
                    <a:pt x="2314" y="3851"/>
                    <a:pt x="4617" y="4063"/>
                    <a:pt x="6766" y="4063"/>
                  </a:cubicBezTo>
                  <a:cubicBezTo>
                    <a:pt x="7290" y="4063"/>
                    <a:pt x="7805" y="4051"/>
                    <a:pt x="8299" y="4026"/>
                  </a:cubicBezTo>
                  <a:cubicBezTo>
                    <a:pt x="8414" y="2934"/>
                    <a:pt x="8770" y="1898"/>
                    <a:pt x="9399" y="969"/>
                  </a:cubicBezTo>
                  <a:cubicBezTo>
                    <a:pt x="8193" y="572"/>
                    <a:pt x="7094" y="343"/>
                    <a:pt x="7094" y="343"/>
                  </a:cubicBezTo>
                  <a:cubicBezTo>
                    <a:pt x="6100" y="623"/>
                    <a:pt x="5129" y="725"/>
                    <a:pt x="4243" y="725"/>
                  </a:cubicBezTo>
                  <a:cubicBezTo>
                    <a:pt x="1880" y="725"/>
                    <a:pt x="119" y="0"/>
                    <a:pt x="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3"/>
            <p:cNvSpPr/>
            <p:nvPr/>
          </p:nvSpPr>
          <p:spPr>
            <a:xfrm>
              <a:off x="7491476" y="7006115"/>
              <a:ext cx="95201" cy="86970"/>
            </a:xfrm>
            <a:custGeom>
              <a:rect b="b" l="l" r="r" t="t"/>
              <a:pathLst>
                <a:path extrusionOk="0" h="2557" w="2799">
                  <a:moveTo>
                    <a:pt x="981" y="250"/>
                  </a:moveTo>
                  <a:cubicBezTo>
                    <a:pt x="1309" y="250"/>
                    <a:pt x="1073" y="1312"/>
                    <a:pt x="1036" y="1414"/>
                  </a:cubicBezTo>
                  <a:cubicBezTo>
                    <a:pt x="978" y="1583"/>
                    <a:pt x="910" y="1748"/>
                    <a:pt x="839" y="1910"/>
                  </a:cubicBezTo>
                  <a:lnTo>
                    <a:pt x="839" y="1910"/>
                  </a:lnTo>
                  <a:cubicBezTo>
                    <a:pt x="806" y="1743"/>
                    <a:pt x="777" y="1575"/>
                    <a:pt x="755" y="1408"/>
                  </a:cubicBezTo>
                  <a:cubicBezTo>
                    <a:pt x="721" y="1141"/>
                    <a:pt x="577" y="450"/>
                    <a:pt x="846" y="295"/>
                  </a:cubicBezTo>
                  <a:cubicBezTo>
                    <a:pt x="899" y="264"/>
                    <a:pt x="944" y="250"/>
                    <a:pt x="981" y="250"/>
                  </a:cubicBezTo>
                  <a:close/>
                  <a:moveTo>
                    <a:pt x="1861" y="1232"/>
                  </a:moveTo>
                  <a:cubicBezTo>
                    <a:pt x="2051" y="1232"/>
                    <a:pt x="2157" y="1436"/>
                    <a:pt x="2071" y="1609"/>
                  </a:cubicBezTo>
                  <a:cubicBezTo>
                    <a:pt x="1882" y="1980"/>
                    <a:pt x="1436" y="2145"/>
                    <a:pt x="1010" y="2262"/>
                  </a:cubicBezTo>
                  <a:lnTo>
                    <a:pt x="1010" y="2262"/>
                  </a:lnTo>
                  <a:cubicBezTo>
                    <a:pt x="1118" y="2021"/>
                    <a:pt x="1236" y="1781"/>
                    <a:pt x="1403" y="1582"/>
                  </a:cubicBezTo>
                  <a:cubicBezTo>
                    <a:pt x="1500" y="1465"/>
                    <a:pt x="1625" y="1287"/>
                    <a:pt x="1782" y="1244"/>
                  </a:cubicBezTo>
                  <a:cubicBezTo>
                    <a:pt x="1809" y="1236"/>
                    <a:pt x="1836" y="1232"/>
                    <a:pt x="1861" y="1232"/>
                  </a:cubicBezTo>
                  <a:close/>
                  <a:moveTo>
                    <a:pt x="891" y="0"/>
                  </a:moveTo>
                  <a:cubicBezTo>
                    <a:pt x="0" y="0"/>
                    <a:pt x="503" y="1872"/>
                    <a:pt x="619" y="2402"/>
                  </a:cubicBezTo>
                  <a:cubicBezTo>
                    <a:pt x="642" y="2505"/>
                    <a:pt x="736" y="2556"/>
                    <a:pt x="818" y="2556"/>
                  </a:cubicBezTo>
                  <a:cubicBezTo>
                    <a:pt x="883" y="2556"/>
                    <a:pt x="941" y="2525"/>
                    <a:pt x="951" y="2462"/>
                  </a:cubicBezTo>
                  <a:lnTo>
                    <a:pt x="951" y="2462"/>
                  </a:lnTo>
                  <a:cubicBezTo>
                    <a:pt x="1607" y="2378"/>
                    <a:pt x="2798" y="1998"/>
                    <a:pt x="2306" y="1171"/>
                  </a:cubicBezTo>
                  <a:cubicBezTo>
                    <a:pt x="2217" y="1023"/>
                    <a:pt x="2053" y="966"/>
                    <a:pt x="1892" y="966"/>
                  </a:cubicBezTo>
                  <a:cubicBezTo>
                    <a:pt x="1766" y="966"/>
                    <a:pt x="1642" y="1001"/>
                    <a:pt x="1560" y="1054"/>
                  </a:cubicBezTo>
                  <a:cubicBezTo>
                    <a:pt x="1503" y="1090"/>
                    <a:pt x="1449" y="1130"/>
                    <a:pt x="1398" y="1173"/>
                  </a:cubicBezTo>
                  <a:lnTo>
                    <a:pt x="1398" y="1173"/>
                  </a:lnTo>
                  <a:cubicBezTo>
                    <a:pt x="1539" y="586"/>
                    <a:pt x="1517" y="25"/>
                    <a:pt x="917" y="1"/>
                  </a:cubicBezTo>
                  <a:cubicBezTo>
                    <a:pt x="908" y="0"/>
                    <a:pt x="900" y="0"/>
                    <a:pt x="8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3"/>
            <p:cNvSpPr/>
            <p:nvPr/>
          </p:nvSpPr>
          <p:spPr>
            <a:xfrm>
              <a:off x="6693712" y="5172433"/>
              <a:ext cx="732731" cy="1243871"/>
            </a:xfrm>
            <a:custGeom>
              <a:rect b="b" l="l" r="r" t="t"/>
              <a:pathLst>
                <a:path extrusionOk="0" h="36571" w="21543">
                  <a:moveTo>
                    <a:pt x="12514" y="0"/>
                  </a:moveTo>
                  <a:lnTo>
                    <a:pt x="12514" y="7218"/>
                  </a:lnTo>
                  <a:lnTo>
                    <a:pt x="6626" y="7146"/>
                  </a:lnTo>
                  <a:lnTo>
                    <a:pt x="5618" y="1081"/>
                  </a:lnTo>
                  <a:lnTo>
                    <a:pt x="3475" y="910"/>
                  </a:lnTo>
                  <a:lnTo>
                    <a:pt x="3475" y="910"/>
                  </a:lnTo>
                  <a:cubicBezTo>
                    <a:pt x="3476" y="910"/>
                    <a:pt x="5219" y="12275"/>
                    <a:pt x="373" y="15423"/>
                  </a:cubicBezTo>
                  <a:cubicBezTo>
                    <a:pt x="373" y="15423"/>
                    <a:pt x="193" y="18293"/>
                    <a:pt x="1" y="21907"/>
                  </a:cubicBezTo>
                  <a:cubicBezTo>
                    <a:pt x="5516" y="27321"/>
                    <a:pt x="11555" y="32417"/>
                    <a:pt x="18065" y="36571"/>
                  </a:cubicBezTo>
                  <a:cubicBezTo>
                    <a:pt x="19088" y="36414"/>
                    <a:pt x="20102" y="36215"/>
                    <a:pt x="21091" y="35965"/>
                  </a:cubicBezTo>
                  <a:cubicBezTo>
                    <a:pt x="21242" y="35928"/>
                    <a:pt x="21393" y="35889"/>
                    <a:pt x="21542" y="35848"/>
                  </a:cubicBezTo>
                  <a:cubicBezTo>
                    <a:pt x="19372" y="21688"/>
                    <a:pt x="18814" y="19569"/>
                    <a:pt x="18244" y="14947"/>
                  </a:cubicBezTo>
                  <a:cubicBezTo>
                    <a:pt x="18244" y="14947"/>
                    <a:pt x="15557" y="11290"/>
                    <a:pt x="15191" y="7636"/>
                  </a:cubicBezTo>
                  <a:cubicBezTo>
                    <a:pt x="14826" y="3982"/>
                    <a:pt x="14834" y="0"/>
                    <a:pt x="14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3"/>
            <p:cNvSpPr/>
            <p:nvPr/>
          </p:nvSpPr>
          <p:spPr>
            <a:xfrm>
              <a:off x="6672897" y="5917612"/>
              <a:ext cx="635285" cy="515595"/>
            </a:xfrm>
            <a:custGeom>
              <a:rect b="b" l="l" r="r" t="t"/>
              <a:pathLst>
                <a:path extrusionOk="0" h="15159" w="18678">
                  <a:moveTo>
                    <a:pt x="613" y="1"/>
                  </a:moveTo>
                  <a:cubicBezTo>
                    <a:pt x="323" y="5451"/>
                    <a:pt x="0" y="12597"/>
                    <a:pt x="216" y="14134"/>
                  </a:cubicBezTo>
                  <a:cubicBezTo>
                    <a:pt x="216" y="14134"/>
                    <a:pt x="5396" y="15158"/>
                    <a:pt x="11670" y="15158"/>
                  </a:cubicBezTo>
                  <a:cubicBezTo>
                    <a:pt x="13928" y="15158"/>
                    <a:pt x="16327" y="15026"/>
                    <a:pt x="18677" y="14665"/>
                  </a:cubicBezTo>
                  <a:cubicBezTo>
                    <a:pt x="12167" y="10510"/>
                    <a:pt x="6128" y="5414"/>
                    <a:pt x="6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3"/>
            <p:cNvSpPr/>
            <p:nvPr/>
          </p:nvSpPr>
          <p:spPr>
            <a:xfrm>
              <a:off x="6910168" y="5506946"/>
              <a:ext cx="234176" cy="218224"/>
            </a:xfrm>
            <a:custGeom>
              <a:rect b="b" l="l" r="r" t="t"/>
              <a:pathLst>
                <a:path extrusionOk="0" h="6416" w="6885">
                  <a:moveTo>
                    <a:pt x="1" y="0"/>
                  </a:moveTo>
                  <a:lnTo>
                    <a:pt x="1" y="3883"/>
                  </a:lnTo>
                  <a:cubicBezTo>
                    <a:pt x="1" y="3883"/>
                    <a:pt x="2819" y="6415"/>
                    <a:pt x="4068" y="6415"/>
                  </a:cubicBezTo>
                  <a:cubicBezTo>
                    <a:pt x="4093" y="6415"/>
                    <a:pt x="4117" y="6414"/>
                    <a:pt x="4140" y="6412"/>
                  </a:cubicBezTo>
                  <a:cubicBezTo>
                    <a:pt x="5049" y="6335"/>
                    <a:pt x="6885" y="4000"/>
                    <a:pt x="6885" y="4000"/>
                  </a:cubicBezTo>
                  <a:lnTo>
                    <a:pt x="68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3"/>
            <p:cNvSpPr/>
            <p:nvPr/>
          </p:nvSpPr>
          <p:spPr>
            <a:xfrm>
              <a:off x="6485454" y="4295624"/>
              <a:ext cx="220979" cy="414272"/>
            </a:xfrm>
            <a:custGeom>
              <a:rect b="b" l="l" r="r" t="t"/>
              <a:pathLst>
                <a:path extrusionOk="0" h="12180" w="6497">
                  <a:moveTo>
                    <a:pt x="6496" y="0"/>
                  </a:moveTo>
                  <a:cubicBezTo>
                    <a:pt x="4017" y="909"/>
                    <a:pt x="1994" y="2734"/>
                    <a:pt x="1268" y="4577"/>
                  </a:cubicBezTo>
                  <a:cubicBezTo>
                    <a:pt x="0" y="7801"/>
                    <a:pt x="458" y="11547"/>
                    <a:pt x="458" y="11547"/>
                  </a:cubicBezTo>
                  <a:cubicBezTo>
                    <a:pt x="879" y="11613"/>
                    <a:pt x="2081" y="12061"/>
                    <a:pt x="2263" y="12162"/>
                  </a:cubicBezTo>
                  <a:cubicBezTo>
                    <a:pt x="2285" y="12174"/>
                    <a:pt x="2303" y="12180"/>
                    <a:pt x="2317" y="12180"/>
                  </a:cubicBezTo>
                  <a:cubicBezTo>
                    <a:pt x="2539" y="12180"/>
                    <a:pt x="2032" y="10890"/>
                    <a:pt x="2396" y="10791"/>
                  </a:cubicBezTo>
                  <a:cubicBezTo>
                    <a:pt x="3152" y="10586"/>
                    <a:pt x="3934" y="10421"/>
                    <a:pt x="4722" y="10289"/>
                  </a:cubicBezTo>
                  <a:cubicBezTo>
                    <a:pt x="4425" y="7290"/>
                    <a:pt x="4948" y="4359"/>
                    <a:pt x="5957" y="1669"/>
                  </a:cubicBezTo>
                  <a:cubicBezTo>
                    <a:pt x="6133" y="1111"/>
                    <a:pt x="6314" y="555"/>
                    <a:pt x="6496" y="0"/>
                  </a:cubicBezTo>
                  <a:close/>
                </a:path>
              </a:pathLst>
            </a:custGeom>
            <a:solidFill>
              <a:srgbClr val="381F2A"/>
            </a:solidFill>
            <a:ln cap="flat" cmpd="sng" w="9525">
              <a:solidFill>
                <a:srgbClr val="381F2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3"/>
            <p:cNvSpPr/>
            <p:nvPr/>
          </p:nvSpPr>
          <p:spPr>
            <a:xfrm>
              <a:off x="6635925" y="4279536"/>
              <a:ext cx="132615" cy="366077"/>
            </a:xfrm>
            <a:custGeom>
              <a:rect b="b" l="l" r="r" t="t"/>
              <a:pathLst>
                <a:path extrusionOk="0" h="10763" w="3899">
                  <a:moveTo>
                    <a:pt x="3899" y="0"/>
                  </a:moveTo>
                  <a:cubicBezTo>
                    <a:pt x="3274" y="101"/>
                    <a:pt x="2659" y="258"/>
                    <a:pt x="2072" y="472"/>
                  </a:cubicBezTo>
                  <a:cubicBezTo>
                    <a:pt x="1890" y="1028"/>
                    <a:pt x="1710" y="1584"/>
                    <a:pt x="1533" y="2142"/>
                  </a:cubicBezTo>
                  <a:cubicBezTo>
                    <a:pt x="524" y="4832"/>
                    <a:pt x="1" y="7764"/>
                    <a:pt x="297" y="10763"/>
                  </a:cubicBezTo>
                  <a:cubicBezTo>
                    <a:pt x="1406" y="10576"/>
                    <a:pt x="2526" y="10459"/>
                    <a:pt x="3606" y="10389"/>
                  </a:cubicBezTo>
                  <a:cubicBezTo>
                    <a:pt x="2988" y="6921"/>
                    <a:pt x="3144" y="3403"/>
                    <a:pt x="3899" y="0"/>
                  </a:cubicBezTo>
                  <a:close/>
                </a:path>
              </a:pathLst>
            </a:custGeom>
            <a:solidFill>
              <a:srgbClr val="4F2D3A"/>
            </a:solidFill>
            <a:ln cap="flat" cmpd="sng" w="9525">
              <a:solidFill>
                <a:srgbClr val="4F2D3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3"/>
            <p:cNvSpPr/>
            <p:nvPr/>
          </p:nvSpPr>
          <p:spPr>
            <a:xfrm>
              <a:off x="6737521" y="4193621"/>
              <a:ext cx="524541" cy="469577"/>
            </a:xfrm>
            <a:custGeom>
              <a:rect b="b" l="l" r="r" t="t"/>
              <a:pathLst>
                <a:path extrusionOk="0" h="13806" w="15422">
                  <a:moveTo>
                    <a:pt x="7949" y="0"/>
                  </a:moveTo>
                  <a:cubicBezTo>
                    <a:pt x="6855" y="0"/>
                    <a:pt x="6245" y="2832"/>
                    <a:pt x="6245" y="2832"/>
                  </a:cubicBezTo>
                  <a:cubicBezTo>
                    <a:pt x="6245" y="2832"/>
                    <a:pt x="5926" y="820"/>
                    <a:pt x="4924" y="820"/>
                  </a:cubicBezTo>
                  <a:cubicBezTo>
                    <a:pt x="4844" y="820"/>
                    <a:pt x="4760" y="833"/>
                    <a:pt x="4671" y="861"/>
                  </a:cubicBezTo>
                  <a:cubicBezTo>
                    <a:pt x="3471" y="1237"/>
                    <a:pt x="5076" y="2873"/>
                    <a:pt x="5076" y="2873"/>
                  </a:cubicBezTo>
                  <a:cubicBezTo>
                    <a:pt x="4176" y="2551"/>
                    <a:pt x="3260" y="2408"/>
                    <a:pt x="2355" y="2408"/>
                  </a:cubicBezTo>
                  <a:cubicBezTo>
                    <a:pt x="1869" y="2408"/>
                    <a:pt x="1386" y="2449"/>
                    <a:pt x="911" y="2526"/>
                  </a:cubicBezTo>
                  <a:cubicBezTo>
                    <a:pt x="154" y="5929"/>
                    <a:pt x="0" y="9446"/>
                    <a:pt x="618" y="12915"/>
                  </a:cubicBezTo>
                  <a:cubicBezTo>
                    <a:pt x="1630" y="12848"/>
                    <a:pt x="2607" y="12823"/>
                    <a:pt x="3503" y="12823"/>
                  </a:cubicBezTo>
                  <a:cubicBezTo>
                    <a:pt x="6242" y="12823"/>
                    <a:pt x="8234" y="13058"/>
                    <a:pt x="8234" y="13058"/>
                  </a:cubicBezTo>
                  <a:cubicBezTo>
                    <a:pt x="8234" y="13058"/>
                    <a:pt x="8147" y="9702"/>
                    <a:pt x="8484" y="9702"/>
                  </a:cubicBezTo>
                  <a:cubicBezTo>
                    <a:pt x="8521" y="9702"/>
                    <a:pt x="8563" y="9743"/>
                    <a:pt x="8611" y="9834"/>
                  </a:cubicBezTo>
                  <a:cubicBezTo>
                    <a:pt x="9095" y="10748"/>
                    <a:pt x="9266" y="13165"/>
                    <a:pt x="9266" y="13165"/>
                  </a:cubicBezTo>
                  <a:lnTo>
                    <a:pt x="12509" y="13272"/>
                  </a:lnTo>
                  <a:cubicBezTo>
                    <a:pt x="12678" y="12501"/>
                    <a:pt x="12509" y="8812"/>
                    <a:pt x="12509" y="8812"/>
                  </a:cubicBezTo>
                  <a:lnTo>
                    <a:pt x="12509" y="8812"/>
                  </a:lnTo>
                  <a:cubicBezTo>
                    <a:pt x="13239" y="10049"/>
                    <a:pt x="13876" y="13486"/>
                    <a:pt x="13876" y="13486"/>
                  </a:cubicBezTo>
                  <a:cubicBezTo>
                    <a:pt x="14301" y="13585"/>
                    <a:pt x="14842" y="13694"/>
                    <a:pt x="15422" y="13805"/>
                  </a:cubicBezTo>
                  <a:cubicBezTo>
                    <a:pt x="14786" y="9903"/>
                    <a:pt x="12930" y="6027"/>
                    <a:pt x="10922" y="2468"/>
                  </a:cubicBezTo>
                  <a:cubicBezTo>
                    <a:pt x="8838" y="2470"/>
                    <a:pt x="7151" y="2832"/>
                    <a:pt x="7151" y="2832"/>
                  </a:cubicBezTo>
                  <a:cubicBezTo>
                    <a:pt x="7151" y="2832"/>
                    <a:pt x="9042" y="0"/>
                    <a:pt x="7949" y="0"/>
                  </a:cubicBezTo>
                  <a:close/>
                </a:path>
              </a:pathLst>
            </a:custGeom>
            <a:solidFill>
              <a:srgbClr val="381F2A"/>
            </a:solidFill>
            <a:ln cap="flat" cmpd="sng" w="9525">
              <a:solidFill>
                <a:srgbClr val="381F2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3"/>
            <p:cNvSpPr/>
            <p:nvPr/>
          </p:nvSpPr>
          <p:spPr>
            <a:xfrm>
              <a:off x="7109039" y="4277564"/>
              <a:ext cx="252679" cy="403422"/>
            </a:xfrm>
            <a:custGeom>
              <a:rect b="b" l="l" r="r" t="t"/>
              <a:pathLst>
                <a:path extrusionOk="0" h="11861" w="7429">
                  <a:moveTo>
                    <a:pt x="18" y="1"/>
                  </a:moveTo>
                  <a:cubicBezTo>
                    <a:pt x="12" y="1"/>
                    <a:pt x="6" y="1"/>
                    <a:pt x="0" y="1"/>
                  </a:cubicBezTo>
                  <a:cubicBezTo>
                    <a:pt x="2008" y="3561"/>
                    <a:pt x="3865" y="7437"/>
                    <a:pt x="4500" y="11338"/>
                  </a:cubicBezTo>
                  <a:cubicBezTo>
                    <a:pt x="5476" y="11527"/>
                    <a:pt x="6560" y="11715"/>
                    <a:pt x="7428" y="11860"/>
                  </a:cubicBezTo>
                  <a:cubicBezTo>
                    <a:pt x="7180" y="7778"/>
                    <a:pt x="5751" y="3699"/>
                    <a:pt x="3355" y="383"/>
                  </a:cubicBezTo>
                  <a:cubicBezTo>
                    <a:pt x="2253" y="96"/>
                    <a:pt x="1084" y="1"/>
                    <a:pt x="18" y="1"/>
                  </a:cubicBezTo>
                  <a:close/>
                </a:path>
              </a:pathLst>
            </a:custGeom>
            <a:solidFill>
              <a:srgbClr val="4F2D3A"/>
            </a:solidFill>
            <a:ln cap="flat" cmpd="sng" w="9525">
              <a:solidFill>
                <a:srgbClr val="4F2D3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3"/>
            <p:cNvSpPr/>
            <p:nvPr/>
          </p:nvSpPr>
          <p:spPr>
            <a:xfrm>
              <a:off x="7223117" y="4290591"/>
              <a:ext cx="205708" cy="411959"/>
            </a:xfrm>
            <a:custGeom>
              <a:rect b="b" l="l" r="r" t="t"/>
              <a:pathLst>
                <a:path extrusionOk="0" h="12112" w="6048">
                  <a:moveTo>
                    <a:pt x="1" y="0"/>
                  </a:moveTo>
                  <a:cubicBezTo>
                    <a:pt x="2397" y="3314"/>
                    <a:pt x="3826" y="7394"/>
                    <a:pt x="4074" y="11477"/>
                  </a:cubicBezTo>
                  <a:cubicBezTo>
                    <a:pt x="4298" y="11514"/>
                    <a:pt x="4511" y="11551"/>
                    <a:pt x="4701" y="11581"/>
                  </a:cubicBezTo>
                  <a:cubicBezTo>
                    <a:pt x="5255" y="11672"/>
                    <a:pt x="4558" y="12061"/>
                    <a:pt x="4866" y="12109"/>
                  </a:cubicBezTo>
                  <a:cubicBezTo>
                    <a:pt x="4877" y="12110"/>
                    <a:pt x="4890" y="12111"/>
                    <a:pt x="4904" y="12111"/>
                  </a:cubicBezTo>
                  <a:cubicBezTo>
                    <a:pt x="5187" y="12111"/>
                    <a:pt x="5872" y="11760"/>
                    <a:pt x="5872" y="11760"/>
                  </a:cubicBezTo>
                  <a:cubicBezTo>
                    <a:pt x="5872" y="11760"/>
                    <a:pt x="6048" y="8916"/>
                    <a:pt x="4146" y="3436"/>
                  </a:cubicBezTo>
                  <a:cubicBezTo>
                    <a:pt x="3464" y="1474"/>
                    <a:pt x="1825" y="474"/>
                    <a:pt x="1" y="0"/>
                  </a:cubicBezTo>
                  <a:close/>
                </a:path>
              </a:pathLst>
            </a:custGeom>
            <a:solidFill>
              <a:srgbClr val="381F2A"/>
            </a:solidFill>
            <a:ln cap="flat" cmpd="sng" w="9525">
              <a:solidFill>
                <a:srgbClr val="381F2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3"/>
            <p:cNvSpPr/>
            <p:nvPr/>
          </p:nvSpPr>
          <p:spPr>
            <a:xfrm>
              <a:off x="7410016" y="6087437"/>
              <a:ext cx="289480" cy="99419"/>
            </a:xfrm>
            <a:custGeom>
              <a:rect b="b" l="l" r="r" t="t"/>
              <a:pathLst>
                <a:path extrusionOk="0" h="2923" w="8511">
                  <a:moveTo>
                    <a:pt x="4303" y="0"/>
                  </a:moveTo>
                  <a:cubicBezTo>
                    <a:pt x="4168" y="0"/>
                    <a:pt x="4030" y="5"/>
                    <a:pt x="3888" y="14"/>
                  </a:cubicBezTo>
                  <a:cubicBezTo>
                    <a:pt x="816" y="213"/>
                    <a:pt x="0" y="2922"/>
                    <a:pt x="0" y="2922"/>
                  </a:cubicBezTo>
                  <a:lnTo>
                    <a:pt x="883" y="2729"/>
                  </a:lnTo>
                  <a:cubicBezTo>
                    <a:pt x="883" y="2729"/>
                    <a:pt x="1565" y="1459"/>
                    <a:pt x="3707" y="1186"/>
                  </a:cubicBezTo>
                  <a:cubicBezTo>
                    <a:pt x="4031" y="1144"/>
                    <a:pt x="4326" y="1126"/>
                    <a:pt x="4594" y="1126"/>
                  </a:cubicBezTo>
                  <a:cubicBezTo>
                    <a:pt x="6349" y="1126"/>
                    <a:pt x="6970" y="1893"/>
                    <a:pt x="6970" y="1893"/>
                  </a:cubicBezTo>
                  <a:lnTo>
                    <a:pt x="8510" y="1888"/>
                  </a:lnTo>
                  <a:cubicBezTo>
                    <a:pt x="8510" y="1888"/>
                    <a:pt x="7103" y="0"/>
                    <a:pt x="43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3"/>
            <p:cNvSpPr/>
            <p:nvPr/>
          </p:nvSpPr>
          <p:spPr>
            <a:xfrm>
              <a:off x="7263150" y="5466845"/>
              <a:ext cx="363049" cy="775179"/>
            </a:xfrm>
            <a:custGeom>
              <a:rect b="b" l="l" r="r" t="t"/>
              <a:pathLst>
                <a:path extrusionOk="0" h="22791" w="10674">
                  <a:moveTo>
                    <a:pt x="5600" y="0"/>
                  </a:moveTo>
                  <a:cubicBezTo>
                    <a:pt x="3848" y="1476"/>
                    <a:pt x="2246" y="1530"/>
                    <a:pt x="1" y="3079"/>
                  </a:cubicBezTo>
                  <a:cubicBezTo>
                    <a:pt x="1165" y="5563"/>
                    <a:pt x="3248" y="10041"/>
                    <a:pt x="3248" y="10041"/>
                  </a:cubicBezTo>
                  <a:lnTo>
                    <a:pt x="5588" y="18006"/>
                  </a:lnTo>
                  <a:cubicBezTo>
                    <a:pt x="5588" y="18006"/>
                    <a:pt x="4191" y="19984"/>
                    <a:pt x="4859" y="20194"/>
                  </a:cubicBezTo>
                  <a:cubicBezTo>
                    <a:pt x="4966" y="20228"/>
                    <a:pt x="5076" y="20242"/>
                    <a:pt x="5185" y="20242"/>
                  </a:cubicBezTo>
                  <a:cubicBezTo>
                    <a:pt x="5753" y="20242"/>
                    <a:pt x="6297" y="19858"/>
                    <a:pt x="6297" y="19858"/>
                  </a:cubicBezTo>
                  <a:lnTo>
                    <a:pt x="6297" y="19858"/>
                  </a:lnTo>
                  <a:cubicBezTo>
                    <a:pt x="6297" y="19858"/>
                    <a:pt x="6284" y="22538"/>
                    <a:pt x="7047" y="22751"/>
                  </a:cubicBezTo>
                  <a:cubicBezTo>
                    <a:pt x="7083" y="22761"/>
                    <a:pt x="7116" y="22765"/>
                    <a:pt x="7147" y="22765"/>
                  </a:cubicBezTo>
                  <a:cubicBezTo>
                    <a:pt x="7799" y="22765"/>
                    <a:pt x="7677" y="20752"/>
                    <a:pt x="7677" y="20751"/>
                  </a:cubicBezTo>
                  <a:lnTo>
                    <a:pt x="7677" y="20751"/>
                  </a:lnTo>
                  <a:cubicBezTo>
                    <a:pt x="7677" y="20752"/>
                    <a:pt x="7907" y="22791"/>
                    <a:pt x="8521" y="22791"/>
                  </a:cubicBezTo>
                  <a:cubicBezTo>
                    <a:pt x="8526" y="22791"/>
                    <a:pt x="8530" y="22791"/>
                    <a:pt x="8535" y="22790"/>
                  </a:cubicBezTo>
                  <a:cubicBezTo>
                    <a:pt x="9161" y="22758"/>
                    <a:pt x="8930" y="20592"/>
                    <a:pt x="8930" y="20591"/>
                  </a:cubicBezTo>
                  <a:lnTo>
                    <a:pt x="8930" y="20591"/>
                  </a:lnTo>
                  <a:cubicBezTo>
                    <a:pt x="8930" y="20592"/>
                    <a:pt x="9489" y="22301"/>
                    <a:pt x="9997" y="22301"/>
                  </a:cubicBezTo>
                  <a:cubicBezTo>
                    <a:pt x="10043" y="22301"/>
                    <a:pt x="10089" y="22287"/>
                    <a:pt x="10134" y="22256"/>
                  </a:cubicBezTo>
                  <a:cubicBezTo>
                    <a:pt x="10674" y="21885"/>
                    <a:pt x="9992" y="19370"/>
                    <a:pt x="9992" y="19370"/>
                  </a:cubicBezTo>
                  <a:cubicBezTo>
                    <a:pt x="9992" y="19370"/>
                    <a:pt x="6765" y="4129"/>
                    <a:pt x="6760" y="4106"/>
                  </a:cubicBezTo>
                  <a:cubicBezTo>
                    <a:pt x="6409" y="2542"/>
                    <a:pt x="6012" y="1185"/>
                    <a:pt x="5600" y="0"/>
                  </a:cubicBezTo>
                  <a:close/>
                </a:path>
              </a:pathLst>
            </a:custGeom>
            <a:solidFill>
              <a:srgbClr val="80544B"/>
            </a:solidFill>
            <a:ln cap="flat" cmpd="sng" w="9525">
              <a:solidFill>
                <a:srgbClr val="8054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3"/>
            <p:cNvSpPr/>
            <p:nvPr/>
          </p:nvSpPr>
          <p:spPr>
            <a:xfrm>
              <a:off x="7267843" y="6123082"/>
              <a:ext cx="718650" cy="896501"/>
            </a:xfrm>
            <a:custGeom>
              <a:rect b="b" l="l" r="r" t="t"/>
              <a:pathLst>
                <a:path extrusionOk="0" h="26358" w="21129">
                  <a:moveTo>
                    <a:pt x="12007" y="0"/>
                  </a:moveTo>
                  <a:cubicBezTo>
                    <a:pt x="10897" y="0"/>
                    <a:pt x="9502" y="151"/>
                    <a:pt x="7731" y="491"/>
                  </a:cubicBezTo>
                  <a:cubicBezTo>
                    <a:pt x="7731" y="491"/>
                    <a:pt x="0" y="1880"/>
                    <a:pt x="821" y="6561"/>
                  </a:cubicBezTo>
                  <a:cubicBezTo>
                    <a:pt x="1641" y="11244"/>
                    <a:pt x="2083" y="21991"/>
                    <a:pt x="4915" y="25714"/>
                  </a:cubicBezTo>
                  <a:cubicBezTo>
                    <a:pt x="5264" y="26173"/>
                    <a:pt x="6254" y="26358"/>
                    <a:pt x="7560" y="26358"/>
                  </a:cubicBezTo>
                  <a:cubicBezTo>
                    <a:pt x="10664" y="26358"/>
                    <a:pt x="15553" y="25311"/>
                    <a:pt x="17857" y="24415"/>
                  </a:cubicBezTo>
                  <a:cubicBezTo>
                    <a:pt x="21129" y="23145"/>
                    <a:pt x="20972" y="20020"/>
                    <a:pt x="20347" y="16851"/>
                  </a:cubicBezTo>
                  <a:cubicBezTo>
                    <a:pt x="19722" y="13681"/>
                    <a:pt x="18095" y="6180"/>
                    <a:pt x="16700" y="2839"/>
                  </a:cubicBezTo>
                  <a:cubicBezTo>
                    <a:pt x="16037" y="1251"/>
                    <a:pt x="15202" y="0"/>
                    <a:pt x="120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3"/>
            <p:cNvSpPr/>
            <p:nvPr/>
          </p:nvSpPr>
          <p:spPr>
            <a:xfrm>
              <a:off x="7296822" y="6119341"/>
              <a:ext cx="718684" cy="896501"/>
            </a:xfrm>
            <a:custGeom>
              <a:rect b="b" l="l" r="r" t="t"/>
              <a:pathLst>
                <a:path extrusionOk="0" h="26358" w="21130">
                  <a:moveTo>
                    <a:pt x="12009" y="0"/>
                  </a:moveTo>
                  <a:cubicBezTo>
                    <a:pt x="10898" y="0"/>
                    <a:pt x="9503" y="151"/>
                    <a:pt x="7731" y="491"/>
                  </a:cubicBezTo>
                  <a:cubicBezTo>
                    <a:pt x="7731" y="491"/>
                    <a:pt x="0" y="1879"/>
                    <a:pt x="821" y="6562"/>
                  </a:cubicBezTo>
                  <a:cubicBezTo>
                    <a:pt x="1640" y="11243"/>
                    <a:pt x="2083" y="21993"/>
                    <a:pt x="4915" y="25713"/>
                  </a:cubicBezTo>
                  <a:cubicBezTo>
                    <a:pt x="5264" y="26172"/>
                    <a:pt x="6255" y="26357"/>
                    <a:pt x="7561" y="26357"/>
                  </a:cubicBezTo>
                  <a:cubicBezTo>
                    <a:pt x="10665" y="26357"/>
                    <a:pt x="15553" y="25311"/>
                    <a:pt x="17857" y="24416"/>
                  </a:cubicBezTo>
                  <a:cubicBezTo>
                    <a:pt x="21130" y="23143"/>
                    <a:pt x="20972" y="20017"/>
                    <a:pt x="20347" y="16847"/>
                  </a:cubicBezTo>
                  <a:cubicBezTo>
                    <a:pt x="19722" y="13678"/>
                    <a:pt x="18097" y="6176"/>
                    <a:pt x="16700" y="2836"/>
                  </a:cubicBezTo>
                  <a:cubicBezTo>
                    <a:pt x="16037" y="1250"/>
                    <a:pt x="15204" y="0"/>
                    <a:pt x="120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3"/>
            <p:cNvSpPr/>
            <p:nvPr/>
          </p:nvSpPr>
          <p:spPr>
            <a:xfrm>
              <a:off x="7403825" y="6543238"/>
              <a:ext cx="560968" cy="161968"/>
            </a:xfrm>
            <a:custGeom>
              <a:rect b="b" l="l" r="r" t="t"/>
              <a:pathLst>
                <a:path extrusionOk="0" h="4762" w="16493">
                  <a:moveTo>
                    <a:pt x="12582" y="1"/>
                  </a:moveTo>
                  <a:cubicBezTo>
                    <a:pt x="11240" y="1"/>
                    <a:pt x="9312" y="197"/>
                    <a:pt x="6485" y="653"/>
                  </a:cubicBezTo>
                  <a:cubicBezTo>
                    <a:pt x="6485" y="653"/>
                    <a:pt x="622" y="1985"/>
                    <a:pt x="1" y="4293"/>
                  </a:cubicBezTo>
                  <a:cubicBezTo>
                    <a:pt x="1705" y="4613"/>
                    <a:pt x="3413" y="4762"/>
                    <a:pt x="5113" y="4762"/>
                  </a:cubicBezTo>
                  <a:cubicBezTo>
                    <a:pt x="8994" y="4762"/>
                    <a:pt x="12833" y="3988"/>
                    <a:pt x="16493" y="2709"/>
                  </a:cubicBezTo>
                  <a:cubicBezTo>
                    <a:pt x="16251" y="2049"/>
                    <a:pt x="15984" y="1461"/>
                    <a:pt x="15682" y="1038"/>
                  </a:cubicBezTo>
                  <a:cubicBezTo>
                    <a:pt x="15236" y="409"/>
                    <a:pt x="14516" y="1"/>
                    <a:pt x="12582"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3"/>
            <p:cNvSpPr/>
            <p:nvPr/>
          </p:nvSpPr>
          <p:spPr>
            <a:xfrm>
              <a:off x="7400016" y="6635344"/>
              <a:ext cx="574709" cy="125676"/>
            </a:xfrm>
            <a:custGeom>
              <a:rect b="b" l="l" r="r" t="t"/>
              <a:pathLst>
                <a:path extrusionOk="0" h="3695" w="16897">
                  <a:moveTo>
                    <a:pt x="16607" y="1"/>
                  </a:moveTo>
                  <a:cubicBezTo>
                    <a:pt x="12946" y="1280"/>
                    <a:pt x="9106" y="2054"/>
                    <a:pt x="5225" y="2054"/>
                  </a:cubicBezTo>
                  <a:cubicBezTo>
                    <a:pt x="3525" y="2054"/>
                    <a:pt x="1818" y="1905"/>
                    <a:pt x="114" y="1585"/>
                  </a:cubicBezTo>
                  <a:cubicBezTo>
                    <a:pt x="85" y="1694"/>
                    <a:pt x="64" y="1803"/>
                    <a:pt x="60" y="1915"/>
                  </a:cubicBezTo>
                  <a:cubicBezTo>
                    <a:pt x="37" y="2387"/>
                    <a:pt x="12" y="2962"/>
                    <a:pt x="0" y="3592"/>
                  </a:cubicBezTo>
                  <a:cubicBezTo>
                    <a:pt x="923" y="3660"/>
                    <a:pt x="1858" y="3695"/>
                    <a:pt x="2800" y="3695"/>
                  </a:cubicBezTo>
                  <a:cubicBezTo>
                    <a:pt x="7534" y="3695"/>
                    <a:pt x="12448" y="2815"/>
                    <a:pt x="16897" y="863"/>
                  </a:cubicBezTo>
                  <a:cubicBezTo>
                    <a:pt x="16806" y="566"/>
                    <a:pt x="16707" y="276"/>
                    <a:pt x="16607"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3"/>
            <p:cNvSpPr/>
            <p:nvPr/>
          </p:nvSpPr>
          <p:spPr>
            <a:xfrm>
              <a:off x="7399778" y="6664697"/>
              <a:ext cx="627633" cy="263495"/>
            </a:xfrm>
            <a:custGeom>
              <a:rect b="b" l="l" r="r" t="t"/>
              <a:pathLst>
                <a:path extrusionOk="0" h="7747" w="18453">
                  <a:moveTo>
                    <a:pt x="16903" y="0"/>
                  </a:moveTo>
                  <a:cubicBezTo>
                    <a:pt x="12454" y="1952"/>
                    <a:pt x="7542" y="2832"/>
                    <a:pt x="2808" y="2832"/>
                  </a:cubicBezTo>
                  <a:cubicBezTo>
                    <a:pt x="1865" y="2832"/>
                    <a:pt x="930" y="2797"/>
                    <a:pt x="6" y="2729"/>
                  </a:cubicBezTo>
                  <a:cubicBezTo>
                    <a:pt x="2" y="2973"/>
                    <a:pt x="1" y="3226"/>
                    <a:pt x="2" y="3485"/>
                  </a:cubicBezTo>
                  <a:cubicBezTo>
                    <a:pt x="3959" y="6587"/>
                    <a:pt x="8955" y="7746"/>
                    <a:pt x="13942" y="7746"/>
                  </a:cubicBezTo>
                  <a:cubicBezTo>
                    <a:pt x="15263" y="7746"/>
                    <a:pt x="16584" y="7665"/>
                    <a:pt x="17884" y="7517"/>
                  </a:cubicBezTo>
                  <a:cubicBezTo>
                    <a:pt x="18452" y="6733"/>
                    <a:pt x="18360" y="5813"/>
                    <a:pt x="18119" y="4894"/>
                  </a:cubicBezTo>
                  <a:cubicBezTo>
                    <a:pt x="17846" y="3853"/>
                    <a:pt x="17457" y="1791"/>
                    <a:pt x="16903"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3"/>
            <p:cNvSpPr/>
            <p:nvPr/>
          </p:nvSpPr>
          <p:spPr>
            <a:xfrm>
              <a:off x="7399812" y="6783197"/>
              <a:ext cx="608280" cy="245604"/>
            </a:xfrm>
            <a:custGeom>
              <a:rect b="b" l="l" r="r" t="t"/>
              <a:pathLst>
                <a:path extrusionOk="0" h="7221" w="17884">
                  <a:moveTo>
                    <a:pt x="1" y="1"/>
                  </a:moveTo>
                  <a:lnTo>
                    <a:pt x="1" y="1"/>
                  </a:lnTo>
                  <a:cubicBezTo>
                    <a:pt x="16" y="2557"/>
                    <a:pt x="369" y="5700"/>
                    <a:pt x="2265" y="7006"/>
                  </a:cubicBezTo>
                  <a:cubicBezTo>
                    <a:pt x="2483" y="7157"/>
                    <a:pt x="3007" y="7221"/>
                    <a:pt x="3731" y="7221"/>
                  </a:cubicBezTo>
                  <a:cubicBezTo>
                    <a:pt x="6580" y="7221"/>
                    <a:pt x="12532" y="6224"/>
                    <a:pt x="15184" y="5532"/>
                  </a:cubicBezTo>
                  <a:cubicBezTo>
                    <a:pt x="16627" y="5155"/>
                    <a:pt x="17449" y="4635"/>
                    <a:pt x="17883" y="4033"/>
                  </a:cubicBezTo>
                  <a:lnTo>
                    <a:pt x="17883" y="4033"/>
                  </a:lnTo>
                  <a:cubicBezTo>
                    <a:pt x="16583" y="4181"/>
                    <a:pt x="15263" y="4262"/>
                    <a:pt x="13942" y="4262"/>
                  </a:cubicBezTo>
                  <a:cubicBezTo>
                    <a:pt x="8955" y="4262"/>
                    <a:pt x="3958" y="3103"/>
                    <a:pt x="1"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3"/>
            <p:cNvSpPr/>
            <p:nvPr/>
          </p:nvSpPr>
          <p:spPr>
            <a:xfrm>
              <a:off x="7534706" y="6280288"/>
              <a:ext cx="163838" cy="161457"/>
            </a:xfrm>
            <a:custGeom>
              <a:rect b="b" l="l" r="r" t="t"/>
              <a:pathLst>
                <a:path extrusionOk="0" h="4747" w="4817">
                  <a:moveTo>
                    <a:pt x="2827" y="1304"/>
                  </a:moveTo>
                  <a:cubicBezTo>
                    <a:pt x="2971" y="1304"/>
                    <a:pt x="3141" y="1729"/>
                    <a:pt x="3211" y="2269"/>
                  </a:cubicBezTo>
                  <a:cubicBezTo>
                    <a:pt x="3283" y="2822"/>
                    <a:pt x="3222" y="3284"/>
                    <a:pt x="3076" y="3303"/>
                  </a:cubicBezTo>
                  <a:cubicBezTo>
                    <a:pt x="3073" y="3303"/>
                    <a:pt x="3070" y="3303"/>
                    <a:pt x="3067" y="3303"/>
                  </a:cubicBezTo>
                  <a:cubicBezTo>
                    <a:pt x="2924" y="3303"/>
                    <a:pt x="2754" y="2879"/>
                    <a:pt x="2684" y="2338"/>
                  </a:cubicBezTo>
                  <a:cubicBezTo>
                    <a:pt x="2613" y="1785"/>
                    <a:pt x="2674" y="1323"/>
                    <a:pt x="2819" y="1305"/>
                  </a:cubicBezTo>
                  <a:cubicBezTo>
                    <a:pt x="2821" y="1304"/>
                    <a:pt x="2824" y="1304"/>
                    <a:pt x="2827" y="1304"/>
                  </a:cubicBezTo>
                  <a:close/>
                  <a:moveTo>
                    <a:pt x="1651" y="1644"/>
                  </a:moveTo>
                  <a:cubicBezTo>
                    <a:pt x="1794" y="1644"/>
                    <a:pt x="1964" y="2068"/>
                    <a:pt x="2035" y="2609"/>
                  </a:cubicBezTo>
                  <a:cubicBezTo>
                    <a:pt x="2106" y="3162"/>
                    <a:pt x="2045" y="3624"/>
                    <a:pt x="1899" y="3642"/>
                  </a:cubicBezTo>
                  <a:cubicBezTo>
                    <a:pt x="1896" y="3643"/>
                    <a:pt x="1893" y="3643"/>
                    <a:pt x="1890" y="3643"/>
                  </a:cubicBezTo>
                  <a:cubicBezTo>
                    <a:pt x="1747" y="3643"/>
                    <a:pt x="1576" y="3218"/>
                    <a:pt x="1508" y="2677"/>
                  </a:cubicBezTo>
                  <a:cubicBezTo>
                    <a:pt x="1435" y="2125"/>
                    <a:pt x="1497" y="1662"/>
                    <a:pt x="1642" y="1644"/>
                  </a:cubicBezTo>
                  <a:cubicBezTo>
                    <a:pt x="1645" y="1644"/>
                    <a:pt x="1648" y="1644"/>
                    <a:pt x="1651" y="1644"/>
                  </a:cubicBezTo>
                  <a:close/>
                  <a:moveTo>
                    <a:pt x="2037" y="0"/>
                  </a:moveTo>
                  <a:cubicBezTo>
                    <a:pt x="1941" y="0"/>
                    <a:pt x="1846" y="46"/>
                    <a:pt x="1788" y="132"/>
                  </a:cubicBezTo>
                  <a:lnTo>
                    <a:pt x="94" y="2609"/>
                  </a:lnTo>
                  <a:cubicBezTo>
                    <a:pt x="1" y="2747"/>
                    <a:pt x="36" y="2935"/>
                    <a:pt x="174" y="3029"/>
                  </a:cubicBezTo>
                  <a:lnTo>
                    <a:pt x="2611" y="4692"/>
                  </a:lnTo>
                  <a:cubicBezTo>
                    <a:pt x="2663" y="4729"/>
                    <a:pt x="2722" y="4746"/>
                    <a:pt x="2781" y="4746"/>
                  </a:cubicBezTo>
                  <a:cubicBezTo>
                    <a:pt x="2877" y="4746"/>
                    <a:pt x="2972" y="4700"/>
                    <a:pt x="3030" y="4615"/>
                  </a:cubicBezTo>
                  <a:lnTo>
                    <a:pt x="4722" y="2136"/>
                  </a:lnTo>
                  <a:cubicBezTo>
                    <a:pt x="4816" y="1998"/>
                    <a:pt x="4782" y="1812"/>
                    <a:pt x="4644" y="1718"/>
                  </a:cubicBezTo>
                  <a:lnTo>
                    <a:pt x="2207" y="53"/>
                  </a:lnTo>
                  <a:cubicBezTo>
                    <a:pt x="2155" y="17"/>
                    <a:pt x="2095" y="0"/>
                    <a:pt x="20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3"/>
            <p:cNvSpPr/>
            <p:nvPr/>
          </p:nvSpPr>
          <p:spPr>
            <a:xfrm>
              <a:off x="7538923" y="6273689"/>
              <a:ext cx="163770" cy="161389"/>
            </a:xfrm>
            <a:custGeom>
              <a:rect b="b" l="l" r="r" t="t"/>
              <a:pathLst>
                <a:path extrusionOk="0" h="4745" w="4815">
                  <a:moveTo>
                    <a:pt x="2827" y="1304"/>
                  </a:moveTo>
                  <a:cubicBezTo>
                    <a:pt x="2970" y="1304"/>
                    <a:pt x="3140" y="1730"/>
                    <a:pt x="3211" y="2270"/>
                  </a:cubicBezTo>
                  <a:cubicBezTo>
                    <a:pt x="3281" y="2820"/>
                    <a:pt x="3222" y="3282"/>
                    <a:pt x="3077" y="3302"/>
                  </a:cubicBezTo>
                  <a:cubicBezTo>
                    <a:pt x="3074" y="3302"/>
                    <a:pt x="3071" y="3302"/>
                    <a:pt x="3068" y="3302"/>
                  </a:cubicBezTo>
                  <a:cubicBezTo>
                    <a:pt x="2924" y="3302"/>
                    <a:pt x="2753" y="2877"/>
                    <a:pt x="2684" y="2338"/>
                  </a:cubicBezTo>
                  <a:cubicBezTo>
                    <a:pt x="2611" y="1786"/>
                    <a:pt x="2673" y="1323"/>
                    <a:pt x="2818" y="1305"/>
                  </a:cubicBezTo>
                  <a:cubicBezTo>
                    <a:pt x="2821" y="1304"/>
                    <a:pt x="2824" y="1304"/>
                    <a:pt x="2827" y="1304"/>
                  </a:cubicBezTo>
                  <a:close/>
                  <a:moveTo>
                    <a:pt x="1651" y="1642"/>
                  </a:moveTo>
                  <a:cubicBezTo>
                    <a:pt x="1795" y="1642"/>
                    <a:pt x="1965" y="2068"/>
                    <a:pt x="2035" y="2607"/>
                  </a:cubicBezTo>
                  <a:cubicBezTo>
                    <a:pt x="2105" y="3160"/>
                    <a:pt x="2045" y="3622"/>
                    <a:pt x="1900" y="3640"/>
                  </a:cubicBezTo>
                  <a:cubicBezTo>
                    <a:pt x="1897" y="3641"/>
                    <a:pt x="1894" y="3641"/>
                    <a:pt x="1891" y="3641"/>
                  </a:cubicBezTo>
                  <a:cubicBezTo>
                    <a:pt x="1747" y="3641"/>
                    <a:pt x="1576" y="3215"/>
                    <a:pt x="1507" y="2675"/>
                  </a:cubicBezTo>
                  <a:cubicBezTo>
                    <a:pt x="1435" y="2125"/>
                    <a:pt x="1496" y="1662"/>
                    <a:pt x="1642" y="1642"/>
                  </a:cubicBezTo>
                  <a:cubicBezTo>
                    <a:pt x="1645" y="1642"/>
                    <a:pt x="1648" y="1642"/>
                    <a:pt x="1651" y="1642"/>
                  </a:cubicBezTo>
                  <a:close/>
                  <a:moveTo>
                    <a:pt x="2036" y="1"/>
                  </a:moveTo>
                  <a:cubicBezTo>
                    <a:pt x="1940" y="1"/>
                    <a:pt x="1846" y="47"/>
                    <a:pt x="1788" y="131"/>
                  </a:cubicBezTo>
                  <a:lnTo>
                    <a:pt x="94" y="2609"/>
                  </a:lnTo>
                  <a:cubicBezTo>
                    <a:pt x="0" y="2746"/>
                    <a:pt x="36" y="2934"/>
                    <a:pt x="174" y="3028"/>
                  </a:cubicBezTo>
                  <a:lnTo>
                    <a:pt x="2610" y="4692"/>
                  </a:lnTo>
                  <a:cubicBezTo>
                    <a:pt x="2662" y="4728"/>
                    <a:pt x="2722" y="4744"/>
                    <a:pt x="2780" y="4744"/>
                  </a:cubicBezTo>
                  <a:cubicBezTo>
                    <a:pt x="2876" y="4744"/>
                    <a:pt x="2971" y="4699"/>
                    <a:pt x="3030" y="4614"/>
                  </a:cubicBezTo>
                  <a:lnTo>
                    <a:pt x="4722" y="2137"/>
                  </a:lnTo>
                  <a:cubicBezTo>
                    <a:pt x="4815" y="1998"/>
                    <a:pt x="4781" y="1811"/>
                    <a:pt x="4643" y="1717"/>
                  </a:cubicBezTo>
                  <a:lnTo>
                    <a:pt x="2207" y="54"/>
                  </a:lnTo>
                  <a:cubicBezTo>
                    <a:pt x="2154" y="18"/>
                    <a:pt x="2095" y="1"/>
                    <a:pt x="20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3"/>
            <p:cNvSpPr/>
            <p:nvPr/>
          </p:nvSpPr>
          <p:spPr>
            <a:xfrm>
              <a:off x="6912481" y="5531571"/>
              <a:ext cx="229482" cy="17244"/>
            </a:xfrm>
            <a:custGeom>
              <a:rect b="b" l="l" r="r" t="t"/>
              <a:pathLst>
                <a:path extrusionOk="0" h="507" w="6747">
                  <a:moveTo>
                    <a:pt x="1896" y="1"/>
                  </a:moveTo>
                  <a:cubicBezTo>
                    <a:pt x="1292" y="1"/>
                    <a:pt x="691" y="18"/>
                    <a:pt x="98" y="57"/>
                  </a:cubicBezTo>
                  <a:cubicBezTo>
                    <a:pt x="1" y="62"/>
                    <a:pt x="7" y="206"/>
                    <a:pt x="105" y="207"/>
                  </a:cubicBezTo>
                  <a:cubicBezTo>
                    <a:pt x="2267" y="215"/>
                    <a:pt x="4432" y="414"/>
                    <a:pt x="6593" y="506"/>
                  </a:cubicBezTo>
                  <a:cubicBezTo>
                    <a:pt x="6595" y="506"/>
                    <a:pt x="6597" y="506"/>
                    <a:pt x="6598" y="506"/>
                  </a:cubicBezTo>
                  <a:cubicBezTo>
                    <a:pt x="6727" y="506"/>
                    <a:pt x="6747" y="284"/>
                    <a:pt x="6615" y="272"/>
                  </a:cubicBezTo>
                  <a:cubicBezTo>
                    <a:pt x="5071" y="118"/>
                    <a:pt x="3473" y="1"/>
                    <a:pt x="18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3"/>
            <p:cNvSpPr/>
            <p:nvPr/>
          </p:nvSpPr>
          <p:spPr>
            <a:xfrm>
              <a:off x="6816157" y="5415486"/>
              <a:ext cx="102922" cy="5408"/>
            </a:xfrm>
            <a:custGeom>
              <a:rect b="b" l="l" r="r" t="t"/>
              <a:pathLst>
                <a:path extrusionOk="0" h="159" w="3026">
                  <a:moveTo>
                    <a:pt x="3026" y="0"/>
                  </a:moveTo>
                  <a:lnTo>
                    <a:pt x="0" y="81"/>
                  </a:lnTo>
                  <a:cubicBezTo>
                    <a:pt x="134" y="137"/>
                    <a:pt x="397" y="158"/>
                    <a:pt x="715" y="158"/>
                  </a:cubicBezTo>
                  <a:cubicBezTo>
                    <a:pt x="1513" y="158"/>
                    <a:pt x="2662" y="28"/>
                    <a:pt x="3026" y="0"/>
                  </a:cubicBezTo>
                  <a:close/>
                </a:path>
              </a:pathLst>
            </a:custGeom>
            <a:solidFill>
              <a:srgbClr val="D367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3"/>
            <p:cNvSpPr/>
            <p:nvPr/>
          </p:nvSpPr>
          <p:spPr>
            <a:xfrm>
              <a:off x="6812790" y="5410316"/>
              <a:ext cx="109826" cy="16190"/>
            </a:xfrm>
            <a:custGeom>
              <a:rect b="b" l="l" r="r" t="t"/>
              <a:pathLst>
                <a:path extrusionOk="0" h="476" w="3229">
                  <a:moveTo>
                    <a:pt x="2760" y="1"/>
                  </a:moveTo>
                  <a:cubicBezTo>
                    <a:pt x="2416" y="1"/>
                    <a:pt x="2008" y="104"/>
                    <a:pt x="1744" y="125"/>
                  </a:cubicBezTo>
                  <a:cubicBezTo>
                    <a:pt x="1380" y="152"/>
                    <a:pt x="1016" y="169"/>
                    <a:pt x="652" y="169"/>
                  </a:cubicBezTo>
                  <a:cubicBezTo>
                    <a:pt x="468" y="169"/>
                    <a:pt x="285" y="165"/>
                    <a:pt x="100" y="155"/>
                  </a:cubicBezTo>
                  <a:cubicBezTo>
                    <a:pt x="99" y="155"/>
                    <a:pt x="97" y="155"/>
                    <a:pt x="95" y="155"/>
                  </a:cubicBezTo>
                  <a:cubicBezTo>
                    <a:pt x="14" y="155"/>
                    <a:pt x="0" y="261"/>
                    <a:pt x="60" y="301"/>
                  </a:cubicBezTo>
                  <a:cubicBezTo>
                    <a:pt x="260" y="438"/>
                    <a:pt x="536" y="475"/>
                    <a:pt x="818" y="475"/>
                  </a:cubicBezTo>
                  <a:cubicBezTo>
                    <a:pt x="1095" y="475"/>
                    <a:pt x="1377" y="440"/>
                    <a:pt x="1599" y="428"/>
                  </a:cubicBezTo>
                  <a:cubicBezTo>
                    <a:pt x="1667" y="424"/>
                    <a:pt x="1747" y="424"/>
                    <a:pt x="1834" y="424"/>
                  </a:cubicBezTo>
                  <a:cubicBezTo>
                    <a:pt x="1901" y="424"/>
                    <a:pt x="1972" y="424"/>
                    <a:pt x="2046" y="424"/>
                  </a:cubicBezTo>
                  <a:cubicBezTo>
                    <a:pt x="2450" y="424"/>
                    <a:pt x="2926" y="410"/>
                    <a:pt x="3167" y="225"/>
                  </a:cubicBezTo>
                  <a:cubicBezTo>
                    <a:pt x="3214" y="189"/>
                    <a:pt x="3229" y="113"/>
                    <a:pt x="3167" y="81"/>
                  </a:cubicBezTo>
                  <a:cubicBezTo>
                    <a:pt x="3057" y="22"/>
                    <a:pt x="2915" y="1"/>
                    <a:pt x="27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3"/>
            <p:cNvSpPr/>
            <p:nvPr/>
          </p:nvSpPr>
          <p:spPr>
            <a:xfrm>
              <a:off x="7111828" y="5415486"/>
              <a:ext cx="102922" cy="5408"/>
            </a:xfrm>
            <a:custGeom>
              <a:rect b="b" l="l" r="r" t="t"/>
              <a:pathLst>
                <a:path extrusionOk="0" h="159" w="3026">
                  <a:moveTo>
                    <a:pt x="3026" y="0"/>
                  </a:moveTo>
                  <a:lnTo>
                    <a:pt x="0" y="81"/>
                  </a:lnTo>
                  <a:cubicBezTo>
                    <a:pt x="134" y="137"/>
                    <a:pt x="396" y="158"/>
                    <a:pt x="714" y="158"/>
                  </a:cubicBezTo>
                  <a:cubicBezTo>
                    <a:pt x="1512" y="158"/>
                    <a:pt x="2662" y="28"/>
                    <a:pt x="3026" y="0"/>
                  </a:cubicBezTo>
                  <a:close/>
                </a:path>
              </a:pathLst>
            </a:custGeom>
            <a:solidFill>
              <a:srgbClr val="D367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3"/>
            <p:cNvSpPr/>
            <p:nvPr/>
          </p:nvSpPr>
          <p:spPr>
            <a:xfrm>
              <a:off x="7108461" y="5410316"/>
              <a:ext cx="109826" cy="16190"/>
            </a:xfrm>
            <a:custGeom>
              <a:rect b="b" l="l" r="r" t="t"/>
              <a:pathLst>
                <a:path extrusionOk="0" h="476" w="3229">
                  <a:moveTo>
                    <a:pt x="2759" y="1"/>
                  </a:moveTo>
                  <a:cubicBezTo>
                    <a:pt x="2415" y="1"/>
                    <a:pt x="2007" y="104"/>
                    <a:pt x="1745" y="125"/>
                  </a:cubicBezTo>
                  <a:cubicBezTo>
                    <a:pt x="1380" y="152"/>
                    <a:pt x="1016" y="169"/>
                    <a:pt x="652" y="169"/>
                  </a:cubicBezTo>
                  <a:cubicBezTo>
                    <a:pt x="468" y="169"/>
                    <a:pt x="284" y="165"/>
                    <a:pt x="100" y="155"/>
                  </a:cubicBezTo>
                  <a:cubicBezTo>
                    <a:pt x="99" y="155"/>
                    <a:pt x="97" y="155"/>
                    <a:pt x="96" y="155"/>
                  </a:cubicBezTo>
                  <a:cubicBezTo>
                    <a:pt x="15" y="155"/>
                    <a:pt x="0" y="261"/>
                    <a:pt x="59" y="301"/>
                  </a:cubicBezTo>
                  <a:cubicBezTo>
                    <a:pt x="259" y="438"/>
                    <a:pt x="536" y="475"/>
                    <a:pt x="818" y="475"/>
                  </a:cubicBezTo>
                  <a:cubicBezTo>
                    <a:pt x="1094" y="475"/>
                    <a:pt x="1377" y="440"/>
                    <a:pt x="1598" y="428"/>
                  </a:cubicBezTo>
                  <a:cubicBezTo>
                    <a:pt x="1666" y="424"/>
                    <a:pt x="1746" y="424"/>
                    <a:pt x="1833" y="424"/>
                  </a:cubicBezTo>
                  <a:cubicBezTo>
                    <a:pt x="1900" y="424"/>
                    <a:pt x="1972" y="424"/>
                    <a:pt x="2046" y="424"/>
                  </a:cubicBezTo>
                  <a:cubicBezTo>
                    <a:pt x="2449" y="424"/>
                    <a:pt x="2926" y="410"/>
                    <a:pt x="3167" y="225"/>
                  </a:cubicBezTo>
                  <a:cubicBezTo>
                    <a:pt x="3214" y="189"/>
                    <a:pt x="3228" y="113"/>
                    <a:pt x="3167" y="81"/>
                  </a:cubicBezTo>
                  <a:cubicBezTo>
                    <a:pt x="3057" y="22"/>
                    <a:pt x="2915" y="1"/>
                    <a:pt x="27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3"/>
            <p:cNvSpPr/>
            <p:nvPr/>
          </p:nvSpPr>
          <p:spPr>
            <a:xfrm>
              <a:off x="6840204" y="5440927"/>
              <a:ext cx="56257" cy="53400"/>
            </a:xfrm>
            <a:custGeom>
              <a:rect b="b" l="l" r="r" t="t"/>
              <a:pathLst>
                <a:path extrusionOk="0" h="1570" w="1654">
                  <a:moveTo>
                    <a:pt x="827" y="1"/>
                  </a:moveTo>
                  <a:cubicBezTo>
                    <a:pt x="370" y="1"/>
                    <a:pt x="0" y="352"/>
                    <a:pt x="0" y="785"/>
                  </a:cubicBezTo>
                  <a:cubicBezTo>
                    <a:pt x="0" y="1218"/>
                    <a:pt x="370" y="1570"/>
                    <a:pt x="827" y="1570"/>
                  </a:cubicBezTo>
                  <a:cubicBezTo>
                    <a:pt x="1283" y="1570"/>
                    <a:pt x="1653" y="1218"/>
                    <a:pt x="1653" y="785"/>
                  </a:cubicBezTo>
                  <a:cubicBezTo>
                    <a:pt x="1653" y="352"/>
                    <a:pt x="1283" y="1"/>
                    <a:pt x="8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3"/>
            <p:cNvSpPr/>
            <p:nvPr/>
          </p:nvSpPr>
          <p:spPr>
            <a:xfrm>
              <a:off x="7135263" y="5440927"/>
              <a:ext cx="56291" cy="53400"/>
            </a:xfrm>
            <a:custGeom>
              <a:rect b="b" l="l" r="r" t="t"/>
              <a:pathLst>
                <a:path extrusionOk="0" h="1570" w="1655">
                  <a:moveTo>
                    <a:pt x="827" y="1"/>
                  </a:moveTo>
                  <a:cubicBezTo>
                    <a:pt x="371" y="1"/>
                    <a:pt x="0" y="352"/>
                    <a:pt x="0" y="785"/>
                  </a:cubicBezTo>
                  <a:cubicBezTo>
                    <a:pt x="0" y="1218"/>
                    <a:pt x="371" y="1570"/>
                    <a:pt x="827" y="1570"/>
                  </a:cubicBezTo>
                  <a:cubicBezTo>
                    <a:pt x="1284" y="1570"/>
                    <a:pt x="1654" y="1218"/>
                    <a:pt x="1654" y="785"/>
                  </a:cubicBezTo>
                  <a:cubicBezTo>
                    <a:pt x="1654" y="352"/>
                    <a:pt x="1284" y="1"/>
                    <a:pt x="8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3"/>
            <p:cNvSpPr/>
            <p:nvPr/>
          </p:nvSpPr>
          <p:spPr>
            <a:xfrm>
              <a:off x="6721909" y="4616401"/>
              <a:ext cx="94861" cy="50713"/>
            </a:xfrm>
            <a:custGeom>
              <a:rect b="b" l="l" r="r" t="t"/>
              <a:pathLst>
                <a:path extrusionOk="0" h="1491" w="2789">
                  <a:moveTo>
                    <a:pt x="1764" y="1"/>
                  </a:moveTo>
                  <a:cubicBezTo>
                    <a:pt x="1600" y="1"/>
                    <a:pt x="1424" y="20"/>
                    <a:pt x="1243" y="60"/>
                  </a:cubicBezTo>
                  <a:cubicBezTo>
                    <a:pt x="519" y="218"/>
                    <a:pt x="0" y="655"/>
                    <a:pt x="83" y="1034"/>
                  </a:cubicBezTo>
                  <a:cubicBezTo>
                    <a:pt x="146" y="1318"/>
                    <a:pt x="533" y="1491"/>
                    <a:pt x="1028" y="1491"/>
                  </a:cubicBezTo>
                  <a:cubicBezTo>
                    <a:pt x="1191" y="1491"/>
                    <a:pt x="1366" y="1472"/>
                    <a:pt x="1545" y="1432"/>
                  </a:cubicBezTo>
                  <a:cubicBezTo>
                    <a:pt x="2269" y="1273"/>
                    <a:pt x="2788" y="836"/>
                    <a:pt x="2705" y="457"/>
                  </a:cubicBezTo>
                  <a:cubicBezTo>
                    <a:pt x="2643" y="172"/>
                    <a:pt x="2258" y="1"/>
                    <a:pt x="1764" y="1"/>
                  </a:cubicBezTo>
                  <a:close/>
                </a:path>
              </a:pathLst>
            </a:custGeom>
            <a:solidFill>
              <a:srgbClr val="4F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3"/>
            <p:cNvSpPr/>
            <p:nvPr/>
          </p:nvSpPr>
          <p:spPr>
            <a:xfrm>
              <a:off x="6670108" y="4713434"/>
              <a:ext cx="194654" cy="177341"/>
            </a:xfrm>
            <a:custGeom>
              <a:rect b="b" l="l" r="r" t="t"/>
              <a:pathLst>
                <a:path extrusionOk="0" h="5214" w="5723">
                  <a:moveTo>
                    <a:pt x="2861" y="0"/>
                  </a:moveTo>
                  <a:cubicBezTo>
                    <a:pt x="2194" y="0"/>
                    <a:pt x="1527" y="255"/>
                    <a:pt x="1018" y="764"/>
                  </a:cubicBezTo>
                  <a:cubicBezTo>
                    <a:pt x="0" y="1782"/>
                    <a:pt x="0" y="3432"/>
                    <a:pt x="1018" y="4450"/>
                  </a:cubicBezTo>
                  <a:cubicBezTo>
                    <a:pt x="1527" y="4959"/>
                    <a:pt x="2194" y="5213"/>
                    <a:pt x="2861" y="5213"/>
                  </a:cubicBezTo>
                  <a:cubicBezTo>
                    <a:pt x="3528" y="5213"/>
                    <a:pt x="4195" y="4959"/>
                    <a:pt x="4704" y="4450"/>
                  </a:cubicBezTo>
                  <a:cubicBezTo>
                    <a:pt x="5722" y="3432"/>
                    <a:pt x="5722" y="1782"/>
                    <a:pt x="4704" y="764"/>
                  </a:cubicBezTo>
                  <a:cubicBezTo>
                    <a:pt x="4195" y="255"/>
                    <a:pt x="3528" y="0"/>
                    <a:pt x="28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3"/>
            <p:cNvSpPr/>
            <p:nvPr/>
          </p:nvSpPr>
          <p:spPr>
            <a:xfrm>
              <a:off x="6749323" y="4720747"/>
              <a:ext cx="106833" cy="162682"/>
            </a:xfrm>
            <a:custGeom>
              <a:rect b="b" l="l" r="r" t="t"/>
              <a:pathLst>
                <a:path extrusionOk="0" h="4783" w="3141">
                  <a:moveTo>
                    <a:pt x="1570" y="0"/>
                  </a:moveTo>
                  <a:cubicBezTo>
                    <a:pt x="646" y="401"/>
                    <a:pt x="0" y="1320"/>
                    <a:pt x="0" y="2391"/>
                  </a:cubicBezTo>
                  <a:cubicBezTo>
                    <a:pt x="0" y="3462"/>
                    <a:pt x="648" y="4382"/>
                    <a:pt x="1570" y="4782"/>
                  </a:cubicBezTo>
                  <a:cubicBezTo>
                    <a:pt x="2493" y="4382"/>
                    <a:pt x="3140" y="3463"/>
                    <a:pt x="3140" y="2391"/>
                  </a:cubicBezTo>
                  <a:cubicBezTo>
                    <a:pt x="3141" y="1321"/>
                    <a:pt x="2493" y="401"/>
                    <a:pt x="1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3"/>
            <p:cNvSpPr/>
            <p:nvPr/>
          </p:nvSpPr>
          <p:spPr>
            <a:xfrm>
              <a:off x="7129242" y="4616401"/>
              <a:ext cx="94895" cy="50713"/>
            </a:xfrm>
            <a:custGeom>
              <a:rect b="b" l="l" r="r" t="t"/>
              <a:pathLst>
                <a:path extrusionOk="0" h="1491" w="2790">
                  <a:moveTo>
                    <a:pt x="1025" y="1"/>
                  </a:moveTo>
                  <a:cubicBezTo>
                    <a:pt x="531" y="1"/>
                    <a:pt x="147" y="172"/>
                    <a:pt x="85" y="457"/>
                  </a:cubicBezTo>
                  <a:cubicBezTo>
                    <a:pt x="1" y="836"/>
                    <a:pt x="519" y="1273"/>
                    <a:pt x="1243" y="1432"/>
                  </a:cubicBezTo>
                  <a:cubicBezTo>
                    <a:pt x="1423" y="1472"/>
                    <a:pt x="1598" y="1491"/>
                    <a:pt x="1761" y="1491"/>
                  </a:cubicBezTo>
                  <a:cubicBezTo>
                    <a:pt x="2257" y="1491"/>
                    <a:pt x="2642" y="1318"/>
                    <a:pt x="2706" y="1034"/>
                  </a:cubicBezTo>
                  <a:cubicBezTo>
                    <a:pt x="2790" y="655"/>
                    <a:pt x="2270" y="218"/>
                    <a:pt x="1546" y="60"/>
                  </a:cubicBezTo>
                  <a:cubicBezTo>
                    <a:pt x="1365" y="20"/>
                    <a:pt x="1189" y="1"/>
                    <a:pt x="1025" y="1"/>
                  </a:cubicBezTo>
                  <a:close/>
                </a:path>
              </a:pathLst>
            </a:custGeom>
            <a:solidFill>
              <a:srgbClr val="4F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3"/>
            <p:cNvSpPr/>
            <p:nvPr/>
          </p:nvSpPr>
          <p:spPr>
            <a:xfrm>
              <a:off x="7077407" y="4713434"/>
              <a:ext cx="194654" cy="177341"/>
            </a:xfrm>
            <a:custGeom>
              <a:rect b="b" l="l" r="r" t="t"/>
              <a:pathLst>
                <a:path extrusionOk="0" h="5214" w="5723">
                  <a:moveTo>
                    <a:pt x="2861" y="0"/>
                  </a:moveTo>
                  <a:cubicBezTo>
                    <a:pt x="2194" y="0"/>
                    <a:pt x="1527" y="255"/>
                    <a:pt x="1019" y="764"/>
                  </a:cubicBezTo>
                  <a:cubicBezTo>
                    <a:pt x="1" y="1782"/>
                    <a:pt x="1" y="3432"/>
                    <a:pt x="1019" y="4450"/>
                  </a:cubicBezTo>
                  <a:cubicBezTo>
                    <a:pt x="1527" y="4959"/>
                    <a:pt x="2194" y="5213"/>
                    <a:pt x="2861" y="5213"/>
                  </a:cubicBezTo>
                  <a:cubicBezTo>
                    <a:pt x="3528" y="5213"/>
                    <a:pt x="4195" y="4959"/>
                    <a:pt x="4704" y="4450"/>
                  </a:cubicBezTo>
                  <a:cubicBezTo>
                    <a:pt x="5723" y="3432"/>
                    <a:pt x="5723" y="1782"/>
                    <a:pt x="4704" y="764"/>
                  </a:cubicBezTo>
                  <a:cubicBezTo>
                    <a:pt x="4195" y="255"/>
                    <a:pt x="3528" y="0"/>
                    <a:pt x="28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3"/>
            <p:cNvSpPr/>
            <p:nvPr/>
          </p:nvSpPr>
          <p:spPr>
            <a:xfrm>
              <a:off x="7156623" y="4720747"/>
              <a:ext cx="106867" cy="162682"/>
            </a:xfrm>
            <a:custGeom>
              <a:rect b="b" l="l" r="r" t="t"/>
              <a:pathLst>
                <a:path extrusionOk="0" h="4783" w="3142">
                  <a:moveTo>
                    <a:pt x="1570" y="0"/>
                  </a:moveTo>
                  <a:cubicBezTo>
                    <a:pt x="646" y="401"/>
                    <a:pt x="1" y="1320"/>
                    <a:pt x="1" y="2391"/>
                  </a:cubicBezTo>
                  <a:cubicBezTo>
                    <a:pt x="1" y="3462"/>
                    <a:pt x="648" y="4382"/>
                    <a:pt x="1570" y="4782"/>
                  </a:cubicBezTo>
                  <a:cubicBezTo>
                    <a:pt x="2494" y="4382"/>
                    <a:pt x="3140" y="3463"/>
                    <a:pt x="3140" y="2391"/>
                  </a:cubicBezTo>
                  <a:cubicBezTo>
                    <a:pt x="3141" y="1321"/>
                    <a:pt x="2494" y="401"/>
                    <a:pt x="1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3"/>
            <p:cNvSpPr/>
            <p:nvPr/>
          </p:nvSpPr>
          <p:spPr>
            <a:xfrm>
              <a:off x="6897787" y="4837205"/>
              <a:ext cx="144451" cy="102820"/>
            </a:xfrm>
            <a:custGeom>
              <a:rect b="b" l="l" r="r" t="t"/>
              <a:pathLst>
                <a:path extrusionOk="0" h="3023" w="4247">
                  <a:moveTo>
                    <a:pt x="18" y="0"/>
                  </a:moveTo>
                  <a:lnTo>
                    <a:pt x="18" y="0"/>
                  </a:lnTo>
                  <a:cubicBezTo>
                    <a:pt x="0" y="888"/>
                    <a:pt x="332" y="1779"/>
                    <a:pt x="928" y="2437"/>
                  </a:cubicBezTo>
                  <a:cubicBezTo>
                    <a:pt x="1210" y="2749"/>
                    <a:pt x="1595" y="3023"/>
                    <a:pt x="2009" y="3023"/>
                  </a:cubicBezTo>
                  <a:cubicBezTo>
                    <a:pt x="2051" y="3023"/>
                    <a:pt x="2093" y="3020"/>
                    <a:pt x="2136" y="3014"/>
                  </a:cubicBezTo>
                  <a:cubicBezTo>
                    <a:pt x="2298" y="2992"/>
                    <a:pt x="2451" y="2926"/>
                    <a:pt x="2594" y="2846"/>
                  </a:cubicBezTo>
                  <a:cubicBezTo>
                    <a:pt x="3570" y="2306"/>
                    <a:pt x="4075" y="1182"/>
                    <a:pt x="4246" y="73"/>
                  </a:cubicBezTo>
                  <a:cubicBezTo>
                    <a:pt x="3950" y="58"/>
                    <a:pt x="3653" y="47"/>
                    <a:pt x="3359" y="42"/>
                  </a:cubicBezTo>
                  <a:cubicBezTo>
                    <a:pt x="2244" y="22"/>
                    <a:pt x="1130" y="9"/>
                    <a:pt x="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3"/>
            <p:cNvSpPr/>
            <p:nvPr/>
          </p:nvSpPr>
          <p:spPr>
            <a:xfrm>
              <a:off x="6911562" y="4886353"/>
              <a:ext cx="108364" cy="53638"/>
            </a:xfrm>
            <a:custGeom>
              <a:rect b="b" l="l" r="r" t="t"/>
              <a:pathLst>
                <a:path extrusionOk="0" h="1577" w="3186">
                  <a:moveTo>
                    <a:pt x="1379" y="1"/>
                  </a:moveTo>
                  <a:cubicBezTo>
                    <a:pt x="910" y="1"/>
                    <a:pt x="446" y="80"/>
                    <a:pt x="0" y="223"/>
                  </a:cubicBezTo>
                  <a:cubicBezTo>
                    <a:pt x="140" y="500"/>
                    <a:pt x="314" y="760"/>
                    <a:pt x="523" y="990"/>
                  </a:cubicBezTo>
                  <a:cubicBezTo>
                    <a:pt x="805" y="1303"/>
                    <a:pt x="1190" y="1577"/>
                    <a:pt x="1604" y="1577"/>
                  </a:cubicBezTo>
                  <a:cubicBezTo>
                    <a:pt x="1646" y="1577"/>
                    <a:pt x="1688" y="1574"/>
                    <a:pt x="1731" y="1568"/>
                  </a:cubicBezTo>
                  <a:cubicBezTo>
                    <a:pt x="1893" y="1546"/>
                    <a:pt x="2046" y="1480"/>
                    <a:pt x="2189" y="1400"/>
                  </a:cubicBezTo>
                  <a:cubicBezTo>
                    <a:pt x="2604" y="1170"/>
                    <a:pt x="2930" y="830"/>
                    <a:pt x="3185" y="435"/>
                  </a:cubicBezTo>
                  <a:cubicBezTo>
                    <a:pt x="2700" y="191"/>
                    <a:pt x="2164" y="40"/>
                    <a:pt x="1623" y="8"/>
                  </a:cubicBezTo>
                  <a:cubicBezTo>
                    <a:pt x="1542" y="3"/>
                    <a:pt x="1460" y="1"/>
                    <a:pt x="13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9" name="Google Shape;3429;p53"/>
          <p:cNvSpPr/>
          <p:nvPr/>
        </p:nvSpPr>
        <p:spPr>
          <a:xfrm>
            <a:off x="512075" y="2439775"/>
            <a:ext cx="3094736" cy="583675"/>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430" name="Google Shape;3430;p53"/>
          <p:cNvGraphicFramePr/>
          <p:nvPr/>
        </p:nvGraphicFramePr>
        <p:xfrm>
          <a:off x="512000" y="2395625"/>
          <a:ext cx="3000000" cy="3000000"/>
        </p:xfrm>
        <a:graphic>
          <a:graphicData uri="http://schemas.openxmlformats.org/drawingml/2006/table">
            <a:tbl>
              <a:tblPr>
                <a:noFill/>
                <a:tableStyleId>{99D3749F-23E2-4E6E-8E7F-B5C26DEA92CA}</a:tableStyleId>
              </a:tblPr>
              <a:tblGrid>
                <a:gridCol w="382850"/>
                <a:gridCol w="2711900"/>
              </a:tblGrid>
              <a:tr h="426700">
                <a:tc gridSpan="2">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Saturday</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hMerge="1"/>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Make bed</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Take clothes to laundry</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Laundry</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Tidy up toys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Clean furniture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Feed pets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Put clothes in dryer</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Match socks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Clean place after meals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
        <p:nvSpPr>
          <p:cNvPr id="3431" name="Google Shape;3431;p53"/>
          <p:cNvSpPr/>
          <p:nvPr/>
        </p:nvSpPr>
        <p:spPr>
          <a:xfrm>
            <a:off x="625201" y="3132181"/>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3"/>
          <p:cNvSpPr/>
          <p:nvPr/>
        </p:nvSpPr>
        <p:spPr>
          <a:xfrm>
            <a:off x="624999" y="4826088"/>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3"/>
          <p:cNvSpPr/>
          <p:nvPr/>
        </p:nvSpPr>
        <p:spPr>
          <a:xfrm>
            <a:off x="624999" y="3972688"/>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3"/>
          <p:cNvSpPr/>
          <p:nvPr/>
        </p:nvSpPr>
        <p:spPr>
          <a:xfrm>
            <a:off x="624999" y="4399388"/>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3"/>
          <p:cNvSpPr/>
          <p:nvPr/>
        </p:nvSpPr>
        <p:spPr>
          <a:xfrm>
            <a:off x="624999" y="5679488"/>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3"/>
          <p:cNvSpPr/>
          <p:nvPr/>
        </p:nvSpPr>
        <p:spPr>
          <a:xfrm>
            <a:off x="624999" y="6532888"/>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3"/>
          <p:cNvSpPr/>
          <p:nvPr/>
        </p:nvSpPr>
        <p:spPr>
          <a:xfrm>
            <a:off x="7063050" y="2439775"/>
            <a:ext cx="3094736" cy="583675"/>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438" name="Google Shape;3438;p53"/>
          <p:cNvGraphicFramePr/>
          <p:nvPr/>
        </p:nvGraphicFramePr>
        <p:xfrm>
          <a:off x="7062975" y="2395625"/>
          <a:ext cx="3000000" cy="3000000"/>
        </p:xfrm>
        <a:graphic>
          <a:graphicData uri="http://schemas.openxmlformats.org/drawingml/2006/table">
            <a:tbl>
              <a:tblPr>
                <a:noFill/>
                <a:tableStyleId>{99D3749F-23E2-4E6E-8E7F-B5C26DEA92CA}</a:tableStyleId>
              </a:tblPr>
              <a:tblGrid>
                <a:gridCol w="382850"/>
                <a:gridCol w="2711900"/>
              </a:tblGrid>
              <a:tr h="426700">
                <a:tc gridSpan="2">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Sunday</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hMerge="1"/>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Set the table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Clean the table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Choose groceries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Buy groceries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Water plants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Clean the sheets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Laundry</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Feed the dog</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Eat a snack</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
        <p:nvSpPr>
          <p:cNvPr id="3439" name="Google Shape;3439;p53"/>
          <p:cNvSpPr/>
          <p:nvPr/>
        </p:nvSpPr>
        <p:spPr>
          <a:xfrm>
            <a:off x="7176176" y="3558881"/>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3"/>
          <p:cNvSpPr/>
          <p:nvPr/>
        </p:nvSpPr>
        <p:spPr>
          <a:xfrm>
            <a:off x="7175974" y="3119288"/>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3"/>
          <p:cNvSpPr/>
          <p:nvPr/>
        </p:nvSpPr>
        <p:spPr>
          <a:xfrm>
            <a:off x="7175974" y="5679488"/>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3"/>
          <p:cNvSpPr/>
          <p:nvPr/>
        </p:nvSpPr>
        <p:spPr>
          <a:xfrm>
            <a:off x="7175974" y="6532888"/>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3"/>
          <p:cNvSpPr/>
          <p:nvPr/>
        </p:nvSpPr>
        <p:spPr>
          <a:xfrm>
            <a:off x="7176176" y="4838981"/>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3"/>
          <p:cNvSpPr/>
          <p:nvPr/>
        </p:nvSpPr>
        <p:spPr>
          <a:xfrm>
            <a:off x="7176176" y="5265681"/>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3"/>
          <p:cNvSpPr/>
          <p:nvPr/>
        </p:nvSpPr>
        <p:spPr>
          <a:xfrm>
            <a:off x="7176176" y="6119081"/>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3"/>
          <p:cNvSpPr/>
          <p:nvPr/>
        </p:nvSpPr>
        <p:spPr>
          <a:xfrm>
            <a:off x="7176176" y="3992018"/>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3"/>
          <p:cNvSpPr/>
          <p:nvPr/>
        </p:nvSpPr>
        <p:spPr>
          <a:xfrm>
            <a:off x="7176176" y="4415493"/>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3"/>
          <p:cNvSpPr/>
          <p:nvPr/>
        </p:nvSpPr>
        <p:spPr>
          <a:xfrm>
            <a:off x="624999" y="5252788"/>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3"/>
          <p:cNvSpPr/>
          <p:nvPr/>
        </p:nvSpPr>
        <p:spPr>
          <a:xfrm>
            <a:off x="624999" y="6106188"/>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3"/>
          <p:cNvSpPr/>
          <p:nvPr/>
        </p:nvSpPr>
        <p:spPr>
          <a:xfrm>
            <a:off x="624999" y="3539551"/>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4" name="Shape 3454"/>
        <p:cNvGrpSpPr/>
        <p:nvPr/>
      </p:nvGrpSpPr>
      <p:grpSpPr>
        <a:xfrm>
          <a:off x="0" y="0"/>
          <a:ext cx="0" cy="0"/>
          <a:chOff x="0" y="0"/>
          <a:chExt cx="0" cy="0"/>
        </a:xfrm>
      </p:grpSpPr>
      <p:sp>
        <p:nvSpPr>
          <p:cNvPr id="3455" name="Google Shape;3455;p54"/>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Before</a:t>
            </a:r>
            <a:r>
              <a:rPr lang="en"/>
              <a:t> going to school</a:t>
            </a:r>
            <a:endParaRPr/>
          </a:p>
        </p:txBody>
      </p:sp>
      <p:sp>
        <p:nvSpPr>
          <p:cNvPr id="3456" name="Google Shape;3456;p54"/>
          <p:cNvSpPr/>
          <p:nvPr/>
        </p:nvSpPr>
        <p:spPr>
          <a:xfrm>
            <a:off x="3779850" y="1883975"/>
            <a:ext cx="3132300" cy="49923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4380644" y="1598700"/>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txBox="1"/>
          <p:nvPr>
            <p:ph idx="4294967295" type="subTitle"/>
          </p:nvPr>
        </p:nvSpPr>
        <p:spPr>
          <a:xfrm>
            <a:off x="3961903" y="15195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Essentials</a:t>
            </a:r>
            <a:endParaRPr b="1" sz="3000">
              <a:latin typeface="Kirang Haerang"/>
              <a:ea typeface="Kirang Haerang"/>
              <a:cs typeface="Kirang Haerang"/>
              <a:sym typeface="Kirang Haerang"/>
            </a:endParaRPr>
          </a:p>
        </p:txBody>
      </p:sp>
      <p:sp>
        <p:nvSpPr>
          <p:cNvPr id="3459" name="Google Shape;3459;p54"/>
          <p:cNvSpPr txBox="1"/>
          <p:nvPr>
            <p:ph idx="4294967295" type="subTitle"/>
          </p:nvPr>
        </p:nvSpPr>
        <p:spPr>
          <a:xfrm>
            <a:off x="4645038" y="2379975"/>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Backpack</a:t>
            </a:r>
            <a:endParaRPr/>
          </a:p>
        </p:txBody>
      </p:sp>
      <p:sp>
        <p:nvSpPr>
          <p:cNvPr id="3460" name="Google Shape;3460;p54"/>
          <p:cNvSpPr/>
          <p:nvPr/>
        </p:nvSpPr>
        <p:spPr>
          <a:xfrm>
            <a:off x="3903138" y="22614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txBox="1"/>
          <p:nvPr>
            <p:ph idx="4294967295" type="subTitle"/>
          </p:nvPr>
        </p:nvSpPr>
        <p:spPr>
          <a:xfrm>
            <a:off x="4645038" y="3303600"/>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Gym bag</a:t>
            </a:r>
            <a:endParaRPr/>
          </a:p>
        </p:txBody>
      </p:sp>
      <p:sp>
        <p:nvSpPr>
          <p:cNvPr id="3462" name="Google Shape;3462;p54"/>
          <p:cNvSpPr/>
          <p:nvPr/>
        </p:nvSpPr>
        <p:spPr>
          <a:xfrm>
            <a:off x="3903138" y="31851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txBox="1"/>
          <p:nvPr>
            <p:ph idx="4294967295" type="subTitle"/>
          </p:nvPr>
        </p:nvSpPr>
        <p:spPr>
          <a:xfrm>
            <a:off x="4645038" y="4227225"/>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Umbrella</a:t>
            </a:r>
            <a:endParaRPr/>
          </a:p>
        </p:txBody>
      </p:sp>
      <p:sp>
        <p:nvSpPr>
          <p:cNvPr id="3464" name="Google Shape;3464;p54"/>
          <p:cNvSpPr/>
          <p:nvPr/>
        </p:nvSpPr>
        <p:spPr>
          <a:xfrm>
            <a:off x="3903138" y="410872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txBox="1"/>
          <p:nvPr>
            <p:ph idx="4294967295" type="subTitle"/>
          </p:nvPr>
        </p:nvSpPr>
        <p:spPr>
          <a:xfrm>
            <a:off x="4645038" y="5150850"/>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Lunch box</a:t>
            </a:r>
            <a:endParaRPr/>
          </a:p>
        </p:txBody>
      </p:sp>
      <p:sp>
        <p:nvSpPr>
          <p:cNvPr id="3466" name="Google Shape;3466;p54"/>
          <p:cNvSpPr/>
          <p:nvPr/>
        </p:nvSpPr>
        <p:spPr>
          <a:xfrm>
            <a:off x="3903138" y="50323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txBox="1"/>
          <p:nvPr>
            <p:ph idx="4294967295" type="subTitle"/>
          </p:nvPr>
        </p:nvSpPr>
        <p:spPr>
          <a:xfrm>
            <a:off x="4645038" y="6074475"/>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Pocket tissue</a:t>
            </a:r>
            <a:endParaRPr/>
          </a:p>
        </p:txBody>
      </p:sp>
      <p:sp>
        <p:nvSpPr>
          <p:cNvPr id="3468" name="Google Shape;3468;p54"/>
          <p:cNvSpPr/>
          <p:nvPr/>
        </p:nvSpPr>
        <p:spPr>
          <a:xfrm>
            <a:off x="3903138" y="59559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512075" y="1883975"/>
            <a:ext cx="3132300" cy="21846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1112869" y="1598700"/>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txBox="1"/>
          <p:nvPr>
            <p:ph idx="4294967295" type="subTitle"/>
          </p:nvPr>
        </p:nvSpPr>
        <p:spPr>
          <a:xfrm>
            <a:off x="694128" y="15195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Stationery</a:t>
            </a:r>
            <a:endParaRPr b="1" sz="3000">
              <a:latin typeface="Kirang Haerang"/>
              <a:ea typeface="Kirang Haerang"/>
              <a:cs typeface="Kirang Haerang"/>
              <a:sym typeface="Kirang Haerang"/>
            </a:endParaRPr>
          </a:p>
        </p:txBody>
      </p:sp>
      <p:sp>
        <p:nvSpPr>
          <p:cNvPr id="3472" name="Google Shape;3472;p54"/>
          <p:cNvSpPr txBox="1"/>
          <p:nvPr>
            <p:ph idx="4294967295" type="subTitle"/>
          </p:nvPr>
        </p:nvSpPr>
        <p:spPr>
          <a:xfrm>
            <a:off x="1377263" y="2379975"/>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Notebook</a:t>
            </a:r>
            <a:endParaRPr/>
          </a:p>
        </p:txBody>
      </p:sp>
      <p:sp>
        <p:nvSpPr>
          <p:cNvPr id="3473" name="Google Shape;3473;p54"/>
          <p:cNvSpPr/>
          <p:nvPr/>
        </p:nvSpPr>
        <p:spPr>
          <a:xfrm>
            <a:off x="635363" y="22614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txBox="1"/>
          <p:nvPr>
            <p:ph idx="4294967295" type="subTitle"/>
          </p:nvPr>
        </p:nvSpPr>
        <p:spPr>
          <a:xfrm>
            <a:off x="1377263" y="3303600"/>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Organizer/planner</a:t>
            </a:r>
            <a:endParaRPr/>
          </a:p>
        </p:txBody>
      </p:sp>
      <p:sp>
        <p:nvSpPr>
          <p:cNvPr id="3475" name="Google Shape;3475;p54"/>
          <p:cNvSpPr/>
          <p:nvPr/>
        </p:nvSpPr>
        <p:spPr>
          <a:xfrm>
            <a:off x="635363" y="31851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512075" y="4691700"/>
            <a:ext cx="3132300" cy="21846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1112869" y="4406425"/>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txBox="1"/>
          <p:nvPr>
            <p:ph idx="4294967295" type="subTitle"/>
          </p:nvPr>
        </p:nvSpPr>
        <p:spPr>
          <a:xfrm>
            <a:off x="694128" y="4327300"/>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Electronics</a:t>
            </a:r>
            <a:endParaRPr b="1" sz="3000">
              <a:latin typeface="Kirang Haerang"/>
              <a:ea typeface="Kirang Haerang"/>
              <a:cs typeface="Kirang Haerang"/>
              <a:sym typeface="Kirang Haerang"/>
            </a:endParaRPr>
          </a:p>
        </p:txBody>
      </p:sp>
      <p:sp>
        <p:nvSpPr>
          <p:cNvPr id="3479" name="Google Shape;3479;p54"/>
          <p:cNvSpPr txBox="1"/>
          <p:nvPr>
            <p:ph idx="4294967295" type="subTitle"/>
          </p:nvPr>
        </p:nvSpPr>
        <p:spPr>
          <a:xfrm>
            <a:off x="1377263" y="5150850"/>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Calculator</a:t>
            </a:r>
            <a:endParaRPr/>
          </a:p>
        </p:txBody>
      </p:sp>
      <p:sp>
        <p:nvSpPr>
          <p:cNvPr id="3480" name="Google Shape;3480;p54"/>
          <p:cNvSpPr/>
          <p:nvPr/>
        </p:nvSpPr>
        <p:spPr>
          <a:xfrm>
            <a:off x="635363" y="50323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txBox="1"/>
          <p:nvPr>
            <p:ph idx="4294967295" type="subTitle"/>
          </p:nvPr>
        </p:nvSpPr>
        <p:spPr>
          <a:xfrm>
            <a:off x="1377263" y="6074475"/>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USB flash drive</a:t>
            </a:r>
            <a:endParaRPr/>
          </a:p>
        </p:txBody>
      </p:sp>
      <p:sp>
        <p:nvSpPr>
          <p:cNvPr id="3482" name="Google Shape;3482;p54"/>
          <p:cNvSpPr/>
          <p:nvPr/>
        </p:nvSpPr>
        <p:spPr>
          <a:xfrm>
            <a:off x="635363" y="59559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7025375" y="1883975"/>
            <a:ext cx="3132300" cy="21846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7626169" y="1598700"/>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txBox="1"/>
          <p:nvPr>
            <p:ph idx="4294967295" type="subTitle"/>
          </p:nvPr>
        </p:nvSpPr>
        <p:spPr>
          <a:xfrm>
            <a:off x="7207428" y="15195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Writing</a:t>
            </a:r>
            <a:endParaRPr b="1" sz="3000">
              <a:latin typeface="Kirang Haerang"/>
              <a:ea typeface="Kirang Haerang"/>
              <a:cs typeface="Kirang Haerang"/>
              <a:sym typeface="Kirang Haerang"/>
            </a:endParaRPr>
          </a:p>
        </p:txBody>
      </p:sp>
      <p:sp>
        <p:nvSpPr>
          <p:cNvPr id="3486" name="Google Shape;3486;p54"/>
          <p:cNvSpPr txBox="1"/>
          <p:nvPr>
            <p:ph idx="4294967295" type="subTitle"/>
          </p:nvPr>
        </p:nvSpPr>
        <p:spPr>
          <a:xfrm>
            <a:off x="7890563" y="2379975"/>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Ballpoint pens</a:t>
            </a:r>
            <a:endParaRPr/>
          </a:p>
        </p:txBody>
      </p:sp>
      <p:sp>
        <p:nvSpPr>
          <p:cNvPr id="3487" name="Google Shape;3487;p54"/>
          <p:cNvSpPr/>
          <p:nvPr/>
        </p:nvSpPr>
        <p:spPr>
          <a:xfrm>
            <a:off x="7148663" y="22614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txBox="1"/>
          <p:nvPr>
            <p:ph idx="4294967295" type="subTitle"/>
          </p:nvPr>
        </p:nvSpPr>
        <p:spPr>
          <a:xfrm>
            <a:off x="7890563" y="3303600"/>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No. 2 pencils</a:t>
            </a:r>
            <a:endParaRPr/>
          </a:p>
        </p:txBody>
      </p:sp>
      <p:sp>
        <p:nvSpPr>
          <p:cNvPr id="3489" name="Google Shape;3489;p54"/>
          <p:cNvSpPr/>
          <p:nvPr/>
        </p:nvSpPr>
        <p:spPr>
          <a:xfrm>
            <a:off x="7148663" y="31851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7025375" y="4691700"/>
            <a:ext cx="3132300" cy="21846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7626169" y="4406425"/>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txBox="1"/>
          <p:nvPr>
            <p:ph idx="4294967295" type="subTitle"/>
          </p:nvPr>
        </p:nvSpPr>
        <p:spPr>
          <a:xfrm>
            <a:off x="7207428" y="4327300"/>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Crafs</a:t>
            </a:r>
            <a:endParaRPr b="1" sz="3000">
              <a:latin typeface="Kirang Haerang"/>
              <a:ea typeface="Kirang Haerang"/>
              <a:cs typeface="Kirang Haerang"/>
              <a:sym typeface="Kirang Haerang"/>
            </a:endParaRPr>
          </a:p>
        </p:txBody>
      </p:sp>
      <p:sp>
        <p:nvSpPr>
          <p:cNvPr id="3493" name="Google Shape;3493;p54"/>
          <p:cNvSpPr txBox="1"/>
          <p:nvPr>
            <p:ph idx="4294967295" type="subTitle"/>
          </p:nvPr>
        </p:nvSpPr>
        <p:spPr>
          <a:xfrm>
            <a:off x="7890563" y="5150850"/>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Crayons</a:t>
            </a:r>
            <a:endParaRPr/>
          </a:p>
        </p:txBody>
      </p:sp>
      <p:sp>
        <p:nvSpPr>
          <p:cNvPr id="3494" name="Google Shape;3494;p54"/>
          <p:cNvSpPr/>
          <p:nvPr/>
        </p:nvSpPr>
        <p:spPr>
          <a:xfrm>
            <a:off x="7148663" y="503235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txBox="1"/>
          <p:nvPr>
            <p:ph idx="4294967295" type="subTitle"/>
          </p:nvPr>
        </p:nvSpPr>
        <p:spPr>
          <a:xfrm>
            <a:off x="7890563" y="6074475"/>
            <a:ext cx="2143800" cy="5049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Paper clips</a:t>
            </a:r>
            <a:endParaRPr/>
          </a:p>
        </p:txBody>
      </p:sp>
      <p:sp>
        <p:nvSpPr>
          <p:cNvPr id="3496" name="Google Shape;3496;p54"/>
          <p:cNvSpPr/>
          <p:nvPr/>
        </p:nvSpPr>
        <p:spPr>
          <a:xfrm>
            <a:off x="7148663" y="59559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4135137" y="4299375"/>
            <a:ext cx="255689" cy="360595"/>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878150" y="3355850"/>
            <a:ext cx="256346" cy="40038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4135137" y="5223000"/>
            <a:ext cx="255689" cy="360595"/>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862812" y="6146625"/>
            <a:ext cx="255689" cy="360595"/>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7391787" y="5223000"/>
            <a:ext cx="255689" cy="360595"/>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878150" y="2432238"/>
            <a:ext cx="256346" cy="40038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878150" y="5203100"/>
            <a:ext cx="256346" cy="40038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4134800" y="6126738"/>
            <a:ext cx="256346" cy="40038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7369825" y="6126738"/>
            <a:ext cx="256346" cy="40038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7369825" y="3355850"/>
            <a:ext cx="256346" cy="40038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7369825" y="2432250"/>
            <a:ext cx="256346" cy="40038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4134800" y="3355850"/>
            <a:ext cx="256346" cy="40038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4134800" y="2432250"/>
            <a:ext cx="256346" cy="400387"/>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28"/>
          <p:cNvSpPr/>
          <p:nvPr/>
        </p:nvSpPr>
        <p:spPr>
          <a:xfrm>
            <a:off x="792275" y="2261475"/>
            <a:ext cx="2277000" cy="46005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8"/>
          <p:cNvSpPr/>
          <p:nvPr/>
        </p:nvSpPr>
        <p:spPr>
          <a:xfrm>
            <a:off x="3489329" y="1465400"/>
            <a:ext cx="3691040"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8"/>
          <p:cNvSpPr txBox="1"/>
          <p:nvPr>
            <p:ph idx="4294967295" type="subTitle"/>
          </p:nvPr>
        </p:nvSpPr>
        <p:spPr>
          <a:xfrm>
            <a:off x="3950828" y="13862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2nd week of April</a:t>
            </a:r>
            <a:endParaRPr b="1" sz="3000">
              <a:latin typeface="Kirang Haerang"/>
              <a:ea typeface="Kirang Haerang"/>
              <a:cs typeface="Kirang Haerang"/>
              <a:sym typeface="Kirang Haerang"/>
            </a:endParaRPr>
          </a:p>
        </p:txBody>
      </p:sp>
      <p:sp>
        <p:nvSpPr>
          <p:cNvPr id="1202" name="Google Shape;1202;p28"/>
          <p:cNvSpPr txBox="1"/>
          <p:nvPr>
            <p:ph idx="4294967295" type="subTitle"/>
          </p:nvPr>
        </p:nvSpPr>
        <p:spPr>
          <a:xfrm>
            <a:off x="1253975" y="24818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A</a:t>
            </a:r>
            <a:endParaRPr/>
          </a:p>
        </p:txBody>
      </p:sp>
      <p:sp>
        <p:nvSpPr>
          <p:cNvPr id="1203" name="Google Shape;1203;p28"/>
          <p:cNvSpPr/>
          <p:nvPr/>
        </p:nvSpPr>
        <p:spPr>
          <a:xfrm>
            <a:off x="1850282" y="1988400"/>
            <a:ext cx="35" cy="244"/>
          </a:xfrm>
          <a:custGeom>
            <a:rect b="b" l="l" r="r" t="t"/>
            <a:pathLst>
              <a:path extrusionOk="0" h="7" w="1">
                <a:moveTo>
                  <a:pt x="0" y="1"/>
                </a:moveTo>
                <a:lnTo>
                  <a:pt x="0" y="6"/>
                </a:lnTo>
                <a:lnTo>
                  <a:pt x="0" y="1"/>
                </a:lnTo>
                <a:cubicBezTo>
                  <a:pt x="0" y="4"/>
                  <a:pt x="0" y="4"/>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8"/>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To</a:t>
            </a:r>
            <a:r>
              <a:rPr lang="en"/>
              <a:t> do list</a:t>
            </a:r>
            <a:endParaRPr/>
          </a:p>
        </p:txBody>
      </p:sp>
      <p:sp>
        <p:nvSpPr>
          <p:cNvPr id="1205" name="Google Shape;1205;p28"/>
          <p:cNvSpPr/>
          <p:nvPr/>
        </p:nvSpPr>
        <p:spPr>
          <a:xfrm>
            <a:off x="512075" y="2425063"/>
            <a:ext cx="583800" cy="583800"/>
          </a:xfrm>
          <a:prstGeom prst="ellipse">
            <a:avLst/>
          </a:prstGeom>
          <a:solidFill>
            <a:schemeClr val="accent6"/>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8"/>
          <p:cNvSpPr txBox="1"/>
          <p:nvPr>
            <p:ph idx="4294967295" type="subTitle"/>
          </p:nvPr>
        </p:nvSpPr>
        <p:spPr>
          <a:xfrm>
            <a:off x="1253975" y="32197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Clr>
                <a:schemeClr val="accent2"/>
              </a:buClr>
              <a:buSzPts val="1100"/>
              <a:buFont typeface="Arial"/>
              <a:buNone/>
            </a:pPr>
            <a:r>
              <a:rPr lang="en"/>
              <a:t>Activity B</a:t>
            </a:r>
            <a:endParaRPr/>
          </a:p>
        </p:txBody>
      </p:sp>
      <p:sp>
        <p:nvSpPr>
          <p:cNvPr id="1207" name="Google Shape;1207;p28"/>
          <p:cNvSpPr/>
          <p:nvPr/>
        </p:nvSpPr>
        <p:spPr>
          <a:xfrm>
            <a:off x="512075" y="3162963"/>
            <a:ext cx="583800" cy="5838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8"/>
          <p:cNvSpPr txBox="1"/>
          <p:nvPr>
            <p:ph idx="4294967295" type="subTitle"/>
          </p:nvPr>
        </p:nvSpPr>
        <p:spPr>
          <a:xfrm>
            <a:off x="1253975" y="39576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Clr>
                <a:schemeClr val="accent2"/>
              </a:buClr>
              <a:buSzPts val="1100"/>
              <a:buFont typeface="Arial"/>
              <a:buNone/>
            </a:pPr>
            <a:r>
              <a:rPr lang="en"/>
              <a:t>Activity C</a:t>
            </a:r>
            <a:endParaRPr/>
          </a:p>
        </p:txBody>
      </p:sp>
      <p:sp>
        <p:nvSpPr>
          <p:cNvPr id="1209" name="Google Shape;1209;p28"/>
          <p:cNvSpPr/>
          <p:nvPr/>
        </p:nvSpPr>
        <p:spPr>
          <a:xfrm>
            <a:off x="512075" y="3900863"/>
            <a:ext cx="583800" cy="583800"/>
          </a:xfrm>
          <a:prstGeom prst="ellipse">
            <a:avLst/>
          </a:prstGeom>
          <a:solidFill>
            <a:schemeClr val="accent6"/>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8"/>
          <p:cNvSpPr txBox="1"/>
          <p:nvPr>
            <p:ph idx="4294967295" type="subTitle"/>
          </p:nvPr>
        </p:nvSpPr>
        <p:spPr>
          <a:xfrm>
            <a:off x="1253975" y="46955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Clr>
                <a:schemeClr val="accent2"/>
              </a:buClr>
              <a:buSzPts val="1100"/>
              <a:buFont typeface="Arial"/>
              <a:buNone/>
            </a:pPr>
            <a:r>
              <a:rPr lang="en"/>
              <a:t>Activity D</a:t>
            </a:r>
            <a:endParaRPr/>
          </a:p>
        </p:txBody>
      </p:sp>
      <p:sp>
        <p:nvSpPr>
          <p:cNvPr id="1211" name="Google Shape;1211;p28"/>
          <p:cNvSpPr/>
          <p:nvPr/>
        </p:nvSpPr>
        <p:spPr>
          <a:xfrm>
            <a:off x="512075" y="4638763"/>
            <a:ext cx="583800" cy="5838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8"/>
          <p:cNvSpPr txBox="1"/>
          <p:nvPr>
            <p:ph idx="4294967295" type="subTitle"/>
          </p:nvPr>
        </p:nvSpPr>
        <p:spPr>
          <a:xfrm>
            <a:off x="1253975" y="54334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Clr>
                <a:schemeClr val="accent2"/>
              </a:buClr>
              <a:buSzPts val="1100"/>
              <a:buFont typeface="Arial"/>
              <a:buNone/>
            </a:pPr>
            <a:r>
              <a:rPr lang="en"/>
              <a:t>Activity E</a:t>
            </a:r>
            <a:endParaRPr/>
          </a:p>
        </p:txBody>
      </p:sp>
      <p:sp>
        <p:nvSpPr>
          <p:cNvPr id="1213" name="Google Shape;1213;p28"/>
          <p:cNvSpPr/>
          <p:nvPr/>
        </p:nvSpPr>
        <p:spPr>
          <a:xfrm>
            <a:off x="512075" y="5376663"/>
            <a:ext cx="583800" cy="5838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8"/>
          <p:cNvSpPr txBox="1"/>
          <p:nvPr>
            <p:ph idx="4294967295" type="subTitle"/>
          </p:nvPr>
        </p:nvSpPr>
        <p:spPr>
          <a:xfrm>
            <a:off x="1253975" y="61713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Clr>
                <a:schemeClr val="accent2"/>
              </a:buClr>
              <a:buSzPts val="1100"/>
              <a:buFont typeface="Arial"/>
              <a:buNone/>
            </a:pPr>
            <a:r>
              <a:rPr lang="en"/>
              <a:t>Activity F</a:t>
            </a:r>
            <a:endParaRPr/>
          </a:p>
        </p:txBody>
      </p:sp>
      <p:sp>
        <p:nvSpPr>
          <p:cNvPr id="1215" name="Google Shape;1215;p28"/>
          <p:cNvSpPr/>
          <p:nvPr/>
        </p:nvSpPr>
        <p:spPr>
          <a:xfrm>
            <a:off x="512075" y="6114563"/>
            <a:ext cx="583800" cy="5838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8"/>
          <p:cNvSpPr/>
          <p:nvPr/>
        </p:nvSpPr>
        <p:spPr>
          <a:xfrm>
            <a:off x="4347125" y="2261475"/>
            <a:ext cx="2277000" cy="46005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8"/>
          <p:cNvSpPr txBox="1"/>
          <p:nvPr>
            <p:ph idx="4294967295" type="subTitle"/>
          </p:nvPr>
        </p:nvSpPr>
        <p:spPr>
          <a:xfrm>
            <a:off x="4808825" y="24818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G</a:t>
            </a:r>
            <a:endParaRPr/>
          </a:p>
        </p:txBody>
      </p:sp>
      <p:sp>
        <p:nvSpPr>
          <p:cNvPr id="1218" name="Google Shape;1218;p28"/>
          <p:cNvSpPr/>
          <p:nvPr/>
        </p:nvSpPr>
        <p:spPr>
          <a:xfrm>
            <a:off x="4066925" y="2425063"/>
            <a:ext cx="583800" cy="5838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8"/>
          <p:cNvSpPr txBox="1"/>
          <p:nvPr>
            <p:ph idx="4294967295" type="subTitle"/>
          </p:nvPr>
        </p:nvSpPr>
        <p:spPr>
          <a:xfrm>
            <a:off x="4808825" y="32197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H</a:t>
            </a:r>
            <a:endParaRPr/>
          </a:p>
        </p:txBody>
      </p:sp>
      <p:sp>
        <p:nvSpPr>
          <p:cNvPr id="1220" name="Google Shape;1220;p28"/>
          <p:cNvSpPr/>
          <p:nvPr/>
        </p:nvSpPr>
        <p:spPr>
          <a:xfrm>
            <a:off x="4066925" y="3162963"/>
            <a:ext cx="583800" cy="583800"/>
          </a:xfrm>
          <a:prstGeom prst="ellipse">
            <a:avLst/>
          </a:prstGeom>
          <a:solidFill>
            <a:schemeClr val="accent6"/>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8"/>
          <p:cNvSpPr txBox="1"/>
          <p:nvPr>
            <p:ph idx="4294967295" type="subTitle"/>
          </p:nvPr>
        </p:nvSpPr>
        <p:spPr>
          <a:xfrm>
            <a:off x="4808825" y="39576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I</a:t>
            </a:r>
            <a:endParaRPr/>
          </a:p>
        </p:txBody>
      </p:sp>
      <p:sp>
        <p:nvSpPr>
          <p:cNvPr id="1222" name="Google Shape;1222;p28"/>
          <p:cNvSpPr/>
          <p:nvPr/>
        </p:nvSpPr>
        <p:spPr>
          <a:xfrm>
            <a:off x="4066925" y="3900863"/>
            <a:ext cx="583800" cy="583800"/>
          </a:xfrm>
          <a:prstGeom prst="ellipse">
            <a:avLst/>
          </a:prstGeom>
          <a:solidFill>
            <a:schemeClr val="accent6"/>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8"/>
          <p:cNvSpPr txBox="1"/>
          <p:nvPr>
            <p:ph idx="4294967295" type="subTitle"/>
          </p:nvPr>
        </p:nvSpPr>
        <p:spPr>
          <a:xfrm>
            <a:off x="4808825" y="46955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J</a:t>
            </a:r>
            <a:endParaRPr/>
          </a:p>
        </p:txBody>
      </p:sp>
      <p:sp>
        <p:nvSpPr>
          <p:cNvPr id="1224" name="Google Shape;1224;p28"/>
          <p:cNvSpPr/>
          <p:nvPr/>
        </p:nvSpPr>
        <p:spPr>
          <a:xfrm>
            <a:off x="4066925" y="4638763"/>
            <a:ext cx="583800" cy="5838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8"/>
          <p:cNvSpPr txBox="1"/>
          <p:nvPr>
            <p:ph idx="4294967295" type="subTitle"/>
          </p:nvPr>
        </p:nvSpPr>
        <p:spPr>
          <a:xfrm>
            <a:off x="4808825" y="54334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K</a:t>
            </a:r>
            <a:endParaRPr/>
          </a:p>
        </p:txBody>
      </p:sp>
      <p:sp>
        <p:nvSpPr>
          <p:cNvPr id="1226" name="Google Shape;1226;p28"/>
          <p:cNvSpPr/>
          <p:nvPr/>
        </p:nvSpPr>
        <p:spPr>
          <a:xfrm>
            <a:off x="4066925" y="5376663"/>
            <a:ext cx="583800" cy="583800"/>
          </a:xfrm>
          <a:prstGeom prst="ellipse">
            <a:avLst/>
          </a:prstGeom>
          <a:solidFill>
            <a:schemeClr val="accent6"/>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8"/>
          <p:cNvSpPr txBox="1"/>
          <p:nvPr>
            <p:ph idx="4294967295" type="subTitle"/>
          </p:nvPr>
        </p:nvSpPr>
        <p:spPr>
          <a:xfrm>
            <a:off x="4808825" y="61713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L</a:t>
            </a:r>
            <a:endParaRPr/>
          </a:p>
        </p:txBody>
      </p:sp>
      <p:sp>
        <p:nvSpPr>
          <p:cNvPr id="1228" name="Google Shape;1228;p28"/>
          <p:cNvSpPr/>
          <p:nvPr/>
        </p:nvSpPr>
        <p:spPr>
          <a:xfrm>
            <a:off x="4066925" y="6114563"/>
            <a:ext cx="583800" cy="5838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8"/>
          <p:cNvSpPr/>
          <p:nvPr/>
        </p:nvSpPr>
        <p:spPr>
          <a:xfrm>
            <a:off x="7902000" y="2261475"/>
            <a:ext cx="2277000" cy="46005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8"/>
          <p:cNvSpPr txBox="1"/>
          <p:nvPr>
            <p:ph idx="4294967295" type="subTitle"/>
          </p:nvPr>
        </p:nvSpPr>
        <p:spPr>
          <a:xfrm>
            <a:off x="8363700" y="24818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M</a:t>
            </a:r>
            <a:endParaRPr/>
          </a:p>
        </p:txBody>
      </p:sp>
      <p:sp>
        <p:nvSpPr>
          <p:cNvPr id="1231" name="Google Shape;1231;p28"/>
          <p:cNvSpPr/>
          <p:nvPr/>
        </p:nvSpPr>
        <p:spPr>
          <a:xfrm>
            <a:off x="7621800" y="2425063"/>
            <a:ext cx="583800" cy="583800"/>
          </a:xfrm>
          <a:prstGeom prst="ellipse">
            <a:avLst/>
          </a:prstGeom>
          <a:solidFill>
            <a:schemeClr val="accent6"/>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8"/>
          <p:cNvSpPr txBox="1"/>
          <p:nvPr>
            <p:ph idx="4294967295" type="subTitle"/>
          </p:nvPr>
        </p:nvSpPr>
        <p:spPr>
          <a:xfrm>
            <a:off x="8363700" y="32197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N</a:t>
            </a:r>
            <a:endParaRPr/>
          </a:p>
        </p:txBody>
      </p:sp>
      <p:sp>
        <p:nvSpPr>
          <p:cNvPr id="1233" name="Google Shape;1233;p28"/>
          <p:cNvSpPr/>
          <p:nvPr/>
        </p:nvSpPr>
        <p:spPr>
          <a:xfrm>
            <a:off x="7621800" y="3162963"/>
            <a:ext cx="583800" cy="5838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8"/>
          <p:cNvSpPr txBox="1"/>
          <p:nvPr>
            <p:ph idx="4294967295" type="subTitle"/>
          </p:nvPr>
        </p:nvSpPr>
        <p:spPr>
          <a:xfrm>
            <a:off x="8363700" y="39576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O</a:t>
            </a:r>
            <a:endParaRPr/>
          </a:p>
        </p:txBody>
      </p:sp>
      <p:sp>
        <p:nvSpPr>
          <p:cNvPr id="1235" name="Google Shape;1235;p28"/>
          <p:cNvSpPr/>
          <p:nvPr/>
        </p:nvSpPr>
        <p:spPr>
          <a:xfrm>
            <a:off x="7621800" y="3900863"/>
            <a:ext cx="583800" cy="583800"/>
          </a:xfrm>
          <a:prstGeom prst="ellipse">
            <a:avLst/>
          </a:prstGeom>
          <a:solidFill>
            <a:schemeClr val="accent6"/>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8"/>
          <p:cNvSpPr txBox="1"/>
          <p:nvPr>
            <p:ph idx="4294967295" type="subTitle"/>
          </p:nvPr>
        </p:nvSpPr>
        <p:spPr>
          <a:xfrm>
            <a:off x="8363700" y="46955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P</a:t>
            </a:r>
            <a:endParaRPr/>
          </a:p>
        </p:txBody>
      </p:sp>
      <p:sp>
        <p:nvSpPr>
          <p:cNvPr id="1237" name="Google Shape;1237;p28"/>
          <p:cNvSpPr/>
          <p:nvPr/>
        </p:nvSpPr>
        <p:spPr>
          <a:xfrm>
            <a:off x="7621800" y="4638763"/>
            <a:ext cx="583800" cy="583800"/>
          </a:xfrm>
          <a:prstGeom prst="ellipse">
            <a:avLst/>
          </a:prstGeom>
          <a:solidFill>
            <a:schemeClr val="accent6"/>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8"/>
          <p:cNvSpPr txBox="1"/>
          <p:nvPr>
            <p:ph idx="4294967295" type="subTitle"/>
          </p:nvPr>
        </p:nvSpPr>
        <p:spPr>
          <a:xfrm>
            <a:off x="8363700" y="54334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Q</a:t>
            </a:r>
            <a:endParaRPr/>
          </a:p>
        </p:txBody>
      </p:sp>
      <p:sp>
        <p:nvSpPr>
          <p:cNvPr id="1239" name="Google Shape;1239;p28"/>
          <p:cNvSpPr/>
          <p:nvPr/>
        </p:nvSpPr>
        <p:spPr>
          <a:xfrm>
            <a:off x="7621800" y="5376663"/>
            <a:ext cx="583800" cy="5838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8"/>
          <p:cNvSpPr txBox="1"/>
          <p:nvPr>
            <p:ph idx="4294967295" type="subTitle"/>
          </p:nvPr>
        </p:nvSpPr>
        <p:spPr>
          <a:xfrm>
            <a:off x="8363700" y="6171350"/>
            <a:ext cx="1494000" cy="4701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Activity R</a:t>
            </a:r>
            <a:endParaRPr/>
          </a:p>
        </p:txBody>
      </p:sp>
      <p:sp>
        <p:nvSpPr>
          <p:cNvPr id="1241" name="Google Shape;1241;p28"/>
          <p:cNvSpPr/>
          <p:nvPr/>
        </p:nvSpPr>
        <p:spPr>
          <a:xfrm>
            <a:off x="7621800" y="6114563"/>
            <a:ext cx="583800" cy="583800"/>
          </a:xfrm>
          <a:prstGeom prst="ellipse">
            <a:avLst/>
          </a:prstGeom>
          <a:solidFill>
            <a:schemeClr val="accent4"/>
          </a:solid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3" name="Shape 3513"/>
        <p:cNvGrpSpPr/>
        <p:nvPr/>
      </p:nvGrpSpPr>
      <p:grpSpPr>
        <a:xfrm>
          <a:off x="0" y="0"/>
          <a:ext cx="0" cy="0"/>
          <a:chOff x="0" y="0"/>
          <a:chExt cx="0" cy="0"/>
        </a:xfrm>
      </p:grpSpPr>
      <p:sp>
        <p:nvSpPr>
          <p:cNvPr id="3514" name="Google Shape;3514;p55"/>
          <p:cNvSpPr txBox="1"/>
          <p:nvPr>
            <p:ph type="ctrTitle"/>
          </p:nvPr>
        </p:nvSpPr>
        <p:spPr>
          <a:xfrm>
            <a:off x="1372900" y="685800"/>
            <a:ext cx="7946400" cy="26085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t>Thanks!</a:t>
            </a:r>
            <a:endParaRPr/>
          </a:p>
        </p:txBody>
      </p:sp>
      <p:sp>
        <p:nvSpPr>
          <p:cNvPr id="3515" name="Google Shape;3515;p55"/>
          <p:cNvSpPr txBox="1"/>
          <p:nvPr>
            <p:ph idx="1" type="subTitle"/>
          </p:nvPr>
        </p:nvSpPr>
        <p:spPr>
          <a:xfrm>
            <a:off x="2935025" y="3498403"/>
            <a:ext cx="4821900" cy="14340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Clr>
                <a:schemeClr val="lt1"/>
              </a:buClr>
              <a:buSzPts val="1100"/>
              <a:buFont typeface="Arial"/>
              <a:buNone/>
            </a:pPr>
            <a:r>
              <a:rPr b="1" lang="en">
                <a:solidFill>
                  <a:schemeClr val="accent2"/>
                </a:solidFill>
              </a:rPr>
              <a:t>Do you have any questions?</a:t>
            </a:r>
            <a:endParaRPr b="1">
              <a:solidFill>
                <a:schemeClr val="accent2"/>
              </a:solidFill>
            </a:endParaRPr>
          </a:p>
          <a:p>
            <a:pPr indent="0" lvl="0" marL="0" rtl="0" algn="ctr">
              <a:spcBef>
                <a:spcPts val="1000"/>
              </a:spcBef>
              <a:spcAft>
                <a:spcPts val="0"/>
              </a:spcAft>
              <a:buClr>
                <a:schemeClr val="lt1"/>
              </a:buClr>
              <a:buSzPts val="1100"/>
              <a:buFont typeface="Arial"/>
              <a:buNone/>
            </a:pPr>
            <a:r>
              <a:rPr lang="en">
                <a:solidFill>
                  <a:schemeClr val="accent2"/>
                </a:solidFill>
              </a:rPr>
              <a:t>youremail@freepik.com </a:t>
            </a:r>
            <a:endParaRPr>
              <a:solidFill>
                <a:schemeClr val="accent2"/>
              </a:solidFill>
            </a:endParaRPr>
          </a:p>
          <a:p>
            <a:pPr indent="0" lvl="0" marL="0" rtl="0" algn="ctr">
              <a:spcBef>
                <a:spcPts val="0"/>
              </a:spcBef>
              <a:spcAft>
                <a:spcPts val="0"/>
              </a:spcAft>
              <a:buClr>
                <a:schemeClr val="lt1"/>
              </a:buClr>
              <a:buSzPts val="1100"/>
              <a:buFont typeface="Arial"/>
              <a:buNone/>
            </a:pPr>
            <a:r>
              <a:rPr lang="en">
                <a:solidFill>
                  <a:schemeClr val="accent2"/>
                </a:solidFill>
              </a:rPr>
              <a:t>+91  620 421 838 </a:t>
            </a:r>
            <a:endParaRPr>
              <a:solidFill>
                <a:schemeClr val="accent2"/>
              </a:solidFill>
            </a:endParaRPr>
          </a:p>
          <a:p>
            <a:pPr indent="0" lvl="0" marL="0" rtl="0" algn="ctr">
              <a:spcBef>
                <a:spcPts val="0"/>
              </a:spcBef>
              <a:spcAft>
                <a:spcPts val="0"/>
              </a:spcAft>
              <a:buNone/>
            </a:pPr>
            <a:r>
              <a:rPr lang="en">
                <a:solidFill>
                  <a:schemeClr val="accent2"/>
                </a:solidFill>
              </a:rPr>
              <a:t>yourwebsite.com</a:t>
            </a:r>
            <a:endParaRPr>
              <a:solidFill>
                <a:schemeClr val="accent2"/>
              </a:solidFill>
            </a:endParaRPr>
          </a:p>
        </p:txBody>
      </p:sp>
      <p:sp>
        <p:nvSpPr>
          <p:cNvPr id="3516" name="Google Shape;3516;p55"/>
          <p:cNvSpPr txBox="1"/>
          <p:nvPr>
            <p:ph idx="2" type="subTitle"/>
          </p:nvPr>
        </p:nvSpPr>
        <p:spPr>
          <a:xfrm rot="-1069">
            <a:off x="2935200" y="6403659"/>
            <a:ext cx="4821900" cy="4719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t>Please keep this slide for attribution</a:t>
            </a:r>
            <a:endParaRPr/>
          </a:p>
        </p:txBody>
      </p:sp>
      <p:sp>
        <p:nvSpPr>
          <p:cNvPr id="3517" name="Google Shape;3517;p55"/>
          <p:cNvSpPr/>
          <p:nvPr/>
        </p:nvSpPr>
        <p:spPr>
          <a:xfrm>
            <a:off x="1770563" y="3129678"/>
            <a:ext cx="1057500" cy="10575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1770563" y="5791628"/>
            <a:ext cx="1057500" cy="10575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1770563" y="4447066"/>
            <a:ext cx="1057500" cy="10575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7841688" y="3129678"/>
            <a:ext cx="1057500" cy="10575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7841688" y="5791628"/>
            <a:ext cx="1057500" cy="10575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7841688" y="4447066"/>
            <a:ext cx="1057500" cy="10575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3" name="Google Shape;3523;p55"/>
          <p:cNvGrpSpPr/>
          <p:nvPr/>
        </p:nvGrpSpPr>
        <p:grpSpPr>
          <a:xfrm>
            <a:off x="2028082" y="3391704"/>
            <a:ext cx="542494" cy="533441"/>
            <a:chOff x="2866317" y="3817357"/>
            <a:chExt cx="362920" cy="356865"/>
          </a:xfrm>
        </p:grpSpPr>
        <p:sp>
          <p:nvSpPr>
            <p:cNvPr id="3524" name="Google Shape;3524;p55"/>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7" name="Google Shape;3527;p55"/>
          <p:cNvGrpSpPr/>
          <p:nvPr/>
        </p:nvGrpSpPr>
        <p:grpSpPr>
          <a:xfrm>
            <a:off x="8099187" y="4722891"/>
            <a:ext cx="542533" cy="533010"/>
            <a:chOff x="4211985" y="3817357"/>
            <a:chExt cx="362947" cy="356576"/>
          </a:xfrm>
        </p:grpSpPr>
        <p:sp>
          <p:nvSpPr>
            <p:cNvPr id="3528" name="Google Shape;3528;p55"/>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1" name="Google Shape;3531;p55"/>
          <p:cNvGrpSpPr/>
          <p:nvPr/>
        </p:nvGrpSpPr>
        <p:grpSpPr>
          <a:xfrm>
            <a:off x="2028056" y="6053866"/>
            <a:ext cx="542533" cy="533010"/>
            <a:chOff x="4660419" y="3817357"/>
            <a:chExt cx="362947" cy="356576"/>
          </a:xfrm>
        </p:grpSpPr>
        <p:sp>
          <p:nvSpPr>
            <p:cNvPr id="3532" name="Google Shape;3532;p55"/>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4702441" y="3871098"/>
              <a:ext cx="271351" cy="249016"/>
            </a:xfrm>
            <a:custGeom>
              <a:rect b="b" l="l" r="r" t="t"/>
              <a:pathLst>
                <a:path extrusionOk="0" h="9499" w="10351">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4727791" y="3894351"/>
              <a:ext cx="220652" cy="202668"/>
            </a:xfrm>
            <a:custGeom>
              <a:rect b="b" l="l" r="r" t="t"/>
              <a:pathLst>
                <a:path extrusionOk="0" h="7731" w="8417">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4765619" y="3922742"/>
              <a:ext cx="147250" cy="144025"/>
            </a:xfrm>
            <a:custGeom>
              <a:rect b="b" l="l" r="r" t="t"/>
              <a:pathLst>
                <a:path extrusionOk="0" h="5494" w="5617">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7" name="Google Shape;3537;p55"/>
          <p:cNvGrpSpPr/>
          <p:nvPr/>
        </p:nvGrpSpPr>
        <p:grpSpPr>
          <a:xfrm>
            <a:off x="2028056" y="4722891"/>
            <a:ext cx="542533" cy="533010"/>
            <a:chOff x="5557286" y="3817357"/>
            <a:chExt cx="362947" cy="356576"/>
          </a:xfrm>
        </p:grpSpPr>
        <p:sp>
          <p:nvSpPr>
            <p:cNvPr id="3538" name="Google Shape;3538;p55"/>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5601563" y="3894456"/>
              <a:ext cx="268337" cy="202563"/>
            </a:xfrm>
            <a:custGeom>
              <a:rect b="b" l="l" r="r" t="t"/>
              <a:pathLst>
                <a:path extrusionOk="0" h="7727" w="10236">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2" name="Google Shape;3542;p55"/>
          <p:cNvGrpSpPr/>
          <p:nvPr/>
        </p:nvGrpSpPr>
        <p:grpSpPr>
          <a:xfrm>
            <a:off x="8092401" y="3379270"/>
            <a:ext cx="556091" cy="546530"/>
            <a:chOff x="7488021" y="3362475"/>
            <a:chExt cx="372017" cy="365621"/>
          </a:xfrm>
        </p:grpSpPr>
        <p:sp>
          <p:nvSpPr>
            <p:cNvPr id="3543" name="Google Shape;3543;p55"/>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3" name="Google Shape;3553;p55"/>
          <p:cNvGrpSpPr/>
          <p:nvPr/>
        </p:nvGrpSpPr>
        <p:grpSpPr>
          <a:xfrm>
            <a:off x="8097684" y="6052989"/>
            <a:ext cx="545536" cy="534760"/>
            <a:chOff x="1190200" y="238125"/>
            <a:chExt cx="5306767" cy="5212083"/>
          </a:xfrm>
        </p:grpSpPr>
        <p:grpSp>
          <p:nvGrpSpPr>
            <p:cNvPr id="3554" name="Google Shape;3554;p55"/>
            <p:cNvGrpSpPr/>
            <p:nvPr/>
          </p:nvGrpSpPr>
          <p:grpSpPr>
            <a:xfrm>
              <a:off x="1190200" y="238125"/>
              <a:ext cx="5212075" cy="5212075"/>
              <a:chOff x="1190200" y="238125"/>
              <a:chExt cx="5212075" cy="5212075"/>
            </a:xfrm>
          </p:grpSpPr>
          <p:sp>
            <p:nvSpPr>
              <p:cNvPr id="3555" name="Google Shape;3555;p55"/>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7" name="Google Shape;3557;p55"/>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8" name="Google Shape;3558;p55"/>
          <p:cNvGrpSpPr/>
          <p:nvPr/>
        </p:nvGrpSpPr>
        <p:grpSpPr>
          <a:xfrm>
            <a:off x="1770586" y="7023544"/>
            <a:ext cx="1359288" cy="868996"/>
            <a:chOff x="5104611" y="3158619"/>
            <a:chExt cx="1359288" cy="868996"/>
          </a:xfrm>
        </p:grpSpPr>
        <p:sp>
          <p:nvSpPr>
            <p:cNvPr id="3559" name="Google Shape;3559;p55"/>
            <p:cNvSpPr/>
            <p:nvPr/>
          </p:nvSpPr>
          <p:spPr>
            <a:xfrm>
              <a:off x="5104611" y="3158619"/>
              <a:ext cx="1359288" cy="868907"/>
            </a:xfrm>
            <a:custGeom>
              <a:rect b="b" l="l" r="r" t="t"/>
              <a:pathLst>
                <a:path extrusionOk="0" h="24881" w="38923">
                  <a:moveTo>
                    <a:pt x="718" y="24760"/>
                  </a:moveTo>
                  <a:cubicBezTo>
                    <a:pt x="718" y="24760"/>
                    <a:pt x="718" y="24760"/>
                    <a:pt x="719" y="24762"/>
                  </a:cubicBezTo>
                  <a:lnTo>
                    <a:pt x="719" y="24762"/>
                  </a:lnTo>
                  <a:cubicBezTo>
                    <a:pt x="718" y="24760"/>
                    <a:pt x="718" y="24760"/>
                    <a:pt x="718" y="24760"/>
                  </a:cubicBezTo>
                  <a:close/>
                  <a:moveTo>
                    <a:pt x="18924" y="1"/>
                  </a:moveTo>
                  <a:cubicBezTo>
                    <a:pt x="18649" y="1"/>
                    <a:pt x="18358" y="18"/>
                    <a:pt x="18046" y="52"/>
                  </a:cubicBezTo>
                  <a:cubicBezTo>
                    <a:pt x="16361" y="244"/>
                    <a:pt x="15015" y="969"/>
                    <a:pt x="13735" y="2073"/>
                  </a:cubicBezTo>
                  <a:cubicBezTo>
                    <a:pt x="13463" y="2307"/>
                    <a:pt x="12925" y="2857"/>
                    <a:pt x="12865" y="2915"/>
                  </a:cubicBezTo>
                  <a:cubicBezTo>
                    <a:pt x="12839" y="2943"/>
                    <a:pt x="12540" y="3267"/>
                    <a:pt x="12490" y="3332"/>
                  </a:cubicBezTo>
                  <a:cubicBezTo>
                    <a:pt x="12340" y="3520"/>
                    <a:pt x="12243" y="3631"/>
                    <a:pt x="11939" y="4092"/>
                  </a:cubicBezTo>
                  <a:cubicBezTo>
                    <a:pt x="11307" y="5052"/>
                    <a:pt x="11286" y="5168"/>
                    <a:pt x="10606" y="6236"/>
                  </a:cubicBezTo>
                  <a:cubicBezTo>
                    <a:pt x="10114" y="6958"/>
                    <a:pt x="10064" y="7004"/>
                    <a:pt x="9762" y="7370"/>
                  </a:cubicBezTo>
                  <a:cubicBezTo>
                    <a:pt x="9418" y="7753"/>
                    <a:pt x="9109" y="8019"/>
                    <a:pt x="8656" y="8268"/>
                  </a:cubicBezTo>
                  <a:cubicBezTo>
                    <a:pt x="8656" y="8268"/>
                    <a:pt x="8656" y="8267"/>
                    <a:pt x="8656" y="8267"/>
                  </a:cubicBezTo>
                  <a:lnTo>
                    <a:pt x="8656" y="8267"/>
                  </a:lnTo>
                  <a:cubicBezTo>
                    <a:pt x="8654" y="8267"/>
                    <a:pt x="8479" y="8370"/>
                    <a:pt x="7690" y="8705"/>
                  </a:cubicBezTo>
                  <a:cubicBezTo>
                    <a:pt x="7348" y="8850"/>
                    <a:pt x="7595" y="8741"/>
                    <a:pt x="6813" y="9078"/>
                  </a:cubicBezTo>
                  <a:cubicBezTo>
                    <a:pt x="2824" y="10798"/>
                    <a:pt x="1" y="16497"/>
                    <a:pt x="100" y="20619"/>
                  </a:cubicBezTo>
                  <a:cubicBezTo>
                    <a:pt x="118" y="21328"/>
                    <a:pt x="346" y="24203"/>
                    <a:pt x="488" y="24664"/>
                  </a:cubicBezTo>
                  <a:cubicBezTo>
                    <a:pt x="520" y="24760"/>
                    <a:pt x="553" y="24876"/>
                    <a:pt x="652" y="24881"/>
                  </a:cubicBezTo>
                  <a:cubicBezTo>
                    <a:pt x="680" y="24881"/>
                    <a:pt x="706" y="24867"/>
                    <a:pt x="720" y="24843"/>
                  </a:cubicBezTo>
                  <a:cubicBezTo>
                    <a:pt x="741" y="24809"/>
                    <a:pt x="724" y="24774"/>
                    <a:pt x="724" y="24774"/>
                  </a:cubicBezTo>
                  <a:cubicBezTo>
                    <a:pt x="723" y="24771"/>
                    <a:pt x="722" y="24769"/>
                    <a:pt x="721" y="24767"/>
                  </a:cubicBezTo>
                  <a:lnTo>
                    <a:pt x="721" y="24767"/>
                  </a:lnTo>
                  <a:cubicBezTo>
                    <a:pt x="712" y="24722"/>
                    <a:pt x="550" y="23904"/>
                    <a:pt x="395" y="20883"/>
                  </a:cubicBezTo>
                  <a:cubicBezTo>
                    <a:pt x="369" y="20384"/>
                    <a:pt x="394" y="20076"/>
                    <a:pt x="409" y="19735"/>
                  </a:cubicBezTo>
                  <a:cubicBezTo>
                    <a:pt x="489" y="19002"/>
                    <a:pt x="452" y="19273"/>
                    <a:pt x="579" y="18533"/>
                  </a:cubicBezTo>
                  <a:cubicBezTo>
                    <a:pt x="756" y="17716"/>
                    <a:pt x="701" y="17968"/>
                    <a:pt x="810" y="17542"/>
                  </a:cubicBezTo>
                  <a:cubicBezTo>
                    <a:pt x="830" y="17463"/>
                    <a:pt x="850" y="17383"/>
                    <a:pt x="869" y="17304"/>
                  </a:cubicBezTo>
                  <a:cubicBezTo>
                    <a:pt x="883" y="17246"/>
                    <a:pt x="902" y="17194"/>
                    <a:pt x="920" y="17139"/>
                  </a:cubicBezTo>
                  <a:cubicBezTo>
                    <a:pt x="2977" y="10457"/>
                    <a:pt x="6831" y="9440"/>
                    <a:pt x="8382" y="8745"/>
                  </a:cubicBezTo>
                  <a:cubicBezTo>
                    <a:pt x="8418" y="8728"/>
                    <a:pt x="8459" y="8713"/>
                    <a:pt x="8497" y="8694"/>
                  </a:cubicBezTo>
                  <a:lnTo>
                    <a:pt x="8497" y="8694"/>
                  </a:lnTo>
                  <a:cubicBezTo>
                    <a:pt x="8496" y="8695"/>
                    <a:pt x="8495" y="8695"/>
                    <a:pt x="8495" y="8695"/>
                  </a:cubicBezTo>
                  <a:cubicBezTo>
                    <a:pt x="8504" y="8695"/>
                    <a:pt x="9102" y="8438"/>
                    <a:pt x="9614" y="7965"/>
                  </a:cubicBezTo>
                  <a:cubicBezTo>
                    <a:pt x="9928" y="7677"/>
                    <a:pt x="10216" y="7325"/>
                    <a:pt x="10342" y="7151"/>
                  </a:cubicBezTo>
                  <a:cubicBezTo>
                    <a:pt x="10571" y="6840"/>
                    <a:pt x="10571" y="6842"/>
                    <a:pt x="10606" y="6789"/>
                  </a:cubicBezTo>
                  <a:cubicBezTo>
                    <a:pt x="10923" y="6324"/>
                    <a:pt x="10846" y="6440"/>
                    <a:pt x="10973" y="6240"/>
                  </a:cubicBezTo>
                  <a:cubicBezTo>
                    <a:pt x="11330" y="5681"/>
                    <a:pt x="11619" y="5177"/>
                    <a:pt x="11789" y="4903"/>
                  </a:cubicBezTo>
                  <a:cubicBezTo>
                    <a:pt x="12077" y="4446"/>
                    <a:pt x="12193" y="4260"/>
                    <a:pt x="12493" y="3835"/>
                  </a:cubicBezTo>
                  <a:cubicBezTo>
                    <a:pt x="12656" y="3603"/>
                    <a:pt x="12954" y="3272"/>
                    <a:pt x="13148" y="3073"/>
                  </a:cubicBezTo>
                  <a:cubicBezTo>
                    <a:pt x="13565" y="2652"/>
                    <a:pt x="13362" y="2848"/>
                    <a:pt x="13912" y="2330"/>
                  </a:cubicBezTo>
                  <a:cubicBezTo>
                    <a:pt x="13919" y="2326"/>
                    <a:pt x="14278" y="2015"/>
                    <a:pt x="14278" y="2015"/>
                  </a:cubicBezTo>
                  <a:cubicBezTo>
                    <a:pt x="14569" y="1761"/>
                    <a:pt x="15150" y="1408"/>
                    <a:pt x="15216" y="1366"/>
                  </a:cubicBezTo>
                  <a:cubicBezTo>
                    <a:pt x="15915" y="926"/>
                    <a:pt x="16724" y="646"/>
                    <a:pt x="16731" y="646"/>
                  </a:cubicBezTo>
                  <a:lnTo>
                    <a:pt x="16731" y="646"/>
                  </a:lnTo>
                  <a:cubicBezTo>
                    <a:pt x="16732" y="646"/>
                    <a:pt x="16726" y="648"/>
                    <a:pt x="16713" y="653"/>
                  </a:cubicBezTo>
                  <a:cubicBezTo>
                    <a:pt x="17418" y="417"/>
                    <a:pt x="17821" y="393"/>
                    <a:pt x="18254" y="345"/>
                  </a:cubicBezTo>
                  <a:cubicBezTo>
                    <a:pt x="18516" y="332"/>
                    <a:pt x="18759" y="321"/>
                    <a:pt x="18993" y="321"/>
                  </a:cubicBezTo>
                  <a:cubicBezTo>
                    <a:pt x="19125" y="321"/>
                    <a:pt x="19254" y="325"/>
                    <a:pt x="19381" y="332"/>
                  </a:cubicBezTo>
                  <a:cubicBezTo>
                    <a:pt x="19858" y="359"/>
                    <a:pt x="20304" y="460"/>
                    <a:pt x="20744" y="610"/>
                  </a:cubicBezTo>
                  <a:cubicBezTo>
                    <a:pt x="21049" y="719"/>
                    <a:pt x="21183" y="787"/>
                    <a:pt x="21483" y="926"/>
                  </a:cubicBezTo>
                  <a:cubicBezTo>
                    <a:pt x="21859" y="1121"/>
                    <a:pt x="22174" y="1325"/>
                    <a:pt x="22459" y="1636"/>
                  </a:cubicBezTo>
                  <a:cubicBezTo>
                    <a:pt x="22692" y="1908"/>
                    <a:pt x="22871" y="2217"/>
                    <a:pt x="23015" y="2555"/>
                  </a:cubicBezTo>
                  <a:cubicBezTo>
                    <a:pt x="23211" y="3012"/>
                    <a:pt x="23292" y="3306"/>
                    <a:pt x="23443" y="3824"/>
                  </a:cubicBezTo>
                  <a:cubicBezTo>
                    <a:pt x="23544" y="4173"/>
                    <a:pt x="23726" y="4841"/>
                    <a:pt x="23840" y="5164"/>
                  </a:cubicBezTo>
                  <a:cubicBezTo>
                    <a:pt x="25094" y="8712"/>
                    <a:pt x="27885" y="7594"/>
                    <a:pt x="32029" y="8850"/>
                  </a:cubicBezTo>
                  <a:cubicBezTo>
                    <a:pt x="32161" y="8890"/>
                    <a:pt x="32236" y="8915"/>
                    <a:pt x="32236" y="8915"/>
                  </a:cubicBezTo>
                  <a:cubicBezTo>
                    <a:pt x="32237" y="8915"/>
                    <a:pt x="32230" y="8913"/>
                    <a:pt x="32217" y="8908"/>
                  </a:cubicBezTo>
                  <a:lnTo>
                    <a:pt x="32217" y="8908"/>
                  </a:lnTo>
                  <a:cubicBezTo>
                    <a:pt x="32515" y="9012"/>
                    <a:pt x="32758" y="9106"/>
                    <a:pt x="33156" y="9304"/>
                  </a:cubicBezTo>
                  <a:cubicBezTo>
                    <a:pt x="33290" y="9373"/>
                    <a:pt x="33315" y="9389"/>
                    <a:pt x="33501" y="9495"/>
                  </a:cubicBezTo>
                  <a:cubicBezTo>
                    <a:pt x="33907" y="9728"/>
                    <a:pt x="33777" y="9652"/>
                    <a:pt x="33879" y="9720"/>
                  </a:cubicBezTo>
                  <a:cubicBezTo>
                    <a:pt x="33965" y="9776"/>
                    <a:pt x="33993" y="9796"/>
                    <a:pt x="34281" y="9988"/>
                  </a:cubicBezTo>
                  <a:cubicBezTo>
                    <a:pt x="34836" y="10406"/>
                    <a:pt x="34684" y="10289"/>
                    <a:pt x="34922" y="10489"/>
                  </a:cubicBezTo>
                  <a:cubicBezTo>
                    <a:pt x="35160" y="10695"/>
                    <a:pt x="35073" y="10612"/>
                    <a:pt x="35319" y="10855"/>
                  </a:cubicBezTo>
                  <a:cubicBezTo>
                    <a:pt x="35325" y="10862"/>
                    <a:pt x="35492" y="11026"/>
                    <a:pt x="35497" y="11031"/>
                  </a:cubicBezTo>
                  <a:cubicBezTo>
                    <a:pt x="35957" y="11537"/>
                    <a:pt x="35789" y="11347"/>
                    <a:pt x="36200" y="11842"/>
                  </a:cubicBezTo>
                  <a:cubicBezTo>
                    <a:pt x="36217" y="11862"/>
                    <a:pt x="36488" y="12219"/>
                    <a:pt x="36505" y="12241"/>
                  </a:cubicBezTo>
                  <a:cubicBezTo>
                    <a:pt x="36599" y="12362"/>
                    <a:pt x="36959" y="12855"/>
                    <a:pt x="37144" y="13138"/>
                  </a:cubicBezTo>
                  <a:cubicBezTo>
                    <a:pt x="37266" y="13326"/>
                    <a:pt x="37520" y="13814"/>
                    <a:pt x="37699" y="14295"/>
                  </a:cubicBezTo>
                  <a:cubicBezTo>
                    <a:pt x="37793" y="14545"/>
                    <a:pt x="37865" y="14713"/>
                    <a:pt x="38055" y="15358"/>
                  </a:cubicBezTo>
                  <a:cubicBezTo>
                    <a:pt x="38235" y="15972"/>
                    <a:pt x="38278" y="16174"/>
                    <a:pt x="38376" y="16575"/>
                  </a:cubicBezTo>
                  <a:cubicBezTo>
                    <a:pt x="38507" y="17245"/>
                    <a:pt x="38474" y="17081"/>
                    <a:pt x="38515" y="17391"/>
                  </a:cubicBezTo>
                  <a:cubicBezTo>
                    <a:pt x="38594" y="17974"/>
                    <a:pt x="38587" y="18329"/>
                    <a:pt x="38590" y="18591"/>
                  </a:cubicBezTo>
                  <a:cubicBezTo>
                    <a:pt x="38594" y="18998"/>
                    <a:pt x="38550" y="19606"/>
                    <a:pt x="38543" y="19700"/>
                  </a:cubicBezTo>
                  <a:cubicBezTo>
                    <a:pt x="38543" y="19700"/>
                    <a:pt x="38512" y="20042"/>
                    <a:pt x="38456" y="20449"/>
                  </a:cubicBezTo>
                  <a:cubicBezTo>
                    <a:pt x="38273" y="21743"/>
                    <a:pt x="37834" y="23341"/>
                    <a:pt x="37931" y="23466"/>
                  </a:cubicBezTo>
                  <a:cubicBezTo>
                    <a:pt x="37961" y="23505"/>
                    <a:pt x="38007" y="23526"/>
                    <a:pt x="38053" y="23526"/>
                  </a:cubicBezTo>
                  <a:cubicBezTo>
                    <a:pt x="38086" y="23526"/>
                    <a:pt x="38120" y="23515"/>
                    <a:pt x="38148" y="23493"/>
                  </a:cubicBezTo>
                  <a:cubicBezTo>
                    <a:pt x="38207" y="23448"/>
                    <a:pt x="38922" y="20412"/>
                    <a:pt x="38900" y="18619"/>
                  </a:cubicBezTo>
                  <a:cubicBezTo>
                    <a:pt x="38888" y="17701"/>
                    <a:pt x="38795" y="17104"/>
                    <a:pt x="38783" y="17045"/>
                  </a:cubicBezTo>
                  <a:cubicBezTo>
                    <a:pt x="38701" y="16629"/>
                    <a:pt x="38656" y="16310"/>
                    <a:pt x="38333" y="15200"/>
                  </a:cubicBezTo>
                  <a:cubicBezTo>
                    <a:pt x="38166" y="14629"/>
                    <a:pt x="38065" y="14385"/>
                    <a:pt x="37975" y="14144"/>
                  </a:cubicBezTo>
                  <a:cubicBezTo>
                    <a:pt x="37823" y="13750"/>
                    <a:pt x="37649" y="13393"/>
                    <a:pt x="37452" y="13046"/>
                  </a:cubicBezTo>
                  <a:cubicBezTo>
                    <a:pt x="37434" y="13012"/>
                    <a:pt x="37415" y="12983"/>
                    <a:pt x="37394" y="12952"/>
                  </a:cubicBezTo>
                  <a:cubicBezTo>
                    <a:pt x="33732" y="7323"/>
                    <a:pt x="29579" y="8378"/>
                    <a:pt x="26316" y="7388"/>
                  </a:cubicBezTo>
                  <a:cubicBezTo>
                    <a:pt x="24144" y="6626"/>
                    <a:pt x="24085" y="4600"/>
                    <a:pt x="23499" y="2940"/>
                  </a:cubicBezTo>
                  <a:cubicBezTo>
                    <a:pt x="23288" y="2355"/>
                    <a:pt x="23018" y="1702"/>
                    <a:pt x="22519" y="1249"/>
                  </a:cubicBezTo>
                  <a:cubicBezTo>
                    <a:pt x="22279" y="1031"/>
                    <a:pt x="21973" y="810"/>
                    <a:pt x="21525" y="600"/>
                  </a:cubicBezTo>
                  <a:cubicBezTo>
                    <a:pt x="20713" y="223"/>
                    <a:pt x="19926" y="1"/>
                    <a:pt x="189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5238185" y="3434254"/>
              <a:ext cx="1035417" cy="592740"/>
            </a:xfrm>
            <a:custGeom>
              <a:rect b="b" l="l" r="r" t="t"/>
              <a:pathLst>
                <a:path extrusionOk="0" h="16973" w="29649">
                  <a:moveTo>
                    <a:pt x="14920" y="1"/>
                  </a:moveTo>
                  <a:cubicBezTo>
                    <a:pt x="14807" y="1"/>
                    <a:pt x="14695" y="6"/>
                    <a:pt x="14586" y="17"/>
                  </a:cubicBezTo>
                  <a:cubicBezTo>
                    <a:pt x="13524" y="121"/>
                    <a:pt x="12104" y="771"/>
                    <a:pt x="11176" y="1670"/>
                  </a:cubicBezTo>
                  <a:cubicBezTo>
                    <a:pt x="9649" y="3151"/>
                    <a:pt x="8883" y="5586"/>
                    <a:pt x="7035" y="6877"/>
                  </a:cubicBezTo>
                  <a:cubicBezTo>
                    <a:pt x="4467" y="8692"/>
                    <a:pt x="1" y="10811"/>
                    <a:pt x="327" y="16085"/>
                  </a:cubicBezTo>
                  <a:cubicBezTo>
                    <a:pt x="374" y="16813"/>
                    <a:pt x="483" y="16972"/>
                    <a:pt x="532" y="16972"/>
                  </a:cubicBezTo>
                  <a:cubicBezTo>
                    <a:pt x="545" y="16972"/>
                    <a:pt x="554" y="16961"/>
                    <a:pt x="556" y="16946"/>
                  </a:cubicBezTo>
                  <a:cubicBezTo>
                    <a:pt x="566" y="16882"/>
                    <a:pt x="548" y="16674"/>
                    <a:pt x="547" y="16674"/>
                  </a:cubicBezTo>
                  <a:lnTo>
                    <a:pt x="547" y="16674"/>
                  </a:lnTo>
                  <a:cubicBezTo>
                    <a:pt x="547" y="16674"/>
                    <a:pt x="547" y="16676"/>
                    <a:pt x="547" y="16680"/>
                  </a:cubicBezTo>
                  <a:lnTo>
                    <a:pt x="547" y="16680"/>
                  </a:lnTo>
                  <a:cubicBezTo>
                    <a:pt x="252" y="12057"/>
                    <a:pt x="2786" y="10053"/>
                    <a:pt x="6003" y="7931"/>
                  </a:cubicBezTo>
                  <a:cubicBezTo>
                    <a:pt x="6727" y="7455"/>
                    <a:pt x="6935" y="7341"/>
                    <a:pt x="7457" y="6931"/>
                  </a:cubicBezTo>
                  <a:cubicBezTo>
                    <a:pt x="9814" y="5083"/>
                    <a:pt x="9981" y="2351"/>
                    <a:pt x="12793" y="907"/>
                  </a:cubicBezTo>
                  <a:cubicBezTo>
                    <a:pt x="13535" y="536"/>
                    <a:pt x="14196" y="311"/>
                    <a:pt x="14895" y="311"/>
                  </a:cubicBezTo>
                  <a:cubicBezTo>
                    <a:pt x="15268" y="311"/>
                    <a:pt x="15652" y="376"/>
                    <a:pt x="16066" y="515"/>
                  </a:cubicBezTo>
                  <a:cubicBezTo>
                    <a:pt x="17435" y="1011"/>
                    <a:pt x="17847" y="1957"/>
                    <a:pt x="18520" y="3247"/>
                  </a:cubicBezTo>
                  <a:cubicBezTo>
                    <a:pt x="20612" y="7258"/>
                    <a:pt x="24884" y="3863"/>
                    <a:pt x="27800" y="8110"/>
                  </a:cubicBezTo>
                  <a:cubicBezTo>
                    <a:pt x="28000" y="8408"/>
                    <a:pt x="28035" y="8480"/>
                    <a:pt x="28283" y="8935"/>
                  </a:cubicBezTo>
                  <a:cubicBezTo>
                    <a:pt x="29031" y="10454"/>
                    <a:pt x="29069" y="10999"/>
                    <a:pt x="29069" y="10999"/>
                  </a:cubicBezTo>
                  <a:cubicBezTo>
                    <a:pt x="29160" y="11456"/>
                    <a:pt x="29312" y="12454"/>
                    <a:pt x="29335" y="13358"/>
                  </a:cubicBezTo>
                  <a:cubicBezTo>
                    <a:pt x="29338" y="13538"/>
                    <a:pt x="29346" y="14315"/>
                    <a:pt x="29296" y="15071"/>
                  </a:cubicBezTo>
                  <a:cubicBezTo>
                    <a:pt x="29297" y="15066"/>
                    <a:pt x="29297" y="15064"/>
                    <a:pt x="29297" y="15064"/>
                  </a:cubicBezTo>
                  <a:lnTo>
                    <a:pt x="29297" y="15064"/>
                  </a:lnTo>
                  <a:cubicBezTo>
                    <a:pt x="29297" y="15064"/>
                    <a:pt x="29289" y="15183"/>
                    <a:pt x="29285" y="15219"/>
                  </a:cubicBezTo>
                  <a:cubicBezTo>
                    <a:pt x="29277" y="15328"/>
                    <a:pt x="29350" y="15385"/>
                    <a:pt x="29417" y="15394"/>
                  </a:cubicBezTo>
                  <a:cubicBezTo>
                    <a:pt x="29424" y="15396"/>
                    <a:pt x="29432" y="15396"/>
                    <a:pt x="29439" y="15396"/>
                  </a:cubicBezTo>
                  <a:cubicBezTo>
                    <a:pt x="29524" y="15396"/>
                    <a:pt x="29587" y="15328"/>
                    <a:pt x="29592" y="15263"/>
                  </a:cubicBezTo>
                  <a:cubicBezTo>
                    <a:pt x="29629" y="14805"/>
                    <a:pt x="29648" y="14400"/>
                    <a:pt x="29647" y="13732"/>
                  </a:cubicBezTo>
                  <a:cubicBezTo>
                    <a:pt x="29643" y="13135"/>
                    <a:pt x="29640" y="12980"/>
                    <a:pt x="29581" y="12359"/>
                  </a:cubicBezTo>
                  <a:cubicBezTo>
                    <a:pt x="29284" y="9257"/>
                    <a:pt x="27638" y="6155"/>
                    <a:pt x="24496" y="5514"/>
                  </a:cubicBezTo>
                  <a:cubicBezTo>
                    <a:pt x="23959" y="5404"/>
                    <a:pt x="23254" y="5335"/>
                    <a:pt x="23091" y="5318"/>
                  </a:cubicBezTo>
                  <a:cubicBezTo>
                    <a:pt x="21052" y="5099"/>
                    <a:pt x="19754" y="4937"/>
                    <a:pt x="18839" y="3188"/>
                  </a:cubicBezTo>
                  <a:cubicBezTo>
                    <a:pt x="18447" y="2448"/>
                    <a:pt x="18212" y="1944"/>
                    <a:pt x="17873" y="1489"/>
                  </a:cubicBezTo>
                  <a:cubicBezTo>
                    <a:pt x="17096" y="451"/>
                    <a:pt x="15940" y="1"/>
                    <a:pt x="14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5449355" y="3674165"/>
              <a:ext cx="581774" cy="353451"/>
            </a:xfrm>
            <a:custGeom>
              <a:rect b="b" l="l" r="r" t="t"/>
              <a:pathLst>
                <a:path extrusionOk="0" h="10121" w="16659">
                  <a:moveTo>
                    <a:pt x="10794" y="0"/>
                  </a:moveTo>
                  <a:cubicBezTo>
                    <a:pt x="9867" y="0"/>
                    <a:pt x="8852" y="248"/>
                    <a:pt x="8063" y="825"/>
                  </a:cubicBezTo>
                  <a:cubicBezTo>
                    <a:pt x="6635" y="1868"/>
                    <a:pt x="6494" y="3071"/>
                    <a:pt x="5118" y="4082"/>
                  </a:cubicBezTo>
                  <a:cubicBezTo>
                    <a:pt x="3252" y="5460"/>
                    <a:pt x="2098" y="5710"/>
                    <a:pt x="939" y="7452"/>
                  </a:cubicBezTo>
                  <a:cubicBezTo>
                    <a:pt x="188" y="8577"/>
                    <a:pt x="1" y="10119"/>
                    <a:pt x="230" y="10120"/>
                  </a:cubicBezTo>
                  <a:cubicBezTo>
                    <a:pt x="311" y="10120"/>
                    <a:pt x="310" y="10043"/>
                    <a:pt x="313" y="9984"/>
                  </a:cubicBezTo>
                  <a:cubicBezTo>
                    <a:pt x="510" y="6730"/>
                    <a:pt x="3576" y="5591"/>
                    <a:pt x="5376" y="4267"/>
                  </a:cubicBezTo>
                  <a:cubicBezTo>
                    <a:pt x="5944" y="3853"/>
                    <a:pt x="6304" y="3370"/>
                    <a:pt x="6620" y="2928"/>
                  </a:cubicBezTo>
                  <a:lnTo>
                    <a:pt x="6620" y="2928"/>
                  </a:lnTo>
                  <a:cubicBezTo>
                    <a:pt x="6619" y="2930"/>
                    <a:pt x="6618" y="2931"/>
                    <a:pt x="6618" y="2931"/>
                  </a:cubicBezTo>
                  <a:cubicBezTo>
                    <a:pt x="6615" y="2931"/>
                    <a:pt x="7159" y="2145"/>
                    <a:pt x="7364" y="1908"/>
                  </a:cubicBezTo>
                  <a:cubicBezTo>
                    <a:pt x="7769" y="1445"/>
                    <a:pt x="8159" y="1064"/>
                    <a:pt x="8774" y="752"/>
                  </a:cubicBezTo>
                  <a:cubicBezTo>
                    <a:pt x="9477" y="405"/>
                    <a:pt x="10215" y="316"/>
                    <a:pt x="10780" y="316"/>
                  </a:cubicBezTo>
                  <a:cubicBezTo>
                    <a:pt x="11363" y="316"/>
                    <a:pt x="11761" y="410"/>
                    <a:pt x="11747" y="410"/>
                  </a:cubicBezTo>
                  <a:cubicBezTo>
                    <a:pt x="11745" y="410"/>
                    <a:pt x="11739" y="409"/>
                    <a:pt x="11728" y="407"/>
                  </a:cubicBezTo>
                  <a:lnTo>
                    <a:pt x="11728" y="407"/>
                  </a:lnTo>
                  <a:cubicBezTo>
                    <a:pt x="12348" y="538"/>
                    <a:pt x="13013" y="852"/>
                    <a:pt x="13942" y="1898"/>
                  </a:cubicBezTo>
                  <a:cubicBezTo>
                    <a:pt x="16194" y="4760"/>
                    <a:pt x="16056" y="6396"/>
                    <a:pt x="16210" y="7597"/>
                  </a:cubicBezTo>
                  <a:cubicBezTo>
                    <a:pt x="16258" y="7963"/>
                    <a:pt x="16276" y="8249"/>
                    <a:pt x="16444" y="8249"/>
                  </a:cubicBezTo>
                  <a:cubicBezTo>
                    <a:pt x="16459" y="8249"/>
                    <a:pt x="16476" y="8246"/>
                    <a:pt x="16493" y="8241"/>
                  </a:cubicBezTo>
                  <a:cubicBezTo>
                    <a:pt x="16659" y="8196"/>
                    <a:pt x="16593" y="8014"/>
                    <a:pt x="16579" y="7954"/>
                  </a:cubicBezTo>
                  <a:cubicBezTo>
                    <a:pt x="16351" y="6713"/>
                    <a:pt x="16562" y="5657"/>
                    <a:pt x="15429" y="3549"/>
                  </a:cubicBezTo>
                  <a:cubicBezTo>
                    <a:pt x="14965" y="2681"/>
                    <a:pt x="14098" y="1440"/>
                    <a:pt x="13304" y="846"/>
                  </a:cubicBezTo>
                  <a:cubicBezTo>
                    <a:pt x="13066" y="665"/>
                    <a:pt x="12773" y="446"/>
                    <a:pt x="12392" y="287"/>
                  </a:cubicBezTo>
                  <a:cubicBezTo>
                    <a:pt x="11951" y="103"/>
                    <a:pt x="11391" y="0"/>
                    <a:pt x="10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5" name="Shape 3565"/>
        <p:cNvGrpSpPr/>
        <p:nvPr/>
      </p:nvGrpSpPr>
      <p:grpSpPr>
        <a:xfrm>
          <a:off x="0" y="0"/>
          <a:ext cx="0" cy="0"/>
          <a:chOff x="0" y="0"/>
          <a:chExt cx="0" cy="0"/>
        </a:xfrm>
      </p:grpSpPr>
      <p:sp>
        <p:nvSpPr>
          <p:cNvPr id="3566" name="Google Shape;3566;p56"/>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Children</a:t>
            </a:r>
            <a:r>
              <a:rPr lang="en"/>
              <a:t> icon pack</a:t>
            </a:r>
            <a:endParaRPr/>
          </a:p>
        </p:txBody>
      </p:sp>
      <p:grpSp>
        <p:nvGrpSpPr>
          <p:cNvPr id="3567" name="Google Shape;3567;p56"/>
          <p:cNvGrpSpPr/>
          <p:nvPr/>
        </p:nvGrpSpPr>
        <p:grpSpPr>
          <a:xfrm>
            <a:off x="9435328" y="5527455"/>
            <a:ext cx="395481" cy="490550"/>
            <a:chOff x="9435328" y="5527455"/>
            <a:chExt cx="395481" cy="490550"/>
          </a:xfrm>
        </p:grpSpPr>
        <p:sp>
          <p:nvSpPr>
            <p:cNvPr id="3568" name="Google Shape;3568;p56"/>
            <p:cNvSpPr/>
            <p:nvPr/>
          </p:nvSpPr>
          <p:spPr>
            <a:xfrm>
              <a:off x="9545461" y="5871585"/>
              <a:ext cx="83787" cy="146420"/>
            </a:xfrm>
            <a:custGeom>
              <a:rect b="b" l="l" r="r" t="t"/>
              <a:pathLst>
                <a:path extrusionOk="0" h="4063" w="2325">
                  <a:moveTo>
                    <a:pt x="1345" y="1"/>
                  </a:moveTo>
                  <a:cubicBezTo>
                    <a:pt x="1011" y="1"/>
                    <a:pt x="692" y="197"/>
                    <a:pt x="551" y="525"/>
                  </a:cubicBezTo>
                  <a:cubicBezTo>
                    <a:pt x="336" y="1029"/>
                    <a:pt x="0" y="2410"/>
                    <a:pt x="4" y="3201"/>
                  </a:cubicBezTo>
                  <a:cubicBezTo>
                    <a:pt x="7" y="3677"/>
                    <a:pt x="391" y="4062"/>
                    <a:pt x="868" y="4062"/>
                  </a:cubicBezTo>
                  <a:cubicBezTo>
                    <a:pt x="1346" y="4062"/>
                    <a:pt x="1731" y="3675"/>
                    <a:pt x="1729" y="3197"/>
                  </a:cubicBezTo>
                  <a:cubicBezTo>
                    <a:pt x="1729" y="2652"/>
                    <a:pt x="2006" y="1510"/>
                    <a:pt x="2140" y="1202"/>
                  </a:cubicBezTo>
                  <a:cubicBezTo>
                    <a:pt x="2325" y="764"/>
                    <a:pt x="2123" y="260"/>
                    <a:pt x="1684" y="70"/>
                  </a:cubicBezTo>
                  <a:cubicBezTo>
                    <a:pt x="1574" y="23"/>
                    <a:pt x="1459" y="1"/>
                    <a:pt x="13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9636746" y="5871657"/>
              <a:ext cx="83787" cy="146348"/>
            </a:xfrm>
            <a:custGeom>
              <a:rect b="b" l="l" r="r" t="t"/>
              <a:pathLst>
                <a:path extrusionOk="0" h="4061" w="2325">
                  <a:moveTo>
                    <a:pt x="981" y="0"/>
                  </a:moveTo>
                  <a:cubicBezTo>
                    <a:pt x="868" y="0"/>
                    <a:pt x="753" y="23"/>
                    <a:pt x="642" y="70"/>
                  </a:cubicBezTo>
                  <a:cubicBezTo>
                    <a:pt x="204" y="258"/>
                    <a:pt x="0" y="764"/>
                    <a:pt x="187" y="1204"/>
                  </a:cubicBezTo>
                  <a:cubicBezTo>
                    <a:pt x="321" y="1512"/>
                    <a:pt x="598" y="2652"/>
                    <a:pt x="598" y="3197"/>
                  </a:cubicBezTo>
                  <a:cubicBezTo>
                    <a:pt x="598" y="3673"/>
                    <a:pt x="983" y="4060"/>
                    <a:pt x="1461" y="4060"/>
                  </a:cubicBezTo>
                  <a:cubicBezTo>
                    <a:pt x="1937" y="4060"/>
                    <a:pt x="2324" y="3675"/>
                    <a:pt x="2322" y="3203"/>
                  </a:cubicBezTo>
                  <a:cubicBezTo>
                    <a:pt x="2324" y="2410"/>
                    <a:pt x="1993" y="1030"/>
                    <a:pt x="1776" y="526"/>
                  </a:cubicBezTo>
                  <a:cubicBezTo>
                    <a:pt x="1636" y="198"/>
                    <a:pt x="1317" y="0"/>
                    <a:pt x="9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9435328" y="5818248"/>
              <a:ext cx="161664" cy="93589"/>
            </a:xfrm>
            <a:custGeom>
              <a:rect b="b" l="l" r="r" t="t"/>
              <a:pathLst>
                <a:path extrusionOk="0" h="2597" w="4486">
                  <a:moveTo>
                    <a:pt x="3599" y="1"/>
                  </a:moveTo>
                  <a:cubicBezTo>
                    <a:pt x="3583" y="1"/>
                    <a:pt x="3567" y="1"/>
                    <a:pt x="3552" y="2"/>
                  </a:cubicBezTo>
                  <a:cubicBezTo>
                    <a:pt x="2658" y="51"/>
                    <a:pt x="1344" y="540"/>
                    <a:pt x="564" y="978"/>
                  </a:cubicBezTo>
                  <a:cubicBezTo>
                    <a:pt x="149" y="1212"/>
                    <a:pt x="0" y="1735"/>
                    <a:pt x="232" y="2154"/>
                  </a:cubicBezTo>
                  <a:cubicBezTo>
                    <a:pt x="390" y="2437"/>
                    <a:pt x="682" y="2596"/>
                    <a:pt x="983" y="2596"/>
                  </a:cubicBezTo>
                  <a:cubicBezTo>
                    <a:pt x="1126" y="2596"/>
                    <a:pt x="1271" y="2560"/>
                    <a:pt x="1406" y="2484"/>
                  </a:cubicBezTo>
                  <a:cubicBezTo>
                    <a:pt x="2080" y="2108"/>
                    <a:pt x="3124" y="1752"/>
                    <a:pt x="3641" y="1725"/>
                  </a:cubicBezTo>
                  <a:cubicBezTo>
                    <a:pt x="4117" y="1701"/>
                    <a:pt x="4485" y="1295"/>
                    <a:pt x="4458" y="819"/>
                  </a:cubicBezTo>
                  <a:cubicBezTo>
                    <a:pt x="4435" y="358"/>
                    <a:pt x="4054" y="1"/>
                    <a:pt x="35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9669289" y="5818428"/>
              <a:ext cx="161520" cy="93409"/>
            </a:xfrm>
            <a:custGeom>
              <a:rect b="b" l="l" r="r" t="t"/>
              <a:pathLst>
                <a:path extrusionOk="0" h="2592" w="4482">
                  <a:moveTo>
                    <a:pt x="883" y="0"/>
                  </a:moveTo>
                  <a:cubicBezTo>
                    <a:pt x="428" y="0"/>
                    <a:pt x="49" y="357"/>
                    <a:pt x="24" y="816"/>
                  </a:cubicBezTo>
                  <a:cubicBezTo>
                    <a:pt x="1" y="1292"/>
                    <a:pt x="365" y="1696"/>
                    <a:pt x="841" y="1724"/>
                  </a:cubicBezTo>
                  <a:cubicBezTo>
                    <a:pt x="1356" y="1749"/>
                    <a:pt x="2404" y="2103"/>
                    <a:pt x="3076" y="2481"/>
                  </a:cubicBezTo>
                  <a:cubicBezTo>
                    <a:pt x="3210" y="2556"/>
                    <a:pt x="3355" y="2592"/>
                    <a:pt x="3499" y="2592"/>
                  </a:cubicBezTo>
                  <a:cubicBezTo>
                    <a:pt x="3801" y="2592"/>
                    <a:pt x="4094" y="2433"/>
                    <a:pt x="4250" y="2151"/>
                  </a:cubicBezTo>
                  <a:cubicBezTo>
                    <a:pt x="4482" y="1735"/>
                    <a:pt x="4335" y="1207"/>
                    <a:pt x="3918" y="975"/>
                  </a:cubicBezTo>
                  <a:cubicBezTo>
                    <a:pt x="3133" y="537"/>
                    <a:pt x="1821" y="48"/>
                    <a:pt x="930" y="1"/>
                  </a:cubicBezTo>
                  <a:cubicBezTo>
                    <a:pt x="914" y="1"/>
                    <a:pt x="899" y="0"/>
                    <a:pt x="883" y="0"/>
                  </a:cubicBezTo>
                  <a:close/>
                </a:path>
              </a:pathLst>
            </a:custGeom>
            <a:solidFill>
              <a:srgbClr val="59D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9669289" y="5818428"/>
              <a:ext cx="161520" cy="93409"/>
            </a:xfrm>
            <a:custGeom>
              <a:rect b="b" l="l" r="r" t="t"/>
              <a:pathLst>
                <a:path extrusionOk="0" h="2592" w="4482">
                  <a:moveTo>
                    <a:pt x="883" y="0"/>
                  </a:moveTo>
                  <a:cubicBezTo>
                    <a:pt x="428" y="0"/>
                    <a:pt x="49" y="357"/>
                    <a:pt x="24" y="816"/>
                  </a:cubicBezTo>
                  <a:cubicBezTo>
                    <a:pt x="1" y="1292"/>
                    <a:pt x="365" y="1696"/>
                    <a:pt x="841" y="1724"/>
                  </a:cubicBezTo>
                  <a:cubicBezTo>
                    <a:pt x="1356" y="1749"/>
                    <a:pt x="2404" y="2103"/>
                    <a:pt x="3076" y="2481"/>
                  </a:cubicBezTo>
                  <a:cubicBezTo>
                    <a:pt x="3210" y="2556"/>
                    <a:pt x="3355" y="2592"/>
                    <a:pt x="3499" y="2592"/>
                  </a:cubicBezTo>
                  <a:cubicBezTo>
                    <a:pt x="3801" y="2592"/>
                    <a:pt x="4094" y="2433"/>
                    <a:pt x="4250" y="2151"/>
                  </a:cubicBezTo>
                  <a:cubicBezTo>
                    <a:pt x="4482" y="1735"/>
                    <a:pt x="4335" y="1207"/>
                    <a:pt x="3918" y="975"/>
                  </a:cubicBezTo>
                  <a:cubicBezTo>
                    <a:pt x="3133" y="537"/>
                    <a:pt x="1821" y="48"/>
                    <a:pt x="930" y="1"/>
                  </a:cubicBezTo>
                  <a:cubicBezTo>
                    <a:pt x="914" y="1"/>
                    <a:pt x="899" y="0"/>
                    <a:pt x="8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9669145" y="5818392"/>
              <a:ext cx="101806" cy="82886"/>
            </a:xfrm>
            <a:custGeom>
              <a:rect b="b" l="l" r="r" t="t"/>
              <a:pathLst>
                <a:path extrusionOk="0" h="2300" w="2825">
                  <a:moveTo>
                    <a:pt x="883" y="1"/>
                  </a:moveTo>
                  <a:cubicBezTo>
                    <a:pt x="429" y="1"/>
                    <a:pt x="51" y="356"/>
                    <a:pt x="28" y="817"/>
                  </a:cubicBezTo>
                  <a:cubicBezTo>
                    <a:pt x="1" y="1293"/>
                    <a:pt x="369" y="1699"/>
                    <a:pt x="845" y="1725"/>
                  </a:cubicBezTo>
                  <a:cubicBezTo>
                    <a:pt x="1274" y="1748"/>
                    <a:pt x="2072" y="1997"/>
                    <a:pt x="2718" y="2299"/>
                  </a:cubicBezTo>
                  <a:cubicBezTo>
                    <a:pt x="2791" y="2055"/>
                    <a:pt x="2825" y="1795"/>
                    <a:pt x="2825" y="1523"/>
                  </a:cubicBezTo>
                  <a:cubicBezTo>
                    <a:pt x="2825" y="1136"/>
                    <a:pt x="2782" y="770"/>
                    <a:pt x="2699" y="423"/>
                  </a:cubicBezTo>
                  <a:cubicBezTo>
                    <a:pt x="2093" y="200"/>
                    <a:pt x="1445" y="28"/>
                    <a:pt x="934" y="2"/>
                  </a:cubicBezTo>
                  <a:cubicBezTo>
                    <a:pt x="917" y="1"/>
                    <a:pt x="900" y="1"/>
                    <a:pt x="8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9495187" y="5818392"/>
              <a:ext cx="101626" cy="82886"/>
            </a:xfrm>
            <a:custGeom>
              <a:rect b="b" l="l" r="r" t="t"/>
              <a:pathLst>
                <a:path extrusionOk="0" h="2300" w="2820">
                  <a:moveTo>
                    <a:pt x="1942" y="1"/>
                  </a:moveTo>
                  <a:cubicBezTo>
                    <a:pt x="1925" y="1"/>
                    <a:pt x="1908" y="1"/>
                    <a:pt x="1891" y="2"/>
                  </a:cubicBezTo>
                  <a:cubicBezTo>
                    <a:pt x="1380" y="28"/>
                    <a:pt x="734" y="200"/>
                    <a:pt x="126" y="423"/>
                  </a:cubicBezTo>
                  <a:cubicBezTo>
                    <a:pt x="43" y="770"/>
                    <a:pt x="0" y="1136"/>
                    <a:pt x="0" y="1523"/>
                  </a:cubicBezTo>
                  <a:cubicBezTo>
                    <a:pt x="0" y="1795"/>
                    <a:pt x="38" y="2057"/>
                    <a:pt x="106" y="2299"/>
                  </a:cubicBezTo>
                  <a:cubicBezTo>
                    <a:pt x="751" y="1997"/>
                    <a:pt x="1548" y="1748"/>
                    <a:pt x="1980" y="1723"/>
                  </a:cubicBezTo>
                  <a:cubicBezTo>
                    <a:pt x="2456" y="1697"/>
                    <a:pt x="2820" y="1293"/>
                    <a:pt x="2797" y="817"/>
                  </a:cubicBezTo>
                  <a:cubicBezTo>
                    <a:pt x="2774" y="356"/>
                    <a:pt x="2396" y="1"/>
                    <a:pt x="19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9524847" y="5759830"/>
              <a:ext cx="216513" cy="183287"/>
            </a:xfrm>
            <a:custGeom>
              <a:rect b="b" l="l" r="r" t="t"/>
              <a:pathLst>
                <a:path extrusionOk="0" h="5086" w="6008">
                  <a:moveTo>
                    <a:pt x="3003" y="0"/>
                  </a:moveTo>
                  <a:cubicBezTo>
                    <a:pt x="1344" y="0"/>
                    <a:pt x="0" y="1160"/>
                    <a:pt x="0" y="3144"/>
                  </a:cubicBezTo>
                  <a:cubicBezTo>
                    <a:pt x="0" y="4318"/>
                    <a:pt x="876" y="4905"/>
                    <a:pt x="2088" y="5085"/>
                  </a:cubicBezTo>
                  <a:cubicBezTo>
                    <a:pt x="2314" y="5011"/>
                    <a:pt x="2684" y="4928"/>
                    <a:pt x="3003" y="4928"/>
                  </a:cubicBezTo>
                  <a:cubicBezTo>
                    <a:pt x="3322" y="4928"/>
                    <a:pt x="3692" y="5009"/>
                    <a:pt x="3917" y="5085"/>
                  </a:cubicBezTo>
                  <a:cubicBezTo>
                    <a:pt x="5130" y="4905"/>
                    <a:pt x="6008" y="4318"/>
                    <a:pt x="6008" y="3144"/>
                  </a:cubicBezTo>
                  <a:cubicBezTo>
                    <a:pt x="6008" y="1160"/>
                    <a:pt x="4662" y="0"/>
                    <a:pt x="30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9452014" y="5527455"/>
              <a:ext cx="124726" cy="121518"/>
            </a:xfrm>
            <a:custGeom>
              <a:rect b="b" l="l" r="r" t="t"/>
              <a:pathLst>
                <a:path extrusionOk="0" h="3372" w="3461">
                  <a:moveTo>
                    <a:pt x="1694" y="0"/>
                  </a:moveTo>
                  <a:cubicBezTo>
                    <a:pt x="894" y="0"/>
                    <a:pt x="218" y="532"/>
                    <a:pt x="1" y="1262"/>
                  </a:cubicBezTo>
                  <a:cubicBezTo>
                    <a:pt x="292" y="2148"/>
                    <a:pt x="1100" y="3046"/>
                    <a:pt x="2440" y="3371"/>
                  </a:cubicBezTo>
                  <a:cubicBezTo>
                    <a:pt x="3044" y="3090"/>
                    <a:pt x="3461" y="2478"/>
                    <a:pt x="3461" y="1768"/>
                  </a:cubicBezTo>
                  <a:cubicBezTo>
                    <a:pt x="3461" y="794"/>
                    <a:pt x="2670" y="0"/>
                    <a:pt x="16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9449347" y="5566917"/>
              <a:ext cx="93301" cy="88040"/>
            </a:xfrm>
            <a:custGeom>
              <a:rect b="b" l="l" r="r" t="t"/>
              <a:pathLst>
                <a:path extrusionOk="0" h="2443" w="2589">
                  <a:moveTo>
                    <a:pt x="821" y="1"/>
                  </a:moveTo>
                  <a:cubicBezTo>
                    <a:pt x="555" y="1"/>
                    <a:pt x="302" y="60"/>
                    <a:pt x="75" y="167"/>
                  </a:cubicBezTo>
                  <a:cubicBezTo>
                    <a:pt x="26" y="328"/>
                    <a:pt x="0" y="498"/>
                    <a:pt x="0" y="675"/>
                  </a:cubicBezTo>
                  <a:cubicBezTo>
                    <a:pt x="0" y="1649"/>
                    <a:pt x="791" y="2442"/>
                    <a:pt x="1768" y="2442"/>
                  </a:cubicBezTo>
                  <a:cubicBezTo>
                    <a:pt x="2033" y="2442"/>
                    <a:pt x="2286" y="2383"/>
                    <a:pt x="2514" y="2276"/>
                  </a:cubicBezTo>
                  <a:cubicBezTo>
                    <a:pt x="2563" y="2115"/>
                    <a:pt x="2588" y="1944"/>
                    <a:pt x="2588" y="1770"/>
                  </a:cubicBezTo>
                  <a:cubicBezTo>
                    <a:pt x="2588" y="794"/>
                    <a:pt x="1797" y="1"/>
                    <a:pt x="8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9689398" y="5527455"/>
              <a:ext cx="124798" cy="121518"/>
            </a:xfrm>
            <a:custGeom>
              <a:rect b="b" l="l" r="r" t="t"/>
              <a:pathLst>
                <a:path extrusionOk="0" h="3372" w="3463">
                  <a:moveTo>
                    <a:pt x="1767" y="0"/>
                  </a:moveTo>
                  <a:cubicBezTo>
                    <a:pt x="793" y="0"/>
                    <a:pt x="0" y="794"/>
                    <a:pt x="0" y="1768"/>
                  </a:cubicBezTo>
                  <a:cubicBezTo>
                    <a:pt x="0" y="2478"/>
                    <a:pt x="417" y="3090"/>
                    <a:pt x="1021" y="3371"/>
                  </a:cubicBezTo>
                  <a:cubicBezTo>
                    <a:pt x="2361" y="3046"/>
                    <a:pt x="3169" y="2148"/>
                    <a:pt x="3462" y="1262"/>
                  </a:cubicBezTo>
                  <a:cubicBezTo>
                    <a:pt x="3243" y="532"/>
                    <a:pt x="2569" y="0"/>
                    <a:pt x="17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9723562" y="5566917"/>
              <a:ext cx="93373" cy="88040"/>
            </a:xfrm>
            <a:custGeom>
              <a:rect b="b" l="l" r="r" t="t"/>
              <a:pathLst>
                <a:path extrusionOk="0" h="2443" w="2591">
                  <a:moveTo>
                    <a:pt x="1770" y="1"/>
                  </a:moveTo>
                  <a:cubicBezTo>
                    <a:pt x="790" y="1"/>
                    <a:pt x="1" y="794"/>
                    <a:pt x="1" y="1770"/>
                  </a:cubicBezTo>
                  <a:cubicBezTo>
                    <a:pt x="1" y="1944"/>
                    <a:pt x="28" y="2115"/>
                    <a:pt x="75" y="2276"/>
                  </a:cubicBezTo>
                  <a:cubicBezTo>
                    <a:pt x="305" y="2383"/>
                    <a:pt x="558" y="2442"/>
                    <a:pt x="824" y="2442"/>
                  </a:cubicBezTo>
                  <a:cubicBezTo>
                    <a:pt x="1798" y="2442"/>
                    <a:pt x="2591" y="1649"/>
                    <a:pt x="2591" y="675"/>
                  </a:cubicBezTo>
                  <a:cubicBezTo>
                    <a:pt x="2591" y="498"/>
                    <a:pt x="2563" y="328"/>
                    <a:pt x="2516" y="167"/>
                  </a:cubicBezTo>
                  <a:cubicBezTo>
                    <a:pt x="2287" y="60"/>
                    <a:pt x="2036" y="1"/>
                    <a:pt x="17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9534794" y="5759758"/>
              <a:ext cx="196621" cy="81733"/>
            </a:xfrm>
            <a:custGeom>
              <a:rect b="b" l="l" r="r" t="t"/>
              <a:pathLst>
                <a:path extrusionOk="0" h="2268" w="5456">
                  <a:moveTo>
                    <a:pt x="2727" y="0"/>
                  </a:moveTo>
                  <a:cubicBezTo>
                    <a:pt x="1517" y="0"/>
                    <a:pt x="479" y="615"/>
                    <a:pt x="1" y="1719"/>
                  </a:cubicBezTo>
                  <a:cubicBezTo>
                    <a:pt x="773" y="2080"/>
                    <a:pt x="1696" y="2267"/>
                    <a:pt x="2727" y="2267"/>
                  </a:cubicBezTo>
                  <a:cubicBezTo>
                    <a:pt x="3758" y="2267"/>
                    <a:pt x="4681" y="2078"/>
                    <a:pt x="5455" y="1719"/>
                  </a:cubicBezTo>
                  <a:cubicBezTo>
                    <a:pt x="4979" y="619"/>
                    <a:pt x="3937" y="0"/>
                    <a:pt x="27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9478934" y="5569079"/>
              <a:ext cx="308265" cy="242749"/>
            </a:xfrm>
            <a:custGeom>
              <a:rect b="b" l="l" r="r" t="t"/>
              <a:pathLst>
                <a:path extrusionOk="0" h="6736" w="8554">
                  <a:moveTo>
                    <a:pt x="4277" y="0"/>
                  </a:moveTo>
                  <a:cubicBezTo>
                    <a:pt x="1914" y="0"/>
                    <a:pt x="0" y="1508"/>
                    <a:pt x="0" y="3369"/>
                  </a:cubicBezTo>
                  <a:cubicBezTo>
                    <a:pt x="0" y="5228"/>
                    <a:pt x="1914" y="6735"/>
                    <a:pt x="4277" y="6735"/>
                  </a:cubicBezTo>
                  <a:cubicBezTo>
                    <a:pt x="6640" y="6735"/>
                    <a:pt x="8554" y="5228"/>
                    <a:pt x="8554" y="3369"/>
                  </a:cubicBezTo>
                  <a:cubicBezTo>
                    <a:pt x="8554" y="1508"/>
                    <a:pt x="6640" y="0"/>
                    <a:pt x="42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9581788" y="5671067"/>
              <a:ext cx="102563" cy="91860"/>
            </a:xfrm>
            <a:custGeom>
              <a:rect b="b" l="l" r="r" t="t"/>
              <a:pathLst>
                <a:path extrusionOk="0" h="2549" w="2846">
                  <a:moveTo>
                    <a:pt x="1423" y="1"/>
                  </a:moveTo>
                  <a:cubicBezTo>
                    <a:pt x="500" y="1"/>
                    <a:pt x="0" y="498"/>
                    <a:pt x="0" y="1045"/>
                  </a:cubicBezTo>
                  <a:cubicBezTo>
                    <a:pt x="0" y="1594"/>
                    <a:pt x="338" y="2549"/>
                    <a:pt x="1423" y="2549"/>
                  </a:cubicBezTo>
                  <a:cubicBezTo>
                    <a:pt x="2508" y="2549"/>
                    <a:pt x="2846" y="1594"/>
                    <a:pt x="2846" y="1045"/>
                  </a:cubicBezTo>
                  <a:cubicBezTo>
                    <a:pt x="2846" y="498"/>
                    <a:pt x="2346" y="1"/>
                    <a:pt x="14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9552128" y="5659896"/>
              <a:ext cx="14343" cy="26235"/>
            </a:xfrm>
            <a:custGeom>
              <a:rect b="b" l="l" r="r" t="t"/>
              <a:pathLst>
                <a:path extrusionOk="0" h="728" w="398">
                  <a:moveTo>
                    <a:pt x="200" y="0"/>
                  </a:moveTo>
                  <a:cubicBezTo>
                    <a:pt x="89" y="0"/>
                    <a:pt x="0" y="90"/>
                    <a:pt x="0" y="200"/>
                  </a:cubicBezTo>
                  <a:lnTo>
                    <a:pt x="0" y="530"/>
                  </a:lnTo>
                  <a:cubicBezTo>
                    <a:pt x="0" y="638"/>
                    <a:pt x="89" y="728"/>
                    <a:pt x="200" y="728"/>
                  </a:cubicBezTo>
                  <a:cubicBezTo>
                    <a:pt x="311" y="728"/>
                    <a:pt x="398" y="640"/>
                    <a:pt x="398" y="530"/>
                  </a:cubicBezTo>
                  <a:lnTo>
                    <a:pt x="398" y="200"/>
                  </a:lnTo>
                  <a:cubicBezTo>
                    <a:pt x="398" y="90"/>
                    <a:pt x="309"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9699669" y="5659896"/>
              <a:ext cx="14343" cy="26235"/>
            </a:xfrm>
            <a:custGeom>
              <a:rect b="b" l="l" r="r" t="t"/>
              <a:pathLst>
                <a:path extrusionOk="0" h="728" w="398">
                  <a:moveTo>
                    <a:pt x="200" y="0"/>
                  </a:moveTo>
                  <a:cubicBezTo>
                    <a:pt x="89" y="0"/>
                    <a:pt x="0" y="90"/>
                    <a:pt x="0" y="200"/>
                  </a:cubicBezTo>
                  <a:lnTo>
                    <a:pt x="0" y="530"/>
                  </a:lnTo>
                  <a:cubicBezTo>
                    <a:pt x="0" y="638"/>
                    <a:pt x="89" y="728"/>
                    <a:pt x="200" y="728"/>
                  </a:cubicBezTo>
                  <a:cubicBezTo>
                    <a:pt x="308" y="728"/>
                    <a:pt x="398" y="640"/>
                    <a:pt x="398" y="530"/>
                  </a:cubicBezTo>
                  <a:lnTo>
                    <a:pt x="398" y="200"/>
                  </a:lnTo>
                  <a:cubicBezTo>
                    <a:pt x="398" y="90"/>
                    <a:pt x="308"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9608816" y="5715863"/>
              <a:ext cx="48470" cy="21839"/>
            </a:xfrm>
            <a:custGeom>
              <a:rect b="b" l="l" r="r" t="t"/>
              <a:pathLst>
                <a:path extrusionOk="0" h="606" w="1345">
                  <a:moveTo>
                    <a:pt x="1123" y="0"/>
                  </a:moveTo>
                  <a:cubicBezTo>
                    <a:pt x="1067" y="0"/>
                    <a:pt x="1012" y="23"/>
                    <a:pt x="973" y="68"/>
                  </a:cubicBezTo>
                  <a:cubicBezTo>
                    <a:pt x="898" y="155"/>
                    <a:pt x="788" y="206"/>
                    <a:pt x="673" y="206"/>
                  </a:cubicBezTo>
                  <a:cubicBezTo>
                    <a:pt x="558" y="206"/>
                    <a:pt x="450" y="155"/>
                    <a:pt x="373" y="68"/>
                  </a:cubicBezTo>
                  <a:cubicBezTo>
                    <a:pt x="334" y="24"/>
                    <a:pt x="278" y="1"/>
                    <a:pt x="222" y="1"/>
                  </a:cubicBezTo>
                  <a:cubicBezTo>
                    <a:pt x="175" y="1"/>
                    <a:pt x="128" y="17"/>
                    <a:pt x="90" y="49"/>
                  </a:cubicBezTo>
                  <a:cubicBezTo>
                    <a:pt x="9" y="121"/>
                    <a:pt x="1" y="249"/>
                    <a:pt x="73" y="332"/>
                  </a:cubicBezTo>
                  <a:cubicBezTo>
                    <a:pt x="224" y="504"/>
                    <a:pt x="441" y="606"/>
                    <a:pt x="673" y="606"/>
                  </a:cubicBezTo>
                  <a:cubicBezTo>
                    <a:pt x="905" y="606"/>
                    <a:pt x="1122" y="508"/>
                    <a:pt x="1275" y="332"/>
                  </a:cubicBezTo>
                  <a:cubicBezTo>
                    <a:pt x="1345" y="249"/>
                    <a:pt x="1339" y="121"/>
                    <a:pt x="1256" y="49"/>
                  </a:cubicBezTo>
                  <a:cubicBezTo>
                    <a:pt x="1218" y="17"/>
                    <a:pt x="1170" y="0"/>
                    <a:pt x="1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9626007" y="5693952"/>
              <a:ext cx="14199" cy="14271"/>
            </a:xfrm>
            <a:custGeom>
              <a:rect b="b" l="l" r="r" t="t"/>
              <a:pathLst>
                <a:path extrusionOk="0" h="396" w="394">
                  <a:moveTo>
                    <a:pt x="196" y="1"/>
                  </a:moveTo>
                  <a:cubicBezTo>
                    <a:pt x="183" y="1"/>
                    <a:pt x="169" y="2"/>
                    <a:pt x="156" y="4"/>
                  </a:cubicBezTo>
                  <a:cubicBezTo>
                    <a:pt x="143" y="6"/>
                    <a:pt x="132" y="10"/>
                    <a:pt x="119" y="14"/>
                  </a:cubicBezTo>
                  <a:cubicBezTo>
                    <a:pt x="107" y="21"/>
                    <a:pt x="96" y="25"/>
                    <a:pt x="85" y="34"/>
                  </a:cubicBezTo>
                  <a:cubicBezTo>
                    <a:pt x="75" y="38"/>
                    <a:pt x="64" y="48"/>
                    <a:pt x="56" y="57"/>
                  </a:cubicBezTo>
                  <a:cubicBezTo>
                    <a:pt x="47" y="65"/>
                    <a:pt x="39" y="76"/>
                    <a:pt x="32" y="87"/>
                  </a:cubicBezTo>
                  <a:cubicBezTo>
                    <a:pt x="24" y="97"/>
                    <a:pt x="17" y="108"/>
                    <a:pt x="13" y="121"/>
                  </a:cubicBezTo>
                  <a:cubicBezTo>
                    <a:pt x="7" y="131"/>
                    <a:pt x="5" y="144"/>
                    <a:pt x="2" y="159"/>
                  </a:cubicBezTo>
                  <a:cubicBezTo>
                    <a:pt x="0" y="172"/>
                    <a:pt x="0" y="185"/>
                    <a:pt x="0" y="197"/>
                  </a:cubicBezTo>
                  <a:cubicBezTo>
                    <a:pt x="0" y="212"/>
                    <a:pt x="0" y="225"/>
                    <a:pt x="2" y="238"/>
                  </a:cubicBezTo>
                  <a:cubicBezTo>
                    <a:pt x="5" y="251"/>
                    <a:pt x="7" y="261"/>
                    <a:pt x="13" y="276"/>
                  </a:cubicBezTo>
                  <a:cubicBezTo>
                    <a:pt x="17" y="289"/>
                    <a:pt x="24" y="299"/>
                    <a:pt x="32" y="310"/>
                  </a:cubicBezTo>
                  <a:cubicBezTo>
                    <a:pt x="36" y="321"/>
                    <a:pt x="45" y="331"/>
                    <a:pt x="56" y="340"/>
                  </a:cubicBezTo>
                  <a:cubicBezTo>
                    <a:pt x="64" y="346"/>
                    <a:pt x="75" y="355"/>
                    <a:pt x="85" y="363"/>
                  </a:cubicBezTo>
                  <a:cubicBezTo>
                    <a:pt x="96" y="372"/>
                    <a:pt x="107" y="376"/>
                    <a:pt x="119" y="382"/>
                  </a:cubicBezTo>
                  <a:cubicBezTo>
                    <a:pt x="130" y="387"/>
                    <a:pt x="143" y="389"/>
                    <a:pt x="156" y="391"/>
                  </a:cubicBezTo>
                  <a:cubicBezTo>
                    <a:pt x="170" y="395"/>
                    <a:pt x="183" y="395"/>
                    <a:pt x="196" y="395"/>
                  </a:cubicBezTo>
                  <a:cubicBezTo>
                    <a:pt x="209" y="395"/>
                    <a:pt x="224" y="395"/>
                    <a:pt x="234" y="391"/>
                  </a:cubicBezTo>
                  <a:cubicBezTo>
                    <a:pt x="247" y="389"/>
                    <a:pt x="258" y="387"/>
                    <a:pt x="270" y="382"/>
                  </a:cubicBezTo>
                  <a:cubicBezTo>
                    <a:pt x="283" y="376"/>
                    <a:pt x="294" y="372"/>
                    <a:pt x="304" y="363"/>
                  </a:cubicBezTo>
                  <a:cubicBezTo>
                    <a:pt x="315" y="357"/>
                    <a:pt x="326" y="350"/>
                    <a:pt x="334" y="340"/>
                  </a:cubicBezTo>
                  <a:cubicBezTo>
                    <a:pt x="343" y="331"/>
                    <a:pt x="351" y="321"/>
                    <a:pt x="358" y="310"/>
                  </a:cubicBezTo>
                  <a:cubicBezTo>
                    <a:pt x="366" y="299"/>
                    <a:pt x="370" y="289"/>
                    <a:pt x="377" y="276"/>
                  </a:cubicBezTo>
                  <a:cubicBezTo>
                    <a:pt x="381" y="261"/>
                    <a:pt x="385" y="251"/>
                    <a:pt x="387" y="238"/>
                  </a:cubicBezTo>
                  <a:cubicBezTo>
                    <a:pt x="394" y="225"/>
                    <a:pt x="394" y="212"/>
                    <a:pt x="394" y="197"/>
                  </a:cubicBezTo>
                  <a:cubicBezTo>
                    <a:pt x="394" y="185"/>
                    <a:pt x="389" y="172"/>
                    <a:pt x="387" y="159"/>
                  </a:cubicBezTo>
                  <a:cubicBezTo>
                    <a:pt x="385" y="144"/>
                    <a:pt x="383" y="131"/>
                    <a:pt x="377" y="121"/>
                  </a:cubicBezTo>
                  <a:cubicBezTo>
                    <a:pt x="370" y="110"/>
                    <a:pt x="366" y="97"/>
                    <a:pt x="358" y="87"/>
                  </a:cubicBezTo>
                  <a:cubicBezTo>
                    <a:pt x="353" y="76"/>
                    <a:pt x="343" y="65"/>
                    <a:pt x="334" y="57"/>
                  </a:cubicBezTo>
                  <a:cubicBezTo>
                    <a:pt x="326" y="48"/>
                    <a:pt x="315" y="42"/>
                    <a:pt x="304" y="34"/>
                  </a:cubicBezTo>
                  <a:cubicBezTo>
                    <a:pt x="294" y="25"/>
                    <a:pt x="281" y="21"/>
                    <a:pt x="270" y="14"/>
                  </a:cubicBezTo>
                  <a:cubicBezTo>
                    <a:pt x="260" y="10"/>
                    <a:pt x="247" y="6"/>
                    <a:pt x="234" y="4"/>
                  </a:cubicBezTo>
                  <a:cubicBezTo>
                    <a:pt x="221" y="2"/>
                    <a:pt x="209" y="1"/>
                    <a:pt x="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9581788" y="5852629"/>
              <a:ext cx="102563" cy="92869"/>
            </a:xfrm>
            <a:custGeom>
              <a:rect b="b" l="l" r="r" t="t"/>
              <a:pathLst>
                <a:path extrusionOk="0" h="2577" w="2846">
                  <a:moveTo>
                    <a:pt x="1423" y="1"/>
                  </a:moveTo>
                  <a:cubicBezTo>
                    <a:pt x="636" y="1"/>
                    <a:pt x="0" y="635"/>
                    <a:pt x="0" y="1424"/>
                  </a:cubicBezTo>
                  <a:cubicBezTo>
                    <a:pt x="0" y="1862"/>
                    <a:pt x="198" y="2253"/>
                    <a:pt x="508" y="2512"/>
                  </a:cubicBezTo>
                  <a:cubicBezTo>
                    <a:pt x="796" y="2555"/>
                    <a:pt x="1104" y="2576"/>
                    <a:pt x="1423" y="2576"/>
                  </a:cubicBezTo>
                  <a:cubicBezTo>
                    <a:pt x="1742" y="2576"/>
                    <a:pt x="2048" y="2555"/>
                    <a:pt x="2337" y="2512"/>
                  </a:cubicBezTo>
                  <a:cubicBezTo>
                    <a:pt x="2648" y="2253"/>
                    <a:pt x="2846" y="1857"/>
                    <a:pt x="2846" y="1424"/>
                  </a:cubicBezTo>
                  <a:cubicBezTo>
                    <a:pt x="2846" y="639"/>
                    <a:pt x="2210" y="1"/>
                    <a:pt x="14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8" name="Google Shape;3588;p56"/>
          <p:cNvGrpSpPr/>
          <p:nvPr/>
        </p:nvGrpSpPr>
        <p:grpSpPr>
          <a:xfrm>
            <a:off x="8448922" y="5527383"/>
            <a:ext cx="466397" cy="490623"/>
            <a:chOff x="8448922" y="5527383"/>
            <a:chExt cx="466397" cy="490623"/>
          </a:xfrm>
        </p:grpSpPr>
        <p:sp>
          <p:nvSpPr>
            <p:cNvPr id="3589" name="Google Shape;3589;p56"/>
            <p:cNvSpPr/>
            <p:nvPr/>
          </p:nvSpPr>
          <p:spPr>
            <a:xfrm>
              <a:off x="8448922" y="5527383"/>
              <a:ext cx="466397" cy="397097"/>
            </a:xfrm>
            <a:custGeom>
              <a:rect b="b" l="l" r="r" t="t"/>
              <a:pathLst>
                <a:path extrusionOk="0" h="11019" w="12942">
                  <a:moveTo>
                    <a:pt x="6470" y="0"/>
                  </a:moveTo>
                  <a:cubicBezTo>
                    <a:pt x="5592" y="0"/>
                    <a:pt x="4797" y="385"/>
                    <a:pt x="4254" y="998"/>
                  </a:cubicBezTo>
                  <a:cubicBezTo>
                    <a:pt x="4130" y="1136"/>
                    <a:pt x="3955" y="1213"/>
                    <a:pt x="3776" y="1213"/>
                  </a:cubicBezTo>
                  <a:cubicBezTo>
                    <a:pt x="3716" y="1213"/>
                    <a:pt x="3656" y="1205"/>
                    <a:pt x="3597" y="1187"/>
                  </a:cubicBezTo>
                  <a:cubicBezTo>
                    <a:pt x="3347" y="1111"/>
                    <a:pt x="3082" y="1071"/>
                    <a:pt x="2810" y="1071"/>
                  </a:cubicBezTo>
                  <a:cubicBezTo>
                    <a:pt x="2784" y="1071"/>
                    <a:pt x="2758" y="1071"/>
                    <a:pt x="2732" y="1072"/>
                  </a:cubicBezTo>
                  <a:cubicBezTo>
                    <a:pt x="1245" y="1106"/>
                    <a:pt x="37" y="2321"/>
                    <a:pt x="14" y="3807"/>
                  </a:cubicBezTo>
                  <a:cubicBezTo>
                    <a:pt x="1" y="4530"/>
                    <a:pt x="265" y="5194"/>
                    <a:pt x="705" y="5698"/>
                  </a:cubicBezTo>
                  <a:cubicBezTo>
                    <a:pt x="907" y="5929"/>
                    <a:pt x="915" y="6270"/>
                    <a:pt x="724" y="6510"/>
                  </a:cubicBezTo>
                  <a:cubicBezTo>
                    <a:pt x="343" y="6995"/>
                    <a:pt x="120" y="7610"/>
                    <a:pt x="131" y="8275"/>
                  </a:cubicBezTo>
                  <a:cubicBezTo>
                    <a:pt x="154" y="9774"/>
                    <a:pt x="1377" y="10997"/>
                    <a:pt x="2876" y="11019"/>
                  </a:cubicBezTo>
                  <a:cubicBezTo>
                    <a:pt x="2889" y="11019"/>
                    <a:pt x="2902" y="11019"/>
                    <a:pt x="2915" y="11019"/>
                  </a:cubicBezTo>
                  <a:cubicBezTo>
                    <a:pt x="4456" y="11019"/>
                    <a:pt x="5702" y="9772"/>
                    <a:pt x="5702" y="8233"/>
                  </a:cubicBezTo>
                  <a:lnTo>
                    <a:pt x="7240" y="8233"/>
                  </a:lnTo>
                  <a:cubicBezTo>
                    <a:pt x="7240" y="9772"/>
                    <a:pt x="8486" y="11019"/>
                    <a:pt x="10025" y="11019"/>
                  </a:cubicBezTo>
                  <a:cubicBezTo>
                    <a:pt x="10038" y="11019"/>
                    <a:pt x="10051" y="11019"/>
                    <a:pt x="10064" y="11019"/>
                  </a:cubicBezTo>
                  <a:cubicBezTo>
                    <a:pt x="11564" y="10997"/>
                    <a:pt x="12791" y="9774"/>
                    <a:pt x="12812" y="8275"/>
                  </a:cubicBezTo>
                  <a:cubicBezTo>
                    <a:pt x="12823" y="7610"/>
                    <a:pt x="12599" y="6995"/>
                    <a:pt x="12219" y="6510"/>
                  </a:cubicBezTo>
                  <a:cubicBezTo>
                    <a:pt x="12029" y="6270"/>
                    <a:pt x="12036" y="5929"/>
                    <a:pt x="12238" y="5698"/>
                  </a:cubicBezTo>
                  <a:cubicBezTo>
                    <a:pt x="12678" y="5196"/>
                    <a:pt x="12942" y="4532"/>
                    <a:pt x="12929" y="3807"/>
                  </a:cubicBezTo>
                  <a:cubicBezTo>
                    <a:pt x="12901" y="2321"/>
                    <a:pt x="11695" y="1106"/>
                    <a:pt x="10211" y="1072"/>
                  </a:cubicBezTo>
                  <a:cubicBezTo>
                    <a:pt x="10186" y="1071"/>
                    <a:pt x="10160" y="1071"/>
                    <a:pt x="10135" y="1071"/>
                  </a:cubicBezTo>
                  <a:cubicBezTo>
                    <a:pt x="9860" y="1071"/>
                    <a:pt x="9597" y="1113"/>
                    <a:pt x="9345" y="1187"/>
                  </a:cubicBezTo>
                  <a:cubicBezTo>
                    <a:pt x="9287" y="1204"/>
                    <a:pt x="9226" y="1213"/>
                    <a:pt x="9167" y="1213"/>
                  </a:cubicBezTo>
                  <a:cubicBezTo>
                    <a:pt x="8987" y="1213"/>
                    <a:pt x="8812" y="1135"/>
                    <a:pt x="8688" y="998"/>
                  </a:cubicBezTo>
                  <a:cubicBezTo>
                    <a:pt x="8146" y="385"/>
                    <a:pt x="7351" y="0"/>
                    <a:pt x="64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8448922" y="5533113"/>
              <a:ext cx="446000" cy="391547"/>
            </a:xfrm>
            <a:custGeom>
              <a:rect b="b" l="l" r="r" t="t"/>
              <a:pathLst>
                <a:path extrusionOk="0" h="10865" w="12376">
                  <a:moveTo>
                    <a:pt x="5520" y="1"/>
                  </a:moveTo>
                  <a:lnTo>
                    <a:pt x="5520" y="1"/>
                  </a:lnTo>
                  <a:cubicBezTo>
                    <a:pt x="5028" y="169"/>
                    <a:pt x="4592" y="460"/>
                    <a:pt x="4254" y="841"/>
                  </a:cubicBezTo>
                  <a:cubicBezTo>
                    <a:pt x="4130" y="981"/>
                    <a:pt x="3957" y="1057"/>
                    <a:pt x="3779" y="1057"/>
                  </a:cubicBezTo>
                  <a:cubicBezTo>
                    <a:pt x="3718" y="1057"/>
                    <a:pt x="3657" y="1048"/>
                    <a:pt x="3597" y="1030"/>
                  </a:cubicBezTo>
                  <a:cubicBezTo>
                    <a:pt x="3347" y="954"/>
                    <a:pt x="3082" y="914"/>
                    <a:pt x="2810" y="914"/>
                  </a:cubicBezTo>
                  <a:cubicBezTo>
                    <a:pt x="2784" y="914"/>
                    <a:pt x="2758" y="915"/>
                    <a:pt x="2732" y="915"/>
                  </a:cubicBezTo>
                  <a:cubicBezTo>
                    <a:pt x="1245" y="949"/>
                    <a:pt x="37" y="2166"/>
                    <a:pt x="14" y="3650"/>
                  </a:cubicBezTo>
                  <a:cubicBezTo>
                    <a:pt x="1" y="4373"/>
                    <a:pt x="265" y="5039"/>
                    <a:pt x="705" y="5541"/>
                  </a:cubicBezTo>
                  <a:cubicBezTo>
                    <a:pt x="907" y="5773"/>
                    <a:pt x="915" y="6113"/>
                    <a:pt x="724" y="6355"/>
                  </a:cubicBezTo>
                  <a:cubicBezTo>
                    <a:pt x="343" y="6838"/>
                    <a:pt x="120" y="7453"/>
                    <a:pt x="131" y="8120"/>
                  </a:cubicBezTo>
                  <a:cubicBezTo>
                    <a:pt x="154" y="9620"/>
                    <a:pt x="1377" y="10843"/>
                    <a:pt x="2876" y="10864"/>
                  </a:cubicBezTo>
                  <a:cubicBezTo>
                    <a:pt x="2889" y="10864"/>
                    <a:pt x="2902" y="10864"/>
                    <a:pt x="2915" y="10864"/>
                  </a:cubicBezTo>
                  <a:cubicBezTo>
                    <a:pt x="4456" y="10864"/>
                    <a:pt x="5702" y="9617"/>
                    <a:pt x="5702" y="8078"/>
                  </a:cubicBezTo>
                  <a:lnTo>
                    <a:pt x="7240" y="8078"/>
                  </a:lnTo>
                  <a:cubicBezTo>
                    <a:pt x="7240" y="9614"/>
                    <a:pt x="8491" y="10864"/>
                    <a:pt x="10033" y="10864"/>
                  </a:cubicBezTo>
                  <a:cubicBezTo>
                    <a:pt x="10045" y="10864"/>
                    <a:pt x="10057" y="10864"/>
                    <a:pt x="10069" y="10864"/>
                  </a:cubicBezTo>
                  <a:cubicBezTo>
                    <a:pt x="11032" y="10849"/>
                    <a:pt x="11887" y="10336"/>
                    <a:pt x="12376" y="9573"/>
                  </a:cubicBezTo>
                  <a:cubicBezTo>
                    <a:pt x="6007" y="8805"/>
                    <a:pt x="5028" y="1851"/>
                    <a:pt x="55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8555379" y="5877855"/>
              <a:ext cx="253812" cy="140150"/>
            </a:xfrm>
            <a:custGeom>
              <a:rect b="b" l="l" r="r" t="t"/>
              <a:pathLst>
                <a:path extrusionOk="0" h="3889" w="7043">
                  <a:moveTo>
                    <a:pt x="3520" y="1"/>
                  </a:moveTo>
                  <a:lnTo>
                    <a:pt x="981" y="426"/>
                  </a:lnTo>
                  <a:cubicBezTo>
                    <a:pt x="786" y="1396"/>
                    <a:pt x="498" y="2321"/>
                    <a:pt x="192" y="2989"/>
                  </a:cubicBezTo>
                  <a:cubicBezTo>
                    <a:pt x="1" y="3407"/>
                    <a:pt x="305" y="3888"/>
                    <a:pt x="769" y="3888"/>
                  </a:cubicBezTo>
                  <a:lnTo>
                    <a:pt x="6275" y="3888"/>
                  </a:lnTo>
                  <a:cubicBezTo>
                    <a:pt x="6736" y="3888"/>
                    <a:pt x="7042" y="3410"/>
                    <a:pt x="6851" y="2989"/>
                  </a:cubicBezTo>
                  <a:cubicBezTo>
                    <a:pt x="6542" y="2321"/>
                    <a:pt x="6255" y="1396"/>
                    <a:pt x="6060" y="426"/>
                  </a:cubicBezTo>
                  <a:lnTo>
                    <a:pt x="35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8567416" y="5673374"/>
              <a:ext cx="229415" cy="153772"/>
            </a:xfrm>
            <a:custGeom>
              <a:rect b="b" l="l" r="r" t="t"/>
              <a:pathLst>
                <a:path extrusionOk="0" h="4267" w="6366">
                  <a:moveTo>
                    <a:pt x="3184" y="1"/>
                  </a:moveTo>
                  <a:lnTo>
                    <a:pt x="1" y="405"/>
                  </a:lnTo>
                  <a:lnTo>
                    <a:pt x="1" y="4267"/>
                  </a:lnTo>
                  <a:lnTo>
                    <a:pt x="6362" y="4267"/>
                  </a:lnTo>
                  <a:lnTo>
                    <a:pt x="6362" y="405"/>
                  </a:lnTo>
                  <a:lnTo>
                    <a:pt x="6366" y="405"/>
                  </a:lnTo>
                  <a:lnTo>
                    <a:pt x="31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8643529" y="5751613"/>
              <a:ext cx="77228" cy="80688"/>
            </a:xfrm>
            <a:custGeom>
              <a:rect b="b" l="l" r="r" t="t"/>
              <a:pathLst>
                <a:path extrusionOk="0" h="2239" w="2143">
                  <a:moveTo>
                    <a:pt x="564" y="1"/>
                  </a:moveTo>
                  <a:cubicBezTo>
                    <a:pt x="251" y="1"/>
                    <a:pt x="0" y="254"/>
                    <a:pt x="0" y="565"/>
                  </a:cubicBezTo>
                  <a:lnTo>
                    <a:pt x="0" y="2238"/>
                  </a:lnTo>
                  <a:lnTo>
                    <a:pt x="2140" y="2238"/>
                  </a:lnTo>
                  <a:lnTo>
                    <a:pt x="2140" y="565"/>
                  </a:lnTo>
                  <a:cubicBezTo>
                    <a:pt x="2142" y="252"/>
                    <a:pt x="1889" y="1"/>
                    <a:pt x="15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8590553" y="5840303"/>
              <a:ext cx="183215" cy="52903"/>
            </a:xfrm>
            <a:custGeom>
              <a:rect b="b" l="l" r="r" t="t"/>
              <a:pathLst>
                <a:path extrusionOk="0" h="1468" w="5084">
                  <a:moveTo>
                    <a:pt x="218" y="0"/>
                  </a:moveTo>
                  <a:cubicBezTo>
                    <a:pt x="175" y="481"/>
                    <a:pt x="101" y="981"/>
                    <a:pt x="1" y="1468"/>
                  </a:cubicBezTo>
                  <a:lnTo>
                    <a:pt x="5084" y="1468"/>
                  </a:lnTo>
                  <a:cubicBezTo>
                    <a:pt x="4984" y="981"/>
                    <a:pt x="4909" y="483"/>
                    <a:pt x="48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8652719" y="5817095"/>
              <a:ext cx="173016" cy="46452"/>
            </a:xfrm>
            <a:custGeom>
              <a:rect b="b" l="l" r="r" t="t"/>
              <a:pathLst>
                <a:path extrusionOk="0" h="1289" w="4801">
                  <a:moveTo>
                    <a:pt x="545" y="0"/>
                  </a:moveTo>
                  <a:cubicBezTo>
                    <a:pt x="1" y="298"/>
                    <a:pt x="60" y="1021"/>
                    <a:pt x="877" y="1289"/>
                  </a:cubicBezTo>
                  <a:lnTo>
                    <a:pt x="4375" y="1289"/>
                  </a:lnTo>
                  <a:cubicBezTo>
                    <a:pt x="4609" y="1289"/>
                    <a:pt x="4801" y="1097"/>
                    <a:pt x="4801" y="864"/>
                  </a:cubicBezTo>
                  <a:lnTo>
                    <a:pt x="4801" y="423"/>
                  </a:lnTo>
                  <a:cubicBezTo>
                    <a:pt x="4801" y="189"/>
                    <a:pt x="4609" y="0"/>
                    <a:pt x="4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8567560" y="5649300"/>
              <a:ext cx="229271" cy="38668"/>
            </a:xfrm>
            <a:custGeom>
              <a:rect b="b" l="l" r="r" t="t"/>
              <a:pathLst>
                <a:path extrusionOk="0" h="1073" w="6362">
                  <a:moveTo>
                    <a:pt x="1" y="1"/>
                  </a:moveTo>
                  <a:lnTo>
                    <a:pt x="1" y="1073"/>
                  </a:lnTo>
                  <a:lnTo>
                    <a:pt x="6362" y="1073"/>
                  </a:lnTo>
                  <a:lnTo>
                    <a:pt x="636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8643529" y="5616902"/>
              <a:ext cx="175142" cy="44470"/>
            </a:xfrm>
            <a:custGeom>
              <a:rect b="b" l="l" r="r" t="t"/>
              <a:pathLst>
                <a:path extrusionOk="0" h="1234" w="4860">
                  <a:moveTo>
                    <a:pt x="632" y="0"/>
                  </a:moveTo>
                  <a:cubicBezTo>
                    <a:pt x="120" y="268"/>
                    <a:pt x="0" y="979"/>
                    <a:pt x="915" y="1234"/>
                  </a:cubicBezTo>
                  <a:lnTo>
                    <a:pt x="4384" y="1234"/>
                  </a:lnTo>
                  <a:cubicBezTo>
                    <a:pt x="4647" y="1234"/>
                    <a:pt x="4860" y="1021"/>
                    <a:pt x="4860" y="757"/>
                  </a:cubicBezTo>
                  <a:lnTo>
                    <a:pt x="4860" y="475"/>
                  </a:lnTo>
                  <a:cubicBezTo>
                    <a:pt x="4860" y="213"/>
                    <a:pt x="4647" y="0"/>
                    <a:pt x="4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8613329" y="5690852"/>
              <a:ext cx="14451" cy="26235"/>
            </a:xfrm>
            <a:custGeom>
              <a:rect b="b" l="l" r="r" t="t"/>
              <a:pathLst>
                <a:path extrusionOk="0" h="728" w="401">
                  <a:moveTo>
                    <a:pt x="200" y="0"/>
                  </a:moveTo>
                  <a:cubicBezTo>
                    <a:pt x="92" y="0"/>
                    <a:pt x="1" y="90"/>
                    <a:pt x="1" y="198"/>
                  </a:cubicBezTo>
                  <a:lnTo>
                    <a:pt x="1" y="528"/>
                  </a:lnTo>
                  <a:cubicBezTo>
                    <a:pt x="1" y="638"/>
                    <a:pt x="92" y="728"/>
                    <a:pt x="200" y="728"/>
                  </a:cubicBezTo>
                  <a:cubicBezTo>
                    <a:pt x="311" y="728"/>
                    <a:pt x="400" y="641"/>
                    <a:pt x="400" y="528"/>
                  </a:cubicBezTo>
                  <a:lnTo>
                    <a:pt x="400" y="198"/>
                  </a:lnTo>
                  <a:cubicBezTo>
                    <a:pt x="400" y="90"/>
                    <a:pt x="309"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8736652" y="5690852"/>
              <a:ext cx="14379" cy="26235"/>
            </a:xfrm>
            <a:custGeom>
              <a:rect b="b" l="l" r="r" t="t"/>
              <a:pathLst>
                <a:path extrusionOk="0" h="728" w="399">
                  <a:moveTo>
                    <a:pt x="200" y="0"/>
                  </a:moveTo>
                  <a:cubicBezTo>
                    <a:pt x="90" y="0"/>
                    <a:pt x="0" y="90"/>
                    <a:pt x="0" y="198"/>
                  </a:cubicBezTo>
                  <a:lnTo>
                    <a:pt x="0" y="528"/>
                  </a:lnTo>
                  <a:cubicBezTo>
                    <a:pt x="0" y="638"/>
                    <a:pt x="90" y="728"/>
                    <a:pt x="200" y="728"/>
                  </a:cubicBezTo>
                  <a:cubicBezTo>
                    <a:pt x="309" y="728"/>
                    <a:pt x="398" y="641"/>
                    <a:pt x="398" y="528"/>
                  </a:cubicBezTo>
                  <a:lnTo>
                    <a:pt x="398" y="198"/>
                  </a:lnTo>
                  <a:cubicBezTo>
                    <a:pt x="398" y="90"/>
                    <a:pt x="309"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8657873" y="5702349"/>
              <a:ext cx="48543" cy="21803"/>
            </a:xfrm>
            <a:custGeom>
              <a:rect b="b" l="l" r="r" t="t"/>
              <a:pathLst>
                <a:path extrusionOk="0" h="605" w="1347">
                  <a:moveTo>
                    <a:pt x="223" y="0"/>
                  </a:moveTo>
                  <a:cubicBezTo>
                    <a:pt x="176" y="0"/>
                    <a:pt x="129" y="16"/>
                    <a:pt x="92" y="49"/>
                  </a:cubicBezTo>
                  <a:cubicBezTo>
                    <a:pt x="9" y="122"/>
                    <a:pt x="0" y="249"/>
                    <a:pt x="72" y="332"/>
                  </a:cubicBezTo>
                  <a:cubicBezTo>
                    <a:pt x="223" y="505"/>
                    <a:pt x="443" y="604"/>
                    <a:pt x="674" y="604"/>
                  </a:cubicBezTo>
                  <a:cubicBezTo>
                    <a:pt x="904" y="604"/>
                    <a:pt x="1125" y="505"/>
                    <a:pt x="1274" y="332"/>
                  </a:cubicBezTo>
                  <a:cubicBezTo>
                    <a:pt x="1346" y="249"/>
                    <a:pt x="1338" y="122"/>
                    <a:pt x="1255" y="49"/>
                  </a:cubicBezTo>
                  <a:cubicBezTo>
                    <a:pt x="1217" y="16"/>
                    <a:pt x="1171" y="0"/>
                    <a:pt x="1124" y="0"/>
                  </a:cubicBezTo>
                  <a:cubicBezTo>
                    <a:pt x="1069" y="0"/>
                    <a:pt x="1014" y="23"/>
                    <a:pt x="974" y="69"/>
                  </a:cubicBezTo>
                  <a:cubicBezTo>
                    <a:pt x="900" y="156"/>
                    <a:pt x="787" y="207"/>
                    <a:pt x="674" y="207"/>
                  </a:cubicBezTo>
                  <a:cubicBezTo>
                    <a:pt x="560" y="207"/>
                    <a:pt x="451" y="156"/>
                    <a:pt x="372" y="69"/>
                  </a:cubicBezTo>
                  <a:cubicBezTo>
                    <a:pt x="334" y="23"/>
                    <a:pt x="279" y="0"/>
                    <a:pt x="2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8631637" y="5916561"/>
              <a:ext cx="101049" cy="44578"/>
            </a:xfrm>
            <a:custGeom>
              <a:rect b="b" l="l" r="r" t="t"/>
              <a:pathLst>
                <a:path extrusionOk="0" h="1237" w="2804">
                  <a:moveTo>
                    <a:pt x="460" y="1"/>
                  </a:moveTo>
                  <a:cubicBezTo>
                    <a:pt x="205" y="1"/>
                    <a:pt x="1" y="205"/>
                    <a:pt x="1" y="460"/>
                  </a:cubicBezTo>
                  <a:lnTo>
                    <a:pt x="1" y="775"/>
                  </a:lnTo>
                  <a:cubicBezTo>
                    <a:pt x="1" y="1032"/>
                    <a:pt x="205" y="1236"/>
                    <a:pt x="460" y="1236"/>
                  </a:cubicBezTo>
                  <a:lnTo>
                    <a:pt x="2344" y="1236"/>
                  </a:lnTo>
                  <a:cubicBezTo>
                    <a:pt x="2600" y="1236"/>
                    <a:pt x="2804" y="1032"/>
                    <a:pt x="2804" y="775"/>
                  </a:cubicBezTo>
                  <a:lnTo>
                    <a:pt x="2804" y="460"/>
                  </a:lnTo>
                  <a:cubicBezTo>
                    <a:pt x="2804" y="205"/>
                    <a:pt x="2600" y="1"/>
                    <a:pt x="23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8545721" y="5616902"/>
              <a:ext cx="130888" cy="44470"/>
            </a:xfrm>
            <a:custGeom>
              <a:rect b="b" l="l" r="r" t="t"/>
              <a:pathLst>
                <a:path extrusionOk="0" h="1234" w="3632">
                  <a:moveTo>
                    <a:pt x="475" y="0"/>
                  </a:moveTo>
                  <a:cubicBezTo>
                    <a:pt x="214" y="0"/>
                    <a:pt x="1" y="213"/>
                    <a:pt x="1" y="475"/>
                  </a:cubicBezTo>
                  <a:lnTo>
                    <a:pt x="1" y="757"/>
                  </a:lnTo>
                  <a:cubicBezTo>
                    <a:pt x="1" y="1021"/>
                    <a:pt x="214" y="1234"/>
                    <a:pt x="475" y="1234"/>
                  </a:cubicBezTo>
                  <a:lnTo>
                    <a:pt x="3631" y="1234"/>
                  </a:lnTo>
                  <a:cubicBezTo>
                    <a:pt x="3240" y="981"/>
                    <a:pt x="3180" y="311"/>
                    <a:pt x="33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8538622" y="5817095"/>
              <a:ext cx="145700" cy="46633"/>
            </a:xfrm>
            <a:custGeom>
              <a:rect b="b" l="l" r="r" t="t"/>
              <a:pathLst>
                <a:path extrusionOk="0" h="1294" w="4043">
                  <a:moveTo>
                    <a:pt x="425" y="0"/>
                  </a:moveTo>
                  <a:cubicBezTo>
                    <a:pt x="191" y="0"/>
                    <a:pt x="0" y="192"/>
                    <a:pt x="0" y="425"/>
                  </a:cubicBezTo>
                  <a:lnTo>
                    <a:pt x="0" y="868"/>
                  </a:lnTo>
                  <a:cubicBezTo>
                    <a:pt x="0" y="1102"/>
                    <a:pt x="191" y="1293"/>
                    <a:pt x="425" y="1293"/>
                  </a:cubicBezTo>
                  <a:lnTo>
                    <a:pt x="4043" y="1293"/>
                  </a:lnTo>
                  <a:cubicBezTo>
                    <a:pt x="3603" y="1040"/>
                    <a:pt x="3511" y="296"/>
                    <a:pt x="3711" y="2"/>
                  </a:cubicBezTo>
                  <a:lnTo>
                    <a:pt x="425" y="2"/>
                  </a:lnTo>
                  <a:lnTo>
                    <a:pt x="4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4" name="Google Shape;3604;p56"/>
          <p:cNvGrpSpPr/>
          <p:nvPr/>
        </p:nvGrpSpPr>
        <p:grpSpPr>
          <a:xfrm>
            <a:off x="7542558" y="5527527"/>
            <a:ext cx="377493" cy="490621"/>
            <a:chOff x="7542558" y="5527527"/>
            <a:chExt cx="377493" cy="490621"/>
          </a:xfrm>
        </p:grpSpPr>
        <p:sp>
          <p:nvSpPr>
            <p:cNvPr id="3605" name="Google Shape;3605;p56"/>
            <p:cNvSpPr/>
            <p:nvPr/>
          </p:nvSpPr>
          <p:spPr>
            <a:xfrm>
              <a:off x="7585804" y="5804517"/>
              <a:ext cx="291039" cy="213630"/>
            </a:xfrm>
            <a:custGeom>
              <a:rect b="b" l="l" r="r" t="t"/>
              <a:pathLst>
                <a:path extrusionOk="0" h="5928" w="8076">
                  <a:moveTo>
                    <a:pt x="0" y="0"/>
                  </a:moveTo>
                  <a:lnTo>
                    <a:pt x="860" y="4887"/>
                  </a:lnTo>
                  <a:cubicBezTo>
                    <a:pt x="966" y="5487"/>
                    <a:pt x="1489" y="5927"/>
                    <a:pt x="2097" y="5927"/>
                  </a:cubicBezTo>
                  <a:lnTo>
                    <a:pt x="5974" y="5927"/>
                  </a:lnTo>
                  <a:cubicBezTo>
                    <a:pt x="6584" y="5927"/>
                    <a:pt x="7108" y="5487"/>
                    <a:pt x="7212" y="4887"/>
                  </a:cubicBezTo>
                  <a:lnTo>
                    <a:pt x="80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7585660" y="5804445"/>
              <a:ext cx="291111" cy="116401"/>
            </a:xfrm>
            <a:custGeom>
              <a:rect b="b" l="l" r="r" t="t"/>
              <a:pathLst>
                <a:path extrusionOk="0" h="3230" w="8078">
                  <a:moveTo>
                    <a:pt x="0" y="0"/>
                  </a:moveTo>
                  <a:lnTo>
                    <a:pt x="506" y="2856"/>
                  </a:lnTo>
                  <a:cubicBezTo>
                    <a:pt x="1748" y="3026"/>
                    <a:pt x="3169" y="3124"/>
                    <a:pt x="4041" y="3124"/>
                  </a:cubicBezTo>
                  <a:cubicBezTo>
                    <a:pt x="4243" y="3124"/>
                    <a:pt x="4472" y="3118"/>
                    <a:pt x="4719" y="3107"/>
                  </a:cubicBezTo>
                  <a:cubicBezTo>
                    <a:pt x="4935" y="3190"/>
                    <a:pt x="5158" y="3229"/>
                    <a:pt x="5378" y="3229"/>
                  </a:cubicBezTo>
                  <a:cubicBezTo>
                    <a:pt x="5689" y="3229"/>
                    <a:pt x="5994" y="3151"/>
                    <a:pt x="6263" y="3005"/>
                  </a:cubicBezTo>
                  <a:cubicBezTo>
                    <a:pt x="6720" y="2963"/>
                    <a:pt x="7165" y="2912"/>
                    <a:pt x="7575" y="2856"/>
                  </a:cubicBezTo>
                  <a:lnTo>
                    <a:pt x="80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7542954" y="5789958"/>
              <a:ext cx="376808" cy="92616"/>
            </a:xfrm>
            <a:custGeom>
              <a:rect b="b" l="l" r="r" t="t"/>
              <a:pathLst>
                <a:path extrusionOk="0" h="2570" w="10456">
                  <a:moveTo>
                    <a:pt x="9269" y="0"/>
                  </a:moveTo>
                  <a:cubicBezTo>
                    <a:pt x="9201" y="0"/>
                    <a:pt x="9133" y="6"/>
                    <a:pt x="9064" y="19"/>
                  </a:cubicBezTo>
                  <a:cubicBezTo>
                    <a:pt x="7882" y="241"/>
                    <a:pt x="6151" y="375"/>
                    <a:pt x="5226" y="375"/>
                  </a:cubicBezTo>
                  <a:cubicBezTo>
                    <a:pt x="4301" y="375"/>
                    <a:pt x="2572" y="241"/>
                    <a:pt x="1387" y="19"/>
                  </a:cubicBezTo>
                  <a:cubicBezTo>
                    <a:pt x="1320" y="7"/>
                    <a:pt x="1253" y="1"/>
                    <a:pt x="1187" y="1"/>
                  </a:cubicBezTo>
                  <a:cubicBezTo>
                    <a:pt x="669" y="1"/>
                    <a:pt x="209" y="367"/>
                    <a:pt x="109" y="896"/>
                  </a:cubicBezTo>
                  <a:cubicBezTo>
                    <a:pt x="1" y="1493"/>
                    <a:pt x="392" y="2063"/>
                    <a:pt x="987" y="2176"/>
                  </a:cubicBezTo>
                  <a:cubicBezTo>
                    <a:pt x="2310" y="2423"/>
                    <a:pt x="4182" y="2569"/>
                    <a:pt x="5226" y="2569"/>
                  </a:cubicBezTo>
                  <a:cubicBezTo>
                    <a:pt x="6272" y="2569"/>
                    <a:pt x="8144" y="2423"/>
                    <a:pt x="9466" y="2176"/>
                  </a:cubicBezTo>
                  <a:cubicBezTo>
                    <a:pt x="10062" y="2063"/>
                    <a:pt x="10455" y="1491"/>
                    <a:pt x="10345" y="896"/>
                  </a:cubicBezTo>
                  <a:cubicBezTo>
                    <a:pt x="10245" y="369"/>
                    <a:pt x="9786" y="0"/>
                    <a:pt x="9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7562883" y="5527527"/>
              <a:ext cx="357168" cy="358933"/>
            </a:xfrm>
            <a:custGeom>
              <a:rect b="b" l="l" r="r" t="t"/>
              <a:pathLst>
                <a:path extrusionOk="0" h="9960" w="9911">
                  <a:moveTo>
                    <a:pt x="4786" y="1"/>
                  </a:moveTo>
                  <a:cubicBezTo>
                    <a:pt x="4384" y="1"/>
                    <a:pt x="3998" y="220"/>
                    <a:pt x="3788" y="611"/>
                  </a:cubicBezTo>
                  <a:cubicBezTo>
                    <a:pt x="3743" y="694"/>
                    <a:pt x="3697" y="775"/>
                    <a:pt x="3648" y="853"/>
                  </a:cubicBezTo>
                  <a:cubicBezTo>
                    <a:pt x="2493" y="3188"/>
                    <a:pt x="0" y="7116"/>
                    <a:pt x="4594" y="8392"/>
                  </a:cubicBezTo>
                  <a:cubicBezTo>
                    <a:pt x="4881" y="8395"/>
                    <a:pt x="5109" y="8628"/>
                    <a:pt x="5109" y="8916"/>
                  </a:cubicBezTo>
                  <a:lnTo>
                    <a:pt x="5109" y="9043"/>
                  </a:lnTo>
                  <a:cubicBezTo>
                    <a:pt x="5109" y="9539"/>
                    <a:pt x="5511" y="9960"/>
                    <a:pt x="6005" y="9960"/>
                  </a:cubicBezTo>
                  <a:cubicBezTo>
                    <a:pt x="6011" y="9960"/>
                    <a:pt x="6017" y="9960"/>
                    <a:pt x="6023" y="9960"/>
                  </a:cubicBezTo>
                  <a:cubicBezTo>
                    <a:pt x="6512" y="9951"/>
                    <a:pt x="6904" y="9554"/>
                    <a:pt x="6904" y="9062"/>
                  </a:cubicBezTo>
                  <a:lnTo>
                    <a:pt x="6904" y="8660"/>
                  </a:lnTo>
                  <a:cubicBezTo>
                    <a:pt x="6904" y="8405"/>
                    <a:pt x="7087" y="8186"/>
                    <a:pt x="7337" y="8144"/>
                  </a:cubicBezTo>
                  <a:cubicBezTo>
                    <a:pt x="7961" y="8035"/>
                    <a:pt x="8524" y="7905"/>
                    <a:pt x="8986" y="7782"/>
                  </a:cubicBezTo>
                  <a:cubicBezTo>
                    <a:pt x="9564" y="7629"/>
                    <a:pt x="9911" y="7036"/>
                    <a:pt x="9760" y="6459"/>
                  </a:cubicBezTo>
                  <a:cubicBezTo>
                    <a:pt x="9666" y="6108"/>
                    <a:pt x="9413" y="5845"/>
                    <a:pt x="9100" y="5723"/>
                  </a:cubicBezTo>
                  <a:cubicBezTo>
                    <a:pt x="8856" y="5630"/>
                    <a:pt x="8688" y="5400"/>
                    <a:pt x="8658" y="5141"/>
                  </a:cubicBezTo>
                  <a:cubicBezTo>
                    <a:pt x="8452" y="3395"/>
                    <a:pt x="7605" y="1502"/>
                    <a:pt x="5372" y="166"/>
                  </a:cubicBezTo>
                  <a:cubicBezTo>
                    <a:pt x="5186" y="54"/>
                    <a:pt x="4984" y="1"/>
                    <a:pt x="47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7542558" y="5558123"/>
              <a:ext cx="185917" cy="271867"/>
            </a:xfrm>
            <a:custGeom>
              <a:rect b="b" l="l" r="r" t="t"/>
              <a:pathLst>
                <a:path extrusionOk="0" h="7544" w="5159">
                  <a:moveTo>
                    <a:pt x="4212" y="0"/>
                  </a:moveTo>
                  <a:lnTo>
                    <a:pt x="4212" y="0"/>
                  </a:lnTo>
                  <a:cubicBezTo>
                    <a:pt x="3242" y="1553"/>
                    <a:pt x="1598" y="1925"/>
                    <a:pt x="1260" y="4294"/>
                  </a:cubicBezTo>
                  <a:cubicBezTo>
                    <a:pt x="1224" y="4555"/>
                    <a:pt x="1047" y="4781"/>
                    <a:pt x="803" y="4877"/>
                  </a:cubicBezTo>
                  <a:cubicBezTo>
                    <a:pt x="492" y="4998"/>
                    <a:pt x="243" y="5261"/>
                    <a:pt x="152" y="5610"/>
                  </a:cubicBezTo>
                  <a:cubicBezTo>
                    <a:pt x="1" y="6189"/>
                    <a:pt x="345" y="6780"/>
                    <a:pt x="924" y="6933"/>
                  </a:cubicBezTo>
                  <a:cubicBezTo>
                    <a:pt x="2270" y="7288"/>
                    <a:pt x="3735" y="7533"/>
                    <a:pt x="5158" y="7543"/>
                  </a:cubicBezTo>
                  <a:cubicBezTo>
                    <a:pt x="2057" y="6114"/>
                    <a:pt x="3355" y="2078"/>
                    <a:pt x="42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7623572" y="5730170"/>
              <a:ext cx="58128" cy="46236"/>
            </a:xfrm>
            <a:custGeom>
              <a:rect b="b" l="l" r="r" t="t"/>
              <a:pathLst>
                <a:path extrusionOk="0" h="1283" w="1613">
                  <a:moveTo>
                    <a:pt x="807" y="0"/>
                  </a:moveTo>
                  <a:cubicBezTo>
                    <a:pt x="362" y="0"/>
                    <a:pt x="1" y="288"/>
                    <a:pt x="1" y="641"/>
                  </a:cubicBezTo>
                  <a:cubicBezTo>
                    <a:pt x="1" y="996"/>
                    <a:pt x="362" y="1283"/>
                    <a:pt x="807" y="1283"/>
                  </a:cubicBezTo>
                  <a:cubicBezTo>
                    <a:pt x="1251" y="1283"/>
                    <a:pt x="1613" y="996"/>
                    <a:pt x="1613" y="641"/>
                  </a:cubicBezTo>
                  <a:cubicBezTo>
                    <a:pt x="1613" y="288"/>
                    <a:pt x="1251" y="0"/>
                    <a:pt x="8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7780843" y="5730170"/>
              <a:ext cx="58056" cy="46236"/>
            </a:xfrm>
            <a:custGeom>
              <a:rect b="b" l="l" r="r" t="t"/>
              <a:pathLst>
                <a:path extrusionOk="0" h="1283" w="1611">
                  <a:moveTo>
                    <a:pt x="805" y="0"/>
                  </a:moveTo>
                  <a:cubicBezTo>
                    <a:pt x="360" y="0"/>
                    <a:pt x="1" y="288"/>
                    <a:pt x="1" y="641"/>
                  </a:cubicBezTo>
                  <a:cubicBezTo>
                    <a:pt x="1" y="996"/>
                    <a:pt x="360" y="1283"/>
                    <a:pt x="805" y="1283"/>
                  </a:cubicBezTo>
                  <a:cubicBezTo>
                    <a:pt x="1249" y="1283"/>
                    <a:pt x="1611" y="996"/>
                    <a:pt x="1611" y="641"/>
                  </a:cubicBezTo>
                  <a:cubicBezTo>
                    <a:pt x="1611" y="288"/>
                    <a:pt x="1249" y="0"/>
                    <a:pt x="8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7707902" y="5719755"/>
              <a:ext cx="46777" cy="42020"/>
            </a:xfrm>
            <a:custGeom>
              <a:rect b="b" l="l" r="r" t="t"/>
              <a:pathLst>
                <a:path extrusionOk="0" h="1166" w="1298">
                  <a:moveTo>
                    <a:pt x="649" y="0"/>
                  </a:moveTo>
                  <a:cubicBezTo>
                    <a:pt x="291" y="0"/>
                    <a:pt x="0" y="39"/>
                    <a:pt x="0" y="438"/>
                  </a:cubicBezTo>
                  <a:cubicBezTo>
                    <a:pt x="0" y="840"/>
                    <a:pt x="291" y="1166"/>
                    <a:pt x="649" y="1166"/>
                  </a:cubicBezTo>
                  <a:cubicBezTo>
                    <a:pt x="1008" y="1166"/>
                    <a:pt x="1297" y="838"/>
                    <a:pt x="1297" y="438"/>
                  </a:cubicBezTo>
                  <a:cubicBezTo>
                    <a:pt x="1297" y="39"/>
                    <a:pt x="1008" y="0"/>
                    <a:pt x="6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7650312" y="5706637"/>
              <a:ext cx="14451" cy="26235"/>
            </a:xfrm>
            <a:custGeom>
              <a:rect b="b" l="l" r="r" t="t"/>
              <a:pathLst>
                <a:path extrusionOk="0" h="728" w="401">
                  <a:moveTo>
                    <a:pt x="201" y="1"/>
                  </a:moveTo>
                  <a:cubicBezTo>
                    <a:pt x="92" y="1"/>
                    <a:pt x="1" y="90"/>
                    <a:pt x="1" y="200"/>
                  </a:cubicBezTo>
                  <a:lnTo>
                    <a:pt x="1" y="530"/>
                  </a:lnTo>
                  <a:cubicBezTo>
                    <a:pt x="1" y="639"/>
                    <a:pt x="92" y="728"/>
                    <a:pt x="201" y="728"/>
                  </a:cubicBezTo>
                  <a:cubicBezTo>
                    <a:pt x="309" y="728"/>
                    <a:pt x="401" y="639"/>
                    <a:pt x="401" y="530"/>
                  </a:cubicBezTo>
                  <a:lnTo>
                    <a:pt x="401" y="200"/>
                  </a:lnTo>
                  <a:cubicBezTo>
                    <a:pt x="401" y="90"/>
                    <a:pt x="309" y="1"/>
                    <a:pt x="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7797853" y="5706637"/>
              <a:ext cx="14451" cy="26235"/>
            </a:xfrm>
            <a:custGeom>
              <a:rect b="b" l="l" r="r" t="t"/>
              <a:pathLst>
                <a:path extrusionOk="0" h="728" w="401">
                  <a:moveTo>
                    <a:pt x="201" y="1"/>
                  </a:moveTo>
                  <a:cubicBezTo>
                    <a:pt x="92" y="1"/>
                    <a:pt x="1" y="90"/>
                    <a:pt x="1" y="200"/>
                  </a:cubicBezTo>
                  <a:lnTo>
                    <a:pt x="1" y="530"/>
                  </a:lnTo>
                  <a:cubicBezTo>
                    <a:pt x="1" y="639"/>
                    <a:pt x="92" y="728"/>
                    <a:pt x="201" y="728"/>
                  </a:cubicBezTo>
                  <a:cubicBezTo>
                    <a:pt x="309" y="728"/>
                    <a:pt x="401" y="639"/>
                    <a:pt x="401" y="530"/>
                  </a:cubicBezTo>
                  <a:lnTo>
                    <a:pt x="401" y="200"/>
                  </a:lnTo>
                  <a:cubicBezTo>
                    <a:pt x="401" y="90"/>
                    <a:pt x="309" y="1"/>
                    <a:pt x="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7782753" y="5568574"/>
              <a:ext cx="78670" cy="73769"/>
            </a:xfrm>
            <a:custGeom>
              <a:rect b="b" l="l" r="r" t="t"/>
              <a:pathLst>
                <a:path extrusionOk="0" h="2047" w="2183">
                  <a:moveTo>
                    <a:pt x="1432" y="1"/>
                  </a:moveTo>
                  <a:cubicBezTo>
                    <a:pt x="1257" y="1"/>
                    <a:pt x="1081" y="68"/>
                    <a:pt x="947" y="204"/>
                  </a:cubicBezTo>
                  <a:lnTo>
                    <a:pt x="269" y="880"/>
                  </a:lnTo>
                  <a:cubicBezTo>
                    <a:pt x="1" y="1146"/>
                    <a:pt x="1" y="1579"/>
                    <a:pt x="269" y="1847"/>
                  </a:cubicBezTo>
                  <a:cubicBezTo>
                    <a:pt x="403" y="1980"/>
                    <a:pt x="578" y="2047"/>
                    <a:pt x="753" y="2047"/>
                  </a:cubicBezTo>
                  <a:cubicBezTo>
                    <a:pt x="929" y="2047"/>
                    <a:pt x="1104" y="1980"/>
                    <a:pt x="1236" y="1847"/>
                  </a:cubicBezTo>
                  <a:lnTo>
                    <a:pt x="1915" y="1171"/>
                  </a:lnTo>
                  <a:cubicBezTo>
                    <a:pt x="2183" y="905"/>
                    <a:pt x="2183" y="471"/>
                    <a:pt x="1915" y="204"/>
                  </a:cubicBezTo>
                  <a:cubicBezTo>
                    <a:pt x="1782" y="68"/>
                    <a:pt x="1607" y="1"/>
                    <a:pt x="1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7604183" y="5607856"/>
              <a:ext cx="91103" cy="49479"/>
            </a:xfrm>
            <a:custGeom>
              <a:rect b="b" l="l" r="r" t="t"/>
              <a:pathLst>
                <a:path extrusionOk="0" h="1373" w="2528">
                  <a:moveTo>
                    <a:pt x="686" y="0"/>
                  </a:moveTo>
                  <a:cubicBezTo>
                    <a:pt x="305" y="0"/>
                    <a:pt x="1" y="309"/>
                    <a:pt x="1" y="687"/>
                  </a:cubicBezTo>
                  <a:cubicBezTo>
                    <a:pt x="1" y="1066"/>
                    <a:pt x="309" y="1372"/>
                    <a:pt x="686" y="1372"/>
                  </a:cubicBezTo>
                  <a:lnTo>
                    <a:pt x="1842" y="1372"/>
                  </a:lnTo>
                  <a:cubicBezTo>
                    <a:pt x="2223" y="1372"/>
                    <a:pt x="2527" y="1066"/>
                    <a:pt x="2527" y="687"/>
                  </a:cubicBezTo>
                  <a:cubicBezTo>
                    <a:pt x="2527" y="307"/>
                    <a:pt x="2219" y="0"/>
                    <a:pt x="18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56"/>
          <p:cNvGrpSpPr/>
          <p:nvPr/>
        </p:nvGrpSpPr>
        <p:grpSpPr>
          <a:xfrm>
            <a:off x="6535178" y="5552285"/>
            <a:ext cx="490479" cy="440963"/>
            <a:chOff x="6535178" y="5552285"/>
            <a:chExt cx="490479" cy="440963"/>
          </a:xfrm>
        </p:grpSpPr>
        <p:sp>
          <p:nvSpPr>
            <p:cNvPr id="3618" name="Google Shape;3618;p56"/>
            <p:cNvSpPr/>
            <p:nvPr/>
          </p:nvSpPr>
          <p:spPr>
            <a:xfrm>
              <a:off x="6535178" y="5709628"/>
              <a:ext cx="119212" cy="108797"/>
            </a:xfrm>
            <a:custGeom>
              <a:rect b="b" l="l" r="r" t="t"/>
              <a:pathLst>
                <a:path extrusionOk="0" h="3019" w="3308">
                  <a:moveTo>
                    <a:pt x="1655" y="1"/>
                  </a:moveTo>
                  <a:cubicBezTo>
                    <a:pt x="741" y="1"/>
                    <a:pt x="1" y="675"/>
                    <a:pt x="1" y="1510"/>
                  </a:cubicBezTo>
                  <a:cubicBezTo>
                    <a:pt x="1" y="2344"/>
                    <a:pt x="741" y="3018"/>
                    <a:pt x="1655" y="3018"/>
                  </a:cubicBezTo>
                  <a:cubicBezTo>
                    <a:pt x="2568" y="3018"/>
                    <a:pt x="3308" y="2344"/>
                    <a:pt x="3308" y="1510"/>
                  </a:cubicBezTo>
                  <a:cubicBezTo>
                    <a:pt x="3308" y="675"/>
                    <a:pt x="2568" y="1"/>
                    <a:pt x="1655" y="1"/>
                  </a:cubicBezTo>
                  <a:close/>
                </a:path>
              </a:pathLst>
            </a:custGeom>
            <a:solidFill>
              <a:srgbClr val="C78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6906445" y="5709628"/>
              <a:ext cx="119212" cy="108797"/>
            </a:xfrm>
            <a:custGeom>
              <a:rect b="b" l="l" r="r" t="t"/>
              <a:pathLst>
                <a:path extrusionOk="0" h="3019" w="3308">
                  <a:moveTo>
                    <a:pt x="1653" y="1"/>
                  </a:moveTo>
                  <a:cubicBezTo>
                    <a:pt x="741" y="1"/>
                    <a:pt x="1" y="675"/>
                    <a:pt x="1" y="1510"/>
                  </a:cubicBezTo>
                  <a:cubicBezTo>
                    <a:pt x="1" y="2344"/>
                    <a:pt x="741" y="3018"/>
                    <a:pt x="1653" y="3018"/>
                  </a:cubicBezTo>
                  <a:cubicBezTo>
                    <a:pt x="2567" y="3018"/>
                    <a:pt x="3307" y="2344"/>
                    <a:pt x="3307" y="1510"/>
                  </a:cubicBezTo>
                  <a:cubicBezTo>
                    <a:pt x="3307" y="675"/>
                    <a:pt x="2567" y="1"/>
                    <a:pt x="1653" y="1"/>
                  </a:cubicBezTo>
                  <a:close/>
                </a:path>
              </a:pathLst>
            </a:custGeom>
            <a:solidFill>
              <a:srgbClr val="C78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6684197" y="5868882"/>
              <a:ext cx="192765" cy="124365"/>
            </a:xfrm>
            <a:custGeom>
              <a:rect b="b" l="l" r="r" t="t"/>
              <a:pathLst>
                <a:path extrusionOk="0" h="3451" w="5349">
                  <a:moveTo>
                    <a:pt x="2673" y="1"/>
                  </a:moveTo>
                  <a:cubicBezTo>
                    <a:pt x="1595" y="1"/>
                    <a:pt x="630" y="498"/>
                    <a:pt x="0" y="1275"/>
                  </a:cubicBezTo>
                  <a:cubicBezTo>
                    <a:pt x="36" y="1868"/>
                    <a:pt x="413" y="2740"/>
                    <a:pt x="1061" y="3450"/>
                  </a:cubicBezTo>
                  <a:lnTo>
                    <a:pt x="4283" y="3450"/>
                  </a:lnTo>
                  <a:cubicBezTo>
                    <a:pt x="4930" y="2740"/>
                    <a:pt x="5306" y="1868"/>
                    <a:pt x="5349" y="1275"/>
                  </a:cubicBezTo>
                  <a:cubicBezTo>
                    <a:pt x="4715" y="498"/>
                    <a:pt x="3754" y="1"/>
                    <a:pt x="2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6656195" y="5914795"/>
              <a:ext cx="66273" cy="78454"/>
            </a:xfrm>
            <a:custGeom>
              <a:rect b="b" l="l" r="r" t="t"/>
              <a:pathLst>
                <a:path extrusionOk="0" h="2177" w="1839">
                  <a:moveTo>
                    <a:pt x="771" y="1"/>
                  </a:moveTo>
                  <a:cubicBezTo>
                    <a:pt x="558" y="262"/>
                    <a:pt x="386" y="551"/>
                    <a:pt x="256" y="868"/>
                  </a:cubicBezTo>
                  <a:cubicBezTo>
                    <a:pt x="1" y="1491"/>
                    <a:pt x="460" y="2176"/>
                    <a:pt x="1137" y="2176"/>
                  </a:cubicBezTo>
                  <a:lnTo>
                    <a:pt x="1838" y="2176"/>
                  </a:lnTo>
                  <a:cubicBezTo>
                    <a:pt x="1692" y="1021"/>
                    <a:pt x="1196" y="383"/>
                    <a:pt x="7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6838405" y="5914795"/>
              <a:ext cx="66237" cy="78454"/>
            </a:xfrm>
            <a:custGeom>
              <a:rect b="b" l="l" r="r" t="t"/>
              <a:pathLst>
                <a:path extrusionOk="0" h="2177" w="1838">
                  <a:moveTo>
                    <a:pt x="1068" y="1"/>
                  </a:moveTo>
                  <a:cubicBezTo>
                    <a:pt x="642" y="383"/>
                    <a:pt x="147" y="1021"/>
                    <a:pt x="0" y="2176"/>
                  </a:cubicBezTo>
                  <a:lnTo>
                    <a:pt x="702" y="2176"/>
                  </a:lnTo>
                  <a:cubicBezTo>
                    <a:pt x="1378" y="2176"/>
                    <a:pt x="1837" y="1491"/>
                    <a:pt x="1582" y="868"/>
                  </a:cubicBezTo>
                  <a:cubicBezTo>
                    <a:pt x="1453" y="551"/>
                    <a:pt x="1280" y="262"/>
                    <a:pt x="10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6689458" y="5868882"/>
              <a:ext cx="182061" cy="57155"/>
            </a:xfrm>
            <a:custGeom>
              <a:rect b="b" l="l" r="r" t="t"/>
              <a:pathLst>
                <a:path extrusionOk="0" h="1586" w="5052">
                  <a:moveTo>
                    <a:pt x="2525" y="1"/>
                  </a:moveTo>
                  <a:cubicBezTo>
                    <a:pt x="1528" y="1"/>
                    <a:pt x="630" y="424"/>
                    <a:pt x="1" y="1102"/>
                  </a:cubicBezTo>
                  <a:cubicBezTo>
                    <a:pt x="779" y="1419"/>
                    <a:pt x="1638" y="1585"/>
                    <a:pt x="2525" y="1585"/>
                  </a:cubicBezTo>
                  <a:cubicBezTo>
                    <a:pt x="3414" y="1585"/>
                    <a:pt x="4269" y="1419"/>
                    <a:pt x="5052" y="1102"/>
                  </a:cubicBezTo>
                  <a:cubicBezTo>
                    <a:pt x="4420" y="424"/>
                    <a:pt x="3523" y="1"/>
                    <a:pt x="25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6594677" y="5574809"/>
              <a:ext cx="371583" cy="320554"/>
            </a:xfrm>
            <a:custGeom>
              <a:rect b="b" l="l" r="r" t="t"/>
              <a:pathLst>
                <a:path extrusionOk="0" h="8895" w="10311">
                  <a:moveTo>
                    <a:pt x="5155" y="1"/>
                  </a:moveTo>
                  <a:cubicBezTo>
                    <a:pt x="2308" y="1"/>
                    <a:pt x="0" y="1930"/>
                    <a:pt x="0" y="4433"/>
                  </a:cubicBezTo>
                  <a:cubicBezTo>
                    <a:pt x="0" y="6934"/>
                    <a:pt x="2308" y="8894"/>
                    <a:pt x="5155" y="8894"/>
                  </a:cubicBezTo>
                  <a:cubicBezTo>
                    <a:pt x="8003" y="8894"/>
                    <a:pt x="10310" y="6934"/>
                    <a:pt x="10310" y="4433"/>
                  </a:cubicBezTo>
                  <a:cubicBezTo>
                    <a:pt x="10310" y="1930"/>
                    <a:pt x="8003" y="1"/>
                    <a:pt x="5155" y="1"/>
                  </a:cubicBezTo>
                  <a:close/>
                </a:path>
              </a:pathLst>
            </a:custGeom>
            <a:solidFill>
              <a:srgbClr val="DA9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6683944" y="5552285"/>
              <a:ext cx="313634" cy="189233"/>
            </a:xfrm>
            <a:custGeom>
              <a:rect b="b" l="l" r="r" t="t"/>
              <a:pathLst>
                <a:path extrusionOk="0" h="5251" w="8703">
                  <a:moveTo>
                    <a:pt x="4186" y="1"/>
                  </a:moveTo>
                  <a:cubicBezTo>
                    <a:pt x="3757" y="1"/>
                    <a:pt x="3344" y="62"/>
                    <a:pt x="2974" y="171"/>
                  </a:cubicBezTo>
                  <a:cubicBezTo>
                    <a:pt x="2877" y="198"/>
                    <a:pt x="2777" y="212"/>
                    <a:pt x="2677" y="212"/>
                  </a:cubicBezTo>
                  <a:cubicBezTo>
                    <a:pt x="2577" y="212"/>
                    <a:pt x="2477" y="198"/>
                    <a:pt x="2381" y="171"/>
                  </a:cubicBezTo>
                  <a:cubicBezTo>
                    <a:pt x="2100" y="88"/>
                    <a:pt x="1794" y="32"/>
                    <a:pt x="1475" y="11"/>
                  </a:cubicBezTo>
                  <a:lnTo>
                    <a:pt x="1475" y="11"/>
                  </a:lnTo>
                  <a:cubicBezTo>
                    <a:pt x="241" y="681"/>
                    <a:pt x="1" y="2891"/>
                    <a:pt x="2293" y="3471"/>
                  </a:cubicBezTo>
                  <a:cubicBezTo>
                    <a:pt x="2408" y="3344"/>
                    <a:pt x="2510" y="3212"/>
                    <a:pt x="2604" y="3078"/>
                  </a:cubicBezTo>
                  <a:cubicBezTo>
                    <a:pt x="2621" y="3053"/>
                    <a:pt x="2648" y="3041"/>
                    <a:pt x="2676" y="3041"/>
                  </a:cubicBezTo>
                  <a:cubicBezTo>
                    <a:pt x="2703" y="3041"/>
                    <a:pt x="2731" y="3053"/>
                    <a:pt x="2751" y="3078"/>
                  </a:cubicBezTo>
                  <a:cubicBezTo>
                    <a:pt x="3016" y="3465"/>
                    <a:pt x="3397" y="3865"/>
                    <a:pt x="3812" y="4060"/>
                  </a:cubicBezTo>
                  <a:cubicBezTo>
                    <a:pt x="3847" y="4077"/>
                    <a:pt x="3884" y="4085"/>
                    <a:pt x="3921" y="4085"/>
                  </a:cubicBezTo>
                  <a:cubicBezTo>
                    <a:pt x="4016" y="4085"/>
                    <a:pt x="4107" y="4031"/>
                    <a:pt x="4152" y="3939"/>
                  </a:cubicBezTo>
                  <a:cubicBezTo>
                    <a:pt x="4229" y="3784"/>
                    <a:pt x="4292" y="3614"/>
                    <a:pt x="4329" y="3363"/>
                  </a:cubicBezTo>
                  <a:cubicBezTo>
                    <a:pt x="4335" y="3316"/>
                    <a:pt x="4375" y="3289"/>
                    <a:pt x="4416" y="3289"/>
                  </a:cubicBezTo>
                  <a:cubicBezTo>
                    <a:pt x="4442" y="3289"/>
                    <a:pt x="4468" y="3299"/>
                    <a:pt x="4486" y="3322"/>
                  </a:cubicBezTo>
                  <a:cubicBezTo>
                    <a:pt x="4765" y="3684"/>
                    <a:pt x="5103" y="3943"/>
                    <a:pt x="5326" y="4092"/>
                  </a:cubicBezTo>
                  <a:cubicBezTo>
                    <a:pt x="5370" y="4121"/>
                    <a:pt x="5419" y="4134"/>
                    <a:pt x="5467" y="4134"/>
                  </a:cubicBezTo>
                  <a:cubicBezTo>
                    <a:pt x="5572" y="4134"/>
                    <a:pt x="5673" y="4070"/>
                    <a:pt x="5711" y="3960"/>
                  </a:cubicBezTo>
                  <a:cubicBezTo>
                    <a:pt x="5751" y="3848"/>
                    <a:pt x="5781" y="3716"/>
                    <a:pt x="5802" y="3586"/>
                  </a:cubicBezTo>
                  <a:cubicBezTo>
                    <a:pt x="5809" y="3540"/>
                    <a:pt x="5848" y="3513"/>
                    <a:pt x="5887" y="3513"/>
                  </a:cubicBezTo>
                  <a:cubicBezTo>
                    <a:pt x="5910" y="3513"/>
                    <a:pt x="5933" y="3522"/>
                    <a:pt x="5951" y="3541"/>
                  </a:cubicBezTo>
                  <a:cubicBezTo>
                    <a:pt x="6440" y="4060"/>
                    <a:pt x="7302" y="4775"/>
                    <a:pt x="7976" y="5181"/>
                  </a:cubicBezTo>
                  <a:cubicBezTo>
                    <a:pt x="8054" y="5229"/>
                    <a:pt x="8138" y="5250"/>
                    <a:pt x="8218" y="5250"/>
                  </a:cubicBezTo>
                  <a:cubicBezTo>
                    <a:pt x="8474" y="5250"/>
                    <a:pt x="8703" y="5031"/>
                    <a:pt x="8667" y="4743"/>
                  </a:cubicBezTo>
                  <a:cubicBezTo>
                    <a:pt x="8248" y="1172"/>
                    <a:pt x="6058" y="1"/>
                    <a:pt x="41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6674538" y="5756370"/>
              <a:ext cx="57119" cy="45407"/>
            </a:xfrm>
            <a:custGeom>
              <a:rect b="b" l="l" r="r" t="t"/>
              <a:pathLst>
                <a:path extrusionOk="0" h="1260" w="1585">
                  <a:moveTo>
                    <a:pt x="791" y="1"/>
                  </a:moveTo>
                  <a:cubicBezTo>
                    <a:pt x="353" y="1"/>
                    <a:pt x="0" y="282"/>
                    <a:pt x="0" y="630"/>
                  </a:cubicBezTo>
                  <a:cubicBezTo>
                    <a:pt x="0" y="977"/>
                    <a:pt x="353" y="1260"/>
                    <a:pt x="791" y="1260"/>
                  </a:cubicBezTo>
                  <a:cubicBezTo>
                    <a:pt x="1229" y="1260"/>
                    <a:pt x="1585" y="977"/>
                    <a:pt x="1585" y="630"/>
                  </a:cubicBezTo>
                  <a:cubicBezTo>
                    <a:pt x="1585" y="282"/>
                    <a:pt x="1229" y="1"/>
                    <a:pt x="7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6829179" y="5756370"/>
              <a:ext cx="57155" cy="45407"/>
            </a:xfrm>
            <a:custGeom>
              <a:rect b="b" l="l" r="r" t="t"/>
              <a:pathLst>
                <a:path extrusionOk="0" h="1260" w="1586">
                  <a:moveTo>
                    <a:pt x="794" y="1"/>
                  </a:moveTo>
                  <a:cubicBezTo>
                    <a:pt x="356" y="1"/>
                    <a:pt x="1" y="282"/>
                    <a:pt x="1" y="630"/>
                  </a:cubicBezTo>
                  <a:cubicBezTo>
                    <a:pt x="1" y="977"/>
                    <a:pt x="356" y="1260"/>
                    <a:pt x="794" y="1260"/>
                  </a:cubicBezTo>
                  <a:cubicBezTo>
                    <a:pt x="1230" y="1260"/>
                    <a:pt x="1585" y="977"/>
                    <a:pt x="1585" y="630"/>
                  </a:cubicBezTo>
                  <a:cubicBezTo>
                    <a:pt x="1585" y="282"/>
                    <a:pt x="1230" y="1"/>
                    <a:pt x="7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6698900" y="5733558"/>
              <a:ext cx="41659" cy="28001"/>
            </a:xfrm>
            <a:custGeom>
              <a:rect b="b" l="l" r="r" t="t"/>
              <a:pathLst>
                <a:path extrusionOk="0" h="777" w="1156">
                  <a:moveTo>
                    <a:pt x="579" y="0"/>
                  </a:moveTo>
                  <a:cubicBezTo>
                    <a:pt x="260" y="0"/>
                    <a:pt x="1" y="257"/>
                    <a:pt x="1" y="576"/>
                  </a:cubicBezTo>
                  <a:cubicBezTo>
                    <a:pt x="1" y="687"/>
                    <a:pt x="92" y="776"/>
                    <a:pt x="200" y="776"/>
                  </a:cubicBezTo>
                  <a:cubicBezTo>
                    <a:pt x="309" y="776"/>
                    <a:pt x="400" y="687"/>
                    <a:pt x="400" y="576"/>
                  </a:cubicBezTo>
                  <a:cubicBezTo>
                    <a:pt x="400" y="479"/>
                    <a:pt x="479" y="400"/>
                    <a:pt x="579" y="400"/>
                  </a:cubicBezTo>
                  <a:cubicBezTo>
                    <a:pt x="677" y="400"/>
                    <a:pt x="755" y="479"/>
                    <a:pt x="755" y="576"/>
                  </a:cubicBezTo>
                  <a:cubicBezTo>
                    <a:pt x="755" y="687"/>
                    <a:pt x="847" y="776"/>
                    <a:pt x="955" y="776"/>
                  </a:cubicBezTo>
                  <a:cubicBezTo>
                    <a:pt x="1064" y="776"/>
                    <a:pt x="1155" y="687"/>
                    <a:pt x="1155" y="576"/>
                  </a:cubicBezTo>
                  <a:cubicBezTo>
                    <a:pt x="1155" y="257"/>
                    <a:pt x="898" y="0"/>
                    <a:pt x="5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6820313" y="5733558"/>
              <a:ext cx="41623" cy="28001"/>
            </a:xfrm>
            <a:custGeom>
              <a:rect b="b" l="l" r="r" t="t"/>
              <a:pathLst>
                <a:path extrusionOk="0" h="777" w="1155">
                  <a:moveTo>
                    <a:pt x="576" y="0"/>
                  </a:moveTo>
                  <a:cubicBezTo>
                    <a:pt x="257" y="0"/>
                    <a:pt x="0" y="257"/>
                    <a:pt x="0" y="576"/>
                  </a:cubicBezTo>
                  <a:cubicBezTo>
                    <a:pt x="0" y="687"/>
                    <a:pt x="92" y="776"/>
                    <a:pt x="200" y="776"/>
                  </a:cubicBezTo>
                  <a:cubicBezTo>
                    <a:pt x="309" y="776"/>
                    <a:pt x="400" y="687"/>
                    <a:pt x="400" y="576"/>
                  </a:cubicBezTo>
                  <a:cubicBezTo>
                    <a:pt x="400" y="479"/>
                    <a:pt x="479" y="400"/>
                    <a:pt x="576" y="400"/>
                  </a:cubicBezTo>
                  <a:cubicBezTo>
                    <a:pt x="676" y="400"/>
                    <a:pt x="755" y="479"/>
                    <a:pt x="755" y="576"/>
                  </a:cubicBezTo>
                  <a:cubicBezTo>
                    <a:pt x="755" y="687"/>
                    <a:pt x="847" y="776"/>
                    <a:pt x="955" y="776"/>
                  </a:cubicBezTo>
                  <a:cubicBezTo>
                    <a:pt x="1066" y="776"/>
                    <a:pt x="1155" y="687"/>
                    <a:pt x="1155" y="576"/>
                  </a:cubicBezTo>
                  <a:cubicBezTo>
                    <a:pt x="1155" y="257"/>
                    <a:pt x="895" y="0"/>
                    <a:pt x="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6758075" y="5763001"/>
              <a:ext cx="44867" cy="21010"/>
            </a:xfrm>
            <a:custGeom>
              <a:rect b="b" l="l" r="r" t="t"/>
              <a:pathLst>
                <a:path extrusionOk="0" h="583" w="1245">
                  <a:moveTo>
                    <a:pt x="1019" y="1"/>
                  </a:moveTo>
                  <a:cubicBezTo>
                    <a:pt x="964" y="1"/>
                    <a:pt x="910" y="23"/>
                    <a:pt x="872" y="68"/>
                  </a:cubicBezTo>
                  <a:cubicBezTo>
                    <a:pt x="808" y="140"/>
                    <a:pt x="717" y="183"/>
                    <a:pt x="621" y="183"/>
                  </a:cubicBezTo>
                  <a:cubicBezTo>
                    <a:pt x="526" y="183"/>
                    <a:pt x="436" y="140"/>
                    <a:pt x="372" y="68"/>
                  </a:cubicBezTo>
                  <a:cubicBezTo>
                    <a:pt x="333" y="24"/>
                    <a:pt x="278" y="1"/>
                    <a:pt x="222" y="1"/>
                  </a:cubicBezTo>
                  <a:cubicBezTo>
                    <a:pt x="175" y="1"/>
                    <a:pt x="128" y="18"/>
                    <a:pt x="90" y="51"/>
                  </a:cubicBezTo>
                  <a:cubicBezTo>
                    <a:pt x="7" y="121"/>
                    <a:pt x="0" y="249"/>
                    <a:pt x="70" y="331"/>
                  </a:cubicBezTo>
                  <a:cubicBezTo>
                    <a:pt x="209" y="491"/>
                    <a:pt x="411" y="582"/>
                    <a:pt x="621" y="582"/>
                  </a:cubicBezTo>
                  <a:cubicBezTo>
                    <a:pt x="832" y="582"/>
                    <a:pt x="1032" y="491"/>
                    <a:pt x="1172" y="331"/>
                  </a:cubicBezTo>
                  <a:cubicBezTo>
                    <a:pt x="1244" y="249"/>
                    <a:pt x="1236" y="121"/>
                    <a:pt x="1153" y="51"/>
                  </a:cubicBezTo>
                  <a:cubicBezTo>
                    <a:pt x="1115" y="17"/>
                    <a:pt x="1067" y="1"/>
                    <a:pt x="1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6563216" y="5552393"/>
              <a:ext cx="203324" cy="189233"/>
            </a:xfrm>
            <a:custGeom>
              <a:rect b="b" l="l" r="r" t="t"/>
              <a:pathLst>
                <a:path extrusionOk="0" h="5251" w="5642">
                  <a:moveTo>
                    <a:pt x="4521" y="0"/>
                  </a:moveTo>
                  <a:cubicBezTo>
                    <a:pt x="2648" y="0"/>
                    <a:pt x="453" y="1168"/>
                    <a:pt x="33" y="4742"/>
                  </a:cubicBezTo>
                  <a:cubicBezTo>
                    <a:pt x="1" y="5030"/>
                    <a:pt x="233" y="5250"/>
                    <a:pt x="488" y="5250"/>
                  </a:cubicBezTo>
                  <a:cubicBezTo>
                    <a:pt x="566" y="5250"/>
                    <a:pt x="647" y="5230"/>
                    <a:pt x="722" y="5184"/>
                  </a:cubicBezTo>
                  <a:cubicBezTo>
                    <a:pt x="1396" y="4778"/>
                    <a:pt x="2260" y="4059"/>
                    <a:pt x="2749" y="3545"/>
                  </a:cubicBezTo>
                  <a:cubicBezTo>
                    <a:pt x="2767" y="3525"/>
                    <a:pt x="2790" y="3516"/>
                    <a:pt x="2812" y="3516"/>
                  </a:cubicBezTo>
                  <a:cubicBezTo>
                    <a:pt x="2852" y="3516"/>
                    <a:pt x="2890" y="3543"/>
                    <a:pt x="2898" y="3589"/>
                  </a:cubicBezTo>
                  <a:cubicBezTo>
                    <a:pt x="2919" y="3719"/>
                    <a:pt x="2951" y="3849"/>
                    <a:pt x="2987" y="3964"/>
                  </a:cubicBezTo>
                  <a:cubicBezTo>
                    <a:pt x="3023" y="4073"/>
                    <a:pt x="3124" y="4136"/>
                    <a:pt x="3229" y="4136"/>
                  </a:cubicBezTo>
                  <a:cubicBezTo>
                    <a:pt x="3278" y="4136"/>
                    <a:pt x="3328" y="4122"/>
                    <a:pt x="3372" y="4093"/>
                  </a:cubicBezTo>
                  <a:cubicBezTo>
                    <a:pt x="3600" y="3945"/>
                    <a:pt x="3936" y="3687"/>
                    <a:pt x="4212" y="3326"/>
                  </a:cubicBezTo>
                  <a:cubicBezTo>
                    <a:pt x="4231" y="3302"/>
                    <a:pt x="4256" y="3292"/>
                    <a:pt x="4281" y="3292"/>
                  </a:cubicBezTo>
                  <a:cubicBezTo>
                    <a:pt x="4323" y="3292"/>
                    <a:pt x="4363" y="3320"/>
                    <a:pt x="4369" y="3366"/>
                  </a:cubicBezTo>
                  <a:cubicBezTo>
                    <a:pt x="4406" y="3615"/>
                    <a:pt x="4472" y="3785"/>
                    <a:pt x="4548" y="3942"/>
                  </a:cubicBezTo>
                  <a:cubicBezTo>
                    <a:pt x="4594" y="4033"/>
                    <a:pt x="4685" y="4086"/>
                    <a:pt x="4779" y="4086"/>
                  </a:cubicBezTo>
                  <a:cubicBezTo>
                    <a:pt x="4816" y="4086"/>
                    <a:pt x="4853" y="4078"/>
                    <a:pt x="4888" y="4062"/>
                  </a:cubicBezTo>
                  <a:cubicBezTo>
                    <a:pt x="5163" y="3934"/>
                    <a:pt x="5420" y="3717"/>
                    <a:pt x="5641" y="3472"/>
                  </a:cubicBezTo>
                  <a:cubicBezTo>
                    <a:pt x="4059" y="2620"/>
                    <a:pt x="4408" y="825"/>
                    <a:pt x="4822" y="10"/>
                  </a:cubicBezTo>
                  <a:cubicBezTo>
                    <a:pt x="4723" y="4"/>
                    <a:pt x="4622"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2" name="Google Shape;3632;p56"/>
          <p:cNvGrpSpPr/>
          <p:nvPr/>
        </p:nvGrpSpPr>
        <p:grpSpPr>
          <a:xfrm>
            <a:off x="5655734" y="5527527"/>
            <a:ext cx="348375" cy="490480"/>
            <a:chOff x="5655734" y="5527527"/>
            <a:chExt cx="348375" cy="490480"/>
          </a:xfrm>
        </p:grpSpPr>
        <p:sp>
          <p:nvSpPr>
            <p:cNvPr id="3633" name="Google Shape;3633;p56"/>
            <p:cNvSpPr/>
            <p:nvPr/>
          </p:nvSpPr>
          <p:spPr>
            <a:xfrm>
              <a:off x="5885118" y="5845061"/>
              <a:ext cx="79355" cy="70597"/>
            </a:xfrm>
            <a:custGeom>
              <a:rect b="b" l="l" r="r" t="t"/>
              <a:pathLst>
                <a:path extrusionOk="0" h="1959" w="2202">
                  <a:moveTo>
                    <a:pt x="1100" y="0"/>
                  </a:moveTo>
                  <a:cubicBezTo>
                    <a:pt x="755" y="0"/>
                    <a:pt x="358" y="136"/>
                    <a:pt x="245" y="394"/>
                  </a:cubicBezTo>
                  <a:cubicBezTo>
                    <a:pt x="1" y="932"/>
                    <a:pt x="517" y="1959"/>
                    <a:pt x="1100" y="1959"/>
                  </a:cubicBezTo>
                  <a:cubicBezTo>
                    <a:pt x="1683" y="1959"/>
                    <a:pt x="2202" y="934"/>
                    <a:pt x="1957" y="394"/>
                  </a:cubicBezTo>
                  <a:cubicBezTo>
                    <a:pt x="1842" y="136"/>
                    <a:pt x="1447" y="0"/>
                    <a:pt x="1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5885118" y="5920164"/>
              <a:ext cx="79355" cy="70633"/>
            </a:xfrm>
            <a:custGeom>
              <a:rect b="b" l="l" r="r" t="t"/>
              <a:pathLst>
                <a:path extrusionOk="0" h="1960" w="2202">
                  <a:moveTo>
                    <a:pt x="1100" y="0"/>
                  </a:moveTo>
                  <a:cubicBezTo>
                    <a:pt x="517" y="0"/>
                    <a:pt x="1" y="1030"/>
                    <a:pt x="245" y="1566"/>
                  </a:cubicBezTo>
                  <a:cubicBezTo>
                    <a:pt x="358" y="1821"/>
                    <a:pt x="755" y="1959"/>
                    <a:pt x="1100" y="1959"/>
                  </a:cubicBezTo>
                  <a:cubicBezTo>
                    <a:pt x="1447" y="1959"/>
                    <a:pt x="1842" y="1823"/>
                    <a:pt x="1957" y="1566"/>
                  </a:cubicBezTo>
                  <a:cubicBezTo>
                    <a:pt x="2202" y="1026"/>
                    <a:pt x="1683" y="0"/>
                    <a:pt x="1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5677573" y="5661409"/>
              <a:ext cx="262533" cy="163214"/>
            </a:xfrm>
            <a:custGeom>
              <a:rect b="b" l="l" r="r" t="t"/>
              <a:pathLst>
                <a:path extrusionOk="0" h="4529" w="7285">
                  <a:moveTo>
                    <a:pt x="4128" y="1"/>
                  </a:moveTo>
                  <a:lnTo>
                    <a:pt x="1" y="4129"/>
                  </a:lnTo>
                  <a:cubicBezTo>
                    <a:pt x="247" y="4375"/>
                    <a:pt x="586" y="4528"/>
                    <a:pt x="959" y="4528"/>
                  </a:cubicBezTo>
                  <a:cubicBezTo>
                    <a:pt x="1034" y="4528"/>
                    <a:pt x="1110" y="4522"/>
                    <a:pt x="1187" y="4509"/>
                  </a:cubicBezTo>
                  <a:lnTo>
                    <a:pt x="6432" y="3625"/>
                  </a:lnTo>
                  <a:cubicBezTo>
                    <a:pt x="6774" y="3563"/>
                    <a:pt x="7070" y="3395"/>
                    <a:pt x="7284" y="3157"/>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5661104" y="5768335"/>
              <a:ext cx="343005" cy="199828"/>
            </a:xfrm>
            <a:custGeom>
              <a:rect b="b" l="l" r="r" t="t"/>
              <a:pathLst>
                <a:path extrusionOk="0" h="5545" w="9518">
                  <a:moveTo>
                    <a:pt x="1905" y="1"/>
                  </a:moveTo>
                  <a:cubicBezTo>
                    <a:pt x="1777" y="1"/>
                    <a:pt x="1649" y="49"/>
                    <a:pt x="1553" y="147"/>
                  </a:cubicBezTo>
                  <a:cubicBezTo>
                    <a:pt x="426" y="1272"/>
                    <a:pt x="0" y="2833"/>
                    <a:pt x="496" y="4028"/>
                  </a:cubicBezTo>
                  <a:cubicBezTo>
                    <a:pt x="896" y="4992"/>
                    <a:pt x="1825" y="5545"/>
                    <a:pt x="3041" y="5545"/>
                  </a:cubicBezTo>
                  <a:cubicBezTo>
                    <a:pt x="4550" y="5545"/>
                    <a:pt x="6285" y="4721"/>
                    <a:pt x="7642" y="4721"/>
                  </a:cubicBezTo>
                  <a:cubicBezTo>
                    <a:pt x="8033" y="4721"/>
                    <a:pt x="8393" y="4790"/>
                    <a:pt x="8707" y="4966"/>
                  </a:cubicBezTo>
                  <a:cubicBezTo>
                    <a:pt x="8783" y="5008"/>
                    <a:pt x="8865" y="5028"/>
                    <a:pt x="8947" y="5028"/>
                  </a:cubicBezTo>
                  <a:cubicBezTo>
                    <a:pt x="9122" y="5028"/>
                    <a:pt x="9293" y="4937"/>
                    <a:pt x="9385" y="4775"/>
                  </a:cubicBezTo>
                  <a:cubicBezTo>
                    <a:pt x="9517" y="4535"/>
                    <a:pt x="9432" y="4233"/>
                    <a:pt x="9194" y="4096"/>
                  </a:cubicBezTo>
                  <a:cubicBezTo>
                    <a:pt x="8710" y="3824"/>
                    <a:pt x="8187" y="3724"/>
                    <a:pt x="7646" y="3724"/>
                  </a:cubicBezTo>
                  <a:cubicBezTo>
                    <a:pt x="6096" y="3724"/>
                    <a:pt x="4395" y="4549"/>
                    <a:pt x="3039" y="4549"/>
                  </a:cubicBezTo>
                  <a:cubicBezTo>
                    <a:pt x="2221" y="4549"/>
                    <a:pt x="1659" y="4235"/>
                    <a:pt x="1415" y="3646"/>
                  </a:cubicBezTo>
                  <a:cubicBezTo>
                    <a:pt x="1081" y="2831"/>
                    <a:pt x="1425" y="1683"/>
                    <a:pt x="2257" y="851"/>
                  </a:cubicBezTo>
                  <a:cubicBezTo>
                    <a:pt x="2452" y="658"/>
                    <a:pt x="2452" y="341"/>
                    <a:pt x="2257" y="147"/>
                  </a:cubicBezTo>
                  <a:cubicBezTo>
                    <a:pt x="2160" y="49"/>
                    <a:pt x="2032" y="1"/>
                    <a:pt x="1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5763417" y="5872269"/>
              <a:ext cx="79355" cy="70597"/>
            </a:xfrm>
            <a:custGeom>
              <a:rect b="b" l="l" r="r" t="t"/>
              <a:pathLst>
                <a:path extrusionOk="0" h="1959" w="2202">
                  <a:moveTo>
                    <a:pt x="1102" y="0"/>
                  </a:moveTo>
                  <a:cubicBezTo>
                    <a:pt x="755" y="0"/>
                    <a:pt x="360" y="139"/>
                    <a:pt x="245" y="394"/>
                  </a:cubicBezTo>
                  <a:cubicBezTo>
                    <a:pt x="0" y="932"/>
                    <a:pt x="517" y="1959"/>
                    <a:pt x="1102" y="1959"/>
                  </a:cubicBezTo>
                  <a:cubicBezTo>
                    <a:pt x="1683" y="1959"/>
                    <a:pt x="2201" y="934"/>
                    <a:pt x="1957" y="394"/>
                  </a:cubicBezTo>
                  <a:cubicBezTo>
                    <a:pt x="1842" y="136"/>
                    <a:pt x="1447" y="0"/>
                    <a:pt x="11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5763417" y="5947373"/>
              <a:ext cx="79355" cy="70633"/>
            </a:xfrm>
            <a:custGeom>
              <a:rect b="b" l="l" r="r" t="t"/>
              <a:pathLst>
                <a:path extrusionOk="0" h="1960" w="2202">
                  <a:moveTo>
                    <a:pt x="1102" y="0"/>
                  </a:moveTo>
                  <a:cubicBezTo>
                    <a:pt x="517" y="0"/>
                    <a:pt x="0" y="1030"/>
                    <a:pt x="245" y="1566"/>
                  </a:cubicBezTo>
                  <a:cubicBezTo>
                    <a:pt x="360" y="1825"/>
                    <a:pt x="755" y="1959"/>
                    <a:pt x="1102" y="1959"/>
                  </a:cubicBezTo>
                  <a:cubicBezTo>
                    <a:pt x="1447" y="1959"/>
                    <a:pt x="1842" y="1825"/>
                    <a:pt x="1957" y="1566"/>
                  </a:cubicBezTo>
                  <a:cubicBezTo>
                    <a:pt x="2201" y="1028"/>
                    <a:pt x="1683" y="0"/>
                    <a:pt x="11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5661176" y="5768335"/>
              <a:ext cx="197990" cy="199828"/>
            </a:xfrm>
            <a:custGeom>
              <a:rect b="b" l="l" r="r" t="t"/>
              <a:pathLst>
                <a:path extrusionOk="0" h="5545" w="5494">
                  <a:moveTo>
                    <a:pt x="1906" y="1"/>
                  </a:moveTo>
                  <a:cubicBezTo>
                    <a:pt x="1778" y="1"/>
                    <a:pt x="1651" y="49"/>
                    <a:pt x="1553" y="147"/>
                  </a:cubicBezTo>
                  <a:cubicBezTo>
                    <a:pt x="426" y="1272"/>
                    <a:pt x="0" y="2833"/>
                    <a:pt x="496" y="4028"/>
                  </a:cubicBezTo>
                  <a:cubicBezTo>
                    <a:pt x="894" y="4992"/>
                    <a:pt x="1821" y="5545"/>
                    <a:pt x="3042" y="5545"/>
                  </a:cubicBezTo>
                  <a:cubicBezTo>
                    <a:pt x="3826" y="5545"/>
                    <a:pt x="4673" y="5321"/>
                    <a:pt x="5494" y="5109"/>
                  </a:cubicBezTo>
                  <a:cubicBezTo>
                    <a:pt x="5028" y="4971"/>
                    <a:pt x="4853" y="4522"/>
                    <a:pt x="5060" y="4190"/>
                  </a:cubicBezTo>
                  <a:lnTo>
                    <a:pt x="5060" y="4190"/>
                  </a:lnTo>
                  <a:cubicBezTo>
                    <a:pt x="4345" y="4375"/>
                    <a:pt x="3656" y="4549"/>
                    <a:pt x="3039" y="4549"/>
                  </a:cubicBezTo>
                  <a:cubicBezTo>
                    <a:pt x="2221" y="4549"/>
                    <a:pt x="1659" y="4235"/>
                    <a:pt x="1415" y="3646"/>
                  </a:cubicBezTo>
                  <a:cubicBezTo>
                    <a:pt x="1079" y="2831"/>
                    <a:pt x="1423" y="1683"/>
                    <a:pt x="2259" y="851"/>
                  </a:cubicBezTo>
                  <a:cubicBezTo>
                    <a:pt x="2452" y="658"/>
                    <a:pt x="2452" y="341"/>
                    <a:pt x="2259" y="147"/>
                  </a:cubicBezTo>
                  <a:cubicBezTo>
                    <a:pt x="2161" y="49"/>
                    <a:pt x="2033" y="1"/>
                    <a:pt x="1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5677646" y="5673590"/>
              <a:ext cx="196837" cy="150961"/>
            </a:xfrm>
            <a:custGeom>
              <a:rect b="b" l="l" r="r" t="t"/>
              <a:pathLst>
                <a:path extrusionOk="0" h="4189" w="5462">
                  <a:moveTo>
                    <a:pt x="3790" y="1"/>
                  </a:moveTo>
                  <a:lnTo>
                    <a:pt x="1" y="3789"/>
                  </a:lnTo>
                  <a:cubicBezTo>
                    <a:pt x="247" y="4035"/>
                    <a:pt x="588" y="4188"/>
                    <a:pt x="960" y="4188"/>
                  </a:cubicBezTo>
                  <a:cubicBezTo>
                    <a:pt x="1035" y="4188"/>
                    <a:pt x="1111" y="4182"/>
                    <a:pt x="1187" y="4169"/>
                  </a:cubicBezTo>
                  <a:lnTo>
                    <a:pt x="5462" y="3446"/>
                  </a:lnTo>
                  <a:cubicBezTo>
                    <a:pt x="4399" y="2515"/>
                    <a:pt x="3931" y="1258"/>
                    <a:pt x="37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5826340" y="5564106"/>
              <a:ext cx="129086" cy="211072"/>
            </a:xfrm>
            <a:custGeom>
              <a:rect b="b" l="l" r="r" t="t"/>
              <a:pathLst>
                <a:path extrusionOk="0" h="5857" w="3582">
                  <a:moveTo>
                    <a:pt x="2701" y="0"/>
                  </a:moveTo>
                  <a:lnTo>
                    <a:pt x="0" y="2701"/>
                  </a:lnTo>
                  <a:lnTo>
                    <a:pt x="3156" y="5857"/>
                  </a:lnTo>
                  <a:cubicBezTo>
                    <a:pt x="3433" y="5553"/>
                    <a:pt x="3582" y="5136"/>
                    <a:pt x="3533" y="4700"/>
                  </a:cubicBezTo>
                  <a:lnTo>
                    <a:pt x="3131" y="893"/>
                  </a:lnTo>
                  <a:cubicBezTo>
                    <a:pt x="3093" y="544"/>
                    <a:pt x="2935" y="234"/>
                    <a:pt x="27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5661104" y="5547672"/>
              <a:ext cx="165268" cy="262533"/>
            </a:xfrm>
            <a:custGeom>
              <a:rect b="b" l="l" r="r" t="t"/>
              <a:pathLst>
                <a:path extrusionOk="0" h="7285" w="4586">
                  <a:moveTo>
                    <a:pt x="1432" y="1"/>
                  </a:moveTo>
                  <a:cubicBezTo>
                    <a:pt x="1191" y="220"/>
                    <a:pt x="1023" y="511"/>
                    <a:pt x="962" y="854"/>
                  </a:cubicBezTo>
                  <a:lnTo>
                    <a:pt x="77" y="6098"/>
                  </a:lnTo>
                  <a:cubicBezTo>
                    <a:pt x="0" y="6560"/>
                    <a:pt x="162" y="6989"/>
                    <a:pt x="458" y="7285"/>
                  </a:cubicBezTo>
                  <a:lnTo>
                    <a:pt x="4585" y="3157"/>
                  </a:lnTo>
                  <a:lnTo>
                    <a:pt x="14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5712675" y="5533797"/>
              <a:ext cx="211036" cy="127645"/>
            </a:xfrm>
            <a:custGeom>
              <a:rect b="b" l="l" r="r" t="t"/>
              <a:pathLst>
                <a:path extrusionOk="0" h="3542" w="5856">
                  <a:moveTo>
                    <a:pt x="991" y="0"/>
                  </a:moveTo>
                  <a:cubicBezTo>
                    <a:pt x="616" y="0"/>
                    <a:pt x="264" y="144"/>
                    <a:pt x="1" y="386"/>
                  </a:cubicBezTo>
                  <a:lnTo>
                    <a:pt x="3154" y="3542"/>
                  </a:lnTo>
                  <a:lnTo>
                    <a:pt x="5855" y="841"/>
                  </a:lnTo>
                  <a:cubicBezTo>
                    <a:pt x="5621" y="607"/>
                    <a:pt x="5311" y="450"/>
                    <a:pt x="4962" y="414"/>
                  </a:cubicBezTo>
                  <a:lnTo>
                    <a:pt x="1155" y="9"/>
                  </a:lnTo>
                  <a:cubicBezTo>
                    <a:pt x="1100" y="3"/>
                    <a:pt x="1045" y="0"/>
                    <a:pt x="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5712675" y="5533725"/>
              <a:ext cx="114059" cy="113770"/>
            </a:xfrm>
            <a:custGeom>
              <a:rect b="b" l="l" r="r" t="t"/>
              <a:pathLst>
                <a:path extrusionOk="0" h="3157" w="3165">
                  <a:moveTo>
                    <a:pt x="997" y="1"/>
                  </a:moveTo>
                  <a:cubicBezTo>
                    <a:pt x="618" y="1"/>
                    <a:pt x="266" y="147"/>
                    <a:pt x="1" y="388"/>
                  </a:cubicBezTo>
                  <a:lnTo>
                    <a:pt x="2769" y="3157"/>
                  </a:lnTo>
                  <a:cubicBezTo>
                    <a:pt x="2748" y="2059"/>
                    <a:pt x="2940" y="1009"/>
                    <a:pt x="3165" y="222"/>
                  </a:cubicBezTo>
                  <a:lnTo>
                    <a:pt x="1155" y="9"/>
                  </a:lnTo>
                  <a:cubicBezTo>
                    <a:pt x="1102" y="4"/>
                    <a:pt x="1050" y="1"/>
                    <a:pt x="9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5655734" y="5543996"/>
              <a:ext cx="289814" cy="286318"/>
            </a:xfrm>
            <a:custGeom>
              <a:rect b="b" l="l" r="r" t="t"/>
              <a:pathLst>
                <a:path extrusionOk="0" h="7945" w="8042">
                  <a:moveTo>
                    <a:pt x="7496" y="0"/>
                  </a:moveTo>
                  <a:cubicBezTo>
                    <a:pt x="7368" y="0"/>
                    <a:pt x="7241" y="49"/>
                    <a:pt x="7144" y="145"/>
                  </a:cubicBezTo>
                  <a:lnTo>
                    <a:pt x="194" y="7095"/>
                  </a:lnTo>
                  <a:cubicBezTo>
                    <a:pt x="0" y="7289"/>
                    <a:pt x="0" y="7604"/>
                    <a:pt x="194" y="7799"/>
                  </a:cubicBezTo>
                  <a:cubicBezTo>
                    <a:pt x="293" y="7896"/>
                    <a:pt x="420" y="7944"/>
                    <a:pt x="548" y="7944"/>
                  </a:cubicBezTo>
                  <a:cubicBezTo>
                    <a:pt x="675" y="7944"/>
                    <a:pt x="802" y="7896"/>
                    <a:pt x="900" y="7799"/>
                  </a:cubicBezTo>
                  <a:lnTo>
                    <a:pt x="7848" y="849"/>
                  </a:lnTo>
                  <a:cubicBezTo>
                    <a:pt x="8041" y="656"/>
                    <a:pt x="8041" y="339"/>
                    <a:pt x="7848" y="145"/>
                  </a:cubicBezTo>
                  <a:cubicBezTo>
                    <a:pt x="7751" y="49"/>
                    <a:pt x="7623" y="0"/>
                    <a:pt x="74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5690691" y="5527527"/>
              <a:ext cx="271326" cy="267831"/>
            </a:xfrm>
            <a:custGeom>
              <a:rect b="b" l="l" r="r" t="t"/>
              <a:pathLst>
                <a:path extrusionOk="0" h="7432" w="7529">
                  <a:moveTo>
                    <a:pt x="547" y="0"/>
                  </a:moveTo>
                  <a:cubicBezTo>
                    <a:pt x="419" y="0"/>
                    <a:pt x="292" y="48"/>
                    <a:pt x="194" y="145"/>
                  </a:cubicBezTo>
                  <a:cubicBezTo>
                    <a:pt x="0" y="339"/>
                    <a:pt x="0" y="656"/>
                    <a:pt x="194" y="849"/>
                  </a:cubicBezTo>
                  <a:lnTo>
                    <a:pt x="6631" y="7287"/>
                  </a:lnTo>
                  <a:cubicBezTo>
                    <a:pt x="6728" y="7383"/>
                    <a:pt x="6855" y="7432"/>
                    <a:pt x="6983" y="7432"/>
                  </a:cubicBezTo>
                  <a:cubicBezTo>
                    <a:pt x="7111" y="7432"/>
                    <a:pt x="7238" y="7383"/>
                    <a:pt x="7335" y="7287"/>
                  </a:cubicBezTo>
                  <a:cubicBezTo>
                    <a:pt x="7529" y="7091"/>
                    <a:pt x="7529" y="6776"/>
                    <a:pt x="7335" y="6580"/>
                  </a:cubicBezTo>
                  <a:lnTo>
                    <a:pt x="900" y="145"/>
                  </a:lnTo>
                  <a:cubicBezTo>
                    <a:pt x="802" y="48"/>
                    <a:pt x="674" y="0"/>
                    <a:pt x="5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56"/>
          <p:cNvGrpSpPr/>
          <p:nvPr/>
        </p:nvGrpSpPr>
        <p:grpSpPr>
          <a:xfrm>
            <a:off x="4690123" y="5527455"/>
            <a:ext cx="378796" cy="490550"/>
            <a:chOff x="4690123" y="5527455"/>
            <a:chExt cx="378796" cy="490550"/>
          </a:xfrm>
        </p:grpSpPr>
        <p:sp>
          <p:nvSpPr>
            <p:cNvPr id="3648" name="Google Shape;3648;p56"/>
            <p:cNvSpPr/>
            <p:nvPr/>
          </p:nvSpPr>
          <p:spPr>
            <a:xfrm>
              <a:off x="4837808" y="5527455"/>
              <a:ext cx="99139" cy="232946"/>
            </a:xfrm>
            <a:custGeom>
              <a:rect b="b" l="l" r="r" t="t"/>
              <a:pathLst>
                <a:path extrusionOk="0" h="6464" w="2751">
                  <a:moveTo>
                    <a:pt x="1955" y="1"/>
                  </a:moveTo>
                  <a:cubicBezTo>
                    <a:pt x="1769" y="1"/>
                    <a:pt x="1583" y="72"/>
                    <a:pt x="1440" y="213"/>
                  </a:cubicBezTo>
                  <a:lnTo>
                    <a:pt x="783" y="870"/>
                  </a:lnTo>
                  <a:cubicBezTo>
                    <a:pt x="279" y="1376"/>
                    <a:pt x="1" y="2048"/>
                    <a:pt x="1" y="2763"/>
                  </a:cubicBezTo>
                  <a:lnTo>
                    <a:pt x="1" y="5738"/>
                  </a:lnTo>
                  <a:cubicBezTo>
                    <a:pt x="1" y="6140"/>
                    <a:pt x="324" y="6463"/>
                    <a:pt x="726" y="6463"/>
                  </a:cubicBezTo>
                  <a:cubicBezTo>
                    <a:pt x="1128" y="6463"/>
                    <a:pt x="1451" y="6140"/>
                    <a:pt x="1451" y="5736"/>
                  </a:cubicBezTo>
                  <a:lnTo>
                    <a:pt x="1451" y="2761"/>
                  </a:lnTo>
                  <a:cubicBezTo>
                    <a:pt x="1451" y="2433"/>
                    <a:pt x="1579" y="2127"/>
                    <a:pt x="1810" y="1897"/>
                  </a:cubicBezTo>
                  <a:lnTo>
                    <a:pt x="2468" y="1240"/>
                  </a:lnTo>
                  <a:cubicBezTo>
                    <a:pt x="2750" y="957"/>
                    <a:pt x="2750" y="498"/>
                    <a:pt x="2468" y="213"/>
                  </a:cubicBezTo>
                  <a:cubicBezTo>
                    <a:pt x="2326" y="72"/>
                    <a:pt x="2141" y="1"/>
                    <a:pt x="1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4690267" y="5664581"/>
              <a:ext cx="257164" cy="305886"/>
            </a:xfrm>
            <a:custGeom>
              <a:rect b="b" l="l" r="r" t="t"/>
              <a:pathLst>
                <a:path extrusionOk="0" h="8488" w="7136">
                  <a:moveTo>
                    <a:pt x="1132" y="0"/>
                  </a:moveTo>
                  <a:cubicBezTo>
                    <a:pt x="507" y="0"/>
                    <a:pt x="1" y="508"/>
                    <a:pt x="1" y="1131"/>
                  </a:cubicBezTo>
                  <a:lnTo>
                    <a:pt x="1" y="7275"/>
                  </a:lnTo>
                  <a:cubicBezTo>
                    <a:pt x="1" y="7945"/>
                    <a:pt x="543" y="8488"/>
                    <a:pt x="1213" y="8488"/>
                  </a:cubicBezTo>
                  <a:lnTo>
                    <a:pt x="5924" y="8488"/>
                  </a:lnTo>
                  <a:cubicBezTo>
                    <a:pt x="6593" y="8488"/>
                    <a:pt x="7136" y="7945"/>
                    <a:pt x="7136" y="7275"/>
                  </a:cubicBezTo>
                  <a:lnTo>
                    <a:pt x="7136" y="1131"/>
                  </a:lnTo>
                  <a:cubicBezTo>
                    <a:pt x="7136" y="508"/>
                    <a:pt x="6627" y="0"/>
                    <a:pt x="6002" y="0"/>
                  </a:cubicBezTo>
                  <a:close/>
                </a:path>
              </a:pathLst>
            </a:custGeom>
            <a:solidFill>
              <a:srgbClr val="EEE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4837808" y="5633912"/>
              <a:ext cx="52290" cy="126420"/>
            </a:xfrm>
            <a:custGeom>
              <a:rect b="b" l="l" r="r" t="t"/>
              <a:pathLst>
                <a:path extrusionOk="0" h="3508" w="1451">
                  <a:moveTo>
                    <a:pt x="1" y="0"/>
                  </a:moveTo>
                  <a:lnTo>
                    <a:pt x="1" y="2782"/>
                  </a:lnTo>
                  <a:cubicBezTo>
                    <a:pt x="1" y="3182"/>
                    <a:pt x="324" y="3507"/>
                    <a:pt x="726" y="3507"/>
                  </a:cubicBezTo>
                  <a:cubicBezTo>
                    <a:pt x="1128" y="3507"/>
                    <a:pt x="1451" y="3182"/>
                    <a:pt x="1451" y="2782"/>
                  </a:cubicBez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4690195" y="5664581"/>
              <a:ext cx="257164" cy="259146"/>
            </a:xfrm>
            <a:custGeom>
              <a:rect b="b" l="l" r="r" t="t"/>
              <a:pathLst>
                <a:path extrusionOk="0" h="7191" w="7136">
                  <a:moveTo>
                    <a:pt x="1134" y="0"/>
                  </a:moveTo>
                  <a:cubicBezTo>
                    <a:pt x="509" y="0"/>
                    <a:pt x="1" y="508"/>
                    <a:pt x="1" y="1134"/>
                  </a:cubicBezTo>
                  <a:lnTo>
                    <a:pt x="3" y="6274"/>
                  </a:lnTo>
                  <a:cubicBezTo>
                    <a:pt x="1240" y="6801"/>
                    <a:pt x="2297" y="7190"/>
                    <a:pt x="3569" y="7190"/>
                  </a:cubicBezTo>
                  <a:cubicBezTo>
                    <a:pt x="4841" y="7190"/>
                    <a:pt x="5898" y="6803"/>
                    <a:pt x="7136" y="6274"/>
                  </a:cubicBezTo>
                  <a:lnTo>
                    <a:pt x="7136" y="1134"/>
                  </a:lnTo>
                  <a:cubicBezTo>
                    <a:pt x="7136" y="508"/>
                    <a:pt x="6629" y="0"/>
                    <a:pt x="60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4690123" y="5664581"/>
              <a:ext cx="97986" cy="256911"/>
            </a:xfrm>
            <a:custGeom>
              <a:rect b="b" l="l" r="r" t="t"/>
              <a:pathLst>
                <a:path extrusionOk="0" h="7129" w="2719">
                  <a:moveTo>
                    <a:pt x="1134" y="0"/>
                  </a:moveTo>
                  <a:cubicBezTo>
                    <a:pt x="509" y="0"/>
                    <a:pt x="0" y="508"/>
                    <a:pt x="0" y="1134"/>
                  </a:cubicBezTo>
                  <a:lnTo>
                    <a:pt x="0" y="6274"/>
                  </a:lnTo>
                  <a:cubicBezTo>
                    <a:pt x="953" y="6680"/>
                    <a:pt x="1798" y="7001"/>
                    <a:pt x="2718" y="7129"/>
                  </a:cubicBezTo>
                  <a:cubicBezTo>
                    <a:pt x="1717" y="5372"/>
                    <a:pt x="1564" y="2678"/>
                    <a:pt x="15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4690195" y="5886937"/>
              <a:ext cx="257236" cy="83535"/>
            </a:xfrm>
            <a:custGeom>
              <a:rect b="b" l="l" r="r" t="t"/>
              <a:pathLst>
                <a:path extrusionOk="0" h="2318" w="7138">
                  <a:moveTo>
                    <a:pt x="6475" y="1"/>
                  </a:moveTo>
                  <a:cubicBezTo>
                    <a:pt x="5554" y="1"/>
                    <a:pt x="4593" y="504"/>
                    <a:pt x="3569" y="504"/>
                  </a:cubicBezTo>
                  <a:cubicBezTo>
                    <a:pt x="3174" y="504"/>
                    <a:pt x="2789" y="427"/>
                    <a:pt x="2410" y="336"/>
                  </a:cubicBezTo>
                  <a:cubicBezTo>
                    <a:pt x="2043" y="443"/>
                    <a:pt x="1649" y="499"/>
                    <a:pt x="1282" y="499"/>
                  </a:cubicBezTo>
                  <a:cubicBezTo>
                    <a:pt x="728" y="499"/>
                    <a:pt x="237" y="371"/>
                    <a:pt x="1" y="104"/>
                  </a:cubicBezTo>
                  <a:lnTo>
                    <a:pt x="1" y="1105"/>
                  </a:lnTo>
                  <a:cubicBezTo>
                    <a:pt x="1" y="1775"/>
                    <a:pt x="543" y="2318"/>
                    <a:pt x="1213" y="2318"/>
                  </a:cubicBezTo>
                  <a:lnTo>
                    <a:pt x="5926" y="2318"/>
                  </a:lnTo>
                  <a:cubicBezTo>
                    <a:pt x="6595" y="2318"/>
                    <a:pt x="7138" y="1775"/>
                    <a:pt x="7138" y="1105"/>
                  </a:cubicBezTo>
                  <a:lnTo>
                    <a:pt x="7138" y="104"/>
                  </a:lnTo>
                  <a:cubicBezTo>
                    <a:pt x="6919" y="30"/>
                    <a:pt x="6698" y="1"/>
                    <a:pt x="64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4690267" y="5886901"/>
              <a:ext cx="142060" cy="83571"/>
            </a:xfrm>
            <a:custGeom>
              <a:rect b="b" l="l" r="r" t="t"/>
              <a:pathLst>
                <a:path extrusionOk="0" h="2319" w="3942">
                  <a:moveTo>
                    <a:pt x="664" y="1"/>
                  </a:moveTo>
                  <a:cubicBezTo>
                    <a:pt x="440" y="1"/>
                    <a:pt x="219" y="30"/>
                    <a:pt x="1" y="105"/>
                  </a:cubicBezTo>
                  <a:lnTo>
                    <a:pt x="1" y="1106"/>
                  </a:lnTo>
                  <a:cubicBezTo>
                    <a:pt x="1" y="1776"/>
                    <a:pt x="541" y="2319"/>
                    <a:pt x="1213" y="2319"/>
                  </a:cubicBezTo>
                  <a:lnTo>
                    <a:pt x="3941" y="2319"/>
                  </a:lnTo>
                  <a:cubicBezTo>
                    <a:pt x="3255" y="1861"/>
                    <a:pt x="2759" y="1177"/>
                    <a:pt x="2408" y="337"/>
                  </a:cubicBezTo>
                  <a:cubicBezTo>
                    <a:pt x="1808" y="190"/>
                    <a:pt x="1228" y="1"/>
                    <a:pt x="6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4758163" y="5708944"/>
              <a:ext cx="121446" cy="47245"/>
            </a:xfrm>
            <a:custGeom>
              <a:rect b="b" l="l" r="r" t="t"/>
              <a:pathLst>
                <a:path extrusionOk="0" h="1311" w="3370">
                  <a:moveTo>
                    <a:pt x="473" y="0"/>
                  </a:moveTo>
                  <a:cubicBezTo>
                    <a:pt x="212" y="0"/>
                    <a:pt x="1" y="213"/>
                    <a:pt x="1" y="473"/>
                  </a:cubicBezTo>
                  <a:lnTo>
                    <a:pt x="1" y="838"/>
                  </a:lnTo>
                  <a:cubicBezTo>
                    <a:pt x="1" y="1100"/>
                    <a:pt x="214" y="1310"/>
                    <a:pt x="473" y="1310"/>
                  </a:cubicBezTo>
                  <a:lnTo>
                    <a:pt x="2895" y="1310"/>
                  </a:lnTo>
                  <a:cubicBezTo>
                    <a:pt x="3159" y="1310"/>
                    <a:pt x="3370" y="1098"/>
                    <a:pt x="3370" y="838"/>
                  </a:cubicBezTo>
                  <a:lnTo>
                    <a:pt x="3370" y="473"/>
                  </a:lnTo>
                  <a:cubicBezTo>
                    <a:pt x="3370" y="213"/>
                    <a:pt x="3157" y="0"/>
                    <a:pt x="28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4950860" y="5807220"/>
              <a:ext cx="118059" cy="114491"/>
            </a:xfrm>
            <a:custGeom>
              <a:rect b="b" l="l" r="r" t="t"/>
              <a:pathLst>
                <a:path extrusionOk="0" h="3177" w="3276">
                  <a:moveTo>
                    <a:pt x="2541" y="0"/>
                  </a:moveTo>
                  <a:cubicBezTo>
                    <a:pt x="2510" y="0"/>
                    <a:pt x="2479" y="2"/>
                    <a:pt x="2448" y="6"/>
                  </a:cubicBezTo>
                  <a:cubicBezTo>
                    <a:pt x="1976" y="66"/>
                    <a:pt x="1366" y="257"/>
                    <a:pt x="836" y="787"/>
                  </a:cubicBezTo>
                  <a:cubicBezTo>
                    <a:pt x="311" y="1314"/>
                    <a:pt x="115" y="1924"/>
                    <a:pt x="56" y="2399"/>
                  </a:cubicBezTo>
                  <a:cubicBezTo>
                    <a:pt x="0" y="2816"/>
                    <a:pt x="328" y="3177"/>
                    <a:pt x="735" y="3177"/>
                  </a:cubicBezTo>
                  <a:cubicBezTo>
                    <a:pt x="766" y="3177"/>
                    <a:pt x="797" y="3175"/>
                    <a:pt x="828" y="3171"/>
                  </a:cubicBezTo>
                  <a:cubicBezTo>
                    <a:pt x="1300" y="3111"/>
                    <a:pt x="1910" y="2920"/>
                    <a:pt x="2440" y="2390"/>
                  </a:cubicBezTo>
                  <a:cubicBezTo>
                    <a:pt x="2969" y="1861"/>
                    <a:pt x="3161" y="1250"/>
                    <a:pt x="3220" y="778"/>
                  </a:cubicBezTo>
                  <a:cubicBezTo>
                    <a:pt x="3276" y="361"/>
                    <a:pt x="2948" y="0"/>
                    <a:pt x="2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4983259" y="5838538"/>
              <a:ext cx="53227" cy="51858"/>
            </a:xfrm>
            <a:custGeom>
              <a:rect b="b" l="l" r="r" t="t"/>
              <a:pathLst>
                <a:path extrusionOk="0" h="1439" w="1477">
                  <a:moveTo>
                    <a:pt x="1260" y="1"/>
                  </a:moveTo>
                  <a:cubicBezTo>
                    <a:pt x="1208" y="1"/>
                    <a:pt x="1157" y="20"/>
                    <a:pt x="1118" y="58"/>
                  </a:cubicBezTo>
                  <a:lnTo>
                    <a:pt x="80" y="1098"/>
                  </a:lnTo>
                  <a:cubicBezTo>
                    <a:pt x="1" y="1177"/>
                    <a:pt x="1" y="1304"/>
                    <a:pt x="80" y="1381"/>
                  </a:cubicBezTo>
                  <a:cubicBezTo>
                    <a:pt x="118" y="1421"/>
                    <a:pt x="169" y="1438"/>
                    <a:pt x="220" y="1438"/>
                  </a:cubicBezTo>
                  <a:cubicBezTo>
                    <a:pt x="273" y="1438"/>
                    <a:pt x="324" y="1421"/>
                    <a:pt x="360" y="1381"/>
                  </a:cubicBezTo>
                  <a:lnTo>
                    <a:pt x="1400" y="341"/>
                  </a:lnTo>
                  <a:cubicBezTo>
                    <a:pt x="1477" y="264"/>
                    <a:pt x="1477" y="137"/>
                    <a:pt x="1400" y="58"/>
                  </a:cubicBezTo>
                  <a:cubicBezTo>
                    <a:pt x="1362" y="20"/>
                    <a:pt x="1311" y="1"/>
                    <a:pt x="12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4878099" y="5845133"/>
              <a:ext cx="154637" cy="145375"/>
            </a:xfrm>
            <a:custGeom>
              <a:rect b="b" l="l" r="r" t="t"/>
              <a:pathLst>
                <a:path extrusionOk="0" h="4034" w="4291">
                  <a:moveTo>
                    <a:pt x="1802" y="0"/>
                  </a:moveTo>
                  <a:cubicBezTo>
                    <a:pt x="1501" y="0"/>
                    <a:pt x="1209" y="54"/>
                    <a:pt x="941" y="149"/>
                  </a:cubicBezTo>
                  <a:cubicBezTo>
                    <a:pt x="1" y="1038"/>
                    <a:pt x="50" y="4033"/>
                    <a:pt x="2400" y="4033"/>
                  </a:cubicBezTo>
                  <a:cubicBezTo>
                    <a:pt x="2818" y="4033"/>
                    <a:pt x="3309" y="3938"/>
                    <a:pt x="3880" y="3720"/>
                  </a:cubicBezTo>
                  <a:cubicBezTo>
                    <a:pt x="4140" y="3344"/>
                    <a:pt x="4291" y="2888"/>
                    <a:pt x="4291" y="2399"/>
                  </a:cubicBezTo>
                  <a:cubicBezTo>
                    <a:pt x="4291" y="1074"/>
                    <a:pt x="3178" y="0"/>
                    <a:pt x="18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4746847" y="5791327"/>
              <a:ext cx="14451" cy="26235"/>
            </a:xfrm>
            <a:custGeom>
              <a:rect b="b" l="l" r="r" t="t"/>
              <a:pathLst>
                <a:path extrusionOk="0" h="728" w="401">
                  <a:moveTo>
                    <a:pt x="200" y="1"/>
                  </a:moveTo>
                  <a:cubicBezTo>
                    <a:pt x="92" y="1"/>
                    <a:pt x="0" y="90"/>
                    <a:pt x="0" y="200"/>
                  </a:cubicBezTo>
                  <a:lnTo>
                    <a:pt x="0" y="528"/>
                  </a:lnTo>
                  <a:cubicBezTo>
                    <a:pt x="0" y="639"/>
                    <a:pt x="92" y="728"/>
                    <a:pt x="200" y="728"/>
                  </a:cubicBezTo>
                  <a:cubicBezTo>
                    <a:pt x="313" y="728"/>
                    <a:pt x="400" y="639"/>
                    <a:pt x="400" y="528"/>
                  </a:cubicBezTo>
                  <a:lnTo>
                    <a:pt x="400" y="200"/>
                  </a:lnTo>
                  <a:cubicBezTo>
                    <a:pt x="400" y="90"/>
                    <a:pt x="309" y="1"/>
                    <a:pt x="2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4793733" y="5803040"/>
              <a:ext cx="50164" cy="22199"/>
            </a:xfrm>
            <a:custGeom>
              <a:rect b="b" l="l" r="r" t="t"/>
              <a:pathLst>
                <a:path extrusionOk="0" h="616" w="1392">
                  <a:moveTo>
                    <a:pt x="222" y="1"/>
                  </a:moveTo>
                  <a:cubicBezTo>
                    <a:pt x="175" y="1"/>
                    <a:pt x="128" y="17"/>
                    <a:pt x="90" y="50"/>
                  </a:cubicBezTo>
                  <a:cubicBezTo>
                    <a:pt x="7" y="122"/>
                    <a:pt x="1" y="250"/>
                    <a:pt x="71" y="333"/>
                  </a:cubicBezTo>
                  <a:cubicBezTo>
                    <a:pt x="230" y="513"/>
                    <a:pt x="456" y="616"/>
                    <a:pt x="696" y="616"/>
                  </a:cubicBezTo>
                  <a:cubicBezTo>
                    <a:pt x="934" y="616"/>
                    <a:pt x="1162" y="513"/>
                    <a:pt x="1321" y="333"/>
                  </a:cubicBezTo>
                  <a:cubicBezTo>
                    <a:pt x="1392" y="250"/>
                    <a:pt x="1385" y="122"/>
                    <a:pt x="1302" y="50"/>
                  </a:cubicBezTo>
                  <a:cubicBezTo>
                    <a:pt x="1264" y="17"/>
                    <a:pt x="1217" y="1"/>
                    <a:pt x="1171" y="1"/>
                  </a:cubicBezTo>
                  <a:cubicBezTo>
                    <a:pt x="1115" y="1"/>
                    <a:pt x="1059" y="24"/>
                    <a:pt x="1019" y="69"/>
                  </a:cubicBezTo>
                  <a:cubicBezTo>
                    <a:pt x="939" y="160"/>
                    <a:pt x="822" y="214"/>
                    <a:pt x="696" y="214"/>
                  </a:cubicBezTo>
                  <a:cubicBezTo>
                    <a:pt x="571" y="214"/>
                    <a:pt x="454" y="160"/>
                    <a:pt x="373" y="69"/>
                  </a:cubicBezTo>
                  <a:cubicBezTo>
                    <a:pt x="334" y="24"/>
                    <a:pt x="278" y="1"/>
                    <a:pt x="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4864945" y="5789093"/>
              <a:ext cx="41876" cy="28109"/>
            </a:xfrm>
            <a:custGeom>
              <a:rect b="b" l="l" r="r" t="t"/>
              <a:pathLst>
                <a:path extrusionOk="0" h="780" w="1162">
                  <a:moveTo>
                    <a:pt x="581" y="1"/>
                  </a:moveTo>
                  <a:cubicBezTo>
                    <a:pt x="262" y="1"/>
                    <a:pt x="0" y="262"/>
                    <a:pt x="0" y="581"/>
                  </a:cubicBezTo>
                  <a:cubicBezTo>
                    <a:pt x="0" y="690"/>
                    <a:pt x="92" y="779"/>
                    <a:pt x="200" y="779"/>
                  </a:cubicBezTo>
                  <a:cubicBezTo>
                    <a:pt x="311" y="779"/>
                    <a:pt x="400" y="690"/>
                    <a:pt x="400" y="581"/>
                  </a:cubicBezTo>
                  <a:cubicBezTo>
                    <a:pt x="400" y="481"/>
                    <a:pt x="479" y="401"/>
                    <a:pt x="581" y="401"/>
                  </a:cubicBezTo>
                  <a:cubicBezTo>
                    <a:pt x="679" y="401"/>
                    <a:pt x="762" y="479"/>
                    <a:pt x="762" y="581"/>
                  </a:cubicBezTo>
                  <a:cubicBezTo>
                    <a:pt x="762" y="690"/>
                    <a:pt x="851" y="779"/>
                    <a:pt x="962" y="779"/>
                  </a:cubicBezTo>
                  <a:cubicBezTo>
                    <a:pt x="1070" y="779"/>
                    <a:pt x="1162" y="692"/>
                    <a:pt x="1162" y="581"/>
                  </a:cubicBezTo>
                  <a:cubicBezTo>
                    <a:pt x="1162" y="262"/>
                    <a:pt x="900" y="1"/>
                    <a:pt x="5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4853377" y="5850502"/>
              <a:ext cx="164583" cy="167502"/>
            </a:xfrm>
            <a:custGeom>
              <a:rect b="b" l="l" r="r" t="t"/>
              <a:pathLst>
                <a:path extrusionOk="0" h="4648" w="4567">
                  <a:moveTo>
                    <a:pt x="1627" y="0"/>
                  </a:moveTo>
                  <a:lnTo>
                    <a:pt x="1627" y="0"/>
                  </a:lnTo>
                  <a:cubicBezTo>
                    <a:pt x="679" y="338"/>
                    <a:pt x="0" y="1219"/>
                    <a:pt x="0" y="2250"/>
                  </a:cubicBezTo>
                  <a:cubicBezTo>
                    <a:pt x="0" y="3573"/>
                    <a:pt x="1115" y="4647"/>
                    <a:pt x="2488" y="4647"/>
                  </a:cubicBezTo>
                  <a:cubicBezTo>
                    <a:pt x="3356" y="4647"/>
                    <a:pt x="4118" y="4220"/>
                    <a:pt x="4566" y="3571"/>
                  </a:cubicBezTo>
                  <a:lnTo>
                    <a:pt x="4566" y="3571"/>
                  </a:lnTo>
                  <a:cubicBezTo>
                    <a:pt x="4467" y="3578"/>
                    <a:pt x="4371" y="3581"/>
                    <a:pt x="4277" y="3581"/>
                  </a:cubicBezTo>
                  <a:cubicBezTo>
                    <a:pt x="1685" y="3581"/>
                    <a:pt x="1206" y="1068"/>
                    <a:pt x="16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4938895" y="5880991"/>
              <a:ext cx="15604" cy="14379"/>
            </a:xfrm>
            <a:custGeom>
              <a:rect b="b" l="l" r="r" t="t"/>
              <a:pathLst>
                <a:path extrusionOk="0" h="399" w="433">
                  <a:moveTo>
                    <a:pt x="220" y="1"/>
                  </a:moveTo>
                  <a:cubicBezTo>
                    <a:pt x="141" y="1"/>
                    <a:pt x="62" y="44"/>
                    <a:pt x="33" y="122"/>
                  </a:cubicBezTo>
                  <a:cubicBezTo>
                    <a:pt x="1" y="196"/>
                    <a:pt x="20" y="286"/>
                    <a:pt x="75" y="341"/>
                  </a:cubicBezTo>
                  <a:cubicBezTo>
                    <a:pt x="113" y="377"/>
                    <a:pt x="164" y="398"/>
                    <a:pt x="218" y="398"/>
                  </a:cubicBezTo>
                  <a:cubicBezTo>
                    <a:pt x="230" y="398"/>
                    <a:pt x="243" y="398"/>
                    <a:pt x="254" y="396"/>
                  </a:cubicBezTo>
                  <a:cubicBezTo>
                    <a:pt x="320" y="384"/>
                    <a:pt x="377" y="339"/>
                    <a:pt x="400" y="277"/>
                  </a:cubicBezTo>
                  <a:cubicBezTo>
                    <a:pt x="432" y="203"/>
                    <a:pt x="413" y="116"/>
                    <a:pt x="358" y="58"/>
                  </a:cubicBezTo>
                  <a:cubicBezTo>
                    <a:pt x="321" y="19"/>
                    <a:pt x="271" y="1"/>
                    <a:pt x="22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4988484" y="5916525"/>
              <a:ext cx="15893" cy="14415"/>
            </a:xfrm>
            <a:custGeom>
              <a:rect b="b" l="l" r="r" t="t"/>
              <a:pathLst>
                <a:path extrusionOk="0" h="400" w="441">
                  <a:moveTo>
                    <a:pt x="216" y="1"/>
                  </a:moveTo>
                  <a:cubicBezTo>
                    <a:pt x="165" y="1"/>
                    <a:pt x="115" y="19"/>
                    <a:pt x="77" y="59"/>
                  </a:cubicBezTo>
                  <a:cubicBezTo>
                    <a:pt x="1" y="133"/>
                    <a:pt x="1" y="267"/>
                    <a:pt x="77" y="342"/>
                  </a:cubicBezTo>
                  <a:cubicBezTo>
                    <a:pt x="115" y="378"/>
                    <a:pt x="164" y="399"/>
                    <a:pt x="218" y="399"/>
                  </a:cubicBezTo>
                  <a:cubicBezTo>
                    <a:pt x="219" y="399"/>
                    <a:pt x="220" y="399"/>
                    <a:pt x="221" y="399"/>
                  </a:cubicBezTo>
                  <a:cubicBezTo>
                    <a:pt x="343" y="399"/>
                    <a:pt x="441" y="279"/>
                    <a:pt x="411" y="159"/>
                  </a:cubicBezTo>
                  <a:cubicBezTo>
                    <a:pt x="409" y="146"/>
                    <a:pt x="407" y="135"/>
                    <a:pt x="400" y="123"/>
                  </a:cubicBezTo>
                  <a:cubicBezTo>
                    <a:pt x="372" y="45"/>
                    <a:pt x="294" y="1"/>
                    <a:pt x="216"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4945707" y="5927769"/>
              <a:ext cx="15676" cy="14487"/>
            </a:xfrm>
            <a:custGeom>
              <a:rect b="b" l="l" r="r" t="t"/>
              <a:pathLst>
                <a:path extrusionOk="0" h="402" w="435">
                  <a:moveTo>
                    <a:pt x="224" y="0"/>
                  </a:moveTo>
                  <a:cubicBezTo>
                    <a:pt x="158" y="0"/>
                    <a:pt x="91" y="34"/>
                    <a:pt x="54" y="89"/>
                  </a:cubicBezTo>
                  <a:cubicBezTo>
                    <a:pt x="1" y="168"/>
                    <a:pt x="12" y="279"/>
                    <a:pt x="80" y="342"/>
                  </a:cubicBezTo>
                  <a:cubicBezTo>
                    <a:pt x="116" y="381"/>
                    <a:pt x="167" y="402"/>
                    <a:pt x="220" y="402"/>
                  </a:cubicBezTo>
                  <a:cubicBezTo>
                    <a:pt x="245" y="402"/>
                    <a:pt x="273" y="396"/>
                    <a:pt x="297" y="385"/>
                  </a:cubicBezTo>
                  <a:cubicBezTo>
                    <a:pt x="384" y="351"/>
                    <a:pt x="435" y="251"/>
                    <a:pt x="416" y="162"/>
                  </a:cubicBezTo>
                  <a:cubicBezTo>
                    <a:pt x="403" y="96"/>
                    <a:pt x="358" y="38"/>
                    <a:pt x="297" y="15"/>
                  </a:cubicBezTo>
                  <a:cubicBezTo>
                    <a:pt x="273" y="5"/>
                    <a:pt x="249" y="0"/>
                    <a:pt x="224"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56"/>
          <p:cNvGrpSpPr/>
          <p:nvPr/>
        </p:nvGrpSpPr>
        <p:grpSpPr>
          <a:xfrm>
            <a:off x="3682599" y="5567673"/>
            <a:ext cx="490510" cy="410222"/>
            <a:chOff x="3682599" y="5567673"/>
            <a:chExt cx="490510" cy="410222"/>
          </a:xfrm>
        </p:grpSpPr>
        <p:sp>
          <p:nvSpPr>
            <p:cNvPr id="3667" name="Google Shape;3667;p56"/>
            <p:cNvSpPr/>
            <p:nvPr/>
          </p:nvSpPr>
          <p:spPr>
            <a:xfrm>
              <a:off x="3837852" y="5567673"/>
              <a:ext cx="68796" cy="92616"/>
            </a:xfrm>
            <a:custGeom>
              <a:rect b="b" l="l" r="r" t="t"/>
              <a:pathLst>
                <a:path extrusionOk="0" h="2570" w="1909">
                  <a:moveTo>
                    <a:pt x="671" y="1"/>
                  </a:moveTo>
                  <a:cubicBezTo>
                    <a:pt x="303" y="1"/>
                    <a:pt x="1" y="301"/>
                    <a:pt x="1" y="671"/>
                  </a:cubicBezTo>
                  <a:lnTo>
                    <a:pt x="1" y="2570"/>
                  </a:lnTo>
                  <a:lnTo>
                    <a:pt x="1909" y="2570"/>
                  </a:lnTo>
                  <a:lnTo>
                    <a:pt x="1909" y="671"/>
                  </a:lnTo>
                  <a:cubicBezTo>
                    <a:pt x="1909" y="303"/>
                    <a:pt x="1607" y="1"/>
                    <a:pt x="1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3759144" y="5667464"/>
              <a:ext cx="79355" cy="34992"/>
            </a:xfrm>
            <a:custGeom>
              <a:rect b="b" l="l" r="r" t="t"/>
              <a:pathLst>
                <a:path extrusionOk="0" h="971" w="2202">
                  <a:moveTo>
                    <a:pt x="360" y="1"/>
                  </a:moveTo>
                  <a:cubicBezTo>
                    <a:pt x="160" y="1"/>
                    <a:pt x="1" y="162"/>
                    <a:pt x="1" y="358"/>
                  </a:cubicBezTo>
                  <a:lnTo>
                    <a:pt x="1" y="611"/>
                  </a:lnTo>
                  <a:cubicBezTo>
                    <a:pt x="1" y="811"/>
                    <a:pt x="162" y="971"/>
                    <a:pt x="360" y="971"/>
                  </a:cubicBezTo>
                  <a:lnTo>
                    <a:pt x="1843" y="971"/>
                  </a:lnTo>
                  <a:cubicBezTo>
                    <a:pt x="2042" y="971"/>
                    <a:pt x="2202" y="811"/>
                    <a:pt x="2202" y="611"/>
                  </a:cubicBezTo>
                  <a:lnTo>
                    <a:pt x="2202" y="358"/>
                  </a:lnTo>
                  <a:cubicBezTo>
                    <a:pt x="2202" y="160"/>
                    <a:pt x="2040" y="1"/>
                    <a:pt x="1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3858934" y="5667932"/>
              <a:ext cx="286066" cy="229559"/>
            </a:xfrm>
            <a:custGeom>
              <a:rect b="b" l="l" r="r" t="t"/>
              <a:pathLst>
                <a:path extrusionOk="0" h="6370" w="7938">
                  <a:moveTo>
                    <a:pt x="1" y="1"/>
                  </a:moveTo>
                  <a:lnTo>
                    <a:pt x="1" y="1857"/>
                  </a:lnTo>
                  <a:lnTo>
                    <a:pt x="1300" y="1857"/>
                  </a:lnTo>
                  <a:cubicBezTo>
                    <a:pt x="1492" y="1857"/>
                    <a:pt x="1670" y="1961"/>
                    <a:pt x="1766" y="2127"/>
                  </a:cubicBezTo>
                  <a:lnTo>
                    <a:pt x="3231" y="4667"/>
                  </a:lnTo>
                  <a:cubicBezTo>
                    <a:pt x="3837" y="5719"/>
                    <a:pt x="4969" y="6370"/>
                    <a:pt x="6185" y="6370"/>
                  </a:cubicBezTo>
                  <a:lnTo>
                    <a:pt x="6995" y="6370"/>
                  </a:lnTo>
                  <a:cubicBezTo>
                    <a:pt x="7504" y="6370"/>
                    <a:pt x="7914" y="5964"/>
                    <a:pt x="7923" y="5458"/>
                  </a:cubicBezTo>
                  <a:cubicBezTo>
                    <a:pt x="7937" y="4937"/>
                    <a:pt x="7502" y="4511"/>
                    <a:pt x="6980" y="4511"/>
                  </a:cubicBezTo>
                  <a:lnTo>
                    <a:pt x="6187" y="4511"/>
                  </a:lnTo>
                  <a:cubicBezTo>
                    <a:pt x="5634" y="4511"/>
                    <a:pt x="5120" y="4214"/>
                    <a:pt x="4843" y="3735"/>
                  </a:cubicBezTo>
                  <a:lnTo>
                    <a:pt x="3399" y="1236"/>
                  </a:lnTo>
                  <a:cubicBezTo>
                    <a:pt x="2957" y="471"/>
                    <a:pt x="2140"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3859115" y="5667932"/>
              <a:ext cx="91968" cy="125735"/>
            </a:xfrm>
            <a:custGeom>
              <a:rect b="b" l="l" r="r" t="t"/>
              <a:pathLst>
                <a:path extrusionOk="0" h="3489" w="2552">
                  <a:moveTo>
                    <a:pt x="0" y="1"/>
                  </a:moveTo>
                  <a:lnTo>
                    <a:pt x="0" y="1857"/>
                  </a:lnTo>
                  <a:lnTo>
                    <a:pt x="1299" y="1857"/>
                  </a:lnTo>
                  <a:cubicBezTo>
                    <a:pt x="1491" y="1857"/>
                    <a:pt x="1669" y="1961"/>
                    <a:pt x="1765" y="2127"/>
                  </a:cubicBezTo>
                  <a:lnTo>
                    <a:pt x="2552" y="3488"/>
                  </a:lnTo>
                  <a:lnTo>
                    <a:pt x="2552" y="366"/>
                  </a:lnTo>
                  <a:cubicBezTo>
                    <a:pt x="2169" y="130"/>
                    <a:pt x="1723" y="1"/>
                    <a:pt x="12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3723971" y="5620578"/>
              <a:ext cx="196549" cy="277020"/>
            </a:xfrm>
            <a:custGeom>
              <a:rect b="b" l="l" r="r" t="t"/>
              <a:pathLst>
                <a:path extrusionOk="0" h="7687" w="5454">
                  <a:moveTo>
                    <a:pt x="3975" y="0"/>
                  </a:moveTo>
                  <a:cubicBezTo>
                    <a:pt x="3267" y="0"/>
                    <a:pt x="2636" y="445"/>
                    <a:pt x="2393" y="1110"/>
                  </a:cubicBezTo>
                  <a:lnTo>
                    <a:pt x="1" y="7686"/>
                  </a:lnTo>
                  <a:lnTo>
                    <a:pt x="2115" y="7686"/>
                  </a:lnTo>
                  <a:lnTo>
                    <a:pt x="3340" y="4320"/>
                  </a:lnTo>
                  <a:lnTo>
                    <a:pt x="3340" y="7686"/>
                  </a:lnTo>
                  <a:lnTo>
                    <a:pt x="5453" y="7686"/>
                  </a:lnTo>
                  <a:lnTo>
                    <a:pt x="5453" y="991"/>
                  </a:lnTo>
                  <a:cubicBezTo>
                    <a:pt x="5453" y="447"/>
                    <a:pt x="5009" y="2"/>
                    <a:pt x="4465" y="2"/>
                  </a:cubicBezTo>
                  <a:lnTo>
                    <a:pt x="3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3704907" y="5822537"/>
              <a:ext cx="79355" cy="35028"/>
            </a:xfrm>
            <a:custGeom>
              <a:rect b="b" l="l" r="r" t="t"/>
              <a:pathLst>
                <a:path extrusionOk="0" h="972" w="2202">
                  <a:moveTo>
                    <a:pt x="360" y="0"/>
                  </a:moveTo>
                  <a:cubicBezTo>
                    <a:pt x="160" y="0"/>
                    <a:pt x="0" y="164"/>
                    <a:pt x="0" y="360"/>
                  </a:cubicBezTo>
                  <a:lnTo>
                    <a:pt x="0" y="613"/>
                  </a:lnTo>
                  <a:cubicBezTo>
                    <a:pt x="0" y="812"/>
                    <a:pt x="164" y="972"/>
                    <a:pt x="360" y="972"/>
                  </a:cubicBezTo>
                  <a:lnTo>
                    <a:pt x="1844" y="972"/>
                  </a:lnTo>
                  <a:cubicBezTo>
                    <a:pt x="2040" y="972"/>
                    <a:pt x="2201" y="812"/>
                    <a:pt x="2201" y="613"/>
                  </a:cubicBezTo>
                  <a:lnTo>
                    <a:pt x="2201" y="360"/>
                  </a:lnTo>
                  <a:cubicBezTo>
                    <a:pt x="2201" y="160"/>
                    <a:pt x="2040" y="0"/>
                    <a:pt x="1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3732007" y="5745054"/>
              <a:ext cx="69480" cy="34956"/>
            </a:xfrm>
            <a:custGeom>
              <a:rect b="b" l="l" r="r" t="t"/>
              <a:pathLst>
                <a:path extrusionOk="0" h="970" w="1928">
                  <a:moveTo>
                    <a:pt x="360" y="0"/>
                  </a:moveTo>
                  <a:cubicBezTo>
                    <a:pt x="160" y="0"/>
                    <a:pt x="1" y="162"/>
                    <a:pt x="1" y="359"/>
                  </a:cubicBezTo>
                  <a:lnTo>
                    <a:pt x="1" y="613"/>
                  </a:lnTo>
                  <a:cubicBezTo>
                    <a:pt x="1" y="810"/>
                    <a:pt x="163" y="970"/>
                    <a:pt x="360" y="970"/>
                  </a:cubicBezTo>
                  <a:lnTo>
                    <a:pt x="1570" y="970"/>
                  </a:lnTo>
                  <a:cubicBezTo>
                    <a:pt x="1768" y="970"/>
                    <a:pt x="1928" y="808"/>
                    <a:pt x="1928" y="613"/>
                  </a:cubicBezTo>
                  <a:lnTo>
                    <a:pt x="1928" y="359"/>
                  </a:lnTo>
                  <a:cubicBezTo>
                    <a:pt x="1928" y="160"/>
                    <a:pt x="1766" y="0"/>
                    <a:pt x="15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3723899" y="5708547"/>
              <a:ext cx="115464" cy="188945"/>
            </a:xfrm>
            <a:custGeom>
              <a:rect b="b" l="l" r="r" t="t"/>
              <a:pathLst>
                <a:path extrusionOk="0" h="5243" w="3204">
                  <a:moveTo>
                    <a:pt x="1908" y="1"/>
                  </a:moveTo>
                  <a:lnTo>
                    <a:pt x="1" y="5243"/>
                  </a:lnTo>
                  <a:lnTo>
                    <a:pt x="2114" y="5243"/>
                  </a:lnTo>
                  <a:lnTo>
                    <a:pt x="3203" y="2247"/>
                  </a:lnTo>
                  <a:cubicBezTo>
                    <a:pt x="2491" y="1815"/>
                    <a:pt x="2053" y="588"/>
                    <a:pt x="19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3839402" y="5860269"/>
              <a:ext cx="333707" cy="117410"/>
            </a:xfrm>
            <a:custGeom>
              <a:rect b="b" l="l" r="r" t="t"/>
              <a:pathLst>
                <a:path extrusionOk="0" h="3258" w="9260">
                  <a:moveTo>
                    <a:pt x="2342" y="1"/>
                  </a:moveTo>
                  <a:cubicBezTo>
                    <a:pt x="2278" y="1"/>
                    <a:pt x="2212" y="21"/>
                    <a:pt x="2155" y="65"/>
                  </a:cubicBezTo>
                  <a:cubicBezTo>
                    <a:pt x="1908" y="257"/>
                    <a:pt x="1668" y="533"/>
                    <a:pt x="1553" y="844"/>
                  </a:cubicBezTo>
                  <a:cubicBezTo>
                    <a:pt x="1510" y="954"/>
                    <a:pt x="1402" y="1031"/>
                    <a:pt x="1283" y="1031"/>
                  </a:cubicBezTo>
                  <a:lnTo>
                    <a:pt x="721" y="1031"/>
                  </a:lnTo>
                  <a:cubicBezTo>
                    <a:pt x="69" y="1505"/>
                    <a:pt x="0" y="2800"/>
                    <a:pt x="1508" y="3257"/>
                  </a:cubicBezTo>
                  <a:lnTo>
                    <a:pt x="8599" y="3257"/>
                  </a:lnTo>
                  <a:cubicBezTo>
                    <a:pt x="8964" y="3257"/>
                    <a:pt x="9260" y="2960"/>
                    <a:pt x="9260" y="2596"/>
                  </a:cubicBezTo>
                  <a:lnTo>
                    <a:pt x="9260" y="2035"/>
                  </a:lnTo>
                  <a:cubicBezTo>
                    <a:pt x="9260" y="1482"/>
                    <a:pt x="8813" y="1033"/>
                    <a:pt x="8258" y="1033"/>
                  </a:cubicBezTo>
                  <a:lnTo>
                    <a:pt x="2986" y="1033"/>
                  </a:lnTo>
                  <a:cubicBezTo>
                    <a:pt x="2869" y="1033"/>
                    <a:pt x="2763" y="959"/>
                    <a:pt x="2731" y="844"/>
                  </a:cubicBezTo>
                  <a:cubicBezTo>
                    <a:pt x="2678" y="667"/>
                    <a:pt x="2657" y="474"/>
                    <a:pt x="2648" y="293"/>
                  </a:cubicBezTo>
                  <a:cubicBezTo>
                    <a:pt x="2641" y="117"/>
                    <a:pt x="2495" y="1"/>
                    <a:pt x="23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3682599" y="5865242"/>
              <a:ext cx="211180" cy="112653"/>
            </a:xfrm>
            <a:custGeom>
              <a:rect b="b" l="l" r="r" t="t"/>
              <a:pathLst>
                <a:path extrusionOk="0" h="3126" w="5860">
                  <a:moveTo>
                    <a:pt x="2784" y="0"/>
                  </a:moveTo>
                  <a:cubicBezTo>
                    <a:pt x="2680" y="0"/>
                    <a:pt x="2578" y="76"/>
                    <a:pt x="2561" y="193"/>
                  </a:cubicBezTo>
                  <a:cubicBezTo>
                    <a:pt x="2535" y="357"/>
                    <a:pt x="2499" y="546"/>
                    <a:pt x="2446" y="727"/>
                  </a:cubicBezTo>
                  <a:cubicBezTo>
                    <a:pt x="2416" y="829"/>
                    <a:pt x="2323" y="897"/>
                    <a:pt x="2221" y="897"/>
                  </a:cubicBezTo>
                  <a:lnTo>
                    <a:pt x="1002" y="897"/>
                  </a:lnTo>
                  <a:cubicBezTo>
                    <a:pt x="449" y="897"/>
                    <a:pt x="0" y="1346"/>
                    <a:pt x="0" y="1899"/>
                  </a:cubicBezTo>
                  <a:lnTo>
                    <a:pt x="0" y="2462"/>
                  </a:lnTo>
                  <a:cubicBezTo>
                    <a:pt x="0" y="2830"/>
                    <a:pt x="298" y="3126"/>
                    <a:pt x="662" y="3126"/>
                  </a:cubicBezTo>
                  <a:lnTo>
                    <a:pt x="5859" y="3126"/>
                  </a:lnTo>
                  <a:cubicBezTo>
                    <a:pt x="5200" y="2673"/>
                    <a:pt x="4930" y="1548"/>
                    <a:pt x="5072" y="895"/>
                  </a:cubicBezTo>
                  <a:lnTo>
                    <a:pt x="3575" y="895"/>
                  </a:lnTo>
                  <a:cubicBezTo>
                    <a:pt x="3486" y="895"/>
                    <a:pt x="3403" y="835"/>
                    <a:pt x="3375" y="750"/>
                  </a:cubicBezTo>
                  <a:cubicBezTo>
                    <a:pt x="3294" y="493"/>
                    <a:pt x="3139" y="238"/>
                    <a:pt x="2927" y="55"/>
                  </a:cubicBezTo>
                  <a:cubicBezTo>
                    <a:pt x="2884" y="17"/>
                    <a:pt x="2834" y="0"/>
                    <a:pt x="27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7" name="Google Shape;3677;p56"/>
          <p:cNvGrpSpPr/>
          <p:nvPr/>
        </p:nvGrpSpPr>
        <p:grpSpPr>
          <a:xfrm>
            <a:off x="2731763" y="5549438"/>
            <a:ext cx="497615" cy="446692"/>
            <a:chOff x="2731763" y="5549438"/>
            <a:chExt cx="497615" cy="446692"/>
          </a:xfrm>
        </p:grpSpPr>
        <p:sp>
          <p:nvSpPr>
            <p:cNvPr id="3678" name="Google Shape;3678;p56"/>
            <p:cNvSpPr/>
            <p:nvPr/>
          </p:nvSpPr>
          <p:spPr>
            <a:xfrm>
              <a:off x="3112004" y="5781453"/>
              <a:ext cx="117374" cy="140186"/>
            </a:xfrm>
            <a:custGeom>
              <a:rect b="b" l="l" r="r" t="t"/>
              <a:pathLst>
                <a:path extrusionOk="0" h="3890" w="3257">
                  <a:moveTo>
                    <a:pt x="0" y="0"/>
                  </a:moveTo>
                  <a:lnTo>
                    <a:pt x="0" y="3890"/>
                  </a:lnTo>
                  <a:lnTo>
                    <a:pt x="2469" y="3890"/>
                  </a:lnTo>
                  <a:cubicBezTo>
                    <a:pt x="2995" y="3890"/>
                    <a:pt x="3256" y="3256"/>
                    <a:pt x="2884" y="2884"/>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2999780" y="5659968"/>
              <a:ext cx="82057" cy="101265"/>
            </a:xfrm>
            <a:custGeom>
              <a:rect b="b" l="l" r="r" t="t"/>
              <a:pathLst>
                <a:path extrusionOk="0" h="2810" w="2277">
                  <a:moveTo>
                    <a:pt x="622" y="0"/>
                  </a:moveTo>
                  <a:cubicBezTo>
                    <a:pt x="277" y="0"/>
                    <a:pt x="1" y="277"/>
                    <a:pt x="1" y="619"/>
                  </a:cubicBezTo>
                  <a:lnTo>
                    <a:pt x="1" y="2810"/>
                  </a:lnTo>
                  <a:lnTo>
                    <a:pt x="2276" y="2810"/>
                  </a:lnTo>
                  <a:lnTo>
                    <a:pt x="2274" y="619"/>
                  </a:lnTo>
                  <a:cubicBezTo>
                    <a:pt x="2274" y="277"/>
                    <a:pt x="1998" y="0"/>
                    <a:pt x="1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2999780" y="5659968"/>
              <a:ext cx="61732" cy="101265"/>
            </a:xfrm>
            <a:custGeom>
              <a:rect b="b" l="l" r="r" t="t"/>
              <a:pathLst>
                <a:path extrusionOk="0" h="2810" w="1713">
                  <a:moveTo>
                    <a:pt x="622" y="0"/>
                  </a:moveTo>
                  <a:cubicBezTo>
                    <a:pt x="277" y="0"/>
                    <a:pt x="1" y="277"/>
                    <a:pt x="1" y="619"/>
                  </a:cubicBezTo>
                  <a:lnTo>
                    <a:pt x="1" y="2810"/>
                  </a:lnTo>
                  <a:lnTo>
                    <a:pt x="1713" y="2810"/>
                  </a:lnTo>
                  <a:cubicBezTo>
                    <a:pt x="919" y="2212"/>
                    <a:pt x="781" y="730"/>
                    <a:pt x="9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2778901" y="5604469"/>
              <a:ext cx="173340" cy="156763"/>
            </a:xfrm>
            <a:custGeom>
              <a:rect b="b" l="l" r="r" t="t"/>
              <a:pathLst>
                <a:path extrusionOk="0" h="4350" w="4810">
                  <a:moveTo>
                    <a:pt x="1" y="1"/>
                  </a:moveTo>
                  <a:lnTo>
                    <a:pt x="1" y="4350"/>
                  </a:lnTo>
                  <a:lnTo>
                    <a:pt x="4809" y="4350"/>
                  </a:lnTo>
                  <a:lnTo>
                    <a:pt x="48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2778901" y="5604469"/>
              <a:ext cx="173340" cy="42056"/>
            </a:xfrm>
            <a:custGeom>
              <a:rect b="b" l="l" r="r" t="t"/>
              <a:pathLst>
                <a:path extrusionOk="0" h="1167" w="4810">
                  <a:moveTo>
                    <a:pt x="1" y="1"/>
                  </a:moveTo>
                  <a:lnTo>
                    <a:pt x="1" y="1166"/>
                  </a:lnTo>
                  <a:lnTo>
                    <a:pt x="4809" y="1166"/>
                  </a:lnTo>
                  <a:lnTo>
                    <a:pt x="48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2816453" y="5549438"/>
              <a:ext cx="170710" cy="66561"/>
            </a:xfrm>
            <a:custGeom>
              <a:rect b="b" l="l" r="r" t="t"/>
              <a:pathLst>
                <a:path extrusionOk="0" h="1847" w="4737">
                  <a:moveTo>
                    <a:pt x="754" y="1"/>
                  </a:moveTo>
                  <a:cubicBezTo>
                    <a:pt x="216" y="416"/>
                    <a:pt x="1" y="1436"/>
                    <a:pt x="1377" y="1847"/>
                  </a:cubicBezTo>
                  <a:lnTo>
                    <a:pt x="4173" y="1847"/>
                  </a:lnTo>
                  <a:cubicBezTo>
                    <a:pt x="4484" y="1847"/>
                    <a:pt x="4737" y="1596"/>
                    <a:pt x="4737" y="1283"/>
                  </a:cubicBezTo>
                  <a:lnTo>
                    <a:pt x="4737" y="939"/>
                  </a:lnTo>
                  <a:cubicBezTo>
                    <a:pt x="4735" y="420"/>
                    <a:pt x="4316" y="1"/>
                    <a:pt x="3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2824129" y="5653913"/>
              <a:ext cx="82886" cy="107500"/>
            </a:xfrm>
            <a:custGeom>
              <a:rect b="b" l="l" r="r" t="t"/>
              <a:pathLst>
                <a:path extrusionOk="0" h="2983" w="2300">
                  <a:moveTo>
                    <a:pt x="768" y="0"/>
                  </a:moveTo>
                  <a:cubicBezTo>
                    <a:pt x="345" y="0"/>
                    <a:pt x="0" y="345"/>
                    <a:pt x="0" y="770"/>
                  </a:cubicBezTo>
                  <a:lnTo>
                    <a:pt x="0" y="2982"/>
                  </a:lnTo>
                  <a:lnTo>
                    <a:pt x="2299" y="2982"/>
                  </a:lnTo>
                  <a:lnTo>
                    <a:pt x="2299" y="770"/>
                  </a:lnTo>
                  <a:cubicBezTo>
                    <a:pt x="2299" y="345"/>
                    <a:pt x="1957" y="0"/>
                    <a:pt x="15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2731763" y="5739216"/>
              <a:ext cx="380196" cy="182422"/>
            </a:xfrm>
            <a:custGeom>
              <a:rect b="b" l="l" r="r" t="t"/>
              <a:pathLst>
                <a:path extrusionOk="0" h="5062" w="10550">
                  <a:moveTo>
                    <a:pt x="643" y="0"/>
                  </a:moveTo>
                  <a:cubicBezTo>
                    <a:pt x="288" y="0"/>
                    <a:pt x="1" y="288"/>
                    <a:pt x="1" y="643"/>
                  </a:cubicBezTo>
                  <a:lnTo>
                    <a:pt x="1" y="5062"/>
                  </a:lnTo>
                  <a:lnTo>
                    <a:pt x="10549" y="5062"/>
                  </a:lnTo>
                  <a:lnTo>
                    <a:pt x="10549" y="643"/>
                  </a:lnTo>
                  <a:cubicBezTo>
                    <a:pt x="10549" y="288"/>
                    <a:pt x="10262" y="0"/>
                    <a:pt x="9905" y="0"/>
                  </a:cubicBezTo>
                  <a:close/>
                </a:path>
              </a:pathLst>
            </a:custGeom>
            <a:solidFill>
              <a:srgbClr val="FFB2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2731763" y="5739216"/>
              <a:ext cx="380196" cy="182422"/>
            </a:xfrm>
            <a:custGeom>
              <a:rect b="b" l="l" r="r" t="t"/>
              <a:pathLst>
                <a:path extrusionOk="0" h="5062" w="10550">
                  <a:moveTo>
                    <a:pt x="643" y="0"/>
                  </a:moveTo>
                  <a:cubicBezTo>
                    <a:pt x="288" y="0"/>
                    <a:pt x="1" y="288"/>
                    <a:pt x="1" y="643"/>
                  </a:cubicBezTo>
                  <a:lnTo>
                    <a:pt x="1" y="5062"/>
                  </a:lnTo>
                  <a:lnTo>
                    <a:pt x="10549" y="5062"/>
                  </a:lnTo>
                  <a:lnTo>
                    <a:pt x="10549" y="643"/>
                  </a:lnTo>
                  <a:cubicBezTo>
                    <a:pt x="10549" y="288"/>
                    <a:pt x="10262" y="0"/>
                    <a:pt x="99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2757026" y="5846971"/>
              <a:ext cx="123861" cy="113302"/>
            </a:xfrm>
            <a:custGeom>
              <a:rect b="b" l="l" r="r" t="t"/>
              <a:pathLst>
                <a:path extrusionOk="0" h="3144" w="3437">
                  <a:moveTo>
                    <a:pt x="1367" y="1"/>
                  </a:moveTo>
                  <a:cubicBezTo>
                    <a:pt x="1195" y="3"/>
                    <a:pt x="1027" y="24"/>
                    <a:pt x="867" y="64"/>
                  </a:cubicBezTo>
                  <a:cubicBezTo>
                    <a:pt x="119" y="750"/>
                    <a:pt x="1" y="3143"/>
                    <a:pt x="2212" y="3143"/>
                  </a:cubicBezTo>
                  <a:cubicBezTo>
                    <a:pt x="2504" y="3143"/>
                    <a:pt x="2835" y="3102"/>
                    <a:pt x="3211" y="3010"/>
                  </a:cubicBezTo>
                  <a:cubicBezTo>
                    <a:pt x="3353" y="2729"/>
                    <a:pt x="3436" y="2410"/>
                    <a:pt x="3436" y="2070"/>
                  </a:cubicBezTo>
                  <a:cubicBezTo>
                    <a:pt x="3436" y="926"/>
                    <a:pt x="2511" y="1"/>
                    <a:pt x="1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2731835" y="5849277"/>
              <a:ext cx="140907" cy="146853"/>
            </a:xfrm>
            <a:custGeom>
              <a:rect b="b" l="l" r="r" t="t"/>
              <a:pathLst>
                <a:path extrusionOk="0" h="4075" w="3910">
                  <a:moveTo>
                    <a:pt x="1566" y="0"/>
                  </a:moveTo>
                  <a:cubicBezTo>
                    <a:pt x="669" y="224"/>
                    <a:pt x="1" y="1038"/>
                    <a:pt x="1" y="2008"/>
                  </a:cubicBezTo>
                  <a:cubicBezTo>
                    <a:pt x="1" y="3150"/>
                    <a:pt x="926" y="4075"/>
                    <a:pt x="2070" y="4075"/>
                  </a:cubicBezTo>
                  <a:cubicBezTo>
                    <a:pt x="2870" y="4075"/>
                    <a:pt x="3565" y="3616"/>
                    <a:pt x="3910" y="2946"/>
                  </a:cubicBezTo>
                  <a:cubicBezTo>
                    <a:pt x="1539" y="2803"/>
                    <a:pt x="1307" y="949"/>
                    <a:pt x="15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2787046" y="5896235"/>
              <a:ext cx="44687" cy="45263"/>
            </a:xfrm>
            <a:custGeom>
              <a:rect b="b" l="l" r="r" t="t"/>
              <a:pathLst>
                <a:path extrusionOk="0" h="1256" w="1240">
                  <a:moveTo>
                    <a:pt x="534" y="1"/>
                  </a:moveTo>
                  <a:cubicBezTo>
                    <a:pt x="362" y="1"/>
                    <a:pt x="204" y="60"/>
                    <a:pt x="83" y="165"/>
                  </a:cubicBezTo>
                  <a:cubicBezTo>
                    <a:pt x="0" y="652"/>
                    <a:pt x="198" y="1217"/>
                    <a:pt x="970" y="1256"/>
                  </a:cubicBezTo>
                  <a:cubicBezTo>
                    <a:pt x="1134" y="1126"/>
                    <a:pt x="1236" y="928"/>
                    <a:pt x="1236" y="705"/>
                  </a:cubicBezTo>
                  <a:cubicBezTo>
                    <a:pt x="1240" y="316"/>
                    <a:pt x="923" y="1"/>
                    <a:pt x="5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2988176" y="5846646"/>
              <a:ext cx="123861" cy="113302"/>
            </a:xfrm>
            <a:custGeom>
              <a:rect b="b" l="l" r="r" t="t"/>
              <a:pathLst>
                <a:path extrusionOk="0" h="3144" w="3437">
                  <a:moveTo>
                    <a:pt x="1367" y="1"/>
                  </a:moveTo>
                  <a:cubicBezTo>
                    <a:pt x="1195" y="3"/>
                    <a:pt x="1029" y="27"/>
                    <a:pt x="869" y="65"/>
                  </a:cubicBezTo>
                  <a:cubicBezTo>
                    <a:pt x="119" y="751"/>
                    <a:pt x="1" y="3144"/>
                    <a:pt x="2213" y="3144"/>
                  </a:cubicBezTo>
                  <a:cubicBezTo>
                    <a:pt x="2504" y="3144"/>
                    <a:pt x="2835" y="3102"/>
                    <a:pt x="3211" y="3010"/>
                  </a:cubicBezTo>
                  <a:cubicBezTo>
                    <a:pt x="3353" y="2730"/>
                    <a:pt x="3436" y="2411"/>
                    <a:pt x="3436" y="2070"/>
                  </a:cubicBezTo>
                  <a:cubicBezTo>
                    <a:pt x="3436" y="926"/>
                    <a:pt x="2511" y="1"/>
                    <a:pt x="1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2962985" y="5849277"/>
              <a:ext cx="140907" cy="146853"/>
            </a:xfrm>
            <a:custGeom>
              <a:rect b="b" l="l" r="r" t="t"/>
              <a:pathLst>
                <a:path extrusionOk="0" h="4075" w="3910">
                  <a:moveTo>
                    <a:pt x="1568" y="0"/>
                  </a:moveTo>
                  <a:cubicBezTo>
                    <a:pt x="669" y="224"/>
                    <a:pt x="1" y="1038"/>
                    <a:pt x="1" y="2008"/>
                  </a:cubicBezTo>
                  <a:cubicBezTo>
                    <a:pt x="1" y="3150"/>
                    <a:pt x="926" y="4075"/>
                    <a:pt x="2070" y="4075"/>
                  </a:cubicBezTo>
                  <a:cubicBezTo>
                    <a:pt x="2872" y="4075"/>
                    <a:pt x="3567" y="3616"/>
                    <a:pt x="3910" y="2946"/>
                  </a:cubicBezTo>
                  <a:cubicBezTo>
                    <a:pt x="1539" y="2803"/>
                    <a:pt x="1307" y="949"/>
                    <a:pt x="15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3018196" y="5895947"/>
              <a:ext cx="44723" cy="45263"/>
            </a:xfrm>
            <a:custGeom>
              <a:rect b="b" l="l" r="r" t="t"/>
              <a:pathLst>
                <a:path extrusionOk="0" h="1256" w="1241">
                  <a:moveTo>
                    <a:pt x="536" y="0"/>
                  </a:moveTo>
                  <a:cubicBezTo>
                    <a:pt x="362" y="0"/>
                    <a:pt x="206" y="62"/>
                    <a:pt x="83" y="164"/>
                  </a:cubicBezTo>
                  <a:cubicBezTo>
                    <a:pt x="0" y="651"/>
                    <a:pt x="198" y="1217"/>
                    <a:pt x="972" y="1255"/>
                  </a:cubicBezTo>
                  <a:cubicBezTo>
                    <a:pt x="1134" y="1128"/>
                    <a:pt x="1238" y="928"/>
                    <a:pt x="1238" y="704"/>
                  </a:cubicBezTo>
                  <a:cubicBezTo>
                    <a:pt x="1240" y="317"/>
                    <a:pt x="923" y="0"/>
                    <a:pt x="5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3012069" y="5902145"/>
              <a:ext cx="41191" cy="44867"/>
            </a:xfrm>
            <a:custGeom>
              <a:rect b="b" l="l" r="r" t="t"/>
              <a:pathLst>
                <a:path extrusionOk="0" h="1245" w="1143">
                  <a:moveTo>
                    <a:pt x="253" y="1"/>
                  </a:moveTo>
                  <a:cubicBezTo>
                    <a:pt x="100" y="130"/>
                    <a:pt x="0" y="322"/>
                    <a:pt x="0" y="541"/>
                  </a:cubicBezTo>
                  <a:cubicBezTo>
                    <a:pt x="0" y="928"/>
                    <a:pt x="315" y="1245"/>
                    <a:pt x="706" y="1245"/>
                  </a:cubicBezTo>
                  <a:cubicBezTo>
                    <a:pt x="870" y="1245"/>
                    <a:pt x="1021" y="1190"/>
                    <a:pt x="1142" y="1094"/>
                  </a:cubicBezTo>
                  <a:cubicBezTo>
                    <a:pt x="676" y="815"/>
                    <a:pt x="400" y="418"/>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2806254" y="5776083"/>
              <a:ext cx="231361" cy="34884"/>
            </a:xfrm>
            <a:custGeom>
              <a:rect b="b" l="l" r="r" t="t"/>
              <a:pathLst>
                <a:path extrusionOk="0" h="968" w="6420">
                  <a:moveTo>
                    <a:pt x="371" y="0"/>
                  </a:moveTo>
                  <a:cubicBezTo>
                    <a:pt x="167" y="0"/>
                    <a:pt x="1" y="166"/>
                    <a:pt x="1" y="370"/>
                  </a:cubicBezTo>
                  <a:lnTo>
                    <a:pt x="1" y="598"/>
                  </a:lnTo>
                  <a:cubicBezTo>
                    <a:pt x="1" y="804"/>
                    <a:pt x="167" y="968"/>
                    <a:pt x="371" y="968"/>
                  </a:cubicBezTo>
                  <a:lnTo>
                    <a:pt x="6049" y="968"/>
                  </a:lnTo>
                  <a:cubicBezTo>
                    <a:pt x="6251" y="968"/>
                    <a:pt x="6417" y="804"/>
                    <a:pt x="6419" y="598"/>
                  </a:cubicBezTo>
                  <a:lnTo>
                    <a:pt x="6419" y="370"/>
                  </a:lnTo>
                  <a:cubicBezTo>
                    <a:pt x="6419" y="166"/>
                    <a:pt x="6253" y="0"/>
                    <a:pt x="6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2780919" y="5902145"/>
              <a:ext cx="41083" cy="44867"/>
            </a:xfrm>
            <a:custGeom>
              <a:rect b="b" l="l" r="r" t="t"/>
              <a:pathLst>
                <a:path extrusionOk="0" h="1245" w="1140">
                  <a:moveTo>
                    <a:pt x="253" y="1"/>
                  </a:moveTo>
                  <a:cubicBezTo>
                    <a:pt x="98" y="130"/>
                    <a:pt x="0" y="322"/>
                    <a:pt x="0" y="541"/>
                  </a:cubicBezTo>
                  <a:cubicBezTo>
                    <a:pt x="0" y="928"/>
                    <a:pt x="315" y="1245"/>
                    <a:pt x="704" y="1245"/>
                  </a:cubicBezTo>
                  <a:cubicBezTo>
                    <a:pt x="870" y="1245"/>
                    <a:pt x="1021" y="1190"/>
                    <a:pt x="1140" y="1094"/>
                  </a:cubicBezTo>
                  <a:cubicBezTo>
                    <a:pt x="672" y="815"/>
                    <a:pt x="398" y="418"/>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2744052" y="5549438"/>
              <a:ext cx="122023" cy="66561"/>
            </a:xfrm>
            <a:custGeom>
              <a:rect b="b" l="l" r="r" t="t"/>
              <a:pathLst>
                <a:path extrusionOk="0" h="1847" w="3386">
                  <a:moveTo>
                    <a:pt x="938" y="1"/>
                  </a:moveTo>
                  <a:cubicBezTo>
                    <a:pt x="419" y="1"/>
                    <a:pt x="0" y="420"/>
                    <a:pt x="0" y="939"/>
                  </a:cubicBezTo>
                  <a:lnTo>
                    <a:pt x="0" y="1283"/>
                  </a:lnTo>
                  <a:cubicBezTo>
                    <a:pt x="0" y="1596"/>
                    <a:pt x="251" y="1847"/>
                    <a:pt x="564" y="1847"/>
                  </a:cubicBezTo>
                  <a:lnTo>
                    <a:pt x="3386" y="1847"/>
                  </a:lnTo>
                  <a:cubicBezTo>
                    <a:pt x="2658" y="1460"/>
                    <a:pt x="2565" y="564"/>
                    <a:pt x="27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7" name="Google Shape;3697;p56"/>
          <p:cNvGrpSpPr/>
          <p:nvPr/>
        </p:nvGrpSpPr>
        <p:grpSpPr>
          <a:xfrm>
            <a:off x="1775918" y="5580179"/>
            <a:ext cx="495597" cy="385173"/>
            <a:chOff x="1775918" y="5580179"/>
            <a:chExt cx="495597" cy="385173"/>
          </a:xfrm>
        </p:grpSpPr>
        <p:sp>
          <p:nvSpPr>
            <p:cNvPr id="3698" name="Google Shape;3698;p56"/>
            <p:cNvSpPr/>
            <p:nvPr/>
          </p:nvSpPr>
          <p:spPr>
            <a:xfrm>
              <a:off x="1775918" y="5580179"/>
              <a:ext cx="408053" cy="385169"/>
            </a:xfrm>
            <a:custGeom>
              <a:rect b="b" l="l" r="r" t="t"/>
              <a:pathLst>
                <a:path extrusionOk="0" h="10688" w="11323">
                  <a:moveTo>
                    <a:pt x="7669" y="1"/>
                  </a:moveTo>
                  <a:cubicBezTo>
                    <a:pt x="5651" y="1"/>
                    <a:pt x="4013" y="1404"/>
                    <a:pt x="4013" y="3135"/>
                  </a:cubicBezTo>
                  <a:cubicBezTo>
                    <a:pt x="4013" y="3695"/>
                    <a:pt x="4185" y="4222"/>
                    <a:pt x="4485" y="4677"/>
                  </a:cubicBezTo>
                  <a:cubicBezTo>
                    <a:pt x="4557" y="4786"/>
                    <a:pt x="4515" y="4932"/>
                    <a:pt x="4396" y="4988"/>
                  </a:cubicBezTo>
                  <a:cubicBezTo>
                    <a:pt x="3773" y="5276"/>
                    <a:pt x="3164" y="5579"/>
                    <a:pt x="2431" y="5579"/>
                  </a:cubicBezTo>
                  <a:cubicBezTo>
                    <a:pt x="2180" y="5579"/>
                    <a:pt x="1915" y="5543"/>
                    <a:pt x="1629" y="5460"/>
                  </a:cubicBezTo>
                  <a:cubicBezTo>
                    <a:pt x="1519" y="5428"/>
                    <a:pt x="1410" y="5413"/>
                    <a:pt x="1303" y="5413"/>
                  </a:cubicBezTo>
                  <a:cubicBezTo>
                    <a:pt x="587" y="5413"/>
                    <a:pt x="1" y="6091"/>
                    <a:pt x="164" y="6846"/>
                  </a:cubicBezTo>
                  <a:cubicBezTo>
                    <a:pt x="621" y="8988"/>
                    <a:pt x="2495" y="10687"/>
                    <a:pt x="6259" y="10687"/>
                  </a:cubicBezTo>
                  <a:cubicBezTo>
                    <a:pt x="8279" y="10687"/>
                    <a:pt x="9919" y="9522"/>
                    <a:pt x="9919" y="7723"/>
                  </a:cubicBezTo>
                  <a:cubicBezTo>
                    <a:pt x="9919" y="7144"/>
                    <a:pt x="9749" y="6602"/>
                    <a:pt x="9451" y="6128"/>
                  </a:cubicBezTo>
                  <a:cubicBezTo>
                    <a:pt x="9385" y="6023"/>
                    <a:pt x="9425" y="5883"/>
                    <a:pt x="9534" y="5828"/>
                  </a:cubicBezTo>
                  <a:cubicBezTo>
                    <a:pt x="10608" y="5283"/>
                    <a:pt x="11322" y="4279"/>
                    <a:pt x="11322" y="3135"/>
                  </a:cubicBezTo>
                  <a:cubicBezTo>
                    <a:pt x="11322" y="1404"/>
                    <a:pt x="9689" y="1"/>
                    <a:pt x="76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1776062" y="5760767"/>
              <a:ext cx="306139" cy="204585"/>
            </a:xfrm>
            <a:custGeom>
              <a:rect b="b" l="l" r="r" t="t"/>
              <a:pathLst>
                <a:path extrusionOk="0" h="5677" w="8495">
                  <a:moveTo>
                    <a:pt x="4341" y="0"/>
                  </a:moveTo>
                  <a:cubicBezTo>
                    <a:pt x="3736" y="282"/>
                    <a:pt x="3141" y="567"/>
                    <a:pt x="2428" y="567"/>
                  </a:cubicBezTo>
                  <a:cubicBezTo>
                    <a:pt x="2178" y="567"/>
                    <a:pt x="1912" y="532"/>
                    <a:pt x="1627" y="449"/>
                  </a:cubicBezTo>
                  <a:cubicBezTo>
                    <a:pt x="1517" y="417"/>
                    <a:pt x="1408" y="402"/>
                    <a:pt x="1302" y="402"/>
                  </a:cubicBezTo>
                  <a:cubicBezTo>
                    <a:pt x="586" y="402"/>
                    <a:pt x="1" y="1080"/>
                    <a:pt x="162" y="1835"/>
                  </a:cubicBezTo>
                  <a:cubicBezTo>
                    <a:pt x="619" y="3977"/>
                    <a:pt x="2493" y="5676"/>
                    <a:pt x="6257" y="5676"/>
                  </a:cubicBezTo>
                  <a:cubicBezTo>
                    <a:pt x="7101" y="5676"/>
                    <a:pt x="7873" y="5474"/>
                    <a:pt x="8494" y="5110"/>
                  </a:cubicBezTo>
                  <a:cubicBezTo>
                    <a:pt x="4094" y="4198"/>
                    <a:pt x="4013" y="1093"/>
                    <a:pt x="43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2133815" y="5670815"/>
              <a:ext cx="114311" cy="75210"/>
            </a:xfrm>
            <a:custGeom>
              <a:rect b="b" l="l" r="r" t="t"/>
              <a:pathLst>
                <a:path extrusionOk="0" h="2087" w="3172">
                  <a:moveTo>
                    <a:pt x="1145" y="0"/>
                  </a:moveTo>
                  <a:cubicBezTo>
                    <a:pt x="1037" y="0"/>
                    <a:pt x="928" y="27"/>
                    <a:pt x="830" y="82"/>
                  </a:cubicBezTo>
                  <a:cubicBezTo>
                    <a:pt x="281" y="401"/>
                    <a:pt x="1" y="946"/>
                    <a:pt x="122" y="1401"/>
                  </a:cubicBezTo>
                  <a:cubicBezTo>
                    <a:pt x="233" y="1829"/>
                    <a:pt x="763" y="2087"/>
                    <a:pt x="1462" y="2087"/>
                  </a:cubicBezTo>
                  <a:cubicBezTo>
                    <a:pt x="1808" y="2087"/>
                    <a:pt x="2196" y="2023"/>
                    <a:pt x="2595" y="1886"/>
                  </a:cubicBezTo>
                  <a:cubicBezTo>
                    <a:pt x="3146" y="1699"/>
                    <a:pt x="3171" y="929"/>
                    <a:pt x="2633" y="707"/>
                  </a:cubicBezTo>
                  <a:cubicBezTo>
                    <a:pt x="2214" y="537"/>
                    <a:pt x="1812" y="335"/>
                    <a:pt x="1547" y="135"/>
                  </a:cubicBezTo>
                  <a:cubicBezTo>
                    <a:pt x="1428" y="46"/>
                    <a:pt x="1287" y="0"/>
                    <a:pt x="1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1945226" y="5786354"/>
              <a:ext cx="112041" cy="94382"/>
            </a:xfrm>
            <a:custGeom>
              <a:rect b="b" l="l" r="r" t="t"/>
              <a:pathLst>
                <a:path extrusionOk="0" h="2619" w="3109">
                  <a:moveTo>
                    <a:pt x="1659" y="0"/>
                  </a:moveTo>
                  <a:cubicBezTo>
                    <a:pt x="1382" y="2"/>
                    <a:pt x="1114" y="143"/>
                    <a:pt x="808" y="311"/>
                  </a:cubicBezTo>
                  <a:cubicBezTo>
                    <a:pt x="1" y="927"/>
                    <a:pt x="152" y="2618"/>
                    <a:pt x="1814" y="2618"/>
                  </a:cubicBezTo>
                  <a:cubicBezTo>
                    <a:pt x="2061" y="2618"/>
                    <a:pt x="2342" y="2581"/>
                    <a:pt x="2658" y="2497"/>
                  </a:cubicBezTo>
                  <a:cubicBezTo>
                    <a:pt x="2935" y="2233"/>
                    <a:pt x="3109" y="1861"/>
                    <a:pt x="3109" y="1449"/>
                  </a:cubicBezTo>
                  <a:cubicBezTo>
                    <a:pt x="3109" y="649"/>
                    <a:pt x="2460" y="0"/>
                    <a:pt x="16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1903674" y="5797526"/>
              <a:ext cx="137375" cy="93157"/>
            </a:xfrm>
            <a:custGeom>
              <a:rect b="b" l="l" r="r" t="t"/>
              <a:pathLst>
                <a:path extrusionOk="0" h="2585" w="3812">
                  <a:moveTo>
                    <a:pt x="1961" y="1"/>
                  </a:moveTo>
                  <a:lnTo>
                    <a:pt x="1961" y="1"/>
                  </a:lnTo>
                  <a:cubicBezTo>
                    <a:pt x="1627" y="184"/>
                    <a:pt x="1248" y="401"/>
                    <a:pt x="776" y="490"/>
                  </a:cubicBezTo>
                  <a:cubicBezTo>
                    <a:pt x="194" y="601"/>
                    <a:pt x="0" y="1338"/>
                    <a:pt x="447" y="1723"/>
                  </a:cubicBezTo>
                  <a:cubicBezTo>
                    <a:pt x="1236" y="2406"/>
                    <a:pt x="2265" y="2585"/>
                    <a:pt x="2812" y="2585"/>
                  </a:cubicBezTo>
                  <a:cubicBezTo>
                    <a:pt x="3201" y="2585"/>
                    <a:pt x="3552" y="2434"/>
                    <a:pt x="3811" y="2183"/>
                  </a:cubicBezTo>
                  <a:lnTo>
                    <a:pt x="3811" y="2183"/>
                  </a:lnTo>
                  <a:cubicBezTo>
                    <a:pt x="3736" y="2187"/>
                    <a:pt x="3663" y="2189"/>
                    <a:pt x="3592" y="2189"/>
                  </a:cubicBezTo>
                  <a:cubicBezTo>
                    <a:pt x="1684" y="2189"/>
                    <a:pt x="1598" y="649"/>
                    <a:pt x="19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1794442" y="5622416"/>
              <a:ext cx="82490" cy="96905"/>
            </a:xfrm>
            <a:custGeom>
              <a:rect b="b" l="l" r="r" t="t"/>
              <a:pathLst>
                <a:path extrusionOk="0" h="2689" w="2289">
                  <a:moveTo>
                    <a:pt x="1041" y="1"/>
                  </a:moveTo>
                  <a:cubicBezTo>
                    <a:pt x="801" y="1"/>
                    <a:pt x="562" y="89"/>
                    <a:pt x="377" y="275"/>
                  </a:cubicBezTo>
                  <a:cubicBezTo>
                    <a:pt x="3" y="649"/>
                    <a:pt x="1" y="1257"/>
                    <a:pt x="375" y="1634"/>
                  </a:cubicBezTo>
                  <a:cubicBezTo>
                    <a:pt x="594" y="1851"/>
                    <a:pt x="904" y="2076"/>
                    <a:pt x="1160" y="2457"/>
                  </a:cubicBezTo>
                  <a:cubicBezTo>
                    <a:pt x="1264" y="2615"/>
                    <a:pt x="1428" y="2689"/>
                    <a:pt x="1590" y="2689"/>
                  </a:cubicBezTo>
                  <a:cubicBezTo>
                    <a:pt x="1810" y="2689"/>
                    <a:pt x="2028" y="2553"/>
                    <a:pt x="2095" y="2306"/>
                  </a:cubicBezTo>
                  <a:cubicBezTo>
                    <a:pt x="2289" y="1576"/>
                    <a:pt x="2257" y="855"/>
                    <a:pt x="1791" y="339"/>
                  </a:cubicBezTo>
                  <a:cubicBezTo>
                    <a:pt x="1593" y="117"/>
                    <a:pt x="1316" y="1"/>
                    <a:pt x="10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2168520" y="5786354"/>
              <a:ext cx="102995" cy="70597"/>
            </a:xfrm>
            <a:custGeom>
              <a:rect b="b" l="l" r="r" t="t"/>
              <a:pathLst>
                <a:path extrusionOk="0" h="1959" w="2858">
                  <a:moveTo>
                    <a:pt x="1866" y="1"/>
                  </a:moveTo>
                  <a:cubicBezTo>
                    <a:pt x="1848" y="1"/>
                    <a:pt x="1829" y="1"/>
                    <a:pt x="1811" y="2"/>
                  </a:cubicBezTo>
                  <a:cubicBezTo>
                    <a:pt x="1115" y="41"/>
                    <a:pt x="584" y="526"/>
                    <a:pt x="205" y="1181"/>
                  </a:cubicBezTo>
                  <a:cubicBezTo>
                    <a:pt x="0" y="1534"/>
                    <a:pt x="268" y="1959"/>
                    <a:pt x="652" y="1959"/>
                  </a:cubicBezTo>
                  <a:cubicBezTo>
                    <a:pt x="687" y="1959"/>
                    <a:pt x="722" y="1955"/>
                    <a:pt x="758" y="1948"/>
                  </a:cubicBezTo>
                  <a:cubicBezTo>
                    <a:pt x="950" y="1909"/>
                    <a:pt x="1129" y="1898"/>
                    <a:pt x="1295" y="1898"/>
                  </a:cubicBezTo>
                  <a:cubicBezTo>
                    <a:pt x="1518" y="1898"/>
                    <a:pt x="1719" y="1919"/>
                    <a:pt x="1896" y="1919"/>
                  </a:cubicBezTo>
                  <a:cubicBezTo>
                    <a:pt x="2427" y="1919"/>
                    <a:pt x="2857" y="1489"/>
                    <a:pt x="2857" y="957"/>
                  </a:cubicBezTo>
                  <a:cubicBezTo>
                    <a:pt x="2857" y="417"/>
                    <a:pt x="2402" y="1"/>
                    <a:pt x="1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2057161" y="5672149"/>
              <a:ext cx="57155" cy="45407"/>
            </a:xfrm>
            <a:custGeom>
              <a:rect b="b" l="l" r="r" t="t"/>
              <a:pathLst>
                <a:path extrusionOk="0" h="1260" w="1586">
                  <a:moveTo>
                    <a:pt x="794" y="1"/>
                  </a:moveTo>
                  <a:cubicBezTo>
                    <a:pt x="356" y="1"/>
                    <a:pt x="1" y="281"/>
                    <a:pt x="1" y="630"/>
                  </a:cubicBezTo>
                  <a:cubicBezTo>
                    <a:pt x="1" y="979"/>
                    <a:pt x="356" y="1260"/>
                    <a:pt x="794" y="1260"/>
                  </a:cubicBezTo>
                  <a:cubicBezTo>
                    <a:pt x="1232" y="1260"/>
                    <a:pt x="1585" y="979"/>
                    <a:pt x="1585" y="630"/>
                  </a:cubicBezTo>
                  <a:cubicBezTo>
                    <a:pt x="1585" y="281"/>
                    <a:pt x="1232" y="1"/>
                    <a:pt x="7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2081559" y="5649300"/>
              <a:ext cx="41623" cy="28037"/>
            </a:xfrm>
            <a:custGeom>
              <a:rect b="b" l="l" r="r" t="t"/>
              <a:pathLst>
                <a:path extrusionOk="0" h="778" w="1155">
                  <a:moveTo>
                    <a:pt x="576" y="1"/>
                  </a:moveTo>
                  <a:cubicBezTo>
                    <a:pt x="257" y="1"/>
                    <a:pt x="0" y="260"/>
                    <a:pt x="0" y="579"/>
                  </a:cubicBezTo>
                  <a:cubicBezTo>
                    <a:pt x="0" y="688"/>
                    <a:pt x="92" y="777"/>
                    <a:pt x="200" y="777"/>
                  </a:cubicBezTo>
                  <a:cubicBezTo>
                    <a:pt x="309" y="777"/>
                    <a:pt x="398" y="688"/>
                    <a:pt x="398" y="579"/>
                  </a:cubicBezTo>
                  <a:cubicBezTo>
                    <a:pt x="398" y="479"/>
                    <a:pt x="479" y="401"/>
                    <a:pt x="576" y="401"/>
                  </a:cubicBezTo>
                  <a:cubicBezTo>
                    <a:pt x="676" y="401"/>
                    <a:pt x="755" y="479"/>
                    <a:pt x="755" y="579"/>
                  </a:cubicBezTo>
                  <a:cubicBezTo>
                    <a:pt x="755" y="688"/>
                    <a:pt x="847" y="777"/>
                    <a:pt x="955" y="777"/>
                  </a:cubicBezTo>
                  <a:cubicBezTo>
                    <a:pt x="1066" y="777"/>
                    <a:pt x="1155" y="688"/>
                    <a:pt x="1155" y="579"/>
                  </a:cubicBezTo>
                  <a:cubicBezTo>
                    <a:pt x="1155" y="260"/>
                    <a:pt x="895" y="1"/>
                    <a:pt x="5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2168520" y="5789201"/>
              <a:ext cx="89409" cy="67678"/>
            </a:xfrm>
            <a:custGeom>
              <a:rect b="b" l="l" r="r" t="t"/>
              <a:pathLst>
                <a:path extrusionOk="0" h="1878" w="2481">
                  <a:moveTo>
                    <a:pt x="1407" y="0"/>
                  </a:moveTo>
                  <a:lnTo>
                    <a:pt x="1407" y="0"/>
                  </a:lnTo>
                  <a:cubicBezTo>
                    <a:pt x="905" y="166"/>
                    <a:pt x="507" y="581"/>
                    <a:pt x="205" y="1099"/>
                  </a:cubicBezTo>
                  <a:cubicBezTo>
                    <a:pt x="0" y="1455"/>
                    <a:pt x="268" y="1878"/>
                    <a:pt x="652" y="1878"/>
                  </a:cubicBezTo>
                  <a:cubicBezTo>
                    <a:pt x="686" y="1878"/>
                    <a:pt x="722" y="1874"/>
                    <a:pt x="758" y="1867"/>
                  </a:cubicBezTo>
                  <a:cubicBezTo>
                    <a:pt x="950" y="1828"/>
                    <a:pt x="1129" y="1817"/>
                    <a:pt x="1295" y="1817"/>
                  </a:cubicBezTo>
                  <a:cubicBezTo>
                    <a:pt x="1518" y="1817"/>
                    <a:pt x="1719" y="1837"/>
                    <a:pt x="1896" y="1837"/>
                  </a:cubicBezTo>
                  <a:cubicBezTo>
                    <a:pt x="2117" y="1837"/>
                    <a:pt x="2319" y="1763"/>
                    <a:pt x="2481" y="1638"/>
                  </a:cubicBezTo>
                  <a:lnTo>
                    <a:pt x="2481" y="1638"/>
                  </a:lnTo>
                  <a:cubicBezTo>
                    <a:pt x="2468" y="1638"/>
                    <a:pt x="2455" y="1638"/>
                    <a:pt x="2443" y="1638"/>
                  </a:cubicBezTo>
                  <a:cubicBezTo>
                    <a:pt x="1212" y="1638"/>
                    <a:pt x="1070" y="398"/>
                    <a:pt x="14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1794370" y="5623641"/>
              <a:ext cx="78454" cy="95607"/>
            </a:xfrm>
            <a:custGeom>
              <a:rect b="b" l="l" r="r" t="t"/>
              <a:pathLst>
                <a:path extrusionOk="0" h="2653" w="2177">
                  <a:moveTo>
                    <a:pt x="779" y="0"/>
                  </a:moveTo>
                  <a:lnTo>
                    <a:pt x="779" y="0"/>
                  </a:lnTo>
                  <a:cubicBezTo>
                    <a:pt x="632" y="43"/>
                    <a:pt x="494" y="122"/>
                    <a:pt x="377" y="239"/>
                  </a:cubicBezTo>
                  <a:cubicBezTo>
                    <a:pt x="3" y="613"/>
                    <a:pt x="1" y="1221"/>
                    <a:pt x="375" y="1595"/>
                  </a:cubicBezTo>
                  <a:cubicBezTo>
                    <a:pt x="596" y="1814"/>
                    <a:pt x="909" y="2040"/>
                    <a:pt x="1162" y="2421"/>
                  </a:cubicBezTo>
                  <a:cubicBezTo>
                    <a:pt x="1266" y="2579"/>
                    <a:pt x="1430" y="2653"/>
                    <a:pt x="1592" y="2653"/>
                  </a:cubicBezTo>
                  <a:cubicBezTo>
                    <a:pt x="1812" y="2653"/>
                    <a:pt x="2030" y="2517"/>
                    <a:pt x="2097" y="2270"/>
                  </a:cubicBezTo>
                  <a:cubicBezTo>
                    <a:pt x="2131" y="2142"/>
                    <a:pt x="2159" y="2014"/>
                    <a:pt x="2176" y="1887"/>
                  </a:cubicBezTo>
                  <a:cubicBezTo>
                    <a:pt x="1004" y="1836"/>
                    <a:pt x="496" y="411"/>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9" name="Google Shape;3709;p56"/>
          <p:cNvGrpSpPr/>
          <p:nvPr/>
        </p:nvGrpSpPr>
        <p:grpSpPr>
          <a:xfrm>
            <a:off x="829984" y="5538122"/>
            <a:ext cx="490618" cy="469361"/>
            <a:chOff x="829984" y="5538122"/>
            <a:chExt cx="490618" cy="469361"/>
          </a:xfrm>
        </p:grpSpPr>
        <p:sp>
          <p:nvSpPr>
            <p:cNvPr id="3710" name="Google Shape;3710;p56"/>
            <p:cNvSpPr/>
            <p:nvPr/>
          </p:nvSpPr>
          <p:spPr>
            <a:xfrm>
              <a:off x="1087874" y="5548681"/>
              <a:ext cx="100905" cy="69985"/>
            </a:xfrm>
            <a:custGeom>
              <a:rect b="b" l="l" r="r" t="t"/>
              <a:pathLst>
                <a:path extrusionOk="0" h="1942" w="2800">
                  <a:moveTo>
                    <a:pt x="628" y="1"/>
                  </a:moveTo>
                  <a:cubicBezTo>
                    <a:pt x="431" y="1"/>
                    <a:pt x="224" y="33"/>
                    <a:pt x="1" y="122"/>
                  </a:cubicBezTo>
                  <a:lnTo>
                    <a:pt x="1" y="1804"/>
                  </a:lnTo>
                  <a:cubicBezTo>
                    <a:pt x="225" y="1715"/>
                    <a:pt x="432" y="1682"/>
                    <a:pt x="630" y="1682"/>
                  </a:cubicBezTo>
                  <a:cubicBezTo>
                    <a:pt x="1185" y="1682"/>
                    <a:pt x="1660" y="1941"/>
                    <a:pt x="2184" y="1941"/>
                  </a:cubicBezTo>
                  <a:cubicBezTo>
                    <a:pt x="2276" y="1941"/>
                    <a:pt x="2370" y="1933"/>
                    <a:pt x="2466" y="1915"/>
                  </a:cubicBezTo>
                  <a:cubicBezTo>
                    <a:pt x="2659" y="1874"/>
                    <a:pt x="2800" y="1706"/>
                    <a:pt x="2800" y="1510"/>
                  </a:cubicBezTo>
                  <a:lnTo>
                    <a:pt x="2800" y="662"/>
                  </a:lnTo>
                  <a:cubicBezTo>
                    <a:pt x="2800" y="430"/>
                    <a:pt x="2610" y="249"/>
                    <a:pt x="2383" y="249"/>
                  </a:cubicBezTo>
                  <a:cubicBezTo>
                    <a:pt x="2368" y="249"/>
                    <a:pt x="2353" y="250"/>
                    <a:pt x="2338" y="251"/>
                  </a:cubicBezTo>
                  <a:cubicBezTo>
                    <a:pt x="2286" y="257"/>
                    <a:pt x="2234" y="259"/>
                    <a:pt x="2183" y="259"/>
                  </a:cubicBezTo>
                  <a:cubicBezTo>
                    <a:pt x="1659" y="259"/>
                    <a:pt x="1183"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1087874" y="5548645"/>
              <a:ext cx="77300" cy="69877"/>
            </a:xfrm>
            <a:custGeom>
              <a:rect b="b" l="l" r="r" t="t"/>
              <a:pathLst>
                <a:path extrusionOk="0" h="1939" w="2145">
                  <a:moveTo>
                    <a:pt x="631" y="1"/>
                  </a:moveTo>
                  <a:cubicBezTo>
                    <a:pt x="434" y="1"/>
                    <a:pt x="227" y="33"/>
                    <a:pt x="1" y="121"/>
                  </a:cubicBezTo>
                  <a:lnTo>
                    <a:pt x="1" y="1803"/>
                  </a:lnTo>
                  <a:cubicBezTo>
                    <a:pt x="225" y="1714"/>
                    <a:pt x="432" y="1681"/>
                    <a:pt x="630" y="1681"/>
                  </a:cubicBezTo>
                  <a:cubicBezTo>
                    <a:pt x="1170" y="1681"/>
                    <a:pt x="1635" y="1926"/>
                    <a:pt x="2145" y="1939"/>
                  </a:cubicBezTo>
                  <a:cubicBezTo>
                    <a:pt x="907" y="1533"/>
                    <a:pt x="777" y="406"/>
                    <a:pt x="975" y="29"/>
                  </a:cubicBezTo>
                  <a:cubicBezTo>
                    <a:pt x="863" y="12"/>
                    <a:pt x="749" y="1"/>
                    <a:pt x="6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1054611" y="5538122"/>
              <a:ext cx="41587" cy="157448"/>
            </a:xfrm>
            <a:custGeom>
              <a:rect b="b" l="l" r="r" t="t"/>
              <a:pathLst>
                <a:path extrusionOk="0" h="4369" w="1154">
                  <a:moveTo>
                    <a:pt x="358" y="0"/>
                  </a:moveTo>
                  <a:cubicBezTo>
                    <a:pt x="160" y="0"/>
                    <a:pt x="1" y="160"/>
                    <a:pt x="1" y="357"/>
                  </a:cubicBezTo>
                  <a:lnTo>
                    <a:pt x="1" y="4368"/>
                  </a:lnTo>
                  <a:lnTo>
                    <a:pt x="1154" y="4368"/>
                  </a:lnTo>
                  <a:lnTo>
                    <a:pt x="1154" y="357"/>
                  </a:lnTo>
                  <a:cubicBezTo>
                    <a:pt x="1149" y="160"/>
                    <a:pt x="990" y="0"/>
                    <a:pt x="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894060" y="5705556"/>
              <a:ext cx="362537" cy="221378"/>
            </a:xfrm>
            <a:custGeom>
              <a:rect b="b" l="l" r="r" t="t"/>
              <a:pathLst>
                <a:path extrusionOk="0" h="6143" w="10060">
                  <a:moveTo>
                    <a:pt x="1" y="1"/>
                  </a:moveTo>
                  <a:lnTo>
                    <a:pt x="1" y="2110"/>
                  </a:lnTo>
                  <a:lnTo>
                    <a:pt x="360" y="3136"/>
                  </a:lnTo>
                  <a:lnTo>
                    <a:pt x="1" y="4161"/>
                  </a:lnTo>
                  <a:lnTo>
                    <a:pt x="1" y="6143"/>
                  </a:lnTo>
                  <a:lnTo>
                    <a:pt x="10060" y="6143"/>
                  </a:lnTo>
                  <a:lnTo>
                    <a:pt x="10060" y="4161"/>
                  </a:lnTo>
                  <a:lnTo>
                    <a:pt x="9702" y="3136"/>
                  </a:lnTo>
                  <a:lnTo>
                    <a:pt x="10060" y="2115"/>
                  </a:lnTo>
                  <a:lnTo>
                    <a:pt x="100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894060" y="5705556"/>
              <a:ext cx="362537" cy="46020"/>
            </a:xfrm>
            <a:custGeom>
              <a:rect b="b" l="l" r="r" t="t"/>
              <a:pathLst>
                <a:path extrusionOk="0" h="1277" w="10060">
                  <a:moveTo>
                    <a:pt x="1" y="1"/>
                  </a:moveTo>
                  <a:lnTo>
                    <a:pt x="1" y="1277"/>
                  </a:lnTo>
                  <a:lnTo>
                    <a:pt x="10060" y="1277"/>
                  </a:lnTo>
                  <a:lnTo>
                    <a:pt x="1006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1019293" y="5667103"/>
              <a:ext cx="267362" cy="54056"/>
            </a:xfrm>
            <a:custGeom>
              <a:rect b="b" l="l" r="r" t="t"/>
              <a:pathLst>
                <a:path extrusionOk="0" h="1500" w="7419">
                  <a:moveTo>
                    <a:pt x="617" y="0"/>
                  </a:moveTo>
                  <a:cubicBezTo>
                    <a:pt x="0" y="377"/>
                    <a:pt x="24" y="1170"/>
                    <a:pt x="896" y="1500"/>
                  </a:cubicBezTo>
                  <a:lnTo>
                    <a:pt x="6840" y="1500"/>
                  </a:lnTo>
                  <a:cubicBezTo>
                    <a:pt x="7159" y="1500"/>
                    <a:pt x="7418" y="1240"/>
                    <a:pt x="7418" y="921"/>
                  </a:cubicBezTo>
                  <a:lnTo>
                    <a:pt x="7418" y="577"/>
                  </a:lnTo>
                  <a:cubicBezTo>
                    <a:pt x="7414" y="258"/>
                    <a:pt x="7157" y="0"/>
                    <a:pt x="68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1002283" y="5842754"/>
              <a:ext cx="73084" cy="84184"/>
            </a:xfrm>
            <a:custGeom>
              <a:rect b="b" l="l" r="r" t="t"/>
              <a:pathLst>
                <a:path extrusionOk="0" h="2336" w="2028">
                  <a:moveTo>
                    <a:pt x="485" y="1"/>
                  </a:moveTo>
                  <a:cubicBezTo>
                    <a:pt x="217" y="1"/>
                    <a:pt x="0" y="217"/>
                    <a:pt x="0" y="488"/>
                  </a:cubicBezTo>
                  <a:lnTo>
                    <a:pt x="0" y="2336"/>
                  </a:lnTo>
                  <a:lnTo>
                    <a:pt x="2027" y="2336"/>
                  </a:lnTo>
                  <a:lnTo>
                    <a:pt x="20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1075333" y="5842754"/>
              <a:ext cx="73120" cy="84184"/>
            </a:xfrm>
            <a:custGeom>
              <a:rect b="b" l="l" r="r" t="t"/>
              <a:pathLst>
                <a:path extrusionOk="0" h="2336" w="2029">
                  <a:moveTo>
                    <a:pt x="0" y="1"/>
                  </a:moveTo>
                  <a:lnTo>
                    <a:pt x="0" y="2336"/>
                  </a:lnTo>
                  <a:lnTo>
                    <a:pt x="2029" y="2336"/>
                  </a:lnTo>
                  <a:lnTo>
                    <a:pt x="2029" y="488"/>
                  </a:lnTo>
                  <a:cubicBezTo>
                    <a:pt x="2029" y="217"/>
                    <a:pt x="1810" y="1"/>
                    <a:pt x="1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894060" y="5781741"/>
              <a:ext cx="51606" cy="73913"/>
            </a:xfrm>
            <a:custGeom>
              <a:rect b="b" l="l" r="r" t="t"/>
              <a:pathLst>
                <a:path extrusionOk="0" h="2051" w="1432">
                  <a:moveTo>
                    <a:pt x="1" y="1"/>
                  </a:moveTo>
                  <a:lnTo>
                    <a:pt x="1" y="2051"/>
                  </a:lnTo>
                  <a:lnTo>
                    <a:pt x="813" y="2051"/>
                  </a:lnTo>
                  <a:cubicBezTo>
                    <a:pt x="1155" y="2051"/>
                    <a:pt x="1432" y="1770"/>
                    <a:pt x="1432" y="1430"/>
                  </a:cubicBezTo>
                  <a:lnTo>
                    <a:pt x="1432" y="620"/>
                  </a:lnTo>
                  <a:cubicBezTo>
                    <a:pt x="1432" y="277"/>
                    <a:pt x="1155" y="1"/>
                    <a:pt x="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1205071" y="5781741"/>
              <a:ext cx="51534" cy="73913"/>
            </a:xfrm>
            <a:custGeom>
              <a:rect b="b" l="l" r="r" t="t"/>
              <a:pathLst>
                <a:path extrusionOk="0" h="2051" w="1430">
                  <a:moveTo>
                    <a:pt x="619" y="1"/>
                  </a:moveTo>
                  <a:cubicBezTo>
                    <a:pt x="277" y="1"/>
                    <a:pt x="1" y="277"/>
                    <a:pt x="1" y="620"/>
                  </a:cubicBezTo>
                  <a:lnTo>
                    <a:pt x="1" y="1430"/>
                  </a:lnTo>
                  <a:cubicBezTo>
                    <a:pt x="1" y="1770"/>
                    <a:pt x="277" y="2051"/>
                    <a:pt x="619" y="2051"/>
                  </a:cubicBezTo>
                  <a:lnTo>
                    <a:pt x="1430" y="2051"/>
                  </a:lnTo>
                  <a:lnTo>
                    <a:pt x="14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1003436" y="5764659"/>
              <a:ext cx="14343" cy="26307"/>
            </a:xfrm>
            <a:custGeom>
              <a:rect b="b" l="l" r="r" t="t"/>
              <a:pathLst>
                <a:path extrusionOk="0" h="730" w="398">
                  <a:moveTo>
                    <a:pt x="198" y="0"/>
                  </a:moveTo>
                  <a:cubicBezTo>
                    <a:pt x="90" y="0"/>
                    <a:pt x="0" y="92"/>
                    <a:pt x="0" y="200"/>
                  </a:cubicBezTo>
                  <a:lnTo>
                    <a:pt x="0" y="530"/>
                  </a:lnTo>
                  <a:cubicBezTo>
                    <a:pt x="0" y="638"/>
                    <a:pt x="90" y="730"/>
                    <a:pt x="198" y="730"/>
                  </a:cubicBezTo>
                  <a:cubicBezTo>
                    <a:pt x="311" y="730"/>
                    <a:pt x="398" y="643"/>
                    <a:pt x="398" y="530"/>
                  </a:cubicBezTo>
                  <a:lnTo>
                    <a:pt x="398" y="200"/>
                  </a:lnTo>
                  <a:cubicBezTo>
                    <a:pt x="398" y="92"/>
                    <a:pt x="309" y="0"/>
                    <a:pt x="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1050250" y="5776516"/>
              <a:ext cx="50236" cy="22199"/>
            </a:xfrm>
            <a:custGeom>
              <a:rect b="b" l="l" r="r" t="t"/>
              <a:pathLst>
                <a:path extrusionOk="0" h="616" w="1394">
                  <a:moveTo>
                    <a:pt x="223" y="1"/>
                  </a:moveTo>
                  <a:cubicBezTo>
                    <a:pt x="175" y="1"/>
                    <a:pt x="128" y="17"/>
                    <a:pt x="90" y="50"/>
                  </a:cubicBezTo>
                  <a:cubicBezTo>
                    <a:pt x="9" y="122"/>
                    <a:pt x="1" y="248"/>
                    <a:pt x="73" y="331"/>
                  </a:cubicBezTo>
                  <a:cubicBezTo>
                    <a:pt x="232" y="512"/>
                    <a:pt x="458" y="616"/>
                    <a:pt x="696" y="616"/>
                  </a:cubicBezTo>
                  <a:cubicBezTo>
                    <a:pt x="936" y="616"/>
                    <a:pt x="1162" y="512"/>
                    <a:pt x="1321" y="331"/>
                  </a:cubicBezTo>
                  <a:cubicBezTo>
                    <a:pt x="1394" y="248"/>
                    <a:pt x="1385" y="120"/>
                    <a:pt x="1302" y="50"/>
                  </a:cubicBezTo>
                  <a:cubicBezTo>
                    <a:pt x="1265" y="17"/>
                    <a:pt x="1218" y="1"/>
                    <a:pt x="1171" y="1"/>
                  </a:cubicBezTo>
                  <a:cubicBezTo>
                    <a:pt x="1116" y="1"/>
                    <a:pt x="1061" y="23"/>
                    <a:pt x="1021" y="67"/>
                  </a:cubicBezTo>
                  <a:cubicBezTo>
                    <a:pt x="939" y="161"/>
                    <a:pt x="822" y="214"/>
                    <a:pt x="696" y="214"/>
                  </a:cubicBezTo>
                  <a:cubicBezTo>
                    <a:pt x="573" y="214"/>
                    <a:pt x="456" y="161"/>
                    <a:pt x="373" y="67"/>
                  </a:cubicBezTo>
                  <a:cubicBezTo>
                    <a:pt x="334" y="23"/>
                    <a:pt x="278" y="1"/>
                    <a:pt x="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1121534" y="5762605"/>
              <a:ext cx="41803" cy="28073"/>
            </a:xfrm>
            <a:custGeom>
              <a:rect b="b" l="l" r="r" t="t"/>
              <a:pathLst>
                <a:path extrusionOk="0" h="779" w="1160">
                  <a:moveTo>
                    <a:pt x="579" y="0"/>
                  </a:moveTo>
                  <a:cubicBezTo>
                    <a:pt x="260" y="0"/>
                    <a:pt x="0" y="260"/>
                    <a:pt x="0" y="579"/>
                  </a:cubicBezTo>
                  <a:cubicBezTo>
                    <a:pt x="0" y="689"/>
                    <a:pt x="90" y="778"/>
                    <a:pt x="200" y="778"/>
                  </a:cubicBezTo>
                  <a:cubicBezTo>
                    <a:pt x="309" y="778"/>
                    <a:pt x="398" y="689"/>
                    <a:pt x="398" y="579"/>
                  </a:cubicBezTo>
                  <a:cubicBezTo>
                    <a:pt x="398" y="481"/>
                    <a:pt x="481" y="398"/>
                    <a:pt x="579" y="398"/>
                  </a:cubicBezTo>
                  <a:cubicBezTo>
                    <a:pt x="679" y="398"/>
                    <a:pt x="760" y="479"/>
                    <a:pt x="760" y="579"/>
                  </a:cubicBezTo>
                  <a:cubicBezTo>
                    <a:pt x="760" y="689"/>
                    <a:pt x="851" y="778"/>
                    <a:pt x="960" y="778"/>
                  </a:cubicBezTo>
                  <a:cubicBezTo>
                    <a:pt x="1068" y="778"/>
                    <a:pt x="1160" y="687"/>
                    <a:pt x="1160" y="579"/>
                  </a:cubicBezTo>
                  <a:cubicBezTo>
                    <a:pt x="1160" y="260"/>
                    <a:pt x="898" y="0"/>
                    <a:pt x="5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864076" y="5667103"/>
              <a:ext cx="187503" cy="54056"/>
            </a:xfrm>
            <a:custGeom>
              <a:rect b="b" l="l" r="r" t="t"/>
              <a:pathLst>
                <a:path extrusionOk="0" h="1500" w="5203">
                  <a:moveTo>
                    <a:pt x="577" y="0"/>
                  </a:moveTo>
                  <a:cubicBezTo>
                    <a:pt x="258" y="0"/>
                    <a:pt x="1" y="258"/>
                    <a:pt x="1" y="577"/>
                  </a:cubicBezTo>
                  <a:lnTo>
                    <a:pt x="1" y="921"/>
                  </a:lnTo>
                  <a:cubicBezTo>
                    <a:pt x="1" y="1240"/>
                    <a:pt x="258" y="1500"/>
                    <a:pt x="577" y="1500"/>
                  </a:cubicBezTo>
                  <a:lnTo>
                    <a:pt x="5203" y="1500"/>
                  </a:lnTo>
                  <a:cubicBezTo>
                    <a:pt x="4899" y="1132"/>
                    <a:pt x="4709" y="491"/>
                    <a:pt x="49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972767" y="5892451"/>
              <a:ext cx="347834" cy="115032"/>
            </a:xfrm>
            <a:custGeom>
              <a:rect b="b" l="l" r="r" t="t"/>
              <a:pathLst>
                <a:path extrusionOk="0" h="3192" w="9652">
                  <a:moveTo>
                    <a:pt x="7837" y="0"/>
                  </a:moveTo>
                  <a:cubicBezTo>
                    <a:pt x="7788" y="0"/>
                    <a:pt x="7738" y="13"/>
                    <a:pt x="7691" y="42"/>
                  </a:cubicBezTo>
                  <a:cubicBezTo>
                    <a:pt x="7440" y="193"/>
                    <a:pt x="7238" y="416"/>
                    <a:pt x="7095" y="650"/>
                  </a:cubicBezTo>
                  <a:cubicBezTo>
                    <a:pt x="7012" y="786"/>
                    <a:pt x="6866" y="865"/>
                    <a:pt x="6706" y="865"/>
                  </a:cubicBezTo>
                  <a:lnTo>
                    <a:pt x="1111" y="865"/>
                  </a:lnTo>
                  <a:cubicBezTo>
                    <a:pt x="269" y="1246"/>
                    <a:pt x="1" y="2703"/>
                    <a:pt x="2095" y="3192"/>
                  </a:cubicBezTo>
                  <a:lnTo>
                    <a:pt x="8990" y="3192"/>
                  </a:lnTo>
                  <a:cubicBezTo>
                    <a:pt x="9358" y="3192"/>
                    <a:pt x="9651" y="2894"/>
                    <a:pt x="9651" y="2530"/>
                  </a:cubicBezTo>
                  <a:lnTo>
                    <a:pt x="9651" y="1999"/>
                  </a:lnTo>
                  <a:cubicBezTo>
                    <a:pt x="9651" y="1371"/>
                    <a:pt x="9145" y="865"/>
                    <a:pt x="8520" y="865"/>
                  </a:cubicBezTo>
                  <a:lnTo>
                    <a:pt x="8333" y="865"/>
                  </a:lnTo>
                  <a:cubicBezTo>
                    <a:pt x="8222" y="865"/>
                    <a:pt x="8131" y="780"/>
                    <a:pt x="8120" y="672"/>
                  </a:cubicBezTo>
                  <a:cubicBezTo>
                    <a:pt x="8110" y="555"/>
                    <a:pt x="8110" y="436"/>
                    <a:pt x="8120" y="321"/>
                  </a:cubicBezTo>
                  <a:cubicBezTo>
                    <a:pt x="8140" y="140"/>
                    <a:pt x="7996" y="0"/>
                    <a:pt x="78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829984" y="5892451"/>
              <a:ext cx="218171" cy="115032"/>
            </a:xfrm>
            <a:custGeom>
              <a:rect b="b" l="l" r="r" t="t"/>
              <a:pathLst>
                <a:path extrusionOk="0" h="3192" w="6054">
                  <a:moveTo>
                    <a:pt x="1818" y="1"/>
                  </a:moveTo>
                  <a:cubicBezTo>
                    <a:pt x="1659" y="1"/>
                    <a:pt x="1514" y="141"/>
                    <a:pt x="1532" y="321"/>
                  </a:cubicBezTo>
                  <a:cubicBezTo>
                    <a:pt x="1542" y="436"/>
                    <a:pt x="1545" y="555"/>
                    <a:pt x="1532" y="672"/>
                  </a:cubicBezTo>
                  <a:cubicBezTo>
                    <a:pt x="1521" y="780"/>
                    <a:pt x="1428" y="865"/>
                    <a:pt x="1319" y="865"/>
                  </a:cubicBezTo>
                  <a:lnTo>
                    <a:pt x="1134" y="865"/>
                  </a:lnTo>
                  <a:cubicBezTo>
                    <a:pt x="509" y="865"/>
                    <a:pt x="1" y="1373"/>
                    <a:pt x="1" y="1999"/>
                  </a:cubicBezTo>
                  <a:lnTo>
                    <a:pt x="1" y="2530"/>
                  </a:lnTo>
                  <a:cubicBezTo>
                    <a:pt x="1" y="2896"/>
                    <a:pt x="298" y="3192"/>
                    <a:pt x="662" y="3192"/>
                  </a:cubicBezTo>
                  <a:lnTo>
                    <a:pt x="6053" y="3192"/>
                  </a:lnTo>
                  <a:cubicBezTo>
                    <a:pt x="4900" y="2720"/>
                    <a:pt x="4824" y="1424"/>
                    <a:pt x="5073" y="865"/>
                  </a:cubicBezTo>
                  <a:lnTo>
                    <a:pt x="2946" y="865"/>
                  </a:lnTo>
                  <a:cubicBezTo>
                    <a:pt x="2789" y="865"/>
                    <a:pt x="2640" y="782"/>
                    <a:pt x="2559" y="650"/>
                  </a:cubicBezTo>
                  <a:cubicBezTo>
                    <a:pt x="2414" y="419"/>
                    <a:pt x="2212" y="193"/>
                    <a:pt x="1964" y="42"/>
                  </a:cubicBezTo>
                  <a:cubicBezTo>
                    <a:pt x="1917" y="13"/>
                    <a:pt x="1867" y="1"/>
                    <a:pt x="1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1031618" y="5865458"/>
              <a:ext cx="14451" cy="23641"/>
            </a:xfrm>
            <a:custGeom>
              <a:rect b="b" l="l" r="r" t="t"/>
              <a:pathLst>
                <a:path extrusionOk="0" h="656" w="401">
                  <a:moveTo>
                    <a:pt x="201" y="0"/>
                  </a:moveTo>
                  <a:cubicBezTo>
                    <a:pt x="92" y="0"/>
                    <a:pt x="1" y="91"/>
                    <a:pt x="1" y="200"/>
                  </a:cubicBezTo>
                  <a:lnTo>
                    <a:pt x="1" y="455"/>
                  </a:lnTo>
                  <a:cubicBezTo>
                    <a:pt x="1" y="564"/>
                    <a:pt x="92" y="655"/>
                    <a:pt x="201" y="655"/>
                  </a:cubicBezTo>
                  <a:cubicBezTo>
                    <a:pt x="309" y="655"/>
                    <a:pt x="401" y="568"/>
                    <a:pt x="401" y="455"/>
                  </a:cubicBezTo>
                  <a:lnTo>
                    <a:pt x="401" y="200"/>
                  </a:lnTo>
                  <a:cubicBezTo>
                    <a:pt x="401" y="91"/>
                    <a:pt x="309" y="0"/>
                    <a:pt x="2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1104668" y="5865458"/>
              <a:ext cx="14379" cy="23641"/>
            </a:xfrm>
            <a:custGeom>
              <a:rect b="b" l="l" r="r" t="t"/>
              <a:pathLst>
                <a:path extrusionOk="0" h="656" w="399">
                  <a:moveTo>
                    <a:pt x="201" y="0"/>
                  </a:moveTo>
                  <a:cubicBezTo>
                    <a:pt x="90" y="0"/>
                    <a:pt x="1" y="91"/>
                    <a:pt x="1" y="200"/>
                  </a:cubicBezTo>
                  <a:lnTo>
                    <a:pt x="1" y="455"/>
                  </a:lnTo>
                  <a:cubicBezTo>
                    <a:pt x="1" y="564"/>
                    <a:pt x="90" y="655"/>
                    <a:pt x="201" y="655"/>
                  </a:cubicBezTo>
                  <a:cubicBezTo>
                    <a:pt x="311" y="655"/>
                    <a:pt x="398" y="568"/>
                    <a:pt x="398" y="455"/>
                  </a:cubicBezTo>
                  <a:lnTo>
                    <a:pt x="398" y="200"/>
                  </a:lnTo>
                  <a:cubicBezTo>
                    <a:pt x="398" y="91"/>
                    <a:pt x="309" y="0"/>
                    <a:pt x="2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56"/>
          <p:cNvGrpSpPr/>
          <p:nvPr/>
        </p:nvGrpSpPr>
        <p:grpSpPr>
          <a:xfrm>
            <a:off x="9387865" y="4717673"/>
            <a:ext cx="490479" cy="469073"/>
            <a:chOff x="9387865" y="4717673"/>
            <a:chExt cx="490479" cy="469073"/>
          </a:xfrm>
        </p:grpSpPr>
        <p:sp>
          <p:nvSpPr>
            <p:cNvPr id="3729" name="Google Shape;3729;p56"/>
            <p:cNvSpPr/>
            <p:nvPr/>
          </p:nvSpPr>
          <p:spPr>
            <a:xfrm>
              <a:off x="9728788" y="5060001"/>
              <a:ext cx="105878" cy="124221"/>
            </a:xfrm>
            <a:custGeom>
              <a:rect b="b" l="l" r="r" t="t"/>
              <a:pathLst>
                <a:path extrusionOk="0" h="3447" w="2938">
                  <a:moveTo>
                    <a:pt x="1442" y="1"/>
                  </a:moveTo>
                  <a:cubicBezTo>
                    <a:pt x="646" y="1"/>
                    <a:pt x="0" y="649"/>
                    <a:pt x="0" y="1449"/>
                  </a:cubicBezTo>
                  <a:cubicBezTo>
                    <a:pt x="0" y="2057"/>
                    <a:pt x="747" y="2972"/>
                    <a:pt x="1457" y="3374"/>
                  </a:cubicBezTo>
                  <a:cubicBezTo>
                    <a:pt x="1545" y="3423"/>
                    <a:pt x="1640" y="3446"/>
                    <a:pt x="1733" y="3446"/>
                  </a:cubicBezTo>
                  <a:cubicBezTo>
                    <a:pt x="1943" y="3446"/>
                    <a:pt x="2143" y="3329"/>
                    <a:pt x="2233" y="3123"/>
                  </a:cubicBezTo>
                  <a:cubicBezTo>
                    <a:pt x="2488" y="2544"/>
                    <a:pt x="2937" y="2040"/>
                    <a:pt x="2897" y="1364"/>
                  </a:cubicBezTo>
                  <a:cubicBezTo>
                    <a:pt x="2854" y="633"/>
                    <a:pt x="2263" y="39"/>
                    <a:pt x="1525" y="3"/>
                  </a:cubicBezTo>
                  <a:cubicBezTo>
                    <a:pt x="1497" y="2"/>
                    <a:pt x="1470" y="1"/>
                    <a:pt x="1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9684245" y="5013584"/>
              <a:ext cx="109013" cy="109086"/>
            </a:xfrm>
            <a:custGeom>
              <a:rect b="b" l="l" r="r" t="t"/>
              <a:pathLst>
                <a:path extrusionOk="0" h="3027" w="3025">
                  <a:moveTo>
                    <a:pt x="1513" y="0"/>
                  </a:moveTo>
                  <a:cubicBezTo>
                    <a:pt x="677" y="0"/>
                    <a:pt x="1" y="679"/>
                    <a:pt x="1" y="1514"/>
                  </a:cubicBezTo>
                  <a:cubicBezTo>
                    <a:pt x="1" y="2348"/>
                    <a:pt x="677" y="3026"/>
                    <a:pt x="1513" y="3026"/>
                  </a:cubicBezTo>
                  <a:cubicBezTo>
                    <a:pt x="2348" y="3026"/>
                    <a:pt x="3025" y="2348"/>
                    <a:pt x="3025" y="1514"/>
                  </a:cubicBezTo>
                  <a:cubicBezTo>
                    <a:pt x="3025" y="679"/>
                    <a:pt x="2348" y="0"/>
                    <a:pt x="1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9387865" y="4900135"/>
              <a:ext cx="119212" cy="108869"/>
            </a:xfrm>
            <a:custGeom>
              <a:rect b="b" l="l" r="r" t="t"/>
              <a:pathLst>
                <a:path extrusionOk="0" h="3021" w="3308">
                  <a:moveTo>
                    <a:pt x="1655" y="1"/>
                  </a:moveTo>
                  <a:cubicBezTo>
                    <a:pt x="741" y="1"/>
                    <a:pt x="1" y="677"/>
                    <a:pt x="1" y="1511"/>
                  </a:cubicBezTo>
                  <a:cubicBezTo>
                    <a:pt x="1" y="2344"/>
                    <a:pt x="741" y="3021"/>
                    <a:pt x="1655" y="3021"/>
                  </a:cubicBezTo>
                  <a:cubicBezTo>
                    <a:pt x="2568" y="3021"/>
                    <a:pt x="3308" y="2344"/>
                    <a:pt x="3308" y="1511"/>
                  </a:cubicBezTo>
                  <a:cubicBezTo>
                    <a:pt x="3308" y="677"/>
                    <a:pt x="2568" y="1"/>
                    <a:pt x="1655" y="1"/>
                  </a:cubicBezTo>
                  <a:close/>
                </a:path>
              </a:pathLst>
            </a:custGeom>
            <a:solidFill>
              <a:srgbClr val="C78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9759132" y="4900135"/>
              <a:ext cx="119212" cy="108869"/>
            </a:xfrm>
            <a:custGeom>
              <a:rect b="b" l="l" r="r" t="t"/>
              <a:pathLst>
                <a:path extrusionOk="0" h="3021" w="3308">
                  <a:moveTo>
                    <a:pt x="1655" y="1"/>
                  </a:moveTo>
                  <a:cubicBezTo>
                    <a:pt x="740" y="1"/>
                    <a:pt x="0" y="677"/>
                    <a:pt x="0" y="1511"/>
                  </a:cubicBezTo>
                  <a:cubicBezTo>
                    <a:pt x="0" y="2344"/>
                    <a:pt x="740" y="3021"/>
                    <a:pt x="1655" y="3021"/>
                  </a:cubicBezTo>
                  <a:cubicBezTo>
                    <a:pt x="2567" y="3021"/>
                    <a:pt x="3307" y="2344"/>
                    <a:pt x="3307" y="1511"/>
                  </a:cubicBezTo>
                  <a:cubicBezTo>
                    <a:pt x="3307" y="677"/>
                    <a:pt x="2567" y="1"/>
                    <a:pt x="1655" y="1"/>
                  </a:cubicBezTo>
                  <a:close/>
                </a:path>
              </a:pathLst>
            </a:custGeom>
            <a:solidFill>
              <a:srgbClr val="C78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9513026" y="5093049"/>
              <a:ext cx="244298" cy="93697"/>
            </a:xfrm>
            <a:custGeom>
              <a:rect b="b" l="l" r="r" t="t"/>
              <a:pathLst>
                <a:path extrusionOk="0" h="2600" w="6779">
                  <a:moveTo>
                    <a:pt x="3331" y="1"/>
                  </a:moveTo>
                  <a:cubicBezTo>
                    <a:pt x="2444" y="1"/>
                    <a:pt x="1340" y="139"/>
                    <a:pt x="807" y="251"/>
                  </a:cubicBezTo>
                  <a:cubicBezTo>
                    <a:pt x="526" y="553"/>
                    <a:pt x="298" y="904"/>
                    <a:pt x="141" y="1291"/>
                  </a:cubicBezTo>
                  <a:cubicBezTo>
                    <a:pt x="1" y="1632"/>
                    <a:pt x="75" y="1991"/>
                    <a:pt x="279" y="2246"/>
                  </a:cubicBezTo>
                  <a:cubicBezTo>
                    <a:pt x="1234" y="2246"/>
                    <a:pt x="3371" y="2599"/>
                    <a:pt x="3371" y="2599"/>
                  </a:cubicBezTo>
                  <a:lnTo>
                    <a:pt x="5641" y="2599"/>
                  </a:lnTo>
                  <a:cubicBezTo>
                    <a:pt x="6317" y="2599"/>
                    <a:pt x="6778" y="1915"/>
                    <a:pt x="6521" y="1289"/>
                  </a:cubicBezTo>
                  <a:cubicBezTo>
                    <a:pt x="6364" y="909"/>
                    <a:pt x="6145" y="564"/>
                    <a:pt x="5870" y="269"/>
                  </a:cubicBezTo>
                  <a:cubicBezTo>
                    <a:pt x="5339" y="154"/>
                    <a:pt x="4216" y="1"/>
                    <a:pt x="33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9542073" y="5062488"/>
              <a:ext cx="140366" cy="57119"/>
            </a:xfrm>
            <a:custGeom>
              <a:rect b="b" l="l" r="r" t="t"/>
              <a:pathLst>
                <a:path extrusionOk="0" h="1585" w="3895">
                  <a:moveTo>
                    <a:pt x="2525" y="0"/>
                  </a:moveTo>
                  <a:cubicBezTo>
                    <a:pt x="1528" y="0"/>
                    <a:pt x="630" y="423"/>
                    <a:pt x="1" y="1099"/>
                  </a:cubicBezTo>
                  <a:cubicBezTo>
                    <a:pt x="779" y="1416"/>
                    <a:pt x="1638" y="1584"/>
                    <a:pt x="2525" y="1584"/>
                  </a:cubicBezTo>
                  <a:lnTo>
                    <a:pt x="3895" y="281"/>
                  </a:lnTo>
                  <a:cubicBezTo>
                    <a:pt x="3473" y="100"/>
                    <a:pt x="3012" y="0"/>
                    <a:pt x="25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9523153" y="5101121"/>
              <a:ext cx="201450" cy="85553"/>
            </a:xfrm>
            <a:custGeom>
              <a:rect b="b" l="l" r="r" t="t"/>
              <a:pathLst>
                <a:path extrusionOk="0" h="2374" w="5590">
                  <a:moveTo>
                    <a:pt x="5174" y="1"/>
                  </a:moveTo>
                  <a:cubicBezTo>
                    <a:pt x="4273" y="1"/>
                    <a:pt x="2883" y="287"/>
                    <a:pt x="2410" y="480"/>
                  </a:cubicBezTo>
                  <a:cubicBezTo>
                    <a:pt x="1638" y="1101"/>
                    <a:pt x="808" y="1629"/>
                    <a:pt x="0" y="2020"/>
                  </a:cubicBezTo>
                  <a:cubicBezTo>
                    <a:pt x="170" y="2233"/>
                    <a:pt x="434" y="2373"/>
                    <a:pt x="740" y="2373"/>
                  </a:cubicBezTo>
                  <a:lnTo>
                    <a:pt x="3090" y="2373"/>
                  </a:lnTo>
                  <a:cubicBezTo>
                    <a:pt x="3837" y="1822"/>
                    <a:pt x="4745" y="1048"/>
                    <a:pt x="5589" y="42"/>
                  </a:cubicBezTo>
                  <a:lnTo>
                    <a:pt x="5572" y="25"/>
                  </a:lnTo>
                  <a:cubicBezTo>
                    <a:pt x="5457" y="8"/>
                    <a:pt x="5322" y="1"/>
                    <a:pt x="5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9609897" y="5066380"/>
              <a:ext cx="114095" cy="53155"/>
            </a:xfrm>
            <a:custGeom>
              <a:rect b="b" l="l" r="r" t="t"/>
              <a:pathLst>
                <a:path extrusionOk="0" h="1475" w="3166">
                  <a:moveTo>
                    <a:pt x="1517" y="0"/>
                  </a:moveTo>
                  <a:cubicBezTo>
                    <a:pt x="1058" y="519"/>
                    <a:pt x="541" y="1006"/>
                    <a:pt x="1" y="1442"/>
                  </a:cubicBezTo>
                  <a:cubicBezTo>
                    <a:pt x="213" y="1466"/>
                    <a:pt x="428" y="1474"/>
                    <a:pt x="643" y="1474"/>
                  </a:cubicBezTo>
                  <a:cubicBezTo>
                    <a:pt x="1532" y="1474"/>
                    <a:pt x="2387" y="1306"/>
                    <a:pt x="3165" y="989"/>
                  </a:cubicBezTo>
                  <a:cubicBezTo>
                    <a:pt x="2727" y="519"/>
                    <a:pt x="2159" y="171"/>
                    <a:pt x="15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9447256" y="4768307"/>
              <a:ext cx="371583" cy="320626"/>
            </a:xfrm>
            <a:custGeom>
              <a:rect b="b" l="l" r="r" t="t"/>
              <a:pathLst>
                <a:path extrusionOk="0" h="8897" w="10311">
                  <a:moveTo>
                    <a:pt x="5156" y="1"/>
                  </a:moveTo>
                  <a:cubicBezTo>
                    <a:pt x="2308" y="1"/>
                    <a:pt x="1" y="1932"/>
                    <a:pt x="1" y="4433"/>
                  </a:cubicBezTo>
                  <a:cubicBezTo>
                    <a:pt x="1" y="6934"/>
                    <a:pt x="2308" y="8897"/>
                    <a:pt x="5156" y="8897"/>
                  </a:cubicBezTo>
                  <a:cubicBezTo>
                    <a:pt x="8004" y="8897"/>
                    <a:pt x="10311" y="6934"/>
                    <a:pt x="10311" y="4433"/>
                  </a:cubicBezTo>
                  <a:cubicBezTo>
                    <a:pt x="10311" y="1932"/>
                    <a:pt x="8004" y="1"/>
                    <a:pt x="5156" y="1"/>
                  </a:cubicBezTo>
                  <a:close/>
                </a:path>
              </a:pathLst>
            </a:custGeom>
            <a:solidFill>
              <a:srgbClr val="DA9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9439977" y="4717673"/>
              <a:ext cx="417747" cy="191395"/>
            </a:xfrm>
            <a:custGeom>
              <a:rect b="b" l="l" r="r" t="t"/>
              <a:pathLst>
                <a:path extrusionOk="0" h="5311" w="11592">
                  <a:moveTo>
                    <a:pt x="3866" y="1"/>
                  </a:moveTo>
                  <a:cubicBezTo>
                    <a:pt x="3186" y="1"/>
                    <a:pt x="2564" y="158"/>
                    <a:pt x="2008" y="423"/>
                  </a:cubicBezTo>
                  <a:cubicBezTo>
                    <a:pt x="1" y="1921"/>
                    <a:pt x="240" y="5192"/>
                    <a:pt x="3571" y="5192"/>
                  </a:cubicBezTo>
                  <a:cubicBezTo>
                    <a:pt x="3645" y="5192"/>
                    <a:pt x="3720" y="5190"/>
                    <a:pt x="3797" y="5187"/>
                  </a:cubicBezTo>
                  <a:cubicBezTo>
                    <a:pt x="4858" y="4894"/>
                    <a:pt x="5796" y="4479"/>
                    <a:pt x="6338" y="4147"/>
                  </a:cubicBezTo>
                  <a:cubicBezTo>
                    <a:pt x="6443" y="4083"/>
                    <a:pt x="6560" y="4052"/>
                    <a:pt x="6675" y="4052"/>
                  </a:cubicBezTo>
                  <a:cubicBezTo>
                    <a:pt x="6841" y="4052"/>
                    <a:pt x="7004" y="4116"/>
                    <a:pt x="7125" y="4241"/>
                  </a:cubicBezTo>
                  <a:cubicBezTo>
                    <a:pt x="7649" y="4778"/>
                    <a:pt x="8713" y="5310"/>
                    <a:pt x="9844" y="5310"/>
                  </a:cubicBezTo>
                  <a:cubicBezTo>
                    <a:pt x="10239" y="5310"/>
                    <a:pt x="10641" y="5245"/>
                    <a:pt x="11032" y="5094"/>
                  </a:cubicBezTo>
                  <a:cubicBezTo>
                    <a:pt x="11379" y="4955"/>
                    <a:pt x="11591" y="4596"/>
                    <a:pt x="11536" y="4224"/>
                  </a:cubicBezTo>
                  <a:cubicBezTo>
                    <a:pt x="11343" y="2923"/>
                    <a:pt x="10502" y="1617"/>
                    <a:pt x="8862" y="1617"/>
                  </a:cubicBezTo>
                  <a:cubicBezTo>
                    <a:pt x="8679" y="1617"/>
                    <a:pt x="8485" y="1633"/>
                    <a:pt x="8282" y="1667"/>
                  </a:cubicBezTo>
                  <a:cubicBezTo>
                    <a:pt x="8240" y="1675"/>
                    <a:pt x="8198" y="1678"/>
                    <a:pt x="8156" y="1678"/>
                  </a:cubicBezTo>
                  <a:cubicBezTo>
                    <a:pt x="7984" y="1678"/>
                    <a:pt x="7815" y="1620"/>
                    <a:pt x="7678" y="1512"/>
                  </a:cubicBezTo>
                  <a:cubicBezTo>
                    <a:pt x="6275" y="431"/>
                    <a:pt x="4991" y="1"/>
                    <a:pt x="3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9404587" y="4732917"/>
              <a:ext cx="172079" cy="184980"/>
            </a:xfrm>
            <a:custGeom>
              <a:rect b="b" l="l" r="r" t="t"/>
              <a:pathLst>
                <a:path extrusionOk="0" h="5133" w="4775">
                  <a:moveTo>
                    <a:pt x="2988" y="0"/>
                  </a:moveTo>
                  <a:lnTo>
                    <a:pt x="2988" y="0"/>
                  </a:lnTo>
                  <a:cubicBezTo>
                    <a:pt x="1347" y="787"/>
                    <a:pt x="292" y="2523"/>
                    <a:pt x="58" y="3947"/>
                  </a:cubicBezTo>
                  <a:cubicBezTo>
                    <a:pt x="0" y="4311"/>
                    <a:pt x="196" y="4673"/>
                    <a:pt x="536" y="4817"/>
                  </a:cubicBezTo>
                  <a:cubicBezTo>
                    <a:pt x="1067" y="5041"/>
                    <a:pt x="1677" y="5133"/>
                    <a:pt x="2313" y="5133"/>
                  </a:cubicBezTo>
                  <a:cubicBezTo>
                    <a:pt x="3128" y="5133"/>
                    <a:pt x="3986" y="4982"/>
                    <a:pt x="4775" y="4764"/>
                  </a:cubicBezTo>
                  <a:cubicBezTo>
                    <a:pt x="1680" y="4294"/>
                    <a:pt x="2095" y="1291"/>
                    <a:pt x="2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9514108" y="4818400"/>
              <a:ext cx="125266" cy="49588"/>
            </a:xfrm>
            <a:custGeom>
              <a:rect b="b" l="l" r="r" t="t"/>
              <a:pathLst>
                <a:path extrusionOk="0" h="1376" w="3476">
                  <a:moveTo>
                    <a:pt x="3250" y="1"/>
                  </a:moveTo>
                  <a:cubicBezTo>
                    <a:pt x="3222" y="1"/>
                    <a:pt x="3194" y="6"/>
                    <a:pt x="3167" y="19"/>
                  </a:cubicBezTo>
                  <a:cubicBezTo>
                    <a:pt x="2663" y="244"/>
                    <a:pt x="1098" y="738"/>
                    <a:pt x="168" y="982"/>
                  </a:cubicBezTo>
                  <a:cubicBezTo>
                    <a:pt x="62" y="1012"/>
                    <a:pt x="0" y="1120"/>
                    <a:pt x="28" y="1227"/>
                  </a:cubicBezTo>
                  <a:cubicBezTo>
                    <a:pt x="49" y="1318"/>
                    <a:pt x="132" y="1376"/>
                    <a:pt x="219" y="1376"/>
                  </a:cubicBezTo>
                  <a:cubicBezTo>
                    <a:pt x="236" y="1376"/>
                    <a:pt x="251" y="1373"/>
                    <a:pt x="270" y="1369"/>
                  </a:cubicBezTo>
                  <a:cubicBezTo>
                    <a:pt x="1219" y="1116"/>
                    <a:pt x="2795" y="621"/>
                    <a:pt x="3331" y="382"/>
                  </a:cubicBezTo>
                  <a:cubicBezTo>
                    <a:pt x="3431" y="338"/>
                    <a:pt x="3475" y="221"/>
                    <a:pt x="3431" y="119"/>
                  </a:cubicBezTo>
                  <a:cubicBezTo>
                    <a:pt x="3398" y="45"/>
                    <a:pt x="3326" y="1"/>
                    <a:pt x="32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9514720" y="4760198"/>
              <a:ext cx="80436" cy="35137"/>
            </a:xfrm>
            <a:custGeom>
              <a:rect b="b" l="l" r="r" t="t"/>
              <a:pathLst>
                <a:path extrusionOk="0" h="975" w="2232">
                  <a:moveTo>
                    <a:pt x="2031" y="0"/>
                  </a:moveTo>
                  <a:cubicBezTo>
                    <a:pt x="1434" y="0"/>
                    <a:pt x="774" y="209"/>
                    <a:pt x="126" y="604"/>
                  </a:cubicBezTo>
                  <a:cubicBezTo>
                    <a:pt x="32" y="660"/>
                    <a:pt x="0" y="785"/>
                    <a:pt x="60" y="879"/>
                  </a:cubicBezTo>
                  <a:cubicBezTo>
                    <a:pt x="96" y="938"/>
                    <a:pt x="164" y="974"/>
                    <a:pt x="230" y="974"/>
                  </a:cubicBezTo>
                  <a:cubicBezTo>
                    <a:pt x="264" y="974"/>
                    <a:pt x="302" y="964"/>
                    <a:pt x="334" y="945"/>
                  </a:cubicBezTo>
                  <a:cubicBezTo>
                    <a:pt x="921" y="587"/>
                    <a:pt x="1508" y="400"/>
                    <a:pt x="2031" y="400"/>
                  </a:cubicBezTo>
                  <a:cubicBezTo>
                    <a:pt x="2142" y="400"/>
                    <a:pt x="2231" y="309"/>
                    <a:pt x="2231" y="200"/>
                  </a:cubicBezTo>
                  <a:cubicBezTo>
                    <a:pt x="2231" y="92"/>
                    <a:pt x="2142" y="0"/>
                    <a:pt x="20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9526072" y="4959022"/>
              <a:ext cx="57804" cy="46020"/>
            </a:xfrm>
            <a:custGeom>
              <a:rect b="b" l="l" r="r" t="t"/>
              <a:pathLst>
                <a:path extrusionOk="0" h="1277" w="1604">
                  <a:moveTo>
                    <a:pt x="799" y="0"/>
                  </a:moveTo>
                  <a:cubicBezTo>
                    <a:pt x="359" y="0"/>
                    <a:pt x="2" y="284"/>
                    <a:pt x="2" y="636"/>
                  </a:cubicBezTo>
                  <a:cubicBezTo>
                    <a:pt x="0" y="987"/>
                    <a:pt x="357" y="1274"/>
                    <a:pt x="800" y="1276"/>
                  </a:cubicBezTo>
                  <a:cubicBezTo>
                    <a:pt x="1242" y="1276"/>
                    <a:pt x="1601" y="993"/>
                    <a:pt x="1601" y="640"/>
                  </a:cubicBezTo>
                  <a:cubicBezTo>
                    <a:pt x="1604" y="287"/>
                    <a:pt x="1246" y="0"/>
                    <a:pt x="804" y="0"/>
                  </a:cubicBezTo>
                  <a:cubicBezTo>
                    <a:pt x="802" y="0"/>
                    <a:pt x="801"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9682407" y="4959527"/>
              <a:ext cx="57660" cy="46020"/>
            </a:xfrm>
            <a:custGeom>
              <a:rect b="b" l="l" r="r" t="t"/>
              <a:pathLst>
                <a:path extrusionOk="0" h="1277" w="1600">
                  <a:moveTo>
                    <a:pt x="802" y="1"/>
                  </a:moveTo>
                  <a:cubicBezTo>
                    <a:pt x="362" y="1"/>
                    <a:pt x="1" y="286"/>
                    <a:pt x="1" y="637"/>
                  </a:cubicBezTo>
                  <a:cubicBezTo>
                    <a:pt x="1" y="988"/>
                    <a:pt x="356" y="1275"/>
                    <a:pt x="798" y="1277"/>
                  </a:cubicBezTo>
                  <a:cubicBezTo>
                    <a:pt x="800" y="1277"/>
                    <a:pt x="801" y="1277"/>
                    <a:pt x="803" y="1277"/>
                  </a:cubicBezTo>
                  <a:cubicBezTo>
                    <a:pt x="1241" y="1277"/>
                    <a:pt x="1598" y="995"/>
                    <a:pt x="1600" y="641"/>
                  </a:cubicBezTo>
                  <a:cubicBezTo>
                    <a:pt x="1600" y="292"/>
                    <a:pt x="1245" y="3"/>
                    <a:pt x="8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9609970" y="4948967"/>
              <a:ext cx="46488" cy="41659"/>
            </a:xfrm>
            <a:custGeom>
              <a:rect b="b" l="l" r="r" t="t"/>
              <a:pathLst>
                <a:path extrusionOk="0" h="1156" w="1290">
                  <a:moveTo>
                    <a:pt x="600" y="0"/>
                  </a:moveTo>
                  <a:cubicBezTo>
                    <a:pt x="266" y="0"/>
                    <a:pt x="1" y="52"/>
                    <a:pt x="1" y="432"/>
                  </a:cubicBezTo>
                  <a:cubicBezTo>
                    <a:pt x="1" y="832"/>
                    <a:pt x="288" y="1155"/>
                    <a:pt x="643" y="1155"/>
                  </a:cubicBezTo>
                  <a:cubicBezTo>
                    <a:pt x="646" y="1155"/>
                    <a:pt x="650" y="1155"/>
                    <a:pt x="653" y="1155"/>
                  </a:cubicBezTo>
                  <a:cubicBezTo>
                    <a:pt x="1004" y="1155"/>
                    <a:pt x="1287" y="832"/>
                    <a:pt x="1290" y="439"/>
                  </a:cubicBezTo>
                  <a:cubicBezTo>
                    <a:pt x="1290" y="39"/>
                    <a:pt x="1002" y="3"/>
                    <a:pt x="645" y="0"/>
                  </a:cubicBezTo>
                  <a:cubicBezTo>
                    <a:pt x="630" y="0"/>
                    <a:pt x="615" y="0"/>
                    <a:pt x="6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9550975" y="4936318"/>
              <a:ext cx="41876" cy="28073"/>
            </a:xfrm>
            <a:custGeom>
              <a:rect b="b" l="l" r="r" t="t"/>
              <a:pathLst>
                <a:path extrusionOk="0" h="779" w="1162">
                  <a:moveTo>
                    <a:pt x="579" y="1"/>
                  </a:moveTo>
                  <a:cubicBezTo>
                    <a:pt x="260" y="1"/>
                    <a:pt x="0" y="260"/>
                    <a:pt x="0" y="579"/>
                  </a:cubicBezTo>
                  <a:cubicBezTo>
                    <a:pt x="0" y="687"/>
                    <a:pt x="90" y="779"/>
                    <a:pt x="200" y="779"/>
                  </a:cubicBezTo>
                  <a:cubicBezTo>
                    <a:pt x="309" y="779"/>
                    <a:pt x="398" y="687"/>
                    <a:pt x="398" y="579"/>
                  </a:cubicBezTo>
                  <a:cubicBezTo>
                    <a:pt x="398" y="479"/>
                    <a:pt x="479" y="398"/>
                    <a:pt x="579" y="398"/>
                  </a:cubicBezTo>
                  <a:cubicBezTo>
                    <a:pt x="628" y="398"/>
                    <a:pt x="672" y="417"/>
                    <a:pt x="706" y="451"/>
                  </a:cubicBezTo>
                  <a:cubicBezTo>
                    <a:pt x="740" y="485"/>
                    <a:pt x="760" y="532"/>
                    <a:pt x="760" y="579"/>
                  </a:cubicBezTo>
                  <a:cubicBezTo>
                    <a:pt x="760" y="687"/>
                    <a:pt x="847" y="779"/>
                    <a:pt x="959" y="779"/>
                  </a:cubicBezTo>
                  <a:cubicBezTo>
                    <a:pt x="1072" y="779"/>
                    <a:pt x="1159" y="692"/>
                    <a:pt x="1159" y="581"/>
                  </a:cubicBezTo>
                  <a:cubicBezTo>
                    <a:pt x="1161" y="426"/>
                    <a:pt x="1100" y="279"/>
                    <a:pt x="991" y="171"/>
                  </a:cubicBezTo>
                  <a:cubicBezTo>
                    <a:pt x="883" y="60"/>
                    <a:pt x="736" y="1"/>
                    <a:pt x="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9673685" y="4936786"/>
              <a:ext cx="41876" cy="28001"/>
            </a:xfrm>
            <a:custGeom>
              <a:rect b="b" l="l" r="r" t="t"/>
              <a:pathLst>
                <a:path extrusionOk="0" h="777" w="1162">
                  <a:moveTo>
                    <a:pt x="568" y="0"/>
                  </a:moveTo>
                  <a:cubicBezTo>
                    <a:pt x="416" y="0"/>
                    <a:pt x="275" y="61"/>
                    <a:pt x="170" y="168"/>
                  </a:cubicBezTo>
                  <a:cubicBezTo>
                    <a:pt x="62" y="277"/>
                    <a:pt x="0" y="421"/>
                    <a:pt x="0" y="577"/>
                  </a:cubicBezTo>
                  <a:cubicBezTo>
                    <a:pt x="0" y="685"/>
                    <a:pt x="92" y="777"/>
                    <a:pt x="200" y="777"/>
                  </a:cubicBezTo>
                  <a:cubicBezTo>
                    <a:pt x="308" y="777"/>
                    <a:pt x="400" y="685"/>
                    <a:pt x="400" y="577"/>
                  </a:cubicBezTo>
                  <a:cubicBezTo>
                    <a:pt x="400" y="528"/>
                    <a:pt x="417" y="483"/>
                    <a:pt x="453" y="449"/>
                  </a:cubicBezTo>
                  <a:cubicBezTo>
                    <a:pt x="487" y="415"/>
                    <a:pt x="532" y="396"/>
                    <a:pt x="581" y="396"/>
                  </a:cubicBezTo>
                  <a:cubicBezTo>
                    <a:pt x="627" y="396"/>
                    <a:pt x="672" y="415"/>
                    <a:pt x="708" y="449"/>
                  </a:cubicBezTo>
                  <a:cubicBezTo>
                    <a:pt x="742" y="483"/>
                    <a:pt x="761" y="528"/>
                    <a:pt x="761" y="577"/>
                  </a:cubicBezTo>
                  <a:cubicBezTo>
                    <a:pt x="761" y="685"/>
                    <a:pt x="849" y="777"/>
                    <a:pt x="959" y="777"/>
                  </a:cubicBezTo>
                  <a:cubicBezTo>
                    <a:pt x="1070" y="777"/>
                    <a:pt x="1159" y="689"/>
                    <a:pt x="1159" y="581"/>
                  </a:cubicBezTo>
                  <a:cubicBezTo>
                    <a:pt x="1161" y="426"/>
                    <a:pt x="1102" y="279"/>
                    <a:pt x="991" y="170"/>
                  </a:cubicBezTo>
                  <a:cubicBezTo>
                    <a:pt x="883" y="62"/>
                    <a:pt x="736" y="0"/>
                    <a:pt x="583" y="0"/>
                  </a:cubicBezTo>
                  <a:cubicBezTo>
                    <a:pt x="578" y="0"/>
                    <a:pt x="573" y="0"/>
                    <a:pt x="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7" name="Google Shape;3747;p56"/>
          <p:cNvGrpSpPr/>
          <p:nvPr/>
        </p:nvGrpSpPr>
        <p:grpSpPr>
          <a:xfrm>
            <a:off x="8433462" y="4748558"/>
            <a:ext cx="497431" cy="407227"/>
            <a:chOff x="8433462" y="4748558"/>
            <a:chExt cx="497431" cy="407227"/>
          </a:xfrm>
        </p:grpSpPr>
        <p:sp>
          <p:nvSpPr>
            <p:cNvPr id="3748" name="Google Shape;3748;p56"/>
            <p:cNvSpPr/>
            <p:nvPr/>
          </p:nvSpPr>
          <p:spPr>
            <a:xfrm>
              <a:off x="8742310" y="4818689"/>
              <a:ext cx="117698" cy="117662"/>
            </a:xfrm>
            <a:custGeom>
              <a:rect b="b" l="l" r="r" t="t"/>
              <a:pathLst>
                <a:path extrusionOk="0" h="3265" w="3266">
                  <a:moveTo>
                    <a:pt x="1632" y="0"/>
                  </a:moveTo>
                  <a:cubicBezTo>
                    <a:pt x="730" y="0"/>
                    <a:pt x="1" y="730"/>
                    <a:pt x="1" y="1631"/>
                  </a:cubicBezTo>
                  <a:cubicBezTo>
                    <a:pt x="1" y="2533"/>
                    <a:pt x="730" y="3265"/>
                    <a:pt x="1632" y="3265"/>
                  </a:cubicBezTo>
                  <a:cubicBezTo>
                    <a:pt x="2534" y="3265"/>
                    <a:pt x="3265" y="2533"/>
                    <a:pt x="3265" y="1631"/>
                  </a:cubicBezTo>
                  <a:cubicBezTo>
                    <a:pt x="3265" y="730"/>
                    <a:pt x="2534" y="0"/>
                    <a:pt x="1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8742310" y="4822581"/>
              <a:ext cx="112689" cy="113770"/>
            </a:xfrm>
            <a:custGeom>
              <a:rect b="b" l="l" r="r" t="t"/>
              <a:pathLst>
                <a:path extrusionOk="0" h="3157" w="3127">
                  <a:moveTo>
                    <a:pt x="1045" y="1"/>
                  </a:moveTo>
                  <a:cubicBezTo>
                    <a:pt x="432" y="237"/>
                    <a:pt x="1" y="828"/>
                    <a:pt x="1" y="1523"/>
                  </a:cubicBezTo>
                  <a:cubicBezTo>
                    <a:pt x="1" y="2425"/>
                    <a:pt x="730" y="3157"/>
                    <a:pt x="1632" y="3157"/>
                  </a:cubicBezTo>
                  <a:cubicBezTo>
                    <a:pt x="2300" y="3157"/>
                    <a:pt x="2872" y="2755"/>
                    <a:pt x="3127" y="2183"/>
                  </a:cubicBezTo>
                  <a:lnTo>
                    <a:pt x="3127" y="2183"/>
                  </a:lnTo>
                  <a:cubicBezTo>
                    <a:pt x="3064" y="2186"/>
                    <a:pt x="3002" y="2187"/>
                    <a:pt x="2942" y="2187"/>
                  </a:cubicBezTo>
                  <a:cubicBezTo>
                    <a:pt x="1095" y="2187"/>
                    <a:pt x="697" y="705"/>
                    <a:pt x="10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8471086" y="4899415"/>
              <a:ext cx="418107" cy="256371"/>
            </a:xfrm>
            <a:custGeom>
              <a:rect b="b" l="l" r="r" t="t"/>
              <a:pathLst>
                <a:path extrusionOk="0" h="7114" w="11602">
                  <a:moveTo>
                    <a:pt x="10439" y="0"/>
                  </a:moveTo>
                  <a:cubicBezTo>
                    <a:pt x="8908" y="0"/>
                    <a:pt x="7698" y="850"/>
                    <a:pt x="5917" y="1705"/>
                  </a:cubicBezTo>
                  <a:cubicBezTo>
                    <a:pt x="4407" y="2430"/>
                    <a:pt x="2622" y="2648"/>
                    <a:pt x="1350" y="2648"/>
                  </a:cubicBezTo>
                  <a:cubicBezTo>
                    <a:pt x="767" y="2648"/>
                    <a:pt x="292" y="2602"/>
                    <a:pt x="0" y="2539"/>
                  </a:cubicBezTo>
                  <a:lnTo>
                    <a:pt x="0" y="2539"/>
                  </a:lnTo>
                  <a:cubicBezTo>
                    <a:pt x="98" y="3560"/>
                    <a:pt x="228" y="4695"/>
                    <a:pt x="356" y="5601"/>
                  </a:cubicBezTo>
                  <a:cubicBezTo>
                    <a:pt x="479" y="6469"/>
                    <a:pt x="1221" y="7113"/>
                    <a:pt x="2097" y="7113"/>
                  </a:cubicBezTo>
                  <a:lnTo>
                    <a:pt x="8539" y="7113"/>
                  </a:lnTo>
                  <a:cubicBezTo>
                    <a:pt x="9887" y="7113"/>
                    <a:pt x="11021" y="6109"/>
                    <a:pt x="11189" y="4772"/>
                  </a:cubicBezTo>
                  <a:cubicBezTo>
                    <a:pt x="11404" y="3045"/>
                    <a:pt x="11601" y="935"/>
                    <a:pt x="11601" y="157"/>
                  </a:cubicBezTo>
                  <a:cubicBezTo>
                    <a:pt x="11188" y="49"/>
                    <a:pt x="10804" y="0"/>
                    <a:pt x="104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8471158" y="4899343"/>
              <a:ext cx="417963" cy="157988"/>
            </a:xfrm>
            <a:custGeom>
              <a:rect b="b" l="l" r="r" t="t"/>
              <a:pathLst>
                <a:path extrusionOk="0" h="4384" w="11598">
                  <a:moveTo>
                    <a:pt x="10442" y="0"/>
                  </a:moveTo>
                  <a:cubicBezTo>
                    <a:pt x="8910" y="0"/>
                    <a:pt x="7699" y="851"/>
                    <a:pt x="5919" y="1707"/>
                  </a:cubicBezTo>
                  <a:cubicBezTo>
                    <a:pt x="4409" y="2432"/>
                    <a:pt x="2623" y="2650"/>
                    <a:pt x="1350" y="2650"/>
                  </a:cubicBezTo>
                  <a:cubicBezTo>
                    <a:pt x="768" y="2650"/>
                    <a:pt x="292" y="2604"/>
                    <a:pt x="1" y="2541"/>
                  </a:cubicBezTo>
                  <a:lnTo>
                    <a:pt x="1" y="2541"/>
                  </a:lnTo>
                  <a:cubicBezTo>
                    <a:pt x="52" y="3075"/>
                    <a:pt x="113" y="3642"/>
                    <a:pt x="177" y="4187"/>
                  </a:cubicBezTo>
                  <a:cubicBezTo>
                    <a:pt x="749" y="4314"/>
                    <a:pt x="1330" y="4384"/>
                    <a:pt x="1926" y="4384"/>
                  </a:cubicBezTo>
                  <a:cubicBezTo>
                    <a:pt x="2226" y="4384"/>
                    <a:pt x="2531" y="4366"/>
                    <a:pt x="2840" y="4329"/>
                  </a:cubicBezTo>
                  <a:cubicBezTo>
                    <a:pt x="3011" y="4365"/>
                    <a:pt x="3186" y="4383"/>
                    <a:pt x="3362" y="4383"/>
                  </a:cubicBezTo>
                  <a:cubicBezTo>
                    <a:pt x="3917" y="4383"/>
                    <a:pt x="4476" y="4205"/>
                    <a:pt x="4900" y="3834"/>
                  </a:cubicBezTo>
                  <a:cubicBezTo>
                    <a:pt x="7233" y="3003"/>
                    <a:pt x="8859" y="1655"/>
                    <a:pt x="10508" y="1655"/>
                  </a:cubicBezTo>
                  <a:cubicBezTo>
                    <a:pt x="10800" y="1655"/>
                    <a:pt x="11093" y="1697"/>
                    <a:pt x="11391" y="1792"/>
                  </a:cubicBezTo>
                  <a:cubicBezTo>
                    <a:pt x="11427" y="1803"/>
                    <a:pt x="11463" y="1813"/>
                    <a:pt x="11497" y="1820"/>
                  </a:cubicBezTo>
                  <a:cubicBezTo>
                    <a:pt x="11559" y="1103"/>
                    <a:pt x="11597" y="499"/>
                    <a:pt x="11597" y="155"/>
                  </a:cubicBezTo>
                  <a:cubicBezTo>
                    <a:pt x="11186" y="48"/>
                    <a:pt x="10805" y="0"/>
                    <a:pt x="104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8676793" y="4874080"/>
              <a:ext cx="254100" cy="101085"/>
            </a:xfrm>
            <a:custGeom>
              <a:rect b="b" l="l" r="r" t="t"/>
              <a:pathLst>
                <a:path extrusionOk="0" h="2805" w="7051">
                  <a:moveTo>
                    <a:pt x="4798" y="0"/>
                  </a:moveTo>
                  <a:cubicBezTo>
                    <a:pt x="3251" y="0"/>
                    <a:pt x="1880" y="688"/>
                    <a:pt x="541" y="1360"/>
                  </a:cubicBezTo>
                  <a:cubicBezTo>
                    <a:pt x="0" y="1786"/>
                    <a:pt x="78" y="2804"/>
                    <a:pt x="996" y="2804"/>
                  </a:cubicBezTo>
                  <a:cubicBezTo>
                    <a:pt x="1075" y="2804"/>
                    <a:pt x="1161" y="2796"/>
                    <a:pt x="1253" y="2780"/>
                  </a:cubicBezTo>
                  <a:cubicBezTo>
                    <a:pt x="2500" y="2152"/>
                    <a:pt x="3618" y="1593"/>
                    <a:pt x="4796" y="1593"/>
                  </a:cubicBezTo>
                  <a:cubicBezTo>
                    <a:pt x="5163" y="1593"/>
                    <a:pt x="5535" y="1647"/>
                    <a:pt x="5919" y="1770"/>
                  </a:cubicBezTo>
                  <a:cubicBezTo>
                    <a:pt x="5998" y="1795"/>
                    <a:pt x="6079" y="1807"/>
                    <a:pt x="6158" y="1807"/>
                  </a:cubicBezTo>
                  <a:cubicBezTo>
                    <a:pt x="6494" y="1807"/>
                    <a:pt x="6808" y="1591"/>
                    <a:pt x="6916" y="1253"/>
                  </a:cubicBezTo>
                  <a:cubicBezTo>
                    <a:pt x="7050" y="834"/>
                    <a:pt x="6821" y="388"/>
                    <a:pt x="6404" y="254"/>
                  </a:cubicBezTo>
                  <a:cubicBezTo>
                    <a:pt x="5846" y="76"/>
                    <a:pt x="5312" y="0"/>
                    <a:pt x="4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8433462" y="4922984"/>
              <a:ext cx="288516" cy="106851"/>
            </a:xfrm>
            <a:custGeom>
              <a:rect b="b" l="l" r="r" t="t"/>
              <a:pathLst>
                <a:path extrusionOk="0" h="2965" w="8006">
                  <a:moveTo>
                    <a:pt x="7293" y="0"/>
                  </a:moveTo>
                  <a:cubicBezTo>
                    <a:pt x="5899" y="700"/>
                    <a:pt x="4562" y="1372"/>
                    <a:pt x="2985" y="1372"/>
                  </a:cubicBezTo>
                  <a:cubicBezTo>
                    <a:pt x="2405" y="1372"/>
                    <a:pt x="1793" y="1281"/>
                    <a:pt x="1134" y="1068"/>
                  </a:cubicBezTo>
                  <a:cubicBezTo>
                    <a:pt x="1053" y="1042"/>
                    <a:pt x="972" y="1030"/>
                    <a:pt x="891" y="1030"/>
                  </a:cubicBezTo>
                  <a:cubicBezTo>
                    <a:pt x="556" y="1030"/>
                    <a:pt x="244" y="1245"/>
                    <a:pt x="134" y="1583"/>
                  </a:cubicBezTo>
                  <a:cubicBezTo>
                    <a:pt x="0" y="2000"/>
                    <a:pt x="230" y="2446"/>
                    <a:pt x="647" y="2582"/>
                  </a:cubicBezTo>
                  <a:cubicBezTo>
                    <a:pt x="1480" y="2851"/>
                    <a:pt x="2252" y="2964"/>
                    <a:pt x="2979" y="2964"/>
                  </a:cubicBezTo>
                  <a:cubicBezTo>
                    <a:pt x="4849" y="2964"/>
                    <a:pt x="6425" y="2214"/>
                    <a:pt x="8005" y="1419"/>
                  </a:cubicBezTo>
                  <a:cubicBezTo>
                    <a:pt x="6995" y="1255"/>
                    <a:pt x="7031" y="309"/>
                    <a:pt x="72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8657188" y="4748558"/>
              <a:ext cx="64399" cy="64399"/>
            </a:xfrm>
            <a:custGeom>
              <a:rect b="b" l="l" r="r" t="t"/>
              <a:pathLst>
                <a:path extrusionOk="0" h="1787" w="1787">
                  <a:moveTo>
                    <a:pt x="893" y="0"/>
                  </a:moveTo>
                  <a:cubicBezTo>
                    <a:pt x="402" y="0"/>
                    <a:pt x="0" y="400"/>
                    <a:pt x="0" y="893"/>
                  </a:cubicBezTo>
                  <a:cubicBezTo>
                    <a:pt x="0" y="1385"/>
                    <a:pt x="402" y="1787"/>
                    <a:pt x="893" y="1787"/>
                  </a:cubicBezTo>
                  <a:cubicBezTo>
                    <a:pt x="1387" y="1787"/>
                    <a:pt x="1786" y="1385"/>
                    <a:pt x="1786" y="893"/>
                  </a:cubicBezTo>
                  <a:cubicBezTo>
                    <a:pt x="1786" y="400"/>
                    <a:pt x="1387" y="0"/>
                    <a:pt x="8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8533540" y="4841825"/>
              <a:ext cx="160980" cy="173629"/>
            </a:xfrm>
            <a:custGeom>
              <a:rect b="b" l="l" r="r" t="t"/>
              <a:pathLst>
                <a:path extrusionOk="0" h="4818" w="4467">
                  <a:moveTo>
                    <a:pt x="1372" y="0"/>
                  </a:moveTo>
                  <a:cubicBezTo>
                    <a:pt x="1202" y="0"/>
                    <a:pt x="1036" y="28"/>
                    <a:pt x="883" y="75"/>
                  </a:cubicBezTo>
                  <a:cubicBezTo>
                    <a:pt x="1" y="575"/>
                    <a:pt x="35" y="2114"/>
                    <a:pt x="449" y="2848"/>
                  </a:cubicBezTo>
                  <a:cubicBezTo>
                    <a:pt x="201" y="3449"/>
                    <a:pt x="1029" y="4818"/>
                    <a:pt x="2039" y="4818"/>
                  </a:cubicBezTo>
                  <a:cubicBezTo>
                    <a:pt x="2351" y="4818"/>
                    <a:pt x="2681" y="4687"/>
                    <a:pt x="3001" y="4362"/>
                  </a:cubicBezTo>
                  <a:cubicBezTo>
                    <a:pt x="3052" y="4224"/>
                    <a:pt x="3080" y="4073"/>
                    <a:pt x="3080" y="3909"/>
                  </a:cubicBezTo>
                  <a:cubicBezTo>
                    <a:pt x="3080" y="3733"/>
                    <a:pt x="3048" y="3565"/>
                    <a:pt x="2993" y="3409"/>
                  </a:cubicBezTo>
                  <a:cubicBezTo>
                    <a:pt x="2921" y="3199"/>
                    <a:pt x="3025" y="2967"/>
                    <a:pt x="3231" y="2873"/>
                  </a:cubicBezTo>
                  <a:cubicBezTo>
                    <a:pt x="3642" y="2691"/>
                    <a:pt x="4052" y="2486"/>
                    <a:pt x="4467" y="2278"/>
                  </a:cubicBezTo>
                  <a:cubicBezTo>
                    <a:pt x="4318" y="1604"/>
                    <a:pt x="3752" y="1085"/>
                    <a:pt x="3052" y="1011"/>
                  </a:cubicBezTo>
                  <a:cubicBezTo>
                    <a:pt x="2946" y="1000"/>
                    <a:pt x="2853" y="936"/>
                    <a:pt x="2799" y="843"/>
                  </a:cubicBezTo>
                  <a:cubicBezTo>
                    <a:pt x="2521" y="341"/>
                    <a:pt x="1985" y="0"/>
                    <a:pt x="1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8484564" y="4844420"/>
              <a:ext cx="157160" cy="185269"/>
            </a:xfrm>
            <a:custGeom>
              <a:rect b="b" l="l" r="r" t="t"/>
              <a:pathLst>
                <a:path extrusionOk="0" h="5141" w="4361">
                  <a:moveTo>
                    <a:pt x="2242" y="1"/>
                  </a:moveTo>
                  <a:lnTo>
                    <a:pt x="2242" y="1"/>
                  </a:lnTo>
                  <a:cubicBezTo>
                    <a:pt x="1668" y="181"/>
                    <a:pt x="1228" y="671"/>
                    <a:pt x="1126" y="1275"/>
                  </a:cubicBezTo>
                  <a:cubicBezTo>
                    <a:pt x="1107" y="1372"/>
                    <a:pt x="1043" y="1460"/>
                    <a:pt x="951" y="1502"/>
                  </a:cubicBezTo>
                  <a:cubicBezTo>
                    <a:pt x="388" y="1768"/>
                    <a:pt x="1" y="2344"/>
                    <a:pt x="14" y="3014"/>
                  </a:cubicBezTo>
                  <a:cubicBezTo>
                    <a:pt x="18" y="3129"/>
                    <a:pt x="31" y="3242"/>
                    <a:pt x="56" y="3350"/>
                  </a:cubicBezTo>
                  <a:cubicBezTo>
                    <a:pt x="435" y="3450"/>
                    <a:pt x="798" y="3510"/>
                    <a:pt x="1149" y="3535"/>
                  </a:cubicBezTo>
                  <a:cubicBezTo>
                    <a:pt x="1364" y="3552"/>
                    <a:pt x="1534" y="3722"/>
                    <a:pt x="1549" y="3937"/>
                  </a:cubicBezTo>
                  <a:cubicBezTo>
                    <a:pt x="1602" y="4690"/>
                    <a:pt x="2225" y="5141"/>
                    <a:pt x="2991" y="5141"/>
                  </a:cubicBezTo>
                  <a:cubicBezTo>
                    <a:pt x="3627" y="5141"/>
                    <a:pt x="4167" y="4822"/>
                    <a:pt x="4360" y="4290"/>
                  </a:cubicBezTo>
                  <a:lnTo>
                    <a:pt x="4360" y="4290"/>
                  </a:lnTo>
                  <a:cubicBezTo>
                    <a:pt x="4112" y="4391"/>
                    <a:pt x="3885" y="4435"/>
                    <a:pt x="3681" y="4435"/>
                  </a:cubicBezTo>
                  <a:cubicBezTo>
                    <a:pt x="2635" y="4435"/>
                    <a:pt x="2182" y="3279"/>
                    <a:pt x="2453" y="2621"/>
                  </a:cubicBezTo>
                  <a:cubicBezTo>
                    <a:pt x="2512" y="2476"/>
                    <a:pt x="2459" y="2308"/>
                    <a:pt x="2327" y="2223"/>
                  </a:cubicBezTo>
                  <a:cubicBezTo>
                    <a:pt x="1568" y="1745"/>
                    <a:pt x="1802" y="500"/>
                    <a:pt x="22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8570480" y="5082850"/>
              <a:ext cx="57155" cy="45407"/>
            </a:xfrm>
            <a:custGeom>
              <a:rect b="b" l="l" r="r" t="t"/>
              <a:pathLst>
                <a:path extrusionOk="0" h="1260" w="1586">
                  <a:moveTo>
                    <a:pt x="794" y="1"/>
                  </a:moveTo>
                  <a:cubicBezTo>
                    <a:pt x="356" y="1"/>
                    <a:pt x="1" y="284"/>
                    <a:pt x="1" y="630"/>
                  </a:cubicBezTo>
                  <a:cubicBezTo>
                    <a:pt x="1" y="979"/>
                    <a:pt x="356" y="1260"/>
                    <a:pt x="794" y="1260"/>
                  </a:cubicBezTo>
                  <a:cubicBezTo>
                    <a:pt x="1230" y="1260"/>
                    <a:pt x="1585" y="979"/>
                    <a:pt x="1585" y="630"/>
                  </a:cubicBezTo>
                  <a:cubicBezTo>
                    <a:pt x="1585" y="284"/>
                    <a:pt x="1230" y="1"/>
                    <a:pt x="7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8725228" y="5082850"/>
              <a:ext cx="57119" cy="45407"/>
            </a:xfrm>
            <a:custGeom>
              <a:rect b="b" l="l" r="r" t="t"/>
              <a:pathLst>
                <a:path extrusionOk="0" h="1260" w="1585">
                  <a:moveTo>
                    <a:pt x="792" y="1"/>
                  </a:moveTo>
                  <a:cubicBezTo>
                    <a:pt x="356" y="1"/>
                    <a:pt x="1" y="284"/>
                    <a:pt x="1" y="630"/>
                  </a:cubicBezTo>
                  <a:cubicBezTo>
                    <a:pt x="1" y="979"/>
                    <a:pt x="356" y="1260"/>
                    <a:pt x="792" y="1260"/>
                  </a:cubicBezTo>
                  <a:cubicBezTo>
                    <a:pt x="1230" y="1260"/>
                    <a:pt x="1585" y="979"/>
                    <a:pt x="1585" y="630"/>
                  </a:cubicBezTo>
                  <a:cubicBezTo>
                    <a:pt x="1585" y="284"/>
                    <a:pt x="1230" y="1"/>
                    <a:pt x="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8594950" y="5060110"/>
              <a:ext cx="41623" cy="28001"/>
            </a:xfrm>
            <a:custGeom>
              <a:rect b="b" l="l" r="r" t="t"/>
              <a:pathLst>
                <a:path extrusionOk="0" h="777" w="1155">
                  <a:moveTo>
                    <a:pt x="577" y="0"/>
                  </a:moveTo>
                  <a:cubicBezTo>
                    <a:pt x="258" y="0"/>
                    <a:pt x="0" y="257"/>
                    <a:pt x="0" y="576"/>
                  </a:cubicBezTo>
                  <a:cubicBezTo>
                    <a:pt x="0" y="685"/>
                    <a:pt x="90" y="776"/>
                    <a:pt x="200" y="776"/>
                  </a:cubicBezTo>
                  <a:cubicBezTo>
                    <a:pt x="309" y="776"/>
                    <a:pt x="398" y="685"/>
                    <a:pt x="398" y="576"/>
                  </a:cubicBezTo>
                  <a:cubicBezTo>
                    <a:pt x="398" y="479"/>
                    <a:pt x="479" y="398"/>
                    <a:pt x="577" y="398"/>
                  </a:cubicBezTo>
                  <a:cubicBezTo>
                    <a:pt x="676" y="398"/>
                    <a:pt x="755" y="479"/>
                    <a:pt x="755" y="576"/>
                  </a:cubicBezTo>
                  <a:cubicBezTo>
                    <a:pt x="755" y="685"/>
                    <a:pt x="844" y="776"/>
                    <a:pt x="955" y="776"/>
                  </a:cubicBezTo>
                  <a:cubicBezTo>
                    <a:pt x="1064" y="776"/>
                    <a:pt x="1155" y="685"/>
                    <a:pt x="1155" y="576"/>
                  </a:cubicBezTo>
                  <a:cubicBezTo>
                    <a:pt x="1155" y="257"/>
                    <a:pt x="896" y="0"/>
                    <a:pt x="5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8716327" y="5060110"/>
              <a:ext cx="41587" cy="28001"/>
            </a:xfrm>
            <a:custGeom>
              <a:rect b="b" l="l" r="r" t="t"/>
              <a:pathLst>
                <a:path extrusionOk="0" h="777" w="1154">
                  <a:moveTo>
                    <a:pt x="577" y="0"/>
                  </a:moveTo>
                  <a:cubicBezTo>
                    <a:pt x="258" y="0"/>
                    <a:pt x="1" y="257"/>
                    <a:pt x="1" y="576"/>
                  </a:cubicBezTo>
                  <a:cubicBezTo>
                    <a:pt x="1" y="685"/>
                    <a:pt x="90" y="776"/>
                    <a:pt x="199" y="776"/>
                  </a:cubicBezTo>
                  <a:cubicBezTo>
                    <a:pt x="309" y="776"/>
                    <a:pt x="399" y="685"/>
                    <a:pt x="399" y="576"/>
                  </a:cubicBezTo>
                  <a:cubicBezTo>
                    <a:pt x="399" y="479"/>
                    <a:pt x="479" y="398"/>
                    <a:pt x="577" y="398"/>
                  </a:cubicBezTo>
                  <a:cubicBezTo>
                    <a:pt x="675" y="398"/>
                    <a:pt x="756" y="479"/>
                    <a:pt x="756" y="576"/>
                  </a:cubicBezTo>
                  <a:cubicBezTo>
                    <a:pt x="756" y="685"/>
                    <a:pt x="845" y="776"/>
                    <a:pt x="956" y="776"/>
                  </a:cubicBezTo>
                  <a:cubicBezTo>
                    <a:pt x="1066" y="776"/>
                    <a:pt x="1153" y="685"/>
                    <a:pt x="1153" y="576"/>
                  </a:cubicBezTo>
                  <a:cubicBezTo>
                    <a:pt x="1153" y="257"/>
                    <a:pt x="896" y="0"/>
                    <a:pt x="5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8654016" y="5089517"/>
              <a:ext cx="44867" cy="20974"/>
            </a:xfrm>
            <a:custGeom>
              <a:rect b="b" l="l" r="r" t="t"/>
              <a:pathLst>
                <a:path extrusionOk="0" h="582" w="1245">
                  <a:moveTo>
                    <a:pt x="224" y="1"/>
                  </a:moveTo>
                  <a:cubicBezTo>
                    <a:pt x="177" y="1"/>
                    <a:pt x="130" y="17"/>
                    <a:pt x="92" y="50"/>
                  </a:cubicBezTo>
                  <a:cubicBezTo>
                    <a:pt x="9" y="122"/>
                    <a:pt x="1" y="250"/>
                    <a:pt x="73" y="332"/>
                  </a:cubicBezTo>
                  <a:cubicBezTo>
                    <a:pt x="211" y="492"/>
                    <a:pt x="413" y="581"/>
                    <a:pt x="624" y="581"/>
                  </a:cubicBezTo>
                  <a:cubicBezTo>
                    <a:pt x="835" y="581"/>
                    <a:pt x="1037" y="492"/>
                    <a:pt x="1175" y="332"/>
                  </a:cubicBezTo>
                  <a:cubicBezTo>
                    <a:pt x="1245" y="250"/>
                    <a:pt x="1239" y="122"/>
                    <a:pt x="1156" y="50"/>
                  </a:cubicBezTo>
                  <a:cubicBezTo>
                    <a:pt x="1118" y="17"/>
                    <a:pt x="1071" y="1"/>
                    <a:pt x="1024" y="1"/>
                  </a:cubicBezTo>
                  <a:cubicBezTo>
                    <a:pt x="968" y="1"/>
                    <a:pt x="912" y="24"/>
                    <a:pt x="873" y="69"/>
                  </a:cubicBezTo>
                  <a:cubicBezTo>
                    <a:pt x="809" y="141"/>
                    <a:pt x="720" y="184"/>
                    <a:pt x="624" y="184"/>
                  </a:cubicBezTo>
                  <a:cubicBezTo>
                    <a:pt x="528" y="184"/>
                    <a:pt x="437" y="141"/>
                    <a:pt x="373" y="69"/>
                  </a:cubicBezTo>
                  <a:cubicBezTo>
                    <a:pt x="335" y="24"/>
                    <a:pt x="280" y="1"/>
                    <a:pt x="2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8657260" y="4750612"/>
              <a:ext cx="59966" cy="62345"/>
            </a:xfrm>
            <a:custGeom>
              <a:rect b="b" l="l" r="r" t="t"/>
              <a:pathLst>
                <a:path extrusionOk="0" h="1730" w="1664">
                  <a:moveTo>
                    <a:pt x="574" y="1"/>
                  </a:moveTo>
                  <a:lnTo>
                    <a:pt x="574" y="1"/>
                  </a:lnTo>
                  <a:cubicBezTo>
                    <a:pt x="238" y="128"/>
                    <a:pt x="0" y="456"/>
                    <a:pt x="0" y="836"/>
                  </a:cubicBezTo>
                  <a:cubicBezTo>
                    <a:pt x="0" y="1330"/>
                    <a:pt x="398" y="1730"/>
                    <a:pt x="893" y="1730"/>
                  </a:cubicBezTo>
                  <a:cubicBezTo>
                    <a:pt x="1223" y="1730"/>
                    <a:pt x="1510" y="1551"/>
                    <a:pt x="1663" y="1285"/>
                  </a:cubicBezTo>
                  <a:lnTo>
                    <a:pt x="1663" y="1285"/>
                  </a:lnTo>
                  <a:cubicBezTo>
                    <a:pt x="1577" y="1299"/>
                    <a:pt x="1496" y="1305"/>
                    <a:pt x="1420" y="1305"/>
                  </a:cubicBezTo>
                  <a:cubicBezTo>
                    <a:pt x="485" y="1305"/>
                    <a:pt x="332" y="327"/>
                    <a:pt x="5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3" name="Google Shape;3763;p56"/>
          <p:cNvGrpSpPr/>
          <p:nvPr/>
        </p:nvGrpSpPr>
        <p:grpSpPr>
          <a:xfrm>
            <a:off x="7544396" y="4706934"/>
            <a:ext cx="373821" cy="490439"/>
            <a:chOff x="7544396" y="4706934"/>
            <a:chExt cx="373821" cy="490439"/>
          </a:xfrm>
        </p:grpSpPr>
        <p:sp>
          <p:nvSpPr>
            <p:cNvPr id="3764" name="Google Shape;3764;p56"/>
            <p:cNvSpPr/>
            <p:nvPr/>
          </p:nvSpPr>
          <p:spPr>
            <a:xfrm>
              <a:off x="7671863" y="4895775"/>
              <a:ext cx="118816" cy="301598"/>
            </a:xfrm>
            <a:custGeom>
              <a:rect b="b" l="l" r="r" t="t"/>
              <a:pathLst>
                <a:path extrusionOk="0" h="8369" w="3297">
                  <a:moveTo>
                    <a:pt x="1" y="1"/>
                  </a:moveTo>
                  <a:lnTo>
                    <a:pt x="1" y="7146"/>
                  </a:lnTo>
                  <a:cubicBezTo>
                    <a:pt x="1" y="7820"/>
                    <a:pt x="549" y="8369"/>
                    <a:pt x="1223" y="8369"/>
                  </a:cubicBezTo>
                  <a:lnTo>
                    <a:pt x="2072" y="8369"/>
                  </a:lnTo>
                  <a:cubicBezTo>
                    <a:pt x="2746" y="8369"/>
                    <a:pt x="3295" y="7820"/>
                    <a:pt x="3295" y="7146"/>
                  </a:cubicBezTo>
                  <a:lnTo>
                    <a:pt x="32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7671863" y="4895775"/>
              <a:ext cx="118816" cy="219540"/>
            </a:xfrm>
            <a:custGeom>
              <a:rect b="b" l="l" r="r" t="t"/>
              <a:pathLst>
                <a:path extrusionOk="0" h="6092" w="3297">
                  <a:moveTo>
                    <a:pt x="1" y="1"/>
                  </a:moveTo>
                  <a:lnTo>
                    <a:pt x="1" y="6091"/>
                  </a:lnTo>
                  <a:lnTo>
                    <a:pt x="773" y="6091"/>
                  </a:lnTo>
                  <a:cubicBezTo>
                    <a:pt x="1700" y="6091"/>
                    <a:pt x="2580" y="5785"/>
                    <a:pt x="3297" y="5221"/>
                  </a:cubicBezTo>
                  <a:lnTo>
                    <a:pt x="32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7679540" y="4893793"/>
              <a:ext cx="152835" cy="187035"/>
            </a:xfrm>
            <a:custGeom>
              <a:rect b="b" l="l" r="r" t="t"/>
              <a:pathLst>
                <a:path extrusionOk="0" h="5190" w="4241">
                  <a:moveTo>
                    <a:pt x="1434" y="0"/>
                  </a:moveTo>
                  <a:cubicBezTo>
                    <a:pt x="341" y="1629"/>
                    <a:pt x="0" y="4562"/>
                    <a:pt x="557" y="5189"/>
                  </a:cubicBezTo>
                  <a:cubicBezTo>
                    <a:pt x="1391" y="5189"/>
                    <a:pt x="2191" y="4855"/>
                    <a:pt x="2782" y="4266"/>
                  </a:cubicBezTo>
                  <a:lnTo>
                    <a:pt x="4241" y="2807"/>
                  </a:lnTo>
                  <a:lnTo>
                    <a:pt x="14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7572073" y="4893865"/>
              <a:ext cx="159214" cy="186963"/>
            </a:xfrm>
            <a:custGeom>
              <a:rect b="b" l="l" r="r" t="t"/>
              <a:pathLst>
                <a:path extrusionOk="0" h="5188" w="4418">
                  <a:moveTo>
                    <a:pt x="4418" y="0"/>
                  </a:moveTo>
                  <a:lnTo>
                    <a:pt x="452" y="3967"/>
                  </a:lnTo>
                  <a:cubicBezTo>
                    <a:pt x="1" y="4415"/>
                    <a:pt x="320" y="5187"/>
                    <a:pt x="958" y="5187"/>
                  </a:cubicBezTo>
                  <a:lnTo>
                    <a:pt x="3539" y="5187"/>
                  </a:lnTo>
                  <a:cubicBezTo>
                    <a:pt x="3988" y="5187"/>
                    <a:pt x="4418" y="1887"/>
                    <a:pt x="4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7731183" y="4792705"/>
              <a:ext cx="187035" cy="142312"/>
            </a:xfrm>
            <a:custGeom>
              <a:rect b="b" l="l" r="r" t="t"/>
              <a:pathLst>
                <a:path extrusionOk="0" h="3949" w="5190">
                  <a:moveTo>
                    <a:pt x="2808" y="0"/>
                  </a:moveTo>
                  <a:lnTo>
                    <a:pt x="1" y="2807"/>
                  </a:lnTo>
                  <a:cubicBezTo>
                    <a:pt x="1111" y="3552"/>
                    <a:pt x="2826" y="3948"/>
                    <a:pt x="4005" y="3948"/>
                  </a:cubicBezTo>
                  <a:cubicBezTo>
                    <a:pt x="4556" y="3948"/>
                    <a:pt x="4990" y="3862"/>
                    <a:pt x="5190" y="3684"/>
                  </a:cubicBezTo>
                  <a:cubicBezTo>
                    <a:pt x="5190" y="2850"/>
                    <a:pt x="4858" y="2050"/>
                    <a:pt x="4267" y="1459"/>
                  </a:cubicBezTo>
                  <a:lnTo>
                    <a:pt x="28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7731255" y="4893793"/>
              <a:ext cx="186963" cy="150565"/>
            </a:xfrm>
            <a:custGeom>
              <a:rect b="b" l="l" r="r" t="t"/>
              <a:pathLst>
                <a:path extrusionOk="0" h="4178" w="5188">
                  <a:moveTo>
                    <a:pt x="1" y="0"/>
                  </a:moveTo>
                  <a:lnTo>
                    <a:pt x="3967" y="3966"/>
                  </a:lnTo>
                  <a:cubicBezTo>
                    <a:pt x="4113" y="4112"/>
                    <a:pt x="4292" y="4178"/>
                    <a:pt x="4468" y="4178"/>
                  </a:cubicBezTo>
                  <a:cubicBezTo>
                    <a:pt x="4835" y="4178"/>
                    <a:pt x="5188" y="3892"/>
                    <a:pt x="5188" y="3460"/>
                  </a:cubicBezTo>
                  <a:lnTo>
                    <a:pt x="5188" y="879"/>
                  </a:lnTo>
                  <a:cubicBezTo>
                    <a:pt x="5188" y="430"/>
                    <a:pt x="1889" y="2"/>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7630095" y="4706934"/>
              <a:ext cx="152943" cy="187035"/>
            </a:xfrm>
            <a:custGeom>
              <a:rect b="b" l="l" r="r" t="t"/>
              <a:pathLst>
                <a:path extrusionOk="0" h="5190" w="4244">
                  <a:moveTo>
                    <a:pt x="3686" y="0"/>
                  </a:moveTo>
                  <a:cubicBezTo>
                    <a:pt x="2850" y="0"/>
                    <a:pt x="2051" y="332"/>
                    <a:pt x="1462" y="923"/>
                  </a:cubicBezTo>
                  <a:lnTo>
                    <a:pt x="1" y="2382"/>
                  </a:lnTo>
                  <a:lnTo>
                    <a:pt x="2808" y="5189"/>
                  </a:lnTo>
                  <a:cubicBezTo>
                    <a:pt x="3901" y="3558"/>
                    <a:pt x="4243" y="628"/>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7731183" y="4706934"/>
              <a:ext cx="159286" cy="186963"/>
            </a:xfrm>
            <a:custGeom>
              <a:rect b="b" l="l" r="r" t="t"/>
              <a:pathLst>
                <a:path extrusionOk="0" h="5188" w="4420">
                  <a:moveTo>
                    <a:pt x="881" y="0"/>
                  </a:moveTo>
                  <a:cubicBezTo>
                    <a:pt x="432" y="0"/>
                    <a:pt x="3" y="3299"/>
                    <a:pt x="1" y="5187"/>
                  </a:cubicBezTo>
                  <a:lnTo>
                    <a:pt x="3967" y="1221"/>
                  </a:lnTo>
                  <a:cubicBezTo>
                    <a:pt x="4420" y="772"/>
                    <a:pt x="4101" y="0"/>
                    <a:pt x="34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7544396" y="4852637"/>
              <a:ext cx="187035" cy="142348"/>
            </a:xfrm>
            <a:custGeom>
              <a:rect b="b" l="l" r="r" t="t"/>
              <a:pathLst>
                <a:path extrusionOk="0" h="3950" w="5190">
                  <a:moveTo>
                    <a:pt x="1182" y="0"/>
                  </a:moveTo>
                  <a:cubicBezTo>
                    <a:pt x="633" y="0"/>
                    <a:pt x="200" y="87"/>
                    <a:pt x="1" y="264"/>
                  </a:cubicBezTo>
                  <a:cubicBezTo>
                    <a:pt x="1" y="1100"/>
                    <a:pt x="333" y="1899"/>
                    <a:pt x="922" y="2488"/>
                  </a:cubicBezTo>
                  <a:lnTo>
                    <a:pt x="2381" y="3949"/>
                  </a:lnTo>
                  <a:lnTo>
                    <a:pt x="5190" y="1142"/>
                  </a:lnTo>
                  <a:cubicBezTo>
                    <a:pt x="4076" y="397"/>
                    <a:pt x="2360" y="0"/>
                    <a:pt x="1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7544396" y="4743260"/>
              <a:ext cx="186890" cy="150637"/>
            </a:xfrm>
            <a:custGeom>
              <a:rect b="b" l="l" r="r" t="t"/>
              <a:pathLst>
                <a:path extrusionOk="0" h="4180" w="5186">
                  <a:moveTo>
                    <a:pt x="719" y="1"/>
                  </a:moveTo>
                  <a:cubicBezTo>
                    <a:pt x="352" y="1"/>
                    <a:pt x="1" y="286"/>
                    <a:pt x="1" y="717"/>
                  </a:cubicBezTo>
                  <a:lnTo>
                    <a:pt x="1" y="3299"/>
                  </a:lnTo>
                  <a:cubicBezTo>
                    <a:pt x="1" y="3748"/>
                    <a:pt x="3299" y="4179"/>
                    <a:pt x="5186" y="4179"/>
                  </a:cubicBezTo>
                  <a:lnTo>
                    <a:pt x="1220" y="213"/>
                  </a:lnTo>
                  <a:cubicBezTo>
                    <a:pt x="1074" y="66"/>
                    <a:pt x="895" y="1"/>
                    <a:pt x="7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7666602" y="4823121"/>
              <a:ext cx="135357" cy="113806"/>
            </a:xfrm>
            <a:custGeom>
              <a:rect b="b" l="l" r="r" t="t"/>
              <a:pathLst>
                <a:path extrusionOk="0" h="3158" w="3756">
                  <a:moveTo>
                    <a:pt x="1793" y="0"/>
                  </a:moveTo>
                  <a:cubicBezTo>
                    <a:pt x="1423" y="0"/>
                    <a:pt x="1076" y="105"/>
                    <a:pt x="778" y="285"/>
                  </a:cubicBezTo>
                  <a:cubicBezTo>
                    <a:pt x="1" y="1288"/>
                    <a:pt x="668" y="3158"/>
                    <a:pt x="2148" y="3158"/>
                  </a:cubicBezTo>
                  <a:cubicBezTo>
                    <a:pt x="2584" y="3158"/>
                    <a:pt x="3089" y="2996"/>
                    <a:pt x="3649" y="2603"/>
                  </a:cubicBezTo>
                  <a:cubicBezTo>
                    <a:pt x="3717" y="2404"/>
                    <a:pt x="3756" y="2189"/>
                    <a:pt x="3756" y="1963"/>
                  </a:cubicBezTo>
                  <a:cubicBezTo>
                    <a:pt x="3756" y="879"/>
                    <a:pt x="2877" y="0"/>
                    <a:pt x="17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7660583" y="4833392"/>
              <a:ext cx="137627" cy="131176"/>
            </a:xfrm>
            <a:custGeom>
              <a:rect b="b" l="l" r="r" t="t"/>
              <a:pathLst>
                <a:path extrusionOk="0" h="3640" w="3819">
                  <a:moveTo>
                    <a:pt x="945" y="0"/>
                  </a:moveTo>
                  <a:lnTo>
                    <a:pt x="945" y="0"/>
                  </a:lnTo>
                  <a:cubicBezTo>
                    <a:pt x="377" y="343"/>
                    <a:pt x="1" y="968"/>
                    <a:pt x="1" y="1678"/>
                  </a:cubicBezTo>
                  <a:cubicBezTo>
                    <a:pt x="1" y="2763"/>
                    <a:pt x="877" y="3639"/>
                    <a:pt x="1962" y="3639"/>
                  </a:cubicBezTo>
                  <a:cubicBezTo>
                    <a:pt x="2821" y="3639"/>
                    <a:pt x="3552" y="3086"/>
                    <a:pt x="3818" y="2318"/>
                  </a:cubicBezTo>
                  <a:lnTo>
                    <a:pt x="3818" y="2318"/>
                  </a:lnTo>
                  <a:cubicBezTo>
                    <a:pt x="3443" y="2429"/>
                    <a:pt x="3101" y="2479"/>
                    <a:pt x="2793" y="2479"/>
                  </a:cubicBezTo>
                  <a:cubicBezTo>
                    <a:pt x="1166" y="2479"/>
                    <a:pt x="500" y="1088"/>
                    <a:pt x="9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6" name="Google Shape;3776;p56"/>
          <p:cNvGrpSpPr/>
          <p:nvPr/>
        </p:nvGrpSpPr>
        <p:grpSpPr>
          <a:xfrm>
            <a:off x="6535502" y="4706970"/>
            <a:ext cx="489829" cy="490405"/>
            <a:chOff x="6535502" y="4706970"/>
            <a:chExt cx="489829" cy="490405"/>
          </a:xfrm>
        </p:grpSpPr>
        <p:sp>
          <p:nvSpPr>
            <p:cNvPr id="3777" name="Google Shape;3777;p56"/>
            <p:cNvSpPr/>
            <p:nvPr/>
          </p:nvSpPr>
          <p:spPr>
            <a:xfrm>
              <a:off x="6535502" y="4732485"/>
              <a:ext cx="192332" cy="169088"/>
            </a:xfrm>
            <a:custGeom>
              <a:rect b="b" l="l" r="r" t="t"/>
              <a:pathLst>
                <a:path extrusionOk="0" h="4692" w="5337">
                  <a:moveTo>
                    <a:pt x="3762" y="0"/>
                  </a:moveTo>
                  <a:cubicBezTo>
                    <a:pt x="1564" y="0"/>
                    <a:pt x="0" y="1587"/>
                    <a:pt x="0" y="3107"/>
                  </a:cubicBezTo>
                  <a:cubicBezTo>
                    <a:pt x="0" y="3981"/>
                    <a:pt x="798" y="4691"/>
                    <a:pt x="1785" y="4691"/>
                  </a:cubicBezTo>
                  <a:cubicBezTo>
                    <a:pt x="2769" y="4691"/>
                    <a:pt x="3567" y="3981"/>
                    <a:pt x="3567" y="3107"/>
                  </a:cubicBezTo>
                  <a:lnTo>
                    <a:pt x="5336" y="261"/>
                  </a:lnTo>
                  <a:cubicBezTo>
                    <a:pt x="4786" y="81"/>
                    <a:pt x="4258" y="0"/>
                    <a:pt x="3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6833035" y="4732485"/>
              <a:ext cx="192296" cy="169088"/>
            </a:xfrm>
            <a:custGeom>
              <a:rect b="b" l="l" r="r" t="t"/>
              <a:pathLst>
                <a:path extrusionOk="0" h="4692" w="5336">
                  <a:moveTo>
                    <a:pt x="1574" y="0"/>
                  </a:moveTo>
                  <a:cubicBezTo>
                    <a:pt x="1078" y="0"/>
                    <a:pt x="550" y="81"/>
                    <a:pt x="0" y="261"/>
                  </a:cubicBezTo>
                  <a:lnTo>
                    <a:pt x="1767" y="3107"/>
                  </a:lnTo>
                  <a:cubicBezTo>
                    <a:pt x="1767" y="3981"/>
                    <a:pt x="2565" y="4691"/>
                    <a:pt x="3552" y="4691"/>
                  </a:cubicBezTo>
                  <a:cubicBezTo>
                    <a:pt x="4538" y="4691"/>
                    <a:pt x="5336" y="3981"/>
                    <a:pt x="5336" y="3107"/>
                  </a:cubicBezTo>
                  <a:cubicBezTo>
                    <a:pt x="5336" y="1587"/>
                    <a:pt x="3773" y="0"/>
                    <a:pt x="1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6841071" y="4754757"/>
              <a:ext cx="147790" cy="146709"/>
            </a:xfrm>
            <a:custGeom>
              <a:rect b="b" l="l" r="r" t="t"/>
              <a:pathLst>
                <a:path extrusionOk="0" h="4071" w="4101">
                  <a:moveTo>
                    <a:pt x="0" y="0"/>
                  </a:moveTo>
                  <a:lnTo>
                    <a:pt x="1547" y="2487"/>
                  </a:lnTo>
                  <a:cubicBezTo>
                    <a:pt x="1547" y="3361"/>
                    <a:pt x="2344" y="4071"/>
                    <a:pt x="3329" y="4071"/>
                  </a:cubicBezTo>
                  <a:cubicBezTo>
                    <a:pt x="3334" y="4071"/>
                    <a:pt x="3339" y="4071"/>
                    <a:pt x="3344" y="4071"/>
                  </a:cubicBezTo>
                  <a:cubicBezTo>
                    <a:pt x="3613" y="4071"/>
                    <a:pt x="3871" y="4016"/>
                    <a:pt x="4101" y="3916"/>
                  </a:cubicBezTo>
                  <a:cubicBezTo>
                    <a:pt x="4079" y="2068"/>
                    <a:pt x="2359" y="51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6572045" y="4754757"/>
              <a:ext cx="147826" cy="146709"/>
            </a:xfrm>
            <a:custGeom>
              <a:rect b="b" l="l" r="r" t="t"/>
              <a:pathLst>
                <a:path extrusionOk="0" h="4071" w="4102">
                  <a:moveTo>
                    <a:pt x="4101" y="0"/>
                  </a:moveTo>
                  <a:cubicBezTo>
                    <a:pt x="1743" y="511"/>
                    <a:pt x="22" y="2068"/>
                    <a:pt x="1" y="3916"/>
                  </a:cubicBezTo>
                  <a:cubicBezTo>
                    <a:pt x="228" y="4016"/>
                    <a:pt x="487" y="4071"/>
                    <a:pt x="757" y="4071"/>
                  </a:cubicBezTo>
                  <a:cubicBezTo>
                    <a:pt x="763" y="4071"/>
                    <a:pt x="768" y="4071"/>
                    <a:pt x="773" y="4071"/>
                  </a:cubicBezTo>
                  <a:cubicBezTo>
                    <a:pt x="1760" y="4071"/>
                    <a:pt x="2557" y="3361"/>
                    <a:pt x="2557" y="2487"/>
                  </a:cubicBezTo>
                  <a:lnTo>
                    <a:pt x="41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6624337" y="4706970"/>
              <a:ext cx="323437" cy="277705"/>
            </a:xfrm>
            <a:custGeom>
              <a:rect b="b" l="l" r="r" t="t"/>
              <a:pathLst>
                <a:path extrusionOk="0" h="7706" w="8975">
                  <a:moveTo>
                    <a:pt x="4451" y="1"/>
                  </a:moveTo>
                  <a:cubicBezTo>
                    <a:pt x="4360" y="1"/>
                    <a:pt x="4280" y="67"/>
                    <a:pt x="4271" y="161"/>
                  </a:cubicBezTo>
                  <a:cubicBezTo>
                    <a:pt x="4260" y="255"/>
                    <a:pt x="4271" y="352"/>
                    <a:pt x="4298" y="467"/>
                  </a:cubicBezTo>
                  <a:cubicBezTo>
                    <a:pt x="4305" y="498"/>
                    <a:pt x="4279" y="525"/>
                    <a:pt x="4252" y="525"/>
                  </a:cubicBezTo>
                  <a:cubicBezTo>
                    <a:pt x="4243" y="525"/>
                    <a:pt x="4234" y="522"/>
                    <a:pt x="4226" y="516"/>
                  </a:cubicBezTo>
                  <a:cubicBezTo>
                    <a:pt x="3884" y="279"/>
                    <a:pt x="3165" y="119"/>
                    <a:pt x="2616" y="119"/>
                  </a:cubicBezTo>
                  <a:cubicBezTo>
                    <a:pt x="2536" y="119"/>
                    <a:pt x="2460" y="122"/>
                    <a:pt x="2389" y="129"/>
                  </a:cubicBezTo>
                  <a:cubicBezTo>
                    <a:pt x="2282" y="140"/>
                    <a:pt x="2208" y="235"/>
                    <a:pt x="2225" y="342"/>
                  </a:cubicBezTo>
                  <a:cubicBezTo>
                    <a:pt x="2248" y="501"/>
                    <a:pt x="2320" y="661"/>
                    <a:pt x="2414" y="805"/>
                  </a:cubicBezTo>
                  <a:cubicBezTo>
                    <a:pt x="2452" y="867"/>
                    <a:pt x="2427" y="946"/>
                    <a:pt x="2361" y="973"/>
                  </a:cubicBezTo>
                  <a:cubicBezTo>
                    <a:pt x="0" y="2193"/>
                    <a:pt x="182" y="7706"/>
                    <a:pt x="5494" y="7706"/>
                  </a:cubicBezTo>
                  <a:cubicBezTo>
                    <a:pt x="5757" y="7706"/>
                    <a:pt x="6032" y="7692"/>
                    <a:pt x="6321" y="7664"/>
                  </a:cubicBezTo>
                  <a:cubicBezTo>
                    <a:pt x="7890" y="7247"/>
                    <a:pt x="8975" y="6279"/>
                    <a:pt x="8975" y="4721"/>
                  </a:cubicBezTo>
                  <a:cubicBezTo>
                    <a:pt x="8971" y="2930"/>
                    <a:pt x="7712" y="1275"/>
                    <a:pt x="5674" y="767"/>
                  </a:cubicBezTo>
                  <a:cubicBezTo>
                    <a:pt x="5615" y="752"/>
                    <a:pt x="5564" y="712"/>
                    <a:pt x="5530" y="661"/>
                  </a:cubicBezTo>
                  <a:cubicBezTo>
                    <a:pt x="5332" y="369"/>
                    <a:pt x="4866" y="91"/>
                    <a:pt x="4494" y="6"/>
                  </a:cubicBezTo>
                  <a:cubicBezTo>
                    <a:pt x="4479" y="2"/>
                    <a:pt x="4465" y="1"/>
                    <a:pt x="44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6613201" y="4741891"/>
              <a:ext cx="238857" cy="249776"/>
            </a:xfrm>
            <a:custGeom>
              <a:rect b="b" l="l" r="r" t="t"/>
              <a:pathLst>
                <a:path extrusionOk="0" h="6931" w="6628">
                  <a:moveTo>
                    <a:pt x="2666" y="0"/>
                  </a:moveTo>
                  <a:cubicBezTo>
                    <a:pt x="1003" y="666"/>
                    <a:pt x="1" y="2155"/>
                    <a:pt x="1" y="3749"/>
                  </a:cubicBezTo>
                  <a:cubicBezTo>
                    <a:pt x="1" y="5906"/>
                    <a:pt x="2079" y="6931"/>
                    <a:pt x="4641" y="6931"/>
                  </a:cubicBezTo>
                  <a:cubicBezTo>
                    <a:pt x="5352" y="6931"/>
                    <a:pt x="6026" y="6854"/>
                    <a:pt x="6628" y="6693"/>
                  </a:cubicBezTo>
                  <a:cubicBezTo>
                    <a:pt x="1160" y="6625"/>
                    <a:pt x="1268" y="889"/>
                    <a:pt x="26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6684269" y="4862728"/>
              <a:ext cx="58813" cy="46813"/>
            </a:xfrm>
            <a:custGeom>
              <a:rect b="b" l="l" r="r" t="t"/>
              <a:pathLst>
                <a:path extrusionOk="0" h="1299" w="1632">
                  <a:moveTo>
                    <a:pt x="817" y="1"/>
                  </a:moveTo>
                  <a:cubicBezTo>
                    <a:pt x="366" y="1"/>
                    <a:pt x="0" y="290"/>
                    <a:pt x="0" y="650"/>
                  </a:cubicBezTo>
                  <a:cubicBezTo>
                    <a:pt x="0" y="1007"/>
                    <a:pt x="366" y="1298"/>
                    <a:pt x="817" y="1298"/>
                  </a:cubicBezTo>
                  <a:cubicBezTo>
                    <a:pt x="1268" y="1298"/>
                    <a:pt x="1631" y="1007"/>
                    <a:pt x="1631" y="650"/>
                  </a:cubicBezTo>
                  <a:cubicBezTo>
                    <a:pt x="1631" y="290"/>
                    <a:pt x="1268"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6843450" y="4862728"/>
              <a:ext cx="58885" cy="46813"/>
            </a:xfrm>
            <a:custGeom>
              <a:rect b="b" l="l" r="r" t="t"/>
              <a:pathLst>
                <a:path extrusionOk="0" h="1299" w="1634">
                  <a:moveTo>
                    <a:pt x="817" y="1"/>
                  </a:moveTo>
                  <a:cubicBezTo>
                    <a:pt x="366" y="1"/>
                    <a:pt x="0" y="290"/>
                    <a:pt x="0" y="650"/>
                  </a:cubicBezTo>
                  <a:cubicBezTo>
                    <a:pt x="0" y="1007"/>
                    <a:pt x="366" y="1298"/>
                    <a:pt x="817" y="1298"/>
                  </a:cubicBezTo>
                  <a:cubicBezTo>
                    <a:pt x="1268" y="1298"/>
                    <a:pt x="1634" y="1007"/>
                    <a:pt x="1634" y="650"/>
                  </a:cubicBezTo>
                  <a:cubicBezTo>
                    <a:pt x="1634" y="290"/>
                    <a:pt x="1268"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6757535" y="4867881"/>
              <a:ext cx="71534" cy="28686"/>
            </a:xfrm>
            <a:custGeom>
              <a:rect b="b" l="l" r="r" t="t"/>
              <a:pathLst>
                <a:path extrusionOk="0" h="796" w="1985">
                  <a:moveTo>
                    <a:pt x="200" y="0"/>
                  </a:moveTo>
                  <a:cubicBezTo>
                    <a:pt x="92" y="0"/>
                    <a:pt x="0" y="92"/>
                    <a:pt x="0" y="200"/>
                  </a:cubicBezTo>
                  <a:cubicBezTo>
                    <a:pt x="0" y="530"/>
                    <a:pt x="270" y="796"/>
                    <a:pt x="596" y="796"/>
                  </a:cubicBezTo>
                  <a:cubicBezTo>
                    <a:pt x="749" y="796"/>
                    <a:pt x="887" y="736"/>
                    <a:pt x="994" y="645"/>
                  </a:cubicBezTo>
                  <a:cubicBezTo>
                    <a:pt x="1100" y="741"/>
                    <a:pt x="1238" y="796"/>
                    <a:pt x="1389" y="796"/>
                  </a:cubicBezTo>
                  <a:cubicBezTo>
                    <a:pt x="1717" y="796"/>
                    <a:pt x="1982" y="530"/>
                    <a:pt x="1985" y="200"/>
                  </a:cubicBezTo>
                  <a:cubicBezTo>
                    <a:pt x="1985" y="92"/>
                    <a:pt x="1893" y="0"/>
                    <a:pt x="1785" y="0"/>
                  </a:cubicBezTo>
                  <a:cubicBezTo>
                    <a:pt x="1676" y="0"/>
                    <a:pt x="1585" y="92"/>
                    <a:pt x="1585" y="200"/>
                  </a:cubicBezTo>
                  <a:cubicBezTo>
                    <a:pt x="1585" y="309"/>
                    <a:pt x="1498" y="396"/>
                    <a:pt x="1389" y="396"/>
                  </a:cubicBezTo>
                  <a:cubicBezTo>
                    <a:pt x="1281" y="396"/>
                    <a:pt x="1191" y="309"/>
                    <a:pt x="1191" y="200"/>
                  </a:cubicBezTo>
                  <a:cubicBezTo>
                    <a:pt x="1191" y="92"/>
                    <a:pt x="1102" y="0"/>
                    <a:pt x="994" y="0"/>
                  </a:cubicBezTo>
                  <a:cubicBezTo>
                    <a:pt x="883" y="0"/>
                    <a:pt x="794" y="92"/>
                    <a:pt x="794" y="200"/>
                  </a:cubicBezTo>
                  <a:cubicBezTo>
                    <a:pt x="794" y="309"/>
                    <a:pt x="706" y="396"/>
                    <a:pt x="596" y="396"/>
                  </a:cubicBezTo>
                  <a:cubicBezTo>
                    <a:pt x="487" y="396"/>
                    <a:pt x="400" y="309"/>
                    <a:pt x="400" y="200"/>
                  </a:cubicBezTo>
                  <a:cubicBezTo>
                    <a:pt x="400" y="92"/>
                    <a:pt x="309"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6711838" y="4832852"/>
              <a:ext cx="41659" cy="28001"/>
            </a:xfrm>
            <a:custGeom>
              <a:rect b="b" l="l" r="r" t="t"/>
              <a:pathLst>
                <a:path extrusionOk="0" h="777" w="1156">
                  <a:moveTo>
                    <a:pt x="577" y="1"/>
                  </a:moveTo>
                  <a:cubicBezTo>
                    <a:pt x="258" y="1"/>
                    <a:pt x="1" y="260"/>
                    <a:pt x="1" y="577"/>
                  </a:cubicBezTo>
                  <a:cubicBezTo>
                    <a:pt x="1" y="685"/>
                    <a:pt x="92" y="777"/>
                    <a:pt x="201" y="777"/>
                  </a:cubicBezTo>
                  <a:cubicBezTo>
                    <a:pt x="309" y="777"/>
                    <a:pt x="401" y="685"/>
                    <a:pt x="401" y="577"/>
                  </a:cubicBezTo>
                  <a:cubicBezTo>
                    <a:pt x="401" y="479"/>
                    <a:pt x="479" y="398"/>
                    <a:pt x="577" y="398"/>
                  </a:cubicBezTo>
                  <a:cubicBezTo>
                    <a:pt x="677" y="398"/>
                    <a:pt x="756" y="479"/>
                    <a:pt x="756" y="577"/>
                  </a:cubicBezTo>
                  <a:cubicBezTo>
                    <a:pt x="756" y="685"/>
                    <a:pt x="847" y="777"/>
                    <a:pt x="956" y="777"/>
                  </a:cubicBezTo>
                  <a:cubicBezTo>
                    <a:pt x="1064" y="777"/>
                    <a:pt x="1156" y="687"/>
                    <a:pt x="1156" y="577"/>
                  </a:cubicBezTo>
                  <a:cubicBezTo>
                    <a:pt x="1156" y="258"/>
                    <a:pt x="894" y="1"/>
                    <a:pt x="5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6833035" y="4832852"/>
              <a:ext cx="41623" cy="28001"/>
            </a:xfrm>
            <a:custGeom>
              <a:rect b="b" l="l" r="r" t="t"/>
              <a:pathLst>
                <a:path extrusionOk="0" h="777" w="1155">
                  <a:moveTo>
                    <a:pt x="579" y="1"/>
                  </a:moveTo>
                  <a:cubicBezTo>
                    <a:pt x="260" y="1"/>
                    <a:pt x="0" y="260"/>
                    <a:pt x="0" y="577"/>
                  </a:cubicBezTo>
                  <a:cubicBezTo>
                    <a:pt x="0" y="685"/>
                    <a:pt x="92" y="777"/>
                    <a:pt x="200" y="777"/>
                  </a:cubicBezTo>
                  <a:cubicBezTo>
                    <a:pt x="309" y="777"/>
                    <a:pt x="400" y="685"/>
                    <a:pt x="400" y="577"/>
                  </a:cubicBezTo>
                  <a:cubicBezTo>
                    <a:pt x="400" y="479"/>
                    <a:pt x="479" y="398"/>
                    <a:pt x="579" y="398"/>
                  </a:cubicBezTo>
                  <a:cubicBezTo>
                    <a:pt x="676" y="398"/>
                    <a:pt x="755" y="479"/>
                    <a:pt x="755" y="577"/>
                  </a:cubicBezTo>
                  <a:cubicBezTo>
                    <a:pt x="755" y="685"/>
                    <a:pt x="847" y="777"/>
                    <a:pt x="955" y="777"/>
                  </a:cubicBezTo>
                  <a:cubicBezTo>
                    <a:pt x="1068" y="777"/>
                    <a:pt x="1155" y="687"/>
                    <a:pt x="1155" y="577"/>
                  </a:cubicBezTo>
                  <a:cubicBezTo>
                    <a:pt x="1155" y="258"/>
                    <a:pt x="893" y="1"/>
                    <a:pt x="5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6782365" y="4837681"/>
              <a:ext cx="21947" cy="14451"/>
            </a:xfrm>
            <a:custGeom>
              <a:rect b="b" l="l" r="r" t="t"/>
              <a:pathLst>
                <a:path extrusionOk="0" h="401" w="609">
                  <a:moveTo>
                    <a:pt x="200" y="1"/>
                  </a:moveTo>
                  <a:cubicBezTo>
                    <a:pt x="92" y="1"/>
                    <a:pt x="0" y="92"/>
                    <a:pt x="0" y="200"/>
                  </a:cubicBezTo>
                  <a:cubicBezTo>
                    <a:pt x="0" y="309"/>
                    <a:pt x="92" y="400"/>
                    <a:pt x="200" y="400"/>
                  </a:cubicBezTo>
                  <a:lnTo>
                    <a:pt x="411" y="400"/>
                  </a:lnTo>
                  <a:cubicBezTo>
                    <a:pt x="519" y="400"/>
                    <a:pt x="609" y="313"/>
                    <a:pt x="609" y="200"/>
                  </a:cubicBezTo>
                  <a:cubicBezTo>
                    <a:pt x="609" y="92"/>
                    <a:pt x="519" y="1"/>
                    <a:pt x="4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6873037" y="4931777"/>
              <a:ext cx="111536" cy="78237"/>
            </a:xfrm>
            <a:custGeom>
              <a:rect b="b" l="l" r="r" t="t"/>
              <a:pathLst>
                <a:path extrusionOk="0" h="2171" w="3095">
                  <a:moveTo>
                    <a:pt x="2426" y="1"/>
                  </a:moveTo>
                  <a:cubicBezTo>
                    <a:pt x="2374" y="1"/>
                    <a:pt x="2321" y="7"/>
                    <a:pt x="2267" y="20"/>
                  </a:cubicBezTo>
                  <a:cubicBezTo>
                    <a:pt x="1512" y="207"/>
                    <a:pt x="687" y="631"/>
                    <a:pt x="0" y="1403"/>
                  </a:cubicBezTo>
                  <a:lnTo>
                    <a:pt x="1096" y="2170"/>
                  </a:lnTo>
                  <a:cubicBezTo>
                    <a:pt x="1727" y="1979"/>
                    <a:pt x="2565" y="1277"/>
                    <a:pt x="3095" y="601"/>
                  </a:cubicBezTo>
                  <a:cubicBezTo>
                    <a:pt x="3058" y="252"/>
                    <a:pt x="2759" y="1"/>
                    <a:pt x="2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6912499" y="4953328"/>
              <a:ext cx="75138" cy="93842"/>
            </a:xfrm>
            <a:custGeom>
              <a:rect b="b" l="l" r="r" t="t"/>
              <a:pathLst>
                <a:path extrusionOk="0" h="2604" w="2085">
                  <a:moveTo>
                    <a:pt x="2000" y="1"/>
                  </a:moveTo>
                  <a:cubicBezTo>
                    <a:pt x="1011" y="243"/>
                    <a:pt x="313" y="1024"/>
                    <a:pt x="1" y="1570"/>
                  </a:cubicBezTo>
                  <a:lnTo>
                    <a:pt x="1479" y="2604"/>
                  </a:lnTo>
                  <a:cubicBezTo>
                    <a:pt x="1968" y="1691"/>
                    <a:pt x="2085" y="773"/>
                    <a:pt x="20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6719046" y="4931777"/>
              <a:ext cx="111572" cy="78237"/>
            </a:xfrm>
            <a:custGeom>
              <a:rect b="b" l="l" r="r" t="t"/>
              <a:pathLst>
                <a:path extrusionOk="0" h="2171" w="3096">
                  <a:moveTo>
                    <a:pt x="668" y="1"/>
                  </a:moveTo>
                  <a:cubicBezTo>
                    <a:pt x="337" y="1"/>
                    <a:pt x="39" y="252"/>
                    <a:pt x="1" y="601"/>
                  </a:cubicBezTo>
                  <a:cubicBezTo>
                    <a:pt x="528" y="1277"/>
                    <a:pt x="1366" y="1979"/>
                    <a:pt x="2000" y="2170"/>
                  </a:cubicBezTo>
                  <a:lnTo>
                    <a:pt x="3095" y="1403"/>
                  </a:lnTo>
                  <a:cubicBezTo>
                    <a:pt x="2406" y="631"/>
                    <a:pt x="1583" y="207"/>
                    <a:pt x="826" y="20"/>
                  </a:cubicBezTo>
                  <a:cubicBezTo>
                    <a:pt x="773" y="7"/>
                    <a:pt x="720"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6716054" y="4953328"/>
              <a:ext cx="75138" cy="93842"/>
            </a:xfrm>
            <a:custGeom>
              <a:rect b="b" l="l" r="r" t="t"/>
              <a:pathLst>
                <a:path extrusionOk="0" h="2604" w="2085">
                  <a:moveTo>
                    <a:pt x="86" y="1"/>
                  </a:moveTo>
                  <a:lnTo>
                    <a:pt x="86" y="1"/>
                  </a:lnTo>
                  <a:cubicBezTo>
                    <a:pt x="1" y="773"/>
                    <a:pt x="118" y="1691"/>
                    <a:pt x="607" y="2604"/>
                  </a:cubicBezTo>
                  <a:lnTo>
                    <a:pt x="2085" y="1570"/>
                  </a:lnTo>
                  <a:cubicBezTo>
                    <a:pt x="1768" y="1024"/>
                    <a:pt x="1073" y="243"/>
                    <a:pt x="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6730109" y="4966374"/>
              <a:ext cx="261524" cy="218567"/>
            </a:xfrm>
            <a:custGeom>
              <a:rect b="b" l="l" r="r" t="t"/>
              <a:pathLst>
                <a:path extrusionOk="0" h="6065" w="7257">
                  <a:moveTo>
                    <a:pt x="3377" y="0"/>
                  </a:moveTo>
                  <a:cubicBezTo>
                    <a:pt x="2797" y="0"/>
                    <a:pt x="2244" y="113"/>
                    <a:pt x="1748" y="315"/>
                  </a:cubicBezTo>
                  <a:cubicBezTo>
                    <a:pt x="298" y="1359"/>
                    <a:pt x="0" y="6064"/>
                    <a:pt x="4814" y="6064"/>
                  </a:cubicBezTo>
                  <a:cubicBezTo>
                    <a:pt x="4983" y="6064"/>
                    <a:pt x="5158" y="6058"/>
                    <a:pt x="5340" y="6046"/>
                  </a:cubicBezTo>
                  <a:cubicBezTo>
                    <a:pt x="6486" y="5570"/>
                    <a:pt x="7256" y="4649"/>
                    <a:pt x="7256" y="3401"/>
                  </a:cubicBezTo>
                  <a:cubicBezTo>
                    <a:pt x="7254" y="1523"/>
                    <a:pt x="5519" y="0"/>
                    <a:pt x="33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6712090" y="4977690"/>
              <a:ext cx="210387" cy="219685"/>
            </a:xfrm>
            <a:custGeom>
              <a:rect b="b" l="l" r="r" t="t"/>
              <a:pathLst>
                <a:path extrusionOk="0" h="6096" w="5838">
                  <a:moveTo>
                    <a:pt x="2246" y="1"/>
                  </a:moveTo>
                  <a:lnTo>
                    <a:pt x="2246" y="1"/>
                  </a:lnTo>
                  <a:cubicBezTo>
                    <a:pt x="919" y="539"/>
                    <a:pt x="0" y="1717"/>
                    <a:pt x="0" y="3087"/>
                  </a:cubicBezTo>
                  <a:cubicBezTo>
                    <a:pt x="0" y="4962"/>
                    <a:pt x="1736" y="6096"/>
                    <a:pt x="3877" y="6096"/>
                  </a:cubicBezTo>
                  <a:cubicBezTo>
                    <a:pt x="3883" y="6096"/>
                    <a:pt x="3889" y="6096"/>
                    <a:pt x="3895" y="6096"/>
                  </a:cubicBezTo>
                  <a:cubicBezTo>
                    <a:pt x="4605" y="6096"/>
                    <a:pt x="5269" y="5969"/>
                    <a:pt x="5838" y="5732"/>
                  </a:cubicBezTo>
                  <a:cubicBezTo>
                    <a:pt x="1176" y="5215"/>
                    <a:pt x="1557" y="1130"/>
                    <a:pt x="22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6735839" y="5052037"/>
              <a:ext cx="58345" cy="46416"/>
            </a:xfrm>
            <a:custGeom>
              <a:rect b="b" l="l" r="r" t="t"/>
              <a:pathLst>
                <a:path extrusionOk="0" h="1288" w="1619">
                  <a:moveTo>
                    <a:pt x="806" y="1"/>
                  </a:moveTo>
                  <a:cubicBezTo>
                    <a:pt x="362" y="1"/>
                    <a:pt x="3" y="287"/>
                    <a:pt x="3" y="641"/>
                  </a:cubicBezTo>
                  <a:cubicBezTo>
                    <a:pt x="1" y="996"/>
                    <a:pt x="362" y="1285"/>
                    <a:pt x="809" y="1287"/>
                  </a:cubicBezTo>
                  <a:cubicBezTo>
                    <a:pt x="1255" y="1287"/>
                    <a:pt x="1617" y="1000"/>
                    <a:pt x="1619" y="645"/>
                  </a:cubicBezTo>
                  <a:cubicBezTo>
                    <a:pt x="1619" y="290"/>
                    <a:pt x="1257" y="1"/>
                    <a:pt x="811" y="1"/>
                  </a:cubicBezTo>
                  <a:cubicBezTo>
                    <a:pt x="809" y="1"/>
                    <a:pt x="808" y="1"/>
                    <a:pt x="8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6893507" y="5052361"/>
              <a:ext cx="58345" cy="46380"/>
            </a:xfrm>
            <a:custGeom>
              <a:rect b="b" l="l" r="r" t="t"/>
              <a:pathLst>
                <a:path extrusionOk="0" h="1287" w="1619">
                  <a:moveTo>
                    <a:pt x="810" y="0"/>
                  </a:moveTo>
                  <a:cubicBezTo>
                    <a:pt x="364" y="0"/>
                    <a:pt x="2" y="287"/>
                    <a:pt x="0" y="643"/>
                  </a:cubicBezTo>
                  <a:cubicBezTo>
                    <a:pt x="0" y="998"/>
                    <a:pt x="362" y="1287"/>
                    <a:pt x="808" y="1287"/>
                  </a:cubicBezTo>
                  <a:cubicBezTo>
                    <a:pt x="810" y="1287"/>
                    <a:pt x="812" y="1287"/>
                    <a:pt x="813" y="1287"/>
                  </a:cubicBezTo>
                  <a:cubicBezTo>
                    <a:pt x="1257" y="1287"/>
                    <a:pt x="1616" y="999"/>
                    <a:pt x="1616" y="645"/>
                  </a:cubicBezTo>
                  <a:cubicBezTo>
                    <a:pt x="1619" y="290"/>
                    <a:pt x="1257" y="2"/>
                    <a:pt x="8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6775085" y="5039099"/>
              <a:ext cx="14451" cy="26163"/>
            </a:xfrm>
            <a:custGeom>
              <a:rect b="b" l="l" r="r" t="t"/>
              <a:pathLst>
                <a:path extrusionOk="0" h="726" w="401">
                  <a:moveTo>
                    <a:pt x="200" y="0"/>
                  </a:moveTo>
                  <a:cubicBezTo>
                    <a:pt x="90" y="0"/>
                    <a:pt x="0" y="90"/>
                    <a:pt x="0" y="200"/>
                  </a:cubicBezTo>
                  <a:lnTo>
                    <a:pt x="0" y="526"/>
                  </a:lnTo>
                  <a:cubicBezTo>
                    <a:pt x="0" y="636"/>
                    <a:pt x="90" y="726"/>
                    <a:pt x="200" y="726"/>
                  </a:cubicBezTo>
                  <a:cubicBezTo>
                    <a:pt x="309" y="726"/>
                    <a:pt x="400" y="638"/>
                    <a:pt x="400" y="526"/>
                  </a:cubicBezTo>
                  <a:lnTo>
                    <a:pt x="400" y="200"/>
                  </a:lnTo>
                  <a:cubicBezTo>
                    <a:pt x="400" y="90"/>
                    <a:pt x="309"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6898156" y="5039099"/>
              <a:ext cx="14451" cy="26163"/>
            </a:xfrm>
            <a:custGeom>
              <a:rect b="b" l="l" r="r" t="t"/>
              <a:pathLst>
                <a:path extrusionOk="0" h="726" w="401">
                  <a:moveTo>
                    <a:pt x="201" y="0"/>
                  </a:moveTo>
                  <a:cubicBezTo>
                    <a:pt x="92" y="0"/>
                    <a:pt x="1" y="90"/>
                    <a:pt x="1" y="200"/>
                  </a:cubicBezTo>
                  <a:lnTo>
                    <a:pt x="1" y="526"/>
                  </a:lnTo>
                  <a:cubicBezTo>
                    <a:pt x="1" y="636"/>
                    <a:pt x="92" y="726"/>
                    <a:pt x="201" y="726"/>
                  </a:cubicBezTo>
                  <a:cubicBezTo>
                    <a:pt x="309" y="726"/>
                    <a:pt x="401" y="638"/>
                    <a:pt x="401" y="526"/>
                  </a:cubicBezTo>
                  <a:lnTo>
                    <a:pt x="401" y="200"/>
                  </a:lnTo>
                  <a:cubicBezTo>
                    <a:pt x="401" y="90"/>
                    <a:pt x="309" y="0"/>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6808277" y="5067750"/>
              <a:ext cx="71462" cy="28614"/>
            </a:xfrm>
            <a:custGeom>
              <a:rect b="b" l="l" r="r" t="t"/>
              <a:pathLst>
                <a:path extrusionOk="0" h="794" w="1983">
                  <a:moveTo>
                    <a:pt x="198" y="1"/>
                  </a:moveTo>
                  <a:cubicBezTo>
                    <a:pt x="90" y="1"/>
                    <a:pt x="0" y="90"/>
                    <a:pt x="0" y="199"/>
                  </a:cubicBezTo>
                  <a:cubicBezTo>
                    <a:pt x="0" y="528"/>
                    <a:pt x="268" y="794"/>
                    <a:pt x="596" y="794"/>
                  </a:cubicBezTo>
                  <a:cubicBezTo>
                    <a:pt x="747" y="794"/>
                    <a:pt x="885" y="737"/>
                    <a:pt x="991" y="643"/>
                  </a:cubicBezTo>
                  <a:cubicBezTo>
                    <a:pt x="1098" y="739"/>
                    <a:pt x="1236" y="794"/>
                    <a:pt x="1387" y="794"/>
                  </a:cubicBezTo>
                  <a:cubicBezTo>
                    <a:pt x="1714" y="794"/>
                    <a:pt x="1980" y="528"/>
                    <a:pt x="1982" y="199"/>
                  </a:cubicBezTo>
                  <a:cubicBezTo>
                    <a:pt x="1982" y="90"/>
                    <a:pt x="1893" y="1"/>
                    <a:pt x="1782" y="1"/>
                  </a:cubicBezTo>
                  <a:cubicBezTo>
                    <a:pt x="1674" y="1"/>
                    <a:pt x="1585" y="90"/>
                    <a:pt x="1585" y="199"/>
                  </a:cubicBezTo>
                  <a:cubicBezTo>
                    <a:pt x="1585" y="309"/>
                    <a:pt x="1495" y="396"/>
                    <a:pt x="1387" y="396"/>
                  </a:cubicBezTo>
                  <a:cubicBezTo>
                    <a:pt x="1278" y="396"/>
                    <a:pt x="1191" y="309"/>
                    <a:pt x="1191" y="199"/>
                  </a:cubicBezTo>
                  <a:cubicBezTo>
                    <a:pt x="1191" y="90"/>
                    <a:pt x="1100" y="1"/>
                    <a:pt x="991" y="1"/>
                  </a:cubicBezTo>
                  <a:cubicBezTo>
                    <a:pt x="883" y="1"/>
                    <a:pt x="791" y="90"/>
                    <a:pt x="791" y="199"/>
                  </a:cubicBezTo>
                  <a:cubicBezTo>
                    <a:pt x="791" y="309"/>
                    <a:pt x="704" y="396"/>
                    <a:pt x="596" y="396"/>
                  </a:cubicBezTo>
                  <a:cubicBezTo>
                    <a:pt x="485" y="396"/>
                    <a:pt x="398" y="309"/>
                    <a:pt x="398" y="199"/>
                  </a:cubicBezTo>
                  <a:cubicBezTo>
                    <a:pt x="398" y="90"/>
                    <a:pt x="309" y="1"/>
                    <a:pt x="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6834801" y="5037550"/>
              <a:ext cx="18487" cy="14379"/>
            </a:xfrm>
            <a:custGeom>
              <a:rect b="b" l="l" r="r" t="t"/>
              <a:pathLst>
                <a:path extrusionOk="0" h="399" w="513">
                  <a:moveTo>
                    <a:pt x="200" y="1"/>
                  </a:moveTo>
                  <a:cubicBezTo>
                    <a:pt x="89" y="1"/>
                    <a:pt x="0" y="90"/>
                    <a:pt x="0" y="201"/>
                  </a:cubicBezTo>
                  <a:cubicBezTo>
                    <a:pt x="0" y="309"/>
                    <a:pt x="89" y="399"/>
                    <a:pt x="200" y="399"/>
                  </a:cubicBezTo>
                  <a:lnTo>
                    <a:pt x="313" y="399"/>
                  </a:lnTo>
                  <a:cubicBezTo>
                    <a:pt x="423" y="399"/>
                    <a:pt x="513" y="309"/>
                    <a:pt x="513" y="201"/>
                  </a:cubicBezTo>
                  <a:cubicBezTo>
                    <a:pt x="513" y="90"/>
                    <a:pt x="423" y="1"/>
                    <a:pt x="3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6681962" y="5074633"/>
              <a:ext cx="67102" cy="24361"/>
            </a:xfrm>
            <a:custGeom>
              <a:rect b="b" l="l" r="r" t="t"/>
              <a:pathLst>
                <a:path extrusionOk="0" h="676" w="1862">
                  <a:moveTo>
                    <a:pt x="1565" y="1"/>
                  </a:moveTo>
                  <a:cubicBezTo>
                    <a:pt x="1117" y="1"/>
                    <a:pt x="451" y="122"/>
                    <a:pt x="130" y="303"/>
                  </a:cubicBezTo>
                  <a:cubicBezTo>
                    <a:pt x="35" y="356"/>
                    <a:pt x="1" y="480"/>
                    <a:pt x="56" y="575"/>
                  </a:cubicBezTo>
                  <a:cubicBezTo>
                    <a:pt x="94" y="639"/>
                    <a:pt x="160" y="675"/>
                    <a:pt x="230" y="675"/>
                  </a:cubicBezTo>
                  <a:cubicBezTo>
                    <a:pt x="264" y="675"/>
                    <a:pt x="296" y="667"/>
                    <a:pt x="330" y="646"/>
                  </a:cubicBezTo>
                  <a:cubicBezTo>
                    <a:pt x="578" y="504"/>
                    <a:pt x="1183" y="397"/>
                    <a:pt x="1562" y="397"/>
                  </a:cubicBezTo>
                  <a:cubicBezTo>
                    <a:pt x="1592" y="397"/>
                    <a:pt x="1621" y="397"/>
                    <a:pt x="1649" y="399"/>
                  </a:cubicBezTo>
                  <a:cubicBezTo>
                    <a:pt x="1653" y="399"/>
                    <a:pt x="1656" y="399"/>
                    <a:pt x="1660" y="399"/>
                  </a:cubicBezTo>
                  <a:cubicBezTo>
                    <a:pt x="1764" y="399"/>
                    <a:pt x="1851" y="316"/>
                    <a:pt x="1857" y="210"/>
                  </a:cubicBezTo>
                  <a:cubicBezTo>
                    <a:pt x="1861" y="101"/>
                    <a:pt x="1776" y="8"/>
                    <a:pt x="1668" y="3"/>
                  </a:cubicBezTo>
                  <a:cubicBezTo>
                    <a:pt x="1635" y="2"/>
                    <a:pt x="1601" y="1"/>
                    <a:pt x="15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6701423" y="5108833"/>
              <a:ext cx="56002" cy="38812"/>
            </a:xfrm>
            <a:custGeom>
              <a:rect b="b" l="l" r="r" t="t"/>
              <a:pathLst>
                <a:path extrusionOk="0" h="1077" w="1554">
                  <a:moveTo>
                    <a:pt x="1329" y="1"/>
                  </a:moveTo>
                  <a:cubicBezTo>
                    <a:pt x="1312" y="1"/>
                    <a:pt x="1296" y="3"/>
                    <a:pt x="1279" y="7"/>
                  </a:cubicBezTo>
                  <a:cubicBezTo>
                    <a:pt x="930" y="98"/>
                    <a:pt x="303" y="486"/>
                    <a:pt x="75" y="747"/>
                  </a:cubicBezTo>
                  <a:cubicBezTo>
                    <a:pt x="1" y="830"/>
                    <a:pt x="11" y="958"/>
                    <a:pt x="94" y="1030"/>
                  </a:cubicBezTo>
                  <a:cubicBezTo>
                    <a:pt x="130" y="1062"/>
                    <a:pt x="179" y="1077"/>
                    <a:pt x="224" y="1077"/>
                  </a:cubicBezTo>
                  <a:cubicBezTo>
                    <a:pt x="279" y="1077"/>
                    <a:pt x="335" y="1053"/>
                    <a:pt x="381" y="1011"/>
                  </a:cubicBezTo>
                  <a:cubicBezTo>
                    <a:pt x="554" y="809"/>
                    <a:pt x="1117" y="462"/>
                    <a:pt x="1383" y="394"/>
                  </a:cubicBezTo>
                  <a:cubicBezTo>
                    <a:pt x="1489" y="364"/>
                    <a:pt x="1553" y="256"/>
                    <a:pt x="1523" y="150"/>
                  </a:cubicBezTo>
                  <a:cubicBezTo>
                    <a:pt x="1498" y="60"/>
                    <a:pt x="1417" y="1"/>
                    <a:pt x="1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6939024" y="5074741"/>
              <a:ext cx="68003" cy="24253"/>
            </a:xfrm>
            <a:custGeom>
              <a:rect b="b" l="l" r="r" t="t"/>
              <a:pathLst>
                <a:path extrusionOk="0" h="673" w="1887">
                  <a:moveTo>
                    <a:pt x="291" y="0"/>
                  </a:moveTo>
                  <a:cubicBezTo>
                    <a:pt x="256" y="0"/>
                    <a:pt x="224" y="1"/>
                    <a:pt x="194" y="2"/>
                  </a:cubicBezTo>
                  <a:cubicBezTo>
                    <a:pt x="85" y="5"/>
                    <a:pt x="0" y="100"/>
                    <a:pt x="5" y="211"/>
                  </a:cubicBezTo>
                  <a:cubicBezTo>
                    <a:pt x="9" y="315"/>
                    <a:pt x="98" y="398"/>
                    <a:pt x="202" y="398"/>
                  </a:cubicBezTo>
                  <a:cubicBezTo>
                    <a:pt x="205" y="398"/>
                    <a:pt x="209" y="398"/>
                    <a:pt x="213" y="398"/>
                  </a:cubicBezTo>
                  <a:cubicBezTo>
                    <a:pt x="238" y="397"/>
                    <a:pt x="265" y="396"/>
                    <a:pt x="292" y="396"/>
                  </a:cubicBezTo>
                  <a:cubicBezTo>
                    <a:pt x="679" y="396"/>
                    <a:pt x="1313" y="504"/>
                    <a:pt x="1561" y="647"/>
                  </a:cubicBezTo>
                  <a:cubicBezTo>
                    <a:pt x="1593" y="664"/>
                    <a:pt x="1625" y="672"/>
                    <a:pt x="1659" y="672"/>
                  </a:cubicBezTo>
                  <a:cubicBezTo>
                    <a:pt x="1727" y="672"/>
                    <a:pt x="1795" y="638"/>
                    <a:pt x="1831" y="574"/>
                  </a:cubicBezTo>
                  <a:cubicBezTo>
                    <a:pt x="1887" y="479"/>
                    <a:pt x="1853" y="360"/>
                    <a:pt x="1757" y="302"/>
                  </a:cubicBezTo>
                  <a:cubicBezTo>
                    <a:pt x="1415" y="106"/>
                    <a:pt x="706" y="0"/>
                    <a:pt x="2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6930735" y="5108761"/>
              <a:ext cx="58813" cy="38884"/>
            </a:xfrm>
            <a:custGeom>
              <a:rect b="b" l="l" r="r" t="t"/>
              <a:pathLst>
                <a:path extrusionOk="0" h="1079" w="1632">
                  <a:moveTo>
                    <a:pt x="224" y="0"/>
                  </a:moveTo>
                  <a:cubicBezTo>
                    <a:pt x="135" y="0"/>
                    <a:pt x="56" y="60"/>
                    <a:pt x="30" y="149"/>
                  </a:cubicBezTo>
                  <a:cubicBezTo>
                    <a:pt x="1" y="256"/>
                    <a:pt x="64" y="364"/>
                    <a:pt x="171" y="394"/>
                  </a:cubicBezTo>
                  <a:cubicBezTo>
                    <a:pt x="473" y="473"/>
                    <a:pt x="1100" y="830"/>
                    <a:pt x="1255" y="1011"/>
                  </a:cubicBezTo>
                  <a:cubicBezTo>
                    <a:pt x="1296" y="1055"/>
                    <a:pt x="1351" y="1079"/>
                    <a:pt x="1409" y="1079"/>
                  </a:cubicBezTo>
                  <a:cubicBezTo>
                    <a:pt x="1455" y="1079"/>
                    <a:pt x="1500" y="1064"/>
                    <a:pt x="1540" y="1028"/>
                  </a:cubicBezTo>
                  <a:cubicBezTo>
                    <a:pt x="1623" y="958"/>
                    <a:pt x="1632" y="830"/>
                    <a:pt x="1560" y="747"/>
                  </a:cubicBezTo>
                  <a:cubicBezTo>
                    <a:pt x="1336" y="490"/>
                    <a:pt x="624" y="98"/>
                    <a:pt x="275" y="7"/>
                  </a:cubicBezTo>
                  <a:cubicBezTo>
                    <a:pt x="258" y="3"/>
                    <a:pt x="241" y="0"/>
                    <a:pt x="2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56"/>
          <p:cNvGrpSpPr/>
          <p:nvPr/>
        </p:nvGrpSpPr>
        <p:grpSpPr>
          <a:xfrm>
            <a:off x="5572954" y="4710754"/>
            <a:ext cx="519953" cy="482837"/>
            <a:chOff x="5572954" y="4710754"/>
            <a:chExt cx="519953" cy="482837"/>
          </a:xfrm>
        </p:grpSpPr>
        <p:sp>
          <p:nvSpPr>
            <p:cNvPr id="3806" name="Google Shape;3806;p56"/>
            <p:cNvSpPr/>
            <p:nvPr/>
          </p:nvSpPr>
          <p:spPr>
            <a:xfrm>
              <a:off x="5735595" y="4710754"/>
              <a:ext cx="357312" cy="339185"/>
            </a:xfrm>
            <a:custGeom>
              <a:rect b="b" l="l" r="r" t="t"/>
              <a:pathLst>
                <a:path extrusionOk="0" h="9412" w="9915">
                  <a:moveTo>
                    <a:pt x="4493" y="0"/>
                  </a:moveTo>
                  <a:cubicBezTo>
                    <a:pt x="3776" y="0"/>
                    <a:pt x="3124" y="229"/>
                    <a:pt x="2648" y="705"/>
                  </a:cubicBezTo>
                  <a:cubicBezTo>
                    <a:pt x="1227" y="2127"/>
                    <a:pt x="1659" y="3912"/>
                    <a:pt x="0" y="5570"/>
                  </a:cubicBezTo>
                  <a:lnTo>
                    <a:pt x="3843" y="9411"/>
                  </a:lnTo>
                  <a:cubicBezTo>
                    <a:pt x="5502" y="7752"/>
                    <a:pt x="7286" y="8186"/>
                    <a:pt x="8707" y="6764"/>
                  </a:cubicBezTo>
                  <a:cubicBezTo>
                    <a:pt x="9915" y="5558"/>
                    <a:pt x="9536" y="3223"/>
                    <a:pt x="7863" y="1551"/>
                  </a:cubicBezTo>
                  <a:cubicBezTo>
                    <a:pt x="6851" y="539"/>
                    <a:pt x="5594" y="0"/>
                    <a:pt x="4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5735667" y="4712664"/>
              <a:ext cx="253776" cy="337275"/>
            </a:xfrm>
            <a:custGeom>
              <a:rect b="b" l="l" r="r" t="t"/>
              <a:pathLst>
                <a:path extrusionOk="0" h="9359" w="7042">
                  <a:moveTo>
                    <a:pt x="3916" y="1"/>
                  </a:moveTo>
                  <a:lnTo>
                    <a:pt x="3916" y="1"/>
                  </a:lnTo>
                  <a:cubicBezTo>
                    <a:pt x="3429" y="95"/>
                    <a:pt x="2993" y="309"/>
                    <a:pt x="2648" y="652"/>
                  </a:cubicBezTo>
                  <a:cubicBezTo>
                    <a:pt x="1225" y="2074"/>
                    <a:pt x="1659" y="3859"/>
                    <a:pt x="1" y="5517"/>
                  </a:cubicBezTo>
                  <a:lnTo>
                    <a:pt x="3841" y="9358"/>
                  </a:lnTo>
                  <a:cubicBezTo>
                    <a:pt x="4898" y="8301"/>
                    <a:pt x="6008" y="8093"/>
                    <a:pt x="7042" y="7712"/>
                  </a:cubicBezTo>
                  <a:cubicBezTo>
                    <a:pt x="3320" y="6740"/>
                    <a:pt x="2174" y="2966"/>
                    <a:pt x="39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5572954" y="4978303"/>
              <a:ext cx="237992" cy="215288"/>
            </a:xfrm>
            <a:custGeom>
              <a:rect b="b" l="l" r="r" t="t"/>
              <a:pathLst>
                <a:path extrusionOk="0" h="5974" w="6604">
                  <a:moveTo>
                    <a:pt x="3139" y="1634"/>
                  </a:moveTo>
                  <a:cubicBezTo>
                    <a:pt x="3509" y="1634"/>
                    <a:pt x="3897" y="1788"/>
                    <a:pt x="4199" y="2089"/>
                  </a:cubicBezTo>
                  <a:cubicBezTo>
                    <a:pt x="4756" y="2647"/>
                    <a:pt x="4807" y="3504"/>
                    <a:pt x="4313" y="3997"/>
                  </a:cubicBezTo>
                  <a:cubicBezTo>
                    <a:pt x="4085" y="4225"/>
                    <a:pt x="3781" y="4338"/>
                    <a:pt x="3464" y="4338"/>
                  </a:cubicBezTo>
                  <a:cubicBezTo>
                    <a:pt x="3093" y="4338"/>
                    <a:pt x="2705" y="4184"/>
                    <a:pt x="2404" y="3882"/>
                  </a:cubicBezTo>
                  <a:cubicBezTo>
                    <a:pt x="1847" y="3325"/>
                    <a:pt x="1796" y="2468"/>
                    <a:pt x="2289" y="1974"/>
                  </a:cubicBezTo>
                  <a:cubicBezTo>
                    <a:pt x="2517" y="1746"/>
                    <a:pt x="2822" y="1634"/>
                    <a:pt x="3139" y="1634"/>
                  </a:cubicBezTo>
                  <a:close/>
                  <a:moveTo>
                    <a:pt x="3141" y="1"/>
                  </a:moveTo>
                  <a:cubicBezTo>
                    <a:pt x="2403" y="1"/>
                    <a:pt x="1680" y="272"/>
                    <a:pt x="1134" y="818"/>
                  </a:cubicBezTo>
                  <a:cubicBezTo>
                    <a:pt x="1" y="1951"/>
                    <a:pt x="52" y="3846"/>
                    <a:pt x="1247" y="5041"/>
                  </a:cubicBezTo>
                  <a:cubicBezTo>
                    <a:pt x="1867" y="5661"/>
                    <a:pt x="2674" y="5974"/>
                    <a:pt x="3465" y="5974"/>
                  </a:cubicBezTo>
                  <a:cubicBezTo>
                    <a:pt x="4202" y="5974"/>
                    <a:pt x="4926" y="5703"/>
                    <a:pt x="5473" y="5156"/>
                  </a:cubicBezTo>
                  <a:cubicBezTo>
                    <a:pt x="6604" y="4025"/>
                    <a:pt x="6553" y="2128"/>
                    <a:pt x="5358" y="932"/>
                  </a:cubicBezTo>
                  <a:cubicBezTo>
                    <a:pt x="4738" y="313"/>
                    <a:pt x="3931" y="1"/>
                    <a:pt x="3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5638472" y="4978303"/>
              <a:ext cx="170277" cy="160043"/>
            </a:xfrm>
            <a:custGeom>
              <a:rect b="b" l="l" r="r" t="t"/>
              <a:pathLst>
                <a:path extrusionOk="0" h="4441" w="4725">
                  <a:moveTo>
                    <a:pt x="1323" y="0"/>
                  </a:moveTo>
                  <a:cubicBezTo>
                    <a:pt x="879" y="0"/>
                    <a:pt x="440" y="99"/>
                    <a:pt x="41" y="297"/>
                  </a:cubicBezTo>
                  <a:cubicBezTo>
                    <a:pt x="1" y="860"/>
                    <a:pt x="118" y="1458"/>
                    <a:pt x="411" y="2047"/>
                  </a:cubicBezTo>
                  <a:cubicBezTo>
                    <a:pt x="433" y="2021"/>
                    <a:pt x="450" y="1998"/>
                    <a:pt x="473" y="1977"/>
                  </a:cubicBezTo>
                  <a:cubicBezTo>
                    <a:pt x="702" y="1749"/>
                    <a:pt x="1007" y="1637"/>
                    <a:pt x="1324" y="1637"/>
                  </a:cubicBezTo>
                  <a:cubicBezTo>
                    <a:pt x="1695" y="1637"/>
                    <a:pt x="2083" y="1790"/>
                    <a:pt x="2383" y="2091"/>
                  </a:cubicBezTo>
                  <a:cubicBezTo>
                    <a:pt x="2942" y="2649"/>
                    <a:pt x="2991" y="3506"/>
                    <a:pt x="2498" y="3999"/>
                  </a:cubicBezTo>
                  <a:cubicBezTo>
                    <a:pt x="2476" y="4020"/>
                    <a:pt x="2453" y="4042"/>
                    <a:pt x="2427" y="4063"/>
                  </a:cubicBezTo>
                  <a:cubicBezTo>
                    <a:pt x="2941" y="4320"/>
                    <a:pt x="3460" y="4441"/>
                    <a:pt x="3958" y="4441"/>
                  </a:cubicBezTo>
                  <a:cubicBezTo>
                    <a:pt x="4032" y="4441"/>
                    <a:pt x="4105" y="4438"/>
                    <a:pt x="4178" y="4433"/>
                  </a:cubicBezTo>
                  <a:cubicBezTo>
                    <a:pt x="4724" y="3323"/>
                    <a:pt x="4507" y="1898"/>
                    <a:pt x="3540" y="932"/>
                  </a:cubicBezTo>
                  <a:cubicBezTo>
                    <a:pt x="2920" y="313"/>
                    <a:pt x="2113" y="0"/>
                    <a:pt x="13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5659086" y="4924786"/>
              <a:ext cx="205738" cy="183827"/>
            </a:xfrm>
            <a:custGeom>
              <a:rect b="b" l="l" r="r" t="t"/>
              <a:pathLst>
                <a:path extrusionOk="0" h="5101" w="5709">
                  <a:moveTo>
                    <a:pt x="2214" y="0"/>
                  </a:moveTo>
                  <a:cubicBezTo>
                    <a:pt x="1703" y="0"/>
                    <a:pt x="1232" y="168"/>
                    <a:pt x="886" y="514"/>
                  </a:cubicBezTo>
                  <a:cubicBezTo>
                    <a:pt x="48" y="1352"/>
                    <a:pt x="1" y="2843"/>
                    <a:pt x="1271" y="4112"/>
                  </a:cubicBezTo>
                  <a:cubicBezTo>
                    <a:pt x="1958" y="4799"/>
                    <a:pt x="2710" y="5101"/>
                    <a:pt x="3388" y="5101"/>
                  </a:cubicBezTo>
                  <a:cubicBezTo>
                    <a:pt x="3964" y="5101"/>
                    <a:pt x="4486" y="4883"/>
                    <a:pt x="4871" y="4499"/>
                  </a:cubicBezTo>
                  <a:cubicBezTo>
                    <a:pt x="5709" y="3662"/>
                    <a:pt x="5498" y="2088"/>
                    <a:pt x="4397" y="986"/>
                  </a:cubicBezTo>
                  <a:cubicBezTo>
                    <a:pt x="3751" y="340"/>
                    <a:pt x="2942" y="0"/>
                    <a:pt x="22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5748173" y="4917326"/>
              <a:ext cx="224874" cy="220477"/>
            </a:xfrm>
            <a:custGeom>
              <a:rect b="b" l="l" r="r" t="t"/>
              <a:pathLst>
                <a:path extrusionOk="0" h="6118" w="6240">
                  <a:moveTo>
                    <a:pt x="1368" y="0"/>
                  </a:moveTo>
                  <a:lnTo>
                    <a:pt x="1368" y="0"/>
                  </a:lnTo>
                  <a:cubicBezTo>
                    <a:pt x="362" y="204"/>
                    <a:pt x="0" y="2348"/>
                    <a:pt x="1582" y="4145"/>
                  </a:cubicBezTo>
                  <a:cubicBezTo>
                    <a:pt x="2495" y="4945"/>
                    <a:pt x="3248" y="5468"/>
                    <a:pt x="3886" y="5889"/>
                  </a:cubicBezTo>
                  <a:cubicBezTo>
                    <a:pt x="4121" y="6044"/>
                    <a:pt x="4386" y="6118"/>
                    <a:pt x="4649" y="6118"/>
                  </a:cubicBezTo>
                  <a:cubicBezTo>
                    <a:pt x="5104" y="6118"/>
                    <a:pt x="5549" y="5895"/>
                    <a:pt x="5817" y="5485"/>
                  </a:cubicBezTo>
                  <a:cubicBezTo>
                    <a:pt x="6240" y="4838"/>
                    <a:pt x="6059" y="3975"/>
                    <a:pt x="5413" y="3552"/>
                  </a:cubicBezTo>
                  <a:cubicBezTo>
                    <a:pt x="4587" y="3011"/>
                    <a:pt x="3641" y="2329"/>
                    <a:pt x="2322" y="1010"/>
                  </a:cubicBezTo>
                  <a:cubicBezTo>
                    <a:pt x="1961" y="649"/>
                    <a:pt x="1644" y="315"/>
                    <a:pt x="13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5640778" y="4819409"/>
              <a:ext cx="164439" cy="247289"/>
            </a:xfrm>
            <a:custGeom>
              <a:rect b="b" l="l" r="r" t="t"/>
              <a:pathLst>
                <a:path extrusionOk="0" h="6862" w="4563">
                  <a:moveTo>
                    <a:pt x="1592" y="0"/>
                  </a:moveTo>
                  <a:cubicBezTo>
                    <a:pt x="1330" y="0"/>
                    <a:pt x="1064" y="74"/>
                    <a:pt x="828" y="229"/>
                  </a:cubicBezTo>
                  <a:cubicBezTo>
                    <a:pt x="181" y="652"/>
                    <a:pt x="1" y="1516"/>
                    <a:pt x="424" y="2162"/>
                  </a:cubicBezTo>
                  <a:cubicBezTo>
                    <a:pt x="1017" y="3068"/>
                    <a:pt x="1825" y="4197"/>
                    <a:pt x="3327" y="5699"/>
                  </a:cubicBezTo>
                  <a:cubicBezTo>
                    <a:pt x="3771" y="6147"/>
                    <a:pt x="4182" y="6530"/>
                    <a:pt x="4562" y="6862"/>
                  </a:cubicBezTo>
                  <a:cubicBezTo>
                    <a:pt x="3467" y="5446"/>
                    <a:pt x="3873" y="3351"/>
                    <a:pt x="4348" y="2717"/>
                  </a:cubicBezTo>
                  <a:cubicBezTo>
                    <a:pt x="3618" y="1896"/>
                    <a:pt x="3150" y="1233"/>
                    <a:pt x="2761" y="633"/>
                  </a:cubicBezTo>
                  <a:cubicBezTo>
                    <a:pt x="2493" y="223"/>
                    <a:pt x="2047" y="0"/>
                    <a:pt x="15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5838377" y="4780524"/>
              <a:ext cx="58957" cy="52362"/>
            </a:xfrm>
            <a:custGeom>
              <a:rect b="b" l="l" r="r" t="t"/>
              <a:pathLst>
                <a:path extrusionOk="0" h="1453" w="1636">
                  <a:moveTo>
                    <a:pt x="656" y="0"/>
                  </a:moveTo>
                  <a:cubicBezTo>
                    <a:pt x="501" y="0"/>
                    <a:pt x="356" y="52"/>
                    <a:pt x="249" y="160"/>
                  </a:cubicBezTo>
                  <a:cubicBezTo>
                    <a:pt x="0" y="408"/>
                    <a:pt x="51" y="866"/>
                    <a:pt x="364" y="1180"/>
                  </a:cubicBezTo>
                  <a:cubicBezTo>
                    <a:pt x="544" y="1360"/>
                    <a:pt x="771" y="1453"/>
                    <a:pt x="979" y="1453"/>
                  </a:cubicBezTo>
                  <a:cubicBezTo>
                    <a:pt x="1134" y="1453"/>
                    <a:pt x="1278" y="1401"/>
                    <a:pt x="1385" y="1295"/>
                  </a:cubicBezTo>
                  <a:cubicBezTo>
                    <a:pt x="1636" y="1044"/>
                    <a:pt x="1585" y="587"/>
                    <a:pt x="1270" y="274"/>
                  </a:cubicBezTo>
                  <a:cubicBezTo>
                    <a:pt x="1091" y="94"/>
                    <a:pt x="864" y="0"/>
                    <a:pt x="6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5949339" y="4891558"/>
              <a:ext cx="58993" cy="52362"/>
            </a:xfrm>
            <a:custGeom>
              <a:rect b="b" l="l" r="r" t="t"/>
              <a:pathLst>
                <a:path extrusionOk="0" h="1453" w="1637">
                  <a:moveTo>
                    <a:pt x="657" y="0"/>
                  </a:moveTo>
                  <a:cubicBezTo>
                    <a:pt x="503" y="0"/>
                    <a:pt x="359" y="52"/>
                    <a:pt x="252" y="158"/>
                  </a:cubicBezTo>
                  <a:cubicBezTo>
                    <a:pt x="1" y="409"/>
                    <a:pt x="52" y="866"/>
                    <a:pt x="366" y="1179"/>
                  </a:cubicBezTo>
                  <a:cubicBezTo>
                    <a:pt x="546" y="1359"/>
                    <a:pt x="772" y="1453"/>
                    <a:pt x="980" y="1453"/>
                  </a:cubicBezTo>
                  <a:cubicBezTo>
                    <a:pt x="1135" y="1453"/>
                    <a:pt x="1280" y="1401"/>
                    <a:pt x="1387" y="1294"/>
                  </a:cubicBezTo>
                  <a:cubicBezTo>
                    <a:pt x="1636" y="1043"/>
                    <a:pt x="1585" y="588"/>
                    <a:pt x="1272" y="273"/>
                  </a:cubicBezTo>
                  <a:cubicBezTo>
                    <a:pt x="1092" y="93"/>
                    <a:pt x="865" y="0"/>
                    <a:pt x="6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5907895" y="4825896"/>
              <a:ext cx="53732" cy="48506"/>
            </a:xfrm>
            <a:custGeom>
              <a:rect b="b" l="l" r="r" t="t"/>
              <a:pathLst>
                <a:path extrusionOk="0" h="1346" w="1491">
                  <a:moveTo>
                    <a:pt x="391" y="0"/>
                  </a:moveTo>
                  <a:cubicBezTo>
                    <a:pt x="370" y="0"/>
                    <a:pt x="349" y="2"/>
                    <a:pt x="326" y="6"/>
                  </a:cubicBezTo>
                  <a:cubicBezTo>
                    <a:pt x="7" y="68"/>
                    <a:pt x="0" y="651"/>
                    <a:pt x="394" y="1044"/>
                  </a:cubicBezTo>
                  <a:cubicBezTo>
                    <a:pt x="599" y="1249"/>
                    <a:pt x="856" y="1346"/>
                    <a:pt x="1063" y="1346"/>
                  </a:cubicBezTo>
                  <a:cubicBezTo>
                    <a:pt x="1253" y="1346"/>
                    <a:pt x="1402" y="1265"/>
                    <a:pt x="1431" y="1112"/>
                  </a:cubicBezTo>
                  <a:cubicBezTo>
                    <a:pt x="1491" y="800"/>
                    <a:pt x="1138" y="751"/>
                    <a:pt x="912" y="525"/>
                  </a:cubicBezTo>
                  <a:cubicBezTo>
                    <a:pt x="704" y="317"/>
                    <a:pt x="646" y="0"/>
                    <a:pt x="3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5884109" y="4781245"/>
              <a:ext cx="33299" cy="32650"/>
            </a:xfrm>
            <a:custGeom>
              <a:rect b="b" l="l" r="r" t="t"/>
              <a:pathLst>
                <a:path extrusionOk="0" h="906" w="924">
                  <a:moveTo>
                    <a:pt x="211" y="1"/>
                  </a:moveTo>
                  <a:cubicBezTo>
                    <a:pt x="109" y="1"/>
                    <a:pt x="22" y="83"/>
                    <a:pt x="14" y="188"/>
                  </a:cubicBezTo>
                  <a:cubicBezTo>
                    <a:pt x="1" y="382"/>
                    <a:pt x="73" y="573"/>
                    <a:pt x="209" y="709"/>
                  </a:cubicBezTo>
                  <a:cubicBezTo>
                    <a:pt x="333" y="837"/>
                    <a:pt x="503" y="905"/>
                    <a:pt x="681" y="905"/>
                  </a:cubicBezTo>
                  <a:cubicBezTo>
                    <a:pt x="698" y="905"/>
                    <a:pt x="713" y="905"/>
                    <a:pt x="728" y="903"/>
                  </a:cubicBezTo>
                  <a:cubicBezTo>
                    <a:pt x="841" y="894"/>
                    <a:pt x="924" y="799"/>
                    <a:pt x="915" y="690"/>
                  </a:cubicBezTo>
                  <a:cubicBezTo>
                    <a:pt x="907" y="582"/>
                    <a:pt x="818" y="503"/>
                    <a:pt x="715" y="503"/>
                  </a:cubicBezTo>
                  <a:cubicBezTo>
                    <a:pt x="711" y="503"/>
                    <a:pt x="707" y="503"/>
                    <a:pt x="703" y="503"/>
                  </a:cubicBezTo>
                  <a:cubicBezTo>
                    <a:pt x="696" y="504"/>
                    <a:pt x="689" y="504"/>
                    <a:pt x="682" y="504"/>
                  </a:cubicBezTo>
                  <a:cubicBezTo>
                    <a:pt x="613" y="504"/>
                    <a:pt x="544" y="475"/>
                    <a:pt x="492" y="425"/>
                  </a:cubicBezTo>
                  <a:cubicBezTo>
                    <a:pt x="437" y="369"/>
                    <a:pt x="407" y="295"/>
                    <a:pt x="413" y="214"/>
                  </a:cubicBezTo>
                  <a:cubicBezTo>
                    <a:pt x="422" y="106"/>
                    <a:pt x="337" y="10"/>
                    <a:pt x="226" y="1"/>
                  </a:cubicBezTo>
                  <a:cubicBezTo>
                    <a:pt x="221" y="1"/>
                    <a:pt x="216" y="1"/>
                    <a:pt x="2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5971358" y="4868458"/>
              <a:ext cx="33191" cy="32650"/>
            </a:xfrm>
            <a:custGeom>
              <a:rect b="b" l="l" r="r" t="t"/>
              <a:pathLst>
                <a:path extrusionOk="0" h="906" w="921">
                  <a:moveTo>
                    <a:pt x="210" y="1"/>
                  </a:moveTo>
                  <a:cubicBezTo>
                    <a:pt x="106" y="1"/>
                    <a:pt x="21" y="83"/>
                    <a:pt x="13" y="186"/>
                  </a:cubicBezTo>
                  <a:cubicBezTo>
                    <a:pt x="0" y="380"/>
                    <a:pt x="70" y="571"/>
                    <a:pt x="206" y="707"/>
                  </a:cubicBezTo>
                  <a:cubicBezTo>
                    <a:pt x="332" y="835"/>
                    <a:pt x="502" y="905"/>
                    <a:pt x="681" y="905"/>
                  </a:cubicBezTo>
                  <a:cubicBezTo>
                    <a:pt x="695" y="905"/>
                    <a:pt x="712" y="905"/>
                    <a:pt x="727" y="901"/>
                  </a:cubicBezTo>
                  <a:cubicBezTo>
                    <a:pt x="838" y="895"/>
                    <a:pt x="921" y="799"/>
                    <a:pt x="912" y="688"/>
                  </a:cubicBezTo>
                  <a:cubicBezTo>
                    <a:pt x="906" y="583"/>
                    <a:pt x="819" y="503"/>
                    <a:pt x="715" y="503"/>
                  </a:cubicBezTo>
                  <a:cubicBezTo>
                    <a:pt x="710" y="503"/>
                    <a:pt x="705" y="503"/>
                    <a:pt x="700" y="503"/>
                  </a:cubicBezTo>
                  <a:cubicBezTo>
                    <a:pt x="695" y="504"/>
                    <a:pt x="689" y="504"/>
                    <a:pt x="684" y="504"/>
                  </a:cubicBezTo>
                  <a:cubicBezTo>
                    <a:pt x="613" y="504"/>
                    <a:pt x="543" y="476"/>
                    <a:pt x="491" y="423"/>
                  </a:cubicBezTo>
                  <a:cubicBezTo>
                    <a:pt x="434" y="367"/>
                    <a:pt x="406" y="291"/>
                    <a:pt x="410" y="214"/>
                  </a:cubicBezTo>
                  <a:cubicBezTo>
                    <a:pt x="419" y="104"/>
                    <a:pt x="334" y="8"/>
                    <a:pt x="225" y="1"/>
                  </a:cubicBezTo>
                  <a:cubicBezTo>
                    <a:pt x="220" y="1"/>
                    <a:pt x="215" y="1"/>
                    <a:pt x="2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8" name="Google Shape;3818;p56"/>
          <p:cNvGrpSpPr/>
          <p:nvPr/>
        </p:nvGrpSpPr>
        <p:grpSpPr>
          <a:xfrm>
            <a:off x="4633398" y="4717133"/>
            <a:ext cx="490690" cy="470226"/>
            <a:chOff x="4633398" y="4717133"/>
            <a:chExt cx="490690" cy="470226"/>
          </a:xfrm>
        </p:grpSpPr>
        <p:sp>
          <p:nvSpPr>
            <p:cNvPr id="3819" name="Google Shape;3819;p56"/>
            <p:cNvSpPr/>
            <p:nvPr/>
          </p:nvSpPr>
          <p:spPr>
            <a:xfrm>
              <a:off x="5003981" y="4984753"/>
              <a:ext cx="54453" cy="179755"/>
            </a:xfrm>
            <a:custGeom>
              <a:rect b="b" l="l" r="r" t="t"/>
              <a:pathLst>
                <a:path extrusionOk="0" h="4988" w="1511">
                  <a:moveTo>
                    <a:pt x="755" y="1"/>
                  </a:moveTo>
                  <a:cubicBezTo>
                    <a:pt x="338" y="1"/>
                    <a:pt x="0" y="339"/>
                    <a:pt x="0" y="756"/>
                  </a:cubicBezTo>
                  <a:lnTo>
                    <a:pt x="0" y="4233"/>
                  </a:lnTo>
                  <a:cubicBezTo>
                    <a:pt x="0" y="4649"/>
                    <a:pt x="338" y="4988"/>
                    <a:pt x="755" y="4988"/>
                  </a:cubicBezTo>
                  <a:cubicBezTo>
                    <a:pt x="1170" y="4988"/>
                    <a:pt x="1508" y="4649"/>
                    <a:pt x="1510" y="4233"/>
                  </a:cubicBezTo>
                  <a:lnTo>
                    <a:pt x="1510" y="756"/>
                  </a:lnTo>
                  <a:cubicBezTo>
                    <a:pt x="1510" y="339"/>
                    <a:pt x="1174" y="1"/>
                    <a:pt x="7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4959365" y="4717133"/>
              <a:ext cx="164583" cy="243037"/>
            </a:xfrm>
            <a:custGeom>
              <a:rect b="b" l="l" r="r" t="t"/>
              <a:pathLst>
                <a:path extrusionOk="0" h="6744" w="4567">
                  <a:moveTo>
                    <a:pt x="2476" y="0"/>
                  </a:moveTo>
                  <a:lnTo>
                    <a:pt x="379" y="3280"/>
                  </a:lnTo>
                  <a:lnTo>
                    <a:pt x="0" y="6744"/>
                  </a:lnTo>
                  <a:lnTo>
                    <a:pt x="4566" y="4892"/>
                  </a:lnTo>
                  <a:lnTo>
                    <a:pt x="4566" y="2095"/>
                  </a:lnTo>
                  <a:cubicBezTo>
                    <a:pt x="4566" y="936"/>
                    <a:pt x="3631" y="0"/>
                    <a:pt x="24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4894208" y="4717133"/>
              <a:ext cx="154385" cy="269344"/>
            </a:xfrm>
            <a:custGeom>
              <a:rect b="b" l="l" r="r" t="t"/>
              <a:pathLst>
                <a:path extrusionOk="0" h="7474" w="4284">
                  <a:moveTo>
                    <a:pt x="3476" y="0"/>
                  </a:moveTo>
                  <a:cubicBezTo>
                    <a:pt x="3023" y="0"/>
                    <a:pt x="2619" y="281"/>
                    <a:pt x="2466" y="706"/>
                  </a:cubicBezTo>
                  <a:lnTo>
                    <a:pt x="1" y="7473"/>
                  </a:lnTo>
                  <a:lnTo>
                    <a:pt x="1800" y="6823"/>
                  </a:lnTo>
                  <a:lnTo>
                    <a:pt x="42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5003981" y="4984825"/>
              <a:ext cx="54345" cy="77373"/>
            </a:xfrm>
            <a:custGeom>
              <a:rect b="b" l="l" r="r" t="t"/>
              <a:pathLst>
                <a:path extrusionOk="0" h="2147" w="1508">
                  <a:moveTo>
                    <a:pt x="755" y="1"/>
                  </a:moveTo>
                  <a:cubicBezTo>
                    <a:pt x="338" y="1"/>
                    <a:pt x="0" y="339"/>
                    <a:pt x="0" y="756"/>
                  </a:cubicBezTo>
                  <a:lnTo>
                    <a:pt x="0" y="2147"/>
                  </a:lnTo>
                  <a:lnTo>
                    <a:pt x="1344" y="2147"/>
                  </a:lnTo>
                  <a:cubicBezTo>
                    <a:pt x="1400" y="2147"/>
                    <a:pt x="1455" y="2144"/>
                    <a:pt x="1508" y="2142"/>
                  </a:cubicBezTo>
                  <a:lnTo>
                    <a:pt x="1508" y="756"/>
                  </a:lnTo>
                  <a:cubicBezTo>
                    <a:pt x="1508" y="339"/>
                    <a:pt x="1170" y="1"/>
                    <a:pt x="7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4758271" y="4893396"/>
              <a:ext cx="365817" cy="139213"/>
            </a:xfrm>
            <a:custGeom>
              <a:rect b="b" l="l" r="r" t="t"/>
              <a:pathLst>
                <a:path extrusionOk="0" h="3863" w="10151">
                  <a:moveTo>
                    <a:pt x="1044" y="1"/>
                  </a:moveTo>
                  <a:cubicBezTo>
                    <a:pt x="468" y="1"/>
                    <a:pt x="0" y="468"/>
                    <a:pt x="0" y="1045"/>
                  </a:cubicBezTo>
                  <a:lnTo>
                    <a:pt x="0" y="1876"/>
                  </a:lnTo>
                  <a:cubicBezTo>
                    <a:pt x="0" y="2972"/>
                    <a:pt x="887" y="3863"/>
                    <a:pt x="1986" y="3863"/>
                  </a:cubicBezTo>
                  <a:lnTo>
                    <a:pt x="8162" y="3863"/>
                  </a:lnTo>
                  <a:cubicBezTo>
                    <a:pt x="9260" y="3863"/>
                    <a:pt x="10146" y="2972"/>
                    <a:pt x="10151" y="1876"/>
                  </a:cubicBezTo>
                  <a:lnTo>
                    <a:pt x="1015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4822492" y="4988573"/>
              <a:ext cx="54453" cy="175935"/>
            </a:xfrm>
            <a:custGeom>
              <a:rect b="b" l="l" r="r" t="t"/>
              <a:pathLst>
                <a:path extrusionOk="0" h="4882" w="1511">
                  <a:moveTo>
                    <a:pt x="755" y="1"/>
                  </a:moveTo>
                  <a:cubicBezTo>
                    <a:pt x="336" y="1"/>
                    <a:pt x="0" y="339"/>
                    <a:pt x="0" y="756"/>
                  </a:cubicBezTo>
                  <a:lnTo>
                    <a:pt x="0" y="4127"/>
                  </a:lnTo>
                  <a:cubicBezTo>
                    <a:pt x="0" y="4543"/>
                    <a:pt x="336" y="4882"/>
                    <a:pt x="755" y="4882"/>
                  </a:cubicBezTo>
                  <a:cubicBezTo>
                    <a:pt x="1172" y="4882"/>
                    <a:pt x="1506" y="4543"/>
                    <a:pt x="1510" y="4127"/>
                  </a:cubicBezTo>
                  <a:lnTo>
                    <a:pt x="1510" y="756"/>
                  </a:lnTo>
                  <a:cubicBezTo>
                    <a:pt x="1510" y="339"/>
                    <a:pt x="1172" y="1"/>
                    <a:pt x="7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4822492" y="4988682"/>
              <a:ext cx="54272" cy="73589"/>
            </a:xfrm>
            <a:custGeom>
              <a:rect b="b" l="l" r="r" t="t"/>
              <a:pathLst>
                <a:path extrusionOk="0" h="2042" w="1506">
                  <a:moveTo>
                    <a:pt x="755" y="0"/>
                  </a:moveTo>
                  <a:cubicBezTo>
                    <a:pt x="336" y="0"/>
                    <a:pt x="0" y="338"/>
                    <a:pt x="0" y="755"/>
                  </a:cubicBezTo>
                  <a:lnTo>
                    <a:pt x="0" y="2035"/>
                  </a:lnTo>
                  <a:cubicBezTo>
                    <a:pt x="66" y="2040"/>
                    <a:pt x="134" y="2042"/>
                    <a:pt x="202" y="2042"/>
                  </a:cubicBezTo>
                  <a:lnTo>
                    <a:pt x="1506" y="2042"/>
                  </a:lnTo>
                  <a:lnTo>
                    <a:pt x="1506" y="759"/>
                  </a:lnTo>
                  <a:cubicBezTo>
                    <a:pt x="1506" y="338"/>
                    <a:pt x="1172" y="0"/>
                    <a:pt x="7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4794886" y="5087571"/>
              <a:ext cx="109266" cy="99464"/>
            </a:xfrm>
            <a:custGeom>
              <a:rect b="b" l="l" r="r" t="t"/>
              <a:pathLst>
                <a:path extrusionOk="0" h="2760" w="3032">
                  <a:moveTo>
                    <a:pt x="1516" y="0"/>
                  </a:moveTo>
                  <a:cubicBezTo>
                    <a:pt x="1163" y="0"/>
                    <a:pt x="810" y="136"/>
                    <a:pt x="541" y="406"/>
                  </a:cubicBezTo>
                  <a:cubicBezTo>
                    <a:pt x="1" y="944"/>
                    <a:pt x="1" y="1818"/>
                    <a:pt x="541" y="2356"/>
                  </a:cubicBezTo>
                  <a:cubicBezTo>
                    <a:pt x="810" y="2625"/>
                    <a:pt x="1163" y="2759"/>
                    <a:pt x="1516" y="2759"/>
                  </a:cubicBezTo>
                  <a:cubicBezTo>
                    <a:pt x="1869" y="2759"/>
                    <a:pt x="2222" y="2625"/>
                    <a:pt x="2491" y="2356"/>
                  </a:cubicBezTo>
                  <a:cubicBezTo>
                    <a:pt x="3031" y="1818"/>
                    <a:pt x="3031" y="944"/>
                    <a:pt x="2491" y="406"/>
                  </a:cubicBezTo>
                  <a:cubicBezTo>
                    <a:pt x="2222" y="136"/>
                    <a:pt x="1869" y="0"/>
                    <a:pt x="15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4832294" y="5119969"/>
              <a:ext cx="34740" cy="34668"/>
            </a:xfrm>
            <a:custGeom>
              <a:rect b="b" l="l" r="r" t="t"/>
              <a:pathLst>
                <a:path extrusionOk="0" h="962" w="964">
                  <a:moveTo>
                    <a:pt x="483" y="0"/>
                  </a:moveTo>
                  <a:cubicBezTo>
                    <a:pt x="217" y="0"/>
                    <a:pt x="0" y="215"/>
                    <a:pt x="0" y="481"/>
                  </a:cubicBezTo>
                  <a:cubicBezTo>
                    <a:pt x="0" y="746"/>
                    <a:pt x="217" y="961"/>
                    <a:pt x="483" y="961"/>
                  </a:cubicBezTo>
                  <a:cubicBezTo>
                    <a:pt x="747" y="961"/>
                    <a:pt x="964" y="746"/>
                    <a:pt x="964" y="481"/>
                  </a:cubicBezTo>
                  <a:cubicBezTo>
                    <a:pt x="964" y="215"/>
                    <a:pt x="747" y="0"/>
                    <a:pt x="4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4633398" y="4806868"/>
              <a:ext cx="209198" cy="164259"/>
            </a:xfrm>
            <a:custGeom>
              <a:rect b="b" l="l" r="r" t="t"/>
              <a:pathLst>
                <a:path extrusionOk="0" h="4558" w="5805">
                  <a:moveTo>
                    <a:pt x="839" y="1"/>
                  </a:moveTo>
                  <a:cubicBezTo>
                    <a:pt x="377" y="1"/>
                    <a:pt x="1" y="375"/>
                    <a:pt x="1" y="839"/>
                  </a:cubicBezTo>
                  <a:cubicBezTo>
                    <a:pt x="1" y="1300"/>
                    <a:pt x="377" y="1674"/>
                    <a:pt x="839" y="1674"/>
                  </a:cubicBezTo>
                  <a:lnTo>
                    <a:pt x="1404" y="1674"/>
                  </a:lnTo>
                  <a:cubicBezTo>
                    <a:pt x="1564" y="1674"/>
                    <a:pt x="1715" y="1736"/>
                    <a:pt x="1830" y="1851"/>
                  </a:cubicBezTo>
                  <a:lnTo>
                    <a:pt x="4292" y="4311"/>
                  </a:lnTo>
                  <a:cubicBezTo>
                    <a:pt x="4457" y="4476"/>
                    <a:pt x="4672" y="4558"/>
                    <a:pt x="4888" y="4558"/>
                  </a:cubicBezTo>
                  <a:cubicBezTo>
                    <a:pt x="5101" y="4558"/>
                    <a:pt x="5315" y="4477"/>
                    <a:pt x="5477" y="4316"/>
                  </a:cubicBezTo>
                  <a:cubicBezTo>
                    <a:pt x="5804" y="3986"/>
                    <a:pt x="5804" y="3456"/>
                    <a:pt x="5477" y="3129"/>
                  </a:cubicBezTo>
                  <a:lnTo>
                    <a:pt x="3016" y="668"/>
                  </a:lnTo>
                  <a:cubicBezTo>
                    <a:pt x="2585" y="237"/>
                    <a:pt x="2013" y="1"/>
                    <a:pt x="1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4732900" y="4866259"/>
              <a:ext cx="109626" cy="104833"/>
            </a:xfrm>
            <a:custGeom>
              <a:rect b="b" l="l" r="r" t="t"/>
              <a:pathLst>
                <a:path extrusionOk="0" h="2909" w="3042">
                  <a:moveTo>
                    <a:pt x="1236" y="1"/>
                  </a:moveTo>
                  <a:cubicBezTo>
                    <a:pt x="668" y="162"/>
                    <a:pt x="209" y="588"/>
                    <a:pt x="0" y="1136"/>
                  </a:cubicBezTo>
                  <a:lnTo>
                    <a:pt x="1529" y="2663"/>
                  </a:lnTo>
                  <a:cubicBezTo>
                    <a:pt x="1692" y="2827"/>
                    <a:pt x="1906" y="2909"/>
                    <a:pt x="2120" y="2909"/>
                  </a:cubicBezTo>
                  <a:cubicBezTo>
                    <a:pt x="2334" y="2909"/>
                    <a:pt x="2549" y="2827"/>
                    <a:pt x="2714" y="2663"/>
                  </a:cubicBezTo>
                  <a:cubicBezTo>
                    <a:pt x="3041" y="2338"/>
                    <a:pt x="3041" y="1808"/>
                    <a:pt x="2714" y="1479"/>
                  </a:cubicBezTo>
                  <a:lnTo>
                    <a:pt x="12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4758163" y="4893396"/>
              <a:ext cx="158097" cy="139213"/>
            </a:xfrm>
            <a:custGeom>
              <a:rect b="b" l="l" r="r" t="t"/>
              <a:pathLst>
                <a:path extrusionOk="0" h="3863" w="4387">
                  <a:moveTo>
                    <a:pt x="1045" y="1"/>
                  </a:moveTo>
                  <a:cubicBezTo>
                    <a:pt x="469" y="1"/>
                    <a:pt x="1" y="468"/>
                    <a:pt x="1" y="1045"/>
                  </a:cubicBezTo>
                  <a:lnTo>
                    <a:pt x="1" y="1876"/>
                  </a:lnTo>
                  <a:cubicBezTo>
                    <a:pt x="1" y="2974"/>
                    <a:pt x="890" y="3863"/>
                    <a:pt x="1985" y="3863"/>
                  </a:cubicBezTo>
                  <a:lnTo>
                    <a:pt x="4386" y="3863"/>
                  </a:lnTo>
                  <a:cubicBezTo>
                    <a:pt x="3155" y="3186"/>
                    <a:pt x="2479" y="1277"/>
                    <a:pt x="30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4981529" y="5087823"/>
              <a:ext cx="99427" cy="99536"/>
            </a:xfrm>
            <a:custGeom>
              <a:rect b="b" l="l" r="r" t="t"/>
              <a:pathLst>
                <a:path extrusionOk="0" h="2762" w="2759">
                  <a:moveTo>
                    <a:pt x="1378" y="1"/>
                  </a:moveTo>
                  <a:cubicBezTo>
                    <a:pt x="617" y="1"/>
                    <a:pt x="0" y="618"/>
                    <a:pt x="0" y="1381"/>
                  </a:cubicBezTo>
                  <a:cubicBezTo>
                    <a:pt x="0" y="2142"/>
                    <a:pt x="617" y="2761"/>
                    <a:pt x="1378" y="2761"/>
                  </a:cubicBezTo>
                  <a:cubicBezTo>
                    <a:pt x="2142" y="2761"/>
                    <a:pt x="2758" y="2142"/>
                    <a:pt x="2758" y="1381"/>
                  </a:cubicBezTo>
                  <a:cubicBezTo>
                    <a:pt x="2758" y="618"/>
                    <a:pt x="2142" y="1"/>
                    <a:pt x="1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5013855" y="5119969"/>
              <a:ext cx="34740" cy="34668"/>
            </a:xfrm>
            <a:custGeom>
              <a:rect b="b" l="l" r="r" t="t"/>
              <a:pathLst>
                <a:path extrusionOk="0" h="962" w="964">
                  <a:moveTo>
                    <a:pt x="481" y="0"/>
                  </a:moveTo>
                  <a:cubicBezTo>
                    <a:pt x="215" y="0"/>
                    <a:pt x="1" y="215"/>
                    <a:pt x="1" y="481"/>
                  </a:cubicBezTo>
                  <a:cubicBezTo>
                    <a:pt x="1" y="746"/>
                    <a:pt x="215" y="961"/>
                    <a:pt x="481" y="961"/>
                  </a:cubicBezTo>
                  <a:cubicBezTo>
                    <a:pt x="747" y="961"/>
                    <a:pt x="964" y="746"/>
                    <a:pt x="964" y="481"/>
                  </a:cubicBezTo>
                  <a:cubicBezTo>
                    <a:pt x="964" y="215"/>
                    <a:pt x="747" y="0"/>
                    <a:pt x="4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4835213" y="4958914"/>
              <a:ext cx="57119" cy="45407"/>
            </a:xfrm>
            <a:custGeom>
              <a:rect b="b" l="l" r="r" t="t"/>
              <a:pathLst>
                <a:path extrusionOk="0" h="1260" w="1585">
                  <a:moveTo>
                    <a:pt x="791" y="1"/>
                  </a:moveTo>
                  <a:cubicBezTo>
                    <a:pt x="355" y="1"/>
                    <a:pt x="0" y="282"/>
                    <a:pt x="0" y="630"/>
                  </a:cubicBezTo>
                  <a:cubicBezTo>
                    <a:pt x="0" y="977"/>
                    <a:pt x="355" y="1260"/>
                    <a:pt x="791" y="1260"/>
                  </a:cubicBezTo>
                  <a:cubicBezTo>
                    <a:pt x="1229" y="1260"/>
                    <a:pt x="1585" y="977"/>
                    <a:pt x="1585" y="630"/>
                  </a:cubicBezTo>
                  <a:cubicBezTo>
                    <a:pt x="1585" y="282"/>
                    <a:pt x="1229" y="1"/>
                    <a:pt x="7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4989854" y="4958914"/>
              <a:ext cx="57155" cy="45407"/>
            </a:xfrm>
            <a:custGeom>
              <a:rect b="b" l="l" r="r" t="t"/>
              <a:pathLst>
                <a:path extrusionOk="0" h="1260" w="1586">
                  <a:moveTo>
                    <a:pt x="794" y="1"/>
                  </a:moveTo>
                  <a:cubicBezTo>
                    <a:pt x="356" y="1"/>
                    <a:pt x="1" y="282"/>
                    <a:pt x="1" y="630"/>
                  </a:cubicBezTo>
                  <a:cubicBezTo>
                    <a:pt x="1" y="977"/>
                    <a:pt x="356" y="1260"/>
                    <a:pt x="794" y="1260"/>
                  </a:cubicBezTo>
                  <a:cubicBezTo>
                    <a:pt x="1232" y="1260"/>
                    <a:pt x="1585" y="977"/>
                    <a:pt x="1585" y="630"/>
                  </a:cubicBezTo>
                  <a:cubicBezTo>
                    <a:pt x="1585" y="282"/>
                    <a:pt x="1232" y="1"/>
                    <a:pt x="7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4859503" y="4936102"/>
              <a:ext cx="41659" cy="28001"/>
            </a:xfrm>
            <a:custGeom>
              <a:rect b="b" l="l" r="r" t="t"/>
              <a:pathLst>
                <a:path extrusionOk="0" h="777" w="1156">
                  <a:moveTo>
                    <a:pt x="579" y="0"/>
                  </a:moveTo>
                  <a:cubicBezTo>
                    <a:pt x="260" y="0"/>
                    <a:pt x="0" y="257"/>
                    <a:pt x="0" y="576"/>
                  </a:cubicBezTo>
                  <a:cubicBezTo>
                    <a:pt x="0" y="687"/>
                    <a:pt x="92" y="776"/>
                    <a:pt x="200" y="776"/>
                  </a:cubicBezTo>
                  <a:cubicBezTo>
                    <a:pt x="309" y="776"/>
                    <a:pt x="400" y="687"/>
                    <a:pt x="400" y="576"/>
                  </a:cubicBezTo>
                  <a:cubicBezTo>
                    <a:pt x="400" y="479"/>
                    <a:pt x="479" y="400"/>
                    <a:pt x="579" y="400"/>
                  </a:cubicBezTo>
                  <a:cubicBezTo>
                    <a:pt x="677" y="400"/>
                    <a:pt x="755" y="479"/>
                    <a:pt x="755" y="576"/>
                  </a:cubicBezTo>
                  <a:cubicBezTo>
                    <a:pt x="755" y="687"/>
                    <a:pt x="847" y="776"/>
                    <a:pt x="955" y="776"/>
                  </a:cubicBezTo>
                  <a:cubicBezTo>
                    <a:pt x="1068" y="776"/>
                    <a:pt x="1155" y="687"/>
                    <a:pt x="1155" y="576"/>
                  </a:cubicBezTo>
                  <a:cubicBezTo>
                    <a:pt x="1155" y="257"/>
                    <a:pt x="898" y="0"/>
                    <a:pt x="5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4980988" y="4936102"/>
              <a:ext cx="41623" cy="28001"/>
            </a:xfrm>
            <a:custGeom>
              <a:rect b="b" l="l" r="r" t="t"/>
              <a:pathLst>
                <a:path extrusionOk="0" h="777" w="1155">
                  <a:moveTo>
                    <a:pt x="579" y="0"/>
                  </a:moveTo>
                  <a:cubicBezTo>
                    <a:pt x="260" y="0"/>
                    <a:pt x="0" y="257"/>
                    <a:pt x="0" y="576"/>
                  </a:cubicBezTo>
                  <a:cubicBezTo>
                    <a:pt x="0" y="687"/>
                    <a:pt x="92" y="776"/>
                    <a:pt x="200" y="776"/>
                  </a:cubicBezTo>
                  <a:cubicBezTo>
                    <a:pt x="309" y="776"/>
                    <a:pt x="400" y="687"/>
                    <a:pt x="400" y="576"/>
                  </a:cubicBezTo>
                  <a:cubicBezTo>
                    <a:pt x="400" y="479"/>
                    <a:pt x="479" y="400"/>
                    <a:pt x="579" y="400"/>
                  </a:cubicBezTo>
                  <a:cubicBezTo>
                    <a:pt x="676" y="400"/>
                    <a:pt x="755" y="479"/>
                    <a:pt x="755" y="576"/>
                  </a:cubicBezTo>
                  <a:cubicBezTo>
                    <a:pt x="755" y="687"/>
                    <a:pt x="847" y="776"/>
                    <a:pt x="955" y="776"/>
                  </a:cubicBezTo>
                  <a:cubicBezTo>
                    <a:pt x="1064" y="776"/>
                    <a:pt x="1155" y="687"/>
                    <a:pt x="1155" y="576"/>
                  </a:cubicBezTo>
                  <a:cubicBezTo>
                    <a:pt x="1155" y="257"/>
                    <a:pt x="898" y="0"/>
                    <a:pt x="5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4918678" y="4965581"/>
              <a:ext cx="44795" cy="20974"/>
            </a:xfrm>
            <a:custGeom>
              <a:rect b="b" l="l" r="r" t="t"/>
              <a:pathLst>
                <a:path extrusionOk="0" h="582" w="1243">
                  <a:moveTo>
                    <a:pt x="222" y="1"/>
                  </a:moveTo>
                  <a:cubicBezTo>
                    <a:pt x="175" y="1"/>
                    <a:pt x="128" y="17"/>
                    <a:pt x="90" y="50"/>
                  </a:cubicBezTo>
                  <a:cubicBezTo>
                    <a:pt x="7" y="120"/>
                    <a:pt x="0" y="248"/>
                    <a:pt x="70" y="331"/>
                  </a:cubicBezTo>
                  <a:cubicBezTo>
                    <a:pt x="209" y="490"/>
                    <a:pt x="411" y="581"/>
                    <a:pt x="621" y="581"/>
                  </a:cubicBezTo>
                  <a:cubicBezTo>
                    <a:pt x="834" y="581"/>
                    <a:pt x="1034" y="490"/>
                    <a:pt x="1172" y="331"/>
                  </a:cubicBezTo>
                  <a:cubicBezTo>
                    <a:pt x="1242" y="248"/>
                    <a:pt x="1236" y="120"/>
                    <a:pt x="1153" y="50"/>
                  </a:cubicBezTo>
                  <a:cubicBezTo>
                    <a:pt x="1115" y="17"/>
                    <a:pt x="1067" y="1"/>
                    <a:pt x="1020" y="1"/>
                  </a:cubicBezTo>
                  <a:cubicBezTo>
                    <a:pt x="965" y="1"/>
                    <a:pt x="909" y="23"/>
                    <a:pt x="870" y="67"/>
                  </a:cubicBezTo>
                  <a:cubicBezTo>
                    <a:pt x="808" y="139"/>
                    <a:pt x="717" y="182"/>
                    <a:pt x="621" y="182"/>
                  </a:cubicBezTo>
                  <a:cubicBezTo>
                    <a:pt x="526" y="182"/>
                    <a:pt x="436" y="139"/>
                    <a:pt x="372" y="67"/>
                  </a:cubicBezTo>
                  <a:cubicBezTo>
                    <a:pt x="333" y="23"/>
                    <a:pt x="278" y="1"/>
                    <a:pt x="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56"/>
          <p:cNvGrpSpPr/>
          <p:nvPr/>
        </p:nvGrpSpPr>
        <p:grpSpPr>
          <a:xfrm>
            <a:off x="3677517" y="4706826"/>
            <a:ext cx="500598" cy="490548"/>
            <a:chOff x="3677517" y="4706826"/>
            <a:chExt cx="500598" cy="490548"/>
          </a:xfrm>
        </p:grpSpPr>
        <p:sp>
          <p:nvSpPr>
            <p:cNvPr id="3839" name="Google Shape;3839;p56"/>
            <p:cNvSpPr/>
            <p:nvPr/>
          </p:nvSpPr>
          <p:spPr>
            <a:xfrm>
              <a:off x="3677517" y="4953724"/>
              <a:ext cx="248839" cy="243650"/>
            </a:xfrm>
            <a:custGeom>
              <a:rect b="b" l="l" r="r" t="t"/>
              <a:pathLst>
                <a:path extrusionOk="0" h="6761" w="6905">
                  <a:moveTo>
                    <a:pt x="2980" y="0"/>
                  </a:moveTo>
                  <a:lnTo>
                    <a:pt x="409" y="3671"/>
                  </a:lnTo>
                  <a:cubicBezTo>
                    <a:pt x="1" y="4256"/>
                    <a:pt x="69" y="5049"/>
                    <a:pt x="575" y="5553"/>
                  </a:cubicBezTo>
                  <a:lnTo>
                    <a:pt x="1351" y="6329"/>
                  </a:lnTo>
                  <a:cubicBezTo>
                    <a:pt x="1636" y="6615"/>
                    <a:pt x="2012" y="6761"/>
                    <a:pt x="2390" y="6761"/>
                  </a:cubicBezTo>
                  <a:cubicBezTo>
                    <a:pt x="2684" y="6761"/>
                    <a:pt x="2978" y="6673"/>
                    <a:pt x="3233" y="6495"/>
                  </a:cubicBezTo>
                  <a:lnTo>
                    <a:pt x="6904" y="3924"/>
                  </a:lnTo>
                  <a:lnTo>
                    <a:pt x="29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3730025" y="4706826"/>
              <a:ext cx="448090" cy="438324"/>
            </a:xfrm>
            <a:custGeom>
              <a:rect b="b" l="l" r="r" t="t"/>
              <a:pathLst>
                <a:path extrusionOk="0" h="12163" w="12434">
                  <a:moveTo>
                    <a:pt x="8034" y="1"/>
                  </a:moveTo>
                  <a:cubicBezTo>
                    <a:pt x="7679" y="1"/>
                    <a:pt x="7324" y="136"/>
                    <a:pt x="7053" y="407"/>
                  </a:cubicBezTo>
                  <a:lnTo>
                    <a:pt x="6921" y="541"/>
                  </a:lnTo>
                  <a:lnTo>
                    <a:pt x="4205" y="4072"/>
                  </a:lnTo>
                  <a:lnTo>
                    <a:pt x="675" y="6785"/>
                  </a:lnTo>
                  <a:lnTo>
                    <a:pt x="543" y="6917"/>
                  </a:lnTo>
                  <a:cubicBezTo>
                    <a:pt x="1" y="7460"/>
                    <a:pt x="1" y="8338"/>
                    <a:pt x="543" y="8880"/>
                  </a:cubicBezTo>
                  <a:lnTo>
                    <a:pt x="3418" y="11755"/>
                  </a:lnTo>
                  <a:cubicBezTo>
                    <a:pt x="3689" y="12027"/>
                    <a:pt x="4045" y="12162"/>
                    <a:pt x="4400" y="12162"/>
                  </a:cubicBezTo>
                  <a:cubicBezTo>
                    <a:pt x="4755" y="12162"/>
                    <a:pt x="5110" y="12027"/>
                    <a:pt x="5381" y="11755"/>
                  </a:cubicBezTo>
                  <a:lnTo>
                    <a:pt x="5513" y="11624"/>
                  </a:lnTo>
                  <a:lnTo>
                    <a:pt x="8229" y="8093"/>
                  </a:lnTo>
                  <a:lnTo>
                    <a:pt x="11759" y="5380"/>
                  </a:lnTo>
                  <a:lnTo>
                    <a:pt x="11891" y="5246"/>
                  </a:lnTo>
                  <a:cubicBezTo>
                    <a:pt x="12433" y="4703"/>
                    <a:pt x="12433" y="3827"/>
                    <a:pt x="11891" y="3285"/>
                  </a:cubicBezTo>
                  <a:lnTo>
                    <a:pt x="9016" y="407"/>
                  </a:lnTo>
                  <a:cubicBezTo>
                    <a:pt x="8744" y="136"/>
                    <a:pt x="8389" y="1"/>
                    <a:pt x="80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3730025" y="4871701"/>
              <a:ext cx="250821" cy="273453"/>
            </a:xfrm>
            <a:custGeom>
              <a:rect b="b" l="l" r="r" t="t"/>
              <a:pathLst>
                <a:path extrusionOk="0" h="7588" w="6960">
                  <a:moveTo>
                    <a:pt x="3546" y="1"/>
                  </a:moveTo>
                  <a:lnTo>
                    <a:pt x="675" y="2210"/>
                  </a:lnTo>
                  <a:lnTo>
                    <a:pt x="543" y="2342"/>
                  </a:lnTo>
                  <a:cubicBezTo>
                    <a:pt x="1" y="2885"/>
                    <a:pt x="1" y="3763"/>
                    <a:pt x="543" y="4305"/>
                  </a:cubicBezTo>
                  <a:lnTo>
                    <a:pt x="3418" y="7180"/>
                  </a:lnTo>
                  <a:cubicBezTo>
                    <a:pt x="3689" y="7452"/>
                    <a:pt x="4045" y="7587"/>
                    <a:pt x="4400" y="7587"/>
                  </a:cubicBezTo>
                  <a:cubicBezTo>
                    <a:pt x="4755" y="7587"/>
                    <a:pt x="5110" y="7452"/>
                    <a:pt x="5381" y="7180"/>
                  </a:cubicBezTo>
                  <a:lnTo>
                    <a:pt x="5513" y="7049"/>
                  </a:lnTo>
                  <a:lnTo>
                    <a:pt x="6959" y="5169"/>
                  </a:lnTo>
                  <a:cubicBezTo>
                    <a:pt x="4365" y="4254"/>
                    <a:pt x="3405" y="2200"/>
                    <a:pt x="35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3804913" y="4726178"/>
              <a:ext cx="348915" cy="336266"/>
            </a:xfrm>
            <a:custGeom>
              <a:rect b="b" l="l" r="r" t="t"/>
              <a:pathLst>
                <a:path extrusionOk="0" h="9331" w="9682">
                  <a:moveTo>
                    <a:pt x="4843" y="0"/>
                  </a:moveTo>
                  <a:lnTo>
                    <a:pt x="1559" y="3284"/>
                  </a:lnTo>
                  <a:cubicBezTo>
                    <a:pt x="0" y="5813"/>
                    <a:pt x="1912" y="9331"/>
                    <a:pt x="4824" y="9331"/>
                  </a:cubicBezTo>
                  <a:cubicBezTo>
                    <a:pt x="4950" y="9331"/>
                    <a:pt x="5079" y="9324"/>
                    <a:pt x="5209" y="9311"/>
                  </a:cubicBezTo>
                  <a:lnTo>
                    <a:pt x="9681" y="4838"/>
                  </a:lnTo>
                  <a:lnTo>
                    <a:pt x="48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3754315" y="4844564"/>
              <a:ext cx="238316" cy="281165"/>
            </a:xfrm>
            <a:custGeom>
              <a:rect b="b" l="l" r="r" t="t"/>
              <a:pathLst>
                <a:path extrusionOk="0" h="7802" w="6613">
                  <a:moveTo>
                    <a:pt x="2963" y="1"/>
                  </a:moveTo>
                  <a:lnTo>
                    <a:pt x="1" y="2963"/>
                  </a:lnTo>
                  <a:lnTo>
                    <a:pt x="4839" y="7802"/>
                  </a:lnTo>
                  <a:lnTo>
                    <a:pt x="6613" y="6026"/>
                  </a:lnTo>
                  <a:cubicBezTo>
                    <a:pt x="3463" y="5082"/>
                    <a:pt x="2519" y="2561"/>
                    <a:pt x="2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3930146" y="4909433"/>
              <a:ext cx="117302" cy="102779"/>
            </a:xfrm>
            <a:custGeom>
              <a:rect b="b" l="l" r="r" t="t"/>
              <a:pathLst>
                <a:path extrusionOk="0" h="2852" w="3255">
                  <a:moveTo>
                    <a:pt x="2424" y="1"/>
                  </a:moveTo>
                  <a:cubicBezTo>
                    <a:pt x="2001" y="1"/>
                    <a:pt x="1439" y="275"/>
                    <a:pt x="957" y="757"/>
                  </a:cubicBezTo>
                  <a:cubicBezTo>
                    <a:pt x="264" y="1450"/>
                    <a:pt x="0" y="2314"/>
                    <a:pt x="368" y="2684"/>
                  </a:cubicBezTo>
                  <a:cubicBezTo>
                    <a:pt x="482" y="2798"/>
                    <a:pt x="642" y="2851"/>
                    <a:pt x="829" y="2851"/>
                  </a:cubicBezTo>
                  <a:cubicBezTo>
                    <a:pt x="1252" y="2851"/>
                    <a:pt x="1815" y="2577"/>
                    <a:pt x="2295" y="2095"/>
                  </a:cubicBezTo>
                  <a:cubicBezTo>
                    <a:pt x="2991" y="1402"/>
                    <a:pt x="3254" y="538"/>
                    <a:pt x="2884" y="168"/>
                  </a:cubicBezTo>
                  <a:cubicBezTo>
                    <a:pt x="2771" y="54"/>
                    <a:pt x="2611" y="1"/>
                    <a:pt x="24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3853493" y="4911343"/>
              <a:ext cx="38272" cy="37659"/>
            </a:xfrm>
            <a:custGeom>
              <a:rect b="b" l="l" r="r" t="t"/>
              <a:pathLst>
                <a:path extrusionOk="0" h="1045" w="1062">
                  <a:moveTo>
                    <a:pt x="577" y="0"/>
                  </a:moveTo>
                  <a:cubicBezTo>
                    <a:pt x="424" y="0"/>
                    <a:pt x="279" y="62"/>
                    <a:pt x="171" y="170"/>
                  </a:cubicBezTo>
                  <a:cubicBezTo>
                    <a:pt x="62" y="281"/>
                    <a:pt x="1" y="423"/>
                    <a:pt x="1" y="579"/>
                  </a:cubicBezTo>
                  <a:cubicBezTo>
                    <a:pt x="1" y="732"/>
                    <a:pt x="62" y="876"/>
                    <a:pt x="171" y="985"/>
                  </a:cubicBezTo>
                  <a:cubicBezTo>
                    <a:pt x="211" y="1025"/>
                    <a:pt x="262" y="1044"/>
                    <a:pt x="311" y="1044"/>
                  </a:cubicBezTo>
                  <a:cubicBezTo>
                    <a:pt x="362" y="1044"/>
                    <a:pt x="413" y="1023"/>
                    <a:pt x="454" y="985"/>
                  </a:cubicBezTo>
                  <a:cubicBezTo>
                    <a:pt x="530" y="908"/>
                    <a:pt x="530" y="781"/>
                    <a:pt x="454" y="702"/>
                  </a:cubicBezTo>
                  <a:cubicBezTo>
                    <a:pt x="418" y="670"/>
                    <a:pt x="401" y="625"/>
                    <a:pt x="401" y="579"/>
                  </a:cubicBezTo>
                  <a:cubicBezTo>
                    <a:pt x="401" y="530"/>
                    <a:pt x="418" y="487"/>
                    <a:pt x="454" y="453"/>
                  </a:cubicBezTo>
                  <a:cubicBezTo>
                    <a:pt x="486" y="419"/>
                    <a:pt x="530" y="400"/>
                    <a:pt x="577" y="400"/>
                  </a:cubicBezTo>
                  <a:cubicBezTo>
                    <a:pt x="626" y="400"/>
                    <a:pt x="669" y="419"/>
                    <a:pt x="703" y="453"/>
                  </a:cubicBezTo>
                  <a:cubicBezTo>
                    <a:pt x="741" y="491"/>
                    <a:pt x="792" y="511"/>
                    <a:pt x="843" y="511"/>
                  </a:cubicBezTo>
                  <a:cubicBezTo>
                    <a:pt x="894" y="511"/>
                    <a:pt x="946" y="491"/>
                    <a:pt x="985" y="453"/>
                  </a:cubicBezTo>
                  <a:cubicBezTo>
                    <a:pt x="1062" y="377"/>
                    <a:pt x="1062" y="249"/>
                    <a:pt x="985" y="170"/>
                  </a:cubicBezTo>
                  <a:cubicBezTo>
                    <a:pt x="875" y="62"/>
                    <a:pt x="732" y="0"/>
                    <a:pt x="577" y="0"/>
                  </a:cubicBezTo>
                  <a:close/>
                </a:path>
              </a:pathLst>
            </a:custGeom>
            <a:solidFill>
              <a:srgbClr val="4254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3937354" y="4825356"/>
              <a:ext cx="40254" cy="37659"/>
            </a:xfrm>
            <a:custGeom>
              <a:rect b="b" l="l" r="r" t="t"/>
              <a:pathLst>
                <a:path extrusionOk="0" h="1045" w="1117">
                  <a:moveTo>
                    <a:pt x="632" y="0"/>
                  </a:moveTo>
                  <a:cubicBezTo>
                    <a:pt x="479" y="0"/>
                    <a:pt x="334" y="62"/>
                    <a:pt x="226" y="170"/>
                  </a:cubicBezTo>
                  <a:cubicBezTo>
                    <a:pt x="0" y="396"/>
                    <a:pt x="0" y="761"/>
                    <a:pt x="226" y="987"/>
                  </a:cubicBezTo>
                  <a:cubicBezTo>
                    <a:pt x="266" y="1027"/>
                    <a:pt x="317" y="1044"/>
                    <a:pt x="366" y="1044"/>
                  </a:cubicBezTo>
                  <a:cubicBezTo>
                    <a:pt x="417" y="1044"/>
                    <a:pt x="470" y="1027"/>
                    <a:pt x="509" y="985"/>
                  </a:cubicBezTo>
                  <a:cubicBezTo>
                    <a:pt x="585" y="906"/>
                    <a:pt x="585" y="778"/>
                    <a:pt x="509" y="702"/>
                  </a:cubicBezTo>
                  <a:cubicBezTo>
                    <a:pt x="438" y="634"/>
                    <a:pt x="438" y="521"/>
                    <a:pt x="509" y="453"/>
                  </a:cubicBezTo>
                  <a:cubicBezTo>
                    <a:pt x="541" y="417"/>
                    <a:pt x="585" y="400"/>
                    <a:pt x="632" y="400"/>
                  </a:cubicBezTo>
                  <a:cubicBezTo>
                    <a:pt x="681" y="400"/>
                    <a:pt x="723" y="417"/>
                    <a:pt x="757" y="453"/>
                  </a:cubicBezTo>
                  <a:cubicBezTo>
                    <a:pt x="796" y="491"/>
                    <a:pt x="847" y="511"/>
                    <a:pt x="898" y="511"/>
                  </a:cubicBezTo>
                  <a:cubicBezTo>
                    <a:pt x="949" y="511"/>
                    <a:pt x="1001" y="491"/>
                    <a:pt x="1040" y="453"/>
                  </a:cubicBezTo>
                  <a:cubicBezTo>
                    <a:pt x="1117" y="374"/>
                    <a:pt x="1117" y="247"/>
                    <a:pt x="1040" y="170"/>
                  </a:cubicBezTo>
                  <a:cubicBezTo>
                    <a:pt x="930" y="62"/>
                    <a:pt x="787" y="0"/>
                    <a:pt x="632" y="0"/>
                  </a:cubicBezTo>
                  <a:close/>
                </a:path>
              </a:pathLst>
            </a:custGeom>
            <a:solidFill>
              <a:srgbClr val="4254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3910830" y="4882873"/>
              <a:ext cx="35533" cy="34920"/>
            </a:xfrm>
            <a:custGeom>
              <a:rect b="b" l="l" r="r" t="t"/>
              <a:pathLst>
                <a:path extrusionOk="0" h="969" w="986">
                  <a:moveTo>
                    <a:pt x="772" y="1"/>
                  </a:moveTo>
                  <a:cubicBezTo>
                    <a:pt x="768" y="1"/>
                    <a:pt x="764" y="1"/>
                    <a:pt x="760" y="1"/>
                  </a:cubicBezTo>
                  <a:cubicBezTo>
                    <a:pt x="649" y="10"/>
                    <a:pt x="566" y="105"/>
                    <a:pt x="575" y="214"/>
                  </a:cubicBezTo>
                  <a:cubicBezTo>
                    <a:pt x="581" y="310"/>
                    <a:pt x="545" y="405"/>
                    <a:pt x="479" y="473"/>
                  </a:cubicBezTo>
                  <a:cubicBezTo>
                    <a:pt x="413" y="536"/>
                    <a:pt x="326" y="569"/>
                    <a:pt x="236" y="569"/>
                  </a:cubicBezTo>
                  <a:cubicBezTo>
                    <a:pt x="230" y="569"/>
                    <a:pt x="225" y="569"/>
                    <a:pt x="220" y="569"/>
                  </a:cubicBezTo>
                  <a:cubicBezTo>
                    <a:pt x="215" y="569"/>
                    <a:pt x="210" y="568"/>
                    <a:pt x="205" y="568"/>
                  </a:cubicBezTo>
                  <a:cubicBezTo>
                    <a:pt x="102" y="568"/>
                    <a:pt x="15" y="651"/>
                    <a:pt x="7" y="754"/>
                  </a:cubicBezTo>
                  <a:cubicBezTo>
                    <a:pt x="1" y="863"/>
                    <a:pt x="86" y="958"/>
                    <a:pt x="194" y="967"/>
                  </a:cubicBezTo>
                  <a:cubicBezTo>
                    <a:pt x="209" y="969"/>
                    <a:pt x="228" y="969"/>
                    <a:pt x="245" y="969"/>
                  </a:cubicBezTo>
                  <a:cubicBezTo>
                    <a:pt x="439" y="969"/>
                    <a:pt x="621" y="894"/>
                    <a:pt x="760" y="754"/>
                  </a:cubicBezTo>
                  <a:cubicBezTo>
                    <a:pt x="909" y="605"/>
                    <a:pt x="985" y="399"/>
                    <a:pt x="972" y="188"/>
                  </a:cubicBezTo>
                  <a:cubicBezTo>
                    <a:pt x="964" y="80"/>
                    <a:pt x="875" y="1"/>
                    <a:pt x="772" y="1"/>
                  </a:cubicBezTo>
                  <a:close/>
                </a:path>
              </a:pathLst>
            </a:custGeom>
            <a:solidFill>
              <a:srgbClr val="4254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3801309" y="4948283"/>
              <a:ext cx="131176" cy="129843"/>
            </a:xfrm>
            <a:custGeom>
              <a:rect b="b" l="l" r="r" t="t"/>
              <a:pathLst>
                <a:path extrusionOk="0" h="3603" w="3640">
                  <a:moveTo>
                    <a:pt x="218" y="0"/>
                  </a:moveTo>
                  <a:cubicBezTo>
                    <a:pt x="166" y="0"/>
                    <a:pt x="115" y="19"/>
                    <a:pt x="77" y="58"/>
                  </a:cubicBezTo>
                  <a:cubicBezTo>
                    <a:pt x="0" y="136"/>
                    <a:pt x="0" y="264"/>
                    <a:pt x="77" y="341"/>
                  </a:cubicBezTo>
                  <a:lnTo>
                    <a:pt x="3280" y="3543"/>
                  </a:lnTo>
                  <a:cubicBezTo>
                    <a:pt x="3320" y="3584"/>
                    <a:pt x="3371" y="3603"/>
                    <a:pt x="3422" y="3603"/>
                  </a:cubicBezTo>
                  <a:cubicBezTo>
                    <a:pt x="3471" y="3603"/>
                    <a:pt x="3522" y="3584"/>
                    <a:pt x="3563" y="3543"/>
                  </a:cubicBezTo>
                  <a:cubicBezTo>
                    <a:pt x="3639" y="3467"/>
                    <a:pt x="3639" y="3339"/>
                    <a:pt x="3563" y="3263"/>
                  </a:cubicBezTo>
                  <a:lnTo>
                    <a:pt x="360" y="58"/>
                  </a:lnTo>
                  <a:cubicBezTo>
                    <a:pt x="321" y="19"/>
                    <a:pt x="26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3975663" y="4773929"/>
              <a:ext cx="131176" cy="129843"/>
            </a:xfrm>
            <a:custGeom>
              <a:rect b="b" l="l" r="r" t="t"/>
              <a:pathLst>
                <a:path extrusionOk="0" h="3603" w="3640">
                  <a:moveTo>
                    <a:pt x="218" y="0"/>
                  </a:moveTo>
                  <a:cubicBezTo>
                    <a:pt x="167" y="0"/>
                    <a:pt x="116" y="19"/>
                    <a:pt x="77" y="58"/>
                  </a:cubicBezTo>
                  <a:cubicBezTo>
                    <a:pt x="1" y="136"/>
                    <a:pt x="1" y="264"/>
                    <a:pt x="77" y="340"/>
                  </a:cubicBezTo>
                  <a:lnTo>
                    <a:pt x="3280" y="3543"/>
                  </a:lnTo>
                  <a:cubicBezTo>
                    <a:pt x="3320" y="3584"/>
                    <a:pt x="3371" y="3603"/>
                    <a:pt x="3422" y="3603"/>
                  </a:cubicBezTo>
                  <a:cubicBezTo>
                    <a:pt x="3471" y="3603"/>
                    <a:pt x="3522" y="3581"/>
                    <a:pt x="3563" y="3543"/>
                  </a:cubicBezTo>
                  <a:cubicBezTo>
                    <a:pt x="3639" y="3467"/>
                    <a:pt x="3639" y="3339"/>
                    <a:pt x="3563" y="3262"/>
                  </a:cubicBezTo>
                  <a:lnTo>
                    <a:pt x="360" y="58"/>
                  </a:lnTo>
                  <a:cubicBezTo>
                    <a:pt x="321" y="19"/>
                    <a:pt x="26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0" name="Google Shape;3850;p56"/>
          <p:cNvGrpSpPr/>
          <p:nvPr/>
        </p:nvGrpSpPr>
        <p:grpSpPr>
          <a:xfrm>
            <a:off x="2732015" y="4706898"/>
            <a:ext cx="490083" cy="490587"/>
            <a:chOff x="2732015" y="4706898"/>
            <a:chExt cx="490083" cy="490587"/>
          </a:xfrm>
        </p:grpSpPr>
        <p:sp>
          <p:nvSpPr>
            <p:cNvPr id="3851" name="Google Shape;3851;p56"/>
            <p:cNvSpPr/>
            <p:nvPr/>
          </p:nvSpPr>
          <p:spPr>
            <a:xfrm>
              <a:off x="2732015" y="4902838"/>
              <a:ext cx="119212" cy="108689"/>
            </a:xfrm>
            <a:custGeom>
              <a:rect b="b" l="l" r="r" t="t"/>
              <a:pathLst>
                <a:path extrusionOk="0" h="3016" w="3308">
                  <a:moveTo>
                    <a:pt x="1655" y="0"/>
                  </a:moveTo>
                  <a:cubicBezTo>
                    <a:pt x="742" y="0"/>
                    <a:pt x="0" y="676"/>
                    <a:pt x="0" y="1508"/>
                  </a:cubicBezTo>
                  <a:cubicBezTo>
                    <a:pt x="0" y="2340"/>
                    <a:pt x="742" y="3016"/>
                    <a:pt x="1655" y="3016"/>
                  </a:cubicBezTo>
                  <a:cubicBezTo>
                    <a:pt x="2567" y="3016"/>
                    <a:pt x="3307" y="2340"/>
                    <a:pt x="3307" y="1508"/>
                  </a:cubicBezTo>
                  <a:cubicBezTo>
                    <a:pt x="3307" y="676"/>
                    <a:pt x="2567" y="0"/>
                    <a:pt x="1655" y="0"/>
                  </a:cubicBezTo>
                  <a:close/>
                </a:path>
              </a:pathLst>
            </a:custGeom>
            <a:solidFill>
              <a:srgbClr val="C78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3102886" y="4902838"/>
              <a:ext cx="119212" cy="108689"/>
            </a:xfrm>
            <a:custGeom>
              <a:rect b="b" l="l" r="r" t="t"/>
              <a:pathLst>
                <a:path extrusionOk="0" h="3016" w="3308">
                  <a:moveTo>
                    <a:pt x="1655" y="0"/>
                  </a:moveTo>
                  <a:cubicBezTo>
                    <a:pt x="740" y="0"/>
                    <a:pt x="0" y="676"/>
                    <a:pt x="0" y="1508"/>
                  </a:cubicBezTo>
                  <a:cubicBezTo>
                    <a:pt x="0" y="2340"/>
                    <a:pt x="740" y="3016"/>
                    <a:pt x="1655" y="3016"/>
                  </a:cubicBezTo>
                  <a:cubicBezTo>
                    <a:pt x="2567" y="3016"/>
                    <a:pt x="3307" y="2340"/>
                    <a:pt x="3307" y="1508"/>
                  </a:cubicBezTo>
                  <a:cubicBezTo>
                    <a:pt x="3307" y="676"/>
                    <a:pt x="2567" y="0"/>
                    <a:pt x="1655" y="0"/>
                  </a:cubicBezTo>
                  <a:close/>
                </a:path>
              </a:pathLst>
            </a:custGeom>
            <a:solidFill>
              <a:srgbClr val="C78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852960" y="5073264"/>
              <a:ext cx="248262" cy="124221"/>
            </a:xfrm>
            <a:custGeom>
              <a:rect b="b" l="l" r="r" t="t"/>
              <a:pathLst>
                <a:path extrusionOk="0" h="3447" w="6889">
                  <a:moveTo>
                    <a:pt x="3443" y="1"/>
                  </a:moveTo>
                  <a:cubicBezTo>
                    <a:pt x="2001" y="1"/>
                    <a:pt x="772" y="883"/>
                    <a:pt x="255" y="2138"/>
                  </a:cubicBezTo>
                  <a:cubicBezTo>
                    <a:pt x="0" y="2763"/>
                    <a:pt x="459" y="3446"/>
                    <a:pt x="1134" y="3446"/>
                  </a:cubicBezTo>
                  <a:lnTo>
                    <a:pt x="5753" y="3446"/>
                  </a:lnTo>
                  <a:cubicBezTo>
                    <a:pt x="6429" y="3446"/>
                    <a:pt x="6888" y="2763"/>
                    <a:pt x="6631" y="2138"/>
                  </a:cubicBezTo>
                  <a:cubicBezTo>
                    <a:pt x="6114" y="883"/>
                    <a:pt x="4883" y="1"/>
                    <a:pt x="3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2884674" y="5073264"/>
              <a:ext cx="184728" cy="59065"/>
            </a:xfrm>
            <a:custGeom>
              <a:rect b="b" l="l" r="r" t="t"/>
              <a:pathLst>
                <a:path extrusionOk="0" h="1639" w="5126">
                  <a:moveTo>
                    <a:pt x="2563" y="1"/>
                  </a:moveTo>
                  <a:cubicBezTo>
                    <a:pt x="1544" y="1"/>
                    <a:pt x="632" y="443"/>
                    <a:pt x="1" y="1145"/>
                  </a:cubicBezTo>
                  <a:cubicBezTo>
                    <a:pt x="792" y="1468"/>
                    <a:pt x="1664" y="1638"/>
                    <a:pt x="2563" y="1638"/>
                  </a:cubicBezTo>
                  <a:cubicBezTo>
                    <a:pt x="3465" y="1638"/>
                    <a:pt x="4333" y="1468"/>
                    <a:pt x="5126" y="1145"/>
                  </a:cubicBezTo>
                  <a:cubicBezTo>
                    <a:pt x="4496" y="443"/>
                    <a:pt x="3582" y="1"/>
                    <a:pt x="25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885142" y="5110996"/>
              <a:ext cx="65624" cy="48326"/>
            </a:xfrm>
            <a:custGeom>
              <a:rect b="b" l="l" r="r" t="t"/>
              <a:pathLst>
                <a:path extrusionOk="0" h="1341" w="1821">
                  <a:moveTo>
                    <a:pt x="601" y="0"/>
                  </a:moveTo>
                  <a:cubicBezTo>
                    <a:pt x="391" y="0"/>
                    <a:pt x="183" y="33"/>
                    <a:pt x="0" y="102"/>
                  </a:cubicBezTo>
                  <a:cubicBezTo>
                    <a:pt x="56" y="472"/>
                    <a:pt x="236" y="823"/>
                    <a:pt x="436" y="1098"/>
                  </a:cubicBezTo>
                  <a:cubicBezTo>
                    <a:pt x="552" y="1259"/>
                    <a:pt x="732" y="1340"/>
                    <a:pt x="912" y="1340"/>
                  </a:cubicBezTo>
                  <a:cubicBezTo>
                    <a:pt x="1082" y="1340"/>
                    <a:pt x="1251" y="1268"/>
                    <a:pt x="1370" y="1123"/>
                  </a:cubicBezTo>
                  <a:cubicBezTo>
                    <a:pt x="1510" y="953"/>
                    <a:pt x="1665" y="753"/>
                    <a:pt x="1821" y="555"/>
                  </a:cubicBezTo>
                  <a:cubicBezTo>
                    <a:pt x="1631" y="197"/>
                    <a:pt x="1111"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883052" y="5073264"/>
              <a:ext cx="94022" cy="57768"/>
            </a:xfrm>
            <a:custGeom>
              <a:rect b="b" l="l" r="r" t="t"/>
              <a:pathLst>
                <a:path extrusionOk="0" h="1603" w="2609">
                  <a:moveTo>
                    <a:pt x="439" y="1"/>
                  </a:moveTo>
                  <a:cubicBezTo>
                    <a:pt x="86" y="354"/>
                    <a:pt x="1" y="762"/>
                    <a:pt x="58" y="1149"/>
                  </a:cubicBezTo>
                  <a:cubicBezTo>
                    <a:pt x="630" y="1381"/>
                    <a:pt x="1245" y="1534"/>
                    <a:pt x="1879" y="1602"/>
                  </a:cubicBezTo>
                  <a:cubicBezTo>
                    <a:pt x="2142" y="1266"/>
                    <a:pt x="2408" y="934"/>
                    <a:pt x="2608" y="735"/>
                  </a:cubicBezTo>
                  <a:lnTo>
                    <a:pt x="4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3003240" y="5110996"/>
              <a:ext cx="65732" cy="48326"/>
            </a:xfrm>
            <a:custGeom>
              <a:rect b="b" l="l" r="r" t="t"/>
              <a:pathLst>
                <a:path extrusionOk="0" h="1341" w="1824">
                  <a:moveTo>
                    <a:pt x="1222" y="0"/>
                  </a:moveTo>
                  <a:cubicBezTo>
                    <a:pt x="712" y="0"/>
                    <a:pt x="192" y="197"/>
                    <a:pt x="0" y="555"/>
                  </a:cubicBezTo>
                  <a:cubicBezTo>
                    <a:pt x="158" y="753"/>
                    <a:pt x="315" y="953"/>
                    <a:pt x="453" y="1123"/>
                  </a:cubicBezTo>
                  <a:cubicBezTo>
                    <a:pt x="572" y="1268"/>
                    <a:pt x="741" y="1340"/>
                    <a:pt x="910" y="1340"/>
                  </a:cubicBezTo>
                  <a:cubicBezTo>
                    <a:pt x="1090" y="1340"/>
                    <a:pt x="1270" y="1259"/>
                    <a:pt x="1387" y="1098"/>
                  </a:cubicBezTo>
                  <a:cubicBezTo>
                    <a:pt x="1585" y="823"/>
                    <a:pt x="1766" y="472"/>
                    <a:pt x="1823" y="102"/>
                  </a:cubicBezTo>
                  <a:cubicBezTo>
                    <a:pt x="1640" y="33"/>
                    <a:pt x="1432" y="0"/>
                    <a:pt x="1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977040" y="5073264"/>
              <a:ext cx="93986" cy="57768"/>
            </a:xfrm>
            <a:custGeom>
              <a:rect b="b" l="l" r="r" t="t"/>
              <a:pathLst>
                <a:path extrusionOk="0" h="1603" w="2608">
                  <a:moveTo>
                    <a:pt x="2169" y="1"/>
                  </a:moveTo>
                  <a:lnTo>
                    <a:pt x="0" y="735"/>
                  </a:lnTo>
                  <a:cubicBezTo>
                    <a:pt x="202" y="934"/>
                    <a:pt x="466" y="1266"/>
                    <a:pt x="727" y="1602"/>
                  </a:cubicBezTo>
                  <a:cubicBezTo>
                    <a:pt x="1363" y="1534"/>
                    <a:pt x="1978" y="1383"/>
                    <a:pt x="2550" y="1149"/>
                  </a:cubicBezTo>
                  <a:cubicBezTo>
                    <a:pt x="2607" y="762"/>
                    <a:pt x="2525" y="354"/>
                    <a:pt x="21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791479" y="4779587"/>
              <a:ext cx="371114" cy="320157"/>
            </a:xfrm>
            <a:custGeom>
              <a:rect b="b" l="l" r="r" t="t"/>
              <a:pathLst>
                <a:path extrusionOk="0" h="8884" w="10298">
                  <a:moveTo>
                    <a:pt x="5149" y="1"/>
                  </a:moveTo>
                  <a:cubicBezTo>
                    <a:pt x="2304" y="1"/>
                    <a:pt x="0" y="1927"/>
                    <a:pt x="0" y="4426"/>
                  </a:cubicBezTo>
                  <a:cubicBezTo>
                    <a:pt x="0" y="6925"/>
                    <a:pt x="2304" y="8884"/>
                    <a:pt x="5149" y="8884"/>
                  </a:cubicBezTo>
                  <a:cubicBezTo>
                    <a:pt x="7993" y="8884"/>
                    <a:pt x="10298" y="6925"/>
                    <a:pt x="10298" y="4426"/>
                  </a:cubicBezTo>
                  <a:cubicBezTo>
                    <a:pt x="10298" y="1927"/>
                    <a:pt x="7993" y="1"/>
                    <a:pt x="5149" y="1"/>
                  </a:cubicBezTo>
                  <a:close/>
                </a:path>
              </a:pathLst>
            </a:custGeom>
            <a:solidFill>
              <a:srgbClr val="DA9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880241" y="4706898"/>
              <a:ext cx="321923" cy="202783"/>
            </a:xfrm>
            <a:custGeom>
              <a:rect b="b" l="l" r="r" t="t"/>
              <a:pathLst>
                <a:path extrusionOk="0" h="5627" w="8933">
                  <a:moveTo>
                    <a:pt x="3373" y="0"/>
                  </a:moveTo>
                  <a:cubicBezTo>
                    <a:pt x="2536" y="0"/>
                    <a:pt x="1703" y="192"/>
                    <a:pt x="955" y="618"/>
                  </a:cubicBezTo>
                  <a:cubicBezTo>
                    <a:pt x="0" y="1343"/>
                    <a:pt x="245" y="3564"/>
                    <a:pt x="2261" y="3587"/>
                  </a:cubicBezTo>
                  <a:cubicBezTo>
                    <a:pt x="2312" y="3581"/>
                    <a:pt x="2364" y="3579"/>
                    <a:pt x="2416" y="3579"/>
                  </a:cubicBezTo>
                  <a:cubicBezTo>
                    <a:pt x="3057" y="3579"/>
                    <a:pt x="3709" y="4009"/>
                    <a:pt x="3975" y="4948"/>
                  </a:cubicBezTo>
                  <a:cubicBezTo>
                    <a:pt x="4060" y="5250"/>
                    <a:pt x="4315" y="5469"/>
                    <a:pt x="4624" y="5512"/>
                  </a:cubicBezTo>
                  <a:cubicBezTo>
                    <a:pt x="5072" y="5573"/>
                    <a:pt x="5716" y="5627"/>
                    <a:pt x="6381" y="5627"/>
                  </a:cubicBezTo>
                  <a:cubicBezTo>
                    <a:pt x="7097" y="5627"/>
                    <a:pt x="7838" y="5565"/>
                    <a:pt x="8390" y="5384"/>
                  </a:cubicBezTo>
                  <a:cubicBezTo>
                    <a:pt x="8713" y="5278"/>
                    <a:pt x="8932" y="4976"/>
                    <a:pt x="8932" y="4635"/>
                  </a:cubicBezTo>
                  <a:cubicBezTo>
                    <a:pt x="8927" y="2067"/>
                    <a:pt x="6125" y="0"/>
                    <a:pt x="3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752341" y="4729169"/>
              <a:ext cx="209306" cy="183287"/>
            </a:xfrm>
            <a:custGeom>
              <a:rect b="b" l="l" r="r" t="t"/>
              <a:pathLst>
                <a:path extrusionOk="0" h="5086" w="5808">
                  <a:moveTo>
                    <a:pt x="4502" y="0"/>
                  </a:moveTo>
                  <a:lnTo>
                    <a:pt x="4502" y="0"/>
                  </a:lnTo>
                  <a:cubicBezTo>
                    <a:pt x="3930" y="326"/>
                    <a:pt x="3409" y="787"/>
                    <a:pt x="2973" y="1406"/>
                  </a:cubicBezTo>
                  <a:cubicBezTo>
                    <a:pt x="2854" y="1576"/>
                    <a:pt x="2657" y="1677"/>
                    <a:pt x="2452" y="1677"/>
                  </a:cubicBezTo>
                  <a:cubicBezTo>
                    <a:pt x="2420" y="1677"/>
                    <a:pt x="2387" y="1675"/>
                    <a:pt x="2354" y="1670"/>
                  </a:cubicBezTo>
                  <a:cubicBezTo>
                    <a:pt x="2231" y="1650"/>
                    <a:pt x="2108" y="1640"/>
                    <a:pt x="1987" y="1640"/>
                  </a:cubicBezTo>
                  <a:cubicBezTo>
                    <a:pt x="922" y="1640"/>
                    <a:pt x="0" y="2425"/>
                    <a:pt x="23" y="4192"/>
                  </a:cubicBezTo>
                  <a:cubicBezTo>
                    <a:pt x="25" y="4485"/>
                    <a:pt x="206" y="4745"/>
                    <a:pt x="480" y="4855"/>
                  </a:cubicBezTo>
                  <a:cubicBezTo>
                    <a:pt x="897" y="5017"/>
                    <a:pt x="1285" y="5086"/>
                    <a:pt x="1659" y="5086"/>
                  </a:cubicBezTo>
                  <a:cubicBezTo>
                    <a:pt x="1988" y="5086"/>
                    <a:pt x="2307" y="5033"/>
                    <a:pt x="2628" y="4945"/>
                  </a:cubicBezTo>
                  <a:cubicBezTo>
                    <a:pt x="2830" y="4889"/>
                    <a:pt x="2960" y="4689"/>
                    <a:pt x="2926" y="4483"/>
                  </a:cubicBezTo>
                  <a:cubicBezTo>
                    <a:pt x="2806" y="3745"/>
                    <a:pt x="3351" y="3273"/>
                    <a:pt x="3909" y="3273"/>
                  </a:cubicBezTo>
                  <a:cubicBezTo>
                    <a:pt x="4129" y="3273"/>
                    <a:pt x="4352" y="3346"/>
                    <a:pt x="4536" y="3505"/>
                  </a:cubicBezTo>
                  <a:cubicBezTo>
                    <a:pt x="4575" y="3538"/>
                    <a:pt x="4624" y="3555"/>
                    <a:pt x="4672" y="3555"/>
                  </a:cubicBezTo>
                  <a:cubicBezTo>
                    <a:pt x="4731" y="3555"/>
                    <a:pt x="4789" y="3530"/>
                    <a:pt x="4832" y="3484"/>
                  </a:cubicBezTo>
                  <a:cubicBezTo>
                    <a:pt x="5097" y="3186"/>
                    <a:pt x="5446" y="3009"/>
                    <a:pt x="5808" y="2969"/>
                  </a:cubicBezTo>
                  <a:cubicBezTo>
                    <a:pt x="4351" y="2539"/>
                    <a:pt x="3996" y="691"/>
                    <a:pt x="45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964751" y="4780200"/>
              <a:ext cx="106887" cy="56759"/>
            </a:xfrm>
            <a:custGeom>
              <a:rect b="b" l="l" r="r" t="t"/>
              <a:pathLst>
                <a:path extrusionOk="0" h="1575" w="2966">
                  <a:moveTo>
                    <a:pt x="500" y="1"/>
                  </a:moveTo>
                  <a:cubicBezTo>
                    <a:pt x="400" y="1"/>
                    <a:pt x="298" y="4"/>
                    <a:pt x="194" y="11"/>
                  </a:cubicBezTo>
                  <a:cubicBezTo>
                    <a:pt x="84" y="20"/>
                    <a:pt x="1" y="115"/>
                    <a:pt x="9" y="224"/>
                  </a:cubicBezTo>
                  <a:cubicBezTo>
                    <a:pt x="15" y="331"/>
                    <a:pt x="103" y="412"/>
                    <a:pt x="206" y="412"/>
                  </a:cubicBezTo>
                  <a:cubicBezTo>
                    <a:pt x="212" y="412"/>
                    <a:pt x="217" y="411"/>
                    <a:pt x="222" y="411"/>
                  </a:cubicBezTo>
                  <a:cubicBezTo>
                    <a:pt x="312" y="405"/>
                    <a:pt x="406" y="401"/>
                    <a:pt x="502" y="401"/>
                  </a:cubicBezTo>
                  <a:cubicBezTo>
                    <a:pt x="1238" y="401"/>
                    <a:pt x="2106" y="610"/>
                    <a:pt x="2564" y="1468"/>
                  </a:cubicBezTo>
                  <a:cubicBezTo>
                    <a:pt x="2598" y="1538"/>
                    <a:pt x="2668" y="1574"/>
                    <a:pt x="2738" y="1574"/>
                  </a:cubicBezTo>
                  <a:cubicBezTo>
                    <a:pt x="2770" y="1574"/>
                    <a:pt x="2802" y="1568"/>
                    <a:pt x="2831" y="1549"/>
                  </a:cubicBezTo>
                  <a:cubicBezTo>
                    <a:pt x="2929" y="1498"/>
                    <a:pt x="2965" y="1379"/>
                    <a:pt x="2914" y="1281"/>
                  </a:cubicBezTo>
                  <a:cubicBezTo>
                    <a:pt x="2617" y="719"/>
                    <a:pt x="2147" y="337"/>
                    <a:pt x="1515" y="143"/>
                  </a:cubicBezTo>
                  <a:cubicBezTo>
                    <a:pt x="1210" y="48"/>
                    <a:pt x="869"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3061802" y="4758757"/>
              <a:ext cx="93085" cy="87787"/>
            </a:xfrm>
            <a:custGeom>
              <a:rect b="b" l="l" r="r" t="t"/>
              <a:pathLst>
                <a:path extrusionOk="0" h="2436" w="2583">
                  <a:moveTo>
                    <a:pt x="219" y="0"/>
                  </a:moveTo>
                  <a:cubicBezTo>
                    <a:pt x="129" y="0"/>
                    <a:pt x="50" y="63"/>
                    <a:pt x="28" y="153"/>
                  </a:cubicBezTo>
                  <a:cubicBezTo>
                    <a:pt x="0" y="262"/>
                    <a:pt x="66" y="368"/>
                    <a:pt x="173" y="393"/>
                  </a:cubicBezTo>
                  <a:cubicBezTo>
                    <a:pt x="698" y="521"/>
                    <a:pt x="1842" y="1287"/>
                    <a:pt x="2167" y="2297"/>
                  </a:cubicBezTo>
                  <a:cubicBezTo>
                    <a:pt x="2193" y="2382"/>
                    <a:pt x="2272" y="2435"/>
                    <a:pt x="2357" y="2435"/>
                  </a:cubicBezTo>
                  <a:cubicBezTo>
                    <a:pt x="2378" y="2435"/>
                    <a:pt x="2399" y="2433"/>
                    <a:pt x="2416" y="2424"/>
                  </a:cubicBezTo>
                  <a:cubicBezTo>
                    <a:pt x="2522" y="2393"/>
                    <a:pt x="2582" y="2280"/>
                    <a:pt x="2548" y="2176"/>
                  </a:cubicBezTo>
                  <a:cubicBezTo>
                    <a:pt x="2176" y="1008"/>
                    <a:pt x="885" y="155"/>
                    <a:pt x="268" y="6"/>
                  </a:cubicBezTo>
                  <a:cubicBezTo>
                    <a:pt x="252" y="2"/>
                    <a:pt x="235"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869430" y="4960680"/>
              <a:ext cx="58056" cy="46272"/>
            </a:xfrm>
            <a:custGeom>
              <a:rect b="b" l="l" r="r" t="t"/>
              <a:pathLst>
                <a:path extrusionOk="0" h="1284" w="1611">
                  <a:moveTo>
                    <a:pt x="806" y="1"/>
                  </a:moveTo>
                  <a:cubicBezTo>
                    <a:pt x="362" y="1"/>
                    <a:pt x="0" y="288"/>
                    <a:pt x="0" y="643"/>
                  </a:cubicBezTo>
                  <a:cubicBezTo>
                    <a:pt x="0" y="996"/>
                    <a:pt x="362" y="1283"/>
                    <a:pt x="806" y="1283"/>
                  </a:cubicBezTo>
                  <a:cubicBezTo>
                    <a:pt x="1251" y="1283"/>
                    <a:pt x="1610" y="996"/>
                    <a:pt x="1610" y="643"/>
                  </a:cubicBezTo>
                  <a:cubicBezTo>
                    <a:pt x="1610" y="288"/>
                    <a:pt x="1251" y="1"/>
                    <a:pt x="8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3026629" y="4960680"/>
              <a:ext cx="58128" cy="46272"/>
            </a:xfrm>
            <a:custGeom>
              <a:rect b="b" l="l" r="r" t="t"/>
              <a:pathLst>
                <a:path extrusionOk="0" h="1284" w="1613">
                  <a:moveTo>
                    <a:pt x="806" y="1"/>
                  </a:moveTo>
                  <a:cubicBezTo>
                    <a:pt x="362" y="1"/>
                    <a:pt x="0" y="288"/>
                    <a:pt x="0" y="643"/>
                  </a:cubicBezTo>
                  <a:cubicBezTo>
                    <a:pt x="0" y="996"/>
                    <a:pt x="362" y="1283"/>
                    <a:pt x="806" y="1283"/>
                  </a:cubicBezTo>
                  <a:cubicBezTo>
                    <a:pt x="1251" y="1283"/>
                    <a:pt x="1612" y="996"/>
                    <a:pt x="1612" y="643"/>
                  </a:cubicBezTo>
                  <a:cubicBezTo>
                    <a:pt x="1612" y="288"/>
                    <a:pt x="1251" y="1"/>
                    <a:pt x="8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953651" y="4950193"/>
              <a:ext cx="46777" cy="41948"/>
            </a:xfrm>
            <a:custGeom>
              <a:rect b="b" l="l" r="r" t="t"/>
              <a:pathLst>
                <a:path extrusionOk="0" h="1164" w="1298">
                  <a:moveTo>
                    <a:pt x="649" y="0"/>
                  </a:moveTo>
                  <a:cubicBezTo>
                    <a:pt x="290" y="0"/>
                    <a:pt x="1" y="37"/>
                    <a:pt x="1" y="439"/>
                  </a:cubicBezTo>
                  <a:cubicBezTo>
                    <a:pt x="1" y="840"/>
                    <a:pt x="290" y="1164"/>
                    <a:pt x="649" y="1164"/>
                  </a:cubicBezTo>
                  <a:cubicBezTo>
                    <a:pt x="1009" y="1164"/>
                    <a:pt x="1298" y="840"/>
                    <a:pt x="1298" y="439"/>
                  </a:cubicBezTo>
                  <a:cubicBezTo>
                    <a:pt x="1298" y="37"/>
                    <a:pt x="1009" y="0"/>
                    <a:pt x="6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896098" y="4937147"/>
              <a:ext cx="14379" cy="26271"/>
            </a:xfrm>
            <a:custGeom>
              <a:rect b="b" l="l" r="r" t="t"/>
              <a:pathLst>
                <a:path extrusionOk="0" h="729" w="399">
                  <a:moveTo>
                    <a:pt x="198" y="1"/>
                  </a:moveTo>
                  <a:cubicBezTo>
                    <a:pt x="90" y="1"/>
                    <a:pt x="0" y="90"/>
                    <a:pt x="0" y="201"/>
                  </a:cubicBezTo>
                  <a:lnTo>
                    <a:pt x="0" y="530"/>
                  </a:lnTo>
                  <a:cubicBezTo>
                    <a:pt x="0" y="639"/>
                    <a:pt x="90" y="728"/>
                    <a:pt x="198" y="728"/>
                  </a:cubicBezTo>
                  <a:cubicBezTo>
                    <a:pt x="311" y="728"/>
                    <a:pt x="398" y="639"/>
                    <a:pt x="398" y="530"/>
                  </a:cubicBezTo>
                  <a:lnTo>
                    <a:pt x="398" y="201"/>
                  </a:lnTo>
                  <a:cubicBezTo>
                    <a:pt x="398" y="90"/>
                    <a:pt x="309" y="1"/>
                    <a:pt x="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3043639" y="4937147"/>
              <a:ext cx="14343" cy="26271"/>
            </a:xfrm>
            <a:custGeom>
              <a:rect b="b" l="l" r="r" t="t"/>
              <a:pathLst>
                <a:path extrusionOk="0" h="729" w="398">
                  <a:moveTo>
                    <a:pt x="198" y="1"/>
                  </a:moveTo>
                  <a:cubicBezTo>
                    <a:pt x="90" y="1"/>
                    <a:pt x="0" y="90"/>
                    <a:pt x="0" y="201"/>
                  </a:cubicBezTo>
                  <a:lnTo>
                    <a:pt x="0" y="530"/>
                  </a:lnTo>
                  <a:cubicBezTo>
                    <a:pt x="0" y="639"/>
                    <a:pt x="90" y="728"/>
                    <a:pt x="198" y="728"/>
                  </a:cubicBezTo>
                  <a:cubicBezTo>
                    <a:pt x="311" y="728"/>
                    <a:pt x="398" y="639"/>
                    <a:pt x="398" y="530"/>
                  </a:cubicBezTo>
                  <a:lnTo>
                    <a:pt x="398" y="201"/>
                  </a:lnTo>
                  <a:cubicBezTo>
                    <a:pt x="398" y="90"/>
                    <a:pt x="309" y="1"/>
                    <a:pt x="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9" name="Google Shape;3869;p56"/>
          <p:cNvGrpSpPr/>
          <p:nvPr/>
        </p:nvGrpSpPr>
        <p:grpSpPr>
          <a:xfrm>
            <a:off x="1776134" y="4739585"/>
            <a:ext cx="495374" cy="425106"/>
            <a:chOff x="1776134" y="4739585"/>
            <a:chExt cx="495374" cy="425106"/>
          </a:xfrm>
        </p:grpSpPr>
        <p:sp>
          <p:nvSpPr>
            <p:cNvPr id="3870" name="Google Shape;3870;p56"/>
            <p:cNvSpPr/>
            <p:nvPr/>
          </p:nvSpPr>
          <p:spPr>
            <a:xfrm>
              <a:off x="1855851" y="4752775"/>
              <a:ext cx="180368" cy="205198"/>
            </a:xfrm>
            <a:custGeom>
              <a:rect b="b" l="l" r="r" t="t"/>
              <a:pathLst>
                <a:path extrusionOk="0" h="5694" w="5005">
                  <a:moveTo>
                    <a:pt x="2501" y="0"/>
                  </a:moveTo>
                  <a:cubicBezTo>
                    <a:pt x="2393" y="0"/>
                    <a:pt x="2303" y="89"/>
                    <a:pt x="2303" y="198"/>
                  </a:cubicBezTo>
                  <a:lnTo>
                    <a:pt x="2303" y="3128"/>
                  </a:lnTo>
                  <a:lnTo>
                    <a:pt x="77" y="5353"/>
                  </a:lnTo>
                  <a:cubicBezTo>
                    <a:pt x="0" y="5430"/>
                    <a:pt x="0" y="5557"/>
                    <a:pt x="77" y="5636"/>
                  </a:cubicBezTo>
                  <a:cubicBezTo>
                    <a:pt x="116" y="5674"/>
                    <a:pt x="168" y="5693"/>
                    <a:pt x="219" y="5693"/>
                  </a:cubicBezTo>
                  <a:cubicBezTo>
                    <a:pt x="270" y="5693"/>
                    <a:pt x="321" y="5674"/>
                    <a:pt x="360" y="5636"/>
                  </a:cubicBezTo>
                  <a:lnTo>
                    <a:pt x="2501" y="3492"/>
                  </a:lnTo>
                  <a:lnTo>
                    <a:pt x="4645" y="5636"/>
                  </a:lnTo>
                  <a:cubicBezTo>
                    <a:pt x="4683" y="5674"/>
                    <a:pt x="4734" y="5693"/>
                    <a:pt x="4785" y="5693"/>
                  </a:cubicBezTo>
                  <a:cubicBezTo>
                    <a:pt x="4836" y="5693"/>
                    <a:pt x="4887" y="5674"/>
                    <a:pt x="4925" y="5636"/>
                  </a:cubicBezTo>
                  <a:cubicBezTo>
                    <a:pt x="5004" y="5557"/>
                    <a:pt x="5004" y="5430"/>
                    <a:pt x="4925" y="5353"/>
                  </a:cubicBezTo>
                  <a:lnTo>
                    <a:pt x="2701" y="3128"/>
                  </a:lnTo>
                  <a:lnTo>
                    <a:pt x="2701" y="198"/>
                  </a:lnTo>
                  <a:cubicBezTo>
                    <a:pt x="2701" y="89"/>
                    <a:pt x="2612" y="0"/>
                    <a:pt x="2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134824" y="4739585"/>
              <a:ext cx="66165" cy="88544"/>
            </a:xfrm>
            <a:custGeom>
              <a:rect b="b" l="l" r="r" t="t"/>
              <a:pathLst>
                <a:path extrusionOk="0" h="2457" w="1836">
                  <a:moveTo>
                    <a:pt x="1216" y="1"/>
                  </a:moveTo>
                  <a:cubicBezTo>
                    <a:pt x="1046" y="1"/>
                    <a:pt x="875" y="71"/>
                    <a:pt x="747" y="228"/>
                  </a:cubicBezTo>
                  <a:cubicBezTo>
                    <a:pt x="283" y="798"/>
                    <a:pt x="0" y="1615"/>
                    <a:pt x="0" y="2457"/>
                  </a:cubicBezTo>
                  <a:lnTo>
                    <a:pt x="1835" y="2457"/>
                  </a:lnTo>
                  <a:lnTo>
                    <a:pt x="1835" y="617"/>
                  </a:lnTo>
                  <a:cubicBezTo>
                    <a:pt x="1835" y="242"/>
                    <a:pt x="1530" y="1"/>
                    <a:pt x="12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076946" y="4739585"/>
              <a:ext cx="66165" cy="88544"/>
            </a:xfrm>
            <a:custGeom>
              <a:rect b="b" l="l" r="r" t="t"/>
              <a:pathLst>
                <a:path extrusionOk="0" h="2457" w="1836">
                  <a:moveTo>
                    <a:pt x="1216" y="1"/>
                  </a:moveTo>
                  <a:cubicBezTo>
                    <a:pt x="1047" y="1"/>
                    <a:pt x="875" y="71"/>
                    <a:pt x="747" y="228"/>
                  </a:cubicBezTo>
                  <a:cubicBezTo>
                    <a:pt x="283" y="798"/>
                    <a:pt x="1" y="1615"/>
                    <a:pt x="1" y="2457"/>
                  </a:cubicBezTo>
                  <a:lnTo>
                    <a:pt x="1836" y="2457"/>
                  </a:lnTo>
                  <a:lnTo>
                    <a:pt x="1836" y="617"/>
                  </a:lnTo>
                  <a:cubicBezTo>
                    <a:pt x="1836" y="242"/>
                    <a:pt x="1530" y="1"/>
                    <a:pt x="12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1794226" y="4963022"/>
              <a:ext cx="364844" cy="160151"/>
            </a:xfrm>
            <a:custGeom>
              <a:rect b="b" l="l" r="r" t="t"/>
              <a:pathLst>
                <a:path extrusionOk="0" h="4444" w="10124">
                  <a:moveTo>
                    <a:pt x="5810" y="0"/>
                  </a:moveTo>
                  <a:cubicBezTo>
                    <a:pt x="3954" y="0"/>
                    <a:pt x="1880" y="350"/>
                    <a:pt x="475" y="982"/>
                  </a:cubicBezTo>
                  <a:cubicBezTo>
                    <a:pt x="328" y="1478"/>
                    <a:pt x="164" y="2016"/>
                    <a:pt x="0" y="2524"/>
                  </a:cubicBezTo>
                  <a:cubicBezTo>
                    <a:pt x="47" y="3713"/>
                    <a:pt x="1056" y="4443"/>
                    <a:pt x="2147" y="4443"/>
                  </a:cubicBezTo>
                  <a:cubicBezTo>
                    <a:pt x="2689" y="4443"/>
                    <a:pt x="3252" y="4263"/>
                    <a:pt x="3726" y="3868"/>
                  </a:cubicBezTo>
                  <a:cubicBezTo>
                    <a:pt x="3847" y="3485"/>
                    <a:pt x="4205" y="3221"/>
                    <a:pt x="4609" y="3221"/>
                  </a:cubicBezTo>
                  <a:lnTo>
                    <a:pt x="5408" y="3221"/>
                  </a:lnTo>
                  <a:cubicBezTo>
                    <a:pt x="5810" y="3226"/>
                    <a:pt x="6165" y="3485"/>
                    <a:pt x="6289" y="3868"/>
                  </a:cubicBezTo>
                  <a:cubicBezTo>
                    <a:pt x="6628" y="4194"/>
                    <a:pt x="7156" y="4352"/>
                    <a:pt x="7716" y="4352"/>
                  </a:cubicBezTo>
                  <a:cubicBezTo>
                    <a:pt x="8727" y="4352"/>
                    <a:pt x="9840" y="3836"/>
                    <a:pt x="10123" y="2860"/>
                  </a:cubicBezTo>
                  <a:cubicBezTo>
                    <a:pt x="9936" y="2265"/>
                    <a:pt x="9730" y="1644"/>
                    <a:pt x="9538" y="1071"/>
                  </a:cubicBezTo>
                  <a:cubicBezTo>
                    <a:pt x="9511" y="982"/>
                    <a:pt x="9506" y="889"/>
                    <a:pt x="9528" y="797"/>
                  </a:cubicBezTo>
                  <a:cubicBezTo>
                    <a:pt x="8807" y="252"/>
                    <a:pt x="7387" y="0"/>
                    <a:pt x="58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1794226" y="4970050"/>
              <a:ext cx="149700" cy="153123"/>
            </a:xfrm>
            <a:custGeom>
              <a:rect b="b" l="l" r="r" t="t"/>
              <a:pathLst>
                <a:path extrusionOk="0" h="4249" w="4154">
                  <a:moveTo>
                    <a:pt x="3318" y="0"/>
                  </a:moveTo>
                  <a:lnTo>
                    <a:pt x="3318" y="0"/>
                  </a:lnTo>
                  <a:cubicBezTo>
                    <a:pt x="2263" y="164"/>
                    <a:pt x="1264" y="430"/>
                    <a:pt x="475" y="787"/>
                  </a:cubicBezTo>
                  <a:cubicBezTo>
                    <a:pt x="328" y="1283"/>
                    <a:pt x="164" y="1821"/>
                    <a:pt x="0" y="2329"/>
                  </a:cubicBezTo>
                  <a:cubicBezTo>
                    <a:pt x="47" y="3518"/>
                    <a:pt x="1056" y="4248"/>
                    <a:pt x="2147" y="4248"/>
                  </a:cubicBezTo>
                  <a:cubicBezTo>
                    <a:pt x="2689" y="4248"/>
                    <a:pt x="3252" y="4068"/>
                    <a:pt x="3726" y="3673"/>
                  </a:cubicBezTo>
                  <a:cubicBezTo>
                    <a:pt x="3796" y="3445"/>
                    <a:pt x="3954" y="3260"/>
                    <a:pt x="4154" y="3148"/>
                  </a:cubicBezTo>
                  <a:cubicBezTo>
                    <a:pt x="3271" y="2495"/>
                    <a:pt x="3116" y="1138"/>
                    <a:pt x="33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1888646" y="4803336"/>
              <a:ext cx="382862" cy="217450"/>
            </a:xfrm>
            <a:custGeom>
              <a:rect b="b" l="l" r="r" t="t"/>
              <a:pathLst>
                <a:path extrusionOk="0" h="6034" w="10624">
                  <a:moveTo>
                    <a:pt x="5949" y="1"/>
                  </a:moveTo>
                  <a:cubicBezTo>
                    <a:pt x="5298" y="1"/>
                    <a:pt x="4717" y="426"/>
                    <a:pt x="4543" y="1053"/>
                  </a:cubicBezTo>
                  <a:cubicBezTo>
                    <a:pt x="4296" y="1921"/>
                    <a:pt x="3792" y="2640"/>
                    <a:pt x="3375" y="3112"/>
                  </a:cubicBezTo>
                  <a:cubicBezTo>
                    <a:pt x="3069" y="3461"/>
                    <a:pt x="2627" y="3659"/>
                    <a:pt x="2163" y="3659"/>
                  </a:cubicBezTo>
                  <a:lnTo>
                    <a:pt x="979" y="3659"/>
                  </a:lnTo>
                  <a:cubicBezTo>
                    <a:pt x="251" y="4031"/>
                    <a:pt x="0" y="5111"/>
                    <a:pt x="640" y="5951"/>
                  </a:cubicBezTo>
                  <a:cubicBezTo>
                    <a:pt x="821" y="5924"/>
                    <a:pt x="1004" y="5845"/>
                    <a:pt x="1183" y="5702"/>
                  </a:cubicBezTo>
                  <a:cubicBezTo>
                    <a:pt x="1223" y="5670"/>
                    <a:pt x="1273" y="5653"/>
                    <a:pt x="1322" y="5653"/>
                  </a:cubicBezTo>
                  <a:cubicBezTo>
                    <a:pt x="1381" y="5653"/>
                    <a:pt x="1440" y="5677"/>
                    <a:pt x="1480" y="5724"/>
                  </a:cubicBezTo>
                  <a:cubicBezTo>
                    <a:pt x="1662" y="5930"/>
                    <a:pt x="1917" y="6033"/>
                    <a:pt x="2187" y="6033"/>
                  </a:cubicBezTo>
                  <a:cubicBezTo>
                    <a:pt x="2474" y="6033"/>
                    <a:pt x="2780" y="5917"/>
                    <a:pt x="3037" y="5685"/>
                  </a:cubicBezTo>
                  <a:cubicBezTo>
                    <a:pt x="3077" y="5649"/>
                    <a:pt x="3127" y="5632"/>
                    <a:pt x="3176" y="5632"/>
                  </a:cubicBezTo>
                  <a:cubicBezTo>
                    <a:pt x="3229" y="5632"/>
                    <a:pt x="3282" y="5652"/>
                    <a:pt x="3324" y="5690"/>
                  </a:cubicBezTo>
                  <a:cubicBezTo>
                    <a:pt x="3569" y="5901"/>
                    <a:pt x="3848" y="5998"/>
                    <a:pt x="4115" y="5998"/>
                  </a:cubicBezTo>
                  <a:cubicBezTo>
                    <a:pt x="4388" y="5998"/>
                    <a:pt x="4649" y="5897"/>
                    <a:pt x="4851" y="5713"/>
                  </a:cubicBezTo>
                  <a:cubicBezTo>
                    <a:pt x="4891" y="5677"/>
                    <a:pt x="4941" y="5659"/>
                    <a:pt x="4992" y="5659"/>
                  </a:cubicBezTo>
                  <a:cubicBezTo>
                    <a:pt x="5043" y="5659"/>
                    <a:pt x="5095" y="5677"/>
                    <a:pt x="5136" y="5713"/>
                  </a:cubicBezTo>
                  <a:cubicBezTo>
                    <a:pt x="5368" y="5912"/>
                    <a:pt x="5635" y="6003"/>
                    <a:pt x="5891" y="6003"/>
                  </a:cubicBezTo>
                  <a:cubicBezTo>
                    <a:pt x="6346" y="6003"/>
                    <a:pt x="6768" y="5717"/>
                    <a:pt x="6908" y="5234"/>
                  </a:cubicBezTo>
                  <a:cubicBezTo>
                    <a:pt x="6929" y="5147"/>
                    <a:pt x="6978" y="5064"/>
                    <a:pt x="7044" y="5001"/>
                  </a:cubicBezTo>
                  <a:cubicBezTo>
                    <a:pt x="7233" y="4820"/>
                    <a:pt x="7427" y="4611"/>
                    <a:pt x="7603" y="4333"/>
                  </a:cubicBezTo>
                  <a:cubicBezTo>
                    <a:pt x="7692" y="4190"/>
                    <a:pt x="7848" y="4105"/>
                    <a:pt x="8018" y="4105"/>
                  </a:cubicBezTo>
                  <a:lnTo>
                    <a:pt x="9543" y="4105"/>
                  </a:lnTo>
                  <a:cubicBezTo>
                    <a:pt x="10138" y="4105"/>
                    <a:pt x="10623" y="3620"/>
                    <a:pt x="10623" y="3025"/>
                  </a:cubicBezTo>
                  <a:lnTo>
                    <a:pt x="10623" y="2215"/>
                  </a:lnTo>
                  <a:cubicBezTo>
                    <a:pt x="10623" y="1834"/>
                    <a:pt x="10474" y="1475"/>
                    <a:pt x="10210" y="1213"/>
                  </a:cubicBezTo>
                  <a:lnTo>
                    <a:pt x="9411" y="411"/>
                  </a:lnTo>
                  <a:cubicBezTo>
                    <a:pt x="9147" y="150"/>
                    <a:pt x="8788" y="1"/>
                    <a:pt x="8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1811308" y="4935020"/>
              <a:ext cx="112617" cy="83319"/>
            </a:xfrm>
            <a:custGeom>
              <a:rect b="b" l="l" r="r" t="t"/>
              <a:pathLst>
                <a:path extrusionOk="0" h="2312" w="3125">
                  <a:moveTo>
                    <a:pt x="1744" y="0"/>
                  </a:moveTo>
                  <a:cubicBezTo>
                    <a:pt x="1011" y="0"/>
                    <a:pt x="364" y="487"/>
                    <a:pt x="164" y="1196"/>
                  </a:cubicBezTo>
                  <a:cubicBezTo>
                    <a:pt x="115" y="1372"/>
                    <a:pt x="58" y="1563"/>
                    <a:pt x="1" y="1759"/>
                  </a:cubicBezTo>
                  <a:cubicBezTo>
                    <a:pt x="135" y="2019"/>
                    <a:pt x="450" y="2244"/>
                    <a:pt x="841" y="2244"/>
                  </a:cubicBezTo>
                  <a:cubicBezTo>
                    <a:pt x="1061" y="2244"/>
                    <a:pt x="1305" y="2173"/>
                    <a:pt x="1555" y="1997"/>
                  </a:cubicBezTo>
                  <a:cubicBezTo>
                    <a:pt x="1592" y="1971"/>
                    <a:pt x="1633" y="1959"/>
                    <a:pt x="1675" y="1959"/>
                  </a:cubicBezTo>
                  <a:cubicBezTo>
                    <a:pt x="1732" y="1959"/>
                    <a:pt x="1788" y="1981"/>
                    <a:pt x="1832" y="2021"/>
                  </a:cubicBezTo>
                  <a:cubicBezTo>
                    <a:pt x="1992" y="2172"/>
                    <a:pt x="2276" y="2312"/>
                    <a:pt x="2597" y="2312"/>
                  </a:cubicBezTo>
                  <a:cubicBezTo>
                    <a:pt x="2659" y="2312"/>
                    <a:pt x="2722" y="2306"/>
                    <a:pt x="2786" y="2295"/>
                  </a:cubicBezTo>
                  <a:cubicBezTo>
                    <a:pt x="2706" y="1489"/>
                    <a:pt x="2859" y="623"/>
                    <a:pt x="3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103867" y="4876674"/>
              <a:ext cx="57876" cy="46200"/>
            </a:xfrm>
            <a:custGeom>
              <a:rect b="b" l="l" r="r" t="t"/>
              <a:pathLst>
                <a:path extrusionOk="0" h="1282" w="1606">
                  <a:moveTo>
                    <a:pt x="804" y="1"/>
                  </a:moveTo>
                  <a:cubicBezTo>
                    <a:pt x="359" y="1"/>
                    <a:pt x="0" y="288"/>
                    <a:pt x="0" y="641"/>
                  </a:cubicBezTo>
                  <a:cubicBezTo>
                    <a:pt x="0" y="996"/>
                    <a:pt x="359" y="1281"/>
                    <a:pt x="804" y="1281"/>
                  </a:cubicBezTo>
                  <a:cubicBezTo>
                    <a:pt x="1246" y="1281"/>
                    <a:pt x="1606" y="996"/>
                    <a:pt x="1606" y="641"/>
                  </a:cubicBezTo>
                  <a:cubicBezTo>
                    <a:pt x="1606" y="288"/>
                    <a:pt x="1246" y="1"/>
                    <a:pt x="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142464" y="4858619"/>
              <a:ext cx="14451" cy="26235"/>
            </a:xfrm>
            <a:custGeom>
              <a:rect b="b" l="l" r="r" t="t"/>
              <a:pathLst>
                <a:path extrusionOk="0" h="728" w="401">
                  <a:moveTo>
                    <a:pt x="201" y="0"/>
                  </a:moveTo>
                  <a:cubicBezTo>
                    <a:pt x="92" y="0"/>
                    <a:pt x="1" y="89"/>
                    <a:pt x="1" y="200"/>
                  </a:cubicBezTo>
                  <a:lnTo>
                    <a:pt x="1" y="530"/>
                  </a:lnTo>
                  <a:cubicBezTo>
                    <a:pt x="1" y="638"/>
                    <a:pt x="92" y="727"/>
                    <a:pt x="201" y="727"/>
                  </a:cubicBezTo>
                  <a:cubicBezTo>
                    <a:pt x="309" y="727"/>
                    <a:pt x="401" y="638"/>
                    <a:pt x="401" y="530"/>
                  </a:cubicBezTo>
                  <a:lnTo>
                    <a:pt x="401" y="200"/>
                  </a:lnTo>
                  <a:cubicBezTo>
                    <a:pt x="401" y="89"/>
                    <a:pt x="309" y="0"/>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187007" y="4870007"/>
              <a:ext cx="48543" cy="21911"/>
            </a:xfrm>
            <a:custGeom>
              <a:rect b="b" l="l" r="r" t="t"/>
              <a:pathLst>
                <a:path extrusionOk="0" h="608" w="1347">
                  <a:moveTo>
                    <a:pt x="1125" y="1"/>
                  </a:moveTo>
                  <a:cubicBezTo>
                    <a:pt x="1070" y="1"/>
                    <a:pt x="1014" y="24"/>
                    <a:pt x="974" y="69"/>
                  </a:cubicBezTo>
                  <a:cubicBezTo>
                    <a:pt x="900" y="156"/>
                    <a:pt x="787" y="207"/>
                    <a:pt x="675" y="207"/>
                  </a:cubicBezTo>
                  <a:cubicBezTo>
                    <a:pt x="560" y="207"/>
                    <a:pt x="451" y="156"/>
                    <a:pt x="373" y="69"/>
                  </a:cubicBezTo>
                  <a:cubicBezTo>
                    <a:pt x="335" y="24"/>
                    <a:pt x="280" y="2"/>
                    <a:pt x="224" y="2"/>
                  </a:cubicBezTo>
                  <a:cubicBezTo>
                    <a:pt x="177" y="2"/>
                    <a:pt x="130" y="18"/>
                    <a:pt x="92" y="50"/>
                  </a:cubicBezTo>
                  <a:cubicBezTo>
                    <a:pt x="9" y="122"/>
                    <a:pt x="0" y="250"/>
                    <a:pt x="73" y="333"/>
                  </a:cubicBezTo>
                  <a:cubicBezTo>
                    <a:pt x="224" y="505"/>
                    <a:pt x="443" y="607"/>
                    <a:pt x="675" y="607"/>
                  </a:cubicBezTo>
                  <a:cubicBezTo>
                    <a:pt x="904" y="607"/>
                    <a:pt x="1123" y="507"/>
                    <a:pt x="1274" y="333"/>
                  </a:cubicBezTo>
                  <a:cubicBezTo>
                    <a:pt x="1347" y="250"/>
                    <a:pt x="1338" y="122"/>
                    <a:pt x="1255" y="50"/>
                  </a:cubicBezTo>
                  <a:cubicBezTo>
                    <a:pt x="1218" y="17"/>
                    <a:pt x="1172" y="1"/>
                    <a:pt x="11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1776134" y="5053947"/>
              <a:ext cx="152222" cy="110743"/>
            </a:xfrm>
            <a:custGeom>
              <a:rect b="b" l="l" r="r" t="t"/>
              <a:pathLst>
                <a:path extrusionOk="0" h="3073" w="4224">
                  <a:moveTo>
                    <a:pt x="500" y="1"/>
                  </a:moveTo>
                  <a:cubicBezTo>
                    <a:pt x="394" y="335"/>
                    <a:pt x="287" y="656"/>
                    <a:pt x="192" y="949"/>
                  </a:cubicBezTo>
                  <a:cubicBezTo>
                    <a:pt x="0" y="1515"/>
                    <a:pt x="285" y="2134"/>
                    <a:pt x="840" y="2355"/>
                  </a:cubicBezTo>
                  <a:cubicBezTo>
                    <a:pt x="1332" y="2553"/>
                    <a:pt x="1923" y="2789"/>
                    <a:pt x="2423" y="2991"/>
                  </a:cubicBezTo>
                  <a:cubicBezTo>
                    <a:pt x="2561" y="3047"/>
                    <a:pt x="2704" y="3073"/>
                    <a:pt x="2844" y="3073"/>
                  </a:cubicBezTo>
                  <a:cubicBezTo>
                    <a:pt x="3315" y="3073"/>
                    <a:pt x="3756" y="2776"/>
                    <a:pt x="3913" y="2302"/>
                  </a:cubicBezTo>
                  <a:cubicBezTo>
                    <a:pt x="4016" y="2004"/>
                    <a:pt x="4118" y="1681"/>
                    <a:pt x="4224" y="1345"/>
                  </a:cubicBezTo>
                  <a:lnTo>
                    <a:pt x="4224" y="1345"/>
                  </a:lnTo>
                  <a:cubicBezTo>
                    <a:pt x="3936" y="1448"/>
                    <a:pt x="3680" y="1495"/>
                    <a:pt x="3455" y="1495"/>
                  </a:cubicBezTo>
                  <a:cubicBezTo>
                    <a:pt x="2931" y="1495"/>
                    <a:pt x="2584" y="1238"/>
                    <a:pt x="2433" y="835"/>
                  </a:cubicBezTo>
                  <a:cubicBezTo>
                    <a:pt x="2399" y="741"/>
                    <a:pt x="2309" y="686"/>
                    <a:pt x="2213" y="686"/>
                  </a:cubicBezTo>
                  <a:cubicBezTo>
                    <a:pt x="2192" y="686"/>
                    <a:pt x="2170" y="688"/>
                    <a:pt x="2148" y="694"/>
                  </a:cubicBezTo>
                  <a:cubicBezTo>
                    <a:pt x="1969" y="744"/>
                    <a:pt x="1790" y="770"/>
                    <a:pt x="1620" y="770"/>
                  </a:cubicBezTo>
                  <a:cubicBezTo>
                    <a:pt x="1102" y="770"/>
                    <a:pt x="660" y="53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020835" y="5065984"/>
              <a:ext cx="153015" cy="94887"/>
            </a:xfrm>
            <a:custGeom>
              <a:rect b="b" l="l" r="r" t="t"/>
              <a:pathLst>
                <a:path extrusionOk="0" h="2633" w="4246">
                  <a:moveTo>
                    <a:pt x="3835" y="1"/>
                  </a:moveTo>
                  <a:cubicBezTo>
                    <a:pt x="3500" y="419"/>
                    <a:pt x="2910" y="587"/>
                    <a:pt x="2434" y="587"/>
                  </a:cubicBezTo>
                  <a:cubicBezTo>
                    <a:pt x="2327" y="587"/>
                    <a:pt x="2225" y="578"/>
                    <a:pt x="2134" y="562"/>
                  </a:cubicBezTo>
                  <a:cubicBezTo>
                    <a:pt x="2111" y="558"/>
                    <a:pt x="2088" y="556"/>
                    <a:pt x="2065" y="556"/>
                  </a:cubicBezTo>
                  <a:cubicBezTo>
                    <a:pt x="1972" y="556"/>
                    <a:pt x="1881" y="591"/>
                    <a:pt x="1813" y="656"/>
                  </a:cubicBezTo>
                  <a:cubicBezTo>
                    <a:pt x="1493" y="960"/>
                    <a:pt x="984" y="1094"/>
                    <a:pt x="545" y="1094"/>
                  </a:cubicBezTo>
                  <a:cubicBezTo>
                    <a:pt x="339" y="1094"/>
                    <a:pt x="149" y="1065"/>
                    <a:pt x="1" y="1009"/>
                  </a:cubicBezTo>
                  <a:lnTo>
                    <a:pt x="1" y="1009"/>
                  </a:lnTo>
                  <a:cubicBezTo>
                    <a:pt x="90" y="1290"/>
                    <a:pt x="177" y="1572"/>
                    <a:pt x="260" y="1838"/>
                  </a:cubicBezTo>
                  <a:cubicBezTo>
                    <a:pt x="410" y="2322"/>
                    <a:pt x="857" y="2633"/>
                    <a:pt x="1340" y="2633"/>
                  </a:cubicBezTo>
                  <a:cubicBezTo>
                    <a:pt x="1441" y="2633"/>
                    <a:pt x="1543" y="2619"/>
                    <a:pt x="1645" y="2591"/>
                  </a:cubicBezTo>
                  <a:cubicBezTo>
                    <a:pt x="2159" y="2446"/>
                    <a:pt x="2770" y="2274"/>
                    <a:pt x="3287" y="2127"/>
                  </a:cubicBezTo>
                  <a:cubicBezTo>
                    <a:pt x="3897" y="1955"/>
                    <a:pt x="4246" y="1315"/>
                    <a:pt x="4056" y="709"/>
                  </a:cubicBezTo>
                  <a:cubicBezTo>
                    <a:pt x="3988" y="481"/>
                    <a:pt x="3910" y="243"/>
                    <a:pt x="3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56"/>
          <p:cNvGrpSpPr/>
          <p:nvPr/>
        </p:nvGrpSpPr>
        <p:grpSpPr>
          <a:xfrm>
            <a:off x="822920" y="4707474"/>
            <a:ext cx="504134" cy="489288"/>
            <a:chOff x="822920" y="4707474"/>
            <a:chExt cx="504134" cy="489288"/>
          </a:xfrm>
        </p:grpSpPr>
        <p:sp>
          <p:nvSpPr>
            <p:cNvPr id="3883" name="Google Shape;3883;p56"/>
            <p:cNvSpPr/>
            <p:nvPr/>
          </p:nvSpPr>
          <p:spPr>
            <a:xfrm>
              <a:off x="1190583" y="4771442"/>
              <a:ext cx="132258" cy="130023"/>
            </a:xfrm>
            <a:custGeom>
              <a:rect b="b" l="l" r="r" t="t"/>
              <a:pathLst>
                <a:path extrusionOk="0" h="3608" w="3670">
                  <a:moveTo>
                    <a:pt x="2118" y="0"/>
                  </a:moveTo>
                  <a:cubicBezTo>
                    <a:pt x="1976" y="0"/>
                    <a:pt x="1833" y="48"/>
                    <a:pt x="1715" y="144"/>
                  </a:cubicBezTo>
                  <a:cubicBezTo>
                    <a:pt x="1103" y="642"/>
                    <a:pt x="592" y="811"/>
                    <a:pt x="248" y="811"/>
                  </a:cubicBezTo>
                  <a:cubicBezTo>
                    <a:pt x="152" y="811"/>
                    <a:pt x="69" y="798"/>
                    <a:pt x="1" y="775"/>
                  </a:cubicBezTo>
                  <a:lnTo>
                    <a:pt x="1" y="775"/>
                  </a:lnTo>
                  <a:lnTo>
                    <a:pt x="2831" y="3608"/>
                  </a:lnTo>
                  <a:cubicBezTo>
                    <a:pt x="2729" y="3293"/>
                    <a:pt x="2827" y="2674"/>
                    <a:pt x="3465" y="1892"/>
                  </a:cubicBezTo>
                  <a:cubicBezTo>
                    <a:pt x="3669" y="1643"/>
                    <a:pt x="3652" y="1275"/>
                    <a:pt x="3425" y="1047"/>
                  </a:cubicBezTo>
                  <a:lnTo>
                    <a:pt x="2561" y="184"/>
                  </a:lnTo>
                  <a:cubicBezTo>
                    <a:pt x="2439" y="62"/>
                    <a:pt x="2279" y="0"/>
                    <a:pt x="21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822920" y="4710177"/>
              <a:ext cx="231361" cy="260623"/>
            </a:xfrm>
            <a:custGeom>
              <a:rect b="b" l="l" r="r" t="t"/>
              <a:pathLst>
                <a:path extrusionOk="0" h="7232" w="6420">
                  <a:moveTo>
                    <a:pt x="3199" y="0"/>
                  </a:moveTo>
                  <a:cubicBezTo>
                    <a:pt x="2447" y="0"/>
                    <a:pt x="1696" y="286"/>
                    <a:pt x="1124" y="857"/>
                  </a:cubicBezTo>
                  <a:cubicBezTo>
                    <a:pt x="277" y="1705"/>
                    <a:pt x="1" y="2852"/>
                    <a:pt x="341" y="4085"/>
                  </a:cubicBezTo>
                  <a:cubicBezTo>
                    <a:pt x="682" y="5314"/>
                    <a:pt x="1532" y="6352"/>
                    <a:pt x="2185" y="7005"/>
                  </a:cubicBezTo>
                  <a:cubicBezTo>
                    <a:pt x="2335" y="7156"/>
                    <a:pt x="2532" y="7231"/>
                    <a:pt x="2730" y="7231"/>
                  </a:cubicBezTo>
                  <a:cubicBezTo>
                    <a:pt x="2927" y="7231"/>
                    <a:pt x="3125" y="7156"/>
                    <a:pt x="3276" y="7005"/>
                  </a:cubicBezTo>
                  <a:cubicBezTo>
                    <a:pt x="3576" y="6705"/>
                    <a:pt x="3576" y="6218"/>
                    <a:pt x="3276" y="5918"/>
                  </a:cubicBezTo>
                  <a:cubicBezTo>
                    <a:pt x="879" y="3524"/>
                    <a:pt x="1972" y="2188"/>
                    <a:pt x="2215" y="1948"/>
                  </a:cubicBezTo>
                  <a:cubicBezTo>
                    <a:pt x="2487" y="1677"/>
                    <a:pt x="2844" y="1541"/>
                    <a:pt x="3201" y="1541"/>
                  </a:cubicBezTo>
                  <a:cubicBezTo>
                    <a:pt x="3558" y="1541"/>
                    <a:pt x="3915" y="1677"/>
                    <a:pt x="4186" y="1948"/>
                  </a:cubicBezTo>
                  <a:cubicBezTo>
                    <a:pt x="4729" y="2492"/>
                    <a:pt x="4729" y="3377"/>
                    <a:pt x="4186" y="3919"/>
                  </a:cubicBezTo>
                  <a:cubicBezTo>
                    <a:pt x="3886" y="4219"/>
                    <a:pt x="3886" y="4706"/>
                    <a:pt x="4186" y="5006"/>
                  </a:cubicBezTo>
                  <a:cubicBezTo>
                    <a:pt x="4337" y="5157"/>
                    <a:pt x="4534" y="5232"/>
                    <a:pt x="4731" y="5232"/>
                  </a:cubicBezTo>
                  <a:cubicBezTo>
                    <a:pt x="4927" y="5232"/>
                    <a:pt x="5124" y="5157"/>
                    <a:pt x="5275" y="5006"/>
                  </a:cubicBezTo>
                  <a:cubicBezTo>
                    <a:pt x="6417" y="3862"/>
                    <a:pt x="6419" y="2001"/>
                    <a:pt x="5275" y="857"/>
                  </a:cubicBezTo>
                  <a:cubicBezTo>
                    <a:pt x="4702" y="286"/>
                    <a:pt x="3950" y="0"/>
                    <a:pt x="3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962965" y="4739585"/>
              <a:ext cx="91247" cy="159178"/>
            </a:xfrm>
            <a:custGeom>
              <a:rect b="b" l="l" r="r" t="t"/>
              <a:pathLst>
                <a:path extrusionOk="0" h="4417" w="2532">
                  <a:moveTo>
                    <a:pt x="1349" y="0"/>
                  </a:moveTo>
                  <a:lnTo>
                    <a:pt x="258" y="1091"/>
                  </a:lnTo>
                  <a:cubicBezTo>
                    <a:pt x="273" y="1104"/>
                    <a:pt x="287" y="1117"/>
                    <a:pt x="300" y="1132"/>
                  </a:cubicBezTo>
                  <a:cubicBezTo>
                    <a:pt x="843" y="1674"/>
                    <a:pt x="843" y="2559"/>
                    <a:pt x="300" y="3103"/>
                  </a:cubicBezTo>
                  <a:cubicBezTo>
                    <a:pt x="0" y="3403"/>
                    <a:pt x="0" y="3890"/>
                    <a:pt x="300" y="4190"/>
                  </a:cubicBezTo>
                  <a:cubicBezTo>
                    <a:pt x="451" y="4341"/>
                    <a:pt x="648" y="4416"/>
                    <a:pt x="845" y="4416"/>
                  </a:cubicBezTo>
                  <a:cubicBezTo>
                    <a:pt x="1041" y="4416"/>
                    <a:pt x="1238" y="4341"/>
                    <a:pt x="1389" y="4190"/>
                  </a:cubicBezTo>
                  <a:cubicBezTo>
                    <a:pt x="2531" y="3048"/>
                    <a:pt x="2531" y="1187"/>
                    <a:pt x="1389" y="41"/>
                  </a:cubicBezTo>
                  <a:lnTo>
                    <a:pt x="13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855210" y="4857610"/>
              <a:ext cx="96508" cy="113194"/>
            </a:xfrm>
            <a:custGeom>
              <a:rect b="b" l="l" r="r" t="t"/>
              <a:pathLst>
                <a:path extrusionOk="0" h="3141" w="2678">
                  <a:moveTo>
                    <a:pt x="1064" y="0"/>
                  </a:moveTo>
                  <a:lnTo>
                    <a:pt x="579" y="485"/>
                  </a:lnTo>
                  <a:cubicBezTo>
                    <a:pt x="343" y="721"/>
                    <a:pt x="149" y="987"/>
                    <a:pt x="0" y="1276"/>
                  </a:cubicBezTo>
                  <a:cubicBezTo>
                    <a:pt x="389" y="1942"/>
                    <a:pt x="881" y="2504"/>
                    <a:pt x="1289" y="2914"/>
                  </a:cubicBezTo>
                  <a:cubicBezTo>
                    <a:pt x="1439" y="3065"/>
                    <a:pt x="1636" y="3140"/>
                    <a:pt x="1832" y="3140"/>
                  </a:cubicBezTo>
                  <a:cubicBezTo>
                    <a:pt x="2029" y="3140"/>
                    <a:pt x="2226" y="3065"/>
                    <a:pt x="2376" y="2914"/>
                  </a:cubicBezTo>
                  <a:cubicBezTo>
                    <a:pt x="2678" y="2614"/>
                    <a:pt x="2678" y="2127"/>
                    <a:pt x="2376" y="1827"/>
                  </a:cubicBezTo>
                  <a:cubicBezTo>
                    <a:pt x="1678" y="1128"/>
                    <a:pt x="1276" y="519"/>
                    <a:pt x="10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1053385" y="4982879"/>
              <a:ext cx="273669" cy="213883"/>
            </a:xfrm>
            <a:custGeom>
              <a:rect b="b" l="l" r="r" t="t"/>
              <a:pathLst>
                <a:path extrusionOk="0" h="5935" w="7594">
                  <a:moveTo>
                    <a:pt x="4376" y="0"/>
                  </a:moveTo>
                  <a:cubicBezTo>
                    <a:pt x="3625" y="0"/>
                    <a:pt x="2873" y="287"/>
                    <a:pt x="2300" y="859"/>
                  </a:cubicBezTo>
                  <a:cubicBezTo>
                    <a:pt x="2000" y="1158"/>
                    <a:pt x="2000" y="1645"/>
                    <a:pt x="2300" y="1945"/>
                  </a:cubicBezTo>
                  <a:cubicBezTo>
                    <a:pt x="2450" y="2095"/>
                    <a:pt x="2646" y="2170"/>
                    <a:pt x="2843" y="2170"/>
                  </a:cubicBezTo>
                  <a:cubicBezTo>
                    <a:pt x="3040" y="2170"/>
                    <a:pt x="3237" y="2095"/>
                    <a:pt x="3387" y="1945"/>
                  </a:cubicBezTo>
                  <a:cubicBezTo>
                    <a:pt x="3658" y="1674"/>
                    <a:pt x="4015" y="1539"/>
                    <a:pt x="4373" y="1539"/>
                  </a:cubicBezTo>
                  <a:cubicBezTo>
                    <a:pt x="4730" y="1539"/>
                    <a:pt x="5088" y="1674"/>
                    <a:pt x="5360" y="1945"/>
                  </a:cubicBezTo>
                  <a:cubicBezTo>
                    <a:pt x="5902" y="2488"/>
                    <a:pt x="5902" y="3372"/>
                    <a:pt x="5360" y="3919"/>
                  </a:cubicBezTo>
                  <a:cubicBezTo>
                    <a:pt x="5238" y="4040"/>
                    <a:pt x="4840" y="4376"/>
                    <a:pt x="4170" y="4376"/>
                  </a:cubicBezTo>
                  <a:cubicBezTo>
                    <a:pt x="3508" y="4376"/>
                    <a:pt x="2580" y="4048"/>
                    <a:pt x="1390" y="2858"/>
                  </a:cubicBezTo>
                  <a:cubicBezTo>
                    <a:pt x="1239" y="2708"/>
                    <a:pt x="1041" y="2633"/>
                    <a:pt x="844" y="2633"/>
                  </a:cubicBezTo>
                  <a:cubicBezTo>
                    <a:pt x="647" y="2633"/>
                    <a:pt x="451" y="2708"/>
                    <a:pt x="301" y="2858"/>
                  </a:cubicBezTo>
                  <a:cubicBezTo>
                    <a:pt x="1" y="3160"/>
                    <a:pt x="1" y="3647"/>
                    <a:pt x="301" y="3946"/>
                  </a:cubicBezTo>
                  <a:cubicBezTo>
                    <a:pt x="956" y="4602"/>
                    <a:pt x="1991" y="5452"/>
                    <a:pt x="3223" y="5792"/>
                  </a:cubicBezTo>
                  <a:cubicBezTo>
                    <a:pt x="3567" y="5887"/>
                    <a:pt x="3903" y="5934"/>
                    <a:pt x="4229" y="5934"/>
                  </a:cubicBezTo>
                  <a:cubicBezTo>
                    <a:pt x="5072" y="5934"/>
                    <a:pt x="5838" y="5620"/>
                    <a:pt x="6449" y="5008"/>
                  </a:cubicBezTo>
                  <a:cubicBezTo>
                    <a:pt x="7593" y="3866"/>
                    <a:pt x="7593" y="2005"/>
                    <a:pt x="6449" y="859"/>
                  </a:cubicBezTo>
                  <a:cubicBezTo>
                    <a:pt x="5878" y="287"/>
                    <a:pt x="5127" y="0"/>
                    <a:pt x="43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1125426" y="4983024"/>
              <a:ext cx="161844" cy="78201"/>
            </a:xfrm>
            <a:custGeom>
              <a:rect b="b" l="l" r="r" t="t"/>
              <a:pathLst>
                <a:path extrusionOk="0" h="2170" w="4491">
                  <a:moveTo>
                    <a:pt x="2375" y="0"/>
                  </a:moveTo>
                  <a:cubicBezTo>
                    <a:pt x="1624" y="0"/>
                    <a:pt x="873" y="286"/>
                    <a:pt x="301" y="857"/>
                  </a:cubicBezTo>
                  <a:cubicBezTo>
                    <a:pt x="1" y="1157"/>
                    <a:pt x="1" y="1644"/>
                    <a:pt x="301" y="1943"/>
                  </a:cubicBezTo>
                  <a:cubicBezTo>
                    <a:pt x="451" y="2094"/>
                    <a:pt x="647" y="2170"/>
                    <a:pt x="844" y="2170"/>
                  </a:cubicBezTo>
                  <a:cubicBezTo>
                    <a:pt x="1041" y="2170"/>
                    <a:pt x="1238" y="2094"/>
                    <a:pt x="1388" y="1943"/>
                  </a:cubicBezTo>
                  <a:cubicBezTo>
                    <a:pt x="1661" y="1672"/>
                    <a:pt x="2019" y="1537"/>
                    <a:pt x="2376" y="1537"/>
                  </a:cubicBezTo>
                  <a:cubicBezTo>
                    <a:pt x="2733" y="1537"/>
                    <a:pt x="3090" y="1672"/>
                    <a:pt x="3361" y="1943"/>
                  </a:cubicBezTo>
                  <a:cubicBezTo>
                    <a:pt x="3374" y="1958"/>
                    <a:pt x="3387" y="1973"/>
                    <a:pt x="3401" y="1986"/>
                  </a:cubicBezTo>
                  <a:lnTo>
                    <a:pt x="4490" y="897"/>
                  </a:lnTo>
                  <a:lnTo>
                    <a:pt x="4450" y="857"/>
                  </a:lnTo>
                  <a:cubicBezTo>
                    <a:pt x="3878" y="286"/>
                    <a:pt x="3127" y="0"/>
                    <a:pt x="2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1053385" y="5077804"/>
              <a:ext cx="115861" cy="93842"/>
            </a:xfrm>
            <a:custGeom>
              <a:rect b="b" l="l" r="r" t="t"/>
              <a:pathLst>
                <a:path extrusionOk="0" h="2604" w="3215">
                  <a:moveTo>
                    <a:pt x="844" y="1"/>
                  </a:moveTo>
                  <a:cubicBezTo>
                    <a:pt x="647" y="1"/>
                    <a:pt x="451" y="76"/>
                    <a:pt x="301" y="226"/>
                  </a:cubicBezTo>
                  <a:cubicBezTo>
                    <a:pt x="1" y="526"/>
                    <a:pt x="1" y="1013"/>
                    <a:pt x="301" y="1312"/>
                  </a:cubicBezTo>
                  <a:cubicBezTo>
                    <a:pt x="713" y="1725"/>
                    <a:pt x="1275" y="2214"/>
                    <a:pt x="1938" y="2603"/>
                  </a:cubicBezTo>
                  <a:cubicBezTo>
                    <a:pt x="2230" y="2452"/>
                    <a:pt x="2495" y="2259"/>
                    <a:pt x="2732" y="2023"/>
                  </a:cubicBezTo>
                  <a:lnTo>
                    <a:pt x="3214" y="1540"/>
                  </a:lnTo>
                  <a:cubicBezTo>
                    <a:pt x="2697" y="1327"/>
                    <a:pt x="2087" y="925"/>
                    <a:pt x="1390" y="226"/>
                  </a:cubicBezTo>
                  <a:cubicBezTo>
                    <a:pt x="1239" y="76"/>
                    <a:pt x="1041" y="1"/>
                    <a:pt x="8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959505" y="4761964"/>
              <a:ext cx="305454" cy="233127"/>
            </a:xfrm>
            <a:custGeom>
              <a:rect b="b" l="l" r="r" t="t"/>
              <a:pathLst>
                <a:path extrusionOk="0" h="6469" w="8476">
                  <a:moveTo>
                    <a:pt x="2178" y="0"/>
                  </a:moveTo>
                  <a:lnTo>
                    <a:pt x="1" y="2176"/>
                  </a:lnTo>
                  <a:cubicBezTo>
                    <a:pt x="1458" y="5047"/>
                    <a:pt x="4384" y="6468"/>
                    <a:pt x="7342" y="6468"/>
                  </a:cubicBezTo>
                  <a:cubicBezTo>
                    <a:pt x="7682" y="6468"/>
                    <a:pt x="8022" y="6450"/>
                    <a:pt x="8361" y="6412"/>
                  </a:cubicBezTo>
                  <a:lnTo>
                    <a:pt x="8475" y="6297"/>
                  </a:lnTo>
                  <a:lnTo>
                    <a:pt x="21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869229" y="4840348"/>
              <a:ext cx="391511" cy="309382"/>
            </a:xfrm>
            <a:custGeom>
              <a:rect b="b" l="l" r="r" t="t"/>
              <a:pathLst>
                <a:path extrusionOk="0" h="8585" w="10864">
                  <a:moveTo>
                    <a:pt x="2506" y="1"/>
                  </a:moveTo>
                  <a:lnTo>
                    <a:pt x="868" y="1638"/>
                  </a:lnTo>
                  <a:cubicBezTo>
                    <a:pt x="0" y="2506"/>
                    <a:pt x="0" y="3912"/>
                    <a:pt x="868" y="4780"/>
                  </a:cubicBezTo>
                  <a:lnTo>
                    <a:pt x="4024" y="7933"/>
                  </a:lnTo>
                  <a:cubicBezTo>
                    <a:pt x="4457" y="8367"/>
                    <a:pt x="5025" y="8584"/>
                    <a:pt x="5594" y="8584"/>
                  </a:cubicBezTo>
                  <a:cubicBezTo>
                    <a:pt x="6162" y="8584"/>
                    <a:pt x="6730" y="8367"/>
                    <a:pt x="7163" y="7933"/>
                  </a:cubicBezTo>
                  <a:lnTo>
                    <a:pt x="10864" y="4233"/>
                  </a:lnTo>
                  <a:cubicBezTo>
                    <a:pt x="7835" y="1696"/>
                    <a:pt x="5409" y="2827"/>
                    <a:pt x="2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1101136" y="4757207"/>
              <a:ext cx="223613" cy="243253"/>
            </a:xfrm>
            <a:custGeom>
              <a:rect b="b" l="l" r="r" t="t"/>
              <a:pathLst>
                <a:path extrusionOk="0" h="6750" w="6205">
                  <a:moveTo>
                    <a:pt x="1560" y="1"/>
                  </a:moveTo>
                  <a:lnTo>
                    <a:pt x="1560" y="1"/>
                  </a:lnTo>
                  <a:cubicBezTo>
                    <a:pt x="649" y="232"/>
                    <a:pt x="1" y="1666"/>
                    <a:pt x="1600" y="3965"/>
                  </a:cubicBezTo>
                  <a:lnTo>
                    <a:pt x="4139" y="6504"/>
                  </a:lnTo>
                  <a:cubicBezTo>
                    <a:pt x="4303" y="6668"/>
                    <a:pt x="4518" y="6749"/>
                    <a:pt x="4732" y="6749"/>
                  </a:cubicBezTo>
                  <a:cubicBezTo>
                    <a:pt x="4947" y="6749"/>
                    <a:pt x="5161" y="6668"/>
                    <a:pt x="5324" y="6504"/>
                  </a:cubicBezTo>
                  <a:lnTo>
                    <a:pt x="5600" y="6227"/>
                  </a:lnTo>
                  <a:cubicBezTo>
                    <a:pt x="6204" y="5623"/>
                    <a:pt x="6204" y="4645"/>
                    <a:pt x="5600" y="4041"/>
                  </a:cubicBezTo>
                  <a:lnTo>
                    <a:pt x="15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1023437" y="4707474"/>
              <a:ext cx="135393" cy="192620"/>
            </a:xfrm>
            <a:custGeom>
              <a:rect b="b" l="l" r="r" t="t"/>
              <a:pathLst>
                <a:path extrusionOk="0" h="5345" w="3757">
                  <a:moveTo>
                    <a:pt x="1696" y="0"/>
                  </a:moveTo>
                  <a:cubicBezTo>
                    <a:pt x="1300" y="0"/>
                    <a:pt x="905" y="151"/>
                    <a:pt x="604" y="453"/>
                  </a:cubicBezTo>
                  <a:lnTo>
                    <a:pt x="328" y="730"/>
                  </a:lnTo>
                  <a:cubicBezTo>
                    <a:pt x="0" y="1057"/>
                    <a:pt x="0" y="1589"/>
                    <a:pt x="328" y="1916"/>
                  </a:cubicBezTo>
                  <a:lnTo>
                    <a:pt x="3756" y="5345"/>
                  </a:lnTo>
                  <a:cubicBezTo>
                    <a:pt x="2997" y="3905"/>
                    <a:pt x="3237" y="2050"/>
                    <a:pt x="3716" y="1381"/>
                  </a:cubicBezTo>
                  <a:lnTo>
                    <a:pt x="2788" y="453"/>
                  </a:lnTo>
                  <a:cubicBezTo>
                    <a:pt x="2486" y="151"/>
                    <a:pt x="2091" y="0"/>
                    <a:pt x="1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932549" y="4929939"/>
              <a:ext cx="58128" cy="51606"/>
            </a:xfrm>
            <a:custGeom>
              <a:rect b="b" l="l" r="r" t="t"/>
              <a:pathLst>
                <a:path extrusionOk="0" h="1432" w="1613">
                  <a:moveTo>
                    <a:pt x="645" y="0"/>
                  </a:moveTo>
                  <a:cubicBezTo>
                    <a:pt x="493" y="0"/>
                    <a:pt x="351" y="51"/>
                    <a:pt x="247" y="156"/>
                  </a:cubicBezTo>
                  <a:cubicBezTo>
                    <a:pt x="0" y="403"/>
                    <a:pt x="51" y="852"/>
                    <a:pt x="360" y="1162"/>
                  </a:cubicBezTo>
                  <a:cubicBezTo>
                    <a:pt x="538" y="1339"/>
                    <a:pt x="763" y="1432"/>
                    <a:pt x="968" y="1432"/>
                  </a:cubicBezTo>
                  <a:cubicBezTo>
                    <a:pt x="1120" y="1432"/>
                    <a:pt x="1261" y="1381"/>
                    <a:pt x="1365" y="1277"/>
                  </a:cubicBezTo>
                  <a:cubicBezTo>
                    <a:pt x="1612" y="1030"/>
                    <a:pt x="1561" y="579"/>
                    <a:pt x="1251" y="271"/>
                  </a:cubicBezTo>
                  <a:cubicBezTo>
                    <a:pt x="1074" y="93"/>
                    <a:pt x="850"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1041889" y="5039279"/>
              <a:ext cx="58128" cy="51642"/>
            </a:xfrm>
            <a:custGeom>
              <a:rect b="b" l="l" r="r" t="t"/>
              <a:pathLst>
                <a:path extrusionOk="0" h="1433" w="1613">
                  <a:moveTo>
                    <a:pt x="646" y="1"/>
                  </a:moveTo>
                  <a:cubicBezTo>
                    <a:pt x="494" y="1"/>
                    <a:pt x="353" y="52"/>
                    <a:pt x="248" y="157"/>
                  </a:cubicBezTo>
                  <a:cubicBezTo>
                    <a:pt x="1" y="404"/>
                    <a:pt x="52" y="852"/>
                    <a:pt x="362" y="1163"/>
                  </a:cubicBezTo>
                  <a:cubicBezTo>
                    <a:pt x="540" y="1340"/>
                    <a:pt x="764" y="1432"/>
                    <a:pt x="969" y="1432"/>
                  </a:cubicBezTo>
                  <a:cubicBezTo>
                    <a:pt x="1121" y="1432"/>
                    <a:pt x="1263" y="1382"/>
                    <a:pt x="1368" y="1278"/>
                  </a:cubicBezTo>
                  <a:cubicBezTo>
                    <a:pt x="1613" y="1031"/>
                    <a:pt x="1562" y="580"/>
                    <a:pt x="1253" y="272"/>
                  </a:cubicBezTo>
                  <a:cubicBezTo>
                    <a:pt x="1075" y="94"/>
                    <a:pt x="851" y="1"/>
                    <a:pt x="6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973452" y="4929254"/>
              <a:ext cx="40290" cy="37587"/>
            </a:xfrm>
            <a:custGeom>
              <a:rect b="b" l="l" r="r" t="t"/>
              <a:pathLst>
                <a:path extrusionOk="0" h="1043" w="1118">
                  <a:moveTo>
                    <a:pt x="486" y="1"/>
                  </a:moveTo>
                  <a:cubicBezTo>
                    <a:pt x="330" y="1"/>
                    <a:pt x="188" y="63"/>
                    <a:pt x="79" y="171"/>
                  </a:cubicBezTo>
                  <a:cubicBezTo>
                    <a:pt x="1" y="250"/>
                    <a:pt x="1" y="377"/>
                    <a:pt x="79" y="454"/>
                  </a:cubicBezTo>
                  <a:cubicBezTo>
                    <a:pt x="118" y="492"/>
                    <a:pt x="169" y="511"/>
                    <a:pt x="220" y="511"/>
                  </a:cubicBezTo>
                  <a:cubicBezTo>
                    <a:pt x="271" y="511"/>
                    <a:pt x="322" y="492"/>
                    <a:pt x="360" y="454"/>
                  </a:cubicBezTo>
                  <a:cubicBezTo>
                    <a:pt x="392" y="420"/>
                    <a:pt x="439" y="401"/>
                    <a:pt x="486" y="401"/>
                  </a:cubicBezTo>
                  <a:cubicBezTo>
                    <a:pt x="535" y="401"/>
                    <a:pt x="577" y="420"/>
                    <a:pt x="611" y="454"/>
                  </a:cubicBezTo>
                  <a:cubicBezTo>
                    <a:pt x="679" y="522"/>
                    <a:pt x="679" y="635"/>
                    <a:pt x="611" y="703"/>
                  </a:cubicBezTo>
                  <a:cubicBezTo>
                    <a:pt x="535" y="781"/>
                    <a:pt x="535" y="909"/>
                    <a:pt x="611" y="986"/>
                  </a:cubicBezTo>
                  <a:cubicBezTo>
                    <a:pt x="652" y="1026"/>
                    <a:pt x="700" y="1043"/>
                    <a:pt x="751" y="1043"/>
                  </a:cubicBezTo>
                  <a:cubicBezTo>
                    <a:pt x="803" y="1043"/>
                    <a:pt x="856" y="1026"/>
                    <a:pt x="892" y="988"/>
                  </a:cubicBezTo>
                  <a:cubicBezTo>
                    <a:pt x="1117" y="762"/>
                    <a:pt x="1117" y="399"/>
                    <a:pt x="892" y="171"/>
                  </a:cubicBezTo>
                  <a:cubicBezTo>
                    <a:pt x="783" y="63"/>
                    <a:pt x="639" y="1"/>
                    <a:pt x="4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1059368" y="5015098"/>
              <a:ext cx="40218" cy="37587"/>
            </a:xfrm>
            <a:custGeom>
              <a:rect b="b" l="l" r="r" t="t"/>
              <a:pathLst>
                <a:path extrusionOk="0" h="1043" w="1116">
                  <a:moveTo>
                    <a:pt x="484" y="1"/>
                  </a:moveTo>
                  <a:cubicBezTo>
                    <a:pt x="328" y="1"/>
                    <a:pt x="186" y="62"/>
                    <a:pt x="77" y="171"/>
                  </a:cubicBezTo>
                  <a:cubicBezTo>
                    <a:pt x="1" y="250"/>
                    <a:pt x="1" y="377"/>
                    <a:pt x="77" y="454"/>
                  </a:cubicBezTo>
                  <a:cubicBezTo>
                    <a:pt x="116" y="492"/>
                    <a:pt x="167" y="511"/>
                    <a:pt x="218" y="511"/>
                  </a:cubicBezTo>
                  <a:cubicBezTo>
                    <a:pt x="269" y="511"/>
                    <a:pt x="320" y="492"/>
                    <a:pt x="358" y="454"/>
                  </a:cubicBezTo>
                  <a:cubicBezTo>
                    <a:pt x="390" y="420"/>
                    <a:pt x="437" y="401"/>
                    <a:pt x="484" y="401"/>
                  </a:cubicBezTo>
                  <a:cubicBezTo>
                    <a:pt x="532" y="401"/>
                    <a:pt x="575" y="420"/>
                    <a:pt x="609" y="454"/>
                  </a:cubicBezTo>
                  <a:cubicBezTo>
                    <a:pt x="677" y="522"/>
                    <a:pt x="677" y="634"/>
                    <a:pt x="609" y="703"/>
                  </a:cubicBezTo>
                  <a:cubicBezTo>
                    <a:pt x="532" y="781"/>
                    <a:pt x="532" y="909"/>
                    <a:pt x="609" y="985"/>
                  </a:cubicBezTo>
                  <a:cubicBezTo>
                    <a:pt x="649" y="1026"/>
                    <a:pt x="698" y="1043"/>
                    <a:pt x="749" y="1043"/>
                  </a:cubicBezTo>
                  <a:cubicBezTo>
                    <a:pt x="803" y="1043"/>
                    <a:pt x="854" y="1026"/>
                    <a:pt x="890" y="988"/>
                  </a:cubicBezTo>
                  <a:cubicBezTo>
                    <a:pt x="1115" y="762"/>
                    <a:pt x="1115" y="398"/>
                    <a:pt x="890" y="171"/>
                  </a:cubicBezTo>
                  <a:cubicBezTo>
                    <a:pt x="781" y="62"/>
                    <a:pt x="637" y="1"/>
                    <a:pt x="4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1004734" y="4986880"/>
              <a:ext cx="35605" cy="34776"/>
            </a:xfrm>
            <a:custGeom>
              <a:rect b="b" l="l" r="r" t="t"/>
              <a:pathLst>
                <a:path extrusionOk="0" h="965" w="988">
                  <a:moveTo>
                    <a:pt x="211" y="1"/>
                  </a:moveTo>
                  <a:cubicBezTo>
                    <a:pt x="109" y="1"/>
                    <a:pt x="21" y="83"/>
                    <a:pt x="13" y="186"/>
                  </a:cubicBezTo>
                  <a:cubicBezTo>
                    <a:pt x="0" y="397"/>
                    <a:pt x="77" y="603"/>
                    <a:pt x="226" y="752"/>
                  </a:cubicBezTo>
                  <a:cubicBezTo>
                    <a:pt x="364" y="888"/>
                    <a:pt x="549" y="965"/>
                    <a:pt x="743" y="965"/>
                  </a:cubicBezTo>
                  <a:lnTo>
                    <a:pt x="794" y="965"/>
                  </a:lnTo>
                  <a:cubicBezTo>
                    <a:pt x="904" y="956"/>
                    <a:pt x="987" y="860"/>
                    <a:pt x="979" y="752"/>
                  </a:cubicBezTo>
                  <a:cubicBezTo>
                    <a:pt x="971" y="646"/>
                    <a:pt x="883" y="566"/>
                    <a:pt x="781" y="566"/>
                  </a:cubicBezTo>
                  <a:cubicBezTo>
                    <a:pt x="776" y="566"/>
                    <a:pt x="771" y="566"/>
                    <a:pt x="766" y="567"/>
                  </a:cubicBezTo>
                  <a:cubicBezTo>
                    <a:pt x="759" y="567"/>
                    <a:pt x="752" y="568"/>
                    <a:pt x="744" y="568"/>
                  </a:cubicBezTo>
                  <a:cubicBezTo>
                    <a:pt x="656" y="568"/>
                    <a:pt x="570" y="532"/>
                    <a:pt x="509" y="471"/>
                  </a:cubicBezTo>
                  <a:cubicBezTo>
                    <a:pt x="443" y="401"/>
                    <a:pt x="407" y="307"/>
                    <a:pt x="413" y="214"/>
                  </a:cubicBezTo>
                  <a:cubicBezTo>
                    <a:pt x="422" y="103"/>
                    <a:pt x="336" y="8"/>
                    <a:pt x="226" y="1"/>
                  </a:cubicBezTo>
                  <a:cubicBezTo>
                    <a:pt x="221" y="1"/>
                    <a:pt x="216" y="1"/>
                    <a:pt x="2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56"/>
          <p:cNvGrpSpPr/>
          <p:nvPr/>
        </p:nvGrpSpPr>
        <p:grpSpPr>
          <a:xfrm>
            <a:off x="9383649" y="3886413"/>
            <a:ext cx="494625" cy="490479"/>
            <a:chOff x="9383649" y="3886413"/>
            <a:chExt cx="494625" cy="490479"/>
          </a:xfrm>
        </p:grpSpPr>
        <p:sp>
          <p:nvSpPr>
            <p:cNvPr id="3900" name="Google Shape;3900;p56"/>
            <p:cNvSpPr/>
            <p:nvPr/>
          </p:nvSpPr>
          <p:spPr>
            <a:xfrm>
              <a:off x="9507657" y="3962598"/>
              <a:ext cx="302247" cy="287723"/>
            </a:xfrm>
            <a:custGeom>
              <a:rect b="b" l="l" r="r" t="t"/>
              <a:pathLst>
                <a:path extrusionOk="0" h="7984" w="8387">
                  <a:moveTo>
                    <a:pt x="2789" y="0"/>
                  </a:moveTo>
                  <a:cubicBezTo>
                    <a:pt x="2393" y="0"/>
                    <a:pt x="2024" y="312"/>
                    <a:pt x="2021" y="762"/>
                  </a:cubicBezTo>
                  <a:cubicBezTo>
                    <a:pt x="2015" y="1334"/>
                    <a:pt x="2053" y="1970"/>
                    <a:pt x="2130" y="2427"/>
                  </a:cubicBezTo>
                  <a:cubicBezTo>
                    <a:pt x="2159" y="2605"/>
                    <a:pt x="2070" y="2778"/>
                    <a:pt x="1910" y="2856"/>
                  </a:cubicBezTo>
                  <a:cubicBezTo>
                    <a:pt x="1496" y="3065"/>
                    <a:pt x="960" y="3407"/>
                    <a:pt x="500" y="3747"/>
                  </a:cubicBezTo>
                  <a:cubicBezTo>
                    <a:pt x="1" y="4118"/>
                    <a:pt x="122" y="4894"/>
                    <a:pt x="713" y="5089"/>
                  </a:cubicBezTo>
                  <a:cubicBezTo>
                    <a:pt x="1255" y="5274"/>
                    <a:pt x="1872" y="5434"/>
                    <a:pt x="2329" y="5502"/>
                  </a:cubicBezTo>
                  <a:cubicBezTo>
                    <a:pt x="2504" y="5530"/>
                    <a:pt x="2642" y="5668"/>
                    <a:pt x="2670" y="5842"/>
                  </a:cubicBezTo>
                  <a:cubicBezTo>
                    <a:pt x="2738" y="6299"/>
                    <a:pt x="2899" y="6916"/>
                    <a:pt x="3080" y="7459"/>
                  </a:cubicBezTo>
                  <a:cubicBezTo>
                    <a:pt x="3194" y="7799"/>
                    <a:pt x="3500" y="7983"/>
                    <a:pt x="3809" y="7983"/>
                  </a:cubicBezTo>
                  <a:cubicBezTo>
                    <a:pt x="4037" y="7983"/>
                    <a:pt x="4267" y="7883"/>
                    <a:pt x="4424" y="7671"/>
                  </a:cubicBezTo>
                  <a:cubicBezTo>
                    <a:pt x="4764" y="7212"/>
                    <a:pt x="5107" y="6674"/>
                    <a:pt x="5313" y="6259"/>
                  </a:cubicBezTo>
                  <a:cubicBezTo>
                    <a:pt x="5383" y="6120"/>
                    <a:pt x="5524" y="6036"/>
                    <a:pt x="5676" y="6036"/>
                  </a:cubicBezTo>
                  <a:cubicBezTo>
                    <a:pt x="5699" y="6036"/>
                    <a:pt x="5722" y="6038"/>
                    <a:pt x="5745" y="6042"/>
                  </a:cubicBezTo>
                  <a:cubicBezTo>
                    <a:pt x="6169" y="6113"/>
                    <a:pt x="6748" y="6151"/>
                    <a:pt x="7284" y="6151"/>
                  </a:cubicBezTo>
                  <a:cubicBezTo>
                    <a:pt x="7326" y="6151"/>
                    <a:pt x="7367" y="6151"/>
                    <a:pt x="7408" y="6151"/>
                  </a:cubicBezTo>
                  <a:cubicBezTo>
                    <a:pt x="8029" y="6146"/>
                    <a:pt x="8386" y="5445"/>
                    <a:pt x="8025" y="4938"/>
                  </a:cubicBezTo>
                  <a:cubicBezTo>
                    <a:pt x="7693" y="4471"/>
                    <a:pt x="7289" y="3979"/>
                    <a:pt x="6959" y="3654"/>
                  </a:cubicBezTo>
                  <a:cubicBezTo>
                    <a:pt x="6834" y="3531"/>
                    <a:pt x="6802" y="3335"/>
                    <a:pt x="6885" y="3180"/>
                  </a:cubicBezTo>
                  <a:cubicBezTo>
                    <a:pt x="7097" y="2767"/>
                    <a:pt x="7329" y="2174"/>
                    <a:pt x="7501" y="1629"/>
                  </a:cubicBezTo>
                  <a:cubicBezTo>
                    <a:pt x="7664" y="1115"/>
                    <a:pt x="7267" y="630"/>
                    <a:pt x="6773" y="630"/>
                  </a:cubicBezTo>
                  <a:cubicBezTo>
                    <a:pt x="6697" y="630"/>
                    <a:pt x="6619" y="641"/>
                    <a:pt x="6540" y="666"/>
                  </a:cubicBezTo>
                  <a:cubicBezTo>
                    <a:pt x="5994" y="836"/>
                    <a:pt x="5402" y="1070"/>
                    <a:pt x="4990" y="1283"/>
                  </a:cubicBezTo>
                  <a:cubicBezTo>
                    <a:pt x="4930" y="1314"/>
                    <a:pt x="4865" y="1329"/>
                    <a:pt x="4801" y="1329"/>
                  </a:cubicBezTo>
                  <a:cubicBezTo>
                    <a:pt x="4695" y="1329"/>
                    <a:pt x="4592" y="1289"/>
                    <a:pt x="4516" y="1213"/>
                  </a:cubicBezTo>
                  <a:cubicBezTo>
                    <a:pt x="4190" y="883"/>
                    <a:pt x="3697" y="479"/>
                    <a:pt x="3233" y="145"/>
                  </a:cubicBezTo>
                  <a:cubicBezTo>
                    <a:pt x="3094" y="45"/>
                    <a:pt x="2940" y="0"/>
                    <a:pt x="2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9442211" y="4120158"/>
              <a:ext cx="202206" cy="202134"/>
            </a:xfrm>
            <a:custGeom>
              <a:rect b="b" l="l" r="r" t="t"/>
              <a:pathLst>
                <a:path extrusionOk="0" h="5609" w="5611">
                  <a:moveTo>
                    <a:pt x="4379" y="1"/>
                  </a:moveTo>
                  <a:lnTo>
                    <a:pt x="1" y="4380"/>
                  </a:lnTo>
                  <a:lnTo>
                    <a:pt x="1232" y="5609"/>
                  </a:lnTo>
                  <a:lnTo>
                    <a:pt x="5611" y="1232"/>
                  </a:lnTo>
                  <a:lnTo>
                    <a:pt x="4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9383649" y="4243877"/>
              <a:ext cx="140078" cy="133014"/>
            </a:xfrm>
            <a:custGeom>
              <a:rect b="b" l="l" r="r" t="t"/>
              <a:pathLst>
                <a:path extrusionOk="0" h="3691" w="3887">
                  <a:moveTo>
                    <a:pt x="1955" y="0"/>
                  </a:moveTo>
                  <a:cubicBezTo>
                    <a:pt x="1743" y="0"/>
                    <a:pt x="1530" y="81"/>
                    <a:pt x="1368" y="243"/>
                  </a:cubicBezTo>
                  <a:lnTo>
                    <a:pt x="447" y="1163"/>
                  </a:lnTo>
                  <a:cubicBezTo>
                    <a:pt x="1" y="1610"/>
                    <a:pt x="1" y="2331"/>
                    <a:pt x="447" y="2778"/>
                  </a:cubicBezTo>
                  <a:lnTo>
                    <a:pt x="1028" y="3356"/>
                  </a:lnTo>
                  <a:cubicBezTo>
                    <a:pt x="1251" y="3579"/>
                    <a:pt x="1543" y="3691"/>
                    <a:pt x="1834" y="3691"/>
                  </a:cubicBezTo>
                  <a:cubicBezTo>
                    <a:pt x="2126" y="3691"/>
                    <a:pt x="2418" y="3579"/>
                    <a:pt x="2642" y="3356"/>
                  </a:cubicBezTo>
                  <a:lnTo>
                    <a:pt x="3561" y="2437"/>
                  </a:lnTo>
                  <a:cubicBezTo>
                    <a:pt x="3886" y="2110"/>
                    <a:pt x="3886" y="1587"/>
                    <a:pt x="3561" y="1261"/>
                  </a:cubicBezTo>
                  <a:lnTo>
                    <a:pt x="2542" y="243"/>
                  </a:lnTo>
                  <a:cubicBezTo>
                    <a:pt x="2381" y="81"/>
                    <a:pt x="2168" y="0"/>
                    <a:pt x="19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9383649" y="4246941"/>
              <a:ext cx="104509" cy="129879"/>
            </a:xfrm>
            <a:custGeom>
              <a:rect b="b" l="l" r="r" t="t"/>
              <a:pathLst>
                <a:path extrusionOk="0" h="3604" w="2900">
                  <a:moveTo>
                    <a:pt x="1589" y="0"/>
                  </a:moveTo>
                  <a:lnTo>
                    <a:pt x="1589" y="0"/>
                  </a:lnTo>
                  <a:cubicBezTo>
                    <a:pt x="1509" y="39"/>
                    <a:pt x="1434" y="90"/>
                    <a:pt x="1368" y="155"/>
                  </a:cubicBezTo>
                  <a:lnTo>
                    <a:pt x="447" y="1076"/>
                  </a:lnTo>
                  <a:cubicBezTo>
                    <a:pt x="1" y="1523"/>
                    <a:pt x="1" y="2244"/>
                    <a:pt x="447" y="2690"/>
                  </a:cubicBezTo>
                  <a:lnTo>
                    <a:pt x="1028" y="3269"/>
                  </a:lnTo>
                  <a:cubicBezTo>
                    <a:pt x="1251" y="3492"/>
                    <a:pt x="1543" y="3604"/>
                    <a:pt x="1834" y="3604"/>
                  </a:cubicBezTo>
                  <a:cubicBezTo>
                    <a:pt x="2126" y="3604"/>
                    <a:pt x="2418" y="3492"/>
                    <a:pt x="2642" y="3269"/>
                  </a:cubicBezTo>
                  <a:lnTo>
                    <a:pt x="2899" y="3012"/>
                  </a:lnTo>
                  <a:cubicBezTo>
                    <a:pt x="1585" y="2567"/>
                    <a:pt x="1336" y="978"/>
                    <a:pt x="15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9536848" y="4120230"/>
              <a:ext cx="107572" cy="107572"/>
            </a:xfrm>
            <a:custGeom>
              <a:rect b="b" l="l" r="r" t="t"/>
              <a:pathLst>
                <a:path extrusionOk="0" h="2985" w="2985">
                  <a:moveTo>
                    <a:pt x="1753" y="1"/>
                  </a:moveTo>
                  <a:lnTo>
                    <a:pt x="1" y="1753"/>
                  </a:lnTo>
                  <a:cubicBezTo>
                    <a:pt x="339" y="1853"/>
                    <a:pt x="677" y="1940"/>
                    <a:pt x="981" y="2002"/>
                  </a:cubicBezTo>
                  <a:cubicBezTo>
                    <a:pt x="1045" y="2306"/>
                    <a:pt x="1130" y="2644"/>
                    <a:pt x="1232" y="2985"/>
                  </a:cubicBezTo>
                  <a:lnTo>
                    <a:pt x="2985" y="1232"/>
                  </a:lnTo>
                  <a:lnTo>
                    <a:pt x="17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9507657" y="3962526"/>
              <a:ext cx="212117" cy="287723"/>
            </a:xfrm>
            <a:custGeom>
              <a:rect b="b" l="l" r="r" t="t"/>
              <a:pathLst>
                <a:path extrusionOk="0" h="7984" w="5886">
                  <a:moveTo>
                    <a:pt x="2790" y="1"/>
                  </a:moveTo>
                  <a:cubicBezTo>
                    <a:pt x="2394" y="1"/>
                    <a:pt x="2024" y="313"/>
                    <a:pt x="2021" y="762"/>
                  </a:cubicBezTo>
                  <a:cubicBezTo>
                    <a:pt x="2015" y="1334"/>
                    <a:pt x="2053" y="1969"/>
                    <a:pt x="2130" y="2427"/>
                  </a:cubicBezTo>
                  <a:cubicBezTo>
                    <a:pt x="2159" y="2601"/>
                    <a:pt x="2070" y="2778"/>
                    <a:pt x="1910" y="2856"/>
                  </a:cubicBezTo>
                  <a:cubicBezTo>
                    <a:pt x="1496" y="3065"/>
                    <a:pt x="960" y="3407"/>
                    <a:pt x="500" y="3747"/>
                  </a:cubicBezTo>
                  <a:cubicBezTo>
                    <a:pt x="1" y="4117"/>
                    <a:pt x="122" y="4894"/>
                    <a:pt x="713" y="5089"/>
                  </a:cubicBezTo>
                  <a:cubicBezTo>
                    <a:pt x="1255" y="5270"/>
                    <a:pt x="1872" y="5432"/>
                    <a:pt x="2329" y="5502"/>
                  </a:cubicBezTo>
                  <a:cubicBezTo>
                    <a:pt x="2504" y="5527"/>
                    <a:pt x="2642" y="5666"/>
                    <a:pt x="2670" y="5842"/>
                  </a:cubicBezTo>
                  <a:cubicBezTo>
                    <a:pt x="2738" y="6299"/>
                    <a:pt x="2897" y="6916"/>
                    <a:pt x="3080" y="7458"/>
                  </a:cubicBezTo>
                  <a:cubicBezTo>
                    <a:pt x="3194" y="7798"/>
                    <a:pt x="3501" y="7984"/>
                    <a:pt x="3811" y="7984"/>
                  </a:cubicBezTo>
                  <a:cubicBezTo>
                    <a:pt x="4039" y="7984"/>
                    <a:pt x="4268" y="7884"/>
                    <a:pt x="4424" y="7673"/>
                  </a:cubicBezTo>
                  <a:cubicBezTo>
                    <a:pt x="4764" y="7214"/>
                    <a:pt x="5107" y="6676"/>
                    <a:pt x="5315" y="6261"/>
                  </a:cubicBezTo>
                  <a:cubicBezTo>
                    <a:pt x="5384" y="6122"/>
                    <a:pt x="5523" y="6038"/>
                    <a:pt x="5675" y="6038"/>
                  </a:cubicBezTo>
                  <a:cubicBezTo>
                    <a:pt x="5698" y="6038"/>
                    <a:pt x="5722" y="6040"/>
                    <a:pt x="5745" y="6044"/>
                  </a:cubicBezTo>
                  <a:cubicBezTo>
                    <a:pt x="5790" y="6053"/>
                    <a:pt x="5838" y="6057"/>
                    <a:pt x="5885" y="6065"/>
                  </a:cubicBezTo>
                  <a:cubicBezTo>
                    <a:pt x="3937" y="4821"/>
                    <a:pt x="3542" y="2059"/>
                    <a:pt x="3701" y="496"/>
                  </a:cubicBezTo>
                  <a:cubicBezTo>
                    <a:pt x="3546" y="374"/>
                    <a:pt x="3386" y="258"/>
                    <a:pt x="3233" y="145"/>
                  </a:cubicBezTo>
                  <a:cubicBezTo>
                    <a:pt x="3094" y="45"/>
                    <a:pt x="2940" y="1"/>
                    <a:pt x="27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9635124" y="4044838"/>
              <a:ext cx="88004" cy="93914"/>
            </a:xfrm>
            <a:custGeom>
              <a:rect b="b" l="l" r="r" t="t"/>
              <a:pathLst>
                <a:path extrusionOk="0" h="2606" w="2442">
                  <a:moveTo>
                    <a:pt x="213" y="0"/>
                  </a:moveTo>
                  <a:lnTo>
                    <a:pt x="213" y="0"/>
                  </a:lnTo>
                  <a:cubicBezTo>
                    <a:pt x="0" y="879"/>
                    <a:pt x="341" y="2318"/>
                    <a:pt x="1159" y="2605"/>
                  </a:cubicBezTo>
                  <a:cubicBezTo>
                    <a:pt x="1176" y="2580"/>
                    <a:pt x="1189" y="2552"/>
                    <a:pt x="1202" y="2527"/>
                  </a:cubicBezTo>
                  <a:cubicBezTo>
                    <a:pt x="1229" y="2472"/>
                    <a:pt x="1286" y="2436"/>
                    <a:pt x="1346" y="2436"/>
                  </a:cubicBezTo>
                  <a:cubicBezTo>
                    <a:pt x="1356" y="2436"/>
                    <a:pt x="1366" y="2437"/>
                    <a:pt x="1376" y="2439"/>
                  </a:cubicBezTo>
                  <a:cubicBezTo>
                    <a:pt x="1546" y="2469"/>
                    <a:pt x="1781" y="2482"/>
                    <a:pt x="1999" y="2482"/>
                  </a:cubicBezTo>
                  <a:cubicBezTo>
                    <a:pt x="2015" y="2482"/>
                    <a:pt x="2032" y="2482"/>
                    <a:pt x="2048" y="2482"/>
                  </a:cubicBezTo>
                  <a:cubicBezTo>
                    <a:pt x="2299" y="2476"/>
                    <a:pt x="2442" y="2195"/>
                    <a:pt x="2295" y="1989"/>
                  </a:cubicBezTo>
                  <a:cubicBezTo>
                    <a:pt x="2163" y="1802"/>
                    <a:pt x="1997" y="1604"/>
                    <a:pt x="1865" y="1472"/>
                  </a:cubicBezTo>
                  <a:cubicBezTo>
                    <a:pt x="1814" y="1421"/>
                    <a:pt x="1802" y="1344"/>
                    <a:pt x="1836" y="1280"/>
                  </a:cubicBezTo>
                  <a:cubicBezTo>
                    <a:pt x="1921" y="1115"/>
                    <a:pt x="2016" y="876"/>
                    <a:pt x="2084" y="655"/>
                  </a:cubicBezTo>
                  <a:cubicBezTo>
                    <a:pt x="2149" y="447"/>
                    <a:pt x="1990" y="251"/>
                    <a:pt x="1791" y="251"/>
                  </a:cubicBezTo>
                  <a:cubicBezTo>
                    <a:pt x="1761" y="251"/>
                    <a:pt x="1729" y="256"/>
                    <a:pt x="1697" y="266"/>
                  </a:cubicBezTo>
                  <a:cubicBezTo>
                    <a:pt x="1476" y="336"/>
                    <a:pt x="1238" y="430"/>
                    <a:pt x="1072" y="517"/>
                  </a:cubicBezTo>
                  <a:cubicBezTo>
                    <a:pt x="1048" y="529"/>
                    <a:pt x="1022" y="535"/>
                    <a:pt x="996" y="535"/>
                  </a:cubicBezTo>
                  <a:cubicBezTo>
                    <a:pt x="954" y="535"/>
                    <a:pt x="913" y="519"/>
                    <a:pt x="881" y="487"/>
                  </a:cubicBezTo>
                  <a:cubicBezTo>
                    <a:pt x="751" y="355"/>
                    <a:pt x="551" y="192"/>
                    <a:pt x="362" y="58"/>
                  </a:cubicBezTo>
                  <a:cubicBezTo>
                    <a:pt x="315" y="26"/>
                    <a:pt x="264" y="7"/>
                    <a:pt x="2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9601104" y="4044693"/>
              <a:ext cx="75751" cy="116113"/>
            </a:xfrm>
            <a:custGeom>
              <a:rect b="b" l="l" r="r" t="t"/>
              <a:pathLst>
                <a:path extrusionOk="0" h="3222" w="2102">
                  <a:moveTo>
                    <a:pt x="1122" y="0"/>
                  </a:moveTo>
                  <a:cubicBezTo>
                    <a:pt x="963" y="0"/>
                    <a:pt x="815" y="127"/>
                    <a:pt x="815" y="308"/>
                  </a:cubicBezTo>
                  <a:cubicBezTo>
                    <a:pt x="813" y="540"/>
                    <a:pt x="830" y="795"/>
                    <a:pt x="857" y="980"/>
                  </a:cubicBezTo>
                  <a:cubicBezTo>
                    <a:pt x="868" y="1053"/>
                    <a:pt x="834" y="1121"/>
                    <a:pt x="770" y="1153"/>
                  </a:cubicBezTo>
                  <a:cubicBezTo>
                    <a:pt x="602" y="1236"/>
                    <a:pt x="387" y="1376"/>
                    <a:pt x="202" y="1512"/>
                  </a:cubicBezTo>
                  <a:cubicBezTo>
                    <a:pt x="0" y="1661"/>
                    <a:pt x="49" y="1976"/>
                    <a:pt x="287" y="2054"/>
                  </a:cubicBezTo>
                  <a:cubicBezTo>
                    <a:pt x="504" y="2129"/>
                    <a:pt x="755" y="2193"/>
                    <a:pt x="938" y="2220"/>
                  </a:cubicBezTo>
                  <a:cubicBezTo>
                    <a:pt x="1010" y="2231"/>
                    <a:pt x="1066" y="2286"/>
                    <a:pt x="1076" y="2358"/>
                  </a:cubicBezTo>
                  <a:cubicBezTo>
                    <a:pt x="1102" y="2543"/>
                    <a:pt x="1170" y="2790"/>
                    <a:pt x="1240" y="3009"/>
                  </a:cubicBezTo>
                  <a:cubicBezTo>
                    <a:pt x="1288" y="3147"/>
                    <a:pt x="1412" y="3222"/>
                    <a:pt x="1538" y="3222"/>
                  </a:cubicBezTo>
                  <a:cubicBezTo>
                    <a:pt x="1630" y="3222"/>
                    <a:pt x="1723" y="3182"/>
                    <a:pt x="1787" y="3096"/>
                  </a:cubicBezTo>
                  <a:cubicBezTo>
                    <a:pt x="1901" y="2939"/>
                    <a:pt x="2018" y="2758"/>
                    <a:pt x="2101" y="2607"/>
                  </a:cubicBezTo>
                  <a:cubicBezTo>
                    <a:pt x="1574" y="1820"/>
                    <a:pt x="1283" y="883"/>
                    <a:pt x="1155" y="2"/>
                  </a:cubicBezTo>
                  <a:cubicBezTo>
                    <a:pt x="1144" y="1"/>
                    <a:pt x="1133" y="0"/>
                    <a:pt x="11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9666009" y="3886413"/>
              <a:ext cx="41948" cy="69913"/>
            </a:xfrm>
            <a:custGeom>
              <a:rect b="b" l="l" r="r" t="t"/>
              <a:pathLst>
                <a:path extrusionOk="0" h="1940" w="1164">
                  <a:moveTo>
                    <a:pt x="583" y="0"/>
                  </a:moveTo>
                  <a:cubicBezTo>
                    <a:pt x="260" y="0"/>
                    <a:pt x="0" y="260"/>
                    <a:pt x="0" y="583"/>
                  </a:cubicBezTo>
                  <a:lnTo>
                    <a:pt x="0" y="1357"/>
                  </a:lnTo>
                  <a:cubicBezTo>
                    <a:pt x="0" y="1680"/>
                    <a:pt x="260" y="1940"/>
                    <a:pt x="583" y="1940"/>
                  </a:cubicBezTo>
                  <a:cubicBezTo>
                    <a:pt x="904" y="1940"/>
                    <a:pt x="1164" y="1680"/>
                    <a:pt x="1164" y="1357"/>
                  </a:cubicBezTo>
                  <a:lnTo>
                    <a:pt x="1164" y="583"/>
                  </a:lnTo>
                  <a:cubicBezTo>
                    <a:pt x="1164" y="260"/>
                    <a:pt x="904" y="0"/>
                    <a:pt x="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9468663" y="3983789"/>
              <a:ext cx="66021" cy="61912"/>
            </a:xfrm>
            <a:custGeom>
              <a:rect b="b" l="l" r="r" t="t"/>
              <a:pathLst>
                <a:path extrusionOk="0" h="1718" w="1832">
                  <a:moveTo>
                    <a:pt x="642" y="1"/>
                  </a:moveTo>
                  <a:cubicBezTo>
                    <a:pt x="493" y="1"/>
                    <a:pt x="343" y="58"/>
                    <a:pt x="228" y="172"/>
                  </a:cubicBezTo>
                  <a:cubicBezTo>
                    <a:pt x="0" y="397"/>
                    <a:pt x="0" y="767"/>
                    <a:pt x="228" y="997"/>
                  </a:cubicBezTo>
                  <a:lnTo>
                    <a:pt x="779" y="1545"/>
                  </a:lnTo>
                  <a:cubicBezTo>
                    <a:pt x="893" y="1660"/>
                    <a:pt x="1043" y="1718"/>
                    <a:pt x="1192" y="1718"/>
                  </a:cubicBezTo>
                  <a:cubicBezTo>
                    <a:pt x="1341" y="1718"/>
                    <a:pt x="1490" y="1660"/>
                    <a:pt x="1604" y="1545"/>
                  </a:cubicBezTo>
                  <a:cubicBezTo>
                    <a:pt x="1831" y="1320"/>
                    <a:pt x="1831" y="950"/>
                    <a:pt x="1604" y="722"/>
                  </a:cubicBezTo>
                  <a:lnTo>
                    <a:pt x="1053" y="172"/>
                  </a:lnTo>
                  <a:cubicBezTo>
                    <a:pt x="940" y="58"/>
                    <a:pt x="791" y="1"/>
                    <a:pt x="6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9716895" y="4231985"/>
              <a:ext cx="66021" cy="61948"/>
            </a:xfrm>
            <a:custGeom>
              <a:rect b="b" l="l" r="r" t="t"/>
              <a:pathLst>
                <a:path extrusionOk="0" h="1719" w="1832">
                  <a:moveTo>
                    <a:pt x="640" y="1"/>
                  </a:moveTo>
                  <a:cubicBezTo>
                    <a:pt x="491" y="1"/>
                    <a:pt x="342" y="58"/>
                    <a:pt x="228" y="173"/>
                  </a:cubicBezTo>
                  <a:cubicBezTo>
                    <a:pt x="3" y="400"/>
                    <a:pt x="1" y="768"/>
                    <a:pt x="228" y="996"/>
                  </a:cubicBezTo>
                  <a:lnTo>
                    <a:pt x="779" y="1547"/>
                  </a:lnTo>
                  <a:cubicBezTo>
                    <a:pt x="894" y="1661"/>
                    <a:pt x="1043" y="1719"/>
                    <a:pt x="1192" y="1719"/>
                  </a:cubicBezTo>
                  <a:cubicBezTo>
                    <a:pt x="1341" y="1719"/>
                    <a:pt x="1490" y="1661"/>
                    <a:pt x="1604" y="1547"/>
                  </a:cubicBezTo>
                  <a:cubicBezTo>
                    <a:pt x="1832" y="1319"/>
                    <a:pt x="1832" y="949"/>
                    <a:pt x="1604" y="724"/>
                  </a:cubicBezTo>
                  <a:lnTo>
                    <a:pt x="1053" y="173"/>
                  </a:lnTo>
                  <a:cubicBezTo>
                    <a:pt x="938" y="58"/>
                    <a:pt x="789" y="1"/>
                    <a:pt x="6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9808253" y="4056622"/>
              <a:ext cx="70021" cy="42056"/>
            </a:xfrm>
            <a:custGeom>
              <a:rect b="b" l="l" r="r" t="t"/>
              <a:pathLst>
                <a:path extrusionOk="0" h="1167" w="1943">
                  <a:moveTo>
                    <a:pt x="583" y="1"/>
                  </a:moveTo>
                  <a:cubicBezTo>
                    <a:pt x="262" y="1"/>
                    <a:pt x="1" y="262"/>
                    <a:pt x="1" y="583"/>
                  </a:cubicBezTo>
                  <a:cubicBezTo>
                    <a:pt x="1" y="905"/>
                    <a:pt x="262" y="1166"/>
                    <a:pt x="583" y="1166"/>
                  </a:cubicBezTo>
                  <a:lnTo>
                    <a:pt x="1359" y="1166"/>
                  </a:lnTo>
                  <a:cubicBezTo>
                    <a:pt x="1681" y="1166"/>
                    <a:pt x="1942" y="905"/>
                    <a:pt x="1942" y="583"/>
                  </a:cubicBezTo>
                  <a:cubicBezTo>
                    <a:pt x="1942" y="262"/>
                    <a:pt x="1681" y="1"/>
                    <a:pt x="13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2" name="Google Shape;3912;p56"/>
          <p:cNvGrpSpPr/>
          <p:nvPr/>
        </p:nvGrpSpPr>
        <p:grpSpPr>
          <a:xfrm>
            <a:off x="8440201" y="3886377"/>
            <a:ext cx="483415" cy="490473"/>
            <a:chOff x="8440201" y="3886377"/>
            <a:chExt cx="483415" cy="490473"/>
          </a:xfrm>
        </p:grpSpPr>
        <p:sp>
          <p:nvSpPr>
            <p:cNvPr id="3913" name="Google Shape;3913;p56"/>
            <p:cNvSpPr/>
            <p:nvPr/>
          </p:nvSpPr>
          <p:spPr>
            <a:xfrm>
              <a:off x="8440201" y="3886377"/>
              <a:ext cx="175070" cy="166457"/>
            </a:xfrm>
            <a:custGeom>
              <a:rect b="b" l="l" r="r" t="t"/>
              <a:pathLst>
                <a:path extrusionOk="0" h="4619" w="4858">
                  <a:moveTo>
                    <a:pt x="3244" y="1"/>
                  </a:moveTo>
                  <a:cubicBezTo>
                    <a:pt x="3156" y="1"/>
                    <a:pt x="3067" y="27"/>
                    <a:pt x="2986" y="84"/>
                  </a:cubicBezTo>
                  <a:cubicBezTo>
                    <a:pt x="2718" y="276"/>
                    <a:pt x="2433" y="510"/>
                    <a:pt x="2244" y="701"/>
                  </a:cubicBezTo>
                  <a:cubicBezTo>
                    <a:pt x="2197" y="745"/>
                    <a:pt x="2136" y="769"/>
                    <a:pt x="2074" y="769"/>
                  </a:cubicBezTo>
                  <a:cubicBezTo>
                    <a:pt x="2038" y="769"/>
                    <a:pt x="2001" y="761"/>
                    <a:pt x="1968" y="744"/>
                  </a:cubicBezTo>
                  <a:cubicBezTo>
                    <a:pt x="1732" y="620"/>
                    <a:pt x="1389" y="484"/>
                    <a:pt x="1072" y="386"/>
                  </a:cubicBezTo>
                  <a:cubicBezTo>
                    <a:pt x="1026" y="372"/>
                    <a:pt x="980" y="365"/>
                    <a:pt x="936" y="365"/>
                  </a:cubicBezTo>
                  <a:cubicBezTo>
                    <a:pt x="651" y="365"/>
                    <a:pt x="422" y="645"/>
                    <a:pt x="517" y="941"/>
                  </a:cubicBezTo>
                  <a:cubicBezTo>
                    <a:pt x="615" y="1258"/>
                    <a:pt x="747" y="1599"/>
                    <a:pt x="872" y="1837"/>
                  </a:cubicBezTo>
                  <a:cubicBezTo>
                    <a:pt x="921" y="1928"/>
                    <a:pt x="902" y="2043"/>
                    <a:pt x="828" y="2115"/>
                  </a:cubicBezTo>
                  <a:cubicBezTo>
                    <a:pt x="636" y="2300"/>
                    <a:pt x="402" y="2587"/>
                    <a:pt x="211" y="2855"/>
                  </a:cubicBezTo>
                  <a:cubicBezTo>
                    <a:pt x="0" y="3149"/>
                    <a:pt x="209" y="3555"/>
                    <a:pt x="566" y="3557"/>
                  </a:cubicBezTo>
                  <a:cubicBezTo>
                    <a:pt x="592" y="3558"/>
                    <a:pt x="618" y="3558"/>
                    <a:pt x="644" y="3558"/>
                  </a:cubicBezTo>
                  <a:cubicBezTo>
                    <a:pt x="954" y="3558"/>
                    <a:pt x="1284" y="3535"/>
                    <a:pt x="1530" y="3493"/>
                  </a:cubicBezTo>
                  <a:cubicBezTo>
                    <a:pt x="1542" y="3492"/>
                    <a:pt x="1554" y="3491"/>
                    <a:pt x="1565" y="3491"/>
                  </a:cubicBezTo>
                  <a:cubicBezTo>
                    <a:pt x="1656" y="3491"/>
                    <a:pt x="1739" y="3540"/>
                    <a:pt x="1780" y="3621"/>
                  </a:cubicBezTo>
                  <a:cubicBezTo>
                    <a:pt x="1900" y="3861"/>
                    <a:pt x="2099" y="4172"/>
                    <a:pt x="2295" y="4438"/>
                  </a:cubicBezTo>
                  <a:cubicBezTo>
                    <a:pt x="2386" y="4560"/>
                    <a:pt x="2520" y="4618"/>
                    <a:pt x="2652" y="4618"/>
                  </a:cubicBezTo>
                  <a:cubicBezTo>
                    <a:pt x="2831" y="4618"/>
                    <a:pt x="3007" y="4512"/>
                    <a:pt x="3073" y="4316"/>
                  </a:cubicBezTo>
                  <a:cubicBezTo>
                    <a:pt x="3180" y="4002"/>
                    <a:pt x="3273" y="3647"/>
                    <a:pt x="3314" y="3381"/>
                  </a:cubicBezTo>
                  <a:cubicBezTo>
                    <a:pt x="3329" y="3279"/>
                    <a:pt x="3409" y="3200"/>
                    <a:pt x="3509" y="3183"/>
                  </a:cubicBezTo>
                  <a:cubicBezTo>
                    <a:pt x="3775" y="3142"/>
                    <a:pt x="4133" y="3051"/>
                    <a:pt x="4445" y="2945"/>
                  </a:cubicBezTo>
                  <a:cubicBezTo>
                    <a:pt x="4785" y="2830"/>
                    <a:pt x="4858" y="2383"/>
                    <a:pt x="4569" y="2168"/>
                  </a:cubicBezTo>
                  <a:cubicBezTo>
                    <a:pt x="4303" y="1971"/>
                    <a:pt x="3990" y="1771"/>
                    <a:pt x="3752" y="1652"/>
                  </a:cubicBezTo>
                  <a:cubicBezTo>
                    <a:pt x="3658" y="1605"/>
                    <a:pt x="3607" y="1503"/>
                    <a:pt x="3624" y="1403"/>
                  </a:cubicBezTo>
                  <a:cubicBezTo>
                    <a:pt x="3669" y="1139"/>
                    <a:pt x="3690" y="771"/>
                    <a:pt x="3688" y="440"/>
                  </a:cubicBezTo>
                  <a:cubicBezTo>
                    <a:pt x="3687" y="179"/>
                    <a:pt x="3472" y="1"/>
                    <a:pt x="32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8474149" y="3945047"/>
              <a:ext cx="141123" cy="107752"/>
            </a:xfrm>
            <a:custGeom>
              <a:rect b="b" l="l" r="r" t="t"/>
              <a:pathLst>
                <a:path extrusionOk="0" h="2990" w="3916">
                  <a:moveTo>
                    <a:pt x="2774" y="0"/>
                  </a:moveTo>
                  <a:cubicBezTo>
                    <a:pt x="1689" y="396"/>
                    <a:pt x="736" y="1064"/>
                    <a:pt x="1" y="1923"/>
                  </a:cubicBezTo>
                  <a:cubicBezTo>
                    <a:pt x="215" y="1910"/>
                    <a:pt x="422" y="1893"/>
                    <a:pt x="590" y="1865"/>
                  </a:cubicBezTo>
                  <a:cubicBezTo>
                    <a:pt x="601" y="1864"/>
                    <a:pt x="613" y="1863"/>
                    <a:pt x="625" y="1863"/>
                  </a:cubicBezTo>
                  <a:cubicBezTo>
                    <a:pt x="714" y="1863"/>
                    <a:pt x="797" y="1912"/>
                    <a:pt x="841" y="1993"/>
                  </a:cubicBezTo>
                  <a:cubicBezTo>
                    <a:pt x="960" y="2233"/>
                    <a:pt x="1160" y="2544"/>
                    <a:pt x="1355" y="2810"/>
                  </a:cubicBezTo>
                  <a:cubicBezTo>
                    <a:pt x="1447" y="2932"/>
                    <a:pt x="1580" y="2990"/>
                    <a:pt x="1711" y="2990"/>
                  </a:cubicBezTo>
                  <a:cubicBezTo>
                    <a:pt x="1890" y="2990"/>
                    <a:pt x="2065" y="2883"/>
                    <a:pt x="2131" y="2688"/>
                  </a:cubicBezTo>
                  <a:cubicBezTo>
                    <a:pt x="2238" y="2374"/>
                    <a:pt x="2331" y="2019"/>
                    <a:pt x="2372" y="1753"/>
                  </a:cubicBezTo>
                  <a:cubicBezTo>
                    <a:pt x="2387" y="1651"/>
                    <a:pt x="2467" y="1572"/>
                    <a:pt x="2567" y="1555"/>
                  </a:cubicBezTo>
                  <a:cubicBezTo>
                    <a:pt x="2833" y="1514"/>
                    <a:pt x="3191" y="1423"/>
                    <a:pt x="3503" y="1317"/>
                  </a:cubicBezTo>
                  <a:cubicBezTo>
                    <a:pt x="3843" y="1202"/>
                    <a:pt x="3916" y="753"/>
                    <a:pt x="3627" y="540"/>
                  </a:cubicBezTo>
                  <a:cubicBezTo>
                    <a:pt x="3361" y="343"/>
                    <a:pt x="3050" y="143"/>
                    <a:pt x="2810" y="24"/>
                  </a:cubicBezTo>
                  <a:cubicBezTo>
                    <a:pt x="2797" y="15"/>
                    <a:pt x="2784" y="9"/>
                    <a:pt x="27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8483879" y="3978779"/>
              <a:ext cx="378502" cy="344699"/>
            </a:xfrm>
            <a:custGeom>
              <a:rect b="b" l="l" r="r" t="t"/>
              <a:pathLst>
                <a:path extrusionOk="0" h="9565" w="10503">
                  <a:moveTo>
                    <a:pt x="2738" y="0"/>
                  </a:moveTo>
                  <a:cubicBezTo>
                    <a:pt x="2648" y="34"/>
                    <a:pt x="2563" y="68"/>
                    <a:pt x="2478" y="108"/>
                  </a:cubicBezTo>
                  <a:cubicBezTo>
                    <a:pt x="0" y="2570"/>
                    <a:pt x="737" y="9565"/>
                    <a:pt x="6830" y="9565"/>
                  </a:cubicBezTo>
                  <a:cubicBezTo>
                    <a:pt x="7153" y="9565"/>
                    <a:pt x="7491" y="9545"/>
                    <a:pt x="7844" y="9504"/>
                  </a:cubicBezTo>
                  <a:cubicBezTo>
                    <a:pt x="8405" y="9094"/>
                    <a:pt x="8973" y="8753"/>
                    <a:pt x="9596" y="8434"/>
                  </a:cubicBezTo>
                  <a:cubicBezTo>
                    <a:pt x="10121" y="7624"/>
                    <a:pt x="10447" y="6669"/>
                    <a:pt x="10502" y="5644"/>
                  </a:cubicBezTo>
                  <a:cubicBezTo>
                    <a:pt x="9792" y="4221"/>
                    <a:pt x="9443" y="3054"/>
                    <a:pt x="9228" y="1725"/>
                  </a:cubicBezTo>
                  <a:cubicBezTo>
                    <a:pt x="8607" y="959"/>
                    <a:pt x="7791" y="362"/>
                    <a:pt x="6855" y="0"/>
                  </a:cubicBezTo>
                  <a:cubicBezTo>
                    <a:pt x="6097" y="113"/>
                    <a:pt x="5420" y="165"/>
                    <a:pt x="4774" y="165"/>
                  </a:cubicBezTo>
                  <a:cubicBezTo>
                    <a:pt x="4082" y="165"/>
                    <a:pt x="3425" y="106"/>
                    <a:pt x="27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8451157" y="3982599"/>
              <a:ext cx="315400" cy="394250"/>
            </a:xfrm>
            <a:custGeom>
              <a:rect b="b" l="l" r="r" t="t"/>
              <a:pathLst>
                <a:path extrusionOk="0" h="10940" w="8752">
                  <a:moveTo>
                    <a:pt x="3390" y="0"/>
                  </a:moveTo>
                  <a:lnTo>
                    <a:pt x="3390" y="0"/>
                  </a:lnTo>
                  <a:cubicBezTo>
                    <a:pt x="2563" y="366"/>
                    <a:pt x="1838" y="925"/>
                    <a:pt x="1272" y="1619"/>
                  </a:cubicBezTo>
                  <a:cubicBezTo>
                    <a:pt x="1055" y="2948"/>
                    <a:pt x="707" y="4115"/>
                    <a:pt x="1" y="5534"/>
                  </a:cubicBezTo>
                  <a:cubicBezTo>
                    <a:pt x="56" y="6561"/>
                    <a:pt x="379" y="7516"/>
                    <a:pt x="907" y="8326"/>
                  </a:cubicBezTo>
                  <a:cubicBezTo>
                    <a:pt x="2104" y="8943"/>
                    <a:pt x="3105" y="9634"/>
                    <a:pt x="4237" y="10749"/>
                  </a:cubicBezTo>
                  <a:cubicBezTo>
                    <a:pt x="4705" y="10872"/>
                    <a:pt x="5198" y="10940"/>
                    <a:pt x="5704" y="10940"/>
                  </a:cubicBezTo>
                  <a:cubicBezTo>
                    <a:pt x="6213" y="10940"/>
                    <a:pt x="6704" y="10872"/>
                    <a:pt x="7172" y="10749"/>
                  </a:cubicBezTo>
                  <a:cubicBezTo>
                    <a:pt x="7718" y="10213"/>
                    <a:pt x="8231" y="9775"/>
                    <a:pt x="8752" y="9398"/>
                  </a:cubicBezTo>
                  <a:cubicBezTo>
                    <a:pt x="1710" y="8681"/>
                    <a:pt x="1904" y="2716"/>
                    <a:pt x="3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8649584" y="4001303"/>
              <a:ext cx="14379" cy="176836"/>
            </a:xfrm>
            <a:custGeom>
              <a:rect b="b" l="l" r="r" t="t"/>
              <a:pathLst>
                <a:path extrusionOk="0" h="4907" w="399">
                  <a:moveTo>
                    <a:pt x="198" y="0"/>
                  </a:moveTo>
                  <a:cubicBezTo>
                    <a:pt x="90" y="0"/>
                    <a:pt x="1" y="90"/>
                    <a:pt x="1" y="198"/>
                  </a:cubicBezTo>
                  <a:lnTo>
                    <a:pt x="1" y="4707"/>
                  </a:lnTo>
                  <a:cubicBezTo>
                    <a:pt x="1" y="4815"/>
                    <a:pt x="90" y="4906"/>
                    <a:pt x="198" y="4906"/>
                  </a:cubicBezTo>
                  <a:cubicBezTo>
                    <a:pt x="309" y="4906"/>
                    <a:pt x="398" y="4815"/>
                    <a:pt x="398" y="4707"/>
                  </a:cubicBezTo>
                  <a:lnTo>
                    <a:pt x="398" y="198"/>
                  </a:lnTo>
                  <a:cubicBezTo>
                    <a:pt x="398" y="90"/>
                    <a:pt x="309" y="0"/>
                    <a:pt x="1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8494150" y="4113455"/>
              <a:ext cx="170782" cy="64687"/>
            </a:xfrm>
            <a:custGeom>
              <a:rect b="b" l="l" r="r" t="t"/>
              <a:pathLst>
                <a:path extrusionOk="0" h="1795" w="4739">
                  <a:moveTo>
                    <a:pt x="225" y="0"/>
                  </a:moveTo>
                  <a:cubicBezTo>
                    <a:pt x="141" y="0"/>
                    <a:pt x="64" y="54"/>
                    <a:pt x="35" y="138"/>
                  </a:cubicBezTo>
                  <a:cubicBezTo>
                    <a:pt x="1" y="244"/>
                    <a:pt x="60" y="357"/>
                    <a:pt x="162" y="391"/>
                  </a:cubicBezTo>
                  <a:lnTo>
                    <a:pt x="4452" y="1784"/>
                  </a:lnTo>
                  <a:cubicBezTo>
                    <a:pt x="4473" y="1792"/>
                    <a:pt x="4490" y="1794"/>
                    <a:pt x="4511" y="1794"/>
                  </a:cubicBezTo>
                  <a:cubicBezTo>
                    <a:pt x="4594" y="1794"/>
                    <a:pt x="4675" y="1739"/>
                    <a:pt x="4703" y="1656"/>
                  </a:cubicBezTo>
                  <a:cubicBezTo>
                    <a:pt x="4739" y="1550"/>
                    <a:pt x="4679" y="1437"/>
                    <a:pt x="4575" y="1403"/>
                  </a:cubicBezTo>
                  <a:lnTo>
                    <a:pt x="288" y="10"/>
                  </a:lnTo>
                  <a:cubicBezTo>
                    <a:pt x="267" y="4"/>
                    <a:pt x="246" y="0"/>
                    <a:pt x="2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8553001" y="4163728"/>
              <a:ext cx="111788" cy="145844"/>
            </a:xfrm>
            <a:custGeom>
              <a:rect b="b" l="l" r="r" t="t"/>
              <a:pathLst>
                <a:path extrusionOk="0" h="4047" w="3102">
                  <a:moveTo>
                    <a:pt x="2876" y="0"/>
                  </a:moveTo>
                  <a:cubicBezTo>
                    <a:pt x="2814" y="0"/>
                    <a:pt x="2753" y="29"/>
                    <a:pt x="2715" y="83"/>
                  </a:cubicBezTo>
                  <a:lnTo>
                    <a:pt x="65" y="3730"/>
                  </a:lnTo>
                  <a:cubicBezTo>
                    <a:pt x="1" y="3821"/>
                    <a:pt x="18" y="3947"/>
                    <a:pt x="109" y="4011"/>
                  </a:cubicBezTo>
                  <a:cubicBezTo>
                    <a:pt x="143" y="4034"/>
                    <a:pt x="186" y="4047"/>
                    <a:pt x="226" y="4047"/>
                  </a:cubicBezTo>
                  <a:cubicBezTo>
                    <a:pt x="290" y="4047"/>
                    <a:pt x="348" y="4017"/>
                    <a:pt x="388" y="3964"/>
                  </a:cubicBezTo>
                  <a:lnTo>
                    <a:pt x="3038" y="317"/>
                  </a:lnTo>
                  <a:cubicBezTo>
                    <a:pt x="3102" y="227"/>
                    <a:pt x="3085" y="102"/>
                    <a:pt x="2993" y="38"/>
                  </a:cubicBezTo>
                  <a:cubicBezTo>
                    <a:pt x="2958" y="13"/>
                    <a:pt x="2917" y="0"/>
                    <a:pt x="2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8648647" y="4113455"/>
              <a:ext cx="170638" cy="64687"/>
            </a:xfrm>
            <a:custGeom>
              <a:rect b="b" l="l" r="r" t="t"/>
              <a:pathLst>
                <a:path extrusionOk="0" h="1795" w="4735">
                  <a:moveTo>
                    <a:pt x="4512" y="1"/>
                  </a:moveTo>
                  <a:cubicBezTo>
                    <a:pt x="4492" y="1"/>
                    <a:pt x="4472" y="4"/>
                    <a:pt x="4452" y="10"/>
                  </a:cubicBezTo>
                  <a:lnTo>
                    <a:pt x="163" y="1403"/>
                  </a:lnTo>
                  <a:cubicBezTo>
                    <a:pt x="61" y="1439"/>
                    <a:pt x="1" y="1552"/>
                    <a:pt x="37" y="1656"/>
                  </a:cubicBezTo>
                  <a:cubicBezTo>
                    <a:pt x="63" y="1741"/>
                    <a:pt x="139" y="1794"/>
                    <a:pt x="224" y="1794"/>
                  </a:cubicBezTo>
                  <a:cubicBezTo>
                    <a:pt x="243" y="1794"/>
                    <a:pt x="265" y="1790"/>
                    <a:pt x="286" y="1784"/>
                  </a:cubicBezTo>
                  <a:lnTo>
                    <a:pt x="4573" y="391"/>
                  </a:lnTo>
                  <a:cubicBezTo>
                    <a:pt x="4678" y="357"/>
                    <a:pt x="4735" y="242"/>
                    <a:pt x="4701" y="138"/>
                  </a:cubicBezTo>
                  <a:cubicBezTo>
                    <a:pt x="4675" y="55"/>
                    <a:pt x="4595" y="1"/>
                    <a:pt x="4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8648575" y="4163728"/>
              <a:ext cx="111860" cy="145844"/>
            </a:xfrm>
            <a:custGeom>
              <a:rect b="b" l="l" r="r" t="t"/>
              <a:pathLst>
                <a:path extrusionOk="0" h="4047" w="3104">
                  <a:moveTo>
                    <a:pt x="227" y="0"/>
                  </a:moveTo>
                  <a:cubicBezTo>
                    <a:pt x="187" y="0"/>
                    <a:pt x="146" y="13"/>
                    <a:pt x="109" y="38"/>
                  </a:cubicBezTo>
                  <a:cubicBezTo>
                    <a:pt x="20" y="104"/>
                    <a:pt x="1" y="227"/>
                    <a:pt x="65" y="317"/>
                  </a:cubicBezTo>
                  <a:lnTo>
                    <a:pt x="2714" y="3964"/>
                  </a:lnTo>
                  <a:cubicBezTo>
                    <a:pt x="2755" y="4017"/>
                    <a:pt x="2817" y="4047"/>
                    <a:pt x="2878" y="4047"/>
                  </a:cubicBezTo>
                  <a:cubicBezTo>
                    <a:pt x="2917" y="4047"/>
                    <a:pt x="2959" y="4034"/>
                    <a:pt x="2995" y="4011"/>
                  </a:cubicBezTo>
                  <a:cubicBezTo>
                    <a:pt x="3085" y="3942"/>
                    <a:pt x="3104" y="3821"/>
                    <a:pt x="3040" y="3730"/>
                  </a:cubicBezTo>
                  <a:lnTo>
                    <a:pt x="390" y="83"/>
                  </a:lnTo>
                  <a:cubicBezTo>
                    <a:pt x="349" y="29"/>
                    <a:pt x="289" y="0"/>
                    <a:pt x="2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8582588" y="3964977"/>
              <a:ext cx="148438" cy="68039"/>
            </a:xfrm>
            <a:custGeom>
              <a:rect b="b" l="l" r="r" t="t"/>
              <a:pathLst>
                <a:path extrusionOk="0" h="1888" w="4119">
                  <a:moveTo>
                    <a:pt x="2057" y="0"/>
                  </a:moveTo>
                  <a:cubicBezTo>
                    <a:pt x="1332" y="0"/>
                    <a:pt x="639" y="134"/>
                    <a:pt x="1" y="383"/>
                  </a:cubicBezTo>
                  <a:cubicBezTo>
                    <a:pt x="48" y="534"/>
                    <a:pt x="141" y="670"/>
                    <a:pt x="275" y="768"/>
                  </a:cubicBezTo>
                  <a:lnTo>
                    <a:pt x="1619" y="1744"/>
                  </a:lnTo>
                  <a:cubicBezTo>
                    <a:pt x="1751" y="1840"/>
                    <a:pt x="1905" y="1888"/>
                    <a:pt x="2059" y="1888"/>
                  </a:cubicBezTo>
                  <a:cubicBezTo>
                    <a:pt x="2214" y="1888"/>
                    <a:pt x="2368" y="1840"/>
                    <a:pt x="2500" y="1744"/>
                  </a:cubicBezTo>
                  <a:lnTo>
                    <a:pt x="3844" y="768"/>
                  </a:lnTo>
                  <a:cubicBezTo>
                    <a:pt x="3980" y="670"/>
                    <a:pt x="4073" y="534"/>
                    <a:pt x="4118" y="383"/>
                  </a:cubicBezTo>
                  <a:cubicBezTo>
                    <a:pt x="3478" y="134"/>
                    <a:pt x="2782" y="0"/>
                    <a:pt x="2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8450868" y="4040909"/>
              <a:ext cx="78346" cy="141159"/>
            </a:xfrm>
            <a:custGeom>
              <a:rect b="b" l="l" r="r" t="t"/>
              <a:pathLst>
                <a:path extrusionOk="0" h="3917" w="2174">
                  <a:moveTo>
                    <a:pt x="1280" y="1"/>
                  </a:moveTo>
                  <a:cubicBezTo>
                    <a:pt x="481" y="983"/>
                    <a:pt x="0" y="2238"/>
                    <a:pt x="0" y="3605"/>
                  </a:cubicBezTo>
                  <a:cubicBezTo>
                    <a:pt x="0" y="3710"/>
                    <a:pt x="2" y="3812"/>
                    <a:pt x="9" y="3916"/>
                  </a:cubicBezTo>
                  <a:cubicBezTo>
                    <a:pt x="12" y="3916"/>
                    <a:pt x="15" y="3916"/>
                    <a:pt x="19" y="3916"/>
                  </a:cubicBezTo>
                  <a:cubicBezTo>
                    <a:pt x="171" y="3916"/>
                    <a:pt x="326" y="3869"/>
                    <a:pt x="457" y="3773"/>
                  </a:cubicBezTo>
                  <a:lnTo>
                    <a:pt x="1801" y="2797"/>
                  </a:lnTo>
                  <a:cubicBezTo>
                    <a:pt x="2065" y="2606"/>
                    <a:pt x="2174" y="2268"/>
                    <a:pt x="2074" y="1959"/>
                  </a:cubicBezTo>
                  <a:lnTo>
                    <a:pt x="1561" y="381"/>
                  </a:lnTo>
                  <a:cubicBezTo>
                    <a:pt x="1510" y="224"/>
                    <a:pt x="1408" y="90"/>
                    <a:pt x="12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8483735" y="4277285"/>
              <a:ext cx="122059" cy="92688"/>
            </a:xfrm>
            <a:custGeom>
              <a:rect b="b" l="l" r="r" t="t"/>
              <a:pathLst>
                <a:path extrusionOk="0" h="2572" w="3387">
                  <a:moveTo>
                    <a:pt x="449" y="0"/>
                  </a:moveTo>
                  <a:cubicBezTo>
                    <a:pt x="285" y="0"/>
                    <a:pt x="128" y="56"/>
                    <a:pt x="0" y="149"/>
                  </a:cubicBezTo>
                  <a:cubicBezTo>
                    <a:pt x="760" y="1323"/>
                    <a:pt x="1944" y="2201"/>
                    <a:pt x="3331" y="2572"/>
                  </a:cubicBezTo>
                  <a:cubicBezTo>
                    <a:pt x="3382" y="2423"/>
                    <a:pt x="3386" y="2255"/>
                    <a:pt x="3333" y="2097"/>
                  </a:cubicBezTo>
                  <a:lnTo>
                    <a:pt x="2822" y="519"/>
                  </a:lnTo>
                  <a:cubicBezTo>
                    <a:pt x="2723" y="211"/>
                    <a:pt x="2435" y="0"/>
                    <a:pt x="21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8784259" y="4040909"/>
              <a:ext cx="78418" cy="141123"/>
            </a:xfrm>
            <a:custGeom>
              <a:rect b="b" l="l" r="r" t="t"/>
              <a:pathLst>
                <a:path extrusionOk="0" h="3916" w="2176">
                  <a:moveTo>
                    <a:pt x="893" y="1"/>
                  </a:moveTo>
                  <a:cubicBezTo>
                    <a:pt x="766" y="94"/>
                    <a:pt x="666" y="224"/>
                    <a:pt x="615" y="381"/>
                  </a:cubicBezTo>
                  <a:lnTo>
                    <a:pt x="102" y="1959"/>
                  </a:lnTo>
                  <a:cubicBezTo>
                    <a:pt x="0" y="2268"/>
                    <a:pt x="113" y="2606"/>
                    <a:pt x="372" y="2797"/>
                  </a:cubicBezTo>
                  <a:lnTo>
                    <a:pt x="1718" y="3773"/>
                  </a:lnTo>
                  <a:cubicBezTo>
                    <a:pt x="1850" y="3871"/>
                    <a:pt x="2010" y="3916"/>
                    <a:pt x="2167" y="3916"/>
                  </a:cubicBezTo>
                  <a:cubicBezTo>
                    <a:pt x="2171" y="3812"/>
                    <a:pt x="2176" y="3710"/>
                    <a:pt x="2176" y="3605"/>
                  </a:cubicBezTo>
                  <a:cubicBezTo>
                    <a:pt x="2176" y="2240"/>
                    <a:pt x="1693" y="985"/>
                    <a:pt x="8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8722021" y="4277285"/>
              <a:ext cx="107536" cy="51281"/>
            </a:xfrm>
            <a:custGeom>
              <a:rect b="b" l="l" r="r" t="t"/>
              <a:pathLst>
                <a:path extrusionOk="0" h="1423" w="2984">
                  <a:moveTo>
                    <a:pt x="874" y="0"/>
                  </a:moveTo>
                  <a:cubicBezTo>
                    <a:pt x="549" y="0"/>
                    <a:pt x="262" y="211"/>
                    <a:pt x="162" y="519"/>
                  </a:cubicBezTo>
                  <a:lnTo>
                    <a:pt x="0" y="1025"/>
                  </a:lnTo>
                  <a:cubicBezTo>
                    <a:pt x="218" y="1296"/>
                    <a:pt x="616" y="1423"/>
                    <a:pt x="1085" y="1423"/>
                  </a:cubicBezTo>
                  <a:cubicBezTo>
                    <a:pt x="1380" y="1423"/>
                    <a:pt x="1703" y="1372"/>
                    <a:pt x="2027" y="1276"/>
                  </a:cubicBezTo>
                  <a:cubicBezTo>
                    <a:pt x="2393" y="945"/>
                    <a:pt x="2716" y="566"/>
                    <a:pt x="2984" y="149"/>
                  </a:cubicBezTo>
                  <a:cubicBezTo>
                    <a:pt x="2856" y="54"/>
                    <a:pt x="2703" y="0"/>
                    <a:pt x="2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8707678" y="4314224"/>
              <a:ext cx="87571" cy="55750"/>
            </a:xfrm>
            <a:custGeom>
              <a:rect b="b" l="l" r="r" t="t"/>
              <a:pathLst>
                <a:path extrusionOk="0" h="1547" w="2430">
                  <a:moveTo>
                    <a:pt x="400" y="0"/>
                  </a:moveTo>
                  <a:lnTo>
                    <a:pt x="52" y="1072"/>
                  </a:lnTo>
                  <a:cubicBezTo>
                    <a:pt x="1" y="1230"/>
                    <a:pt x="5" y="1398"/>
                    <a:pt x="54" y="1547"/>
                  </a:cubicBezTo>
                  <a:cubicBezTo>
                    <a:pt x="951" y="1308"/>
                    <a:pt x="1761" y="857"/>
                    <a:pt x="2429" y="251"/>
                  </a:cubicBezTo>
                  <a:cubicBezTo>
                    <a:pt x="1681" y="219"/>
                    <a:pt x="1006" y="134"/>
                    <a:pt x="4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8578913" y="4093021"/>
              <a:ext cx="155538" cy="146060"/>
            </a:xfrm>
            <a:custGeom>
              <a:rect b="b" l="l" r="r" t="t"/>
              <a:pathLst>
                <a:path extrusionOk="0" h="4053" w="4316">
                  <a:moveTo>
                    <a:pt x="2158" y="1"/>
                  </a:moveTo>
                  <a:cubicBezTo>
                    <a:pt x="2004" y="1"/>
                    <a:pt x="1850" y="48"/>
                    <a:pt x="1719" y="141"/>
                  </a:cubicBezTo>
                  <a:lnTo>
                    <a:pt x="373" y="1117"/>
                  </a:lnTo>
                  <a:cubicBezTo>
                    <a:pt x="111" y="1309"/>
                    <a:pt x="1" y="1647"/>
                    <a:pt x="103" y="1955"/>
                  </a:cubicBezTo>
                  <a:lnTo>
                    <a:pt x="615" y="3533"/>
                  </a:lnTo>
                  <a:cubicBezTo>
                    <a:pt x="715" y="3842"/>
                    <a:pt x="1002" y="4052"/>
                    <a:pt x="1328" y="4052"/>
                  </a:cubicBezTo>
                  <a:lnTo>
                    <a:pt x="2989" y="4052"/>
                  </a:lnTo>
                  <a:cubicBezTo>
                    <a:pt x="3314" y="4052"/>
                    <a:pt x="3601" y="3842"/>
                    <a:pt x="3701" y="3533"/>
                  </a:cubicBezTo>
                  <a:lnTo>
                    <a:pt x="4214" y="1955"/>
                  </a:lnTo>
                  <a:cubicBezTo>
                    <a:pt x="4316" y="1647"/>
                    <a:pt x="4203" y="1309"/>
                    <a:pt x="3944" y="1117"/>
                  </a:cubicBezTo>
                  <a:lnTo>
                    <a:pt x="2597" y="141"/>
                  </a:lnTo>
                  <a:cubicBezTo>
                    <a:pt x="2467" y="48"/>
                    <a:pt x="2312" y="1"/>
                    <a:pt x="2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8760113" y="3935533"/>
              <a:ext cx="163502" cy="149159"/>
            </a:xfrm>
            <a:custGeom>
              <a:rect b="b" l="l" r="r" t="t"/>
              <a:pathLst>
                <a:path extrusionOk="0" h="4139" w="4537">
                  <a:moveTo>
                    <a:pt x="2269" y="0"/>
                  </a:moveTo>
                  <a:cubicBezTo>
                    <a:pt x="2126" y="0"/>
                    <a:pt x="1983" y="74"/>
                    <a:pt x="1906" y="222"/>
                  </a:cubicBezTo>
                  <a:cubicBezTo>
                    <a:pt x="1765" y="492"/>
                    <a:pt x="1629" y="804"/>
                    <a:pt x="1555" y="1041"/>
                  </a:cubicBezTo>
                  <a:cubicBezTo>
                    <a:pt x="1525" y="1130"/>
                    <a:pt x="1444" y="1192"/>
                    <a:pt x="1342" y="1192"/>
                  </a:cubicBezTo>
                  <a:cubicBezTo>
                    <a:pt x="1335" y="1191"/>
                    <a:pt x="1327" y="1191"/>
                    <a:pt x="1320" y="1191"/>
                  </a:cubicBezTo>
                  <a:cubicBezTo>
                    <a:pt x="1073" y="1191"/>
                    <a:pt x="746" y="1225"/>
                    <a:pt x="455" y="1274"/>
                  </a:cubicBezTo>
                  <a:cubicBezTo>
                    <a:pt x="128" y="1330"/>
                    <a:pt x="0" y="1727"/>
                    <a:pt x="232" y="1966"/>
                  </a:cubicBezTo>
                  <a:cubicBezTo>
                    <a:pt x="447" y="2183"/>
                    <a:pt x="700" y="2408"/>
                    <a:pt x="902" y="2553"/>
                  </a:cubicBezTo>
                  <a:cubicBezTo>
                    <a:pt x="978" y="2608"/>
                    <a:pt x="1010" y="2706"/>
                    <a:pt x="981" y="2797"/>
                  </a:cubicBezTo>
                  <a:cubicBezTo>
                    <a:pt x="902" y="3033"/>
                    <a:pt x="830" y="3363"/>
                    <a:pt x="785" y="3667"/>
                  </a:cubicBezTo>
                  <a:cubicBezTo>
                    <a:pt x="746" y="3929"/>
                    <a:pt x="952" y="4139"/>
                    <a:pt x="1188" y="4139"/>
                  </a:cubicBezTo>
                  <a:cubicBezTo>
                    <a:pt x="1248" y="4139"/>
                    <a:pt x="1311" y="4125"/>
                    <a:pt x="1372" y="4094"/>
                  </a:cubicBezTo>
                  <a:cubicBezTo>
                    <a:pt x="1646" y="3958"/>
                    <a:pt x="1938" y="3786"/>
                    <a:pt x="2137" y="3639"/>
                  </a:cubicBezTo>
                  <a:cubicBezTo>
                    <a:pt x="2176" y="3612"/>
                    <a:pt x="2221" y="3598"/>
                    <a:pt x="2266" y="3598"/>
                  </a:cubicBezTo>
                  <a:cubicBezTo>
                    <a:pt x="2311" y="3598"/>
                    <a:pt x="2357" y="3612"/>
                    <a:pt x="2395" y="3639"/>
                  </a:cubicBezTo>
                  <a:cubicBezTo>
                    <a:pt x="2595" y="3786"/>
                    <a:pt x="2886" y="3958"/>
                    <a:pt x="3160" y="4094"/>
                  </a:cubicBezTo>
                  <a:cubicBezTo>
                    <a:pt x="3221" y="4124"/>
                    <a:pt x="3282" y="4138"/>
                    <a:pt x="3342" y="4138"/>
                  </a:cubicBezTo>
                  <a:cubicBezTo>
                    <a:pt x="3579" y="4138"/>
                    <a:pt x="3786" y="3927"/>
                    <a:pt x="3747" y="3667"/>
                  </a:cubicBezTo>
                  <a:cubicBezTo>
                    <a:pt x="3703" y="3363"/>
                    <a:pt x="3628" y="3031"/>
                    <a:pt x="3552" y="2797"/>
                  </a:cubicBezTo>
                  <a:cubicBezTo>
                    <a:pt x="3522" y="2706"/>
                    <a:pt x="3554" y="2608"/>
                    <a:pt x="3630" y="2553"/>
                  </a:cubicBezTo>
                  <a:cubicBezTo>
                    <a:pt x="3832" y="2408"/>
                    <a:pt x="4088" y="2183"/>
                    <a:pt x="4300" y="1966"/>
                  </a:cubicBezTo>
                  <a:cubicBezTo>
                    <a:pt x="4536" y="1727"/>
                    <a:pt x="4404" y="1330"/>
                    <a:pt x="4077" y="1274"/>
                  </a:cubicBezTo>
                  <a:cubicBezTo>
                    <a:pt x="3784" y="1225"/>
                    <a:pt x="3457" y="1191"/>
                    <a:pt x="3212" y="1191"/>
                  </a:cubicBezTo>
                  <a:cubicBezTo>
                    <a:pt x="3205" y="1191"/>
                    <a:pt x="3197" y="1191"/>
                    <a:pt x="3190" y="1192"/>
                  </a:cubicBezTo>
                  <a:cubicBezTo>
                    <a:pt x="3097" y="1192"/>
                    <a:pt x="3012" y="1130"/>
                    <a:pt x="2984" y="1041"/>
                  </a:cubicBezTo>
                  <a:cubicBezTo>
                    <a:pt x="2907" y="804"/>
                    <a:pt x="2773" y="492"/>
                    <a:pt x="2633" y="222"/>
                  </a:cubicBezTo>
                  <a:cubicBezTo>
                    <a:pt x="2555" y="74"/>
                    <a:pt x="2412" y="0"/>
                    <a:pt x="2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56"/>
          <p:cNvGrpSpPr/>
          <p:nvPr/>
        </p:nvGrpSpPr>
        <p:grpSpPr>
          <a:xfrm>
            <a:off x="7504393" y="3886341"/>
            <a:ext cx="453748" cy="490516"/>
            <a:chOff x="7504393" y="3886341"/>
            <a:chExt cx="453748" cy="490516"/>
          </a:xfrm>
        </p:grpSpPr>
        <p:sp>
          <p:nvSpPr>
            <p:cNvPr id="3931" name="Google Shape;3931;p56"/>
            <p:cNvSpPr/>
            <p:nvPr/>
          </p:nvSpPr>
          <p:spPr>
            <a:xfrm>
              <a:off x="7706136" y="3961301"/>
              <a:ext cx="50380" cy="96905"/>
            </a:xfrm>
            <a:custGeom>
              <a:rect b="b" l="l" r="r" t="t"/>
              <a:pathLst>
                <a:path extrusionOk="0" h="2689" w="1398">
                  <a:moveTo>
                    <a:pt x="0" y="0"/>
                  </a:moveTo>
                  <a:lnTo>
                    <a:pt x="0" y="2688"/>
                  </a:lnTo>
                  <a:lnTo>
                    <a:pt x="1397" y="2688"/>
                  </a:lnTo>
                  <a:lnTo>
                    <a:pt x="13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7706136" y="3961301"/>
              <a:ext cx="50380" cy="49443"/>
            </a:xfrm>
            <a:custGeom>
              <a:rect b="b" l="l" r="r" t="t"/>
              <a:pathLst>
                <a:path extrusionOk="0" h="1372" w="1398">
                  <a:moveTo>
                    <a:pt x="0" y="0"/>
                  </a:moveTo>
                  <a:lnTo>
                    <a:pt x="0" y="1255"/>
                  </a:lnTo>
                  <a:cubicBezTo>
                    <a:pt x="219" y="1334"/>
                    <a:pt x="453" y="1372"/>
                    <a:pt x="698" y="1372"/>
                  </a:cubicBezTo>
                  <a:cubicBezTo>
                    <a:pt x="942" y="1372"/>
                    <a:pt x="1181" y="1329"/>
                    <a:pt x="1397" y="1255"/>
                  </a:cubicBezTo>
                  <a:lnTo>
                    <a:pt x="1397" y="0"/>
                  </a:lnTo>
                  <a:close/>
                </a:path>
              </a:pathLst>
            </a:custGeom>
            <a:solidFill>
              <a:srgbClr val="625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7686711" y="3886341"/>
              <a:ext cx="92040" cy="77625"/>
            </a:xfrm>
            <a:custGeom>
              <a:rect b="b" l="l" r="r" t="t"/>
              <a:pathLst>
                <a:path extrusionOk="0" h="2154" w="2554">
                  <a:moveTo>
                    <a:pt x="1237" y="0"/>
                  </a:moveTo>
                  <a:cubicBezTo>
                    <a:pt x="1003" y="0"/>
                    <a:pt x="788" y="58"/>
                    <a:pt x="597" y="164"/>
                  </a:cubicBezTo>
                  <a:cubicBezTo>
                    <a:pt x="0" y="939"/>
                    <a:pt x="639" y="2154"/>
                    <a:pt x="1611" y="2154"/>
                  </a:cubicBezTo>
                  <a:cubicBezTo>
                    <a:pt x="1866" y="2154"/>
                    <a:pt x="2143" y="2070"/>
                    <a:pt x="2428" y="1874"/>
                  </a:cubicBezTo>
                  <a:cubicBezTo>
                    <a:pt x="2508" y="1704"/>
                    <a:pt x="2553" y="1514"/>
                    <a:pt x="2553" y="1315"/>
                  </a:cubicBezTo>
                  <a:cubicBezTo>
                    <a:pt x="2553" y="587"/>
                    <a:pt x="1962" y="0"/>
                    <a:pt x="12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7683756" y="3892251"/>
              <a:ext cx="90454" cy="88905"/>
            </a:xfrm>
            <a:custGeom>
              <a:rect b="b" l="l" r="r" t="t"/>
              <a:pathLst>
                <a:path extrusionOk="0" h="2467" w="2510">
                  <a:moveTo>
                    <a:pt x="679" y="0"/>
                  </a:moveTo>
                  <a:lnTo>
                    <a:pt x="679" y="0"/>
                  </a:lnTo>
                  <a:cubicBezTo>
                    <a:pt x="275" y="225"/>
                    <a:pt x="0" y="657"/>
                    <a:pt x="0" y="1151"/>
                  </a:cubicBezTo>
                  <a:cubicBezTo>
                    <a:pt x="0" y="1880"/>
                    <a:pt x="591" y="2467"/>
                    <a:pt x="1317" y="2467"/>
                  </a:cubicBezTo>
                  <a:cubicBezTo>
                    <a:pt x="1318" y="2467"/>
                    <a:pt x="1320" y="2467"/>
                    <a:pt x="1322" y="2467"/>
                  </a:cubicBezTo>
                  <a:cubicBezTo>
                    <a:pt x="1849" y="2467"/>
                    <a:pt x="2302" y="2157"/>
                    <a:pt x="2510" y="1710"/>
                  </a:cubicBezTo>
                  <a:lnTo>
                    <a:pt x="2510" y="1710"/>
                  </a:lnTo>
                  <a:cubicBezTo>
                    <a:pt x="2340" y="1752"/>
                    <a:pt x="2178" y="1771"/>
                    <a:pt x="2025" y="1771"/>
                  </a:cubicBezTo>
                  <a:cubicBezTo>
                    <a:pt x="1004" y="1771"/>
                    <a:pt x="407" y="899"/>
                    <a:pt x="6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7654024" y="4043684"/>
              <a:ext cx="154601" cy="75138"/>
            </a:xfrm>
            <a:custGeom>
              <a:rect b="b" l="l" r="r" t="t"/>
              <a:pathLst>
                <a:path extrusionOk="0" h="2085" w="4290">
                  <a:moveTo>
                    <a:pt x="855" y="0"/>
                  </a:moveTo>
                  <a:cubicBezTo>
                    <a:pt x="383" y="0"/>
                    <a:pt x="0" y="383"/>
                    <a:pt x="0" y="857"/>
                  </a:cubicBezTo>
                  <a:lnTo>
                    <a:pt x="0" y="2084"/>
                  </a:lnTo>
                  <a:lnTo>
                    <a:pt x="4290" y="2084"/>
                  </a:lnTo>
                  <a:lnTo>
                    <a:pt x="4290" y="857"/>
                  </a:lnTo>
                  <a:cubicBezTo>
                    <a:pt x="4287" y="387"/>
                    <a:pt x="3905" y="0"/>
                    <a:pt x="3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7504393" y="4096553"/>
              <a:ext cx="453748" cy="248587"/>
            </a:xfrm>
            <a:custGeom>
              <a:rect b="b" l="l" r="r" t="t"/>
              <a:pathLst>
                <a:path extrusionOk="0" h="6898" w="12591">
                  <a:moveTo>
                    <a:pt x="3850" y="1"/>
                  </a:moveTo>
                  <a:cubicBezTo>
                    <a:pt x="1723" y="1"/>
                    <a:pt x="1" y="1723"/>
                    <a:pt x="1" y="3850"/>
                  </a:cubicBezTo>
                  <a:lnTo>
                    <a:pt x="1" y="6009"/>
                  </a:lnTo>
                  <a:cubicBezTo>
                    <a:pt x="1" y="6174"/>
                    <a:pt x="24" y="6336"/>
                    <a:pt x="67" y="6487"/>
                  </a:cubicBezTo>
                  <a:cubicBezTo>
                    <a:pt x="535" y="6772"/>
                    <a:pt x="1442" y="6898"/>
                    <a:pt x="2366" y="6898"/>
                  </a:cubicBezTo>
                  <a:cubicBezTo>
                    <a:pt x="3098" y="6898"/>
                    <a:pt x="3841" y="6818"/>
                    <a:pt x="4384" y="6676"/>
                  </a:cubicBezTo>
                  <a:lnTo>
                    <a:pt x="4913" y="6147"/>
                  </a:lnTo>
                  <a:cubicBezTo>
                    <a:pt x="5101" y="5962"/>
                    <a:pt x="5356" y="5855"/>
                    <a:pt x="5617" y="5855"/>
                  </a:cubicBezTo>
                  <a:lnTo>
                    <a:pt x="6968" y="5855"/>
                  </a:lnTo>
                  <a:cubicBezTo>
                    <a:pt x="7231" y="5855"/>
                    <a:pt x="7487" y="5962"/>
                    <a:pt x="7674" y="6147"/>
                  </a:cubicBezTo>
                  <a:lnTo>
                    <a:pt x="8208" y="6676"/>
                  </a:lnTo>
                  <a:cubicBezTo>
                    <a:pt x="8751" y="6818"/>
                    <a:pt x="9494" y="6898"/>
                    <a:pt x="10227" y="6898"/>
                  </a:cubicBezTo>
                  <a:cubicBezTo>
                    <a:pt x="11150" y="6898"/>
                    <a:pt x="12056" y="6772"/>
                    <a:pt x="12525" y="6487"/>
                  </a:cubicBezTo>
                  <a:cubicBezTo>
                    <a:pt x="12567" y="6336"/>
                    <a:pt x="12591" y="6174"/>
                    <a:pt x="12591" y="6009"/>
                  </a:cubicBezTo>
                  <a:lnTo>
                    <a:pt x="12591" y="3850"/>
                  </a:lnTo>
                  <a:cubicBezTo>
                    <a:pt x="12591" y="1723"/>
                    <a:pt x="10868" y="1"/>
                    <a:pt x="8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7504393" y="4097417"/>
              <a:ext cx="198855" cy="247722"/>
            </a:xfrm>
            <a:custGeom>
              <a:rect b="b" l="l" r="r" t="t"/>
              <a:pathLst>
                <a:path extrusionOk="0" h="6874" w="5518">
                  <a:moveTo>
                    <a:pt x="3435" y="0"/>
                  </a:moveTo>
                  <a:lnTo>
                    <a:pt x="3435" y="0"/>
                  </a:lnTo>
                  <a:cubicBezTo>
                    <a:pt x="1506" y="209"/>
                    <a:pt x="1" y="1844"/>
                    <a:pt x="1" y="3828"/>
                  </a:cubicBezTo>
                  <a:lnTo>
                    <a:pt x="1" y="5987"/>
                  </a:lnTo>
                  <a:cubicBezTo>
                    <a:pt x="1" y="6150"/>
                    <a:pt x="26" y="6312"/>
                    <a:pt x="69" y="6463"/>
                  </a:cubicBezTo>
                  <a:cubicBezTo>
                    <a:pt x="537" y="6748"/>
                    <a:pt x="1444" y="6874"/>
                    <a:pt x="2367" y="6874"/>
                  </a:cubicBezTo>
                  <a:cubicBezTo>
                    <a:pt x="3099" y="6874"/>
                    <a:pt x="3842" y="6794"/>
                    <a:pt x="4386" y="6652"/>
                  </a:cubicBezTo>
                  <a:lnTo>
                    <a:pt x="4913" y="6123"/>
                  </a:lnTo>
                  <a:cubicBezTo>
                    <a:pt x="5077" y="5961"/>
                    <a:pt x="5290" y="5861"/>
                    <a:pt x="5517" y="5836"/>
                  </a:cubicBezTo>
                  <a:cubicBezTo>
                    <a:pt x="3761" y="4917"/>
                    <a:pt x="2787" y="1376"/>
                    <a:pt x="3435" y="0"/>
                  </a:cubicBezTo>
                  <a:close/>
                </a:path>
              </a:pathLst>
            </a:custGeom>
            <a:solidFill>
              <a:srgbClr val="625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7551243" y="4215731"/>
              <a:ext cx="68615" cy="68651"/>
            </a:xfrm>
            <a:custGeom>
              <a:rect b="b" l="l" r="r" t="t"/>
              <a:pathLst>
                <a:path extrusionOk="0" h="1905" w="1904">
                  <a:moveTo>
                    <a:pt x="953" y="1"/>
                  </a:moveTo>
                  <a:cubicBezTo>
                    <a:pt x="428" y="1"/>
                    <a:pt x="0" y="428"/>
                    <a:pt x="0" y="953"/>
                  </a:cubicBezTo>
                  <a:cubicBezTo>
                    <a:pt x="0" y="1479"/>
                    <a:pt x="428" y="1904"/>
                    <a:pt x="953" y="1904"/>
                  </a:cubicBezTo>
                  <a:cubicBezTo>
                    <a:pt x="1478" y="1904"/>
                    <a:pt x="1904" y="1479"/>
                    <a:pt x="1904" y="953"/>
                  </a:cubicBezTo>
                  <a:cubicBezTo>
                    <a:pt x="1904" y="428"/>
                    <a:pt x="1478" y="1"/>
                    <a:pt x="9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7842613" y="4215731"/>
              <a:ext cx="68651" cy="68651"/>
            </a:xfrm>
            <a:custGeom>
              <a:rect b="b" l="l" r="r" t="t"/>
              <a:pathLst>
                <a:path extrusionOk="0" h="1905" w="1905">
                  <a:moveTo>
                    <a:pt x="951" y="1"/>
                  </a:moveTo>
                  <a:cubicBezTo>
                    <a:pt x="426" y="1"/>
                    <a:pt x="1" y="428"/>
                    <a:pt x="1" y="953"/>
                  </a:cubicBezTo>
                  <a:cubicBezTo>
                    <a:pt x="1" y="1479"/>
                    <a:pt x="426" y="1904"/>
                    <a:pt x="951" y="1904"/>
                  </a:cubicBezTo>
                  <a:cubicBezTo>
                    <a:pt x="1477" y="1904"/>
                    <a:pt x="1904" y="1479"/>
                    <a:pt x="1904" y="953"/>
                  </a:cubicBezTo>
                  <a:cubicBezTo>
                    <a:pt x="1904" y="428"/>
                    <a:pt x="1477" y="1"/>
                    <a:pt x="9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7574380" y="4160160"/>
              <a:ext cx="35064" cy="14451"/>
            </a:xfrm>
            <a:custGeom>
              <a:rect b="b" l="l" r="r" t="t"/>
              <a:pathLst>
                <a:path extrusionOk="0" h="401" w="973">
                  <a:moveTo>
                    <a:pt x="200" y="1"/>
                  </a:moveTo>
                  <a:cubicBezTo>
                    <a:pt x="90" y="1"/>
                    <a:pt x="0" y="92"/>
                    <a:pt x="0" y="201"/>
                  </a:cubicBezTo>
                  <a:cubicBezTo>
                    <a:pt x="0" y="309"/>
                    <a:pt x="90" y="401"/>
                    <a:pt x="200" y="401"/>
                  </a:cubicBezTo>
                  <a:lnTo>
                    <a:pt x="775" y="401"/>
                  </a:lnTo>
                  <a:cubicBezTo>
                    <a:pt x="883" y="401"/>
                    <a:pt x="972" y="309"/>
                    <a:pt x="972" y="201"/>
                  </a:cubicBezTo>
                  <a:cubicBezTo>
                    <a:pt x="972" y="92"/>
                    <a:pt x="883" y="1"/>
                    <a:pt x="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7671251" y="4239336"/>
              <a:ext cx="31461" cy="14379"/>
            </a:xfrm>
            <a:custGeom>
              <a:rect b="b" l="l" r="r" t="t"/>
              <a:pathLst>
                <a:path extrusionOk="0" h="399" w="873">
                  <a:moveTo>
                    <a:pt x="198" y="1"/>
                  </a:moveTo>
                  <a:cubicBezTo>
                    <a:pt x="90" y="1"/>
                    <a:pt x="1" y="90"/>
                    <a:pt x="1" y="201"/>
                  </a:cubicBezTo>
                  <a:cubicBezTo>
                    <a:pt x="1" y="309"/>
                    <a:pt x="90" y="398"/>
                    <a:pt x="198" y="398"/>
                  </a:cubicBezTo>
                  <a:lnTo>
                    <a:pt x="673" y="398"/>
                  </a:lnTo>
                  <a:cubicBezTo>
                    <a:pt x="781" y="398"/>
                    <a:pt x="872" y="309"/>
                    <a:pt x="872" y="201"/>
                  </a:cubicBezTo>
                  <a:cubicBezTo>
                    <a:pt x="872" y="90"/>
                    <a:pt x="781" y="1"/>
                    <a:pt x="6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7853136" y="4160160"/>
              <a:ext cx="35137" cy="14451"/>
            </a:xfrm>
            <a:custGeom>
              <a:rect b="b" l="l" r="r" t="t"/>
              <a:pathLst>
                <a:path extrusionOk="0" h="401" w="975">
                  <a:moveTo>
                    <a:pt x="200" y="1"/>
                  </a:moveTo>
                  <a:cubicBezTo>
                    <a:pt x="92" y="1"/>
                    <a:pt x="0" y="92"/>
                    <a:pt x="0" y="201"/>
                  </a:cubicBezTo>
                  <a:cubicBezTo>
                    <a:pt x="0" y="309"/>
                    <a:pt x="92" y="401"/>
                    <a:pt x="200" y="401"/>
                  </a:cubicBezTo>
                  <a:lnTo>
                    <a:pt x="774" y="401"/>
                  </a:lnTo>
                  <a:cubicBezTo>
                    <a:pt x="883" y="401"/>
                    <a:pt x="974" y="309"/>
                    <a:pt x="974" y="201"/>
                  </a:cubicBezTo>
                  <a:cubicBezTo>
                    <a:pt x="974" y="92"/>
                    <a:pt x="883" y="1"/>
                    <a:pt x="7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7759833" y="4239336"/>
              <a:ext cx="31461" cy="14379"/>
            </a:xfrm>
            <a:custGeom>
              <a:rect b="b" l="l" r="r" t="t"/>
              <a:pathLst>
                <a:path extrusionOk="0" h="399" w="873">
                  <a:moveTo>
                    <a:pt x="201" y="1"/>
                  </a:moveTo>
                  <a:cubicBezTo>
                    <a:pt x="90" y="1"/>
                    <a:pt x="1" y="90"/>
                    <a:pt x="1" y="201"/>
                  </a:cubicBezTo>
                  <a:cubicBezTo>
                    <a:pt x="1" y="309"/>
                    <a:pt x="90" y="398"/>
                    <a:pt x="201" y="398"/>
                  </a:cubicBezTo>
                  <a:lnTo>
                    <a:pt x="673" y="398"/>
                  </a:lnTo>
                  <a:cubicBezTo>
                    <a:pt x="786" y="398"/>
                    <a:pt x="873" y="309"/>
                    <a:pt x="873" y="201"/>
                  </a:cubicBezTo>
                  <a:cubicBezTo>
                    <a:pt x="873" y="90"/>
                    <a:pt x="781" y="1"/>
                    <a:pt x="6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7506700" y="4320747"/>
              <a:ext cx="155610" cy="56110"/>
            </a:xfrm>
            <a:custGeom>
              <a:rect b="b" l="l" r="r" t="t"/>
              <a:pathLst>
                <a:path extrusionOk="0" h="1557" w="4318">
                  <a:moveTo>
                    <a:pt x="1953" y="0"/>
                  </a:moveTo>
                  <a:cubicBezTo>
                    <a:pt x="1115" y="0"/>
                    <a:pt x="477" y="100"/>
                    <a:pt x="1" y="266"/>
                  </a:cubicBezTo>
                  <a:cubicBezTo>
                    <a:pt x="209" y="1010"/>
                    <a:pt x="892" y="1557"/>
                    <a:pt x="1702" y="1557"/>
                  </a:cubicBezTo>
                  <a:lnTo>
                    <a:pt x="2327" y="1557"/>
                  </a:lnTo>
                  <a:cubicBezTo>
                    <a:pt x="2897" y="1557"/>
                    <a:pt x="3444" y="1329"/>
                    <a:pt x="3848" y="925"/>
                  </a:cubicBezTo>
                  <a:lnTo>
                    <a:pt x="4318" y="455"/>
                  </a:lnTo>
                  <a:cubicBezTo>
                    <a:pt x="3822" y="170"/>
                    <a:pt x="3063" y="0"/>
                    <a:pt x="19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7800160" y="4320747"/>
              <a:ext cx="155610" cy="56110"/>
            </a:xfrm>
            <a:custGeom>
              <a:rect b="b" l="l" r="r" t="t"/>
              <a:pathLst>
                <a:path extrusionOk="0" h="1557" w="4318">
                  <a:moveTo>
                    <a:pt x="2368" y="0"/>
                  </a:moveTo>
                  <a:cubicBezTo>
                    <a:pt x="1255" y="0"/>
                    <a:pt x="500" y="170"/>
                    <a:pt x="1" y="455"/>
                  </a:cubicBezTo>
                  <a:lnTo>
                    <a:pt x="471" y="925"/>
                  </a:lnTo>
                  <a:cubicBezTo>
                    <a:pt x="875" y="1329"/>
                    <a:pt x="1423" y="1557"/>
                    <a:pt x="1991" y="1557"/>
                  </a:cubicBezTo>
                  <a:lnTo>
                    <a:pt x="2616" y="1557"/>
                  </a:lnTo>
                  <a:cubicBezTo>
                    <a:pt x="3427" y="1557"/>
                    <a:pt x="4109" y="1010"/>
                    <a:pt x="4318" y="266"/>
                  </a:cubicBezTo>
                  <a:cubicBezTo>
                    <a:pt x="3841" y="100"/>
                    <a:pt x="3203" y="0"/>
                    <a:pt x="23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7649808" y="4154718"/>
              <a:ext cx="41551" cy="28037"/>
            </a:xfrm>
            <a:custGeom>
              <a:rect b="b" l="l" r="r" t="t"/>
              <a:pathLst>
                <a:path extrusionOk="0" h="778" w="1153">
                  <a:moveTo>
                    <a:pt x="576" y="1"/>
                  </a:moveTo>
                  <a:cubicBezTo>
                    <a:pt x="257" y="1"/>
                    <a:pt x="0" y="258"/>
                    <a:pt x="0" y="577"/>
                  </a:cubicBezTo>
                  <a:cubicBezTo>
                    <a:pt x="0" y="688"/>
                    <a:pt x="89" y="777"/>
                    <a:pt x="198" y="777"/>
                  </a:cubicBezTo>
                  <a:cubicBezTo>
                    <a:pt x="308" y="777"/>
                    <a:pt x="398" y="688"/>
                    <a:pt x="398" y="577"/>
                  </a:cubicBezTo>
                  <a:cubicBezTo>
                    <a:pt x="398" y="479"/>
                    <a:pt x="479" y="401"/>
                    <a:pt x="576" y="401"/>
                  </a:cubicBezTo>
                  <a:cubicBezTo>
                    <a:pt x="674" y="401"/>
                    <a:pt x="755" y="479"/>
                    <a:pt x="755" y="577"/>
                  </a:cubicBezTo>
                  <a:cubicBezTo>
                    <a:pt x="755" y="688"/>
                    <a:pt x="844" y="777"/>
                    <a:pt x="953" y="777"/>
                  </a:cubicBezTo>
                  <a:cubicBezTo>
                    <a:pt x="1063" y="777"/>
                    <a:pt x="1153" y="690"/>
                    <a:pt x="1153" y="577"/>
                  </a:cubicBezTo>
                  <a:cubicBezTo>
                    <a:pt x="1153" y="258"/>
                    <a:pt x="895" y="1"/>
                    <a:pt x="5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7771113" y="4154718"/>
              <a:ext cx="41659" cy="28037"/>
            </a:xfrm>
            <a:custGeom>
              <a:rect b="b" l="l" r="r" t="t"/>
              <a:pathLst>
                <a:path extrusionOk="0" h="778" w="1156">
                  <a:moveTo>
                    <a:pt x="579" y="1"/>
                  </a:moveTo>
                  <a:cubicBezTo>
                    <a:pt x="260" y="1"/>
                    <a:pt x="1" y="258"/>
                    <a:pt x="1" y="577"/>
                  </a:cubicBezTo>
                  <a:cubicBezTo>
                    <a:pt x="1" y="688"/>
                    <a:pt x="92" y="777"/>
                    <a:pt x="201" y="777"/>
                  </a:cubicBezTo>
                  <a:cubicBezTo>
                    <a:pt x="309" y="777"/>
                    <a:pt x="400" y="688"/>
                    <a:pt x="400" y="577"/>
                  </a:cubicBezTo>
                  <a:cubicBezTo>
                    <a:pt x="400" y="479"/>
                    <a:pt x="479" y="401"/>
                    <a:pt x="579" y="401"/>
                  </a:cubicBezTo>
                  <a:cubicBezTo>
                    <a:pt x="677" y="401"/>
                    <a:pt x="756" y="479"/>
                    <a:pt x="756" y="577"/>
                  </a:cubicBezTo>
                  <a:cubicBezTo>
                    <a:pt x="756" y="688"/>
                    <a:pt x="847" y="777"/>
                    <a:pt x="955" y="777"/>
                  </a:cubicBezTo>
                  <a:cubicBezTo>
                    <a:pt x="1068" y="777"/>
                    <a:pt x="1155" y="690"/>
                    <a:pt x="1155" y="577"/>
                  </a:cubicBezTo>
                  <a:cubicBezTo>
                    <a:pt x="1155" y="258"/>
                    <a:pt x="898" y="1"/>
                    <a:pt x="5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7708875" y="4184306"/>
              <a:ext cx="44867" cy="20974"/>
            </a:xfrm>
            <a:custGeom>
              <a:rect b="b" l="l" r="r" t="t"/>
              <a:pathLst>
                <a:path extrusionOk="0" h="582" w="1245">
                  <a:moveTo>
                    <a:pt x="222" y="1"/>
                  </a:moveTo>
                  <a:cubicBezTo>
                    <a:pt x="175" y="1"/>
                    <a:pt x="128" y="17"/>
                    <a:pt x="90" y="50"/>
                  </a:cubicBezTo>
                  <a:cubicBezTo>
                    <a:pt x="9" y="122"/>
                    <a:pt x="1" y="250"/>
                    <a:pt x="73" y="330"/>
                  </a:cubicBezTo>
                  <a:cubicBezTo>
                    <a:pt x="211" y="490"/>
                    <a:pt x="413" y="581"/>
                    <a:pt x="622" y="581"/>
                  </a:cubicBezTo>
                  <a:cubicBezTo>
                    <a:pt x="832" y="581"/>
                    <a:pt x="1032" y="488"/>
                    <a:pt x="1173" y="330"/>
                  </a:cubicBezTo>
                  <a:cubicBezTo>
                    <a:pt x="1245" y="250"/>
                    <a:pt x="1236" y="122"/>
                    <a:pt x="1153" y="50"/>
                  </a:cubicBezTo>
                  <a:cubicBezTo>
                    <a:pt x="1117" y="17"/>
                    <a:pt x="1070" y="1"/>
                    <a:pt x="1023" y="1"/>
                  </a:cubicBezTo>
                  <a:cubicBezTo>
                    <a:pt x="968" y="1"/>
                    <a:pt x="912" y="24"/>
                    <a:pt x="873" y="69"/>
                  </a:cubicBezTo>
                  <a:cubicBezTo>
                    <a:pt x="809" y="139"/>
                    <a:pt x="717" y="182"/>
                    <a:pt x="622" y="182"/>
                  </a:cubicBezTo>
                  <a:cubicBezTo>
                    <a:pt x="526" y="182"/>
                    <a:pt x="437" y="139"/>
                    <a:pt x="373" y="69"/>
                  </a:cubicBezTo>
                  <a:cubicBezTo>
                    <a:pt x="334" y="24"/>
                    <a:pt x="278" y="1"/>
                    <a:pt x="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9" name="Google Shape;3949;p56"/>
          <p:cNvGrpSpPr/>
          <p:nvPr/>
        </p:nvGrpSpPr>
        <p:grpSpPr>
          <a:xfrm>
            <a:off x="6529268" y="3886341"/>
            <a:ext cx="496461" cy="490441"/>
            <a:chOff x="6529268" y="3886341"/>
            <a:chExt cx="496461" cy="490441"/>
          </a:xfrm>
        </p:grpSpPr>
        <p:sp>
          <p:nvSpPr>
            <p:cNvPr id="3950" name="Google Shape;3950;p56"/>
            <p:cNvSpPr/>
            <p:nvPr/>
          </p:nvSpPr>
          <p:spPr>
            <a:xfrm>
              <a:off x="6546170" y="4176558"/>
              <a:ext cx="193377" cy="180368"/>
            </a:xfrm>
            <a:custGeom>
              <a:rect b="b" l="l" r="r" t="t"/>
              <a:pathLst>
                <a:path extrusionOk="0" h="5005" w="5366">
                  <a:moveTo>
                    <a:pt x="2745" y="1"/>
                  </a:moveTo>
                  <a:cubicBezTo>
                    <a:pt x="2240" y="1"/>
                    <a:pt x="1752" y="181"/>
                    <a:pt x="1387" y="545"/>
                  </a:cubicBezTo>
                  <a:cubicBezTo>
                    <a:pt x="661" y="1273"/>
                    <a:pt x="0" y="2787"/>
                    <a:pt x="96" y="4310"/>
                  </a:cubicBezTo>
                  <a:cubicBezTo>
                    <a:pt x="107" y="4500"/>
                    <a:pt x="266" y="4623"/>
                    <a:pt x="430" y="4623"/>
                  </a:cubicBezTo>
                  <a:cubicBezTo>
                    <a:pt x="513" y="4623"/>
                    <a:pt x="598" y="4591"/>
                    <a:pt x="666" y="4522"/>
                  </a:cubicBezTo>
                  <a:cubicBezTo>
                    <a:pt x="898" y="4288"/>
                    <a:pt x="1155" y="4071"/>
                    <a:pt x="1453" y="3891"/>
                  </a:cubicBezTo>
                  <a:cubicBezTo>
                    <a:pt x="1477" y="3876"/>
                    <a:pt x="1503" y="3869"/>
                    <a:pt x="1528" y="3869"/>
                  </a:cubicBezTo>
                  <a:cubicBezTo>
                    <a:pt x="1619" y="3869"/>
                    <a:pt x="1698" y="3958"/>
                    <a:pt x="1669" y="4059"/>
                  </a:cubicBezTo>
                  <a:cubicBezTo>
                    <a:pt x="1623" y="4212"/>
                    <a:pt x="1591" y="4380"/>
                    <a:pt x="1574" y="4548"/>
                  </a:cubicBezTo>
                  <a:cubicBezTo>
                    <a:pt x="1549" y="4806"/>
                    <a:pt x="1758" y="5005"/>
                    <a:pt x="1989" y="5005"/>
                  </a:cubicBezTo>
                  <a:cubicBezTo>
                    <a:pt x="2058" y="5005"/>
                    <a:pt x="2129" y="4987"/>
                    <a:pt x="2197" y="4948"/>
                  </a:cubicBezTo>
                  <a:cubicBezTo>
                    <a:pt x="3031" y="4467"/>
                    <a:pt x="4141" y="4169"/>
                    <a:pt x="4575" y="3735"/>
                  </a:cubicBezTo>
                  <a:cubicBezTo>
                    <a:pt x="5366" y="2946"/>
                    <a:pt x="5291" y="1594"/>
                    <a:pt x="4409" y="713"/>
                  </a:cubicBezTo>
                  <a:cubicBezTo>
                    <a:pt x="3938" y="241"/>
                    <a:pt x="3330" y="1"/>
                    <a:pt x="27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6613201" y="4213857"/>
              <a:ext cx="83355" cy="74057"/>
            </a:xfrm>
            <a:custGeom>
              <a:rect b="b" l="l" r="r" t="t"/>
              <a:pathLst>
                <a:path extrusionOk="0" h="2055" w="2313">
                  <a:moveTo>
                    <a:pt x="1349" y="1"/>
                  </a:moveTo>
                  <a:cubicBezTo>
                    <a:pt x="1125" y="1"/>
                    <a:pt x="900" y="87"/>
                    <a:pt x="730" y="259"/>
                  </a:cubicBezTo>
                  <a:cubicBezTo>
                    <a:pt x="324" y="665"/>
                    <a:pt x="1" y="1675"/>
                    <a:pt x="275" y="1952"/>
                  </a:cubicBezTo>
                  <a:cubicBezTo>
                    <a:pt x="347" y="2023"/>
                    <a:pt x="467" y="2055"/>
                    <a:pt x="614" y="2055"/>
                  </a:cubicBezTo>
                  <a:cubicBezTo>
                    <a:pt x="1034" y="2055"/>
                    <a:pt x="1667" y="1798"/>
                    <a:pt x="1970" y="1497"/>
                  </a:cubicBezTo>
                  <a:cubicBezTo>
                    <a:pt x="2313" y="1154"/>
                    <a:pt x="2313" y="601"/>
                    <a:pt x="1970" y="259"/>
                  </a:cubicBezTo>
                  <a:cubicBezTo>
                    <a:pt x="1799" y="87"/>
                    <a:pt x="1574" y="1"/>
                    <a:pt x="13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6529268" y="3994276"/>
              <a:ext cx="207828" cy="124005"/>
            </a:xfrm>
            <a:custGeom>
              <a:rect b="b" l="l" r="r" t="t"/>
              <a:pathLst>
                <a:path extrusionOk="0" h="3441" w="5767">
                  <a:moveTo>
                    <a:pt x="3155" y="0"/>
                  </a:moveTo>
                  <a:cubicBezTo>
                    <a:pt x="1946" y="0"/>
                    <a:pt x="811" y="681"/>
                    <a:pt x="235" y="1952"/>
                  </a:cubicBezTo>
                  <a:cubicBezTo>
                    <a:pt x="0" y="2468"/>
                    <a:pt x="392" y="3016"/>
                    <a:pt x="911" y="3016"/>
                  </a:cubicBezTo>
                  <a:cubicBezTo>
                    <a:pt x="980" y="3016"/>
                    <a:pt x="1052" y="3006"/>
                    <a:pt x="1124" y="2985"/>
                  </a:cubicBezTo>
                  <a:cubicBezTo>
                    <a:pt x="1415" y="2903"/>
                    <a:pt x="1697" y="2868"/>
                    <a:pt x="1962" y="2868"/>
                  </a:cubicBezTo>
                  <a:cubicBezTo>
                    <a:pt x="2786" y="2868"/>
                    <a:pt x="3445" y="3201"/>
                    <a:pt x="3685" y="3441"/>
                  </a:cubicBezTo>
                  <a:lnTo>
                    <a:pt x="5767" y="1154"/>
                  </a:lnTo>
                  <a:cubicBezTo>
                    <a:pt x="4986" y="373"/>
                    <a:pt x="4050" y="0"/>
                    <a:pt x="31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6793789" y="4174900"/>
              <a:ext cx="148619" cy="201882"/>
            </a:xfrm>
            <a:custGeom>
              <a:rect b="b" l="l" r="r" t="t"/>
              <a:pathLst>
                <a:path extrusionOk="0" h="5602" w="4124">
                  <a:moveTo>
                    <a:pt x="2286" y="0"/>
                  </a:moveTo>
                  <a:lnTo>
                    <a:pt x="0" y="2080"/>
                  </a:lnTo>
                  <a:cubicBezTo>
                    <a:pt x="315" y="2397"/>
                    <a:pt x="794" y="3447"/>
                    <a:pt x="455" y="4641"/>
                  </a:cubicBezTo>
                  <a:cubicBezTo>
                    <a:pt x="311" y="5147"/>
                    <a:pt x="706" y="5601"/>
                    <a:pt x="1175" y="5601"/>
                  </a:cubicBezTo>
                  <a:cubicBezTo>
                    <a:pt x="1278" y="5601"/>
                    <a:pt x="1384" y="5579"/>
                    <a:pt x="1489" y="5532"/>
                  </a:cubicBezTo>
                  <a:cubicBezTo>
                    <a:pt x="3701" y="4530"/>
                    <a:pt x="4124" y="1833"/>
                    <a:pt x="22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6793789" y="4174972"/>
              <a:ext cx="121050" cy="133519"/>
            </a:xfrm>
            <a:custGeom>
              <a:rect b="b" l="l" r="r" t="t"/>
              <a:pathLst>
                <a:path extrusionOk="0" h="3705" w="3359">
                  <a:moveTo>
                    <a:pt x="2289" y="0"/>
                  </a:moveTo>
                  <a:lnTo>
                    <a:pt x="0" y="2078"/>
                  </a:lnTo>
                  <a:cubicBezTo>
                    <a:pt x="232" y="2310"/>
                    <a:pt x="545" y="2927"/>
                    <a:pt x="568" y="3705"/>
                  </a:cubicBezTo>
                  <a:cubicBezTo>
                    <a:pt x="1053" y="3692"/>
                    <a:pt x="1523" y="3518"/>
                    <a:pt x="1897" y="3209"/>
                  </a:cubicBezTo>
                  <a:cubicBezTo>
                    <a:pt x="2414" y="2786"/>
                    <a:pt x="2901" y="2340"/>
                    <a:pt x="3358" y="1876"/>
                  </a:cubicBezTo>
                  <a:cubicBezTo>
                    <a:pt x="3209" y="1221"/>
                    <a:pt x="2859" y="568"/>
                    <a:pt x="2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6603399" y="3997231"/>
              <a:ext cx="133699" cy="121050"/>
            </a:xfrm>
            <a:custGeom>
              <a:rect b="b" l="l" r="r" t="t"/>
              <a:pathLst>
                <a:path extrusionOk="0" h="3359" w="3710">
                  <a:moveTo>
                    <a:pt x="1832" y="1"/>
                  </a:moveTo>
                  <a:cubicBezTo>
                    <a:pt x="1368" y="456"/>
                    <a:pt x="924" y="945"/>
                    <a:pt x="500" y="1459"/>
                  </a:cubicBezTo>
                  <a:cubicBezTo>
                    <a:pt x="179" y="1851"/>
                    <a:pt x="13" y="2319"/>
                    <a:pt x="1" y="2789"/>
                  </a:cubicBezTo>
                  <a:cubicBezTo>
                    <a:pt x="779" y="2814"/>
                    <a:pt x="1400" y="3129"/>
                    <a:pt x="1630" y="3359"/>
                  </a:cubicBezTo>
                  <a:lnTo>
                    <a:pt x="3710" y="1070"/>
                  </a:lnTo>
                  <a:cubicBezTo>
                    <a:pt x="3140" y="500"/>
                    <a:pt x="2489" y="149"/>
                    <a:pt x="18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6697351" y="3895927"/>
              <a:ext cx="318788" cy="343221"/>
            </a:xfrm>
            <a:custGeom>
              <a:rect b="b" l="l" r="r" t="t"/>
              <a:pathLst>
                <a:path extrusionOk="0" h="9524" w="8846">
                  <a:moveTo>
                    <a:pt x="5730" y="0"/>
                  </a:moveTo>
                  <a:cubicBezTo>
                    <a:pt x="4482" y="311"/>
                    <a:pt x="3293" y="874"/>
                    <a:pt x="2196" y="1606"/>
                  </a:cubicBezTo>
                  <a:cubicBezTo>
                    <a:pt x="1" y="4441"/>
                    <a:pt x="977" y="8800"/>
                    <a:pt x="4754" y="9523"/>
                  </a:cubicBezTo>
                  <a:cubicBezTo>
                    <a:pt x="6657" y="7773"/>
                    <a:pt x="8240" y="5561"/>
                    <a:pt x="8846" y="3116"/>
                  </a:cubicBezTo>
                  <a:cubicBezTo>
                    <a:pt x="8640" y="2607"/>
                    <a:pt x="8157" y="1835"/>
                    <a:pt x="7583" y="1259"/>
                  </a:cubicBezTo>
                  <a:cubicBezTo>
                    <a:pt x="7008" y="685"/>
                    <a:pt x="6238" y="204"/>
                    <a:pt x="5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6672772" y="3953624"/>
              <a:ext cx="103572" cy="229487"/>
            </a:xfrm>
            <a:custGeom>
              <a:rect b="b" l="l" r="r" t="t"/>
              <a:pathLst>
                <a:path extrusionOk="0" h="6368" w="2874">
                  <a:moveTo>
                    <a:pt x="2873" y="0"/>
                  </a:moveTo>
                  <a:lnTo>
                    <a:pt x="2873" y="0"/>
                  </a:lnTo>
                  <a:cubicBezTo>
                    <a:pt x="1825" y="702"/>
                    <a:pt x="857" y="1555"/>
                    <a:pt x="0" y="2487"/>
                  </a:cubicBezTo>
                  <a:lnTo>
                    <a:pt x="2010" y="5913"/>
                  </a:lnTo>
                  <a:lnTo>
                    <a:pt x="2786" y="6368"/>
                  </a:lnTo>
                  <a:cubicBezTo>
                    <a:pt x="2012" y="4518"/>
                    <a:pt x="2044" y="2021"/>
                    <a:pt x="28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6624697" y="4094570"/>
              <a:ext cx="192801" cy="189413"/>
            </a:xfrm>
            <a:custGeom>
              <a:rect b="b" l="l" r="r" t="t"/>
              <a:pathLst>
                <a:path extrusionOk="0" h="5256" w="5350">
                  <a:moveTo>
                    <a:pt x="1823" y="0"/>
                  </a:moveTo>
                  <a:lnTo>
                    <a:pt x="373" y="1453"/>
                  </a:lnTo>
                  <a:cubicBezTo>
                    <a:pt x="1" y="1827"/>
                    <a:pt x="1" y="2431"/>
                    <a:pt x="373" y="2805"/>
                  </a:cubicBezTo>
                  <a:lnTo>
                    <a:pt x="2544" y="4977"/>
                  </a:lnTo>
                  <a:cubicBezTo>
                    <a:pt x="2730" y="5163"/>
                    <a:pt x="2975" y="5256"/>
                    <a:pt x="3220" y="5256"/>
                  </a:cubicBezTo>
                  <a:cubicBezTo>
                    <a:pt x="3465" y="5256"/>
                    <a:pt x="3710" y="5163"/>
                    <a:pt x="3897" y="4977"/>
                  </a:cubicBezTo>
                  <a:lnTo>
                    <a:pt x="5349" y="3526"/>
                  </a:lnTo>
                  <a:lnTo>
                    <a:pt x="182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6861685" y="3976545"/>
              <a:ext cx="73769" cy="73769"/>
            </a:xfrm>
            <a:custGeom>
              <a:rect b="b" l="l" r="r" t="t"/>
              <a:pathLst>
                <a:path extrusionOk="0" h="2047" w="2047">
                  <a:moveTo>
                    <a:pt x="1023" y="0"/>
                  </a:moveTo>
                  <a:cubicBezTo>
                    <a:pt x="458" y="0"/>
                    <a:pt x="1" y="458"/>
                    <a:pt x="1" y="1023"/>
                  </a:cubicBezTo>
                  <a:cubicBezTo>
                    <a:pt x="1" y="1589"/>
                    <a:pt x="458" y="2046"/>
                    <a:pt x="1023" y="2046"/>
                  </a:cubicBezTo>
                  <a:cubicBezTo>
                    <a:pt x="1589" y="2046"/>
                    <a:pt x="2046" y="1589"/>
                    <a:pt x="2046" y="1023"/>
                  </a:cubicBezTo>
                  <a:cubicBezTo>
                    <a:pt x="2046" y="458"/>
                    <a:pt x="1589" y="0"/>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6850261" y="3969409"/>
              <a:ext cx="96617" cy="88004"/>
            </a:xfrm>
            <a:custGeom>
              <a:rect b="b" l="l" r="r" t="t"/>
              <a:pathLst>
                <a:path extrusionOk="0" h="2442" w="2681">
                  <a:moveTo>
                    <a:pt x="1340" y="398"/>
                  </a:moveTo>
                  <a:cubicBezTo>
                    <a:pt x="1551" y="398"/>
                    <a:pt x="1764" y="477"/>
                    <a:pt x="1923" y="639"/>
                  </a:cubicBezTo>
                  <a:cubicBezTo>
                    <a:pt x="2244" y="962"/>
                    <a:pt x="2244" y="1483"/>
                    <a:pt x="1923" y="1804"/>
                  </a:cubicBezTo>
                  <a:cubicBezTo>
                    <a:pt x="1763" y="1965"/>
                    <a:pt x="1552" y="2045"/>
                    <a:pt x="1342" y="2045"/>
                  </a:cubicBezTo>
                  <a:cubicBezTo>
                    <a:pt x="1131" y="2045"/>
                    <a:pt x="920" y="1965"/>
                    <a:pt x="760" y="1804"/>
                  </a:cubicBezTo>
                  <a:cubicBezTo>
                    <a:pt x="437" y="1483"/>
                    <a:pt x="437" y="962"/>
                    <a:pt x="760" y="639"/>
                  </a:cubicBezTo>
                  <a:cubicBezTo>
                    <a:pt x="919" y="477"/>
                    <a:pt x="1132" y="398"/>
                    <a:pt x="1340" y="398"/>
                  </a:cubicBezTo>
                  <a:close/>
                  <a:moveTo>
                    <a:pt x="1342" y="1"/>
                  </a:moveTo>
                  <a:cubicBezTo>
                    <a:pt x="1028" y="1"/>
                    <a:pt x="715" y="120"/>
                    <a:pt x="477" y="358"/>
                  </a:cubicBezTo>
                  <a:cubicBezTo>
                    <a:pt x="1" y="834"/>
                    <a:pt x="1" y="1610"/>
                    <a:pt x="477" y="2085"/>
                  </a:cubicBezTo>
                  <a:cubicBezTo>
                    <a:pt x="713" y="2323"/>
                    <a:pt x="1028" y="2442"/>
                    <a:pt x="1340" y="2442"/>
                  </a:cubicBezTo>
                  <a:cubicBezTo>
                    <a:pt x="1655" y="2442"/>
                    <a:pt x="1966" y="2323"/>
                    <a:pt x="2206" y="2085"/>
                  </a:cubicBezTo>
                  <a:cubicBezTo>
                    <a:pt x="2680" y="1610"/>
                    <a:pt x="2680" y="834"/>
                    <a:pt x="2206" y="358"/>
                  </a:cubicBezTo>
                  <a:cubicBezTo>
                    <a:pt x="1968" y="120"/>
                    <a:pt x="1655" y="1"/>
                    <a:pt x="13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6734758" y="4127906"/>
              <a:ext cx="133951" cy="135141"/>
            </a:xfrm>
            <a:custGeom>
              <a:rect b="b" l="l" r="r" t="t"/>
              <a:pathLst>
                <a:path extrusionOk="0" h="3750" w="3717">
                  <a:moveTo>
                    <a:pt x="630" y="1"/>
                  </a:moveTo>
                  <a:lnTo>
                    <a:pt x="630" y="1"/>
                  </a:lnTo>
                  <a:cubicBezTo>
                    <a:pt x="1" y="1011"/>
                    <a:pt x="1158" y="3582"/>
                    <a:pt x="2955" y="3750"/>
                  </a:cubicBezTo>
                  <a:cubicBezTo>
                    <a:pt x="3212" y="3537"/>
                    <a:pt x="3467" y="3316"/>
                    <a:pt x="3716" y="3084"/>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6633527" y="4043288"/>
              <a:ext cx="207720" cy="230748"/>
            </a:xfrm>
            <a:custGeom>
              <a:rect b="b" l="l" r="r" t="t"/>
              <a:pathLst>
                <a:path extrusionOk="0" h="6403" w="5764">
                  <a:moveTo>
                    <a:pt x="1089" y="1"/>
                  </a:moveTo>
                  <a:cubicBezTo>
                    <a:pt x="853" y="258"/>
                    <a:pt x="624" y="522"/>
                    <a:pt x="405" y="790"/>
                  </a:cubicBezTo>
                  <a:cubicBezTo>
                    <a:pt x="0" y="1283"/>
                    <a:pt x="34" y="2002"/>
                    <a:pt x="485" y="2453"/>
                  </a:cubicBezTo>
                  <a:lnTo>
                    <a:pt x="4075" y="6040"/>
                  </a:lnTo>
                  <a:cubicBezTo>
                    <a:pt x="4315" y="6281"/>
                    <a:pt x="4631" y="6403"/>
                    <a:pt x="4950" y="6403"/>
                  </a:cubicBezTo>
                  <a:cubicBezTo>
                    <a:pt x="5228" y="6403"/>
                    <a:pt x="5507" y="6310"/>
                    <a:pt x="5736" y="6121"/>
                  </a:cubicBezTo>
                  <a:cubicBezTo>
                    <a:pt x="5745" y="6113"/>
                    <a:pt x="5755" y="6104"/>
                    <a:pt x="5764" y="6100"/>
                  </a:cubicBezTo>
                  <a:cubicBezTo>
                    <a:pt x="4494" y="5426"/>
                    <a:pt x="3722" y="3997"/>
                    <a:pt x="3439" y="2351"/>
                  </a:cubicBezTo>
                  <a:lnTo>
                    <a:pt x="10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6903850" y="3886341"/>
              <a:ext cx="121879" cy="121807"/>
            </a:xfrm>
            <a:custGeom>
              <a:rect b="b" l="l" r="r" t="t"/>
              <a:pathLst>
                <a:path extrusionOk="0" h="3380" w="3382">
                  <a:moveTo>
                    <a:pt x="2146" y="0"/>
                  </a:moveTo>
                  <a:cubicBezTo>
                    <a:pt x="1414" y="0"/>
                    <a:pt x="698" y="92"/>
                    <a:pt x="0" y="266"/>
                  </a:cubicBezTo>
                  <a:cubicBezTo>
                    <a:pt x="326" y="836"/>
                    <a:pt x="787" y="1442"/>
                    <a:pt x="1361" y="2021"/>
                  </a:cubicBezTo>
                  <a:cubicBezTo>
                    <a:pt x="1935" y="2595"/>
                    <a:pt x="2544" y="3056"/>
                    <a:pt x="3116" y="3380"/>
                  </a:cubicBezTo>
                  <a:cubicBezTo>
                    <a:pt x="3288" y="2684"/>
                    <a:pt x="3382" y="1967"/>
                    <a:pt x="3382" y="1236"/>
                  </a:cubicBezTo>
                  <a:cubicBezTo>
                    <a:pt x="3382" y="553"/>
                    <a:pt x="2829" y="0"/>
                    <a:pt x="21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6736993" y="4008150"/>
              <a:ext cx="58957" cy="52399"/>
            </a:xfrm>
            <a:custGeom>
              <a:rect b="b" l="l" r="r" t="t"/>
              <a:pathLst>
                <a:path extrusionOk="0" h="1454" w="1636">
                  <a:moveTo>
                    <a:pt x="655" y="0"/>
                  </a:moveTo>
                  <a:cubicBezTo>
                    <a:pt x="501" y="0"/>
                    <a:pt x="357" y="52"/>
                    <a:pt x="251" y="159"/>
                  </a:cubicBezTo>
                  <a:cubicBezTo>
                    <a:pt x="0" y="410"/>
                    <a:pt x="51" y="867"/>
                    <a:pt x="364" y="1180"/>
                  </a:cubicBezTo>
                  <a:cubicBezTo>
                    <a:pt x="545" y="1359"/>
                    <a:pt x="772" y="1453"/>
                    <a:pt x="981" y="1453"/>
                  </a:cubicBezTo>
                  <a:cubicBezTo>
                    <a:pt x="1135" y="1453"/>
                    <a:pt x="1279" y="1402"/>
                    <a:pt x="1385" y="1295"/>
                  </a:cubicBezTo>
                  <a:cubicBezTo>
                    <a:pt x="1636" y="1044"/>
                    <a:pt x="1585" y="587"/>
                    <a:pt x="1270" y="274"/>
                  </a:cubicBezTo>
                  <a:cubicBezTo>
                    <a:pt x="1091" y="94"/>
                    <a:pt x="863" y="0"/>
                    <a:pt x="6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6847955" y="4119257"/>
              <a:ext cx="58993" cy="52362"/>
            </a:xfrm>
            <a:custGeom>
              <a:rect b="b" l="l" r="r" t="t"/>
              <a:pathLst>
                <a:path extrusionOk="0" h="1453" w="1637">
                  <a:moveTo>
                    <a:pt x="657" y="0"/>
                  </a:moveTo>
                  <a:cubicBezTo>
                    <a:pt x="502" y="0"/>
                    <a:pt x="357" y="52"/>
                    <a:pt x="250" y="160"/>
                  </a:cubicBezTo>
                  <a:cubicBezTo>
                    <a:pt x="1" y="409"/>
                    <a:pt x="52" y="866"/>
                    <a:pt x="365" y="1178"/>
                  </a:cubicBezTo>
                  <a:cubicBezTo>
                    <a:pt x="545" y="1359"/>
                    <a:pt x="772" y="1452"/>
                    <a:pt x="980" y="1452"/>
                  </a:cubicBezTo>
                  <a:cubicBezTo>
                    <a:pt x="1135" y="1452"/>
                    <a:pt x="1279" y="1400"/>
                    <a:pt x="1385" y="1293"/>
                  </a:cubicBezTo>
                  <a:cubicBezTo>
                    <a:pt x="1636" y="1044"/>
                    <a:pt x="1585" y="587"/>
                    <a:pt x="1270" y="272"/>
                  </a:cubicBezTo>
                  <a:cubicBezTo>
                    <a:pt x="1092" y="94"/>
                    <a:pt x="865" y="0"/>
                    <a:pt x="6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6786437" y="4015106"/>
              <a:ext cx="24001" cy="22704"/>
            </a:xfrm>
            <a:custGeom>
              <a:rect b="b" l="l" r="r" t="t"/>
              <a:pathLst>
                <a:path extrusionOk="0" h="630" w="666">
                  <a:moveTo>
                    <a:pt x="449" y="0"/>
                  </a:moveTo>
                  <a:cubicBezTo>
                    <a:pt x="397" y="0"/>
                    <a:pt x="346" y="19"/>
                    <a:pt x="306" y="57"/>
                  </a:cubicBezTo>
                  <a:lnTo>
                    <a:pt x="77" y="289"/>
                  </a:lnTo>
                  <a:cubicBezTo>
                    <a:pt x="0" y="366"/>
                    <a:pt x="0" y="493"/>
                    <a:pt x="77" y="570"/>
                  </a:cubicBezTo>
                  <a:cubicBezTo>
                    <a:pt x="117" y="610"/>
                    <a:pt x="166" y="630"/>
                    <a:pt x="217" y="630"/>
                  </a:cubicBezTo>
                  <a:cubicBezTo>
                    <a:pt x="268" y="630"/>
                    <a:pt x="319" y="610"/>
                    <a:pt x="357" y="570"/>
                  </a:cubicBezTo>
                  <a:lnTo>
                    <a:pt x="589" y="340"/>
                  </a:lnTo>
                  <a:cubicBezTo>
                    <a:pt x="666" y="262"/>
                    <a:pt x="666" y="134"/>
                    <a:pt x="589" y="57"/>
                  </a:cubicBezTo>
                  <a:cubicBezTo>
                    <a:pt x="551" y="19"/>
                    <a:pt x="500" y="0"/>
                    <a:pt x="4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6873506" y="4102247"/>
              <a:ext cx="24073" cy="22704"/>
            </a:xfrm>
            <a:custGeom>
              <a:rect b="b" l="l" r="r" t="t"/>
              <a:pathLst>
                <a:path extrusionOk="0" h="630" w="668">
                  <a:moveTo>
                    <a:pt x="449" y="1"/>
                  </a:moveTo>
                  <a:cubicBezTo>
                    <a:pt x="398" y="1"/>
                    <a:pt x="347" y="20"/>
                    <a:pt x="308" y="60"/>
                  </a:cubicBezTo>
                  <a:lnTo>
                    <a:pt x="77" y="289"/>
                  </a:lnTo>
                  <a:cubicBezTo>
                    <a:pt x="0" y="368"/>
                    <a:pt x="0" y="496"/>
                    <a:pt x="77" y="572"/>
                  </a:cubicBezTo>
                  <a:cubicBezTo>
                    <a:pt x="117" y="613"/>
                    <a:pt x="168" y="630"/>
                    <a:pt x="217" y="630"/>
                  </a:cubicBezTo>
                  <a:cubicBezTo>
                    <a:pt x="270" y="630"/>
                    <a:pt x="321" y="613"/>
                    <a:pt x="359" y="572"/>
                  </a:cubicBezTo>
                  <a:lnTo>
                    <a:pt x="589" y="340"/>
                  </a:lnTo>
                  <a:cubicBezTo>
                    <a:pt x="668" y="264"/>
                    <a:pt x="668" y="136"/>
                    <a:pt x="589" y="60"/>
                  </a:cubicBezTo>
                  <a:cubicBezTo>
                    <a:pt x="551" y="20"/>
                    <a:pt x="500" y="1"/>
                    <a:pt x="4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6818836" y="4055181"/>
              <a:ext cx="38272" cy="37515"/>
            </a:xfrm>
            <a:custGeom>
              <a:rect b="b" l="l" r="r" t="t"/>
              <a:pathLst>
                <a:path extrusionOk="0" h="1041" w="1062">
                  <a:moveTo>
                    <a:pt x="222" y="0"/>
                  </a:moveTo>
                  <a:cubicBezTo>
                    <a:pt x="117" y="0"/>
                    <a:pt x="26" y="80"/>
                    <a:pt x="18" y="187"/>
                  </a:cubicBezTo>
                  <a:cubicBezTo>
                    <a:pt x="1" y="419"/>
                    <a:pt x="86" y="645"/>
                    <a:pt x="250" y="806"/>
                  </a:cubicBezTo>
                  <a:cubicBezTo>
                    <a:pt x="398" y="957"/>
                    <a:pt x="603" y="1040"/>
                    <a:pt x="813" y="1040"/>
                  </a:cubicBezTo>
                  <a:cubicBezTo>
                    <a:pt x="828" y="1040"/>
                    <a:pt x="847" y="1040"/>
                    <a:pt x="868" y="1038"/>
                  </a:cubicBezTo>
                  <a:cubicBezTo>
                    <a:pt x="979" y="1030"/>
                    <a:pt x="1062" y="934"/>
                    <a:pt x="1053" y="825"/>
                  </a:cubicBezTo>
                  <a:cubicBezTo>
                    <a:pt x="1047" y="718"/>
                    <a:pt x="960" y="638"/>
                    <a:pt x="856" y="638"/>
                  </a:cubicBezTo>
                  <a:cubicBezTo>
                    <a:pt x="851" y="638"/>
                    <a:pt x="846" y="638"/>
                    <a:pt x="841" y="638"/>
                  </a:cubicBezTo>
                  <a:cubicBezTo>
                    <a:pt x="833" y="639"/>
                    <a:pt x="825" y="639"/>
                    <a:pt x="818" y="639"/>
                  </a:cubicBezTo>
                  <a:cubicBezTo>
                    <a:pt x="713" y="639"/>
                    <a:pt x="610" y="599"/>
                    <a:pt x="532" y="521"/>
                  </a:cubicBezTo>
                  <a:cubicBezTo>
                    <a:pt x="452" y="443"/>
                    <a:pt x="409" y="328"/>
                    <a:pt x="415" y="213"/>
                  </a:cubicBezTo>
                  <a:cubicBezTo>
                    <a:pt x="424" y="105"/>
                    <a:pt x="339" y="9"/>
                    <a:pt x="230" y="0"/>
                  </a:cubicBezTo>
                  <a:cubicBezTo>
                    <a:pt x="228" y="0"/>
                    <a:pt x="225" y="0"/>
                    <a:pt x="2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9" name="Google Shape;3969;p56"/>
          <p:cNvGrpSpPr/>
          <p:nvPr/>
        </p:nvGrpSpPr>
        <p:grpSpPr>
          <a:xfrm>
            <a:off x="5584378" y="3886809"/>
            <a:ext cx="490479" cy="489542"/>
            <a:chOff x="5584378" y="3886809"/>
            <a:chExt cx="490479" cy="489542"/>
          </a:xfrm>
        </p:grpSpPr>
        <p:sp>
          <p:nvSpPr>
            <p:cNvPr id="3970" name="Google Shape;3970;p56"/>
            <p:cNvSpPr/>
            <p:nvPr/>
          </p:nvSpPr>
          <p:spPr>
            <a:xfrm>
              <a:off x="5905588" y="3899171"/>
              <a:ext cx="68687" cy="60075"/>
            </a:xfrm>
            <a:custGeom>
              <a:rect b="b" l="l" r="r" t="t"/>
              <a:pathLst>
                <a:path extrusionOk="0" h="1667" w="1906">
                  <a:moveTo>
                    <a:pt x="1695" y="0"/>
                  </a:moveTo>
                  <a:cubicBezTo>
                    <a:pt x="1687" y="0"/>
                    <a:pt x="1680" y="1"/>
                    <a:pt x="1672" y="2"/>
                  </a:cubicBezTo>
                  <a:cubicBezTo>
                    <a:pt x="832" y="97"/>
                    <a:pt x="117" y="714"/>
                    <a:pt x="13" y="1437"/>
                  </a:cubicBezTo>
                  <a:cubicBezTo>
                    <a:pt x="0" y="1548"/>
                    <a:pt x="75" y="1648"/>
                    <a:pt x="183" y="1665"/>
                  </a:cubicBezTo>
                  <a:cubicBezTo>
                    <a:pt x="194" y="1667"/>
                    <a:pt x="202" y="1667"/>
                    <a:pt x="213" y="1667"/>
                  </a:cubicBezTo>
                  <a:cubicBezTo>
                    <a:pt x="309" y="1667"/>
                    <a:pt x="394" y="1594"/>
                    <a:pt x="411" y="1494"/>
                  </a:cubicBezTo>
                  <a:cubicBezTo>
                    <a:pt x="487" y="952"/>
                    <a:pt x="1062" y="474"/>
                    <a:pt x="1719" y="399"/>
                  </a:cubicBezTo>
                  <a:cubicBezTo>
                    <a:pt x="1827" y="384"/>
                    <a:pt x="1906" y="287"/>
                    <a:pt x="1893" y="178"/>
                  </a:cubicBezTo>
                  <a:cubicBezTo>
                    <a:pt x="1881" y="77"/>
                    <a:pt x="1796" y="0"/>
                    <a:pt x="1695" y="0"/>
                  </a:cubicBezTo>
                  <a:close/>
                </a:path>
              </a:pathLst>
            </a:custGeom>
            <a:solidFill>
              <a:srgbClr val="F5C9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5584378" y="4089741"/>
              <a:ext cx="119212" cy="108869"/>
            </a:xfrm>
            <a:custGeom>
              <a:rect b="b" l="l" r="r" t="t"/>
              <a:pathLst>
                <a:path extrusionOk="0" h="3021" w="3308">
                  <a:moveTo>
                    <a:pt x="1653" y="0"/>
                  </a:moveTo>
                  <a:cubicBezTo>
                    <a:pt x="741" y="0"/>
                    <a:pt x="0" y="677"/>
                    <a:pt x="0" y="1510"/>
                  </a:cubicBezTo>
                  <a:cubicBezTo>
                    <a:pt x="0" y="2346"/>
                    <a:pt x="741" y="3020"/>
                    <a:pt x="1653" y="3020"/>
                  </a:cubicBezTo>
                  <a:cubicBezTo>
                    <a:pt x="2567" y="3020"/>
                    <a:pt x="3307" y="2346"/>
                    <a:pt x="3307" y="1510"/>
                  </a:cubicBezTo>
                  <a:cubicBezTo>
                    <a:pt x="3307" y="677"/>
                    <a:pt x="2567" y="0"/>
                    <a:pt x="16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5955645" y="4089741"/>
              <a:ext cx="119212" cy="108869"/>
            </a:xfrm>
            <a:custGeom>
              <a:rect b="b" l="l" r="r" t="t"/>
              <a:pathLst>
                <a:path extrusionOk="0" h="3021" w="3308">
                  <a:moveTo>
                    <a:pt x="1652" y="0"/>
                  </a:moveTo>
                  <a:cubicBezTo>
                    <a:pt x="740" y="0"/>
                    <a:pt x="0" y="677"/>
                    <a:pt x="0" y="1510"/>
                  </a:cubicBezTo>
                  <a:cubicBezTo>
                    <a:pt x="0" y="2346"/>
                    <a:pt x="740" y="3020"/>
                    <a:pt x="1652" y="3020"/>
                  </a:cubicBezTo>
                  <a:cubicBezTo>
                    <a:pt x="2565" y="3020"/>
                    <a:pt x="3307" y="2346"/>
                    <a:pt x="3307" y="1510"/>
                  </a:cubicBezTo>
                  <a:cubicBezTo>
                    <a:pt x="3307" y="677"/>
                    <a:pt x="2565" y="0"/>
                    <a:pt x="16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5705467" y="4252130"/>
              <a:ext cx="248370" cy="124221"/>
            </a:xfrm>
            <a:custGeom>
              <a:rect b="b" l="l" r="r" t="t"/>
              <a:pathLst>
                <a:path extrusionOk="0" h="3447" w="6892">
                  <a:moveTo>
                    <a:pt x="3446" y="1"/>
                  </a:moveTo>
                  <a:cubicBezTo>
                    <a:pt x="2004" y="1"/>
                    <a:pt x="770" y="883"/>
                    <a:pt x="256" y="2138"/>
                  </a:cubicBezTo>
                  <a:cubicBezTo>
                    <a:pt x="1" y="2763"/>
                    <a:pt x="460" y="3446"/>
                    <a:pt x="1136" y="3446"/>
                  </a:cubicBezTo>
                  <a:lnTo>
                    <a:pt x="5755" y="3446"/>
                  </a:lnTo>
                  <a:cubicBezTo>
                    <a:pt x="6430" y="3446"/>
                    <a:pt x="6891" y="2761"/>
                    <a:pt x="6636" y="2138"/>
                  </a:cubicBezTo>
                  <a:cubicBezTo>
                    <a:pt x="6119" y="883"/>
                    <a:pt x="4886" y="1"/>
                    <a:pt x="3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5738514" y="4252058"/>
              <a:ext cx="182278" cy="57228"/>
            </a:xfrm>
            <a:custGeom>
              <a:rect b="b" l="l" r="r" t="t"/>
              <a:pathLst>
                <a:path extrusionOk="0" h="1588" w="5058">
                  <a:moveTo>
                    <a:pt x="2529" y="1"/>
                  </a:moveTo>
                  <a:cubicBezTo>
                    <a:pt x="1529" y="1"/>
                    <a:pt x="630" y="426"/>
                    <a:pt x="0" y="1104"/>
                  </a:cubicBezTo>
                  <a:cubicBezTo>
                    <a:pt x="783" y="1421"/>
                    <a:pt x="1640" y="1587"/>
                    <a:pt x="2529" y="1587"/>
                  </a:cubicBezTo>
                  <a:cubicBezTo>
                    <a:pt x="3416" y="1587"/>
                    <a:pt x="4275" y="1421"/>
                    <a:pt x="5057" y="1104"/>
                  </a:cubicBezTo>
                  <a:cubicBezTo>
                    <a:pt x="4426" y="426"/>
                    <a:pt x="3528" y="1"/>
                    <a:pt x="25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5789761" y="4296818"/>
              <a:ext cx="79751" cy="36074"/>
            </a:xfrm>
            <a:custGeom>
              <a:rect b="b" l="l" r="r" t="t"/>
              <a:pathLst>
                <a:path extrusionOk="0" h="1001" w="2213">
                  <a:moveTo>
                    <a:pt x="1107" y="1"/>
                  </a:moveTo>
                  <a:cubicBezTo>
                    <a:pt x="733" y="1"/>
                    <a:pt x="301" y="130"/>
                    <a:pt x="1" y="256"/>
                  </a:cubicBezTo>
                  <a:cubicBezTo>
                    <a:pt x="233" y="679"/>
                    <a:pt x="616" y="1000"/>
                    <a:pt x="1107" y="1000"/>
                  </a:cubicBezTo>
                  <a:cubicBezTo>
                    <a:pt x="1600" y="1000"/>
                    <a:pt x="1981" y="681"/>
                    <a:pt x="2213" y="256"/>
                  </a:cubicBezTo>
                  <a:cubicBezTo>
                    <a:pt x="1913" y="133"/>
                    <a:pt x="1481" y="1"/>
                    <a:pt x="1107" y="1"/>
                  </a:cubicBezTo>
                  <a:close/>
                </a:path>
              </a:pathLst>
            </a:custGeom>
            <a:solidFill>
              <a:srgbClr val="FFDC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5780643" y="4220200"/>
              <a:ext cx="97770" cy="89013"/>
            </a:xfrm>
            <a:custGeom>
              <a:rect b="b" l="l" r="r" t="t"/>
              <a:pathLst>
                <a:path extrusionOk="0" h="2470" w="2713">
                  <a:moveTo>
                    <a:pt x="1358" y="0"/>
                  </a:moveTo>
                  <a:cubicBezTo>
                    <a:pt x="607" y="0"/>
                    <a:pt x="1" y="636"/>
                    <a:pt x="1" y="1419"/>
                  </a:cubicBezTo>
                  <a:cubicBezTo>
                    <a:pt x="1" y="1742"/>
                    <a:pt x="88" y="2086"/>
                    <a:pt x="248" y="2382"/>
                  </a:cubicBezTo>
                  <a:cubicBezTo>
                    <a:pt x="609" y="2439"/>
                    <a:pt x="979" y="2469"/>
                    <a:pt x="1353" y="2469"/>
                  </a:cubicBezTo>
                  <a:cubicBezTo>
                    <a:pt x="1730" y="2469"/>
                    <a:pt x="2104" y="2439"/>
                    <a:pt x="2466" y="2382"/>
                  </a:cubicBezTo>
                  <a:cubicBezTo>
                    <a:pt x="2627" y="2086"/>
                    <a:pt x="2712" y="1742"/>
                    <a:pt x="2712" y="1419"/>
                  </a:cubicBezTo>
                  <a:cubicBezTo>
                    <a:pt x="2712" y="636"/>
                    <a:pt x="2106" y="0"/>
                    <a:pt x="13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5643842" y="3957985"/>
              <a:ext cx="371583" cy="320554"/>
            </a:xfrm>
            <a:custGeom>
              <a:rect b="b" l="l" r="r" t="t"/>
              <a:pathLst>
                <a:path extrusionOk="0" h="8895" w="10311">
                  <a:moveTo>
                    <a:pt x="5156" y="1"/>
                  </a:moveTo>
                  <a:cubicBezTo>
                    <a:pt x="2308" y="1"/>
                    <a:pt x="1" y="1930"/>
                    <a:pt x="1" y="4431"/>
                  </a:cubicBezTo>
                  <a:cubicBezTo>
                    <a:pt x="1" y="6934"/>
                    <a:pt x="2308" y="8894"/>
                    <a:pt x="5156" y="8894"/>
                  </a:cubicBezTo>
                  <a:cubicBezTo>
                    <a:pt x="8003" y="8894"/>
                    <a:pt x="10311" y="6934"/>
                    <a:pt x="10311" y="4431"/>
                  </a:cubicBezTo>
                  <a:cubicBezTo>
                    <a:pt x="10311" y="1930"/>
                    <a:pt x="8003" y="1"/>
                    <a:pt x="5156" y="1"/>
                  </a:cubicBezTo>
                  <a:close/>
                </a:path>
              </a:pathLst>
            </a:custGeom>
            <a:solidFill>
              <a:srgbClr val="FFDC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5723883" y="3886809"/>
              <a:ext cx="330860" cy="234352"/>
            </a:xfrm>
            <a:custGeom>
              <a:rect b="b" l="l" r="r" t="t"/>
              <a:pathLst>
                <a:path extrusionOk="0" h="6503" w="9181">
                  <a:moveTo>
                    <a:pt x="2935" y="0"/>
                  </a:moveTo>
                  <a:cubicBezTo>
                    <a:pt x="1997" y="0"/>
                    <a:pt x="1178" y="521"/>
                    <a:pt x="755" y="1289"/>
                  </a:cubicBezTo>
                  <a:cubicBezTo>
                    <a:pt x="736" y="1323"/>
                    <a:pt x="710" y="1355"/>
                    <a:pt x="681" y="1382"/>
                  </a:cubicBezTo>
                  <a:cubicBezTo>
                    <a:pt x="1" y="2300"/>
                    <a:pt x="423" y="4203"/>
                    <a:pt x="2025" y="4203"/>
                  </a:cubicBezTo>
                  <a:cubicBezTo>
                    <a:pt x="2101" y="4203"/>
                    <a:pt x="2181" y="4199"/>
                    <a:pt x="2263" y="4190"/>
                  </a:cubicBezTo>
                  <a:cubicBezTo>
                    <a:pt x="2414" y="4107"/>
                    <a:pt x="2556" y="4011"/>
                    <a:pt x="2688" y="3896"/>
                  </a:cubicBezTo>
                  <a:cubicBezTo>
                    <a:pt x="2758" y="3835"/>
                    <a:pt x="2846" y="3805"/>
                    <a:pt x="2934" y="3805"/>
                  </a:cubicBezTo>
                  <a:cubicBezTo>
                    <a:pt x="3022" y="3805"/>
                    <a:pt x="3110" y="3835"/>
                    <a:pt x="3182" y="3896"/>
                  </a:cubicBezTo>
                  <a:cubicBezTo>
                    <a:pt x="3761" y="4392"/>
                    <a:pt x="4568" y="4578"/>
                    <a:pt x="5207" y="4578"/>
                  </a:cubicBezTo>
                  <a:cubicBezTo>
                    <a:pt x="5332" y="4578"/>
                    <a:pt x="5450" y="4571"/>
                    <a:pt x="5559" y="4557"/>
                  </a:cubicBezTo>
                  <a:cubicBezTo>
                    <a:pt x="5574" y="4556"/>
                    <a:pt x="5589" y="4555"/>
                    <a:pt x="5604" y="4555"/>
                  </a:cubicBezTo>
                  <a:cubicBezTo>
                    <a:pt x="5790" y="4555"/>
                    <a:pt x="5955" y="4690"/>
                    <a:pt x="5984" y="4881"/>
                  </a:cubicBezTo>
                  <a:cubicBezTo>
                    <a:pt x="6108" y="5672"/>
                    <a:pt x="6739" y="6416"/>
                    <a:pt x="7637" y="6497"/>
                  </a:cubicBezTo>
                  <a:cubicBezTo>
                    <a:pt x="7679" y="6501"/>
                    <a:pt x="7720" y="6502"/>
                    <a:pt x="7761" y="6502"/>
                  </a:cubicBezTo>
                  <a:cubicBezTo>
                    <a:pt x="8505" y="6502"/>
                    <a:pt x="9144" y="5930"/>
                    <a:pt x="9164" y="5174"/>
                  </a:cubicBezTo>
                  <a:cubicBezTo>
                    <a:pt x="9181" y="4530"/>
                    <a:pt x="8751" y="3979"/>
                    <a:pt x="8158" y="3817"/>
                  </a:cubicBezTo>
                  <a:cubicBezTo>
                    <a:pt x="8009" y="3777"/>
                    <a:pt x="7915" y="3615"/>
                    <a:pt x="7947" y="3462"/>
                  </a:cubicBezTo>
                  <a:cubicBezTo>
                    <a:pt x="8169" y="2388"/>
                    <a:pt x="7350" y="1325"/>
                    <a:pt x="6199" y="1325"/>
                  </a:cubicBezTo>
                  <a:cubicBezTo>
                    <a:pt x="5970" y="1325"/>
                    <a:pt x="5751" y="1367"/>
                    <a:pt x="5551" y="1448"/>
                  </a:cubicBezTo>
                  <a:cubicBezTo>
                    <a:pt x="5508" y="1465"/>
                    <a:pt x="5465" y="1472"/>
                    <a:pt x="5422" y="1472"/>
                  </a:cubicBezTo>
                  <a:cubicBezTo>
                    <a:pt x="5297" y="1472"/>
                    <a:pt x="5178" y="1406"/>
                    <a:pt x="5115" y="1289"/>
                  </a:cubicBezTo>
                  <a:cubicBezTo>
                    <a:pt x="4691" y="521"/>
                    <a:pt x="3873" y="0"/>
                    <a:pt x="2935" y="0"/>
                  </a:cubicBezTo>
                  <a:close/>
                </a:path>
              </a:pathLst>
            </a:custGeom>
            <a:solidFill>
              <a:srgbClr val="F5C9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5604380" y="3934632"/>
              <a:ext cx="200909" cy="186530"/>
            </a:xfrm>
            <a:custGeom>
              <a:rect b="b" l="l" r="r" t="t"/>
              <a:pathLst>
                <a:path extrusionOk="0" h="5176" w="5575">
                  <a:moveTo>
                    <a:pt x="2984" y="0"/>
                  </a:moveTo>
                  <a:cubicBezTo>
                    <a:pt x="1832" y="0"/>
                    <a:pt x="1013" y="1063"/>
                    <a:pt x="1234" y="2137"/>
                  </a:cubicBezTo>
                  <a:cubicBezTo>
                    <a:pt x="1266" y="2288"/>
                    <a:pt x="1172" y="2450"/>
                    <a:pt x="1023" y="2490"/>
                  </a:cubicBezTo>
                  <a:cubicBezTo>
                    <a:pt x="432" y="2652"/>
                    <a:pt x="1" y="3203"/>
                    <a:pt x="20" y="3849"/>
                  </a:cubicBezTo>
                  <a:cubicBezTo>
                    <a:pt x="42" y="4605"/>
                    <a:pt x="681" y="5175"/>
                    <a:pt x="1421" y="5175"/>
                  </a:cubicBezTo>
                  <a:cubicBezTo>
                    <a:pt x="1462" y="5175"/>
                    <a:pt x="1503" y="5174"/>
                    <a:pt x="1544" y="5170"/>
                  </a:cubicBezTo>
                  <a:cubicBezTo>
                    <a:pt x="2446" y="5089"/>
                    <a:pt x="3074" y="4345"/>
                    <a:pt x="3199" y="3554"/>
                  </a:cubicBezTo>
                  <a:cubicBezTo>
                    <a:pt x="3228" y="3365"/>
                    <a:pt x="3392" y="3230"/>
                    <a:pt x="3577" y="3230"/>
                  </a:cubicBezTo>
                  <a:cubicBezTo>
                    <a:pt x="3593" y="3230"/>
                    <a:pt x="3608" y="3231"/>
                    <a:pt x="3624" y="3233"/>
                  </a:cubicBezTo>
                  <a:cubicBezTo>
                    <a:pt x="3731" y="3245"/>
                    <a:pt x="3846" y="3252"/>
                    <a:pt x="3968" y="3252"/>
                  </a:cubicBezTo>
                  <a:cubicBezTo>
                    <a:pt x="4462" y="3252"/>
                    <a:pt x="5059" y="3140"/>
                    <a:pt x="5575" y="2860"/>
                  </a:cubicBezTo>
                  <a:cubicBezTo>
                    <a:pt x="4477" y="2675"/>
                    <a:pt x="3782" y="851"/>
                    <a:pt x="3997" y="55"/>
                  </a:cubicBezTo>
                  <a:lnTo>
                    <a:pt x="3997" y="55"/>
                  </a:lnTo>
                  <a:cubicBezTo>
                    <a:pt x="3933" y="114"/>
                    <a:pt x="3849" y="146"/>
                    <a:pt x="3762" y="146"/>
                  </a:cubicBezTo>
                  <a:cubicBezTo>
                    <a:pt x="3719" y="146"/>
                    <a:pt x="3675" y="138"/>
                    <a:pt x="3633" y="121"/>
                  </a:cubicBezTo>
                  <a:cubicBezTo>
                    <a:pt x="3431" y="43"/>
                    <a:pt x="3212" y="0"/>
                    <a:pt x="2984" y="0"/>
                  </a:cubicBezTo>
                  <a:close/>
                </a:path>
              </a:pathLst>
            </a:custGeom>
            <a:solidFill>
              <a:srgbClr val="FFB2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5716675" y="4136627"/>
              <a:ext cx="60939" cy="48506"/>
            </a:xfrm>
            <a:custGeom>
              <a:rect b="b" l="l" r="r" t="t"/>
              <a:pathLst>
                <a:path extrusionOk="0" h="1346" w="1691">
                  <a:moveTo>
                    <a:pt x="844" y="1"/>
                  </a:moveTo>
                  <a:cubicBezTo>
                    <a:pt x="379" y="1"/>
                    <a:pt x="0" y="301"/>
                    <a:pt x="0" y="673"/>
                  </a:cubicBezTo>
                  <a:cubicBezTo>
                    <a:pt x="0" y="1045"/>
                    <a:pt x="379" y="1345"/>
                    <a:pt x="844" y="1345"/>
                  </a:cubicBezTo>
                  <a:cubicBezTo>
                    <a:pt x="1312" y="1345"/>
                    <a:pt x="1691" y="1045"/>
                    <a:pt x="1691" y="673"/>
                  </a:cubicBezTo>
                  <a:cubicBezTo>
                    <a:pt x="1691" y="301"/>
                    <a:pt x="1312" y="1"/>
                    <a:pt x="8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5881514" y="4136627"/>
              <a:ext cx="60975" cy="48506"/>
            </a:xfrm>
            <a:custGeom>
              <a:rect b="b" l="l" r="r" t="t"/>
              <a:pathLst>
                <a:path extrusionOk="0" h="1346" w="1692">
                  <a:moveTo>
                    <a:pt x="847" y="1"/>
                  </a:moveTo>
                  <a:cubicBezTo>
                    <a:pt x="379" y="1"/>
                    <a:pt x="1" y="301"/>
                    <a:pt x="1" y="673"/>
                  </a:cubicBezTo>
                  <a:cubicBezTo>
                    <a:pt x="1" y="1045"/>
                    <a:pt x="379" y="1345"/>
                    <a:pt x="847" y="1345"/>
                  </a:cubicBezTo>
                  <a:cubicBezTo>
                    <a:pt x="1313" y="1345"/>
                    <a:pt x="1691" y="1045"/>
                    <a:pt x="1691" y="673"/>
                  </a:cubicBezTo>
                  <a:cubicBezTo>
                    <a:pt x="1691" y="301"/>
                    <a:pt x="1313" y="1"/>
                    <a:pt x="84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5757651" y="4118176"/>
              <a:ext cx="14451" cy="26235"/>
            </a:xfrm>
            <a:custGeom>
              <a:rect b="b" l="l" r="r" t="t"/>
              <a:pathLst>
                <a:path extrusionOk="0" h="728" w="401">
                  <a:moveTo>
                    <a:pt x="201" y="0"/>
                  </a:moveTo>
                  <a:cubicBezTo>
                    <a:pt x="90" y="0"/>
                    <a:pt x="1" y="90"/>
                    <a:pt x="1" y="198"/>
                  </a:cubicBezTo>
                  <a:lnTo>
                    <a:pt x="1" y="528"/>
                  </a:lnTo>
                  <a:cubicBezTo>
                    <a:pt x="1" y="638"/>
                    <a:pt x="90" y="728"/>
                    <a:pt x="201" y="728"/>
                  </a:cubicBezTo>
                  <a:cubicBezTo>
                    <a:pt x="309" y="728"/>
                    <a:pt x="401" y="641"/>
                    <a:pt x="401" y="528"/>
                  </a:cubicBezTo>
                  <a:lnTo>
                    <a:pt x="401" y="198"/>
                  </a:lnTo>
                  <a:cubicBezTo>
                    <a:pt x="401" y="90"/>
                    <a:pt x="309" y="0"/>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5804501" y="4129960"/>
              <a:ext cx="50236" cy="22199"/>
            </a:xfrm>
            <a:custGeom>
              <a:rect b="b" l="l" r="r" t="t"/>
              <a:pathLst>
                <a:path extrusionOk="0" h="616" w="1394">
                  <a:moveTo>
                    <a:pt x="223" y="1"/>
                  </a:moveTo>
                  <a:cubicBezTo>
                    <a:pt x="177" y="1"/>
                    <a:pt x="129" y="17"/>
                    <a:pt x="92" y="50"/>
                  </a:cubicBezTo>
                  <a:cubicBezTo>
                    <a:pt x="9" y="122"/>
                    <a:pt x="0" y="250"/>
                    <a:pt x="73" y="333"/>
                  </a:cubicBezTo>
                  <a:cubicBezTo>
                    <a:pt x="232" y="513"/>
                    <a:pt x="458" y="616"/>
                    <a:pt x="698" y="616"/>
                  </a:cubicBezTo>
                  <a:cubicBezTo>
                    <a:pt x="934" y="616"/>
                    <a:pt x="1164" y="513"/>
                    <a:pt x="1323" y="333"/>
                  </a:cubicBezTo>
                  <a:cubicBezTo>
                    <a:pt x="1393" y="250"/>
                    <a:pt x="1387" y="122"/>
                    <a:pt x="1304" y="50"/>
                  </a:cubicBezTo>
                  <a:cubicBezTo>
                    <a:pt x="1266" y="17"/>
                    <a:pt x="1219" y="1"/>
                    <a:pt x="1172" y="1"/>
                  </a:cubicBezTo>
                  <a:cubicBezTo>
                    <a:pt x="1116" y="1"/>
                    <a:pt x="1060" y="24"/>
                    <a:pt x="1021" y="69"/>
                  </a:cubicBezTo>
                  <a:cubicBezTo>
                    <a:pt x="940" y="163"/>
                    <a:pt x="823" y="216"/>
                    <a:pt x="698" y="216"/>
                  </a:cubicBezTo>
                  <a:cubicBezTo>
                    <a:pt x="572" y="216"/>
                    <a:pt x="455" y="163"/>
                    <a:pt x="372" y="69"/>
                  </a:cubicBezTo>
                  <a:cubicBezTo>
                    <a:pt x="334" y="24"/>
                    <a:pt x="279" y="1"/>
                    <a:pt x="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5875676" y="4116013"/>
              <a:ext cx="41804" cy="28109"/>
            </a:xfrm>
            <a:custGeom>
              <a:rect b="b" l="l" r="r" t="t"/>
              <a:pathLst>
                <a:path extrusionOk="0" h="780" w="1160">
                  <a:moveTo>
                    <a:pt x="582" y="1"/>
                  </a:moveTo>
                  <a:cubicBezTo>
                    <a:pt x="263" y="1"/>
                    <a:pt x="1" y="262"/>
                    <a:pt x="1" y="581"/>
                  </a:cubicBezTo>
                  <a:cubicBezTo>
                    <a:pt x="1" y="690"/>
                    <a:pt x="90" y="779"/>
                    <a:pt x="201" y="779"/>
                  </a:cubicBezTo>
                  <a:cubicBezTo>
                    <a:pt x="309" y="779"/>
                    <a:pt x="401" y="690"/>
                    <a:pt x="401" y="581"/>
                  </a:cubicBezTo>
                  <a:cubicBezTo>
                    <a:pt x="401" y="482"/>
                    <a:pt x="479" y="399"/>
                    <a:pt x="582" y="399"/>
                  </a:cubicBezTo>
                  <a:cubicBezTo>
                    <a:pt x="679" y="399"/>
                    <a:pt x="762" y="479"/>
                    <a:pt x="762" y="581"/>
                  </a:cubicBezTo>
                  <a:cubicBezTo>
                    <a:pt x="762" y="690"/>
                    <a:pt x="852" y="779"/>
                    <a:pt x="960" y="779"/>
                  </a:cubicBezTo>
                  <a:cubicBezTo>
                    <a:pt x="1073" y="779"/>
                    <a:pt x="1160" y="690"/>
                    <a:pt x="1160" y="581"/>
                  </a:cubicBezTo>
                  <a:cubicBezTo>
                    <a:pt x="1160" y="262"/>
                    <a:pt x="901" y="1"/>
                    <a:pt x="5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56"/>
          <p:cNvGrpSpPr/>
          <p:nvPr/>
        </p:nvGrpSpPr>
        <p:grpSpPr>
          <a:xfrm>
            <a:off x="4634335" y="3886341"/>
            <a:ext cx="488785" cy="490514"/>
            <a:chOff x="4634335" y="3886341"/>
            <a:chExt cx="488785" cy="490514"/>
          </a:xfrm>
        </p:grpSpPr>
        <p:sp>
          <p:nvSpPr>
            <p:cNvPr id="3986" name="Google Shape;3986;p56"/>
            <p:cNvSpPr/>
            <p:nvPr/>
          </p:nvSpPr>
          <p:spPr>
            <a:xfrm>
              <a:off x="4634335" y="4014746"/>
              <a:ext cx="138600" cy="116689"/>
            </a:xfrm>
            <a:custGeom>
              <a:rect b="b" l="l" r="r" t="t"/>
              <a:pathLst>
                <a:path extrusionOk="0" h="3238" w="3846">
                  <a:moveTo>
                    <a:pt x="2199" y="0"/>
                  </a:moveTo>
                  <a:cubicBezTo>
                    <a:pt x="1757" y="0"/>
                    <a:pt x="1313" y="190"/>
                    <a:pt x="1000" y="555"/>
                  </a:cubicBezTo>
                  <a:cubicBezTo>
                    <a:pt x="517" y="1112"/>
                    <a:pt x="577" y="1654"/>
                    <a:pt x="266" y="2164"/>
                  </a:cubicBezTo>
                  <a:cubicBezTo>
                    <a:pt x="0" y="2600"/>
                    <a:pt x="266" y="3168"/>
                    <a:pt x="772" y="3217"/>
                  </a:cubicBezTo>
                  <a:cubicBezTo>
                    <a:pt x="905" y="3231"/>
                    <a:pt x="1041" y="3238"/>
                    <a:pt x="1179" y="3238"/>
                  </a:cubicBezTo>
                  <a:cubicBezTo>
                    <a:pt x="1977" y="3238"/>
                    <a:pt x="2824" y="3009"/>
                    <a:pt x="3254" y="2579"/>
                  </a:cubicBezTo>
                  <a:cubicBezTo>
                    <a:pt x="3845" y="1988"/>
                    <a:pt x="3845" y="1024"/>
                    <a:pt x="3250" y="431"/>
                  </a:cubicBezTo>
                  <a:cubicBezTo>
                    <a:pt x="2959" y="141"/>
                    <a:pt x="2580" y="0"/>
                    <a:pt x="2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4984412" y="4014746"/>
              <a:ext cx="138708" cy="116689"/>
            </a:xfrm>
            <a:custGeom>
              <a:rect b="b" l="l" r="r" t="t"/>
              <a:pathLst>
                <a:path extrusionOk="0" h="3238" w="3849">
                  <a:moveTo>
                    <a:pt x="1649" y="0"/>
                  </a:moveTo>
                  <a:cubicBezTo>
                    <a:pt x="1269" y="0"/>
                    <a:pt x="890" y="141"/>
                    <a:pt x="596" y="431"/>
                  </a:cubicBezTo>
                  <a:cubicBezTo>
                    <a:pt x="1" y="1024"/>
                    <a:pt x="1" y="1988"/>
                    <a:pt x="594" y="2579"/>
                  </a:cubicBezTo>
                  <a:cubicBezTo>
                    <a:pt x="1022" y="3009"/>
                    <a:pt x="1871" y="3238"/>
                    <a:pt x="2668" y="3238"/>
                  </a:cubicBezTo>
                  <a:cubicBezTo>
                    <a:pt x="2806" y="3238"/>
                    <a:pt x="2942" y="3231"/>
                    <a:pt x="3074" y="3217"/>
                  </a:cubicBezTo>
                  <a:cubicBezTo>
                    <a:pt x="3582" y="3168"/>
                    <a:pt x="3848" y="2600"/>
                    <a:pt x="3582" y="2164"/>
                  </a:cubicBezTo>
                  <a:cubicBezTo>
                    <a:pt x="3272" y="1654"/>
                    <a:pt x="3329" y="1112"/>
                    <a:pt x="2849" y="555"/>
                  </a:cubicBezTo>
                  <a:cubicBezTo>
                    <a:pt x="2535" y="190"/>
                    <a:pt x="2091" y="0"/>
                    <a:pt x="16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4780867" y="4223660"/>
              <a:ext cx="96977" cy="153195"/>
            </a:xfrm>
            <a:custGeom>
              <a:rect b="b" l="l" r="r" t="t"/>
              <a:pathLst>
                <a:path extrusionOk="0" h="4251" w="2691">
                  <a:moveTo>
                    <a:pt x="1530" y="1"/>
                  </a:moveTo>
                  <a:cubicBezTo>
                    <a:pt x="1206" y="1"/>
                    <a:pt x="887" y="156"/>
                    <a:pt x="690" y="444"/>
                  </a:cubicBezTo>
                  <a:cubicBezTo>
                    <a:pt x="9" y="1435"/>
                    <a:pt x="0" y="3211"/>
                    <a:pt x="0" y="3230"/>
                  </a:cubicBezTo>
                  <a:cubicBezTo>
                    <a:pt x="0" y="3794"/>
                    <a:pt x="458" y="4251"/>
                    <a:pt x="1021" y="4251"/>
                  </a:cubicBezTo>
                  <a:cubicBezTo>
                    <a:pt x="1585" y="4251"/>
                    <a:pt x="2042" y="3794"/>
                    <a:pt x="2042" y="3230"/>
                  </a:cubicBezTo>
                  <a:cubicBezTo>
                    <a:pt x="2042" y="2824"/>
                    <a:pt x="2168" y="1897"/>
                    <a:pt x="2372" y="1599"/>
                  </a:cubicBezTo>
                  <a:cubicBezTo>
                    <a:pt x="2691" y="1135"/>
                    <a:pt x="2574" y="499"/>
                    <a:pt x="2108" y="180"/>
                  </a:cubicBezTo>
                  <a:cubicBezTo>
                    <a:pt x="1931" y="59"/>
                    <a:pt x="1729" y="1"/>
                    <a:pt x="15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4781876" y="4223588"/>
              <a:ext cx="95968" cy="111356"/>
            </a:xfrm>
            <a:custGeom>
              <a:rect b="b" l="l" r="r" t="t"/>
              <a:pathLst>
                <a:path extrusionOk="0" h="3090" w="2663">
                  <a:moveTo>
                    <a:pt x="1503" y="1"/>
                  </a:moveTo>
                  <a:cubicBezTo>
                    <a:pt x="1178" y="1"/>
                    <a:pt x="859" y="155"/>
                    <a:pt x="662" y="442"/>
                  </a:cubicBezTo>
                  <a:cubicBezTo>
                    <a:pt x="202" y="1110"/>
                    <a:pt x="49" y="2135"/>
                    <a:pt x="0" y="2739"/>
                  </a:cubicBezTo>
                  <a:cubicBezTo>
                    <a:pt x="75" y="2758"/>
                    <a:pt x="140" y="2786"/>
                    <a:pt x="196" y="2813"/>
                  </a:cubicBezTo>
                  <a:cubicBezTo>
                    <a:pt x="479" y="2969"/>
                    <a:pt x="803" y="3056"/>
                    <a:pt x="1138" y="3056"/>
                  </a:cubicBezTo>
                  <a:cubicBezTo>
                    <a:pt x="1251" y="3056"/>
                    <a:pt x="1366" y="3046"/>
                    <a:pt x="1480" y="3026"/>
                  </a:cubicBezTo>
                  <a:cubicBezTo>
                    <a:pt x="1524" y="3018"/>
                    <a:pt x="1572" y="3015"/>
                    <a:pt x="1623" y="3015"/>
                  </a:cubicBezTo>
                  <a:cubicBezTo>
                    <a:pt x="1760" y="3015"/>
                    <a:pt x="1913" y="3041"/>
                    <a:pt x="2020" y="3090"/>
                  </a:cubicBezTo>
                  <a:cubicBezTo>
                    <a:pt x="2037" y="2643"/>
                    <a:pt x="2159" y="1867"/>
                    <a:pt x="2344" y="1599"/>
                  </a:cubicBezTo>
                  <a:cubicBezTo>
                    <a:pt x="2663" y="1133"/>
                    <a:pt x="2546" y="499"/>
                    <a:pt x="2080" y="180"/>
                  </a:cubicBezTo>
                  <a:cubicBezTo>
                    <a:pt x="1903" y="59"/>
                    <a:pt x="1702" y="1"/>
                    <a:pt x="15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4879648" y="4223660"/>
              <a:ext cx="96977" cy="153195"/>
            </a:xfrm>
            <a:custGeom>
              <a:rect b="b" l="l" r="r" t="t"/>
              <a:pathLst>
                <a:path extrusionOk="0" h="4251" w="2691">
                  <a:moveTo>
                    <a:pt x="1160" y="1"/>
                  </a:moveTo>
                  <a:cubicBezTo>
                    <a:pt x="961" y="1"/>
                    <a:pt x="760" y="59"/>
                    <a:pt x="583" y="180"/>
                  </a:cubicBezTo>
                  <a:cubicBezTo>
                    <a:pt x="118" y="499"/>
                    <a:pt x="1" y="1135"/>
                    <a:pt x="320" y="1599"/>
                  </a:cubicBezTo>
                  <a:cubicBezTo>
                    <a:pt x="524" y="1897"/>
                    <a:pt x="649" y="2824"/>
                    <a:pt x="649" y="3230"/>
                  </a:cubicBezTo>
                  <a:cubicBezTo>
                    <a:pt x="649" y="3794"/>
                    <a:pt x="1107" y="4251"/>
                    <a:pt x="1670" y="4251"/>
                  </a:cubicBezTo>
                  <a:cubicBezTo>
                    <a:pt x="2234" y="4251"/>
                    <a:pt x="2691" y="3794"/>
                    <a:pt x="2691" y="3230"/>
                  </a:cubicBezTo>
                  <a:cubicBezTo>
                    <a:pt x="2691" y="3211"/>
                    <a:pt x="2682" y="1435"/>
                    <a:pt x="2002" y="444"/>
                  </a:cubicBezTo>
                  <a:cubicBezTo>
                    <a:pt x="1804" y="156"/>
                    <a:pt x="1485" y="1"/>
                    <a:pt x="11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4879648" y="4223588"/>
              <a:ext cx="96004" cy="111356"/>
            </a:xfrm>
            <a:custGeom>
              <a:rect b="b" l="l" r="r" t="t"/>
              <a:pathLst>
                <a:path extrusionOk="0" h="3090" w="2664">
                  <a:moveTo>
                    <a:pt x="1160" y="1"/>
                  </a:moveTo>
                  <a:cubicBezTo>
                    <a:pt x="961" y="1"/>
                    <a:pt x="759" y="59"/>
                    <a:pt x="581" y="180"/>
                  </a:cubicBezTo>
                  <a:cubicBezTo>
                    <a:pt x="118" y="499"/>
                    <a:pt x="1" y="1133"/>
                    <a:pt x="320" y="1599"/>
                  </a:cubicBezTo>
                  <a:cubicBezTo>
                    <a:pt x="503" y="1867"/>
                    <a:pt x="622" y="2643"/>
                    <a:pt x="643" y="3090"/>
                  </a:cubicBezTo>
                  <a:cubicBezTo>
                    <a:pt x="750" y="3041"/>
                    <a:pt x="903" y="3015"/>
                    <a:pt x="1041" y="3015"/>
                  </a:cubicBezTo>
                  <a:cubicBezTo>
                    <a:pt x="1091" y="3015"/>
                    <a:pt x="1140" y="3018"/>
                    <a:pt x="1183" y="3026"/>
                  </a:cubicBezTo>
                  <a:cubicBezTo>
                    <a:pt x="1298" y="3046"/>
                    <a:pt x="1412" y="3056"/>
                    <a:pt x="1525" y="3056"/>
                  </a:cubicBezTo>
                  <a:cubicBezTo>
                    <a:pt x="1861" y="3056"/>
                    <a:pt x="2184" y="2969"/>
                    <a:pt x="2468" y="2813"/>
                  </a:cubicBezTo>
                  <a:cubicBezTo>
                    <a:pt x="2523" y="2786"/>
                    <a:pt x="2589" y="2758"/>
                    <a:pt x="2663" y="2739"/>
                  </a:cubicBezTo>
                  <a:cubicBezTo>
                    <a:pt x="2612" y="2135"/>
                    <a:pt x="2461" y="1110"/>
                    <a:pt x="2002" y="442"/>
                  </a:cubicBezTo>
                  <a:cubicBezTo>
                    <a:pt x="1804" y="155"/>
                    <a:pt x="1485" y="1"/>
                    <a:pt x="11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4692357" y="4135041"/>
              <a:ext cx="191071" cy="129627"/>
            </a:xfrm>
            <a:custGeom>
              <a:rect b="b" l="l" r="r" t="t"/>
              <a:pathLst>
                <a:path extrusionOk="0" h="3597" w="5302">
                  <a:moveTo>
                    <a:pt x="4155" y="0"/>
                  </a:moveTo>
                  <a:cubicBezTo>
                    <a:pt x="4053" y="0"/>
                    <a:pt x="3948" y="16"/>
                    <a:pt x="3845" y="49"/>
                  </a:cubicBezTo>
                  <a:cubicBezTo>
                    <a:pt x="2775" y="389"/>
                    <a:pt x="1580" y="1010"/>
                    <a:pt x="559" y="1748"/>
                  </a:cubicBezTo>
                  <a:cubicBezTo>
                    <a:pt x="102" y="2078"/>
                    <a:pt x="0" y="2716"/>
                    <a:pt x="330" y="3173"/>
                  </a:cubicBezTo>
                  <a:cubicBezTo>
                    <a:pt x="529" y="3450"/>
                    <a:pt x="841" y="3596"/>
                    <a:pt x="1158" y="3596"/>
                  </a:cubicBezTo>
                  <a:cubicBezTo>
                    <a:pt x="1365" y="3596"/>
                    <a:pt x="1575" y="3533"/>
                    <a:pt x="1757" y="3403"/>
                  </a:cubicBezTo>
                  <a:cubicBezTo>
                    <a:pt x="2612" y="2786"/>
                    <a:pt x="3596" y="2272"/>
                    <a:pt x="4466" y="1995"/>
                  </a:cubicBezTo>
                  <a:cubicBezTo>
                    <a:pt x="5004" y="1823"/>
                    <a:pt x="5302" y="1249"/>
                    <a:pt x="5128" y="713"/>
                  </a:cubicBezTo>
                  <a:cubicBezTo>
                    <a:pt x="4988" y="278"/>
                    <a:pt x="4587" y="0"/>
                    <a:pt x="4155" y="0"/>
                  </a:cubicBezTo>
                  <a:close/>
                </a:path>
              </a:pathLst>
            </a:custGeom>
            <a:solidFill>
              <a:srgbClr val="FDD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4692357" y="4135041"/>
              <a:ext cx="191071" cy="129627"/>
            </a:xfrm>
            <a:custGeom>
              <a:rect b="b" l="l" r="r" t="t"/>
              <a:pathLst>
                <a:path extrusionOk="0" h="3597" w="5302">
                  <a:moveTo>
                    <a:pt x="4155" y="0"/>
                  </a:moveTo>
                  <a:cubicBezTo>
                    <a:pt x="4053" y="0"/>
                    <a:pt x="3948" y="16"/>
                    <a:pt x="3845" y="49"/>
                  </a:cubicBezTo>
                  <a:cubicBezTo>
                    <a:pt x="2775" y="389"/>
                    <a:pt x="1580" y="1010"/>
                    <a:pt x="559" y="1748"/>
                  </a:cubicBezTo>
                  <a:cubicBezTo>
                    <a:pt x="102" y="2078"/>
                    <a:pt x="0" y="2716"/>
                    <a:pt x="330" y="3173"/>
                  </a:cubicBezTo>
                  <a:cubicBezTo>
                    <a:pt x="529" y="3450"/>
                    <a:pt x="841" y="3596"/>
                    <a:pt x="1158" y="3596"/>
                  </a:cubicBezTo>
                  <a:cubicBezTo>
                    <a:pt x="1365" y="3596"/>
                    <a:pt x="1575" y="3533"/>
                    <a:pt x="1757" y="3403"/>
                  </a:cubicBezTo>
                  <a:cubicBezTo>
                    <a:pt x="2612" y="2786"/>
                    <a:pt x="3596" y="2272"/>
                    <a:pt x="4466" y="1995"/>
                  </a:cubicBezTo>
                  <a:cubicBezTo>
                    <a:pt x="5004" y="1823"/>
                    <a:pt x="5302" y="1249"/>
                    <a:pt x="5128" y="713"/>
                  </a:cubicBezTo>
                  <a:cubicBezTo>
                    <a:pt x="4988" y="278"/>
                    <a:pt x="4587" y="0"/>
                    <a:pt x="4155" y="0"/>
                  </a:cubicBezTo>
                  <a:close/>
                </a:path>
              </a:pathLst>
            </a:custGeom>
            <a:solidFill>
              <a:srgbClr val="FDD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4754884" y="4135041"/>
              <a:ext cx="128330" cy="119969"/>
            </a:xfrm>
            <a:custGeom>
              <a:rect b="b" l="l" r="r" t="t"/>
              <a:pathLst>
                <a:path extrusionOk="0" h="3329" w="3561">
                  <a:moveTo>
                    <a:pt x="2417" y="0"/>
                  </a:moveTo>
                  <a:cubicBezTo>
                    <a:pt x="2314" y="0"/>
                    <a:pt x="2209" y="16"/>
                    <a:pt x="2106" y="49"/>
                  </a:cubicBezTo>
                  <a:cubicBezTo>
                    <a:pt x="1500" y="245"/>
                    <a:pt x="851" y="528"/>
                    <a:pt x="215" y="872"/>
                  </a:cubicBezTo>
                  <a:cubicBezTo>
                    <a:pt x="39" y="1459"/>
                    <a:pt x="1" y="2004"/>
                    <a:pt x="7" y="2344"/>
                  </a:cubicBezTo>
                  <a:cubicBezTo>
                    <a:pt x="9" y="2622"/>
                    <a:pt x="54" y="2990"/>
                    <a:pt x="126" y="3329"/>
                  </a:cubicBezTo>
                  <a:cubicBezTo>
                    <a:pt x="953" y="2746"/>
                    <a:pt x="1893" y="2261"/>
                    <a:pt x="2727" y="1995"/>
                  </a:cubicBezTo>
                  <a:cubicBezTo>
                    <a:pt x="3265" y="1823"/>
                    <a:pt x="3561" y="1249"/>
                    <a:pt x="3390" y="713"/>
                  </a:cubicBezTo>
                  <a:cubicBezTo>
                    <a:pt x="3251" y="278"/>
                    <a:pt x="2850" y="0"/>
                    <a:pt x="2417" y="0"/>
                  </a:cubicBezTo>
                  <a:close/>
                </a:path>
              </a:pathLst>
            </a:custGeom>
            <a:solidFill>
              <a:srgbClr val="FFB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4874207" y="4135041"/>
              <a:ext cx="191035" cy="129627"/>
            </a:xfrm>
            <a:custGeom>
              <a:rect b="b" l="l" r="r" t="t"/>
              <a:pathLst>
                <a:path extrusionOk="0" h="3597" w="5301">
                  <a:moveTo>
                    <a:pt x="1146" y="0"/>
                  </a:moveTo>
                  <a:cubicBezTo>
                    <a:pt x="713" y="0"/>
                    <a:pt x="312" y="278"/>
                    <a:pt x="173" y="711"/>
                  </a:cubicBezTo>
                  <a:cubicBezTo>
                    <a:pt x="1" y="1249"/>
                    <a:pt x="298" y="1823"/>
                    <a:pt x="834" y="1995"/>
                  </a:cubicBezTo>
                  <a:cubicBezTo>
                    <a:pt x="1704" y="2272"/>
                    <a:pt x="2693" y="2786"/>
                    <a:pt x="3544" y="3403"/>
                  </a:cubicBezTo>
                  <a:cubicBezTo>
                    <a:pt x="3725" y="3533"/>
                    <a:pt x="3934" y="3596"/>
                    <a:pt x="4141" y="3596"/>
                  </a:cubicBezTo>
                  <a:cubicBezTo>
                    <a:pt x="4458" y="3596"/>
                    <a:pt x="4770" y="3450"/>
                    <a:pt x="4971" y="3173"/>
                  </a:cubicBezTo>
                  <a:cubicBezTo>
                    <a:pt x="5300" y="2718"/>
                    <a:pt x="5200" y="2078"/>
                    <a:pt x="4743" y="1748"/>
                  </a:cubicBezTo>
                  <a:cubicBezTo>
                    <a:pt x="3722" y="1008"/>
                    <a:pt x="2523" y="389"/>
                    <a:pt x="1458" y="49"/>
                  </a:cubicBezTo>
                  <a:cubicBezTo>
                    <a:pt x="1354" y="16"/>
                    <a:pt x="1249" y="0"/>
                    <a:pt x="1146" y="0"/>
                  </a:cubicBezTo>
                  <a:close/>
                </a:path>
              </a:pathLst>
            </a:custGeom>
            <a:solidFill>
              <a:srgbClr val="FDD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4874279" y="4135041"/>
              <a:ext cx="128330" cy="119969"/>
            </a:xfrm>
            <a:custGeom>
              <a:rect b="b" l="l" r="r" t="t"/>
              <a:pathLst>
                <a:path extrusionOk="0" h="3329" w="3561">
                  <a:moveTo>
                    <a:pt x="1144" y="0"/>
                  </a:moveTo>
                  <a:cubicBezTo>
                    <a:pt x="712" y="0"/>
                    <a:pt x="310" y="278"/>
                    <a:pt x="171" y="713"/>
                  </a:cubicBezTo>
                  <a:cubicBezTo>
                    <a:pt x="1" y="1249"/>
                    <a:pt x="294" y="1823"/>
                    <a:pt x="835" y="1995"/>
                  </a:cubicBezTo>
                  <a:cubicBezTo>
                    <a:pt x="1668" y="2261"/>
                    <a:pt x="2608" y="2746"/>
                    <a:pt x="3435" y="3329"/>
                  </a:cubicBezTo>
                  <a:cubicBezTo>
                    <a:pt x="3508" y="2990"/>
                    <a:pt x="3552" y="2622"/>
                    <a:pt x="3555" y="2344"/>
                  </a:cubicBezTo>
                  <a:cubicBezTo>
                    <a:pt x="3561" y="2004"/>
                    <a:pt x="3523" y="1459"/>
                    <a:pt x="3344" y="872"/>
                  </a:cubicBezTo>
                  <a:cubicBezTo>
                    <a:pt x="2710" y="528"/>
                    <a:pt x="2062" y="245"/>
                    <a:pt x="1456" y="49"/>
                  </a:cubicBezTo>
                  <a:cubicBezTo>
                    <a:pt x="1352" y="16"/>
                    <a:pt x="1247" y="0"/>
                    <a:pt x="1144" y="0"/>
                  </a:cubicBezTo>
                  <a:close/>
                </a:path>
              </a:pathLst>
            </a:custGeom>
            <a:solidFill>
              <a:srgbClr val="FFB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4764830" y="4177350"/>
              <a:ext cx="227973" cy="132402"/>
            </a:xfrm>
            <a:custGeom>
              <a:rect b="b" l="l" r="r" t="t"/>
              <a:pathLst>
                <a:path extrusionOk="0" h="3674" w="6326">
                  <a:moveTo>
                    <a:pt x="3163" y="0"/>
                  </a:moveTo>
                  <a:cubicBezTo>
                    <a:pt x="2264" y="0"/>
                    <a:pt x="1539" y="0"/>
                    <a:pt x="711" y="109"/>
                  </a:cubicBezTo>
                  <a:cubicBezTo>
                    <a:pt x="618" y="481"/>
                    <a:pt x="582" y="851"/>
                    <a:pt x="582" y="1168"/>
                  </a:cubicBezTo>
                  <a:cubicBezTo>
                    <a:pt x="582" y="1672"/>
                    <a:pt x="401" y="2165"/>
                    <a:pt x="126" y="2637"/>
                  </a:cubicBezTo>
                  <a:cubicBezTo>
                    <a:pt x="1" y="2850"/>
                    <a:pt x="139" y="3116"/>
                    <a:pt x="384" y="3146"/>
                  </a:cubicBezTo>
                  <a:cubicBezTo>
                    <a:pt x="633" y="3171"/>
                    <a:pt x="879" y="3245"/>
                    <a:pt x="1075" y="3356"/>
                  </a:cubicBezTo>
                  <a:cubicBezTo>
                    <a:pt x="1242" y="3447"/>
                    <a:pt x="1427" y="3493"/>
                    <a:pt x="1615" y="3493"/>
                  </a:cubicBezTo>
                  <a:cubicBezTo>
                    <a:pt x="1679" y="3493"/>
                    <a:pt x="1743" y="3488"/>
                    <a:pt x="1807" y="3477"/>
                  </a:cubicBezTo>
                  <a:cubicBezTo>
                    <a:pt x="1898" y="3461"/>
                    <a:pt x="1996" y="3454"/>
                    <a:pt x="2096" y="3454"/>
                  </a:cubicBezTo>
                  <a:cubicBezTo>
                    <a:pt x="2357" y="3454"/>
                    <a:pt x="2632" y="3506"/>
                    <a:pt x="2849" y="3605"/>
                  </a:cubicBezTo>
                  <a:cubicBezTo>
                    <a:pt x="2949" y="3651"/>
                    <a:pt x="3056" y="3673"/>
                    <a:pt x="3165" y="3673"/>
                  </a:cubicBezTo>
                  <a:cubicBezTo>
                    <a:pt x="3273" y="3673"/>
                    <a:pt x="3381" y="3651"/>
                    <a:pt x="3482" y="3605"/>
                  </a:cubicBezTo>
                  <a:cubicBezTo>
                    <a:pt x="3699" y="3506"/>
                    <a:pt x="3972" y="3454"/>
                    <a:pt x="4233" y="3454"/>
                  </a:cubicBezTo>
                  <a:cubicBezTo>
                    <a:pt x="4333" y="3454"/>
                    <a:pt x="4431" y="3461"/>
                    <a:pt x="4524" y="3477"/>
                  </a:cubicBezTo>
                  <a:cubicBezTo>
                    <a:pt x="4588" y="3488"/>
                    <a:pt x="4653" y="3494"/>
                    <a:pt x="4717" y="3494"/>
                  </a:cubicBezTo>
                  <a:cubicBezTo>
                    <a:pt x="4903" y="3494"/>
                    <a:pt x="5088" y="3448"/>
                    <a:pt x="5254" y="3356"/>
                  </a:cubicBezTo>
                  <a:cubicBezTo>
                    <a:pt x="5452" y="3250"/>
                    <a:pt x="5698" y="3175"/>
                    <a:pt x="5945" y="3146"/>
                  </a:cubicBezTo>
                  <a:cubicBezTo>
                    <a:pt x="6190" y="3118"/>
                    <a:pt x="6326" y="2850"/>
                    <a:pt x="6204" y="2637"/>
                  </a:cubicBezTo>
                  <a:cubicBezTo>
                    <a:pt x="5922" y="2165"/>
                    <a:pt x="5743" y="1672"/>
                    <a:pt x="5743" y="1168"/>
                  </a:cubicBezTo>
                  <a:cubicBezTo>
                    <a:pt x="5743" y="851"/>
                    <a:pt x="5707" y="481"/>
                    <a:pt x="5613" y="109"/>
                  </a:cubicBezTo>
                  <a:cubicBezTo>
                    <a:pt x="4786" y="0"/>
                    <a:pt x="4061" y="0"/>
                    <a:pt x="3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4790381" y="4108589"/>
              <a:ext cx="176692" cy="86490"/>
            </a:xfrm>
            <a:custGeom>
              <a:rect b="b" l="l" r="r" t="t"/>
              <a:pathLst>
                <a:path extrusionOk="0" h="2400" w="4903">
                  <a:moveTo>
                    <a:pt x="2450" y="1"/>
                  </a:moveTo>
                  <a:cubicBezTo>
                    <a:pt x="930" y="1"/>
                    <a:pt x="253" y="1015"/>
                    <a:pt x="0" y="2021"/>
                  </a:cubicBezTo>
                  <a:cubicBezTo>
                    <a:pt x="727" y="2270"/>
                    <a:pt x="1553" y="2399"/>
                    <a:pt x="2450" y="2399"/>
                  </a:cubicBezTo>
                  <a:cubicBezTo>
                    <a:pt x="3352" y="2399"/>
                    <a:pt x="4175" y="2270"/>
                    <a:pt x="4902" y="2021"/>
                  </a:cubicBezTo>
                  <a:cubicBezTo>
                    <a:pt x="4647" y="1015"/>
                    <a:pt x="3971" y="1"/>
                    <a:pt x="24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4984412" y="4014782"/>
              <a:ext cx="98058" cy="113014"/>
            </a:xfrm>
            <a:custGeom>
              <a:rect b="b" l="l" r="r" t="t"/>
              <a:pathLst>
                <a:path extrusionOk="0" h="3136" w="2721">
                  <a:moveTo>
                    <a:pt x="1651" y="0"/>
                  </a:moveTo>
                  <a:cubicBezTo>
                    <a:pt x="1270" y="0"/>
                    <a:pt x="890" y="142"/>
                    <a:pt x="596" y="434"/>
                  </a:cubicBezTo>
                  <a:cubicBezTo>
                    <a:pt x="1" y="1026"/>
                    <a:pt x="1" y="1989"/>
                    <a:pt x="594" y="2582"/>
                  </a:cubicBezTo>
                  <a:cubicBezTo>
                    <a:pt x="856" y="2842"/>
                    <a:pt x="1271" y="3029"/>
                    <a:pt x="1732" y="3135"/>
                  </a:cubicBezTo>
                  <a:cubicBezTo>
                    <a:pt x="2351" y="2380"/>
                    <a:pt x="2695" y="1445"/>
                    <a:pt x="2721" y="424"/>
                  </a:cubicBezTo>
                  <a:cubicBezTo>
                    <a:pt x="2422" y="145"/>
                    <a:pt x="2036" y="0"/>
                    <a:pt x="16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4674951" y="4014746"/>
              <a:ext cx="97986" cy="112905"/>
            </a:xfrm>
            <a:custGeom>
              <a:rect b="b" l="l" r="r" t="t"/>
              <a:pathLst>
                <a:path extrusionOk="0" h="3133" w="2719">
                  <a:moveTo>
                    <a:pt x="1074" y="0"/>
                  </a:moveTo>
                  <a:cubicBezTo>
                    <a:pt x="689" y="0"/>
                    <a:pt x="301" y="145"/>
                    <a:pt x="0" y="425"/>
                  </a:cubicBezTo>
                  <a:cubicBezTo>
                    <a:pt x="26" y="1446"/>
                    <a:pt x="373" y="2381"/>
                    <a:pt x="987" y="3132"/>
                  </a:cubicBezTo>
                  <a:cubicBezTo>
                    <a:pt x="1451" y="3026"/>
                    <a:pt x="1865" y="2841"/>
                    <a:pt x="2127" y="2579"/>
                  </a:cubicBezTo>
                  <a:cubicBezTo>
                    <a:pt x="2718" y="1986"/>
                    <a:pt x="2718" y="1024"/>
                    <a:pt x="2123" y="431"/>
                  </a:cubicBezTo>
                  <a:cubicBezTo>
                    <a:pt x="1832" y="141"/>
                    <a:pt x="1454"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4705439" y="3910162"/>
              <a:ext cx="346465" cy="254425"/>
            </a:xfrm>
            <a:custGeom>
              <a:rect b="b" l="l" r="r" t="t"/>
              <a:pathLst>
                <a:path extrusionOk="0" h="7060" w="9614">
                  <a:moveTo>
                    <a:pt x="4807" y="1"/>
                  </a:moveTo>
                  <a:cubicBezTo>
                    <a:pt x="2878" y="1"/>
                    <a:pt x="586" y="1508"/>
                    <a:pt x="148" y="2140"/>
                  </a:cubicBezTo>
                  <a:cubicBezTo>
                    <a:pt x="52" y="2478"/>
                    <a:pt x="1" y="2831"/>
                    <a:pt x="1" y="3199"/>
                  </a:cubicBezTo>
                  <a:cubicBezTo>
                    <a:pt x="1" y="5330"/>
                    <a:pt x="1647" y="7059"/>
                    <a:pt x="4807" y="7059"/>
                  </a:cubicBezTo>
                  <a:cubicBezTo>
                    <a:pt x="7969" y="7059"/>
                    <a:pt x="9613" y="5330"/>
                    <a:pt x="9613" y="3199"/>
                  </a:cubicBezTo>
                  <a:cubicBezTo>
                    <a:pt x="9613" y="2831"/>
                    <a:pt x="9567" y="2476"/>
                    <a:pt x="9469" y="2140"/>
                  </a:cubicBezTo>
                  <a:cubicBezTo>
                    <a:pt x="9033" y="1504"/>
                    <a:pt x="6738" y="1"/>
                    <a:pt x="4807" y="1"/>
                  </a:cubicBezTo>
                  <a:close/>
                </a:path>
              </a:pathLst>
            </a:custGeom>
            <a:solidFill>
              <a:srgbClr val="FDD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4710737" y="3886341"/>
              <a:ext cx="336014" cy="101265"/>
            </a:xfrm>
            <a:custGeom>
              <a:rect b="b" l="l" r="r" t="t"/>
              <a:pathLst>
                <a:path extrusionOk="0" h="2810" w="9324">
                  <a:moveTo>
                    <a:pt x="4660" y="0"/>
                  </a:moveTo>
                  <a:cubicBezTo>
                    <a:pt x="2044" y="0"/>
                    <a:pt x="466" y="1183"/>
                    <a:pt x="1" y="2799"/>
                  </a:cubicBezTo>
                  <a:cubicBezTo>
                    <a:pt x="107" y="2806"/>
                    <a:pt x="217" y="2809"/>
                    <a:pt x="330" y="2809"/>
                  </a:cubicBezTo>
                  <a:cubicBezTo>
                    <a:pt x="1513" y="2809"/>
                    <a:pt x="3048" y="2444"/>
                    <a:pt x="4320" y="1931"/>
                  </a:cubicBezTo>
                  <a:cubicBezTo>
                    <a:pt x="4430" y="1888"/>
                    <a:pt x="4547" y="1866"/>
                    <a:pt x="4663" y="1866"/>
                  </a:cubicBezTo>
                  <a:cubicBezTo>
                    <a:pt x="4779" y="1866"/>
                    <a:pt x="4894" y="1888"/>
                    <a:pt x="5002" y="1931"/>
                  </a:cubicBezTo>
                  <a:cubicBezTo>
                    <a:pt x="6272" y="2444"/>
                    <a:pt x="7807" y="2809"/>
                    <a:pt x="8994" y="2809"/>
                  </a:cubicBezTo>
                  <a:cubicBezTo>
                    <a:pt x="9107" y="2809"/>
                    <a:pt x="9217" y="2806"/>
                    <a:pt x="9324" y="2799"/>
                  </a:cubicBezTo>
                  <a:cubicBezTo>
                    <a:pt x="8856" y="1183"/>
                    <a:pt x="7278" y="0"/>
                    <a:pt x="4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4771281" y="4038315"/>
              <a:ext cx="57912" cy="46236"/>
            </a:xfrm>
            <a:custGeom>
              <a:rect b="b" l="l" r="r" t="t"/>
              <a:pathLst>
                <a:path extrusionOk="0" h="1283" w="1607">
                  <a:moveTo>
                    <a:pt x="805" y="0"/>
                  </a:moveTo>
                  <a:cubicBezTo>
                    <a:pt x="360" y="0"/>
                    <a:pt x="1" y="288"/>
                    <a:pt x="1" y="643"/>
                  </a:cubicBezTo>
                  <a:cubicBezTo>
                    <a:pt x="1" y="996"/>
                    <a:pt x="360" y="1283"/>
                    <a:pt x="805" y="1283"/>
                  </a:cubicBezTo>
                  <a:cubicBezTo>
                    <a:pt x="1247" y="1283"/>
                    <a:pt x="1606" y="996"/>
                    <a:pt x="1606" y="643"/>
                  </a:cubicBezTo>
                  <a:cubicBezTo>
                    <a:pt x="1606" y="288"/>
                    <a:pt x="1247" y="0"/>
                    <a:pt x="8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4928336" y="4038315"/>
              <a:ext cx="57876" cy="46236"/>
            </a:xfrm>
            <a:custGeom>
              <a:rect b="b" l="l" r="r" t="t"/>
              <a:pathLst>
                <a:path extrusionOk="0" h="1283" w="1606">
                  <a:moveTo>
                    <a:pt x="802" y="0"/>
                  </a:moveTo>
                  <a:cubicBezTo>
                    <a:pt x="360" y="0"/>
                    <a:pt x="0" y="288"/>
                    <a:pt x="0" y="643"/>
                  </a:cubicBezTo>
                  <a:cubicBezTo>
                    <a:pt x="0" y="996"/>
                    <a:pt x="360" y="1283"/>
                    <a:pt x="802" y="1283"/>
                  </a:cubicBezTo>
                  <a:cubicBezTo>
                    <a:pt x="1246" y="1283"/>
                    <a:pt x="1606" y="996"/>
                    <a:pt x="1606" y="643"/>
                  </a:cubicBezTo>
                  <a:cubicBezTo>
                    <a:pt x="1606" y="288"/>
                    <a:pt x="1246" y="0"/>
                    <a:pt x="8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4809914" y="4020151"/>
              <a:ext cx="14379" cy="26235"/>
            </a:xfrm>
            <a:custGeom>
              <a:rect b="b" l="l" r="r" t="t"/>
              <a:pathLst>
                <a:path extrusionOk="0" h="728" w="399">
                  <a:moveTo>
                    <a:pt x="200" y="0"/>
                  </a:moveTo>
                  <a:cubicBezTo>
                    <a:pt x="90" y="0"/>
                    <a:pt x="0" y="90"/>
                    <a:pt x="0" y="198"/>
                  </a:cubicBezTo>
                  <a:lnTo>
                    <a:pt x="0" y="530"/>
                  </a:lnTo>
                  <a:cubicBezTo>
                    <a:pt x="0" y="638"/>
                    <a:pt x="90" y="728"/>
                    <a:pt x="200" y="728"/>
                  </a:cubicBezTo>
                  <a:cubicBezTo>
                    <a:pt x="309" y="728"/>
                    <a:pt x="398" y="638"/>
                    <a:pt x="398" y="530"/>
                  </a:cubicBezTo>
                  <a:lnTo>
                    <a:pt x="398" y="198"/>
                  </a:lnTo>
                  <a:cubicBezTo>
                    <a:pt x="398" y="90"/>
                    <a:pt x="309"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4933237" y="4020151"/>
              <a:ext cx="14343" cy="26235"/>
            </a:xfrm>
            <a:custGeom>
              <a:rect b="b" l="l" r="r" t="t"/>
              <a:pathLst>
                <a:path extrusionOk="0" h="728" w="398">
                  <a:moveTo>
                    <a:pt x="198" y="0"/>
                  </a:moveTo>
                  <a:cubicBezTo>
                    <a:pt x="90" y="0"/>
                    <a:pt x="0" y="90"/>
                    <a:pt x="0" y="198"/>
                  </a:cubicBezTo>
                  <a:lnTo>
                    <a:pt x="0" y="530"/>
                  </a:lnTo>
                  <a:cubicBezTo>
                    <a:pt x="0" y="638"/>
                    <a:pt x="90" y="728"/>
                    <a:pt x="198" y="728"/>
                  </a:cubicBezTo>
                  <a:cubicBezTo>
                    <a:pt x="307" y="728"/>
                    <a:pt x="398" y="638"/>
                    <a:pt x="398" y="530"/>
                  </a:cubicBezTo>
                  <a:lnTo>
                    <a:pt x="398" y="198"/>
                  </a:lnTo>
                  <a:cubicBezTo>
                    <a:pt x="398" y="90"/>
                    <a:pt x="309" y="0"/>
                    <a:pt x="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4854458" y="4031575"/>
              <a:ext cx="48543" cy="21875"/>
            </a:xfrm>
            <a:custGeom>
              <a:rect b="b" l="l" r="r" t="t"/>
              <a:pathLst>
                <a:path extrusionOk="0" h="607" w="1347">
                  <a:moveTo>
                    <a:pt x="1123" y="0"/>
                  </a:moveTo>
                  <a:cubicBezTo>
                    <a:pt x="1068" y="0"/>
                    <a:pt x="1012" y="23"/>
                    <a:pt x="974" y="68"/>
                  </a:cubicBezTo>
                  <a:cubicBezTo>
                    <a:pt x="898" y="156"/>
                    <a:pt x="787" y="207"/>
                    <a:pt x="672" y="207"/>
                  </a:cubicBezTo>
                  <a:cubicBezTo>
                    <a:pt x="557" y="207"/>
                    <a:pt x="449" y="156"/>
                    <a:pt x="372" y="68"/>
                  </a:cubicBezTo>
                  <a:cubicBezTo>
                    <a:pt x="333" y="23"/>
                    <a:pt x="278" y="1"/>
                    <a:pt x="222" y="1"/>
                  </a:cubicBezTo>
                  <a:cubicBezTo>
                    <a:pt x="175" y="1"/>
                    <a:pt x="127" y="17"/>
                    <a:pt x="89" y="49"/>
                  </a:cubicBezTo>
                  <a:cubicBezTo>
                    <a:pt x="9" y="122"/>
                    <a:pt x="0" y="249"/>
                    <a:pt x="72" y="332"/>
                  </a:cubicBezTo>
                  <a:cubicBezTo>
                    <a:pt x="223" y="504"/>
                    <a:pt x="442" y="606"/>
                    <a:pt x="672" y="606"/>
                  </a:cubicBezTo>
                  <a:cubicBezTo>
                    <a:pt x="904" y="606"/>
                    <a:pt x="1125" y="506"/>
                    <a:pt x="1274" y="332"/>
                  </a:cubicBezTo>
                  <a:cubicBezTo>
                    <a:pt x="1346" y="249"/>
                    <a:pt x="1338" y="122"/>
                    <a:pt x="1255" y="49"/>
                  </a:cubicBezTo>
                  <a:cubicBezTo>
                    <a:pt x="1217" y="16"/>
                    <a:pt x="1170" y="0"/>
                    <a:pt x="1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56"/>
          <p:cNvGrpSpPr/>
          <p:nvPr/>
        </p:nvGrpSpPr>
        <p:grpSpPr>
          <a:xfrm>
            <a:off x="3679536" y="3909333"/>
            <a:ext cx="504168" cy="444491"/>
            <a:chOff x="3679536" y="3909333"/>
            <a:chExt cx="504168" cy="444491"/>
          </a:xfrm>
        </p:grpSpPr>
        <p:sp>
          <p:nvSpPr>
            <p:cNvPr id="4009" name="Google Shape;4009;p56"/>
            <p:cNvSpPr/>
            <p:nvPr/>
          </p:nvSpPr>
          <p:spPr>
            <a:xfrm>
              <a:off x="3826608" y="4181171"/>
              <a:ext cx="210099" cy="91932"/>
            </a:xfrm>
            <a:custGeom>
              <a:rect b="b" l="l" r="r" t="t"/>
              <a:pathLst>
                <a:path extrusionOk="0" h="2551" w="5830">
                  <a:moveTo>
                    <a:pt x="5607" y="0"/>
                  </a:moveTo>
                  <a:cubicBezTo>
                    <a:pt x="5522" y="0"/>
                    <a:pt x="5443" y="54"/>
                    <a:pt x="5417" y="141"/>
                  </a:cubicBezTo>
                  <a:cubicBezTo>
                    <a:pt x="5045" y="1389"/>
                    <a:pt x="4160" y="1861"/>
                    <a:pt x="3486" y="2040"/>
                  </a:cubicBezTo>
                  <a:cubicBezTo>
                    <a:pt x="3200" y="2115"/>
                    <a:pt x="2897" y="2151"/>
                    <a:pt x="2593" y="2151"/>
                  </a:cubicBezTo>
                  <a:cubicBezTo>
                    <a:pt x="1737" y="2151"/>
                    <a:pt x="871" y="1867"/>
                    <a:pt x="360" y="1374"/>
                  </a:cubicBezTo>
                  <a:cubicBezTo>
                    <a:pt x="320" y="1337"/>
                    <a:pt x="271" y="1319"/>
                    <a:pt x="221" y="1319"/>
                  </a:cubicBezTo>
                  <a:cubicBezTo>
                    <a:pt x="168" y="1319"/>
                    <a:pt x="116" y="1339"/>
                    <a:pt x="77" y="1381"/>
                  </a:cubicBezTo>
                  <a:cubicBezTo>
                    <a:pt x="0" y="1459"/>
                    <a:pt x="2" y="1585"/>
                    <a:pt x="83" y="1661"/>
                  </a:cubicBezTo>
                  <a:cubicBezTo>
                    <a:pt x="458" y="2021"/>
                    <a:pt x="1008" y="2297"/>
                    <a:pt x="1638" y="2442"/>
                  </a:cubicBezTo>
                  <a:cubicBezTo>
                    <a:pt x="1950" y="2514"/>
                    <a:pt x="2274" y="2550"/>
                    <a:pt x="2593" y="2550"/>
                  </a:cubicBezTo>
                  <a:cubicBezTo>
                    <a:pt x="2933" y="2550"/>
                    <a:pt x="3269" y="2510"/>
                    <a:pt x="3586" y="2425"/>
                  </a:cubicBezTo>
                  <a:cubicBezTo>
                    <a:pt x="4681" y="2136"/>
                    <a:pt x="5466" y="1364"/>
                    <a:pt x="5798" y="256"/>
                  </a:cubicBezTo>
                  <a:cubicBezTo>
                    <a:pt x="5829" y="152"/>
                    <a:pt x="5772" y="41"/>
                    <a:pt x="5666" y="9"/>
                  </a:cubicBezTo>
                  <a:cubicBezTo>
                    <a:pt x="5646" y="3"/>
                    <a:pt x="5627" y="0"/>
                    <a:pt x="56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4041361" y="3909333"/>
              <a:ext cx="60939" cy="94995"/>
            </a:xfrm>
            <a:custGeom>
              <a:rect b="b" l="l" r="r" t="t"/>
              <a:pathLst>
                <a:path extrusionOk="0" h="2636" w="1691">
                  <a:moveTo>
                    <a:pt x="847" y="0"/>
                  </a:moveTo>
                  <a:cubicBezTo>
                    <a:pt x="379" y="0"/>
                    <a:pt x="0" y="906"/>
                    <a:pt x="0" y="1676"/>
                  </a:cubicBezTo>
                  <a:cubicBezTo>
                    <a:pt x="0" y="2448"/>
                    <a:pt x="381" y="2635"/>
                    <a:pt x="847" y="2635"/>
                  </a:cubicBezTo>
                  <a:cubicBezTo>
                    <a:pt x="1315" y="2635"/>
                    <a:pt x="1691" y="2448"/>
                    <a:pt x="1691" y="1676"/>
                  </a:cubicBezTo>
                  <a:cubicBezTo>
                    <a:pt x="1691" y="906"/>
                    <a:pt x="1315" y="2"/>
                    <a:pt x="8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3817022" y="3954237"/>
              <a:ext cx="366682" cy="258317"/>
            </a:xfrm>
            <a:custGeom>
              <a:rect b="b" l="l" r="r" t="t"/>
              <a:pathLst>
                <a:path extrusionOk="0" h="7168" w="10175">
                  <a:moveTo>
                    <a:pt x="5432" y="1"/>
                  </a:moveTo>
                  <a:cubicBezTo>
                    <a:pt x="4437" y="1"/>
                    <a:pt x="3443" y="384"/>
                    <a:pt x="2689" y="1138"/>
                  </a:cubicBezTo>
                  <a:lnTo>
                    <a:pt x="766" y="3061"/>
                  </a:lnTo>
                  <a:cubicBezTo>
                    <a:pt x="0" y="3826"/>
                    <a:pt x="0" y="5066"/>
                    <a:pt x="766" y="5832"/>
                  </a:cubicBezTo>
                  <a:lnTo>
                    <a:pt x="1525" y="6593"/>
                  </a:lnTo>
                  <a:cubicBezTo>
                    <a:pt x="1908" y="6976"/>
                    <a:pt x="2410" y="7167"/>
                    <a:pt x="2912" y="7167"/>
                  </a:cubicBezTo>
                  <a:cubicBezTo>
                    <a:pt x="3414" y="7167"/>
                    <a:pt x="3916" y="6976"/>
                    <a:pt x="4298" y="6593"/>
                  </a:cubicBezTo>
                  <a:lnTo>
                    <a:pt x="4569" y="6321"/>
                  </a:lnTo>
                  <a:cubicBezTo>
                    <a:pt x="4694" y="6197"/>
                    <a:pt x="4858" y="6134"/>
                    <a:pt x="5023" y="6134"/>
                  </a:cubicBezTo>
                  <a:cubicBezTo>
                    <a:pt x="5187" y="6134"/>
                    <a:pt x="5351" y="6197"/>
                    <a:pt x="5477" y="6321"/>
                  </a:cubicBezTo>
                  <a:cubicBezTo>
                    <a:pt x="5965" y="6809"/>
                    <a:pt x="6604" y="7053"/>
                    <a:pt x="7243" y="7053"/>
                  </a:cubicBezTo>
                  <a:cubicBezTo>
                    <a:pt x="7882" y="7053"/>
                    <a:pt x="8521" y="6809"/>
                    <a:pt x="9009" y="6321"/>
                  </a:cubicBezTo>
                  <a:cubicBezTo>
                    <a:pt x="10047" y="5285"/>
                    <a:pt x="10174" y="3646"/>
                    <a:pt x="9307" y="2461"/>
                  </a:cubicBezTo>
                  <a:cubicBezTo>
                    <a:pt x="9011" y="2061"/>
                    <a:pt x="8673" y="1651"/>
                    <a:pt x="8301" y="1277"/>
                  </a:cubicBezTo>
                  <a:cubicBezTo>
                    <a:pt x="8209" y="1183"/>
                    <a:pt x="8114" y="1094"/>
                    <a:pt x="8018" y="1002"/>
                  </a:cubicBezTo>
                  <a:cubicBezTo>
                    <a:pt x="7283" y="332"/>
                    <a:pt x="6357" y="1"/>
                    <a:pt x="5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3679536" y="4107508"/>
              <a:ext cx="249416" cy="246316"/>
            </a:xfrm>
            <a:custGeom>
              <a:rect b="b" l="l" r="r" t="t"/>
              <a:pathLst>
                <a:path extrusionOk="0" h="6835" w="6921">
                  <a:moveTo>
                    <a:pt x="5423" y="1"/>
                  </a:moveTo>
                  <a:lnTo>
                    <a:pt x="343" y="5081"/>
                  </a:lnTo>
                  <a:cubicBezTo>
                    <a:pt x="0" y="5424"/>
                    <a:pt x="0" y="5977"/>
                    <a:pt x="343" y="6319"/>
                  </a:cubicBezTo>
                  <a:lnTo>
                    <a:pt x="602" y="6576"/>
                  </a:lnTo>
                  <a:cubicBezTo>
                    <a:pt x="773" y="6749"/>
                    <a:pt x="997" y="6835"/>
                    <a:pt x="1221" y="6835"/>
                  </a:cubicBezTo>
                  <a:cubicBezTo>
                    <a:pt x="1445" y="6835"/>
                    <a:pt x="1669" y="6749"/>
                    <a:pt x="1840" y="6576"/>
                  </a:cubicBezTo>
                  <a:lnTo>
                    <a:pt x="6920" y="1496"/>
                  </a:lnTo>
                  <a:lnTo>
                    <a:pt x="54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3810895" y="4107508"/>
              <a:ext cx="117915" cy="117987"/>
            </a:xfrm>
            <a:custGeom>
              <a:rect b="b" l="l" r="r" t="t"/>
              <a:pathLst>
                <a:path extrusionOk="0" h="3274" w="3272">
                  <a:moveTo>
                    <a:pt x="1778" y="1"/>
                  </a:moveTo>
                  <a:lnTo>
                    <a:pt x="0" y="1779"/>
                  </a:lnTo>
                  <a:cubicBezTo>
                    <a:pt x="98" y="1919"/>
                    <a:pt x="211" y="2055"/>
                    <a:pt x="332" y="2181"/>
                  </a:cubicBezTo>
                  <a:lnTo>
                    <a:pt x="1091" y="2940"/>
                  </a:lnTo>
                  <a:cubicBezTo>
                    <a:pt x="1217" y="3065"/>
                    <a:pt x="1351" y="3178"/>
                    <a:pt x="1493" y="3274"/>
                  </a:cubicBezTo>
                  <a:lnTo>
                    <a:pt x="3271" y="1494"/>
                  </a:lnTo>
                  <a:lnTo>
                    <a:pt x="17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3772659" y="4194685"/>
              <a:ext cx="69697" cy="68363"/>
            </a:xfrm>
            <a:custGeom>
              <a:rect b="b" l="l" r="r" t="t"/>
              <a:pathLst>
                <a:path extrusionOk="0" h="1897" w="1934">
                  <a:moveTo>
                    <a:pt x="218" y="0"/>
                  </a:moveTo>
                  <a:cubicBezTo>
                    <a:pt x="167" y="0"/>
                    <a:pt x="116" y="20"/>
                    <a:pt x="77" y="59"/>
                  </a:cubicBezTo>
                  <a:cubicBezTo>
                    <a:pt x="0" y="136"/>
                    <a:pt x="0" y="264"/>
                    <a:pt x="77" y="340"/>
                  </a:cubicBezTo>
                  <a:lnTo>
                    <a:pt x="1574" y="1837"/>
                  </a:lnTo>
                  <a:cubicBezTo>
                    <a:pt x="1614" y="1878"/>
                    <a:pt x="1665" y="1897"/>
                    <a:pt x="1714" y="1897"/>
                  </a:cubicBezTo>
                  <a:cubicBezTo>
                    <a:pt x="1765" y="1897"/>
                    <a:pt x="1818" y="1878"/>
                    <a:pt x="1857" y="1837"/>
                  </a:cubicBezTo>
                  <a:cubicBezTo>
                    <a:pt x="1933" y="1761"/>
                    <a:pt x="1933" y="1633"/>
                    <a:pt x="1857" y="1557"/>
                  </a:cubicBezTo>
                  <a:lnTo>
                    <a:pt x="360" y="59"/>
                  </a:lnTo>
                  <a:cubicBezTo>
                    <a:pt x="320" y="20"/>
                    <a:pt x="269"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3816950" y="4003069"/>
              <a:ext cx="163034" cy="209486"/>
            </a:xfrm>
            <a:custGeom>
              <a:rect b="b" l="l" r="r" t="t"/>
              <a:pathLst>
                <a:path extrusionOk="0" h="5813" w="4524">
                  <a:moveTo>
                    <a:pt x="2469" y="0"/>
                  </a:moveTo>
                  <a:lnTo>
                    <a:pt x="766" y="1706"/>
                  </a:lnTo>
                  <a:cubicBezTo>
                    <a:pt x="0" y="2471"/>
                    <a:pt x="0" y="3711"/>
                    <a:pt x="766" y="4477"/>
                  </a:cubicBezTo>
                  <a:lnTo>
                    <a:pt x="1525" y="5238"/>
                  </a:lnTo>
                  <a:cubicBezTo>
                    <a:pt x="1908" y="5621"/>
                    <a:pt x="2410" y="5812"/>
                    <a:pt x="2912" y="5812"/>
                  </a:cubicBezTo>
                  <a:cubicBezTo>
                    <a:pt x="3414" y="5812"/>
                    <a:pt x="3916" y="5621"/>
                    <a:pt x="4298" y="5238"/>
                  </a:cubicBezTo>
                  <a:lnTo>
                    <a:pt x="4524" y="5015"/>
                  </a:lnTo>
                  <a:cubicBezTo>
                    <a:pt x="2535" y="4007"/>
                    <a:pt x="2272" y="1695"/>
                    <a:pt x="24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3882323" y="3933227"/>
              <a:ext cx="243325" cy="90418"/>
            </a:xfrm>
            <a:custGeom>
              <a:rect b="b" l="l" r="r" t="t"/>
              <a:pathLst>
                <a:path extrusionOk="0" h="2509" w="6752">
                  <a:moveTo>
                    <a:pt x="3482" y="0"/>
                  </a:moveTo>
                  <a:cubicBezTo>
                    <a:pt x="3077" y="0"/>
                    <a:pt x="2623" y="118"/>
                    <a:pt x="2216" y="339"/>
                  </a:cubicBezTo>
                  <a:cubicBezTo>
                    <a:pt x="2113" y="307"/>
                    <a:pt x="2010" y="293"/>
                    <a:pt x="1907" y="293"/>
                  </a:cubicBezTo>
                  <a:cubicBezTo>
                    <a:pt x="1410" y="293"/>
                    <a:pt x="903" y="618"/>
                    <a:pt x="358" y="873"/>
                  </a:cubicBezTo>
                  <a:cubicBezTo>
                    <a:pt x="1" y="1441"/>
                    <a:pt x="313" y="2509"/>
                    <a:pt x="1121" y="2509"/>
                  </a:cubicBezTo>
                  <a:cubicBezTo>
                    <a:pt x="1223" y="2509"/>
                    <a:pt x="1332" y="2492"/>
                    <a:pt x="1449" y="2455"/>
                  </a:cubicBezTo>
                  <a:cubicBezTo>
                    <a:pt x="1500" y="2147"/>
                    <a:pt x="1540" y="1791"/>
                    <a:pt x="1563" y="1392"/>
                  </a:cubicBezTo>
                  <a:lnTo>
                    <a:pt x="2561" y="1275"/>
                  </a:lnTo>
                  <a:cubicBezTo>
                    <a:pt x="3048" y="1298"/>
                    <a:pt x="3760" y="1383"/>
                    <a:pt x="3967" y="2164"/>
                  </a:cubicBezTo>
                  <a:cubicBezTo>
                    <a:pt x="4004" y="2305"/>
                    <a:pt x="4130" y="2396"/>
                    <a:pt x="4262" y="2396"/>
                  </a:cubicBezTo>
                  <a:cubicBezTo>
                    <a:pt x="4309" y="2396"/>
                    <a:pt x="4357" y="2384"/>
                    <a:pt x="4403" y="2359"/>
                  </a:cubicBezTo>
                  <a:cubicBezTo>
                    <a:pt x="4698" y="2200"/>
                    <a:pt x="4941" y="2021"/>
                    <a:pt x="5077" y="1811"/>
                  </a:cubicBezTo>
                  <a:cubicBezTo>
                    <a:pt x="5100" y="1800"/>
                    <a:pt x="5133" y="1795"/>
                    <a:pt x="5172" y="1795"/>
                  </a:cubicBezTo>
                  <a:cubicBezTo>
                    <a:pt x="5420" y="1795"/>
                    <a:pt x="5946" y="1997"/>
                    <a:pt x="6334" y="2219"/>
                  </a:cubicBezTo>
                  <a:cubicBezTo>
                    <a:pt x="6377" y="2243"/>
                    <a:pt x="6422" y="2254"/>
                    <a:pt x="6466" y="2254"/>
                  </a:cubicBezTo>
                  <a:cubicBezTo>
                    <a:pt x="6616" y="2254"/>
                    <a:pt x="6751" y="2127"/>
                    <a:pt x="6731" y="1957"/>
                  </a:cubicBezTo>
                  <a:cubicBezTo>
                    <a:pt x="6644" y="1113"/>
                    <a:pt x="5968" y="397"/>
                    <a:pt x="4797" y="397"/>
                  </a:cubicBezTo>
                  <a:cubicBezTo>
                    <a:pt x="4736" y="397"/>
                    <a:pt x="4673" y="399"/>
                    <a:pt x="4609" y="403"/>
                  </a:cubicBezTo>
                  <a:cubicBezTo>
                    <a:pt x="4604" y="403"/>
                    <a:pt x="4599" y="403"/>
                    <a:pt x="4594" y="403"/>
                  </a:cubicBezTo>
                  <a:cubicBezTo>
                    <a:pt x="4524" y="403"/>
                    <a:pt x="4461" y="374"/>
                    <a:pt x="4411" y="324"/>
                  </a:cubicBezTo>
                  <a:cubicBezTo>
                    <a:pt x="4198" y="104"/>
                    <a:pt x="3862" y="0"/>
                    <a:pt x="3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3935192" y="3909333"/>
              <a:ext cx="60975" cy="94995"/>
            </a:xfrm>
            <a:custGeom>
              <a:rect b="b" l="l" r="r" t="t"/>
              <a:pathLst>
                <a:path extrusionOk="0" h="2636" w="1692">
                  <a:moveTo>
                    <a:pt x="847" y="0"/>
                  </a:moveTo>
                  <a:cubicBezTo>
                    <a:pt x="379" y="0"/>
                    <a:pt x="1" y="906"/>
                    <a:pt x="1" y="1676"/>
                  </a:cubicBezTo>
                  <a:cubicBezTo>
                    <a:pt x="1" y="2448"/>
                    <a:pt x="381" y="2635"/>
                    <a:pt x="847" y="2635"/>
                  </a:cubicBezTo>
                  <a:cubicBezTo>
                    <a:pt x="1315" y="2635"/>
                    <a:pt x="1691" y="2448"/>
                    <a:pt x="1691" y="1676"/>
                  </a:cubicBezTo>
                  <a:cubicBezTo>
                    <a:pt x="1691" y="906"/>
                    <a:pt x="1313" y="2"/>
                    <a:pt x="8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3970689" y="4059253"/>
              <a:ext cx="57912" cy="46164"/>
            </a:xfrm>
            <a:custGeom>
              <a:rect b="b" l="l" r="r" t="t"/>
              <a:pathLst>
                <a:path extrusionOk="0" h="1281" w="1607">
                  <a:moveTo>
                    <a:pt x="802" y="0"/>
                  </a:moveTo>
                  <a:cubicBezTo>
                    <a:pt x="360" y="0"/>
                    <a:pt x="0" y="287"/>
                    <a:pt x="0" y="640"/>
                  </a:cubicBezTo>
                  <a:cubicBezTo>
                    <a:pt x="0" y="993"/>
                    <a:pt x="360" y="1280"/>
                    <a:pt x="802" y="1280"/>
                  </a:cubicBezTo>
                  <a:cubicBezTo>
                    <a:pt x="1247" y="1280"/>
                    <a:pt x="1606" y="993"/>
                    <a:pt x="1606" y="640"/>
                  </a:cubicBezTo>
                  <a:cubicBezTo>
                    <a:pt x="1606" y="287"/>
                    <a:pt x="1247" y="0"/>
                    <a:pt x="8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4009322" y="4040981"/>
              <a:ext cx="14343" cy="26343"/>
            </a:xfrm>
            <a:custGeom>
              <a:rect b="b" l="l" r="r" t="t"/>
              <a:pathLst>
                <a:path extrusionOk="0" h="731" w="398">
                  <a:moveTo>
                    <a:pt x="198" y="1"/>
                  </a:moveTo>
                  <a:cubicBezTo>
                    <a:pt x="90" y="1"/>
                    <a:pt x="0" y="92"/>
                    <a:pt x="0" y="201"/>
                  </a:cubicBezTo>
                  <a:lnTo>
                    <a:pt x="0" y="530"/>
                  </a:lnTo>
                  <a:cubicBezTo>
                    <a:pt x="0" y="639"/>
                    <a:pt x="90" y="730"/>
                    <a:pt x="198" y="730"/>
                  </a:cubicBezTo>
                  <a:cubicBezTo>
                    <a:pt x="311" y="730"/>
                    <a:pt x="398" y="643"/>
                    <a:pt x="398" y="530"/>
                  </a:cubicBezTo>
                  <a:lnTo>
                    <a:pt x="398" y="201"/>
                  </a:lnTo>
                  <a:cubicBezTo>
                    <a:pt x="398" y="92"/>
                    <a:pt x="309" y="1"/>
                    <a:pt x="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4078048" y="4137852"/>
              <a:ext cx="48579" cy="21803"/>
            </a:xfrm>
            <a:custGeom>
              <a:rect b="b" l="l" r="r" t="t"/>
              <a:pathLst>
                <a:path extrusionOk="0" h="605" w="1348">
                  <a:moveTo>
                    <a:pt x="223" y="1"/>
                  </a:moveTo>
                  <a:cubicBezTo>
                    <a:pt x="176" y="1"/>
                    <a:pt x="129" y="17"/>
                    <a:pt x="92" y="50"/>
                  </a:cubicBezTo>
                  <a:cubicBezTo>
                    <a:pt x="9" y="120"/>
                    <a:pt x="1" y="248"/>
                    <a:pt x="73" y="331"/>
                  </a:cubicBezTo>
                  <a:cubicBezTo>
                    <a:pt x="224" y="503"/>
                    <a:pt x="443" y="605"/>
                    <a:pt x="673" y="605"/>
                  </a:cubicBezTo>
                  <a:cubicBezTo>
                    <a:pt x="905" y="605"/>
                    <a:pt x="1124" y="503"/>
                    <a:pt x="1275" y="331"/>
                  </a:cubicBezTo>
                  <a:cubicBezTo>
                    <a:pt x="1347" y="248"/>
                    <a:pt x="1339" y="120"/>
                    <a:pt x="1256" y="50"/>
                  </a:cubicBezTo>
                  <a:cubicBezTo>
                    <a:pt x="1218" y="17"/>
                    <a:pt x="1170" y="1"/>
                    <a:pt x="1123" y="1"/>
                  </a:cubicBezTo>
                  <a:cubicBezTo>
                    <a:pt x="1068" y="1"/>
                    <a:pt x="1013" y="23"/>
                    <a:pt x="975" y="67"/>
                  </a:cubicBezTo>
                  <a:cubicBezTo>
                    <a:pt x="900" y="154"/>
                    <a:pt x="788" y="205"/>
                    <a:pt x="673" y="205"/>
                  </a:cubicBezTo>
                  <a:cubicBezTo>
                    <a:pt x="560" y="205"/>
                    <a:pt x="450" y="156"/>
                    <a:pt x="373" y="67"/>
                  </a:cubicBezTo>
                  <a:cubicBezTo>
                    <a:pt x="334" y="23"/>
                    <a:pt x="279" y="1"/>
                    <a:pt x="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4006800" y="4041090"/>
              <a:ext cx="156979" cy="148150"/>
            </a:xfrm>
            <a:custGeom>
              <a:rect b="b" l="l" r="r" t="t"/>
              <a:pathLst>
                <a:path extrusionOk="0" h="4111" w="4356">
                  <a:moveTo>
                    <a:pt x="4144" y="0"/>
                  </a:moveTo>
                  <a:cubicBezTo>
                    <a:pt x="4135" y="0"/>
                    <a:pt x="4126" y="1"/>
                    <a:pt x="4117" y="2"/>
                  </a:cubicBezTo>
                  <a:cubicBezTo>
                    <a:pt x="2665" y="187"/>
                    <a:pt x="1659" y="1089"/>
                    <a:pt x="1074" y="1812"/>
                  </a:cubicBezTo>
                  <a:cubicBezTo>
                    <a:pt x="396" y="2648"/>
                    <a:pt x="45" y="3532"/>
                    <a:pt x="11" y="3894"/>
                  </a:cubicBezTo>
                  <a:cubicBezTo>
                    <a:pt x="0" y="4005"/>
                    <a:pt x="83" y="4100"/>
                    <a:pt x="191" y="4111"/>
                  </a:cubicBezTo>
                  <a:lnTo>
                    <a:pt x="211" y="4111"/>
                  </a:lnTo>
                  <a:cubicBezTo>
                    <a:pt x="311" y="4111"/>
                    <a:pt x="400" y="4034"/>
                    <a:pt x="411" y="3930"/>
                  </a:cubicBezTo>
                  <a:cubicBezTo>
                    <a:pt x="434" y="3666"/>
                    <a:pt x="744" y="2850"/>
                    <a:pt x="1385" y="2061"/>
                  </a:cubicBezTo>
                  <a:cubicBezTo>
                    <a:pt x="1923" y="1395"/>
                    <a:pt x="2846" y="566"/>
                    <a:pt x="4168" y="398"/>
                  </a:cubicBezTo>
                  <a:cubicBezTo>
                    <a:pt x="4277" y="385"/>
                    <a:pt x="4356" y="283"/>
                    <a:pt x="4341" y="174"/>
                  </a:cubicBezTo>
                  <a:cubicBezTo>
                    <a:pt x="4329" y="75"/>
                    <a:pt x="4244" y="0"/>
                    <a:pt x="4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3830212" y="3964652"/>
              <a:ext cx="104329" cy="128618"/>
            </a:xfrm>
            <a:custGeom>
              <a:rect b="b" l="l" r="r" t="t"/>
              <a:pathLst>
                <a:path extrusionOk="0" h="3569" w="2895">
                  <a:moveTo>
                    <a:pt x="1804" y="1"/>
                  </a:moveTo>
                  <a:lnTo>
                    <a:pt x="1804" y="1"/>
                  </a:lnTo>
                  <a:cubicBezTo>
                    <a:pt x="1448" y="166"/>
                    <a:pt x="1076" y="303"/>
                    <a:pt x="678" y="303"/>
                  </a:cubicBezTo>
                  <a:cubicBezTo>
                    <a:pt x="635" y="303"/>
                    <a:pt x="592" y="302"/>
                    <a:pt x="549" y="298"/>
                  </a:cubicBezTo>
                  <a:cubicBezTo>
                    <a:pt x="543" y="298"/>
                    <a:pt x="538" y="298"/>
                    <a:pt x="532" y="298"/>
                  </a:cubicBezTo>
                  <a:cubicBezTo>
                    <a:pt x="380" y="298"/>
                    <a:pt x="284" y="465"/>
                    <a:pt x="362" y="598"/>
                  </a:cubicBezTo>
                  <a:cubicBezTo>
                    <a:pt x="532" y="885"/>
                    <a:pt x="796" y="1202"/>
                    <a:pt x="1110" y="1326"/>
                  </a:cubicBezTo>
                  <a:cubicBezTo>
                    <a:pt x="753" y="1538"/>
                    <a:pt x="0" y="2393"/>
                    <a:pt x="111" y="3337"/>
                  </a:cubicBezTo>
                  <a:cubicBezTo>
                    <a:pt x="127" y="3475"/>
                    <a:pt x="244" y="3568"/>
                    <a:pt x="371" y="3568"/>
                  </a:cubicBezTo>
                  <a:cubicBezTo>
                    <a:pt x="410" y="3568"/>
                    <a:pt x="451" y="3559"/>
                    <a:pt x="489" y="3539"/>
                  </a:cubicBezTo>
                  <a:cubicBezTo>
                    <a:pt x="802" y="3386"/>
                    <a:pt x="1208" y="3112"/>
                    <a:pt x="1548" y="2565"/>
                  </a:cubicBezTo>
                  <a:cubicBezTo>
                    <a:pt x="1572" y="2529"/>
                    <a:pt x="1611" y="2511"/>
                    <a:pt x="1650" y="2511"/>
                  </a:cubicBezTo>
                  <a:cubicBezTo>
                    <a:pt x="1683" y="2511"/>
                    <a:pt x="1716" y="2524"/>
                    <a:pt x="1740" y="2551"/>
                  </a:cubicBezTo>
                  <a:cubicBezTo>
                    <a:pt x="1891" y="2721"/>
                    <a:pt x="2042" y="2838"/>
                    <a:pt x="2182" y="2916"/>
                  </a:cubicBezTo>
                  <a:cubicBezTo>
                    <a:pt x="2219" y="2938"/>
                    <a:pt x="2260" y="2948"/>
                    <a:pt x="2300" y="2948"/>
                  </a:cubicBezTo>
                  <a:cubicBezTo>
                    <a:pt x="2387" y="2948"/>
                    <a:pt x="2472" y="2901"/>
                    <a:pt x="2516" y="2821"/>
                  </a:cubicBezTo>
                  <a:cubicBezTo>
                    <a:pt x="2678" y="2529"/>
                    <a:pt x="2805" y="2123"/>
                    <a:pt x="2895" y="1583"/>
                  </a:cubicBezTo>
                  <a:cubicBezTo>
                    <a:pt x="2182" y="1438"/>
                    <a:pt x="1774" y="671"/>
                    <a:pt x="18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56"/>
          <p:cNvGrpSpPr/>
          <p:nvPr/>
        </p:nvGrpSpPr>
        <p:grpSpPr>
          <a:xfrm>
            <a:off x="2731763" y="3914703"/>
            <a:ext cx="490542" cy="433575"/>
            <a:chOff x="2731763" y="3914703"/>
            <a:chExt cx="490542" cy="433575"/>
          </a:xfrm>
        </p:grpSpPr>
        <p:sp>
          <p:nvSpPr>
            <p:cNvPr id="4024" name="Google Shape;4024;p56"/>
            <p:cNvSpPr/>
            <p:nvPr/>
          </p:nvSpPr>
          <p:spPr>
            <a:xfrm>
              <a:off x="2788560" y="3914703"/>
              <a:ext cx="148258" cy="103644"/>
            </a:xfrm>
            <a:custGeom>
              <a:rect b="b" l="l" r="r" t="t"/>
              <a:pathLst>
                <a:path extrusionOk="0" h="2876" w="4114">
                  <a:moveTo>
                    <a:pt x="1183" y="1"/>
                  </a:moveTo>
                  <a:cubicBezTo>
                    <a:pt x="1053" y="1"/>
                    <a:pt x="918" y="22"/>
                    <a:pt x="777" y="70"/>
                  </a:cubicBezTo>
                  <a:cubicBezTo>
                    <a:pt x="390" y="213"/>
                    <a:pt x="118" y="547"/>
                    <a:pt x="1" y="961"/>
                  </a:cubicBezTo>
                  <a:cubicBezTo>
                    <a:pt x="524" y="1916"/>
                    <a:pt x="1357" y="2505"/>
                    <a:pt x="2402" y="2875"/>
                  </a:cubicBezTo>
                  <a:lnTo>
                    <a:pt x="4114" y="1846"/>
                  </a:lnTo>
                  <a:cubicBezTo>
                    <a:pt x="3002" y="1580"/>
                    <a:pt x="2289" y="1"/>
                    <a:pt x="11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820057" y="3948940"/>
              <a:ext cx="116762" cy="69408"/>
            </a:xfrm>
            <a:custGeom>
              <a:rect b="b" l="l" r="r" t="t"/>
              <a:pathLst>
                <a:path extrusionOk="0" h="1926" w="3240">
                  <a:moveTo>
                    <a:pt x="1904" y="1"/>
                  </a:moveTo>
                  <a:cubicBezTo>
                    <a:pt x="1347" y="203"/>
                    <a:pt x="824" y="475"/>
                    <a:pt x="356" y="809"/>
                  </a:cubicBezTo>
                  <a:cubicBezTo>
                    <a:pt x="233" y="896"/>
                    <a:pt x="116" y="988"/>
                    <a:pt x="1" y="1083"/>
                  </a:cubicBezTo>
                  <a:cubicBezTo>
                    <a:pt x="435" y="1447"/>
                    <a:pt x="947" y="1721"/>
                    <a:pt x="1528" y="1925"/>
                  </a:cubicBezTo>
                  <a:lnTo>
                    <a:pt x="3240" y="896"/>
                  </a:lnTo>
                  <a:cubicBezTo>
                    <a:pt x="2738" y="777"/>
                    <a:pt x="2317" y="390"/>
                    <a:pt x="19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2785100" y="3948543"/>
              <a:ext cx="90022" cy="83030"/>
            </a:xfrm>
            <a:custGeom>
              <a:rect b="b" l="l" r="r" t="t"/>
              <a:pathLst>
                <a:path extrusionOk="0" h="2304" w="2498">
                  <a:moveTo>
                    <a:pt x="370" y="0"/>
                  </a:moveTo>
                  <a:cubicBezTo>
                    <a:pt x="275" y="0"/>
                    <a:pt x="183" y="8"/>
                    <a:pt x="97" y="22"/>
                  </a:cubicBezTo>
                  <a:cubicBezTo>
                    <a:pt x="1" y="365"/>
                    <a:pt x="12" y="765"/>
                    <a:pt x="152" y="1150"/>
                  </a:cubicBezTo>
                  <a:cubicBezTo>
                    <a:pt x="408" y="1852"/>
                    <a:pt x="1006" y="2303"/>
                    <a:pt x="1605" y="2303"/>
                  </a:cubicBezTo>
                  <a:cubicBezTo>
                    <a:pt x="1738" y="2303"/>
                    <a:pt x="1871" y="2281"/>
                    <a:pt x="2000" y="2234"/>
                  </a:cubicBezTo>
                  <a:lnTo>
                    <a:pt x="2498" y="1936"/>
                  </a:lnTo>
                  <a:cubicBezTo>
                    <a:pt x="2011" y="1690"/>
                    <a:pt x="1715" y="1105"/>
                    <a:pt x="1715" y="565"/>
                  </a:cubicBezTo>
                  <a:cubicBezTo>
                    <a:pt x="1285" y="151"/>
                    <a:pt x="791" y="0"/>
                    <a:pt x="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2799767" y="3968869"/>
              <a:ext cx="75354" cy="62705"/>
            </a:xfrm>
            <a:custGeom>
              <a:rect b="b" l="l" r="r" t="t"/>
              <a:pathLst>
                <a:path extrusionOk="0" h="1740" w="2091">
                  <a:moveTo>
                    <a:pt x="1308" y="1"/>
                  </a:moveTo>
                  <a:cubicBezTo>
                    <a:pt x="1176" y="82"/>
                    <a:pt x="1046" y="167"/>
                    <a:pt x="921" y="256"/>
                  </a:cubicBezTo>
                  <a:cubicBezTo>
                    <a:pt x="574" y="500"/>
                    <a:pt x="270" y="775"/>
                    <a:pt x="0" y="1070"/>
                  </a:cubicBezTo>
                  <a:cubicBezTo>
                    <a:pt x="307" y="1488"/>
                    <a:pt x="753" y="1739"/>
                    <a:pt x="1199" y="1739"/>
                  </a:cubicBezTo>
                  <a:cubicBezTo>
                    <a:pt x="1331" y="1739"/>
                    <a:pt x="1464" y="1717"/>
                    <a:pt x="1593" y="1670"/>
                  </a:cubicBezTo>
                  <a:lnTo>
                    <a:pt x="2091" y="1372"/>
                  </a:lnTo>
                  <a:cubicBezTo>
                    <a:pt x="1901" y="745"/>
                    <a:pt x="1623" y="301"/>
                    <a:pt x="13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3017331" y="3914703"/>
              <a:ext cx="148258" cy="103644"/>
            </a:xfrm>
            <a:custGeom>
              <a:rect b="b" l="l" r="r" t="t"/>
              <a:pathLst>
                <a:path extrusionOk="0" h="2876" w="4114">
                  <a:moveTo>
                    <a:pt x="2932" y="1"/>
                  </a:moveTo>
                  <a:cubicBezTo>
                    <a:pt x="1826" y="1"/>
                    <a:pt x="1113" y="1580"/>
                    <a:pt x="1" y="1846"/>
                  </a:cubicBezTo>
                  <a:lnTo>
                    <a:pt x="1713" y="2875"/>
                  </a:lnTo>
                  <a:cubicBezTo>
                    <a:pt x="2757" y="2505"/>
                    <a:pt x="3591" y="1916"/>
                    <a:pt x="4114" y="961"/>
                  </a:cubicBezTo>
                  <a:cubicBezTo>
                    <a:pt x="3997" y="547"/>
                    <a:pt x="3725" y="213"/>
                    <a:pt x="3338" y="70"/>
                  </a:cubicBezTo>
                  <a:cubicBezTo>
                    <a:pt x="3196" y="22"/>
                    <a:pt x="3061" y="1"/>
                    <a:pt x="29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3017331" y="3948940"/>
              <a:ext cx="116762" cy="69408"/>
            </a:xfrm>
            <a:custGeom>
              <a:rect b="b" l="l" r="r" t="t"/>
              <a:pathLst>
                <a:path extrusionOk="0" h="1926" w="3240">
                  <a:moveTo>
                    <a:pt x="1336" y="1"/>
                  </a:moveTo>
                  <a:cubicBezTo>
                    <a:pt x="924" y="390"/>
                    <a:pt x="503" y="777"/>
                    <a:pt x="1" y="896"/>
                  </a:cubicBezTo>
                  <a:lnTo>
                    <a:pt x="1713" y="1925"/>
                  </a:lnTo>
                  <a:cubicBezTo>
                    <a:pt x="2293" y="1721"/>
                    <a:pt x="2806" y="1447"/>
                    <a:pt x="3240" y="1083"/>
                  </a:cubicBezTo>
                  <a:cubicBezTo>
                    <a:pt x="3125" y="988"/>
                    <a:pt x="3008" y="896"/>
                    <a:pt x="2885" y="809"/>
                  </a:cubicBezTo>
                  <a:cubicBezTo>
                    <a:pt x="2417" y="475"/>
                    <a:pt x="1894" y="203"/>
                    <a:pt x="13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3079029" y="3948543"/>
              <a:ext cx="90022" cy="83030"/>
            </a:xfrm>
            <a:custGeom>
              <a:rect b="b" l="l" r="r" t="t"/>
              <a:pathLst>
                <a:path extrusionOk="0" h="2304" w="2498">
                  <a:moveTo>
                    <a:pt x="2128" y="0"/>
                  </a:moveTo>
                  <a:cubicBezTo>
                    <a:pt x="1708" y="0"/>
                    <a:pt x="1213" y="151"/>
                    <a:pt x="783" y="565"/>
                  </a:cubicBezTo>
                  <a:cubicBezTo>
                    <a:pt x="783" y="1105"/>
                    <a:pt x="488" y="1690"/>
                    <a:pt x="1" y="1936"/>
                  </a:cubicBezTo>
                  <a:lnTo>
                    <a:pt x="498" y="2234"/>
                  </a:lnTo>
                  <a:cubicBezTo>
                    <a:pt x="627" y="2281"/>
                    <a:pt x="760" y="2303"/>
                    <a:pt x="893" y="2303"/>
                  </a:cubicBezTo>
                  <a:cubicBezTo>
                    <a:pt x="1491" y="2303"/>
                    <a:pt x="2090" y="1852"/>
                    <a:pt x="2344" y="1150"/>
                  </a:cubicBezTo>
                  <a:cubicBezTo>
                    <a:pt x="2487" y="765"/>
                    <a:pt x="2497" y="365"/>
                    <a:pt x="2402" y="22"/>
                  </a:cubicBezTo>
                  <a:cubicBezTo>
                    <a:pt x="2315" y="8"/>
                    <a:pt x="2224" y="0"/>
                    <a:pt x="2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3078956" y="3968869"/>
              <a:ext cx="75318" cy="62705"/>
            </a:xfrm>
            <a:custGeom>
              <a:rect b="b" l="l" r="r" t="t"/>
              <a:pathLst>
                <a:path extrusionOk="0" h="1740" w="2090">
                  <a:moveTo>
                    <a:pt x="781" y="1"/>
                  </a:moveTo>
                  <a:cubicBezTo>
                    <a:pt x="468" y="301"/>
                    <a:pt x="190" y="745"/>
                    <a:pt x="1" y="1372"/>
                  </a:cubicBezTo>
                  <a:lnTo>
                    <a:pt x="498" y="1670"/>
                  </a:lnTo>
                  <a:cubicBezTo>
                    <a:pt x="627" y="1717"/>
                    <a:pt x="759" y="1739"/>
                    <a:pt x="892" y="1739"/>
                  </a:cubicBezTo>
                  <a:cubicBezTo>
                    <a:pt x="1337" y="1739"/>
                    <a:pt x="1784" y="1488"/>
                    <a:pt x="2089" y="1070"/>
                  </a:cubicBezTo>
                  <a:cubicBezTo>
                    <a:pt x="1821" y="775"/>
                    <a:pt x="1515" y="500"/>
                    <a:pt x="1170" y="256"/>
                  </a:cubicBezTo>
                  <a:cubicBezTo>
                    <a:pt x="1045" y="167"/>
                    <a:pt x="915" y="82"/>
                    <a:pt x="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2731763" y="4076407"/>
              <a:ext cx="490542" cy="236154"/>
            </a:xfrm>
            <a:custGeom>
              <a:rect b="b" l="l" r="r" t="t"/>
              <a:pathLst>
                <a:path extrusionOk="0" h="6553" w="13612">
                  <a:moveTo>
                    <a:pt x="6806" y="0"/>
                  </a:moveTo>
                  <a:cubicBezTo>
                    <a:pt x="4022" y="0"/>
                    <a:pt x="824" y="1076"/>
                    <a:pt x="107" y="2425"/>
                  </a:cubicBezTo>
                  <a:cubicBezTo>
                    <a:pt x="37" y="2661"/>
                    <a:pt x="1" y="2908"/>
                    <a:pt x="1" y="3163"/>
                  </a:cubicBezTo>
                  <a:cubicBezTo>
                    <a:pt x="1" y="4286"/>
                    <a:pt x="1428" y="6553"/>
                    <a:pt x="6806" y="6553"/>
                  </a:cubicBezTo>
                  <a:cubicBezTo>
                    <a:pt x="12185" y="6553"/>
                    <a:pt x="13612" y="4286"/>
                    <a:pt x="13612" y="3163"/>
                  </a:cubicBezTo>
                  <a:cubicBezTo>
                    <a:pt x="13612" y="2908"/>
                    <a:pt x="13573" y="2661"/>
                    <a:pt x="13505" y="2425"/>
                  </a:cubicBezTo>
                  <a:cubicBezTo>
                    <a:pt x="12786" y="1074"/>
                    <a:pt x="9590" y="0"/>
                    <a:pt x="68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2731763" y="4098859"/>
              <a:ext cx="242316" cy="213702"/>
            </a:xfrm>
            <a:custGeom>
              <a:rect b="b" l="l" r="r" t="t"/>
              <a:pathLst>
                <a:path extrusionOk="0" h="5930" w="6724">
                  <a:moveTo>
                    <a:pt x="2923" y="1"/>
                  </a:moveTo>
                  <a:cubicBezTo>
                    <a:pt x="1570" y="443"/>
                    <a:pt x="490" y="1083"/>
                    <a:pt x="107" y="1802"/>
                  </a:cubicBezTo>
                  <a:cubicBezTo>
                    <a:pt x="37" y="2038"/>
                    <a:pt x="1" y="2285"/>
                    <a:pt x="1" y="2540"/>
                  </a:cubicBezTo>
                  <a:cubicBezTo>
                    <a:pt x="1" y="3656"/>
                    <a:pt x="1415" y="5906"/>
                    <a:pt x="6723" y="5930"/>
                  </a:cubicBezTo>
                  <a:cubicBezTo>
                    <a:pt x="2674" y="4885"/>
                    <a:pt x="2179" y="1925"/>
                    <a:pt x="3438" y="951"/>
                  </a:cubicBezTo>
                  <a:cubicBezTo>
                    <a:pt x="3172" y="687"/>
                    <a:pt x="3008" y="358"/>
                    <a:pt x="29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2795767" y="3964292"/>
              <a:ext cx="422792" cy="199504"/>
            </a:xfrm>
            <a:custGeom>
              <a:rect b="b" l="l" r="r" t="t"/>
              <a:pathLst>
                <a:path extrusionOk="0" h="5536" w="11732">
                  <a:moveTo>
                    <a:pt x="5032" y="0"/>
                  </a:moveTo>
                  <a:cubicBezTo>
                    <a:pt x="3748" y="0"/>
                    <a:pt x="2572" y="370"/>
                    <a:pt x="1651" y="987"/>
                  </a:cubicBezTo>
                  <a:cubicBezTo>
                    <a:pt x="781" y="1867"/>
                    <a:pt x="1" y="3735"/>
                    <a:pt x="1664" y="4685"/>
                  </a:cubicBezTo>
                  <a:cubicBezTo>
                    <a:pt x="2085" y="4751"/>
                    <a:pt x="2523" y="4877"/>
                    <a:pt x="2967" y="5070"/>
                  </a:cubicBezTo>
                  <a:cubicBezTo>
                    <a:pt x="3037" y="5100"/>
                    <a:pt x="3109" y="5115"/>
                    <a:pt x="3181" y="5115"/>
                  </a:cubicBezTo>
                  <a:cubicBezTo>
                    <a:pt x="3381" y="5115"/>
                    <a:pt x="3573" y="5002"/>
                    <a:pt x="3669" y="4813"/>
                  </a:cubicBezTo>
                  <a:cubicBezTo>
                    <a:pt x="3971" y="4200"/>
                    <a:pt x="4577" y="3966"/>
                    <a:pt x="5032" y="3966"/>
                  </a:cubicBezTo>
                  <a:cubicBezTo>
                    <a:pt x="5487" y="3966"/>
                    <a:pt x="6093" y="4200"/>
                    <a:pt x="6395" y="4813"/>
                  </a:cubicBezTo>
                  <a:cubicBezTo>
                    <a:pt x="6490" y="5002"/>
                    <a:pt x="6682" y="5115"/>
                    <a:pt x="6883" y="5115"/>
                  </a:cubicBezTo>
                  <a:cubicBezTo>
                    <a:pt x="6954" y="5115"/>
                    <a:pt x="7027" y="5100"/>
                    <a:pt x="7097" y="5070"/>
                  </a:cubicBezTo>
                  <a:cubicBezTo>
                    <a:pt x="7823" y="4755"/>
                    <a:pt x="8525" y="4625"/>
                    <a:pt x="9165" y="4625"/>
                  </a:cubicBezTo>
                  <a:cubicBezTo>
                    <a:pt x="10292" y="4625"/>
                    <a:pt x="11222" y="5030"/>
                    <a:pt x="11731" y="5536"/>
                  </a:cubicBezTo>
                  <a:cubicBezTo>
                    <a:pt x="11538" y="4898"/>
                    <a:pt x="11102" y="4351"/>
                    <a:pt x="10479" y="3985"/>
                  </a:cubicBezTo>
                  <a:cubicBezTo>
                    <a:pt x="10383" y="3930"/>
                    <a:pt x="10319" y="3837"/>
                    <a:pt x="10302" y="3728"/>
                  </a:cubicBezTo>
                  <a:cubicBezTo>
                    <a:pt x="9941" y="1623"/>
                    <a:pt x="7720" y="0"/>
                    <a:pt x="50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2735691" y="3999826"/>
              <a:ext cx="119969" cy="163971"/>
            </a:xfrm>
            <a:custGeom>
              <a:rect b="b" l="l" r="r" t="t"/>
              <a:pathLst>
                <a:path extrusionOk="0" h="4550" w="3329">
                  <a:moveTo>
                    <a:pt x="3316" y="1"/>
                  </a:moveTo>
                  <a:lnTo>
                    <a:pt x="3316" y="1"/>
                  </a:lnTo>
                  <a:cubicBezTo>
                    <a:pt x="2310" y="673"/>
                    <a:pt x="1617" y="1641"/>
                    <a:pt x="1427" y="2742"/>
                  </a:cubicBezTo>
                  <a:cubicBezTo>
                    <a:pt x="1410" y="2851"/>
                    <a:pt x="1342" y="2942"/>
                    <a:pt x="1251" y="2999"/>
                  </a:cubicBezTo>
                  <a:cubicBezTo>
                    <a:pt x="628" y="3365"/>
                    <a:pt x="192" y="3912"/>
                    <a:pt x="0" y="4550"/>
                  </a:cubicBezTo>
                  <a:cubicBezTo>
                    <a:pt x="509" y="4043"/>
                    <a:pt x="1439" y="3639"/>
                    <a:pt x="2567" y="3639"/>
                  </a:cubicBezTo>
                  <a:cubicBezTo>
                    <a:pt x="2812" y="3639"/>
                    <a:pt x="3067" y="3658"/>
                    <a:pt x="3329" y="3699"/>
                  </a:cubicBezTo>
                  <a:cubicBezTo>
                    <a:pt x="2350" y="2734"/>
                    <a:pt x="2765" y="886"/>
                    <a:pt x="3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2970301" y="4223407"/>
              <a:ext cx="112689" cy="97554"/>
            </a:xfrm>
            <a:custGeom>
              <a:rect b="b" l="l" r="r" t="t"/>
              <a:pathLst>
                <a:path extrusionOk="0" h="2707" w="3127">
                  <a:moveTo>
                    <a:pt x="2150" y="1"/>
                  </a:moveTo>
                  <a:cubicBezTo>
                    <a:pt x="1667" y="1"/>
                    <a:pt x="1021" y="261"/>
                    <a:pt x="479" y="611"/>
                  </a:cubicBezTo>
                  <a:cubicBezTo>
                    <a:pt x="1" y="1268"/>
                    <a:pt x="324" y="2707"/>
                    <a:pt x="1547" y="2707"/>
                  </a:cubicBezTo>
                  <a:cubicBezTo>
                    <a:pt x="1713" y="2707"/>
                    <a:pt x="1894" y="2680"/>
                    <a:pt x="2093" y="2623"/>
                  </a:cubicBezTo>
                  <a:cubicBezTo>
                    <a:pt x="2690" y="1808"/>
                    <a:pt x="3126" y="626"/>
                    <a:pt x="2684" y="181"/>
                  </a:cubicBezTo>
                  <a:cubicBezTo>
                    <a:pt x="2558" y="55"/>
                    <a:pt x="2371" y="1"/>
                    <a:pt x="21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2945146" y="4245391"/>
              <a:ext cx="100581" cy="101626"/>
            </a:xfrm>
            <a:custGeom>
              <a:rect b="b" l="l" r="r" t="t"/>
              <a:pathLst>
                <a:path extrusionOk="0" h="2820" w="2791">
                  <a:moveTo>
                    <a:pt x="1177" y="1"/>
                  </a:moveTo>
                  <a:lnTo>
                    <a:pt x="1177" y="1"/>
                  </a:lnTo>
                  <a:cubicBezTo>
                    <a:pt x="930" y="160"/>
                    <a:pt x="707" y="335"/>
                    <a:pt x="528" y="513"/>
                  </a:cubicBezTo>
                  <a:cubicBezTo>
                    <a:pt x="0" y="1043"/>
                    <a:pt x="0" y="1898"/>
                    <a:pt x="528" y="2425"/>
                  </a:cubicBezTo>
                  <a:cubicBezTo>
                    <a:pt x="793" y="2688"/>
                    <a:pt x="1139" y="2819"/>
                    <a:pt x="1485" y="2819"/>
                  </a:cubicBezTo>
                  <a:cubicBezTo>
                    <a:pt x="1832" y="2819"/>
                    <a:pt x="2177" y="2688"/>
                    <a:pt x="2440" y="2425"/>
                  </a:cubicBezTo>
                  <a:cubicBezTo>
                    <a:pt x="2559" y="2304"/>
                    <a:pt x="2676" y="2166"/>
                    <a:pt x="2791" y="2013"/>
                  </a:cubicBezTo>
                  <a:cubicBezTo>
                    <a:pt x="1342" y="1959"/>
                    <a:pt x="989" y="598"/>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2863231" y="4270762"/>
              <a:ext cx="115284" cy="77517"/>
            </a:xfrm>
            <a:custGeom>
              <a:rect b="b" l="l" r="r" t="t"/>
              <a:pathLst>
                <a:path extrusionOk="0" h="2151" w="3199">
                  <a:moveTo>
                    <a:pt x="1084" y="1"/>
                  </a:moveTo>
                  <a:cubicBezTo>
                    <a:pt x="575" y="1"/>
                    <a:pt x="135" y="379"/>
                    <a:pt x="72" y="898"/>
                  </a:cubicBezTo>
                  <a:cubicBezTo>
                    <a:pt x="0" y="1462"/>
                    <a:pt x="398" y="1976"/>
                    <a:pt x="961" y="2044"/>
                  </a:cubicBezTo>
                  <a:cubicBezTo>
                    <a:pt x="1265" y="2083"/>
                    <a:pt x="1850" y="2146"/>
                    <a:pt x="2131" y="2151"/>
                  </a:cubicBezTo>
                  <a:cubicBezTo>
                    <a:pt x="2139" y="2151"/>
                    <a:pt x="2147" y="2151"/>
                    <a:pt x="2155" y="2151"/>
                  </a:cubicBezTo>
                  <a:cubicBezTo>
                    <a:pt x="2718" y="2151"/>
                    <a:pt x="3169" y="1703"/>
                    <a:pt x="3184" y="1149"/>
                  </a:cubicBezTo>
                  <a:cubicBezTo>
                    <a:pt x="3199" y="583"/>
                    <a:pt x="2748" y="111"/>
                    <a:pt x="2182" y="98"/>
                  </a:cubicBezTo>
                  <a:cubicBezTo>
                    <a:pt x="2033" y="96"/>
                    <a:pt x="1574" y="54"/>
                    <a:pt x="1217" y="9"/>
                  </a:cubicBezTo>
                  <a:cubicBezTo>
                    <a:pt x="1172" y="3"/>
                    <a:pt x="1128" y="1"/>
                    <a:pt x="10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3028827" y="4247950"/>
              <a:ext cx="117158" cy="86094"/>
            </a:xfrm>
            <a:custGeom>
              <a:rect b="b" l="l" r="r" t="t"/>
              <a:pathLst>
                <a:path extrusionOk="0" h="2389" w="3251">
                  <a:moveTo>
                    <a:pt x="1174" y="1"/>
                  </a:moveTo>
                  <a:cubicBezTo>
                    <a:pt x="802" y="1"/>
                    <a:pt x="444" y="203"/>
                    <a:pt x="262" y="557"/>
                  </a:cubicBezTo>
                  <a:cubicBezTo>
                    <a:pt x="1" y="1061"/>
                    <a:pt x="201" y="1678"/>
                    <a:pt x="703" y="1939"/>
                  </a:cubicBezTo>
                  <a:cubicBezTo>
                    <a:pt x="1128" y="2156"/>
                    <a:pt x="1392" y="2237"/>
                    <a:pt x="1857" y="2356"/>
                  </a:cubicBezTo>
                  <a:cubicBezTo>
                    <a:pt x="1943" y="2378"/>
                    <a:pt x="2028" y="2389"/>
                    <a:pt x="2113" y="2389"/>
                  </a:cubicBezTo>
                  <a:cubicBezTo>
                    <a:pt x="2568" y="2389"/>
                    <a:pt x="2988" y="2083"/>
                    <a:pt x="3108" y="1620"/>
                  </a:cubicBezTo>
                  <a:cubicBezTo>
                    <a:pt x="3250" y="1070"/>
                    <a:pt x="2916" y="510"/>
                    <a:pt x="2370" y="370"/>
                  </a:cubicBezTo>
                  <a:cubicBezTo>
                    <a:pt x="1974" y="270"/>
                    <a:pt x="1872" y="232"/>
                    <a:pt x="1645" y="115"/>
                  </a:cubicBezTo>
                  <a:cubicBezTo>
                    <a:pt x="1494" y="37"/>
                    <a:pt x="1333" y="1"/>
                    <a:pt x="1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2960462" y="4136952"/>
              <a:ext cx="33082" cy="43425"/>
            </a:xfrm>
            <a:custGeom>
              <a:rect b="b" l="l" r="r" t="t"/>
              <a:pathLst>
                <a:path extrusionOk="0" h="1205" w="918">
                  <a:moveTo>
                    <a:pt x="460" y="0"/>
                  </a:moveTo>
                  <a:cubicBezTo>
                    <a:pt x="460" y="217"/>
                    <a:pt x="282" y="396"/>
                    <a:pt x="65" y="396"/>
                  </a:cubicBezTo>
                  <a:cubicBezTo>
                    <a:pt x="43" y="396"/>
                    <a:pt x="22" y="394"/>
                    <a:pt x="1" y="390"/>
                  </a:cubicBezTo>
                  <a:lnTo>
                    <a:pt x="1" y="879"/>
                  </a:lnTo>
                  <a:cubicBezTo>
                    <a:pt x="1" y="1060"/>
                    <a:pt x="145" y="1204"/>
                    <a:pt x="324" y="1204"/>
                  </a:cubicBezTo>
                  <a:lnTo>
                    <a:pt x="592" y="1204"/>
                  </a:lnTo>
                  <a:cubicBezTo>
                    <a:pt x="773" y="1204"/>
                    <a:pt x="917" y="1057"/>
                    <a:pt x="917" y="879"/>
                  </a:cubicBezTo>
                  <a:lnTo>
                    <a:pt x="917" y="390"/>
                  </a:lnTo>
                  <a:cubicBezTo>
                    <a:pt x="898" y="394"/>
                    <a:pt x="877" y="396"/>
                    <a:pt x="856" y="396"/>
                  </a:cubicBezTo>
                  <a:cubicBezTo>
                    <a:pt x="639" y="396"/>
                    <a:pt x="460" y="217"/>
                    <a:pt x="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2941326" y="4129744"/>
              <a:ext cx="71462" cy="28686"/>
            </a:xfrm>
            <a:custGeom>
              <a:rect b="b" l="l" r="r" t="t"/>
              <a:pathLst>
                <a:path extrusionOk="0" h="796" w="1983">
                  <a:moveTo>
                    <a:pt x="198" y="1"/>
                  </a:moveTo>
                  <a:cubicBezTo>
                    <a:pt x="89" y="1"/>
                    <a:pt x="0" y="90"/>
                    <a:pt x="0" y="200"/>
                  </a:cubicBezTo>
                  <a:cubicBezTo>
                    <a:pt x="0" y="530"/>
                    <a:pt x="268" y="796"/>
                    <a:pt x="596" y="796"/>
                  </a:cubicBezTo>
                  <a:cubicBezTo>
                    <a:pt x="747" y="796"/>
                    <a:pt x="885" y="736"/>
                    <a:pt x="991" y="643"/>
                  </a:cubicBezTo>
                  <a:cubicBezTo>
                    <a:pt x="1097" y="736"/>
                    <a:pt x="1236" y="796"/>
                    <a:pt x="1387" y="796"/>
                  </a:cubicBezTo>
                  <a:cubicBezTo>
                    <a:pt x="1716" y="796"/>
                    <a:pt x="1982" y="526"/>
                    <a:pt x="1982" y="200"/>
                  </a:cubicBezTo>
                  <a:cubicBezTo>
                    <a:pt x="1982" y="90"/>
                    <a:pt x="1893" y="1"/>
                    <a:pt x="1782" y="1"/>
                  </a:cubicBezTo>
                  <a:cubicBezTo>
                    <a:pt x="1674" y="1"/>
                    <a:pt x="1584" y="90"/>
                    <a:pt x="1584" y="200"/>
                  </a:cubicBezTo>
                  <a:cubicBezTo>
                    <a:pt x="1584" y="309"/>
                    <a:pt x="1495" y="396"/>
                    <a:pt x="1387" y="396"/>
                  </a:cubicBezTo>
                  <a:cubicBezTo>
                    <a:pt x="1278" y="396"/>
                    <a:pt x="1191" y="309"/>
                    <a:pt x="1191" y="200"/>
                  </a:cubicBezTo>
                  <a:cubicBezTo>
                    <a:pt x="1191" y="90"/>
                    <a:pt x="1100" y="1"/>
                    <a:pt x="991" y="1"/>
                  </a:cubicBezTo>
                  <a:cubicBezTo>
                    <a:pt x="883" y="1"/>
                    <a:pt x="791" y="90"/>
                    <a:pt x="791" y="200"/>
                  </a:cubicBezTo>
                  <a:cubicBezTo>
                    <a:pt x="791" y="309"/>
                    <a:pt x="704" y="396"/>
                    <a:pt x="596" y="396"/>
                  </a:cubicBezTo>
                  <a:cubicBezTo>
                    <a:pt x="485" y="396"/>
                    <a:pt x="398" y="309"/>
                    <a:pt x="398" y="200"/>
                  </a:cubicBezTo>
                  <a:cubicBezTo>
                    <a:pt x="398" y="90"/>
                    <a:pt x="308" y="1"/>
                    <a:pt x="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2895485" y="4094570"/>
              <a:ext cx="41659" cy="28001"/>
            </a:xfrm>
            <a:custGeom>
              <a:rect b="b" l="l" r="r" t="t"/>
              <a:pathLst>
                <a:path extrusionOk="0" h="777" w="1156">
                  <a:moveTo>
                    <a:pt x="577" y="0"/>
                  </a:moveTo>
                  <a:cubicBezTo>
                    <a:pt x="258" y="0"/>
                    <a:pt x="0" y="258"/>
                    <a:pt x="0" y="577"/>
                  </a:cubicBezTo>
                  <a:cubicBezTo>
                    <a:pt x="0" y="685"/>
                    <a:pt x="92" y="777"/>
                    <a:pt x="200" y="777"/>
                  </a:cubicBezTo>
                  <a:cubicBezTo>
                    <a:pt x="309" y="777"/>
                    <a:pt x="400" y="685"/>
                    <a:pt x="400" y="577"/>
                  </a:cubicBezTo>
                  <a:cubicBezTo>
                    <a:pt x="400" y="479"/>
                    <a:pt x="479" y="400"/>
                    <a:pt x="577" y="400"/>
                  </a:cubicBezTo>
                  <a:cubicBezTo>
                    <a:pt x="677" y="400"/>
                    <a:pt x="755" y="479"/>
                    <a:pt x="755" y="577"/>
                  </a:cubicBezTo>
                  <a:cubicBezTo>
                    <a:pt x="755" y="685"/>
                    <a:pt x="847" y="777"/>
                    <a:pt x="955" y="777"/>
                  </a:cubicBezTo>
                  <a:cubicBezTo>
                    <a:pt x="1066" y="777"/>
                    <a:pt x="1155" y="689"/>
                    <a:pt x="1155" y="577"/>
                  </a:cubicBezTo>
                  <a:cubicBezTo>
                    <a:pt x="1155" y="258"/>
                    <a:pt x="896" y="0"/>
                    <a:pt x="5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3016971" y="4094570"/>
              <a:ext cx="41623" cy="28001"/>
            </a:xfrm>
            <a:custGeom>
              <a:rect b="b" l="l" r="r" t="t"/>
              <a:pathLst>
                <a:path extrusionOk="0" h="777" w="1155">
                  <a:moveTo>
                    <a:pt x="576" y="0"/>
                  </a:moveTo>
                  <a:cubicBezTo>
                    <a:pt x="257" y="0"/>
                    <a:pt x="0" y="258"/>
                    <a:pt x="0" y="577"/>
                  </a:cubicBezTo>
                  <a:cubicBezTo>
                    <a:pt x="0" y="685"/>
                    <a:pt x="92" y="777"/>
                    <a:pt x="200" y="777"/>
                  </a:cubicBezTo>
                  <a:cubicBezTo>
                    <a:pt x="309" y="777"/>
                    <a:pt x="400" y="685"/>
                    <a:pt x="400" y="577"/>
                  </a:cubicBezTo>
                  <a:cubicBezTo>
                    <a:pt x="400" y="479"/>
                    <a:pt x="479" y="400"/>
                    <a:pt x="576" y="400"/>
                  </a:cubicBezTo>
                  <a:cubicBezTo>
                    <a:pt x="676" y="400"/>
                    <a:pt x="755" y="479"/>
                    <a:pt x="755" y="577"/>
                  </a:cubicBezTo>
                  <a:cubicBezTo>
                    <a:pt x="755" y="685"/>
                    <a:pt x="847" y="777"/>
                    <a:pt x="955" y="777"/>
                  </a:cubicBezTo>
                  <a:cubicBezTo>
                    <a:pt x="1063" y="777"/>
                    <a:pt x="1155" y="689"/>
                    <a:pt x="1155" y="577"/>
                  </a:cubicBezTo>
                  <a:cubicBezTo>
                    <a:pt x="1155" y="258"/>
                    <a:pt x="895" y="0"/>
                    <a:pt x="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2965219" y="4123005"/>
              <a:ext cx="23496" cy="14451"/>
            </a:xfrm>
            <a:custGeom>
              <a:rect b="b" l="l" r="r" t="t"/>
              <a:pathLst>
                <a:path extrusionOk="0" h="401" w="652">
                  <a:moveTo>
                    <a:pt x="201" y="0"/>
                  </a:moveTo>
                  <a:cubicBezTo>
                    <a:pt x="92" y="0"/>
                    <a:pt x="1" y="92"/>
                    <a:pt x="1" y="200"/>
                  </a:cubicBezTo>
                  <a:cubicBezTo>
                    <a:pt x="1" y="309"/>
                    <a:pt x="92" y="400"/>
                    <a:pt x="201" y="400"/>
                  </a:cubicBezTo>
                  <a:lnTo>
                    <a:pt x="454" y="400"/>
                  </a:lnTo>
                  <a:cubicBezTo>
                    <a:pt x="564" y="400"/>
                    <a:pt x="651" y="309"/>
                    <a:pt x="651" y="200"/>
                  </a:cubicBezTo>
                  <a:cubicBezTo>
                    <a:pt x="651" y="92"/>
                    <a:pt x="562" y="0"/>
                    <a:pt x="4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2810399" y="4129708"/>
              <a:ext cx="61372" cy="24758"/>
            </a:xfrm>
            <a:custGeom>
              <a:rect b="b" l="l" r="r" t="t"/>
              <a:pathLst>
                <a:path extrusionOk="0" h="687" w="1703">
                  <a:moveTo>
                    <a:pt x="1216" y="1"/>
                  </a:moveTo>
                  <a:cubicBezTo>
                    <a:pt x="786" y="1"/>
                    <a:pt x="348" y="126"/>
                    <a:pt x="99" y="333"/>
                  </a:cubicBezTo>
                  <a:cubicBezTo>
                    <a:pt x="14" y="406"/>
                    <a:pt x="1" y="531"/>
                    <a:pt x="73" y="616"/>
                  </a:cubicBezTo>
                  <a:cubicBezTo>
                    <a:pt x="113" y="663"/>
                    <a:pt x="171" y="686"/>
                    <a:pt x="226" y="686"/>
                  </a:cubicBezTo>
                  <a:cubicBezTo>
                    <a:pt x="273" y="686"/>
                    <a:pt x="318" y="671"/>
                    <a:pt x="354" y="640"/>
                  </a:cubicBezTo>
                  <a:cubicBezTo>
                    <a:pt x="513" y="508"/>
                    <a:pt x="854" y="399"/>
                    <a:pt x="1214" y="399"/>
                  </a:cubicBezTo>
                  <a:cubicBezTo>
                    <a:pt x="1296" y="399"/>
                    <a:pt x="1378" y="404"/>
                    <a:pt x="1460" y="416"/>
                  </a:cubicBezTo>
                  <a:cubicBezTo>
                    <a:pt x="1469" y="418"/>
                    <a:pt x="1479" y="418"/>
                    <a:pt x="1488" y="418"/>
                  </a:cubicBezTo>
                  <a:cubicBezTo>
                    <a:pt x="1587" y="418"/>
                    <a:pt x="1672" y="347"/>
                    <a:pt x="1687" y="248"/>
                  </a:cubicBezTo>
                  <a:cubicBezTo>
                    <a:pt x="1702" y="140"/>
                    <a:pt x="1628" y="38"/>
                    <a:pt x="1519" y="23"/>
                  </a:cubicBezTo>
                  <a:cubicBezTo>
                    <a:pt x="1420" y="8"/>
                    <a:pt x="1319" y="1"/>
                    <a:pt x="12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2829571" y="4166143"/>
              <a:ext cx="46849" cy="25262"/>
            </a:xfrm>
            <a:custGeom>
              <a:rect b="b" l="l" r="r" t="t"/>
              <a:pathLst>
                <a:path extrusionOk="0" h="701" w="1300">
                  <a:moveTo>
                    <a:pt x="1102" y="1"/>
                  </a:moveTo>
                  <a:cubicBezTo>
                    <a:pt x="687" y="1"/>
                    <a:pt x="347" y="118"/>
                    <a:pt x="88" y="352"/>
                  </a:cubicBezTo>
                  <a:cubicBezTo>
                    <a:pt x="9" y="426"/>
                    <a:pt x="0" y="552"/>
                    <a:pt x="75" y="632"/>
                  </a:cubicBezTo>
                  <a:cubicBezTo>
                    <a:pt x="115" y="679"/>
                    <a:pt x="171" y="700"/>
                    <a:pt x="224" y="700"/>
                  </a:cubicBezTo>
                  <a:cubicBezTo>
                    <a:pt x="273" y="700"/>
                    <a:pt x="319" y="683"/>
                    <a:pt x="353" y="647"/>
                  </a:cubicBezTo>
                  <a:cubicBezTo>
                    <a:pt x="541" y="481"/>
                    <a:pt x="785" y="398"/>
                    <a:pt x="1102" y="398"/>
                  </a:cubicBezTo>
                  <a:cubicBezTo>
                    <a:pt x="1211" y="398"/>
                    <a:pt x="1300" y="309"/>
                    <a:pt x="1300" y="201"/>
                  </a:cubicBezTo>
                  <a:cubicBezTo>
                    <a:pt x="1300" y="90"/>
                    <a:pt x="1211" y="1"/>
                    <a:pt x="11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3082344" y="4129816"/>
              <a:ext cx="61192" cy="24650"/>
            </a:xfrm>
            <a:custGeom>
              <a:rect b="b" l="l" r="r" t="t"/>
              <a:pathLst>
                <a:path extrusionOk="0" h="684" w="1698">
                  <a:moveTo>
                    <a:pt x="486" y="0"/>
                  </a:moveTo>
                  <a:cubicBezTo>
                    <a:pt x="384" y="0"/>
                    <a:pt x="282" y="7"/>
                    <a:pt x="183" y="22"/>
                  </a:cubicBezTo>
                  <a:cubicBezTo>
                    <a:pt x="75" y="39"/>
                    <a:pt x="0" y="139"/>
                    <a:pt x="15" y="247"/>
                  </a:cubicBezTo>
                  <a:cubicBezTo>
                    <a:pt x="30" y="347"/>
                    <a:pt x="114" y="418"/>
                    <a:pt x="210" y="418"/>
                  </a:cubicBezTo>
                  <a:cubicBezTo>
                    <a:pt x="220" y="418"/>
                    <a:pt x="230" y="417"/>
                    <a:pt x="241" y="415"/>
                  </a:cubicBezTo>
                  <a:cubicBezTo>
                    <a:pt x="322" y="403"/>
                    <a:pt x="405" y="398"/>
                    <a:pt x="487" y="398"/>
                  </a:cubicBezTo>
                  <a:cubicBezTo>
                    <a:pt x="848" y="398"/>
                    <a:pt x="1189" y="507"/>
                    <a:pt x="1346" y="639"/>
                  </a:cubicBezTo>
                  <a:cubicBezTo>
                    <a:pt x="1385" y="668"/>
                    <a:pt x="1429" y="683"/>
                    <a:pt x="1474" y="683"/>
                  </a:cubicBezTo>
                  <a:cubicBezTo>
                    <a:pt x="1531" y="683"/>
                    <a:pt x="1589" y="658"/>
                    <a:pt x="1629" y="615"/>
                  </a:cubicBezTo>
                  <a:cubicBezTo>
                    <a:pt x="1697" y="530"/>
                    <a:pt x="1687" y="405"/>
                    <a:pt x="1602" y="332"/>
                  </a:cubicBezTo>
                  <a:cubicBezTo>
                    <a:pt x="1353" y="125"/>
                    <a:pt x="915" y="0"/>
                    <a:pt x="4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3077515" y="4166215"/>
              <a:ext cx="46849" cy="25190"/>
            </a:xfrm>
            <a:custGeom>
              <a:rect b="b" l="l" r="r" t="t"/>
              <a:pathLst>
                <a:path extrusionOk="0" h="699" w="1300">
                  <a:moveTo>
                    <a:pt x="200" y="1"/>
                  </a:moveTo>
                  <a:cubicBezTo>
                    <a:pt x="92" y="1"/>
                    <a:pt x="0" y="92"/>
                    <a:pt x="0" y="201"/>
                  </a:cubicBezTo>
                  <a:cubicBezTo>
                    <a:pt x="0" y="309"/>
                    <a:pt x="92" y="399"/>
                    <a:pt x="200" y="399"/>
                  </a:cubicBezTo>
                  <a:cubicBezTo>
                    <a:pt x="519" y="399"/>
                    <a:pt x="762" y="479"/>
                    <a:pt x="947" y="647"/>
                  </a:cubicBezTo>
                  <a:cubicBezTo>
                    <a:pt x="985" y="681"/>
                    <a:pt x="1032" y="698"/>
                    <a:pt x="1081" y="698"/>
                  </a:cubicBezTo>
                  <a:cubicBezTo>
                    <a:pt x="1136" y="698"/>
                    <a:pt x="1189" y="677"/>
                    <a:pt x="1225" y="632"/>
                  </a:cubicBezTo>
                  <a:cubicBezTo>
                    <a:pt x="1300" y="552"/>
                    <a:pt x="1295" y="426"/>
                    <a:pt x="1212" y="352"/>
                  </a:cubicBezTo>
                  <a:cubicBezTo>
                    <a:pt x="955" y="118"/>
                    <a:pt x="615" y="1"/>
                    <a:pt x="2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9" name="Google Shape;4049;p56"/>
          <p:cNvGrpSpPr/>
          <p:nvPr/>
        </p:nvGrpSpPr>
        <p:grpSpPr>
          <a:xfrm>
            <a:off x="1780963" y="3951714"/>
            <a:ext cx="490552" cy="359695"/>
            <a:chOff x="1780963" y="3951714"/>
            <a:chExt cx="490552" cy="359695"/>
          </a:xfrm>
        </p:grpSpPr>
        <p:sp>
          <p:nvSpPr>
            <p:cNvPr id="4050" name="Google Shape;4050;p56"/>
            <p:cNvSpPr/>
            <p:nvPr/>
          </p:nvSpPr>
          <p:spPr>
            <a:xfrm>
              <a:off x="1780963" y="4213209"/>
              <a:ext cx="98599" cy="53912"/>
            </a:xfrm>
            <a:custGeom>
              <a:rect b="b" l="l" r="r" t="t"/>
              <a:pathLst>
                <a:path extrusionOk="0" h="1496" w="2736">
                  <a:moveTo>
                    <a:pt x="560" y="0"/>
                  </a:moveTo>
                  <a:cubicBezTo>
                    <a:pt x="249" y="0"/>
                    <a:pt x="0" y="251"/>
                    <a:pt x="0" y="560"/>
                  </a:cubicBezTo>
                  <a:lnTo>
                    <a:pt x="0" y="936"/>
                  </a:lnTo>
                  <a:cubicBezTo>
                    <a:pt x="0" y="1247"/>
                    <a:pt x="251" y="1496"/>
                    <a:pt x="560" y="1496"/>
                  </a:cubicBezTo>
                  <a:lnTo>
                    <a:pt x="2174" y="1496"/>
                  </a:lnTo>
                  <a:cubicBezTo>
                    <a:pt x="2482" y="1496"/>
                    <a:pt x="2733" y="1245"/>
                    <a:pt x="2735" y="936"/>
                  </a:cubicBezTo>
                  <a:lnTo>
                    <a:pt x="2735" y="560"/>
                  </a:lnTo>
                  <a:cubicBezTo>
                    <a:pt x="2735" y="249"/>
                    <a:pt x="2482" y="0"/>
                    <a:pt x="2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1817759" y="3951714"/>
              <a:ext cx="439946" cy="303003"/>
            </a:xfrm>
            <a:custGeom>
              <a:rect b="b" l="l" r="r" t="t"/>
              <a:pathLst>
                <a:path extrusionOk="0" h="8408" w="12208">
                  <a:moveTo>
                    <a:pt x="4228" y="0"/>
                  </a:moveTo>
                  <a:cubicBezTo>
                    <a:pt x="4224" y="0"/>
                    <a:pt x="4219" y="0"/>
                    <a:pt x="4215" y="0"/>
                  </a:cubicBezTo>
                  <a:cubicBezTo>
                    <a:pt x="1876" y="9"/>
                    <a:pt x="0" y="1940"/>
                    <a:pt x="0" y="4279"/>
                  </a:cubicBezTo>
                  <a:lnTo>
                    <a:pt x="0" y="8407"/>
                  </a:lnTo>
                  <a:lnTo>
                    <a:pt x="11320" y="8407"/>
                  </a:lnTo>
                  <a:cubicBezTo>
                    <a:pt x="11810" y="8407"/>
                    <a:pt x="12207" y="8011"/>
                    <a:pt x="12207" y="7522"/>
                  </a:cubicBezTo>
                  <a:lnTo>
                    <a:pt x="12207" y="6363"/>
                  </a:lnTo>
                  <a:cubicBezTo>
                    <a:pt x="12203" y="5185"/>
                    <a:pt x="11250" y="4230"/>
                    <a:pt x="10074" y="4230"/>
                  </a:cubicBezTo>
                  <a:lnTo>
                    <a:pt x="8934" y="4230"/>
                  </a:lnTo>
                  <a:cubicBezTo>
                    <a:pt x="8675" y="4230"/>
                    <a:pt x="8462" y="4037"/>
                    <a:pt x="8437" y="3782"/>
                  </a:cubicBezTo>
                  <a:cubicBezTo>
                    <a:pt x="8212" y="1657"/>
                    <a:pt x="6413" y="0"/>
                    <a:pt x="42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1817578" y="3959607"/>
              <a:ext cx="229811" cy="295111"/>
            </a:xfrm>
            <a:custGeom>
              <a:rect b="b" l="l" r="r" t="t"/>
              <a:pathLst>
                <a:path extrusionOk="0" h="8189" w="6377">
                  <a:moveTo>
                    <a:pt x="2900" y="0"/>
                  </a:moveTo>
                  <a:lnTo>
                    <a:pt x="2900" y="0"/>
                  </a:lnTo>
                  <a:cubicBezTo>
                    <a:pt x="1211" y="568"/>
                    <a:pt x="1" y="2182"/>
                    <a:pt x="1" y="4058"/>
                  </a:cubicBezTo>
                  <a:lnTo>
                    <a:pt x="1" y="8188"/>
                  </a:lnTo>
                  <a:lnTo>
                    <a:pt x="6377" y="8188"/>
                  </a:lnTo>
                  <a:cubicBezTo>
                    <a:pt x="3550" y="6795"/>
                    <a:pt x="2128" y="2216"/>
                    <a:pt x="29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172844" y="4213209"/>
              <a:ext cx="98671" cy="53912"/>
            </a:xfrm>
            <a:custGeom>
              <a:rect b="b" l="l" r="r" t="t"/>
              <a:pathLst>
                <a:path extrusionOk="0" h="1496" w="2738">
                  <a:moveTo>
                    <a:pt x="561" y="0"/>
                  </a:moveTo>
                  <a:cubicBezTo>
                    <a:pt x="251" y="0"/>
                    <a:pt x="0" y="251"/>
                    <a:pt x="0" y="560"/>
                  </a:cubicBezTo>
                  <a:lnTo>
                    <a:pt x="0" y="936"/>
                  </a:lnTo>
                  <a:cubicBezTo>
                    <a:pt x="0" y="1247"/>
                    <a:pt x="253" y="1496"/>
                    <a:pt x="561" y="1496"/>
                  </a:cubicBezTo>
                  <a:lnTo>
                    <a:pt x="2176" y="1496"/>
                  </a:lnTo>
                  <a:cubicBezTo>
                    <a:pt x="2486" y="1496"/>
                    <a:pt x="2737" y="1245"/>
                    <a:pt x="2737" y="936"/>
                  </a:cubicBezTo>
                  <a:lnTo>
                    <a:pt x="2737" y="560"/>
                  </a:lnTo>
                  <a:cubicBezTo>
                    <a:pt x="2737" y="249"/>
                    <a:pt x="2484" y="0"/>
                    <a:pt x="21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1831129" y="4155403"/>
              <a:ext cx="138780" cy="122960"/>
            </a:xfrm>
            <a:custGeom>
              <a:rect b="b" l="l" r="r" t="t"/>
              <a:pathLst>
                <a:path extrusionOk="0" h="3412" w="3851">
                  <a:moveTo>
                    <a:pt x="1686" y="1"/>
                  </a:moveTo>
                  <a:cubicBezTo>
                    <a:pt x="1388" y="1"/>
                    <a:pt x="1103" y="61"/>
                    <a:pt x="843" y="171"/>
                  </a:cubicBezTo>
                  <a:cubicBezTo>
                    <a:pt x="0" y="1283"/>
                    <a:pt x="470" y="3411"/>
                    <a:pt x="2318" y="3411"/>
                  </a:cubicBezTo>
                  <a:cubicBezTo>
                    <a:pt x="2697" y="3411"/>
                    <a:pt x="3135" y="3321"/>
                    <a:pt x="3632" y="3114"/>
                  </a:cubicBezTo>
                  <a:cubicBezTo>
                    <a:pt x="3772" y="2827"/>
                    <a:pt x="3851" y="2504"/>
                    <a:pt x="3851" y="2164"/>
                  </a:cubicBezTo>
                  <a:cubicBezTo>
                    <a:pt x="3851" y="969"/>
                    <a:pt x="2883" y="1"/>
                    <a:pt x="1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1813975" y="4161566"/>
              <a:ext cx="148114" cy="149844"/>
            </a:xfrm>
            <a:custGeom>
              <a:rect b="b" l="l" r="r" t="t"/>
              <a:pathLst>
                <a:path extrusionOk="0" h="4158" w="4110">
                  <a:moveTo>
                    <a:pt x="1322" y="0"/>
                  </a:moveTo>
                  <a:lnTo>
                    <a:pt x="1322" y="0"/>
                  </a:lnTo>
                  <a:cubicBezTo>
                    <a:pt x="545" y="330"/>
                    <a:pt x="1" y="1097"/>
                    <a:pt x="1" y="1993"/>
                  </a:cubicBezTo>
                  <a:cubicBezTo>
                    <a:pt x="1" y="3190"/>
                    <a:pt x="971" y="4158"/>
                    <a:pt x="2164" y="4158"/>
                  </a:cubicBezTo>
                  <a:cubicBezTo>
                    <a:pt x="3019" y="4158"/>
                    <a:pt x="3757" y="3660"/>
                    <a:pt x="4110" y="2943"/>
                  </a:cubicBezTo>
                  <a:cubicBezTo>
                    <a:pt x="1819" y="2924"/>
                    <a:pt x="1064" y="1151"/>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1865798" y="4202325"/>
              <a:ext cx="57228" cy="55065"/>
            </a:xfrm>
            <a:custGeom>
              <a:rect b="b" l="l" r="r" t="t"/>
              <a:pathLst>
                <a:path extrusionOk="0" h="1528" w="1588">
                  <a:moveTo>
                    <a:pt x="726" y="1"/>
                  </a:moveTo>
                  <a:cubicBezTo>
                    <a:pt x="456" y="1"/>
                    <a:pt x="213" y="126"/>
                    <a:pt x="56" y="320"/>
                  </a:cubicBezTo>
                  <a:cubicBezTo>
                    <a:pt x="1" y="947"/>
                    <a:pt x="500" y="1527"/>
                    <a:pt x="1277" y="1527"/>
                  </a:cubicBezTo>
                  <a:cubicBezTo>
                    <a:pt x="1468" y="1370"/>
                    <a:pt x="1587" y="1132"/>
                    <a:pt x="1587" y="866"/>
                  </a:cubicBezTo>
                  <a:cubicBezTo>
                    <a:pt x="1587" y="388"/>
                    <a:pt x="1202" y="1"/>
                    <a:pt x="7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1860896" y="4213821"/>
              <a:ext cx="50921" cy="50633"/>
            </a:xfrm>
            <a:custGeom>
              <a:rect b="b" l="l" r="r" t="t"/>
              <a:pathLst>
                <a:path extrusionOk="0" h="1405" w="1413">
                  <a:moveTo>
                    <a:pt x="192" y="1"/>
                  </a:moveTo>
                  <a:cubicBezTo>
                    <a:pt x="73" y="149"/>
                    <a:pt x="0" y="339"/>
                    <a:pt x="0" y="543"/>
                  </a:cubicBezTo>
                  <a:cubicBezTo>
                    <a:pt x="0" y="1019"/>
                    <a:pt x="388" y="1404"/>
                    <a:pt x="862" y="1404"/>
                  </a:cubicBezTo>
                  <a:cubicBezTo>
                    <a:pt x="1072" y="1404"/>
                    <a:pt x="1264" y="1330"/>
                    <a:pt x="1413" y="1206"/>
                  </a:cubicBezTo>
                  <a:cubicBezTo>
                    <a:pt x="813" y="932"/>
                    <a:pt x="415" y="485"/>
                    <a:pt x="1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2065018" y="4155403"/>
              <a:ext cx="138744" cy="122960"/>
            </a:xfrm>
            <a:custGeom>
              <a:rect b="b" l="l" r="r" t="t"/>
              <a:pathLst>
                <a:path extrusionOk="0" h="3412" w="3850">
                  <a:moveTo>
                    <a:pt x="1684" y="1"/>
                  </a:moveTo>
                  <a:cubicBezTo>
                    <a:pt x="1386" y="1"/>
                    <a:pt x="1104" y="61"/>
                    <a:pt x="842" y="171"/>
                  </a:cubicBezTo>
                  <a:cubicBezTo>
                    <a:pt x="0" y="1283"/>
                    <a:pt x="469" y="3411"/>
                    <a:pt x="2316" y="3411"/>
                  </a:cubicBezTo>
                  <a:cubicBezTo>
                    <a:pt x="2696" y="3411"/>
                    <a:pt x="3133" y="3321"/>
                    <a:pt x="3630" y="3114"/>
                  </a:cubicBezTo>
                  <a:cubicBezTo>
                    <a:pt x="3772" y="2827"/>
                    <a:pt x="3849" y="2504"/>
                    <a:pt x="3849" y="2164"/>
                  </a:cubicBezTo>
                  <a:cubicBezTo>
                    <a:pt x="3849" y="969"/>
                    <a:pt x="2881" y="1"/>
                    <a:pt x="16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2047827" y="4161566"/>
              <a:ext cx="148186" cy="149844"/>
            </a:xfrm>
            <a:custGeom>
              <a:rect b="b" l="l" r="r" t="t"/>
              <a:pathLst>
                <a:path extrusionOk="0" h="4158" w="4112">
                  <a:moveTo>
                    <a:pt x="1321" y="0"/>
                  </a:moveTo>
                  <a:lnTo>
                    <a:pt x="1321" y="0"/>
                  </a:lnTo>
                  <a:cubicBezTo>
                    <a:pt x="545" y="330"/>
                    <a:pt x="0" y="1097"/>
                    <a:pt x="0" y="1993"/>
                  </a:cubicBezTo>
                  <a:cubicBezTo>
                    <a:pt x="0" y="3190"/>
                    <a:pt x="968" y="4158"/>
                    <a:pt x="2165" y="4158"/>
                  </a:cubicBezTo>
                  <a:cubicBezTo>
                    <a:pt x="3018" y="4158"/>
                    <a:pt x="3756" y="3660"/>
                    <a:pt x="4111" y="2943"/>
                  </a:cubicBezTo>
                  <a:cubicBezTo>
                    <a:pt x="1819" y="2924"/>
                    <a:pt x="1064" y="1151"/>
                    <a:pt x="13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2099651" y="4202325"/>
              <a:ext cx="57264" cy="55065"/>
            </a:xfrm>
            <a:custGeom>
              <a:rect b="b" l="l" r="r" t="t"/>
              <a:pathLst>
                <a:path extrusionOk="0" h="1528" w="1589">
                  <a:moveTo>
                    <a:pt x="727" y="1"/>
                  </a:moveTo>
                  <a:cubicBezTo>
                    <a:pt x="455" y="1"/>
                    <a:pt x="213" y="126"/>
                    <a:pt x="57" y="320"/>
                  </a:cubicBezTo>
                  <a:cubicBezTo>
                    <a:pt x="0" y="947"/>
                    <a:pt x="500" y="1527"/>
                    <a:pt x="1276" y="1527"/>
                  </a:cubicBezTo>
                  <a:cubicBezTo>
                    <a:pt x="1467" y="1370"/>
                    <a:pt x="1589" y="1132"/>
                    <a:pt x="1589" y="866"/>
                  </a:cubicBezTo>
                  <a:cubicBezTo>
                    <a:pt x="1589" y="388"/>
                    <a:pt x="1202" y="1"/>
                    <a:pt x="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2094821" y="4213821"/>
              <a:ext cx="50849" cy="50633"/>
            </a:xfrm>
            <a:custGeom>
              <a:rect b="b" l="l" r="r" t="t"/>
              <a:pathLst>
                <a:path extrusionOk="0" h="1405" w="1411">
                  <a:moveTo>
                    <a:pt x="191" y="1"/>
                  </a:moveTo>
                  <a:cubicBezTo>
                    <a:pt x="70" y="149"/>
                    <a:pt x="0" y="339"/>
                    <a:pt x="0" y="543"/>
                  </a:cubicBezTo>
                  <a:cubicBezTo>
                    <a:pt x="0" y="1019"/>
                    <a:pt x="385" y="1404"/>
                    <a:pt x="861" y="1404"/>
                  </a:cubicBezTo>
                  <a:cubicBezTo>
                    <a:pt x="1070" y="1404"/>
                    <a:pt x="1261" y="1330"/>
                    <a:pt x="1410" y="1206"/>
                  </a:cubicBezTo>
                  <a:cubicBezTo>
                    <a:pt x="810" y="932"/>
                    <a:pt x="415" y="485"/>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1992581" y="4009880"/>
              <a:ext cx="80868" cy="94310"/>
            </a:xfrm>
            <a:custGeom>
              <a:rect b="b" l="l" r="r" t="t"/>
              <a:pathLst>
                <a:path extrusionOk="0" h="2617" w="2244">
                  <a:moveTo>
                    <a:pt x="445" y="0"/>
                  </a:moveTo>
                  <a:cubicBezTo>
                    <a:pt x="212" y="0"/>
                    <a:pt x="2" y="186"/>
                    <a:pt x="2" y="443"/>
                  </a:cubicBezTo>
                  <a:lnTo>
                    <a:pt x="2" y="2176"/>
                  </a:lnTo>
                  <a:cubicBezTo>
                    <a:pt x="0" y="2421"/>
                    <a:pt x="196" y="2616"/>
                    <a:pt x="440" y="2616"/>
                  </a:cubicBezTo>
                  <a:lnTo>
                    <a:pt x="1759" y="2616"/>
                  </a:lnTo>
                  <a:cubicBezTo>
                    <a:pt x="2035" y="2616"/>
                    <a:pt x="2244" y="2363"/>
                    <a:pt x="2193" y="2093"/>
                  </a:cubicBezTo>
                  <a:cubicBezTo>
                    <a:pt x="2025" y="1191"/>
                    <a:pt x="1438" y="439"/>
                    <a:pt x="638" y="45"/>
                  </a:cubicBezTo>
                  <a:cubicBezTo>
                    <a:pt x="575" y="14"/>
                    <a:pt x="509" y="0"/>
                    <a:pt x="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1901368" y="4009952"/>
              <a:ext cx="46380" cy="94238"/>
            </a:xfrm>
            <a:custGeom>
              <a:rect b="b" l="l" r="r" t="t"/>
              <a:pathLst>
                <a:path extrusionOk="0" h="2615" w="1287">
                  <a:moveTo>
                    <a:pt x="847" y="1"/>
                  </a:moveTo>
                  <a:cubicBezTo>
                    <a:pt x="781" y="1"/>
                    <a:pt x="714" y="16"/>
                    <a:pt x="649" y="47"/>
                  </a:cubicBezTo>
                  <a:cubicBezTo>
                    <a:pt x="553" y="94"/>
                    <a:pt x="460" y="147"/>
                    <a:pt x="370" y="203"/>
                  </a:cubicBezTo>
                  <a:cubicBezTo>
                    <a:pt x="0" y="1026"/>
                    <a:pt x="185" y="1968"/>
                    <a:pt x="823" y="2614"/>
                  </a:cubicBezTo>
                  <a:lnTo>
                    <a:pt x="845" y="2614"/>
                  </a:lnTo>
                  <a:cubicBezTo>
                    <a:pt x="1089" y="2614"/>
                    <a:pt x="1287" y="2419"/>
                    <a:pt x="1287" y="2174"/>
                  </a:cubicBezTo>
                  <a:lnTo>
                    <a:pt x="1287" y="441"/>
                  </a:lnTo>
                  <a:cubicBezTo>
                    <a:pt x="1287" y="185"/>
                    <a:pt x="1079" y="1"/>
                    <a:pt x="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1866879" y="4017232"/>
              <a:ext cx="64183" cy="86958"/>
            </a:xfrm>
            <a:custGeom>
              <a:rect b="b" l="l" r="r" t="t"/>
              <a:pathLst>
                <a:path extrusionOk="0" h="2413" w="1781">
                  <a:moveTo>
                    <a:pt x="1327" y="1"/>
                  </a:moveTo>
                  <a:cubicBezTo>
                    <a:pt x="672" y="417"/>
                    <a:pt x="196" y="1096"/>
                    <a:pt x="51" y="1889"/>
                  </a:cubicBezTo>
                  <a:cubicBezTo>
                    <a:pt x="0" y="2159"/>
                    <a:pt x="207" y="2412"/>
                    <a:pt x="483" y="2412"/>
                  </a:cubicBezTo>
                  <a:lnTo>
                    <a:pt x="1780" y="2412"/>
                  </a:lnTo>
                  <a:cubicBezTo>
                    <a:pt x="1504" y="1591"/>
                    <a:pt x="1351" y="756"/>
                    <a:pt x="13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56"/>
          <p:cNvGrpSpPr/>
          <p:nvPr/>
        </p:nvGrpSpPr>
        <p:grpSpPr>
          <a:xfrm>
            <a:off x="830056" y="3890413"/>
            <a:ext cx="490549" cy="482326"/>
            <a:chOff x="830056" y="3890413"/>
            <a:chExt cx="490549" cy="482326"/>
          </a:xfrm>
        </p:grpSpPr>
        <p:sp>
          <p:nvSpPr>
            <p:cNvPr id="4066" name="Google Shape;4066;p56"/>
            <p:cNvSpPr/>
            <p:nvPr/>
          </p:nvSpPr>
          <p:spPr>
            <a:xfrm>
              <a:off x="1129138" y="3912541"/>
              <a:ext cx="191467" cy="460199"/>
            </a:xfrm>
            <a:custGeom>
              <a:rect b="b" l="l" r="r" t="t"/>
              <a:pathLst>
                <a:path extrusionOk="0" h="12770" w="5313">
                  <a:moveTo>
                    <a:pt x="0" y="1"/>
                  </a:moveTo>
                  <a:lnTo>
                    <a:pt x="0" y="12769"/>
                  </a:lnTo>
                  <a:lnTo>
                    <a:pt x="2458" y="12769"/>
                  </a:lnTo>
                  <a:cubicBezTo>
                    <a:pt x="4034" y="12769"/>
                    <a:pt x="5312" y="11491"/>
                    <a:pt x="5312" y="9913"/>
                  </a:cubicBezTo>
                  <a:lnTo>
                    <a:pt x="5312" y="2855"/>
                  </a:lnTo>
                  <a:cubicBezTo>
                    <a:pt x="5312" y="1279"/>
                    <a:pt x="4034" y="1"/>
                    <a:pt x="24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951865" y="3956399"/>
              <a:ext cx="325058" cy="372267"/>
            </a:xfrm>
            <a:custGeom>
              <a:rect b="b" l="l" r="r" t="t"/>
              <a:pathLst>
                <a:path extrusionOk="0" h="10330" w="9020">
                  <a:moveTo>
                    <a:pt x="1580" y="0"/>
                  </a:moveTo>
                  <a:cubicBezTo>
                    <a:pt x="708" y="0"/>
                    <a:pt x="0" y="708"/>
                    <a:pt x="0" y="1580"/>
                  </a:cubicBezTo>
                  <a:lnTo>
                    <a:pt x="0" y="8749"/>
                  </a:lnTo>
                  <a:cubicBezTo>
                    <a:pt x="0" y="9621"/>
                    <a:pt x="708" y="10329"/>
                    <a:pt x="1580" y="10329"/>
                  </a:cubicBezTo>
                  <a:lnTo>
                    <a:pt x="6712" y="10329"/>
                  </a:lnTo>
                  <a:cubicBezTo>
                    <a:pt x="7986" y="10329"/>
                    <a:pt x="9019" y="9296"/>
                    <a:pt x="9019" y="8015"/>
                  </a:cubicBezTo>
                  <a:lnTo>
                    <a:pt x="9019" y="2310"/>
                  </a:lnTo>
                  <a:cubicBezTo>
                    <a:pt x="9019" y="1036"/>
                    <a:pt x="7988" y="0"/>
                    <a:pt x="67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830056" y="3912541"/>
              <a:ext cx="401962" cy="460199"/>
            </a:xfrm>
            <a:custGeom>
              <a:rect b="b" l="l" r="r" t="t"/>
              <a:pathLst>
                <a:path extrusionOk="0" h="12770" w="11154">
                  <a:moveTo>
                    <a:pt x="1953" y="1"/>
                  </a:moveTo>
                  <a:cubicBezTo>
                    <a:pt x="875" y="1"/>
                    <a:pt x="1" y="875"/>
                    <a:pt x="1" y="1953"/>
                  </a:cubicBezTo>
                  <a:lnTo>
                    <a:pt x="1" y="8529"/>
                  </a:lnTo>
                  <a:lnTo>
                    <a:pt x="501" y="9651"/>
                  </a:lnTo>
                  <a:lnTo>
                    <a:pt x="1" y="10772"/>
                  </a:lnTo>
                  <a:lnTo>
                    <a:pt x="1" y="10817"/>
                  </a:lnTo>
                  <a:cubicBezTo>
                    <a:pt x="1" y="11895"/>
                    <a:pt x="875" y="12769"/>
                    <a:pt x="1953" y="12769"/>
                  </a:cubicBezTo>
                  <a:lnTo>
                    <a:pt x="8299" y="12769"/>
                  </a:lnTo>
                  <a:cubicBezTo>
                    <a:pt x="9875" y="12769"/>
                    <a:pt x="11153" y="11491"/>
                    <a:pt x="11153" y="9913"/>
                  </a:cubicBezTo>
                  <a:lnTo>
                    <a:pt x="11153" y="2855"/>
                  </a:lnTo>
                  <a:cubicBezTo>
                    <a:pt x="11153" y="1277"/>
                    <a:pt x="9875" y="1"/>
                    <a:pt x="8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830056" y="3912541"/>
              <a:ext cx="224225" cy="460199"/>
            </a:xfrm>
            <a:custGeom>
              <a:rect b="b" l="l" r="r" t="t"/>
              <a:pathLst>
                <a:path extrusionOk="0" h="12770" w="6222">
                  <a:moveTo>
                    <a:pt x="1953" y="1"/>
                  </a:moveTo>
                  <a:cubicBezTo>
                    <a:pt x="875" y="1"/>
                    <a:pt x="1" y="875"/>
                    <a:pt x="1" y="1953"/>
                  </a:cubicBezTo>
                  <a:lnTo>
                    <a:pt x="1" y="8529"/>
                  </a:lnTo>
                  <a:lnTo>
                    <a:pt x="501" y="9651"/>
                  </a:lnTo>
                  <a:lnTo>
                    <a:pt x="1" y="10772"/>
                  </a:lnTo>
                  <a:lnTo>
                    <a:pt x="1" y="10817"/>
                  </a:lnTo>
                  <a:cubicBezTo>
                    <a:pt x="1" y="11895"/>
                    <a:pt x="875" y="12769"/>
                    <a:pt x="1953" y="12769"/>
                  </a:cubicBezTo>
                  <a:lnTo>
                    <a:pt x="6221" y="12769"/>
                  </a:lnTo>
                  <a:cubicBezTo>
                    <a:pt x="2000" y="11155"/>
                    <a:pt x="2166" y="5311"/>
                    <a:pt x="24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917377" y="3890413"/>
              <a:ext cx="94887" cy="134204"/>
            </a:xfrm>
            <a:custGeom>
              <a:rect b="b" l="l" r="r" t="t"/>
              <a:pathLst>
                <a:path extrusionOk="0" h="3724" w="2633">
                  <a:moveTo>
                    <a:pt x="627" y="0"/>
                  </a:moveTo>
                  <a:cubicBezTo>
                    <a:pt x="0" y="797"/>
                    <a:pt x="74" y="2529"/>
                    <a:pt x="1083" y="2954"/>
                  </a:cubicBezTo>
                  <a:cubicBezTo>
                    <a:pt x="1176" y="2967"/>
                    <a:pt x="1268" y="3009"/>
                    <a:pt x="1340" y="3084"/>
                  </a:cubicBezTo>
                  <a:lnTo>
                    <a:pt x="1842" y="3588"/>
                  </a:lnTo>
                  <a:cubicBezTo>
                    <a:pt x="1936" y="3681"/>
                    <a:pt x="2052" y="3723"/>
                    <a:pt x="2166" y="3723"/>
                  </a:cubicBezTo>
                  <a:cubicBezTo>
                    <a:pt x="2404" y="3723"/>
                    <a:pt x="2633" y="3539"/>
                    <a:pt x="2633" y="3260"/>
                  </a:cubicBezTo>
                  <a:lnTo>
                    <a:pt x="2633" y="912"/>
                  </a:lnTo>
                  <a:cubicBezTo>
                    <a:pt x="2629" y="408"/>
                    <a:pt x="2222" y="0"/>
                    <a:pt x="17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1076846" y="4187405"/>
              <a:ext cx="106707" cy="97157"/>
            </a:xfrm>
            <a:custGeom>
              <a:rect b="b" l="l" r="r" t="t"/>
              <a:pathLst>
                <a:path extrusionOk="0" h="2696" w="2961">
                  <a:moveTo>
                    <a:pt x="1483" y="1"/>
                  </a:moveTo>
                  <a:cubicBezTo>
                    <a:pt x="1390" y="1"/>
                    <a:pt x="1296" y="49"/>
                    <a:pt x="1245" y="144"/>
                  </a:cubicBezTo>
                  <a:cubicBezTo>
                    <a:pt x="1155" y="323"/>
                    <a:pt x="1064" y="525"/>
                    <a:pt x="1017" y="678"/>
                  </a:cubicBezTo>
                  <a:cubicBezTo>
                    <a:pt x="998" y="738"/>
                    <a:pt x="943" y="776"/>
                    <a:pt x="879" y="776"/>
                  </a:cubicBezTo>
                  <a:cubicBezTo>
                    <a:pt x="872" y="776"/>
                    <a:pt x="865" y="776"/>
                    <a:pt x="858" y="776"/>
                  </a:cubicBezTo>
                  <a:cubicBezTo>
                    <a:pt x="699" y="776"/>
                    <a:pt x="488" y="799"/>
                    <a:pt x="298" y="829"/>
                  </a:cubicBezTo>
                  <a:cubicBezTo>
                    <a:pt x="86" y="865"/>
                    <a:pt x="1" y="1125"/>
                    <a:pt x="154" y="1280"/>
                  </a:cubicBezTo>
                  <a:cubicBezTo>
                    <a:pt x="292" y="1420"/>
                    <a:pt x="458" y="1569"/>
                    <a:pt x="590" y="1663"/>
                  </a:cubicBezTo>
                  <a:cubicBezTo>
                    <a:pt x="639" y="1697"/>
                    <a:pt x="660" y="1763"/>
                    <a:pt x="643" y="1822"/>
                  </a:cubicBezTo>
                  <a:cubicBezTo>
                    <a:pt x="592" y="1973"/>
                    <a:pt x="543" y="2190"/>
                    <a:pt x="515" y="2388"/>
                  </a:cubicBezTo>
                  <a:cubicBezTo>
                    <a:pt x="490" y="2559"/>
                    <a:pt x="624" y="2695"/>
                    <a:pt x="778" y="2695"/>
                  </a:cubicBezTo>
                  <a:cubicBezTo>
                    <a:pt x="817" y="2695"/>
                    <a:pt x="858" y="2686"/>
                    <a:pt x="898" y="2667"/>
                  </a:cubicBezTo>
                  <a:cubicBezTo>
                    <a:pt x="1075" y="2577"/>
                    <a:pt x="1266" y="2465"/>
                    <a:pt x="1398" y="2369"/>
                  </a:cubicBezTo>
                  <a:cubicBezTo>
                    <a:pt x="1422" y="2351"/>
                    <a:pt x="1452" y="2342"/>
                    <a:pt x="1481" y="2342"/>
                  </a:cubicBezTo>
                  <a:cubicBezTo>
                    <a:pt x="1510" y="2342"/>
                    <a:pt x="1539" y="2351"/>
                    <a:pt x="1564" y="2369"/>
                  </a:cubicBezTo>
                  <a:cubicBezTo>
                    <a:pt x="1696" y="2465"/>
                    <a:pt x="1887" y="2579"/>
                    <a:pt x="2063" y="2667"/>
                  </a:cubicBezTo>
                  <a:cubicBezTo>
                    <a:pt x="2103" y="2686"/>
                    <a:pt x="2144" y="2695"/>
                    <a:pt x="2184" y="2695"/>
                  </a:cubicBezTo>
                  <a:cubicBezTo>
                    <a:pt x="2338" y="2695"/>
                    <a:pt x="2472" y="2559"/>
                    <a:pt x="2446" y="2388"/>
                  </a:cubicBezTo>
                  <a:cubicBezTo>
                    <a:pt x="2419" y="2190"/>
                    <a:pt x="2370" y="1975"/>
                    <a:pt x="2319" y="1822"/>
                  </a:cubicBezTo>
                  <a:cubicBezTo>
                    <a:pt x="2302" y="1763"/>
                    <a:pt x="2323" y="1699"/>
                    <a:pt x="2372" y="1663"/>
                  </a:cubicBezTo>
                  <a:cubicBezTo>
                    <a:pt x="2504" y="1569"/>
                    <a:pt x="2667" y="1423"/>
                    <a:pt x="2808" y="1280"/>
                  </a:cubicBezTo>
                  <a:cubicBezTo>
                    <a:pt x="2961" y="1125"/>
                    <a:pt x="2876" y="867"/>
                    <a:pt x="2663" y="829"/>
                  </a:cubicBezTo>
                  <a:cubicBezTo>
                    <a:pt x="2465" y="797"/>
                    <a:pt x="2244" y="776"/>
                    <a:pt x="2083" y="776"/>
                  </a:cubicBezTo>
                  <a:cubicBezTo>
                    <a:pt x="2021" y="776"/>
                    <a:pt x="1966" y="738"/>
                    <a:pt x="1947" y="678"/>
                  </a:cubicBezTo>
                  <a:cubicBezTo>
                    <a:pt x="1900" y="525"/>
                    <a:pt x="1813" y="319"/>
                    <a:pt x="1719" y="144"/>
                  </a:cubicBezTo>
                  <a:cubicBezTo>
                    <a:pt x="1670" y="49"/>
                    <a:pt x="1577" y="1"/>
                    <a:pt x="14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898961" y="4185783"/>
              <a:ext cx="135393" cy="121122"/>
            </a:xfrm>
            <a:custGeom>
              <a:rect b="b" l="l" r="r" t="t"/>
              <a:pathLst>
                <a:path extrusionOk="0" h="3361" w="3757">
                  <a:moveTo>
                    <a:pt x="698" y="0"/>
                  </a:moveTo>
                  <a:cubicBezTo>
                    <a:pt x="1" y="1393"/>
                    <a:pt x="524" y="2565"/>
                    <a:pt x="1910" y="3271"/>
                  </a:cubicBezTo>
                  <a:cubicBezTo>
                    <a:pt x="1932" y="3269"/>
                    <a:pt x="1955" y="3268"/>
                    <a:pt x="1977" y="3268"/>
                  </a:cubicBezTo>
                  <a:cubicBezTo>
                    <a:pt x="2045" y="3268"/>
                    <a:pt x="2115" y="3278"/>
                    <a:pt x="2180" y="3299"/>
                  </a:cubicBezTo>
                  <a:cubicBezTo>
                    <a:pt x="2304" y="3340"/>
                    <a:pt x="2430" y="3360"/>
                    <a:pt x="2555" y="3360"/>
                  </a:cubicBezTo>
                  <a:cubicBezTo>
                    <a:pt x="3174" y="3360"/>
                    <a:pt x="3756" y="2873"/>
                    <a:pt x="3756" y="2165"/>
                  </a:cubicBezTo>
                  <a:cubicBezTo>
                    <a:pt x="3754" y="1516"/>
                    <a:pt x="3246" y="1008"/>
                    <a:pt x="2633" y="970"/>
                  </a:cubicBezTo>
                  <a:cubicBezTo>
                    <a:pt x="2444" y="959"/>
                    <a:pt x="2272" y="864"/>
                    <a:pt x="2157" y="713"/>
                  </a:cubicBezTo>
                  <a:cubicBezTo>
                    <a:pt x="1827" y="279"/>
                    <a:pt x="1306"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923575" y="4100481"/>
              <a:ext cx="57876" cy="46236"/>
            </a:xfrm>
            <a:custGeom>
              <a:rect b="b" l="l" r="r" t="t"/>
              <a:pathLst>
                <a:path extrusionOk="0" h="1283" w="1606">
                  <a:moveTo>
                    <a:pt x="804" y="0"/>
                  </a:moveTo>
                  <a:cubicBezTo>
                    <a:pt x="360" y="0"/>
                    <a:pt x="0" y="287"/>
                    <a:pt x="0" y="642"/>
                  </a:cubicBezTo>
                  <a:cubicBezTo>
                    <a:pt x="0" y="995"/>
                    <a:pt x="360" y="1283"/>
                    <a:pt x="804" y="1283"/>
                  </a:cubicBezTo>
                  <a:cubicBezTo>
                    <a:pt x="1247" y="1283"/>
                    <a:pt x="1606" y="995"/>
                    <a:pt x="1606" y="642"/>
                  </a:cubicBezTo>
                  <a:cubicBezTo>
                    <a:pt x="1606" y="287"/>
                    <a:pt x="1247" y="0"/>
                    <a:pt x="8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1080594" y="4100481"/>
              <a:ext cx="57912" cy="46236"/>
            </a:xfrm>
            <a:custGeom>
              <a:rect b="b" l="l" r="r" t="t"/>
              <a:pathLst>
                <a:path extrusionOk="0" h="1283" w="1607">
                  <a:moveTo>
                    <a:pt x="803" y="0"/>
                  </a:moveTo>
                  <a:cubicBezTo>
                    <a:pt x="360" y="0"/>
                    <a:pt x="1" y="287"/>
                    <a:pt x="1" y="642"/>
                  </a:cubicBezTo>
                  <a:cubicBezTo>
                    <a:pt x="1" y="995"/>
                    <a:pt x="360" y="1283"/>
                    <a:pt x="803" y="1283"/>
                  </a:cubicBezTo>
                  <a:cubicBezTo>
                    <a:pt x="1247" y="1283"/>
                    <a:pt x="1606" y="995"/>
                    <a:pt x="1606" y="642"/>
                  </a:cubicBezTo>
                  <a:cubicBezTo>
                    <a:pt x="1606" y="287"/>
                    <a:pt x="1247" y="0"/>
                    <a:pt x="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996373" y="4096120"/>
              <a:ext cx="69408" cy="29443"/>
            </a:xfrm>
            <a:custGeom>
              <a:rect b="b" l="l" r="r" t="t"/>
              <a:pathLst>
                <a:path extrusionOk="0" h="817" w="1926">
                  <a:moveTo>
                    <a:pt x="429" y="1"/>
                  </a:moveTo>
                  <a:cubicBezTo>
                    <a:pt x="334" y="1"/>
                    <a:pt x="250" y="32"/>
                    <a:pt x="181" y="134"/>
                  </a:cubicBezTo>
                  <a:cubicBezTo>
                    <a:pt x="1" y="402"/>
                    <a:pt x="409" y="817"/>
                    <a:pt x="964" y="817"/>
                  </a:cubicBezTo>
                  <a:cubicBezTo>
                    <a:pt x="1521" y="817"/>
                    <a:pt x="1925" y="402"/>
                    <a:pt x="1744" y="134"/>
                  </a:cubicBezTo>
                  <a:cubicBezTo>
                    <a:pt x="1675" y="33"/>
                    <a:pt x="1591" y="2"/>
                    <a:pt x="1496" y="2"/>
                  </a:cubicBezTo>
                  <a:cubicBezTo>
                    <a:pt x="1342" y="2"/>
                    <a:pt x="1160" y="83"/>
                    <a:pt x="964" y="83"/>
                  </a:cubicBezTo>
                  <a:cubicBezTo>
                    <a:pt x="767" y="83"/>
                    <a:pt x="583" y="1"/>
                    <a:pt x="4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948550" y="4086786"/>
              <a:ext cx="41659" cy="20325"/>
            </a:xfrm>
            <a:custGeom>
              <a:rect b="b" l="l" r="r" t="t"/>
              <a:pathLst>
                <a:path extrusionOk="0" h="564" w="1156">
                  <a:moveTo>
                    <a:pt x="225" y="0"/>
                  </a:moveTo>
                  <a:cubicBezTo>
                    <a:pt x="177" y="0"/>
                    <a:pt x="130" y="16"/>
                    <a:pt x="92" y="48"/>
                  </a:cubicBezTo>
                  <a:cubicBezTo>
                    <a:pt x="9" y="121"/>
                    <a:pt x="1" y="248"/>
                    <a:pt x="73" y="331"/>
                  </a:cubicBezTo>
                  <a:cubicBezTo>
                    <a:pt x="200" y="478"/>
                    <a:pt x="386" y="563"/>
                    <a:pt x="579" y="563"/>
                  </a:cubicBezTo>
                  <a:cubicBezTo>
                    <a:pt x="773" y="563"/>
                    <a:pt x="955" y="476"/>
                    <a:pt x="1083" y="331"/>
                  </a:cubicBezTo>
                  <a:cubicBezTo>
                    <a:pt x="1155" y="248"/>
                    <a:pt x="1147" y="121"/>
                    <a:pt x="1066" y="48"/>
                  </a:cubicBezTo>
                  <a:cubicBezTo>
                    <a:pt x="1028" y="16"/>
                    <a:pt x="981" y="0"/>
                    <a:pt x="933" y="0"/>
                  </a:cubicBezTo>
                  <a:cubicBezTo>
                    <a:pt x="878" y="0"/>
                    <a:pt x="822" y="23"/>
                    <a:pt x="783" y="68"/>
                  </a:cubicBezTo>
                  <a:cubicBezTo>
                    <a:pt x="732" y="127"/>
                    <a:pt x="656" y="161"/>
                    <a:pt x="579" y="161"/>
                  </a:cubicBezTo>
                  <a:cubicBezTo>
                    <a:pt x="498" y="161"/>
                    <a:pt x="424" y="127"/>
                    <a:pt x="375" y="68"/>
                  </a:cubicBezTo>
                  <a:cubicBezTo>
                    <a:pt x="336" y="23"/>
                    <a:pt x="280" y="0"/>
                    <a:pt x="2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1071873" y="4086786"/>
              <a:ext cx="41659" cy="20325"/>
            </a:xfrm>
            <a:custGeom>
              <a:rect b="b" l="l" r="r" t="t"/>
              <a:pathLst>
                <a:path extrusionOk="0" h="564" w="1156">
                  <a:moveTo>
                    <a:pt x="224" y="0"/>
                  </a:moveTo>
                  <a:cubicBezTo>
                    <a:pt x="177" y="0"/>
                    <a:pt x="130" y="16"/>
                    <a:pt x="92" y="48"/>
                  </a:cubicBezTo>
                  <a:cubicBezTo>
                    <a:pt x="9" y="121"/>
                    <a:pt x="0" y="248"/>
                    <a:pt x="73" y="331"/>
                  </a:cubicBezTo>
                  <a:cubicBezTo>
                    <a:pt x="200" y="478"/>
                    <a:pt x="383" y="563"/>
                    <a:pt x="579" y="563"/>
                  </a:cubicBezTo>
                  <a:cubicBezTo>
                    <a:pt x="772" y="563"/>
                    <a:pt x="955" y="476"/>
                    <a:pt x="1083" y="331"/>
                  </a:cubicBezTo>
                  <a:cubicBezTo>
                    <a:pt x="1155" y="248"/>
                    <a:pt x="1147" y="121"/>
                    <a:pt x="1064" y="48"/>
                  </a:cubicBezTo>
                  <a:cubicBezTo>
                    <a:pt x="1027" y="16"/>
                    <a:pt x="980" y="0"/>
                    <a:pt x="933" y="0"/>
                  </a:cubicBezTo>
                  <a:cubicBezTo>
                    <a:pt x="878" y="0"/>
                    <a:pt x="822" y="23"/>
                    <a:pt x="783" y="68"/>
                  </a:cubicBezTo>
                  <a:cubicBezTo>
                    <a:pt x="732" y="127"/>
                    <a:pt x="658" y="161"/>
                    <a:pt x="579" y="161"/>
                  </a:cubicBezTo>
                  <a:cubicBezTo>
                    <a:pt x="498" y="161"/>
                    <a:pt x="424" y="127"/>
                    <a:pt x="373" y="68"/>
                  </a:cubicBezTo>
                  <a:cubicBezTo>
                    <a:pt x="335" y="23"/>
                    <a:pt x="280" y="0"/>
                    <a:pt x="2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830056" y="4185783"/>
              <a:ext cx="137627" cy="130095"/>
            </a:xfrm>
            <a:custGeom>
              <a:rect b="b" l="l" r="r" t="t"/>
              <a:pathLst>
                <a:path extrusionOk="0" h="3610" w="3819">
                  <a:moveTo>
                    <a:pt x="2606" y="0"/>
                  </a:moveTo>
                  <a:cubicBezTo>
                    <a:pt x="2098" y="4"/>
                    <a:pt x="1643" y="223"/>
                    <a:pt x="1317" y="566"/>
                  </a:cubicBezTo>
                  <a:cubicBezTo>
                    <a:pt x="1192" y="698"/>
                    <a:pt x="1017" y="777"/>
                    <a:pt x="836" y="777"/>
                  </a:cubicBezTo>
                  <a:cubicBezTo>
                    <a:pt x="816" y="777"/>
                    <a:pt x="797" y="776"/>
                    <a:pt x="777" y="774"/>
                  </a:cubicBezTo>
                  <a:cubicBezTo>
                    <a:pt x="736" y="770"/>
                    <a:pt x="695" y="768"/>
                    <a:pt x="655" y="768"/>
                  </a:cubicBezTo>
                  <a:cubicBezTo>
                    <a:pt x="421" y="768"/>
                    <a:pt x="196" y="834"/>
                    <a:pt x="1" y="947"/>
                  </a:cubicBezTo>
                  <a:lnTo>
                    <a:pt x="1" y="3190"/>
                  </a:lnTo>
                  <a:cubicBezTo>
                    <a:pt x="150" y="3277"/>
                    <a:pt x="320" y="3335"/>
                    <a:pt x="503" y="3356"/>
                  </a:cubicBezTo>
                  <a:cubicBezTo>
                    <a:pt x="552" y="3361"/>
                    <a:pt x="601" y="3364"/>
                    <a:pt x="649" y="3364"/>
                  </a:cubicBezTo>
                  <a:cubicBezTo>
                    <a:pt x="812" y="3364"/>
                    <a:pt x="968" y="3334"/>
                    <a:pt x="1113" y="3282"/>
                  </a:cubicBezTo>
                  <a:cubicBezTo>
                    <a:pt x="1184" y="3255"/>
                    <a:pt x="1259" y="3241"/>
                    <a:pt x="1334" y="3241"/>
                  </a:cubicBezTo>
                  <a:cubicBezTo>
                    <a:pt x="1454" y="3241"/>
                    <a:pt x="1574" y="3275"/>
                    <a:pt x="1679" y="3339"/>
                  </a:cubicBezTo>
                  <a:cubicBezTo>
                    <a:pt x="1955" y="3511"/>
                    <a:pt x="2283" y="3609"/>
                    <a:pt x="2629" y="3609"/>
                  </a:cubicBezTo>
                  <a:cubicBezTo>
                    <a:pt x="2967" y="3609"/>
                    <a:pt x="3284" y="3518"/>
                    <a:pt x="3554" y="3356"/>
                  </a:cubicBezTo>
                  <a:cubicBezTo>
                    <a:pt x="3635" y="3309"/>
                    <a:pt x="3727" y="3282"/>
                    <a:pt x="3818" y="3271"/>
                  </a:cubicBezTo>
                  <a:cubicBezTo>
                    <a:pt x="3210" y="2363"/>
                    <a:pt x="2833" y="1244"/>
                    <a:pt x="26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895826" y="3890413"/>
              <a:ext cx="60723" cy="134060"/>
            </a:xfrm>
            <a:custGeom>
              <a:rect b="b" l="l" r="r" t="t"/>
              <a:pathLst>
                <a:path extrusionOk="0" h="3720" w="1685">
                  <a:moveTo>
                    <a:pt x="909" y="0"/>
                  </a:moveTo>
                  <a:cubicBezTo>
                    <a:pt x="407" y="0"/>
                    <a:pt x="0" y="408"/>
                    <a:pt x="0" y="910"/>
                  </a:cubicBezTo>
                  <a:lnTo>
                    <a:pt x="0" y="3258"/>
                  </a:lnTo>
                  <a:cubicBezTo>
                    <a:pt x="0" y="3536"/>
                    <a:pt x="228" y="3720"/>
                    <a:pt x="466" y="3720"/>
                  </a:cubicBezTo>
                  <a:cubicBezTo>
                    <a:pt x="579" y="3720"/>
                    <a:pt x="695" y="3678"/>
                    <a:pt x="789" y="3583"/>
                  </a:cubicBezTo>
                  <a:lnTo>
                    <a:pt x="1291" y="3082"/>
                  </a:lnTo>
                  <a:cubicBezTo>
                    <a:pt x="1381" y="2992"/>
                    <a:pt x="1500" y="2947"/>
                    <a:pt x="1619" y="2947"/>
                  </a:cubicBezTo>
                  <a:cubicBezTo>
                    <a:pt x="1641" y="2947"/>
                    <a:pt x="1663" y="2949"/>
                    <a:pt x="1685" y="2952"/>
                  </a:cubicBezTo>
                  <a:cubicBezTo>
                    <a:pt x="1255" y="2497"/>
                    <a:pt x="1098" y="910"/>
                    <a:pt x="12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0" name="Google Shape;4080;p56"/>
          <p:cNvGrpSpPr/>
          <p:nvPr/>
        </p:nvGrpSpPr>
        <p:grpSpPr>
          <a:xfrm>
            <a:off x="9387721" y="3097318"/>
            <a:ext cx="493903" cy="427305"/>
            <a:chOff x="9387721" y="3097318"/>
            <a:chExt cx="493903" cy="427305"/>
          </a:xfrm>
        </p:grpSpPr>
        <p:sp>
          <p:nvSpPr>
            <p:cNvPr id="4081" name="Google Shape;4081;p56"/>
            <p:cNvSpPr/>
            <p:nvPr/>
          </p:nvSpPr>
          <p:spPr>
            <a:xfrm>
              <a:off x="9460302" y="3104958"/>
              <a:ext cx="186710" cy="92941"/>
            </a:xfrm>
            <a:custGeom>
              <a:rect b="b" l="l" r="r" t="t"/>
              <a:pathLst>
                <a:path extrusionOk="0" h="2579" w="5181">
                  <a:moveTo>
                    <a:pt x="964" y="1"/>
                  </a:moveTo>
                  <a:cubicBezTo>
                    <a:pt x="432" y="1"/>
                    <a:pt x="0" y="431"/>
                    <a:pt x="0" y="962"/>
                  </a:cubicBezTo>
                  <a:lnTo>
                    <a:pt x="0" y="2579"/>
                  </a:lnTo>
                  <a:lnTo>
                    <a:pt x="5181" y="2579"/>
                  </a:lnTo>
                  <a:lnTo>
                    <a:pt x="5181" y="962"/>
                  </a:lnTo>
                  <a:cubicBezTo>
                    <a:pt x="5179" y="431"/>
                    <a:pt x="4749" y="1"/>
                    <a:pt x="4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9416444" y="3201540"/>
              <a:ext cx="303003" cy="307039"/>
            </a:xfrm>
            <a:custGeom>
              <a:rect b="b" l="l" r="r" t="t"/>
              <a:pathLst>
                <a:path extrusionOk="0" h="8520" w="8408">
                  <a:moveTo>
                    <a:pt x="5429" y="0"/>
                  </a:moveTo>
                  <a:cubicBezTo>
                    <a:pt x="4915" y="0"/>
                    <a:pt x="4376" y="24"/>
                    <a:pt x="3808" y="24"/>
                  </a:cubicBezTo>
                  <a:cubicBezTo>
                    <a:pt x="3241" y="24"/>
                    <a:pt x="2703" y="0"/>
                    <a:pt x="2190" y="0"/>
                  </a:cubicBezTo>
                  <a:cubicBezTo>
                    <a:pt x="1696" y="0"/>
                    <a:pt x="1225" y="22"/>
                    <a:pt x="775" y="109"/>
                  </a:cubicBezTo>
                  <a:cubicBezTo>
                    <a:pt x="1" y="3088"/>
                    <a:pt x="365" y="7525"/>
                    <a:pt x="4318" y="8520"/>
                  </a:cubicBezTo>
                  <a:lnTo>
                    <a:pt x="6319" y="8520"/>
                  </a:lnTo>
                  <a:cubicBezTo>
                    <a:pt x="7472" y="8520"/>
                    <a:pt x="8408" y="7584"/>
                    <a:pt x="8408" y="6429"/>
                  </a:cubicBezTo>
                  <a:lnTo>
                    <a:pt x="8408" y="1621"/>
                  </a:lnTo>
                  <a:cubicBezTo>
                    <a:pt x="8408" y="1277"/>
                    <a:pt x="8340" y="951"/>
                    <a:pt x="8218" y="653"/>
                  </a:cubicBezTo>
                  <a:cubicBezTo>
                    <a:pt x="7368" y="94"/>
                    <a:pt x="6448" y="0"/>
                    <a:pt x="5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9387721" y="3203703"/>
              <a:ext cx="184116" cy="304805"/>
            </a:xfrm>
            <a:custGeom>
              <a:rect b="b" l="l" r="r" t="t"/>
              <a:pathLst>
                <a:path extrusionOk="0" h="8458" w="5109">
                  <a:moveTo>
                    <a:pt x="1863" y="0"/>
                  </a:moveTo>
                  <a:cubicBezTo>
                    <a:pt x="1274" y="79"/>
                    <a:pt x="721" y="245"/>
                    <a:pt x="192" y="593"/>
                  </a:cubicBezTo>
                  <a:cubicBezTo>
                    <a:pt x="69" y="891"/>
                    <a:pt x="0" y="1219"/>
                    <a:pt x="0" y="1559"/>
                  </a:cubicBezTo>
                  <a:lnTo>
                    <a:pt x="0" y="6367"/>
                  </a:lnTo>
                  <a:cubicBezTo>
                    <a:pt x="0" y="7522"/>
                    <a:pt x="936" y="8458"/>
                    <a:pt x="2089" y="8458"/>
                  </a:cubicBezTo>
                  <a:lnTo>
                    <a:pt x="5109" y="8458"/>
                  </a:lnTo>
                  <a:cubicBezTo>
                    <a:pt x="2514" y="7071"/>
                    <a:pt x="1912" y="2616"/>
                    <a:pt x="18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9394676" y="3168061"/>
              <a:ext cx="318031" cy="74598"/>
            </a:xfrm>
            <a:custGeom>
              <a:rect b="b" l="l" r="r" t="t"/>
              <a:pathLst>
                <a:path extrusionOk="0" h="2070" w="8825">
                  <a:moveTo>
                    <a:pt x="2359" y="0"/>
                  </a:moveTo>
                  <a:cubicBezTo>
                    <a:pt x="1294" y="0"/>
                    <a:pt x="382" y="655"/>
                    <a:pt x="1" y="1582"/>
                  </a:cubicBezTo>
                  <a:cubicBezTo>
                    <a:pt x="225" y="1394"/>
                    <a:pt x="551" y="1309"/>
                    <a:pt x="867" y="1309"/>
                  </a:cubicBezTo>
                  <a:cubicBezTo>
                    <a:pt x="1196" y="1309"/>
                    <a:pt x="1513" y="1401"/>
                    <a:pt x="1692" y="1563"/>
                  </a:cubicBezTo>
                  <a:cubicBezTo>
                    <a:pt x="2598" y="1712"/>
                    <a:pt x="3304" y="2069"/>
                    <a:pt x="4414" y="2069"/>
                  </a:cubicBezTo>
                  <a:cubicBezTo>
                    <a:pt x="5818" y="2069"/>
                    <a:pt x="6578" y="1499"/>
                    <a:pt x="7912" y="1499"/>
                  </a:cubicBezTo>
                  <a:cubicBezTo>
                    <a:pt x="8188" y="1499"/>
                    <a:pt x="8488" y="1523"/>
                    <a:pt x="8825" y="1582"/>
                  </a:cubicBezTo>
                  <a:cubicBezTo>
                    <a:pt x="8442" y="655"/>
                    <a:pt x="7529" y="0"/>
                    <a:pt x="6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9478249" y="3368254"/>
              <a:ext cx="156223" cy="67931"/>
            </a:xfrm>
            <a:custGeom>
              <a:rect b="b" l="l" r="r" t="t"/>
              <a:pathLst>
                <a:path extrusionOk="0" h="1885" w="4335">
                  <a:moveTo>
                    <a:pt x="491" y="0"/>
                  </a:moveTo>
                  <a:cubicBezTo>
                    <a:pt x="317" y="0"/>
                    <a:pt x="157" y="70"/>
                    <a:pt x="40" y="187"/>
                  </a:cubicBezTo>
                  <a:cubicBezTo>
                    <a:pt x="0" y="942"/>
                    <a:pt x="294" y="1525"/>
                    <a:pt x="730" y="1884"/>
                  </a:cubicBezTo>
                  <a:lnTo>
                    <a:pt x="3696" y="1884"/>
                  </a:lnTo>
                  <a:cubicBezTo>
                    <a:pt x="4047" y="1884"/>
                    <a:pt x="4334" y="1599"/>
                    <a:pt x="4334" y="1246"/>
                  </a:cubicBezTo>
                  <a:lnTo>
                    <a:pt x="4334" y="636"/>
                  </a:lnTo>
                  <a:cubicBezTo>
                    <a:pt x="4330" y="287"/>
                    <a:pt x="4047" y="0"/>
                    <a:pt x="36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9472952" y="3374993"/>
              <a:ext cx="31605" cy="61192"/>
            </a:xfrm>
            <a:custGeom>
              <a:rect b="b" l="l" r="r" t="t"/>
              <a:pathLst>
                <a:path extrusionOk="0" h="1698" w="877">
                  <a:moveTo>
                    <a:pt x="187" y="0"/>
                  </a:moveTo>
                  <a:cubicBezTo>
                    <a:pt x="71" y="115"/>
                    <a:pt x="0" y="275"/>
                    <a:pt x="0" y="451"/>
                  </a:cubicBezTo>
                  <a:lnTo>
                    <a:pt x="0" y="1059"/>
                  </a:lnTo>
                  <a:cubicBezTo>
                    <a:pt x="0" y="1410"/>
                    <a:pt x="285" y="1697"/>
                    <a:pt x="638" y="1697"/>
                  </a:cubicBezTo>
                  <a:lnTo>
                    <a:pt x="877" y="1697"/>
                  </a:lnTo>
                  <a:cubicBezTo>
                    <a:pt x="596" y="1176"/>
                    <a:pt x="368" y="600"/>
                    <a:pt x="1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9635268" y="3441448"/>
              <a:ext cx="89265" cy="83175"/>
            </a:xfrm>
            <a:custGeom>
              <a:rect b="b" l="l" r="r" t="t"/>
              <a:pathLst>
                <a:path extrusionOk="0" h="2308" w="2477">
                  <a:moveTo>
                    <a:pt x="688" y="0"/>
                  </a:moveTo>
                  <a:cubicBezTo>
                    <a:pt x="203" y="523"/>
                    <a:pt x="311" y="1110"/>
                    <a:pt x="120" y="1601"/>
                  </a:cubicBezTo>
                  <a:cubicBezTo>
                    <a:pt x="1" y="1908"/>
                    <a:pt x="201" y="2244"/>
                    <a:pt x="522" y="2286"/>
                  </a:cubicBezTo>
                  <a:cubicBezTo>
                    <a:pt x="631" y="2300"/>
                    <a:pt x="744" y="2307"/>
                    <a:pt x="857" y="2307"/>
                  </a:cubicBezTo>
                  <a:cubicBezTo>
                    <a:pt x="1478" y="2307"/>
                    <a:pt x="2122" y="2103"/>
                    <a:pt x="2476" y="1786"/>
                  </a:cubicBezTo>
                  <a:cubicBezTo>
                    <a:pt x="2476" y="1419"/>
                    <a:pt x="2259" y="851"/>
                    <a:pt x="1940" y="534"/>
                  </a:cubicBezTo>
                  <a:cubicBezTo>
                    <a:pt x="1621" y="215"/>
                    <a:pt x="1053" y="0"/>
                    <a:pt x="6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9756826" y="3287564"/>
              <a:ext cx="124798" cy="136006"/>
            </a:xfrm>
            <a:custGeom>
              <a:rect b="b" l="l" r="r" t="t"/>
              <a:pathLst>
                <a:path extrusionOk="0" h="3774" w="3463">
                  <a:moveTo>
                    <a:pt x="2500" y="0"/>
                  </a:moveTo>
                  <a:cubicBezTo>
                    <a:pt x="2444" y="0"/>
                    <a:pt x="2388" y="6"/>
                    <a:pt x="2331" y="17"/>
                  </a:cubicBezTo>
                  <a:cubicBezTo>
                    <a:pt x="1785" y="119"/>
                    <a:pt x="1249" y="359"/>
                    <a:pt x="762" y="680"/>
                  </a:cubicBezTo>
                  <a:cubicBezTo>
                    <a:pt x="1" y="1723"/>
                    <a:pt x="262" y="3773"/>
                    <a:pt x="1483" y="3773"/>
                  </a:cubicBezTo>
                  <a:cubicBezTo>
                    <a:pt x="1558" y="3773"/>
                    <a:pt x="1638" y="3766"/>
                    <a:pt x="1721" y="3749"/>
                  </a:cubicBezTo>
                  <a:cubicBezTo>
                    <a:pt x="2508" y="3030"/>
                    <a:pt x="3163" y="2058"/>
                    <a:pt x="3359" y="1040"/>
                  </a:cubicBezTo>
                  <a:cubicBezTo>
                    <a:pt x="3463" y="490"/>
                    <a:pt x="3032" y="0"/>
                    <a:pt x="25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9707093" y="3311998"/>
              <a:ext cx="111752" cy="146781"/>
            </a:xfrm>
            <a:custGeom>
              <a:rect b="b" l="l" r="r" t="t"/>
              <a:pathLst>
                <a:path extrusionOk="0" h="4073" w="3101">
                  <a:moveTo>
                    <a:pt x="2142" y="0"/>
                  </a:moveTo>
                  <a:lnTo>
                    <a:pt x="2142" y="0"/>
                  </a:lnTo>
                  <a:cubicBezTo>
                    <a:pt x="1151" y="649"/>
                    <a:pt x="349" y="1636"/>
                    <a:pt x="0" y="2520"/>
                  </a:cubicBezTo>
                  <a:lnTo>
                    <a:pt x="1553" y="4073"/>
                  </a:lnTo>
                  <a:cubicBezTo>
                    <a:pt x="2063" y="3873"/>
                    <a:pt x="2605" y="3520"/>
                    <a:pt x="3101" y="3071"/>
                  </a:cubicBezTo>
                  <a:cubicBezTo>
                    <a:pt x="1925" y="2765"/>
                    <a:pt x="1889" y="919"/>
                    <a:pt x="2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9659955" y="3426492"/>
              <a:ext cx="83859" cy="79355"/>
            </a:xfrm>
            <a:custGeom>
              <a:rect b="b" l="l" r="r" t="t"/>
              <a:pathLst>
                <a:path extrusionOk="0" h="2202" w="2327">
                  <a:moveTo>
                    <a:pt x="938" y="1"/>
                  </a:moveTo>
                  <a:cubicBezTo>
                    <a:pt x="614" y="1"/>
                    <a:pt x="291" y="125"/>
                    <a:pt x="43" y="372"/>
                  </a:cubicBezTo>
                  <a:lnTo>
                    <a:pt x="0" y="415"/>
                  </a:lnTo>
                  <a:cubicBezTo>
                    <a:pt x="49" y="489"/>
                    <a:pt x="105" y="558"/>
                    <a:pt x="168" y="621"/>
                  </a:cubicBezTo>
                  <a:lnTo>
                    <a:pt x="1583" y="2036"/>
                  </a:lnTo>
                  <a:cubicBezTo>
                    <a:pt x="1646" y="2099"/>
                    <a:pt x="1717" y="2155"/>
                    <a:pt x="1791" y="2201"/>
                  </a:cubicBezTo>
                  <a:cubicBezTo>
                    <a:pt x="1806" y="2187"/>
                    <a:pt x="1819" y="2174"/>
                    <a:pt x="1834" y="2161"/>
                  </a:cubicBezTo>
                  <a:cubicBezTo>
                    <a:pt x="2327" y="1663"/>
                    <a:pt x="2327" y="864"/>
                    <a:pt x="1834" y="372"/>
                  </a:cubicBezTo>
                  <a:cubicBezTo>
                    <a:pt x="1586" y="125"/>
                    <a:pt x="1262" y="1"/>
                    <a:pt x="9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9682479" y="3392976"/>
              <a:ext cx="91715" cy="89049"/>
            </a:xfrm>
            <a:custGeom>
              <a:rect b="b" l="l" r="r" t="t"/>
              <a:pathLst>
                <a:path extrusionOk="0" h="2471" w="2545">
                  <a:moveTo>
                    <a:pt x="722" y="0"/>
                  </a:moveTo>
                  <a:cubicBezTo>
                    <a:pt x="627" y="0"/>
                    <a:pt x="532" y="36"/>
                    <a:pt x="460" y="107"/>
                  </a:cubicBezTo>
                  <a:lnTo>
                    <a:pt x="143" y="424"/>
                  </a:lnTo>
                  <a:cubicBezTo>
                    <a:pt x="1" y="569"/>
                    <a:pt x="1" y="805"/>
                    <a:pt x="143" y="947"/>
                  </a:cubicBezTo>
                  <a:lnTo>
                    <a:pt x="1557" y="2362"/>
                  </a:lnTo>
                  <a:cubicBezTo>
                    <a:pt x="1630" y="2434"/>
                    <a:pt x="1725" y="2470"/>
                    <a:pt x="1820" y="2470"/>
                  </a:cubicBezTo>
                  <a:cubicBezTo>
                    <a:pt x="1915" y="2470"/>
                    <a:pt x="2010" y="2434"/>
                    <a:pt x="2083" y="2362"/>
                  </a:cubicBezTo>
                  <a:lnTo>
                    <a:pt x="2400" y="2047"/>
                  </a:lnTo>
                  <a:cubicBezTo>
                    <a:pt x="2544" y="1902"/>
                    <a:pt x="2544" y="1668"/>
                    <a:pt x="2400" y="1522"/>
                  </a:cubicBezTo>
                  <a:lnTo>
                    <a:pt x="983" y="107"/>
                  </a:lnTo>
                  <a:cubicBezTo>
                    <a:pt x="912" y="36"/>
                    <a:pt x="817" y="0"/>
                    <a:pt x="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9531802" y="3395066"/>
              <a:ext cx="43713" cy="14379"/>
            </a:xfrm>
            <a:custGeom>
              <a:rect b="b" l="l" r="r" t="t"/>
              <a:pathLst>
                <a:path extrusionOk="0" h="399" w="1213">
                  <a:moveTo>
                    <a:pt x="201" y="0"/>
                  </a:moveTo>
                  <a:cubicBezTo>
                    <a:pt x="90" y="0"/>
                    <a:pt x="1" y="90"/>
                    <a:pt x="1" y="198"/>
                  </a:cubicBezTo>
                  <a:cubicBezTo>
                    <a:pt x="1" y="309"/>
                    <a:pt x="90" y="398"/>
                    <a:pt x="201" y="398"/>
                  </a:cubicBezTo>
                  <a:lnTo>
                    <a:pt x="1013" y="398"/>
                  </a:lnTo>
                  <a:cubicBezTo>
                    <a:pt x="1121" y="398"/>
                    <a:pt x="1213" y="309"/>
                    <a:pt x="1213" y="198"/>
                  </a:cubicBezTo>
                  <a:cubicBezTo>
                    <a:pt x="1213" y="90"/>
                    <a:pt x="1121" y="0"/>
                    <a:pt x="10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9446031" y="3294880"/>
              <a:ext cx="58128" cy="46272"/>
            </a:xfrm>
            <a:custGeom>
              <a:rect b="b" l="l" r="r" t="t"/>
              <a:pathLst>
                <a:path extrusionOk="0" h="1284" w="1613">
                  <a:moveTo>
                    <a:pt x="807" y="1"/>
                  </a:moveTo>
                  <a:cubicBezTo>
                    <a:pt x="362" y="1"/>
                    <a:pt x="1" y="288"/>
                    <a:pt x="1" y="643"/>
                  </a:cubicBezTo>
                  <a:cubicBezTo>
                    <a:pt x="1" y="996"/>
                    <a:pt x="362" y="1283"/>
                    <a:pt x="807" y="1283"/>
                  </a:cubicBezTo>
                  <a:cubicBezTo>
                    <a:pt x="1251" y="1283"/>
                    <a:pt x="1613" y="996"/>
                    <a:pt x="1613" y="643"/>
                  </a:cubicBezTo>
                  <a:cubicBezTo>
                    <a:pt x="1613" y="288"/>
                    <a:pt x="1251" y="1"/>
                    <a:pt x="8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9603230" y="3294880"/>
              <a:ext cx="58128" cy="46272"/>
            </a:xfrm>
            <a:custGeom>
              <a:rect b="b" l="l" r="r" t="t"/>
              <a:pathLst>
                <a:path extrusionOk="0" h="1284" w="1613">
                  <a:moveTo>
                    <a:pt x="807" y="1"/>
                  </a:moveTo>
                  <a:cubicBezTo>
                    <a:pt x="362" y="1"/>
                    <a:pt x="1" y="288"/>
                    <a:pt x="1" y="643"/>
                  </a:cubicBezTo>
                  <a:cubicBezTo>
                    <a:pt x="1" y="996"/>
                    <a:pt x="362" y="1283"/>
                    <a:pt x="807" y="1283"/>
                  </a:cubicBezTo>
                  <a:cubicBezTo>
                    <a:pt x="1251" y="1283"/>
                    <a:pt x="1613" y="996"/>
                    <a:pt x="1613" y="643"/>
                  </a:cubicBezTo>
                  <a:cubicBezTo>
                    <a:pt x="1613" y="288"/>
                    <a:pt x="1251" y="1"/>
                    <a:pt x="8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9530289" y="3284393"/>
              <a:ext cx="46777" cy="41948"/>
            </a:xfrm>
            <a:custGeom>
              <a:rect b="b" l="l" r="r" t="t"/>
              <a:pathLst>
                <a:path extrusionOk="0" h="1164" w="1298">
                  <a:moveTo>
                    <a:pt x="649" y="1"/>
                  </a:moveTo>
                  <a:cubicBezTo>
                    <a:pt x="289" y="1"/>
                    <a:pt x="0" y="37"/>
                    <a:pt x="0" y="439"/>
                  </a:cubicBezTo>
                  <a:cubicBezTo>
                    <a:pt x="0" y="841"/>
                    <a:pt x="289" y="1164"/>
                    <a:pt x="649" y="1164"/>
                  </a:cubicBezTo>
                  <a:cubicBezTo>
                    <a:pt x="651" y="1164"/>
                    <a:pt x="653" y="1164"/>
                    <a:pt x="656" y="1164"/>
                  </a:cubicBezTo>
                  <a:cubicBezTo>
                    <a:pt x="1012" y="1164"/>
                    <a:pt x="1297" y="838"/>
                    <a:pt x="1297" y="439"/>
                  </a:cubicBezTo>
                  <a:cubicBezTo>
                    <a:pt x="1297" y="37"/>
                    <a:pt x="1008" y="1"/>
                    <a:pt x="6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9472700" y="3271347"/>
              <a:ext cx="14379" cy="26271"/>
            </a:xfrm>
            <a:custGeom>
              <a:rect b="b" l="l" r="r" t="t"/>
              <a:pathLst>
                <a:path extrusionOk="0" h="729" w="399">
                  <a:moveTo>
                    <a:pt x="199" y="1"/>
                  </a:moveTo>
                  <a:cubicBezTo>
                    <a:pt x="90" y="1"/>
                    <a:pt x="1" y="90"/>
                    <a:pt x="1" y="201"/>
                  </a:cubicBezTo>
                  <a:lnTo>
                    <a:pt x="1" y="531"/>
                  </a:lnTo>
                  <a:cubicBezTo>
                    <a:pt x="1" y="639"/>
                    <a:pt x="90" y="728"/>
                    <a:pt x="199" y="728"/>
                  </a:cubicBezTo>
                  <a:cubicBezTo>
                    <a:pt x="311" y="728"/>
                    <a:pt x="399" y="639"/>
                    <a:pt x="399" y="531"/>
                  </a:cubicBezTo>
                  <a:lnTo>
                    <a:pt x="399" y="201"/>
                  </a:lnTo>
                  <a:cubicBezTo>
                    <a:pt x="399" y="90"/>
                    <a:pt x="309" y="1"/>
                    <a:pt x="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9620240" y="3271347"/>
              <a:ext cx="14379" cy="26271"/>
            </a:xfrm>
            <a:custGeom>
              <a:rect b="b" l="l" r="r" t="t"/>
              <a:pathLst>
                <a:path extrusionOk="0" h="729" w="399">
                  <a:moveTo>
                    <a:pt x="199" y="1"/>
                  </a:moveTo>
                  <a:cubicBezTo>
                    <a:pt x="90" y="1"/>
                    <a:pt x="1" y="90"/>
                    <a:pt x="1" y="201"/>
                  </a:cubicBezTo>
                  <a:lnTo>
                    <a:pt x="1" y="531"/>
                  </a:lnTo>
                  <a:cubicBezTo>
                    <a:pt x="1" y="639"/>
                    <a:pt x="90" y="728"/>
                    <a:pt x="199" y="728"/>
                  </a:cubicBezTo>
                  <a:cubicBezTo>
                    <a:pt x="307" y="728"/>
                    <a:pt x="398" y="639"/>
                    <a:pt x="398" y="531"/>
                  </a:cubicBezTo>
                  <a:lnTo>
                    <a:pt x="398" y="201"/>
                  </a:lnTo>
                  <a:cubicBezTo>
                    <a:pt x="398" y="90"/>
                    <a:pt x="309" y="1"/>
                    <a:pt x="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9542145" y="3097318"/>
              <a:ext cx="62057" cy="97445"/>
            </a:xfrm>
            <a:custGeom>
              <a:rect b="b" l="l" r="r" t="t"/>
              <a:pathLst>
                <a:path extrusionOk="0" h="2704" w="1722">
                  <a:moveTo>
                    <a:pt x="488" y="0"/>
                  </a:moveTo>
                  <a:cubicBezTo>
                    <a:pt x="218" y="0"/>
                    <a:pt x="1" y="217"/>
                    <a:pt x="1" y="485"/>
                  </a:cubicBezTo>
                  <a:lnTo>
                    <a:pt x="1" y="1844"/>
                  </a:lnTo>
                  <a:cubicBezTo>
                    <a:pt x="1" y="2318"/>
                    <a:pt x="386" y="2703"/>
                    <a:pt x="860" y="2703"/>
                  </a:cubicBezTo>
                  <a:cubicBezTo>
                    <a:pt x="1332" y="2703"/>
                    <a:pt x="1717" y="2318"/>
                    <a:pt x="1721" y="1844"/>
                  </a:cubicBezTo>
                  <a:lnTo>
                    <a:pt x="1721" y="485"/>
                  </a:lnTo>
                  <a:cubicBezTo>
                    <a:pt x="1721" y="217"/>
                    <a:pt x="1502"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9394676" y="3171412"/>
              <a:ext cx="60975" cy="53696"/>
            </a:xfrm>
            <a:custGeom>
              <a:rect b="b" l="l" r="r" t="t"/>
              <a:pathLst>
                <a:path extrusionOk="0" h="1490" w="1692">
                  <a:moveTo>
                    <a:pt x="1681" y="1"/>
                  </a:moveTo>
                  <a:cubicBezTo>
                    <a:pt x="915" y="209"/>
                    <a:pt x="297" y="766"/>
                    <a:pt x="1" y="1489"/>
                  </a:cubicBezTo>
                  <a:cubicBezTo>
                    <a:pt x="338" y="1430"/>
                    <a:pt x="640" y="1406"/>
                    <a:pt x="917" y="1406"/>
                  </a:cubicBezTo>
                  <a:cubicBezTo>
                    <a:pt x="1197" y="1406"/>
                    <a:pt x="1451" y="1431"/>
                    <a:pt x="1692" y="1470"/>
                  </a:cubicBezTo>
                  <a:cubicBezTo>
                    <a:pt x="1666" y="911"/>
                    <a:pt x="1666" y="407"/>
                    <a:pt x="1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0" name="Google Shape;4100;p56"/>
          <p:cNvGrpSpPr/>
          <p:nvPr/>
        </p:nvGrpSpPr>
        <p:grpSpPr>
          <a:xfrm>
            <a:off x="8432092" y="3086362"/>
            <a:ext cx="497432" cy="449216"/>
            <a:chOff x="8432092" y="3086362"/>
            <a:chExt cx="497432" cy="449216"/>
          </a:xfrm>
        </p:grpSpPr>
        <p:sp>
          <p:nvSpPr>
            <p:cNvPr id="4101" name="Google Shape;4101;p56"/>
            <p:cNvSpPr/>
            <p:nvPr/>
          </p:nvSpPr>
          <p:spPr>
            <a:xfrm>
              <a:off x="8543811" y="3086362"/>
              <a:ext cx="74453" cy="152547"/>
            </a:xfrm>
            <a:custGeom>
              <a:rect b="b" l="l" r="r" t="t"/>
              <a:pathLst>
                <a:path extrusionOk="0" h="4233" w="2066">
                  <a:moveTo>
                    <a:pt x="1032" y="0"/>
                  </a:moveTo>
                  <a:cubicBezTo>
                    <a:pt x="892" y="0"/>
                    <a:pt x="751" y="53"/>
                    <a:pt x="645" y="160"/>
                  </a:cubicBezTo>
                  <a:cubicBezTo>
                    <a:pt x="1" y="806"/>
                    <a:pt x="1" y="1859"/>
                    <a:pt x="645" y="2505"/>
                  </a:cubicBezTo>
                  <a:cubicBezTo>
                    <a:pt x="864" y="2722"/>
                    <a:pt x="864" y="3082"/>
                    <a:pt x="645" y="3299"/>
                  </a:cubicBezTo>
                  <a:cubicBezTo>
                    <a:pt x="432" y="3511"/>
                    <a:pt x="432" y="3860"/>
                    <a:pt x="645" y="4073"/>
                  </a:cubicBezTo>
                  <a:cubicBezTo>
                    <a:pt x="751" y="4179"/>
                    <a:pt x="892" y="4232"/>
                    <a:pt x="1032" y="4232"/>
                  </a:cubicBezTo>
                  <a:cubicBezTo>
                    <a:pt x="1172" y="4232"/>
                    <a:pt x="1313" y="4179"/>
                    <a:pt x="1419" y="4073"/>
                  </a:cubicBezTo>
                  <a:cubicBezTo>
                    <a:pt x="2066" y="3426"/>
                    <a:pt x="2066" y="2374"/>
                    <a:pt x="1419" y="1729"/>
                  </a:cubicBezTo>
                  <a:cubicBezTo>
                    <a:pt x="1200" y="1510"/>
                    <a:pt x="1200" y="1151"/>
                    <a:pt x="1419" y="934"/>
                  </a:cubicBezTo>
                  <a:cubicBezTo>
                    <a:pt x="1632" y="721"/>
                    <a:pt x="1632" y="372"/>
                    <a:pt x="1419" y="160"/>
                  </a:cubicBezTo>
                  <a:cubicBezTo>
                    <a:pt x="1313" y="53"/>
                    <a:pt x="1172" y="0"/>
                    <a:pt x="10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8654016" y="3086362"/>
              <a:ext cx="68796" cy="152547"/>
            </a:xfrm>
            <a:custGeom>
              <a:rect b="b" l="l" r="r" t="t"/>
              <a:pathLst>
                <a:path extrusionOk="0" h="4233" w="1909">
                  <a:moveTo>
                    <a:pt x="875" y="0"/>
                  </a:moveTo>
                  <a:cubicBezTo>
                    <a:pt x="735" y="0"/>
                    <a:pt x="594" y="53"/>
                    <a:pt x="488" y="160"/>
                  </a:cubicBezTo>
                  <a:cubicBezTo>
                    <a:pt x="175" y="474"/>
                    <a:pt x="1" y="889"/>
                    <a:pt x="1" y="1332"/>
                  </a:cubicBezTo>
                  <a:cubicBezTo>
                    <a:pt x="1" y="1776"/>
                    <a:pt x="175" y="2191"/>
                    <a:pt x="488" y="2505"/>
                  </a:cubicBezTo>
                  <a:cubicBezTo>
                    <a:pt x="707" y="2722"/>
                    <a:pt x="707" y="3082"/>
                    <a:pt x="488" y="3299"/>
                  </a:cubicBezTo>
                  <a:cubicBezTo>
                    <a:pt x="275" y="3511"/>
                    <a:pt x="275" y="3860"/>
                    <a:pt x="488" y="4073"/>
                  </a:cubicBezTo>
                  <a:cubicBezTo>
                    <a:pt x="596" y="4179"/>
                    <a:pt x="736" y="4233"/>
                    <a:pt x="877" y="4233"/>
                  </a:cubicBezTo>
                  <a:cubicBezTo>
                    <a:pt x="1017" y="4233"/>
                    <a:pt x="1156" y="4180"/>
                    <a:pt x="1262" y="4075"/>
                  </a:cubicBezTo>
                  <a:cubicBezTo>
                    <a:pt x="1908" y="3431"/>
                    <a:pt x="1908" y="2378"/>
                    <a:pt x="1262" y="1731"/>
                  </a:cubicBezTo>
                  <a:cubicBezTo>
                    <a:pt x="1156" y="1625"/>
                    <a:pt x="1096" y="1480"/>
                    <a:pt x="1096" y="1332"/>
                  </a:cubicBezTo>
                  <a:cubicBezTo>
                    <a:pt x="1096" y="1181"/>
                    <a:pt x="1156" y="1040"/>
                    <a:pt x="1262" y="934"/>
                  </a:cubicBezTo>
                  <a:cubicBezTo>
                    <a:pt x="1475" y="721"/>
                    <a:pt x="1475" y="372"/>
                    <a:pt x="1262" y="160"/>
                  </a:cubicBezTo>
                  <a:cubicBezTo>
                    <a:pt x="1156" y="53"/>
                    <a:pt x="1015" y="0"/>
                    <a:pt x="8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8723931" y="3223416"/>
              <a:ext cx="205594" cy="188152"/>
            </a:xfrm>
            <a:custGeom>
              <a:rect b="b" l="l" r="r" t="t"/>
              <a:pathLst>
                <a:path extrusionOk="0" h="5221" w="5705">
                  <a:moveTo>
                    <a:pt x="3233" y="0"/>
                  </a:moveTo>
                  <a:cubicBezTo>
                    <a:pt x="2929" y="0"/>
                    <a:pt x="2622" y="50"/>
                    <a:pt x="2325" y="149"/>
                  </a:cubicBezTo>
                  <a:cubicBezTo>
                    <a:pt x="1680" y="361"/>
                    <a:pt x="1108" y="797"/>
                    <a:pt x="672" y="1408"/>
                  </a:cubicBezTo>
                  <a:cubicBezTo>
                    <a:pt x="428" y="1750"/>
                    <a:pt x="507" y="2224"/>
                    <a:pt x="847" y="2469"/>
                  </a:cubicBezTo>
                  <a:cubicBezTo>
                    <a:pt x="982" y="2564"/>
                    <a:pt x="1136" y="2610"/>
                    <a:pt x="1289" y="2610"/>
                  </a:cubicBezTo>
                  <a:cubicBezTo>
                    <a:pt x="1526" y="2610"/>
                    <a:pt x="1759" y="2499"/>
                    <a:pt x="1908" y="2292"/>
                  </a:cubicBezTo>
                  <a:cubicBezTo>
                    <a:pt x="2317" y="1720"/>
                    <a:pt x="2815" y="1521"/>
                    <a:pt x="3227" y="1521"/>
                  </a:cubicBezTo>
                  <a:cubicBezTo>
                    <a:pt x="3370" y="1521"/>
                    <a:pt x="3503" y="1546"/>
                    <a:pt x="3618" y="1586"/>
                  </a:cubicBezTo>
                  <a:cubicBezTo>
                    <a:pt x="3779" y="1641"/>
                    <a:pt x="4154" y="1824"/>
                    <a:pt x="4128" y="2275"/>
                  </a:cubicBezTo>
                  <a:cubicBezTo>
                    <a:pt x="4107" y="2639"/>
                    <a:pt x="3960" y="3096"/>
                    <a:pt x="3020" y="3413"/>
                  </a:cubicBezTo>
                  <a:cubicBezTo>
                    <a:pt x="2452" y="3604"/>
                    <a:pt x="1693" y="3700"/>
                    <a:pt x="760" y="3700"/>
                  </a:cubicBezTo>
                  <a:cubicBezTo>
                    <a:pt x="341" y="3700"/>
                    <a:pt x="0" y="4040"/>
                    <a:pt x="0" y="4459"/>
                  </a:cubicBezTo>
                  <a:cubicBezTo>
                    <a:pt x="0" y="4880"/>
                    <a:pt x="341" y="5221"/>
                    <a:pt x="760" y="5221"/>
                  </a:cubicBezTo>
                  <a:cubicBezTo>
                    <a:pt x="1872" y="5221"/>
                    <a:pt x="2767" y="5099"/>
                    <a:pt x="3503" y="4851"/>
                  </a:cubicBezTo>
                  <a:cubicBezTo>
                    <a:pt x="5185" y="4289"/>
                    <a:pt x="5598" y="3185"/>
                    <a:pt x="5647" y="2362"/>
                  </a:cubicBezTo>
                  <a:cubicBezTo>
                    <a:pt x="5704" y="1365"/>
                    <a:pt x="5109" y="497"/>
                    <a:pt x="4126" y="151"/>
                  </a:cubicBezTo>
                  <a:cubicBezTo>
                    <a:pt x="3841" y="50"/>
                    <a:pt x="3539" y="0"/>
                    <a:pt x="32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8449102" y="3230119"/>
              <a:ext cx="378934" cy="258245"/>
            </a:xfrm>
            <a:custGeom>
              <a:rect b="b" l="l" r="r" t="t"/>
              <a:pathLst>
                <a:path extrusionOk="0" h="7166" w="10515">
                  <a:moveTo>
                    <a:pt x="657" y="1"/>
                  </a:moveTo>
                  <a:cubicBezTo>
                    <a:pt x="657" y="1585"/>
                    <a:pt x="0" y="4548"/>
                    <a:pt x="1806" y="6451"/>
                  </a:cubicBezTo>
                  <a:cubicBezTo>
                    <a:pt x="2240" y="6908"/>
                    <a:pt x="2843" y="7166"/>
                    <a:pt x="3473" y="7166"/>
                  </a:cubicBezTo>
                  <a:lnTo>
                    <a:pt x="7037" y="7166"/>
                  </a:lnTo>
                  <a:cubicBezTo>
                    <a:pt x="7650" y="7166"/>
                    <a:pt x="8241" y="6927"/>
                    <a:pt x="8666" y="6487"/>
                  </a:cubicBezTo>
                  <a:cubicBezTo>
                    <a:pt x="10514" y="4588"/>
                    <a:pt x="9851" y="1596"/>
                    <a:pt x="9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8449247" y="3230119"/>
              <a:ext cx="207432" cy="258245"/>
            </a:xfrm>
            <a:custGeom>
              <a:rect b="b" l="l" r="r" t="t"/>
              <a:pathLst>
                <a:path extrusionOk="0" h="7166" w="5756">
                  <a:moveTo>
                    <a:pt x="658" y="1"/>
                  </a:moveTo>
                  <a:cubicBezTo>
                    <a:pt x="658" y="1589"/>
                    <a:pt x="0" y="4550"/>
                    <a:pt x="1806" y="6451"/>
                  </a:cubicBezTo>
                  <a:cubicBezTo>
                    <a:pt x="2238" y="6908"/>
                    <a:pt x="2842" y="7166"/>
                    <a:pt x="3471" y="7166"/>
                  </a:cubicBezTo>
                  <a:lnTo>
                    <a:pt x="5755" y="7166"/>
                  </a:lnTo>
                  <a:cubicBezTo>
                    <a:pt x="2863" y="5685"/>
                    <a:pt x="3237" y="2563"/>
                    <a:pt x="32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8554839" y="3180458"/>
              <a:ext cx="290066" cy="87319"/>
            </a:xfrm>
            <a:custGeom>
              <a:rect b="b" l="l" r="r" t="t"/>
              <a:pathLst>
                <a:path extrusionOk="0" h="2423" w="8049">
                  <a:moveTo>
                    <a:pt x="6961" y="1"/>
                  </a:moveTo>
                  <a:cubicBezTo>
                    <a:pt x="6795" y="1"/>
                    <a:pt x="6627" y="44"/>
                    <a:pt x="6475" y="135"/>
                  </a:cubicBezTo>
                  <a:cubicBezTo>
                    <a:pt x="6001" y="419"/>
                    <a:pt x="5621" y="520"/>
                    <a:pt x="5248" y="520"/>
                  </a:cubicBezTo>
                  <a:cubicBezTo>
                    <a:pt x="4882" y="520"/>
                    <a:pt x="4524" y="422"/>
                    <a:pt x="4093" y="303"/>
                  </a:cubicBezTo>
                  <a:cubicBezTo>
                    <a:pt x="3582" y="162"/>
                    <a:pt x="3004" y="3"/>
                    <a:pt x="2321" y="3"/>
                  </a:cubicBezTo>
                  <a:cubicBezTo>
                    <a:pt x="1779" y="3"/>
                    <a:pt x="1302" y="103"/>
                    <a:pt x="871" y="216"/>
                  </a:cubicBezTo>
                  <a:cubicBezTo>
                    <a:pt x="103" y="600"/>
                    <a:pt x="1" y="1974"/>
                    <a:pt x="1532" y="2010"/>
                  </a:cubicBezTo>
                  <a:cubicBezTo>
                    <a:pt x="1802" y="1947"/>
                    <a:pt x="2062" y="1900"/>
                    <a:pt x="2321" y="1900"/>
                  </a:cubicBezTo>
                  <a:cubicBezTo>
                    <a:pt x="3202" y="1900"/>
                    <a:pt x="4112" y="2423"/>
                    <a:pt x="5269" y="2423"/>
                  </a:cubicBezTo>
                  <a:cubicBezTo>
                    <a:pt x="5908" y="2423"/>
                    <a:pt x="6624" y="2263"/>
                    <a:pt x="7451" y="1766"/>
                  </a:cubicBezTo>
                  <a:cubicBezTo>
                    <a:pt x="7904" y="1494"/>
                    <a:pt x="8048" y="911"/>
                    <a:pt x="7778" y="462"/>
                  </a:cubicBezTo>
                  <a:cubicBezTo>
                    <a:pt x="7601" y="165"/>
                    <a:pt x="7285" y="1"/>
                    <a:pt x="69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8432092" y="3180350"/>
              <a:ext cx="178133" cy="87283"/>
            </a:xfrm>
            <a:custGeom>
              <a:rect b="b" l="l" r="r" t="t"/>
              <a:pathLst>
                <a:path extrusionOk="0" h="2422" w="4943">
                  <a:moveTo>
                    <a:pt x="1082" y="1"/>
                  </a:moveTo>
                  <a:cubicBezTo>
                    <a:pt x="759" y="1"/>
                    <a:pt x="445" y="164"/>
                    <a:pt x="268" y="463"/>
                  </a:cubicBezTo>
                  <a:cubicBezTo>
                    <a:pt x="0" y="912"/>
                    <a:pt x="143" y="1497"/>
                    <a:pt x="595" y="1765"/>
                  </a:cubicBezTo>
                  <a:cubicBezTo>
                    <a:pt x="1423" y="2262"/>
                    <a:pt x="2139" y="2422"/>
                    <a:pt x="2780" y="2422"/>
                  </a:cubicBezTo>
                  <a:cubicBezTo>
                    <a:pt x="3598" y="2422"/>
                    <a:pt x="4294" y="2162"/>
                    <a:pt x="4942" y="2009"/>
                  </a:cubicBezTo>
                  <a:cubicBezTo>
                    <a:pt x="3822" y="1752"/>
                    <a:pt x="3826" y="642"/>
                    <a:pt x="4277" y="216"/>
                  </a:cubicBezTo>
                  <a:lnTo>
                    <a:pt x="4277" y="216"/>
                  </a:lnTo>
                  <a:cubicBezTo>
                    <a:pt x="4166" y="244"/>
                    <a:pt x="4058" y="274"/>
                    <a:pt x="3953" y="304"/>
                  </a:cubicBezTo>
                  <a:cubicBezTo>
                    <a:pt x="3522" y="422"/>
                    <a:pt x="3163" y="521"/>
                    <a:pt x="2796" y="521"/>
                  </a:cubicBezTo>
                  <a:cubicBezTo>
                    <a:pt x="2424" y="521"/>
                    <a:pt x="2044" y="420"/>
                    <a:pt x="1572" y="136"/>
                  </a:cubicBezTo>
                  <a:cubicBezTo>
                    <a:pt x="1418" y="44"/>
                    <a:pt x="1249" y="1"/>
                    <a:pt x="10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8577759" y="3472477"/>
              <a:ext cx="237091" cy="63102"/>
            </a:xfrm>
            <a:custGeom>
              <a:rect b="b" l="l" r="r" t="t"/>
              <a:pathLst>
                <a:path extrusionOk="0" h="1751" w="6579">
                  <a:moveTo>
                    <a:pt x="824" y="0"/>
                  </a:moveTo>
                  <a:cubicBezTo>
                    <a:pt x="1" y="479"/>
                    <a:pt x="43" y="1570"/>
                    <a:pt x="1657" y="1751"/>
                  </a:cubicBezTo>
                  <a:lnTo>
                    <a:pt x="4346" y="1751"/>
                  </a:lnTo>
                  <a:cubicBezTo>
                    <a:pt x="4941" y="1751"/>
                    <a:pt x="5515" y="1515"/>
                    <a:pt x="5934" y="1091"/>
                  </a:cubicBezTo>
                  <a:lnTo>
                    <a:pt x="6315" y="713"/>
                  </a:lnTo>
                  <a:cubicBezTo>
                    <a:pt x="6579" y="449"/>
                    <a:pt x="6389" y="0"/>
                    <a:pt x="60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8462184" y="3472405"/>
              <a:ext cx="175106" cy="63174"/>
            </a:xfrm>
            <a:custGeom>
              <a:rect b="b" l="l" r="r" t="t"/>
              <a:pathLst>
                <a:path extrusionOk="0" h="1753" w="4859">
                  <a:moveTo>
                    <a:pt x="4024" y="0"/>
                  </a:moveTo>
                  <a:lnTo>
                    <a:pt x="558" y="2"/>
                  </a:lnTo>
                  <a:cubicBezTo>
                    <a:pt x="186" y="2"/>
                    <a:pt x="1" y="451"/>
                    <a:pt x="262" y="715"/>
                  </a:cubicBezTo>
                  <a:lnTo>
                    <a:pt x="643" y="1093"/>
                  </a:lnTo>
                  <a:cubicBezTo>
                    <a:pt x="1066" y="1517"/>
                    <a:pt x="1636" y="1753"/>
                    <a:pt x="2232" y="1753"/>
                  </a:cubicBezTo>
                  <a:lnTo>
                    <a:pt x="4858" y="1753"/>
                  </a:lnTo>
                  <a:cubicBezTo>
                    <a:pt x="3888" y="1476"/>
                    <a:pt x="3803" y="515"/>
                    <a:pt x="40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8526585" y="3347604"/>
              <a:ext cx="60327" cy="48038"/>
            </a:xfrm>
            <a:custGeom>
              <a:rect b="b" l="l" r="r" t="t"/>
              <a:pathLst>
                <a:path extrusionOk="0" h="1333" w="1674">
                  <a:moveTo>
                    <a:pt x="841" y="1"/>
                  </a:moveTo>
                  <a:cubicBezTo>
                    <a:pt x="839" y="1"/>
                    <a:pt x="838" y="1"/>
                    <a:pt x="836" y="1"/>
                  </a:cubicBezTo>
                  <a:cubicBezTo>
                    <a:pt x="374" y="1"/>
                    <a:pt x="0" y="301"/>
                    <a:pt x="0" y="669"/>
                  </a:cubicBezTo>
                  <a:cubicBezTo>
                    <a:pt x="0" y="1035"/>
                    <a:pt x="374" y="1332"/>
                    <a:pt x="836" y="1332"/>
                  </a:cubicBezTo>
                  <a:cubicBezTo>
                    <a:pt x="1300" y="1332"/>
                    <a:pt x="1674" y="1032"/>
                    <a:pt x="1674" y="665"/>
                  </a:cubicBezTo>
                  <a:cubicBezTo>
                    <a:pt x="1674" y="300"/>
                    <a:pt x="1302" y="1"/>
                    <a:pt x="8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8689983" y="3347532"/>
              <a:ext cx="60507" cy="48038"/>
            </a:xfrm>
            <a:custGeom>
              <a:rect b="b" l="l" r="r" t="t"/>
              <a:pathLst>
                <a:path extrusionOk="0" h="1333" w="1679">
                  <a:moveTo>
                    <a:pt x="850" y="1"/>
                  </a:moveTo>
                  <a:cubicBezTo>
                    <a:pt x="847" y="1"/>
                    <a:pt x="844" y="1"/>
                    <a:pt x="840" y="1"/>
                  </a:cubicBezTo>
                  <a:cubicBezTo>
                    <a:pt x="375" y="1"/>
                    <a:pt x="0" y="299"/>
                    <a:pt x="2" y="667"/>
                  </a:cubicBezTo>
                  <a:cubicBezTo>
                    <a:pt x="2" y="1033"/>
                    <a:pt x="376" y="1332"/>
                    <a:pt x="835" y="1332"/>
                  </a:cubicBezTo>
                  <a:cubicBezTo>
                    <a:pt x="837" y="1332"/>
                    <a:pt x="839" y="1332"/>
                    <a:pt x="840" y="1332"/>
                  </a:cubicBezTo>
                  <a:cubicBezTo>
                    <a:pt x="1302" y="1330"/>
                    <a:pt x="1678" y="1034"/>
                    <a:pt x="1678" y="664"/>
                  </a:cubicBezTo>
                  <a:cubicBezTo>
                    <a:pt x="1678" y="301"/>
                    <a:pt x="1307" y="1"/>
                    <a:pt x="8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8608824" y="3340721"/>
              <a:ext cx="59282" cy="53083"/>
            </a:xfrm>
            <a:custGeom>
              <a:rect b="b" l="l" r="r" t="t"/>
              <a:pathLst>
                <a:path extrusionOk="0" h="1473" w="1645">
                  <a:moveTo>
                    <a:pt x="850" y="1"/>
                  </a:moveTo>
                  <a:cubicBezTo>
                    <a:pt x="841" y="1"/>
                    <a:pt x="832" y="1"/>
                    <a:pt x="823" y="1"/>
                  </a:cubicBezTo>
                  <a:cubicBezTo>
                    <a:pt x="370" y="1"/>
                    <a:pt x="0" y="47"/>
                    <a:pt x="4" y="556"/>
                  </a:cubicBezTo>
                  <a:cubicBezTo>
                    <a:pt x="4" y="1064"/>
                    <a:pt x="370" y="1472"/>
                    <a:pt x="825" y="1472"/>
                  </a:cubicBezTo>
                  <a:cubicBezTo>
                    <a:pt x="1276" y="1472"/>
                    <a:pt x="1644" y="1062"/>
                    <a:pt x="1644" y="554"/>
                  </a:cubicBezTo>
                  <a:cubicBezTo>
                    <a:pt x="1644" y="55"/>
                    <a:pt x="1291" y="1"/>
                    <a:pt x="8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8696109" y="3325008"/>
              <a:ext cx="14451" cy="26235"/>
            </a:xfrm>
            <a:custGeom>
              <a:rect b="b" l="l" r="r" t="t"/>
              <a:pathLst>
                <a:path extrusionOk="0" h="728" w="401">
                  <a:moveTo>
                    <a:pt x="200" y="1"/>
                  </a:moveTo>
                  <a:cubicBezTo>
                    <a:pt x="92" y="1"/>
                    <a:pt x="0" y="90"/>
                    <a:pt x="0" y="201"/>
                  </a:cubicBezTo>
                  <a:lnTo>
                    <a:pt x="0" y="530"/>
                  </a:lnTo>
                  <a:cubicBezTo>
                    <a:pt x="0" y="639"/>
                    <a:pt x="88" y="728"/>
                    <a:pt x="200" y="728"/>
                  </a:cubicBezTo>
                  <a:cubicBezTo>
                    <a:pt x="309" y="728"/>
                    <a:pt x="400" y="639"/>
                    <a:pt x="400" y="530"/>
                  </a:cubicBezTo>
                  <a:lnTo>
                    <a:pt x="400" y="201"/>
                  </a:lnTo>
                  <a:cubicBezTo>
                    <a:pt x="400" y="90"/>
                    <a:pt x="309" y="1"/>
                    <a:pt x="2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8558371" y="3321945"/>
              <a:ext cx="42200" cy="28181"/>
            </a:xfrm>
            <a:custGeom>
              <a:rect b="b" l="l" r="r" t="t"/>
              <a:pathLst>
                <a:path extrusionOk="0" h="782" w="1171">
                  <a:moveTo>
                    <a:pt x="586" y="1"/>
                  </a:moveTo>
                  <a:cubicBezTo>
                    <a:pt x="262" y="1"/>
                    <a:pt x="1" y="260"/>
                    <a:pt x="1" y="583"/>
                  </a:cubicBezTo>
                  <a:cubicBezTo>
                    <a:pt x="1" y="692"/>
                    <a:pt x="90" y="781"/>
                    <a:pt x="199" y="781"/>
                  </a:cubicBezTo>
                  <a:cubicBezTo>
                    <a:pt x="309" y="781"/>
                    <a:pt x="398" y="692"/>
                    <a:pt x="398" y="583"/>
                  </a:cubicBezTo>
                  <a:cubicBezTo>
                    <a:pt x="398" y="479"/>
                    <a:pt x="484" y="396"/>
                    <a:pt x="586" y="396"/>
                  </a:cubicBezTo>
                  <a:cubicBezTo>
                    <a:pt x="632" y="396"/>
                    <a:pt x="681" y="417"/>
                    <a:pt x="715" y="451"/>
                  </a:cubicBezTo>
                  <a:cubicBezTo>
                    <a:pt x="749" y="488"/>
                    <a:pt x="768" y="532"/>
                    <a:pt x="768" y="583"/>
                  </a:cubicBezTo>
                  <a:cubicBezTo>
                    <a:pt x="768" y="692"/>
                    <a:pt x="856" y="781"/>
                    <a:pt x="968" y="781"/>
                  </a:cubicBezTo>
                  <a:cubicBezTo>
                    <a:pt x="1077" y="781"/>
                    <a:pt x="1166" y="694"/>
                    <a:pt x="1166" y="585"/>
                  </a:cubicBezTo>
                  <a:cubicBezTo>
                    <a:pt x="1170" y="264"/>
                    <a:pt x="907" y="1"/>
                    <a:pt x="5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56"/>
          <p:cNvGrpSpPr/>
          <p:nvPr/>
        </p:nvGrpSpPr>
        <p:grpSpPr>
          <a:xfrm>
            <a:off x="7479130" y="3065784"/>
            <a:ext cx="498653" cy="490407"/>
            <a:chOff x="7479130" y="3065784"/>
            <a:chExt cx="498653" cy="490407"/>
          </a:xfrm>
        </p:grpSpPr>
        <p:sp>
          <p:nvSpPr>
            <p:cNvPr id="4116" name="Google Shape;4116;p56"/>
            <p:cNvSpPr/>
            <p:nvPr/>
          </p:nvSpPr>
          <p:spPr>
            <a:xfrm>
              <a:off x="7806539" y="3065784"/>
              <a:ext cx="150709" cy="131897"/>
            </a:xfrm>
            <a:custGeom>
              <a:rect b="b" l="l" r="r" t="t"/>
              <a:pathLst>
                <a:path extrusionOk="0" h="3660" w="4182">
                  <a:moveTo>
                    <a:pt x="2898" y="0"/>
                  </a:moveTo>
                  <a:cubicBezTo>
                    <a:pt x="1814" y="0"/>
                    <a:pt x="953" y="531"/>
                    <a:pt x="564" y="920"/>
                  </a:cubicBezTo>
                  <a:cubicBezTo>
                    <a:pt x="0" y="1481"/>
                    <a:pt x="75" y="2466"/>
                    <a:pt x="725" y="3119"/>
                  </a:cubicBezTo>
                  <a:cubicBezTo>
                    <a:pt x="1082" y="3476"/>
                    <a:pt x="1540" y="3659"/>
                    <a:pt x="1974" y="3659"/>
                  </a:cubicBezTo>
                  <a:cubicBezTo>
                    <a:pt x="2331" y="3659"/>
                    <a:pt x="2671" y="3535"/>
                    <a:pt x="2924" y="3281"/>
                  </a:cubicBezTo>
                  <a:cubicBezTo>
                    <a:pt x="3969" y="2236"/>
                    <a:pt x="3458" y="1635"/>
                    <a:pt x="3979" y="875"/>
                  </a:cubicBezTo>
                  <a:cubicBezTo>
                    <a:pt x="4181" y="582"/>
                    <a:pt x="4024" y="176"/>
                    <a:pt x="3679" y="93"/>
                  </a:cubicBezTo>
                  <a:cubicBezTo>
                    <a:pt x="3409" y="28"/>
                    <a:pt x="3148" y="0"/>
                    <a:pt x="2898" y="0"/>
                  </a:cubicBezTo>
                  <a:close/>
                </a:path>
              </a:pathLst>
            </a:custGeom>
            <a:solidFill>
              <a:srgbClr val="EEB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7806611" y="3071118"/>
              <a:ext cx="130780" cy="126492"/>
            </a:xfrm>
            <a:custGeom>
              <a:rect b="b" l="l" r="r" t="t"/>
              <a:pathLst>
                <a:path extrusionOk="0" h="3510" w="3629">
                  <a:moveTo>
                    <a:pt x="1897" y="0"/>
                  </a:moveTo>
                  <a:cubicBezTo>
                    <a:pt x="1291" y="187"/>
                    <a:pt x="819" y="508"/>
                    <a:pt x="562" y="770"/>
                  </a:cubicBezTo>
                  <a:cubicBezTo>
                    <a:pt x="0" y="1333"/>
                    <a:pt x="73" y="2316"/>
                    <a:pt x="723" y="2967"/>
                  </a:cubicBezTo>
                  <a:cubicBezTo>
                    <a:pt x="1080" y="3325"/>
                    <a:pt x="1539" y="3509"/>
                    <a:pt x="1973" y="3509"/>
                  </a:cubicBezTo>
                  <a:cubicBezTo>
                    <a:pt x="2329" y="3509"/>
                    <a:pt x="2669" y="3385"/>
                    <a:pt x="2922" y="3130"/>
                  </a:cubicBezTo>
                  <a:cubicBezTo>
                    <a:pt x="3403" y="2648"/>
                    <a:pt x="3554" y="2261"/>
                    <a:pt x="3628" y="1908"/>
                  </a:cubicBezTo>
                  <a:cubicBezTo>
                    <a:pt x="2008" y="1835"/>
                    <a:pt x="1768" y="549"/>
                    <a:pt x="1897" y="0"/>
                  </a:cubicBezTo>
                  <a:close/>
                </a:path>
              </a:pathLst>
            </a:custGeom>
            <a:solidFill>
              <a:srgbClr val="EC9A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7489077" y="3273365"/>
              <a:ext cx="117915" cy="107320"/>
            </a:xfrm>
            <a:custGeom>
              <a:rect b="b" l="l" r="r" t="t"/>
              <a:pathLst>
                <a:path extrusionOk="0" h="2978" w="3272">
                  <a:moveTo>
                    <a:pt x="1636" y="0"/>
                  </a:moveTo>
                  <a:cubicBezTo>
                    <a:pt x="732" y="0"/>
                    <a:pt x="0" y="666"/>
                    <a:pt x="0" y="1489"/>
                  </a:cubicBezTo>
                  <a:cubicBezTo>
                    <a:pt x="0" y="2312"/>
                    <a:pt x="732" y="2978"/>
                    <a:pt x="1636" y="2978"/>
                  </a:cubicBezTo>
                  <a:cubicBezTo>
                    <a:pt x="2540" y="2978"/>
                    <a:pt x="3271" y="2312"/>
                    <a:pt x="3271" y="1489"/>
                  </a:cubicBezTo>
                  <a:cubicBezTo>
                    <a:pt x="3271" y="666"/>
                    <a:pt x="2540" y="0"/>
                    <a:pt x="1636" y="0"/>
                  </a:cubicBezTo>
                  <a:close/>
                </a:path>
              </a:pathLst>
            </a:custGeom>
            <a:solidFill>
              <a:srgbClr val="FFBE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7855659" y="3273365"/>
              <a:ext cx="117843" cy="107320"/>
            </a:xfrm>
            <a:custGeom>
              <a:rect b="b" l="l" r="r" t="t"/>
              <a:pathLst>
                <a:path extrusionOk="0" h="2978" w="3270">
                  <a:moveTo>
                    <a:pt x="1634" y="0"/>
                  </a:moveTo>
                  <a:cubicBezTo>
                    <a:pt x="732" y="0"/>
                    <a:pt x="0" y="666"/>
                    <a:pt x="0" y="1489"/>
                  </a:cubicBezTo>
                  <a:cubicBezTo>
                    <a:pt x="0" y="2312"/>
                    <a:pt x="732" y="2978"/>
                    <a:pt x="1634" y="2978"/>
                  </a:cubicBezTo>
                  <a:cubicBezTo>
                    <a:pt x="2537" y="2978"/>
                    <a:pt x="3269" y="2312"/>
                    <a:pt x="3269" y="1489"/>
                  </a:cubicBezTo>
                  <a:cubicBezTo>
                    <a:pt x="3269" y="666"/>
                    <a:pt x="2537" y="0"/>
                    <a:pt x="1634" y="0"/>
                  </a:cubicBezTo>
                  <a:close/>
                </a:path>
              </a:pathLst>
            </a:custGeom>
            <a:solidFill>
              <a:srgbClr val="FFBE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7608652" y="3433519"/>
              <a:ext cx="245271" cy="122672"/>
            </a:xfrm>
            <a:custGeom>
              <a:rect b="b" l="l" r="r" t="t"/>
              <a:pathLst>
                <a:path extrusionOk="0" h="3404" w="6806">
                  <a:moveTo>
                    <a:pt x="3403" y="1"/>
                  </a:moveTo>
                  <a:cubicBezTo>
                    <a:pt x="1982" y="1"/>
                    <a:pt x="764" y="873"/>
                    <a:pt x="253" y="2113"/>
                  </a:cubicBezTo>
                  <a:cubicBezTo>
                    <a:pt x="0" y="2729"/>
                    <a:pt x="455" y="3404"/>
                    <a:pt x="1123" y="3404"/>
                  </a:cubicBezTo>
                  <a:lnTo>
                    <a:pt x="5685" y="3404"/>
                  </a:lnTo>
                  <a:cubicBezTo>
                    <a:pt x="6352" y="3404"/>
                    <a:pt x="6805" y="2729"/>
                    <a:pt x="6554" y="2113"/>
                  </a:cubicBezTo>
                  <a:cubicBezTo>
                    <a:pt x="6046" y="873"/>
                    <a:pt x="4825" y="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7638384" y="3433519"/>
              <a:ext cx="185881" cy="60687"/>
            </a:xfrm>
            <a:custGeom>
              <a:rect b="b" l="l" r="r" t="t"/>
              <a:pathLst>
                <a:path extrusionOk="0" h="1684" w="5158">
                  <a:moveTo>
                    <a:pt x="2578" y="1"/>
                  </a:moveTo>
                  <a:cubicBezTo>
                    <a:pt x="1546" y="1"/>
                    <a:pt x="625" y="458"/>
                    <a:pt x="0" y="1181"/>
                  </a:cubicBezTo>
                  <a:cubicBezTo>
                    <a:pt x="796" y="1511"/>
                    <a:pt x="1672" y="1683"/>
                    <a:pt x="2578" y="1683"/>
                  </a:cubicBezTo>
                  <a:cubicBezTo>
                    <a:pt x="3486" y="1683"/>
                    <a:pt x="4360" y="1511"/>
                    <a:pt x="5157" y="1181"/>
                  </a:cubicBezTo>
                  <a:cubicBezTo>
                    <a:pt x="4532" y="458"/>
                    <a:pt x="3609" y="1"/>
                    <a:pt x="2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7595822" y="3460872"/>
              <a:ext cx="112725" cy="57155"/>
            </a:xfrm>
            <a:custGeom>
              <a:rect b="b" l="l" r="r" t="t"/>
              <a:pathLst>
                <a:path extrusionOk="0" h="1586" w="3128">
                  <a:moveTo>
                    <a:pt x="471" y="1"/>
                  </a:moveTo>
                  <a:cubicBezTo>
                    <a:pt x="430" y="1"/>
                    <a:pt x="390" y="2"/>
                    <a:pt x="350" y="3"/>
                  </a:cubicBezTo>
                  <a:cubicBezTo>
                    <a:pt x="116" y="301"/>
                    <a:pt x="1" y="612"/>
                    <a:pt x="109" y="826"/>
                  </a:cubicBezTo>
                  <a:cubicBezTo>
                    <a:pt x="235" y="1075"/>
                    <a:pt x="534" y="1164"/>
                    <a:pt x="804" y="1164"/>
                  </a:cubicBezTo>
                  <a:cubicBezTo>
                    <a:pt x="915" y="1164"/>
                    <a:pt x="1020" y="1149"/>
                    <a:pt x="1107" y="1124"/>
                  </a:cubicBezTo>
                  <a:cubicBezTo>
                    <a:pt x="1124" y="1119"/>
                    <a:pt x="1141" y="1117"/>
                    <a:pt x="1157" y="1117"/>
                  </a:cubicBezTo>
                  <a:cubicBezTo>
                    <a:pt x="1223" y="1117"/>
                    <a:pt x="1284" y="1153"/>
                    <a:pt x="1313" y="1216"/>
                  </a:cubicBezTo>
                  <a:cubicBezTo>
                    <a:pt x="1426" y="1440"/>
                    <a:pt x="1712" y="1586"/>
                    <a:pt x="2025" y="1586"/>
                  </a:cubicBezTo>
                  <a:cubicBezTo>
                    <a:pt x="2106" y="1586"/>
                    <a:pt x="2188" y="1576"/>
                    <a:pt x="2270" y="1556"/>
                  </a:cubicBezTo>
                  <a:cubicBezTo>
                    <a:pt x="2555" y="1486"/>
                    <a:pt x="2863" y="1207"/>
                    <a:pt x="3127" y="897"/>
                  </a:cubicBezTo>
                  <a:cubicBezTo>
                    <a:pt x="2408" y="408"/>
                    <a:pt x="1389" y="1"/>
                    <a:pt x="4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7754031" y="3460872"/>
              <a:ext cx="112689" cy="57155"/>
            </a:xfrm>
            <a:custGeom>
              <a:rect b="b" l="l" r="r" t="t"/>
              <a:pathLst>
                <a:path extrusionOk="0" h="1586" w="3127">
                  <a:moveTo>
                    <a:pt x="2657" y="1"/>
                  </a:moveTo>
                  <a:cubicBezTo>
                    <a:pt x="1738" y="1"/>
                    <a:pt x="717" y="408"/>
                    <a:pt x="0" y="897"/>
                  </a:cubicBezTo>
                  <a:cubicBezTo>
                    <a:pt x="262" y="1207"/>
                    <a:pt x="570" y="1486"/>
                    <a:pt x="855" y="1556"/>
                  </a:cubicBezTo>
                  <a:cubicBezTo>
                    <a:pt x="938" y="1576"/>
                    <a:pt x="1021" y="1586"/>
                    <a:pt x="1102" y="1586"/>
                  </a:cubicBezTo>
                  <a:cubicBezTo>
                    <a:pt x="1416" y="1586"/>
                    <a:pt x="1701" y="1440"/>
                    <a:pt x="1812" y="1216"/>
                  </a:cubicBezTo>
                  <a:cubicBezTo>
                    <a:pt x="1843" y="1153"/>
                    <a:pt x="1904" y="1117"/>
                    <a:pt x="1970" y="1117"/>
                  </a:cubicBezTo>
                  <a:cubicBezTo>
                    <a:pt x="1987" y="1117"/>
                    <a:pt x="2004" y="1119"/>
                    <a:pt x="2021" y="1124"/>
                  </a:cubicBezTo>
                  <a:cubicBezTo>
                    <a:pt x="2107" y="1149"/>
                    <a:pt x="2213" y="1164"/>
                    <a:pt x="2323" y="1164"/>
                  </a:cubicBezTo>
                  <a:cubicBezTo>
                    <a:pt x="2593" y="1164"/>
                    <a:pt x="2892" y="1075"/>
                    <a:pt x="3016" y="826"/>
                  </a:cubicBezTo>
                  <a:cubicBezTo>
                    <a:pt x="3127" y="612"/>
                    <a:pt x="3012" y="301"/>
                    <a:pt x="2778" y="3"/>
                  </a:cubicBezTo>
                  <a:cubicBezTo>
                    <a:pt x="2738" y="2"/>
                    <a:pt x="2697" y="1"/>
                    <a:pt x="26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7608400" y="3427861"/>
              <a:ext cx="122888" cy="65336"/>
            </a:xfrm>
            <a:custGeom>
              <a:rect b="b" l="l" r="r" t="t"/>
              <a:pathLst>
                <a:path extrusionOk="0" h="1813" w="3410">
                  <a:moveTo>
                    <a:pt x="1602" y="0"/>
                  </a:moveTo>
                  <a:cubicBezTo>
                    <a:pt x="1042" y="0"/>
                    <a:pt x="371" y="444"/>
                    <a:pt x="1" y="919"/>
                  </a:cubicBezTo>
                  <a:cubicBezTo>
                    <a:pt x="824" y="1415"/>
                    <a:pt x="1772" y="1721"/>
                    <a:pt x="2778" y="1813"/>
                  </a:cubicBezTo>
                  <a:cubicBezTo>
                    <a:pt x="3084" y="1453"/>
                    <a:pt x="3331" y="1051"/>
                    <a:pt x="3410" y="881"/>
                  </a:cubicBezTo>
                  <a:lnTo>
                    <a:pt x="1630" y="1"/>
                  </a:lnTo>
                  <a:cubicBezTo>
                    <a:pt x="1621" y="0"/>
                    <a:pt x="1611" y="0"/>
                    <a:pt x="1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7731183" y="3427861"/>
              <a:ext cx="122960" cy="65336"/>
            </a:xfrm>
            <a:custGeom>
              <a:rect b="b" l="l" r="r" t="t"/>
              <a:pathLst>
                <a:path extrusionOk="0" h="1813" w="3412">
                  <a:moveTo>
                    <a:pt x="1810" y="0"/>
                  </a:moveTo>
                  <a:cubicBezTo>
                    <a:pt x="1801" y="0"/>
                    <a:pt x="1792" y="0"/>
                    <a:pt x="1783" y="1"/>
                  </a:cubicBezTo>
                  <a:lnTo>
                    <a:pt x="1" y="881"/>
                  </a:lnTo>
                  <a:cubicBezTo>
                    <a:pt x="81" y="1051"/>
                    <a:pt x="328" y="1453"/>
                    <a:pt x="634" y="1813"/>
                  </a:cubicBezTo>
                  <a:cubicBezTo>
                    <a:pt x="1638" y="1721"/>
                    <a:pt x="2587" y="1415"/>
                    <a:pt x="3412" y="919"/>
                  </a:cubicBezTo>
                  <a:cubicBezTo>
                    <a:pt x="3044" y="444"/>
                    <a:pt x="2373" y="0"/>
                    <a:pt x="18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7547928" y="3143303"/>
              <a:ext cx="366754" cy="316409"/>
            </a:xfrm>
            <a:custGeom>
              <a:rect b="b" l="l" r="r" t="t"/>
              <a:pathLst>
                <a:path extrusionOk="0" h="8780" w="10177">
                  <a:moveTo>
                    <a:pt x="5088" y="0"/>
                  </a:moveTo>
                  <a:cubicBezTo>
                    <a:pt x="2278" y="0"/>
                    <a:pt x="1" y="1904"/>
                    <a:pt x="1" y="4373"/>
                  </a:cubicBezTo>
                  <a:cubicBezTo>
                    <a:pt x="1" y="6842"/>
                    <a:pt x="2278" y="8779"/>
                    <a:pt x="5088" y="8779"/>
                  </a:cubicBezTo>
                  <a:cubicBezTo>
                    <a:pt x="7899" y="8779"/>
                    <a:pt x="10177" y="6842"/>
                    <a:pt x="10177" y="4373"/>
                  </a:cubicBezTo>
                  <a:cubicBezTo>
                    <a:pt x="10177" y="1904"/>
                    <a:pt x="7899" y="0"/>
                    <a:pt x="50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7560505" y="3089641"/>
              <a:ext cx="417278" cy="225523"/>
            </a:xfrm>
            <a:custGeom>
              <a:rect b="b" l="l" r="r" t="t"/>
              <a:pathLst>
                <a:path extrusionOk="0" h="6258" w="11579">
                  <a:moveTo>
                    <a:pt x="3443" y="1"/>
                  </a:moveTo>
                  <a:cubicBezTo>
                    <a:pt x="2870" y="1"/>
                    <a:pt x="2321" y="85"/>
                    <a:pt x="1823" y="224"/>
                  </a:cubicBezTo>
                  <a:cubicBezTo>
                    <a:pt x="1" y="1241"/>
                    <a:pt x="71" y="4088"/>
                    <a:pt x="2574" y="4088"/>
                  </a:cubicBezTo>
                  <a:cubicBezTo>
                    <a:pt x="3712" y="3850"/>
                    <a:pt x="4875" y="3818"/>
                    <a:pt x="5500" y="3573"/>
                  </a:cubicBezTo>
                  <a:cubicBezTo>
                    <a:pt x="5550" y="3553"/>
                    <a:pt x="5602" y="3543"/>
                    <a:pt x="5654" y="3543"/>
                  </a:cubicBezTo>
                  <a:cubicBezTo>
                    <a:pt x="5781" y="3543"/>
                    <a:pt x="5904" y="3602"/>
                    <a:pt x="5981" y="3707"/>
                  </a:cubicBezTo>
                  <a:cubicBezTo>
                    <a:pt x="6395" y="4265"/>
                    <a:pt x="7197" y="4552"/>
                    <a:pt x="7881" y="4552"/>
                  </a:cubicBezTo>
                  <a:cubicBezTo>
                    <a:pt x="7967" y="4552"/>
                    <a:pt x="8050" y="4548"/>
                    <a:pt x="8131" y="4539"/>
                  </a:cubicBezTo>
                  <a:cubicBezTo>
                    <a:pt x="8213" y="4530"/>
                    <a:pt x="8290" y="4525"/>
                    <a:pt x="8363" y="4525"/>
                  </a:cubicBezTo>
                  <a:cubicBezTo>
                    <a:pt x="9208" y="4525"/>
                    <a:pt x="9407" y="5132"/>
                    <a:pt x="9413" y="5845"/>
                  </a:cubicBezTo>
                  <a:cubicBezTo>
                    <a:pt x="9415" y="6094"/>
                    <a:pt x="9620" y="6258"/>
                    <a:pt x="9833" y="6258"/>
                  </a:cubicBezTo>
                  <a:cubicBezTo>
                    <a:pt x="9936" y="6258"/>
                    <a:pt x="10041" y="6219"/>
                    <a:pt x="10126" y="6132"/>
                  </a:cubicBezTo>
                  <a:cubicBezTo>
                    <a:pt x="11578" y="4624"/>
                    <a:pt x="10987" y="1371"/>
                    <a:pt x="8211" y="1371"/>
                  </a:cubicBezTo>
                  <a:cubicBezTo>
                    <a:pt x="8000" y="1371"/>
                    <a:pt x="7776" y="1390"/>
                    <a:pt x="7540" y="1430"/>
                  </a:cubicBezTo>
                  <a:cubicBezTo>
                    <a:pt x="7506" y="1435"/>
                    <a:pt x="7472" y="1438"/>
                    <a:pt x="7438" y="1438"/>
                  </a:cubicBezTo>
                  <a:cubicBezTo>
                    <a:pt x="7291" y="1438"/>
                    <a:pt x="7147" y="1387"/>
                    <a:pt x="7031" y="1292"/>
                  </a:cubicBezTo>
                  <a:cubicBezTo>
                    <a:pt x="5867" y="347"/>
                    <a:pt x="4603" y="1"/>
                    <a:pt x="3443" y="1"/>
                  </a:cubicBezTo>
                  <a:close/>
                </a:path>
              </a:pathLst>
            </a:custGeom>
            <a:solidFill>
              <a:srgbClr val="EEB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7479130" y="3097678"/>
              <a:ext cx="173989" cy="224946"/>
            </a:xfrm>
            <a:custGeom>
              <a:rect b="b" l="l" r="r" t="t"/>
              <a:pathLst>
                <a:path extrusionOk="0" h="6242" w="4828">
                  <a:moveTo>
                    <a:pt x="4081" y="1"/>
                  </a:moveTo>
                  <a:lnTo>
                    <a:pt x="4081" y="1"/>
                  </a:lnTo>
                  <a:cubicBezTo>
                    <a:pt x="3435" y="177"/>
                    <a:pt x="2875" y="448"/>
                    <a:pt x="2452" y="739"/>
                  </a:cubicBezTo>
                  <a:cubicBezTo>
                    <a:pt x="1104" y="1670"/>
                    <a:pt x="0" y="3823"/>
                    <a:pt x="1302" y="6075"/>
                  </a:cubicBezTo>
                  <a:cubicBezTo>
                    <a:pt x="1366" y="6188"/>
                    <a:pt x="1478" y="6242"/>
                    <a:pt x="1589" y="6242"/>
                  </a:cubicBezTo>
                  <a:cubicBezTo>
                    <a:pt x="1726" y="6242"/>
                    <a:pt x="1863" y="6160"/>
                    <a:pt x="1910" y="6005"/>
                  </a:cubicBezTo>
                  <a:cubicBezTo>
                    <a:pt x="2329" y="4652"/>
                    <a:pt x="3562" y="4131"/>
                    <a:pt x="4828" y="3865"/>
                  </a:cubicBezTo>
                  <a:cubicBezTo>
                    <a:pt x="2882" y="3495"/>
                    <a:pt x="3296" y="867"/>
                    <a:pt x="4081" y="1"/>
                  </a:cubicBezTo>
                  <a:close/>
                </a:path>
              </a:pathLst>
            </a:custGeom>
            <a:solidFill>
              <a:srgbClr val="EC9A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7641375" y="3122220"/>
              <a:ext cx="90923" cy="19640"/>
            </a:xfrm>
            <a:custGeom>
              <a:rect b="b" l="l" r="r" t="t"/>
              <a:pathLst>
                <a:path extrusionOk="0" h="545" w="2523">
                  <a:moveTo>
                    <a:pt x="1306" y="0"/>
                  </a:moveTo>
                  <a:cubicBezTo>
                    <a:pt x="843" y="0"/>
                    <a:pt x="415" y="63"/>
                    <a:pt x="153" y="160"/>
                  </a:cubicBezTo>
                  <a:cubicBezTo>
                    <a:pt x="49" y="196"/>
                    <a:pt x="0" y="311"/>
                    <a:pt x="36" y="415"/>
                  </a:cubicBezTo>
                  <a:cubicBezTo>
                    <a:pt x="66" y="494"/>
                    <a:pt x="143" y="545"/>
                    <a:pt x="223" y="545"/>
                  </a:cubicBezTo>
                  <a:cubicBezTo>
                    <a:pt x="245" y="545"/>
                    <a:pt x="268" y="539"/>
                    <a:pt x="294" y="536"/>
                  </a:cubicBezTo>
                  <a:cubicBezTo>
                    <a:pt x="517" y="453"/>
                    <a:pt x="899" y="401"/>
                    <a:pt x="1308" y="401"/>
                  </a:cubicBezTo>
                  <a:cubicBezTo>
                    <a:pt x="1627" y="401"/>
                    <a:pt x="1964" y="433"/>
                    <a:pt x="2254" y="505"/>
                  </a:cubicBezTo>
                  <a:cubicBezTo>
                    <a:pt x="2271" y="509"/>
                    <a:pt x="2287" y="511"/>
                    <a:pt x="2303" y="511"/>
                  </a:cubicBezTo>
                  <a:cubicBezTo>
                    <a:pt x="2392" y="511"/>
                    <a:pt x="2473" y="448"/>
                    <a:pt x="2495" y="358"/>
                  </a:cubicBezTo>
                  <a:cubicBezTo>
                    <a:pt x="2522" y="251"/>
                    <a:pt x="2456" y="143"/>
                    <a:pt x="2350" y="117"/>
                  </a:cubicBezTo>
                  <a:cubicBezTo>
                    <a:pt x="2020" y="35"/>
                    <a:pt x="1654" y="0"/>
                    <a:pt x="1306" y="0"/>
                  </a:cubicBezTo>
                  <a:close/>
                </a:path>
              </a:pathLst>
            </a:custGeom>
            <a:solidFill>
              <a:srgbClr val="EC9A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7619968" y="3171412"/>
              <a:ext cx="76688" cy="29010"/>
            </a:xfrm>
            <a:custGeom>
              <a:rect b="b" l="l" r="r" t="t"/>
              <a:pathLst>
                <a:path extrusionOk="0" h="805" w="2128">
                  <a:moveTo>
                    <a:pt x="1826" y="1"/>
                  </a:moveTo>
                  <a:cubicBezTo>
                    <a:pt x="1304" y="1"/>
                    <a:pt x="580" y="146"/>
                    <a:pt x="120" y="437"/>
                  </a:cubicBezTo>
                  <a:cubicBezTo>
                    <a:pt x="26" y="496"/>
                    <a:pt x="1" y="618"/>
                    <a:pt x="58" y="711"/>
                  </a:cubicBezTo>
                  <a:cubicBezTo>
                    <a:pt x="97" y="773"/>
                    <a:pt x="160" y="805"/>
                    <a:pt x="226" y="805"/>
                  </a:cubicBezTo>
                  <a:cubicBezTo>
                    <a:pt x="265" y="805"/>
                    <a:pt x="301" y="794"/>
                    <a:pt x="330" y="775"/>
                  </a:cubicBezTo>
                  <a:cubicBezTo>
                    <a:pt x="722" y="527"/>
                    <a:pt x="1376" y="401"/>
                    <a:pt x="1831" y="401"/>
                  </a:cubicBezTo>
                  <a:cubicBezTo>
                    <a:pt x="1860" y="401"/>
                    <a:pt x="1888" y="402"/>
                    <a:pt x="1915" y="403"/>
                  </a:cubicBezTo>
                  <a:cubicBezTo>
                    <a:pt x="1917" y="403"/>
                    <a:pt x="1920" y="403"/>
                    <a:pt x="1923" y="403"/>
                  </a:cubicBezTo>
                  <a:cubicBezTo>
                    <a:pt x="2030" y="403"/>
                    <a:pt x="2119" y="317"/>
                    <a:pt x="2121" y="211"/>
                  </a:cubicBezTo>
                  <a:cubicBezTo>
                    <a:pt x="2127" y="99"/>
                    <a:pt x="2040" y="9"/>
                    <a:pt x="1930" y="3"/>
                  </a:cubicBezTo>
                  <a:cubicBezTo>
                    <a:pt x="1896" y="2"/>
                    <a:pt x="1861" y="1"/>
                    <a:pt x="1826" y="1"/>
                  </a:cubicBezTo>
                  <a:close/>
                </a:path>
              </a:pathLst>
            </a:custGeom>
            <a:solidFill>
              <a:srgbClr val="EC9A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7619283" y="3320935"/>
              <a:ext cx="60435" cy="48110"/>
            </a:xfrm>
            <a:custGeom>
              <a:rect b="b" l="l" r="r" t="t"/>
              <a:pathLst>
                <a:path extrusionOk="0" h="1335" w="1677">
                  <a:moveTo>
                    <a:pt x="843" y="1"/>
                  </a:moveTo>
                  <a:cubicBezTo>
                    <a:pt x="842" y="1"/>
                    <a:pt x="840" y="1"/>
                    <a:pt x="839" y="1"/>
                  </a:cubicBezTo>
                  <a:cubicBezTo>
                    <a:pt x="375" y="1"/>
                    <a:pt x="1" y="303"/>
                    <a:pt x="1" y="669"/>
                  </a:cubicBezTo>
                  <a:cubicBezTo>
                    <a:pt x="1" y="1037"/>
                    <a:pt x="375" y="1334"/>
                    <a:pt x="839" y="1334"/>
                  </a:cubicBezTo>
                  <a:cubicBezTo>
                    <a:pt x="1300" y="1334"/>
                    <a:pt x="1676" y="1032"/>
                    <a:pt x="1676" y="667"/>
                  </a:cubicBezTo>
                  <a:cubicBezTo>
                    <a:pt x="1676" y="300"/>
                    <a:pt x="1303"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7782825" y="3320791"/>
              <a:ext cx="60363" cy="48002"/>
            </a:xfrm>
            <a:custGeom>
              <a:rect b="b" l="l" r="r" t="t"/>
              <a:pathLst>
                <a:path extrusionOk="0" h="1332" w="1675">
                  <a:moveTo>
                    <a:pt x="844" y="1"/>
                  </a:moveTo>
                  <a:cubicBezTo>
                    <a:pt x="842" y="1"/>
                    <a:pt x="841" y="1"/>
                    <a:pt x="839" y="1"/>
                  </a:cubicBezTo>
                  <a:cubicBezTo>
                    <a:pt x="375" y="3"/>
                    <a:pt x="1" y="301"/>
                    <a:pt x="1" y="668"/>
                  </a:cubicBezTo>
                  <a:cubicBezTo>
                    <a:pt x="1" y="1033"/>
                    <a:pt x="373" y="1332"/>
                    <a:pt x="834" y="1332"/>
                  </a:cubicBezTo>
                  <a:cubicBezTo>
                    <a:pt x="836" y="1332"/>
                    <a:pt x="837" y="1332"/>
                    <a:pt x="839" y="1332"/>
                  </a:cubicBezTo>
                  <a:cubicBezTo>
                    <a:pt x="1300" y="1332"/>
                    <a:pt x="1675" y="1034"/>
                    <a:pt x="1675" y="664"/>
                  </a:cubicBezTo>
                  <a:cubicBezTo>
                    <a:pt x="1675" y="300"/>
                    <a:pt x="1303" y="1"/>
                    <a:pt x="8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7701595" y="3314052"/>
              <a:ext cx="59210" cy="53155"/>
            </a:xfrm>
            <a:custGeom>
              <a:rect b="b" l="l" r="r" t="t"/>
              <a:pathLst>
                <a:path extrusionOk="0" h="1475" w="1643">
                  <a:moveTo>
                    <a:pt x="848" y="0"/>
                  </a:moveTo>
                  <a:cubicBezTo>
                    <a:pt x="839" y="0"/>
                    <a:pt x="830" y="0"/>
                    <a:pt x="822" y="1"/>
                  </a:cubicBezTo>
                  <a:cubicBezTo>
                    <a:pt x="371" y="1"/>
                    <a:pt x="1" y="49"/>
                    <a:pt x="3" y="558"/>
                  </a:cubicBezTo>
                  <a:cubicBezTo>
                    <a:pt x="3" y="1064"/>
                    <a:pt x="371" y="1474"/>
                    <a:pt x="824" y="1474"/>
                  </a:cubicBezTo>
                  <a:cubicBezTo>
                    <a:pt x="1277" y="1474"/>
                    <a:pt x="1643" y="1062"/>
                    <a:pt x="1643" y="553"/>
                  </a:cubicBezTo>
                  <a:cubicBezTo>
                    <a:pt x="1643" y="57"/>
                    <a:pt x="1291" y="0"/>
                    <a:pt x="8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7645591" y="3297186"/>
              <a:ext cx="43101" cy="28794"/>
            </a:xfrm>
            <a:custGeom>
              <a:rect b="b" l="l" r="r" t="t"/>
              <a:pathLst>
                <a:path extrusionOk="0" h="799" w="1196">
                  <a:moveTo>
                    <a:pt x="598" y="1"/>
                  </a:moveTo>
                  <a:cubicBezTo>
                    <a:pt x="438" y="1"/>
                    <a:pt x="287" y="64"/>
                    <a:pt x="175" y="177"/>
                  </a:cubicBezTo>
                  <a:cubicBezTo>
                    <a:pt x="60" y="288"/>
                    <a:pt x="0" y="441"/>
                    <a:pt x="0" y="600"/>
                  </a:cubicBezTo>
                  <a:cubicBezTo>
                    <a:pt x="0" y="709"/>
                    <a:pt x="89" y="798"/>
                    <a:pt x="198" y="798"/>
                  </a:cubicBezTo>
                  <a:cubicBezTo>
                    <a:pt x="311" y="798"/>
                    <a:pt x="398" y="711"/>
                    <a:pt x="398" y="600"/>
                  </a:cubicBezTo>
                  <a:cubicBezTo>
                    <a:pt x="398" y="547"/>
                    <a:pt x="419" y="496"/>
                    <a:pt x="457" y="458"/>
                  </a:cubicBezTo>
                  <a:cubicBezTo>
                    <a:pt x="494" y="422"/>
                    <a:pt x="545" y="400"/>
                    <a:pt x="598" y="400"/>
                  </a:cubicBezTo>
                  <a:cubicBezTo>
                    <a:pt x="651" y="400"/>
                    <a:pt x="702" y="422"/>
                    <a:pt x="738" y="458"/>
                  </a:cubicBezTo>
                  <a:cubicBezTo>
                    <a:pt x="776" y="496"/>
                    <a:pt x="798" y="547"/>
                    <a:pt x="798" y="600"/>
                  </a:cubicBezTo>
                  <a:cubicBezTo>
                    <a:pt x="798" y="709"/>
                    <a:pt x="887" y="798"/>
                    <a:pt x="995" y="798"/>
                  </a:cubicBezTo>
                  <a:cubicBezTo>
                    <a:pt x="1106" y="798"/>
                    <a:pt x="1195" y="709"/>
                    <a:pt x="1195" y="600"/>
                  </a:cubicBezTo>
                  <a:cubicBezTo>
                    <a:pt x="1195" y="441"/>
                    <a:pt x="1132" y="288"/>
                    <a:pt x="1021" y="177"/>
                  </a:cubicBezTo>
                  <a:cubicBezTo>
                    <a:pt x="906" y="62"/>
                    <a:pt x="757" y="1"/>
                    <a:pt x="5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7773816" y="3297186"/>
              <a:ext cx="43173" cy="28794"/>
            </a:xfrm>
            <a:custGeom>
              <a:rect b="b" l="l" r="r" t="t"/>
              <a:pathLst>
                <a:path extrusionOk="0" h="799" w="1198">
                  <a:moveTo>
                    <a:pt x="600" y="1"/>
                  </a:moveTo>
                  <a:cubicBezTo>
                    <a:pt x="440" y="1"/>
                    <a:pt x="287" y="64"/>
                    <a:pt x="177" y="177"/>
                  </a:cubicBezTo>
                  <a:cubicBezTo>
                    <a:pt x="62" y="288"/>
                    <a:pt x="0" y="441"/>
                    <a:pt x="0" y="600"/>
                  </a:cubicBezTo>
                  <a:cubicBezTo>
                    <a:pt x="0" y="709"/>
                    <a:pt x="91" y="798"/>
                    <a:pt x="200" y="798"/>
                  </a:cubicBezTo>
                  <a:cubicBezTo>
                    <a:pt x="313" y="798"/>
                    <a:pt x="400" y="709"/>
                    <a:pt x="400" y="600"/>
                  </a:cubicBezTo>
                  <a:cubicBezTo>
                    <a:pt x="400" y="547"/>
                    <a:pt x="421" y="496"/>
                    <a:pt x="457" y="458"/>
                  </a:cubicBezTo>
                  <a:cubicBezTo>
                    <a:pt x="496" y="422"/>
                    <a:pt x="547" y="400"/>
                    <a:pt x="600" y="400"/>
                  </a:cubicBezTo>
                  <a:cubicBezTo>
                    <a:pt x="653" y="400"/>
                    <a:pt x="702" y="422"/>
                    <a:pt x="740" y="458"/>
                  </a:cubicBezTo>
                  <a:cubicBezTo>
                    <a:pt x="776" y="496"/>
                    <a:pt x="798" y="547"/>
                    <a:pt x="798" y="600"/>
                  </a:cubicBezTo>
                  <a:cubicBezTo>
                    <a:pt x="798" y="709"/>
                    <a:pt x="889" y="798"/>
                    <a:pt x="997" y="798"/>
                  </a:cubicBezTo>
                  <a:cubicBezTo>
                    <a:pt x="1106" y="798"/>
                    <a:pt x="1197" y="709"/>
                    <a:pt x="1197" y="600"/>
                  </a:cubicBezTo>
                  <a:cubicBezTo>
                    <a:pt x="1197" y="441"/>
                    <a:pt x="1134" y="288"/>
                    <a:pt x="1021" y="177"/>
                  </a:cubicBezTo>
                  <a:cubicBezTo>
                    <a:pt x="908" y="62"/>
                    <a:pt x="759" y="1"/>
                    <a:pt x="6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6" name="Google Shape;4136;p56"/>
          <p:cNvGrpSpPr/>
          <p:nvPr/>
        </p:nvGrpSpPr>
        <p:grpSpPr>
          <a:xfrm>
            <a:off x="6535106" y="3066901"/>
            <a:ext cx="495848" cy="488060"/>
            <a:chOff x="6535106" y="3066901"/>
            <a:chExt cx="495848" cy="488060"/>
          </a:xfrm>
        </p:grpSpPr>
        <p:sp>
          <p:nvSpPr>
            <p:cNvPr id="4137" name="Google Shape;4137;p56"/>
            <p:cNvSpPr/>
            <p:nvPr/>
          </p:nvSpPr>
          <p:spPr>
            <a:xfrm>
              <a:off x="6537953" y="3263454"/>
              <a:ext cx="341023" cy="291507"/>
            </a:xfrm>
            <a:custGeom>
              <a:rect b="b" l="l" r="r" t="t"/>
              <a:pathLst>
                <a:path extrusionOk="0" h="8089" w="9463">
                  <a:moveTo>
                    <a:pt x="4327" y="0"/>
                  </a:moveTo>
                  <a:cubicBezTo>
                    <a:pt x="4142" y="0"/>
                    <a:pt x="3962" y="24"/>
                    <a:pt x="3786" y="73"/>
                  </a:cubicBezTo>
                  <a:cubicBezTo>
                    <a:pt x="2776" y="352"/>
                    <a:pt x="2846" y="1298"/>
                    <a:pt x="1929" y="1611"/>
                  </a:cubicBezTo>
                  <a:cubicBezTo>
                    <a:pt x="1208" y="1855"/>
                    <a:pt x="394" y="2142"/>
                    <a:pt x="217" y="3095"/>
                  </a:cubicBezTo>
                  <a:cubicBezTo>
                    <a:pt x="0" y="4250"/>
                    <a:pt x="702" y="5386"/>
                    <a:pt x="1993" y="6674"/>
                  </a:cubicBezTo>
                  <a:cubicBezTo>
                    <a:pt x="2936" y="7618"/>
                    <a:pt x="4005" y="8089"/>
                    <a:pt x="5008" y="8089"/>
                  </a:cubicBezTo>
                  <a:cubicBezTo>
                    <a:pt x="5670" y="8089"/>
                    <a:pt x="6304" y="7883"/>
                    <a:pt x="6853" y="7474"/>
                  </a:cubicBezTo>
                  <a:cubicBezTo>
                    <a:pt x="8388" y="6328"/>
                    <a:pt x="9462" y="3846"/>
                    <a:pt x="7142" y="1526"/>
                  </a:cubicBezTo>
                  <a:cubicBezTo>
                    <a:pt x="6150" y="534"/>
                    <a:pt x="5195" y="0"/>
                    <a:pt x="43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6537953" y="3264608"/>
              <a:ext cx="260227" cy="290318"/>
            </a:xfrm>
            <a:custGeom>
              <a:rect b="b" l="l" r="r" t="t"/>
              <a:pathLst>
                <a:path extrusionOk="0" h="8056" w="7221">
                  <a:moveTo>
                    <a:pt x="3973" y="1"/>
                  </a:moveTo>
                  <a:cubicBezTo>
                    <a:pt x="3909" y="11"/>
                    <a:pt x="3848" y="26"/>
                    <a:pt x="3786" y="43"/>
                  </a:cubicBezTo>
                  <a:cubicBezTo>
                    <a:pt x="2776" y="324"/>
                    <a:pt x="2846" y="1270"/>
                    <a:pt x="1929" y="1581"/>
                  </a:cubicBezTo>
                  <a:cubicBezTo>
                    <a:pt x="1211" y="1825"/>
                    <a:pt x="394" y="2110"/>
                    <a:pt x="217" y="3067"/>
                  </a:cubicBezTo>
                  <a:cubicBezTo>
                    <a:pt x="0" y="4218"/>
                    <a:pt x="702" y="5356"/>
                    <a:pt x="1993" y="6645"/>
                  </a:cubicBezTo>
                  <a:cubicBezTo>
                    <a:pt x="2937" y="7586"/>
                    <a:pt x="4007" y="8055"/>
                    <a:pt x="5010" y="8055"/>
                  </a:cubicBezTo>
                  <a:cubicBezTo>
                    <a:pt x="5672" y="8055"/>
                    <a:pt x="6305" y="7851"/>
                    <a:pt x="6853" y="7442"/>
                  </a:cubicBezTo>
                  <a:cubicBezTo>
                    <a:pt x="6980" y="7348"/>
                    <a:pt x="7101" y="7246"/>
                    <a:pt x="7221" y="7134"/>
                  </a:cubicBezTo>
                  <a:lnTo>
                    <a:pt x="7221" y="7134"/>
                  </a:lnTo>
                  <a:cubicBezTo>
                    <a:pt x="7167" y="7135"/>
                    <a:pt x="7115" y="7136"/>
                    <a:pt x="7063" y="7136"/>
                  </a:cubicBezTo>
                  <a:cubicBezTo>
                    <a:pt x="2873" y="7136"/>
                    <a:pt x="2921" y="2106"/>
                    <a:pt x="39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6702648" y="3066901"/>
              <a:ext cx="125410" cy="146168"/>
            </a:xfrm>
            <a:custGeom>
              <a:rect b="b" l="l" r="r" t="t"/>
              <a:pathLst>
                <a:path extrusionOk="0" h="4056" w="3480">
                  <a:moveTo>
                    <a:pt x="2328" y="0"/>
                  </a:moveTo>
                  <a:cubicBezTo>
                    <a:pt x="1979" y="0"/>
                    <a:pt x="1640" y="181"/>
                    <a:pt x="1453" y="506"/>
                  </a:cubicBezTo>
                  <a:lnTo>
                    <a:pt x="279" y="2539"/>
                  </a:lnTo>
                  <a:cubicBezTo>
                    <a:pt x="1" y="3024"/>
                    <a:pt x="162" y="3641"/>
                    <a:pt x="647" y="3919"/>
                  </a:cubicBezTo>
                  <a:cubicBezTo>
                    <a:pt x="806" y="4011"/>
                    <a:pt x="981" y="4055"/>
                    <a:pt x="1153" y="4055"/>
                  </a:cubicBezTo>
                  <a:cubicBezTo>
                    <a:pt x="1502" y="4055"/>
                    <a:pt x="1843" y="3874"/>
                    <a:pt x="2030" y="3549"/>
                  </a:cubicBezTo>
                  <a:lnTo>
                    <a:pt x="3201" y="1516"/>
                  </a:lnTo>
                  <a:cubicBezTo>
                    <a:pt x="3480" y="1036"/>
                    <a:pt x="3316" y="415"/>
                    <a:pt x="2831" y="136"/>
                  </a:cubicBezTo>
                  <a:cubicBezTo>
                    <a:pt x="2673" y="44"/>
                    <a:pt x="2499" y="0"/>
                    <a:pt x="23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6874191" y="3263202"/>
              <a:ext cx="156763" cy="115356"/>
            </a:xfrm>
            <a:custGeom>
              <a:rect b="b" l="l" r="r" t="t"/>
              <a:pathLst>
                <a:path extrusionOk="0" h="3201" w="4350">
                  <a:moveTo>
                    <a:pt x="3191" y="0"/>
                  </a:moveTo>
                  <a:cubicBezTo>
                    <a:pt x="3019" y="0"/>
                    <a:pt x="2846" y="44"/>
                    <a:pt x="2686" y="136"/>
                  </a:cubicBezTo>
                  <a:lnTo>
                    <a:pt x="649" y="1314"/>
                  </a:lnTo>
                  <a:cubicBezTo>
                    <a:pt x="164" y="1592"/>
                    <a:pt x="0" y="2209"/>
                    <a:pt x="279" y="2694"/>
                  </a:cubicBezTo>
                  <a:cubicBezTo>
                    <a:pt x="467" y="3020"/>
                    <a:pt x="808" y="3201"/>
                    <a:pt x="1158" y="3201"/>
                  </a:cubicBezTo>
                  <a:cubicBezTo>
                    <a:pt x="1329" y="3201"/>
                    <a:pt x="1503" y="3157"/>
                    <a:pt x="1661" y="3066"/>
                  </a:cubicBezTo>
                  <a:lnTo>
                    <a:pt x="3701" y="1888"/>
                  </a:lnTo>
                  <a:cubicBezTo>
                    <a:pt x="4183" y="1607"/>
                    <a:pt x="4349" y="990"/>
                    <a:pt x="4069" y="506"/>
                  </a:cubicBezTo>
                  <a:cubicBezTo>
                    <a:pt x="3880" y="182"/>
                    <a:pt x="3540" y="0"/>
                    <a:pt x="3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6874191" y="3280717"/>
              <a:ext cx="99644" cy="97698"/>
            </a:xfrm>
            <a:custGeom>
              <a:rect b="b" l="l" r="r" t="t"/>
              <a:pathLst>
                <a:path extrusionOk="0" h="2711" w="2765">
                  <a:moveTo>
                    <a:pt x="2078" y="0"/>
                  </a:moveTo>
                  <a:lnTo>
                    <a:pt x="649" y="826"/>
                  </a:lnTo>
                  <a:cubicBezTo>
                    <a:pt x="164" y="1104"/>
                    <a:pt x="0" y="1723"/>
                    <a:pt x="279" y="2206"/>
                  </a:cubicBezTo>
                  <a:cubicBezTo>
                    <a:pt x="465" y="2530"/>
                    <a:pt x="804" y="2711"/>
                    <a:pt x="1153" y="2711"/>
                  </a:cubicBezTo>
                  <a:cubicBezTo>
                    <a:pt x="1325" y="2711"/>
                    <a:pt x="1501" y="2667"/>
                    <a:pt x="1661" y="2574"/>
                  </a:cubicBezTo>
                  <a:lnTo>
                    <a:pt x="2765" y="1936"/>
                  </a:lnTo>
                  <a:cubicBezTo>
                    <a:pt x="1893" y="1632"/>
                    <a:pt x="1950" y="526"/>
                    <a:pt x="20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6890516" y="3420978"/>
              <a:ext cx="127248" cy="77409"/>
            </a:xfrm>
            <a:custGeom>
              <a:rect b="b" l="l" r="r" t="t"/>
              <a:pathLst>
                <a:path extrusionOk="0" h="2148" w="3531">
                  <a:moveTo>
                    <a:pt x="2479" y="0"/>
                  </a:moveTo>
                  <a:cubicBezTo>
                    <a:pt x="2449" y="0"/>
                    <a:pt x="2419" y="2"/>
                    <a:pt x="2388" y="4"/>
                  </a:cubicBezTo>
                  <a:lnTo>
                    <a:pt x="968" y="128"/>
                  </a:lnTo>
                  <a:cubicBezTo>
                    <a:pt x="411" y="177"/>
                    <a:pt x="0" y="668"/>
                    <a:pt x="49" y="1223"/>
                  </a:cubicBezTo>
                  <a:cubicBezTo>
                    <a:pt x="93" y="1753"/>
                    <a:pt x="541" y="2148"/>
                    <a:pt x="1058" y="2148"/>
                  </a:cubicBezTo>
                  <a:cubicBezTo>
                    <a:pt x="1087" y="2148"/>
                    <a:pt x="1115" y="2146"/>
                    <a:pt x="1144" y="2144"/>
                  </a:cubicBezTo>
                  <a:lnTo>
                    <a:pt x="2563" y="2018"/>
                  </a:lnTo>
                  <a:cubicBezTo>
                    <a:pt x="3122" y="1972"/>
                    <a:pt x="3530" y="1478"/>
                    <a:pt x="3484" y="923"/>
                  </a:cubicBezTo>
                  <a:cubicBezTo>
                    <a:pt x="3437" y="394"/>
                    <a:pt x="2996" y="0"/>
                    <a:pt x="24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6802907" y="3131698"/>
              <a:ext cx="156223" cy="149123"/>
            </a:xfrm>
            <a:custGeom>
              <a:rect b="b" l="l" r="r" t="t"/>
              <a:pathLst>
                <a:path extrusionOk="0" h="4138" w="4335">
                  <a:moveTo>
                    <a:pt x="3224" y="0"/>
                  </a:moveTo>
                  <a:cubicBezTo>
                    <a:pt x="2966" y="0"/>
                    <a:pt x="2708" y="99"/>
                    <a:pt x="2510" y="297"/>
                  </a:cubicBezTo>
                  <a:lnTo>
                    <a:pt x="396" y="2411"/>
                  </a:lnTo>
                  <a:cubicBezTo>
                    <a:pt x="0" y="2806"/>
                    <a:pt x="0" y="3444"/>
                    <a:pt x="396" y="3842"/>
                  </a:cubicBezTo>
                  <a:cubicBezTo>
                    <a:pt x="594" y="4039"/>
                    <a:pt x="852" y="4137"/>
                    <a:pt x="1111" y="4137"/>
                  </a:cubicBezTo>
                  <a:cubicBezTo>
                    <a:pt x="1369" y="4137"/>
                    <a:pt x="1627" y="4039"/>
                    <a:pt x="1825" y="3842"/>
                  </a:cubicBezTo>
                  <a:lnTo>
                    <a:pt x="3939" y="1728"/>
                  </a:lnTo>
                  <a:cubicBezTo>
                    <a:pt x="4335" y="1332"/>
                    <a:pt x="4335" y="694"/>
                    <a:pt x="3939" y="297"/>
                  </a:cubicBezTo>
                  <a:cubicBezTo>
                    <a:pt x="3741" y="99"/>
                    <a:pt x="3483" y="0"/>
                    <a:pt x="32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6535178" y="3137176"/>
              <a:ext cx="72868" cy="126852"/>
            </a:xfrm>
            <a:custGeom>
              <a:rect b="b" l="l" r="r" t="t"/>
              <a:pathLst>
                <a:path extrusionOk="0" h="3520" w="2022">
                  <a:moveTo>
                    <a:pt x="1011" y="0"/>
                  </a:moveTo>
                  <a:cubicBezTo>
                    <a:pt x="454" y="0"/>
                    <a:pt x="1" y="451"/>
                    <a:pt x="1" y="1010"/>
                  </a:cubicBezTo>
                  <a:lnTo>
                    <a:pt x="1" y="2510"/>
                  </a:lnTo>
                  <a:cubicBezTo>
                    <a:pt x="1" y="3067"/>
                    <a:pt x="454" y="3520"/>
                    <a:pt x="1011" y="3520"/>
                  </a:cubicBezTo>
                  <a:cubicBezTo>
                    <a:pt x="1570" y="3520"/>
                    <a:pt x="2021" y="3067"/>
                    <a:pt x="2021" y="2510"/>
                  </a:cubicBezTo>
                  <a:lnTo>
                    <a:pt x="2021" y="1010"/>
                  </a:lnTo>
                  <a:cubicBezTo>
                    <a:pt x="2021" y="451"/>
                    <a:pt x="1570" y="0"/>
                    <a:pt x="10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6611615" y="3345117"/>
              <a:ext cx="58201" cy="51606"/>
            </a:xfrm>
            <a:custGeom>
              <a:rect b="b" l="l" r="r" t="t"/>
              <a:pathLst>
                <a:path extrusionOk="0" h="1432" w="1615">
                  <a:moveTo>
                    <a:pt x="646" y="0"/>
                  </a:moveTo>
                  <a:cubicBezTo>
                    <a:pt x="494" y="0"/>
                    <a:pt x="352" y="51"/>
                    <a:pt x="247" y="155"/>
                  </a:cubicBezTo>
                  <a:cubicBezTo>
                    <a:pt x="0" y="402"/>
                    <a:pt x="53" y="853"/>
                    <a:pt x="362" y="1161"/>
                  </a:cubicBezTo>
                  <a:cubicBezTo>
                    <a:pt x="540" y="1339"/>
                    <a:pt x="764" y="1432"/>
                    <a:pt x="969" y="1432"/>
                  </a:cubicBezTo>
                  <a:cubicBezTo>
                    <a:pt x="1121" y="1432"/>
                    <a:pt x="1263" y="1381"/>
                    <a:pt x="1368" y="1276"/>
                  </a:cubicBezTo>
                  <a:cubicBezTo>
                    <a:pt x="1614" y="1029"/>
                    <a:pt x="1561" y="580"/>
                    <a:pt x="1253" y="270"/>
                  </a:cubicBezTo>
                  <a:cubicBezTo>
                    <a:pt x="1076" y="93"/>
                    <a:pt x="851" y="0"/>
                    <a:pt x="6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6720956" y="3454566"/>
              <a:ext cx="58128" cy="51606"/>
            </a:xfrm>
            <a:custGeom>
              <a:rect b="b" l="l" r="r" t="t"/>
              <a:pathLst>
                <a:path extrusionOk="0" h="1432" w="1613">
                  <a:moveTo>
                    <a:pt x="645" y="0"/>
                  </a:moveTo>
                  <a:cubicBezTo>
                    <a:pt x="493" y="0"/>
                    <a:pt x="352" y="51"/>
                    <a:pt x="248" y="155"/>
                  </a:cubicBezTo>
                  <a:cubicBezTo>
                    <a:pt x="1" y="402"/>
                    <a:pt x="52" y="852"/>
                    <a:pt x="363" y="1161"/>
                  </a:cubicBezTo>
                  <a:cubicBezTo>
                    <a:pt x="540" y="1339"/>
                    <a:pt x="764" y="1432"/>
                    <a:pt x="968" y="1432"/>
                  </a:cubicBezTo>
                  <a:cubicBezTo>
                    <a:pt x="1121" y="1432"/>
                    <a:pt x="1262" y="1381"/>
                    <a:pt x="1366" y="1276"/>
                  </a:cubicBezTo>
                  <a:cubicBezTo>
                    <a:pt x="1613" y="1029"/>
                    <a:pt x="1562" y="580"/>
                    <a:pt x="1254" y="270"/>
                  </a:cubicBezTo>
                  <a:cubicBezTo>
                    <a:pt x="1075" y="93"/>
                    <a:pt x="850"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6652699" y="3344541"/>
              <a:ext cx="38200" cy="37515"/>
            </a:xfrm>
            <a:custGeom>
              <a:rect b="b" l="l" r="r" t="t"/>
              <a:pathLst>
                <a:path extrusionOk="0" h="1041" w="1060">
                  <a:moveTo>
                    <a:pt x="483" y="1"/>
                  </a:moveTo>
                  <a:cubicBezTo>
                    <a:pt x="330" y="1"/>
                    <a:pt x="185" y="58"/>
                    <a:pt x="77" y="169"/>
                  </a:cubicBezTo>
                  <a:cubicBezTo>
                    <a:pt x="0" y="245"/>
                    <a:pt x="0" y="373"/>
                    <a:pt x="77" y="450"/>
                  </a:cubicBezTo>
                  <a:cubicBezTo>
                    <a:pt x="115" y="488"/>
                    <a:pt x="166" y="507"/>
                    <a:pt x="217" y="507"/>
                  </a:cubicBezTo>
                  <a:cubicBezTo>
                    <a:pt x="268" y="507"/>
                    <a:pt x="319" y="488"/>
                    <a:pt x="357" y="450"/>
                  </a:cubicBezTo>
                  <a:cubicBezTo>
                    <a:pt x="389" y="416"/>
                    <a:pt x="436" y="396"/>
                    <a:pt x="483" y="396"/>
                  </a:cubicBezTo>
                  <a:cubicBezTo>
                    <a:pt x="532" y="396"/>
                    <a:pt x="574" y="416"/>
                    <a:pt x="608" y="450"/>
                  </a:cubicBezTo>
                  <a:cubicBezTo>
                    <a:pt x="642" y="482"/>
                    <a:pt x="662" y="526"/>
                    <a:pt x="662" y="575"/>
                  </a:cubicBezTo>
                  <a:cubicBezTo>
                    <a:pt x="662" y="622"/>
                    <a:pt x="642" y="664"/>
                    <a:pt x="608" y="701"/>
                  </a:cubicBezTo>
                  <a:cubicBezTo>
                    <a:pt x="532" y="777"/>
                    <a:pt x="532" y="905"/>
                    <a:pt x="608" y="981"/>
                  </a:cubicBezTo>
                  <a:cubicBezTo>
                    <a:pt x="649" y="1022"/>
                    <a:pt x="698" y="1041"/>
                    <a:pt x="749" y="1041"/>
                  </a:cubicBezTo>
                  <a:cubicBezTo>
                    <a:pt x="800" y="1041"/>
                    <a:pt x="851" y="1022"/>
                    <a:pt x="889" y="983"/>
                  </a:cubicBezTo>
                  <a:cubicBezTo>
                    <a:pt x="1000" y="875"/>
                    <a:pt x="1059" y="733"/>
                    <a:pt x="1059" y="577"/>
                  </a:cubicBezTo>
                  <a:cubicBezTo>
                    <a:pt x="1059" y="424"/>
                    <a:pt x="1000" y="280"/>
                    <a:pt x="889" y="171"/>
                  </a:cubicBezTo>
                  <a:cubicBezTo>
                    <a:pt x="781" y="63"/>
                    <a:pt x="638" y="1"/>
                    <a:pt x="4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6738506" y="3430384"/>
              <a:ext cx="40290" cy="37515"/>
            </a:xfrm>
            <a:custGeom>
              <a:rect b="b" l="l" r="r" t="t"/>
              <a:pathLst>
                <a:path extrusionOk="0" h="1041" w="1118">
                  <a:moveTo>
                    <a:pt x="484" y="1"/>
                  </a:moveTo>
                  <a:cubicBezTo>
                    <a:pt x="331" y="1"/>
                    <a:pt x="186" y="58"/>
                    <a:pt x="78" y="169"/>
                  </a:cubicBezTo>
                  <a:cubicBezTo>
                    <a:pt x="1" y="245"/>
                    <a:pt x="1" y="373"/>
                    <a:pt x="78" y="450"/>
                  </a:cubicBezTo>
                  <a:cubicBezTo>
                    <a:pt x="116" y="488"/>
                    <a:pt x="167" y="507"/>
                    <a:pt x="218" y="507"/>
                  </a:cubicBezTo>
                  <a:cubicBezTo>
                    <a:pt x="269" y="507"/>
                    <a:pt x="320" y="488"/>
                    <a:pt x="358" y="450"/>
                  </a:cubicBezTo>
                  <a:cubicBezTo>
                    <a:pt x="390" y="415"/>
                    <a:pt x="437" y="396"/>
                    <a:pt x="484" y="396"/>
                  </a:cubicBezTo>
                  <a:cubicBezTo>
                    <a:pt x="533" y="396"/>
                    <a:pt x="573" y="415"/>
                    <a:pt x="609" y="450"/>
                  </a:cubicBezTo>
                  <a:cubicBezTo>
                    <a:pt x="677" y="520"/>
                    <a:pt x="677" y="630"/>
                    <a:pt x="609" y="700"/>
                  </a:cubicBezTo>
                  <a:cubicBezTo>
                    <a:pt x="533" y="777"/>
                    <a:pt x="533" y="905"/>
                    <a:pt x="609" y="981"/>
                  </a:cubicBezTo>
                  <a:cubicBezTo>
                    <a:pt x="650" y="1022"/>
                    <a:pt x="699" y="1041"/>
                    <a:pt x="750" y="1041"/>
                  </a:cubicBezTo>
                  <a:cubicBezTo>
                    <a:pt x="801" y="1041"/>
                    <a:pt x="852" y="1022"/>
                    <a:pt x="890" y="988"/>
                  </a:cubicBezTo>
                  <a:cubicBezTo>
                    <a:pt x="1117" y="760"/>
                    <a:pt x="1117" y="396"/>
                    <a:pt x="890" y="171"/>
                  </a:cubicBezTo>
                  <a:cubicBezTo>
                    <a:pt x="781" y="62"/>
                    <a:pt x="639" y="1"/>
                    <a:pt x="4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6683872" y="3402022"/>
              <a:ext cx="35605" cy="34848"/>
            </a:xfrm>
            <a:custGeom>
              <a:rect b="b" l="l" r="r" t="t"/>
              <a:pathLst>
                <a:path extrusionOk="0" h="967" w="988">
                  <a:moveTo>
                    <a:pt x="214" y="1"/>
                  </a:moveTo>
                  <a:cubicBezTo>
                    <a:pt x="109" y="1"/>
                    <a:pt x="22" y="81"/>
                    <a:pt x="13" y="186"/>
                  </a:cubicBezTo>
                  <a:cubicBezTo>
                    <a:pt x="1" y="396"/>
                    <a:pt x="77" y="605"/>
                    <a:pt x="226" y="754"/>
                  </a:cubicBezTo>
                  <a:cubicBezTo>
                    <a:pt x="364" y="888"/>
                    <a:pt x="549" y="966"/>
                    <a:pt x="743" y="966"/>
                  </a:cubicBezTo>
                  <a:lnTo>
                    <a:pt x="794" y="966"/>
                  </a:lnTo>
                  <a:cubicBezTo>
                    <a:pt x="905" y="958"/>
                    <a:pt x="987" y="862"/>
                    <a:pt x="979" y="754"/>
                  </a:cubicBezTo>
                  <a:cubicBezTo>
                    <a:pt x="971" y="646"/>
                    <a:pt x="884" y="566"/>
                    <a:pt x="782" y="566"/>
                  </a:cubicBezTo>
                  <a:cubicBezTo>
                    <a:pt x="777" y="566"/>
                    <a:pt x="771" y="566"/>
                    <a:pt x="766" y="567"/>
                  </a:cubicBezTo>
                  <a:cubicBezTo>
                    <a:pt x="757" y="567"/>
                    <a:pt x="749" y="568"/>
                    <a:pt x="740" y="568"/>
                  </a:cubicBezTo>
                  <a:cubicBezTo>
                    <a:pt x="653" y="568"/>
                    <a:pt x="569" y="531"/>
                    <a:pt x="509" y="471"/>
                  </a:cubicBezTo>
                  <a:cubicBezTo>
                    <a:pt x="443" y="403"/>
                    <a:pt x="407" y="309"/>
                    <a:pt x="413" y="214"/>
                  </a:cubicBezTo>
                  <a:cubicBezTo>
                    <a:pt x="422" y="105"/>
                    <a:pt x="337" y="9"/>
                    <a:pt x="226" y="1"/>
                  </a:cubicBezTo>
                  <a:cubicBezTo>
                    <a:pt x="222" y="1"/>
                    <a:pt x="218" y="1"/>
                    <a:pt x="2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6702576" y="3087803"/>
              <a:ext cx="91788" cy="125266"/>
            </a:xfrm>
            <a:custGeom>
              <a:rect b="b" l="l" r="r" t="t"/>
              <a:pathLst>
                <a:path extrusionOk="0" h="3476" w="2547">
                  <a:moveTo>
                    <a:pt x="1413" y="1"/>
                  </a:moveTo>
                  <a:lnTo>
                    <a:pt x="279" y="1959"/>
                  </a:lnTo>
                  <a:cubicBezTo>
                    <a:pt x="1" y="2440"/>
                    <a:pt x="164" y="3061"/>
                    <a:pt x="649" y="3339"/>
                  </a:cubicBezTo>
                  <a:cubicBezTo>
                    <a:pt x="808" y="3431"/>
                    <a:pt x="982" y="3475"/>
                    <a:pt x="1154" y="3475"/>
                  </a:cubicBezTo>
                  <a:cubicBezTo>
                    <a:pt x="1502" y="3475"/>
                    <a:pt x="1842" y="3294"/>
                    <a:pt x="2032" y="2969"/>
                  </a:cubicBezTo>
                  <a:lnTo>
                    <a:pt x="2546" y="2078"/>
                  </a:lnTo>
                  <a:cubicBezTo>
                    <a:pt x="1576" y="1802"/>
                    <a:pt x="1217" y="715"/>
                    <a:pt x="14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6535106" y="3148420"/>
              <a:ext cx="72940" cy="115608"/>
            </a:xfrm>
            <a:custGeom>
              <a:rect b="b" l="l" r="r" t="t"/>
              <a:pathLst>
                <a:path extrusionOk="0" h="3208" w="2024">
                  <a:moveTo>
                    <a:pt x="279" y="1"/>
                  </a:moveTo>
                  <a:lnTo>
                    <a:pt x="279" y="1"/>
                  </a:lnTo>
                  <a:cubicBezTo>
                    <a:pt x="107" y="182"/>
                    <a:pt x="1" y="428"/>
                    <a:pt x="1" y="698"/>
                  </a:cubicBezTo>
                  <a:lnTo>
                    <a:pt x="1" y="2198"/>
                  </a:lnTo>
                  <a:cubicBezTo>
                    <a:pt x="3" y="2755"/>
                    <a:pt x="456" y="3208"/>
                    <a:pt x="1013" y="3208"/>
                  </a:cubicBezTo>
                  <a:cubicBezTo>
                    <a:pt x="1572" y="3208"/>
                    <a:pt x="2023" y="2755"/>
                    <a:pt x="2023" y="2198"/>
                  </a:cubicBezTo>
                  <a:lnTo>
                    <a:pt x="2023" y="1636"/>
                  </a:lnTo>
                  <a:cubicBezTo>
                    <a:pt x="2012" y="1636"/>
                    <a:pt x="2001" y="1636"/>
                    <a:pt x="1989" y="1636"/>
                  </a:cubicBezTo>
                  <a:cubicBezTo>
                    <a:pt x="734" y="1636"/>
                    <a:pt x="260" y="589"/>
                    <a:pt x="2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6802907" y="3159231"/>
              <a:ext cx="101049" cy="121627"/>
            </a:xfrm>
            <a:custGeom>
              <a:rect b="b" l="l" r="r" t="t"/>
              <a:pathLst>
                <a:path extrusionOk="0" h="3375" w="2804">
                  <a:moveTo>
                    <a:pt x="2042" y="1"/>
                  </a:moveTo>
                  <a:lnTo>
                    <a:pt x="396" y="1647"/>
                  </a:lnTo>
                  <a:cubicBezTo>
                    <a:pt x="0" y="2042"/>
                    <a:pt x="0" y="2680"/>
                    <a:pt x="396" y="3078"/>
                  </a:cubicBezTo>
                  <a:cubicBezTo>
                    <a:pt x="594" y="3276"/>
                    <a:pt x="852" y="3375"/>
                    <a:pt x="1111" y="3375"/>
                  </a:cubicBezTo>
                  <a:cubicBezTo>
                    <a:pt x="1369" y="3375"/>
                    <a:pt x="1627" y="3276"/>
                    <a:pt x="1825" y="3078"/>
                  </a:cubicBezTo>
                  <a:lnTo>
                    <a:pt x="2803" y="2100"/>
                  </a:lnTo>
                  <a:cubicBezTo>
                    <a:pt x="1948" y="1861"/>
                    <a:pt x="1808" y="675"/>
                    <a:pt x="20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6890516" y="3423501"/>
              <a:ext cx="79282" cy="74886"/>
            </a:xfrm>
            <a:custGeom>
              <a:rect b="b" l="l" r="r" t="t"/>
              <a:pathLst>
                <a:path extrusionOk="0" h="2078" w="2200">
                  <a:moveTo>
                    <a:pt x="1646" y="0"/>
                  </a:moveTo>
                  <a:lnTo>
                    <a:pt x="968" y="58"/>
                  </a:lnTo>
                  <a:cubicBezTo>
                    <a:pt x="413" y="107"/>
                    <a:pt x="0" y="598"/>
                    <a:pt x="49" y="1153"/>
                  </a:cubicBezTo>
                  <a:cubicBezTo>
                    <a:pt x="93" y="1683"/>
                    <a:pt x="541" y="2078"/>
                    <a:pt x="1058" y="2078"/>
                  </a:cubicBezTo>
                  <a:cubicBezTo>
                    <a:pt x="1087" y="2078"/>
                    <a:pt x="1115" y="2076"/>
                    <a:pt x="1144" y="2074"/>
                  </a:cubicBezTo>
                  <a:lnTo>
                    <a:pt x="2199" y="1980"/>
                  </a:lnTo>
                  <a:cubicBezTo>
                    <a:pt x="1219" y="1440"/>
                    <a:pt x="1412" y="424"/>
                    <a:pt x="16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56"/>
          <p:cNvGrpSpPr/>
          <p:nvPr/>
        </p:nvGrpSpPr>
        <p:grpSpPr>
          <a:xfrm>
            <a:off x="5593964" y="3065568"/>
            <a:ext cx="476055" cy="490659"/>
            <a:chOff x="5593964" y="3065568"/>
            <a:chExt cx="476055" cy="490659"/>
          </a:xfrm>
        </p:grpSpPr>
        <p:sp>
          <p:nvSpPr>
            <p:cNvPr id="4155" name="Google Shape;4155;p56"/>
            <p:cNvSpPr/>
            <p:nvPr/>
          </p:nvSpPr>
          <p:spPr>
            <a:xfrm>
              <a:off x="5608200" y="3320863"/>
              <a:ext cx="226820" cy="125591"/>
            </a:xfrm>
            <a:custGeom>
              <a:rect b="b" l="l" r="r" t="t"/>
              <a:pathLst>
                <a:path extrusionOk="0" h="3485" w="6294">
                  <a:moveTo>
                    <a:pt x="802" y="0"/>
                  </a:moveTo>
                  <a:cubicBezTo>
                    <a:pt x="654" y="0"/>
                    <a:pt x="503" y="48"/>
                    <a:pt x="375" y="145"/>
                  </a:cubicBezTo>
                  <a:cubicBezTo>
                    <a:pt x="63" y="381"/>
                    <a:pt x="1" y="826"/>
                    <a:pt x="237" y="1136"/>
                  </a:cubicBezTo>
                  <a:cubicBezTo>
                    <a:pt x="1126" y="2306"/>
                    <a:pt x="2393" y="3484"/>
                    <a:pt x="5090" y="3484"/>
                  </a:cubicBezTo>
                  <a:cubicBezTo>
                    <a:pt x="5254" y="3484"/>
                    <a:pt x="5424" y="3478"/>
                    <a:pt x="5603" y="3474"/>
                  </a:cubicBezTo>
                  <a:cubicBezTo>
                    <a:pt x="5994" y="3452"/>
                    <a:pt x="6294" y="3118"/>
                    <a:pt x="6272" y="2729"/>
                  </a:cubicBezTo>
                  <a:cubicBezTo>
                    <a:pt x="6252" y="2351"/>
                    <a:pt x="5941" y="2058"/>
                    <a:pt x="5567" y="2058"/>
                  </a:cubicBezTo>
                  <a:cubicBezTo>
                    <a:pt x="5554" y="2058"/>
                    <a:pt x="5541" y="2059"/>
                    <a:pt x="5528" y="2059"/>
                  </a:cubicBezTo>
                  <a:cubicBezTo>
                    <a:pt x="5379" y="2067"/>
                    <a:pt x="5235" y="2071"/>
                    <a:pt x="5097" y="2071"/>
                  </a:cubicBezTo>
                  <a:cubicBezTo>
                    <a:pt x="2914" y="2071"/>
                    <a:pt x="2028" y="1156"/>
                    <a:pt x="1368" y="284"/>
                  </a:cubicBezTo>
                  <a:cubicBezTo>
                    <a:pt x="1228" y="98"/>
                    <a:pt x="1016" y="0"/>
                    <a:pt x="8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5746875" y="3391066"/>
              <a:ext cx="88076" cy="55318"/>
            </a:xfrm>
            <a:custGeom>
              <a:rect b="b" l="l" r="r" t="t"/>
              <a:pathLst>
                <a:path extrusionOk="0" h="1535" w="2444">
                  <a:moveTo>
                    <a:pt x="0" y="1"/>
                  </a:moveTo>
                  <a:lnTo>
                    <a:pt x="0" y="1"/>
                  </a:lnTo>
                  <a:cubicBezTo>
                    <a:pt x="34" y="243"/>
                    <a:pt x="79" y="481"/>
                    <a:pt x="140" y="722"/>
                  </a:cubicBezTo>
                  <a:cubicBezTo>
                    <a:pt x="206" y="990"/>
                    <a:pt x="289" y="1247"/>
                    <a:pt x="389" y="1492"/>
                  </a:cubicBezTo>
                  <a:cubicBezTo>
                    <a:pt x="655" y="1519"/>
                    <a:pt x="938" y="1534"/>
                    <a:pt x="1238" y="1534"/>
                  </a:cubicBezTo>
                  <a:cubicBezTo>
                    <a:pt x="1404" y="1534"/>
                    <a:pt x="1574" y="1530"/>
                    <a:pt x="1750" y="1521"/>
                  </a:cubicBezTo>
                  <a:cubicBezTo>
                    <a:pt x="2142" y="1500"/>
                    <a:pt x="2444" y="1168"/>
                    <a:pt x="2422" y="777"/>
                  </a:cubicBezTo>
                  <a:cubicBezTo>
                    <a:pt x="2402" y="401"/>
                    <a:pt x="2089" y="106"/>
                    <a:pt x="1717" y="106"/>
                  </a:cubicBezTo>
                  <a:cubicBezTo>
                    <a:pt x="1704" y="106"/>
                    <a:pt x="1691" y="106"/>
                    <a:pt x="1678" y="107"/>
                  </a:cubicBezTo>
                  <a:cubicBezTo>
                    <a:pt x="1522" y="116"/>
                    <a:pt x="1372" y="120"/>
                    <a:pt x="1227" y="120"/>
                  </a:cubicBezTo>
                  <a:cubicBezTo>
                    <a:pt x="763" y="120"/>
                    <a:pt x="357" y="77"/>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5776679" y="3291276"/>
              <a:ext cx="112149" cy="215793"/>
            </a:xfrm>
            <a:custGeom>
              <a:rect b="b" l="l" r="r" t="t"/>
              <a:pathLst>
                <a:path extrusionOk="0" h="5988" w="3112">
                  <a:moveTo>
                    <a:pt x="1417" y="1"/>
                  </a:moveTo>
                  <a:lnTo>
                    <a:pt x="2" y="3"/>
                  </a:lnTo>
                  <a:lnTo>
                    <a:pt x="2" y="245"/>
                  </a:lnTo>
                  <a:cubicBezTo>
                    <a:pt x="0" y="2406"/>
                    <a:pt x="0" y="4273"/>
                    <a:pt x="1865" y="5826"/>
                  </a:cubicBezTo>
                  <a:cubicBezTo>
                    <a:pt x="1999" y="5934"/>
                    <a:pt x="2159" y="5987"/>
                    <a:pt x="2318" y="5987"/>
                  </a:cubicBezTo>
                  <a:cubicBezTo>
                    <a:pt x="2520" y="5987"/>
                    <a:pt x="2722" y="5900"/>
                    <a:pt x="2863" y="5732"/>
                  </a:cubicBezTo>
                  <a:cubicBezTo>
                    <a:pt x="3112" y="5432"/>
                    <a:pt x="3069" y="4986"/>
                    <a:pt x="2769" y="4735"/>
                  </a:cubicBezTo>
                  <a:cubicBezTo>
                    <a:pt x="1415" y="3610"/>
                    <a:pt x="1415" y="2270"/>
                    <a:pt x="1417" y="245"/>
                  </a:cubicBezTo>
                  <a:lnTo>
                    <a:pt x="14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5819673" y="3445268"/>
              <a:ext cx="116221" cy="110959"/>
            </a:xfrm>
            <a:custGeom>
              <a:rect b="b" l="l" r="r" t="t"/>
              <a:pathLst>
                <a:path extrusionOk="0" h="3079" w="3225">
                  <a:moveTo>
                    <a:pt x="1380" y="0"/>
                  </a:moveTo>
                  <a:cubicBezTo>
                    <a:pt x="1191" y="0"/>
                    <a:pt x="1001" y="73"/>
                    <a:pt x="855" y="217"/>
                  </a:cubicBezTo>
                  <a:lnTo>
                    <a:pt x="290" y="783"/>
                  </a:lnTo>
                  <a:cubicBezTo>
                    <a:pt x="0" y="1074"/>
                    <a:pt x="0" y="1542"/>
                    <a:pt x="290" y="1831"/>
                  </a:cubicBezTo>
                  <a:lnTo>
                    <a:pt x="1321" y="2863"/>
                  </a:lnTo>
                  <a:cubicBezTo>
                    <a:pt x="1465" y="3006"/>
                    <a:pt x="1654" y="3078"/>
                    <a:pt x="1844" y="3078"/>
                  </a:cubicBezTo>
                  <a:cubicBezTo>
                    <a:pt x="2033" y="3078"/>
                    <a:pt x="2224" y="3006"/>
                    <a:pt x="2369" y="2863"/>
                  </a:cubicBezTo>
                  <a:lnTo>
                    <a:pt x="2935" y="2297"/>
                  </a:lnTo>
                  <a:cubicBezTo>
                    <a:pt x="3224" y="2006"/>
                    <a:pt x="3224" y="1538"/>
                    <a:pt x="2935" y="1249"/>
                  </a:cubicBezTo>
                  <a:lnTo>
                    <a:pt x="1904" y="217"/>
                  </a:lnTo>
                  <a:cubicBezTo>
                    <a:pt x="1759" y="73"/>
                    <a:pt x="1570" y="0"/>
                    <a:pt x="1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5873838" y="3497667"/>
              <a:ext cx="28866" cy="27497"/>
            </a:xfrm>
            <a:custGeom>
              <a:rect b="b" l="l" r="r" t="t"/>
              <a:pathLst>
                <a:path extrusionOk="0" h="763" w="801">
                  <a:moveTo>
                    <a:pt x="584" y="1"/>
                  </a:moveTo>
                  <a:cubicBezTo>
                    <a:pt x="533" y="1"/>
                    <a:pt x="482" y="20"/>
                    <a:pt x="443" y="58"/>
                  </a:cubicBezTo>
                  <a:lnTo>
                    <a:pt x="80" y="422"/>
                  </a:lnTo>
                  <a:cubicBezTo>
                    <a:pt x="1" y="499"/>
                    <a:pt x="1" y="626"/>
                    <a:pt x="80" y="705"/>
                  </a:cubicBezTo>
                  <a:cubicBezTo>
                    <a:pt x="118" y="743"/>
                    <a:pt x="169" y="762"/>
                    <a:pt x="220" y="762"/>
                  </a:cubicBezTo>
                  <a:cubicBezTo>
                    <a:pt x="273" y="762"/>
                    <a:pt x="324" y="743"/>
                    <a:pt x="360" y="705"/>
                  </a:cubicBezTo>
                  <a:lnTo>
                    <a:pt x="724" y="339"/>
                  </a:lnTo>
                  <a:cubicBezTo>
                    <a:pt x="801" y="263"/>
                    <a:pt x="801" y="135"/>
                    <a:pt x="724" y="58"/>
                  </a:cubicBezTo>
                  <a:cubicBezTo>
                    <a:pt x="686" y="20"/>
                    <a:pt x="635"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5593964" y="3065568"/>
              <a:ext cx="476055" cy="315112"/>
            </a:xfrm>
            <a:custGeom>
              <a:rect b="b" l="l" r="r" t="t"/>
              <a:pathLst>
                <a:path extrusionOk="0" h="8744" w="13210">
                  <a:moveTo>
                    <a:pt x="6691" y="1"/>
                  </a:moveTo>
                  <a:cubicBezTo>
                    <a:pt x="2997" y="1"/>
                    <a:pt x="0" y="2366"/>
                    <a:pt x="0" y="6215"/>
                  </a:cubicBezTo>
                  <a:cubicBezTo>
                    <a:pt x="0" y="6859"/>
                    <a:pt x="85" y="7463"/>
                    <a:pt x="243" y="8018"/>
                  </a:cubicBezTo>
                  <a:cubicBezTo>
                    <a:pt x="398" y="8384"/>
                    <a:pt x="630" y="8586"/>
                    <a:pt x="955" y="8699"/>
                  </a:cubicBezTo>
                  <a:cubicBezTo>
                    <a:pt x="1042" y="8729"/>
                    <a:pt x="1129" y="8743"/>
                    <a:pt x="1215" y="8743"/>
                  </a:cubicBezTo>
                  <a:cubicBezTo>
                    <a:pt x="1609" y="8743"/>
                    <a:pt x="1967" y="8446"/>
                    <a:pt x="2012" y="8027"/>
                  </a:cubicBezTo>
                  <a:cubicBezTo>
                    <a:pt x="2084" y="7370"/>
                    <a:pt x="2316" y="6668"/>
                    <a:pt x="3082" y="6460"/>
                  </a:cubicBezTo>
                  <a:cubicBezTo>
                    <a:pt x="3185" y="6432"/>
                    <a:pt x="3286" y="6419"/>
                    <a:pt x="3386" y="6419"/>
                  </a:cubicBezTo>
                  <a:cubicBezTo>
                    <a:pt x="3869" y="6419"/>
                    <a:pt x="4313" y="6720"/>
                    <a:pt x="4694" y="7117"/>
                  </a:cubicBezTo>
                  <a:cubicBezTo>
                    <a:pt x="4932" y="7364"/>
                    <a:pt x="5243" y="7484"/>
                    <a:pt x="5552" y="7484"/>
                  </a:cubicBezTo>
                  <a:cubicBezTo>
                    <a:pt x="5956" y="7484"/>
                    <a:pt x="6355" y="7279"/>
                    <a:pt x="6576" y="6891"/>
                  </a:cubicBezTo>
                  <a:cubicBezTo>
                    <a:pt x="7376" y="5491"/>
                    <a:pt x="8496" y="5330"/>
                    <a:pt x="9748" y="5330"/>
                  </a:cubicBezTo>
                  <a:cubicBezTo>
                    <a:pt x="10123" y="5330"/>
                    <a:pt x="10510" y="5345"/>
                    <a:pt x="10905" y="5345"/>
                  </a:cubicBezTo>
                  <a:cubicBezTo>
                    <a:pt x="11369" y="5345"/>
                    <a:pt x="11843" y="5324"/>
                    <a:pt x="12318" y="5237"/>
                  </a:cubicBezTo>
                  <a:cubicBezTo>
                    <a:pt x="12873" y="5137"/>
                    <a:pt x="13209" y="4563"/>
                    <a:pt x="13018" y="4029"/>
                  </a:cubicBezTo>
                  <a:cubicBezTo>
                    <a:pt x="12114" y="1490"/>
                    <a:pt x="9623" y="1"/>
                    <a:pt x="6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5608272" y="3320935"/>
              <a:ext cx="89337" cy="88256"/>
            </a:xfrm>
            <a:custGeom>
              <a:rect b="b" l="l" r="r" t="t"/>
              <a:pathLst>
                <a:path extrusionOk="0" h="2449" w="2479">
                  <a:moveTo>
                    <a:pt x="799" y="0"/>
                  </a:moveTo>
                  <a:cubicBezTo>
                    <a:pt x="650" y="0"/>
                    <a:pt x="501" y="47"/>
                    <a:pt x="373" y="141"/>
                  </a:cubicBezTo>
                  <a:cubicBezTo>
                    <a:pt x="63" y="379"/>
                    <a:pt x="1" y="822"/>
                    <a:pt x="235" y="1134"/>
                  </a:cubicBezTo>
                  <a:cubicBezTo>
                    <a:pt x="584" y="1596"/>
                    <a:pt x="994" y="2060"/>
                    <a:pt x="1528" y="2449"/>
                  </a:cubicBezTo>
                  <a:cubicBezTo>
                    <a:pt x="1977" y="2251"/>
                    <a:pt x="2325" y="1866"/>
                    <a:pt x="2479" y="1390"/>
                  </a:cubicBezTo>
                  <a:cubicBezTo>
                    <a:pt x="1998" y="1069"/>
                    <a:pt x="1658" y="669"/>
                    <a:pt x="1366" y="282"/>
                  </a:cubicBezTo>
                  <a:cubicBezTo>
                    <a:pt x="1225" y="97"/>
                    <a:pt x="1013" y="0"/>
                    <a:pt x="7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5776535" y="3291204"/>
              <a:ext cx="52507" cy="78129"/>
            </a:xfrm>
            <a:custGeom>
              <a:rect b="b" l="l" r="r" t="t"/>
              <a:pathLst>
                <a:path extrusionOk="0" h="2168" w="1457">
                  <a:moveTo>
                    <a:pt x="4" y="1"/>
                  </a:moveTo>
                  <a:lnTo>
                    <a:pt x="4" y="3"/>
                  </a:lnTo>
                  <a:lnTo>
                    <a:pt x="4" y="245"/>
                  </a:lnTo>
                  <a:cubicBezTo>
                    <a:pt x="4" y="898"/>
                    <a:pt x="0" y="1523"/>
                    <a:pt x="53" y="2123"/>
                  </a:cubicBezTo>
                  <a:cubicBezTo>
                    <a:pt x="196" y="2153"/>
                    <a:pt x="340" y="2168"/>
                    <a:pt x="483" y="2168"/>
                  </a:cubicBezTo>
                  <a:cubicBezTo>
                    <a:pt x="821" y="2168"/>
                    <a:pt x="1156" y="2087"/>
                    <a:pt x="1457" y="1932"/>
                  </a:cubicBezTo>
                  <a:cubicBezTo>
                    <a:pt x="1419" y="1426"/>
                    <a:pt x="1421" y="868"/>
                    <a:pt x="1421" y="245"/>
                  </a:cubicBezTo>
                  <a:lnTo>
                    <a:pt x="14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5594037" y="3078397"/>
              <a:ext cx="254028" cy="302174"/>
            </a:xfrm>
            <a:custGeom>
              <a:rect b="b" l="l" r="r" t="t"/>
              <a:pathLst>
                <a:path extrusionOk="0" h="8385" w="7049">
                  <a:moveTo>
                    <a:pt x="4315" y="0"/>
                  </a:moveTo>
                  <a:lnTo>
                    <a:pt x="4315" y="0"/>
                  </a:lnTo>
                  <a:cubicBezTo>
                    <a:pt x="1793" y="795"/>
                    <a:pt x="0" y="2886"/>
                    <a:pt x="0" y="5863"/>
                  </a:cubicBezTo>
                  <a:cubicBezTo>
                    <a:pt x="0" y="6505"/>
                    <a:pt x="85" y="7109"/>
                    <a:pt x="243" y="7665"/>
                  </a:cubicBezTo>
                  <a:cubicBezTo>
                    <a:pt x="396" y="8026"/>
                    <a:pt x="628" y="8230"/>
                    <a:pt x="953" y="8341"/>
                  </a:cubicBezTo>
                  <a:cubicBezTo>
                    <a:pt x="1039" y="8370"/>
                    <a:pt x="1126" y="8384"/>
                    <a:pt x="1211" y="8384"/>
                  </a:cubicBezTo>
                  <a:cubicBezTo>
                    <a:pt x="1605" y="8384"/>
                    <a:pt x="1965" y="8087"/>
                    <a:pt x="2010" y="7667"/>
                  </a:cubicBezTo>
                  <a:cubicBezTo>
                    <a:pt x="2082" y="7012"/>
                    <a:pt x="2314" y="6310"/>
                    <a:pt x="3080" y="6101"/>
                  </a:cubicBezTo>
                  <a:cubicBezTo>
                    <a:pt x="3183" y="6074"/>
                    <a:pt x="3284" y="6061"/>
                    <a:pt x="3384" y="6061"/>
                  </a:cubicBezTo>
                  <a:cubicBezTo>
                    <a:pt x="3867" y="6061"/>
                    <a:pt x="4311" y="6362"/>
                    <a:pt x="4692" y="6759"/>
                  </a:cubicBezTo>
                  <a:cubicBezTo>
                    <a:pt x="4929" y="7008"/>
                    <a:pt x="5241" y="7127"/>
                    <a:pt x="5550" y="7127"/>
                  </a:cubicBezTo>
                  <a:cubicBezTo>
                    <a:pt x="5954" y="7127"/>
                    <a:pt x="6354" y="6923"/>
                    <a:pt x="6574" y="6535"/>
                  </a:cubicBezTo>
                  <a:cubicBezTo>
                    <a:pt x="6721" y="6278"/>
                    <a:pt x="6880" y="6061"/>
                    <a:pt x="7048" y="5880"/>
                  </a:cubicBezTo>
                  <a:cubicBezTo>
                    <a:pt x="4377" y="5198"/>
                    <a:pt x="3773" y="2637"/>
                    <a:pt x="43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5714116" y="3181323"/>
              <a:ext cx="60975" cy="48470"/>
            </a:xfrm>
            <a:custGeom>
              <a:rect b="b" l="l" r="r" t="t"/>
              <a:pathLst>
                <a:path extrusionOk="0" h="1345" w="1692">
                  <a:moveTo>
                    <a:pt x="847" y="0"/>
                  </a:moveTo>
                  <a:cubicBezTo>
                    <a:pt x="379" y="0"/>
                    <a:pt x="1" y="300"/>
                    <a:pt x="1" y="672"/>
                  </a:cubicBezTo>
                  <a:cubicBezTo>
                    <a:pt x="1" y="1044"/>
                    <a:pt x="379" y="1344"/>
                    <a:pt x="847" y="1344"/>
                  </a:cubicBezTo>
                  <a:cubicBezTo>
                    <a:pt x="1315" y="1344"/>
                    <a:pt x="1692" y="1044"/>
                    <a:pt x="1692" y="672"/>
                  </a:cubicBezTo>
                  <a:cubicBezTo>
                    <a:pt x="1692" y="300"/>
                    <a:pt x="1315" y="0"/>
                    <a:pt x="8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5879064" y="3181323"/>
              <a:ext cx="60975" cy="48470"/>
            </a:xfrm>
            <a:custGeom>
              <a:rect b="b" l="l" r="r" t="t"/>
              <a:pathLst>
                <a:path extrusionOk="0" h="1345" w="1692">
                  <a:moveTo>
                    <a:pt x="845" y="0"/>
                  </a:moveTo>
                  <a:cubicBezTo>
                    <a:pt x="379" y="0"/>
                    <a:pt x="1" y="300"/>
                    <a:pt x="1" y="672"/>
                  </a:cubicBezTo>
                  <a:cubicBezTo>
                    <a:pt x="1" y="1044"/>
                    <a:pt x="379" y="1344"/>
                    <a:pt x="845" y="1344"/>
                  </a:cubicBezTo>
                  <a:cubicBezTo>
                    <a:pt x="1313" y="1344"/>
                    <a:pt x="1691" y="1044"/>
                    <a:pt x="1691" y="672"/>
                  </a:cubicBezTo>
                  <a:cubicBezTo>
                    <a:pt x="1691" y="300"/>
                    <a:pt x="1313" y="0"/>
                    <a:pt x="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5755200" y="3162835"/>
              <a:ext cx="14379" cy="26235"/>
            </a:xfrm>
            <a:custGeom>
              <a:rect b="b" l="l" r="r" t="t"/>
              <a:pathLst>
                <a:path extrusionOk="0" h="728" w="399">
                  <a:moveTo>
                    <a:pt x="199" y="1"/>
                  </a:moveTo>
                  <a:cubicBezTo>
                    <a:pt x="90" y="1"/>
                    <a:pt x="1" y="90"/>
                    <a:pt x="1" y="198"/>
                  </a:cubicBezTo>
                  <a:lnTo>
                    <a:pt x="1" y="528"/>
                  </a:lnTo>
                  <a:cubicBezTo>
                    <a:pt x="1" y="639"/>
                    <a:pt x="90" y="728"/>
                    <a:pt x="199" y="728"/>
                  </a:cubicBezTo>
                  <a:cubicBezTo>
                    <a:pt x="309" y="728"/>
                    <a:pt x="399" y="641"/>
                    <a:pt x="399" y="528"/>
                  </a:cubicBezTo>
                  <a:lnTo>
                    <a:pt x="399" y="198"/>
                  </a:lnTo>
                  <a:cubicBezTo>
                    <a:pt x="399" y="90"/>
                    <a:pt x="309" y="1"/>
                    <a:pt x="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5802050" y="3174620"/>
              <a:ext cx="50236" cy="22199"/>
            </a:xfrm>
            <a:custGeom>
              <a:rect b="b" l="l" r="r" t="t"/>
              <a:pathLst>
                <a:path extrusionOk="0" h="616" w="1394">
                  <a:moveTo>
                    <a:pt x="221" y="1"/>
                  </a:moveTo>
                  <a:cubicBezTo>
                    <a:pt x="174" y="1"/>
                    <a:pt x="127" y="17"/>
                    <a:pt x="90" y="50"/>
                  </a:cubicBezTo>
                  <a:cubicBezTo>
                    <a:pt x="9" y="122"/>
                    <a:pt x="0" y="250"/>
                    <a:pt x="73" y="333"/>
                  </a:cubicBezTo>
                  <a:cubicBezTo>
                    <a:pt x="232" y="514"/>
                    <a:pt x="457" y="616"/>
                    <a:pt x="696" y="616"/>
                  </a:cubicBezTo>
                  <a:cubicBezTo>
                    <a:pt x="934" y="616"/>
                    <a:pt x="1161" y="514"/>
                    <a:pt x="1321" y="333"/>
                  </a:cubicBezTo>
                  <a:cubicBezTo>
                    <a:pt x="1393" y="250"/>
                    <a:pt x="1385" y="122"/>
                    <a:pt x="1302" y="50"/>
                  </a:cubicBezTo>
                  <a:cubicBezTo>
                    <a:pt x="1265" y="17"/>
                    <a:pt x="1218" y="1"/>
                    <a:pt x="1171" y="1"/>
                  </a:cubicBezTo>
                  <a:cubicBezTo>
                    <a:pt x="1115" y="1"/>
                    <a:pt x="1059" y="24"/>
                    <a:pt x="1021" y="69"/>
                  </a:cubicBezTo>
                  <a:cubicBezTo>
                    <a:pt x="938" y="163"/>
                    <a:pt x="821" y="216"/>
                    <a:pt x="696" y="216"/>
                  </a:cubicBezTo>
                  <a:cubicBezTo>
                    <a:pt x="572" y="216"/>
                    <a:pt x="455" y="163"/>
                    <a:pt x="372" y="69"/>
                  </a:cubicBezTo>
                  <a:cubicBezTo>
                    <a:pt x="333" y="24"/>
                    <a:pt x="277" y="1"/>
                    <a:pt x="2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5873226" y="3160709"/>
              <a:ext cx="41804" cy="28073"/>
            </a:xfrm>
            <a:custGeom>
              <a:rect b="b" l="l" r="r" t="t"/>
              <a:pathLst>
                <a:path extrusionOk="0" h="779" w="1160">
                  <a:moveTo>
                    <a:pt x="579" y="0"/>
                  </a:moveTo>
                  <a:cubicBezTo>
                    <a:pt x="260" y="0"/>
                    <a:pt x="1" y="262"/>
                    <a:pt x="1" y="581"/>
                  </a:cubicBezTo>
                  <a:cubicBezTo>
                    <a:pt x="1" y="689"/>
                    <a:pt x="90" y="778"/>
                    <a:pt x="199" y="778"/>
                  </a:cubicBezTo>
                  <a:cubicBezTo>
                    <a:pt x="309" y="778"/>
                    <a:pt x="399" y="689"/>
                    <a:pt x="399" y="581"/>
                  </a:cubicBezTo>
                  <a:cubicBezTo>
                    <a:pt x="399" y="481"/>
                    <a:pt x="479" y="400"/>
                    <a:pt x="579" y="400"/>
                  </a:cubicBezTo>
                  <a:cubicBezTo>
                    <a:pt x="677" y="400"/>
                    <a:pt x="760" y="479"/>
                    <a:pt x="760" y="581"/>
                  </a:cubicBezTo>
                  <a:cubicBezTo>
                    <a:pt x="760" y="689"/>
                    <a:pt x="852" y="778"/>
                    <a:pt x="960" y="778"/>
                  </a:cubicBezTo>
                  <a:cubicBezTo>
                    <a:pt x="1071" y="778"/>
                    <a:pt x="1160" y="689"/>
                    <a:pt x="1160" y="581"/>
                  </a:cubicBezTo>
                  <a:cubicBezTo>
                    <a:pt x="1160" y="262"/>
                    <a:pt x="898" y="0"/>
                    <a:pt x="5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5740028" y="3102291"/>
              <a:ext cx="24506" cy="23100"/>
            </a:xfrm>
            <a:custGeom>
              <a:rect b="b" l="l" r="r" t="t"/>
              <a:pathLst>
                <a:path extrusionOk="0" h="641" w="680">
                  <a:moveTo>
                    <a:pt x="460" y="1"/>
                  </a:moveTo>
                  <a:cubicBezTo>
                    <a:pt x="409" y="1"/>
                    <a:pt x="358" y="20"/>
                    <a:pt x="320" y="58"/>
                  </a:cubicBezTo>
                  <a:lnTo>
                    <a:pt x="77" y="300"/>
                  </a:lnTo>
                  <a:cubicBezTo>
                    <a:pt x="1" y="377"/>
                    <a:pt x="1" y="505"/>
                    <a:pt x="77" y="581"/>
                  </a:cubicBezTo>
                  <a:cubicBezTo>
                    <a:pt x="118" y="622"/>
                    <a:pt x="169" y="641"/>
                    <a:pt x="220" y="641"/>
                  </a:cubicBezTo>
                  <a:cubicBezTo>
                    <a:pt x="273" y="641"/>
                    <a:pt x="322" y="622"/>
                    <a:pt x="360" y="581"/>
                  </a:cubicBezTo>
                  <a:lnTo>
                    <a:pt x="603" y="341"/>
                  </a:lnTo>
                  <a:cubicBezTo>
                    <a:pt x="679" y="262"/>
                    <a:pt x="679" y="135"/>
                    <a:pt x="603" y="58"/>
                  </a:cubicBezTo>
                  <a:cubicBezTo>
                    <a:pt x="563" y="20"/>
                    <a:pt x="512" y="1"/>
                    <a:pt x="46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5884902" y="3102291"/>
              <a:ext cx="24469" cy="23100"/>
            </a:xfrm>
            <a:custGeom>
              <a:rect b="b" l="l" r="r" t="t"/>
              <a:pathLst>
                <a:path extrusionOk="0" h="641" w="679">
                  <a:moveTo>
                    <a:pt x="217" y="1"/>
                  </a:moveTo>
                  <a:cubicBezTo>
                    <a:pt x="166" y="1"/>
                    <a:pt x="115" y="20"/>
                    <a:pt x="77" y="58"/>
                  </a:cubicBezTo>
                  <a:cubicBezTo>
                    <a:pt x="0" y="135"/>
                    <a:pt x="0" y="262"/>
                    <a:pt x="77" y="341"/>
                  </a:cubicBezTo>
                  <a:lnTo>
                    <a:pt x="319" y="581"/>
                  </a:lnTo>
                  <a:cubicBezTo>
                    <a:pt x="360" y="622"/>
                    <a:pt x="411" y="641"/>
                    <a:pt x="460" y="641"/>
                  </a:cubicBezTo>
                  <a:cubicBezTo>
                    <a:pt x="511" y="641"/>
                    <a:pt x="562" y="622"/>
                    <a:pt x="602" y="581"/>
                  </a:cubicBezTo>
                  <a:cubicBezTo>
                    <a:pt x="679" y="505"/>
                    <a:pt x="679" y="377"/>
                    <a:pt x="602" y="300"/>
                  </a:cubicBezTo>
                  <a:lnTo>
                    <a:pt x="360" y="58"/>
                  </a:lnTo>
                  <a:cubicBezTo>
                    <a:pt x="320" y="20"/>
                    <a:pt x="269" y="1"/>
                    <a:pt x="217"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5817510" y="3093570"/>
              <a:ext cx="14451" cy="26776"/>
            </a:xfrm>
            <a:custGeom>
              <a:rect b="b" l="l" r="r" t="t"/>
              <a:pathLst>
                <a:path extrusionOk="0" h="743" w="401">
                  <a:moveTo>
                    <a:pt x="201" y="0"/>
                  </a:moveTo>
                  <a:cubicBezTo>
                    <a:pt x="92" y="0"/>
                    <a:pt x="1" y="89"/>
                    <a:pt x="1" y="200"/>
                  </a:cubicBezTo>
                  <a:lnTo>
                    <a:pt x="1" y="542"/>
                  </a:lnTo>
                  <a:cubicBezTo>
                    <a:pt x="1" y="651"/>
                    <a:pt x="92" y="742"/>
                    <a:pt x="201" y="742"/>
                  </a:cubicBezTo>
                  <a:cubicBezTo>
                    <a:pt x="309" y="742"/>
                    <a:pt x="401" y="651"/>
                    <a:pt x="401" y="542"/>
                  </a:cubicBezTo>
                  <a:lnTo>
                    <a:pt x="401" y="200"/>
                  </a:lnTo>
                  <a:cubicBezTo>
                    <a:pt x="401" y="89"/>
                    <a:pt x="309" y="0"/>
                    <a:pt x="201"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2" name="Google Shape;4172;p56"/>
          <p:cNvGrpSpPr/>
          <p:nvPr/>
        </p:nvGrpSpPr>
        <p:grpSpPr>
          <a:xfrm>
            <a:off x="4629506" y="3065712"/>
            <a:ext cx="497794" cy="490407"/>
            <a:chOff x="4629506" y="3065712"/>
            <a:chExt cx="497794" cy="490407"/>
          </a:xfrm>
        </p:grpSpPr>
        <p:sp>
          <p:nvSpPr>
            <p:cNvPr id="4173" name="Google Shape;4173;p56"/>
            <p:cNvSpPr/>
            <p:nvPr/>
          </p:nvSpPr>
          <p:spPr>
            <a:xfrm>
              <a:off x="4984808" y="3065712"/>
              <a:ext cx="142492" cy="139177"/>
            </a:xfrm>
            <a:custGeom>
              <a:rect b="b" l="l" r="r" t="t"/>
              <a:pathLst>
                <a:path extrusionOk="0" h="3862" w="3954">
                  <a:moveTo>
                    <a:pt x="2931" y="1"/>
                  </a:moveTo>
                  <a:cubicBezTo>
                    <a:pt x="2692" y="1"/>
                    <a:pt x="2454" y="92"/>
                    <a:pt x="2272" y="273"/>
                  </a:cubicBezTo>
                  <a:lnTo>
                    <a:pt x="1" y="2543"/>
                  </a:lnTo>
                  <a:lnTo>
                    <a:pt x="1319" y="3861"/>
                  </a:lnTo>
                  <a:lnTo>
                    <a:pt x="3590" y="1592"/>
                  </a:lnTo>
                  <a:cubicBezTo>
                    <a:pt x="3954" y="1228"/>
                    <a:pt x="3954" y="637"/>
                    <a:pt x="3590" y="273"/>
                  </a:cubicBezTo>
                  <a:cubicBezTo>
                    <a:pt x="3409" y="92"/>
                    <a:pt x="3170" y="1"/>
                    <a:pt x="2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4984736" y="3093317"/>
              <a:ext cx="92004" cy="111572"/>
            </a:xfrm>
            <a:custGeom>
              <a:rect b="b" l="l" r="r" t="t"/>
              <a:pathLst>
                <a:path extrusionOk="0" h="3096" w="2553">
                  <a:moveTo>
                    <a:pt x="1776" y="1"/>
                  </a:moveTo>
                  <a:lnTo>
                    <a:pt x="0" y="1777"/>
                  </a:lnTo>
                  <a:lnTo>
                    <a:pt x="1319" y="3095"/>
                  </a:lnTo>
                  <a:lnTo>
                    <a:pt x="2552" y="1862"/>
                  </a:lnTo>
                  <a:cubicBezTo>
                    <a:pt x="2031" y="1515"/>
                    <a:pt x="1666" y="751"/>
                    <a:pt x="1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4926174" y="3117283"/>
              <a:ext cx="148330" cy="146204"/>
            </a:xfrm>
            <a:custGeom>
              <a:rect b="b" l="l" r="r" t="t"/>
              <a:pathLst>
                <a:path extrusionOk="0" h="4057" w="4116">
                  <a:moveTo>
                    <a:pt x="1414" y="1"/>
                  </a:moveTo>
                  <a:cubicBezTo>
                    <a:pt x="1255" y="1"/>
                    <a:pt x="1096" y="62"/>
                    <a:pt x="975" y="184"/>
                  </a:cubicBezTo>
                  <a:lnTo>
                    <a:pt x="1" y="1156"/>
                  </a:lnTo>
                  <a:lnTo>
                    <a:pt x="2901" y="4057"/>
                  </a:lnTo>
                  <a:lnTo>
                    <a:pt x="3875" y="3085"/>
                  </a:lnTo>
                  <a:cubicBezTo>
                    <a:pt x="4116" y="2840"/>
                    <a:pt x="4116" y="2447"/>
                    <a:pt x="3871" y="2202"/>
                  </a:cubicBezTo>
                  <a:lnTo>
                    <a:pt x="1855" y="184"/>
                  </a:lnTo>
                  <a:cubicBezTo>
                    <a:pt x="1733" y="62"/>
                    <a:pt x="1573"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4680861" y="3337441"/>
              <a:ext cx="171250" cy="171466"/>
            </a:xfrm>
            <a:custGeom>
              <a:rect b="b" l="l" r="r" t="t"/>
              <a:pathLst>
                <a:path extrusionOk="0" h="4758" w="4752">
                  <a:moveTo>
                    <a:pt x="2756" y="0"/>
                  </a:moveTo>
                  <a:lnTo>
                    <a:pt x="0" y="2763"/>
                  </a:lnTo>
                  <a:lnTo>
                    <a:pt x="1993" y="4757"/>
                  </a:lnTo>
                  <a:lnTo>
                    <a:pt x="4751" y="1995"/>
                  </a:lnTo>
                  <a:lnTo>
                    <a:pt x="27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4729585" y="3337585"/>
              <a:ext cx="122600" cy="122491"/>
            </a:xfrm>
            <a:custGeom>
              <a:rect b="b" l="l" r="r" t="t"/>
              <a:pathLst>
                <a:path extrusionOk="0" h="3399" w="3402">
                  <a:moveTo>
                    <a:pt x="1404" y="0"/>
                  </a:moveTo>
                  <a:lnTo>
                    <a:pt x="1" y="1404"/>
                  </a:lnTo>
                  <a:cubicBezTo>
                    <a:pt x="294" y="1714"/>
                    <a:pt x="617" y="2053"/>
                    <a:pt x="985" y="2416"/>
                  </a:cubicBezTo>
                  <a:cubicBezTo>
                    <a:pt x="1349" y="2780"/>
                    <a:pt x="1687" y="3107"/>
                    <a:pt x="1998" y="3399"/>
                  </a:cubicBezTo>
                  <a:lnTo>
                    <a:pt x="3401" y="1995"/>
                  </a:lnTo>
                  <a:lnTo>
                    <a:pt x="1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4733945" y="3130833"/>
              <a:ext cx="329671" cy="324950"/>
            </a:xfrm>
            <a:custGeom>
              <a:rect b="b" l="l" r="r" t="t"/>
              <a:pathLst>
                <a:path extrusionOk="0" h="9017" w="9148">
                  <a:moveTo>
                    <a:pt x="4715" y="1"/>
                  </a:moveTo>
                  <a:cubicBezTo>
                    <a:pt x="4371" y="1"/>
                    <a:pt x="4027" y="132"/>
                    <a:pt x="3765" y="393"/>
                  </a:cubicBezTo>
                  <a:lnTo>
                    <a:pt x="1" y="4157"/>
                  </a:lnTo>
                  <a:lnTo>
                    <a:pt x="4860" y="9017"/>
                  </a:lnTo>
                  <a:lnTo>
                    <a:pt x="8625" y="5253"/>
                  </a:lnTo>
                  <a:cubicBezTo>
                    <a:pt x="9148" y="4729"/>
                    <a:pt x="9148" y="3877"/>
                    <a:pt x="8625" y="3351"/>
                  </a:cubicBezTo>
                  <a:lnTo>
                    <a:pt x="5664" y="393"/>
                  </a:lnTo>
                  <a:cubicBezTo>
                    <a:pt x="5403" y="132"/>
                    <a:pt x="5059" y="1"/>
                    <a:pt x="4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4733801" y="3147375"/>
              <a:ext cx="212946" cy="308409"/>
            </a:xfrm>
            <a:custGeom>
              <a:rect b="b" l="l" r="r" t="t"/>
              <a:pathLst>
                <a:path extrusionOk="0" h="8558" w="5909">
                  <a:moveTo>
                    <a:pt x="3699" y="0"/>
                  </a:moveTo>
                  <a:lnTo>
                    <a:pt x="1" y="3698"/>
                  </a:lnTo>
                  <a:lnTo>
                    <a:pt x="4860" y="8558"/>
                  </a:lnTo>
                  <a:lnTo>
                    <a:pt x="5909" y="7509"/>
                  </a:lnTo>
                  <a:cubicBezTo>
                    <a:pt x="2889" y="5472"/>
                    <a:pt x="3197" y="1795"/>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4795283" y="3344937"/>
              <a:ext cx="164187" cy="166601"/>
            </a:xfrm>
            <a:custGeom>
              <a:rect b="b" l="l" r="r" t="t"/>
              <a:pathLst>
                <a:path extrusionOk="0" h="4623" w="4556">
                  <a:moveTo>
                    <a:pt x="830" y="1"/>
                  </a:moveTo>
                  <a:lnTo>
                    <a:pt x="830" y="1"/>
                  </a:lnTo>
                  <a:cubicBezTo>
                    <a:pt x="66" y="164"/>
                    <a:pt x="0" y="1623"/>
                    <a:pt x="1091" y="2925"/>
                  </a:cubicBezTo>
                  <a:cubicBezTo>
                    <a:pt x="1963" y="3724"/>
                    <a:pt x="2567" y="4194"/>
                    <a:pt x="2899" y="4437"/>
                  </a:cubicBezTo>
                  <a:cubicBezTo>
                    <a:pt x="3070" y="4562"/>
                    <a:pt x="3268" y="4622"/>
                    <a:pt x="3464" y="4622"/>
                  </a:cubicBezTo>
                  <a:cubicBezTo>
                    <a:pt x="3760" y="4622"/>
                    <a:pt x="4052" y="4485"/>
                    <a:pt x="4239" y="4226"/>
                  </a:cubicBezTo>
                  <a:cubicBezTo>
                    <a:pt x="4556" y="3801"/>
                    <a:pt x="4460" y="3201"/>
                    <a:pt x="4032" y="2886"/>
                  </a:cubicBezTo>
                  <a:cubicBezTo>
                    <a:pt x="3594" y="2567"/>
                    <a:pt x="2629" y="1802"/>
                    <a:pt x="1100" y="271"/>
                  </a:cubicBezTo>
                  <a:lnTo>
                    <a:pt x="8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4673653" y="3234948"/>
              <a:ext cx="161124" cy="215468"/>
            </a:xfrm>
            <a:custGeom>
              <a:rect b="b" l="l" r="r" t="t"/>
              <a:pathLst>
                <a:path extrusionOk="0" h="5979" w="4471">
                  <a:moveTo>
                    <a:pt x="1085" y="1"/>
                  </a:moveTo>
                  <a:cubicBezTo>
                    <a:pt x="890" y="1"/>
                    <a:pt x="692" y="60"/>
                    <a:pt x="521" y="184"/>
                  </a:cubicBezTo>
                  <a:cubicBezTo>
                    <a:pt x="94" y="498"/>
                    <a:pt x="0" y="1096"/>
                    <a:pt x="313" y="1523"/>
                  </a:cubicBezTo>
                  <a:cubicBezTo>
                    <a:pt x="666" y="2008"/>
                    <a:pt x="1497" y="3061"/>
                    <a:pt x="3122" y="4682"/>
                  </a:cubicBezTo>
                  <a:cubicBezTo>
                    <a:pt x="3624" y="5188"/>
                    <a:pt x="4073" y="5617"/>
                    <a:pt x="4471" y="5979"/>
                  </a:cubicBezTo>
                  <a:cubicBezTo>
                    <a:pt x="3781" y="5003"/>
                    <a:pt x="3913" y="3582"/>
                    <a:pt x="4207" y="3055"/>
                  </a:cubicBezTo>
                  <a:cubicBezTo>
                    <a:pt x="2856" y="1681"/>
                    <a:pt x="2163" y="807"/>
                    <a:pt x="1861" y="394"/>
                  </a:cubicBezTo>
                  <a:cubicBezTo>
                    <a:pt x="1673" y="137"/>
                    <a:pt x="1381" y="1"/>
                    <a:pt x="10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4703061" y="3433375"/>
              <a:ext cx="114239" cy="122744"/>
            </a:xfrm>
            <a:custGeom>
              <a:rect b="b" l="l" r="r" t="t"/>
              <a:pathLst>
                <a:path extrusionOk="0" h="3406" w="3170">
                  <a:moveTo>
                    <a:pt x="937" y="1"/>
                  </a:moveTo>
                  <a:cubicBezTo>
                    <a:pt x="1" y="1"/>
                    <a:pt x="265" y="1819"/>
                    <a:pt x="871" y="2619"/>
                  </a:cubicBezTo>
                  <a:cubicBezTo>
                    <a:pt x="1073" y="2808"/>
                    <a:pt x="1268" y="2989"/>
                    <a:pt x="1460" y="3161"/>
                  </a:cubicBezTo>
                  <a:cubicBezTo>
                    <a:pt x="1643" y="3325"/>
                    <a:pt x="1872" y="3406"/>
                    <a:pt x="2100" y="3406"/>
                  </a:cubicBezTo>
                  <a:cubicBezTo>
                    <a:pt x="2364" y="3406"/>
                    <a:pt x="2626" y="3298"/>
                    <a:pt x="2817" y="3087"/>
                  </a:cubicBezTo>
                  <a:cubicBezTo>
                    <a:pt x="3170" y="2695"/>
                    <a:pt x="3136" y="2087"/>
                    <a:pt x="2742" y="1734"/>
                  </a:cubicBezTo>
                  <a:cubicBezTo>
                    <a:pt x="2259" y="1302"/>
                    <a:pt x="1745" y="811"/>
                    <a:pt x="1205" y="271"/>
                  </a:cubicBezTo>
                  <a:cubicBezTo>
                    <a:pt x="1115" y="181"/>
                    <a:pt x="1024" y="90"/>
                    <a:pt x="9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4825303" y="3249363"/>
              <a:ext cx="24109" cy="22740"/>
            </a:xfrm>
            <a:custGeom>
              <a:rect b="b" l="l" r="r" t="t"/>
              <a:pathLst>
                <a:path extrusionOk="0" h="631" w="669">
                  <a:moveTo>
                    <a:pt x="450" y="1"/>
                  </a:moveTo>
                  <a:cubicBezTo>
                    <a:pt x="399" y="1"/>
                    <a:pt x="348" y="20"/>
                    <a:pt x="309" y="58"/>
                  </a:cubicBezTo>
                  <a:lnTo>
                    <a:pt x="77" y="290"/>
                  </a:lnTo>
                  <a:cubicBezTo>
                    <a:pt x="1" y="366"/>
                    <a:pt x="1" y="494"/>
                    <a:pt x="77" y="571"/>
                  </a:cubicBezTo>
                  <a:cubicBezTo>
                    <a:pt x="118" y="611"/>
                    <a:pt x="169" y="630"/>
                    <a:pt x="218" y="630"/>
                  </a:cubicBezTo>
                  <a:cubicBezTo>
                    <a:pt x="271" y="630"/>
                    <a:pt x="322" y="611"/>
                    <a:pt x="360" y="571"/>
                  </a:cubicBezTo>
                  <a:lnTo>
                    <a:pt x="590" y="339"/>
                  </a:lnTo>
                  <a:cubicBezTo>
                    <a:pt x="669" y="262"/>
                    <a:pt x="669" y="135"/>
                    <a:pt x="590" y="58"/>
                  </a:cubicBezTo>
                  <a:cubicBezTo>
                    <a:pt x="552" y="20"/>
                    <a:pt x="501" y="1"/>
                    <a:pt x="4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4859107" y="3291276"/>
              <a:ext cx="39533" cy="38668"/>
            </a:xfrm>
            <a:custGeom>
              <a:rect b="b" l="l" r="r" t="t"/>
              <a:pathLst>
                <a:path extrusionOk="0" h="1073" w="1097">
                  <a:moveTo>
                    <a:pt x="218" y="0"/>
                  </a:moveTo>
                  <a:cubicBezTo>
                    <a:pt x="115" y="0"/>
                    <a:pt x="28" y="82"/>
                    <a:pt x="20" y="186"/>
                  </a:cubicBezTo>
                  <a:cubicBezTo>
                    <a:pt x="1" y="426"/>
                    <a:pt x="90" y="660"/>
                    <a:pt x="260" y="830"/>
                  </a:cubicBezTo>
                  <a:cubicBezTo>
                    <a:pt x="413" y="983"/>
                    <a:pt x="626" y="1073"/>
                    <a:pt x="845" y="1073"/>
                  </a:cubicBezTo>
                  <a:cubicBezTo>
                    <a:pt x="866" y="1073"/>
                    <a:pt x="883" y="1073"/>
                    <a:pt x="903" y="1068"/>
                  </a:cubicBezTo>
                  <a:cubicBezTo>
                    <a:pt x="1013" y="1062"/>
                    <a:pt x="1096" y="966"/>
                    <a:pt x="1088" y="856"/>
                  </a:cubicBezTo>
                  <a:cubicBezTo>
                    <a:pt x="1081" y="750"/>
                    <a:pt x="994" y="670"/>
                    <a:pt x="890" y="670"/>
                  </a:cubicBezTo>
                  <a:cubicBezTo>
                    <a:pt x="885" y="670"/>
                    <a:pt x="880" y="670"/>
                    <a:pt x="875" y="671"/>
                  </a:cubicBezTo>
                  <a:cubicBezTo>
                    <a:pt x="865" y="671"/>
                    <a:pt x="856" y="672"/>
                    <a:pt x="847" y="672"/>
                  </a:cubicBezTo>
                  <a:cubicBezTo>
                    <a:pt x="735" y="672"/>
                    <a:pt x="625" y="626"/>
                    <a:pt x="543" y="545"/>
                  </a:cubicBezTo>
                  <a:cubicBezTo>
                    <a:pt x="456" y="458"/>
                    <a:pt x="411" y="339"/>
                    <a:pt x="420" y="214"/>
                  </a:cubicBezTo>
                  <a:cubicBezTo>
                    <a:pt x="426" y="105"/>
                    <a:pt x="341" y="9"/>
                    <a:pt x="233" y="1"/>
                  </a:cubicBezTo>
                  <a:cubicBezTo>
                    <a:pt x="228" y="1"/>
                    <a:pt x="223" y="0"/>
                    <a:pt x="2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4909092" y="3336936"/>
              <a:ext cx="40506" cy="37839"/>
            </a:xfrm>
            <a:custGeom>
              <a:rect b="b" l="l" r="r" t="t"/>
              <a:pathLst>
                <a:path extrusionOk="0" h="1050" w="1124">
                  <a:moveTo>
                    <a:pt x="487" y="0"/>
                  </a:moveTo>
                  <a:cubicBezTo>
                    <a:pt x="339" y="0"/>
                    <a:pt x="190" y="57"/>
                    <a:pt x="77" y="169"/>
                  </a:cubicBezTo>
                  <a:cubicBezTo>
                    <a:pt x="0" y="246"/>
                    <a:pt x="0" y="374"/>
                    <a:pt x="77" y="450"/>
                  </a:cubicBezTo>
                  <a:cubicBezTo>
                    <a:pt x="115" y="489"/>
                    <a:pt x="166" y="509"/>
                    <a:pt x="217" y="509"/>
                  </a:cubicBezTo>
                  <a:cubicBezTo>
                    <a:pt x="268" y="509"/>
                    <a:pt x="319" y="489"/>
                    <a:pt x="358" y="450"/>
                  </a:cubicBezTo>
                  <a:cubicBezTo>
                    <a:pt x="394" y="415"/>
                    <a:pt x="441" y="397"/>
                    <a:pt x="487" y="397"/>
                  </a:cubicBezTo>
                  <a:cubicBezTo>
                    <a:pt x="534" y="397"/>
                    <a:pt x="581" y="415"/>
                    <a:pt x="617" y="450"/>
                  </a:cubicBezTo>
                  <a:cubicBezTo>
                    <a:pt x="687" y="522"/>
                    <a:pt x="687" y="637"/>
                    <a:pt x="617" y="710"/>
                  </a:cubicBezTo>
                  <a:cubicBezTo>
                    <a:pt x="538" y="786"/>
                    <a:pt x="538" y="914"/>
                    <a:pt x="617" y="990"/>
                  </a:cubicBezTo>
                  <a:cubicBezTo>
                    <a:pt x="655" y="1031"/>
                    <a:pt x="706" y="1050"/>
                    <a:pt x="757" y="1050"/>
                  </a:cubicBezTo>
                  <a:cubicBezTo>
                    <a:pt x="809" y="1050"/>
                    <a:pt x="857" y="1031"/>
                    <a:pt x="898" y="990"/>
                  </a:cubicBezTo>
                  <a:cubicBezTo>
                    <a:pt x="1123" y="765"/>
                    <a:pt x="1123" y="395"/>
                    <a:pt x="898" y="169"/>
                  </a:cubicBezTo>
                  <a:cubicBezTo>
                    <a:pt x="785" y="57"/>
                    <a:pt x="636" y="0"/>
                    <a:pt x="4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4863503" y="3206442"/>
              <a:ext cx="27389" cy="26019"/>
            </a:xfrm>
            <a:custGeom>
              <a:rect b="b" l="l" r="r" t="t"/>
              <a:pathLst>
                <a:path extrusionOk="0" h="722" w="760">
                  <a:moveTo>
                    <a:pt x="217" y="1"/>
                  </a:moveTo>
                  <a:cubicBezTo>
                    <a:pt x="166" y="1"/>
                    <a:pt x="115" y="20"/>
                    <a:pt x="77" y="58"/>
                  </a:cubicBezTo>
                  <a:cubicBezTo>
                    <a:pt x="0" y="135"/>
                    <a:pt x="0" y="262"/>
                    <a:pt x="77" y="339"/>
                  </a:cubicBezTo>
                  <a:lnTo>
                    <a:pt x="400" y="664"/>
                  </a:lnTo>
                  <a:cubicBezTo>
                    <a:pt x="440" y="705"/>
                    <a:pt x="491" y="722"/>
                    <a:pt x="540" y="722"/>
                  </a:cubicBezTo>
                  <a:cubicBezTo>
                    <a:pt x="591" y="722"/>
                    <a:pt x="642" y="705"/>
                    <a:pt x="683" y="664"/>
                  </a:cubicBezTo>
                  <a:cubicBezTo>
                    <a:pt x="759" y="588"/>
                    <a:pt x="759" y="460"/>
                    <a:pt x="683" y="381"/>
                  </a:cubicBezTo>
                  <a:lnTo>
                    <a:pt x="357" y="58"/>
                  </a:lnTo>
                  <a:cubicBezTo>
                    <a:pt x="319" y="20"/>
                    <a:pt x="268" y="1"/>
                    <a:pt x="217"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4890064" y="3179881"/>
              <a:ext cx="27425" cy="26055"/>
            </a:xfrm>
            <a:custGeom>
              <a:rect b="b" l="l" r="r" t="t"/>
              <a:pathLst>
                <a:path extrusionOk="0" h="723" w="761">
                  <a:moveTo>
                    <a:pt x="218" y="0"/>
                  </a:moveTo>
                  <a:cubicBezTo>
                    <a:pt x="167" y="0"/>
                    <a:pt x="116" y="20"/>
                    <a:pt x="78" y="59"/>
                  </a:cubicBezTo>
                  <a:cubicBezTo>
                    <a:pt x="1" y="136"/>
                    <a:pt x="1" y="263"/>
                    <a:pt x="78" y="340"/>
                  </a:cubicBezTo>
                  <a:lnTo>
                    <a:pt x="403" y="665"/>
                  </a:lnTo>
                  <a:cubicBezTo>
                    <a:pt x="441" y="704"/>
                    <a:pt x="492" y="723"/>
                    <a:pt x="543" y="723"/>
                  </a:cubicBezTo>
                  <a:cubicBezTo>
                    <a:pt x="594" y="723"/>
                    <a:pt x="645" y="702"/>
                    <a:pt x="684" y="665"/>
                  </a:cubicBezTo>
                  <a:cubicBezTo>
                    <a:pt x="760" y="587"/>
                    <a:pt x="760" y="459"/>
                    <a:pt x="684" y="383"/>
                  </a:cubicBezTo>
                  <a:lnTo>
                    <a:pt x="360" y="59"/>
                  </a:lnTo>
                  <a:cubicBezTo>
                    <a:pt x="321" y="20"/>
                    <a:pt x="269" y="0"/>
                    <a:pt x="21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4629506" y="3376362"/>
              <a:ext cx="107320" cy="151466"/>
            </a:xfrm>
            <a:custGeom>
              <a:rect b="b" l="l" r="r" t="t"/>
              <a:pathLst>
                <a:path extrusionOk="0" h="4203" w="2978">
                  <a:moveTo>
                    <a:pt x="1069" y="1"/>
                  </a:moveTo>
                  <a:cubicBezTo>
                    <a:pt x="841" y="1"/>
                    <a:pt x="612" y="81"/>
                    <a:pt x="428" y="245"/>
                  </a:cubicBezTo>
                  <a:cubicBezTo>
                    <a:pt x="34" y="598"/>
                    <a:pt x="0" y="1204"/>
                    <a:pt x="353" y="1600"/>
                  </a:cubicBezTo>
                  <a:cubicBezTo>
                    <a:pt x="808" y="2106"/>
                    <a:pt x="1325" y="2648"/>
                    <a:pt x="1889" y="3212"/>
                  </a:cubicBezTo>
                  <a:cubicBezTo>
                    <a:pt x="2240" y="3563"/>
                    <a:pt x="2580" y="3892"/>
                    <a:pt x="2910" y="4203"/>
                  </a:cubicBezTo>
                  <a:cubicBezTo>
                    <a:pt x="2597" y="3563"/>
                    <a:pt x="2601" y="2189"/>
                    <a:pt x="2978" y="1585"/>
                  </a:cubicBezTo>
                  <a:cubicBezTo>
                    <a:pt x="2542" y="1143"/>
                    <a:pt x="2144" y="717"/>
                    <a:pt x="1785" y="319"/>
                  </a:cubicBezTo>
                  <a:cubicBezTo>
                    <a:pt x="1595" y="109"/>
                    <a:pt x="1333" y="1"/>
                    <a:pt x="106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56"/>
          <p:cNvGrpSpPr/>
          <p:nvPr/>
        </p:nvGrpSpPr>
        <p:grpSpPr>
          <a:xfrm>
            <a:off x="3674923" y="3098903"/>
            <a:ext cx="498111" cy="424167"/>
            <a:chOff x="3674923" y="3098903"/>
            <a:chExt cx="498111" cy="424167"/>
          </a:xfrm>
        </p:grpSpPr>
        <p:sp>
          <p:nvSpPr>
            <p:cNvPr id="4190" name="Google Shape;4190;p56"/>
            <p:cNvSpPr/>
            <p:nvPr/>
          </p:nvSpPr>
          <p:spPr>
            <a:xfrm>
              <a:off x="3676400" y="3243057"/>
              <a:ext cx="123104" cy="211324"/>
            </a:xfrm>
            <a:custGeom>
              <a:rect b="b" l="l" r="r" t="t"/>
              <a:pathLst>
                <a:path extrusionOk="0" h="5864" w="3416">
                  <a:moveTo>
                    <a:pt x="2178" y="1"/>
                  </a:moveTo>
                  <a:cubicBezTo>
                    <a:pt x="1852" y="1"/>
                    <a:pt x="1530" y="144"/>
                    <a:pt x="1312" y="418"/>
                  </a:cubicBezTo>
                  <a:cubicBezTo>
                    <a:pt x="194" y="1841"/>
                    <a:pt x="0" y="3351"/>
                    <a:pt x="491" y="5069"/>
                  </a:cubicBezTo>
                  <a:cubicBezTo>
                    <a:pt x="632" y="5553"/>
                    <a:pt x="1072" y="5863"/>
                    <a:pt x="1546" y="5863"/>
                  </a:cubicBezTo>
                  <a:cubicBezTo>
                    <a:pt x="1647" y="5863"/>
                    <a:pt x="1749" y="5849"/>
                    <a:pt x="1850" y="5820"/>
                  </a:cubicBezTo>
                  <a:cubicBezTo>
                    <a:pt x="2435" y="5656"/>
                    <a:pt x="2773" y="5048"/>
                    <a:pt x="2605" y="4463"/>
                  </a:cubicBezTo>
                  <a:cubicBezTo>
                    <a:pt x="2284" y="3338"/>
                    <a:pt x="2405" y="2585"/>
                    <a:pt x="3041" y="1779"/>
                  </a:cubicBezTo>
                  <a:cubicBezTo>
                    <a:pt x="3415" y="1301"/>
                    <a:pt x="3333" y="609"/>
                    <a:pt x="2858" y="235"/>
                  </a:cubicBezTo>
                  <a:cubicBezTo>
                    <a:pt x="2656" y="77"/>
                    <a:pt x="2416" y="1"/>
                    <a:pt x="21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3708943" y="3098903"/>
              <a:ext cx="464091" cy="378862"/>
            </a:xfrm>
            <a:custGeom>
              <a:rect b="b" l="l" r="r" t="t"/>
              <a:pathLst>
                <a:path extrusionOk="0" h="10513" w="12878">
                  <a:moveTo>
                    <a:pt x="3557" y="1"/>
                  </a:moveTo>
                  <a:cubicBezTo>
                    <a:pt x="1594" y="1"/>
                    <a:pt x="1" y="1595"/>
                    <a:pt x="1" y="3563"/>
                  </a:cubicBezTo>
                  <a:cubicBezTo>
                    <a:pt x="1" y="6343"/>
                    <a:pt x="2604" y="8824"/>
                    <a:pt x="4918" y="10115"/>
                  </a:cubicBezTo>
                  <a:cubicBezTo>
                    <a:pt x="5391" y="10380"/>
                    <a:pt x="5916" y="10513"/>
                    <a:pt x="6440" y="10513"/>
                  </a:cubicBezTo>
                  <a:cubicBezTo>
                    <a:pt x="6964" y="10513"/>
                    <a:pt x="7488" y="10380"/>
                    <a:pt x="7959" y="10115"/>
                  </a:cubicBezTo>
                  <a:cubicBezTo>
                    <a:pt x="10275" y="8820"/>
                    <a:pt x="12878" y="6343"/>
                    <a:pt x="12878" y="3563"/>
                  </a:cubicBezTo>
                  <a:cubicBezTo>
                    <a:pt x="12878" y="1596"/>
                    <a:pt x="11283" y="1"/>
                    <a:pt x="9316" y="1"/>
                  </a:cubicBezTo>
                  <a:cubicBezTo>
                    <a:pt x="8359" y="1"/>
                    <a:pt x="7491" y="377"/>
                    <a:pt x="6851" y="990"/>
                  </a:cubicBezTo>
                  <a:cubicBezTo>
                    <a:pt x="6735" y="1102"/>
                    <a:pt x="6586" y="1157"/>
                    <a:pt x="6437" y="1157"/>
                  </a:cubicBezTo>
                  <a:cubicBezTo>
                    <a:pt x="6288" y="1157"/>
                    <a:pt x="6139" y="1102"/>
                    <a:pt x="6024" y="990"/>
                  </a:cubicBezTo>
                  <a:cubicBezTo>
                    <a:pt x="5383" y="375"/>
                    <a:pt x="4518" y="1"/>
                    <a:pt x="3561" y="1"/>
                  </a:cubicBezTo>
                  <a:cubicBezTo>
                    <a:pt x="3560" y="1"/>
                    <a:pt x="3558" y="1"/>
                    <a:pt x="35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3708943" y="3100777"/>
              <a:ext cx="331149" cy="376988"/>
            </a:xfrm>
            <a:custGeom>
              <a:rect b="b" l="l" r="r" t="t"/>
              <a:pathLst>
                <a:path extrusionOk="0" h="10461" w="9189">
                  <a:moveTo>
                    <a:pt x="2959" y="0"/>
                  </a:moveTo>
                  <a:lnTo>
                    <a:pt x="2959" y="0"/>
                  </a:lnTo>
                  <a:cubicBezTo>
                    <a:pt x="1279" y="287"/>
                    <a:pt x="1" y="1748"/>
                    <a:pt x="1" y="3511"/>
                  </a:cubicBezTo>
                  <a:cubicBezTo>
                    <a:pt x="1" y="6291"/>
                    <a:pt x="2604" y="8772"/>
                    <a:pt x="4918" y="10063"/>
                  </a:cubicBezTo>
                  <a:cubicBezTo>
                    <a:pt x="5391" y="10328"/>
                    <a:pt x="5916" y="10461"/>
                    <a:pt x="6440" y="10461"/>
                  </a:cubicBezTo>
                  <a:cubicBezTo>
                    <a:pt x="6964" y="10461"/>
                    <a:pt x="7488" y="10328"/>
                    <a:pt x="7959" y="10063"/>
                  </a:cubicBezTo>
                  <a:cubicBezTo>
                    <a:pt x="8367" y="9838"/>
                    <a:pt x="8782" y="9574"/>
                    <a:pt x="9188" y="9283"/>
                  </a:cubicBezTo>
                  <a:cubicBezTo>
                    <a:pt x="1806" y="8181"/>
                    <a:pt x="1913" y="1410"/>
                    <a:pt x="29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3707681" y="3264608"/>
              <a:ext cx="240875" cy="234928"/>
            </a:xfrm>
            <a:custGeom>
              <a:rect b="b" l="l" r="r" t="t"/>
              <a:pathLst>
                <a:path extrusionOk="0" h="6519" w="6684">
                  <a:moveTo>
                    <a:pt x="3950" y="0"/>
                  </a:moveTo>
                  <a:cubicBezTo>
                    <a:pt x="3395" y="0"/>
                    <a:pt x="2841" y="212"/>
                    <a:pt x="2418" y="637"/>
                  </a:cubicBezTo>
                  <a:cubicBezTo>
                    <a:pt x="2005" y="1049"/>
                    <a:pt x="1795" y="1583"/>
                    <a:pt x="1782" y="2123"/>
                  </a:cubicBezTo>
                  <a:cubicBezTo>
                    <a:pt x="1775" y="2319"/>
                    <a:pt x="1622" y="2474"/>
                    <a:pt x="1425" y="2478"/>
                  </a:cubicBezTo>
                  <a:cubicBezTo>
                    <a:pt x="1391" y="2478"/>
                    <a:pt x="1357" y="2483"/>
                    <a:pt x="1320" y="2485"/>
                  </a:cubicBezTo>
                  <a:cubicBezTo>
                    <a:pt x="1" y="3366"/>
                    <a:pt x="656" y="6518"/>
                    <a:pt x="4107" y="6518"/>
                  </a:cubicBezTo>
                  <a:cubicBezTo>
                    <a:pt x="4610" y="6518"/>
                    <a:pt x="5174" y="6451"/>
                    <a:pt x="5799" y="6300"/>
                  </a:cubicBezTo>
                  <a:cubicBezTo>
                    <a:pt x="5976" y="6092"/>
                    <a:pt x="6112" y="5847"/>
                    <a:pt x="6188" y="5577"/>
                  </a:cubicBezTo>
                  <a:cubicBezTo>
                    <a:pt x="6631" y="4024"/>
                    <a:pt x="6684" y="1836"/>
                    <a:pt x="5484" y="637"/>
                  </a:cubicBezTo>
                  <a:cubicBezTo>
                    <a:pt x="5060" y="212"/>
                    <a:pt x="4505" y="0"/>
                    <a:pt x="39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3674923" y="3354055"/>
              <a:ext cx="241776" cy="169016"/>
            </a:xfrm>
            <a:custGeom>
              <a:rect b="b" l="l" r="r" t="t"/>
              <a:pathLst>
                <a:path extrusionOk="0" h="4690" w="6709">
                  <a:moveTo>
                    <a:pt x="2229" y="1"/>
                  </a:moveTo>
                  <a:cubicBezTo>
                    <a:pt x="1725" y="35"/>
                    <a:pt x="1232" y="245"/>
                    <a:pt x="849" y="630"/>
                  </a:cubicBezTo>
                  <a:cubicBezTo>
                    <a:pt x="1" y="1479"/>
                    <a:pt x="1" y="2850"/>
                    <a:pt x="849" y="3697"/>
                  </a:cubicBezTo>
                  <a:cubicBezTo>
                    <a:pt x="1575" y="4423"/>
                    <a:pt x="2663" y="4689"/>
                    <a:pt x="3752" y="4689"/>
                  </a:cubicBezTo>
                  <a:cubicBezTo>
                    <a:pt x="4463" y="4689"/>
                    <a:pt x="5174" y="4576"/>
                    <a:pt x="5787" y="4403"/>
                  </a:cubicBezTo>
                  <a:cubicBezTo>
                    <a:pt x="6153" y="4299"/>
                    <a:pt x="6468" y="4094"/>
                    <a:pt x="6708" y="3814"/>
                  </a:cubicBezTo>
                  <a:lnTo>
                    <a:pt x="6708" y="3814"/>
                  </a:lnTo>
                  <a:cubicBezTo>
                    <a:pt x="6613" y="3816"/>
                    <a:pt x="6520" y="3817"/>
                    <a:pt x="6428" y="3817"/>
                  </a:cubicBezTo>
                  <a:cubicBezTo>
                    <a:pt x="1772" y="3817"/>
                    <a:pt x="1710" y="996"/>
                    <a:pt x="2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3889135" y="3306484"/>
              <a:ext cx="264695" cy="179395"/>
            </a:xfrm>
            <a:custGeom>
              <a:rect b="b" l="l" r="r" t="t"/>
              <a:pathLst>
                <a:path extrusionOk="0" h="4978" w="7345">
                  <a:moveTo>
                    <a:pt x="6114" y="1"/>
                  </a:moveTo>
                  <a:cubicBezTo>
                    <a:pt x="5801" y="1"/>
                    <a:pt x="5491" y="133"/>
                    <a:pt x="5273" y="389"/>
                  </a:cubicBezTo>
                  <a:cubicBezTo>
                    <a:pt x="3718" y="2224"/>
                    <a:pt x="2066" y="2571"/>
                    <a:pt x="975" y="2803"/>
                  </a:cubicBezTo>
                  <a:cubicBezTo>
                    <a:pt x="379" y="2928"/>
                    <a:pt x="1" y="3513"/>
                    <a:pt x="126" y="4107"/>
                  </a:cubicBezTo>
                  <a:cubicBezTo>
                    <a:pt x="235" y="4625"/>
                    <a:pt x="692" y="4977"/>
                    <a:pt x="1202" y="4977"/>
                  </a:cubicBezTo>
                  <a:cubicBezTo>
                    <a:pt x="1278" y="4977"/>
                    <a:pt x="1355" y="4969"/>
                    <a:pt x="1432" y="4953"/>
                  </a:cubicBezTo>
                  <a:cubicBezTo>
                    <a:pt x="2646" y="4698"/>
                    <a:pt x="4909" y="4219"/>
                    <a:pt x="6951" y="1812"/>
                  </a:cubicBezTo>
                  <a:cubicBezTo>
                    <a:pt x="7344" y="1348"/>
                    <a:pt x="7284" y="655"/>
                    <a:pt x="6823" y="262"/>
                  </a:cubicBezTo>
                  <a:cubicBezTo>
                    <a:pt x="6616" y="86"/>
                    <a:pt x="6364" y="1"/>
                    <a:pt x="61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3775722" y="3407175"/>
              <a:ext cx="24073" cy="22812"/>
            </a:xfrm>
            <a:custGeom>
              <a:rect b="b" l="l" r="r" t="t"/>
              <a:pathLst>
                <a:path extrusionOk="0" h="633" w="668">
                  <a:moveTo>
                    <a:pt x="219" y="1"/>
                  </a:moveTo>
                  <a:cubicBezTo>
                    <a:pt x="168" y="1"/>
                    <a:pt x="116" y="21"/>
                    <a:pt x="77" y="60"/>
                  </a:cubicBezTo>
                  <a:cubicBezTo>
                    <a:pt x="0" y="137"/>
                    <a:pt x="0" y="264"/>
                    <a:pt x="77" y="341"/>
                  </a:cubicBezTo>
                  <a:lnTo>
                    <a:pt x="309" y="572"/>
                  </a:lnTo>
                  <a:cubicBezTo>
                    <a:pt x="349" y="613"/>
                    <a:pt x="400" y="632"/>
                    <a:pt x="449" y="632"/>
                  </a:cubicBezTo>
                  <a:cubicBezTo>
                    <a:pt x="500" y="632"/>
                    <a:pt x="551" y="613"/>
                    <a:pt x="591" y="572"/>
                  </a:cubicBezTo>
                  <a:cubicBezTo>
                    <a:pt x="668" y="496"/>
                    <a:pt x="668" y="368"/>
                    <a:pt x="591" y="292"/>
                  </a:cubicBezTo>
                  <a:lnTo>
                    <a:pt x="360" y="60"/>
                  </a:lnTo>
                  <a:cubicBezTo>
                    <a:pt x="321" y="21"/>
                    <a:pt x="270" y="1"/>
                    <a:pt x="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3862935" y="3320143"/>
              <a:ext cx="24001" cy="22704"/>
            </a:xfrm>
            <a:custGeom>
              <a:rect b="b" l="l" r="r" t="t"/>
              <a:pathLst>
                <a:path extrusionOk="0" h="630" w="666">
                  <a:moveTo>
                    <a:pt x="217" y="0"/>
                  </a:moveTo>
                  <a:cubicBezTo>
                    <a:pt x="166" y="0"/>
                    <a:pt x="115" y="20"/>
                    <a:pt x="77" y="59"/>
                  </a:cubicBezTo>
                  <a:cubicBezTo>
                    <a:pt x="0" y="136"/>
                    <a:pt x="0" y="263"/>
                    <a:pt x="77" y="340"/>
                  </a:cubicBezTo>
                  <a:lnTo>
                    <a:pt x="309" y="572"/>
                  </a:lnTo>
                  <a:cubicBezTo>
                    <a:pt x="347" y="612"/>
                    <a:pt x="398" y="629"/>
                    <a:pt x="449" y="629"/>
                  </a:cubicBezTo>
                  <a:cubicBezTo>
                    <a:pt x="500" y="629"/>
                    <a:pt x="549" y="608"/>
                    <a:pt x="589" y="572"/>
                  </a:cubicBezTo>
                  <a:cubicBezTo>
                    <a:pt x="666" y="495"/>
                    <a:pt x="666" y="367"/>
                    <a:pt x="589" y="289"/>
                  </a:cubicBezTo>
                  <a:lnTo>
                    <a:pt x="358" y="59"/>
                  </a:lnTo>
                  <a:cubicBezTo>
                    <a:pt x="319" y="20"/>
                    <a:pt x="268" y="0"/>
                    <a:pt x="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3816265" y="3360181"/>
              <a:ext cx="38272" cy="37443"/>
            </a:xfrm>
            <a:custGeom>
              <a:rect b="b" l="l" r="r" t="t"/>
              <a:pathLst>
                <a:path extrusionOk="0" h="1039" w="1062">
                  <a:moveTo>
                    <a:pt x="847" y="0"/>
                  </a:moveTo>
                  <a:cubicBezTo>
                    <a:pt x="842" y="0"/>
                    <a:pt x="837" y="0"/>
                    <a:pt x="832" y="1"/>
                  </a:cubicBezTo>
                  <a:cubicBezTo>
                    <a:pt x="721" y="7"/>
                    <a:pt x="638" y="103"/>
                    <a:pt x="647" y="213"/>
                  </a:cubicBezTo>
                  <a:cubicBezTo>
                    <a:pt x="651" y="326"/>
                    <a:pt x="611" y="439"/>
                    <a:pt x="530" y="522"/>
                  </a:cubicBezTo>
                  <a:cubicBezTo>
                    <a:pt x="454" y="597"/>
                    <a:pt x="349" y="639"/>
                    <a:pt x="244" y="639"/>
                  </a:cubicBezTo>
                  <a:cubicBezTo>
                    <a:pt x="236" y="639"/>
                    <a:pt x="229" y="639"/>
                    <a:pt x="221" y="639"/>
                  </a:cubicBezTo>
                  <a:cubicBezTo>
                    <a:pt x="216" y="638"/>
                    <a:pt x="211" y="638"/>
                    <a:pt x="206" y="638"/>
                  </a:cubicBezTo>
                  <a:cubicBezTo>
                    <a:pt x="102" y="638"/>
                    <a:pt x="15" y="720"/>
                    <a:pt x="9" y="824"/>
                  </a:cubicBezTo>
                  <a:cubicBezTo>
                    <a:pt x="0" y="932"/>
                    <a:pt x="85" y="1028"/>
                    <a:pt x="194" y="1036"/>
                  </a:cubicBezTo>
                  <a:cubicBezTo>
                    <a:pt x="213" y="1039"/>
                    <a:pt x="232" y="1039"/>
                    <a:pt x="249" y="1039"/>
                  </a:cubicBezTo>
                  <a:cubicBezTo>
                    <a:pt x="460" y="1039"/>
                    <a:pt x="664" y="958"/>
                    <a:pt x="813" y="805"/>
                  </a:cubicBezTo>
                  <a:cubicBezTo>
                    <a:pt x="976" y="641"/>
                    <a:pt x="1061" y="418"/>
                    <a:pt x="1044" y="186"/>
                  </a:cubicBezTo>
                  <a:cubicBezTo>
                    <a:pt x="1036" y="80"/>
                    <a:pt x="949" y="0"/>
                    <a:pt x="8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3836555" y="3198477"/>
              <a:ext cx="41587" cy="28001"/>
            </a:xfrm>
            <a:custGeom>
              <a:rect b="b" l="l" r="r" t="t"/>
              <a:pathLst>
                <a:path extrusionOk="0" h="777" w="1154">
                  <a:moveTo>
                    <a:pt x="577" y="1"/>
                  </a:moveTo>
                  <a:cubicBezTo>
                    <a:pt x="258" y="1"/>
                    <a:pt x="1" y="258"/>
                    <a:pt x="1" y="577"/>
                  </a:cubicBezTo>
                  <a:cubicBezTo>
                    <a:pt x="1" y="685"/>
                    <a:pt x="90" y="777"/>
                    <a:pt x="201" y="777"/>
                  </a:cubicBezTo>
                  <a:cubicBezTo>
                    <a:pt x="309" y="777"/>
                    <a:pt x="398" y="685"/>
                    <a:pt x="398" y="577"/>
                  </a:cubicBezTo>
                  <a:cubicBezTo>
                    <a:pt x="398" y="479"/>
                    <a:pt x="479" y="398"/>
                    <a:pt x="577" y="398"/>
                  </a:cubicBezTo>
                  <a:cubicBezTo>
                    <a:pt x="675" y="398"/>
                    <a:pt x="756" y="479"/>
                    <a:pt x="756" y="577"/>
                  </a:cubicBezTo>
                  <a:cubicBezTo>
                    <a:pt x="756" y="685"/>
                    <a:pt x="845" y="777"/>
                    <a:pt x="956" y="777"/>
                  </a:cubicBezTo>
                  <a:cubicBezTo>
                    <a:pt x="1064" y="777"/>
                    <a:pt x="1153" y="685"/>
                    <a:pt x="1153" y="577"/>
                  </a:cubicBezTo>
                  <a:cubicBezTo>
                    <a:pt x="1153" y="258"/>
                    <a:pt x="896" y="1"/>
                    <a:pt x="5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3957968" y="3198477"/>
              <a:ext cx="41587" cy="28001"/>
            </a:xfrm>
            <a:custGeom>
              <a:rect b="b" l="l" r="r" t="t"/>
              <a:pathLst>
                <a:path extrusionOk="0" h="777" w="1154">
                  <a:moveTo>
                    <a:pt x="577" y="1"/>
                  </a:moveTo>
                  <a:cubicBezTo>
                    <a:pt x="258" y="1"/>
                    <a:pt x="0" y="258"/>
                    <a:pt x="0" y="577"/>
                  </a:cubicBezTo>
                  <a:cubicBezTo>
                    <a:pt x="0" y="685"/>
                    <a:pt x="90" y="777"/>
                    <a:pt x="198" y="777"/>
                  </a:cubicBezTo>
                  <a:cubicBezTo>
                    <a:pt x="309" y="777"/>
                    <a:pt x="398" y="685"/>
                    <a:pt x="398" y="577"/>
                  </a:cubicBezTo>
                  <a:cubicBezTo>
                    <a:pt x="398" y="479"/>
                    <a:pt x="479" y="398"/>
                    <a:pt x="577" y="398"/>
                  </a:cubicBezTo>
                  <a:cubicBezTo>
                    <a:pt x="675" y="398"/>
                    <a:pt x="755" y="479"/>
                    <a:pt x="755" y="577"/>
                  </a:cubicBezTo>
                  <a:cubicBezTo>
                    <a:pt x="755" y="685"/>
                    <a:pt x="845" y="777"/>
                    <a:pt x="953" y="777"/>
                  </a:cubicBezTo>
                  <a:cubicBezTo>
                    <a:pt x="1066" y="777"/>
                    <a:pt x="1153" y="685"/>
                    <a:pt x="1153" y="577"/>
                  </a:cubicBezTo>
                  <a:cubicBezTo>
                    <a:pt x="1153" y="258"/>
                    <a:pt x="896" y="1"/>
                    <a:pt x="5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3895657" y="3227884"/>
              <a:ext cx="44867" cy="20974"/>
            </a:xfrm>
            <a:custGeom>
              <a:rect b="b" l="l" r="r" t="t"/>
              <a:pathLst>
                <a:path extrusionOk="0" h="582" w="1245">
                  <a:moveTo>
                    <a:pt x="222" y="1"/>
                  </a:moveTo>
                  <a:cubicBezTo>
                    <a:pt x="175" y="1"/>
                    <a:pt x="129" y="17"/>
                    <a:pt x="92" y="50"/>
                  </a:cubicBezTo>
                  <a:cubicBezTo>
                    <a:pt x="9" y="122"/>
                    <a:pt x="0" y="250"/>
                    <a:pt x="73" y="331"/>
                  </a:cubicBezTo>
                  <a:cubicBezTo>
                    <a:pt x="211" y="490"/>
                    <a:pt x="413" y="582"/>
                    <a:pt x="624" y="582"/>
                  </a:cubicBezTo>
                  <a:cubicBezTo>
                    <a:pt x="832" y="582"/>
                    <a:pt x="1032" y="488"/>
                    <a:pt x="1172" y="331"/>
                  </a:cubicBezTo>
                  <a:cubicBezTo>
                    <a:pt x="1245" y="250"/>
                    <a:pt x="1236" y="122"/>
                    <a:pt x="1155" y="50"/>
                  </a:cubicBezTo>
                  <a:cubicBezTo>
                    <a:pt x="1117" y="17"/>
                    <a:pt x="1070" y="1"/>
                    <a:pt x="1023" y="1"/>
                  </a:cubicBezTo>
                  <a:cubicBezTo>
                    <a:pt x="967" y="1"/>
                    <a:pt x="912" y="24"/>
                    <a:pt x="872" y="69"/>
                  </a:cubicBezTo>
                  <a:cubicBezTo>
                    <a:pt x="809" y="142"/>
                    <a:pt x="719" y="184"/>
                    <a:pt x="624" y="184"/>
                  </a:cubicBezTo>
                  <a:cubicBezTo>
                    <a:pt x="528" y="184"/>
                    <a:pt x="436" y="142"/>
                    <a:pt x="373" y="69"/>
                  </a:cubicBezTo>
                  <a:cubicBezTo>
                    <a:pt x="333" y="24"/>
                    <a:pt x="277" y="1"/>
                    <a:pt x="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2" name="Google Shape;4202;p56"/>
          <p:cNvGrpSpPr/>
          <p:nvPr/>
        </p:nvGrpSpPr>
        <p:grpSpPr>
          <a:xfrm>
            <a:off x="2726393" y="3065712"/>
            <a:ext cx="506656" cy="490407"/>
            <a:chOff x="2726393" y="3065712"/>
            <a:chExt cx="506656" cy="490407"/>
          </a:xfrm>
        </p:grpSpPr>
        <p:sp>
          <p:nvSpPr>
            <p:cNvPr id="4203" name="Google Shape;4203;p56"/>
            <p:cNvSpPr/>
            <p:nvPr/>
          </p:nvSpPr>
          <p:spPr>
            <a:xfrm>
              <a:off x="2913432" y="3065712"/>
              <a:ext cx="319617" cy="311832"/>
            </a:xfrm>
            <a:custGeom>
              <a:rect b="b" l="l" r="r" t="t"/>
              <a:pathLst>
                <a:path extrusionOk="0" h="8653" w="8869">
                  <a:moveTo>
                    <a:pt x="5448" y="1"/>
                  </a:moveTo>
                  <a:cubicBezTo>
                    <a:pt x="4766" y="1"/>
                    <a:pt x="4087" y="295"/>
                    <a:pt x="3620" y="873"/>
                  </a:cubicBezTo>
                  <a:lnTo>
                    <a:pt x="1767" y="3159"/>
                  </a:lnTo>
                  <a:cubicBezTo>
                    <a:pt x="0" y="6030"/>
                    <a:pt x="758" y="8652"/>
                    <a:pt x="2916" y="8652"/>
                  </a:cubicBezTo>
                  <a:cubicBezTo>
                    <a:pt x="2994" y="8652"/>
                    <a:pt x="3074" y="8649"/>
                    <a:pt x="3156" y="8642"/>
                  </a:cubicBezTo>
                  <a:lnTo>
                    <a:pt x="7703" y="4954"/>
                  </a:lnTo>
                  <a:cubicBezTo>
                    <a:pt x="8783" y="4072"/>
                    <a:pt x="8868" y="2447"/>
                    <a:pt x="7881" y="1462"/>
                  </a:cubicBezTo>
                  <a:lnTo>
                    <a:pt x="7112" y="690"/>
                  </a:lnTo>
                  <a:cubicBezTo>
                    <a:pt x="6650" y="228"/>
                    <a:pt x="6048" y="1"/>
                    <a:pt x="54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2881899" y="3179377"/>
              <a:ext cx="145051" cy="226676"/>
            </a:xfrm>
            <a:custGeom>
              <a:rect b="b" l="l" r="r" t="t"/>
              <a:pathLst>
                <a:path extrusionOk="0" h="6290" w="4025">
                  <a:moveTo>
                    <a:pt x="2638" y="1"/>
                  </a:moveTo>
                  <a:lnTo>
                    <a:pt x="1" y="3259"/>
                  </a:lnTo>
                  <a:cubicBezTo>
                    <a:pt x="97" y="3929"/>
                    <a:pt x="565" y="4826"/>
                    <a:pt x="1015" y="5275"/>
                  </a:cubicBezTo>
                  <a:cubicBezTo>
                    <a:pt x="1464" y="5724"/>
                    <a:pt x="2364" y="6194"/>
                    <a:pt x="3031" y="6290"/>
                  </a:cubicBezTo>
                  <a:lnTo>
                    <a:pt x="4025" y="5481"/>
                  </a:lnTo>
                  <a:cubicBezTo>
                    <a:pt x="1787" y="4499"/>
                    <a:pt x="1758" y="2427"/>
                    <a:pt x="26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2779442" y="3296826"/>
              <a:ext cx="211720" cy="211684"/>
            </a:xfrm>
            <a:custGeom>
              <a:rect b="b" l="l" r="r" t="t"/>
              <a:pathLst>
                <a:path extrusionOk="0" h="5874" w="5875">
                  <a:moveTo>
                    <a:pt x="2844" y="0"/>
                  </a:moveTo>
                  <a:lnTo>
                    <a:pt x="1" y="3507"/>
                  </a:lnTo>
                  <a:lnTo>
                    <a:pt x="2368" y="5874"/>
                  </a:lnTo>
                  <a:lnTo>
                    <a:pt x="5874" y="3031"/>
                  </a:lnTo>
                  <a:cubicBezTo>
                    <a:pt x="5407" y="2699"/>
                    <a:pt x="4711" y="2061"/>
                    <a:pt x="4262" y="1612"/>
                  </a:cubicBezTo>
                  <a:cubicBezTo>
                    <a:pt x="3814" y="1163"/>
                    <a:pt x="3176" y="468"/>
                    <a:pt x="2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2779442" y="3345261"/>
              <a:ext cx="163286" cy="163250"/>
            </a:xfrm>
            <a:custGeom>
              <a:rect b="b" l="l" r="r" t="t"/>
              <a:pathLst>
                <a:path extrusionOk="0" h="4530" w="4531">
                  <a:moveTo>
                    <a:pt x="1753" y="0"/>
                  </a:moveTo>
                  <a:lnTo>
                    <a:pt x="1" y="2163"/>
                  </a:lnTo>
                  <a:lnTo>
                    <a:pt x="2368" y="4530"/>
                  </a:lnTo>
                  <a:lnTo>
                    <a:pt x="4530" y="2777"/>
                  </a:lnTo>
                  <a:cubicBezTo>
                    <a:pt x="4073" y="2427"/>
                    <a:pt x="3473" y="1872"/>
                    <a:pt x="3067" y="1463"/>
                  </a:cubicBezTo>
                  <a:cubicBezTo>
                    <a:pt x="2663" y="1059"/>
                    <a:pt x="2104" y="457"/>
                    <a:pt x="17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2797677" y="3421663"/>
              <a:ext cx="131465" cy="134456"/>
            </a:xfrm>
            <a:custGeom>
              <a:rect b="b" l="l" r="r" t="t"/>
              <a:pathLst>
                <a:path extrusionOk="0" h="3731" w="3648">
                  <a:moveTo>
                    <a:pt x="1079" y="0"/>
                  </a:moveTo>
                  <a:lnTo>
                    <a:pt x="1079" y="0"/>
                  </a:lnTo>
                  <a:cubicBezTo>
                    <a:pt x="84" y="202"/>
                    <a:pt x="1" y="1625"/>
                    <a:pt x="1238" y="3097"/>
                  </a:cubicBezTo>
                  <a:cubicBezTo>
                    <a:pt x="1447" y="3271"/>
                    <a:pt x="1653" y="3431"/>
                    <a:pt x="1840" y="3552"/>
                  </a:cubicBezTo>
                  <a:cubicBezTo>
                    <a:pt x="2022" y="3673"/>
                    <a:pt x="2227" y="3730"/>
                    <a:pt x="2430" y="3730"/>
                  </a:cubicBezTo>
                  <a:cubicBezTo>
                    <a:pt x="2777" y="3730"/>
                    <a:pt x="3117" y="3562"/>
                    <a:pt x="3323" y="3252"/>
                  </a:cubicBezTo>
                  <a:cubicBezTo>
                    <a:pt x="3648" y="2763"/>
                    <a:pt x="3512" y="2097"/>
                    <a:pt x="3021" y="1772"/>
                  </a:cubicBezTo>
                  <a:cubicBezTo>
                    <a:pt x="2657" y="1529"/>
                    <a:pt x="1957" y="896"/>
                    <a:pt x="1483" y="421"/>
                  </a:cubicBezTo>
                  <a:cubicBezTo>
                    <a:pt x="1355" y="294"/>
                    <a:pt x="1217" y="149"/>
                    <a:pt x="10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3055496" y="3280320"/>
              <a:ext cx="160223" cy="135069"/>
            </a:xfrm>
            <a:custGeom>
              <a:rect b="b" l="l" r="r" t="t"/>
              <a:pathLst>
                <a:path extrusionOk="0" h="3748" w="4446">
                  <a:moveTo>
                    <a:pt x="1886" y="0"/>
                  </a:moveTo>
                  <a:cubicBezTo>
                    <a:pt x="1581" y="0"/>
                    <a:pt x="1276" y="59"/>
                    <a:pt x="990" y="177"/>
                  </a:cubicBezTo>
                  <a:cubicBezTo>
                    <a:pt x="0" y="1059"/>
                    <a:pt x="114" y="3747"/>
                    <a:pt x="2747" y="3747"/>
                  </a:cubicBezTo>
                  <a:cubicBezTo>
                    <a:pt x="3080" y="3747"/>
                    <a:pt x="3452" y="3704"/>
                    <a:pt x="3867" y="3610"/>
                  </a:cubicBezTo>
                  <a:cubicBezTo>
                    <a:pt x="4446" y="2700"/>
                    <a:pt x="4339" y="1483"/>
                    <a:pt x="3546" y="688"/>
                  </a:cubicBezTo>
                  <a:cubicBezTo>
                    <a:pt x="3088" y="229"/>
                    <a:pt x="2487" y="0"/>
                    <a:pt x="18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3030449" y="3286699"/>
              <a:ext cx="164439" cy="162962"/>
            </a:xfrm>
            <a:custGeom>
              <a:rect b="b" l="l" r="r" t="t"/>
              <a:pathLst>
                <a:path extrusionOk="0" h="4522" w="4563">
                  <a:moveTo>
                    <a:pt x="1685" y="0"/>
                  </a:moveTo>
                  <a:cubicBezTo>
                    <a:pt x="1404" y="115"/>
                    <a:pt x="1145" y="285"/>
                    <a:pt x="919" y="511"/>
                  </a:cubicBezTo>
                  <a:cubicBezTo>
                    <a:pt x="0" y="1427"/>
                    <a:pt x="0" y="2916"/>
                    <a:pt x="919" y="3833"/>
                  </a:cubicBezTo>
                  <a:cubicBezTo>
                    <a:pt x="1377" y="4292"/>
                    <a:pt x="1979" y="4522"/>
                    <a:pt x="2580" y="4522"/>
                  </a:cubicBezTo>
                  <a:cubicBezTo>
                    <a:pt x="3181" y="4522"/>
                    <a:pt x="3783" y="4292"/>
                    <a:pt x="4241" y="3833"/>
                  </a:cubicBezTo>
                  <a:cubicBezTo>
                    <a:pt x="4366" y="3709"/>
                    <a:pt x="4473" y="3573"/>
                    <a:pt x="4562" y="3433"/>
                  </a:cubicBezTo>
                  <a:cubicBezTo>
                    <a:pt x="1176" y="3263"/>
                    <a:pt x="1191" y="915"/>
                    <a:pt x="16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3063568" y="3305980"/>
              <a:ext cx="65768" cy="63967"/>
            </a:xfrm>
            <a:custGeom>
              <a:rect b="b" l="l" r="r" t="t"/>
              <a:pathLst>
                <a:path extrusionOk="0" h="1775" w="1825">
                  <a:moveTo>
                    <a:pt x="1602" y="0"/>
                  </a:moveTo>
                  <a:cubicBezTo>
                    <a:pt x="1520" y="0"/>
                    <a:pt x="1444" y="48"/>
                    <a:pt x="1414" y="129"/>
                  </a:cubicBezTo>
                  <a:cubicBezTo>
                    <a:pt x="1308" y="418"/>
                    <a:pt x="1140" y="677"/>
                    <a:pt x="921" y="894"/>
                  </a:cubicBezTo>
                  <a:cubicBezTo>
                    <a:pt x="702" y="1113"/>
                    <a:pt x="443" y="1277"/>
                    <a:pt x="155" y="1388"/>
                  </a:cubicBezTo>
                  <a:cubicBezTo>
                    <a:pt x="53" y="1426"/>
                    <a:pt x="0" y="1541"/>
                    <a:pt x="38" y="1645"/>
                  </a:cubicBezTo>
                  <a:cubicBezTo>
                    <a:pt x="68" y="1724"/>
                    <a:pt x="145" y="1775"/>
                    <a:pt x="226" y="1775"/>
                  </a:cubicBezTo>
                  <a:cubicBezTo>
                    <a:pt x="249" y="1775"/>
                    <a:pt x="272" y="1771"/>
                    <a:pt x="298" y="1762"/>
                  </a:cubicBezTo>
                  <a:cubicBezTo>
                    <a:pt x="640" y="1634"/>
                    <a:pt x="942" y="1437"/>
                    <a:pt x="1204" y="1177"/>
                  </a:cubicBezTo>
                  <a:cubicBezTo>
                    <a:pt x="1463" y="916"/>
                    <a:pt x="1661" y="614"/>
                    <a:pt x="1789" y="271"/>
                  </a:cubicBezTo>
                  <a:cubicBezTo>
                    <a:pt x="1825" y="167"/>
                    <a:pt x="1776" y="52"/>
                    <a:pt x="1672" y="12"/>
                  </a:cubicBezTo>
                  <a:cubicBezTo>
                    <a:pt x="1649" y="4"/>
                    <a:pt x="1625" y="0"/>
                    <a:pt x="16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3117590" y="3359929"/>
              <a:ext cx="65804" cy="64003"/>
            </a:xfrm>
            <a:custGeom>
              <a:rect b="b" l="l" r="r" t="t"/>
              <a:pathLst>
                <a:path extrusionOk="0" h="1776" w="1826">
                  <a:moveTo>
                    <a:pt x="1597" y="0"/>
                  </a:moveTo>
                  <a:cubicBezTo>
                    <a:pt x="1574" y="0"/>
                    <a:pt x="1550" y="4"/>
                    <a:pt x="1527" y="12"/>
                  </a:cubicBezTo>
                  <a:cubicBezTo>
                    <a:pt x="1185" y="140"/>
                    <a:pt x="883" y="337"/>
                    <a:pt x="621" y="597"/>
                  </a:cubicBezTo>
                  <a:cubicBezTo>
                    <a:pt x="362" y="858"/>
                    <a:pt x="164" y="1160"/>
                    <a:pt x="37" y="1503"/>
                  </a:cubicBezTo>
                  <a:cubicBezTo>
                    <a:pt x="0" y="1607"/>
                    <a:pt x="49" y="1722"/>
                    <a:pt x="154" y="1762"/>
                  </a:cubicBezTo>
                  <a:cubicBezTo>
                    <a:pt x="175" y="1769"/>
                    <a:pt x="198" y="1775"/>
                    <a:pt x="224" y="1775"/>
                  </a:cubicBezTo>
                  <a:cubicBezTo>
                    <a:pt x="305" y="1775"/>
                    <a:pt x="379" y="1724"/>
                    <a:pt x="409" y="1647"/>
                  </a:cubicBezTo>
                  <a:cubicBezTo>
                    <a:pt x="517" y="1358"/>
                    <a:pt x="685" y="1099"/>
                    <a:pt x="902" y="882"/>
                  </a:cubicBezTo>
                  <a:cubicBezTo>
                    <a:pt x="1123" y="661"/>
                    <a:pt x="1381" y="497"/>
                    <a:pt x="1668" y="386"/>
                  </a:cubicBezTo>
                  <a:cubicBezTo>
                    <a:pt x="1772" y="348"/>
                    <a:pt x="1825" y="233"/>
                    <a:pt x="1787" y="129"/>
                  </a:cubicBezTo>
                  <a:cubicBezTo>
                    <a:pt x="1755" y="48"/>
                    <a:pt x="1679" y="0"/>
                    <a:pt x="15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2973436" y="3268428"/>
              <a:ext cx="58128" cy="51678"/>
            </a:xfrm>
            <a:custGeom>
              <a:rect b="b" l="l" r="r" t="t"/>
              <a:pathLst>
                <a:path extrusionOk="0" h="1434" w="1613">
                  <a:moveTo>
                    <a:pt x="969" y="1"/>
                  </a:moveTo>
                  <a:cubicBezTo>
                    <a:pt x="763" y="1"/>
                    <a:pt x="538" y="94"/>
                    <a:pt x="360" y="271"/>
                  </a:cubicBezTo>
                  <a:cubicBezTo>
                    <a:pt x="51" y="582"/>
                    <a:pt x="0" y="1030"/>
                    <a:pt x="245" y="1277"/>
                  </a:cubicBezTo>
                  <a:cubicBezTo>
                    <a:pt x="350" y="1382"/>
                    <a:pt x="492" y="1433"/>
                    <a:pt x="644" y="1433"/>
                  </a:cubicBezTo>
                  <a:cubicBezTo>
                    <a:pt x="850" y="1433"/>
                    <a:pt x="1074" y="1341"/>
                    <a:pt x="1251" y="1162"/>
                  </a:cubicBezTo>
                  <a:cubicBezTo>
                    <a:pt x="1561" y="854"/>
                    <a:pt x="1612" y="403"/>
                    <a:pt x="1366" y="156"/>
                  </a:cubicBezTo>
                  <a:cubicBezTo>
                    <a:pt x="1262" y="52"/>
                    <a:pt x="1121" y="1"/>
                    <a:pt x="9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3082777" y="3159051"/>
              <a:ext cx="58128" cy="51606"/>
            </a:xfrm>
            <a:custGeom>
              <a:rect b="b" l="l" r="r" t="t"/>
              <a:pathLst>
                <a:path extrusionOk="0" h="1432" w="1613">
                  <a:moveTo>
                    <a:pt x="968" y="1"/>
                  </a:moveTo>
                  <a:cubicBezTo>
                    <a:pt x="763" y="1"/>
                    <a:pt x="540" y="93"/>
                    <a:pt x="362" y="271"/>
                  </a:cubicBezTo>
                  <a:cubicBezTo>
                    <a:pt x="52" y="580"/>
                    <a:pt x="1" y="1031"/>
                    <a:pt x="248" y="1275"/>
                  </a:cubicBezTo>
                  <a:cubicBezTo>
                    <a:pt x="352" y="1381"/>
                    <a:pt x="494" y="1432"/>
                    <a:pt x="646" y="1432"/>
                  </a:cubicBezTo>
                  <a:cubicBezTo>
                    <a:pt x="851" y="1432"/>
                    <a:pt x="1076" y="1339"/>
                    <a:pt x="1254" y="1163"/>
                  </a:cubicBezTo>
                  <a:cubicBezTo>
                    <a:pt x="1562" y="852"/>
                    <a:pt x="1613" y="401"/>
                    <a:pt x="1366" y="157"/>
                  </a:cubicBezTo>
                  <a:cubicBezTo>
                    <a:pt x="1262" y="52"/>
                    <a:pt x="1121"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2973977" y="3244174"/>
              <a:ext cx="40254" cy="37659"/>
            </a:xfrm>
            <a:custGeom>
              <a:rect b="b" l="l" r="r" t="t"/>
              <a:pathLst>
                <a:path extrusionOk="0" h="1045" w="1117">
                  <a:moveTo>
                    <a:pt x="632" y="0"/>
                  </a:moveTo>
                  <a:cubicBezTo>
                    <a:pt x="479" y="0"/>
                    <a:pt x="334" y="62"/>
                    <a:pt x="226" y="170"/>
                  </a:cubicBezTo>
                  <a:cubicBezTo>
                    <a:pt x="0" y="396"/>
                    <a:pt x="0" y="759"/>
                    <a:pt x="226" y="987"/>
                  </a:cubicBezTo>
                  <a:cubicBezTo>
                    <a:pt x="266" y="1025"/>
                    <a:pt x="317" y="1044"/>
                    <a:pt x="366" y="1044"/>
                  </a:cubicBezTo>
                  <a:cubicBezTo>
                    <a:pt x="419" y="1044"/>
                    <a:pt x="470" y="1025"/>
                    <a:pt x="508" y="980"/>
                  </a:cubicBezTo>
                  <a:cubicBezTo>
                    <a:pt x="585" y="904"/>
                    <a:pt x="585" y="776"/>
                    <a:pt x="508" y="698"/>
                  </a:cubicBezTo>
                  <a:cubicBezTo>
                    <a:pt x="438" y="629"/>
                    <a:pt x="438" y="517"/>
                    <a:pt x="508" y="449"/>
                  </a:cubicBezTo>
                  <a:cubicBezTo>
                    <a:pt x="540" y="415"/>
                    <a:pt x="585" y="396"/>
                    <a:pt x="632" y="396"/>
                  </a:cubicBezTo>
                  <a:cubicBezTo>
                    <a:pt x="681" y="396"/>
                    <a:pt x="723" y="415"/>
                    <a:pt x="757" y="449"/>
                  </a:cubicBezTo>
                  <a:cubicBezTo>
                    <a:pt x="795" y="487"/>
                    <a:pt x="847" y="506"/>
                    <a:pt x="898" y="506"/>
                  </a:cubicBezTo>
                  <a:cubicBezTo>
                    <a:pt x="949" y="506"/>
                    <a:pt x="1001" y="487"/>
                    <a:pt x="1040" y="449"/>
                  </a:cubicBezTo>
                  <a:cubicBezTo>
                    <a:pt x="1117" y="372"/>
                    <a:pt x="1117" y="245"/>
                    <a:pt x="1040" y="166"/>
                  </a:cubicBezTo>
                  <a:cubicBezTo>
                    <a:pt x="929" y="60"/>
                    <a:pt x="787" y="0"/>
                    <a:pt x="6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3059892" y="3158367"/>
              <a:ext cx="40326" cy="37623"/>
            </a:xfrm>
            <a:custGeom>
              <a:rect b="b" l="l" r="r" t="t"/>
              <a:pathLst>
                <a:path extrusionOk="0" h="1044" w="1119">
                  <a:moveTo>
                    <a:pt x="634" y="0"/>
                  </a:moveTo>
                  <a:cubicBezTo>
                    <a:pt x="486" y="0"/>
                    <a:pt x="338" y="57"/>
                    <a:pt x="226" y="169"/>
                  </a:cubicBezTo>
                  <a:cubicBezTo>
                    <a:pt x="0" y="395"/>
                    <a:pt x="0" y="758"/>
                    <a:pt x="226" y="986"/>
                  </a:cubicBezTo>
                  <a:cubicBezTo>
                    <a:pt x="266" y="1024"/>
                    <a:pt x="317" y="1043"/>
                    <a:pt x="368" y="1043"/>
                  </a:cubicBezTo>
                  <a:cubicBezTo>
                    <a:pt x="417" y="1043"/>
                    <a:pt x="468" y="1022"/>
                    <a:pt x="510" y="982"/>
                  </a:cubicBezTo>
                  <a:cubicBezTo>
                    <a:pt x="587" y="905"/>
                    <a:pt x="587" y="778"/>
                    <a:pt x="510" y="701"/>
                  </a:cubicBezTo>
                  <a:cubicBezTo>
                    <a:pt x="440" y="631"/>
                    <a:pt x="440" y="520"/>
                    <a:pt x="510" y="450"/>
                  </a:cubicBezTo>
                  <a:cubicBezTo>
                    <a:pt x="545" y="416"/>
                    <a:pt x="590" y="399"/>
                    <a:pt x="635" y="399"/>
                  </a:cubicBezTo>
                  <a:cubicBezTo>
                    <a:pt x="680" y="399"/>
                    <a:pt x="725" y="416"/>
                    <a:pt x="759" y="450"/>
                  </a:cubicBezTo>
                  <a:cubicBezTo>
                    <a:pt x="799" y="489"/>
                    <a:pt x="850" y="509"/>
                    <a:pt x="902" y="509"/>
                  </a:cubicBezTo>
                  <a:cubicBezTo>
                    <a:pt x="953" y="509"/>
                    <a:pt x="1004" y="489"/>
                    <a:pt x="1042" y="450"/>
                  </a:cubicBezTo>
                  <a:cubicBezTo>
                    <a:pt x="1119" y="373"/>
                    <a:pt x="1119" y="246"/>
                    <a:pt x="1042" y="169"/>
                  </a:cubicBezTo>
                  <a:cubicBezTo>
                    <a:pt x="929" y="57"/>
                    <a:pt x="782" y="0"/>
                    <a:pt x="6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3033296" y="3215776"/>
              <a:ext cx="35497" cy="34920"/>
            </a:xfrm>
            <a:custGeom>
              <a:rect b="b" l="l" r="r" t="t"/>
              <a:pathLst>
                <a:path extrusionOk="0" h="969" w="985">
                  <a:moveTo>
                    <a:pt x="775" y="1"/>
                  </a:moveTo>
                  <a:cubicBezTo>
                    <a:pt x="770" y="1"/>
                    <a:pt x="764" y="1"/>
                    <a:pt x="759" y="1"/>
                  </a:cubicBezTo>
                  <a:cubicBezTo>
                    <a:pt x="649" y="10"/>
                    <a:pt x="566" y="105"/>
                    <a:pt x="574" y="214"/>
                  </a:cubicBezTo>
                  <a:cubicBezTo>
                    <a:pt x="581" y="310"/>
                    <a:pt x="545" y="405"/>
                    <a:pt x="479" y="471"/>
                  </a:cubicBezTo>
                  <a:cubicBezTo>
                    <a:pt x="414" y="532"/>
                    <a:pt x="329" y="568"/>
                    <a:pt x="241" y="568"/>
                  </a:cubicBezTo>
                  <a:cubicBezTo>
                    <a:pt x="234" y="568"/>
                    <a:pt x="226" y="567"/>
                    <a:pt x="219" y="567"/>
                  </a:cubicBezTo>
                  <a:cubicBezTo>
                    <a:pt x="216" y="567"/>
                    <a:pt x="214" y="567"/>
                    <a:pt x="211" y="567"/>
                  </a:cubicBezTo>
                  <a:cubicBezTo>
                    <a:pt x="106" y="567"/>
                    <a:pt x="15" y="646"/>
                    <a:pt x="7" y="754"/>
                  </a:cubicBezTo>
                  <a:cubicBezTo>
                    <a:pt x="0" y="862"/>
                    <a:pt x="85" y="958"/>
                    <a:pt x="194" y="967"/>
                  </a:cubicBezTo>
                  <a:cubicBezTo>
                    <a:pt x="209" y="969"/>
                    <a:pt x="228" y="969"/>
                    <a:pt x="245" y="969"/>
                  </a:cubicBezTo>
                  <a:cubicBezTo>
                    <a:pt x="438" y="969"/>
                    <a:pt x="623" y="894"/>
                    <a:pt x="759" y="754"/>
                  </a:cubicBezTo>
                  <a:cubicBezTo>
                    <a:pt x="908" y="605"/>
                    <a:pt x="985" y="397"/>
                    <a:pt x="972" y="186"/>
                  </a:cubicBezTo>
                  <a:cubicBezTo>
                    <a:pt x="964" y="81"/>
                    <a:pt x="877" y="1"/>
                    <a:pt x="7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2726393" y="3364181"/>
              <a:ext cx="115861" cy="169268"/>
            </a:xfrm>
            <a:custGeom>
              <a:rect b="b" l="l" r="r" t="t"/>
              <a:pathLst>
                <a:path extrusionOk="0" h="4697" w="3215">
                  <a:moveTo>
                    <a:pt x="1217" y="0"/>
                  </a:moveTo>
                  <a:cubicBezTo>
                    <a:pt x="1014" y="0"/>
                    <a:pt x="810" y="58"/>
                    <a:pt x="628" y="179"/>
                  </a:cubicBezTo>
                  <a:cubicBezTo>
                    <a:pt x="135" y="506"/>
                    <a:pt x="1" y="1170"/>
                    <a:pt x="326" y="1661"/>
                  </a:cubicBezTo>
                  <a:cubicBezTo>
                    <a:pt x="803" y="2380"/>
                    <a:pt x="1832" y="3414"/>
                    <a:pt x="1947" y="3528"/>
                  </a:cubicBezTo>
                  <a:cubicBezTo>
                    <a:pt x="2034" y="3616"/>
                    <a:pt x="2621" y="4203"/>
                    <a:pt x="3214" y="4696"/>
                  </a:cubicBezTo>
                  <a:cubicBezTo>
                    <a:pt x="2474" y="3665"/>
                    <a:pt x="2427" y="2053"/>
                    <a:pt x="3055" y="1597"/>
                  </a:cubicBezTo>
                  <a:cubicBezTo>
                    <a:pt x="2674" y="1191"/>
                    <a:pt x="2287" y="745"/>
                    <a:pt x="2111" y="479"/>
                  </a:cubicBezTo>
                  <a:cubicBezTo>
                    <a:pt x="1904" y="169"/>
                    <a:pt x="1564" y="0"/>
                    <a:pt x="12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8" name="Google Shape;4218;p56"/>
          <p:cNvGrpSpPr/>
          <p:nvPr/>
        </p:nvGrpSpPr>
        <p:grpSpPr>
          <a:xfrm>
            <a:off x="1774513" y="3152528"/>
            <a:ext cx="503411" cy="316739"/>
            <a:chOff x="1774513" y="3152528"/>
            <a:chExt cx="503411" cy="316739"/>
          </a:xfrm>
        </p:grpSpPr>
        <p:sp>
          <p:nvSpPr>
            <p:cNvPr id="4219" name="Google Shape;4219;p56"/>
            <p:cNvSpPr/>
            <p:nvPr/>
          </p:nvSpPr>
          <p:spPr>
            <a:xfrm>
              <a:off x="2089199" y="3152528"/>
              <a:ext cx="147898" cy="142564"/>
            </a:xfrm>
            <a:custGeom>
              <a:rect b="b" l="l" r="r" t="t"/>
              <a:pathLst>
                <a:path extrusionOk="0" h="3956" w="4104">
                  <a:moveTo>
                    <a:pt x="2530" y="0"/>
                  </a:moveTo>
                  <a:cubicBezTo>
                    <a:pt x="2217" y="0"/>
                    <a:pt x="1906" y="147"/>
                    <a:pt x="1711" y="429"/>
                  </a:cubicBezTo>
                  <a:lnTo>
                    <a:pt x="1" y="2905"/>
                  </a:lnTo>
                  <a:lnTo>
                    <a:pt x="1051" y="3955"/>
                  </a:lnTo>
                  <a:lnTo>
                    <a:pt x="3527" y="2245"/>
                  </a:lnTo>
                  <a:cubicBezTo>
                    <a:pt x="4037" y="1894"/>
                    <a:pt x="4103" y="1163"/>
                    <a:pt x="3665" y="725"/>
                  </a:cubicBezTo>
                  <a:lnTo>
                    <a:pt x="3231" y="291"/>
                  </a:lnTo>
                  <a:cubicBezTo>
                    <a:pt x="3036" y="95"/>
                    <a:pt x="2782" y="0"/>
                    <a:pt x="2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2089199" y="3216172"/>
              <a:ext cx="78850" cy="78922"/>
            </a:xfrm>
            <a:custGeom>
              <a:rect b="b" l="l" r="r" t="t"/>
              <a:pathLst>
                <a:path extrusionOk="0" h="2190" w="2188">
                  <a:moveTo>
                    <a:pt x="786" y="1"/>
                  </a:moveTo>
                  <a:lnTo>
                    <a:pt x="1" y="1139"/>
                  </a:lnTo>
                  <a:lnTo>
                    <a:pt x="1051" y="2189"/>
                  </a:lnTo>
                  <a:lnTo>
                    <a:pt x="2187" y="1404"/>
                  </a:lnTo>
                  <a:cubicBezTo>
                    <a:pt x="2070" y="1098"/>
                    <a:pt x="1883" y="807"/>
                    <a:pt x="1634" y="556"/>
                  </a:cubicBezTo>
                  <a:cubicBezTo>
                    <a:pt x="1385" y="309"/>
                    <a:pt x="1098" y="122"/>
                    <a:pt x="7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2013627" y="3239921"/>
              <a:ext cx="136618" cy="119717"/>
            </a:xfrm>
            <a:custGeom>
              <a:rect b="b" l="l" r="r" t="t"/>
              <a:pathLst>
                <a:path extrusionOk="0" h="3322" w="3791">
                  <a:moveTo>
                    <a:pt x="2013" y="1"/>
                  </a:moveTo>
                  <a:cubicBezTo>
                    <a:pt x="1636" y="1"/>
                    <a:pt x="1266" y="139"/>
                    <a:pt x="988" y="418"/>
                  </a:cubicBezTo>
                  <a:cubicBezTo>
                    <a:pt x="407" y="998"/>
                    <a:pt x="1" y="2402"/>
                    <a:pt x="616" y="3015"/>
                  </a:cubicBezTo>
                  <a:cubicBezTo>
                    <a:pt x="831" y="3231"/>
                    <a:pt x="1146" y="3321"/>
                    <a:pt x="1488" y="3321"/>
                  </a:cubicBezTo>
                  <a:cubicBezTo>
                    <a:pt x="2115" y="3321"/>
                    <a:pt x="2836" y="3018"/>
                    <a:pt x="3212" y="2642"/>
                  </a:cubicBezTo>
                  <a:cubicBezTo>
                    <a:pt x="3791" y="2062"/>
                    <a:pt x="3765" y="1094"/>
                    <a:pt x="3151" y="480"/>
                  </a:cubicBezTo>
                  <a:cubicBezTo>
                    <a:pt x="2832" y="161"/>
                    <a:pt x="2418" y="1"/>
                    <a:pt x="2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1794586" y="3233434"/>
              <a:ext cx="350897" cy="187143"/>
            </a:xfrm>
            <a:custGeom>
              <a:rect b="b" l="l" r="r" t="t"/>
              <a:pathLst>
                <a:path extrusionOk="0" h="5193" w="9737">
                  <a:moveTo>
                    <a:pt x="4805" y="0"/>
                  </a:moveTo>
                  <a:cubicBezTo>
                    <a:pt x="4580" y="0"/>
                    <a:pt x="4390" y="100"/>
                    <a:pt x="4244" y="268"/>
                  </a:cubicBezTo>
                  <a:cubicBezTo>
                    <a:pt x="4220" y="295"/>
                    <a:pt x="4188" y="309"/>
                    <a:pt x="4154" y="309"/>
                  </a:cubicBezTo>
                  <a:cubicBezTo>
                    <a:pt x="4133" y="309"/>
                    <a:pt x="4111" y="303"/>
                    <a:pt x="4090" y="292"/>
                  </a:cubicBezTo>
                  <a:cubicBezTo>
                    <a:pt x="3975" y="223"/>
                    <a:pt x="3849" y="192"/>
                    <a:pt x="3717" y="192"/>
                  </a:cubicBezTo>
                  <a:cubicBezTo>
                    <a:pt x="3163" y="192"/>
                    <a:pt x="2513" y="733"/>
                    <a:pt x="2232" y="1274"/>
                  </a:cubicBezTo>
                  <a:cubicBezTo>
                    <a:pt x="2213" y="1312"/>
                    <a:pt x="2172" y="1338"/>
                    <a:pt x="2129" y="1338"/>
                  </a:cubicBezTo>
                  <a:cubicBezTo>
                    <a:pt x="2120" y="1338"/>
                    <a:pt x="2110" y="1336"/>
                    <a:pt x="2100" y="1334"/>
                  </a:cubicBezTo>
                  <a:cubicBezTo>
                    <a:pt x="2049" y="1323"/>
                    <a:pt x="1998" y="1319"/>
                    <a:pt x="1945" y="1319"/>
                  </a:cubicBezTo>
                  <a:cubicBezTo>
                    <a:pt x="1383" y="1319"/>
                    <a:pt x="1051" y="1933"/>
                    <a:pt x="1051" y="2693"/>
                  </a:cubicBezTo>
                  <a:lnTo>
                    <a:pt x="1051" y="2695"/>
                  </a:lnTo>
                  <a:cubicBezTo>
                    <a:pt x="1051" y="2773"/>
                    <a:pt x="990" y="2833"/>
                    <a:pt x="913" y="2833"/>
                  </a:cubicBezTo>
                  <a:cubicBezTo>
                    <a:pt x="720" y="2833"/>
                    <a:pt x="539" y="2897"/>
                    <a:pt x="399" y="3041"/>
                  </a:cubicBezTo>
                  <a:cubicBezTo>
                    <a:pt x="1" y="3437"/>
                    <a:pt x="201" y="4107"/>
                    <a:pt x="739" y="4645"/>
                  </a:cubicBezTo>
                  <a:cubicBezTo>
                    <a:pt x="1082" y="4988"/>
                    <a:pt x="1478" y="5193"/>
                    <a:pt x="1824" y="5193"/>
                  </a:cubicBezTo>
                  <a:cubicBezTo>
                    <a:pt x="2018" y="5193"/>
                    <a:pt x="2197" y="5128"/>
                    <a:pt x="2340" y="4985"/>
                  </a:cubicBezTo>
                  <a:lnTo>
                    <a:pt x="9160" y="4783"/>
                  </a:lnTo>
                  <a:cubicBezTo>
                    <a:pt x="9737" y="4205"/>
                    <a:pt x="9018" y="3152"/>
                    <a:pt x="8274" y="2776"/>
                  </a:cubicBezTo>
                  <a:cubicBezTo>
                    <a:pt x="8220" y="2748"/>
                    <a:pt x="8189" y="2695"/>
                    <a:pt x="8189" y="2635"/>
                  </a:cubicBezTo>
                  <a:cubicBezTo>
                    <a:pt x="8189" y="1876"/>
                    <a:pt x="7859" y="1259"/>
                    <a:pt x="7295" y="1259"/>
                  </a:cubicBezTo>
                  <a:lnTo>
                    <a:pt x="7293" y="1259"/>
                  </a:lnTo>
                  <a:cubicBezTo>
                    <a:pt x="7225" y="1259"/>
                    <a:pt x="7166" y="1206"/>
                    <a:pt x="7164" y="1138"/>
                  </a:cubicBezTo>
                  <a:cubicBezTo>
                    <a:pt x="7161" y="949"/>
                    <a:pt x="7093" y="777"/>
                    <a:pt x="6955" y="638"/>
                  </a:cubicBezTo>
                  <a:cubicBezTo>
                    <a:pt x="6812" y="496"/>
                    <a:pt x="6634" y="430"/>
                    <a:pt x="6439" y="430"/>
                  </a:cubicBezTo>
                  <a:cubicBezTo>
                    <a:pt x="6210" y="430"/>
                    <a:pt x="5958" y="521"/>
                    <a:pt x="5715" y="683"/>
                  </a:cubicBezTo>
                  <a:cubicBezTo>
                    <a:pt x="5699" y="693"/>
                    <a:pt x="5680" y="698"/>
                    <a:pt x="5662" y="698"/>
                  </a:cubicBezTo>
                  <a:cubicBezTo>
                    <a:pt x="5626" y="698"/>
                    <a:pt x="5591" y="678"/>
                    <a:pt x="5577" y="640"/>
                  </a:cubicBezTo>
                  <a:cubicBezTo>
                    <a:pt x="5432" y="255"/>
                    <a:pt x="5167" y="0"/>
                    <a:pt x="48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1794586" y="3245003"/>
              <a:ext cx="129807" cy="175503"/>
            </a:xfrm>
            <a:custGeom>
              <a:rect b="b" l="l" r="r" t="t"/>
              <a:pathLst>
                <a:path extrusionOk="0" h="4870" w="3602">
                  <a:moveTo>
                    <a:pt x="3206" y="0"/>
                  </a:moveTo>
                  <a:lnTo>
                    <a:pt x="3206" y="0"/>
                  </a:lnTo>
                  <a:cubicBezTo>
                    <a:pt x="2806" y="194"/>
                    <a:pt x="2432" y="572"/>
                    <a:pt x="2234" y="949"/>
                  </a:cubicBezTo>
                  <a:cubicBezTo>
                    <a:pt x="2215" y="989"/>
                    <a:pt x="2173" y="1014"/>
                    <a:pt x="2130" y="1014"/>
                  </a:cubicBezTo>
                  <a:cubicBezTo>
                    <a:pt x="2120" y="1014"/>
                    <a:pt x="2111" y="1013"/>
                    <a:pt x="2102" y="1011"/>
                  </a:cubicBezTo>
                  <a:cubicBezTo>
                    <a:pt x="2051" y="1000"/>
                    <a:pt x="2000" y="996"/>
                    <a:pt x="1945" y="996"/>
                  </a:cubicBezTo>
                  <a:cubicBezTo>
                    <a:pt x="1383" y="996"/>
                    <a:pt x="1051" y="1608"/>
                    <a:pt x="1051" y="2369"/>
                  </a:cubicBezTo>
                  <a:lnTo>
                    <a:pt x="1051" y="2372"/>
                  </a:lnTo>
                  <a:cubicBezTo>
                    <a:pt x="1051" y="2448"/>
                    <a:pt x="990" y="2510"/>
                    <a:pt x="913" y="2510"/>
                  </a:cubicBezTo>
                  <a:cubicBezTo>
                    <a:pt x="720" y="2510"/>
                    <a:pt x="539" y="2574"/>
                    <a:pt x="399" y="2718"/>
                  </a:cubicBezTo>
                  <a:cubicBezTo>
                    <a:pt x="1" y="3114"/>
                    <a:pt x="201" y="3784"/>
                    <a:pt x="739" y="4320"/>
                  </a:cubicBezTo>
                  <a:cubicBezTo>
                    <a:pt x="1081" y="4663"/>
                    <a:pt x="1478" y="4869"/>
                    <a:pt x="1823" y="4869"/>
                  </a:cubicBezTo>
                  <a:cubicBezTo>
                    <a:pt x="2018" y="4869"/>
                    <a:pt x="2197" y="4803"/>
                    <a:pt x="2340" y="4660"/>
                  </a:cubicBezTo>
                  <a:lnTo>
                    <a:pt x="3601" y="4624"/>
                  </a:lnTo>
                  <a:cubicBezTo>
                    <a:pt x="2708" y="4009"/>
                    <a:pt x="2670" y="2552"/>
                    <a:pt x="3027" y="2255"/>
                  </a:cubicBezTo>
                  <a:cubicBezTo>
                    <a:pt x="2464" y="1598"/>
                    <a:pt x="2802" y="428"/>
                    <a:pt x="32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2122859" y="3310160"/>
              <a:ext cx="130095" cy="90742"/>
            </a:xfrm>
            <a:custGeom>
              <a:rect b="b" l="l" r="r" t="t"/>
              <a:pathLst>
                <a:path extrusionOk="0" h="2518" w="3610">
                  <a:moveTo>
                    <a:pt x="2555" y="0"/>
                  </a:moveTo>
                  <a:cubicBezTo>
                    <a:pt x="2148" y="0"/>
                    <a:pt x="1353" y="0"/>
                    <a:pt x="675" y="221"/>
                  </a:cubicBezTo>
                  <a:cubicBezTo>
                    <a:pt x="641" y="232"/>
                    <a:pt x="604" y="242"/>
                    <a:pt x="566" y="247"/>
                  </a:cubicBezTo>
                  <a:cubicBezTo>
                    <a:pt x="88" y="781"/>
                    <a:pt x="0" y="2008"/>
                    <a:pt x="1461" y="2482"/>
                  </a:cubicBezTo>
                  <a:cubicBezTo>
                    <a:pt x="1653" y="2510"/>
                    <a:pt x="1832" y="2518"/>
                    <a:pt x="1995" y="2518"/>
                  </a:cubicBezTo>
                  <a:cubicBezTo>
                    <a:pt x="2215" y="2518"/>
                    <a:pt x="2404" y="2503"/>
                    <a:pt x="2552" y="2503"/>
                  </a:cubicBezTo>
                  <a:cubicBezTo>
                    <a:pt x="3135" y="2503"/>
                    <a:pt x="3607" y="1944"/>
                    <a:pt x="3607" y="1253"/>
                  </a:cubicBezTo>
                  <a:cubicBezTo>
                    <a:pt x="3609" y="561"/>
                    <a:pt x="3137" y="0"/>
                    <a:pt x="25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2068117" y="3318953"/>
              <a:ext cx="107572" cy="80580"/>
            </a:xfrm>
            <a:custGeom>
              <a:rect b="b" l="l" r="r" t="t"/>
              <a:pathLst>
                <a:path extrusionOk="0" h="2236" w="2985">
                  <a:moveTo>
                    <a:pt x="2087" y="1"/>
                  </a:moveTo>
                  <a:cubicBezTo>
                    <a:pt x="2043" y="9"/>
                    <a:pt x="2000" y="11"/>
                    <a:pt x="1955" y="11"/>
                  </a:cubicBezTo>
                  <a:cubicBezTo>
                    <a:pt x="1929" y="11"/>
                    <a:pt x="1903" y="11"/>
                    <a:pt x="1877" y="11"/>
                  </a:cubicBezTo>
                  <a:cubicBezTo>
                    <a:pt x="737" y="11"/>
                    <a:pt x="1" y="462"/>
                    <a:pt x="1" y="1007"/>
                  </a:cubicBezTo>
                  <a:cubicBezTo>
                    <a:pt x="1" y="1662"/>
                    <a:pt x="1117" y="2127"/>
                    <a:pt x="2470" y="2161"/>
                  </a:cubicBezTo>
                  <a:cubicBezTo>
                    <a:pt x="2564" y="2168"/>
                    <a:pt x="2659" y="2178"/>
                    <a:pt x="2755" y="2197"/>
                  </a:cubicBezTo>
                  <a:cubicBezTo>
                    <a:pt x="2832" y="2212"/>
                    <a:pt x="2910" y="2225"/>
                    <a:pt x="2985" y="2236"/>
                  </a:cubicBezTo>
                  <a:cubicBezTo>
                    <a:pt x="1977" y="1704"/>
                    <a:pt x="1955" y="545"/>
                    <a:pt x="20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2168916" y="3336900"/>
              <a:ext cx="45263" cy="17046"/>
            </a:xfrm>
            <a:custGeom>
              <a:rect b="b" l="l" r="r" t="t"/>
              <a:pathLst>
                <a:path extrusionOk="0" h="473" w="1256">
                  <a:moveTo>
                    <a:pt x="978" y="0"/>
                  </a:moveTo>
                  <a:cubicBezTo>
                    <a:pt x="741" y="0"/>
                    <a:pt x="317" y="40"/>
                    <a:pt x="171" y="79"/>
                  </a:cubicBezTo>
                  <a:cubicBezTo>
                    <a:pt x="64" y="109"/>
                    <a:pt x="1" y="217"/>
                    <a:pt x="30" y="324"/>
                  </a:cubicBezTo>
                  <a:cubicBezTo>
                    <a:pt x="54" y="415"/>
                    <a:pt x="135" y="472"/>
                    <a:pt x="222" y="472"/>
                  </a:cubicBezTo>
                  <a:cubicBezTo>
                    <a:pt x="241" y="472"/>
                    <a:pt x="256" y="470"/>
                    <a:pt x="275" y="462"/>
                  </a:cubicBezTo>
                  <a:cubicBezTo>
                    <a:pt x="371" y="439"/>
                    <a:pt x="766" y="396"/>
                    <a:pt x="978" y="396"/>
                  </a:cubicBezTo>
                  <a:cubicBezTo>
                    <a:pt x="1000" y="396"/>
                    <a:pt x="1021" y="397"/>
                    <a:pt x="1038" y="398"/>
                  </a:cubicBezTo>
                  <a:cubicBezTo>
                    <a:pt x="1043" y="398"/>
                    <a:pt x="1048" y="399"/>
                    <a:pt x="1053" y="399"/>
                  </a:cubicBezTo>
                  <a:cubicBezTo>
                    <a:pt x="1155" y="399"/>
                    <a:pt x="1241" y="316"/>
                    <a:pt x="1247" y="213"/>
                  </a:cubicBezTo>
                  <a:cubicBezTo>
                    <a:pt x="1255" y="104"/>
                    <a:pt x="1170" y="11"/>
                    <a:pt x="1062" y="2"/>
                  </a:cubicBezTo>
                  <a:cubicBezTo>
                    <a:pt x="1038" y="1"/>
                    <a:pt x="1010" y="0"/>
                    <a:pt x="97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2107146" y="3350090"/>
              <a:ext cx="30848" cy="15352"/>
            </a:xfrm>
            <a:custGeom>
              <a:rect b="b" l="l" r="r" t="t"/>
              <a:pathLst>
                <a:path extrusionOk="0" h="426" w="856">
                  <a:moveTo>
                    <a:pt x="219" y="0"/>
                  </a:moveTo>
                  <a:cubicBezTo>
                    <a:pt x="126" y="0"/>
                    <a:pt x="44" y="63"/>
                    <a:pt x="24" y="157"/>
                  </a:cubicBezTo>
                  <a:cubicBezTo>
                    <a:pt x="0" y="266"/>
                    <a:pt x="69" y="370"/>
                    <a:pt x="179" y="393"/>
                  </a:cubicBezTo>
                  <a:cubicBezTo>
                    <a:pt x="254" y="410"/>
                    <a:pt x="477" y="425"/>
                    <a:pt x="607" y="425"/>
                  </a:cubicBezTo>
                  <a:cubicBezTo>
                    <a:pt x="630" y="425"/>
                    <a:pt x="651" y="425"/>
                    <a:pt x="664" y="423"/>
                  </a:cubicBezTo>
                  <a:cubicBezTo>
                    <a:pt x="775" y="415"/>
                    <a:pt x="855" y="319"/>
                    <a:pt x="849" y="211"/>
                  </a:cubicBezTo>
                  <a:cubicBezTo>
                    <a:pt x="841" y="107"/>
                    <a:pt x="754" y="27"/>
                    <a:pt x="652" y="27"/>
                  </a:cubicBezTo>
                  <a:cubicBezTo>
                    <a:pt x="647" y="27"/>
                    <a:pt x="641" y="27"/>
                    <a:pt x="636" y="28"/>
                  </a:cubicBezTo>
                  <a:cubicBezTo>
                    <a:pt x="629" y="28"/>
                    <a:pt x="619" y="28"/>
                    <a:pt x="608" y="28"/>
                  </a:cubicBezTo>
                  <a:cubicBezTo>
                    <a:pt x="513" y="28"/>
                    <a:pt x="304" y="14"/>
                    <a:pt x="260" y="4"/>
                  </a:cubicBezTo>
                  <a:cubicBezTo>
                    <a:pt x="246" y="2"/>
                    <a:pt x="233"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1919279" y="3388399"/>
              <a:ext cx="358645" cy="80868"/>
            </a:xfrm>
            <a:custGeom>
              <a:rect b="b" l="l" r="r" t="t"/>
              <a:pathLst>
                <a:path extrusionOk="0" h="2244" w="9952">
                  <a:moveTo>
                    <a:pt x="1139" y="0"/>
                  </a:moveTo>
                  <a:cubicBezTo>
                    <a:pt x="263" y="511"/>
                    <a:pt x="1" y="1814"/>
                    <a:pt x="2204" y="2244"/>
                  </a:cubicBezTo>
                  <a:lnTo>
                    <a:pt x="7089" y="2244"/>
                  </a:lnTo>
                  <a:cubicBezTo>
                    <a:pt x="7853" y="2244"/>
                    <a:pt x="8586" y="1942"/>
                    <a:pt x="9127" y="1402"/>
                  </a:cubicBezTo>
                  <a:lnTo>
                    <a:pt x="9614" y="915"/>
                  </a:lnTo>
                  <a:cubicBezTo>
                    <a:pt x="9952" y="579"/>
                    <a:pt x="9713" y="0"/>
                    <a:pt x="9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1774513" y="3388399"/>
              <a:ext cx="224297" cy="80868"/>
            </a:xfrm>
            <a:custGeom>
              <a:rect b="b" l="l" r="r" t="t"/>
              <a:pathLst>
                <a:path extrusionOk="0" h="2244" w="6224">
                  <a:moveTo>
                    <a:pt x="715" y="0"/>
                  </a:moveTo>
                  <a:cubicBezTo>
                    <a:pt x="239" y="0"/>
                    <a:pt x="1" y="579"/>
                    <a:pt x="339" y="915"/>
                  </a:cubicBezTo>
                  <a:lnTo>
                    <a:pt x="824" y="1402"/>
                  </a:lnTo>
                  <a:cubicBezTo>
                    <a:pt x="1364" y="1942"/>
                    <a:pt x="2098" y="2244"/>
                    <a:pt x="2861" y="2244"/>
                  </a:cubicBezTo>
                  <a:lnTo>
                    <a:pt x="6223" y="2244"/>
                  </a:lnTo>
                  <a:cubicBezTo>
                    <a:pt x="4981" y="1891"/>
                    <a:pt x="4873" y="660"/>
                    <a:pt x="5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1891853" y="3305223"/>
              <a:ext cx="14451" cy="26343"/>
            </a:xfrm>
            <a:custGeom>
              <a:rect b="b" l="l" r="r" t="t"/>
              <a:pathLst>
                <a:path extrusionOk="0" h="731" w="401">
                  <a:moveTo>
                    <a:pt x="201" y="1"/>
                  </a:moveTo>
                  <a:cubicBezTo>
                    <a:pt x="92" y="1"/>
                    <a:pt x="1" y="92"/>
                    <a:pt x="1" y="201"/>
                  </a:cubicBezTo>
                  <a:lnTo>
                    <a:pt x="1" y="530"/>
                  </a:lnTo>
                  <a:cubicBezTo>
                    <a:pt x="1" y="639"/>
                    <a:pt x="92" y="730"/>
                    <a:pt x="201" y="730"/>
                  </a:cubicBezTo>
                  <a:cubicBezTo>
                    <a:pt x="309" y="730"/>
                    <a:pt x="400" y="643"/>
                    <a:pt x="400" y="530"/>
                  </a:cubicBezTo>
                  <a:lnTo>
                    <a:pt x="400" y="201"/>
                  </a:lnTo>
                  <a:cubicBezTo>
                    <a:pt x="400" y="92"/>
                    <a:pt x="309" y="1"/>
                    <a:pt x="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2015105" y="3305223"/>
              <a:ext cx="14379" cy="26343"/>
            </a:xfrm>
            <a:custGeom>
              <a:rect b="b" l="l" r="r" t="t"/>
              <a:pathLst>
                <a:path extrusionOk="0" h="731" w="399">
                  <a:moveTo>
                    <a:pt x="198" y="1"/>
                  </a:moveTo>
                  <a:cubicBezTo>
                    <a:pt x="90" y="1"/>
                    <a:pt x="0" y="92"/>
                    <a:pt x="0" y="201"/>
                  </a:cubicBezTo>
                  <a:lnTo>
                    <a:pt x="0" y="530"/>
                  </a:lnTo>
                  <a:cubicBezTo>
                    <a:pt x="0" y="639"/>
                    <a:pt x="90" y="730"/>
                    <a:pt x="198" y="730"/>
                  </a:cubicBezTo>
                  <a:cubicBezTo>
                    <a:pt x="311" y="730"/>
                    <a:pt x="398" y="643"/>
                    <a:pt x="398" y="530"/>
                  </a:cubicBezTo>
                  <a:lnTo>
                    <a:pt x="398" y="201"/>
                  </a:lnTo>
                  <a:cubicBezTo>
                    <a:pt x="398" y="92"/>
                    <a:pt x="309" y="1"/>
                    <a:pt x="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1936397" y="3316791"/>
              <a:ext cx="48543" cy="21839"/>
            </a:xfrm>
            <a:custGeom>
              <a:rect b="b" l="l" r="r" t="t"/>
              <a:pathLst>
                <a:path extrusionOk="0" h="606" w="1347">
                  <a:moveTo>
                    <a:pt x="223" y="1"/>
                  </a:moveTo>
                  <a:cubicBezTo>
                    <a:pt x="177" y="1"/>
                    <a:pt x="129" y="17"/>
                    <a:pt x="92" y="50"/>
                  </a:cubicBezTo>
                  <a:cubicBezTo>
                    <a:pt x="9" y="122"/>
                    <a:pt x="0" y="250"/>
                    <a:pt x="73" y="333"/>
                  </a:cubicBezTo>
                  <a:cubicBezTo>
                    <a:pt x="224" y="505"/>
                    <a:pt x="443" y="605"/>
                    <a:pt x="674" y="605"/>
                  </a:cubicBezTo>
                  <a:cubicBezTo>
                    <a:pt x="904" y="605"/>
                    <a:pt x="1123" y="507"/>
                    <a:pt x="1274" y="333"/>
                  </a:cubicBezTo>
                  <a:cubicBezTo>
                    <a:pt x="1346" y="250"/>
                    <a:pt x="1338" y="122"/>
                    <a:pt x="1255" y="50"/>
                  </a:cubicBezTo>
                  <a:cubicBezTo>
                    <a:pt x="1218" y="17"/>
                    <a:pt x="1172" y="1"/>
                    <a:pt x="1125" y="1"/>
                  </a:cubicBezTo>
                  <a:cubicBezTo>
                    <a:pt x="1069" y="1"/>
                    <a:pt x="1014" y="24"/>
                    <a:pt x="974" y="69"/>
                  </a:cubicBezTo>
                  <a:cubicBezTo>
                    <a:pt x="900" y="156"/>
                    <a:pt x="787" y="207"/>
                    <a:pt x="674" y="207"/>
                  </a:cubicBezTo>
                  <a:cubicBezTo>
                    <a:pt x="560" y="207"/>
                    <a:pt x="451" y="156"/>
                    <a:pt x="372" y="69"/>
                  </a:cubicBezTo>
                  <a:cubicBezTo>
                    <a:pt x="334" y="24"/>
                    <a:pt x="279" y="1"/>
                    <a:pt x="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56"/>
          <p:cNvGrpSpPr/>
          <p:nvPr/>
        </p:nvGrpSpPr>
        <p:grpSpPr>
          <a:xfrm>
            <a:off x="821875" y="3113247"/>
            <a:ext cx="503777" cy="395442"/>
            <a:chOff x="821875" y="3113247"/>
            <a:chExt cx="503777" cy="395442"/>
          </a:xfrm>
        </p:grpSpPr>
        <p:sp>
          <p:nvSpPr>
            <p:cNvPr id="4234" name="Google Shape;4234;p56"/>
            <p:cNvSpPr/>
            <p:nvPr/>
          </p:nvSpPr>
          <p:spPr>
            <a:xfrm>
              <a:off x="1201683" y="3118652"/>
              <a:ext cx="123969" cy="88724"/>
            </a:xfrm>
            <a:custGeom>
              <a:rect b="b" l="l" r="r" t="t"/>
              <a:pathLst>
                <a:path extrusionOk="0" h="2462" w="3440">
                  <a:moveTo>
                    <a:pt x="1532" y="0"/>
                  </a:moveTo>
                  <a:cubicBezTo>
                    <a:pt x="1234" y="0"/>
                    <a:pt x="923" y="48"/>
                    <a:pt x="611" y="131"/>
                  </a:cubicBezTo>
                  <a:cubicBezTo>
                    <a:pt x="107" y="265"/>
                    <a:pt x="1" y="931"/>
                    <a:pt x="435" y="1220"/>
                  </a:cubicBezTo>
                  <a:cubicBezTo>
                    <a:pt x="881" y="1518"/>
                    <a:pt x="1143" y="1882"/>
                    <a:pt x="1396" y="2135"/>
                  </a:cubicBezTo>
                  <a:cubicBezTo>
                    <a:pt x="1616" y="2352"/>
                    <a:pt x="1903" y="2461"/>
                    <a:pt x="2189" y="2461"/>
                  </a:cubicBezTo>
                  <a:cubicBezTo>
                    <a:pt x="2476" y="2461"/>
                    <a:pt x="2762" y="2352"/>
                    <a:pt x="2980" y="2133"/>
                  </a:cubicBezTo>
                  <a:cubicBezTo>
                    <a:pt x="3440" y="1673"/>
                    <a:pt x="3391" y="920"/>
                    <a:pt x="2906" y="484"/>
                  </a:cubicBezTo>
                  <a:cubicBezTo>
                    <a:pt x="2523" y="141"/>
                    <a:pt x="2046" y="0"/>
                    <a:pt x="15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1201791" y="3118652"/>
              <a:ext cx="102707" cy="88760"/>
            </a:xfrm>
            <a:custGeom>
              <a:rect b="b" l="l" r="r" t="t"/>
              <a:pathLst>
                <a:path extrusionOk="0" h="2463" w="2850">
                  <a:moveTo>
                    <a:pt x="1530" y="1"/>
                  </a:moveTo>
                  <a:cubicBezTo>
                    <a:pt x="1232" y="1"/>
                    <a:pt x="924" y="47"/>
                    <a:pt x="613" y="131"/>
                  </a:cubicBezTo>
                  <a:cubicBezTo>
                    <a:pt x="111" y="265"/>
                    <a:pt x="0" y="931"/>
                    <a:pt x="434" y="1220"/>
                  </a:cubicBezTo>
                  <a:cubicBezTo>
                    <a:pt x="878" y="1518"/>
                    <a:pt x="1142" y="1882"/>
                    <a:pt x="1397" y="2135"/>
                  </a:cubicBezTo>
                  <a:cubicBezTo>
                    <a:pt x="1616" y="2353"/>
                    <a:pt x="1903" y="2463"/>
                    <a:pt x="2190" y="2463"/>
                  </a:cubicBezTo>
                  <a:cubicBezTo>
                    <a:pt x="2422" y="2463"/>
                    <a:pt x="2654" y="2391"/>
                    <a:pt x="2850" y="2247"/>
                  </a:cubicBezTo>
                  <a:cubicBezTo>
                    <a:pt x="1574" y="1971"/>
                    <a:pt x="1423" y="699"/>
                    <a:pt x="1697" y="6"/>
                  </a:cubicBezTo>
                  <a:cubicBezTo>
                    <a:pt x="1642" y="3"/>
                    <a:pt x="1586" y="1"/>
                    <a:pt x="15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1073639" y="3113247"/>
              <a:ext cx="156150" cy="152006"/>
            </a:xfrm>
            <a:custGeom>
              <a:rect b="b" l="l" r="r" t="t"/>
              <a:pathLst>
                <a:path extrusionOk="0" h="4218" w="4333">
                  <a:moveTo>
                    <a:pt x="3071" y="1"/>
                  </a:moveTo>
                  <a:cubicBezTo>
                    <a:pt x="2857" y="1"/>
                    <a:pt x="2656" y="74"/>
                    <a:pt x="2506" y="224"/>
                  </a:cubicBezTo>
                  <a:cubicBezTo>
                    <a:pt x="1506" y="1224"/>
                    <a:pt x="894" y="498"/>
                    <a:pt x="0" y="1394"/>
                  </a:cubicBezTo>
                  <a:lnTo>
                    <a:pt x="2822" y="4218"/>
                  </a:lnTo>
                  <a:cubicBezTo>
                    <a:pt x="3720" y="3323"/>
                    <a:pt x="2993" y="2710"/>
                    <a:pt x="3992" y="1711"/>
                  </a:cubicBezTo>
                  <a:cubicBezTo>
                    <a:pt x="4332" y="1370"/>
                    <a:pt x="4277" y="760"/>
                    <a:pt x="3867" y="349"/>
                  </a:cubicBezTo>
                  <a:cubicBezTo>
                    <a:pt x="3637" y="120"/>
                    <a:pt x="3345" y="1"/>
                    <a:pt x="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1073567" y="3113931"/>
              <a:ext cx="122203" cy="151321"/>
            </a:xfrm>
            <a:custGeom>
              <a:rect b="b" l="l" r="r" t="t"/>
              <a:pathLst>
                <a:path extrusionOk="0" h="4199" w="3391">
                  <a:moveTo>
                    <a:pt x="2884" y="1"/>
                  </a:moveTo>
                  <a:lnTo>
                    <a:pt x="2884" y="1"/>
                  </a:lnTo>
                  <a:cubicBezTo>
                    <a:pt x="2744" y="33"/>
                    <a:pt x="2612" y="99"/>
                    <a:pt x="2505" y="203"/>
                  </a:cubicBezTo>
                  <a:cubicBezTo>
                    <a:pt x="1506" y="1202"/>
                    <a:pt x="891" y="477"/>
                    <a:pt x="0" y="1373"/>
                  </a:cubicBezTo>
                  <a:lnTo>
                    <a:pt x="2824" y="4199"/>
                  </a:lnTo>
                  <a:cubicBezTo>
                    <a:pt x="3324" y="3699"/>
                    <a:pt x="3320" y="3284"/>
                    <a:pt x="3390" y="2842"/>
                  </a:cubicBezTo>
                  <a:cubicBezTo>
                    <a:pt x="2565" y="2474"/>
                    <a:pt x="2397" y="998"/>
                    <a:pt x="28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1012229" y="3146942"/>
              <a:ext cx="183287" cy="179647"/>
            </a:xfrm>
            <a:custGeom>
              <a:rect b="b" l="l" r="r" t="t"/>
              <a:pathLst>
                <a:path extrusionOk="0" h="4985" w="5086">
                  <a:moveTo>
                    <a:pt x="1583" y="0"/>
                  </a:moveTo>
                  <a:cubicBezTo>
                    <a:pt x="1319" y="0"/>
                    <a:pt x="1056" y="101"/>
                    <a:pt x="854" y="303"/>
                  </a:cubicBezTo>
                  <a:lnTo>
                    <a:pt x="1" y="1156"/>
                  </a:lnTo>
                  <a:lnTo>
                    <a:pt x="3829" y="4984"/>
                  </a:lnTo>
                  <a:lnTo>
                    <a:pt x="4682" y="4131"/>
                  </a:lnTo>
                  <a:cubicBezTo>
                    <a:pt x="5086" y="3727"/>
                    <a:pt x="5086" y="3072"/>
                    <a:pt x="4682" y="2670"/>
                  </a:cubicBezTo>
                  <a:lnTo>
                    <a:pt x="2313" y="303"/>
                  </a:lnTo>
                  <a:cubicBezTo>
                    <a:pt x="2111" y="101"/>
                    <a:pt x="1847" y="0"/>
                    <a:pt x="1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821875" y="3224785"/>
              <a:ext cx="349492" cy="283903"/>
            </a:xfrm>
            <a:custGeom>
              <a:rect b="b" l="l" r="r" t="t"/>
              <a:pathLst>
                <a:path extrusionOk="0" h="7878" w="9698">
                  <a:moveTo>
                    <a:pt x="4079" y="0"/>
                  </a:moveTo>
                  <a:cubicBezTo>
                    <a:pt x="3757" y="0"/>
                    <a:pt x="3450" y="53"/>
                    <a:pt x="3160" y="166"/>
                  </a:cubicBezTo>
                  <a:cubicBezTo>
                    <a:pt x="2512" y="936"/>
                    <a:pt x="1748" y="1603"/>
                    <a:pt x="893" y="2146"/>
                  </a:cubicBezTo>
                  <a:cubicBezTo>
                    <a:pt x="119" y="2637"/>
                    <a:pt x="0" y="3719"/>
                    <a:pt x="649" y="4366"/>
                  </a:cubicBezTo>
                  <a:lnTo>
                    <a:pt x="3737" y="7458"/>
                  </a:lnTo>
                  <a:cubicBezTo>
                    <a:pt x="4020" y="7741"/>
                    <a:pt x="4385" y="7877"/>
                    <a:pt x="4747" y="7877"/>
                  </a:cubicBezTo>
                  <a:cubicBezTo>
                    <a:pt x="5216" y="7877"/>
                    <a:pt x="5681" y="7649"/>
                    <a:pt x="5957" y="7214"/>
                  </a:cubicBezTo>
                  <a:cubicBezTo>
                    <a:pt x="6740" y="5982"/>
                    <a:pt x="7782" y="4940"/>
                    <a:pt x="9011" y="4158"/>
                  </a:cubicBezTo>
                  <a:cubicBezTo>
                    <a:pt x="9468" y="3868"/>
                    <a:pt x="9698" y="3369"/>
                    <a:pt x="9674" y="2877"/>
                  </a:cubicBezTo>
                  <a:cubicBezTo>
                    <a:pt x="7493" y="1194"/>
                    <a:pt x="5608" y="0"/>
                    <a:pt x="40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821875" y="3224785"/>
              <a:ext cx="258389" cy="283903"/>
            </a:xfrm>
            <a:custGeom>
              <a:rect b="b" l="l" r="r" t="t"/>
              <a:pathLst>
                <a:path extrusionOk="0" h="7878" w="7170">
                  <a:moveTo>
                    <a:pt x="4081" y="1"/>
                  </a:moveTo>
                  <a:cubicBezTo>
                    <a:pt x="3758" y="1"/>
                    <a:pt x="3451" y="55"/>
                    <a:pt x="3160" y="168"/>
                  </a:cubicBezTo>
                  <a:cubicBezTo>
                    <a:pt x="2512" y="940"/>
                    <a:pt x="1748" y="1606"/>
                    <a:pt x="893" y="2148"/>
                  </a:cubicBezTo>
                  <a:cubicBezTo>
                    <a:pt x="119" y="2641"/>
                    <a:pt x="0" y="3722"/>
                    <a:pt x="649" y="4368"/>
                  </a:cubicBezTo>
                  <a:lnTo>
                    <a:pt x="3737" y="7458"/>
                  </a:lnTo>
                  <a:cubicBezTo>
                    <a:pt x="4020" y="7741"/>
                    <a:pt x="4385" y="7877"/>
                    <a:pt x="4747" y="7877"/>
                  </a:cubicBezTo>
                  <a:cubicBezTo>
                    <a:pt x="5216" y="7877"/>
                    <a:pt x="5681" y="7649"/>
                    <a:pt x="5957" y="7214"/>
                  </a:cubicBezTo>
                  <a:cubicBezTo>
                    <a:pt x="6310" y="6656"/>
                    <a:pt x="6714" y="6140"/>
                    <a:pt x="7169" y="5668"/>
                  </a:cubicBezTo>
                  <a:cubicBezTo>
                    <a:pt x="4434" y="4919"/>
                    <a:pt x="4130" y="2146"/>
                    <a:pt x="4502" y="30"/>
                  </a:cubicBezTo>
                  <a:cubicBezTo>
                    <a:pt x="4359" y="11"/>
                    <a:pt x="4218" y="1"/>
                    <a:pt x="40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932693" y="3295492"/>
              <a:ext cx="24109" cy="22740"/>
            </a:xfrm>
            <a:custGeom>
              <a:rect b="b" l="l" r="r" t="t"/>
              <a:pathLst>
                <a:path extrusionOk="0" h="631" w="669">
                  <a:moveTo>
                    <a:pt x="449" y="1"/>
                  </a:moveTo>
                  <a:cubicBezTo>
                    <a:pt x="398" y="1"/>
                    <a:pt x="347" y="20"/>
                    <a:pt x="309" y="58"/>
                  </a:cubicBezTo>
                  <a:lnTo>
                    <a:pt x="77" y="290"/>
                  </a:lnTo>
                  <a:cubicBezTo>
                    <a:pt x="0" y="367"/>
                    <a:pt x="0" y="494"/>
                    <a:pt x="77" y="573"/>
                  </a:cubicBezTo>
                  <a:cubicBezTo>
                    <a:pt x="117" y="611"/>
                    <a:pt x="168" y="630"/>
                    <a:pt x="219" y="630"/>
                  </a:cubicBezTo>
                  <a:cubicBezTo>
                    <a:pt x="268" y="630"/>
                    <a:pt x="319" y="611"/>
                    <a:pt x="360" y="573"/>
                  </a:cubicBezTo>
                  <a:lnTo>
                    <a:pt x="592" y="341"/>
                  </a:lnTo>
                  <a:cubicBezTo>
                    <a:pt x="668" y="265"/>
                    <a:pt x="668" y="137"/>
                    <a:pt x="592" y="58"/>
                  </a:cubicBezTo>
                  <a:cubicBezTo>
                    <a:pt x="552" y="20"/>
                    <a:pt x="501" y="1"/>
                    <a:pt x="4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1019906" y="3382741"/>
              <a:ext cx="24037" cy="22704"/>
            </a:xfrm>
            <a:custGeom>
              <a:rect b="b" l="l" r="r" t="t"/>
              <a:pathLst>
                <a:path extrusionOk="0" h="630" w="667">
                  <a:moveTo>
                    <a:pt x="449" y="0"/>
                  </a:moveTo>
                  <a:cubicBezTo>
                    <a:pt x="398" y="0"/>
                    <a:pt x="347" y="19"/>
                    <a:pt x="309" y="57"/>
                  </a:cubicBezTo>
                  <a:lnTo>
                    <a:pt x="77" y="289"/>
                  </a:lnTo>
                  <a:cubicBezTo>
                    <a:pt x="1" y="366"/>
                    <a:pt x="1" y="493"/>
                    <a:pt x="77" y="570"/>
                  </a:cubicBezTo>
                  <a:cubicBezTo>
                    <a:pt x="117" y="610"/>
                    <a:pt x="166" y="629"/>
                    <a:pt x="217" y="629"/>
                  </a:cubicBezTo>
                  <a:cubicBezTo>
                    <a:pt x="268" y="629"/>
                    <a:pt x="320" y="610"/>
                    <a:pt x="358" y="570"/>
                  </a:cubicBezTo>
                  <a:lnTo>
                    <a:pt x="590" y="338"/>
                  </a:lnTo>
                  <a:cubicBezTo>
                    <a:pt x="666" y="262"/>
                    <a:pt x="666" y="134"/>
                    <a:pt x="590" y="57"/>
                  </a:cubicBezTo>
                  <a:cubicBezTo>
                    <a:pt x="551" y="19"/>
                    <a:pt x="500" y="0"/>
                    <a:pt x="4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965199" y="3335639"/>
              <a:ext cx="38200" cy="37479"/>
            </a:xfrm>
            <a:custGeom>
              <a:rect b="b" l="l" r="r" t="t"/>
              <a:pathLst>
                <a:path extrusionOk="0" h="1040" w="1060">
                  <a:moveTo>
                    <a:pt x="216" y="1"/>
                  </a:moveTo>
                  <a:cubicBezTo>
                    <a:pt x="112" y="1"/>
                    <a:pt x="23" y="82"/>
                    <a:pt x="15" y="186"/>
                  </a:cubicBezTo>
                  <a:cubicBezTo>
                    <a:pt x="0" y="418"/>
                    <a:pt x="85" y="643"/>
                    <a:pt x="247" y="805"/>
                  </a:cubicBezTo>
                  <a:cubicBezTo>
                    <a:pt x="396" y="958"/>
                    <a:pt x="600" y="1039"/>
                    <a:pt x="810" y="1039"/>
                  </a:cubicBezTo>
                  <a:cubicBezTo>
                    <a:pt x="829" y="1039"/>
                    <a:pt x="844" y="1039"/>
                    <a:pt x="866" y="1037"/>
                  </a:cubicBezTo>
                  <a:cubicBezTo>
                    <a:pt x="978" y="1028"/>
                    <a:pt x="1059" y="933"/>
                    <a:pt x="1053" y="824"/>
                  </a:cubicBezTo>
                  <a:cubicBezTo>
                    <a:pt x="1045" y="719"/>
                    <a:pt x="957" y="639"/>
                    <a:pt x="855" y="639"/>
                  </a:cubicBezTo>
                  <a:cubicBezTo>
                    <a:pt x="850" y="639"/>
                    <a:pt x="845" y="639"/>
                    <a:pt x="840" y="639"/>
                  </a:cubicBezTo>
                  <a:cubicBezTo>
                    <a:pt x="835" y="639"/>
                    <a:pt x="830" y="640"/>
                    <a:pt x="824" y="640"/>
                  </a:cubicBezTo>
                  <a:cubicBezTo>
                    <a:pt x="715" y="640"/>
                    <a:pt x="609" y="597"/>
                    <a:pt x="532" y="522"/>
                  </a:cubicBezTo>
                  <a:cubicBezTo>
                    <a:pt x="449" y="441"/>
                    <a:pt x="406" y="327"/>
                    <a:pt x="415" y="214"/>
                  </a:cubicBezTo>
                  <a:cubicBezTo>
                    <a:pt x="421" y="103"/>
                    <a:pt x="336" y="8"/>
                    <a:pt x="228" y="1"/>
                  </a:cubicBezTo>
                  <a:cubicBezTo>
                    <a:pt x="224" y="1"/>
                    <a:pt x="220" y="1"/>
                    <a:pt x="2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935756" y="3168025"/>
              <a:ext cx="234928" cy="166601"/>
            </a:xfrm>
            <a:custGeom>
              <a:rect b="b" l="l" r="r" t="t"/>
              <a:pathLst>
                <a:path extrusionOk="0" h="4623" w="6519">
                  <a:moveTo>
                    <a:pt x="1996" y="0"/>
                  </a:moveTo>
                  <a:cubicBezTo>
                    <a:pt x="1527" y="0"/>
                    <a:pt x="1063" y="228"/>
                    <a:pt x="787" y="665"/>
                  </a:cubicBezTo>
                  <a:cubicBezTo>
                    <a:pt x="549" y="1041"/>
                    <a:pt x="285" y="1401"/>
                    <a:pt x="0" y="1739"/>
                  </a:cubicBezTo>
                  <a:cubicBezTo>
                    <a:pt x="136" y="1691"/>
                    <a:pt x="283" y="1667"/>
                    <a:pt x="428" y="1667"/>
                  </a:cubicBezTo>
                  <a:cubicBezTo>
                    <a:pt x="787" y="1667"/>
                    <a:pt x="1136" y="1816"/>
                    <a:pt x="1268" y="2128"/>
                  </a:cubicBezTo>
                  <a:cubicBezTo>
                    <a:pt x="2677" y="2918"/>
                    <a:pt x="3731" y="4622"/>
                    <a:pt x="5508" y="4622"/>
                  </a:cubicBezTo>
                  <a:cubicBezTo>
                    <a:pt x="5821" y="4622"/>
                    <a:pt x="6156" y="4570"/>
                    <a:pt x="6519" y="4450"/>
                  </a:cubicBezTo>
                  <a:cubicBezTo>
                    <a:pt x="6500" y="4112"/>
                    <a:pt x="6366" y="3776"/>
                    <a:pt x="6100" y="3510"/>
                  </a:cubicBezTo>
                  <a:lnTo>
                    <a:pt x="3008" y="420"/>
                  </a:lnTo>
                  <a:cubicBezTo>
                    <a:pt x="2724" y="137"/>
                    <a:pt x="2359" y="0"/>
                    <a:pt x="19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935756" y="3168673"/>
              <a:ext cx="64327" cy="76219"/>
            </a:xfrm>
            <a:custGeom>
              <a:rect b="b" l="l" r="r" t="t"/>
              <a:pathLst>
                <a:path extrusionOk="0" h="2115" w="1785">
                  <a:moveTo>
                    <a:pt x="1785" y="0"/>
                  </a:moveTo>
                  <a:cubicBezTo>
                    <a:pt x="1391" y="58"/>
                    <a:pt x="1023" y="279"/>
                    <a:pt x="787" y="649"/>
                  </a:cubicBezTo>
                  <a:cubicBezTo>
                    <a:pt x="549" y="1025"/>
                    <a:pt x="285" y="1385"/>
                    <a:pt x="0" y="1723"/>
                  </a:cubicBezTo>
                  <a:cubicBezTo>
                    <a:pt x="466" y="1746"/>
                    <a:pt x="881" y="1895"/>
                    <a:pt x="1268" y="2114"/>
                  </a:cubicBezTo>
                  <a:cubicBezTo>
                    <a:pt x="1359" y="1308"/>
                    <a:pt x="1559" y="557"/>
                    <a:pt x="1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56"/>
          <p:cNvGrpSpPr/>
          <p:nvPr/>
        </p:nvGrpSpPr>
        <p:grpSpPr>
          <a:xfrm>
            <a:off x="9387793" y="2275644"/>
            <a:ext cx="490551" cy="429360"/>
            <a:chOff x="9387793" y="2275644"/>
            <a:chExt cx="490551" cy="429360"/>
          </a:xfrm>
        </p:grpSpPr>
        <p:sp>
          <p:nvSpPr>
            <p:cNvPr id="4247" name="Google Shape;4247;p56"/>
            <p:cNvSpPr/>
            <p:nvPr/>
          </p:nvSpPr>
          <p:spPr>
            <a:xfrm>
              <a:off x="9455257" y="2490756"/>
              <a:ext cx="355618" cy="163286"/>
            </a:xfrm>
            <a:custGeom>
              <a:rect b="b" l="l" r="r" t="t"/>
              <a:pathLst>
                <a:path extrusionOk="0" h="4531" w="9868">
                  <a:moveTo>
                    <a:pt x="485" y="1"/>
                  </a:moveTo>
                  <a:cubicBezTo>
                    <a:pt x="485" y="903"/>
                    <a:pt x="555" y="1909"/>
                    <a:pt x="147" y="2895"/>
                  </a:cubicBezTo>
                  <a:cubicBezTo>
                    <a:pt x="0" y="3246"/>
                    <a:pt x="177" y="3650"/>
                    <a:pt x="530" y="3791"/>
                  </a:cubicBezTo>
                  <a:cubicBezTo>
                    <a:pt x="1838" y="4314"/>
                    <a:pt x="3241" y="4531"/>
                    <a:pt x="4934" y="4531"/>
                  </a:cubicBezTo>
                  <a:cubicBezTo>
                    <a:pt x="6627" y="4531"/>
                    <a:pt x="8030" y="4316"/>
                    <a:pt x="9338" y="3791"/>
                  </a:cubicBezTo>
                  <a:cubicBezTo>
                    <a:pt x="9693" y="3650"/>
                    <a:pt x="9868" y="3246"/>
                    <a:pt x="9721" y="2895"/>
                  </a:cubicBezTo>
                  <a:cubicBezTo>
                    <a:pt x="9313" y="1909"/>
                    <a:pt x="9385" y="903"/>
                    <a:pt x="9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9489818" y="2490684"/>
              <a:ext cx="286498" cy="163358"/>
            </a:xfrm>
            <a:custGeom>
              <a:rect b="b" l="l" r="r" t="t"/>
              <a:pathLst>
                <a:path extrusionOk="0" h="4533" w="7950">
                  <a:moveTo>
                    <a:pt x="806" y="1"/>
                  </a:moveTo>
                  <a:cubicBezTo>
                    <a:pt x="766" y="1740"/>
                    <a:pt x="421" y="3261"/>
                    <a:pt x="0" y="3952"/>
                  </a:cubicBezTo>
                  <a:cubicBezTo>
                    <a:pt x="1189" y="4360"/>
                    <a:pt x="2465" y="4533"/>
                    <a:pt x="3975" y="4533"/>
                  </a:cubicBezTo>
                  <a:cubicBezTo>
                    <a:pt x="5485" y="4533"/>
                    <a:pt x="6763" y="4360"/>
                    <a:pt x="7950" y="3952"/>
                  </a:cubicBezTo>
                  <a:cubicBezTo>
                    <a:pt x="7526" y="3259"/>
                    <a:pt x="7184" y="1740"/>
                    <a:pt x="7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9387793" y="2420049"/>
              <a:ext cx="113842" cy="103860"/>
            </a:xfrm>
            <a:custGeom>
              <a:rect b="b" l="l" r="r" t="t"/>
              <a:pathLst>
                <a:path extrusionOk="0" h="2882" w="3159">
                  <a:moveTo>
                    <a:pt x="1581" y="0"/>
                  </a:moveTo>
                  <a:cubicBezTo>
                    <a:pt x="707" y="0"/>
                    <a:pt x="1" y="647"/>
                    <a:pt x="1" y="1442"/>
                  </a:cubicBezTo>
                  <a:cubicBezTo>
                    <a:pt x="1" y="2237"/>
                    <a:pt x="707" y="2882"/>
                    <a:pt x="1581" y="2882"/>
                  </a:cubicBezTo>
                  <a:cubicBezTo>
                    <a:pt x="2453" y="2882"/>
                    <a:pt x="3159" y="2237"/>
                    <a:pt x="3159" y="1442"/>
                  </a:cubicBezTo>
                  <a:cubicBezTo>
                    <a:pt x="3159" y="647"/>
                    <a:pt x="2453" y="0"/>
                    <a:pt x="1581" y="0"/>
                  </a:cubicBezTo>
                  <a:close/>
                </a:path>
              </a:pathLst>
            </a:custGeom>
            <a:solidFill>
              <a:srgbClr val="FFB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9764502" y="2420049"/>
              <a:ext cx="113842" cy="103860"/>
            </a:xfrm>
            <a:custGeom>
              <a:rect b="b" l="l" r="r" t="t"/>
              <a:pathLst>
                <a:path extrusionOk="0" h="2882" w="3159">
                  <a:moveTo>
                    <a:pt x="1580" y="0"/>
                  </a:moveTo>
                  <a:cubicBezTo>
                    <a:pt x="706" y="0"/>
                    <a:pt x="0" y="647"/>
                    <a:pt x="0" y="1442"/>
                  </a:cubicBezTo>
                  <a:cubicBezTo>
                    <a:pt x="0" y="2237"/>
                    <a:pt x="706" y="2882"/>
                    <a:pt x="1580" y="2882"/>
                  </a:cubicBezTo>
                  <a:cubicBezTo>
                    <a:pt x="2452" y="2882"/>
                    <a:pt x="3158" y="2237"/>
                    <a:pt x="3158" y="1442"/>
                  </a:cubicBezTo>
                  <a:cubicBezTo>
                    <a:pt x="3158" y="647"/>
                    <a:pt x="2452" y="0"/>
                    <a:pt x="1580" y="0"/>
                  </a:cubicBezTo>
                  <a:close/>
                </a:path>
              </a:pathLst>
            </a:custGeom>
            <a:solidFill>
              <a:srgbClr val="FFB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9514396" y="2617215"/>
              <a:ext cx="237307" cy="87787"/>
            </a:xfrm>
            <a:custGeom>
              <a:rect b="b" l="l" r="r" t="t"/>
              <a:pathLst>
                <a:path extrusionOk="0" h="2436" w="6585">
                  <a:moveTo>
                    <a:pt x="3293" y="1"/>
                  </a:moveTo>
                  <a:cubicBezTo>
                    <a:pt x="2440" y="1"/>
                    <a:pt x="1728" y="1"/>
                    <a:pt x="864" y="216"/>
                  </a:cubicBezTo>
                  <a:cubicBezTo>
                    <a:pt x="605" y="499"/>
                    <a:pt x="396" y="824"/>
                    <a:pt x="248" y="1185"/>
                  </a:cubicBezTo>
                  <a:cubicBezTo>
                    <a:pt x="1" y="1781"/>
                    <a:pt x="441" y="2436"/>
                    <a:pt x="1088" y="2436"/>
                  </a:cubicBezTo>
                  <a:lnTo>
                    <a:pt x="2025" y="2436"/>
                  </a:lnTo>
                  <a:lnTo>
                    <a:pt x="3293" y="2191"/>
                  </a:lnTo>
                  <a:lnTo>
                    <a:pt x="4560" y="2436"/>
                  </a:lnTo>
                  <a:lnTo>
                    <a:pt x="5500" y="2436"/>
                  </a:lnTo>
                  <a:cubicBezTo>
                    <a:pt x="6143" y="2436"/>
                    <a:pt x="6585" y="1781"/>
                    <a:pt x="6340" y="1185"/>
                  </a:cubicBezTo>
                  <a:cubicBezTo>
                    <a:pt x="6192" y="828"/>
                    <a:pt x="5983" y="501"/>
                    <a:pt x="5724" y="216"/>
                  </a:cubicBezTo>
                  <a:cubicBezTo>
                    <a:pt x="4856" y="1"/>
                    <a:pt x="4146" y="1"/>
                    <a:pt x="32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9587374" y="2653253"/>
              <a:ext cx="91391" cy="51750"/>
            </a:xfrm>
            <a:custGeom>
              <a:rect b="b" l="l" r="r" t="t"/>
              <a:pathLst>
                <a:path extrusionOk="0" h="1436" w="2536">
                  <a:moveTo>
                    <a:pt x="1268" y="0"/>
                  </a:moveTo>
                  <a:cubicBezTo>
                    <a:pt x="568" y="0"/>
                    <a:pt x="0" y="583"/>
                    <a:pt x="0" y="1436"/>
                  </a:cubicBezTo>
                  <a:lnTo>
                    <a:pt x="2535" y="1436"/>
                  </a:lnTo>
                  <a:cubicBezTo>
                    <a:pt x="2535" y="583"/>
                    <a:pt x="1968" y="0"/>
                    <a:pt x="1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9545533" y="2586330"/>
              <a:ext cx="175142" cy="55534"/>
            </a:xfrm>
            <a:custGeom>
              <a:rect b="b" l="l" r="r" t="t"/>
              <a:pathLst>
                <a:path extrusionOk="0" h="1541" w="4860">
                  <a:moveTo>
                    <a:pt x="2429" y="1"/>
                  </a:moveTo>
                  <a:cubicBezTo>
                    <a:pt x="1468" y="1"/>
                    <a:pt x="600" y="416"/>
                    <a:pt x="0" y="1073"/>
                  </a:cubicBezTo>
                  <a:cubicBezTo>
                    <a:pt x="749" y="1381"/>
                    <a:pt x="1576" y="1541"/>
                    <a:pt x="2429" y="1541"/>
                  </a:cubicBezTo>
                  <a:cubicBezTo>
                    <a:pt x="3282" y="1541"/>
                    <a:pt x="4109" y="1379"/>
                    <a:pt x="4860" y="1073"/>
                  </a:cubicBezTo>
                  <a:cubicBezTo>
                    <a:pt x="4258" y="413"/>
                    <a:pt x="3390" y="1"/>
                    <a:pt x="24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9455689" y="2305700"/>
              <a:ext cx="354753" cy="305958"/>
            </a:xfrm>
            <a:custGeom>
              <a:rect b="b" l="l" r="r" t="t"/>
              <a:pathLst>
                <a:path extrusionOk="0" h="8490" w="9844">
                  <a:moveTo>
                    <a:pt x="4922" y="0"/>
                  </a:moveTo>
                  <a:cubicBezTo>
                    <a:pt x="2206" y="0"/>
                    <a:pt x="1" y="1842"/>
                    <a:pt x="1" y="4230"/>
                  </a:cubicBezTo>
                  <a:cubicBezTo>
                    <a:pt x="1" y="6616"/>
                    <a:pt x="2206" y="8490"/>
                    <a:pt x="4922" y="8490"/>
                  </a:cubicBezTo>
                  <a:cubicBezTo>
                    <a:pt x="7642" y="8490"/>
                    <a:pt x="9843" y="6616"/>
                    <a:pt x="9843" y="4230"/>
                  </a:cubicBezTo>
                  <a:cubicBezTo>
                    <a:pt x="9843" y="1840"/>
                    <a:pt x="7640" y="0"/>
                    <a:pt x="4922" y="0"/>
                  </a:cubicBezTo>
                  <a:close/>
                </a:path>
              </a:pathLst>
            </a:custGeom>
            <a:solidFill>
              <a:srgbClr val="FDD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9521856" y="2275644"/>
              <a:ext cx="332554" cy="245523"/>
            </a:xfrm>
            <a:custGeom>
              <a:rect b="b" l="l" r="r" t="t"/>
              <a:pathLst>
                <a:path extrusionOk="0" h="6813" w="9228">
                  <a:moveTo>
                    <a:pt x="3086" y="0"/>
                  </a:moveTo>
                  <a:cubicBezTo>
                    <a:pt x="2369" y="0"/>
                    <a:pt x="1736" y="68"/>
                    <a:pt x="1180" y="190"/>
                  </a:cubicBezTo>
                  <a:cubicBezTo>
                    <a:pt x="0" y="1140"/>
                    <a:pt x="372" y="3407"/>
                    <a:pt x="2089" y="4150"/>
                  </a:cubicBezTo>
                  <a:lnTo>
                    <a:pt x="5542" y="4150"/>
                  </a:lnTo>
                  <a:cubicBezTo>
                    <a:pt x="5825" y="4150"/>
                    <a:pt x="6053" y="3922"/>
                    <a:pt x="6059" y="3643"/>
                  </a:cubicBezTo>
                  <a:cubicBezTo>
                    <a:pt x="6061" y="3433"/>
                    <a:pt x="6059" y="3186"/>
                    <a:pt x="6048" y="2946"/>
                  </a:cubicBezTo>
                  <a:cubicBezTo>
                    <a:pt x="6046" y="2929"/>
                    <a:pt x="6061" y="2918"/>
                    <a:pt x="6076" y="2918"/>
                  </a:cubicBezTo>
                  <a:cubicBezTo>
                    <a:pt x="6084" y="2918"/>
                    <a:pt x="6092" y="2921"/>
                    <a:pt x="6097" y="2929"/>
                  </a:cubicBezTo>
                  <a:cubicBezTo>
                    <a:pt x="6712" y="3792"/>
                    <a:pt x="7261" y="4866"/>
                    <a:pt x="7348" y="6470"/>
                  </a:cubicBezTo>
                  <a:cubicBezTo>
                    <a:pt x="7360" y="6683"/>
                    <a:pt x="7534" y="6813"/>
                    <a:pt x="7710" y="6813"/>
                  </a:cubicBezTo>
                  <a:cubicBezTo>
                    <a:pt x="7818" y="6813"/>
                    <a:pt x="7925" y="6765"/>
                    <a:pt x="7999" y="6659"/>
                  </a:cubicBezTo>
                  <a:cubicBezTo>
                    <a:pt x="9209" y="4932"/>
                    <a:pt x="9228" y="0"/>
                    <a:pt x="3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9527226" y="2486936"/>
              <a:ext cx="57119" cy="45407"/>
            </a:xfrm>
            <a:custGeom>
              <a:rect b="b" l="l" r="r" t="t"/>
              <a:pathLst>
                <a:path extrusionOk="0" h="1260" w="1585">
                  <a:moveTo>
                    <a:pt x="791" y="1"/>
                  </a:moveTo>
                  <a:cubicBezTo>
                    <a:pt x="355" y="1"/>
                    <a:pt x="0" y="281"/>
                    <a:pt x="0" y="630"/>
                  </a:cubicBezTo>
                  <a:cubicBezTo>
                    <a:pt x="0" y="979"/>
                    <a:pt x="355" y="1260"/>
                    <a:pt x="791" y="1260"/>
                  </a:cubicBezTo>
                  <a:cubicBezTo>
                    <a:pt x="1229" y="1260"/>
                    <a:pt x="1584" y="979"/>
                    <a:pt x="1584" y="630"/>
                  </a:cubicBezTo>
                  <a:cubicBezTo>
                    <a:pt x="1584" y="281"/>
                    <a:pt x="1229" y="1"/>
                    <a:pt x="7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9681938" y="2486936"/>
              <a:ext cx="57155" cy="45407"/>
            </a:xfrm>
            <a:custGeom>
              <a:rect b="b" l="l" r="r" t="t"/>
              <a:pathLst>
                <a:path extrusionOk="0" h="1260" w="1586">
                  <a:moveTo>
                    <a:pt x="792" y="1"/>
                  </a:moveTo>
                  <a:cubicBezTo>
                    <a:pt x="354" y="1"/>
                    <a:pt x="1" y="281"/>
                    <a:pt x="1" y="630"/>
                  </a:cubicBezTo>
                  <a:cubicBezTo>
                    <a:pt x="1" y="979"/>
                    <a:pt x="354" y="1260"/>
                    <a:pt x="792" y="1260"/>
                  </a:cubicBezTo>
                  <a:cubicBezTo>
                    <a:pt x="1230" y="1260"/>
                    <a:pt x="1585" y="979"/>
                    <a:pt x="1585" y="630"/>
                  </a:cubicBezTo>
                  <a:cubicBezTo>
                    <a:pt x="1585" y="281"/>
                    <a:pt x="1230" y="1"/>
                    <a:pt x="7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9551515" y="2464088"/>
              <a:ext cx="41623" cy="28037"/>
            </a:xfrm>
            <a:custGeom>
              <a:rect b="b" l="l" r="r" t="t"/>
              <a:pathLst>
                <a:path extrusionOk="0" h="778" w="1155">
                  <a:moveTo>
                    <a:pt x="576" y="1"/>
                  </a:moveTo>
                  <a:cubicBezTo>
                    <a:pt x="257" y="1"/>
                    <a:pt x="0" y="260"/>
                    <a:pt x="0" y="579"/>
                  </a:cubicBezTo>
                  <a:cubicBezTo>
                    <a:pt x="0" y="688"/>
                    <a:pt x="92" y="777"/>
                    <a:pt x="200" y="777"/>
                  </a:cubicBezTo>
                  <a:cubicBezTo>
                    <a:pt x="309" y="777"/>
                    <a:pt x="400" y="688"/>
                    <a:pt x="400" y="579"/>
                  </a:cubicBezTo>
                  <a:cubicBezTo>
                    <a:pt x="400" y="479"/>
                    <a:pt x="479" y="401"/>
                    <a:pt x="576" y="401"/>
                  </a:cubicBezTo>
                  <a:cubicBezTo>
                    <a:pt x="676" y="401"/>
                    <a:pt x="755" y="479"/>
                    <a:pt x="755" y="579"/>
                  </a:cubicBezTo>
                  <a:cubicBezTo>
                    <a:pt x="755" y="688"/>
                    <a:pt x="847" y="777"/>
                    <a:pt x="955" y="777"/>
                  </a:cubicBezTo>
                  <a:cubicBezTo>
                    <a:pt x="1068" y="777"/>
                    <a:pt x="1155" y="688"/>
                    <a:pt x="1155" y="579"/>
                  </a:cubicBezTo>
                  <a:cubicBezTo>
                    <a:pt x="1155" y="260"/>
                    <a:pt x="895" y="1"/>
                    <a:pt x="5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9672965" y="2464088"/>
              <a:ext cx="41659" cy="28037"/>
            </a:xfrm>
            <a:custGeom>
              <a:rect b="b" l="l" r="r" t="t"/>
              <a:pathLst>
                <a:path extrusionOk="0" h="778" w="1156">
                  <a:moveTo>
                    <a:pt x="579" y="1"/>
                  </a:moveTo>
                  <a:cubicBezTo>
                    <a:pt x="260" y="1"/>
                    <a:pt x="1" y="260"/>
                    <a:pt x="1" y="579"/>
                  </a:cubicBezTo>
                  <a:cubicBezTo>
                    <a:pt x="1" y="688"/>
                    <a:pt x="92" y="777"/>
                    <a:pt x="201" y="777"/>
                  </a:cubicBezTo>
                  <a:cubicBezTo>
                    <a:pt x="309" y="777"/>
                    <a:pt x="401" y="688"/>
                    <a:pt x="401" y="579"/>
                  </a:cubicBezTo>
                  <a:cubicBezTo>
                    <a:pt x="401" y="479"/>
                    <a:pt x="479" y="401"/>
                    <a:pt x="579" y="401"/>
                  </a:cubicBezTo>
                  <a:cubicBezTo>
                    <a:pt x="677" y="401"/>
                    <a:pt x="756" y="479"/>
                    <a:pt x="756" y="579"/>
                  </a:cubicBezTo>
                  <a:cubicBezTo>
                    <a:pt x="756" y="688"/>
                    <a:pt x="847" y="777"/>
                    <a:pt x="956" y="777"/>
                  </a:cubicBezTo>
                  <a:cubicBezTo>
                    <a:pt x="1064" y="777"/>
                    <a:pt x="1156" y="688"/>
                    <a:pt x="1156" y="579"/>
                  </a:cubicBezTo>
                  <a:cubicBezTo>
                    <a:pt x="1156" y="260"/>
                    <a:pt x="898" y="1"/>
                    <a:pt x="5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9610582" y="2493603"/>
              <a:ext cx="44975" cy="20974"/>
            </a:xfrm>
            <a:custGeom>
              <a:rect b="b" l="l" r="r" t="t"/>
              <a:pathLst>
                <a:path extrusionOk="0" h="582" w="1248">
                  <a:moveTo>
                    <a:pt x="224" y="0"/>
                  </a:moveTo>
                  <a:cubicBezTo>
                    <a:pt x="177" y="0"/>
                    <a:pt x="130" y="17"/>
                    <a:pt x="92" y="50"/>
                  </a:cubicBezTo>
                  <a:cubicBezTo>
                    <a:pt x="9" y="122"/>
                    <a:pt x="1" y="249"/>
                    <a:pt x="73" y="330"/>
                  </a:cubicBezTo>
                  <a:cubicBezTo>
                    <a:pt x="211" y="490"/>
                    <a:pt x="413" y="581"/>
                    <a:pt x="624" y="581"/>
                  </a:cubicBezTo>
                  <a:cubicBezTo>
                    <a:pt x="834" y="581"/>
                    <a:pt x="1037" y="490"/>
                    <a:pt x="1175" y="330"/>
                  </a:cubicBezTo>
                  <a:cubicBezTo>
                    <a:pt x="1247" y="249"/>
                    <a:pt x="1239" y="122"/>
                    <a:pt x="1156" y="50"/>
                  </a:cubicBezTo>
                  <a:cubicBezTo>
                    <a:pt x="1118" y="17"/>
                    <a:pt x="1071" y="0"/>
                    <a:pt x="1024" y="0"/>
                  </a:cubicBezTo>
                  <a:cubicBezTo>
                    <a:pt x="968" y="0"/>
                    <a:pt x="913" y="24"/>
                    <a:pt x="875" y="69"/>
                  </a:cubicBezTo>
                  <a:cubicBezTo>
                    <a:pt x="811" y="139"/>
                    <a:pt x="720" y="181"/>
                    <a:pt x="624" y="181"/>
                  </a:cubicBezTo>
                  <a:cubicBezTo>
                    <a:pt x="528" y="181"/>
                    <a:pt x="439" y="139"/>
                    <a:pt x="375" y="69"/>
                  </a:cubicBezTo>
                  <a:cubicBezTo>
                    <a:pt x="336" y="24"/>
                    <a:pt x="280" y="0"/>
                    <a:pt x="2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9412552" y="2282455"/>
              <a:ext cx="184656" cy="238748"/>
            </a:xfrm>
            <a:custGeom>
              <a:rect b="b" l="l" r="r" t="t"/>
              <a:pathLst>
                <a:path extrusionOk="0" h="6625" w="5124">
                  <a:moveTo>
                    <a:pt x="4213" y="1"/>
                  </a:moveTo>
                  <a:lnTo>
                    <a:pt x="4213" y="1"/>
                  </a:lnTo>
                  <a:cubicBezTo>
                    <a:pt x="1" y="922"/>
                    <a:pt x="141" y="4945"/>
                    <a:pt x="1208" y="6472"/>
                  </a:cubicBezTo>
                  <a:cubicBezTo>
                    <a:pt x="1283" y="6577"/>
                    <a:pt x="1392" y="6624"/>
                    <a:pt x="1499" y="6624"/>
                  </a:cubicBezTo>
                  <a:cubicBezTo>
                    <a:pt x="1677" y="6624"/>
                    <a:pt x="1851" y="6495"/>
                    <a:pt x="1861" y="6283"/>
                  </a:cubicBezTo>
                  <a:cubicBezTo>
                    <a:pt x="1946" y="4679"/>
                    <a:pt x="2493" y="3605"/>
                    <a:pt x="3110" y="2742"/>
                  </a:cubicBezTo>
                  <a:cubicBezTo>
                    <a:pt x="3116" y="2734"/>
                    <a:pt x="3124" y="2731"/>
                    <a:pt x="3132" y="2731"/>
                  </a:cubicBezTo>
                  <a:cubicBezTo>
                    <a:pt x="3147" y="2731"/>
                    <a:pt x="3161" y="2742"/>
                    <a:pt x="3161" y="2761"/>
                  </a:cubicBezTo>
                  <a:cubicBezTo>
                    <a:pt x="3146" y="2999"/>
                    <a:pt x="3144" y="3248"/>
                    <a:pt x="3150" y="3457"/>
                  </a:cubicBezTo>
                  <a:cubicBezTo>
                    <a:pt x="3154" y="3739"/>
                    <a:pt x="3384" y="3963"/>
                    <a:pt x="3665" y="3963"/>
                  </a:cubicBezTo>
                  <a:lnTo>
                    <a:pt x="5124" y="3963"/>
                  </a:lnTo>
                  <a:cubicBezTo>
                    <a:pt x="3984" y="3069"/>
                    <a:pt x="3578" y="1426"/>
                    <a:pt x="4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2" name="Google Shape;4262;p56"/>
          <p:cNvGrpSpPr/>
          <p:nvPr/>
        </p:nvGrpSpPr>
        <p:grpSpPr>
          <a:xfrm>
            <a:off x="8431768" y="2286455"/>
            <a:ext cx="501363" cy="407843"/>
            <a:chOff x="8431768" y="2286455"/>
            <a:chExt cx="501363" cy="407843"/>
          </a:xfrm>
        </p:grpSpPr>
        <p:sp>
          <p:nvSpPr>
            <p:cNvPr id="4263" name="Google Shape;4263;p56"/>
            <p:cNvSpPr/>
            <p:nvPr/>
          </p:nvSpPr>
          <p:spPr>
            <a:xfrm>
              <a:off x="8562263" y="2393489"/>
              <a:ext cx="252190" cy="99319"/>
            </a:xfrm>
            <a:custGeom>
              <a:rect b="b" l="l" r="r" t="t"/>
              <a:pathLst>
                <a:path extrusionOk="0" h="2756" w="6998">
                  <a:moveTo>
                    <a:pt x="1309" y="1"/>
                  </a:moveTo>
                  <a:cubicBezTo>
                    <a:pt x="1" y="1"/>
                    <a:pt x="59" y="1827"/>
                    <a:pt x="2228" y="2755"/>
                  </a:cubicBezTo>
                  <a:lnTo>
                    <a:pt x="6998" y="1928"/>
                  </a:lnTo>
                  <a:cubicBezTo>
                    <a:pt x="6475" y="108"/>
                    <a:pt x="3970" y="958"/>
                    <a:pt x="2141" y="193"/>
                  </a:cubicBezTo>
                  <a:cubicBezTo>
                    <a:pt x="1822" y="59"/>
                    <a:pt x="1544" y="1"/>
                    <a:pt x="13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8623996" y="2430644"/>
              <a:ext cx="90995" cy="44614"/>
            </a:xfrm>
            <a:custGeom>
              <a:rect b="b" l="l" r="r" t="t"/>
              <a:pathLst>
                <a:path extrusionOk="0" h="1238" w="2525">
                  <a:moveTo>
                    <a:pt x="228" y="0"/>
                  </a:moveTo>
                  <a:cubicBezTo>
                    <a:pt x="161" y="0"/>
                    <a:pt x="96" y="33"/>
                    <a:pt x="58" y="93"/>
                  </a:cubicBezTo>
                  <a:cubicBezTo>
                    <a:pt x="0" y="185"/>
                    <a:pt x="26" y="310"/>
                    <a:pt x="119" y="370"/>
                  </a:cubicBezTo>
                  <a:cubicBezTo>
                    <a:pt x="496" y="608"/>
                    <a:pt x="1470" y="1003"/>
                    <a:pt x="2244" y="1231"/>
                  </a:cubicBezTo>
                  <a:cubicBezTo>
                    <a:pt x="2263" y="1235"/>
                    <a:pt x="2280" y="1237"/>
                    <a:pt x="2299" y="1237"/>
                  </a:cubicBezTo>
                  <a:cubicBezTo>
                    <a:pt x="2386" y="1237"/>
                    <a:pt x="2467" y="1182"/>
                    <a:pt x="2493" y="1095"/>
                  </a:cubicBezTo>
                  <a:cubicBezTo>
                    <a:pt x="2525" y="988"/>
                    <a:pt x="2465" y="880"/>
                    <a:pt x="2359" y="848"/>
                  </a:cubicBezTo>
                  <a:cubicBezTo>
                    <a:pt x="1551" y="610"/>
                    <a:pt x="642" y="227"/>
                    <a:pt x="334" y="31"/>
                  </a:cubicBezTo>
                  <a:cubicBezTo>
                    <a:pt x="301" y="10"/>
                    <a:pt x="264" y="0"/>
                    <a:pt x="228"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8431768" y="2448519"/>
              <a:ext cx="148547" cy="239037"/>
            </a:xfrm>
            <a:custGeom>
              <a:rect b="b" l="l" r="r" t="t"/>
              <a:pathLst>
                <a:path extrusionOk="0" h="6633" w="4122">
                  <a:moveTo>
                    <a:pt x="1217" y="0"/>
                  </a:moveTo>
                  <a:cubicBezTo>
                    <a:pt x="959" y="0"/>
                    <a:pt x="709" y="176"/>
                    <a:pt x="656" y="469"/>
                  </a:cubicBezTo>
                  <a:cubicBezTo>
                    <a:pt x="498" y="1315"/>
                    <a:pt x="690" y="2300"/>
                    <a:pt x="1423" y="3102"/>
                  </a:cubicBezTo>
                  <a:cubicBezTo>
                    <a:pt x="1542" y="3236"/>
                    <a:pt x="1510" y="3446"/>
                    <a:pt x="1357" y="3534"/>
                  </a:cubicBezTo>
                  <a:cubicBezTo>
                    <a:pt x="426" y="4059"/>
                    <a:pt x="796" y="5041"/>
                    <a:pt x="245" y="5792"/>
                  </a:cubicBezTo>
                  <a:cubicBezTo>
                    <a:pt x="1" y="6128"/>
                    <a:pt x="217" y="6604"/>
                    <a:pt x="628" y="6628"/>
                  </a:cubicBezTo>
                  <a:cubicBezTo>
                    <a:pt x="678" y="6631"/>
                    <a:pt x="728" y="6632"/>
                    <a:pt x="777" y="6632"/>
                  </a:cubicBezTo>
                  <a:cubicBezTo>
                    <a:pt x="1712" y="6632"/>
                    <a:pt x="2407" y="6130"/>
                    <a:pt x="2744" y="5769"/>
                  </a:cubicBezTo>
                  <a:cubicBezTo>
                    <a:pt x="3250" y="5235"/>
                    <a:pt x="3252" y="4446"/>
                    <a:pt x="3999" y="4048"/>
                  </a:cubicBezTo>
                  <a:lnTo>
                    <a:pt x="4122" y="2708"/>
                  </a:lnTo>
                  <a:cubicBezTo>
                    <a:pt x="3667" y="688"/>
                    <a:pt x="2616" y="1181"/>
                    <a:pt x="1621" y="171"/>
                  </a:cubicBezTo>
                  <a:cubicBezTo>
                    <a:pt x="1505" y="54"/>
                    <a:pt x="1360" y="0"/>
                    <a:pt x="12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8498223" y="2512524"/>
              <a:ext cx="60183" cy="58309"/>
            </a:xfrm>
            <a:custGeom>
              <a:rect b="b" l="l" r="r" t="t"/>
              <a:pathLst>
                <a:path extrusionOk="0" h="1618" w="1670">
                  <a:moveTo>
                    <a:pt x="227" y="0"/>
                  </a:moveTo>
                  <a:cubicBezTo>
                    <a:pt x="164" y="0"/>
                    <a:pt x="103" y="30"/>
                    <a:pt x="64" y="86"/>
                  </a:cubicBezTo>
                  <a:cubicBezTo>
                    <a:pt x="0" y="175"/>
                    <a:pt x="22" y="301"/>
                    <a:pt x="111" y="365"/>
                  </a:cubicBezTo>
                  <a:lnTo>
                    <a:pt x="124" y="375"/>
                  </a:lnTo>
                  <a:cubicBezTo>
                    <a:pt x="390" y="564"/>
                    <a:pt x="947" y="958"/>
                    <a:pt x="1268" y="1515"/>
                  </a:cubicBezTo>
                  <a:cubicBezTo>
                    <a:pt x="1304" y="1579"/>
                    <a:pt x="1372" y="1617"/>
                    <a:pt x="1440" y="1617"/>
                  </a:cubicBezTo>
                  <a:cubicBezTo>
                    <a:pt x="1474" y="1617"/>
                    <a:pt x="1508" y="1609"/>
                    <a:pt x="1538" y="1587"/>
                  </a:cubicBezTo>
                  <a:cubicBezTo>
                    <a:pt x="1634" y="1534"/>
                    <a:pt x="1670" y="1411"/>
                    <a:pt x="1612" y="1315"/>
                  </a:cubicBezTo>
                  <a:cubicBezTo>
                    <a:pt x="1249" y="681"/>
                    <a:pt x="645" y="252"/>
                    <a:pt x="355" y="48"/>
                  </a:cubicBezTo>
                  <a:lnTo>
                    <a:pt x="343" y="37"/>
                  </a:lnTo>
                  <a:cubicBezTo>
                    <a:pt x="307" y="12"/>
                    <a:pt x="267" y="0"/>
                    <a:pt x="227"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8482726" y="2576816"/>
              <a:ext cx="70922" cy="64363"/>
            </a:xfrm>
            <a:custGeom>
              <a:rect b="b" l="l" r="r" t="t"/>
              <a:pathLst>
                <a:path extrusionOk="0" h="1786" w="1968">
                  <a:moveTo>
                    <a:pt x="1755" y="1"/>
                  </a:moveTo>
                  <a:cubicBezTo>
                    <a:pt x="1744" y="1"/>
                    <a:pt x="1734" y="2"/>
                    <a:pt x="1723" y="3"/>
                  </a:cubicBezTo>
                  <a:cubicBezTo>
                    <a:pt x="637" y="173"/>
                    <a:pt x="324" y="612"/>
                    <a:pt x="33" y="1528"/>
                  </a:cubicBezTo>
                  <a:cubicBezTo>
                    <a:pt x="1" y="1632"/>
                    <a:pt x="60" y="1747"/>
                    <a:pt x="164" y="1779"/>
                  </a:cubicBezTo>
                  <a:cubicBezTo>
                    <a:pt x="184" y="1783"/>
                    <a:pt x="205" y="1785"/>
                    <a:pt x="224" y="1785"/>
                  </a:cubicBezTo>
                  <a:cubicBezTo>
                    <a:pt x="309" y="1785"/>
                    <a:pt x="390" y="1732"/>
                    <a:pt x="413" y="1651"/>
                  </a:cubicBezTo>
                  <a:cubicBezTo>
                    <a:pt x="677" y="816"/>
                    <a:pt x="900" y="537"/>
                    <a:pt x="1785" y="399"/>
                  </a:cubicBezTo>
                  <a:cubicBezTo>
                    <a:pt x="1893" y="380"/>
                    <a:pt x="1968" y="280"/>
                    <a:pt x="1953" y="169"/>
                  </a:cubicBezTo>
                  <a:cubicBezTo>
                    <a:pt x="1936" y="71"/>
                    <a:pt x="1852" y="1"/>
                    <a:pt x="1755"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8594769" y="2451763"/>
              <a:ext cx="309814" cy="229811"/>
            </a:xfrm>
            <a:custGeom>
              <a:rect b="b" l="l" r="r" t="t"/>
              <a:pathLst>
                <a:path extrusionOk="0" h="6377" w="8597">
                  <a:moveTo>
                    <a:pt x="5194" y="0"/>
                  </a:moveTo>
                  <a:cubicBezTo>
                    <a:pt x="4233" y="0"/>
                    <a:pt x="3102" y="211"/>
                    <a:pt x="2036" y="562"/>
                  </a:cubicBezTo>
                  <a:cubicBezTo>
                    <a:pt x="1" y="1891"/>
                    <a:pt x="1037" y="5506"/>
                    <a:pt x="4182" y="6327"/>
                  </a:cubicBezTo>
                  <a:cubicBezTo>
                    <a:pt x="4569" y="6359"/>
                    <a:pt x="4928" y="6376"/>
                    <a:pt x="5237" y="6376"/>
                  </a:cubicBezTo>
                  <a:cubicBezTo>
                    <a:pt x="7068" y="6376"/>
                    <a:pt x="8597" y="5136"/>
                    <a:pt x="8597" y="3224"/>
                  </a:cubicBezTo>
                  <a:cubicBezTo>
                    <a:pt x="8597" y="1315"/>
                    <a:pt x="7249" y="0"/>
                    <a:pt x="5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8531702" y="2471980"/>
              <a:ext cx="213702" cy="207828"/>
            </a:xfrm>
            <a:custGeom>
              <a:rect b="b" l="l" r="r" t="t"/>
              <a:pathLst>
                <a:path extrusionOk="0" h="5767" w="5930">
                  <a:moveTo>
                    <a:pt x="3786" y="1"/>
                  </a:moveTo>
                  <a:lnTo>
                    <a:pt x="3786" y="1"/>
                  </a:lnTo>
                  <a:cubicBezTo>
                    <a:pt x="1779" y="664"/>
                    <a:pt x="1" y="1838"/>
                    <a:pt x="1" y="3085"/>
                  </a:cubicBezTo>
                  <a:cubicBezTo>
                    <a:pt x="1" y="4731"/>
                    <a:pt x="3527" y="5564"/>
                    <a:pt x="5930" y="5766"/>
                  </a:cubicBezTo>
                  <a:cubicBezTo>
                    <a:pt x="3595" y="4731"/>
                    <a:pt x="3016" y="1853"/>
                    <a:pt x="37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8570047" y="2566653"/>
              <a:ext cx="120185" cy="127645"/>
            </a:xfrm>
            <a:custGeom>
              <a:rect b="b" l="l" r="r" t="t"/>
              <a:pathLst>
                <a:path extrusionOk="0" h="3542" w="3335">
                  <a:moveTo>
                    <a:pt x="1242" y="0"/>
                  </a:moveTo>
                  <a:cubicBezTo>
                    <a:pt x="349" y="0"/>
                    <a:pt x="436" y="1010"/>
                    <a:pt x="1048" y="1395"/>
                  </a:cubicBezTo>
                  <a:cubicBezTo>
                    <a:pt x="1119" y="1440"/>
                    <a:pt x="1117" y="1544"/>
                    <a:pt x="1044" y="1585"/>
                  </a:cubicBezTo>
                  <a:cubicBezTo>
                    <a:pt x="259" y="2031"/>
                    <a:pt x="0" y="3041"/>
                    <a:pt x="659" y="3422"/>
                  </a:cubicBezTo>
                  <a:cubicBezTo>
                    <a:pt x="802" y="3504"/>
                    <a:pt x="966" y="3542"/>
                    <a:pt x="1141" y="3542"/>
                  </a:cubicBezTo>
                  <a:cubicBezTo>
                    <a:pt x="2078" y="3542"/>
                    <a:pt x="3335" y="2463"/>
                    <a:pt x="3335" y="1349"/>
                  </a:cubicBezTo>
                  <a:cubicBezTo>
                    <a:pt x="3335" y="734"/>
                    <a:pt x="2222" y="0"/>
                    <a:pt x="12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8840407" y="2348693"/>
              <a:ext cx="92724" cy="81625"/>
            </a:xfrm>
            <a:custGeom>
              <a:rect b="b" l="l" r="r" t="t"/>
              <a:pathLst>
                <a:path extrusionOk="0" h="2265" w="2573">
                  <a:moveTo>
                    <a:pt x="1287" y="0"/>
                  </a:moveTo>
                  <a:cubicBezTo>
                    <a:pt x="1142" y="0"/>
                    <a:pt x="995" y="28"/>
                    <a:pt x="854" y="87"/>
                  </a:cubicBezTo>
                  <a:cubicBezTo>
                    <a:pt x="275" y="325"/>
                    <a:pt x="1" y="989"/>
                    <a:pt x="241" y="1565"/>
                  </a:cubicBezTo>
                  <a:cubicBezTo>
                    <a:pt x="421" y="2002"/>
                    <a:pt x="842" y="2265"/>
                    <a:pt x="1287" y="2265"/>
                  </a:cubicBezTo>
                  <a:cubicBezTo>
                    <a:pt x="1432" y="2265"/>
                    <a:pt x="1579" y="2237"/>
                    <a:pt x="1721" y="2178"/>
                  </a:cubicBezTo>
                  <a:cubicBezTo>
                    <a:pt x="2298" y="1940"/>
                    <a:pt x="2572" y="1276"/>
                    <a:pt x="2334" y="700"/>
                  </a:cubicBezTo>
                  <a:cubicBezTo>
                    <a:pt x="2153" y="264"/>
                    <a:pt x="1731"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8845776" y="2352441"/>
              <a:ext cx="76688" cy="77877"/>
            </a:xfrm>
            <a:custGeom>
              <a:rect b="b" l="l" r="r" t="t"/>
              <a:pathLst>
                <a:path extrusionOk="0" h="2161" w="2128">
                  <a:moveTo>
                    <a:pt x="660" y="0"/>
                  </a:moveTo>
                  <a:cubicBezTo>
                    <a:pt x="269" y="179"/>
                    <a:pt x="1" y="572"/>
                    <a:pt x="1" y="1030"/>
                  </a:cubicBezTo>
                  <a:cubicBezTo>
                    <a:pt x="1" y="1653"/>
                    <a:pt x="507" y="2161"/>
                    <a:pt x="1132" y="2161"/>
                  </a:cubicBezTo>
                  <a:cubicBezTo>
                    <a:pt x="1560" y="2161"/>
                    <a:pt x="1936" y="1923"/>
                    <a:pt x="2127" y="1572"/>
                  </a:cubicBezTo>
                  <a:lnTo>
                    <a:pt x="2127" y="1572"/>
                  </a:lnTo>
                  <a:cubicBezTo>
                    <a:pt x="2000" y="1596"/>
                    <a:pt x="1879" y="1607"/>
                    <a:pt x="1765" y="1607"/>
                  </a:cubicBezTo>
                  <a:cubicBezTo>
                    <a:pt x="694" y="1607"/>
                    <a:pt x="231" y="623"/>
                    <a:pt x="6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8757410" y="2286455"/>
              <a:ext cx="62669" cy="62633"/>
            </a:xfrm>
            <a:custGeom>
              <a:rect b="b" l="l" r="r" t="t"/>
              <a:pathLst>
                <a:path extrusionOk="0" h="1738" w="1739">
                  <a:moveTo>
                    <a:pt x="871" y="0"/>
                  </a:moveTo>
                  <a:cubicBezTo>
                    <a:pt x="390" y="0"/>
                    <a:pt x="1" y="389"/>
                    <a:pt x="1" y="868"/>
                  </a:cubicBezTo>
                  <a:cubicBezTo>
                    <a:pt x="1" y="1349"/>
                    <a:pt x="390" y="1738"/>
                    <a:pt x="871" y="1738"/>
                  </a:cubicBezTo>
                  <a:cubicBezTo>
                    <a:pt x="1349" y="1738"/>
                    <a:pt x="1738" y="1349"/>
                    <a:pt x="1738" y="868"/>
                  </a:cubicBezTo>
                  <a:cubicBezTo>
                    <a:pt x="1738" y="389"/>
                    <a:pt x="1349"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8757410" y="2289266"/>
              <a:ext cx="58885" cy="59822"/>
            </a:xfrm>
            <a:custGeom>
              <a:rect b="b" l="l" r="r" t="t"/>
              <a:pathLst>
                <a:path extrusionOk="0" h="1660" w="1634">
                  <a:moveTo>
                    <a:pt x="509" y="1"/>
                  </a:moveTo>
                  <a:cubicBezTo>
                    <a:pt x="211" y="139"/>
                    <a:pt x="1" y="439"/>
                    <a:pt x="1" y="790"/>
                  </a:cubicBezTo>
                  <a:cubicBezTo>
                    <a:pt x="1" y="1273"/>
                    <a:pt x="390" y="1660"/>
                    <a:pt x="871" y="1660"/>
                  </a:cubicBezTo>
                  <a:cubicBezTo>
                    <a:pt x="1200" y="1660"/>
                    <a:pt x="1487" y="1477"/>
                    <a:pt x="1634" y="1209"/>
                  </a:cubicBezTo>
                  <a:lnTo>
                    <a:pt x="1634" y="1209"/>
                  </a:lnTo>
                  <a:cubicBezTo>
                    <a:pt x="1536" y="1227"/>
                    <a:pt x="1444" y="1236"/>
                    <a:pt x="1357" y="1236"/>
                  </a:cubicBezTo>
                  <a:cubicBezTo>
                    <a:pt x="535" y="1236"/>
                    <a:pt x="180" y="476"/>
                    <a:pt x="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8618375" y="2623233"/>
              <a:ext cx="34452" cy="34200"/>
            </a:xfrm>
            <a:custGeom>
              <a:rect b="b" l="l" r="r" t="t"/>
              <a:pathLst>
                <a:path extrusionOk="0" h="949" w="956">
                  <a:moveTo>
                    <a:pt x="731" y="0"/>
                  </a:moveTo>
                  <a:cubicBezTo>
                    <a:pt x="673" y="0"/>
                    <a:pt x="616" y="25"/>
                    <a:pt x="577" y="72"/>
                  </a:cubicBezTo>
                  <a:cubicBezTo>
                    <a:pt x="435" y="247"/>
                    <a:pt x="233" y="476"/>
                    <a:pt x="92" y="600"/>
                  </a:cubicBezTo>
                  <a:cubicBezTo>
                    <a:pt x="9" y="674"/>
                    <a:pt x="1" y="799"/>
                    <a:pt x="73" y="880"/>
                  </a:cubicBezTo>
                  <a:cubicBezTo>
                    <a:pt x="114" y="923"/>
                    <a:pt x="167" y="948"/>
                    <a:pt x="222" y="948"/>
                  </a:cubicBezTo>
                  <a:cubicBezTo>
                    <a:pt x="271" y="948"/>
                    <a:pt x="318" y="931"/>
                    <a:pt x="358" y="899"/>
                  </a:cubicBezTo>
                  <a:cubicBezTo>
                    <a:pt x="554" y="725"/>
                    <a:pt x="813" y="419"/>
                    <a:pt x="886" y="327"/>
                  </a:cubicBezTo>
                  <a:cubicBezTo>
                    <a:pt x="956" y="242"/>
                    <a:pt x="945" y="115"/>
                    <a:pt x="860" y="47"/>
                  </a:cubicBezTo>
                  <a:cubicBezTo>
                    <a:pt x="823" y="16"/>
                    <a:pt x="777" y="0"/>
                    <a:pt x="731"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8681153" y="2538291"/>
              <a:ext cx="53299" cy="42560"/>
            </a:xfrm>
            <a:custGeom>
              <a:rect b="b" l="l" r="r" t="t"/>
              <a:pathLst>
                <a:path extrusionOk="0" h="1181" w="1479">
                  <a:moveTo>
                    <a:pt x="739" y="0"/>
                  </a:moveTo>
                  <a:cubicBezTo>
                    <a:pt x="332" y="0"/>
                    <a:pt x="1" y="264"/>
                    <a:pt x="1" y="590"/>
                  </a:cubicBezTo>
                  <a:cubicBezTo>
                    <a:pt x="1" y="917"/>
                    <a:pt x="332" y="1181"/>
                    <a:pt x="739" y="1181"/>
                  </a:cubicBezTo>
                  <a:cubicBezTo>
                    <a:pt x="1147" y="1181"/>
                    <a:pt x="1479" y="917"/>
                    <a:pt x="1479" y="590"/>
                  </a:cubicBezTo>
                  <a:cubicBezTo>
                    <a:pt x="1479" y="264"/>
                    <a:pt x="1147" y="0"/>
                    <a:pt x="7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8825703" y="2538291"/>
              <a:ext cx="53299" cy="42560"/>
            </a:xfrm>
            <a:custGeom>
              <a:rect b="b" l="l" r="r" t="t"/>
              <a:pathLst>
                <a:path extrusionOk="0" h="1181" w="1479">
                  <a:moveTo>
                    <a:pt x="741" y="0"/>
                  </a:moveTo>
                  <a:cubicBezTo>
                    <a:pt x="332" y="0"/>
                    <a:pt x="1" y="264"/>
                    <a:pt x="1" y="590"/>
                  </a:cubicBezTo>
                  <a:cubicBezTo>
                    <a:pt x="1" y="917"/>
                    <a:pt x="332" y="1181"/>
                    <a:pt x="741" y="1181"/>
                  </a:cubicBezTo>
                  <a:cubicBezTo>
                    <a:pt x="1149" y="1181"/>
                    <a:pt x="1479" y="917"/>
                    <a:pt x="1479" y="590"/>
                  </a:cubicBezTo>
                  <a:cubicBezTo>
                    <a:pt x="1479" y="264"/>
                    <a:pt x="1149" y="0"/>
                    <a:pt x="7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8698488" y="2515298"/>
              <a:ext cx="41659" cy="28001"/>
            </a:xfrm>
            <a:custGeom>
              <a:rect b="b" l="l" r="r" t="t"/>
              <a:pathLst>
                <a:path extrusionOk="0" h="777" w="1156">
                  <a:moveTo>
                    <a:pt x="577" y="0"/>
                  </a:moveTo>
                  <a:cubicBezTo>
                    <a:pt x="258" y="0"/>
                    <a:pt x="0" y="258"/>
                    <a:pt x="0" y="577"/>
                  </a:cubicBezTo>
                  <a:cubicBezTo>
                    <a:pt x="0" y="685"/>
                    <a:pt x="92" y="777"/>
                    <a:pt x="200" y="777"/>
                  </a:cubicBezTo>
                  <a:cubicBezTo>
                    <a:pt x="309" y="777"/>
                    <a:pt x="400" y="685"/>
                    <a:pt x="400" y="577"/>
                  </a:cubicBezTo>
                  <a:cubicBezTo>
                    <a:pt x="400" y="479"/>
                    <a:pt x="479" y="398"/>
                    <a:pt x="577" y="398"/>
                  </a:cubicBezTo>
                  <a:cubicBezTo>
                    <a:pt x="677" y="398"/>
                    <a:pt x="755" y="479"/>
                    <a:pt x="755" y="577"/>
                  </a:cubicBezTo>
                  <a:cubicBezTo>
                    <a:pt x="755" y="685"/>
                    <a:pt x="847" y="777"/>
                    <a:pt x="955" y="777"/>
                  </a:cubicBezTo>
                  <a:cubicBezTo>
                    <a:pt x="1064" y="777"/>
                    <a:pt x="1155" y="685"/>
                    <a:pt x="1155" y="577"/>
                  </a:cubicBezTo>
                  <a:cubicBezTo>
                    <a:pt x="1155" y="258"/>
                    <a:pt x="896" y="0"/>
                    <a:pt x="5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8819865" y="2515298"/>
              <a:ext cx="41659" cy="28001"/>
            </a:xfrm>
            <a:custGeom>
              <a:rect b="b" l="l" r="r" t="t"/>
              <a:pathLst>
                <a:path extrusionOk="0" h="777" w="1156">
                  <a:moveTo>
                    <a:pt x="577" y="0"/>
                  </a:moveTo>
                  <a:cubicBezTo>
                    <a:pt x="258" y="0"/>
                    <a:pt x="1" y="258"/>
                    <a:pt x="1" y="577"/>
                  </a:cubicBezTo>
                  <a:cubicBezTo>
                    <a:pt x="1" y="685"/>
                    <a:pt x="90" y="777"/>
                    <a:pt x="201" y="777"/>
                  </a:cubicBezTo>
                  <a:cubicBezTo>
                    <a:pt x="309" y="777"/>
                    <a:pt x="399" y="685"/>
                    <a:pt x="399" y="577"/>
                  </a:cubicBezTo>
                  <a:cubicBezTo>
                    <a:pt x="399" y="479"/>
                    <a:pt x="479" y="398"/>
                    <a:pt x="577" y="398"/>
                  </a:cubicBezTo>
                  <a:cubicBezTo>
                    <a:pt x="677" y="398"/>
                    <a:pt x="756" y="479"/>
                    <a:pt x="756" y="577"/>
                  </a:cubicBezTo>
                  <a:cubicBezTo>
                    <a:pt x="756" y="685"/>
                    <a:pt x="847" y="777"/>
                    <a:pt x="956" y="777"/>
                  </a:cubicBezTo>
                  <a:cubicBezTo>
                    <a:pt x="1066" y="777"/>
                    <a:pt x="1156" y="685"/>
                    <a:pt x="1156" y="577"/>
                  </a:cubicBezTo>
                  <a:cubicBezTo>
                    <a:pt x="1156" y="258"/>
                    <a:pt x="896" y="0"/>
                    <a:pt x="5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8773520" y="2522975"/>
              <a:ext cx="25334" cy="58056"/>
            </a:xfrm>
            <a:custGeom>
              <a:rect b="b" l="l" r="r" t="t"/>
              <a:pathLst>
                <a:path extrusionOk="0" h="1611" w="703">
                  <a:moveTo>
                    <a:pt x="200" y="0"/>
                  </a:moveTo>
                  <a:cubicBezTo>
                    <a:pt x="90" y="0"/>
                    <a:pt x="0" y="89"/>
                    <a:pt x="0" y="200"/>
                  </a:cubicBezTo>
                  <a:cubicBezTo>
                    <a:pt x="0" y="309"/>
                    <a:pt x="90" y="398"/>
                    <a:pt x="200" y="398"/>
                  </a:cubicBezTo>
                  <a:cubicBezTo>
                    <a:pt x="258" y="398"/>
                    <a:pt x="302" y="447"/>
                    <a:pt x="302" y="502"/>
                  </a:cubicBezTo>
                  <a:cubicBezTo>
                    <a:pt x="302" y="562"/>
                    <a:pt x="256" y="606"/>
                    <a:pt x="200" y="606"/>
                  </a:cubicBezTo>
                  <a:cubicBezTo>
                    <a:pt x="90" y="606"/>
                    <a:pt x="0" y="696"/>
                    <a:pt x="0" y="806"/>
                  </a:cubicBezTo>
                  <a:cubicBezTo>
                    <a:pt x="0" y="915"/>
                    <a:pt x="90" y="1004"/>
                    <a:pt x="200" y="1004"/>
                  </a:cubicBezTo>
                  <a:cubicBezTo>
                    <a:pt x="258" y="1004"/>
                    <a:pt x="302" y="1053"/>
                    <a:pt x="302" y="1108"/>
                  </a:cubicBezTo>
                  <a:cubicBezTo>
                    <a:pt x="302" y="1168"/>
                    <a:pt x="256" y="1212"/>
                    <a:pt x="200" y="1212"/>
                  </a:cubicBezTo>
                  <a:cubicBezTo>
                    <a:pt x="90" y="1212"/>
                    <a:pt x="0" y="1302"/>
                    <a:pt x="0" y="1412"/>
                  </a:cubicBezTo>
                  <a:cubicBezTo>
                    <a:pt x="0" y="1521"/>
                    <a:pt x="90" y="1610"/>
                    <a:pt x="200" y="1610"/>
                  </a:cubicBezTo>
                  <a:cubicBezTo>
                    <a:pt x="477" y="1610"/>
                    <a:pt x="702" y="1385"/>
                    <a:pt x="702" y="1108"/>
                  </a:cubicBezTo>
                  <a:cubicBezTo>
                    <a:pt x="702" y="993"/>
                    <a:pt x="666" y="891"/>
                    <a:pt x="602" y="806"/>
                  </a:cubicBezTo>
                  <a:cubicBezTo>
                    <a:pt x="666" y="721"/>
                    <a:pt x="702" y="617"/>
                    <a:pt x="702" y="502"/>
                  </a:cubicBezTo>
                  <a:cubicBezTo>
                    <a:pt x="702" y="226"/>
                    <a:pt x="477"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1" name="Google Shape;4281;p56"/>
          <p:cNvGrpSpPr/>
          <p:nvPr/>
        </p:nvGrpSpPr>
        <p:grpSpPr>
          <a:xfrm>
            <a:off x="7484788" y="2271535"/>
            <a:ext cx="505543" cy="437605"/>
            <a:chOff x="7484788" y="2271535"/>
            <a:chExt cx="505543" cy="437605"/>
          </a:xfrm>
        </p:grpSpPr>
        <p:sp>
          <p:nvSpPr>
            <p:cNvPr id="4282" name="Google Shape;4282;p56"/>
            <p:cNvSpPr/>
            <p:nvPr/>
          </p:nvSpPr>
          <p:spPr>
            <a:xfrm>
              <a:off x="7493113" y="2325304"/>
              <a:ext cx="428234" cy="383835"/>
            </a:xfrm>
            <a:custGeom>
              <a:rect b="b" l="l" r="r" t="t"/>
              <a:pathLst>
                <a:path extrusionOk="0" h="10651" w="11883">
                  <a:moveTo>
                    <a:pt x="4384" y="0"/>
                  </a:moveTo>
                  <a:cubicBezTo>
                    <a:pt x="1685" y="0"/>
                    <a:pt x="190" y="2058"/>
                    <a:pt x="524" y="4871"/>
                  </a:cubicBezTo>
                  <a:cubicBezTo>
                    <a:pt x="567" y="5230"/>
                    <a:pt x="554" y="5594"/>
                    <a:pt x="488" y="5951"/>
                  </a:cubicBezTo>
                  <a:cubicBezTo>
                    <a:pt x="0" y="8620"/>
                    <a:pt x="2086" y="10624"/>
                    <a:pt x="4987" y="10624"/>
                  </a:cubicBezTo>
                  <a:cubicBezTo>
                    <a:pt x="5172" y="10624"/>
                    <a:pt x="5359" y="10616"/>
                    <a:pt x="5550" y="10600"/>
                  </a:cubicBezTo>
                  <a:cubicBezTo>
                    <a:pt x="5662" y="10590"/>
                    <a:pt x="5776" y="10585"/>
                    <a:pt x="5889" y="10585"/>
                  </a:cubicBezTo>
                  <a:cubicBezTo>
                    <a:pt x="6040" y="10585"/>
                    <a:pt x="6191" y="10593"/>
                    <a:pt x="6341" y="10610"/>
                  </a:cubicBezTo>
                  <a:cubicBezTo>
                    <a:pt x="6577" y="10637"/>
                    <a:pt x="6812" y="10650"/>
                    <a:pt x="7043" y="10650"/>
                  </a:cubicBezTo>
                  <a:cubicBezTo>
                    <a:pt x="9681" y="10650"/>
                    <a:pt x="11882" y="8929"/>
                    <a:pt x="11511" y="5664"/>
                  </a:cubicBezTo>
                  <a:cubicBezTo>
                    <a:pt x="11479" y="5394"/>
                    <a:pt x="11483" y="5124"/>
                    <a:pt x="11515" y="4856"/>
                  </a:cubicBezTo>
                  <a:cubicBezTo>
                    <a:pt x="11529" y="4720"/>
                    <a:pt x="11423" y="4605"/>
                    <a:pt x="11289" y="4605"/>
                  </a:cubicBezTo>
                  <a:cubicBezTo>
                    <a:pt x="11280" y="4605"/>
                    <a:pt x="11271" y="4606"/>
                    <a:pt x="11262" y="4607"/>
                  </a:cubicBezTo>
                  <a:cubicBezTo>
                    <a:pt x="11185" y="4617"/>
                    <a:pt x="11107" y="4622"/>
                    <a:pt x="11030" y="4622"/>
                  </a:cubicBezTo>
                  <a:cubicBezTo>
                    <a:pt x="9973" y="4622"/>
                    <a:pt x="9137" y="3763"/>
                    <a:pt x="9135" y="2733"/>
                  </a:cubicBezTo>
                  <a:cubicBezTo>
                    <a:pt x="9135" y="2544"/>
                    <a:pt x="9050" y="2370"/>
                    <a:pt x="8910" y="2244"/>
                  </a:cubicBezTo>
                  <a:cubicBezTo>
                    <a:pt x="8518" y="1895"/>
                    <a:pt x="8274" y="1391"/>
                    <a:pt x="8274" y="828"/>
                  </a:cubicBezTo>
                  <a:cubicBezTo>
                    <a:pt x="8274" y="677"/>
                    <a:pt x="8293" y="528"/>
                    <a:pt x="8327" y="383"/>
                  </a:cubicBezTo>
                  <a:cubicBezTo>
                    <a:pt x="8359" y="245"/>
                    <a:pt x="8272" y="109"/>
                    <a:pt x="8134" y="86"/>
                  </a:cubicBezTo>
                  <a:cubicBezTo>
                    <a:pt x="7879" y="42"/>
                    <a:pt x="7614" y="20"/>
                    <a:pt x="7341" y="20"/>
                  </a:cubicBezTo>
                  <a:cubicBezTo>
                    <a:pt x="7078" y="20"/>
                    <a:pt x="6807" y="41"/>
                    <a:pt x="6530" y="83"/>
                  </a:cubicBezTo>
                  <a:cubicBezTo>
                    <a:pt x="6334" y="115"/>
                    <a:pt x="6136" y="130"/>
                    <a:pt x="5938" y="130"/>
                  </a:cubicBezTo>
                  <a:cubicBezTo>
                    <a:pt x="5744" y="130"/>
                    <a:pt x="5550" y="115"/>
                    <a:pt x="5358" y="83"/>
                  </a:cubicBezTo>
                  <a:cubicBezTo>
                    <a:pt x="5018" y="27"/>
                    <a:pt x="4693" y="0"/>
                    <a:pt x="43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7493113" y="2328440"/>
              <a:ext cx="244478" cy="380484"/>
            </a:xfrm>
            <a:custGeom>
              <a:rect b="b" l="l" r="r" t="t"/>
              <a:pathLst>
                <a:path extrusionOk="0" h="10558" w="6784">
                  <a:moveTo>
                    <a:pt x="3455" y="1"/>
                  </a:moveTo>
                  <a:cubicBezTo>
                    <a:pt x="1349" y="424"/>
                    <a:pt x="233" y="2312"/>
                    <a:pt x="524" y="4784"/>
                  </a:cubicBezTo>
                  <a:cubicBezTo>
                    <a:pt x="567" y="5143"/>
                    <a:pt x="554" y="5507"/>
                    <a:pt x="488" y="5864"/>
                  </a:cubicBezTo>
                  <a:cubicBezTo>
                    <a:pt x="0" y="8535"/>
                    <a:pt x="2088" y="10537"/>
                    <a:pt x="4987" y="10537"/>
                  </a:cubicBezTo>
                  <a:cubicBezTo>
                    <a:pt x="5172" y="10537"/>
                    <a:pt x="5359" y="10529"/>
                    <a:pt x="5550" y="10513"/>
                  </a:cubicBezTo>
                  <a:cubicBezTo>
                    <a:pt x="5661" y="10502"/>
                    <a:pt x="5772" y="10497"/>
                    <a:pt x="5884" y="10497"/>
                  </a:cubicBezTo>
                  <a:cubicBezTo>
                    <a:pt x="6036" y="10497"/>
                    <a:pt x="6189" y="10506"/>
                    <a:pt x="6341" y="10523"/>
                  </a:cubicBezTo>
                  <a:cubicBezTo>
                    <a:pt x="6490" y="10538"/>
                    <a:pt x="6636" y="10549"/>
                    <a:pt x="6783" y="10557"/>
                  </a:cubicBezTo>
                  <a:cubicBezTo>
                    <a:pt x="5737" y="10155"/>
                    <a:pt x="5180" y="9024"/>
                    <a:pt x="5503" y="8239"/>
                  </a:cubicBezTo>
                  <a:cubicBezTo>
                    <a:pt x="5603" y="8003"/>
                    <a:pt x="5528" y="7729"/>
                    <a:pt x="5331" y="7565"/>
                  </a:cubicBezTo>
                  <a:cubicBezTo>
                    <a:pt x="4597" y="6953"/>
                    <a:pt x="4142" y="5475"/>
                    <a:pt x="4231" y="4656"/>
                  </a:cubicBezTo>
                  <a:cubicBezTo>
                    <a:pt x="4252" y="4467"/>
                    <a:pt x="4180" y="4280"/>
                    <a:pt x="4040" y="4152"/>
                  </a:cubicBezTo>
                  <a:cubicBezTo>
                    <a:pt x="2987" y="3220"/>
                    <a:pt x="3000" y="932"/>
                    <a:pt x="34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7654241" y="2296257"/>
              <a:ext cx="102491" cy="86130"/>
            </a:xfrm>
            <a:custGeom>
              <a:rect b="b" l="l" r="r" t="t"/>
              <a:pathLst>
                <a:path extrusionOk="0" h="2390" w="2844">
                  <a:moveTo>
                    <a:pt x="1008" y="1"/>
                  </a:moveTo>
                  <a:cubicBezTo>
                    <a:pt x="887" y="1"/>
                    <a:pt x="765" y="17"/>
                    <a:pt x="647" y="49"/>
                  </a:cubicBezTo>
                  <a:cubicBezTo>
                    <a:pt x="0" y="621"/>
                    <a:pt x="164" y="2390"/>
                    <a:pt x="1803" y="2390"/>
                  </a:cubicBezTo>
                  <a:cubicBezTo>
                    <a:pt x="1921" y="2390"/>
                    <a:pt x="2047" y="2380"/>
                    <a:pt x="2180" y="2361"/>
                  </a:cubicBezTo>
                  <a:lnTo>
                    <a:pt x="2199" y="2348"/>
                  </a:lnTo>
                  <a:cubicBezTo>
                    <a:pt x="2844" y="1910"/>
                    <a:pt x="2844" y="962"/>
                    <a:pt x="2199" y="522"/>
                  </a:cubicBezTo>
                  <a:lnTo>
                    <a:pt x="1785" y="241"/>
                  </a:lnTo>
                  <a:cubicBezTo>
                    <a:pt x="1550" y="81"/>
                    <a:pt x="1279" y="1"/>
                    <a:pt x="1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7499420" y="2488342"/>
              <a:ext cx="106166" cy="87463"/>
            </a:xfrm>
            <a:custGeom>
              <a:rect b="b" l="l" r="r" t="t"/>
              <a:pathLst>
                <a:path extrusionOk="0" h="2427" w="2946">
                  <a:moveTo>
                    <a:pt x="1268" y="1"/>
                  </a:moveTo>
                  <a:cubicBezTo>
                    <a:pt x="1140" y="1"/>
                    <a:pt x="1011" y="26"/>
                    <a:pt x="890" y="76"/>
                  </a:cubicBezTo>
                  <a:lnTo>
                    <a:pt x="681" y="164"/>
                  </a:lnTo>
                  <a:cubicBezTo>
                    <a:pt x="1" y="752"/>
                    <a:pt x="462" y="2426"/>
                    <a:pt x="1917" y="2426"/>
                  </a:cubicBezTo>
                  <a:cubicBezTo>
                    <a:pt x="2045" y="2426"/>
                    <a:pt x="2180" y="2414"/>
                    <a:pt x="2323" y="2386"/>
                  </a:cubicBezTo>
                  <a:lnTo>
                    <a:pt x="2574" y="2107"/>
                  </a:lnTo>
                  <a:cubicBezTo>
                    <a:pt x="2946" y="1688"/>
                    <a:pt x="2897" y="1046"/>
                    <a:pt x="2463" y="693"/>
                  </a:cubicBezTo>
                  <a:lnTo>
                    <a:pt x="1883" y="219"/>
                  </a:lnTo>
                  <a:cubicBezTo>
                    <a:pt x="1706" y="75"/>
                    <a:pt x="1488" y="1"/>
                    <a:pt x="1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7816629" y="2581249"/>
              <a:ext cx="95463" cy="76832"/>
            </a:xfrm>
            <a:custGeom>
              <a:rect b="b" l="l" r="r" t="t"/>
              <a:pathLst>
                <a:path extrusionOk="0" h="2132" w="2649">
                  <a:moveTo>
                    <a:pt x="1063" y="1"/>
                  </a:moveTo>
                  <a:cubicBezTo>
                    <a:pt x="888" y="1"/>
                    <a:pt x="716" y="48"/>
                    <a:pt x="564" y="142"/>
                  </a:cubicBezTo>
                  <a:cubicBezTo>
                    <a:pt x="0" y="940"/>
                    <a:pt x="697" y="2132"/>
                    <a:pt x="1832" y="2132"/>
                  </a:cubicBezTo>
                  <a:cubicBezTo>
                    <a:pt x="2027" y="2132"/>
                    <a:pt x="2236" y="2096"/>
                    <a:pt x="2453" y="2018"/>
                  </a:cubicBezTo>
                  <a:cubicBezTo>
                    <a:pt x="2512" y="1907"/>
                    <a:pt x="2553" y="1788"/>
                    <a:pt x="2566" y="1660"/>
                  </a:cubicBezTo>
                  <a:lnTo>
                    <a:pt x="2604" y="1348"/>
                  </a:lnTo>
                  <a:cubicBezTo>
                    <a:pt x="2649" y="944"/>
                    <a:pt x="2436" y="554"/>
                    <a:pt x="2072" y="380"/>
                  </a:cubicBezTo>
                  <a:lnTo>
                    <a:pt x="1485" y="95"/>
                  </a:lnTo>
                  <a:cubicBezTo>
                    <a:pt x="1350" y="32"/>
                    <a:pt x="1206" y="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7880345" y="2271535"/>
              <a:ext cx="109986" cy="187107"/>
            </a:xfrm>
            <a:custGeom>
              <a:rect b="b" l="l" r="r" t="t"/>
              <a:pathLst>
                <a:path extrusionOk="0" h="5192" w="3052">
                  <a:moveTo>
                    <a:pt x="1963" y="0"/>
                  </a:moveTo>
                  <a:cubicBezTo>
                    <a:pt x="1920" y="0"/>
                    <a:pt x="1877" y="12"/>
                    <a:pt x="1838" y="36"/>
                  </a:cubicBezTo>
                  <a:cubicBezTo>
                    <a:pt x="1710" y="112"/>
                    <a:pt x="1591" y="206"/>
                    <a:pt x="1482" y="314"/>
                  </a:cubicBezTo>
                  <a:cubicBezTo>
                    <a:pt x="1083" y="714"/>
                    <a:pt x="900" y="1246"/>
                    <a:pt x="929" y="1767"/>
                  </a:cubicBezTo>
                  <a:cubicBezTo>
                    <a:pt x="940" y="1952"/>
                    <a:pt x="872" y="2139"/>
                    <a:pt x="742" y="2271"/>
                  </a:cubicBezTo>
                  <a:cubicBezTo>
                    <a:pt x="19" y="3000"/>
                    <a:pt x="0" y="4200"/>
                    <a:pt x="749" y="4946"/>
                  </a:cubicBezTo>
                  <a:cubicBezTo>
                    <a:pt x="823" y="5021"/>
                    <a:pt x="902" y="5089"/>
                    <a:pt x="987" y="5148"/>
                  </a:cubicBezTo>
                  <a:cubicBezTo>
                    <a:pt x="1029" y="5177"/>
                    <a:pt x="1078" y="5191"/>
                    <a:pt x="1127" y="5191"/>
                  </a:cubicBezTo>
                  <a:cubicBezTo>
                    <a:pt x="1188" y="5191"/>
                    <a:pt x="1249" y="5169"/>
                    <a:pt x="1295" y="5125"/>
                  </a:cubicBezTo>
                  <a:cubicBezTo>
                    <a:pt x="2761" y="3700"/>
                    <a:pt x="3052" y="1743"/>
                    <a:pt x="2178" y="129"/>
                  </a:cubicBezTo>
                  <a:cubicBezTo>
                    <a:pt x="2134" y="47"/>
                    <a:pt x="2050" y="0"/>
                    <a:pt x="19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7816341" y="2273301"/>
              <a:ext cx="62273" cy="52795"/>
            </a:xfrm>
            <a:custGeom>
              <a:rect b="b" l="l" r="r" t="t"/>
              <a:pathLst>
                <a:path extrusionOk="0" h="1465" w="1728">
                  <a:moveTo>
                    <a:pt x="856" y="1"/>
                  </a:moveTo>
                  <a:cubicBezTo>
                    <a:pt x="763" y="1"/>
                    <a:pt x="670" y="25"/>
                    <a:pt x="585" y="74"/>
                  </a:cubicBezTo>
                  <a:lnTo>
                    <a:pt x="336" y="223"/>
                  </a:lnTo>
                  <a:cubicBezTo>
                    <a:pt x="90" y="370"/>
                    <a:pt x="0" y="686"/>
                    <a:pt x="139" y="939"/>
                  </a:cubicBezTo>
                  <a:lnTo>
                    <a:pt x="275" y="1188"/>
                  </a:lnTo>
                  <a:cubicBezTo>
                    <a:pt x="371" y="1364"/>
                    <a:pt x="554" y="1465"/>
                    <a:pt x="743" y="1465"/>
                  </a:cubicBezTo>
                  <a:cubicBezTo>
                    <a:pt x="816" y="1465"/>
                    <a:pt x="891" y="1449"/>
                    <a:pt x="962" y="1418"/>
                  </a:cubicBezTo>
                  <a:lnTo>
                    <a:pt x="1308" y="1261"/>
                  </a:lnTo>
                  <a:cubicBezTo>
                    <a:pt x="1644" y="1110"/>
                    <a:pt x="1727" y="669"/>
                    <a:pt x="1472" y="404"/>
                  </a:cubicBezTo>
                  <a:lnTo>
                    <a:pt x="1238" y="165"/>
                  </a:lnTo>
                  <a:cubicBezTo>
                    <a:pt x="1136" y="56"/>
                    <a:pt x="997" y="1"/>
                    <a:pt x="8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7929141" y="2344477"/>
              <a:ext cx="22740" cy="38560"/>
            </a:xfrm>
            <a:custGeom>
              <a:rect b="b" l="l" r="r" t="t"/>
              <a:pathLst>
                <a:path extrusionOk="0" h="1070" w="631">
                  <a:moveTo>
                    <a:pt x="422" y="0"/>
                  </a:moveTo>
                  <a:cubicBezTo>
                    <a:pt x="420" y="0"/>
                    <a:pt x="419" y="0"/>
                    <a:pt x="418" y="0"/>
                  </a:cubicBezTo>
                  <a:cubicBezTo>
                    <a:pt x="309" y="2"/>
                    <a:pt x="220" y="96"/>
                    <a:pt x="224" y="204"/>
                  </a:cubicBezTo>
                  <a:cubicBezTo>
                    <a:pt x="230" y="523"/>
                    <a:pt x="114" y="683"/>
                    <a:pt x="65" y="751"/>
                  </a:cubicBezTo>
                  <a:cubicBezTo>
                    <a:pt x="1" y="838"/>
                    <a:pt x="18" y="964"/>
                    <a:pt x="107" y="1029"/>
                  </a:cubicBezTo>
                  <a:cubicBezTo>
                    <a:pt x="141" y="1055"/>
                    <a:pt x="184" y="1070"/>
                    <a:pt x="224" y="1070"/>
                  </a:cubicBezTo>
                  <a:cubicBezTo>
                    <a:pt x="284" y="1070"/>
                    <a:pt x="345" y="1040"/>
                    <a:pt x="386" y="983"/>
                  </a:cubicBezTo>
                  <a:cubicBezTo>
                    <a:pt x="492" y="840"/>
                    <a:pt x="630" y="600"/>
                    <a:pt x="622" y="194"/>
                  </a:cubicBezTo>
                  <a:cubicBezTo>
                    <a:pt x="620" y="87"/>
                    <a:pt x="530" y="0"/>
                    <a:pt x="422"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7601372" y="2618620"/>
              <a:ext cx="57408" cy="29443"/>
            </a:xfrm>
            <a:custGeom>
              <a:rect b="b" l="l" r="r" t="t"/>
              <a:pathLst>
                <a:path extrusionOk="0" h="817" w="1593">
                  <a:moveTo>
                    <a:pt x="519" y="0"/>
                  </a:moveTo>
                  <a:cubicBezTo>
                    <a:pt x="411" y="0"/>
                    <a:pt x="298" y="10"/>
                    <a:pt x="181" y="30"/>
                  </a:cubicBezTo>
                  <a:cubicBezTo>
                    <a:pt x="72" y="49"/>
                    <a:pt x="0" y="153"/>
                    <a:pt x="19" y="262"/>
                  </a:cubicBezTo>
                  <a:cubicBezTo>
                    <a:pt x="36" y="359"/>
                    <a:pt x="121" y="426"/>
                    <a:pt x="216" y="426"/>
                  </a:cubicBezTo>
                  <a:cubicBezTo>
                    <a:pt x="228" y="426"/>
                    <a:pt x="239" y="425"/>
                    <a:pt x="251" y="423"/>
                  </a:cubicBezTo>
                  <a:cubicBezTo>
                    <a:pt x="345" y="407"/>
                    <a:pt x="435" y="399"/>
                    <a:pt x="520" y="399"/>
                  </a:cubicBezTo>
                  <a:cubicBezTo>
                    <a:pt x="836" y="399"/>
                    <a:pt x="1079" y="510"/>
                    <a:pt x="1191" y="715"/>
                  </a:cubicBezTo>
                  <a:cubicBezTo>
                    <a:pt x="1229" y="781"/>
                    <a:pt x="1297" y="817"/>
                    <a:pt x="1367" y="817"/>
                  </a:cubicBezTo>
                  <a:cubicBezTo>
                    <a:pt x="1399" y="817"/>
                    <a:pt x="1431" y="810"/>
                    <a:pt x="1463" y="791"/>
                  </a:cubicBezTo>
                  <a:cubicBezTo>
                    <a:pt x="1559" y="738"/>
                    <a:pt x="1593" y="615"/>
                    <a:pt x="1540" y="519"/>
                  </a:cubicBezTo>
                  <a:cubicBezTo>
                    <a:pt x="1352" y="183"/>
                    <a:pt x="983" y="0"/>
                    <a:pt x="519"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7747292" y="2561608"/>
              <a:ext cx="47173" cy="35497"/>
            </a:xfrm>
            <a:custGeom>
              <a:rect b="b" l="l" r="r" t="t"/>
              <a:pathLst>
                <a:path extrusionOk="0" h="985" w="1309">
                  <a:moveTo>
                    <a:pt x="1066" y="1"/>
                  </a:moveTo>
                  <a:cubicBezTo>
                    <a:pt x="545" y="1"/>
                    <a:pt x="148" y="424"/>
                    <a:pt x="41" y="717"/>
                  </a:cubicBezTo>
                  <a:cubicBezTo>
                    <a:pt x="0" y="821"/>
                    <a:pt x="53" y="936"/>
                    <a:pt x="158" y="972"/>
                  </a:cubicBezTo>
                  <a:cubicBezTo>
                    <a:pt x="181" y="982"/>
                    <a:pt x="202" y="985"/>
                    <a:pt x="226" y="985"/>
                  </a:cubicBezTo>
                  <a:cubicBezTo>
                    <a:pt x="309" y="985"/>
                    <a:pt x="385" y="936"/>
                    <a:pt x="415" y="853"/>
                  </a:cubicBezTo>
                  <a:cubicBezTo>
                    <a:pt x="485" y="663"/>
                    <a:pt x="756" y="397"/>
                    <a:pt x="1067" y="397"/>
                  </a:cubicBezTo>
                  <a:cubicBezTo>
                    <a:pt x="1076" y="397"/>
                    <a:pt x="1086" y="397"/>
                    <a:pt x="1095" y="398"/>
                  </a:cubicBezTo>
                  <a:cubicBezTo>
                    <a:pt x="1098" y="398"/>
                    <a:pt x="1101" y="398"/>
                    <a:pt x="1103" y="398"/>
                  </a:cubicBezTo>
                  <a:cubicBezTo>
                    <a:pt x="1208" y="398"/>
                    <a:pt x="1298" y="314"/>
                    <a:pt x="1304" y="208"/>
                  </a:cubicBezTo>
                  <a:cubicBezTo>
                    <a:pt x="1308" y="100"/>
                    <a:pt x="1223" y="6"/>
                    <a:pt x="1115" y="2"/>
                  </a:cubicBezTo>
                  <a:cubicBezTo>
                    <a:pt x="1098" y="1"/>
                    <a:pt x="1082" y="1"/>
                    <a:pt x="1066"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7571388" y="2397021"/>
              <a:ext cx="37299" cy="52795"/>
            </a:xfrm>
            <a:custGeom>
              <a:rect b="b" l="l" r="r" t="t"/>
              <a:pathLst>
                <a:path extrusionOk="0" h="1465" w="1035">
                  <a:moveTo>
                    <a:pt x="230" y="1"/>
                  </a:moveTo>
                  <a:cubicBezTo>
                    <a:pt x="165" y="1"/>
                    <a:pt x="101" y="32"/>
                    <a:pt x="62" y="90"/>
                  </a:cubicBezTo>
                  <a:cubicBezTo>
                    <a:pt x="1" y="180"/>
                    <a:pt x="28" y="305"/>
                    <a:pt x="117" y="367"/>
                  </a:cubicBezTo>
                  <a:cubicBezTo>
                    <a:pt x="339" y="516"/>
                    <a:pt x="592" y="898"/>
                    <a:pt x="628" y="1283"/>
                  </a:cubicBezTo>
                  <a:cubicBezTo>
                    <a:pt x="639" y="1388"/>
                    <a:pt x="726" y="1464"/>
                    <a:pt x="828" y="1464"/>
                  </a:cubicBezTo>
                  <a:cubicBezTo>
                    <a:pt x="832" y="1464"/>
                    <a:pt x="841" y="1464"/>
                    <a:pt x="847" y="1462"/>
                  </a:cubicBezTo>
                  <a:cubicBezTo>
                    <a:pt x="955" y="1451"/>
                    <a:pt x="1034" y="1351"/>
                    <a:pt x="1023" y="1243"/>
                  </a:cubicBezTo>
                  <a:cubicBezTo>
                    <a:pt x="979" y="775"/>
                    <a:pt x="690" y="267"/>
                    <a:pt x="339" y="33"/>
                  </a:cubicBezTo>
                  <a:cubicBezTo>
                    <a:pt x="305" y="11"/>
                    <a:pt x="268" y="1"/>
                    <a:pt x="23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7603643" y="2480125"/>
              <a:ext cx="58921" cy="46777"/>
            </a:xfrm>
            <a:custGeom>
              <a:rect b="b" l="l" r="r" t="t"/>
              <a:pathLst>
                <a:path extrusionOk="0" h="1298" w="1635">
                  <a:moveTo>
                    <a:pt x="817" y="0"/>
                  </a:moveTo>
                  <a:cubicBezTo>
                    <a:pt x="367" y="0"/>
                    <a:pt x="1" y="292"/>
                    <a:pt x="1" y="649"/>
                  </a:cubicBezTo>
                  <a:cubicBezTo>
                    <a:pt x="1" y="1006"/>
                    <a:pt x="367" y="1298"/>
                    <a:pt x="817" y="1298"/>
                  </a:cubicBezTo>
                  <a:cubicBezTo>
                    <a:pt x="1268" y="1298"/>
                    <a:pt x="1634" y="1006"/>
                    <a:pt x="1634" y="649"/>
                  </a:cubicBezTo>
                  <a:cubicBezTo>
                    <a:pt x="1634" y="292"/>
                    <a:pt x="1268" y="0"/>
                    <a:pt x="8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7762932" y="2480269"/>
              <a:ext cx="58813" cy="46777"/>
            </a:xfrm>
            <a:custGeom>
              <a:rect b="b" l="l" r="r" t="t"/>
              <a:pathLst>
                <a:path extrusionOk="0" h="1298" w="1632">
                  <a:moveTo>
                    <a:pt x="817" y="1"/>
                  </a:moveTo>
                  <a:cubicBezTo>
                    <a:pt x="366" y="1"/>
                    <a:pt x="0" y="292"/>
                    <a:pt x="0" y="649"/>
                  </a:cubicBezTo>
                  <a:cubicBezTo>
                    <a:pt x="0" y="1009"/>
                    <a:pt x="366" y="1298"/>
                    <a:pt x="817" y="1298"/>
                  </a:cubicBezTo>
                  <a:cubicBezTo>
                    <a:pt x="1265" y="1298"/>
                    <a:pt x="1631" y="1009"/>
                    <a:pt x="1631" y="649"/>
                  </a:cubicBezTo>
                  <a:cubicBezTo>
                    <a:pt x="1631" y="292"/>
                    <a:pt x="1265"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7643033" y="2462034"/>
              <a:ext cx="14451" cy="26091"/>
            </a:xfrm>
            <a:custGeom>
              <a:rect b="b" l="l" r="r" t="t"/>
              <a:pathLst>
                <a:path extrusionOk="0" h="724" w="401">
                  <a:moveTo>
                    <a:pt x="201" y="0"/>
                  </a:moveTo>
                  <a:cubicBezTo>
                    <a:pt x="90" y="0"/>
                    <a:pt x="1" y="90"/>
                    <a:pt x="1" y="200"/>
                  </a:cubicBezTo>
                  <a:lnTo>
                    <a:pt x="1" y="524"/>
                  </a:lnTo>
                  <a:cubicBezTo>
                    <a:pt x="1" y="632"/>
                    <a:pt x="90" y="724"/>
                    <a:pt x="201" y="724"/>
                  </a:cubicBezTo>
                  <a:cubicBezTo>
                    <a:pt x="311" y="724"/>
                    <a:pt x="401" y="632"/>
                    <a:pt x="401" y="524"/>
                  </a:cubicBezTo>
                  <a:lnTo>
                    <a:pt x="401" y="200"/>
                  </a:lnTo>
                  <a:cubicBezTo>
                    <a:pt x="401" y="90"/>
                    <a:pt x="309" y="0"/>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7768050" y="2462106"/>
              <a:ext cx="14451" cy="26091"/>
            </a:xfrm>
            <a:custGeom>
              <a:rect b="b" l="l" r="r" t="t"/>
              <a:pathLst>
                <a:path extrusionOk="0" h="724" w="401">
                  <a:moveTo>
                    <a:pt x="200" y="1"/>
                  </a:moveTo>
                  <a:cubicBezTo>
                    <a:pt x="92" y="1"/>
                    <a:pt x="1" y="92"/>
                    <a:pt x="1" y="200"/>
                  </a:cubicBezTo>
                  <a:lnTo>
                    <a:pt x="1" y="524"/>
                  </a:lnTo>
                  <a:cubicBezTo>
                    <a:pt x="1" y="634"/>
                    <a:pt x="92" y="724"/>
                    <a:pt x="200" y="724"/>
                  </a:cubicBezTo>
                  <a:cubicBezTo>
                    <a:pt x="309" y="724"/>
                    <a:pt x="400" y="634"/>
                    <a:pt x="400" y="524"/>
                  </a:cubicBezTo>
                  <a:lnTo>
                    <a:pt x="400" y="200"/>
                  </a:lnTo>
                  <a:cubicBezTo>
                    <a:pt x="400" y="92"/>
                    <a:pt x="309" y="1"/>
                    <a:pt x="2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7689018" y="2478972"/>
              <a:ext cx="47425" cy="14451"/>
            </a:xfrm>
            <a:custGeom>
              <a:rect b="b" l="l" r="r" t="t"/>
              <a:pathLst>
                <a:path extrusionOk="0" h="401" w="1316">
                  <a:moveTo>
                    <a:pt x="201" y="0"/>
                  </a:moveTo>
                  <a:cubicBezTo>
                    <a:pt x="92" y="0"/>
                    <a:pt x="1" y="92"/>
                    <a:pt x="1" y="200"/>
                  </a:cubicBezTo>
                  <a:cubicBezTo>
                    <a:pt x="1" y="309"/>
                    <a:pt x="92" y="400"/>
                    <a:pt x="201" y="400"/>
                  </a:cubicBezTo>
                  <a:lnTo>
                    <a:pt x="1115" y="400"/>
                  </a:lnTo>
                  <a:cubicBezTo>
                    <a:pt x="1226" y="400"/>
                    <a:pt x="1315" y="309"/>
                    <a:pt x="1315" y="200"/>
                  </a:cubicBezTo>
                  <a:cubicBezTo>
                    <a:pt x="1315" y="92"/>
                    <a:pt x="1224" y="0"/>
                    <a:pt x="1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7484788" y="2494216"/>
              <a:ext cx="98202" cy="97121"/>
            </a:xfrm>
            <a:custGeom>
              <a:rect b="b" l="l" r="r" t="t"/>
              <a:pathLst>
                <a:path extrusionOk="0" h="2695" w="2725">
                  <a:moveTo>
                    <a:pt x="1085" y="1"/>
                  </a:moveTo>
                  <a:lnTo>
                    <a:pt x="672" y="173"/>
                  </a:lnTo>
                  <a:cubicBezTo>
                    <a:pt x="332" y="313"/>
                    <a:pt x="102" y="637"/>
                    <a:pt x="75" y="1002"/>
                  </a:cubicBezTo>
                  <a:lnTo>
                    <a:pt x="39" y="1511"/>
                  </a:lnTo>
                  <a:cubicBezTo>
                    <a:pt x="0" y="2019"/>
                    <a:pt x="360" y="2472"/>
                    <a:pt x="864" y="2551"/>
                  </a:cubicBezTo>
                  <a:lnTo>
                    <a:pt x="1719" y="2682"/>
                  </a:lnTo>
                  <a:cubicBezTo>
                    <a:pt x="1769" y="2690"/>
                    <a:pt x="1819" y="2694"/>
                    <a:pt x="1869" y="2694"/>
                  </a:cubicBezTo>
                  <a:cubicBezTo>
                    <a:pt x="2141" y="2694"/>
                    <a:pt x="2406" y="2579"/>
                    <a:pt x="2593" y="2372"/>
                  </a:cubicBezTo>
                  <a:lnTo>
                    <a:pt x="2725" y="2223"/>
                  </a:lnTo>
                  <a:cubicBezTo>
                    <a:pt x="1436" y="2140"/>
                    <a:pt x="840" y="639"/>
                    <a:pt x="10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7804376" y="2586330"/>
              <a:ext cx="100509" cy="93481"/>
            </a:xfrm>
            <a:custGeom>
              <a:rect b="b" l="l" r="r" t="t"/>
              <a:pathLst>
                <a:path extrusionOk="0" h="2594" w="2789">
                  <a:moveTo>
                    <a:pt x="902" y="1"/>
                  </a:moveTo>
                  <a:cubicBezTo>
                    <a:pt x="864" y="22"/>
                    <a:pt x="830" y="50"/>
                    <a:pt x="796" y="75"/>
                  </a:cubicBezTo>
                  <a:lnTo>
                    <a:pt x="460" y="352"/>
                  </a:lnTo>
                  <a:cubicBezTo>
                    <a:pt x="71" y="675"/>
                    <a:pt x="1" y="1243"/>
                    <a:pt x="298" y="1653"/>
                  </a:cubicBezTo>
                  <a:lnTo>
                    <a:pt x="700" y="2202"/>
                  </a:lnTo>
                  <a:cubicBezTo>
                    <a:pt x="884" y="2454"/>
                    <a:pt x="1173" y="2594"/>
                    <a:pt x="1471" y="2594"/>
                  </a:cubicBezTo>
                  <a:cubicBezTo>
                    <a:pt x="1606" y="2594"/>
                    <a:pt x="1744" y="2565"/>
                    <a:pt x="1874" y="2504"/>
                  </a:cubicBezTo>
                  <a:lnTo>
                    <a:pt x="2359" y="2276"/>
                  </a:lnTo>
                  <a:cubicBezTo>
                    <a:pt x="2544" y="2189"/>
                    <a:pt x="2693" y="2049"/>
                    <a:pt x="2789" y="1877"/>
                  </a:cubicBezTo>
                  <a:cubicBezTo>
                    <a:pt x="1596" y="1806"/>
                    <a:pt x="713" y="618"/>
                    <a:pt x="9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7629086" y="2298023"/>
              <a:ext cx="103752" cy="99968"/>
            </a:xfrm>
            <a:custGeom>
              <a:rect b="b" l="l" r="r" t="t"/>
              <a:pathLst>
                <a:path extrusionOk="0" h="2774" w="2879">
                  <a:moveTo>
                    <a:pt x="1345" y="0"/>
                  </a:moveTo>
                  <a:lnTo>
                    <a:pt x="1345" y="0"/>
                  </a:lnTo>
                  <a:cubicBezTo>
                    <a:pt x="1185" y="43"/>
                    <a:pt x="1034" y="115"/>
                    <a:pt x="896" y="215"/>
                  </a:cubicBezTo>
                  <a:lnTo>
                    <a:pt x="611" y="419"/>
                  </a:lnTo>
                  <a:cubicBezTo>
                    <a:pt x="35" y="840"/>
                    <a:pt x="1" y="1689"/>
                    <a:pt x="543" y="2153"/>
                  </a:cubicBezTo>
                  <a:lnTo>
                    <a:pt x="879" y="2444"/>
                  </a:lnTo>
                  <a:cubicBezTo>
                    <a:pt x="1136" y="2663"/>
                    <a:pt x="1455" y="2774"/>
                    <a:pt x="1775" y="2774"/>
                  </a:cubicBezTo>
                  <a:cubicBezTo>
                    <a:pt x="2046" y="2774"/>
                    <a:pt x="2318" y="2694"/>
                    <a:pt x="2555" y="2533"/>
                  </a:cubicBezTo>
                  <a:lnTo>
                    <a:pt x="2878" y="2312"/>
                  </a:lnTo>
                  <a:cubicBezTo>
                    <a:pt x="1538" y="2125"/>
                    <a:pt x="1028" y="615"/>
                    <a:pt x="13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7880634" y="2354423"/>
              <a:ext cx="75823" cy="104293"/>
            </a:xfrm>
            <a:custGeom>
              <a:rect b="b" l="l" r="r" t="t"/>
              <a:pathLst>
                <a:path extrusionOk="0" h="2894" w="2104">
                  <a:moveTo>
                    <a:pt x="705" y="1"/>
                  </a:moveTo>
                  <a:cubicBezTo>
                    <a:pt x="9" y="732"/>
                    <a:pt x="1" y="1910"/>
                    <a:pt x="741" y="2648"/>
                  </a:cubicBezTo>
                  <a:cubicBezTo>
                    <a:pt x="815" y="2723"/>
                    <a:pt x="894" y="2793"/>
                    <a:pt x="979" y="2850"/>
                  </a:cubicBezTo>
                  <a:cubicBezTo>
                    <a:pt x="1021" y="2879"/>
                    <a:pt x="1070" y="2894"/>
                    <a:pt x="1119" y="2894"/>
                  </a:cubicBezTo>
                  <a:cubicBezTo>
                    <a:pt x="1180" y="2894"/>
                    <a:pt x="1241" y="2871"/>
                    <a:pt x="1287" y="2827"/>
                  </a:cubicBezTo>
                  <a:cubicBezTo>
                    <a:pt x="1619" y="2502"/>
                    <a:pt x="1891" y="2155"/>
                    <a:pt x="2104" y="1785"/>
                  </a:cubicBezTo>
                  <a:cubicBezTo>
                    <a:pt x="1072" y="1608"/>
                    <a:pt x="649" y="673"/>
                    <a:pt x="7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2" name="Google Shape;4302;p56"/>
          <p:cNvGrpSpPr/>
          <p:nvPr/>
        </p:nvGrpSpPr>
        <p:grpSpPr>
          <a:xfrm>
            <a:off x="6535178" y="2308078"/>
            <a:ext cx="490622" cy="364596"/>
            <a:chOff x="6535178" y="2308078"/>
            <a:chExt cx="490622" cy="364596"/>
          </a:xfrm>
        </p:grpSpPr>
        <p:sp>
          <p:nvSpPr>
            <p:cNvPr id="4303" name="Google Shape;4303;p56"/>
            <p:cNvSpPr/>
            <p:nvPr/>
          </p:nvSpPr>
          <p:spPr>
            <a:xfrm>
              <a:off x="6599110" y="2383795"/>
              <a:ext cx="362681" cy="184116"/>
            </a:xfrm>
            <a:custGeom>
              <a:rect b="b" l="l" r="r" t="t"/>
              <a:pathLst>
                <a:path extrusionOk="0" h="5109" w="10064">
                  <a:moveTo>
                    <a:pt x="5032" y="0"/>
                  </a:moveTo>
                  <a:cubicBezTo>
                    <a:pt x="1349" y="0"/>
                    <a:pt x="1" y="2744"/>
                    <a:pt x="311" y="5108"/>
                  </a:cubicBezTo>
                  <a:lnTo>
                    <a:pt x="1572" y="5108"/>
                  </a:lnTo>
                  <a:cubicBezTo>
                    <a:pt x="1983" y="3469"/>
                    <a:pt x="3125" y="1757"/>
                    <a:pt x="5032" y="1757"/>
                  </a:cubicBezTo>
                  <a:cubicBezTo>
                    <a:pt x="6942" y="1757"/>
                    <a:pt x="8082" y="3469"/>
                    <a:pt x="8494" y="5108"/>
                  </a:cubicBezTo>
                  <a:lnTo>
                    <a:pt x="9753" y="5108"/>
                  </a:lnTo>
                  <a:cubicBezTo>
                    <a:pt x="10064" y="2744"/>
                    <a:pt x="8718" y="0"/>
                    <a:pt x="50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6869362" y="2488666"/>
              <a:ext cx="84256" cy="79246"/>
            </a:xfrm>
            <a:custGeom>
              <a:rect b="b" l="l" r="r" t="t"/>
              <a:pathLst>
                <a:path extrusionOk="0" h="2199" w="2338">
                  <a:moveTo>
                    <a:pt x="824" y="0"/>
                  </a:moveTo>
                  <a:cubicBezTo>
                    <a:pt x="547" y="0"/>
                    <a:pt x="269" y="38"/>
                    <a:pt x="0" y="114"/>
                  </a:cubicBezTo>
                  <a:cubicBezTo>
                    <a:pt x="479" y="718"/>
                    <a:pt x="808" y="1465"/>
                    <a:pt x="995" y="2198"/>
                  </a:cubicBezTo>
                  <a:lnTo>
                    <a:pt x="2254" y="2198"/>
                  </a:lnTo>
                  <a:cubicBezTo>
                    <a:pt x="2337" y="1573"/>
                    <a:pt x="2303" y="920"/>
                    <a:pt x="2140" y="301"/>
                  </a:cubicBezTo>
                  <a:cubicBezTo>
                    <a:pt x="1727" y="101"/>
                    <a:pt x="1276" y="0"/>
                    <a:pt x="8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6607255" y="2488666"/>
              <a:ext cx="84256" cy="79246"/>
            </a:xfrm>
            <a:custGeom>
              <a:rect b="b" l="l" r="r" t="t"/>
              <a:pathLst>
                <a:path extrusionOk="0" h="2199" w="2338">
                  <a:moveTo>
                    <a:pt x="1513" y="0"/>
                  </a:moveTo>
                  <a:cubicBezTo>
                    <a:pt x="1061" y="0"/>
                    <a:pt x="610" y="101"/>
                    <a:pt x="198" y="301"/>
                  </a:cubicBezTo>
                  <a:cubicBezTo>
                    <a:pt x="34" y="920"/>
                    <a:pt x="0" y="1573"/>
                    <a:pt x="83" y="2198"/>
                  </a:cubicBezTo>
                  <a:lnTo>
                    <a:pt x="1342" y="2198"/>
                  </a:lnTo>
                  <a:cubicBezTo>
                    <a:pt x="1529" y="1465"/>
                    <a:pt x="1859" y="718"/>
                    <a:pt x="2337" y="114"/>
                  </a:cubicBezTo>
                  <a:cubicBezTo>
                    <a:pt x="2068" y="38"/>
                    <a:pt x="1790" y="0"/>
                    <a:pt x="15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6565018" y="2352441"/>
              <a:ext cx="431045" cy="215468"/>
            </a:xfrm>
            <a:custGeom>
              <a:rect b="b" l="l" r="r" t="t"/>
              <a:pathLst>
                <a:path extrusionOk="0" h="5979" w="11961">
                  <a:moveTo>
                    <a:pt x="5980" y="0"/>
                  </a:moveTo>
                  <a:cubicBezTo>
                    <a:pt x="2684" y="0"/>
                    <a:pt x="0" y="2682"/>
                    <a:pt x="0" y="5978"/>
                  </a:cubicBezTo>
                  <a:lnTo>
                    <a:pt x="1259" y="5978"/>
                  </a:lnTo>
                  <a:cubicBezTo>
                    <a:pt x="949" y="5219"/>
                    <a:pt x="1217" y="4551"/>
                    <a:pt x="1725" y="3939"/>
                  </a:cubicBezTo>
                  <a:cubicBezTo>
                    <a:pt x="2488" y="2355"/>
                    <a:pt x="4109" y="1259"/>
                    <a:pt x="5980" y="1259"/>
                  </a:cubicBezTo>
                  <a:cubicBezTo>
                    <a:pt x="5982" y="1259"/>
                    <a:pt x="5984" y="1259"/>
                    <a:pt x="5986" y="1259"/>
                  </a:cubicBezTo>
                  <a:cubicBezTo>
                    <a:pt x="7853" y="1259"/>
                    <a:pt x="9473" y="2354"/>
                    <a:pt x="10234" y="3939"/>
                  </a:cubicBezTo>
                  <a:cubicBezTo>
                    <a:pt x="10742" y="4551"/>
                    <a:pt x="11008" y="5219"/>
                    <a:pt x="10699" y="5978"/>
                  </a:cubicBezTo>
                  <a:lnTo>
                    <a:pt x="11961" y="5978"/>
                  </a:lnTo>
                  <a:cubicBezTo>
                    <a:pt x="11961" y="2682"/>
                    <a:pt x="9277" y="0"/>
                    <a:pt x="5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6933798" y="2494360"/>
              <a:ext cx="62129" cy="73625"/>
            </a:xfrm>
            <a:custGeom>
              <a:rect b="b" l="l" r="r" t="t"/>
              <a:pathLst>
                <a:path extrusionOk="0" h="2043" w="1724">
                  <a:moveTo>
                    <a:pt x="1" y="1"/>
                  </a:moveTo>
                  <a:cubicBezTo>
                    <a:pt x="298" y="618"/>
                    <a:pt x="464" y="1309"/>
                    <a:pt x="464" y="2042"/>
                  </a:cubicBezTo>
                  <a:lnTo>
                    <a:pt x="1723" y="2042"/>
                  </a:lnTo>
                  <a:cubicBezTo>
                    <a:pt x="1723" y="1558"/>
                    <a:pt x="1666" y="1085"/>
                    <a:pt x="1557" y="635"/>
                  </a:cubicBezTo>
                  <a:cubicBezTo>
                    <a:pt x="1377" y="586"/>
                    <a:pt x="1185" y="560"/>
                    <a:pt x="988" y="554"/>
                  </a:cubicBezTo>
                  <a:cubicBezTo>
                    <a:pt x="690" y="305"/>
                    <a:pt x="356" y="122"/>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6655582" y="2443186"/>
              <a:ext cx="249524" cy="124726"/>
            </a:xfrm>
            <a:custGeom>
              <a:rect b="b" l="l" r="r" t="t"/>
              <a:pathLst>
                <a:path extrusionOk="0" h="3461" w="6924">
                  <a:moveTo>
                    <a:pt x="3463" y="0"/>
                  </a:moveTo>
                  <a:cubicBezTo>
                    <a:pt x="2362" y="0"/>
                    <a:pt x="1381" y="515"/>
                    <a:pt x="745" y="1319"/>
                  </a:cubicBezTo>
                  <a:cubicBezTo>
                    <a:pt x="571" y="2078"/>
                    <a:pt x="305" y="2829"/>
                    <a:pt x="1" y="3460"/>
                  </a:cubicBezTo>
                  <a:lnTo>
                    <a:pt x="1262" y="3460"/>
                  </a:lnTo>
                  <a:cubicBezTo>
                    <a:pt x="1262" y="2246"/>
                    <a:pt x="2249" y="1259"/>
                    <a:pt x="3463" y="1259"/>
                  </a:cubicBezTo>
                  <a:cubicBezTo>
                    <a:pt x="4677" y="1259"/>
                    <a:pt x="5664" y="2246"/>
                    <a:pt x="5664" y="3460"/>
                  </a:cubicBezTo>
                  <a:lnTo>
                    <a:pt x="6923" y="3460"/>
                  </a:lnTo>
                  <a:cubicBezTo>
                    <a:pt x="6621" y="2829"/>
                    <a:pt x="6358" y="2078"/>
                    <a:pt x="6179" y="1319"/>
                  </a:cubicBezTo>
                  <a:cubicBezTo>
                    <a:pt x="5545" y="515"/>
                    <a:pt x="456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6834476" y="2490684"/>
              <a:ext cx="70778" cy="77228"/>
            </a:xfrm>
            <a:custGeom>
              <a:rect b="b" l="l" r="r" t="t"/>
              <a:pathLst>
                <a:path extrusionOk="0" h="2143" w="1964">
                  <a:moveTo>
                    <a:pt x="1215" y="1"/>
                  </a:moveTo>
                  <a:cubicBezTo>
                    <a:pt x="787" y="82"/>
                    <a:pt x="371" y="260"/>
                    <a:pt x="1" y="532"/>
                  </a:cubicBezTo>
                  <a:cubicBezTo>
                    <a:pt x="432" y="932"/>
                    <a:pt x="702" y="1506"/>
                    <a:pt x="702" y="2142"/>
                  </a:cubicBezTo>
                  <a:lnTo>
                    <a:pt x="1963" y="2142"/>
                  </a:lnTo>
                  <a:cubicBezTo>
                    <a:pt x="1963" y="1334"/>
                    <a:pt x="1683" y="590"/>
                    <a:pt x="1215" y="1"/>
                  </a:cubicBezTo>
                  <a:close/>
                </a:path>
              </a:pathLst>
            </a:custGeom>
            <a:solidFill>
              <a:srgbClr val="625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6564946" y="2494360"/>
              <a:ext cx="62093" cy="73625"/>
            </a:xfrm>
            <a:custGeom>
              <a:rect b="b" l="l" r="r" t="t"/>
              <a:pathLst>
                <a:path extrusionOk="0" h="2043" w="1723">
                  <a:moveTo>
                    <a:pt x="1723" y="1"/>
                  </a:moveTo>
                  <a:lnTo>
                    <a:pt x="1723" y="1"/>
                  </a:lnTo>
                  <a:cubicBezTo>
                    <a:pt x="1368" y="122"/>
                    <a:pt x="1034" y="305"/>
                    <a:pt x="736" y="554"/>
                  </a:cubicBezTo>
                  <a:cubicBezTo>
                    <a:pt x="538" y="560"/>
                    <a:pt x="351" y="586"/>
                    <a:pt x="166" y="635"/>
                  </a:cubicBezTo>
                  <a:cubicBezTo>
                    <a:pt x="58" y="1085"/>
                    <a:pt x="0" y="1558"/>
                    <a:pt x="0" y="2042"/>
                  </a:cubicBezTo>
                  <a:lnTo>
                    <a:pt x="1259" y="2042"/>
                  </a:lnTo>
                  <a:cubicBezTo>
                    <a:pt x="1259" y="1309"/>
                    <a:pt x="1427" y="618"/>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6655762" y="2490684"/>
              <a:ext cx="70670" cy="77228"/>
            </a:xfrm>
            <a:custGeom>
              <a:rect b="b" l="l" r="r" t="t"/>
              <a:pathLst>
                <a:path extrusionOk="0" h="2143" w="1961">
                  <a:moveTo>
                    <a:pt x="747" y="1"/>
                  </a:moveTo>
                  <a:cubicBezTo>
                    <a:pt x="277" y="590"/>
                    <a:pt x="0" y="1334"/>
                    <a:pt x="0" y="2142"/>
                  </a:cubicBezTo>
                  <a:lnTo>
                    <a:pt x="1259" y="2142"/>
                  </a:lnTo>
                  <a:cubicBezTo>
                    <a:pt x="1259" y="1506"/>
                    <a:pt x="1531" y="932"/>
                    <a:pt x="1961" y="532"/>
                  </a:cubicBezTo>
                  <a:cubicBezTo>
                    <a:pt x="1591" y="260"/>
                    <a:pt x="1174" y="82"/>
                    <a:pt x="747" y="1"/>
                  </a:cubicBezTo>
                  <a:close/>
                </a:path>
              </a:pathLst>
            </a:custGeom>
            <a:solidFill>
              <a:srgbClr val="625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6604876" y="2523263"/>
              <a:ext cx="183647" cy="144402"/>
            </a:xfrm>
            <a:custGeom>
              <a:rect b="b" l="l" r="r" t="t"/>
              <a:pathLst>
                <a:path extrusionOk="0" h="4007" w="5096">
                  <a:moveTo>
                    <a:pt x="1578" y="1"/>
                  </a:moveTo>
                  <a:cubicBezTo>
                    <a:pt x="1395" y="1"/>
                    <a:pt x="1221" y="24"/>
                    <a:pt x="1053" y="69"/>
                  </a:cubicBezTo>
                  <a:cubicBezTo>
                    <a:pt x="353" y="475"/>
                    <a:pt x="0" y="1432"/>
                    <a:pt x="704" y="2372"/>
                  </a:cubicBezTo>
                  <a:cubicBezTo>
                    <a:pt x="606" y="3489"/>
                    <a:pt x="1311" y="4007"/>
                    <a:pt x="2171" y="4007"/>
                  </a:cubicBezTo>
                  <a:cubicBezTo>
                    <a:pt x="2224" y="4007"/>
                    <a:pt x="2279" y="4005"/>
                    <a:pt x="2333" y="4001"/>
                  </a:cubicBezTo>
                  <a:cubicBezTo>
                    <a:pt x="2403" y="3973"/>
                    <a:pt x="2469" y="3946"/>
                    <a:pt x="2535" y="3909"/>
                  </a:cubicBezTo>
                  <a:cubicBezTo>
                    <a:pt x="2602" y="3875"/>
                    <a:pt x="2677" y="3858"/>
                    <a:pt x="2752" y="3858"/>
                  </a:cubicBezTo>
                  <a:cubicBezTo>
                    <a:pt x="2807" y="3858"/>
                    <a:pt x="2863" y="3867"/>
                    <a:pt x="2916" y="3886"/>
                  </a:cubicBezTo>
                  <a:cubicBezTo>
                    <a:pt x="3095" y="3951"/>
                    <a:pt x="3278" y="3981"/>
                    <a:pt x="3458" y="3981"/>
                  </a:cubicBezTo>
                  <a:cubicBezTo>
                    <a:pt x="4311" y="3981"/>
                    <a:pt x="5096" y="3300"/>
                    <a:pt x="5096" y="2344"/>
                  </a:cubicBezTo>
                  <a:cubicBezTo>
                    <a:pt x="5094" y="1431"/>
                    <a:pt x="4349" y="711"/>
                    <a:pt x="3465" y="711"/>
                  </a:cubicBezTo>
                  <a:cubicBezTo>
                    <a:pt x="3435" y="711"/>
                    <a:pt x="3405" y="711"/>
                    <a:pt x="3375" y="713"/>
                  </a:cubicBezTo>
                  <a:cubicBezTo>
                    <a:pt x="3367" y="713"/>
                    <a:pt x="3359" y="714"/>
                    <a:pt x="3350" y="714"/>
                  </a:cubicBezTo>
                  <a:cubicBezTo>
                    <a:pt x="3227" y="714"/>
                    <a:pt x="3110" y="669"/>
                    <a:pt x="3020" y="581"/>
                  </a:cubicBezTo>
                  <a:cubicBezTo>
                    <a:pt x="2648" y="220"/>
                    <a:pt x="2140" y="1"/>
                    <a:pt x="1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6842153" y="2523263"/>
              <a:ext cx="183647" cy="144402"/>
            </a:xfrm>
            <a:custGeom>
              <a:rect b="b" l="l" r="r" t="t"/>
              <a:pathLst>
                <a:path extrusionOk="0" h="4007" w="5096">
                  <a:moveTo>
                    <a:pt x="1580" y="1"/>
                  </a:moveTo>
                  <a:cubicBezTo>
                    <a:pt x="1395" y="1"/>
                    <a:pt x="1221" y="24"/>
                    <a:pt x="1053" y="69"/>
                  </a:cubicBezTo>
                  <a:cubicBezTo>
                    <a:pt x="353" y="475"/>
                    <a:pt x="0" y="1432"/>
                    <a:pt x="704" y="2372"/>
                  </a:cubicBezTo>
                  <a:cubicBezTo>
                    <a:pt x="608" y="3489"/>
                    <a:pt x="1311" y="4007"/>
                    <a:pt x="2173" y="4007"/>
                  </a:cubicBezTo>
                  <a:cubicBezTo>
                    <a:pt x="2226" y="4007"/>
                    <a:pt x="2281" y="4005"/>
                    <a:pt x="2335" y="4001"/>
                  </a:cubicBezTo>
                  <a:cubicBezTo>
                    <a:pt x="2403" y="3973"/>
                    <a:pt x="2469" y="3946"/>
                    <a:pt x="2537" y="3909"/>
                  </a:cubicBezTo>
                  <a:cubicBezTo>
                    <a:pt x="2605" y="3875"/>
                    <a:pt x="2679" y="3858"/>
                    <a:pt x="2754" y="3858"/>
                  </a:cubicBezTo>
                  <a:cubicBezTo>
                    <a:pt x="2809" y="3858"/>
                    <a:pt x="2864" y="3867"/>
                    <a:pt x="2916" y="3886"/>
                  </a:cubicBezTo>
                  <a:cubicBezTo>
                    <a:pt x="3095" y="3951"/>
                    <a:pt x="3278" y="3981"/>
                    <a:pt x="3458" y="3981"/>
                  </a:cubicBezTo>
                  <a:cubicBezTo>
                    <a:pt x="4311" y="3981"/>
                    <a:pt x="5096" y="3300"/>
                    <a:pt x="5096" y="2344"/>
                  </a:cubicBezTo>
                  <a:cubicBezTo>
                    <a:pt x="5094" y="1431"/>
                    <a:pt x="4353" y="711"/>
                    <a:pt x="3468" y="711"/>
                  </a:cubicBezTo>
                  <a:cubicBezTo>
                    <a:pt x="3438" y="711"/>
                    <a:pt x="3408" y="711"/>
                    <a:pt x="3377" y="713"/>
                  </a:cubicBezTo>
                  <a:cubicBezTo>
                    <a:pt x="3369" y="713"/>
                    <a:pt x="3361" y="714"/>
                    <a:pt x="3352" y="714"/>
                  </a:cubicBezTo>
                  <a:cubicBezTo>
                    <a:pt x="3228" y="714"/>
                    <a:pt x="3110" y="669"/>
                    <a:pt x="3020" y="581"/>
                  </a:cubicBezTo>
                  <a:cubicBezTo>
                    <a:pt x="2648" y="220"/>
                    <a:pt x="2140" y="1"/>
                    <a:pt x="1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6772490" y="2525714"/>
              <a:ext cx="153700" cy="146961"/>
            </a:xfrm>
            <a:custGeom>
              <a:rect b="b" l="l" r="r" t="t"/>
              <a:pathLst>
                <a:path extrusionOk="0" h="4078" w="4265">
                  <a:moveTo>
                    <a:pt x="2986" y="1"/>
                  </a:moveTo>
                  <a:cubicBezTo>
                    <a:pt x="2637" y="92"/>
                    <a:pt x="2325" y="273"/>
                    <a:pt x="2074" y="517"/>
                  </a:cubicBezTo>
                  <a:cubicBezTo>
                    <a:pt x="1982" y="605"/>
                    <a:pt x="1862" y="647"/>
                    <a:pt x="1736" y="647"/>
                  </a:cubicBezTo>
                  <a:cubicBezTo>
                    <a:pt x="1730" y="647"/>
                    <a:pt x="1724" y="647"/>
                    <a:pt x="1718" y="647"/>
                  </a:cubicBezTo>
                  <a:cubicBezTo>
                    <a:pt x="1689" y="646"/>
                    <a:pt x="1661" y="645"/>
                    <a:pt x="1632" y="645"/>
                  </a:cubicBezTo>
                  <a:cubicBezTo>
                    <a:pt x="744" y="645"/>
                    <a:pt x="0" y="1368"/>
                    <a:pt x="0" y="2278"/>
                  </a:cubicBezTo>
                  <a:cubicBezTo>
                    <a:pt x="0" y="3236"/>
                    <a:pt x="788" y="3914"/>
                    <a:pt x="1640" y="3914"/>
                  </a:cubicBezTo>
                  <a:cubicBezTo>
                    <a:pt x="1819" y="3914"/>
                    <a:pt x="2002" y="3884"/>
                    <a:pt x="2180" y="3820"/>
                  </a:cubicBezTo>
                  <a:cubicBezTo>
                    <a:pt x="2233" y="3801"/>
                    <a:pt x="2287" y="3792"/>
                    <a:pt x="2342" y="3792"/>
                  </a:cubicBezTo>
                  <a:cubicBezTo>
                    <a:pt x="2417" y="3792"/>
                    <a:pt x="2492" y="3810"/>
                    <a:pt x="2561" y="3846"/>
                  </a:cubicBezTo>
                  <a:cubicBezTo>
                    <a:pt x="2858" y="4000"/>
                    <a:pt x="3184" y="4077"/>
                    <a:pt x="3510" y="4077"/>
                  </a:cubicBezTo>
                  <a:cubicBezTo>
                    <a:pt x="3766" y="4077"/>
                    <a:pt x="4022" y="4030"/>
                    <a:pt x="4264" y="3935"/>
                  </a:cubicBezTo>
                  <a:cubicBezTo>
                    <a:pt x="3345" y="3869"/>
                    <a:pt x="2918" y="2965"/>
                    <a:pt x="3152" y="2349"/>
                  </a:cubicBezTo>
                  <a:cubicBezTo>
                    <a:pt x="3201" y="2212"/>
                    <a:pt x="3162" y="2061"/>
                    <a:pt x="3050" y="1968"/>
                  </a:cubicBezTo>
                  <a:cubicBezTo>
                    <a:pt x="2420" y="1445"/>
                    <a:pt x="2603" y="386"/>
                    <a:pt x="29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6535178" y="2525714"/>
              <a:ext cx="153700" cy="146961"/>
            </a:xfrm>
            <a:custGeom>
              <a:rect b="b" l="l" r="r" t="t"/>
              <a:pathLst>
                <a:path extrusionOk="0" h="4078" w="4265">
                  <a:moveTo>
                    <a:pt x="2987" y="1"/>
                  </a:moveTo>
                  <a:lnTo>
                    <a:pt x="2987" y="1"/>
                  </a:lnTo>
                  <a:cubicBezTo>
                    <a:pt x="2638" y="92"/>
                    <a:pt x="2325" y="273"/>
                    <a:pt x="2074" y="517"/>
                  </a:cubicBezTo>
                  <a:cubicBezTo>
                    <a:pt x="1983" y="605"/>
                    <a:pt x="1863" y="647"/>
                    <a:pt x="1737" y="647"/>
                  </a:cubicBezTo>
                  <a:cubicBezTo>
                    <a:pt x="1731" y="647"/>
                    <a:pt x="1725" y="647"/>
                    <a:pt x="1719" y="647"/>
                  </a:cubicBezTo>
                  <a:cubicBezTo>
                    <a:pt x="1690" y="646"/>
                    <a:pt x="1661" y="645"/>
                    <a:pt x="1633" y="645"/>
                  </a:cubicBezTo>
                  <a:cubicBezTo>
                    <a:pt x="745" y="645"/>
                    <a:pt x="1" y="1368"/>
                    <a:pt x="1" y="2278"/>
                  </a:cubicBezTo>
                  <a:cubicBezTo>
                    <a:pt x="1" y="3236"/>
                    <a:pt x="789" y="3914"/>
                    <a:pt x="1640" y="3914"/>
                  </a:cubicBezTo>
                  <a:cubicBezTo>
                    <a:pt x="1820" y="3914"/>
                    <a:pt x="2002" y="3884"/>
                    <a:pt x="2181" y="3820"/>
                  </a:cubicBezTo>
                  <a:cubicBezTo>
                    <a:pt x="2233" y="3801"/>
                    <a:pt x="2288" y="3792"/>
                    <a:pt x="2342" y="3792"/>
                  </a:cubicBezTo>
                  <a:cubicBezTo>
                    <a:pt x="2418" y="3792"/>
                    <a:pt x="2492" y="3810"/>
                    <a:pt x="2561" y="3846"/>
                  </a:cubicBezTo>
                  <a:cubicBezTo>
                    <a:pt x="2859" y="4000"/>
                    <a:pt x="3184" y="4077"/>
                    <a:pt x="3510" y="4077"/>
                  </a:cubicBezTo>
                  <a:cubicBezTo>
                    <a:pt x="3766" y="4077"/>
                    <a:pt x="4022" y="4030"/>
                    <a:pt x="4265" y="3935"/>
                  </a:cubicBezTo>
                  <a:cubicBezTo>
                    <a:pt x="3346" y="3869"/>
                    <a:pt x="2917" y="2965"/>
                    <a:pt x="3151" y="2349"/>
                  </a:cubicBezTo>
                  <a:cubicBezTo>
                    <a:pt x="3202" y="2212"/>
                    <a:pt x="3161" y="2061"/>
                    <a:pt x="3051" y="1968"/>
                  </a:cubicBezTo>
                  <a:cubicBezTo>
                    <a:pt x="2421" y="1445"/>
                    <a:pt x="2604" y="386"/>
                    <a:pt x="29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6603399" y="2308078"/>
              <a:ext cx="96076" cy="84003"/>
            </a:xfrm>
            <a:custGeom>
              <a:rect b="b" l="l" r="r" t="t"/>
              <a:pathLst>
                <a:path extrusionOk="0" h="2331" w="2666">
                  <a:moveTo>
                    <a:pt x="1737" y="1"/>
                  </a:moveTo>
                  <a:cubicBezTo>
                    <a:pt x="1691" y="1"/>
                    <a:pt x="1643" y="11"/>
                    <a:pt x="1596" y="34"/>
                  </a:cubicBezTo>
                  <a:cubicBezTo>
                    <a:pt x="1383" y="140"/>
                    <a:pt x="1155" y="274"/>
                    <a:pt x="1000" y="387"/>
                  </a:cubicBezTo>
                  <a:cubicBezTo>
                    <a:pt x="971" y="410"/>
                    <a:pt x="936" y="422"/>
                    <a:pt x="901" y="422"/>
                  </a:cubicBezTo>
                  <a:cubicBezTo>
                    <a:pt x="866" y="422"/>
                    <a:pt x="830" y="410"/>
                    <a:pt x="800" y="387"/>
                  </a:cubicBezTo>
                  <a:cubicBezTo>
                    <a:pt x="698" y="310"/>
                    <a:pt x="562" y="225"/>
                    <a:pt x="418" y="147"/>
                  </a:cubicBezTo>
                  <a:lnTo>
                    <a:pt x="418" y="147"/>
                  </a:lnTo>
                  <a:cubicBezTo>
                    <a:pt x="1" y="715"/>
                    <a:pt x="449" y="2278"/>
                    <a:pt x="1506" y="2331"/>
                  </a:cubicBezTo>
                  <a:cubicBezTo>
                    <a:pt x="1534" y="2305"/>
                    <a:pt x="1574" y="2288"/>
                    <a:pt x="1619" y="2288"/>
                  </a:cubicBezTo>
                  <a:cubicBezTo>
                    <a:pt x="1632" y="2289"/>
                    <a:pt x="1645" y="2289"/>
                    <a:pt x="1659" y="2289"/>
                  </a:cubicBezTo>
                  <a:cubicBezTo>
                    <a:pt x="1846" y="2289"/>
                    <a:pt x="2090" y="2262"/>
                    <a:pt x="2308" y="2224"/>
                  </a:cubicBezTo>
                  <a:cubicBezTo>
                    <a:pt x="2563" y="2186"/>
                    <a:pt x="2665" y="1874"/>
                    <a:pt x="2485" y="1691"/>
                  </a:cubicBezTo>
                  <a:cubicBezTo>
                    <a:pt x="2317" y="1521"/>
                    <a:pt x="2119" y="1346"/>
                    <a:pt x="1964" y="1233"/>
                  </a:cubicBezTo>
                  <a:cubicBezTo>
                    <a:pt x="1902" y="1191"/>
                    <a:pt x="1879" y="1114"/>
                    <a:pt x="1902" y="1042"/>
                  </a:cubicBezTo>
                  <a:cubicBezTo>
                    <a:pt x="1964" y="859"/>
                    <a:pt x="2019" y="600"/>
                    <a:pt x="2053" y="368"/>
                  </a:cubicBezTo>
                  <a:cubicBezTo>
                    <a:pt x="2082" y="163"/>
                    <a:pt x="1921" y="1"/>
                    <a:pt x="1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6572297" y="2308222"/>
              <a:ext cx="85265" cy="115861"/>
            </a:xfrm>
            <a:custGeom>
              <a:rect b="b" l="l" r="r" t="t"/>
              <a:pathLst>
                <a:path extrusionOk="0" h="3215" w="2366">
                  <a:moveTo>
                    <a:pt x="926" y="0"/>
                  </a:moveTo>
                  <a:cubicBezTo>
                    <a:pt x="743" y="0"/>
                    <a:pt x="582" y="163"/>
                    <a:pt x="611" y="366"/>
                  </a:cubicBezTo>
                  <a:cubicBezTo>
                    <a:pt x="647" y="600"/>
                    <a:pt x="702" y="857"/>
                    <a:pt x="764" y="1040"/>
                  </a:cubicBezTo>
                  <a:cubicBezTo>
                    <a:pt x="787" y="1110"/>
                    <a:pt x="759" y="1187"/>
                    <a:pt x="702" y="1232"/>
                  </a:cubicBezTo>
                  <a:cubicBezTo>
                    <a:pt x="545" y="1344"/>
                    <a:pt x="347" y="1519"/>
                    <a:pt x="181" y="1689"/>
                  </a:cubicBezTo>
                  <a:cubicBezTo>
                    <a:pt x="0" y="1874"/>
                    <a:pt x="100" y="2184"/>
                    <a:pt x="355" y="2227"/>
                  </a:cubicBezTo>
                  <a:cubicBezTo>
                    <a:pt x="580" y="2266"/>
                    <a:pt x="833" y="2291"/>
                    <a:pt x="1022" y="2291"/>
                  </a:cubicBezTo>
                  <a:cubicBezTo>
                    <a:pt x="1029" y="2291"/>
                    <a:pt x="1037" y="2291"/>
                    <a:pt x="1044" y="2291"/>
                  </a:cubicBezTo>
                  <a:cubicBezTo>
                    <a:pt x="1119" y="2291"/>
                    <a:pt x="1185" y="2337"/>
                    <a:pt x="1206" y="2408"/>
                  </a:cubicBezTo>
                  <a:cubicBezTo>
                    <a:pt x="1266" y="2591"/>
                    <a:pt x="1372" y="2833"/>
                    <a:pt x="1480" y="3043"/>
                  </a:cubicBezTo>
                  <a:cubicBezTo>
                    <a:pt x="1540" y="3157"/>
                    <a:pt x="1652" y="3214"/>
                    <a:pt x="1763" y="3214"/>
                  </a:cubicBezTo>
                  <a:cubicBezTo>
                    <a:pt x="1874" y="3214"/>
                    <a:pt x="1985" y="3157"/>
                    <a:pt x="2044" y="3043"/>
                  </a:cubicBezTo>
                  <a:cubicBezTo>
                    <a:pt x="2152" y="2833"/>
                    <a:pt x="2259" y="2591"/>
                    <a:pt x="2318" y="2408"/>
                  </a:cubicBezTo>
                  <a:cubicBezTo>
                    <a:pt x="2329" y="2378"/>
                    <a:pt x="2344" y="2352"/>
                    <a:pt x="2365" y="2333"/>
                  </a:cubicBezTo>
                  <a:cubicBezTo>
                    <a:pt x="1661" y="2050"/>
                    <a:pt x="1195" y="768"/>
                    <a:pt x="1281" y="145"/>
                  </a:cubicBezTo>
                  <a:cubicBezTo>
                    <a:pt x="1212" y="104"/>
                    <a:pt x="1138" y="68"/>
                    <a:pt x="1068" y="34"/>
                  </a:cubicBezTo>
                  <a:cubicBezTo>
                    <a:pt x="1021" y="11"/>
                    <a:pt x="973" y="0"/>
                    <a:pt x="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6890336" y="2308078"/>
              <a:ext cx="98238" cy="84796"/>
            </a:xfrm>
            <a:custGeom>
              <a:rect b="b" l="l" r="r" t="t"/>
              <a:pathLst>
                <a:path extrusionOk="0" h="2353" w="2726">
                  <a:moveTo>
                    <a:pt x="1797" y="1"/>
                  </a:moveTo>
                  <a:cubicBezTo>
                    <a:pt x="1751" y="1"/>
                    <a:pt x="1702" y="11"/>
                    <a:pt x="1655" y="34"/>
                  </a:cubicBezTo>
                  <a:cubicBezTo>
                    <a:pt x="1443" y="140"/>
                    <a:pt x="1215" y="274"/>
                    <a:pt x="1062" y="387"/>
                  </a:cubicBezTo>
                  <a:cubicBezTo>
                    <a:pt x="1032" y="410"/>
                    <a:pt x="997" y="422"/>
                    <a:pt x="961" y="422"/>
                  </a:cubicBezTo>
                  <a:cubicBezTo>
                    <a:pt x="926" y="422"/>
                    <a:pt x="891" y="410"/>
                    <a:pt x="862" y="387"/>
                  </a:cubicBezTo>
                  <a:cubicBezTo>
                    <a:pt x="743" y="300"/>
                    <a:pt x="579" y="200"/>
                    <a:pt x="416" y="111"/>
                  </a:cubicBezTo>
                  <a:lnTo>
                    <a:pt x="416" y="111"/>
                  </a:lnTo>
                  <a:cubicBezTo>
                    <a:pt x="1" y="636"/>
                    <a:pt x="448" y="2267"/>
                    <a:pt x="1549" y="2352"/>
                  </a:cubicBezTo>
                  <a:cubicBezTo>
                    <a:pt x="1579" y="2315"/>
                    <a:pt x="1622" y="2292"/>
                    <a:pt x="1669" y="2292"/>
                  </a:cubicBezTo>
                  <a:cubicBezTo>
                    <a:pt x="1673" y="2292"/>
                    <a:pt x="1677" y="2292"/>
                    <a:pt x="1681" y="2293"/>
                  </a:cubicBezTo>
                  <a:cubicBezTo>
                    <a:pt x="1688" y="2293"/>
                    <a:pt x="1695" y="2293"/>
                    <a:pt x="1702" y="2293"/>
                  </a:cubicBezTo>
                  <a:cubicBezTo>
                    <a:pt x="1891" y="2293"/>
                    <a:pt x="2142" y="2266"/>
                    <a:pt x="2368" y="2229"/>
                  </a:cubicBezTo>
                  <a:cubicBezTo>
                    <a:pt x="2625" y="2186"/>
                    <a:pt x="2725" y="1874"/>
                    <a:pt x="2544" y="1691"/>
                  </a:cubicBezTo>
                  <a:cubicBezTo>
                    <a:pt x="2376" y="1521"/>
                    <a:pt x="2181" y="1346"/>
                    <a:pt x="2023" y="1233"/>
                  </a:cubicBezTo>
                  <a:cubicBezTo>
                    <a:pt x="1962" y="1191"/>
                    <a:pt x="1938" y="1114"/>
                    <a:pt x="1962" y="1042"/>
                  </a:cubicBezTo>
                  <a:cubicBezTo>
                    <a:pt x="2023" y="859"/>
                    <a:pt x="2079" y="600"/>
                    <a:pt x="2113" y="368"/>
                  </a:cubicBezTo>
                  <a:cubicBezTo>
                    <a:pt x="2143" y="163"/>
                    <a:pt x="1982" y="1"/>
                    <a:pt x="17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6861397" y="2308222"/>
              <a:ext cx="84616" cy="115861"/>
            </a:xfrm>
            <a:custGeom>
              <a:rect b="b" l="l" r="r" t="t"/>
              <a:pathLst>
                <a:path extrusionOk="0" h="3215" w="2348">
                  <a:moveTo>
                    <a:pt x="927" y="0"/>
                  </a:moveTo>
                  <a:cubicBezTo>
                    <a:pt x="743" y="0"/>
                    <a:pt x="582" y="163"/>
                    <a:pt x="613" y="366"/>
                  </a:cubicBezTo>
                  <a:cubicBezTo>
                    <a:pt x="647" y="600"/>
                    <a:pt x="702" y="857"/>
                    <a:pt x="764" y="1040"/>
                  </a:cubicBezTo>
                  <a:cubicBezTo>
                    <a:pt x="787" y="1110"/>
                    <a:pt x="761" y="1187"/>
                    <a:pt x="702" y="1232"/>
                  </a:cubicBezTo>
                  <a:cubicBezTo>
                    <a:pt x="547" y="1344"/>
                    <a:pt x="349" y="1519"/>
                    <a:pt x="181" y="1689"/>
                  </a:cubicBezTo>
                  <a:cubicBezTo>
                    <a:pt x="0" y="1874"/>
                    <a:pt x="102" y="2184"/>
                    <a:pt x="357" y="2227"/>
                  </a:cubicBezTo>
                  <a:cubicBezTo>
                    <a:pt x="582" y="2266"/>
                    <a:pt x="835" y="2291"/>
                    <a:pt x="1022" y="2291"/>
                  </a:cubicBezTo>
                  <a:cubicBezTo>
                    <a:pt x="1029" y="2291"/>
                    <a:pt x="1037" y="2291"/>
                    <a:pt x="1044" y="2291"/>
                  </a:cubicBezTo>
                  <a:cubicBezTo>
                    <a:pt x="1121" y="2291"/>
                    <a:pt x="1187" y="2337"/>
                    <a:pt x="1208" y="2408"/>
                  </a:cubicBezTo>
                  <a:cubicBezTo>
                    <a:pt x="1265" y="2591"/>
                    <a:pt x="1372" y="2833"/>
                    <a:pt x="1482" y="3043"/>
                  </a:cubicBezTo>
                  <a:cubicBezTo>
                    <a:pt x="1542" y="3157"/>
                    <a:pt x="1654" y="3214"/>
                    <a:pt x="1765" y="3214"/>
                  </a:cubicBezTo>
                  <a:cubicBezTo>
                    <a:pt x="1876" y="3214"/>
                    <a:pt x="1987" y="3157"/>
                    <a:pt x="2046" y="3043"/>
                  </a:cubicBezTo>
                  <a:cubicBezTo>
                    <a:pt x="2154" y="2833"/>
                    <a:pt x="2261" y="2591"/>
                    <a:pt x="2318" y="2408"/>
                  </a:cubicBezTo>
                  <a:cubicBezTo>
                    <a:pt x="2324" y="2386"/>
                    <a:pt x="2335" y="2367"/>
                    <a:pt x="2348" y="2352"/>
                  </a:cubicBezTo>
                  <a:cubicBezTo>
                    <a:pt x="1601" y="2110"/>
                    <a:pt x="1106" y="730"/>
                    <a:pt x="1216" y="111"/>
                  </a:cubicBezTo>
                  <a:cubicBezTo>
                    <a:pt x="1165" y="83"/>
                    <a:pt x="1117" y="58"/>
                    <a:pt x="1070" y="34"/>
                  </a:cubicBezTo>
                  <a:cubicBezTo>
                    <a:pt x="1022" y="11"/>
                    <a:pt x="974" y="0"/>
                    <a:pt x="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56"/>
          <p:cNvGrpSpPr/>
          <p:nvPr/>
        </p:nvGrpSpPr>
        <p:grpSpPr>
          <a:xfrm>
            <a:off x="5584378" y="2341305"/>
            <a:ext cx="490470" cy="298251"/>
            <a:chOff x="5584378" y="2341305"/>
            <a:chExt cx="490470" cy="298251"/>
          </a:xfrm>
        </p:grpSpPr>
        <p:sp>
          <p:nvSpPr>
            <p:cNvPr id="4321" name="Google Shape;4321;p56"/>
            <p:cNvSpPr/>
            <p:nvPr/>
          </p:nvSpPr>
          <p:spPr>
            <a:xfrm>
              <a:off x="5638400" y="2341305"/>
              <a:ext cx="41876" cy="108653"/>
            </a:xfrm>
            <a:custGeom>
              <a:rect b="b" l="l" r="r" t="t"/>
              <a:pathLst>
                <a:path extrusionOk="0" h="3015" w="1162">
                  <a:moveTo>
                    <a:pt x="458" y="1"/>
                  </a:moveTo>
                  <a:cubicBezTo>
                    <a:pt x="205" y="1"/>
                    <a:pt x="1" y="205"/>
                    <a:pt x="1" y="458"/>
                  </a:cubicBezTo>
                  <a:lnTo>
                    <a:pt x="1" y="3014"/>
                  </a:lnTo>
                  <a:lnTo>
                    <a:pt x="1162" y="3014"/>
                  </a:lnTo>
                  <a:lnTo>
                    <a:pt x="1162" y="458"/>
                  </a:lnTo>
                  <a:cubicBezTo>
                    <a:pt x="1162" y="205"/>
                    <a:pt x="958" y="1"/>
                    <a:pt x="7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5978782" y="2341305"/>
              <a:ext cx="42020" cy="108653"/>
            </a:xfrm>
            <a:custGeom>
              <a:rect b="b" l="l" r="r" t="t"/>
              <a:pathLst>
                <a:path extrusionOk="0" h="3015" w="1166">
                  <a:moveTo>
                    <a:pt x="460" y="1"/>
                  </a:moveTo>
                  <a:cubicBezTo>
                    <a:pt x="209" y="1"/>
                    <a:pt x="2" y="205"/>
                    <a:pt x="2" y="458"/>
                  </a:cubicBezTo>
                  <a:lnTo>
                    <a:pt x="0" y="3014"/>
                  </a:lnTo>
                  <a:lnTo>
                    <a:pt x="1166" y="3014"/>
                  </a:lnTo>
                  <a:lnTo>
                    <a:pt x="1166" y="458"/>
                  </a:lnTo>
                  <a:cubicBezTo>
                    <a:pt x="1166" y="205"/>
                    <a:pt x="959" y="1"/>
                    <a:pt x="7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5725108" y="2383542"/>
              <a:ext cx="52507" cy="68868"/>
            </a:xfrm>
            <a:custGeom>
              <a:rect b="b" l="l" r="r" t="t"/>
              <a:pathLst>
                <a:path extrusionOk="0" h="1911" w="1457">
                  <a:moveTo>
                    <a:pt x="200" y="1"/>
                  </a:moveTo>
                  <a:cubicBezTo>
                    <a:pt x="91" y="1"/>
                    <a:pt x="0" y="92"/>
                    <a:pt x="0" y="201"/>
                  </a:cubicBezTo>
                  <a:cubicBezTo>
                    <a:pt x="0" y="309"/>
                    <a:pt x="91" y="401"/>
                    <a:pt x="200" y="401"/>
                  </a:cubicBezTo>
                  <a:lnTo>
                    <a:pt x="530" y="401"/>
                  </a:lnTo>
                  <a:lnTo>
                    <a:pt x="530" y="1711"/>
                  </a:lnTo>
                  <a:cubicBezTo>
                    <a:pt x="530" y="1819"/>
                    <a:pt x="619" y="1910"/>
                    <a:pt x="729" y="1910"/>
                  </a:cubicBezTo>
                  <a:cubicBezTo>
                    <a:pt x="838" y="1910"/>
                    <a:pt x="927" y="1819"/>
                    <a:pt x="927" y="1711"/>
                  </a:cubicBezTo>
                  <a:lnTo>
                    <a:pt x="927" y="401"/>
                  </a:lnTo>
                  <a:lnTo>
                    <a:pt x="1257" y="401"/>
                  </a:lnTo>
                  <a:cubicBezTo>
                    <a:pt x="1367" y="401"/>
                    <a:pt x="1457" y="309"/>
                    <a:pt x="1457" y="201"/>
                  </a:cubicBezTo>
                  <a:cubicBezTo>
                    <a:pt x="1457" y="92"/>
                    <a:pt x="1363" y="1"/>
                    <a:pt x="12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5881659" y="2383542"/>
              <a:ext cx="52543" cy="68868"/>
            </a:xfrm>
            <a:custGeom>
              <a:rect b="b" l="l" r="r" t="t"/>
              <a:pathLst>
                <a:path extrusionOk="0" h="1911" w="1458">
                  <a:moveTo>
                    <a:pt x="199" y="1"/>
                  </a:moveTo>
                  <a:cubicBezTo>
                    <a:pt x="90" y="1"/>
                    <a:pt x="1" y="92"/>
                    <a:pt x="1" y="201"/>
                  </a:cubicBezTo>
                  <a:cubicBezTo>
                    <a:pt x="1" y="309"/>
                    <a:pt x="90" y="401"/>
                    <a:pt x="199" y="401"/>
                  </a:cubicBezTo>
                  <a:lnTo>
                    <a:pt x="528" y="401"/>
                  </a:lnTo>
                  <a:lnTo>
                    <a:pt x="528" y="1711"/>
                  </a:lnTo>
                  <a:cubicBezTo>
                    <a:pt x="528" y="1819"/>
                    <a:pt x="620" y="1910"/>
                    <a:pt x="728" y="1910"/>
                  </a:cubicBezTo>
                  <a:cubicBezTo>
                    <a:pt x="837" y="1910"/>
                    <a:pt x="928" y="1819"/>
                    <a:pt x="928" y="1711"/>
                  </a:cubicBezTo>
                  <a:lnTo>
                    <a:pt x="928" y="401"/>
                  </a:lnTo>
                  <a:lnTo>
                    <a:pt x="1258" y="401"/>
                  </a:lnTo>
                  <a:cubicBezTo>
                    <a:pt x="1366" y="401"/>
                    <a:pt x="1458" y="309"/>
                    <a:pt x="1458" y="201"/>
                  </a:cubicBezTo>
                  <a:cubicBezTo>
                    <a:pt x="1458" y="92"/>
                    <a:pt x="1366" y="1"/>
                    <a:pt x="12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5978782" y="2409526"/>
              <a:ext cx="42020" cy="40362"/>
            </a:xfrm>
            <a:custGeom>
              <a:rect b="b" l="l" r="r" t="t"/>
              <a:pathLst>
                <a:path extrusionOk="0" h="1120" w="1166">
                  <a:moveTo>
                    <a:pt x="0" y="1"/>
                  </a:moveTo>
                  <a:lnTo>
                    <a:pt x="0" y="1119"/>
                  </a:lnTo>
                  <a:lnTo>
                    <a:pt x="1166" y="1119"/>
                  </a:lnTo>
                  <a:lnTo>
                    <a:pt x="11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5638400" y="2409526"/>
              <a:ext cx="41984" cy="40362"/>
            </a:xfrm>
            <a:custGeom>
              <a:rect b="b" l="l" r="r" t="t"/>
              <a:pathLst>
                <a:path extrusionOk="0" h="1120" w="1165">
                  <a:moveTo>
                    <a:pt x="1" y="1"/>
                  </a:moveTo>
                  <a:lnTo>
                    <a:pt x="1" y="1119"/>
                  </a:lnTo>
                  <a:lnTo>
                    <a:pt x="1164" y="1119"/>
                  </a:lnTo>
                  <a:lnTo>
                    <a:pt x="116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5613209" y="2439113"/>
              <a:ext cx="432738" cy="51462"/>
            </a:xfrm>
            <a:custGeom>
              <a:rect b="b" l="l" r="r" t="t"/>
              <a:pathLst>
                <a:path extrusionOk="0" h="1428" w="12008">
                  <a:moveTo>
                    <a:pt x="481" y="1"/>
                  </a:moveTo>
                  <a:cubicBezTo>
                    <a:pt x="215" y="1"/>
                    <a:pt x="0" y="215"/>
                    <a:pt x="0" y="481"/>
                  </a:cubicBezTo>
                  <a:lnTo>
                    <a:pt x="0" y="947"/>
                  </a:lnTo>
                  <a:cubicBezTo>
                    <a:pt x="0" y="1213"/>
                    <a:pt x="215" y="1428"/>
                    <a:pt x="481" y="1428"/>
                  </a:cubicBezTo>
                  <a:lnTo>
                    <a:pt x="11527" y="1428"/>
                  </a:lnTo>
                  <a:cubicBezTo>
                    <a:pt x="11792" y="1428"/>
                    <a:pt x="12007" y="1215"/>
                    <a:pt x="12007" y="947"/>
                  </a:cubicBezTo>
                  <a:lnTo>
                    <a:pt x="12007" y="481"/>
                  </a:lnTo>
                  <a:cubicBezTo>
                    <a:pt x="12007" y="215"/>
                    <a:pt x="11792" y="1"/>
                    <a:pt x="115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5760209" y="2439330"/>
              <a:ext cx="138816" cy="51389"/>
            </a:xfrm>
            <a:custGeom>
              <a:rect b="b" l="l" r="r" t="t"/>
              <a:pathLst>
                <a:path extrusionOk="0" h="1426" w="3852">
                  <a:moveTo>
                    <a:pt x="0" y="1"/>
                  </a:moveTo>
                  <a:lnTo>
                    <a:pt x="0" y="1426"/>
                  </a:lnTo>
                  <a:lnTo>
                    <a:pt x="3851" y="1426"/>
                  </a:lnTo>
                  <a:lnTo>
                    <a:pt x="3851" y="1"/>
                  </a:ln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5794842" y="2418499"/>
              <a:ext cx="69480" cy="147321"/>
            </a:xfrm>
            <a:custGeom>
              <a:rect b="b" l="l" r="r" t="t"/>
              <a:pathLst>
                <a:path extrusionOk="0" h="4088" w="1928">
                  <a:moveTo>
                    <a:pt x="681" y="0"/>
                  </a:moveTo>
                  <a:cubicBezTo>
                    <a:pt x="307" y="0"/>
                    <a:pt x="0" y="307"/>
                    <a:pt x="0" y="681"/>
                  </a:cubicBezTo>
                  <a:lnTo>
                    <a:pt x="0" y="4088"/>
                  </a:lnTo>
                  <a:lnTo>
                    <a:pt x="1927" y="4088"/>
                  </a:lnTo>
                  <a:lnTo>
                    <a:pt x="1927" y="681"/>
                  </a:lnTo>
                  <a:cubicBezTo>
                    <a:pt x="1927" y="307"/>
                    <a:pt x="1623" y="0"/>
                    <a:pt x="1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5822412" y="2450033"/>
              <a:ext cx="14235" cy="14271"/>
            </a:xfrm>
            <a:custGeom>
              <a:rect b="b" l="l" r="r" t="t"/>
              <a:pathLst>
                <a:path extrusionOk="0" h="396" w="395">
                  <a:moveTo>
                    <a:pt x="196" y="0"/>
                  </a:moveTo>
                  <a:cubicBezTo>
                    <a:pt x="183" y="0"/>
                    <a:pt x="171" y="1"/>
                    <a:pt x="158" y="4"/>
                  </a:cubicBezTo>
                  <a:cubicBezTo>
                    <a:pt x="146" y="6"/>
                    <a:pt x="135" y="8"/>
                    <a:pt x="120" y="14"/>
                  </a:cubicBezTo>
                  <a:cubicBezTo>
                    <a:pt x="107" y="19"/>
                    <a:pt x="97" y="25"/>
                    <a:pt x="86" y="34"/>
                  </a:cubicBezTo>
                  <a:cubicBezTo>
                    <a:pt x="75" y="38"/>
                    <a:pt x="65" y="46"/>
                    <a:pt x="56" y="57"/>
                  </a:cubicBezTo>
                  <a:cubicBezTo>
                    <a:pt x="50" y="65"/>
                    <a:pt x="41" y="76"/>
                    <a:pt x="33" y="87"/>
                  </a:cubicBezTo>
                  <a:cubicBezTo>
                    <a:pt x="24" y="97"/>
                    <a:pt x="20" y="110"/>
                    <a:pt x="14" y="121"/>
                  </a:cubicBezTo>
                  <a:cubicBezTo>
                    <a:pt x="9" y="131"/>
                    <a:pt x="7" y="144"/>
                    <a:pt x="3" y="157"/>
                  </a:cubicBezTo>
                  <a:cubicBezTo>
                    <a:pt x="3" y="172"/>
                    <a:pt x="1" y="185"/>
                    <a:pt x="1" y="197"/>
                  </a:cubicBezTo>
                  <a:cubicBezTo>
                    <a:pt x="1" y="210"/>
                    <a:pt x="1" y="225"/>
                    <a:pt x="3" y="238"/>
                  </a:cubicBezTo>
                  <a:cubicBezTo>
                    <a:pt x="7" y="251"/>
                    <a:pt x="9" y="261"/>
                    <a:pt x="14" y="274"/>
                  </a:cubicBezTo>
                  <a:cubicBezTo>
                    <a:pt x="20" y="289"/>
                    <a:pt x="24" y="299"/>
                    <a:pt x="33" y="310"/>
                  </a:cubicBezTo>
                  <a:cubicBezTo>
                    <a:pt x="39" y="321"/>
                    <a:pt x="46" y="331"/>
                    <a:pt x="56" y="338"/>
                  </a:cubicBezTo>
                  <a:cubicBezTo>
                    <a:pt x="65" y="346"/>
                    <a:pt x="75" y="355"/>
                    <a:pt x="86" y="363"/>
                  </a:cubicBezTo>
                  <a:cubicBezTo>
                    <a:pt x="97" y="370"/>
                    <a:pt x="109" y="376"/>
                    <a:pt x="120" y="380"/>
                  </a:cubicBezTo>
                  <a:cubicBezTo>
                    <a:pt x="131" y="387"/>
                    <a:pt x="146" y="389"/>
                    <a:pt x="158" y="391"/>
                  </a:cubicBezTo>
                  <a:cubicBezTo>
                    <a:pt x="171" y="395"/>
                    <a:pt x="184" y="395"/>
                    <a:pt x="199" y="395"/>
                  </a:cubicBezTo>
                  <a:cubicBezTo>
                    <a:pt x="252" y="395"/>
                    <a:pt x="305" y="374"/>
                    <a:pt x="339" y="338"/>
                  </a:cubicBezTo>
                  <a:cubicBezTo>
                    <a:pt x="345" y="331"/>
                    <a:pt x="354" y="321"/>
                    <a:pt x="362" y="310"/>
                  </a:cubicBezTo>
                  <a:cubicBezTo>
                    <a:pt x="371" y="299"/>
                    <a:pt x="375" y="289"/>
                    <a:pt x="382" y="274"/>
                  </a:cubicBezTo>
                  <a:cubicBezTo>
                    <a:pt x="386" y="261"/>
                    <a:pt x="388" y="251"/>
                    <a:pt x="392" y="238"/>
                  </a:cubicBezTo>
                  <a:cubicBezTo>
                    <a:pt x="394" y="225"/>
                    <a:pt x="394" y="210"/>
                    <a:pt x="394" y="197"/>
                  </a:cubicBezTo>
                  <a:cubicBezTo>
                    <a:pt x="394" y="185"/>
                    <a:pt x="394" y="172"/>
                    <a:pt x="392" y="157"/>
                  </a:cubicBezTo>
                  <a:cubicBezTo>
                    <a:pt x="390" y="144"/>
                    <a:pt x="386" y="134"/>
                    <a:pt x="382" y="121"/>
                  </a:cubicBezTo>
                  <a:cubicBezTo>
                    <a:pt x="375" y="108"/>
                    <a:pt x="371" y="97"/>
                    <a:pt x="362" y="87"/>
                  </a:cubicBezTo>
                  <a:cubicBezTo>
                    <a:pt x="358" y="76"/>
                    <a:pt x="348" y="65"/>
                    <a:pt x="339" y="57"/>
                  </a:cubicBezTo>
                  <a:cubicBezTo>
                    <a:pt x="300" y="21"/>
                    <a:pt x="248"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5584378" y="2516308"/>
              <a:ext cx="490470" cy="123176"/>
            </a:xfrm>
            <a:custGeom>
              <a:rect b="b" l="l" r="r" t="t"/>
              <a:pathLst>
                <a:path extrusionOk="0" h="3418" w="13610">
                  <a:moveTo>
                    <a:pt x="11525" y="0"/>
                  </a:moveTo>
                  <a:cubicBezTo>
                    <a:pt x="11457" y="0"/>
                    <a:pt x="11388" y="21"/>
                    <a:pt x="11327" y="68"/>
                  </a:cubicBezTo>
                  <a:cubicBezTo>
                    <a:pt x="11066" y="268"/>
                    <a:pt x="10817" y="559"/>
                    <a:pt x="10698" y="885"/>
                  </a:cubicBezTo>
                  <a:cubicBezTo>
                    <a:pt x="10655" y="1002"/>
                    <a:pt x="10540" y="1078"/>
                    <a:pt x="10413" y="1078"/>
                  </a:cubicBezTo>
                  <a:lnTo>
                    <a:pt x="3088" y="1078"/>
                  </a:lnTo>
                  <a:cubicBezTo>
                    <a:pt x="2993" y="1078"/>
                    <a:pt x="2908" y="1017"/>
                    <a:pt x="2880" y="927"/>
                  </a:cubicBezTo>
                  <a:cubicBezTo>
                    <a:pt x="2791" y="655"/>
                    <a:pt x="2629" y="389"/>
                    <a:pt x="2408" y="196"/>
                  </a:cubicBezTo>
                  <a:cubicBezTo>
                    <a:pt x="2363" y="156"/>
                    <a:pt x="2310" y="138"/>
                    <a:pt x="2258" y="138"/>
                  </a:cubicBezTo>
                  <a:cubicBezTo>
                    <a:pt x="2149" y="138"/>
                    <a:pt x="2044" y="217"/>
                    <a:pt x="2025" y="343"/>
                  </a:cubicBezTo>
                  <a:cubicBezTo>
                    <a:pt x="2002" y="515"/>
                    <a:pt x="1959" y="715"/>
                    <a:pt x="1904" y="902"/>
                  </a:cubicBezTo>
                  <a:cubicBezTo>
                    <a:pt x="1872" y="1008"/>
                    <a:pt x="1776" y="1080"/>
                    <a:pt x="1664" y="1080"/>
                  </a:cubicBezTo>
                  <a:lnTo>
                    <a:pt x="1051" y="1080"/>
                  </a:lnTo>
                  <a:cubicBezTo>
                    <a:pt x="470" y="1080"/>
                    <a:pt x="0" y="1550"/>
                    <a:pt x="0" y="2131"/>
                  </a:cubicBezTo>
                  <a:lnTo>
                    <a:pt x="0" y="2724"/>
                  </a:lnTo>
                  <a:cubicBezTo>
                    <a:pt x="0" y="3107"/>
                    <a:pt x="311" y="3418"/>
                    <a:pt x="694" y="3418"/>
                  </a:cubicBezTo>
                  <a:lnTo>
                    <a:pt x="12914" y="3418"/>
                  </a:lnTo>
                  <a:cubicBezTo>
                    <a:pt x="13296" y="3418"/>
                    <a:pt x="13609" y="3107"/>
                    <a:pt x="13609" y="2724"/>
                  </a:cubicBezTo>
                  <a:lnTo>
                    <a:pt x="13609" y="2131"/>
                  </a:lnTo>
                  <a:cubicBezTo>
                    <a:pt x="13609" y="1550"/>
                    <a:pt x="13141" y="1080"/>
                    <a:pt x="12558" y="1080"/>
                  </a:cubicBezTo>
                  <a:lnTo>
                    <a:pt x="12199" y="1080"/>
                  </a:lnTo>
                  <a:cubicBezTo>
                    <a:pt x="12076" y="1080"/>
                    <a:pt x="11965" y="1002"/>
                    <a:pt x="11931" y="885"/>
                  </a:cubicBezTo>
                  <a:cubicBezTo>
                    <a:pt x="11874" y="698"/>
                    <a:pt x="11855" y="496"/>
                    <a:pt x="11846" y="306"/>
                  </a:cubicBezTo>
                  <a:cubicBezTo>
                    <a:pt x="11839" y="123"/>
                    <a:pt x="11687" y="0"/>
                    <a:pt x="115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5584378" y="2521389"/>
              <a:ext cx="240010" cy="118167"/>
            </a:xfrm>
            <a:custGeom>
              <a:rect b="b" l="l" r="r" t="t"/>
              <a:pathLst>
                <a:path extrusionOk="0" h="3279" w="6660">
                  <a:moveTo>
                    <a:pt x="2257" y="0"/>
                  </a:moveTo>
                  <a:cubicBezTo>
                    <a:pt x="2148" y="0"/>
                    <a:pt x="2042" y="79"/>
                    <a:pt x="2023" y="204"/>
                  </a:cubicBezTo>
                  <a:cubicBezTo>
                    <a:pt x="2000" y="376"/>
                    <a:pt x="1957" y="576"/>
                    <a:pt x="1902" y="765"/>
                  </a:cubicBezTo>
                  <a:cubicBezTo>
                    <a:pt x="1870" y="871"/>
                    <a:pt x="1774" y="942"/>
                    <a:pt x="1661" y="942"/>
                  </a:cubicBezTo>
                  <a:lnTo>
                    <a:pt x="1051" y="942"/>
                  </a:lnTo>
                  <a:cubicBezTo>
                    <a:pt x="470" y="942"/>
                    <a:pt x="0" y="1414"/>
                    <a:pt x="0" y="1992"/>
                  </a:cubicBezTo>
                  <a:lnTo>
                    <a:pt x="0" y="2585"/>
                  </a:lnTo>
                  <a:cubicBezTo>
                    <a:pt x="0" y="2968"/>
                    <a:pt x="311" y="3279"/>
                    <a:pt x="694" y="3279"/>
                  </a:cubicBezTo>
                  <a:lnTo>
                    <a:pt x="6659" y="3279"/>
                  </a:lnTo>
                  <a:cubicBezTo>
                    <a:pt x="5530" y="2796"/>
                    <a:pt x="5485" y="1482"/>
                    <a:pt x="5691" y="939"/>
                  </a:cubicBezTo>
                  <a:lnTo>
                    <a:pt x="3086" y="939"/>
                  </a:lnTo>
                  <a:cubicBezTo>
                    <a:pt x="2991" y="939"/>
                    <a:pt x="2906" y="878"/>
                    <a:pt x="2876" y="788"/>
                  </a:cubicBezTo>
                  <a:cubicBezTo>
                    <a:pt x="2789" y="516"/>
                    <a:pt x="2627" y="250"/>
                    <a:pt x="2406" y="57"/>
                  </a:cubicBezTo>
                  <a:cubicBezTo>
                    <a:pt x="2361" y="18"/>
                    <a:pt x="2309" y="0"/>
                    <a:pt x="22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56"/>
          <p:cNvGrpSpPr/>
          <p:nvPr/>
        </p:nvGrpSpPr>
        <p:grpSpPr>
          <a:xfrm>
            <a:off x="4633398" y="2256795"/>
            <a:ext cx="492858" cy="467162"/>
            <a:chOff x="4633398" y="2256795"/>
            <a:chExt cx="492858" cy="467162"/>
          </a:xfrm>
        </p:grpSpPr>
        <p:sp>
          <p:nvSpPr>
            <p:cNvPr id="4334" name="Google Shape;4334;p56"/>
            <p:cNvSpPr/>
            <p:nvPr/>
          </p:nvSpPr>
          <p:spPr>
            <a:xfrm>
              <a:off x="4672716" y="2575446"/>
              <a:ext cx="120221" cy="148438"/>
            </a:xfrm>
            <a:custGeom>
              <a:rect b="b" l="l" r="r" t="t"/>
              <a:pathLst>
                <a:path extrusionOk="0" h="4119" w="3336">
                  <a:moveTo>
                    <a:pt x="683" y="1"/>
                  </a:moveTo>
                  <a:cubicBezTo>
                    <a:pt x="305" y="1"/>
                    <a:pt x="1" y="307"/>
                    <a:pt x="1" y="684"/>
                  </a:cubicBezTo>
                  <a:lnTo>
                    <a:pt x="1" y="3435"/>
                  </a:lnTo>
                  <a:cubicBezTo>
                    <a:pt x="1" y="3812"/>
                    <a:pt x="305" y="4118"/>
                    <a:pt x="683" y="4118"/>
                  </a:cubicBezTo>
                  <a:lnTo>
                    <a:pt x="2653" y="4118"/>
                  </a:lnTo>
                  <a:cubicBezTo>
                    <a:pt x="3031" y="4118"/>
                    <a:pt x="3335" y="3812"/>
                    <a:pt x="3335" y="3435"/>
                  </a:cubicBezTo>
                  <a:lnTo>
                    <a:pt x="3335" y="684"/>
                  </a:lnTo>
                  <a:cubicBezTo>
                    <a:pt x="3335" y="307"/>
                    <a:pt x="3031" y="1"/>
                    <a:pt x="2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4895830" y="2575446"/>
              <a:ext cx="120293" cy="148438"/>
            </a:xfrm>
            <a:custGeom>
              <a:rect b="b" l="l" r="r" t="t"/>
              <a:pathLst>
                <a:path extrusionOk="0" h="4119" w="3338">
                  <a:moveTo>
                    <a:pt x="683" y="1"/>
                  </a:moveTo>
                  <a:cubicBezTo>
                    <a:pt x="307" y="1"/>
                    <a:pt x="0" y="307"/>
                    <a:pt x="0" y="684"/>
                  </a:cubicBezTo>
                  <a:lnTo>
                    <a:pt x="0" y="3435"/>
                  </a:lnTo>
                  <a:cubicBezTo>
                    <a:pt x="0" y="3812"/>
                    <a:pt x="307" y="4118"/>
                    <a:pt x="683" y="4118"/>
                  </a:cubicBezTo>
                  <a:lnTo>
                    <a:pt x="2655" y="4118"/>
                  </a:lnTo>
                  <a:cubicBezTo>
                    <a:pt x="3031" y="4118"/>
                    <a:pt x="3337" y="3812"/>
                    <a:pt x="3337" y="3435"/>
                  </a:cubicBezTo>
                  <a:lnTo>
                    <a:pt x="3337" y="684"/>
                  </a:lnTo>
                  <a:cubicBezTo>
                    <a:pt x="3337" y="307"/>
                    <a:pt x="3031" y="1"/>
                    <a:pt x="26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5013783" y="2615990"/>
              <a:ext cx="112473" cy="107968"/>
            </a:xfrm>
            <a:custGeom>
              <a:rect b="b" l="l" r="r" t="t"/>
              <a:pathLst>
                <a:path extrusionOk="0" h="2996" w="3121">
                  <a:moveTo>
                    <a:pt x="1145" y="0"/>
                  </a:moveTo>
                  <a:cubicBezTo>
                    <a:pt x="985" y="0"/>
                    <a:pt x="823" y="62"/>
                    <a:pt x="700" y="184"/>
                  </a:cubicBezTo>
                  <a:lnTo>
                    <a:pt x="247" y="635"/>
                  </a:lnTo>
                  <a:cubicBezTo>
                    <a:pt x="0" y="879"/>
                    <a:pt x="0" y="1279"/>
                    <a:pt x="247" y="1526"/>
                  </a:cubicBezTo>
                  <a:lnTo>
                    <a:pt x="1532" y="2810"/>
                  </a:lnTo>
                  <a:cubicBezTo>
                    <a:pt x="1654" y="2934"/>
                    <a:pt x="1814" y="2995"/>
                    <a:pt x="1976" y="2995"/>
                  </a:cubicBezTo>
                  <a:cubicBezTo>
                    <a:pt x="2137" y="2995"/>
                    <a:pt x="2298" y="2934"/>
                    <a:pt x="2423" y="2810"/>
                  </a:cubicBezTo>
                  <a:lnTo>
                    <a:pt x="2874" y="2357"/>
                  </a:lnTo>
                  <a:cubicBezTo>
                    <a:pt x="3120" y="2113"/>
                    <a:pt x="3120" y="1715"/>
                    <a:pt x="2874" y="1468"/>
                  </a:cubicBezTo>
                  <a:lnTo>
                    <a:pt x="1589" y="184"/>
                  </a:lnTo>
                  <a:cubicBezTo>
                    <a:pt x="1467" y="62"/>
                    <a:pt x="1306" y="0"/>
                    <a:pt x="11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4895830" y="2575446"/>
              <a:ext cx="120293" cy="34524"/>
            </a:xfrm>
            <a:custGeom>
              <a:rect b="b" l="l" r="r" t="t"/>
              <a:pathLst>
                <a:path extrusionOk="0" h="958" w="3338">
                  <a:moveTo>
                    <a:pt x="683" y="1"/>
                  </a:moveTo>
                  <a:cubicBezTo>
                    <a:pt x="307" y="1"/>
                    <a:pt x="0" y="307"/>
                    <a:pt x="0" y="684"/>
                  </a:cubicBezTo>
                  <a:lnTo>
                    <a:pt x="0" y="958"/>
                  </a:lnTo>
                  <a:lnTo>
                    <a:pt x="3337" y="958"/>
                  </a:lnTo>
                  <a:lnTo>
                    <a:pt x="3337" y="684"/>
                  </a:lnTo>
                  <a:cubicBezTo>
                    <a:pt x="3337" y="307"/>
                    <a:pt x="3031" y="1"/>
                    <a:pt x="2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4672716" y="2575446"/>
              <a:ext cx="120221" cy="34524"/>
            </a:xfrm>
            <a:custGeom>
              <a:rect b="b" l="l" r="r" t="t"/>
              <a:pathLst>
                <a:path extrusionOk="0" h="958" w="3336">
                  <a:moveTo>
                    <a:pt x="683" y="1"/>
                  </a:moveTo>
                  <a:cubicBezTo>
                    <a:pt x="305" y="1"/>
                    <a:pt x="1" y="307"/>
                    <a:pt x="1" y="684"/>
                  </a:cubicBezTo>
                  <a:lnTo>
                    <a:pt x="1" y="958"/>
                  </a:lnTo>
                  <a:lnTo>
                    <a:pt x="3335" y="958"/>
                  </a:lnTo>
                  <a:lnTo>
                    <a:pt x="3335" y="684"/>
                  </a:lnTo>
                  <a:cubicBezTo>
                    <a:pt x="3335" y="307"/>
                    <a:pt x="3031" y="1"/>
                    <a:pt x="26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4633398" y="2439726"/>
              <a:ext cx="446252" cy="135753"/>
            </a:xfrm>
            <a:custGeom>
              <a:rect b="b" l="l" r="r" t="t"/>
              <a:pathLst>
                <a:path extrusionOk="0" h="3767" w="12383">
                  <a:moveTo>
                    <a:pt x="847" y="1"/>
                  </a:moveTo>
                  <a:cubicBezTo>
                    <a:pt x="379" y="1"/>
                    <a:pt x="1" y="377"/>
                    <a:pt x="1" y="845"/>
                  </a:cubicBezTo>
                  <a:lnTo>
                    <a:pt x="1" y="2920"/>
                  </a:lnTo>
                  <a:cubicBezTo>
                    <a:pt x="1" y="3386"/>
                    <a:pt x="381" y="3767"/>
                    <a:pt x="847" y="3767"/>
                  </a:cubicBezTo>
                  <a:lnTo>
                    <a:pt x="11536" y="3767"/>
                  </a:lnTo>
                  <a:cubicBezTo>
                    <a:pt x="12004" y="3767"/>
                    <a:pt x="12382" y="3388"/>
                    <a:pt x="12382" y="2920"/>
                  </a:cubicBezTo>
                  <a:lnTo>
                    <a:pt x="12382" y="845"/>
                  </a:lnTo>
                  <a:cubicBezTo>
                    <a:pt x="12382" y="377"/>
                    <a:pt x="12004" y="1"/>
                    <a:pt x="115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4633398" y="2439582"/>
              <a:ext cx="187503" cy="135753"/>
            </a:xfrm>
            <a:custGeom>
              <a:rect b="b" l="l" r="r" t="t"/>
              <a:pathLst>
                <a:path extrusionOk="0" h="3767" w="5203">
                  <a:moveTo>
                    <a:pt x="847" y="0"/>
                  </a:moveTo>
                  <a:cubicBezTo>
                    <a:pt x="379" y="0"/>
                    <a:pt x="1" y="379"/>
                    <a:pt x="1" y="847"/>
                  </a:cubicBezTo>
                  <a:lnTo>
                    <a:pt x="1" y="2922"/>
                  </a:lnTo>
                  <a:cubicBezTo>
                    <a:pt x="1" y="3390"/>
                    <a:pt x="379" y="3767"/>
                    <a:pt x="847" y="3767"/>
                  </a:cubicBezTo>
                  <a:lnTo>
                    <a:pt x="5203" y="3767"/>
                  </a:lnTo>
                  <a:cubicBezTo>
                    <a:pt x="4095" y="2729"/>
                    <a:pt x="4001" y="851"/>
                    <a:pt x="42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4678843" y="2256795"/>
              <a:ext cx="355438" cy="182962"/>
            </a:xfrm>
            <a:custGeom>
              <a:rect b="b" l="l" r="r" t="t"/>
              <a:pathLst>
                <a:path extrusionOk="0" h="5077" w="9863">
                  <a:moveTo>
                    <a:pt x="4932" y="1"/>
                  </a:moveTo>
                  <a:cubicBezTo>
                    <a:pt x="4645" y="1"/>
                    <a:pt x="4358" y="110"/>
                    <a:pt x="4139" y="328"/>
                  </a:cubicBezTo>
                  <a:lnTo>
                    <a:pt x="354" y="4113"/>
                  </a:lnTo>
                  <a:cubicBezTo>
                    <a:pt x="1" y="4466"/>
                    <a:pt x="250" y="5077"/>
                    <a:pt x="754" y="5077"/>
                  </a:cubicBezTo>
                  <a:lnTo>
                    <a:pt x="2125" y="5077"/>
                  </a:lnTo>
                  <a:cubicBezTo>
                    <a:pt x="2457" y="5077"/>
                    <a:pt x="2744" y="4847"/>
                    <a:pt x="2829" y="4526"/>
                  </a:cubicBezTo>
                  <a:cubicBezTo>
                    <a:pt x="3074" y="3592"/>
                    <a:pt x="3922" y="2903"/>
                    <a:pt x="4933" y="2903"/>
                  </a:cubicBezTo>
                  <a:cubicBezTo>
                    <a:pt x="5943" y="2903"/>
                    <a:pt x="6789" y="3592"/>
                    <a:pt x="7034" y="4526"/>
                  </a:cubicBezTo>
                  <a:cubicBezTo>
                    <a:pt x="7119" y="4847"/>
                    <a:pt x="7406" y="5077"/>
                    <a:pt x="7740" y="5077"/>
                  </a:cubicBezTo>
                  <a:lnTo>
                    <a:pt x="9112" y="5077"/>
                  </a:lnTo>
                  <a:cubicBezTo>
                    <a:pt x="9613" y="5077"/>
                    <a:pt x="9862" y="4470"/>
                    <a:pt x="9509" y="4113"/>
                  </a:cubicBezTo>
                  <a:lnTo>
                    <a:pt x="5724" y="328"/>
                  </a:lnTo>
                  <a:cubicBezTo>
                    <a:pt x="5505" y="110"/>
                    <a:pt x="5218" y="1"/>
                    <a:pt x="4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4750595" y="2499370"/>
              <a:ext cx="57119" cy="45479"/>
            </a:xfrm>
            <a:custGeom>
              <a:rect b="b" l="l" r="r" t="t"/>
              <a:pathLst>
                <a:path extrusionOk="0" h="1262" w="1585">
                  <a:moveTo>
                    <a:pt x="794" y="0"/>
                  </a:moveTo>
                  <a:cubicBezTo>
                    <a:pt x="356" y="0"/>
                    <a:pt x="0" y="283"/>
                    <a:pt x="0" y="632"/>
                  </a:cubicBezTo>
                  <a:cubicBezTo>
                    <a:pt x="0" y="978"/>
                    <a:pt x="356" y="1261"/>
                    <a:pt x="794" y="1261"/>
                  </a:cubicBezTo>
                  <a:cubicBezTo>
                    <a:pt x="1230" y="1261"/>
                    <a:pt x="1585" y="978"/>
                    <a:pt x="1585" y="632"/>
                  </a:cubicBezTo>
                  <a:cubicBezTo>
                    <a:pt x="1585" y="283"/>
                    <a:pt x="1230" y="0"/>
                    <a:pt x="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4905344" y="2499370"/>
              <a:ext cx="57119" cy="45479"/>
            </a:xfrm>
            <a:custGeom>
              <a:rect b="b" l="l" r="r" t="t"/>
              <a:pathLst>
                <a:path extrusionOk="0" h="1262" w="1585">
                  <a:moveTo>
                    <a:pt x="791" y="0"/>
                  </a:moveTo>
                  <a:cubicBezTo>
                    <a:pt x="355" y="0"/>
                    <a:pt x="0" y="283"/>
                    <a:pt x="0" y="632"/>
                  </a:cubicBezTo>
                  <a:cubicBezTo>
                    <a:pt x="0" y="978"/>
                    <a:pt x="355" y="1261"/>
                    <a:pt x="791" y="1261"/>
                  </a:cubicBezTo>
                  <a:cubicBezTo>
                    <a:pt x="1229" y="1261"/>
                    <a:pt x="1585" y="978"/>
                    <a:pt x="1585" y="632"/>
                  </a:cubicBezTo>
                  <a:cubicBezTo>
                    <a:pt x="1585" y="283"/>
                    <a:pt x="1229" y="0"/>
                    <a:pt x="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4775029" y="2476593"/>
              <a:ext cx="41587" cy="28001"/>
            </a:xfrm>
            <a:custGeom>
              <a:rect b="b" l="l" r="r" t="t"/>
              <a:pathLst>
                <a:path extrusionOk="0" h="777" w="1154">
                  <a:moveTo>
                    <a:pt x="577" y="1"/>
                  </a:moveTo>
                  <a:cubicBezTo>
                    <a:pt x="258" y="1"/>
                    <a:pt x="1" y="258"/>
                    <a:pt x="1" y="577"/>
                  </a:cubicBezTo>
                  <a:cubicBezTo>
                    <a:pt x="1" y="685"/>
                    <a:pt x="90" y="777"/>
                    <a:pt x="201" y="777"/>
                  </a:cubicBezTo>
                  <a:cubicBezTo>
                    <a:pt x="309" y="777"/>
                    <a:pt x="399" y="685"/>
                    <a:pt x="399" y="577"/>
                  </a:cubicBezTo>
                  <a:cubicBezTo>
                    <a:pt x="399" y="479"/>
                    <a:pt x="479" y="398"/>
                    <a:pt x="577" y="398"/>
                  </a:cubicBezTo>
                  <a:cubicBezTo>
                    <a:pt x="675" y="398"/>
                    <a:pt x="756" y="479"/>
                    <a:pt x="756" y="577"/>
                  </a:cubicBezTo>
                  <a:cubicBezTo>
                    <a:pt x="756" y="685"/>
                    <a:pt x="845" y="777"/>
                    <a:pt x="956" y="777"/>
                  </a:cubicBezTo>
                  <a:cubicBezTo>
                    <a:pt x="1064" y="777"/>
                    <a:pt x="1153" y="685"/>
                    <a:pt x="1153" y="577"/>
                  </a:cubicBezTo>
                  <a:cubicBezTo>
                    <a:pt x="1153" y="258"/>
                    <a:pt x="896" y="1"/>
                    <a:pt x="5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4896442" y="2476593"/>
              <a:ext cx="41587" cy="28001"/>
            </a:xfrm>
            <a:custGeom>
              <a:rect b="b" l="l" r="r" t="t"/>
              <a:pathLst>
                <a:path extrusionOk="0" h="777" w="1154">
                  <a:moveTo>
                    <a:pt x="577" y="1"/>
                  </a:moveTo>
                  <a:cubicBezTo>
                    <a:pt x="258" y="1"/>
                    <a:pt x="0" y="258"/>
                    <a:pt x="0" y="577"/>
                  </a:cubicBezTo>
                  <a:cubicBezTo>
                    <a:pt x="0" y="685"/>
                    <a:pt x="90" y="777"/>
                    <a:pt x="198" y="777"/>
                  </a:cubicBezTo>
                  <a:cubicBezTo>
                    <a:pt x="309" y="777"/>
                    <a:pt x="398" y="685"/>
                    <a:pt x="398" y="577"/>
                  </a:cubicBezTo>
                  <a:cubicBezTo>
                    <a:pt x="398" y="479"/>
                    <a:pt x="479" y="398"/>
                    <a:pt x="577" y="398"/>
                  </a:cubicBezTo>
                  <a:cubicBezTo>
                    <a:pt x="675" y="398"/>
                    <a:pt x="755" y="479"/>
                    <a:pt x="755" y="577"/>
                  </a:cubicBezTo>
                  <a:cubicBezTo>
                    <a:pt x="755" y="685"/>
                    <a:pt x="845" y="777"/>
                    <a:pt x="953" y="777"/>
                  </a:cubicBezTo>
                  <a:cubicBezTo>
                    <a:pt x="1066" y="777"/>
                    <a:pt x="1153" y="685"/>
                    <a:pt x="1153" y="577"/>
                  </a:cubicBezTo>
                  <a:cubicBezTo>
                    <a:pt x="1153" y="258"/>
                    <a:pt x="896" y="1"/>
                    <a:pt x="5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4834132" y="2506037"/>
              <a:ext cx="44867" cy="20938"/>
            </a:xfrm>
            <a:custGeom>
              <a:rect b="b" l="l" r="r" t="t"/>
              <a:pathLst>
                <a:path extrusionOk="0" h="581" w="1245">
                  <a:moveTo>
                    <a:pt x="223" y="1"/>
                  </a:moveTo>
                  <a:cubicBezTo>
                    <a:pt x="176" y="1"/>
                    <a:pt x="129" y="17"/>
                    <a:pt x="92" y="49"/>
                  </a:cubicBezTo>
                  <a:cubicBezTo>
                    <a:pt x="9" y="121"/>
                    <a:pt x="0" y="249"/>
                    <a:pt x="73" y="332"/>
                  </a:cubicBezTo>
                  <a:cubicBezTo>
                    <a:pt x="211" y="491"/>
                    <a:pt x="413" y="581"/>
                    <a:pt x="624" y="581"/>
                  </a:cubicBezTo>
                  <a:cubicBezTo>
                    <a:pt x="832" y="581"/>
                    <a:pt x="1032" y="491"/>
                    <a:pt x="1172" y="332"/>
                  </a:cubicBezTo>
                  <a:cubicBezTo>
                    <a:pt x="1245" y="249"/>
                    <a:pt x="1236" y="121"/>
                    <a:pt x="1155" y="49"/>
                  </a:cubicBezTo>
                  <a:cubicBezTo>
                    <a:pt x="1117" y="17"/>
                    <a:pt x="1070" y="1"/>
                    <a:pt x="1023" y="1"/>
                  </a:cubicBezTo>
                  <a:cubicBezTo>
                    <a:pt x="967" y="1"/>
                    <a:pt x="912" y="23"/>
                    <a:pt x="872" y="68"/>
                  </a:cubicBezTo>
                  <a:cubicBezTo>
                    <a:pt x="809" y="141"/>
                    <a:pt x="719" y="183"/>
                    <a:pt x="624" y="183"/>
                  </a:cubicBezTo>
                  <a:cubicBezTo>
                    <a:pt x="528" y="183"/>
                    <a:pt x="436" y="141"/>
                    <a:pt x="373" y="68"/>
                  </a:cubicBezTo>
                  <a:cubicBezTo>
                    <a:pt x="334" y="23"/>
                    <a:pt x="278" y="1"/>
                    <a:pt x="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4678915" y="2284761"/>
              <a:ext cx="158169" cy="154997"/>
            </a:xfrm>
            <a:custGeom>
              <a:rect b="b" l="l" r="r" t="t"/>
              <a:pathLst>
                <a:path extrusionOk="0" h="4301" w="4389">
                  <a:moveTo>
                    <a:pt x="3691" y="0"/>
                  </a:moveTo>
                  <a:lnTo>
                    <a:pt x="354" y="3337"/>
                  </a:lnTo>
                  <a:cubicBezTo>
                    <a:pt x="1" y="3690"/>
                    <a:pt x="252" y="4301"/>
                    <a:pt x="754" y="4301"/>
                  </a:cubicBezTo>
                  <a:lnTo>
                    <a:pt x="2126" y="4301"/>
                  </a:lnTo>
                  <a:cubicBezTo>
                    <a:pt x="2457" y="4301"/>
                    <a:pt x="2744" y="4071"/>
                    <a:pt x="2829" y="3750"/>
                  </a:cubicBezTo>
                  <a:cubicBezTo>
                    <a:pt x="3029" y="2988"/>
                    <a:pt x="3627" y="2391"/>
                    <a:pt x="4388" y="2195"/>
                  </a:cubicBezTo>
                  <a:cubicBezTo>
                    <a:pt x="3855" y="1808"/>
                    <a:pt x="3512" y="749"/>
                    <a:pt x="3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5013783" y="2615954"/>
              <a:ext cx="86346" cy="107932"/>
            </a:xfrm>
            <a:custGeom>
              <a:rect b="b" l="l" r="r" t="t"/>
              <a:pathLst>
                <a:path extrusionOk="0" h="2995" w="2396">
                  <a:moveTo>
                    <a:pt x="1142" y="0"/>
                  </a:moveTo>
                  <a:cubicBezTo>
                    <a:pt x="983" y="0"/>
                    <a:pt x="822" y="61"/>
                    <a:pt x="700" y="185"/>
                  </a:cubicBezTo>
                  <a:lnTo>
                    <a:pt x="247" y="636"/>
                  </a:lnTo>
                  <a:cubicBezTo>
                    <a:pt x="0" y="884"/>
                    <a:pt x="0" y="1282"/>
                    <a:pt x="247" y="1527"/>
                  </a:cubicBezTo>
                  <a:lnTo>
                    <a:pt x="1532" y="2811"/>
                  </a:lnTo>
                  <a:cubicBezTo>
                    <a:pt x="1654" y="2933"/>
                    <a:pt x="1815" y="2995"/>
                    <a:pt x="1976" y="2995"/>
                  </a:cubicBezTo>
                  <a:cubicBezTo>
                    <a:pt x="2126" y="2995"/>
                    <a:pt x="2276" y="2941"/>
                    <a:pt x="2395" y="2835"/>
                  </a:cubicBezTo>
                  <a:cubicBezTo>
                    <a:pt x="1523" y="2441"/>
                    <a:pt x="1185" y="665"/>
                    <a:pt x="1344" y="34"/>
                  </a:cubicBezTo>
                  <a:cubicBezTo>
                    <a:pt x="1279" y="11"/>
                    <a:pt x="1211" y="0"/>
                    <a:pt x="11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9" name="Google Shape;4349;p56"/>
          <p:cNvGrpSpPr/>
          <p:nvPr/>
        </p:nvGrpSpPr>
        <p:grpSpPr>
          <a:xfrm>
            <a:off x="3689951" y="2244975"/>
            <a:ext cx="475813" cy="490623"/>
            <a:chOff x="3689951" y="2244975"/>
            <a:chExt cx="475813" cy="490623"/>
          </a:xfrm>
        </p:grpSpPr>
        <p:sp>
          <p:nvSpPr>
            <p:cNvPr id="4350" name="Google Shape;4350;p56"/>
            <p:cNvSpPr/>
            <p:nvPr/>
          </p:nvSpPr>
          <p:spPr>
            <a:xfrm>
              <a:off x="4128970" y="2244975"/>
              <a:ext cx="36794" cy="131789"/>
            </a:xfrm>
            <a:custGeom>
              <a:rect b="b" l="l" r="r" t="t"/>
              <a:pathLst>
                <a:path extrusionOk="0" h="3657" w="1021">
                  <a:moveTo>
                    <a:pt x="430" y="1"/>
                  </a:moveTo>
                  <a:cubicBezTo>
                    <a:pt x="194" y="1"/>
                    <a:pt x="0" y="196"/>
                    <a:pt x="0" y="435"/>
                  </a:cubicBezTo>
                  <a:lnTo>
                    <a:pt x="0" y="3656"/>
                  </a:lnTo>
                  <a:lnTo>
                    <a:pt x="1021" y="3656"/>
                  </a:lnTo>
                  <a:lnTo>
                    <a:pt x="1021" y="435"/>
                  </a:lnTo>
                  <a:cubicBezTo>
                    <a:pt x="1021" y="196"/>
                    <a:pt x="827" y="1"/>
                    <a:pt x="5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4031162" y="2310889"/>
              <a:ext cx="134600" cy="131717"/>
            </a:xfrm>
            <a:custGeom>
              <a:rect b="b" l="l" r="r" t="t"/>
              <a:pathLst>
                <a:path extrusionOk="0" h="3655" w="3735">
                  <a:moveTo>
                    <a:pt x="1825" y="1"/>
                  </a:moveTo>
                  <a:cubicBezTo>
                    <a:pt x="819" y="1"/>
                    <a:pt x="0" y="822"/>
                    <a:pt x="0" y="1827"/>
                  </a:cubicBezTo>
                  <a:cubicBezTo>
                    <a:pt x="0" y="2836"/>
                    <a:pt x="819" y="3654"/>
                    <a:pt x="1825" y="3654"/>
                  </a:cubicBezTo>
                  <a:cubicBezTo>
                    <a:pt x="2835" y="3654"/>
                    <a:pt x="3735" y="2836"/>
                    <a:pt x="3735" y="1827"/>
                  </a:cubicBezTo>
                  <a:cubicBezTo>
                    <a:pt x="3735" y="819"/>
                    <a:pt x="2833" y="1"/>
                    <a:pt x="1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3689951" y="2244975"/>
              <a:ext cx="36974" cy="131789"/>
            </a:xfrm>
            <a:custGeom>
              <a:rect b="b" l="l" r="r" t="t"/>
              <a:pathLst>
                <a:path extrusionOk="0" h="3657" w="1026">
                  <a:moveTo>
                    <a:pt x="434" y="1"/>
                  </a:moveTo>
                  <a:cubicBezTo>
                    <a:pt x="196" y="1"/>
                    <a:pt x="0" y="196"/>
                    <a:pt x="0" y="435"/>
                  </a:cubicBezTo>
                  <a:lnTo>
                    <a:pt x="0" y="3656"/>
                  </a:lnTo>
                  <a:lnTo>
                    <a:pt x="1021" y="3656"/>
                  </a:lnTo>
                  <a:lnTo>
                    <a:pt x="1021" y="435"/>
                  </a:lnTo>
                  <a:cubicBezTo>
                    <a:pt x="1025" y="196"/>
                    <a:pt x="830" y="1"/>
                    <a:pt x="5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3689951" y="2310889"/>
              <a:ext cx="134672" cy="131717"/>
            </a:xfrm>
            <a:custGeom>
              <a:rect b="b" l="l" r="r" t="t"/>
              <a:pathLst>
                <a:path extrusionOk="0" h="3655" w="3737">
                  <a:moveTo>
                    <a:pt x="1910" y="1"/>
                  </a:moveTo>
                  <a:cubicBezTo>
                    <a:pt x="902" y="1"/>
                    <a:pt x="0" y="819"/>
                    <a:pt x="0" y="1827"/>
                  </a:cubicBezTo>
                  <a:cubicBezTo>
                    <a:pt x="0" y="2836"/>
                    <a:pt x="900" y="3654"/>
                    <a:pt x="1910" y="3654"/>
                  </a:cubicBezTo>
                  <a:cubicBezTo>
                    <a:pt x="2920" y="3654"/>
                    <a:pt x="3737" y="2836"/>
                    <a:pt x="3737" y="1827"/>
                  </a:cubicBezTo>
                  <a:cubicBezTo>
                    <a:pt x="3737" y="822"/>
                    <a:pt x="2918" y="1"/>
                    <a:pt x="1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3842393" y="2590330"/>
              <a:ext cx="64399" cy="145267"/>
            </a:xfrm>
            <a:custGeom>
              <a:rect b="b" l="l" r="r" t="t"/>
              <a:pathLst>
                <a:path extrusionOk="0" h="4031" w="1787">
                  <a:moveTo>
                    <a:pt x="894" y="0"/>
                  </a:moveTo>
                  <a:cubicBezTo>
                    <a:pt x="402" y="0"/>
                    <a:pt x="0" y="398"/>
                    <a:pt x="0" y="894"/>
                  </a:cubicBezTo>
                  <a:lnTo>
                    <a:pt x="0" y="3137"/>
                  </a:lnTo>
                  <a:cubicBezTo>
                    <a:pt x="0" y="3629"/>
                    <a:pt x="400" y="4030"/>
                    <a:pt x="894" y="4030"/>
                  </a:cubicBezTo>
                  <a:cubicBezTo>
                    <a:pt x="1389" y="4030"/>
                    <a:pt x="1787" y="3631"/>
                    <a:pt x="1787" y="3137"/>
                  </a:cubicBezTo>
                  <a:lnTo>
                    <a:pt x="1787" y="894"/>
                  </a:lnTo>
                  <a:cubicBezTo>
                    <a:pt x="1787" y="400"/>
                    <a:pt x="1389" y="0"/>
                    <a:pt x="8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3948994" y="2590330"/>
              <a:ext cx="64399" cy="145267"/>
            </a:xfrm>
            <a:custGeom>
              <a:rect b="b" l="l" r="r" t="t"/>
              <a:pathLst>
                <a:path extrusionOk="0" h="4031" w="1787">
                  <a:moveTo>
                    <a:pt x="894" y="0"/>
                  </a:moveTo>
                  <a:cubicBezTo>
                    <a:pt x="403" y="0"/>
                    <a:pt x="1" y="398"/>
                    <a:pt x="1" y="894"/>
                  </a:cubicBezTo>
                  <a:lnTo>
                    <a:pt x="1" y="3137"/>
                  </a:lnTo>
                  <a:cubicBezTo>
                    <a:pt x="1" y="3629"/>
                    <a:pt x="400" y="4030"/>
                    <a:pt x="894" y="4030"/>
                  </a:cubicBezTo>
                  <a:cubicBezTo>
                    <a:pt x="1387" y="4030"/>
                    <a:pt x="1787" y="3631"/>
                    <a:pt x="1787" y="3137"/>
                  </a:cubicBezTo>
                  <a:lnTo>
                    <a:pt x="1787" y="894"/>
                  </a:lnTo>
                  <a:cubicBezTo>
                    <a:pt x="1787" y="400"/>
                    <a:pt x="1389" y="0"/>
                    <a:pt x="8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3738783" y="2467476"/>
              <a:ext cx="160980" cy="154709"/>
            </a:xfrm>
            <a:custGeom>
              <a:rect b="b" l="l" r="r" t="t"/>
              <a:pathLst>
                <a:path extrusionOk="0" h="4293" w="4467">
                  <a:moveTo>
                    <a:pt x="3486" y="0"/>
                  </a:moveTo>
                  <a:cubicBezTo>
                    <a:pt x="3257" y="0"/>
                    <a:pt x="3029" y="88"/>
                    <a:pt x="2854" y="262"/>
                  </a:cubicBezTo>
                  <a:lnTo>
                    <a:pt x="347" y="2767"/>
                  </a:lnTo>
                  <a:cubicBezTo>
                    <a:pt x="0" y="3116"/>
                    <a:pt x="0" y="3682"/>
                    <a:pt x="347" y="4030"/>
                  </a:cubicBezTo>
                  <a:cubicBezTo>
                    <a:pt x="521" y="4205"/>
                    <a:pt x="750" y="4292"/>
                    <a:pt x="978" y="4292"/>
                  </a:cubicBezTo>
                  <a:cubicBezTo>
                    <a:pt x="1207" y="4292"/>
                    <a:pt x="1436" y="4205"/>
                    <a:pt x="1610" y="4030"/>
                  </a:cubicBezTo>
                  <a:lnTo>
                    <a:pt x="4117" y="1523"/>
                  </a:lnTo>
                  <a:cubicBezTo>
                    <a:pt x="4466" y="1176"/>
                    <a:pt x="4466" y="609"/>
                    <a:pt x="4117" y="262"/>
                  </a:cubicBezTo>
                  <a:cubicBezTo>
                    <a:pt x="3943" y="88"/>
                    <a:pt x="3714" y="0"/>
                    <a:pt x="3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3956130" y="2467476"/>
              <a:ext cx="160980" cy="154709"/>
            </a:xfrm>
            <a:custGeom>
              <a:rect b="b" l="l" r="r" t="t"/>
              <a:pathLst>
                <a:path extrusionOk="0" h="4293" w="4467">
                  <a:moveTo>
                    <a:pt x="980" y="0"/>
                  </a:moveTo>
                  <a:cubicBezTo>
                    <a:pt x="751" y="0"/>
                    <a:pt x="522" y="88"/>
                    <a:pt x="349" y="262"/>
                  </a:cubicBezTo>
                  <a:cubicBezTo>
                    <a:pt x="0" y="609"/>
                    <a:pt x="0" y="1176"/>
                    <a:pt x="349" y="1523"/>
                  </a:cubicBezTo>
                  <a:lnTo>
                    <a:pt x="2854" y="4030"/>
                  </a:lnTo>
                  <a:cubicBezTo>
                    <a:pt x="3029" y="4205"/>
                    <a:pt x="3257" y="4292"/>
                    <a:pt x="3486" y="4292"/>
                  </a:cubicBezTo>
                  <a:cubicBezTo>
                    <a:pt x="3715" y="4292"/>
                    <a:pt x="3943" y="4205"/>
                    <a:pt x="4118" y="4030"/>
                  </a:cubicBezTo>
                  <a:cubicBezTo>
                    <a:pt x="4466" y="3682"/>
                    <a:pt x="4466" y="3116"/>
                    <a:pt x="4118" y="2767"/>
                  </a:cubicBezTo>
                  <a:lnTo>
                    <a:pt x="1610" y="262"/>
                  </a:lnTo>
                  <a:cubicBezTo>
                    <a:pt x="1437" y="88"/>
                    <a:pt x="1208" y="0"/>
                    <a:pt x="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3956130" y="2467476"/>
              <a:ext cx="99355" cy="138276"/>
            </a:xfrm>
            <a:custGeom>
              <a:rect b="b" l="l" r="r" t="t"/>
              <a:pathLst>
                <a:path extrusionOk="0" h="3837" w="2757">
                  <a:moveTo>
                    <a:pt x="980" y="0"/>
                  </a:moveTo>
                  <a:cubicBezTo>
                    <a:pt x="751" y="0"/>
                    <a:pt x="522" y="88"/>
                    <a:pt x="349" y="262"/>
                  </a:cubicBezTo>
                  <a:cubicBezTo>
                    <a:pt x="0" y="609"/>
                    <a:pt x="0" y="1176"/>
                    <a:pt x="349" y="1523"/>
                  </a:cubicBezTo>
                  <a:lnTo>
                    <a:pt x="2661" y="3837"/>
                  </a:lnTo>
                  <a:cubicBezTo>
                    <a:pt x="2725" y="3541"/>
                    <a:pt x="2757" y="3222"/>
                    <a:pt x="2757" y="2878"/>
                  </a:cubicBezTo>
                  <a:cubicBezTo>
                    <a:pt x="2757" y="2161"/>
                    <a:pt x="2589" y="1491"/>
                    <a:pt x="2276" y="926"/>
                  </a:cubicBezTo>
                  <a:lnTo>
                    <a:pt x="1610" y="262"/>
                  </a:lnTo>
                  <a:cubicBezTo>
                    <a:pt x="1437" y="88"/>
                    <a:pt x="1208" y="0"/>
                    <a:pt x="9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3800228" y="2467476"/>
              <a:ext cx="99355" cy="138276"/>
            </a:xfrm>
            <a:custGeom>
              <a:rect b="b" l="l" r="r" t="t"/>
              <a:pathLst>
                <a:path extrusionOk="0" h="3837" w="2757">
                  <a:moveTo>
                    <a:pt x="1779" y="0"/>
                  </a:moveTo>
                  <a:cubicBezTo>
                    <a:pt x="1551" y="0"/>
                    <a:pt x="1322" y="88"/>
                    <a:pt x="1147" y="262"/>
                  </a:cubicBezTo>
                  <a:lnTo>
                    <a:pt x="481" y="926"/>
                  </a:lnTo>
                  <a:cubicBezTo>
                    <a:pt x="169" y="1495"/>
                    <a:pt x="1" y="2161"/>
                    <a:pt x="1" y="2878"/>
                  </a:cubicBezTo>
                  <a:cubicBezTo>
                    <a:pt x="1" y="3220"/>
                    <a:pt x="33" y="3539"/>
                    <a:pt x="96" y="3837"/>
                  </a:cubicBezTo>
                  <a:lnTo>
                    <a:pt x="2410" y="1523"/>
                  </a:lnTo>
                  <a:cubicBezTo>
                    <a:pt x="2757" y="1176"/>
                    <a:pt x="2757" y="609"/>
                    <a:pt x="2410" y="262"/>
                  </a:cubicBezTo>
                  <a:cubicBezTo>
                    <a:pt x="2236" y="88"/>
                    <a:pt x="2008" y="0"/>
                    <a:pt x="1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3829815" y="2513929"/>
              <a:ext cx="196080" cy="149772"/>
            </a:xfrm>
            <a:custGeom>
              <a:rect b="b" l="l" r="r" t="t"/>
              <a:pathLst>
                <a:path extrusionOk="0" h="4156" w="5441">
                  <a:moveTo>
                    <a:pt x="2721" y="0"/>
                  </a:moveTo>
                  <a:lnTo>
                    <a:pt x="143" y="591"/>
                  </a:lnTo>
                  <a:cubicBezTo>
                    <a:pt x="50" y="893"/>
                    <a:pt x="1" y="1227"/>
                    <a:pt x="1" y="1591"/>
                  </a:cubicBezTo>
                  <a:cubicBezTo>
                    <a:pt x="1" y="3379"/>
                    <a:pt x="1043" y="4156"/>
                    <a:pt x="2721" y="4156"/>
                  </a:cubicBezTo>
                  <a:cubicBezTo>
                    <a:pt x="4399" y="4156"/>
                    <a:pt x="5441" y="3377"/>
                    <a:pt x="5441" y="1591"/>
                  </a:cubicBezTo>
                  <a:cubicBezTo>
                    <a:pt x="5441" y="1229"/>
                    <a:pt x="5390" y="893"/>
                    <a:pt x="5300" y="591"/>
                  </a:cubicBezTo>
                  <a:lnTo>
                    <a:pt x="27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3834969" y="2466719"/>
              <a:ext cx="185881" cy="68543"/>
            </a:xfrm>
            <a:custGeom>
              <a:rect b="b" l="l" r="r" t="t"/>
              <a:pathLst>
                <a:path extrusionOk="0" h="1902" w="5158">
                  <a:moveTo>
                    <a:pt x="2578" y="0"/>
                  </a:moveTo>
                  <a:cubicBezTo>
                    <a:pt x="1378" y="0"/>
                    <a:pt x="364" y="708"/>
                    <a:pt x="0" y="1901"/>
                  </a:cubicBezTo>
                  <a:lnTo>
                    <a:pt x="5157" y="1901"/>
                  </a:lnTo>
                  <a:cubicBezTo>
                    <a:pt x="4796" y="708"/>
                    <a:pt x="3777" y="0"/>
                    <a:pt x="25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3900559" y="2547805"/>
              <a:ext cx="54741" cy="54669"/>
            </a:xfrm>
            <a:custGeom>
              <a:rect b="b" l="l" r="r" t="t"/>
              <a:pathLst>
                <a:path extrusionOk="0" h="1517" w="1519">
                  <a:moveTo>
                    <a:pt x="290" y="0"/>
                  </a:moveTo>
                  <a:cubicBezTo>
                    <a:pt x="130" y="0"/>
                    <a:pt x="1" y="130"/>
                    <a:pt x="1" y="289"/>
                  </a:cubicBezTo>
                  <a:lnTo>
                    <a:pt x="1" y="1227"/>
                  </a:lnTo>
                  <a:cubicBezTo>
                    <a:pt x="1" y="1387"/>
                    <a:pt x="130" y="1516"/>
                    <a:pt x="290" y="1516"/>
                  </a:cubicBezTo>
                  <a:lnTo>
                    <a:pt x="1228" y="1516"/>
                  </a:lnTo>
                  <a:cubicBezTo>
                    <a:pt x="1387" y="1516"/>
                    <a:pt x="1519" y="1387"/>
                    <a:pt x="1519" y="1227"/>
                  </a:cubicBezTo>
                  <a:lnTo>
                    <a:pt x="1519" y="289"/>
                  </a:lnTo>
                  <a:cubicBezTo>
                    <a:pt x="1515" y="130"/>
                    <a:pt x="1387" y="0"/>
                    <a:pt x="1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3727899" y="2310889"/>
              <a:ext cx="96653" cy="131717"/>
            </a:xfrm>
            <a:custGeom>
              <a:rect b="b" l="l" r="r" t="t"/>
              <a:pathLst>
                <a:path extrusionOk="0" h="3655" w="2682">
                  <a:moveTo>
                    <a:pt x="857" y="1"/>
                  </a:moveTo>
                  <a:cubicBezTo>
                    <a:pt x="557" y="3"/>
                    <a:pt x="264" y="77"/>
                    <a:pt x="0" y="207"/>
                  </a:cubicBezTo>
                  <a:lnTo>
                    <a:pt x="0" y="3450"/>
                  </a:lnTo>
                  <a:cubicBezTo>
                    <a:pt x="262" y="3580"/>
                    <a:pt x="553" y="3654"/>
                    <a:pt x="857" y="3654"/>
                  </a:cubicBezTo>
                  <a:cubicBezTo>
                    <a:pt x="1865" y="3654"/>
                    <a:pt x="2682" y="2836"/>
                    <a:pt x="2682" y="1827"/>
                  </a:cubicBezTo>
                  <a:cubicBezTo>
                    <a:pt x="2682" y="819"/>
                    <a:pt x="1863" y="1"/>
                    <a:pt x="8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4031162" y="2310889"/>
              <a:ext cx="96689" cy="131717"/>
            </a:xfrm>
            <a:custGeom>
              <a:rect b="b" l="l" r="r" t="t"/>
              <a:pathLst>
                <a:path extrusionOk="0" h="3655" w="2683">
                  <a:moveTo>
                    <a:pt x="1825" y="1"/>
                  </a:moveTo>
                  <a:cubicBezTo>
                    <a:pt x="819" y="1"/>
                    <a:pt x="0" y="819"/>
                    <a:pt x="0" y="1827"/>
                  </a:cubicBezTo>
                  <a:cubicBezTo>
                    <a:pt x="0" y="2836"/>
                    <a:pt x="819" y="3654"/>
                    <a:pt x="1825" y="3654"/>
                  </a:cubicBezTo>
                  <a:cubicBezTo>
                    <a:pt x="2129" y="3654"/>
                    <a:pt x="2421" y="3580"/>
                    <a:pt x="2682" y="3450"/>
                  </a:cubicBezTo>
                  <a:lnTo>
                    <a:pt x="2682" y="207"/>
                  </a:lnTo>
                  <a:cubicBezTo>
                    <a:pt x="2421" y="77"/>
                    <a:pt x="2129" y="1"/>
                    <a:pt x="1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3755468" y="2252867"/>
              <a:ext cx="344771" cy="247974"/>
            </a:xfrm>
            <a:custGeom>
              <a:rect b="b" l="l" r="r" t="t"/>
              <a:pathLst>
                <a:path extrusionOk="0" h="6881" w="9567">
                  <a:moveTo>
                    <a:pt x="2100" y="1"/>
                  </a:moveTo>
                  <a:cubicBezTo>
                    <a:pt x="941" y="1"/>
                    <a:pt x="1" y="939"/>
                    <a:pt x="1" y="2098"/>
                  </a:cubicBezTo>
                  <a:lnTo>
                    <a:pt x="1" y="4784"/>
                  </a:lnTo>
                  <a:cubicBezTo>
                    <a:pt x="1" y="5941"/>
                    <a:pt x="941" y="6881"/>
                    <a:pt x="2100" y="6881"/>
                  </a:cubicBezTo>
                  <a:lnTo>
                    <a:pt x="7470" y="6881"/>
                  </a:lnTo>
                  <a:cubicBezTo>
                    <a:pt x="8624" y="6881"/>
                    <a:pt x="9567" y="5943"/>
                    <a:pt x="9567" y="4784"/>
                  </a:cubicBezTo>
                  <a:lnTo>
                    <a:pt x="9567" y="2098"/>
                  </a:lnTo>
                  <a:cubicBezTo>
                    <a:pt x="9567" y="939"/>
                    <a:pt x="8629" y="1"/>
                    <a:pt x="7470" y="1"/>
                  </a:cubicBezTo>
                  <a:lnTo>
                    <a:pt x="5541" y="1"/>
                  </a:lnTo>
                  <a:lnTo>
                    <a:pt x="4784" y="339"/>
                  </a:lnTo>
                  <a:lnTo>
                    <a:pt x="40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3820229" y="2381344"/>
              <a:ext cx="58128" cy="46236"/>
            </a:xfrm>
            <a:custGeom>
              <a:rect b="b" l="l" r="r" t="t"/>
              <a:pathLst>
                <a:path extrusionOk="0" h="1283" w="1613">
                  <a:moveTo>
                    <a:pt x="807" y="0"/>
                  </a:moveTo>
                  <a:cubicBezTo>
                    <a:pt x="362" y="0"/>
                    <a:pt x="1" y="287"/>
                    <a:pt x="1" y="642"/>
                  </a:cubicBezTo>
                  <a:cubicBezTo>
                    <a:pt x="1" y="995"/>
                    <a:pt x="362" y="1282"/>
                    <a:pt x="807" y="1282"/>
                  </a:cubicBezTo>
                  <a:cubicBezTo>
                    <a:pt x="1251" y="1282"/>
                    <a:pt x="1613" y="995"/>
                    <a:pt x="1613" y="642"/>
                  </a:cubicBezTo>
                  <a:cubicBezTo>
                    <a:pt x="1613" y="287"/>
                    <a:pt x="1251" y="0"/>
                    <a:pt x="8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3977501" y="2381344"/>
              <a:ext cx="58056" cy="46236"/>
            </a:xfrm>
            <a:custGeom>
              <a:rect b="b" l="l" r="r" t="t"/>
              <a:pathLst>
                <a:path extrusionOk="0" h="1283" w="1611">
                  <a:moveTo>
                    <a:pt x="805" y="0"/>
                  </a:moveTo>
                  <a:cubicBezTo>
                    <a:pt x="362" y="0"/>
                    <a:pt x="1" y="287"/>
                    <a:pt x="1" y="642"/>
                  </a:cubicBezTo>
                  <a:cubicBezTo>
                    <a:pt x="1" y="995"/>
                    <a:pt x="362" y="1282"/>
                    <a:pt x="805" y="1282"/>
                  </a:cubicBezTo>
                  <a:cubicBezTo>
                    <a:pt x="1249" y="1282"/>
                    <a:pt x="1611" y="995"/>
                    <a:pt x="1611" y="642"/>
                  </a:cubicBezTo>
                  <a:cubicBezTo>
                    <a:pt x="1611" y="287"/>
                    <a:pt x="1249" y="0"/>
                    <a:pt x="8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3904451" y="2370893"/>
              <a:ext cx="46813" cy="42056"/>
            </a:xfrm>
            <a:custGeom>
              <a:rect b="b" l="l" r="r" t="t"/>
              <a:pathLst>
                <a:path extrusionOk="0" h="1167" w="1299">
                  <a:moveTo>
                    <a:pt x="650" y="1"/>
                  </a:moveTo>
                  <a:cubicBezTo>
                    <a:pt x="290" y="1"/>
                    <a:pt x="1" y="39"/>
                    <a:pt x="1" y="439"/>
                  </a:cubicBezTo>
                  <a:cubicBezTo>
                    <a:pt x="1" y="841"/>
                    <a:pt x="290" y="1166"/>
                    <a:pt x="650" y="1166"/>
                  </a:cubicBezTo>
                  <a:cubicBezTo>
                    <a:pt x="1009" y="1166"/>
                    <a:pt x="1298" y="841"/>
                    <a:pt x="1298" y="439"/>
                  </a:cubicBezTo>
                  <a:cubicBezTo>
                    <a:pt x="1298" y="39"/>
                    <a:pt x="1009" y="1"/>
                    <a:pt x="6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3846898" y="2357811"/>
              <a:ext cx="14379" cy="26235"/>
            </a:xfrm>
            <a:custGeom>
              <a:rect b="b" l="l" r="r" t="t"/>
              <a:pathLst>
                <a:path extrusionOk="0" h="728" w="399">
                  <a:moveTo>
                    <a:pt x="201" y="0"/>
                  </a:moveTo>
                  <a:cubicBezTo>
                    <a:pt x="90" y="0"/>
                    <a:pt x="1" y="90"/>
                    <a:pt x="1" y="200"/>
                  </a:cubicBezTo>
                  <a:lnTo>
                    <a:pt x="1" y="530"/>
                  </a:lnTo>
                  <a:cubicBezTo>
                    <a:pt x="1" y="638"/>
                    <a:pt x="90" y="728"/>
                    <a:pt x="201" y="728"/>
                  </a:cubicBezTo>
                  <a:cubicBezTo>
                    <a:pt x="311" y="728"/>
                    <a:pt x="399" y="640"/>
                    <a:pt x="399" y="530"/>
                  </a:cubicBezTo>
                  <a:lnTo>
                    <a:pt x="399" y="200"/>
                  </a:lnTo>
                  <a:cubicBezTo>
                    <a:pt x="399" y="90"/>
                    <a:pt x="309" y="0"/>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3994439" y="2357811"/>
              <a:ext cx="14379" cy="26235"/>
            </a:xfrm>
            <a:custGeom>
              <a:rect b="b" l="l" r="r" t="t"/>
              <a:pathLst>
                <a:path extrusionOk="0" h="728" w="399">
                  <a:moveTo>
                    <a:pt x="201" y="0"/>
                  </a:moveTo>
                  <a:cubicBezTo>
                    <a:pt x="90" y="0"/>
                    <a:pt x="1" y="90"/>
                    <a:pt x="1" y="200"/>
                  </a:cubicBezTo>
                  <a:lnTo>
                    <a:pt x="1" y="530"/>
                  </a:lnTo>
                  <a:cubicBezTo>
                    <a:pt x="1" y="638"/>
                    <a:pt x="90" y="728"/>
                    <a:pt x="201" y="728"/>
                  </a:cubicBezTo>
                  <a:cubicBezTo>
                    <a:pt x="311" y="728"/>
                    <a:pt x="398" y="640"/>
                    <a:pt x="398" y="530"/>
                  </a:cubicBezTo>
                  <a:lnTo>
                    <a:pt x="398" y="200"/>
                  </a:lnTo>
                  <a:cubicBezTo>
                    <a:pt x="398" y="90"/>
                    <a:pt x="309" y="0"/>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3900559" y="2252867"/>
              <a:ext cx="54741" cy="78526"/>
            </a:xfrm>
            <a:custGeom>
              <a:rect b="b" l="l" r="r" t="t"/>
              <a:pathLst>
                <a:path extrusionOk="0" h="2179" w="1519">
                  <a:moveTo>
                    <a:pt x="1" y="1"/>
                  </a:moveTo>
                  <a:lnTo>
                    <a:pt x="1" y="1889"/>
                  </a:lnTo>
                  <a:cubicBezTo>
                    <a:pt x="1" y="2049"/>
                    <a:pt x="130" y="2178"/>
                    <a:pt x="290" y="2178"/>
                  </a:cubicBezTo>
                  <a:lnTo>
                    <a:pt x="1228" y="2178"/>
                  </a:lnTo>
                  <a:cubicBezTo>
                    <a:pt x="1387" y="2178"/>
                    <a:pt x="1519" y="2049"/>
                    <a:pt x="1519" y="1889"/>
                  </a:cubicBezTo>
                  <a:lnTo>
                    <a:pt x="15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2" name="Google Shape;4372;p56"/>
          <p:cNvGrpSpPr/>
          <p:nvPr/>
        </p:nvGrpSpPr>
        <p:grpSpPr>
          <a:xfrm>
            <a:off x="2728015" y="2246056"/>
            <a:ext cx="497831" cy="488569"/>
            <a:chOff x="2728015" y="2246056"/>
            <a:chExt cx="497831" cy="488569"/>
          </a:xfrm>
        </p:grpSpPr>
        <p:sp>
          <p:nvSpPr>
            <p:cNvPr id="4373" name="Google Shape;4373;p56"/>
            <p:cNvSpPr/>
            <p:nvPr/>
          </p:nvSpPr>
          <p:spPr>
            <a:xfrm>
              <a:off x="2836635" y="2246056"/>
              <a:ext cx="339365" cy="339401"/>
            </a:xfrm>
            <a:custGeom>
              <a:rect b="b" l="l" r="r" t="t"/>
              <a:pathLst>
                <a:path extrusionOk="0" h="9418" w="9417">
                  <a:moveTo>
                    <a:pt x="4709" y="1"/>
                  </a:moveTo>
                  <a:cubicBezTo>
                    <a:pt x="2110" y="1"/>
                    <a:pt x="0" y="2108"/>
                    <a:pt x="0" y="4709"/>
                  </a:cubicBezTo>
                  <a:cubicBezTo>
                    <a:pt x="0" y="7310"/>
                    <a:pt x="2110" y="9417"/>
                    <a:pt x="4709" y="9417"/>
                  </a:cubicBezTo>
                  <a:cubicBezTo>
                    <a:pt x="7309" y="9417"/>
                    <a:pt x="9417" y="7310"/>
                    <a:pt x="9417" y="4709"/>
                  </a:cubicBezTo>
                  <a:cubicBezTo>
                    <a:pt x="9417" y="2108"/>
                    <a:pt x="7309" y="1"/>
                    <a:pt x="47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2728015" y="2463259"/>
              <a:ext cx="231036" cy="227216"/>
            </a:xfrm>
            <a:custGeom>
              <a:rect b="b" l="l" r="r" t="t"/>
              <a:pathLst>
                <a:path extrusionOk="0" h="6305" w="6411">
                  <a:moveTo>
                    <a:pt x="4458" y="0"/>
                  </a:moveTo>
                  <a:lnTo>
                    <a:pt x="430" y="4028"/>
                  </a:lnTo>
                  <a:cubicBezTo>
                    <a:pt x="1" y="4458"/>
                    <a:pt x="1" y="5158"/>
                    <a:pt x="430" y="5589"/>
                  </a:cubicBezTo>
                  <a:lnTo>
                    <a:pt x="826" y="5983"/>
                  </a:lnTo>
                  <a:cubicBezTo>
                    <a:pt x="1041" y="6198"/>
                    <a:pt x="1323" y="6305"/>
                    <a:pt x="1605" y="6305"/>
                  </a:cubicBezTo>
                  <a:cubicBezTo>
                    <a:pt x="1887" y="6305"/>
                    <a:pt x="2170" y="6198"/>
                    <a:pt x="2385" y="5983"/>
                  </a:cubicBezTo>
                  <a:lnTo>
                    <a:pt x="6410" y="1953"/>
                  </a:lnTo>
                  <a:lnTo>
                    <a:pt x="44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2831193" y="2463259"/>
              <a:ext cx="127861" cy="127861"/>
            </a:xfrm>
            <a:custGeom>
              <a:rect b="b" l="l" r="r" t="t"/>
              <a:pathLst>
                <a:path extrusionOk="0" h="3548" w="3548">
                  <a:moveTo>
                    <a:pt x="1595" y="0"/>
                  </a:moveTo>
                  <a:lnTo>
                    <a:pt x="0" y="1593"/>
                  </a:lnTo>
                  <a:cubicBezTo>
                    <a:pt x="234" y="1985"/>
                    <a:pt x="519" y="2353"/>
                    <a:pt x="857" y="2691"/>
                  </a:cubicBezTo>
                  <a:cubicBezTo>
                    <a:pt x="1189" y="3022"/>
                    <a:pt x="1559" y="3310"/>
                    <a:pt x="1952" y="3548"/>
                  </a:cubicBezTo>
                  <a:lnTo>
                    <a:pt x="3547" y="1953"/>
                  </a:lnTo>
                  <a:lnTo>
                    <a:pt x="15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2820309" y="2254021"/>
              <a:ext cx="283903" cy="331401"/>
            </a:xfrm>
            <a:custGeom>
              <a:rect b="b" l="l" r="r" t="t"/>
              <a:pathLst>
                <a:path extrusionOk="0" h="9196" w="7878">
                  <a:moveTo>
                    <a:pt x="3743" y="1"/>
                  </a:moveTo>
                  <a:cubicBezTo>
                    <a:pt x="3046" y="222"/>
                    <a:pt x="2390" y="607"/>
                    <a:pt x="1838" y="1160"/>
                  </a:cubicBezTo>
                  <a:cubicBezTo>
                    <a:pt x="0" y="2997"/>
                    <a:pt x="0" y="5979"/>
                    <a:pt x="1838" y="7816"/>
                  </a:cubicBezTo>
                  <a:cubicBezTo>
                    <a:pt x="2756" y="8736"/>
                    <a:pt x="3960" y="9195"/>
                    <a:pt x="5164" y="9195"/>
                  </a:cubicBezTo>
                  <a:cubicBezTo>
                    <a:pt x="6115" y="9195"/>
                    <a:pt x="7066" y="8909"/>
                    <a:pt x="7877" y="8335"/>
                  </a:cubicBezTo>
                  <a:cubicBezTo>
                    <a:pt x="1914" y="8035"/>
                    <a:pt x="1789" y="2623"/>
                    <a:pt x="37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2893395" y="2374749"/>
              <a:ext cx="137843" cy="168692"/>
            </a:xfrm>
            <a:custGeom>
              <a:rect b="b" l="l" r="r" t="t"/>
              <a:pathLst>
                <a:path extrusionOk="0" h="4681" w="3825">
                  <a:moveTo>
                    <a:pt x="2102" y="0"/>
                  </a:moveTo>
                  <a:cubicBezTo>
                    <a:pt x="943" y="0"/>
                    <a:pt x="1" y="944"/>
                    <a:pt x="1" y="2103"/>
                  </a:cubicBezTo>
                  <a:cubicBezTo>
                    <a:pt x="1" y="3526"/>
                    <a:pt x="1156" y="4681"/>
                    <a:pt x="2578" y="4681"/>
                  </a:cubicBezTo>
                  <a:cubicBezTo>
                    <a:pt x="2687" y="4681"/>
                    <a:pt x="2778" y="4592"/>
                    <a:pt x="2778" y="4483"/>
                  </a:cubicBezTo>
                  <a:cubicBezTo>
                    <a:pt x="2778" y="4373"/>
                    <a:pt x="2687" y="4283"/>
                    <a:pt x="2578" y="4283"/>
                  </a:cubicBezTo>
                  <a:cubicBezTo>
                    <a:pt x="1377" y="4283"/>
                    <a:pt x="399" y="3305"/>
                    <a:pt x="399" y="2103"/>
                  </a:cubicBezTo>
                  <a:cubicBezTo>
                    <a:pt x="399" y="1163"/>
                    <a:pt x="1162" y="400"/>
                    <a:pt x="2102" y="400"/>
                  </a:cubicBezTo>
                  <a:cubicBezTo>
                    <a:pt x="2834" y="400"/>
                    <a:pt x="3427" y="991"/>
                    <a:pt x="3427" y="1723"/>
                  </a:cubicBezTo>
                  <a:cubicBezTo>
                    <a:pt x="3427" y="2284"/>
                    <a:pt x="2970" y="2741"/>
                    <a:pt x="2408" y="2741"/>
                  </a:cubicBezTo>
                  <a:cubicBezTo>
                    <a:pt x="2300" y="2741"/>
                    <a:pt x="2208" y="2831"/>
                    <a:pt x="2208" y="2939"/>
                  </a:cubicBezTo>
                  <a:cubicBezTo>
                    <a:pt x="2208" y="3050"/>
                    <a:pt x="2300" y="3139"/>
                    <a:pt x="2408" y="3139"/>
                  </a:cubicBezTo>
                  <a:cubicBezTo>
                    <a:pt x="3191" y="3139"/>
                    <a:pt x="3825" y="2503"/>
                    <a:pt x="3825" y="1723"/>
                  </a:cubicBezTo>
                  <a:cubicBezTo>
                    <a:pt x="3825" y="774"/>
                    <a:pt x="3051" y="0"/>
                    <a:pt x="2102"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3102021" y="2477674"/>
              <a:ext cx="123825" cy="120365"/>
            </a:xfrm>
            <a:custGeom>
              <a:rect b="b" l="l" r="r" t="t"/>
              <a:pathLst>
                <a:path extrusionOk="0" h="3340" w="3436">
                  <a:moveTo>
                    <a:pt x="1438" y="0"/>
                  </a:moveTo>
                  <a:cubicBezTo>
                    <a:pt x="1242" y="0"/>
                    <a:pt x="1047" y="94"/>
                    <a:pt x="928" y="279"/>
                  </a:cubicBezTo>
                  <a:cubicBezTo>
                    <a:pt x="464" y="1010"/>
                    <a:pt x="41" y="1984"/>
                    <a:pt x="1" y="2620"/>
                  </a:cubicBezTo>
                  <a:lnTo>
                    <a:pt x="720" y="3339"/>
                  </a:lnTo>
                  <a:cubicBezTo>
                    <a:pt x="1353" y="3299"/>
                    <a:pt x="2329" y="2878"/>
                    <a:pt x="3061" y="2410"/>
                  </a:cubicBezTo>
                  <a:cubicBezTo>
                    <a:pt x="3420" y="2182"/>
                    <a:pt x="3435" y="1663"/>
                    <a:pt x="3093" y="1415"/>
                  </a:cubicBezTo>
                  <a:cubicBezTo>
                    <a:pt x="2923" y="1289"/>
                    <a:pt x="2731" y="1176"/>
                    <a:pt x="2519" y="1091"/>
                  </a:cubicBezTo>
                  <a:cubicBezTo>
                    <a:pt x="2393" y="1042"/>
                    <a:pt x="2295" y="947"/>
                    <a:pt x="2247" y="821"/>
                  </a:cubicBezTo>
                  <a:cubicBezTo>
                    <a:pt x="2161" y="609"/>
                    <a:pt x="2051" y="417"/>
                    <a:pt x="1925" y="247"/>
                  </a:cubicBezTo>
                  <a:cubicBezTo>
                    <a:pt x="1803" y="82"/>
                    <a:pt x="1620" y="0"/>
                    <a:pt x="14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3125266" y="2535228"/>
              <a:ext cx="40110" cy="38812"/>
            </a:xfrm>
            <a:custGeom>
              <a:rect b="b" l="l" r="r" t="t"/>
              <a:pathLst>
                <a:path extrusionOk="0" h="1077" w="1113">
                  <a:moveTo>
                    <a:pt x="895" y="0"/>
                  </a:moveTo>
                  <a:cubicBezTo>
                    <a:pt x="844" y="0"/>
                    <a:pt x="793" y="20"/>
                    <a:pt x="755" y="58"/>
                  </a:cubicBezTo>
                  <a:lnTo>
                    <a:pt x="77" y="736"/>
                  </a:lnTo>
                  <a:cubicBezTo>
                    <a:pt x="0" y="813"/>
                    <a:pt x="0" y="940"/>
                    <a:pt x="77" y="1019"/>
                  </a:cubicBezTo>
                  <a:cubicBezTo>
                    <a:pt x="117" y="1057"/>
                    <a:pt x="166" y="1076"/>
                    <a:pt x="217" y="1076"/>
                  </a:cubicBezTo>
                  <a:cubicBezTo>
                    <a:pt x="268" y="1076"/>
                    <a:pt x="319" y="1057"/>
                    <a:pt x="357" y="1019"/>
                  </a:cubicBezTo>
                  <a:lnTo>
                    <a:pt x="1036" y="341"/>
                  </a:lnTo>
                  <a:cubicBezTo>
                    <a:pt x="1112" y="264"/>
                    <a:pt x="1112" y="137"/>
                    <a:pt x="1036" y="58"/>
                  </a:cubicBezTo>
                  <a:cubicBezTo>
                    <a:pt x="998" y="20"/>
                    <a:pt x="947" y="0"/>
                    <a:pt x="8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2962012" y="2614224"/>
              <a:ext cx="123789" cy="120401"/>
            </a:xfrm>
            <a:custGeom>
              <a:rect b="b" l="l" r="r" t="t"/>
              <a:pathLst>
                <a:path extrusionOk="0" h="3341" w="3435">
                  <a:moveTo>
                    <a:pt x="2716" y="1"/>
                  </a:moveTo>
                  <a:cubicBezTo>
                    <a:pt x="2080" y="41"/>
                    <a:pt x="1106" y="465"/>
                    <a:pt x="375" y="928"/>
                  </a:cubicBezTo>
                  <a:cubicBezTo>
                    <a:pt x="17" y="1158"/>
                    <a:pt x="0" y="1673"/>
                    <a:pt x="343" y="1926"/>
                  </a:cubicBezTo>
                  <a:cubicBezTo>
                    <a:pt x="513" y="2051"/>
                    <a:pt x="704" y="2162"/>
                    <a:pt x="917" y="2247"/>
                  </a:cubicBezTo>
                  <a:cubicBezTo>
                    <a:pt x="1042" y="2296"/>
                    <a:pt x="1138" y="2393"/>
                    <a:pt x="1187" y="2519"/>
                  </a:cubicBezTo>
                  <a:cubicBezTo>
                    <a:pt x="1272" y="2732"/>
                    <a:pt x="1385" y="2923"/>
                    <a:pt x="1510" y="3093"/>
                  </a:cubicBezTo>
                  <a:cubicBezTo>
                    <a:pt x="1631" y="3259"/>
                    <a:pt x="1814" y="3341"/>
                    <a:pt x="1997" y="3341"/>
                  </a:cubicBezTo>
                  <a:cubicBezTo>
                    <a:pt x="2193" y="3341"/>
                    <a:pt x="2388" y="3247"/>
                    <a:pt x="2506" y="3061"/>
                  </a:cubicBezTo>
                  <a:cubicBezTo>
                    <a:pt x="2973" y="2330"/>
                    <a:pt x="3394" y="1354"/>
                    <a:pt x="3435" y="720"/>
                  </a:cubicBezTo>
                  <a:lnTo>
                    <a:pt x="27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3022340" y="2638153"/>
              <a:ext cx="40182" cy="38812"/>
            </a:xfrm>
            <a:custGeom>
              <a:rect b="b" l="l" r="r" t="t"/>
              <a:pathLst>
                <a:path extrusionOk="0" h="1077" w="1115">
                  <a:moveTo>
                    <a:pt x="896" y="1"/>
                  </a:moveTo>
                  <a:cubicBezTo>
                    <a:pt x="844" y="1"/>
                    <a:pt x="793" y="20"/>
                    <a:pt x="755" y="58"/>
                  </a:cubicBezTo>
                  <a:lnTo>
                    <a:pt x="77" y="736"/>
                  </a:lnTo>
                  <a:cubicBezTo>
                    <a:pt x="0" y="813"/>
                    <a:pt x="0" y="940"/>
                    <a:pt x="77" y="1017"/>
                  </a:cubicBezTo>
                  <a:cubicBezTo>
                    <a:pt x="117" y="1057"/>
                    <a:pt x="168" y="1077"/>
                    <a:pt x="219" y="1077"/>
                  </a:cubicBezTo>
                  <a:cubicBezTo>
                    <a:pt x="268" y="1077"/>
                    <a:pt x="321" y="1057"/>
                    <a:pt x="359" y="1017"/>
                  </a:cubicBezTo>
                  <a:lnTo>
                    <a:pt x="1038" y="339"/>
                  </a:lnTo>
                  <a:cubicBezTo>
                    <a:pt x="1114" y="262"/>
                    <a:pt x="1114" y="134"/>
                    <a:pt x="1038" y="58"/>
                  </a:cubicBezTo>
                  <a:cubicBezTo>
                    <a:pt x="998" y="20"/>
                    <a:pt x="947" y="1"/>
                    <a:pt x="8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3044936" y="2544562"/>
              <a:ext cx="118455" cy="105266"/>
            </a:xfrm>
            <a:custGeom>
              <a:rect b="b" l="l" r="r" t="t"/>
              <a:pathLst>
                <a:path extrusionOk="0" h="2921" w="3287">
                  <a:moveTo>
                    <a:pt x="1517" y="0"/>
                  </a:moveTo>
                  <a:cubicBezTo>
                    <a:pt x="1193" y="0"/>
                    <a:pt x="851" y="115"/>
                    <a:pt x="517" y="367"/>
                  </a:cubicBezTo>
                  <a:cubicBezTo>
                    <a:pt x="0" y="1111"/>
                    <a:pt x="296" y="2920"/>
                    <a:pt x="1802" y="2920"/>
                  </a:cubicBezTo>
                  <a:cubicBezTo>
                    <a:pt x="1999" y="2920"/>
                    <a:pt x="2217" y="2889"/>
                    <a:pt x="2457" y="2821"/>
                  </a:cubicBezTo>
                  <a:lnTo>
                    <a:pt x="2467" y="2812"/>
                  </a:lnTo>
                  <a:cubicBezTo>
                    <a:pt x="3286" y="1996"/>
                    <a:pt x="3201" y="1090"/>
                    <a:pt x="2591" y="475"/>
                  </a:cubicBezTo>
                  <a:cubicBezTo>
                    <a:pt x="2288" y="173"/>
                    <a:pt x="1915" y="0"/>
                    <a:pt x="1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2965364" y="2292509"/>
              <a:ext cx="58128" cy="51642"/>
            </a:xfrm>
            <a:custGeom>
              <a:rect b="b" l="l" r="r" t="t"/>
              <a:pathLst>
                <a:path extrusionOk="0" h="1433" w="1613">
                  <a:moveTo>
                    <a:pt x="644" y="1"/>
                  </a:moveTo>
                  <a:cubicBezTo>
                    <a:pt x="492" y="1"/>
                    <a:pt x="350" y="51"/>
                    <a:pt x="245" y="156"/>
                  </a:cubicBezTo>
                  <a:cubicBezTo>
                    <a:pt x="1" y="402"/>
                    <a:pt x="52" y="853"/>
                    <a:pt x="360" y="1161"/>
                  </a:cubicBezTo>
                  <a:cubicBezTo>
                    <a:pt x="539" y="1340"/>
                    <a:pt x="763" y="1432"/>
                    <a:pt x="968" y="1432"/>
                  </a:cubicBezTo>
                  <a:cubicBezTo>
                    <a:pt x="1120" y="1432"/>
                    <a:pt x="1262" y="1381"/>
                    <a:pt x="1366" y="1276"/>
                  </a:cubicBezTo>
                  <a:cubicBezTo>
                    <a:pt x="1613" y="1030"/>
                    <a:pt x="1562" y="581"/>
                    <a:pt x="1251" y="270"/>
                  </a:cubicBezTo>
                  <a:cubicBezTo>
                    <a:pt x="1074" y="93"/>
                    <a:pt x="850" y="1"/>
                    <a:pt x="6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3074668" y="2401958"/>
              <a:ext cx="58128" cy="51642"/>
            </a:xfrm>
            <a:custGeom>
              <a:rect b="b" l="l" r="r" t="t"/>
              <a:pathLst>
                <a:path extrusionOk="0" h="1433" w="1613">
                  <a:moveTo>
                    <a:pt x="646" y="1"/>
                  </a:moveTo>
                  <a:cubicBezTo>
                    <a:pt x="494" y="1"/>
                    <a:pt x="352" y="51"/>
                    <a:pt x="247" y="155"/>
                  </a:cubicBezTo>
                  <a:cubicBezTo>
                    <a:pt x="1" y="402"/>
                    <a:pt x="52" y="853"/>
                    <a:pt x="362" y="1161"/>
                  </a:cubicBezTo>
                  <a:cubicBezTo>
                    <a:pt x="539" y="1340"/>
                    <a:pt x="763" y="1432"/>
                    <a:pt x="968" y="1432"/>
                  </a:cubicBezTo>
                  <a:cubicBezTo>
                    <a:pt x="1121" y="1432"/>
                    <a:pt x="1263" y="1381"/>
                    <a:pt x="1368" y="1276"/>
                  </a:cubicBezTo>
                  <a:cubicBezTo>
                    <a:pt x="1613" y="1029"/>
                    <a:pt x="1562" y="581"/>
                    <a:pt x="1253" y="270"/>
                  </a:cubicBezTo>
                  <a:cubicBezTo>
                    <a:pt x="1075" y="93"/>
                    <a:pt x="851" y="1"/>
                    <a:pt x="6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3006303" y="2291789"/>
              <a:ext cx="40362" cy="37551"/>
            </a:xfrm>
            <a:custGeom>
              <a:rect b="b" l="l" r="r" t="t"/>
              <a:pathLst>
                <a:path extrusionOk="0" h="1042" w="1120">
                  <a:moveTo>
                    <a:pt x="486" y="0"/>
                  </a:moveTo>
                  <a:cubicBezTo>
                    <a:pt x="339" y="0"/>
                    <a:pt x="191" y="56"/>
                    <a:pt x="77" y="169"/>
                  </a:cubicBezTo>
                  <a:cubicBezTo>
                    <a:pt x="1" y="248"/>
                    <a:pt x="1" y="375"/>
                    <a:pt x="77" y="452"/>
                  </a:cubicBezTo>
                  <a:cubicBezTo>
                    <a:pt x="116" y="490"/>
                    <a:pt x="168" y="509"/>
                    <a:pt x="219" y="509"/>
                  </a:cubicBezTo>
                  <a:cubicBezTo>
                    <a:pt x="271" y="509"/>
                    <a:pt x="322" y="490"/>
                    <a:pt x="360" y="452"/>
                  </a:cubicBezTo>
                  <a:cubicBezTo>
                    <a:pt x="394" y="417"/>
                    <a:pt x="439" y="399"/>
                    <a:pt x="484" y="399"/>
                  </a:cubicBezTo>
                  <a:cubicBezTo>
                    <a:pt x="530" y="399"/>
                    <a:pt x="575" y="417"/>
                    <a:pt x="609" y="452"/>
                  </a:cubicBezTo>
                  <a:cubicBezTo>
                    <a:pt x="679" y="520"/>
                    <a:pt x="679" y="633"/>
                    <a:pt x="609" y="701"/>
                  </a:cubicBezTo>
                  <a:cubicBezTo>
                    <a:pt x="532" y="779"/>
                    <a:pt x="532" y="907"/>
                    <a:pt x="609" y="984"/>
                  </a:cubicBezTo>
                  <a:cubicBezTo>
                    <a:pt x="649" y="1024"/>
                    <a:pt x="700" y="1041"/>
                    <a:pt x="751" y="1041"/>
                  </a:cubicBezTo>
                  <a:cubicBezTo>
                    <a:pt x="802" y="1041"/>
                    <a:pt x="851" y="1024"/>
                    <a:pt x="894" y="986"/>
                  </a:cubicBezTo>
                  <a:cubicBezTo>
                    <a:pt x="1119" y="760"/>
                    <a:pt x="1119" y="397"/>
                    <a:pt x="894" y="169"/>
                  </a:cubicBezTo>
                  <a:cubicBezTo>
                    <a:pt x="781" y="56"/>
                    <a:pt x="634" y="0"/>
                    <a:pt x="4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3092147" y="2377776"/>
              <a:ext cx="40434" cy="37551"/>
            </a:xfrm>
            <a:custGeom>
              <a:rect b="b" l="l" r="r" t="t"/>
              <a:pathLst>
                <a:path extrusionOk="0" h="1042" w="1122">
                  <a:moveTo>
                    <a:pt x="486" y="0"/>
                  </a:moveTo>
                  <a:cubicBezTo>
                    <a:pt x="339" y="0"/>
                    <a:pt x="192" y="57"/>
                    <a:pt x="79" y="169"/>
                  </a:cubicBezTo>
                  <a:cubicBezTo>
                    <a:pt x="0" y="246"/>
                    <a:pt x="0" y="373"/>
                    <a:pt x="79" y="450"/>
                  </a:cubicBezTo>
                  <a:cubicBezTo>
                    <a:pt x="117" y="489"/>
                    <a:pt x="168" y="509"/>
                    <a:pt x="219" y="509"/>
                  </a:cubicBezTo>
                  <a:cubicBezTo>
                    <a:pt x="271" y="509"/>
                    <a:pt x="322" y="489"/>
                    <a:pt x="360" y="450"/>
                  </a:cubicBezTo>
                  <a:cubicBezTo>
                    <a:pt x="395" y="416"/>
                    <a:pt x="440" y="399"/>
                    <a:pt x="485" y="399"/>
                  </a:cubicBezTo>
                  <a:cubicBezTo>
                    <a:pt x="530" y="399"/>
                    <a:pt x="576" y="416"/>
                    <a:pt x="611" y="450"/>
                  </a:cubicBezTo>
                  <a:cubicBezTo>
                    <a:pt x="679" y="520"/>
                    <a:pt x="679" y="631"/>
                    <a:pt x="611" y="701"/>
                  </a:cubicBezTo>
                  <a:cubicBezTo>
                    <a:pt x="532" y="777"/>
                    <a:pt x="532" y="905"/>
                    <a:pt x="611" y="982"/>
                  </a:cubicBezTo>
                  <a:cubicBezTo>
                    <a:pt x="649" y="1022"/>
                    <a:pt x="700" y="1041"/>
                    <a:pt x="751" y="1041"/>
                  </a:cubicBezTo>
                  <a:cubicBezTo>
                    <a:pt x="802" y="1041"/>
                    <a:pt x="851" y="1020"/>
                    <a:pt x="894" y="986"/>
                  </a:cubicBezTo>
                  <a:cubicBezTo>
                    <a:pt x="1121" y="758"/>
                    <a:pt x="1121" y="395"/>
                    <a:pt x="894" y="169"/>
                  </a:cubicBezTo>
                  <a:cubicBezTo>
                    <a:pt x="781" y="57"/>
                    <a:pt x="634" y="0"/>
                    <a:pt x="4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3037584" y="2349342"/>
              <a:ext cx="35569" cy="34848"/>
            </a:xfrm>
            <a:custGeom>
              <a:rect b="b" l="l" r="r" t="t"/>
              <a:pathLst>
                <a:path extrusionOk="0" h="967" w="987">
                  <a:moveTo>
                    <a:pt x="211" y="1"/>
                  </a:moveTo>
                  <a:cubicBezTo>
                    <a:pt x="109" y="1"/>
                    <a:pt x="21" y="83"/>
                    <a:pt x="13" y="186"/>
                  </a:cubicBezTo>
                  <a:cubicBezTo>
                    <a:pt x="0" y="397"/>
                    <a:pt x="77" y="605"/>
                    <a:pt x="226" y="754"/>
                  </a:cubicBezTo>
                  <a:cubicBezTo>
                    <a:pt x="364" y="888"/>
                    <a:pt x="547" y="967"/>
                    <a:pt x="742" y="967"/>
                  </a:cubicBezTo>
                  <a:lnTo>
                    <a:pt x="791" y="967"/>
                  </a:lnTo>
                  <a:cubicBezTo>
                    <a:pt x="904" y="958"/>
                    <a:pt x="987" y="863"/>
                    <a:pt x="978" y="754"/>
                  </a:cubicBezTo>
                  <a:cubicBezTo>
                    <a:pt x="970" y="647"/>
                    <a:pt x="883" y="566"/>
                    <a:pt x="781" y="566"/>
                  </a:cubicBezTo>
                  <a:cubicBezTo>
                    <a:pt x="776" y="566"/>
                    <a:pt x="771" y="567"/>
                    <a:pt x="766" y="567"/>
                  </a:cubicBezTo>
                  <a:cubicBezTo>
                    <a:pt x="757" y="568"/>
                    <a:pt x="748" y="568"/>
                    <a:pt x="739" y="568"/>
                  </a:cubicBezTo>
                  <a:cubicBezTo>
                    <a:pt x="653" y="568"/>
                    <a:pt x="568" y="531"/>
                    <a:pt x="509" y="471"/>
                  </a:cubicBezTo>
                  <a:cubicBezTo>
                    <a:pt x="440" y="403"/>
                    <a:pt x="406" y="310"/>
                    <a:pt x="413" y="214"/>
                  </a:cubicBezTo>
                  <a:cubicBezTo>
                    <a:pt x="419" y="105"/>
                    <a:pt x="334" y="10"/>
                    <a:pt x="226" y="1"/>
                  </a:cubicBezTo>
                  <a:cubicBezTo>
                    <a:pt x="221" y="1"/>
                    <a:pt x="216" y="1"/>
                    <a:pt x="2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3024394" y="2557824"/>
              <a:ext cx="109013" cy="109770"/>
            </a:xfrm>
            <a:custGeom>
              <a:rect b="b" l="l" r="r" t="t"/>
              <a:pathLst>
                <a:path extrusionOk="0" h="3046" w="3025">
                  <a:moveTo>
                    <a:pt x="1087" y="1"/>
                  </a:moveTo>
                  <a:lnTo>
                    <a:pt x="1087" y="1"/>
                  </a:lnTo>
                  <a:cubicBezTo>
                    <a:pt x="996" y="67"/>
                    <a:pt x="909" y="143"/>
                    <a:pt x="821" y="233"/>
                  </a:cubicBezTo>
                  <a:cubicBezTo>
                    <a:pt x="0" y="1051"/>
                    <a:pt x="83" y="1959"/>
                    <a:pt x="696" y="2572"/>
                  </a:cubicBezTo>
                  <a:cubicBezTo>
                    <a:pt x="997" y="2873"/>
                    <a:pt x="1370" y="3046"/>
                    <a:pt x="1769" y="3046"/>
                  </a:cubicBezTo>
                  <a:cubicBezTo>
                    <a:pt x="2177" y="3046"/>
                    <a:pt x="2612" y="2865"/>
                    <a:pt x="3025" y="2457"/>
                  </a:cubicBezTo>
                  <a:cubicBezTo>
                    <a:pt x="1206" y="2342"/>
                    <a:pt x="943" y="758"/>
                    <a:pt x="10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9" name="Google Shape;4389;p56"/>
          <p:cNvGrpSpPr/>
          <p:nvPr/>
        </p:nvGrpSpPr>
        <p:grpSpPr>
          <a:xfrm>
            <a:off x="1803632" y="2244975"/>
            <a:ext cx="445107" cy="490622"/>
            <a:chOff x="1803632" y="2244975"/>
            <a:chExt cx="445107" cy="490622"/>
          </a:xfrm>
        </p:grpSpPr>
        <p:sp>
          <p:nvSpPr>
            <p:cNvPr id="4390" name="Google Shape;4390;p56"/>
            <p:cNvSpPr/>
            <p:nvPr/>
          </p:nvSpPr>
          <p:spPr>
            <a:xfrm>
              <a:off x="2130824" y="2351288"/>
              <a:ext cx="117843" cy="236226"/>
            </a:xfrm>
            <a:custGeom>
              <a:rect b="b" l="l" r="r" t="t"/>
              <a:pathLst>
                <a:path extrusionOk="0" h="6555" w="3270">
                  <a:moveTo>
                    <a:pt x="1" y="0"/>
                  </a:moveTo>
                  <a:lnTo>
                    <a:pt x="3" y="6555"/>
                  </a:lnTo>
                  <a:lnTo>
                    <a:pt x="1676" y="6555"/>
                  </a:lnTo>
                  <a:cubicBezTo>
                    <a:pt x="2557" y="6555"/>
                    <a:pt x="3269" y="5842"/>
                    <a:pt x="3269" y="4964"/>
                  </a:cubicBezTo>
                  <a:lnTo>
                    <a:pt x="3269" y="2114"/>
                  </a:lnTo>
                  <a:cubicBezTo>
                    <a:pt x="3269" y="947"/>
                    <a:pt x="2323" y="0"/>
                    <a:pt x="1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2130896" y="2392732"/>
              <a:ext cx="117843" cy="194783"/>
            </a:xfrm>
            <a:custGeom>
              <a:rect b="b" l="l" r="r" t="t"/>
              <a:pathLst>
                <a:path extrusionOk="0" h="5405" w="3270">
                  <a:moveTo>
                    <a:pt x="1" y="1"/>
                  </a:moveTo>
                  <a:lnTo>
                    <a:pt x="1" y="5405"/>
                  </a:lnTo>
                  <a:lnTo>
                    <a:pt x="1679" y="5405"/>
                  </a:lnTo>
                  <a:cubicBezTo>
                    <a:pt x="2557" y="5405"/>
                    <a:pt x="3269" y="4690"/>
                    <a:pt x="3269" y="3810"/>
                  </a:cubicBezTo>
                  <a:cubicBezTo>
                    <a:pt x="3269" y="2128"/>
                    <a:pt x="2706" y="1"/>
                    <a:pt x="10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1946668" y="2244975"/>
              <a:ext cx="159358" cy="165809"/>
            </a:xfrm>
            <a:custGeom>
              <a:rect b="b" l="l" r="r" t="t"/>
              <a:pathLst>
                <a:path extrusionOk="0" h="4601" w="4422">
                  <a:moveTo>
                    <a:pt x="1972" y="1"/>
                  </a:moveTo>
                  <a:cubicBezTo>
                    <a:pt x="885" y="1"/>
                    <a:pt x="0" y="888"/>
                    <a:pt x="0" y="1974"/>
                  </a:cubicBezTo>
                  <a:lnTo>
                    <a:pt x="0" y="3980"/>
                  </a:lnTo>
                  <a:cubicBezTo>
                    <a:pt x="0" y="4322"/>
                    <a:pt x="279" y="4601"/>
                    <a:pt x="621" y="4601"/>
                  </a:cubicBezTo>
                  <a:cubicBezTo>
                    <a:pt x="966" y="4601"/>
                    <a:pt x="1244" y="4322"/>
                    <a:pt x="1244" y="3980"/>
                  </a:cubicBezTo>
                  <a:lnTo>
                    <a:pt x="1244" y="1974"/>
                  </a:lnTo>
                  <a:cubicBezTo>
                    <a:pt x="1244" y="1577"/>
                    <a:pt x="1570" y="1249"/>
                    <a:pt x="1970" y="1249"/>
                  </a:cubicBezTo>
                  <a:lnTo>
                    <a:pt x="2446" y="1249"/>
                  </a:lnTo>
                  <a:cubicBezTo>
                    <a:pt x="2846" y="1249"/>
                    <a:pt x="3171" y="1572"/>
                    <a:pt x="3171" y="1974"/>
                  </a:cubicBezTo>
                  <a:lnTo>
                    <a:pt x="3171" y="3980"/>
                  </a:lnTo>
                  <a:cubicBezTo>
                    <a:pt x="3171" y="4322"/>
                    <a:pt x="3450" y="4601"/>
                    <a:pt x="3794" y="4601"/>
                  </a:cubicBezTo>
                  <a:cubicBezTo>
                    <a:pt x="4139" y="4601"/>
                    <a:pt x="4419" y="4322"/>
                    <a:pt x="4422" y="3980"/>
                  </a:cubicBezTo>
                  <a:lnTo>
                    <a:pt x="4422" y="1974"/>
                  </a:lnTo>
                  <a:cubicBezTo>
                    <a:pt x="4422" y="888"/>
                    <a:pt x="3537" y="1"/>
                    <a:pt x="24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1946488" y="2301159"/>
              <a:ext cx="49624" cy="109626"/>
            </a:xfrm>
            <a:custGeom>
              <a:rect b="b" l="l" r="r" t="t"/>
              <a:pathLst>
                <a:path extrusionOk="0" h="3042" w="1377">
                  <a:moveTo>
                    <a:pt x="969" y="1"/>
                  </a:moveTo>
                  <a:cubicBezTo>
                    <a:pt x="645" y="1"/>
                    <a:pt x="331" y="35"/>
                    <a:pt x="26" y="98"/>
                  </a:cubicBezTo>
                  <a:cubicBezTo>
                    <a:pt x="12" y="203"/>
                    <a:pt x="1" y="307"/>
                    <a:pt x="1" y="415"/>
                  </a:cubicBezTo>
                  <a:lnTo>
                    <a:pt x="1" y="2421"/>
                  </a:lnTo>
                  <a:cubicBezTo>
                    <a:pt x="3" y="2763"/>
                    <a:pt x="282" y="3042"/>
                    <a:pt x="624" y="3042"/>
                  </a:cubicBezTo>
                  <a:cubicBezTo>
                    <a:pt x="969" y="3042"/>
                    <a:pt x="1247" y="2763"/>
                    <a:pt x="1247" y="2421"/>
                  </a:cubicBezTo>
                  <a:lnTo>
                    <a:pt x="1247" y="415"/>
                  </a:lnTo>
                  <a:cubicBezTo>
                    <a:pt x="1247" y="262"/>
                    <a:pt x="1294" y="120"/>
                    <a:pt x="13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2056260" y="2301159"/>
              <a:ext cx="49552" cy="109698"/>
            </a:xfrm>
            <a:custGeom>
              <a:rect b="b" l="l" r="r" t="t"/>
              <a:pathLst>
                <a:path extrusionOk="0" h="3044" w="1375">
                  <a:moveTo>
                    <a:pt x="0" y="1"/>
                  </a:moveTo>
                  <a:lnTo>
                    <a:pt x="0" y="3"/>
                  </a:lnTo>
                  <a:cubicBezTo>
                    <a:pt x="83" y="120"/>
                    <a:pt x="130" y="264"/>
                    <a:pt x="130" y="417"/>
                  </a:cubicBezTo>
                  <a:lnTo>
                    <a:pt x="130" y="2423"/>
                  </a:lnTo>
                  <a:cubicBezTo>
                    <a:pt x="130" y="2765"/>
                    <a:pt x="411" y="3044"/>
                    <a:pt x="753" y="3044"/>
                  </a:cubicBezTo>
                  <a:cubicBezTo>
                    <a:pt x="1096" y="3044"/>
                    <a:pt x="1374" y="2765"/>
                    <a:pt x="1374" y="2423"/>
                  </a:cubicBezTo>
                  <a:lnTo>
                    <a:pt x="1374" y="415"/>
                  </a:lnTo>
                  <a:cubicBezTo>
                    <a:pt x="1374" y="309"/>
                    <a:pt x="1368" y="203"/>
                    <a:pt x="1349" y="98"/>
                  </a:cubicBezTo>
                  <a:cubicBezTo>
                    <a:pt x="1045" y="35"/>
                    <a:pt x="730" y="1"/>
                    <a:pt x="4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1851635" y="2335719"/>
              <a:ext cx="349131" cy="349131"/>
            </a:xfrm>
            <a:custGeom>
              <a:rect b="b" l="l" r="r" t="t"/>
              <a:pathLst>
                <a:path extrusionOk="0" h="9688" w="9688">
                  <a:moveTo>
                    <a:pt x="3601" y="1"/>
                  </a:moveTo>
                  <a:cubicBezTo>
                    <a:pt x="1612" y="1"/>
                    <a:pt x="0" y="1613"/>
                    <a:pt x="0" y="3601"/>
                  </a:cubicBezTo>
                  <a:lnTo>
                    <a:pt x="0" y="9688"/>
                  </a:lnTo>
                  <a:lnTo>
                    <a:pt x="9687" y="9688"/>
                  </a:lnTo>
                  <a:lnTo>
                    <a:pt x="9687" y="3601"/>
                  </a:lnTo>
                  <a:cubicBezTo>
                    <a:pt x="9687" y="1613"/>
                    <a:pt x="8077" y="1"/>
                    <a:pt x="60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1803632" y="2351288"/>
              <a:ext cx="117843" cy="236226"/>
            </a:xfrm>
            <a:custGeom>
              <a:rect b="b" l="l" r="r" t="t"/>
              <a:pathLst>
                <a:path extrusionOk="0" h="6555" w="3270">
                  <a:moveTo>
                    <a:pt x="2115" y="0"/>
                  </a:moveTo>
                  <a:cubicBezTo>
                    <a:pt x="947" y="0"/>
                    <a:pt x="1" y="947"/>
                    <a:pt x="1" y="2114"/>
                  </a:cubicBezTo>
                  <a:lnTo>
                    <a:pt x="1" y="4964"/>
                  </a:lnTo>
                  <a:cubicBezTo>
                    <a:pt x="1" y="5842"/>
                    <a:pt x="713" y="6555"/>
                    <a:pt x="1594" y="6555"/>
                  </a:cubicBezTo>
                  <a:lnTo>
                    <a:pt x="3270" y="6555"/>
                  </a:lnTo>
                  <a:lnTo>
                    <a:pt x="32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1803632" y="2392732"/>
              <a:ext cx="117843" cy="194783"/>
            </a:xfrm>
            <a:custGeom>
              <a:rect b="b" l="l" r="r" t="t"/>
              <a:pathLst>
                <a:path extrusionOk="0" h="5405" w="3270">
                  <a:moveTo>
                    <a:pt x="2191" y="1"/>
                  </a:moveTo>
                  <a:cubicBezTo>
                    <a:pt x="564" y="1"/>
                    <a:pt x="1" y="2128"/>
                    <a:pt x="1" y="3810"/>
                  </a:cubicBezTo>
                  <a:cubicBezTo>
                    <a:pt x="1" y="4690"/>
                    <a:pt x="713" y="5405"/>
                    <a:pt x="1594" y="5405"/>
                  </a:cubicBezTo>
                  <a:lnTo>
                    <a:pt x="3270" y="5405"/>
                  </a:lnTo>
                  <a:lnTo>
                    <a:pt x="32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1851707" y="2341305"/>
              <a:ext cx="180440" cy="343545"/>
            </a:xfrm>
            <a:custGeom>
              <a:rect b="b" l="l" r="r" t="t"/>
              <a:pathLst>
                <a:path extrusionOk="0" h="9533" w="5007">
                  <a:moveTo>
                    <a:pt x="2552" y="1"/>
                  </a:moveTo>
                  <a:lnTo>
                    <a:pt x="2552" y="1"/>
                  </a:lnTo>
                  <a:cubicBezTo>
                    <a:pt x="1074" y="450"/>
                    <a:pt x="0" y="1821"/>
                    <a:pt x="0" y="3446"/>
                  </a:cubicBezTo>
                  <a:lnTo>
                    <a:pt x="0" y="9533"/>
                  </a:lnTo>
                  <a:lnTo>
                    <a:pt x="5006" y="9533"/>
                  </a:lnTo>
                  <a:cubicBezTo>
                    <a:pt x="4928" y="9467"/>
                    <a:pt x="4843" y="9401"/>
                    <a:pt x="4747" y="9328"/>
                  </a:cubicBezTo>
                  <a:cubicBezTo>
                    <a:pt x="2210" y="7489"/>
                    <a:pt x="2255" y="1872"/>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1894556" y="2555842"/>
              <a:ext cx="320698" cy="179755"/>
            </a:xfrm>
            <a:custGeom>
              <a:rect b="b" l="l" r="r" t="t"/>
              <a:pathLst>
                <a:path extrusionOk="0" h="4988" w="8899">
                  <a:moveTo>
                    <a:pt x="1772" y="0"/>
                  </a:moveTo>
                  <a:cubicBezTo>
                    <a:pt x="0" y="1364"/>
                    <a:pt x="519" y="4247"/>
                    <a:pt x="3220" y="4987"/>
                  </a:cubicBezTo>
                  <a:lnTo>
                    <a:pt x="7390" y="4987"/>
                  </a:lnTo>
                  <a:cubicBezTo>
                    <a:pt x="8222" y="4987"/>
                    <a:pt x="8898" y="4311"/>
                    <a:pt x="8898" y="3480"/>
                  </a:cubicBezTo>
                  <a:lnTo>
                    <a:pt x="8898" y="2491"/>
                  </a:lnTo>
                  <a:cubicBezTo>
                    <a:pt x="8898" y="1117"/>
                    <a:pt x="7784" y="0"/>
                    <a:pt x="64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1837147" y="2555842"/>
              <a:ext cx="173448" cy="179755"/>
            </a:xfrm>
            <a:custGeom>
              <a:rect b="b" l="l" r="r" t="t"/>
              <a:pathLst>
                <a:path extrusionOk="0" h="4988" w="4813">
                  <a:moveTo>
                    <a:pt x="2493" y="0"/>
                  </a:moveTo>
                  <a:cubicBezTo>
                    <a:pt x="1115" y="0"/>
                    <a:pt x="0" y="1117"/>
                    <a:pt x="0" y="2491"/>
                  </a:cubicBezTo>
                  <a:lnTo>
                    <a:pt x="0" y="3480"/>
                  </a:lnTo>
                  <a:cubicBezTo>
                    <a:pt x="0" y="4311"/>
                    <a:pt x="676" y="4987"/>
                    <a:pt x="1508" y="4987"/>
                  </a:cubicBezTo>
                  <a:lnTo>
                    <a:pt x="4813" y="4987"/>
                  </a:lnTo>
                  <a:cubicBezTo>
                    <a:pt x="3520" y="4190"/>
                    <a:pt x="2548" y="1829"/>
                    <a:pt x="33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1906053" y="2622152"/>
              <a:ext cx="240298" cy="14343"/>
            </a:xfrm>
            <a:custGeom>
              <a:rect b="b" l="l" r="r" t="t"/>
              <a:pathLst>
                <a:path extrusionOk="0" h="398" w="6668">
                  <a:moveTo>
                    <a:pt x="200" y="0"/>
                  </a:moveTo>
                  <a:cubicBezTo>
                    <a:pt x="92" y="0"/>
                    <a:pt x="0" y="89"/>
                    <a:pt x="0" y="198"/>
                  </a:cubicBezTo>
                  <a:cubicBezTo>
                    <a:pt x="0" y="308"/>
                    <a:pt x="92" y="398"/>
                    <a:pt x="200" y="398"/>
                  </a:cubicBezTo>
                  <a:lnTo>
                    <a:pt x="6467" y="398"/>
                  </a:lnTo>
                  <a:cubicBezTo>
                    <a:pt x="6578" y="398"/>
                    <a:pt x="6667" y="308"/>
                    <a:pt x="6667" y="198"/>
                  </a:cubicBezTo>
                  <a:cubicBezTo>
                    <a:pt x="6667" y="89"/>
                    <a:pt x="6578" y="0"/>
                    <a:pt x="6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2051503" y="2616782"/>
              <a:ext cx="61804" cy="66850"/>
            </a:xfrm>
            <a:custGeom>
              <a:rect b="b" l="l" r="r" t="t"/>
              <a:pathLst>
                <a:path extrusionOk="0" h="1855" w="1715">
                  <a:moveTo>
                    <a:pt x="719" y="0"/>
                  </a:moveTo>
                  <a:cubicBezTo>
                    <a:pt x="464" y="0"/>
                    <a:pt x="245" y="185"/>
                    <a:pt x="198" y="438"/>
                  </a:cubicBezTo>
                  <a:lnTo>
                    <a:pt x="58" y="1234"/>
                  </a:lnTo>
                  <a:cubicBezTo>
                    <a:pt x="0" y="1557"/>
                    <a:pt x="249" y="1855"/>
                    <a:pt x="579" y="1855"/>
                  </a:cubicBezTo>
                  <a:lnTo>
                    <a:pt x="1134" y="1855"/>
                  </a:lnTo>
                  <a:cubicBezTo>
                    <a:pt x="1464" y="1855"/>
                    <a:pt x="1715" y="1557"/>
                    <a:pt x="1655" y="1234"/>
                  </a:cubicBezTo>
                  <a:lnTo>
                    <a:pt x="1515" y="438"/>
                  </a:lnTo>
                  <a:cubicBezTo>
                    <a:pt x="1472" y="185"/>
                    <a:pt x="1251" y="0"/>
                    <a:pt x="9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1920288" y="2474431"/>
              <a:ext cx="57119" cy="45515"/>
            </a:xfrm>
            <a:custGeom>
              <a:rect b="b" l="l" r="r" t="t"/>
              <a:pathLst>
                <a:path extrusionOk="0" h="1263" w="1585">
                  <a:moveTo>
                    <a:pt x="794" y="1"/>
                  </a:moveTo>
                  <a:cubicBezTo>
                    <a:pt x="356" y="1"/>
                    <a:pt x="1" y="284"/>
                    <a:pt x="1" y="633"/>
                  </a:cubicBezTo>
                  <a:cubicBezTo>
                    <a:pt x="1" y="979"/>
                    <a:pt x="356" y="1262"/>
                    <a:pt x="794" y="1262"/>
                  </a:cubicBezTo>
                  <a:cubicBezTo>
                    <a:pt x="1230" y="1262"/>
                    <a:pt x="1585" y="979"/>
                    <a:pt x="1585" y="633"/>
                  </a:cubicBezTo>
                  <a:cubicBezTo>
                    <a:pt x="1585" y="284"/>
                    <a:pt x="1230" y="1"/>
                    <a:pt x="7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2074964" y="2474431"/>
              <a:ext cx="57119" cy="45515"/>
            </a:xfrm>
            <a:custGeom>
              <a:rect b="b" l="l" r="r" t="t"/>
              <a:pathLst>
                <a:path extrusionOk="0" h="1263" w="1585">
                  <a:moveTo>
                    <a:pt x="791" y="1"/>
                  </a:moveTo>
                  <a:cubicBezTo>
                    <a:pt x="355" y="1"/>
                    <a:pt x="0" y="284"/>
                    <a:pt x="0" y="633"/>
                  </a:cubicBezTo>
                  <a:cubicBezTo>
                    <a:pt x="0" y="979"/>
                    <a:pt x="355" y="1262"/>
                    <a:pt x="791" y="1262"/>
                  </a:cubicBezTo>
                  <a:cubicBezTo>
                    <a:pt x="1229" y="1262"/>
                    <a:pt x="1585" y="979"/>
                    <a:pt x="1585" y="633"/>
                  </a:cubicBezTo>
                  <a:cubicBezTo>
                    <a:pt x="1585" y="284"/>
                    <a:pt x="1229" y="1"/>
                    <a:pt x="7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1944650" y="2451691"/>
              <a:ext cx="41587" cy="28001"/>
            </a:xfrm>
            <a:custGeom>
              <a:rect b="b" l="l" r="r" t="t"/>
              <a:pathLst>
                <a:path extrusionOk="0" h="777" w="1154">
                  <a:moveTo>
                    <a:pt x="577" y="0"/>
                  </a:moveTo>
                  <a:cubicBezTo>
                    <a:pt x="258" y="0"/>
                    <a:pt x="1" y="258"/>
                    <a:pt x="1" y="577"/>
                  </a:cubicBezTo>
                  <a:cubicBezTo>
                    <a:pt x="1" y="685"/>
                    <a:pt x="90" y="777"/>
                    <a:pt x="201" y="777"/>
                  </a:cubicBezTo>
                  <a:cubicBezTo>
                    <a:pt x="309" y="777"/>
                    <a:pt x="399" y="685"/>
                    <a:pt x="399" y="577"/>
                  </a:cubicBezTo>
                  <a:cubicBezTo>
                    <a:pt x="399" y="479"/>
                    <a:pt x="479" y="398"/>
                    <a:pt x="577" y="398"/>
                  </a:cubicBezTo>
                  <a:cubicBezTo>
                    <a:pt x="675" y="398"/>
                    <a:pt x="756" y="479"/>
                    <a:pt x="756" y="577"/>
                  </a:cubicBezTo>
                  <a:cubicBezTo>
                    <a:pt x="756" y="685"/>
                    <a:pt x="845" y="777"/>
                    <a:pt x="956" y="777"/>
                  </a:cubicBezTo>
                  <a:cubicBezTo>
                    <a:pt x="1066" y="777"/>
                    <a:pt x="1154" y="689"/>
                    <a:pt x="1154" y="577"/>
                  </a:cubicBezTo>
                  <a:cubicBezTo>
                    <a:pt x="1154" y="258"/>
                    <a:pt x="896" y="0"/>
                    <a:pt x="5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2066135" y="2451691"/>
              <a:ext cx="41587" cy="28001"/>
            </a:xfrm>
            <a:custGeom>
              <a:rect b="b" l="l" r="r" t="t"/>
              <a:pathLst>
                <a:path extrusionOk="0" h="777" w="1154">
                  <a:moveTo>
                    <a:pt x="577" y="0"/>
                  </a:moveTo>
                  <a:cubicBezTo>
                    <a:pt x="258" y="0"/>
                    <a:pt x="1" y="258"/>
                    <a:pt x="1" y="577"/>
                  </a:cubicBezTo>
                  <a:cubicBezTo>
                    <a:pt x="1" y="685"/>
                    <a:pt x="90" y="777"/>
                    <a:pt x="201" y="777"/>
                  </a:cubicBezTo>
                  <a:cubicBezTo>
                    <a:pt x="309" y="777"/>
                    <a:pt x="398" y="685"/>
                    <a:pt x="398" y="577"/>
                  </a:cubicBezTo>
                  <a:cubicBezTo>
                    <a:pt x="398" y="479"/>
                    <a:pt x="479" y="398"/>
                    <a:pt x="577" y="398"/>
                  </a:cubicBezTo>
                  <a:cubicBezTo>
                    <a:pt x="675" y="398"/>
                    <a:pt x="756" y="479"/>
                    <a:pt x="756" y="577"/>
                  </a:cubicBezTo>
                  <a:cubicBezTo>
                    <a:pt x="756" y="685"/>
                    <a:pt x="845" y="777"/>
                    <a:pt x="956" y="777"/>
                  </a:cubicBezTo>
                  <a:cubicBezTo>
                    <a:pt x="1064" y="777"/>
                    <a:pt x="1153" y="689"/>
                    <a:pt x="1153" y="577"/>
                  </a:cubicBezTo>
                  <a:cubicBezTo>
                    <a:pt x="1153" y="258"/>
                    <a:pt x="896" y="0"/>
                    <a:pt x="5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2003752" y="2481134"/>
              <a:ext cx="44867" cy="20938"/>
            </a:xfrm>
            <a:custGeom>
              <a:rect b="b" l="l" r="r" t="t"/>
              <a:pathLst>
                <a:path extrusionOk="0" h="581" w="1245">
                  <a:moveTo>
                    <a:pt x="223" y="1"/>
                  </a:moveTo>
                  <a:cubicBezTo>
                    <a:pt x="176" y="1"/>
                    <a:pt x="129" y="17"/>
                    <a:pt x="92" y="49"/>
                  </a:cubicBezTo>
                  <a:cubicBezTo>
                    <a:pt x="9" y="121"/>
                    <a:pt x="1" y="249"/>
                    <a:pt x="73" y="332"/>
                  </a:cubicBezTo>
                  <a:cubicBezTo>
                    <a:pt x="211" y="491"/>
                    <a:pt x="413" y="581"/>
                    <a:pt x="624" y="581"/>
                  </a:cubicBezTo>
                  <a:cubicBezTo>
                    <a:pt x="832" y="581"/>
                    <a:pt x="1034" y="491"/>
                    <a:pt x="1172" y="332"/>
                  </a:cubicBezTo>
                  <a:cubicBezTo>
                    <a:pt x="1245" y="249"/>
                    <a:pt x="1236" y="121"/>
                    <a:pt x="1155" y="49"/>
                  </a:cubicBezTo>
                  <a:cubicBezTo>
                    <a:pt x="1117" y="17"/>
                    <a:pt x="1070" y="1"/>
                    <a:pt x="1023" y="1"/>
                  </a:cubicBezTo>
                  <a:cubicBezTo>
                    <a:pt x="967" y="1"/>
                    <a:pt x="912" y="23"/>
                    <a:pt x="873" y="68"/>
                  </a:cubicBezTo>
                  <a:cubicBezTo>
                    <a:pt x="809" y="140"/>
                    <a:pt x="719" y="183"/>
                    <a:pt x="624" y="183"/>
                  </a:cubicBezTo>
                  <a:cubicBezTo>
                    <a:pt x="528" y="183"/>
                    <a:pt x="437" y="140"/>
                    <a:pt x="373" y="68"/>
                  </a:cubicBezTo>
                  <a:cubicBezTo>
                    <a:pt x="334" y="23"/>
                    <a:pt x="278" y="1"/>
                    <a:pt x="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1983355" y="2375722"/>
              <a:ext cx="85805" cy="41984"/>
            </a:xfrm>
            <a:custGeom>
              <a:rect b="b" l="l" r="r" t="t"/>
              <a:pathLst>
                <a:path extrusionOk="0" h="1165" w="2381">
                  <a:moveTo>
                    <a:pt x="435" y="1"/>
                  </a:moveTo>
                  <a:cubicBezTo>
                    <a:pt x="194" y="1"/>
                    <a:pt x="1" y="194"/>
                    <a:pt x="1" y="433"/>
                  </a:cubicBezTo>
                  <a:lnTo>
                    <a:pt x="1" y="730"/>
                  </a:lnTo>
                  <a:cubicBezTo>
                    <a:pt x="1" y="971"/>
                    <a:pt x="194" y="1164"/>
                    <a:pt x="435" y="1164"/>
                  </a:cubicBezTo>
                  <a:lnTo>
                    <a:pt x="1947" y="1164"/>
                  </a:lnTo>
                  <a:cubicBezTo>
                    <a:pt x="2185" y="1164"/>
                    <a:pt x="2381" y="971"/>
                    <a:pt x="2381" y="730"/>
                  </a:cubicBezTo>
                  <a:lnTo>
                    <a:pt x="2381" y="433"/>
                  </a:lnTo>
                  <a:cubicBezTo>
                    <a:pt x="2376" y="194"/>
                    <a:pt x="2183" y="1"/>
                    <a:pt x="19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9" name="Google Shape;4409;p56"/>
          <p:cNvGrpSpPr/>
          <p:nvPr/>
        </p:nvGrpSpPr>
        <p:grpSpPr>
          <a:xfrm>
            <a:off x="830056" y="2257769"/>
            <a:ext cx="490552" cy="465251"/>
            <a:chOff x="830056" y="2257769"/>
            <a:chExt cx="490552" cy="465251"/>
          </a:xfrm>
        </p:grpSpPr>
        <p:sp>
          <p:nvSpPr>
            <p:cNvPr id="4410" name="Google Shape;4410;p56"/>
            <p:cNvSpPr/>
            <p:nvPr/>
          </p:nvSpPr>
          <p:spPr>
            <a:xfrm>
              <a:off x="1133174" y="2435113"/>
              <a:ext cx="168583" cy="251001"/>
            </a:xfrm>
            <a:custGeom>
              <a:rect b="b" l="l" r="r" t="t"/>
              <a:pathLst>
                <a:path extrusionOk="0" h="6965" w="4678">
                  <a:moveTo>
                    <a:pt x="4031" y="1"/>
                  </a:moveTo>
                  <a:cubicBezTo>
                    <a:pt x="3676" y="1"/>
                    <a:pt x="3386" y="290"/>
                    <a:pt x="3386" y="645"/>
                  </a:cubicBezTo>
                  <a:lnTo>
                    <a:pt x="3386" y="2319"/>
                  </a:lnTo>
                  <a:cubicBezTo>
                    <a:pt x="3386" y="2585"/>
                    <a:pt x="3282" y="2836"/>
                    <a:pt x="3093" y="3025"/>
                  </a:cubicBezTo>
                  <a:lnTo>
                    <a:pt x="254" y="5864"/>
                  </a:lnTo>
                  <a:cubicBezTo>
                    <a:pt x="1" y="6117"/>
                    <a:pt x="1" y="6523"/>
                    <a:pt x="254" y="6777"/>
                  </a:cubicBezTo>
                  <a:cubicBezTo>
                    <a:pt x="380" y="6902"/>
                    <a:pt x="545" y="6965"/>
                    <a:pt x="710" y="6965"/>
                  </a:cubicBezTo>
                  <a:cubicBezTo>
                    <a:pt x="875" y="6965"/>
                    <a:pt x="1041" y="6902"/>
                    <a:pt x="1168" y="6777"/>
                  </a:cubicBezTo>
                  <a:lnTo>
                    <a:pt x="4007" y="3937"/>
                  </a:lnTo>
                  <a:cubicBezTo>
                    <a:pt x="4439" y="3506"/>
                    <a:pt x="4677" y="2929"/>
                    <a:pt x="4677" y="2319"/>
                  </a:cubicBezTo>
                  <a:lnTo>
                    <a:pt x="4677" y="645"/>
                  </a:lnTo>
                  <a:cubicBezTo>
                    <a:pt x="4677" y="290"/>
                    <a:pt x="4388" y="1"/>
                    <a:pt x="4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830056" y="2257769"/>
              <a:ext cx="355654" cy="355654"/>
            </a:xfrm>
            <a:custGeom>
              <a:rect b="b" l="l" r="r" t="t"/>
              <a:pathLst>
                <a:path extrusionOk="0" h="9869" w="9869">
                  <a:moveTo>
                    <a:pt x="4935" y="1"/>
                  </a:moveTo>
                  <a:cubicBezTo>
                    <a:pt x="2210" y="1"/>
                    <a:pt x="1" y="2208"/>
                    <a:pt x="1" y="4935"/>
                  </a:cubicBezTo>
                  <a:cubicBezTo>
                    <a:pt x="1" y="7659"/>
                    <a:pt x="2210" y="9869"/>
                    <a:pt x="4935" y="9869"/>
                  </a:cubicBezTo>
                  <a:cubicBezTo>
                    <a:pt x="7661" y="9869"/>
                    <a:pt x="9868" y="7659"/>
                    <a:pt x="9868" y="4935"/>
                  </a:cubicBezTo>
                  <a:cubicBezTo>
                    <a:pt x="9868" y="2208"/>
                    <a:pt x="7661" y="1"/>
                    <a:pt x="4935" y="1"/>
                  </a:cubicBezTo>
                  <a:close/>
                </a:path>
              </a:pathLst>
            </a:custGeom>
            <a:solidFill>
              <a:srgbClr val="FF6E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830056" y="2257769"/>
              <a:ext cx="355654" cy="355654"/>
            </a:xfrm>
            <a:custGeom>
              <a:rect b="b" l="l" r="r" t="t"/>
              <a:pathLst>
                <a:path extrusionOk="0" h="9869" w="9869">
                  <a:moveTo>
                    <a:pt x="4935" y="1"/>
                  </a:moveTo>
                  <a:cubicBezTo>
                    <a:pt x="2210" y="1"/>
                    <a:pt x="1" y="2208"/>
                    <a:pt x="1" y="4935"/>
                  </a:cubicBezTo>
                  <a:cubicBezTo>
                    <a:pt x="1" y="7659"/>
                    <a:pt x="2210" y="9869"/>
                    <a:pt x="4935" y="9869"/>
                  </a:cubicBezTo>
                  <a:cubicBezTo>
                    <a:pt x="7661" y="9869"/>
                    <a:pt x="9868" y="7659"/>
                    <a:pt x="9868" y="4935"/>
                  </a:cubicBezTo>
                  <a:cubicBezTo>
                    <a:pt x="9868" y="2208"/>
                    <a:pt x="7661" y="1"/>
                    <a:pt x="4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830056" y="2272724"/>
              <a:ext cx="328302" cy="340771"/>
            </a:xfrm>
            <a:custGeom>
              <a:rect b="b" l="l" r="r" t="t"/>
              <a:pathLst>
                <a:path extrusionOk="0" h="9456" w="9110">
                  <a:moveTo>
                    <a:pt x="2946" y="1"/>
                  </a:moveTo>
                  <a:lnTo>
                    <a:pt x="2946" y="1"/>
                  </a:lnTo>
                  <a:cubicBezTo>
                    <a:pt x="1211" y="766"/>
                    <a:pt x="1" y="2499"/>
                    <a:pt x="1" y="4520"/>
                  </a:cubicBezTo>
                  <a:cubicBezTo>
                    <a:pt x="1" y="7244"/>
                    <a:pt x="2210" y="9456"/>
                    <a:pt x="4939" y="9456"/>
                  </a:cubicBezTo>
                  <a:cubicBezTo>
                    <a:pt x="6693" y="9456"/>
                    <a:pt x="8235" y="8537"/>
                    <a:pt x="9109" y="7155"/>
                  </a:cubicBezTo>
                  <a:lnTo>
                    <a:pt x="9109" y="7155"/>
                  </a:lnTo>
                  <a:cubicBezTo>
                    <a:pt x="8575" y="7234"/>
                    <a:pt x="8078" y="7271"/>
                    <a:pt x="7616" y="7271"/>
                  </a:cubicBezTo>
                  <a:cubicBezTo>
                    <a:pt x="2274" y="7271"/>
                    <a:pt x="1641" y="2324"/>
                    <a:pt x="29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967866" y="2395507"/>
              <a:ext cx="80111" cy="80111"/>
            </a:xfrm>
            <a:custGeom>
              <a:rect b="b" l="l" r="r" t="t"/>
              <a:pathLst>
                <a:path extrusionOk="0" h="2223" w="2223">
                  <a:moveTo>
                    <a:pt x="1111" y="0"/>
                  </a:moveTo>
                  <a:cubicBezTo>
                    <a:pt x="498" y="0"/>
                    <a:pt x="1" y="498"/>
                    <a:pt x="1" y="1113"/>
                  </a:cubicBezTo>
                  <a:cubicBezTo>
                    <a:pt x="1" y="1725"/>
                    <a:pt x="498" y="2223"/>
                    <a:pt x="1111" y="2223"/>
                  </a:cubicBezTo>
                  <a:cubicBezTo>
                    <a:pt x="1725" y="2223"/>
                    <a:pt x="2223" y="1725"/>
                    <a:pt x="2223" y="1113"/>
                  </a:cubicBezTo>
                  <a:cubicBezTo>
                    <a:pt x="2223" y="498"/>
                    <a:pt x="1725" y="0"/>
                    <a:pt x="11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921485" y="2566257"/>
              <a:ext cx="264371" cy="156763"/>
            </a:xfrm>
            <a:custGeom>
              <a:rect b="b" l="l" r="r" t="t"/>
              <a:pathLst>
                <a:path extrusionOk="0" h="4350" w="7336">
                  <a:moveTo>
                    <a:pt x="1607" y="1"/>
                  </a:moveTo>
                  <a:cubicBezTo>
                    <a:pt x="1" y="956"/>
                    <a:pt x="133" y="3784"/>
                    <a:pt x="3544" y="4350"/>
                  </a:cubicBezTo>
                  <a:lnTo>
                    <a:pt x="6043" y="4350"/>
                  </a:lnTo>
                  <a:cubicBezTo>
                    <a:pt x="6755" y="4350"/>
                    <a:pt x="7336" y="3773"/>
                    <a:pt x="7336" y="3057"/>
                  </a:cubicBezTo>
                  <a:lnTo>
                    <a:pt x="7336" y="1292"/>
                  </a:lnTo>
                  <a:cubicBezTo>
                    <a:pt x="7336" y="577"/>
                    <a:pt x="6757" y="1"/>
                    <a:pt x="6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830056" y="2566257"/>
              <a:ext cx="219252" cy="156763"/>
            </a:xfrm>
            <a:custGeom>
              <a:rect b="b" l="l" r="r" t="t"/>
              <a:pathLst>
                <a:path extrusionOk="0" h="4350" w="6084">
                  <a:moveTo>
                    <a:pt x="1294" y="1"/>
                  </a:moveTo>
                  <a:cubicBezTo>
                    <a:pt x="581" y="1"/>
                    <a:pt x="1" y="577"/>
                    <a:pt x="1" y="1292"/>
                  </a:cubicBezTo>
                  <a:lnTo>
                    <a:pt x="1" y="3057"/>
                  </a:lnTo>
                  <a:cubicBezTo>
                    <a:pt x="1" y="3769"/>
                    <a:pt x="579" y="4350"/>
                    <a:pt x="1294" y="4350"/>
                  </a:cubicBezTo>
                  <a:lnTo>
                    <a:pt x="6083" y="4350"/>
                  </a:lnTo>
                  <a:cubicBezTo>
                    <a:pt x="4190" y="3839"/>
                    <a:pt x="3561" y="1126"/>
                    <a:pt x="4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1255200" y="2435113"/>
              <a:ext cx="46560" cy="89193"/>
            </a:xfrm>
            <a:custGeom>
              <a:rect b="b" l="l" r="r" t="t"/>
              <a:pathLst>
                <a:path extrusionOk="0" h="2475" w="1292">
                  <a:moveTo>
                    <a:pt x="645" y="1"/>
                  </a:moveTo>
                  <a:cubicBezTo>
                    <a:pt x="290" y="1"/>
                    <a:pt x="0" y="290"/>
                    <a:pt x="0" y="645"/>
                  </a:cubicBezTo>
                  <a:lnTo>
                    <a:pt x="0" y="2319"/>
                  </a:lnTo>
                  <a:lnTo>
                    <a:pt x="0" y="2366"/>
                  </a:lnTo>
                  <a:cubicBezTo>
                    <a:pt x="202" y="2436"/>
                    <a:pt x="419" y="2474"/>
                    <a:pt x="645" y="2474"/>
                  </a:cubicBezTo>
                  <a:cubicBezTo>
                    <a:pt x="872" y="2474"/>
                    <a:pt x="1087" y="2438"/>
                    <a:pt x="1289" y="2368"/>
                  </a:cubicBezTo>
                  <a:lnTo>
                    <a:pt x="1289" y="2321"/>
                  </a:lnTo>
                  <a:lnTo>
                    <a:pt x="1289" y="650"/>
                  </a:lnTo>
                  <a:cubicBezTo>
                    <a:pt x="1291" y="288"/>
                    <a:pt x="1002" y="1"/>
                    <a:pt x="6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1236280" y="2410283"/>
              <a:ext cx="84328" cy="84364"/>
            </a:xfrm>
            <a:custGeom>
              <a:rect b="b" l="l" r="r" t="t"/>
              <a:pathLst>
                <a:path extrusionOk="0" h="2341" w="2340">
                  <a:moveTo>
                    <a:pt x="1170" y="1"/>
                  </a:moveTo>
                  <a:cubicBezTo>
                    <a:pt x="523" y="1"/>
                    <a:pt x="0" y="524"/>
                    <a:pt x="0" y="1171"/>
                  </a:cubicBezTo>
                  <a:cubicBezTo>
                    <a:pt x="0" y="1817"/>
                    <a:pt x="523" y="2340"/>
                    <a:pt x="1170" y="2340"/>
                  </a:cubicBezTo>
                  <a:cubicBezTo>
                    <a:pt x="1816" y="2340"/>
                    <a:pt x="2339" y="1817"/>
                    <a:pt x="2339" y="1171"/>
                  </a:cubicBezTo>
                  <a:cubicBezTo>
                    <a:pt x="2339" y="524"/>
                    <a:pt x="1816" y="1"/>
                    <a:pt x="11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1223450" y="2262850"/>
              <a:ext cx="54236" cy="84724"/>
            </a:xfrm>
            <a:custGeom>
              <a:rect b="b" l="l" r="r" t="t"/>
              <a:pathLst>
                <a:path extrusionOk="0" h="2351" w="1505">
                  <a:moveTo>
                    <a:pt x="228" y="1"/>
                  </a:moveTo>
                  <a:cubicBezTo>
                    <a:pt x="186" y="1"/>
                    <a:pt x="145" y="14"/>
                    <a:pt x="109" y="41"/>
                  </a:cubicBezTo>
                  <a:cubicBezTo>
                    <a:pt x="20" y="107"/>
                    <a:pt x="1" y="232"/>
                    <a:pt x="67" y="319"/>
                  </a:cubicBezTo>
                  <a:cubicBezTo>
                    <a:pt x="501" y="902"/>
                    <a:pt x="845" y="1542"/>
                    <a:pt x="1092" y="2220"/>
                  </a:cubicBezTo>
                  <a:cubicBezTo>
                    <a:pt x="1122" y="2299"/>
                    <a:pt x="1196" y="2350"/>
                    <a:pt x="1279" y="2350"/>
                  </a:cubicBezTo>
                  <a:cubicBezTo>
                    <a:pt x="1302" y="2350"/>
                    <a:pt x="1324" y="2348"/>
                    <a:pt x="1347" y="2340"/>
                  </a:cubicBezTo>
                  <a:cubicBezTo>
                    <a:pt x="1451" y="2303"/>
                    <a:pt x="1505" y="2189"/>
                    <a:pt x="1468" y="2084"/>
                  </a:cubicBezTo>
                  <a:cubicBezTo>
                    <a:pt x="1207" y="1370"/>
                    <a:pt x="843" y="698"/>
                    <a:pt x="388" y="83"/>
                  </a:cubicBezTo>
                  <a:cubicBezTo>
                    <a:pt x="349" y="29"/>
                    <a:pt x="289" y="1"/>
                    <a:pt x="2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1183159" y="2292762"/>
              <a:ext cx="47245" cy="71679"/>
            </a:xfrm>
            <a:custGeom>
              <a:rect b="b" l="l" r="r" t="t"/>
              <a:pathLst>
                <a:path extrusionOk="0" h="1989" w="1311">
                  <a:moveTo>
                    <a:pt x="227" y="0"/>
                  </a:moveTo>
                  <a:cubicBezTo>
                    <a:pt x="186" y="0"/>
                    <a:pt x="144" y="13"/>
                    <a:pt x="109" y="40"/>
                  </a:cubicBezTo>
                  <a:cubicBezTo>
                    <a:pt x="17" y="106"/>
                    <a:pt x="0" y="231"/>
                    <a:pt x="66" y="319"/>
                  </a:cubicBezTo>
                  <a:cubicBezTo>
                    <a:pt x="417" y="793"/>
                    <a:pt x="696" y="1308"/>
                    <a:pt x="898" y="1858"/>
                  </a:cubicBezTo>
                  <a:cubicBezTo>
                    <a:pt x="928" y="1937"/>
                    <a:pt x="1002" y="1988"/>
                    <a:pt x="1085" y="1988"/>
                  </a:cubicBezTo>
                  <a:cubicBezTo>
                    <a:pt x="1106" y="1988"/>
                    <a:pt x="1130" y="1986"/>
                    <a:pt x="1153" y="1977"/>
                  </a:cubicBezTo>
                  <a:cubicBezTo>
                    <a:pt x="1257" y="1941"/>
                    <a:pt x="1310" y="1826"/>
                    <a:pt x="1272" y="1722"/>
                  </a:cubicBezTo>
                  <a:cubicBezTo>
                    <a:pt x="1057" y="1137"/>
                    <a:pt x="760" y="584"/>
                    <a:pt x="387" y="83"/>
                  </a:cubicBezTo>
                  <a:cubicBezTo>
                    <a:pt x="348" y="28"/>
                    <a:pt x="288" y="0"/>
                    <a:pt x="2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951325" y="2606259"/>
              <a:ext cx="138348" cy="76544"/>
            </a:xfrm>
            <a:custGeom>
              <a:rect b="b" l="l" r="r" t="t"/>
              <a:pathLst>
                <a:path extrusionOk="0" h="2124" w="3839">
                  <a:moveTo>
                    <a:pt x="570" y="1"/>
                  </a:moveTo>
                  <a:cubicBezTo>
                    <a:pt x="0" y="603"/>
                    <a:pt x="151" y="1649"/>
                    <a:pt x="1240" y="2123"/>
                  </a:cubicBezTo>
                  <a:lnTo>
                    <a:pt x="3301" y="2123"/>
                  </a:lnTo>
                  <a:cubicBezTo>
                    <a:pt x="3596" y="2123"/>
                    <a:pt x="3839" y="1883"/>
                    <a:pt x="3839" y="1585"/>
                  </a:cubicBezTo>
                  <a:lnTo>
                    <a:pt x="3839" y="539"/>
                  </a:lnTo>
                  <a:cubicBezTo>
                    <a:pt x="3835" y="243"/>
                    <a:pt x="3596" y="1"/>
                    <a:pt x="32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900511" y="2342855"/>
              <a:ext cx="57876" cy="46164"/>
            </a:xfrm>
            <a:custGeom>
              <a:rect b="b" l="l" r="r" t="t"/>
              <a:pathLst>
                <a:path extrusionOk="0" h="1281" w="1606">
                  <a:moveTo>
                    <a:pt x="802" y="0"/>
                  </a:moveTo>
                  <a:cubicBezTo>
                    <a:pt x="360" y="0"/>
                    <a:pt x="0" y="288"/>
                    <a:pt x="0" y="641"/>
                  </a:cubicBezTo>
                  <a:cubicBezTo>
                    <a:pt x="0" y="994"/>
                    <a:pt x="360" y="1281"/>
                    <a:pt x="802" y="1281"/>
                  </a:cubicBezTo>
                  <a:cubicBezTo>
                    <a:pt x="1246" y="1281"/>
                    <a:pt x="1606" y="994"/>
                    <a:pt x="1606" y="641"/>
                  </a:cubicBezTo>
                  <a:cubicBezTo>
                    <a:pt x="1606" y="288"/>
                    <a:pt x="1246" y="0"/>
                    <a:pt x="8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1057530" y="2342855"/>
              <a:ext cx="57912" cy="46164"/>
            </a:xfrm>
            <a:custGeom>
              <a:rect b="b" l="l" r="r" t="t"/>
              <a:pathLst>
                <a:path extrusionOk="0" h="1281" w="1607">
                  <a:moveTo>
                    <a:pt x="802" y="0"/>
                  </a:moveTo>
                  <a:cubicBezTo>
                    <a:pt x="360" y="0"/>
                    <a:pt x="1" y="288"/>
                    <a:pt x="1" y="641"/>
                  </a:cubicBezTo>
                  <a:cubicBezTo>
                    <a:pt x="1" y="994"/>
                    <a:pt x="360" y="1281"/>
                    <a:pt x="802" y="1281"/>
                  </a:cubicBezTo>
                  <a:cubicBezTo>
                    <a:pt x="1247" y="1281"/>
                    <a:pt x="1606" y="994"/>
                    <a:pt x="1606" y="641"/>
                  </a:cubicBezTo>
                  <a:cubicBezTo>
                    <a:pt x="1606" y="288"/>
                    <a:pt x="1247" y="0"/>
                    <a:pt x="8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939144" y="2324620"/>
              <a:ext cx="14343" cy="26307"/>
            </a:xfrm>
            <a:custGeom>
              <a:rect b="b" l="l" r="r" t="t"/>
              <a:pathLst>
                <a:path extrusionOk="0" h="730" w="398">
                  <a:moveTo>
                    <a:pt x="200" y="0"/>
                  </a:moveTo>
                  <a:cubicBezTo>
                    <a:pt x="89" y="0"/>
                    <a:pt x="0" y="92"/>
                    <a:pt x="0" y="200"/>
                  </a:cubicBezTo>
                  <a:lnTo>
                    <a:pt x="0" y="530"/>
                  </a:lnTo>
                  <a:cubicBezTo>
                    <a:pt x="0" y="638"/>
                    <a:pt x="89" y="730"/>
                    <a:pt x="200" y="730"/>
                  </a:cubicBezTo>
                  <a:cubicBezTo>
                    <a:pt x="310" y="730"/>
                    <a:pt x="398" y="643"/>
                    <a:pt x="398" y="530"/>
                  </a:cubicBezTo>
                  <a:lnTo>
                    <a:pt x="398" y="200"/>
                  </a:lnTo>
                  <a:cubicBezTo>
                    <a:pt x="398" y="92"/>
                    <a:pt x="308"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1062431" y="2324620"/>
              <a:ext cx="14379" cy="26307"/>
            </a:xfrm>
            <a:custGeom>
              <a:rect b="b" l="l" r="r" t="t"/>
              <a:pathLst>
                <a:path extrusionOk="0" h="730" w="399">
                  <a:moveTo>
                    <a:pt x="199" y="0"/>
                  </a:moveTo>
                  <a:cubicBezTo>
                    <a:pt x="90" y="0"/>
                    <a:pt x="1" y="92"/>
                    <a:pt x="1" y="200"/>
                  </a:cubicBezTo>
                  <a:lnTo>
                    <a:pt x="1" y="530"/>
                  </a:lnTo>
                  <a:cubicBezTo>
                    <a:pt x="1" y="638"/>
                    <a:pt x="90" y="730"/>
                    <a:pt x="199" y="730"/>
                  </a:cubicBezTo>
                  <a:cubicBezTo>
                    <a:pt x="309" y="730"/>
                    <a:pt x="399" y="643"/>
                    <a:pt x="399" y="530"/>
                  </a:cubicBezTo>
                  <a:lnTo>
                    <a:pt x="399" y="200"/>
                  </a:lnTo>
                  <a:cubicBezTo>
                    <a:pt x="399" y="92"/>
                    <a:pt x="309" y="0"/>
                    <a:pt x="1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983723" y="2336188"/>
              <a:ext cx="48543" cy="21803"/>
            </a:xfrm>
            <a:custGeom>
              <a:rect b="b" l="l" r="r" t="t"/>
              <a:pathLst>
                <a:path extrusionOk="0" h="605" w="1347">
                  <a:moveTo>
                    <a:pt x="224" y="0"/>
                  </a:moveTo>
                  <a:cubicBezTo>
                    <a:pt x="177" y="0"/>
                    <a:pt x="130" y="16"/>
                    <a:pt x="92" y="49"/>
                  </a:cubicBezTo>
                  <a:cubicBezTo>
                    <a:pt x="9" y="122"/>
                    <a:pt x="1" y="249"/>
                    <a:pt x="73" y="332"/>
                  </a:cubicBezTo>
                  <a:cubicBezTo>
                    <a:pt x="224" y="504"/>
                    <a:pt x="443" y="604"/>
                    <a:pt x="675" y="604"/>
                  </a:cubicBezTo>
                  <a:cubicBezTo>
                    <a:pt x="902" y="604"/>
                    <a:pt x="1124" y="504"/>
                    <a:pt x="1275" y="332"/>
                  </a:cubicBezTo>
                  <a:cubicBezTo>
                    <a:pt x="1347" y="249"/>
                    <a:pt x="1338" y="122"/>
                    <a:pt x="1255" y="49"/>
                  </a:cubicBezTo>
                  <a:cubicBezTo>
                    <a:pt x="1219" y="16"/>
                    <a:pt x="1172" y="0"/>
                    <a:pt x="1126" y="0"/>
                  </a:cubicBezTo>
                  <a:cubicBezTo>
                    <a:pt x="1070" y="0"/>
                    <a:pt x="1014" y="23"/>
                    <a:pt x="975" y="69"/>
                  </a:cubicBezTo>
                  <a:cubicBezTo>
                    <a:pt x="900" y="156"/>
                    <a:pt x="788" y="207"/>
                    <a:pt x="675" y="207"/>
                  </a:cubicBezTo>
                  <a:cubicBezTo>
                    <a:pt x="560" y="207"/>
                    <a:pt x="452" y="156"/>
                    <a:pt x="373" y="69"/>
                  </a:cubicBezTo>
                  <a:cubicBezTo>
                    <a:pt x="335" y="23"/>
                    <a:pt x="279" y="0"/>
                    <a:pt x="2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926386" y="2606259"/>
              <a:ext cx="69624" cy="76544"/>
            </a:xfrm>
            <a:custGeom>
              <a:rect b="b" l="l" r="r" t="t"/>
              <a:pathLst>
                <a:path extrusionOk="0" h="2124" w="1932">
                  <a:moveTo>
                    <a:pt x="537" y="1"/>
                  </a:moveTo>
                  <a:cubicBezTo>
                    <a:pt x="241" y="1"/>
                    <a:pt x="1" y="241"/>
                    <a:pt x="1" y="539"/>
                  </a:cubicBezTo>
                  <a:lnTo>
                    <a:pt x="1" y="1585"/>
                  </a:lnTo>
                  <a:cubicBezTo>
                    <a:pt x="1" y="1881"/>
                    <a:pt x="239" y="2123"/>
                    <a:pt x="537" y="2123"/>
                  </a:cubicBezTo>
                  <a:lnTo>
                    <a:pt x="1932" y="2123"/>
                  </a:lnTo>
                  <a:cubicBezTo>
                    <a:pt x="1502" y="1485"/>
                    <a:pt x="1281" y="692"/>
                    <a:pt x="1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1" name="Shape 4431"/>
        <p:cNvGrpSpPr/>
        <p:nvPr/>
      </p:nvGrpSpPr>
      <p:grpSpPr>
        <a:xfrm>
          <a:off x="0" y="0"/>
          <a:ext cx="0" cy="0"/>
          <a:chOff x="0" y="0"/>
          <a:chExt cx="0" cy="0"/>
        </a:xfrm>
      </p:grpSpPr>
      <p:sp>
        <p:nvSpPr>
          <p:cNvPr id="4432" name="Google Shape;4432;p57"/>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Homeware</a:t>
            </a:r>
            <a:r>
              <a:rPr lang="en"/>
              <a:t> </a:t>
            </a:r>
            <a:r>
              <a:rPr lang="en"/>
              <a:t>icon pack</a:t>
            </a:r>
            <a:endParaRPr/>
          </a:p>
        </p:txBody>
      </p:sp>
      <p:grpSp>
        <p:nvGrpSpPr>
          <p:cNvPr id="4433" name="Google Shape;4433;p57"/>
          <p:cNvGrpSpPr/>
          <p:nvPr/>
        </p:nvGrpSpPr>
        <p:grpSpPr>
          <a:xfrm>
            <a:off x="9429620" y="3097721"/>
            <a:ext cx="448651" cy="404534"/>
            <a:chOff x="9509270" y="3064576"/>
            <a:chExt cx="448651" cy="404534"/>
          </a:xfrm>
        </p:grpSpPr>
        <p:sp>
          <p:nvSpPr>
            <p:cNvPr id="4434" name="Google Shape;4434;p57"/>
            <p:cNvSpPr/>
            <p:nvPr/>
          </p:nvSpPr>
          <p:spPr>
            <a:xfrm>
              <a:off x="9547373" y="3064723"/>
              <a:ext cx="267086" cy="118856"/>
            </a:xfrm>
            <a:custGeom>
              <a:rect b="b" l="l" r="r" t="t"/>
              <a:pathLst>
                <a:path extrusionOk="0" h="3241" w="7283">
                  <a:moveTo>
                    <a:pt x="1376" y="0"/>
                  </a:moveTo>
                  <a:cubicBezTo>
                    <a:pt x="593" y="0"/>
                    <a:pt x="0" y="774"/>
                    <a:pt x="260" y="1557"/>
                  </a:cubicBezTo>
                  <a:lnTo>
                    <a:pt x="590" y="2553"/>
                  </a:lnTo>
                  <a:lnTo>
                    <a:pt x="3937" y="3241"/>
                  </a:lnTo>
                  <a:lnTo>
                    <a:pt x="7282" y="2553"/>
                  </a:lnTo>
                  <a:lnTo>
                    <a:pt x="7282" y="2189"/>
                  </a:lnTo>
                  <a:cubicBezTo>
                    <a:pt x="7282" y="1499"/>
                    <a:pt x="6786" y="909"/>
                    <a:pt x="6108" y="795"/>
                  </a:cubicBezTo>
                  <a:lnTo>
                    <a:pt x="1581" y="18"/>
                  </a:lnTo>
                  <a:cubicBezTo>
                    <a:pt x="1512" y="6"/>
                    <a:pt x="1443" y="0"/>
                    <a:pt x="13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7"/>
            <p:cNvSpPr/>
            <p:nvPr/>
          </p:nvSpPr>
          <p:spPr>
            <a:xfrm>
              <a:off x="9547409" y="3064576"/>
              <a:ext cx="65057" cy="93735"/>
            </a:xfrm>
            <a:custGeom>
              <a:rect b="b" l="l" r="r" t="t"/>
              <a:pathLst>
                <a:path extrusionOk="0" h="2556" w="1774">
                  <a:moveTo>
                    <a:pt x="1379" y="1"/>
                  </a:moveTo>
                  <a:cubicBezTo>
                    <a:pt x="595" y="1"/>
                    <a:pt x="1" y="775"/>
                    <a:pt x="261" y="1555"/>
                  </a:cubicBezTo>
                  <a:lnTo>
                    <a:pt x="593" y="2553"/>
                  </a:lnTo>
                  <a:lnTo>
                    <a:pt x="1330" y="2553"/>
                  </a:lnTo>
                  <a:lnTo>
                    <a:pt x="998" y="1559"/>
                  </a:lnTo>
                  <a:cubicBezTo>
                    <a:pt x="778" y="896"/>
                    <a:pt x="1170" y="238"/>
                    <a:pt x="1773" y="52"/>
                  </a:cubicBezTo>
                  <a:lnTo>
                    <a:pt x="1582" y="18"/>
                  </a:lnTo>
                  <a:cubicBezTo>
                    <a:pt x="1513" y="6"/>
                    <a:pt x="1445" y="1"/>
                    <a:pt x="1379" y="1"/>
                  </a:cubicBezTo>
                  <a:close/>
                  <a:moveTo>
                    <a:pt x="1330" y="2553"/>
                  </a:moveTo>
                  <a:lnTo>
                    <a:pt x="1330" y="2555"/>
                  </a:lnTo>
                  <a:lnTo>
                    <a:pt x="1330" y="255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7"/>
            <p:cNvSpPr/>
            <p:nvPr/>
          </p:nvSpPr>
          <p:spPr>
            <a:xfrm>
              <a:off x="9509783" y="3289819"/>
              <a:ext cx="364048" cy="179292"/>
            </a:xfrm>
            <a:custGeom>
              <a:rect b="b" l="l" r="r" t="t"/>
              <a:pathLst>
                <a:path extrusionOk="0" h="4889" w="9927">
                  <a:moveTo>
                    <a:pt x="1079" y="1"/>
                  </a:moveTo>
                  <a:lnTo>
                    <a:pt x="27" y="1053"/>
                  </a:lnTo>
                  <a:cubicBezTo>
                    <a:pt x="10" y="1236"/>
                    <a:pt x="0" y="1419"/>
                    <a:pt x="0" y="1608"/>
                  </a:cubicBezTo>
                  <a:cubicBezTo>
                    <a:pt x="0" y="2074"/>
                    <a:pt x="56" y="2525"/>
                    <a:pt x="159" y="2954"/>
                  </a:cubicBezTo>
                  <a:cubicBezTo>
                    <a:pt x="428" y="4088"/>
                    <a:pt x="1438" y="4888"/>
                    <a:pt x="2603" y="4888"/>
                  </a:cubicBezTo>
                  <a:lnTo>
                    <a:pt x="7324" y="4888"/>
                  </a:lnTo>
                  <a:cubicBezTo>
                    <a:pt x="8473" y="4888"/>
                    <a:pt x="9485" y="4111"/>
                    <a:pt x="9758" y="2998"/>
                  </a:cubicBezTo>
                  <a:cubicBezTo>
                    <a:pt x="9869" y="2553"/>
                    <a:pt x="9926" y="2089"/>
                    <a:pt x="9926" y="1608"/>
                  </a:cubicBezTo>
                  <a:cubicBezTo>
                    <a:pt x="9926" y="1421"/>
                    <a:pt x="9917" y="1236"/>
                    <a:pt x="9899" y="1053"/>
                  </a:cubicBezTo>
                  <a:lnTo>
                    <a:pt x="83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7"/>
            <p:cNvSpPr/>
            <p:nvPr/>
          </p:nvSpPr>
          <p:spPr>
            <a:xfrm>
              <a:off x="9510260" y="3183469"/>
              <a:ext cx="362581" cy="157508"/>
            </a:xfrm>
            <a:custGeom>
              <a:rect b="b" l="l" r="r" t="t"/>
              <a:pathLst>
                <a:path extrusionOk="0" h="4295" w="9887">
                  <a:moveTo>
                    <a:pt x="4940" y="1"/>
                  </a:moveTo>
                  <a:lnTo>
                    <a:pt x="1593" y="535"/>
                  </a:lnTo>
                  <a:cubicBezTo>
                    <a:pt x="717" y="1402"/>
                    <a:pt x="129" y="2605"/>
                    <a:pt x="1" y="3953"/>
                  </a:cubicBezTo>
                  <a:cubicBezTo>
                    <a:pt x="159" y="3894"/>
                    <a:pt x="325" y="3864"/>
                    <a:pt x="490" y="3864"/>
                  </a:cubicBezTo>
                  <a:cubicBezTo>
                    <a:pt x="748" y="3864"/>
                    <a:pt x="1005" y="3936"/>
                    <a:pt x="1232" y="4079"/>
                  </a:cubicBezTo>
                  <a:cubicBezTo>
                    <a:pt x="1459" y="4222"/>
                    <a:pt x="1717" y="4294"/>
                    <a:pt x="1975" y="4294"/>
                  </a:cubicBezTo>
                  <a:cubicBezTo>
                    <a:pt x="2233" y="4294"/>
                    <a:pt x="2490" y="4222"/>
                    <a:pt x="2717" y="4079"/>
                  </a:cubicBezTo>
                  <a:cubicBezTo>
                    <a:pt x="2945" y="3935"/>
                    <a:pt x="3202" y="3865"/>
                    <a:pt x="3460" y="3865"/>
                  </a:cubicBezTo>
                  <a:cubicBezTo>
                    <a:pt x="3718" y="3865"/>
                    <a:pt x="3976" y="3935"/>
                    <a:pt x="4201" y="4079"/>
                  </a:cubicBezTo>
                  <a:cubicBezTo>
                    <a:pt x="4428" y="4222"/>
                    <a:pt x="4686" y="4294"/>
                    <a:pt x="4944" y="4294"/>
                  </a:cubicBezTo>
                  <a:cubicBezTo>
                    <a:pt x="5201" y="4294"/>
                    <a:pt x="5459" y="4222"/>
                    <a:pt x="5686" y="4079"/>
                  </a:cubicBezTo>
                  <a:cubicBezTo>
                    <a:pt x="5913" y="3935"/>
                    <a:pt x="6171" y="3865"/>
                    <a:pt x="6429" y="3865"/>
                  </a:cubicBezTo>
                  <a:cubicBezTo>
                    <a:pt x="6687" y="3865"/>
                    <a:pt x="6944" y="3935"/>
                    <a:pt x="7172" y="4079"/>
                  </a:cubicBezTo>
                  <a:cubicBezTo>
                    <a:pt x="7397" y="4222"/>
                    <a:pt x="7655" y="4294"/>
                    <a:pt x="7912" y="4294"/>
                  </a:cubicBezTo>
                  <a:cubicBezTo>
                    <a:pt x="8170" y="4294"/>
                    <a:pt x="8428" y="4222"/>
                    <a:pt x="8655" y="4079"/>
                  </a:cubicBezTo>
                  <a:cubicBezTo>
                    <a:pt x="8882" y="3935"/>
                    <a:pt x="9140" y="3865"/>
                    <a:pt x="9398" y="3865"/>
                  </a:cubicBezTo>
                  <a:cubicBezTo>
                    <a:pt x="9564" y="3865"/>
                    <a:pt x="9730" y="3893"/>
                    <a:pt x="9886" y="3953"/>
                  </a:cubicBezTo>
                  <a:cubicBezTo>
                    <a:pt x="9760" y="2603"/>
                    <a:pt x="9170" y="1402"/>
                    <a:pt x="8285" y="535"/>
                  </a:cubicBezTo>
                  <a:lnTo>
                    <a:pt x="49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7"/>
            <p:cNvSpPr/>
            <p:nvPr/>
          </p:nvSpPr>
          <p:spPr>
            <a:xfrm>
              <a:off x="9509270" y="3316993"/>
              <a:ext cx="132094" cy="151971"/>
            </a:xfrm>
            <a:custGeom>
              <a:rect b="b" l="l" r="r" t="t"/>
              <a:pathLst>
                <a:path extrusionOk="0" h="4144" w="3602">
                  <a:moveTo>
                    <a:pt x="545" y="0"/>
                  </a:moveTo>
                  <a:lnTo>
                    <a:pt x="41" y="312"/>
                  </a:lnTo>
                  <a:cubicBezTo>
                    <a:pt x="26" y="453"/>
                    <a:pt x="20" y="590"/>
                    <a:pt x="16" y="728"/>
                  </a:cubicBezTo>
                  <a:cubicBezTo>
                    <a:pt x="1" y="1385"/>
                    <a:pt x="62" y="2116"/>
                    <a:pt x="350" y="2717"/>
                  </a:cubicBezTo>
                  <a:cubicBezTo>
                    <a:pt x="518" y="3068"/>
                    <a:pt x="765" y="3368"/>
                    <a:pt x="1061" y="3603"/>
                  </a:cubicBezTo>
                  <a:cubicBezTo>
                    <a:pt x="1502" y="3952"/>
                    <a:pt x="2055" y="4143"/>
                    <a:pt x="2618" y="4143"/>
                  </a:cubicBezTo>
                  <a:lnTo>
                    <a:pt x="3602" y="4143"/>
                  </a:lnTo>
                  <a:cubicBezTo>
                    <a:pt x="2437" y="4143"/>
                    <a:pt x="1427" y="3345"/>
                    <a:pt x="1158" y="2211"/>
                  </a:cubicBezTo>
                  <a:cubicBezTo>
                    <a:pt x="1055" y="1782"/>
                    <a:pt x="999" y="1331"/>
                    <a:pt x="999" y="865"/>
                  </a:cubicBezTo>
                  <a:cubicBezTo>
                    <a:pt x="999" y="676"/>
                    <a:pt x="1009" y="493"/>
                    <a:pt x="1026" y="310"/>
                  </a:cubicBezTo>
                  <a:lnTo>
                    <a:pt x="54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7"/>
            <p:cNvSpPr/>
            <p:nvPr/>
          </p:nvSpPr>
          <p:spPr>
            <a:xfrm>
              <a:off x="9510774" y="3203088"/>
              <a:ext cx="94468" cy="125420"/>
            </a:xfrm>
            <a:custGeom>
              <a:rect b="b" l="l" r="r" t="t"/>
              <a:pathLst>
                <a:path extrusionOk="0" h="3420" w="2576">
                  <a:moveTo>
                    <a:pt x="1592" y="0"/>
                  </a:moveTo>
                  <a:cubicBezTo>
                    <a:pt x="710" y="875"/>
                    <a:pt x="126" y="2077"/>
                    <a:pt x="0" y="3418"/>
                  </a:cubicBezTo>
                  <a:cubicBezTo>
                    <a:pt x="158" y="3358"/>
                    <a:pt x="324" y="3328"/>
                    <a:pt x="490" y="3328"/>
                  </a:cubicBezTo>
                  <a:cubicBezTo>
                    <a:pt x="657" y="3328"/>
                    <a:pt x="824" y="3358"/>
                    <a:pt x="983" y="3420"/>
                  </a:cubicBezTo>
                  <a:lnTo>
                    <a:pt x="983" y="3418"/>
                  </a:lnTo>
                  <a:cubicBezTo>
                    <a:pt x="1109" y="2070"/>
                    <a:pt x="1699" y="867"/>
                    <a:pt x="2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7"/>
            <p:cNvSpPr/>
            <p:nvPr/>
          </p:nvSpPr>
          <p:spPr>
            <a:xfrm>
              <a:off x="9596331" y="3246765"/>
              <a:ext cx="46097" cy="29778"/>
            </a:xfrm>
            <a:custGeom>
              <a:rect b="b" l="l" r="r" t="t"/>
              <a:pathLst>
                <a:path extrusionOk="0" h="812" w="1257">
                  <a:moveTo>
                    <a:pt x="628" y="1"/>
                  </a:moveTo>
                  <a:cubicBezTo>
                    <a:pt x="283" y="1"/>
                    <a:pt x="0" y="281"/>
                    <a:pt x="0" y="629"/>
                  </a:cubicBezTo>
                  <a:cubicBezTo>
                    <a:pt x="0" y="728"/>
                    <a:pt x="82" y="812"/>
                    <a:pt x="185" y="812"/>
                  </a:cubicBezTo>
                  <a:cubicBezTo>
                    <a:pt x="285" y="812"/>
                    <a:pt x="369" y="730"/>
                    <a:pt x="369" y="629"/>
                  </a:cubicBezTo>
                  <a:cubicBezTo>
                    <a:pt x="369" y="487"/>
                    <a:pt x="485" y="371"/>
                    <a:pt x="626" y="371"/>
                  </a:cubicBezTo>
                  <a:cubicBezTo>
                    <a:pt x="768" y="371"/>
                    <a:pt x="884" y="485"/>
                    <a:pt x="884" y="629"/>
                  </a:cubicBezTo>
                  <a:cubicBezTo>
                    <a:pt x="884" y="728"/>
                    <a:pt x="964" y="812"/>
                    <a:pt x="1067" y="812"/>
                  </a:cubicBezTo>
                  <a:cubicBezTo>
                    <a:pt x="1170" y="812"/>
                    <a:pt x="1251" y="728"/>
                    <a:pt x="1256" y="629"/>
                  </a:cubicBezTo>
                  <a:cubicBezTo>
                    <a:pt x="1256" y="281"/>
                    <a:pt x="974" y="1"/>
                    <a:pt x="6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7"/>
            <p:cNvSpPr/>
            <p:nvPr/>
          </p:nvSpPr>
          <p:spPr>
            <a:xfrm>
              <a:off x="9741444" y="3246765"/>
              <a:ext cx="46061" cy="29778"/>
            </a:xfrm>
            <a:custGeom>
              <a:rect b="b" l="l" r="r" t="t"/>
              <a:pathLst>
                <a:path extrusionOk="0" h="812" w="1256">
                  <a:moveTo>
                    <a:pt x="629" y="1"/>
                  </a:moveTo>
                  <a:cubicBezTo>
                    <a:pt x="281" y="1"/>
                    <a:pt x="1" y="281"/>
                    <a:pt x="1" y="629"/>
                  </a:cubicBezTo>
                  <a:cubicBezTo>
                    <a:pt x="1" y="728"/>
                    <a:pt x="81" y="812"/>
                    <a:pt x="184" y="812"/>
                  </a:cubicBezTo>
                  <a:cubicBezTo>
                    <a:pt x="285" y="812"/>
                    <a:pt x="367" y="730"/>
                    <a:pt x="367" y="629"/>
                  </a:cubicBezTo>
                  <a:cubicBezTo>
                    <a:pt x="367" y="487"/>
                    <a:pt x="482" y="371"/>
                    <a:pt x="625" y="371"/>
                  </a:cubicBezTo>
                  <a:cubicBezTo>
                    <a:pt x="766" y="371"/>
                    <a:pt x="883" y="485"/>
                    <a:pt x="883" y="629"/>
                  </a:cubicBezTo>
                  <a:cubicBezTo>
                    <a:pt x="883" y="728"/>
                    <a:pt x="965" y="812"/>
                    <a:pt x="1068" y="812"/>
                  </a:cubicBezTo>
                  <a:cubicBezTo>
                    <a:pt x="1167" y="812"/>
                    <a:pt x="1251" y="728"/>
                    <a:pt x="1255" y="629"/>
                  </a:cubicBezTo>
                  <a:cubicBezTo>
                    <a:pt x="1255" y="281"/>
                    <a:pt x="974" y="1"/>
                    <a:pt x="6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7"/>
            <p:cNvSpPr/>
            <p:nvPr/>
          </p:nvSpPr>
          <p:spPr>
            <a:xfrm>
              <a:off x="9667035" y="3272876"/>
              <a:ext cx="49471" cy="21380"/>
            </a:xfrm>
            <a:custGeom>
              <a:rect b="b" l="l" r="r" t="t"/>
              <a:pathLst>
                <a:path extrusionOk="0" h="583" w="1349">
                  <a:moveTo>
                    <a:pt x="1143" y="0"/>
                  </a:moveTo>
                  <a:cubicBezTo>
                    <a:pt x="1091" y="0"/>
                    <a:pt x="1039" y="22"/>
                    <a:pt x="1003" y="64"/>
                  </a:cubicBezTo>
                  <a:cubicBezTo>
                    <a:pt x="922" y="159"/>
                    <a:pt x="800" y="214"/>
                    <a:pt x="674" y="214"/>
                  </a:cubicBezTo>
                  <a:cubicBezTo>
                    <a:pt x="548" y="214"/>
                    <a:pt x="428" y="159"/>
                    <a:pt x="344" y="64"/>
                  </a:cubicBezTo>
                  <a:cubicBezTo>
                    <a:pt x="308" y="22"/>
                    <a:pt x="257" y="1"/>
                    <a:pt x="206" y="1"/>
                  </a:cubicBezTo>
                  <a:cubicBezTo>
                    <a:pt x="162" y="1"/>
                    <a:pt x="119" y="16"/>
                    <a:pt x="84" y="46"/>
                  </a:cubicBezTo>
                  <a:cubicBezTo>
                    <a:pt x="8" y="113"/>
                    <a:pt x="0" y="232"/>
                    <a:pt x="67" y="308"/>
                  </a:cubicBezTo>
                  <a:cubicBezTo>
                    <a:pt x="220" y="484"/>
                    <a:pt x="443" y="583"/>
                    <a:pt x="676" y="583"/>
                  </a:cubicBezTo>
                  <a:cubicBezTo>
                    <a:pt x="907" y="583"/>
                    <a:pt x="1131" y="484"/>
                    <a:pt x="1279" y="308"/>
                  </a:cubicBezTo>
                  <a:cubicBezTo>
                    <a:pt x="1348" y="230"/>
                    <a:pt x="1339" y="113"/>
                    <a:pt x="1262" y="46"/>
                  </a:cubicBezTo>
                  <a:cubicBezTo>
                    <a:pt x="1228" y="15"/>
                    <a:pt x="1186" y="0"/>
                    <a:pt x="1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7"/>
            <p:cNvSpPr/>
            <p:nvPr/>
          </p:nvSpPr>
          <p:spPr>
            <a:xfrm>
              <a:off x="9546749" y="3158201"/>
              <a:ext cx="411172" cy="195868"/>
            </a:xfrm>
            <a:custGeom>
              <a:rect b="b" l="l" r="r" t="t"/>
              <a:pathLst>
                <a:path extrusionOk="0" h="5341" w="11212">
                  <a:moveTo>
                    <a:pt x="611" y="0"/>
                  </a:moveTo>
                  <a:cubicBezTo>
                    <a:pt x="273" y="0"/>
                    <a:pt x="0" y="275"/>
                    <a:pt x="0" y="611"/>
                  </a:cubicBezTo>
                  <a:cubicBezTo>
                    <a:pt x="0" y="947"/>
                    <a:pt x="273" y="1222"/>
                    <a:pt x="611" y="1222"/>
                  </a:cubicBezTo>
                  <a:lnTo>
                    <a:pt x="8429" y="1222"/>
                  </a:lnTo>
                  <a:cubicBezTo>
                    <a:pt x="9290" y="1222"/>
                    <a:pt x="9989" y="1923"/>
                    <a:pt x="9989" y="2782"/>
                  </a:cubicBezTo>
                  <a:lnTo>
                    <a:pt x="9989" y="4729"/>
                  </a:lnTo>
                  <a:cubicBezTo>
                    <a:pt x="9989" y="5067"/>
                    <a:pt x="10264" y="5340"/>
                    <a:pt x="10600" y="5340"/>
                  </a:cubicBezTo>
                  <a:cubicBezTo>
                    <a:pt x="10936" y="5340"/>
                    <a:pt x="11211" y="5069"/>
                    <a:pt x="11211" y="4729"/>
                  </a:cubicBezTo>
                  <a:lnTo>
                    <a:pt x="11211" y="2782"/>
                  </a:lnTo>
                  <a:cubicBezTo>
                    <a:pt x="11211" y="1249"/>
                    <a:pt x="9962" y="0"/>
                    <a:pt x="8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7"/>
            <p:cNvSpPr/>
            <p:nvPr/>
          </p:nvSpPr>
          <p:spPr>
            <a:xfrm>
              <a:off x="9546749" y="3158275"/>
              <a:ext cx="49471" cy="44850"/>
            </a:xfrm>
            <a:custGeom>
              <a:rect b="b" l="l" r="r" t="t"/>
              <a:pathLst>
                <a:path extrusionOk="0" h="1223" w="1349">
                  <a:moveTo>
                    <a:pt x="611" y="0"/>
                  </a:moveTo>
                  <a:cubicBezTo>
                    <a:pt x="273" y="0"/>
                    <a:pt x="0" y="275"/>
                    <a:pt x="0" y="611"/>
                  </a:cubicBezTo>
                  <a:cubicBezTo>
                    <a:pt x="0" y="947"/>
                    <a:pt x="273" y="1222"/>
                    <a:pt x="611" y="1222"/>
                  </a:cubicBezTo>
                  <a:lnTo>
                    <a:pt x="1348" y="1222"/>
                  </a:lnTo>
                  <a:cubicBezTo>
                    <a:pt x="1008" y="1222"/>
                    <a:pt x="737" y="947"/>
                    <a:pt x="737" y="611"/>
                  </a:cubicBezTo>
                  <a:cubicBezTo>
                    <a:pt x="737" y="275"/>
                    <a:pt x="1012" y="0"/>
                    <a:pt x="13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57"/>
          <p:cNvGrpSpPr/>
          <p:nvPr/>
        </p:nvGrpSpPr>
        <p:grpSpPr>
          <a:xfrm>
            <a:off x="8478965" y="3091486"/>
            <a:ext cx="448285" cy="417003"/>
            <a:chOff x="8532865" y="3058342"/>
            <a:chExt cx="448285" cy="417003"/>
          </a:xfrm>
        </p:grpSpPr>
        <p:sp>
          <p:nvSpPr>
            <p:cNvPr id="4446" name="Google Shape;4446;p57"/>
            <p:cNvSpPr/>
            <p:nvPr/>
          </p:nvSpPr>
          <p:spPr>
            <a:xfrm>
              <a:off x="8532865" y="3058342"/>
              <a:ext cx="416966" cy="417003"/>
            </a:xfrm>
            <a:custGeom>
              <a:rect b="b" l="l" r="r" t="t"/>
              <a:pathLst>
                <a:path extrusionOk="0" h="11371" w="11370">
                  <a:moveTo>
                    <a:pt x="5686" y="1"/>
                  </a:moveTo>
                  <a:cubicBezTo>
                    <a:pt x="2547" y="1"/>
                    <a:pt x="1" y="2546"/>
                    <a:pt x="1" y="5685"/>
                  </a:cubicBezTo>
                  <a:cubicBezTo>
                    <a:pt x="1" y="8823"/>
                    <a:pt x="2547" y="11370"/>
                    <a:pt x="5686" y="11370"/>
                  </a:cubicBezTo>
                  <a:cubicBezTo>
                    <a:pt x="8825" y="11370"/>
                    <a:pt x="11370" y="8823"/>
                    <a:pt x="11370" y="5685"/>
                  </a:cubicBezTo>
                  <a:cubicBezTo>
                    <a:pt x="11370" y="2546"/>
                    <a:pt x="8825" y="1"/>
                    <a:pt x="5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7"/>
            <p:cNvSpPr/>
            <p:nvPr/>
          </p:nvSpPr>
          <p:spPr>
            <a:xfrm>
              <a:off x="8668223" y="3162382"/>
              <a:ext cx="281681" cy="312816"/>
            </a:xfrm>
            <a:custGeom>
              <a:rect b="b" l="l" r="r" t="t"/>
              <a:pathLst>
                <a:path extrusionOk="0" h="8530" w="7681">
                  <a:moveTo>
                    <a:pt x="4636" y="1"/>
                  </a:moveTo>
                  <a:cubicBezTo>
                    <a:pt x="2079" y="1"/>
                    <a:pt x="0" y="2080"/>
                    <a:pt x="0" y="4635"/>
                  </a:cubicBezTo>
                  <a:cubicBezTo>
                    <a:pt x="0" y="6267"/>
                    <a:pt x="848" y="7704"/>
                    <a:pt x="2127" y="8529"/>
                  </a:cubicBezTo>
                  <a:cubicBezTo>
                    <a:pt x="5204" y="8460"/>
                    <a:pt x="7681" y="5942"/>
                    <a:pt x="7681" y="2848"/>
                  </a:cubicBezTo>
                  <a:cubicBezTo>
                    <a:pt x="7681" y="2151"/>
                    <a:pt x="7553" y="1482"/>
                    <a:pt x="7324" y="864"/>
                  </a:cubicBezTo>
                  <a:cubicBezTo>
                    <a:pt x="6566" y="322"/>
                    <a:pt x="5638" y="1"/>
                    <a:pt x="4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7"/>
            <p:cNvSpPr/>
            <p:nvPr/>
          </p:nvSpPr>
          <p:spPr>
            <a:xfrm>
              <a:off x="8579219" y="3104623"/>
              <a:ext cx="324332" cy="324368"/>
            </a:xfrm>
            <a:custGeom>
              <a:rect b="b" l="l" r="r" t="t"/>
              <a:pathLst>
                <a:path extrusionOk="0" h="8845" w="8844">
                  <a:moveTo>
                    <a:pt x="4422" y="1"/>
                  </a:moveTo>
                  <a:cubicBezTo>
                    <a:pt x="1980" y="1"/>
                    <a:pt x="0" y="1981"/>
                    <a:pt x="0" y="4423"/>
                  </a:cubicBezTo>
                  <a:cubicBezTo>
                    <a:pt x="0" y="6864"/>
                    <a:pt x="1980" y="8844"/>
                    <a:pt x="4422" y="8844"/>
                  </a:cubicBezTo>
                  <a:cubicBezTo>
                    <a:pt x="6864" y="8844"/>
                    <a:pt x="8844" y="6864"/>
                    <a:pt x="8844" y="4423"/>
                  </a:cubicBezTo>
                  <a:cubicBezTo>
                    <a:pt x="8844" y="1981"/>
                    <a:pt x="6864" y="1"/>
                    <a:pt x="44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7"/>
            <p:cNvSpPr/>
            <p:nvPr/>
          </p:nvSpPr>
          <p:spPr>
            <a:xfrm>
              <a:off x="8668223" y="3162382"/>
              <a:ext cx="235327" cy="266609"/>
            </a:xfrm>
            <a:custGeom>
              <a:rect b="b" l="l" r="r" t="t"/>
              <a:pathLst>
                <a:path extrusionOk="0" h="7270" w="6417">
                  <a:moveTo>
                    <a:pt x="4636" y="1"/>
                  </a:moveTo>
                  <a:cubicBezTo>
                    <a:pt x="2079" y="1"/>
                    <a:pt x="0" y="2080"/>
                    <a:pt x="0" y="4635"/>
                  </a:cubicBezTo>
                  <a:cubicBezTo>
                    <a:pt x="0" y="5530"/>
                    <a:pt x="256" y="6364"/>
                    <a:pt x="695" y="7074"/>
                  </a:cubicBezTo>
                  <a:cubicBezTo>
                    <a:pt x="1105" y="7200"/>
                    <a:pt x="1543" y="7269"/>
                    <a:pt x="1995" y="7269"/>
                  </a:cubicBezTo>
                  <a:cubicBezTo>
                    <a:pt x="4435" y="7269"/>
                    <a:pt x="6417" y="5286"/>
                    <a:pt x="6417" y="2848"/>
                  </a:cubicBezTo>
                  <a:cubicBezTo>
                    <a:pt x="6417" y="1797"/>
                    <a:pt x="6048" y="831"/>
                    <a:pt x="5434" y="70"/>
                  </a:cubicBezTo>
                  <a:cubicBezTo>
                    <a:pt x="5174" y="24"/>
                    <a:pt x="4907" y="1"/>
                    <a:pt x="46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7"/>
            <p:cNvSpPr/>
            <p:nvPr/>
          </p:nvSpPr>
          <p:spPr>
            <a:xfrm>
              <a:off x="8695214" y="3189410"/>
              <a:ext cx="285935" cy="285862"/>
            </a:xfrm>
            <a:custGeom>
              <a:rect b="b" l="l" r="r" t="t"/>
              <a:pathLst>
                <a:path extrusionOk="0" h="7795" w="7797">
                  <a:moveTo>
                    <a:pt x="3900" y="1"/>
                  </a:moveTo>
                  <a:cubicBezTo>
                    <a:pt x="1746" y="1"/>
                    <a:pt x="1" y="1746"/>
                    <a:pt x="1" y="3898"/>
                  </a:cubicBezTo>
                  <a:cubicBezTo>
                    <a:pt x="1" y="6051"/>
                    <a:pt x="1746" y="7794"/>
                    <a:pt x="3900" y="7794"/>
                  </a:cubicBezTo>
                  <a:cubicBezTo>
                    <a:pt x="6051" y="7794"/>
                    <a:pt x="7796" y="6051"/>
                    <a:pt x="7796" y="3898"/>
                  </a:cubicBezTo>
                  <a:cubicBezTo>
                    <a:pt x="7796" y="1746"/>
                    <a:pt x="6051" y="1"/>
                    <a:pt x="3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7"/>
            <p:cNvSpPr/>
            <p:nvPr/>
          </p:nvSpPr>
          <p:spPr>
            <a:xfrm>
              <a:off x="8725909" y="3230483"/>
              <a:ext cx="224766" cy="204339"/>
            </a:xfrm>
            <a:custGeom>
              <a:rect b="b" l="l" r="r" t="t"/>
              <a:pathLst>
                <a:path extrusionOk="0" h="5572" w="6129">
                  <a:moveTo>
                    <a:pt x="3065" y="1"/>
                  </a:moveTo>
                  <a:cubicBezTo>
                    <a:pt x="2853" y="1"/>
                    <a:pt x="2638" y="25"/>
                    <a:pt x="2423" y="76"/>
                  </a:cubicBezTo>
                  <a:cubicBezTo>
                    <a:pt x="926" y="429"/>
                    <a:pt x="0" y="1930"/>
                    <a:pt x="353" y="3427"/>
                  </a:cubicBezTo>
                  <a:cubicBezTo>
                    <a:pt x="657" y="4708"/>
                    <a:pt x="1799" y="5572"/>
                    <a:pt x="3060" y="5572"/>
                  </a:cubicBezTo>
                  <a:cubicBezTo>
                    <a:pt x="3272" y="5572"/>
                    <a:pt x="3488" y="5547"/>
                    <a:pt x="3704" y="5496"/>
                  </a:cubicBezTo>
                  <a:cubicBezTo>
                    <a:pt x="5201" y="5143"/>
                    <a:pt x="6129" y="3642"/>
                    <a:pt x="5775" y="2146"/>
                  </a:cubicBezTo>
                  <a:cubicBezTo>
                    <a:pt x="5471" y="864"/>
                    <a:pt x="4328" y="1"/>
                    <a:pt x="3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7"/>
            <p:cNvSpPr/>
            <p:nvPr/>
          </p:nvSpPr>
          <p:spPr>
            <a:xfrm>
              <a:off x="8774977" y="3313363"/>
              <a:ext cx="13532" cy="24387"/>
            </a:xfrm>
            <a:custGeom>
              <a:rect b="b" l="l" r="r" t="t"/>
              <a:pathLst>
                <a:path extrusionOk="0" h="665" w="369">
                  <a:moveTo>
                    <a:pt x="184" y="0"/>
                  </a:moveTo>
                  <a:cubicBezTo>
                    <a:pt x="85" y="0"/>
                    <a:pt x="1" y="82"/>
                    <a:pt x="1" y="183"/>
                  </a:cubicBezTo>
                  <a:lnTo>
                    <a:pt x="1" y="479"/>
                  </a:lnTo>
                  <a:cubicBezTo>
                    <a:pt x="1" y="581"/>
                    <a:pt x="83" y="665"/>
                    <a:pt x="184" y="665"/>
                  </a:cubicBezTo>
                  <a:cubicBezTo>
                    <a:pt x="285" y="665"/>
                    <a:pt x="369" y="582"/>
                    <a:pt x="369" y="479"/>
                  </a:cubicBezTo>
                  <a:lnTo>
                    <a:pt x="369" y="183"/>
                  </a:lnTo>
                  <a:cubicBezTo>
                    <a:pt x="369" y="84"/>
                    <a:pt x="287"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7"/>
            <p:cNvSpPr/>
            <p:nvPr/>
          </p:nvSpPr>
          <p:spPr>
            <a:xfrm>
              <a:off x="8887854" y="3313363"/>
              <a:ext cx="13605" cy="24387"/>
            </a:xfrm>
            <a:custGeom>
              <a:rect b="b" l="l" r="r" t="t"/>
              <a:pathLst>
                <a:path extrusionOk="0" h="665" w="371">
                  <a:moveTo>
                    <a:pt x="185" y="0"/>
                  </a:moveTo>
                  <a:cubicBezTo>
                    <a:pt x="84" y="0"/>
                    <a:pt x="0" y="82"/>
                    <a:pt x="0" y="183"/>
                  </a:cubicBezTo>
                  <a:lnTo>
                    <a:pt x="0" y="479"/>
                  </a:lnTo>
                  <a:cubicBezTo>
                    <a:pt x="0" y="581"/>
                    <a:pt x="82" y="665"/>
                    <a:pt x="185" y="665"/>
                  </a:cubicBezTo>
                  <a:cubicBezTo>
                    <a:pt x="288" y="665"/>
                    <a:pt x="370" y="582"/>
                    <a:pt x="369" y="479"/>
                  </a:cubicBezTo>
                  <a:lnTo>
                    <a:pt x="369" y="183"/>
                  </a:lnTo>
                  <a:cubicBezTo>
                    <a:pt x="369" y="84"/>
                    <a:pt x="286"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7"/>
            <p:cNvSpPr/>
            <p:nvPr/>
          </p:nvSpPr>
          <p:spPr>
            <a:xfrm>
              <a:off x="8815793" y="3323778"/>
              <a:ext cx="44924" cy="20427"/>
            </a:xfrm>
            <a:custGeom>
              <a:rect b="b" l="l" r="r" t="t"/>
              <a:pathLst>
                <a:path extrusionOk="0" h="557" w="1225">
                  <a:moveTo>
                    <a:pt x="1017" y="0"/>
                  </a:moveTo>
                  <a:cubicBezTo>
                    <a:pt x="966" y="0"/>
                    <a:pt x="915" y="22"/>
                    <a:pt x="879" y="64"/>
                  </a:cubicBezTo>
                  <a:cubicBezTo>
                    <a:pt x="812" y="140"/>
                    <a:pt x="713" y="186"/>
                    <a:pt x="612" y="186"/>
                  </a:cubicBezTo>
                  <a:cubicBezTo>
                    <a:pt x="508" y="186"/>
                    <a:pt x="411" y="140"/>
                    <a:pt x="344" y="64"/>
                  </a:cubicBezTo>
                  <a:cubicBezTo>
                    <a:pt x="308" y="23"/>
                    <a:pt x="258" y="2"/>
                    <a:pt x="207" y="2"/>
                  </a:cubicBezTo>
                  <a:cubicBezTo>
                    <a:pt x="162" y="2"/>
                    <a:pt x="118" y="17"/>
                    <a:pt x="83" y="48"/>
                  </a:cubicBezTo>
                  <a:cubicBezTo>
                    <a:pt x="6" y="115"/>
                    <a:pt x="1" y="232"/>
                    <a:pt x="67" y="308"/>
                  </a:cubicBezTo>
                  <a:cubicBezTo>
                    <a:pt x="203" y="465"/>
                    <a:pt x="401" y="556"/>
                    <a:pt x="612" y="556"/>
                  </a:cubicBezTo>
                  <a:cubicBezTo>
                    <a:pt x="818" y="556"/>
                    <a:pt x="1018" y="466"/>
                    <a:pt x="1156" y="308"/>
                  </a:cubicBezTo>
                  <a:cubicBezTo>
                    <a:pt x="1224" y="232"/>
                    <a:pt x="1215" y="115"/>
                    <a:pt x="1138" y="48"/>
                  </a:cubicBezTo>
                  <a:cubicBezTo>
                    <a:pt x="1103" y="16"/>
                    <a:pt x="1060" y="0"/>
                    <a:pt x="10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5" name="Google Shape;4455;p57"/>
          <p:cNvGrpSpPr/>
          <p:nvPr/>
        </p:nvGrpSpPr>
        <p:grpSpPr>
          <a:xfrm>
            <a:off x="7477004" y="3075864"/>
            <a:ext cx="503220" cy="448101"/>
            <a:chOff x="7546925" y="3042720"/>
            <a:chExt cx="503220" cy="448101"/>
          </a:xfrm>
        </p:grpSpPr>
        <p:sp>
          <p:nvSpPr>
            <p:cNvPr id="4456" name="Google Shape;4456;p57"/>
            <p:cNvSpPr/>
            <p:nvPr/>
          </p:nvSpPr>
          <p:spPr>
            <a:xfrm>
              <a:off x="7911412" y="3042720"/>
              <a:ext cx="95532" cy="92891"/>
            </a:xfrm>
            <a:custGeom>
              <a:rect b="b" l="l" r="r" t="t"/>
              <a:pathLst>
                <a:path extrusionOk="0" h="2533" w="2605">
                  <a:moveTo>
                    <a:pt x="1784" y="0"/>
                  </a:moveTo>
                  <a:cubicBezTo>
                    <a:pt x="1593" y="0"/>
                    <a:pt x="1401" y="74"/>
                    <a:pt x="1255" y="221"/>
                  </a:cubicBezTo>
                  <a:lnTo>
                    <a:pt x="1" y="1473"/>
                  </a:lnTo>
                  <a:lnTo>
                    <a:pt x="1060" y="2533"/>
                  </a:lnTo>
                  <a:lnTo>
                    <a:pt x="2315" y="1280"/>
                  </a:lnTo>
                  <a:cubicBezTo>
                    <a:pt x="2605" y="990"/>
                    <a:pt x="2605" y="515"/>
                    <a:pt x="2315" y="221"/>
                  </a:cubicBezTo>
                  <a:cubicBezTo>
                    <a:pt x="2168" y="74"/>
                    <a:pt x="1976" y="0"/>
                    <a:pt x="1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7"/>
            <p:cNvSpPr/>
            <p:nvPr/>
          </p:nvSpPr>
          <p:spPr>
            <a:xfrm>
              <a:off x="7932279" y="3044003"/>
              <a:ext cx="74665" cy="91608"/>
            </a:xfrm>
            <a:custGeom>
              <a:rect b="b" l="l" r="r" t="t"/>
              <a:pathLst>
                <a:path extrusionOk="0" h="2498" w="2036">
                  <a:moveTo>
                    <a:pt x="1440" y="1"/>
                  </a:moveTo>
                  <a:lnTo>
                    <a:pt x="1440" y="1"/>
                  </a:lnTo>
                  <a:cubicBezTo>
                    <a:pt x="1520" y="258"/>
                    <a:pt x="1459" y="548"/>
                    <a:pt x="1253" y="755"/>
                  </a:cubicBezTo>
                  <a:lnTo>
                    <a:pt x="1" y="2007"/>
                  </a:lnTo>
                  <a:lnTo>
                    <a:pt x="491" y="2498"/>
                  </a:lnTo>
                  <a:lnTo>
                    <a:pt x="1746" y="1245"/>
                  </a:lnTo>
                  <a:cubicBezTo>
                    <a:pt x="2036" y="955"/>
                    <a:pt x="2036" y="480"/>
                    <a:pt x="1746" y="186"/>
                  </a:cubicBezTo>
                  <a:cubicBezTo>
                    <a:pt x="1656" y="98"/>
                    <a:pt x="1551" y="35"/>
                    <a:pt x="14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7"/>
            <p:cNvSpPr/>
            <p:nvPr/>
          </p:nvSpPr>
          <p:spPr>
            <a:xfrm>
              <a:off x="7546925" y="3294660"/>
              <a:ext cx="205549" cy="196161"/>
            </a:xfrm>
            <a:custGeom>
              <a:rect b="b" l="l" r="r" t="t"/>
              <a:pathLst>
                <a:path extrusionOk="0" h="5349" w="5605">
                  <a:moveTo>
                    <a:pt x="1803" y="0"/>
                  </a:moveTo>
                  <a:cubicBezTo>
                    <a:pt x="1803" y="0"/>
                    <a:pt x="1482" y="35"/>
                    <a:pt x="991" y="275"/>
                  </a:cubicBezTo>
                  <a:cubicBezTo>
                    <a:pt x="178" y="674"/>
                    <a:pt x="1" y="1755"/>
                    <a:pt x="642" y="2396"/>
                  </a:cubicBezTo>
                  <a:lnTo>
                    <a:pt x="3208" y="4960"/>
                  </a:lnTo>
                  <a:cubicBezTo>
                    <a:pt x="3471" y="5223"/>
                    <a:pt x="3809" y="5348"/>
                    <a:pt x="4143" y="5348"/>
                  </a:cubicBezTo>
                  <a:cubicBezTo>
                    <a:pt x="4622" y="5348"/>
                    <a:pt x="5094" y="5091"/>
                    <a:pt x="5327" y="4613"/>
                  </a:cubicBezTo>
                  <a:cubicBezTo>
                    <a:pt x="5568" y="4120"/>
                    <a:pt x="5604" y="3802"/>
                    <a:pt x="5604" y="3802"/>
                  </a:cubicBezTo>
                  <a:lnTo>
                    <a:pt x="4411" y="1194"/>
                  </a:lnTo>
                  <a:lnTo>
                    <a:pt x="18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7"/>
            <p:cNvSpPr/>
            <p:nvPr/>
          </p:nvSpPr>
          <p:spPr>
            <a:xfrm>
              <a:off x="7646417" y="3415972"/>
              <a:ext cx="105984" cy="74849"/>
            </a:xfrm>
            <a:custGeom>
              <a:rect b="b" l="l" r="r" t="t"/>
              <a:pathLst>
                <a:path extrusionOk="0" h="2041" w="2890">
                  <a:moveTo>
                    <a:pt x="1" y="1162"/>
                  </a:moveTo>
                  <a:cubicBezTo>
                    <a:pt x="3" y="1164"/>
                    <a:pt x="5" y="1166"/>
                    <a:pt x="7" y="1168"/>
                  </a:cubicBezTo>
                  <a:lnTo>
                    <a:pt x="7" y="1168"/>
                  </a:lnTo>
                  <a:lnTo>
                    <a:pt x="1" y="1162"/>
                  </a:lnTo>
                  <a:close/>
                  <a:moveTo>
                    <a:pt x="2397" y="1"/>
                  </a:moveTo>
                  <a:cubicBezTo>
                    <a:pt x="2397" y="1"/>
                    <a:pt x="2362" y="322"/>
                    <a:pt x="2120" y="812"/>
                  </a:cubicBezTo>
                  <a:cubicBezTo>
                    <a:pt x="1885" y="1293"/>
                    <a:pt x="1413" y="1551"/>
                    <a:pt x="934" y="1551"/>
                  </a:cubicBezTo>
                  <a:cubicBezTo>
                    <a:pt x="603" y="1551"/>
                    <a:pt x="269" y="1427"/>
                    <a:pt x="7" y="1168"/>
                  </a:cubicBezTo>
                  <a:lnTo>
                    <a:pt x="7" y="1168"/>
                  </a:lnTo>
                  <a:lnTo>
                    <a:pt x="493" y="1652"/>
                  </a:lnTo>
                  <a:cubicBezTo>
                    <a:pt x="756" y="1915"/>
                    <a:pt x="1093" y="2040"/>
                    <a:pt x="1427" y="2040"/>
                  </a:cubicBezTo>
                  <a:cubicBezTo>
                    <a:pt x="1906" y="2040"/>
                    <a:pt x="2378" y="1783"/>
                    <a:pt x="2612" y="1305"/>
                  </a:cubicBezTo>
                  <a:cubicBezTo>
                    <a:pt x="2853" y="812"/>
                    <a:pt x="2889" y="494"/>
                    <a:pt x="2889" y="494"/>
                  </a:cubicBezTo>
                  <a:lnTo>
                    <a:pt x="23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7"/>
            <p:cNvSpPr/>
            <p:nvPr/>
          </p:nvSpPr>
          <p:spPr>
            <a:xfrm>
              <a:off x="7613008" y="3122079"/>
              <a:ext cx="312120" cy="312083"/>
            </a:xfrm>
            <a:custGeom>
              <a:rect b="b" l="l" r="r" t="t"/>
              <a:pathLst>
                <a:path extrusionOk="0" h="8510" w="8511">
                  <a:moveTo>
                    <a:pt x="5778" y="0"/>
                  </a:moveTo>
                  <a:cubicBezTo>
                    <a:pt x="3447" y="2331"/>
                    <a:pt x="776" y="1820"/>
                    <a:pt x="1" y="4708"/>
                  </a:cubicBezTo>
                  <a:lnTo>
                    <a:pt x="3802" y="8509"/>
                  </a:lnTo>
                  <a:cubicBezTo>
                    <a:pt x="6687" y="7734"/>
                    <a:pt x="6179" y="5063"/>
                    <a:pt x="8510" y="2732"/>
                  </a:cubicBezTo>
                  <a:lnTo>
                    <a:pt x="8334" y="174"/>
                  </a:lnTo>
                  <a:lnTo>
                    <a:pt x="577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7"/>
            <p:cNvSpPr/>
            <p:nvPr/>
          </p:nvSpPr>
          <p:spPr>
            <a:xfrm>
              <a:off x="7734284" y="3127323"/>
              <a:ext cx="190770" cy="306765"/>
            </a:xfrm>
            <a:custGeom>
              <a:rect b="b" l="l" r="r" t="t"/>
              <a:pathLst>
                <a:path extrusionOk="0" h="8365" w="5202">
                  <a:moveTo>
                    <a:pt x="4567" y="0"/>
                  </a:moveTo>
                  <a:lnTo>
                    <a:pt x="4710" y="2095"/>
                  </a:lnTo>
                  <a:cubicBezTo>
                    <a:pt x="2377" y="4426"/>
                    <a:pt x="2889" y="7097"/>
                    <a:pt x="1" y="7872"/>
                  </a:cubicBezTo>
                  <a:lnTo>
                    <a:pt x="493" y="8365"/>
                  </a:lnTo>
                  <a:cubicBezTo>
                    <a:pt x="3378" y="7589"/>
                    <a:pt x="2870" y="4918"/>
                    <a:pt x="5201" y="2587"/>
                  </a:cubicBezTo>
                  <a:lnTo>
                    <a:pt x="5027" y="31"/>
                  </a:lnTo>
                  <a:lnTo>
                    <a:pt x="45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7"/>
            <p:cNvSpPr/>
            <p:nvPr/>
          </p:nvSpPr>
          <p:spPr>
            <a:xfrm>
              <a:off x="7821088" y="3043710"/>
              <a:ext cx="228983" cy="178815"/>
            </a:xfrm>
            <a:custGeom>
              <a:rect b="b" l="l" r="r" t="t"/>
              <a:pathLst>
                <a:path extrusionOk="0" h="4876" w="6244">
                  <a:moveTo>
                    <a:pt x="1776" y="0"/>
                  </a:moveTo>
                  <a:cubicBezTo>
                    <a:pt x="598" y="0"/>
                    <a:pt x="0" y="1338"/>
                    <a:pt x="102" y="2133"/>
                  </a:cubicBezTo>
                  <a:lnTo>
                    <a:pt x="2832" y="4864"/>
                  </a:lnTo>
                  <a:cubicBezTo>
                    <a:pt x="2892" y="4871"/>
                    <a:pt x="2955" y="4875"/>
                    <a:pt x="3021" y="4875"/>
                  </a:cubicBezTo>
                  <a:cubicBezTo>
                    <a:pt x="4241" y="4875"/>
                    <a:pt x="6244" y="3512"/>
                    <a:pt x="3848" y="1120"/>
                  </a:cubicBezTo>
                  <a:cubicBezTo>
                    <a:pt x="3033" y="305"/>
                    <a:pt x="2338" y="0"/>
                    <a:pt x="17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7"/>
            <p:cNvSpPr/>
            <p:nvPr/>
          </p:nvSpPr>
          <p:spPr>
            <a:xfrm>
              <a:off x="7906865" y="3076018"/>
              <a:ext cx="143279" cy="146617"/>
            </a:xfrm>
            <a:custGeom>
              <a:rect b="b" l="l" r="r" t="t"/>
              <a:pathLst>
                <a:path extrusionOk="0" h="3998" w="3907">
                  <a:moveTo>
                    <a:pt x="1257" y="0"/>
                  </a:moveTo>
                  <a:lnTo>
                    <a:pt x="1257" y="0"/>
                  </a:lnTo>
                  <a:cubicBezTo>
                    <a:pt x="3267" y="2236"/>
                    <a:pt x="1363" y="3505"/>
                    <a:pt x="188" y="3505"/>
                  </a:cubicBezTo>
                  <a:cubicBezTo>
                    <a:pt x="123" y="3505"/>
                    <a:pt x="60" y="3502"/>
                    <a:pt x="1" y="3494"/>
                  </a:cubicBezTo>
                  <a:lnTo>
                    <a:pt x="1" y="3494"/>
                  </a:lnTo>
                  <a:lnTo>
                    <a:pt x="495" y="3986"/>
                  </a:lnTo>
                  <a:cubicBezTo>
                    <a:pt x="554" y="3994"/>
                    <a:pt x="616" y="3998"/>
                    <a:pt x="680" y="3998"/>
                  </a:cubicBezTo>
                  <a:cubicBezTo>
                    <a:pt x="1896" y="3998"/>
                    <a:pt x="3906" y="2634"/>
                    <a:pt x="1509" y="239"/>
                  </a:cubicBezTo>
                  <a:cubicBezTo>
                    <a:pt x="1423" y="153"/>
                    <a:pt x="1341" y="74"/>
                    <a:pt x="12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7"/>
            <p:cNvSpPr/>
            <p:nvPr/>
          </p:nvSpPr>
          <p:spPr>
            <a:xfrm>
              <a:off x="7723356" y="3221865"/>
              <a:ext cx="22517" cy="21197"/>
            </a:xfrm>
            <a:custGeom>
              <a:rect b="b" l="l" r="r" t="t"/>
              <a:pathLst>
                <a:path extrusionOk="0" h="578" w="614">
                  <a:moveTo>
                    <a:pt x="412" y="0"/>
                  </a:moveTo>
                  <a:cubicBezTo>
                    <a:pt x="365" y="0"/>
                    <a:pt x="319" y="18"/>
                    <a:pt x="283" y="53"/>
                  </a:cubicBezTo>
                  <a:lnTo>
                    <a:pt x="73" y="263"/>
                  </a:lnTo>
                  <a:cubicBezTo>
                    <a:pt x="1" y="336"/>
                    <a:pt x="1" y="452"/>
                    <a:pt x="73" y="525"/>
                  </a:cubicBezTo>
                  <a:cubicBezTo>
                    <a:pt x="109" y="560"/>
                    <a:pt x="155" y="578"/>
                    <a:pt x="202" y="578"/>
                  </a:cubicBezTo>
                  <a:cubicBezTo>
                    <a:pt x="249" y="578"/>
                    <a:pt x="297" y="560"/>
                    <a:pt x="333" y="525"/>
                  </a:cubicBezTo>
                  <a:lnTo>
                    <a:pt x="543" y="315"/>
                  </a:lnTo>
                  <a:cubicBezTo>
                    <a:pt x="614" y="242"/>
                    <a:pt x="614" y="126"/>
                    <a:pt x="543" y="53"/>
                  </a:cubicBezTo>
                  <a:cubicBezTo>
                    <a:pt x="507" y="18"/>
                    <a:pt x="459" y="0"/>
                    <a:pt x="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7"/>
            <p:cNvSpPr/>
            <p:nvPr/>
          </p:nvSpPr>
          <p:spPr>
            <a:xfrm>
              <a:off x="7803375" y="3301848"/>
              <a:ext cx="22517" cy="21233"/>
            </a:xfrm>
            <a:custGeom>
              <a:rect b="b" l="l" r="r" t="t"/>
              <a:pathLst>
                <a:path extrusionOk="0" h="579" w="614">
                  <a:moveTo>
                    <a:pt x="411" y="0"/>
                  </a:moveTo>
                  <a:cubicBezTo>
                    <a:pt x="364" y="0"/>
                    <a:pt x="317" y="18"/>
                    <a:pt x="282" y="54"/>
                  </a:cubicBezTo>
                  <a:lnTo>
                    <a:pt x="72" y="264"/>
                  </a:lnTo>
                  <a:cubicBezTo>
                    <a:pt x="1" y="335"/>
                    <a:pt x="1" y="453"/>
                    <a:pt x="72" y="524"/>
                  </a:cubicBezTo>
                  <a:cubicBezTo>
                    <a:pt x="108" y="560"/>
                    <a:pt x="155" y="579"/>
                    <a:pt x="202" y="579"/>
                  </a:cubicBezTo>
                  <a:cubicBezTo>
                    <a:pt x="249" y="579"/>
                    <a:pt x="296" y="560"/>
                    <a:pt x="331" y="524"/>
                  </a:cubicBezTo>
                  <a:lnTo>
                    <a:pt x="541" y="314"/>
                  </a:lnTo>
                  <a:cubicBezTo>
                    <a:pt x="614" y="243"/>
                    <a:pt x="614" y="125"/>
                    <a:pt x="541" y="54"/>
                  </a:cubicBezTo>
                  <a:cubicBezTo>
                    <a:pt x="506" y="18"/>
                    <a:pt x="459" y="0"/>
                    <a:pt x="4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7"/>
            <p:cNvSpPr/>
            <p:nvPr/>
          </p:nvSpPr>
          <p:spPr>
            <a:xfrm>
              <a:off x="7753207" y="3258794"/>
              <a:ext cx="35389" cy="34692"/>
            </a:xfrm>
            <a:custGeom>
              <a:rect b="b" l="l" r="r" t="t"/>
              <a:pathLst>
                <a:path extrusionOk="0" h="946" w="965">
                  <a:moveTo>
                    <a:pt x="197" y="0"/>
                  </a:moveTo>
                  <a:cubicBezTo>
                    <a:pt x="103" y="0"/>
                    <a:pt x="23" y="76"/>
                    <a:pt x="15" y="173"/>
                  </a:cubicBezTo>
                  <a:cubicBezTo>
                    <a:pt x="0" y="383"/>
                    <a:pt x="76" y="585"/>
                    <a:pt x="225" y="734"/>
                  </a:cubicBezTo>
                  <a:cubicBezTo>
                    <a:pt x="361" y="870"/>
                    <a:pt x="548" y="946"/>
                    <a:pt x="738" y="946"/>
                  </a:cubicBezTo>
                  <a:cubicBezTo>
                    <a:pt x="754" y="946"/>
                    <a:pt x="769" y="945"/>
                    <a:pt x="785" y="944"/>
                  </a:cubicBezTo>
                  <a:cubicBezTo>
                    <a:pt x="888" y="936"/>
                    <a:pt x="964" y="849"/>
                    <a:pt x="957" y="749"/>
                  </a:cubicBezTo>
                  <a:cubicBezTo>
                    <a:pt x="951" y="648"/>
                    <a:pt x="867" y="573"/>
                    <a:pt x="771" y="573"/>
                  </a:cubicBezTo>
                  <a:cubicBezTo>
                    <a:pt x="767" y="573"/>
                    <a:pt x="763" y="573"/>
                    <a:pt x="760" y="574"/>
                  </a:cubicBezTo>
                  <a:cubicBezTo>
                    <a:pt x="751" y="574"/>
                    <a:pt x="743" y="575"/>
                    <a:pt x="734" y="575"/>
                  </a:cubicBezTo>
                  <a:cubicBezTo>
                    <a:pt x="640" y="575"/>
                    <a:pt x="551" y="537"/>
                    <a:pt x="485" y="471"/>
                  </a:cubicBezTo>
                  <a:cubicBezTo>
                    <a:pt x="414" y="400"/>
                    <a:pt x="376" y="299"/>
                    <a:pt x="382" y="198"/>
                  </a:cubicBezTo>
                  <a:cubicBezTo>
                    <a:pt x="389" y="94"/>
                    <a:pt x="313" y="9"/>
                    <a:pt x="210" y="1"/>
                  </a:cubicBezTo>
                  <a:cubicBezTo>
                    <a:pt x="206" y="1"/>
                    <a:pt x="201" y="0"/>
                    <a:pt x="1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7"/>
            <p:cNvSpPr/>
            <p:nvPr/>
          </p:nvSpPr>
          <p:spPr>
            <a:xfrm>
              <a:off x="7878847" y="3091971"/>
              <a:ext cx="80569" cy="60986"/>
            </a:xfrm>
            <a:custGeom>
              <a:rect b="b" l="l" r="r" t="t"/>
              <a:pathLst>
                <a:path extrusionOk="0" h="1663" w="2197">
                  <a:moveTo>
                    <a:pt x="1498" y="445"/>
                  </a:moveTo>
                  <a:lnTo>
                    <a:pt x="1727" y="674"/>
                  </a:lnTo>
                  <a:cubicBezTo>
                    <a:pt x="1857" y="806"/>
                    <a:pt x="1862" y="1022"/>
                    <a:pt x="1735" y="1150"/>
                  </a:cubicBezTo>
                  <a:cubicBezTo>
                    <a:pt x="1673" y="1213"/>
                    <a:pt x="1590" y="1244"/>
                    <a:pt x="1506" y="1244"/>
                  </a:cubicBezTo>
                  <a:cubicBezTo>
                    <a:pt x="1417" y="1244"/>
                    <a:pt x="1327" y="1210"/>
                    <a:pt x="1259" y="1142"/>
                  </a:cubicBezTo>
                  <a:cubicBezTo>
                    <a:pt x="1206" y="1090"/>
                    <a:pt x="1110" y="995"/>
                    <a:pt x="1030" y="917"/>
                  </a:cubicBezTo>
                  <a:cubicBezTo>
                    <a:pt x="1110" y="835"/>
                    <a:pt x="1414" y="529"/>
                    <a:pt x="1498" y="445"/>
                  </a:cubicBezTo>
                  <a:close/>
                  <a:moveTo>
                    <a:pt x="1497" y="1"/>
                  </a:moveTo>
                  <a:cubicBezTo>
                    <a:pt x="1450" y="1"/>
                    <a:pt x="1402" y="18"/>
                    <a:pt x="1366" y="54"/>
                  </a:cubicBezTo>
                  <a:lnTo>
                    <a:pt x="74" y="1348"/>
                  </a:lnTo>
                  <a:cubicBezTo>
                    <a:pt x="1" y="1419"/>
                    <a:pt x="1" y="1537"/>
                    <a:pt x="74" y="1608"/>
                  </a:cubicBezTo>
                  <a:cubicBezTo>
                    <a:pt x="109" y="1644"/>
                    <a:pt x="156" y="1662"/>
                    <a:pt x="203" y="1662"/>
                  </a:cubicBezTo>
                  <a:cubicBezTo>
                    <a:pt x="250" y="1662"/>
                    <a:pt x="297" y="1644"/>
                    <a:pt x="333" y="1608"/>
                  </a:cubicBezTo>
                  <a:lnTo>
                    <a:pt x="765" y="1176"/>
                  </a:lnTo>
                  <a:cubicBezTo>
                    <a:pt x="847" y="1255"/>
                    <a:pt x="942" y="1352"/>
                    <a:pt x="998" y="1405"/>
                  </a:cubicBezTo>
                  <a:cubicBezTo>
                    <a:pt x="1136" y="1544"/>
                    <a:pt x="1319" y="1614"/>
                    <a:pt x="1502" y="1614"/>
                  </a:cubicBezTo>
                  <a:cubicBezTo>
                    <a:pt x="1682" y="1614"/>
                    <a:pt x="1860" y="1547"/>
                    <a:pt x="1994" y="1413"/>
                  </a:cubicBezTo>
                  <a:cubicBezTo>
                    <a:pt x="2128" y="1279"/>
                    <a:pt x="2197" y="1102"/>
                    <a:pt x="2195" y="911"/>
                  </a:cubicBezTo>
                  <a:cubicBezTo>
                    <a:pt x="2193" y="722"/>
                    <a:pt x="2118" y="546"/>
                    <a:pt x="1987" y="415"/>
                  </a:cubicBezTo>
                  <a:lnTo>
                    <a:pt x="1628" y="54"/>
                  </a:lnTo>
                  <a:cubicBezTo>
                    <a:pt x="1591" y="18"/>
                    <a:pt x="1544" y="1"/>
                    <a:pt x="14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57"/>
          <p:cNvGrpSpPr/>
          <p:nvPr/>
        </p:nvGrpSpPr>
        <p:grpSpPr>
          <a:xfrm>
            <a:off x="6522535" y="3147192"/>
            <a:ext cx="455216" cy="305629"/>
            <a:chOff x="6574773" y="3114048"/>
            <a:chExt cx="455216" cy="305629"/>
          </a:xfrm>
        </p:grpSpPr>
        <p:sp>
          <p:nvSpPr>
            <p:cNvPr id="4469" name="Google Shape;4469;p57"/>
            <p:cNvSpPr/>
            <p:nvPr/>
          </p:nvSpPr>
          <p:spPr>
            <a:xfrm>
              <a:off x="6797852" y="3250066"/>
              <a:ext cx="97696" cy="53579"/>
            </a:xfrm>
            <a:custGeom>
              <a:rect b="b" l="l" r="r" t="t"/>
              <a:pathLst>
                <a:path extrusionOk="0" h="1461" w="2664">
                  <a:moveTo>
                    <a:pt x="886" y="0"/>
                  </a:moveTo>
                  <a:cubicBezTo>
                    <a:pt x="512" y="0"/>
                    <a:pt x="187" y="258"/>
                    <a:pt x="102" y="621"/>
                  </a:cubicBezTo>
                  <a:lnTo>
                    <a:pt x="0" y="1048"/>
                  </a:lnTo>
                  <a:lnTo>
                    <a:pt x="1333" y="1461"/>
                  </a:lnTo>
                  <a:lnTo>
                    <a:pt x="2664" y="1048"/>
                  </a:lnTo>
                  <a:lnTo>
                    <a:pt x="2562" y="621"/>
                  </a:lnTo>
                  <a:cubicBezTo>
                    <a:pt x="2475" y="256"/>
                    <a:pt x="2148" y="0"/>
                    <a:pt x="1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7"/>
            <p:cNvSpPr/>
            <p:nvPr/>
          </p:nvSpPr>
          <p:spPr>
            <a:xfrm>
              <a:off x="6797779" y="3249993"/>
              <a:ext cx="59556" cy="38469"/>
            </a:xfrm>
            <a:custGeom>
              <a:rect b="b" l="l" r="r" t="t"/>
              <a:pathLst>
                <a:path extrusionOk="0" h="1049" w="1624">
                  <a:moveTo>
                    <a:pt x="886" y="0"/>
                  </a:moveTo>
                  <a:cubicBezTo>
                    <a:pt x="512" y="0"/>
                    <a:pt x="186" y="258"/>
                    <a:pt x="102" y="621"/>
                  </a:cubicBezTo>
                  <a:lnTo>
                    <a:pt x="0" y="1048"/>
                  </a:lnTo>
                  <a:lnTo>
                    <a:pt x="737" y="1048"/>
                  </a:lnTo>
                  <a:lnTo>
                    <a:pt x="839" y="621"/>
                  </a:lnTo>
                  <a:cubicBezTo>
                    <a:pt x="924" y="256"/>
                    <a:pt x="1251" y="0"/>
                    <a:pt x="16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7"/>
            <p:cNvSpPr/>
            <p:nvPr/>
          </p:nvSpPr>
          <p:spPr>
            <a:xfrm>
              <a:off x="6637153" y="3200558"/>
              <a:ext cx="50461" cy="84200"/>
            </a:xfrm>
            <a:custGeom>
              <a:rect b="b" l="l" r="r" t="t"/>
              <a:pathLst>
                <a:path extrusionOk="0" h="2296" w="1376">
                  <a:moveTo>
                    <a:pt x="520" y="0"/>
                  </a:moveTo>
                  <a:cubicBezTo>
                    <a:pt x="234" y="0"/>
                    <a:pt x="1" y="231"/>
                    <a:pt x="1" y="518"/>
                  </a:cubicBezTo>
                  <a:lnTo>
                    <a:pt x="1" y="2295"/>
                  </a:lnTo>
                  <a:lnTo>
                    <a:pt x="1375" y="2295"/>
                  </a:lnTo>
                  <a:lnTo>
                    <a:pt x="1375" y="518"/>
                  </a:lnTo>
                  <a:cubicBezTo>
                    <a:pt x="1375" y="231"/>
                    <a:pt x="1144" y="0"/>
                    <a:pt x="8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7"/>
            <p:cNvSpPr/>
            <p:nvPr/>
          </p:nvSpPr>
          <p:spPr>
            <a:xfrm>
              <a:off x="6637153" y="3200558"/>
              <a:ext cx="36599" cy="84200"/>
            </a:xfrm>
            <a:custGeom>
              <a:rect b="b" l="l" r="r" t="t"/>
              <a:pathLst>
                <a:path extrusionOk="0" h="2296" w="998">
                  <a:moveTo>
                    <a:pt x="520" y="0"/>
                  </a:moveTo>
                  <a:cubicBezTo>
                    <a:pt x="234" y="0"/>
                    <a:pt x="1" y="231"/>
                    <a:pt x="1" y="518"/>
                  </a:cubicBezTo>
                  <a:lnTo>
                    <a:pt x="1" y="2295"/>
                  </a:lnTo>
                  <a:lnTo>
                    <a:pt x="617" y="2295"/>
                  </a:lnTo>
                  <a:lnTo>
                    <a:pt x="617" y="518"/>
                  </a:lnTo>
                  <a:cubicBezTo>
                    <a:pt x="617" y="279"/>
                    <a:pt x="778" y="79"/>
                    <a:pt x="997" y="20"/>
                  </a:cubicBezTo>
                  <a:cubicBezTo>
                    <a:pt x="953" y="8"/>
                    <a:pt x="906" y="0"/>
                    <a:pt x="8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7"/>
            <p:cNvSpPr/>
            <p:nvPr/>
          </p:nvSpPr>
          <p:spPr>
            <a:xfrm>
              <a:off x="6601727" y="3114084"/>
              <a:ext cx="428261" cy="277097"/>
            </a:xfrm>
            <a:custGeom>
              <a:rect b="b" l="l" r="r" t="t"/>
              <a:pathLst>
                <a:path extrusionOk="0" h="7556" w="11678">
                  <a:moveTo>
                    <a:pt x="7456" y="1494"/>
                  </a:moveTo>
                  <a:cubicBezTo>
                    <a:pt x="7744" y="1494"/>
                    <a:pt x="8017" y="1618"/>
                    <a:pt x="8204" y="1837"/>
                  </a:cubicBezTo>
                  <a:lnTo>
                    <a:pt x="9825" y="3724"/>
                  </a:lnTo>
                  <a:cubicBezTo>
                    <a:pt x="9927" y="3836"/>
                    <a:pt x="9948" y="3995"/>
                    <a:pt x="9886" y="4134"/>
                  </a:cubicBezTo>
                  <a:cubicBezTo>
                    <a:pt x="9831" y="4252"/>
                    <a:pt x="9778" y="4376"/>
                    <a:pt x="9728" y="4508"/>
                  </a:cubicBezTo>
                  <a:cubicBezTo>
                    <a:pt x="9671" y="4655"/>
                    <a:pt x="9528" y="4756"/>
                    <a:pt x="9367" y="4756"/>
                  </a:cubicBezTo>
                  <a:lnTo>
                    <a:pt x="3055" y="4756"/>
                  </a:lnTo>
                  <a:cubicBezTo>
                    <a:pt x="2901" y="4756"/>
                    <a:pt x="2817" y="4579"/>
                    <a:pt x="2910" y="4459"/>
                  </a:cubicBezTo>
                  <a:cubicBezTo>
                    <a:pt x="4014" y="3046"/>
                    <a:pt x="5446" y="2064"/>
                    <a:pt x="7168" y="1538"/>
                  </a:cubicBezTo>
                  <a:cubicBezTo>
                    <a:pt x="7259" y="1509"/>
                    <a:pt x="7359" y="1494"/>
                    <a:pt x="7456" y="1494"/>
                  </a:cubicBezTo>
                  <a:close/>
                  <a:moveTo>
                    <a:pt x="7459" y="1"/>
                  </a:moveTo>
                  <a:cubicBezTo>
                    <a:pt x="7217" y="1"/>
                    <a:pt x="6972" y="36"/>
                    <a:pt x="6732" y="109"/>
                  </a:cubicBezTo>
                  <a:cubicBezTo>
                    <a:pt x="1354" y="1751"/>
                    <a:pt x="1" y="6780"/>
                    <a:pt x="1" y="6780"/>
                  </a:cubicBezTo>
                  <a:lnTo>
                    <a:pt x="5215" y="7555"/>
                  </a:lnTo>
                  <a:lnTo>
                    <a:pt x="10767" y="6780"/>
                  </a:lnTo>
                  <a:cubicBezTo>
                    <a:pt x="10767" y="5747"/>
                    <a:pt x="11190" y="4800"/>
                    <a:pt x="11500" y="4247"/>
                  </a:cubicBezTo>
                  <a:cubicBezTo>
                    <a:pt x="11677" y="3928"/>
                    <a:pt x="11637" y="3535"/>
                    <a:pt x="11400" y="3260"/>
                  </a:cubicBezTo>
                  <a:lnTo>
                    <a:pt x="9339" y="864"/>
                  </a:lnTo>
                  <a:cubicBezTo>
                    <a:pt x="8860" y="307"/>
                    <a:pt x="8170" y="1"/>
                    <a:pt x="7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7"/>
            <p:cNvSpPr/>
            <p:nvPr/>
          </p:nvSpPr>
          <p:spPr>
            <a:xfrm>
              <a:off x="6601727" y="3114048"/>
              <a:ext cx="287036" cy="248640"/>
            </a:xfrm>
            <a:custGeom>
              <a:rect b="b" l="l" r="r" t="t"/>
              <a:pathLst>
                <a:path extrusionOk="0" h="6780" w="7827">
                  <a:moveTo>
                    <a:pt x="7460" y="0"/>
                  </a:moveTo>
                  <a:cubicBezTo>
                    <a:pt x="7218" y="0"/>
                    <a:pt x="6973" y="36"/>
                    <a:pt x="6732" y="109"/>
                  </a:cubicBezTo>
                  <a:cubicBezTo>
                    <a:pt x="1354" y="1750"/>
                    <a:pt x="1" y="6779"/>
                    <a:pt x="1" y="6779"/>
                  </a:cubicBezTo>
                  <a:lnTo>
                    <a:pt x="738" y="6779"/>
                  </a:lnTo>
                  <a:cubicBezTo>
                    <a:pt x="738" y="6779"/>
                    <a:pt x="2091" y="1750"/>
                    <a:pt x="7471" y="109"/>
                  </a:cubicBezTo>
                  <a:cubicBezTo>
                    <a:pt x="7588" y="72"/>
                    <a:pt x="7706" y="47"/>
                    <a:pt x="7826" y="28"/>
                  </a:cubicBezTo>
                  <a:cubicBezTo>
                    <a:pt x="7705" y="10"/>
                    <a:pt x="7583" y="0"/>
                    <a:pt x="74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7"/>
            <p:cNvSpPr/>
            <p:nvPr/>
          </p:nvSpPr>
          <p:spPr>
            <a:xfrm>
              <a:off x="6758979" y="3304891"/>
              <a:ext cx="13569" cy="29081"/>
            </a:xfrm>
            <a:custGeom>
              <a:rect b="b" l="l" r="r" t="t"/>
              <a:pathLst>
                <a:path extrusionOk="0" h="793" w="370">
                  <a:moveTo>
                    <a:pt x="186" y="0"/>
                  </a:moveTo>
                  <a:cubicBezTo>
                    <a:pt x="85" y="0"/>
                    <a:pt x="1" y="80"/>
                    <a:pt x="1" y="183"/>
                  </a:cubicBezTo>
                  <a:lnTo>
                    <a:pt x="1" y="609"/>
                  </a:lnTo>
                  <a:cubicBezTo>
                    <a:pt x="1" y="708"/>
                    <a:pt x="83" y="792"/>
                    <a:pt x="186" y="792"/>
                  </a:cubicBezTo>
                  <a:cubicBezTo>
                    <a:pt x="287" y="792"/>
                    <a:pt x="369" y="710"/>
                    <a:pt x="369" y="609"/>
                  </a:cubicBezTo>
                  <a:lnTo>
                    <a:pt x="369" y="183"/>
                  </a:lnTo>
                  <a:cubicBezTo>
                    <a:pt x="369" y="84"/>
                    <a:pt x="285"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7"/>
            <p:cNvSpPr/>
            <p:nvPr/>
          </p:nvSpPr>
          <p:spPr>
            <a:xfrm>
              <a:off x="6920852" y="3304891"/>
              <a:ext cx="13495" cy="29081"/>
            </a:xfrm>
            <a:custGeom>
              <a:rect b="b" l="l" r="r" t="t"/>
              <a:pathLst>
                <a:path extrusionOk="0" h="793" w="368">
                  <a:moveTo>
                    <a:pt x="184" y="0"/>
                  </a:moveTo>
                  <a:cubicBezTo>
                    <a:pt x="83" y="0"/>
                    <a:pt x="1" y="80"/>
                    <a:pt x="1" y="183"/>
                  </a:cubicBezTo>
                  <a:lnTo>
                    <a:pt x="1" y="609"/>
                  </a:lnTo>
                  <a:cubicBezTo>
                    <a:pt x="1" y="708"/>
                    <a:pt x="81" y="792"/>
                    <a:pt x="184" y="792"/>
                  </a:cubicBezTo>
                  <a:cubicBezTo>
                    <a:pt x="283" y="792"/>
                    <a:pt x="367" y="710"/>
                    <a:pt x="367" y="609"/>
                  </a:cubicBezTo>
                  <a:lnTo>
                    <a:pt x="367" y="183"/>
                  </a:lnTo>
                  <a:cubicBezTo>
                    <a:pt x="367" y="84"/>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7"/>
            <p:cNvSpPr/>
            <p:nvPr/>
          </p:nvSpPr>
          <p:spPr>
            <a:xfrm>
              <a:off x="6817729" y="3319854"/>
              <a:ext cx="57723" cy="23360"/>
            </a:xfrm>
            <a:custGeom>
              <a:rect b="b" l="l" r="r" t="t"/>
              <a:pathLst>
                <a:path extrusionOk="0" h="637" w="1574">
                  <a:moveTo>
                    <a:pt x="1367" y="0"/>
                  </a:moveTo>
                  <a:cubicBezTo>
                    <a:pt x="1316" y="0"/>
                    <a:pt x="1265" y="22"/>
                    <a:pt x="1228" y="64"/>
                  </a:cubicBezTo>
                  <a:cubicBezTo>
                    <a:pt x="1117" y="194"/>
                    <a:pt x="955" y="266"/>
                    <a:pt x="785" y="266"/>
                  </a:cubicBezTo>
                  <a:cubicBezTo>
                    <a:pt x="617" y="266"/>
                    <a:pt x="457" y="194"/>
                    <a:pt x="344" y="64"/>
                  </a:cubicBezTo>
                  <a:cubicBezTo>
                    <a:pt x="308" y="22"/>
                    <a:pt x="257" y="1"/>
                    <a:pt x="206" y="1"/>
                  </a:cubicBezTo>
                  <a:cubicBezTo>
                    <a:pt x="163" y="1"/>
                    <a:pt x="119" y="16"/>
                    <a:pt x="85" y="47"/>
                  </a:cubicBezTo>
                  <a:cubicBezTo>
                    <a:pt x="8" y="113"/>
                    <a:pt x="1" y="232"/>
                    <a:pt x="67" y="308"/>
                  </a:cubicBezTo>
                  <a:cubicBezTo>
                    <a:pt x="249" y="518"/>
                    <a:pt x="512" y="636"/>
                    <a:pt x="789" y="636"/>
                  </a:cubicBezTo>
                  <a:cubicBezTo>
                    <a:pt x="1066" y="636"/>
                    <a:pt x="1327" y="518"/>
                    <a:pt x="1503" y="308"/>
                  </a:cubicBezTo>
                  <a:cubicBezTo>
                    <a:pt x="1574" y="232"/>
                    <a:pt x="1564" y="113"/>
                    <a:pt x="1488" y="47"/>
                  </a:cubicBezTo>
                  <a:cubicBezTo>
                    <a:pt x="1453" y="15"/>
                    <a:pt x="1410" y="0"/>
                    <a:pt x="13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7"/>
            <p:cNvSpPr/>
            <p:nvPr/>
          </p:nvSpPr>
          <p:spPr>
            <a:xfrm>
              <a:off x="6574773" y="3362651"/>
              <a:ext cx="435449" cy="56879"/>
            </a:xfrm>
            <a:custGeom>
              <a:rect b="b" l="l" r="r" t="t"/>
              <a:pathLst>
                <a:path extrusionOk="0" h="1551" w="11874">
                  <a:moveTo>
                    <a:pt x="736" y="0"/>
                  </a:moveTo>
                  <a:lnTo>
                    <a:pt x="199" y="834"/>
                  </a:lnTo>
                  <a:cubicBezTo>
                    <a:pt x="1" y="1146"/>
                    <a:pt x="222" y="1550"/>
                    <a:pt x="591" y="1550"/>
                  </a:cubicBezTo>
                  <a:lnTo>
                    <a:pt x="11167" y="1550"/>
                  </a:lnTo>
                  <a:cubicBezTo>
                    <a:pt x="11169" y="1550"/>
                    <a:pt x="11171" y="1550"/>
                    <a:pt x="11173" y="1550"/>
                  </a:cubicBezTo>
                  <a:cubicBezTo>
                    <a:pt x="11583" y="1550"/>
                    <a:pt x="11873" y="1151"/>
                    <a:pt x="11748" y="760"/>
                  </a:cubicBezTo>
                  <a:lnTo>
                    <a:pt x="115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7"/>
            <p:cNvSpPr/>
            <p:nvPr/>
          </p:nvSpPr>
          <p:spPr>
            <a:xfrm>
              <a:off x="6574773" y="3362724"/>
              <a:ext cx="54165" cy="56952"/>
            </a:xfrm>
            <a:custGeom>
              <a:rect b="b" l="l" r="r" t="t"/>
              <a:pathLst>
                <a:path extrusionOk="0" h="1553" w="1477">
                  <a:moveTo>
                    <a:pt x="736" y="0"/>
                  </a:moveTo>
                  <a:lnTo>
                    <a:pt x="199" y="836"/>
                  </a:lnTo>
                  <a:cubicBezTo>
                    <a:pt x="1" y="1146"/>
                    <a:pt x="222" y="1552"/>
                    <a:pt x="591" y="1552"/>
                  </a:cubicBezTo>
                  <a:lnTo>
                    <a:pt x="1328" y="1552"/>
                  </a:lnTo>
                  <a:cubicBezTo>
                    <a:pt x="963" y="1552"/>
                    <a:pt x="741" y="1144"/>
                    <a:pt x="938" y="836"/>
                  </a:cubicBezTo>
                  <a:lnTo>
                    <a:pt x="14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57"/>
          <p:cNvGrpSpPr/>
          <p:nvPr/>
        </p:nvGrpSpPr>
        <p:grpSpPr>
          <a:xfrm>
            <a:off x="5576574" y="3109309"/>
            <a:ext cx="448395" cy="381321"/>
            <a:chOff x="5602365" y="3076165"/>
            <a:chExt cx="448395" cy="381321"/>
          </a:xfrm>
        </p:grpSpPr>
        <p:sp>
          <p:nvSpPr>
            <p:cNvPr id="4481" name="Google Shape;4481;p57"/>
            <p:cNvSpPr/>
            <p:nvPr/>
          </p:nvSpPr>
          <p:spPr>
            <a:xfrm>
              <a:off x="5770032" y="3076165"/>
              <a:ext cx="113685" cy="145920"/>
            </a:xfrm>
            <a:custGeom>
              <a:rect b="b" l="l" r="r" t="t"/>
              <a:pathLst>
                <a:path extrusionOk="0" h="3979" w="3100">
                  <a:moveTo>
                    <a:pt x="1536" y="0"/>
                  </a:moveTo>
                  <a:cubicBezTo>
                    <a:pt x="1138" y="0"/>
                    <a:pt x="762" y="152"/>
                    <a:pt x="474" y="431"/>
                  </a:cubicBezTo>
                  <a:cubicBezTo>
                    <a:pt x="169" y="723"/>
                    <a:pt x="1" y="1119"/>
                    <a:pt x="1" y="1541"/>
                  </a:cubicBezTo>
                  <a:cubicBezTo>
                    <a:pt x="1" y="1800"/>
                    <a:pt x="211" y="2010"/>
                    <a:pt x="472" y="2010"/>
                  </a:cubicBezTo>
                  <a:cubicBezTo>
                    <a:pt x="732" y="2010"/>
                    <a:pt x="942" y="1800"/>
                    <a:pt x="942" y="1541"/>
                  </a:cubicBezTo>
                  <a:cubicBezTo>
                    <a:pt x="942" y="1376"/>
                    <a:pt x="1007" y="1224"/>
                    <a:pt x="1125" y="1109"/>
                  </a:cubicBezTo>
                  <a:cubicBezTo>
                    <a:pt x="1239" y="1001"/>
                    <a:pt x="1383" y="940"/>
                    <a:pt x="1537" y="940"/>
                  </a:cubicBezTo>
                  <a:cubicBezTo>
                    <a:pt x="1546" y="940"/>
                    <a:pt x="1555" y="941"/>
                    <a:pt x="1564" y="941"/>
                  </a:cubicBezTo>
                  <a:cubicBezTo>
                    <a:pt x="1875" y="953"/>
                    <a:pt x="2127" y="1206"/>
                    <a:pt x="2139" y="1516"/>
                  </a:cubicBezTo>
                  <a:cubicBezTo>
                    <a:pt x="2148" y="1724"/>
                    <a:pt x="2051" y="1917"/>
                    <a:pt x="1881" y="2035"/>
                  </a:cubicBezTo>
                  <a:cubicBezTo>
                    <a:pt x="1375" y="2382"/>
                    <a:pt x="1074" y="2972"/>
                    <a:pt x="1074" y="3604"/>
                  </a:cubicBezTo>
                  <a:lnTo>
                    <a:pt x="1074" y="3979"/>
                  </a:lnTo>
                  <a:lnTo>
                    <a:pt x="2011" y="3979"/>
                  </a:lnTo>
                  <a:lnTo>
                    <a:pt x="2011" y="3602"/>
                  </a:lnTo>
                  <a:cubicBezTo>
                    <a:pt x="2011" y="3280"/>
                    <a:pt x="2162" y="2982"/>
                    <a:pt x="2414" y="2808"/>
                  </a:cubicBezTo>
                  <a:cubicBezTo>
                    <a:pt x="2851" y="2507"/>
                    <a:pt x="3099" y="2010"/>
                    <a:pt x="3080" y="1481"/>
                  </a:cubicBezTo>
                  <a:cubicBezTo>
                    <a:pt x="3050" y="681"/>
                    <a:pt x="2400" y="32"/>
                    <a:pt x="1601" y="2"/>
                  </a:cubicBezTo>
                  <a:cubicBezTo>
                    <a:pt x="1579" y="1"/>
                    <a:pt x="1558" y="0"/>
                    <a:pt x="1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7"/>
            <p:cNvSpPr/>
            <p:nvPr/>
          </p:nvSpPr>
          <p:spPr>
            <a:xfrm>
              <a:off x="5637864" y="3383921"/>
              <a:ext cx="377617" cy="38910"/>
            </a:xfrm>
            <a:custGeom>
              <a:rect b="b" l="l" r="r" t="t"/>
              <a:pathLst>
                <a:path extrusionOk="0" h="1061" w="10297">
                  <a:moveTo>
                    <a:pt x="0" y="1"/>
                  </a:moveTo>
                  <a:lnTo>
                    <a:pt x="0" y="1060"/>
                  </a:lnTo>
                  <a:lnTo>
                    <a:pt x="10296" y="1060"/>
                  </a:lnTo>
                  <a:lnTo>
                    <a:pt x="102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7"/>
            <p:cNvSpPr/>
            <p:nvPr/>
          </p:nvSpPr>
          <p:spPr>
            <a:xfrm>
              <a:off x="5955375" y="3383994"/>
              <a:ext cx="60106" cy="38910"/>
            </a:xfrm>
            <a:custGeom>
              <a:rect b="b" l="l" r="r" t="t"/>
              <a:pathLst>
                <a:path extrusionOk="0" h="1061" w="1639">
                  <a:moveTo>
                    <a:pt x="0" y="0"/>
                  </a:moveTo>
                  <a:cubicBezTo>
                    <a:pt x="115" y="212"/>
                    <a:pt x="203" y="440"/>
                    <a:pt x="260" y="676"/>
                  </a:cubicBezTo>
                  <a:cubicBezTo>
                    <a:pt x="290" y="806"/>
                    <a:pt x="311" y="936"/>
                    <a:pt x="325" y="1060"/>
                  </a:cubicBezTo>
                  <a:lnTo>
                    <a:pt x="1638" y="1060"/>
                  </a:lnTo>
                  <a:lnTo>
                    <a:pt x="16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7"/>
            <p:cNvSpPr/>
            <p:nvPr/>
          </p:nvSpPr>
          <p:spPr>
            <a:xfrm>
              <a:off x="5637864" y="3383994"/>
              <a:ext cx="60106" cy="38910"/>
            </a:xfrm>
            <a:custGeom>
              <a:rect b="b" l="l" r="r" t="t"/>
              <a:pathLst>
                <a:path extrusionOk="0" h="1061" w="1639">
                  <a:moveTo>
                    <a:pt x="0" y="0"/>
                  </a:moveTo>
                  <a:lnTo>
                    <a:pt x="0" y="1060"/>
                  </a:lnTo>
                  <a:lnTo>
                    <a:pt x="1314" y="1060"/>
                  </a:lnTo>
                  <a:cubicBezTo>
                    <a:pt x="1327" y="936"/>
                    <a:pt x="1346" y="806"/>
                    <a:pt x="1379" y="676"/>
                  </a:cubicBezTo>
                  <a:cubicBezTo>
                    <a:pt x="1436" y="440"/>
                    <a:pt x="1524" y="212"/>
                    <a:pt x="1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7"/>
            <p:cNvSpPr/>
            <p:nvPr/>
          </p:nvSpPr>
          <p:spPr>
            <a:xfrm>
              <a:off x="5809381" y="3177858"/>
              <a:ext cx="49545" cy="44374"/>
            </a:xfrm>
            <a:custGeom>
              <a:rect b="b" l="l" r="r" t="t"/>
              <a:pathLst>
                <a:path extrusionOk="0" h="1210" w="1351">
                  <a:moveTo>
                    <a:pt x="184" y="1"/>
                  </a:moveTo>
                  <a:cubicBezTo>
                    <a:pt x="64" y="257"/>
                    <a:pt x="1" y="537"/>
                    <a:pt x="1" y="831"/>
                  </a:cubicBezTo>
                  <a:lnTo>
                    <a:pt x="1" y="1209"/>
                  </a:lnTo>
                  <a:lnTo>
                    <a:pt x="942" y="1209"/>
                  </a:lnTo>
                  <a:lnTo>
                    <a:pt x="942" y="831"/>
                  </a:lnTo>
                  <a:cubicBezTo>
                    <a:pt x="942" y="507"/>
                    <a:pt x="1093" y="211"/>
                    <a:pt x="1347" y="37"/>
                  </a:cubicBezTo>
                  <a:cubicBezTo>
                    <a:pt x="1348" y="35"/>
                    <a:pt x="1350" y="35"/>
                    <a:pt x="1350" y="31"/>
                  </a:cubicBezTo>
                  <a:cubicBezTo>
                    <a:pt x="1238" y="10"/>
                    <a:pt x="1121" y="1"/>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7"/>
            <p:cNvSpPr/>
            <p:nvPr/>
          </p:nvSpPr>
          <p:spPr>
            <a:xfrm>
              <a:off x="5602365" y="3204812"/>
              <a:ext cx="448395" cy="252674"/>
            </a:xfrm>
            <a:custGeom>
              <a:rect b="b" l="l" r="r" t="t"/>
              <a:pathLst>
                <a:path extrusionOk="0" h="6890" w="12227">
                  <a:moveTo>
                    <a:pt x="5583" y="1"/>
                  </a:moveTo>
                  <a:cubicBezTo>
                    <a:pt x="5130" y="1"/>
                    <a:pt x="4712" y="255"/>
                    <a:pt x="4504" y="660"/>
                  </a:cubicBezTo>
                  <a:cubicBezTo>
                    <a:pt x="4351" y="957"/>
                    <a:pt x="4082" y="1177"/>
                    <a:pt x="3759" y="1271"/>
                  </a:cubicBezTo>
                  <a:cubicBezTo>
                    <a:pt x="3122" y="1454"/>
                    <a:pt x="2524" y="1757"/>
                    <a:pt x="1995" y="2166"/>
                  </a:cubicBezTo>
                  <a:cubicBezTo>
                    <a:pt x="1073" y="2882"/>
                    <a:pt x="414" y="3896"/>
                    <a:pt x="140" y="5024"/>
                  </a:cubicBezTo>
                  <a:cubicBezTo>
                    <a:pt x="52" y="5387"/>
                    <a:pt x="6" y="5748"/>
                    <a:pt x="4" y="6097"/>
                  </a:cubicBezTo>
                  <a:cubicBezTo>
                    <a:pt x="0" y="6517"/>
                    <a:pt x="338" y="6882"/>
                    <a:pt x="760" y="6889"/>
                  </a:cubicBezTo>
                  <a:cubicBezTo>
                    <a:pt x="762" y="6889"/>
                    <a:pt x="765" y="6889"/>
                    <a:pt x="767" y="6889"/>
                  </a:cubicBezTo>
                  <a:cubicBezTo>
                    <a:pt x="1192" y="6889"/>
                    <a:pt x="1535" y="6547"/>
                    <a:pt x="1535" y="6122"/>
                  </a:cubicBezTo>
                  <a:cubicBezTo>
                    <a:pt x="1535" y="5887"/>
                    <a:pt x="1566" y="5637"/>
                    <a:pt x="1629" y="5385"/>
                  </a:cubicBezTo>
                  <a:cubicBezTo>
                    <a:pt x="1822" y="4592"/>
                    <a:pt x="2285" y="3878"/>
                    <a:pt x="2936" y="3373"/>
                  </a:cubicBezTo>
                  <a:cubicBezTo>
                    <a:pt x="3586" y="2868"/>
                    <a:pt x="4399" y="2594"/>
                    <a:pt x="5222" y="2594"/>
                  </a:cubicBezTo>
                  <a:lnTo>
                    <a:pt x="7011" y="2594"/>
                  </a:lnTo>
                  <a:cubicBezTo>
                    <a:pt x="7834" y="2594"/>
                    <a:pt x="8647" y="2868"/>
                    <a:pt x="9296" y="3373"/>
                  </a:cubicBezTo>
                  <a:cubicBezTo>
                    <a:pt x="9947" y="3877"/>
                    <a:pt x="10411" y="4592"/>
                    <a:pt x="10604" y="5385"/>
                  </a:cubicBezTo>
                  <a:cubicBezTo>
                    <a:pt x="10663" y="5635"/>
                    <a:pt x="10695" y="5879"/>
                    <a:pt x="10697" y="6110"/>
                  </a:cubicBezTo>
                  <a:cubicBezTo>
                    <a:pt x="10699" y="6536"/>
                    <a:pt x="11039" y="6885"/>
                    <a:pt x="11463" y="6885"/>
                  </a:cubicBezTo>
                  <a:cubicBezTo>
                    <a:pt x="11885" y="6885"/>
                    <a:pt x="12227" y="6542"/>
                    <a:pt x="12227" y="6120"/>
                  </a:cubicBezTo>
                  <a:cubicBezTo>
                    <a:pt x="12225" y="5767"/>
                    <a:pt x="12179" y="5396"/>
                    <a:pt x="12089" y="5024"/>
                  </a:cubicBezTo>
                  <a:cubicBezTo>
                    <a:pt x="11814" y="3896"/>
                    <a:pt x="11155" y="2882"/>
                    <a:pt x="10231" y="2166"/>
                  </a:cubicBezTo>
                  <a:cubicBezTo>
                    <a:pt x="9706" y="1757"/>
                    <a:pt x="9105" y="1454"/>
                    <a:pt x="8467" y="1271"/>
                  </a:cubicBezTo>
                  <a:cubicBezTo>
                    <a:pt x="8147" y="1177"/>
                    <a:pt x="7876" y="957"/>
                    <a:pt x="7723" y="660"/>
                  </a:cubicBezTo>
                  <a:cubicBezTo>
                    <a:pt x="7517" y="257"/>
                    <a:pt x="7100" y="1"/>
                    <a:pt x="66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7"/>
            <p:cNvSpPr/>
            <p:nvPr/>
          </p:nvSpPr>
          <p:spPr>
            <a:xfrm>
              <a:off x="5769885" y="3253330"/>
              <a:ext cx="13495" cy="23140"/>
            </a:xfrm>
            <a:custGeom>
              <a:rect b="b" l="l" r="r" t="t"/>
              <a:pathLst>
                <a:path extrusionOk="0" h="631" w="368">
                  <a:moveTo>
                    <a:pt x="184" y="1"/>
                  </a:moveTo>
                  <a:cubicBezTo>
                    <a:pt x="85" y="1"/>
                    <a:pt x="1" y="81"/>
                    <a:pt x="1" y="184"/>
                  </a:cubicBezTo>
                  <a:lnTo>
                    <a:pt x="1" y="446"/>
                  </a:lnTo>
                  <a:cubicBezTo>
                    <a:pt x="1" y="547"/>
                    <a:pt x="81" y="631"/>
                    <a:pt x="184" y="631"/>
                  </a:cubicBezTo>
                  <a:cubicBezTo>
                    <a:pt x="287" y="631"/>
                    <a:pt x="367" y="547"/>
                    <a:pt x="367" y="446"/>
                  </a:cubicBezTo>
                  <a:lnTo>
                    <a:pt x="367" y="184"/>
                  </a:lnTo>
                  <a:cubicBezTo>
                    <a:pt x="367" y="83"/>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7"/>
            <p:cNvSpPr/>
            <p:nvPr/>
          </p:nvSpPr>
          <p:spPr>
            <a:xfrm>
              <a:off x="5869964" y="3253330"/>
              <a:ext cx="13459" cy="23140"/>
            </a:xfrm>
            <a:custGeom>
              <a:rect b="b" l="l" r="r" t="t"/>
              <a:pathLst>
                <a:path extrusionOk="0" h="631" w="367">
                  <a:moveTo>
                    <a:pt x="183" y="1"/>
                  </a:moveTo>
                  <a:cubicBezTo>
                    <a:pt x="82" y="1"/>
                    <a:pt x="0" y="81"/>
                    <a:pt x="0" y="184"/>
                  </a:cubicBezTo>
                  <a:lnTo>
                    <a:pt x="0" y="446"/>
                  </a:lnTo>
                  <a:cubicBezTo>
                    <a:pt x="0" y="547"/>
                    <a:pt x="80" y="631"/>
                    <a:pt x="183" y="631"/>
                  </a:cubicBezTo>
                  <a:cubicBezTo>
                    <a:pt x="286" y="631"/>
                    <a:pt x="367" y="547"/>
                    <a:pt x="367" y="446"/>
                  </a:cubicBezTo>
                  <a:lnTo>
                    <a:pt x="367" y="184"/>
                  </a:lnTo>
                  <a:cubicBezTo>
                    <a:pt x="367" y="83"/>
                    <a:pt x="286"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7"/>
            <p:cNvSpPr/>
            <p:nvPr/>
          </p:nvSpPr>
          <p:spPr>
            <a:xfrm>
              <a:off x="5805898" y="3262571"/>
              <a:ext cx="41403" cy="19583"/>
            </a:xfrm>
            <a:custGeom>
              <a:rect b="b" l="l" r="r" t="t"/>
              <a:pathLst>
                <a:path extrusionOk="0" h="534" w="1129">
                  <a:moveTo>
                    <a:pt x="922" y="1"/>
                  </a:moveTo>
                  <a:cubicBezTo>
                    <a:pt x="871" y="1"/>
                    <a:pt x="819" y="22"/>
                    <a:pt x="783" y="64"/>
                  </a:cubicBezTo>
                  <a:cubicBezTo>
                    <a:pt x="728" y="127"/>
                    <a:pt x="645" y="163"/>
                    <a:pt x="563" y="163"/>
                  </a:cubicBezTo>
                  <a:cubicBezTo>
                    <a:pt x="479" y="163"/>
                    <a:pt x="397" y="127"/>
                    <a:pt x="344" y="64"/>
                  </a:cubicBezTo>
                  <a:cubicBezTo>
                    <a:pt x="308" y="22"/>
                    <a:pt x="256" y="1"/>
                    <a:pt x="204" y="1"/>
                  </a:cubicBezTo>
                  <a:cubicBezTo>
                    <a:pt x="161" y="1"/>
                    <a:pt x="117" y="16"/>
                    <a:pt x="82" y="47"/>
                  </a:cubicBezTo>
                  <a:cubicBezTo>
                    <a:pt x="6" y="114"/>
                    <a:pt x="0" y="230"/>
                    <a:pt x="67" y="306"/>
                  </a:cubicBezTo>
                  <a:cubicBezTo>
                    <a:pt x="193" y="450"/>
                    <a:pt x="374" y="534"/>
                    <a:pt x="565" y="534"/>
                  </a:cubicBezTo>
                  <a:cubicBezTo>
                    <a:pt x="756" y="534"/>
                    <a:pt x="939" y="450"/>
                    <a:pt x="1058" y="306"/>
                  </a:cubicBezTo>
                  <a:cubicBezTo>
                    <a:pt x="1128" y="230"/>
                    <a:pt x="1119" y="114"/>
                    <a:pt x="1043" y="47"/>
                  </a:cubicBezTo>
                  <a:cubicBezTo>
                    <a:pt x="1008" y="16"/>
                    <a:pt x="965" y="1"/>
                    <a:pt x="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0" name="Google Shape;4490;p57"/>
          <p:cNvGrpSpPr/>
          <p:nvPr/>
        </p:nvGrpSpPr>
        <p:grpSpPr>
          <a:xfrm>
            <a:off x="4627128" y="3123831"/>
            <a:ext cx="448175" cy="352239"/>
            <a:chOff x="4625740" y="3090687"/>
            <a:chExt cx="448175" cy="352239"/>
          </a:xfrm>
        </p:grpSpPr>
        <p:sp>
          <p:nvSpPr>
            <p:cNvPr id="4491" name="Google Shape;4491;p57"/>
            <p:cNvSpPr/>
            <p:nvPr/>
          </p:nvSpPr>
          <p:spPr>
            <a:xfrm>
              <a:off x="4657498" y="3351942"/>
              <a:ext cx="94908" cy="90984"/>
            </a:xfrm>
            <a:custGeom>
              <a:rect b="b" l="l" r="r" t="t"/>
              <a:pathLst>
                <a:path extrusionOk="0" h="2481" w="2588">
                  <a:moveTo>
                    <a:pt x="784" y="0"/>
                  </a:moveTo>
                  <a:lnTo>
                    <a:pt x="73" y="2062"/>
                  </a:lnTo>
                  <a:cubicBezTo>
                    <a:pt x="1" y="2268"/>
                    <a:pt x="154" y="2480"/>
                    <a:pt x="371" y="2480"/>
                  </a:cubicBezTo>
                  <a:lnTo>
                    <a:pt x="883" y="2480"/>
                  </a:lnTo>
                  <a:cubicBezTo>
                    <a:pt x="1102" y="2480"/>
                    <a:pt x="1305" y="2358"/>
                    <a:pt x="1412" y="2165"/>
                  </a:cubicBezTo>
                  <a:lnTo>
                    <a:pt x="25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7"/>
            <p:cNvSpPr/>
            <p:nvPr/>
          </p:nvSpPr>
          <p:spPr>
            <a:xfrm>
              <a:off x="4947284" y="3351942"/>
              <a:ext cx="94908" cy="90984"/>
            </a:xfrm>
            <a:custGeom>
              <a:rect b="b" l="l" r="r" t="t"/>
              <a:pathLst>
                <a:path extrusionOk="0" h="2481" w="2588">
                  <a:moveTo>
                    <a:pt x="1" y="0"/>
                  </a:moveTo>
                  <a:lnTo>
                    <a:pt x="1177" y="2165"/>
                  </a:lnTo>
                  <a:cubicBezTo>
                    <a:pt x="1286" y="2358"/>
                    <a:pt x="1488" y="2480"/>
                    <a:pt x="1708" y="2480"/>
                  </a:cubicBezTo>
                  <a:lnTo>
                    <a:pt x="2217" y="2480"/>
                  </a:lnTo>
                  <a:cubicBezTo>
                    <a:pt x="2435" y="2480"/>
                    <a:pt x="2588" y="2268"/>
                    <a:pt x="2517" y="2062"/>
                  </a:cubicBezTo>
                  <a:lnTo>
                    <a:pt x="1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7"/>
            <p:cNvSpPr/>
            <p:nvPr/>
          </p:nvSpPr>
          <p:spPr>
            <a:xfrm>
              <a:off x="4672204" y="3090687"/>
              <a:ext cx="213031" cy="174451"/>
            </a:xfrm>
            <a:custGeom>
              <a:rect b="b" l="l" r="r" t="t"/>
              <a:pathLst>
                <a:path extrusionOk="0" h="4757" w="5809">
                  <a:moveTo>
                    <a:pt x="1394" y="1"/>
                  </a:moveTo>
                  <a:cubicBezTo>
                    <a:pt x="625" y="1"/>
                    <a:pt x="1" y="623"/>
                    <a:pt x="1" y="1395"/>
                  </a:cubicBezTo>
                  <a:lnTo>
                    <a:pt x="1" y="4757"/>
                  </a:lnTo>
                  <a:lnTo>
                    <a:pt x="4844" y="4757"/>
                  </a:lnTo>
                  <a:lnTo>
                    <a:pt x="5809" y="2876"/>
                  </a:lnTo>
                  <a:lnTo>
                    <a:pt x="4844" y="1395"/>
                  </a:lnTo>
                  <a:cubicBezTo>
                    <a:pt x="4844" y="623"/>
                    <a:pt x="4220" y="1"/>
                    <a:pt x="3451" y="1"/>
                  </a:cubicBezTo>
                  <a:close/>
                </a:path>
              </a:pathLst>
            </a:custGeom>
            <a:solidFill>
              <a:srgbClr val="A4E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7"/>
            <p:cNvSpPr/>
            <p:nvPr/>
          </p:nvSpPr>
          <p:spPr>
            <a:xfrm>
              <a:off x="4672204" y="3090687"/>
              <a:ext cx="177678" cy="174451"/>
            </a:xfrm>
            <a:custGeom>
              <a:rect b="b" l="l" r="r" t="t"/>
              <a:pathLst>
                <a:path extrusionOk="0" h="4757" w="4845">
                  <a:moveTo>
                    <a:pt x="1394" y="1"/>
                  </a:moveTo>
                  <a:cubicBezTo>
                    <a:pt x="625" y="1"/>
                    <a:pt x="1" y="623"/>
                    <a:pt x="1" y="1395"/>
                  </a:cubicBezTo>
                  <a:lnTo>
                    <a:pt x="1" y="4757"/>
                  </a:lnTo>
                  <a:lnTo>
                    <a:pt x="4844" y="4757"/>
                  </a:lnTo>
                  <a:lnTo>
                    <a:pt x="4844" y="1395"/>
                  </a:lnTo>
                  <a:cubicBezTo>
                    <a:pt x="4844" y="623"/>
                    <a:pt x="4220"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7"/>
            <p:cNvSpPr/>
            <p:nvPr/>
          </p:nvSpPr>
          <p:spPr>
            <a:xfrm>
              <a:off x="4672204" y="3090687"/>
              <a:ext cx="87207" cy="174451"/>
            </a:xfrm>
            <a:custGeom>
              <a:rect b="b" l="l" r="r" t="t"/>
              <a:pathLst>
                <a:path extrusionOk="0" h="4757" w="2378">
                  <a:moveTo>
                    <a:pt x="1394" y="1"/>
                  </a:moveTo>
                  <a:cubicBezTo>
                    <a:pt x="625" y="1"/>
                    <a:pt x="1" y="623"/>
                    <a:pt x="1" y="1395"/>
                  </a:cubicBezTo>
                  <a:lnTo>
                    <a:pt x="1" y="4757"/>
                  </a:lnTo>
                  <a:lnTo>
                    <a:pt x="984" y="4757"/>
                  </a:lnTo>
                  <a:lnTo>
                    <a:pt x="984" y="1395"/>
                  </a:lnTo>
                  <a:cubicBezTo>
                    <a:pt x="984" y="623"/>
                    <a:pt x="1610" y="1"/>
                    <a:pt x="23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7"/>
            <p:cNvSpPr/>
            <p:nvPr/>
          </p:nvSpPr>
          <p:spPr>
            <a:xfrm>
              <a:off x="4849846" y="3090687"/>
              <a:ext cx="177605" cy="174451"/>
            </a:xfrm>
            <a:custGeom>
              <a:rect b="b" l="l" r="r" t="t"/>
              <a:pathLst>
                <a:path extrusionOk="0" h="4757" w="4843">
                  <a:moveTo>
                    <a:pt x="1394" y="1"/>
                  </a:moveTo>
                  <a:cubicBezTo>
                    <a:pt x="625" y="1"/>
                    <a:pt x="0" y="623"/>
                    <a:pt x="0" y="1395"/>
                  </a:cubicBezTo>
                  <a:lnTo>
                    <a:pt x="0" y="4757"/>
                  </a:lnTo>
                  <a:lnTo>
                    <a:pt x="4842" y="4757"/>
                  </a:lnTo>
                  <a:lnTo>
                    <a:pt x="4842" y="1395"/>
                  </a:lnTo>
                  <a:cubicBezTo>
                    <a:pt x="4842" y="623"/>
                    <a:pt x="4220" y="1"/>
                    <a:pt x="3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7"/>
            <p:cNvSpPr/>
            <p:nvPr/>
          </p:nvSpPr>
          <p:spPr>
            <a:xfrm>
              <a:off x="4849846" y="3090687"/>
              <a:ext cx="87207" cy="174451"/>
            </a:xfrm>
            <a:custGeom>
              <a:rect b="b" l="l" r="r" t="t"/>
              <a:pathLst>
                <a:path extrusionOk="0" h="4757" w="2378">
                  <a:moveTo>
                    <a:pt x="1394" y="1"/>
                  </a:moveTo>
                  <a:cubicBezTo>
                    <a:pt x="623" y="1"/>
                    <a:pt x="0" y="623"/>
                    <a:pt x="0" y="1395"/>
                  </a:cubicBezTo>
                  <a:lnTo>
                    <a:pt x="0" y="4757"/>
                  </a:lnTo>
                  <a:lnTo>
                    <a:pt x="984" y="4757"/>
                  </a:lnTo>
                  <a:lnTo>
                    <a:pt x="984" y="1395"/>
                  </a:lnTo>
                  <a:cubicBezTo>
                    <a:pt x="984" y="623"/>
                    <a:pt x="1608" y="1"/>
                    <a:pt x="23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7"/>
            <p:cNvSpPr/>
            <p:nvPr/>
          </p:nvSpPr>
          <p:spPr>
            <a:xfrm>
              <a:off x="4947358" y="3352052"/>
              <a:ext cx="81633" cy="46611"/>
            </a:xfrm>
            <a:custGeom>
              <a:rect b="b" l="l" r="r" t="t"/>
              <a:pathLst>
                <a:path extrusionOk="0" h="1271" w="2226">
                  <a:moveTo>
                    <a:pt x="1" y="1"/>
                  </a:moveTo>
                  <a:lnTo>
                    <a:pt x="692" y="1270"/>
                  </a:lnTo>
                  <a:lnTo>
                    <a:pt x="1742" y="1270"/>
                  </a:lnTo>
                  <a:cubicBezTo>
                    <a:pt x="1906" y="1267"/>
                    <a:pt x="2068" y="1251"/>
                    <a:pt x="2225" y="1219"/>
                  </a:cubicBezTo>
                  <a:lnTo>
                    <a:pt x="18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7"/>
            <p:cNvSpPr/>
            <p:nvPr/>
          </p:nvSpPr>
          <p:spPr>
            <a:xfrm>
              <a:off x="4670737" y="3351942"/>
              <a:ext cx="81596" cy="46574"/>
            </a:xfrm>
            <a:custGeom>
              <a:rect b="b" l="l" r="r" t="t"/>
              <a:pathLst>
                <a:path extrusionOk="0" h="1270" w="2225">
                  <a:moveTo>
                    <a:pt x="423" y="0"/>
                  </a:moveTo>
                  <a:lnTo>
                    <a:pt x="1" y="1222"/>
                  </a:lnTo>
                  <a:cubicBezTo>
                    <a:pt x="159" y="1254"/>
                    <a:pt x="318" y="1270"/>
                    <a:pt x="486" y="1270"/>
                  </a:cubicBezTo>
                  <a:lnTo>
                    <a:pt x="1536" y="1270"/>
                  </a:lnTo>
                  <a:lnTo>
                    <a:pt x="2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7"/>
            <p:cNvSpPr/>
            <p:nvPr/>
          </p:nvSpPr>
          <p:spPr>
            <a:xfrm>
              <a:off x="4625740" y="3169130"/>
              <a:ext cx="448175" cy="202359"/>
            </a:xfrm>
            <a:custGeom>
              <a:rect b="b" l="l" r="r" t="t"/>
              <a:pathLst>
                <a:path extrusionOk="0" h="5518" w="12221">
                  <a:moveTo>
                    <a:pt x="1268" y="0"/>
                  </a:moveTo>
                  <a:cubicBezTo>
                    <a:pt x="569" y="0"/>
                    <a:pt x="0" y="569"/>
                    <a:pt x="0" y="1268"/>
                  </a:cubicBezTo>
                  <a:lnTo>
                    <a:pt x="0" y="3809"/>
                  </a:lnTo>
                  <a:cubicBezTo>
                    <a:pt x="0" y="4754"/>
                    <a:pt x="768" y="5518"/>
                    <a:pt x="1709" y="5518"/>
                  </a:cubicBezTo>
                  <a:lnTo>
                    <a:pt x="10508" y="5518"/>
                  </a:lnTo>
                  <a:cubicBezTo>
                    <a:pt x="11453" y="5518"/>
                    <a:pt x="12217" y="4752"/>
                    <a:pt x="12217" y="3809"/>
                  </a:cubicBezTo>
                  <a:lnTo>
                    <a:pt x="12217" y="1268"/>
                  </a:lnTo>
                  <a:cubicBezTo>
                    <a:pt x="12221" y="569"/>
                    <a:pt x="11654" y="0"/>
                    <a:pt x="10955" y="0"/>
                  </a:cubicBezTo>
                  <a:cubicBezTo>
                    <a:pt x="10256" y="0"/>
                    <a:pt x="9687" y="569"/>
                    <a:pt x="9687" y="1268"/>
                  </a:cubicBezTo>
                  <a:lnTo>
                    <a:pt x="9687" y="2824"/>
                  </a:lnTo>
                  <a:lnTo>
                    <a:pt x="2535" y="2824"/>
                  </a:lnTo>
                  <a:lnTo>
                    <a:pt x="2535" y="1268"/>
                  </a:lnTo>
                  <a:cubicBezTo>
                    <a:pt x="2535" y="569"/>
                    <a:pt x="1968" y="0"/>
                    <a:pt x="1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7"/>
            <p:cNvSpPr/>
            <p:nvPr/>
          </p:nvSpPr>
          <p:spPr>
            <a:xfrm>
              <a:off x="4625740" y="3169203"/>
              <a:ext cx="98759" cy="202359"/>
            </a:xfrm>
            <a:custGeom>
              <a:rect b="b" l="l" r="r" t="t"/>
              <a:pathLst>
                <a:path extrusionOk="0" h="5518" w="2693">
                  <a:moveTo>
                    <a:pt x="1268" y="0"/>
                  </a:moveTo>
                  <a:cubicBezTo>
                    <a:pt x="569" y="0"/>
                    <a:pt x="0" y="569"/>
                    <a:pt x="0" y="1268"/>
                  </a:cubicBezTo>
                  <a:lnTo>
                    <a:pt x="0" y="3809"/>
                  </a:lnTo>
                  <a:cubicBezTo>
                    <a:pt x="0" y="4754"/>
                    <a:pt x="768" y="5518"/>
                    <a:pt x="1709" y="5518"/>
                  </a:cubicBezTo>
                  <a:lnTo>
                    <a:pt x="2692" y="5518"/>
                  </a:lnTo>
                  <a:cubicBezTo>
                    <a:pt x="1751" y="5516"/>
                    <a:pt x="985" y="4750"/>
                    <a:pt x="985" y="3807"/>
                  </a:cubicBezTo>
                  <a:lnTo>
                    <a:pt x="985" y="1266"/>
                  </a:lnTo>
                  <a:cubicBezTo>
                    <a:pt x="985" y="741"/>
                    <a:pt x="1304" y="290"/>
                    <a:pt x="1760" y="99"/>
                  </a:cubicBezTo>
                  <a:cubicBezTo>
                    <a:pt x="1610" y="35"/>
                    <a:pt x="1443" y="0"/>
                    <a:pt x="1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7"/>
            <p:cNvSpPr/>
            <p:nvPr/>
          </p:nvSpPr>
          <p:spPr>
            <a:xfrm>
              <a:off x="4682362" y="3235910"/>
              <a:ext cx="335077" cy="72868"/>
            </a:xfrm>
            <a:custGeom>
              <a:rect b="b" l="l" r="r" t="t"/>
              <a:pathLst>
                <a:path extrusionOk="0" h="1987" w="9137">
                  <a:moveTo>
                    <a:pt x="993" y="1"/>
                  </a:moveTo>
                  <a:cubicBezTo>
                    <a:pt x="445" y="1"/>
                    <a:pt x="1" y="444"/>
                    <a:pt x="1" y="993"/>
                  </a:cubicBezTo>
                  <a:cubicBezTo>
                    <a:pt x="1" y="1541"/>
                    <a:pt x="445" y="1986"/>
                    <a:pt x="993" y="1986"/>
                  </a:cubicBezTo>
                  <a:lnTo>
                    <a:pt x="8143" y="1986"/>
                  </a:lnTo>
                  <a:cubicBezTo>
                    <a:pt x="8693" y="1986"/>
                    <a:pt x="9136" y="1541"/>
                    <a:pt x="9136" y="993"/>
                  </a:cubicBezTo>
                  <a:cubicBezTo>
                    <a:pt x="9136" y="444"/>
                    <a:pt x="8691" y="1"/>
                    <a:pt x="8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7"/>
            <p:cNvSpPr/>
            <p:nvPr/>
          </p:nvSpPr>
          <p:spPr>
            <a:xfrm>
              <a:off x="4682362" y="3235837"/>
              <a:ext cx="72502" cy="72868"/>
            </a:xfrm>
            <a:custGeom>
              <a:rect b="b" l="l" r="r" t="t"/>
              <a:pathLst>
                <a:path extrusionOk="0" h="1987" w="1977">
                  <a:moveTo>
                    <a:pt x="993" y="1"/>
                  </a:moveTo>
                  <a:cubicBezTo>
                    <a:pt x="445" y="1"/>
                    <a:pt x="1" y="444"/>
                    <a:pt x="1" y="993"/>
                  </a:cubicBezTo>
                  <a:cubicBezTo>
                    <a:pt x="1" y="1541"/>
                    <a:pt x="445" y="1986"/>
                    <a:pt x="993" y="1986"/>
                  </a:cubicBezTo>
                  <a:lnTo>
                    <a:pt x="1977" y="1986"/>
                  </a:lnTo>
                  <a:cubicBezTo>
                    <a:pt x="1429" y="1986"/>
                    <a:pt x="984" y="1541"/>
                    <a:pt x="984" y="993"/>
                  </a:cubicBezTo>
                  <a:cubicBezTo>
                    <a:pt x="984" y="444"/>
                    <a:pt x="1429" y="1"/>
                    <a:pt x="1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7"/>
            <p:cNvSpPr/>
            <p:nvPr/>
          </p:nvSpPr>
          <p:spPr>
            <a:xfrm>
              <a:off x="4762895" y="3256850"/>
              <a:ext cx="13532" cy="28861"/>
            </a:xfrm>
            <a:custGeom>
              <a:rect b="b" l="l" r="r" t="t"/>
              <a:pathLst>
                <a:path extrusionOk="0" h="787" w="369">
                  <a:moveTo>
                    <a:pt x="185" y="0"/>
                  </a:moveTo>
                  <a:cubicBezTo>
                    <a:pt x="84" y="0"/>
                    <a:pt x="0" y="81"/>
                    <a:pt x="0" y="184"/>
                  </a:cubicBezTo>
                  <a:lnTo>
                    <a:pt x="0" y="604"/>
                  </a:lnTo>
                  <a:cubicBezTo>
                    <a:pt x="0" y="703"/>
                    <a:pt x="82" y="787"/>
                    <a:pt x="185" y="787"/>
                  </a:cubicBezTo>
                  <a:cubicBezTo>
                    <a:pt x="287" y="787"/>
                    <a:pt x="369" y="707"/>
                    <a:pt x="369" y="604"/>
                  </a:cubicBezTo>
                  <a:lnTo>
                    <a:pt x="369" y="184"/>
                  </a:lnTo>
                  <a:cubicBezTo>
                    <a:pt x="369" y="83"/>
                    <a:pt x="285"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7"/>
            <p:cNvSpPr/>
            <p:nvPr/>
          </p:nvSpPr>
          <p:spPr>
            <a:xfrm>
              <a:off x="4923374" y="3256850"/>
              <a:ext cx="13459" cy="28861"/>
            </a:xfrm>
            <a:custGeom>
              <a:rect b="b" l="l" r="r" t="t"/>
              <a:pathLst>
                <a:path extrusionOk="0" h="787" w="367">
                  <a:moveTo>
                    <a:pt x="183" y="0"/>
                  </a:moveTo>
                  <a:cubicBezTo>
                    <a:pt x="82" y="0"/>
                    <a:pt x="0" y="81"/>
                    <a:pt x="0" y="184"/>
                  </a:cubicBezTo>
                  <a:lnTo>
                    <a:pt x="0" y="604"/>
                  </a:lnTo>
                  <a:cubicBezTo>
                    <a:pt x="0" y="703"/>
                    <a:pt x="80" y="787"/>
                    <a:pt x="183" y="787"/>
                  </a:cubicBezTo>
                  <a:cubicBezTo>
                    <a:pt x="283" y="787"/>
                    <a:pt x="367" y="707"/>
                    <a:pt x="367" y="604"/>
                  </a:cubicBezTo>
                  <a:lnTo>
                    <a:pt x="367" y="184"/>
                  </a:lnTo>
                  <a:cubicBezTo>
                    <a:pt x="367" y="83"/>
                    <a:pt x="283"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7"/>
            <p:cNvSpPr/>
            <p:nvPr/>
          </p:nvSpPr>
          <p:spPr>
            <a:xfrm>
              <a:off x="4821131" y="3271666"/>
              <a:ext cx="57319" cy="23250"/>
            </a:xfrm>
            <a:custGeom>
              <a:rect b="b" l="l" r="r" t="t"/>
              <a:pathLst>
                <a:path extrusionOk="0" h="634" w="1563">
                  <a:moveTo>
                    <a:pt x="1356" y="1"/>
                  </a:moveTo>
                  <a:cubicBezTo>
                    <a:pt x="1304" y="1"/>
                    <a:pt x="1253" y="22"/>
                    <a:pt x="1217" y="64"/>
                  </a:cubicBezTo>
                  <a:cubicBezTo>
                    <a:pt x="1106" y="192"/>
                    <a:pt x="948" y="265"/>
                    <a:pt x="780" y="265"/>
                  </a:cubicBezTo>
                  <a:cubicBezTo>
                    <a:pt x="613" y="265"/>
                    <a:pt x="453" y="190"/>
                    <a:pt x="342" y="64"/>
                  </a:cubicBezTo>
                  <a:cubicBezTo>
                    <a:pt x="307" y="23"/>
                    <a:pt x="256" y="1"/>
                    <a:pt x="205" y="1"/>
                  </a:cubicBezTo>
                  <a:cubicBezTo>
                    <a:pt x="161" y="1"/>
                    <a:pt x="118" y="16"/>
                    <a:pt x="83" y="47"/>
                  </a:cubicBezTo>
                  <a:cubicBezTo>
                    <a:pt x="6" y="114"/>
                    <a:pt x="1" y="230"/>
                    <a:pt x="67" y="307"/>
                  </a:cubicBezTo>
                  <a:cubicBezTo>
                    <a:pt x="249" y="515"/>
                    <a:pt x="508" y="633"/>
                    <a:pt x="783" y="633"/>
                  </a:cubicBezTo>
                  <a:cubicBezTo>
                    <a:pt x="1056" y="633"/>
                    <a:pt x="1320" y="515"/>
                    <a:pt x="1494" y="307"/>
                  </a:cubicBezTo>
                  <a:cubicBezTo>
                    <a:pt x="1562" y="230"/>
                    <a:pt x="1553" y="114"/>
                    <a:pt x="1476" y="47"/>
                  </a:cubicBezTo>
                  <a:cubicBezTo>
                    <a:pt x="1442" y="16"/>
                    <a:pt x="1399" y="1"/>
                    <a:pt x="13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57"/>
          <p:cNvGrpSpPr/>
          <p:nvPr/>
        </p:nvGrpSpPr>
        <p:grpSpPr>
          <a:xfrm>
            <a:off x="3674016" y="3076854"/>
            <a:ext cx="448101" cy="446194"/>
            <a:chOff x="3648968" y="3043710"/>
            <a:chExt cx="448101" cy="446194"/>
          </a:xfrm>
        </p:grpSpPr>
        <p:sp>
          <p:nvSpPr>
            <p:cNvPr id="4508" name="Google Shape;4508;p57"/>
            <p:cNvSpPr/>
            <p:nvPr/>
          </p:nvSpPr>
          <p:spPr>
            <a:xfrm>
              <a:off x="3693048" y="3094134"/>
              <a:ext cx="359941" cy="359904"/>
            </a:xfrm>
            <a:custGeom>
              <a:rect b="b" l="l" r="r" t="t"/>
              <a:pathLst>
                <a:path extrusionOk="0" h="9814" w="9815">
                  <a:moveTo>
                    <a:pt x="1" y="1"/>
                  </a:moveTo>
                  <a:lnTo>
                    <a:pt x="1" y="9814"/>
                  </a:lnTo>
                  <a:lnTo>
                    <a:pt x="9814" y="9814"/>
                  </a:lnTo>
                  <a:lnTo>
                    <a:pt x="98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7"/>
            <p:cNvSpPr/>
            <p:nvPr/>
          </p:nvSpPr>
          <p:spPr>
            <a:xfrm>
              <a:off x="3693048" y="3176831"/>
              <a:ext cx="359941" cy="44704"/>
            </a:xfrm>
            <a:custGeom>
              <a:rect b="b" l="l" r="r" t="t"/>
              <a:pathLst>
                <a:path extrusionOk="0" h="1219" w="9815">
                  <a:moveTo>
                    <a:pt x="1" y="0"/>
                  </a:moveTo>
                  <a:lnTo>
                    <a:pt x="1" y="1218"/>
                  </a:lnTo>
                  <a:lnTo>
                    <a:pt x="9814" y="1218"/>
                  </a:lnTo>
                  <a:lnTo>
                    <a:pt x="981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7"/>
            <p:cNvSpPr/>
            <p:nvPr/>
          </p:nvSpPr>
          <p:spPr>
            <a:xfrm>
              <a:off x="3693048" y="3334633"/>
              <a:ext cx="359941" cy="44630"/>
            </a:xfrm>
            <a:custGeom>
              <a:rect b="b" l="l" r="r" t="t"/>
              <a:pathLst>
                <a:path extrusionOk="0" h="1217" w="9815">
                  <a:moveTo>
                    <a:pt x="1" y="1"/>
                  </a:moveTo>
                  <a:lnTo>
                    <a:pt x="1" y="1217"/>
                  </a:lnTo>
                  <a:lnTo>
                    <a:pt x="9814" y="1217"/>
                  </a:lnTo>
                  <a:lnTo>
                    <a:pt x="98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7"/>
            <p:cNvSpPr/>
            <p:nvPr/>
          </p:nvSpPr>
          <p:spPr>
            <a:xfrm>
              <a:off x="3774351" y="3108217"/>
              <a:ext cx="197335" cy="55962"/>
            </a:xfrm>
            <a:custGeom>
              <a:rect b="b" l="l" r="r" t="t"/>
              <a:pathLst>
                <a:path extrusionOk="0" h="1526" w="5381">
                  <a:moveTo>
                    <a:pt x="1" y="0"/>
                  </a:moveTo>
                  <a:lnTo>
                    <a:pt x="1" y="1184"/>
                  </a:lnTo>
                  <a:cubicBezTo>
                    <a:pt x="350" y="1405"/>
                    <a:pt x="751" y="1526"/>
                    <a:pt x="1163" y="1526"/>
                  </a:cubicBezTo>
                  <a:cubicBezTo>
                    <a:pt x="1576" y="1526"/>
                    <a:pt x="1978" y="1409"/>
                    <a:pt x="2326" y="1184"/>
                  </a:cubicBezTo>
                  <a:cubicBezTo>
                    <a:pt x="2435" y="1115"/>
                    <a:pt x="2563" y="1077"/>
                    <a:pt x="2691" y="1077"/>
                  </a:cubicBezTo>
                  <a:cubicBezTo>
                    <a:pt x="2820" y="1077"/>
                    <a:pt x="2946" y="1115"/>
                    <a:pt x="3055" y="1184"/>
                  </a:cubicBezTo>
                  <a:cubicBezTo>
                    <a:pt x="3405" y="1405"/>
                    <a:pt x="3806" y="1526"/>
                    <a:pt x="4218" y="1526"/>
                  </a:cubicBezTo>
                  <a:cubicBezTo>
                    <a:pt x="4630" y="1526"/>
                    <a:pt x="5033" y="1409"/>
                    <a:pt x="5381" y="1184"/>
                  </a:cubicBezTo>
                  <a:lnTo>
                    <a:pt x="53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7"/>
            <p:cNvSpPr/>
            <p:nvPr/>
          </p:nvSpPr>
          <p:spPr>
            <a:xfrm>
              <a:off x="3658393" y="3094134"/>
              <a:ext cx="152558" cy="185490"/>
            </a:xfrm>
            <a:custGeom>
              <a:rect b="b" l="l" r="r" t="t"/>
              <a:pathLst>
                <a:path extrusionOk="0" h="5058" w="4160">
                  <a:moveTo>
                    <a:pt x="1" y="1"/>
                  </a:moveTo>
                  <a:lnTo>
                    <a:pt x="1" y="4380"/>
                  </a:lnTo>
                  <a:lnTo>
                    <a:pt x="1553" y="5058"/>
                  </a:lnTo>
                  <a:lnTo>
                    <a:pt x="2424" y="4380"/>
                  </a:lnTo>
                  <a:cubicBezTo>
                    <a:pt x="4159" y="2694"/>
                    <a:pt x="3901" y="1"/>
                    <a:pt x="39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7"/>
            <p:cNvSpPr/>
            <p:nvPr/>
          </p:nvSpPr>
          <p:spPr>
            <a:xfrm>
              <a:off x="3935233" y="3094134"/>
              <a:ext cx="152594" cy="185490"/>
            </a:xfrm>
            <a:custGeom>
              <a:rect b="b" l="l" r="r" t="t"/>
              <a:pathLst>
                <a:path extrusionOk="0" h="5058" w="4161">
                  <a:moveTo>
                    <a:pt x="259" y="1"/>
                  </a:moveTo>
                  <a:cubicBezTo>
                    <a:pt x="259" y="1"/>
                    <a:pt x="1" y="2694"/>
                    <a:pt x="1736" y="4380"/>
                  </a:cubicBezTo>
                  <a:lnTo>
                    <a:pt x="2607" y="5058"/>
                  </a:lnTo>
                  <a:lnTo>
                    <a:pt x="4157" y="4380"/>
                  </a:lnTo>
                  <a:lnTo>
                    <a:pt x="41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7"/>
            <p:cNvSpPr/>
            <p:nvPr/>
          </p:nvSpPr>
          <p:spPr>
            <a:xfrm>
              <a:off x="3850740" y="3094134"/>
              <a:ext cx="44630" cy="359904"/>
            </a:xfrm>
            <a:custGeom>
              <a:rect b="b" l="l" r="r" t="t"/>
              <a:pathLst>
                <a:path extrusionOk="0" h="9814" w="1217">
                  <a:moveTo>
                    <a:pt x="0" y="1"/>
                  </a:moveTo>
                  <a:lnTo>
                    <a:pt x="0" y="9814"/>
                  </a:lnTo>
                  <a:lnTo>
                    <a:pt x="1217" y="9814"/>
                  </a:lnTo>
                  <a:lnTo>
                    <a:pt x="12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7"/>
            <p:cNvSpPr/>
            <p:nvPr/>
          </p:nvSpPr>
          <p:spPr>
            <a:xfrm>
              <a:off x="3941834" y="3094061"/>
              <a:ext cx="145883" cy="72868"/>
            </a:xfrm>
            <a:custGeom>
              <a:rect b="b" l="l" r="r" t="t"/>
              <a:pathLst>
                <a:path extrusionOk="0" h="1987" w="3978">
                  <a:moveTo>
                    <a:pt x="79" y="1"/>
                  </a:moveTo>
                  <a:cubicBezTo>
                    <a:pt x="79" y="3"/>
                    <a:pt x="0" y="818"/>
                    <a:pt x="220" y="1835"/>
                  </a:cubicBezTo>
                  <a:cubicBezTo>
                    <a:pt x="426" y="1778"/>
                    <a:pt x="628" y="1690"/>
                    <a:pt x="814" y="1570"/>
                  </a:cubicBezTo>
                  <a:cubicBezTo>
                    <a:pt x="924" y="1498"/>
                    <a:pt x="1051" y="1463"/>
                    <a:pt x="1178" y="1463"/>
                  </a:cubicBezTo>
                  <a:cubicBezTo>
                    <a:pt x="1305" y="1463"/>
                    <a:pt x="1432" y="1498"/>
                    <a:pt x="1543" y="1570"/>
                  </a:cubicBezTo>
                  <a:cubicBezTo>
                    <a:pt x="1589" y="1591"/>
                    <a:pt x="2053" y="1959"/>
                    <a:pt x="2782" y="1959"/>
                  </a:cubicBezTo>
                  <a:cubicBezTo>
                    <a:pt x="2874" y="1948"/>
                    <a:pt x="3393" y="1986"/>
                    <a:pt x="3977" y="1597"/>
                  </a:cubicBezTo>
                  <a:lnTo>
                    <a:pt x="39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7"/>
            <p:cNvSpPr/>
            <p:nvPr/>
          </p:nvSpPr>
          <p:spPr>
            <a:xfrm>
              <a:off x="3850740" y="3094061"/>
              <a:ext cx="44630" cy="62490"/>
            </a:xfrm>
            <a:custGeom>
              <a:rect b="b" l="l" r="r" t="t"/>
              <a:pathLst>
                <a:path extrusionOk="0" h="1704" w="1217">
                  <a:moveTo>
                    <a:pt x="0" y="1"/>
                  </a:moveTo>
                  <a:lnTo>
                    <a:pt x="0" y="1704"/>
                  </a:lnTo>
                  <a:cubicBezTo>
                    <a:pt x="83" y="1663"/>
                    <a:pt x="165" y="1620"/>
                    <a:pt x="243" y="1570"/>
                  </a:cubicBezTo>
                  <a:cubicBezTo>
                    <a:pt x="354" y="1498"/>
                    <a:pt x="481" y="1463"/>
                    <a:pt x="608" y="1463"/>
                  </a:cubicBezTo>
                  <a:cubicBezTo>
                    <a:pt x="735" y="1463"/>
                    <a:pt x="862" y="1498"/>
                    <a:pt x="974" y="1570"/>
                  </a:cubicBezTo>
                  <a:cubicBezTo>
                    <a:pt x="1052" y="1620"/>
                    <a:pt x="1133" y="1665"/>
                    <a:pt x="1217" y="1704"/>
                  </a:cubicBezTo>
                  <a:lnTo>
                    <a:pt x="1217" y="1"/>
                  </a:lnTo>
                  <a:close/>
                </a:path>
              </a:pathLst>
            </a:custGeom>
            <a:solidFill>
              <a:srgbClr val="E398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7"/>
            <p:cNvSpPr/>
            <p:nvPr/>
          </p:nvSpPr>
          <p:spPr>
            <a:xfrm>
              <a:off x="3658356" y="3094208"/>
              <a:ext cx="145920" cy="71805"/>
            </a:xfrm>
            <a:custGeom>
              <a:rect b="b" l="l" r="r" t="t"/>
              <a:pathLst>
                <a:path extrusionOk="0" h="1958" w="3979">
                  <a:moveTo>
                    <a:pt x="0" y="0"/>
                  </a:moveTo>
                  <a:lnTo>
                    <a:pt x="0" y="1595"/>
                  </a:lnTo>
                  <a:cubicBezTo>
                    <a:pt x="372" y="1841"/>
                    <a:pt x="790" y="1957"/>
                    <a:pt x="1195" y="1957"/>
                  </a:cubicBezTo>
                  <a:cubicBezTo>
                    <a:pt x="1924" y="1957"/>
                    <a:pt x="2392" y="1587"/>
                    <a:pt x="2434" y="1568"/>
                  </a:cubicBezTo>
                  <a:cubicBezTo>
                    <a:pt x="2545" y="1496"/>
                    <a:pt x="2672" y="1460"/>
                    <a:pt x="2799" y="1460"/>
                  </a:cubicBezTo>
                  <a:cubicBezTo>
                    <a:pt x="2926" y="1460"/>
                    <a:pt x="3054" y="1496"/>
                    <a:pt x="3165" y="1568"/>
                  </a:cubicBezTo>
                  <a:cubicBezTo>
                    <a:pt x="3349" y="1688"/>
                    <a:pt x="3549" y="1776"/>
                    <a:pt x="3759" y="1833"/>
                  </a:cubicBezTo>
                  <a:cubicBezTo>
                    <a:pt x="3979" y="818"/>
                    <a:pt x="3900" y="0"/>
                    <a:pt x="39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7"/>
            <p:cNvSpPr/>
            <p:nvPr/>
          </p:nvSpPr>
          <p:spPr>
            <a:xfrm>
              <a:off x="3648968" y="3043710"/>
              <a:ext cx="448101" cy="95165"/>
            </a:xfrm>
            <a:custGeom>
              <a:rect b="b" l="l" r="r" t="t"/>
              <a:pathLst>
                <a:path extrusionOk="0" h="2595" w="12219">
                  <a:moveTo>
                    <a:pt x="640" y="1"/>
                  </a:moveTo>
                  <a:cubicBezTo>
                    <a:pt x="287" y="1"/>
                    <a:pt x="0" y="287"/>
                    <a:pt x="0" y="640"/>
                  </a:cubicBezTo>
                  <a:lnTo>
                    <a:pt x="0" y="1120"/>
                  </a:lnTo>
                  <a:cubicBezTo>
                    <a:pt x="0" y="1673"/>
                    <a:pt x="311" y="2181"/>
                    <a:pt x="802" y="2437"/>
                  </a:cubicBezTo>
                  <a:cubicBezTo>
                    <a:pt x="1006" y="2542"/>
                    <a:pt x="1230" y="2595"/>
                    <a:pt x="1453" y="2595"/>
                  </a:cubicBezTo>
                  <a:cubicBezTo>
                    <a:pt x="1719" y="2595"/>
                    <a:pt x="1984" y="2520"/>
                    <a:pt x="2215" y="2370"/>
                  </a:cubicBezTo>
                  <a:lnTo>
                    <a:pt x="2291" y="2321"/>
                  </a:lnTo>
                  <a:cubicBezTo>
                    <a:pt x="2524" y="2172"/>
                    <a:pt x="2790" y="2097"/>
                    <a:pt x="3056" y="2097"/>
                  </a:cubicBezTo>
                  <a:cubicBezTo>
                    <a:pt x="3321" y="2097"/>
                    <a:pt x="3587" y="2172"/>
                    <a:pt x="3819" y="2321"/>
                  </a:cubicBezTo>
                  <a:cubicBezTo>
                    <a:pt x="4051" y="2469"/>
                    <a:pt x="4317" y="2544"/>
                    <a:pt x="4583" y="2544"/>
                  </a:cubicBezTo>
                  <a:cubicBezTo>
                    <a:pt x="4849" y="2544"/>
                    <a:pt x="5114" y="2469"/>
                    <a:pt x="5346" y="2321"/>
                  </a:cubicBezTo>
                  <a:cubicBezTo>
                    <a:pt x="5579" y="2172"/>
                    <a:pt x="5845" y="2097"/>
                    <a:pt x="6110" y="2097"/>
                  </a:cubicBezTo>
                  <a:cubicBezTo>
                    <a:pt x="6376" y="2097"/>
                    <a:pt x="6641" y="2172"/>
                    <a:pt x="6873" y="2321"/>
                  </a:cubicBezTo>
                  <a:cubicBezTo>
                    <a:pt x="7106" y="2469"/>
                    <a:pt x="7372" y="2544"/>
                    <a:pt x="7638" y="2544"/>
                  </a:cubicBezTo>
                  <a:cubicBezTo>
                    <a:pt x="7903" y="2544"/>
                    <a:pt x="8169" y="2469"/>
                    <a:pt x="8401" y="2321"/>
                  </a:cubicBezTo>
                  <a:cubicBezTo>
                    <a:pt x="8633" y="2172"/>
                    <a:pt x="8899" y="2097"/>
                    <a:pt x="9165" y="2097"/>
                  </a:cubicBezTo>
                  <a:cubicBezTo>
                    <a:pt x="9431" y="2097"/>
                    <a:pt x="9696" y="2172"/>
                    <a:pt x="9928" y="2321"/>
                  </a:cubicBezTo>
                  <a:lnTo>
                    <a:pt x="10004" y="2370"/>
                  </a:lnTo>
                  <a:cubicBezTo>
                    <a:pt x="10236" y="2519"/>
                    <a:pt x="10502" y="2594"/>
                    <a:pt x="10769" y="2594"/>
                  </a:cubicBezTo>
                  <a:cubicBezTo>
                    <a:pt x="10991" y="2594"/>
                    <a:pt x="11213" y="2542"/>
                    <a:pt x="11417" y="2437"/>
                  </a:cubicBezTo>
                  <a:cubicBezTo>
                    <a:pt x="11910" y="2181"/>
                    <a:pt x="12219" y="1675"/>
                    <a:pt x="12219" y="1120"/>
                  </a:cubicBezTo>
                  <a:lnTo>
                    <a:pt x="12219" y="640"/>
                  </a:lnTo>
                  <a:cubicBezTo>
                    <a:pt x="12219" y="287"/>
                    <a:pt x="11933" y="1"/>
                    <a:pt x="115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7"/>
            <p:cNvSpPr/>
            <p:nvPr/>
          </p:nvSpPr>
          <p:spPr>
            <a:xfrm>
              <a:off x="3785830" y="3062706"/>
              <a:ext cx="13569" cy="29008"/>
            </a:xfrm>
            <a:custGeom>
              <a:rect b="b" l="l" r="r" t="t"/>
              <a:pathLst>
                <a:path extrusionOk="0" h="791" w="370">
                  <a:moveTo>
                    <a:pt x="186" y="0"/>
                  </a:moveTo>
                  <a:cubicBezTo>
                    <a:pt x="85" y="0"/>
                    <a:pt x="1" y="82"/>
                    <a:pt x="1" y="184"/>
                  </a:cubicBezTo>
                  <a:lnTo>
                    <a:pt x="1" y="607"/>
                  </a:lnTo>
                  <a:cubicBezTo>
                    <a:pt x="1" y="707"/>
                    <a:pt x="83" y="791"/>
                    <a:pt x="186" y="791"/>
                  </a:cubicBezTo>
                  <a:cubicBezTo>
                    <a:pt x="287" y="791"/>
                    <a:pt x="369" y="707"/>
                    <a:pt x="369" y="607"/>
                  </a:cubicBezTo>
                  <a:lnTo>
                    <a:pt x="369" y="184"/>
                  </a:lnTo>
                  <a:cubicBezTo>
                    <a:pt x="369" y="84"/>
                    <a:pt x="285"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7"/>
            <p:cNvSpPr/>
            <p:nvPr/>
          </p:nvSpPr>
          <p:spPr>
            <a:xfrm>
              <a:off x="3946712" y="3062706"/>
              <a:ext cx="13642" cy="29008"/>
            </a:xfrm>
            <a:custGeom>
              <a:rect b="b" l="l" r="r" t="t"/>
              <a:pathLst>
                <a:path extrusionOk="0" h="791" w="372">
                  <a:moveTo>
                    <a:pt x="184" y="0"/>
                  </a:moveTo>
                  <a:cubicBezTo>
                    <a:pt x="85" y="0"/>
                    <a:pt x="1" y="82"/>
                    <a:pt x="1" y="184"/>
                  </a:cubicBezTo>
                  <a:lnTo>
                    <a:pt x="1" y="607"/>
                  </a:lnTo>
                  <a:cubicBezTo>
                    <a:pt x="1" y="707"/>
                    <a:pt x="81" y="791"/>
                    <a:pt x="184" y="791"/>
                  </a:cubicBezTo>
                  <a:cubicBezTo>
                    <a:pt x="287" y="791"/>
                    <a:pt x="371" y="707"/>
                    <a:pt x="367" y="607"/>
                  </a:cubicBezTo>
                  <a:lnTo>
                    <a:pt x="367" y="184"/>
                  </a:lnTo>
                  <a:cubicBezTo>
                    <a:pt x="367"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7"/>
            <p:cNvSpPr/>
            <p:nvPr/>
          </p:nvSpPr>
          <p:spPr>
            <a:xfrm>
              <a:off x="3844212" y="3077595"/>
              <a:ext cx="57539" cy="23287"/>
            </a:xfrm>
            <a:custGeom>
              <a:rect b="b" l="l" r="r" t="t"/>
              <a:pathLst>
                <a:path extrusionOk="0" h="635" w="1569">
                  <a:moveTo>
                    <a:pt x="1361" y="1"/>
                  </a:moveTo>
                  <a:cubicBezTo>
                    <a:pt x="1310" y="1"/>
                    <a:pt x="1259" y="23"/>
                    <a:pt x="1223" y="64"/>
                  </a:cubicBezTo>
                  <a:cubicBezTo>
                    <a:pt x="1112" y="192"/>
                    <a:pt x="950" y="264"/>
                    <a:pt x="784" y="264"/>
                  </a:cubicBezTo>
                  <a:cubicBezTo>
                    <a:pt x="616" y="264"/>
                    <a:pt x="455" y="192"/>
                    <a:pt x="345" y="64"/>
                  </a:cubicBezTo>
                  <a:cubicBezTo>
                    <a:pt x="309" y="23"/>
                    <a:pt x="259" y="2"/>
                    <a:pt x="208" y="2"/>
                  </a:cubicBezTo>
                  <a:cubicBezTo>
                    <a:pt x="164" y="2"/>
                    <a:pt x="120" y="18"/>
                    <a:pt x="85" y="49"/>
                  </a:cubicBezTo>
                  <a:cubicBezTo>
                    <a:pt x="9" y="115"/>
                    <a:pt x="1" y="232"/>
                    <a:pt x="68" y="308"/>
                  </a:cubicBezTo>
                  <a:cubicBezTo>
                    <a:pt x="249" y="516"/>
                    <a:pt x="513" y="635"/>
                    <a:pt x="786" y="635"/>
                  </a:cubicBezTo>
                  <a:cubicBezTo>
                    <a:pt x="1060" y="635"/>
                    <a:pt x="1324" y="516"/>
                    <a:pt x="1500" y="308"/>
                  </a:cubicBezTo>
                  <a:cubicBezTo>
                    <a:pt x="1568" y="232"/>
                    <a:pt x="1559" y="115"/>
                    <a:pt x="1482" y="49"/>
                  </a:cubicBezTo>
                  <a:cubicBezTo>
                    <a:pt x="1447" y="16"/>
                    <a:pt x="1404" y="1"/>
                    <a:pt x="1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7"/>
            <p:cNvSpPr/>
            <p:nvPr/>
          </p:nvSpPr>
          <p:spPr>
            <a:xfrm>
              <a:off x="3658356" y="3279587"/>
              <a:ext cx="134295" cy="174378"/>
            </a:xfrm>
            <a:custGeom>
              <a:rect b="b" l="l" r="r" t="t"/>
              <a:pathLst>
                <a:path extrusionOk="0" h="4755" w="3662">
                  <a:moveTo>
                    <a:pt x="1552" y="1"/>
                  </a:moveTo>
                  <a:lnTo>
                    <a:pt x="0" y="679"/>
                  </a:lnTo>
                  <a:lnTo>
                    <a:pt x="0" y="3775"/>
                  </a:lnTo>
                  <a:lnTo>
                    <a:pt x="1831" y="4755"/>
                  </a:lnTo>
                  <a:lnTo>
                    <a:pt x="3662" y="3775"/>
                  </a:lnTo>
                  <a:lnTo>
                    <a:pt x="2423" y="679"/>
                  </a:lnTo>
                  <a:lnTo>
                    <a:pt x="15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7"/>
            <p:cNvSpPr/>
            <p:nvPr/>
          </p:nvSpPr>
          <p:spPr>
            <a:xfrm>
              <a:off x="3953460" y="3279587"/>
              <a:ext cx="134258" cy="174378"/>
            </a:xfrm>
            <a:custGeom>
              <a:rect b="b" l="l" r="r" t="t"/>
              <a:pathLst>
                <a:path extrusionOk="0" h="4755" w="3661">
                  <a:moveTo>
                    <a:pt x="2110" y="1"/>
                  </a:moveTo>
                  <a:lnTo>
                    <a:pt x="1239" y="679"/>
                  </a:lnTo>
                  <a:lnTo>
                    <a:pt x="0" y="3775"/>
                  </a:lnTo>
                  <a:lnTo>
                    <a:pt x="1318" y="4755"/>
                  </a:lnTo>
                  <a:lnTo>
                    <a:pt x="3660" y="3775"/>
                  </a:lnTo>
                  <a:lnTo>
                    <a:pt x="3660" y="679"/>
                  </a:lnTo>
                  <a:lnTo>
                    <a:pt x="21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7"/>
            <p:cNvSpPr/>
            <p:nvPr/>
          </p:nvSpPr>
          <p:spPr>
            <a:xfrm>
              <a:off x="3658356" y="3418026"/>
              <a:ext cx="429472" cy="71878"/>
            </a:xfrm>
            <a:custGeom>
              <a:rect b="b" l="l" r="r" t="t"/>
              <a:pathLst>
                <a:path extrusionOk="0" h="1960" w="11711">
                  <a:moveTo>
                    <a:pt x="0" y="0"/>
                  </a:moveTo>
                  <a:lnTo>
                    <a:pt x="0" y="1959"/>
                  </a:lnTo>
                  <a:lnTo>
                    <a:pt x="11711" y="1959"/>
                  </a:lnTo>
                  <a:lnTo>
                    <a:pt x="117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7"/>
            <p:cNvSpPr/>
            <p:nvPr/>
          </p:nvSpPr>
          <p:spPr>
            <a:xfrm>
              <a:off x="3658356" y="3279587"/>
              <a:ext cx="99309" cy="51928"/>
            </a:xfrm>
            <a:custGeom>
              <a:rect b="b" l="l" r="r" t="t"/>
              <a:pathLst>
                <a:path extrusionOk="0" h="1416" w="2708">
                  <a:moveTo>
                    <a:pt x="1552" y="1"/>
                  </a:moveTo>
                  <a:lnTo>
                    <a:pt x="0" y="679"/>
                  </a:lnTo>
                  <a:lnTo>
                    <a:pt x="0" y="1416"/>
                  </a:lnTo>
                  <a:lnTo>
                    <a:pt x="2423" y="1416"/>
                  </a:lnTo>
                  <a:cubicBezTo>
                    <a:pt x="2520" y="1416"/>
                    <a:pt x="2614" y="1406"/>
                    <a:pt x="2707" y="1387"/>
                  </a:cubicBezTo>
                  <a:lnTo>
                    <a:pt x="2423" y="679"/>
                  </a:lnTo>
                  <a:lnTo>
                    <a:pt x="15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7"/>
            <p:cNvSpPr/>
            <p:nvPr/>
          </p:nvSpPr>
          <p:spPr>
            <a:xfrm>
              <a:off x="3658356" y="3254613"/>
              <a:ext cx="113795" cy="49875"/>
            </a:xfrm>
            <a:custGeom>
              <a:rect b="b" l="l" r="r" t="t"/>
              <a:pathLst>
                <a:path extrusionOk="0" h="1360" w="3103">
                  <a:moveTo>
                    <a:pt x="0" y="0"/>
                  </a:moveTo>
                  <a:lnTo>
                    <a:pt x="0" y="1360"/>
                  </a:lnTo>
                  <a:lnTo>
                    <a:pt x="2423" y="1360"/>
                  </a:lnTo>
                  <a:cubicBezTo>
                    <a:pt x="2797" y="1360"/>
                    <a:pt x="3101" y="1056"/>
                    <a:pt x="3101" y="682"/>
                  </a:cubicBezTo>
                  <a:cubicBezTo>
                    <a:pt x="3102" y="306"/>
                    <a:pt x="2797" y="0"/>
                    <a:pt x="24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7"/>
            <p:cNvSpPr/>
            <p:nvPr/>
          </p:nvSpPr>
          <p:spPr>
            <a:xfrm>
              <a:off x="3988445" y="3279514"/>
              <a:ext cx="99272" cy="52002"/>
            </a:xfrm>
            <a:custGeom>
              <a:rect b="b" l="l" r="r" t="t"/>
              <a:pathLst>
                <a:path extrusionOk="0" h="1418" w="2707">
                  <a:moveTo>
                    <a:pt x="1156" y="1"/>
                  </a:moveTo>
                  <a:lnTo>
                    <a:pt x="285" y="681"/>
                  </a:lnTo>
                  <a:lnTo>
                    <a:pt x="1" y="1389"/>
                  </a:lnTo>
                  <a:cubicBezTo>
                    <a:pt x="92" y="1408"/>
                    <a:pt x="188" y="1418"/>
                    <a:pt x="285" y="1418"/>
                  </a:cubicBezTo>
                  <a:lnTo>
                    <a:pt x="2706" y="1418"/>
                  </a:lnTo>
                  <a:lnTo>
                    <a:pt x="2706" y="679"/>
                  </a:lnTo>
                  <a:lnTo>
                    <a:pt x="11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7"/>
            <p:cNvSpPr/>
            <p:nvPr/>
          </p:nvSpPr>
          <p:spPr>
            <a:xfrm>
              <a:off x="3974033" y="3254613"/>
              <a:ext cx="113685" cy="49875"/>
            </a:xfrm>
            <a:custGeom>
              <a:rect b="b" l="l" r="r" t="t"/>
              <a:pathLst>
                <a:path extrusionOk="0" h="1360" w="3100">
                  <a:moveTo>
                    <a:pt x="678" y="0"/>
                  </a:moveTo>
                  <a:cubicBezTo>
                    <a:pt x="304" y="0"/>
                    <a:pt x="0" y="306"/>
                    <a:pt x="0" y="682"/>
                  </a:cubicBezTo>
                  <a:cubicBezTo>
                    <a:pt x="0" y="1056"/>
                    <a:pt x="304" y="1360"/>
                    <a:pt x="678" y="1360"/>
                  </a:cubicBezTo>
                  <a:lnTo>
                    <a:pt x="3099" y="1360"/>
                  </a:lnTo>
                  <a:lnTo>
                    <a:pt x="3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57"/>
          <p:cNvGrpSpPr/>
          <p:nvPr/>
        </p:nvGrpSpPr>
        <p:grpSpPr>
          <a:xfrm>
            <a:off x="2726258" y="3075900"/>
            <a:ext cx="447074" cy="448101"/>
            <a:chOff x="2672746" y="3042756"/>
            <a:chExt cx="447074" cy="448101"/>
          </a:xfrm>
        </p:grpSpPr>
        <p:sp>
          <p:nvSpPr>
            <p:cNvPr id="4530" name="Google Shape;4530;p57"/>
            <p:cNvSpPr/>
            <p:nvPr/>
          </p:nvSpPr>
          <p:spPr>
            <a:xfrm>
              <a:off x="2870521" y="3042756"/>
              <a:ext cx="151421" cy="208740"/>
            </a:xfrm>
            <a:custGeom>
              <a:rect b="b" l="l" r="r" t="t"/>
              <a:pathLst>
                <a:path extrusionOk="0" h="5692" w="4129">
                  <a:moveTo>
                    <a:pt x="1061" y="0"/>
                  </a:moveTo>
                  <a:cubicBezTo>
                    <a:pt x="751" y="0"/>
                    <a:pt x="501" y="250"/>
                    <a:pt x="501" y="560"/>
                  </a:cubicBezTo>
                  <a:lnTo>
                    <a:pt x="501" y="649"/>
                  </a:lnTo>
                  <a:cubicBezTo>
                    <a:pt x="501" y="798"/>
                    <a:pt x="560" y="941"/>
                    <a:pt x="665" y="1043"/>
                  </a:cubicBezTo>
                  <a:cubicBezTo>
                    <a:pt x="854" y="1232"/>
                    <a:pt x="883" y="1526"/>
                    <a:pt x="736" y="1747"/>
                  </a:cubicBezTo>
                  <a:cubicBezTo>
                    <a:pt x="436" y="2196"/>
                    <a:pt x="1" y="3024"/>
                    <a:pt x="1" y="3998"/>
                  </a:cubicBezTo>
                  <a:lnTo>
                    <a:pt x="1" y="5691"/>
                  </a:lnTo>
                  <a:lnTo>
                    <a:pt x="4129" y="5691"/>
                  </a:lnTo>
                  <a:lnTo>
                    <a:pt x="3879" y="3998"/>
                  </a:lnTo>
                  <a:cubicBezTo>
                    <a:pt x="3879" y="3024"/>
                    <a:pt x="3441" y="2198"/>
                    <a:pt x="3143" y="1747"/>
                  </a:cubicBezTo>
                  <a:cubicBezTo>
                    <a:pt x="2995" y="1526"/>
                    <a:pt x="3023" y="1232"/>
                    <a:pt x="3212" y="1043"/>
                  </a:cubicBezTo>
                  <a:cubicBezTo>
                    <a:pt x="3317" y="938"/>
                    <a:pt x="3376" y="798"/>
                    <a:pt x="3376" y="649"/>
                  </a:cubicBezTo>
                  <a:lnTo>
                    <a:pt x="3376" y="560"/>
                  </a:lnTo>
                  <a:cubicBezTo>
                    <a:pt x="3376" y="250"/>
                    <a:pt x="3126" y="0"/>
                    <a:pt x="28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7"/>
            <p:cNvSpPr/>
            <p:nvPr/>
          </p:nvSpPr>
          <p:spPr>
            <a:xfrm>
              <a:off x="2870411" y="3042830"/>
              <a:ext cx="65974" cy="208740"/>
            </a:xfrm>
            <a:custGeom>
              <a:rect b="b" l="l" r="r" t="t"/>
              <a:pathLst>
                <a:path extrusionOk="0" h="5692" w="1799">
                  <a:moveTo>
                    <a:pt x="1060" y="0"/>
                  </a:moveTo>
                  <a:cubicBezTo>
                    <a:pt x="752" y="0"/>
                    <a:pt x="502" y="252"/>
                    <a:pt x="502" y="559"/>
                  </a:cubicBezTo>
                  <a:lnTo>
                    <a:pt x="502" y="649"/>
                  </a:lnTo>
                  <a:cubicBezTo>
                    <a:pt x="502" y="798"/>
                    <a:pt x="561" y="941"/>
                    <a:pt x="666" y="1044"/>
                  </a:cubicBezTo>
                  <a:cubicBezTo>
                    <a:pt x="855" y="1232"/>
                    <a:pt x="884" y="1526"/>
                    <a:pt x="735" y="1747"/>
                  </a:cubicBezTo>
                  <a:cubicBezTo>
                    <a:pt x="437" y="2196"/>
                    <a:pt x="0" y="3024"/>
                    <a:pt x="0" y="3998"/>
                  </a:cubicBezTo>
                  <a:lnTo>
                    <a:pt x="0" y="5691"/>
                  </a:lnTo>
                  <a:lnTo>
                    <a:pt x="737" y="5691"/>
                  </a:lnTo>
                  <a:lnTo>
                    <a:pt x="737" y="3998"/>
                  </a:lnTo>
                  <a:cubicBezTo>
                    <a:pt x="739" y="3022"/>
                    <a:pt x="1174" y="2196"/>
                    <a:pt x="1474" y="1747"/>
                  </a:cubicBezTo>
                  <a:cubicBezTo>
                    <a:pt x="1621" y="1526"/>
                    <a:pt x="1592" y="1232"/>
                    <a:pt x="1403" y="1044"/>
                  </a:cubicBezTo>
                  <a:cubicBezTo>
                    <a:pt x="1298" y="937"/>
                    <a:pt x="1239" y="798"/>
                    <a:pt x="1239" y="649"/>
                  </a:cubicBezTo>
                  <a:lnTo>
                    <a:pt x="1239" y="559"/>
                  </a:lnTo>
                  <a:cubicBezTo>
                    <a:pt x="1239" y="252"/>
                    <a:pt x="1489" y="0"/>
                    <a:pt x="17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7"/>
            <p:cNvSpPr/>
            <p:nvPr/>
          </p:nvSpPr>
          <p:spPr>
            <a:xfrm>
              <a:off x="2692219" y="3175841"/>
              <a:ext cx="198728" cy="82880"/>
            </a:xfrm>
            <a:custGeom>
              <a:rect b="b" l="l" r="r" t="t"/>
              <a:pathLst>
                <a:path extrusionOk="0" h="2260" w="5419">
                  <a:moveTo>
                    <a:pt x="562" y="1"/>
                  </a:moveTo>
                  <a:cubicBezTo>
                    <a:pt x="239" y="1"/>
                    <a:pt x="0" y="300"/>
                    <a:pt x="73" y="615"/>
                  </a:cubicBezTo>
                  <a:cubicBezTo>
                    <a:pt x="226" y="1295"/>
                    <a:pt x="600" y="1526"/>
                    <a:pt x="600" y="1526"/>
                  </a:cubicBezTo>
                  <a:lnTo>
                    <a:pt x="2221" y="2259"/>
                  </a:lnTo>
                  <a:lnTo>
                    <a:pt x="4821" y="1526"/>
                  </a:lnTo>
                  <a:cubicBezTo>
                    <a:pt x="4821" y="1526"/>
                    <a:pt x="5197" y="1295"/>
                    <a:pt x="5350" y="615"/>
                  </a:cubicBezTo>
                  <a:cubicBezTo>
                    <a:pt x="5419" y="302"/>
                    <a:pt x="5182" y="1"/>
                    <a:pt x="48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7"/>
            <p:cNvSpPr/>
            <p:nvPr/>
          </p:nvSpPr>
          <p:spPr>
            <a:xfrm>
              <a:off x="2692219" y="3175841"/>
              <a:ext cx="49031" cy="55962"/>
            </a:xfrm>
            <a:custGeom>
              <a:rect b="b" l="l" r="r" t="t"/>
              <a:pathLst>
                <a:path extrusionOk="0" h="1526" w="1337">
                  <a:moveTo>
                    <a:pt x="562" y="1"/>
                  </a:moveTo>
                  <a:cubicBezTo>
                    <a:pt x="239" y="1"/>
                    <a:pt x="0" y="300"/>
                    <a:pt x="73" y="615"/>
                  </a:cubicBezTo>
                  <a:cubicBezTo>
                    <a:pt x="226" y="1295"/>
                    <a:pt x="600" y="1526"/>
                    <a:pt x="600" y="1526"/>
                  </a:cubicBezTo>
                  <a:lnTo>
                    <a:pt x="1337" y="1526"/>
                  </a:lnTo>
                  <a:cubicBezTo>
                    <a:pt x="1337" y="1526"/>
                    <a:pt x="963" y="1295"/>
                    <a:pt x="810" y="615"/>
                  </a:cubicBezTo>
                  <a:cubicBezTo>
                    <a:pt x="739" y="300"/>
                    <a:pt x="978" y="1"/>
                    <a:pt x="12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7"/>
            <p:cNvSpPr/>
            <p:nvPr/>
          </p:nvSpPr>
          <p:spPr>
            <a:xfrm>
              <a:off x="2997114" y="3145733"/>
              <a:ext cx="101069" cy="104700"/>
            </a:xfrm>
            <a:custGeom>
              <a:rect b="b" l="l" r="r" t="t"/>
              <a:pathLst>
                <a:path extrusionOk="0" h="2855" w="2756">
                  <a:moveTo>
                    <a:pt x="606" y="1"/>
                  </a:moveTo>
                  <a:cubicBezTo>
                    <a:pt x="281" y="1"/>
                    <a:pt x="16" y="262"/>
                    <a:pt x="10" y="589"/>
                  </a:cubicBezTo>
                  <a:cubicBezTo>
                    <a:pt x="1" y="1142"/>
                    <a:pt x="66" y="1944"/>
                    <a:pt x="472" y="2347"/>
                  </a:cubicBezTo>
                  <a:lnTo>
                    <a:pt x="1381" y="2855"/>
                  </a:lnTo>
                  <a:lnTo>
                    <a:pt x="2290" y="2347"/>
                  </a:lnTo>
                  <a:cubicBezTo>
                    <a:pt x="2691" y="1944"/>
                    <a:pt x="2756" y="1142"/>
                    <a:pt x="2746" y="589"/>
                  </a:cubicBezTo>
                  <a:cubicBezTo>
                    <a:pt x="2740" y="264"/>
                    <a:pt x="2477" y="1"/>
                    <a:pt x="2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7"/>
            <p:cNvSpPr/>
            <p:nvPr/>
          </p:nvSpPr>
          <p:spPr>
            <a:xfrm>
              <a:off x="2997041" y="3145733"/>
              <a:ext cx="49288" cy="86070"/>
            </a:xfrm>
            <a:custGeom>
              <a:rect b="b" l="l" r="r" t="t"/>
              <a:pathLst>
                <a:path extrusionOk="0" h="2347" w="1344">
                  <a:moveTo>
                    <a:pt x="604" y="1"/>
                  </a:moveTo>
                  <a:cubicBezTo>
                    <a:pt x="280" y="1"/>
                    <a:pt x="16" y="262"/>
                    <a:pt x="10" y="589"/>
                  </a:cubicBezTo>
                  <a:cubicBezTo>
                    <a:pt x="1" y="1142"/>
                    <a:pt x="66" y="1944"/>
                    <a:pt x="471" y="2347"/>
                  </a:cubicBezTo>
                  <a:lnTo>
                    <a:pt x="1209" y="2347"/>
                  </a:lnTo>
                  <a:cubicBezTo>
                    <a:pt x="805" y="1944"/>
                    <a:pt x="738" y="1140"/>
                    <a:pt x="747" y="589"/>
                  </a:cubicBezTo>
                  <a:cubicBezTo>
                    <a:pt x="753" y="264"/>
                    <a:pt x="1018"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7"/>
            <p:cNvSpPr/>
            <p:nvPr/>
          </p:nvSpPr>
          <p:spPr>
            <a:xfrm>
              <a:off x="2708172" y="3290882"/>
              <a:ext cx="61096" cy="199975"/>
            </a:xfrm>
            <a:custGeom>
              <a:rect b="b" l="l" r="r" t="t"/>
              <a:pathLst>
                <a:path extrusionOk="0" h="5453" w="1666">
                  <a:moveTo>
                    <a:pt x="1" y="0"/>
                  </a:moveTo>
                  <a:lnTo>
                    <a:pt x="1" y="4937"/>
                  </a:lnTo>
                  <a:cubicBezTo>
                    <a:pt x="1" y="5222"/>
                    <a:pt x="232" y="5453"/>
                    <a:pt x="516" y="5453"/>
                  </a:cubicBezTo>
                  <a:lnTo>
                    <a:pt x="1150" y="5453"/>
                  </a:lnTo>
                  <a:cubicBezTo>
                    <a:pt x="1434" y="5453"/>
                    <a:pt x="1665" y="5222"/>
                    <a:pt x="1665" y="4937"/>
                  </a:cubicBezTo>
                  <a:lnTo>
                    <a:pt x="16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7"/>
            <p:cNvSpPr/>
            <p:nvPr/>
          </p:nvSpPr>
          <p:spPr>
            <a:xfrm>
              <a:off x="3023225" y="3290882"/>
              <a:ext cx="61096" cy="199975"/>
            </a:xfrm>
            <a:custGeom>
              <a:rect b="b" l="l" r="r" t="t"/>
              <a:pathLst>
                <a:path extrusionOk="0" h="5453" w="1666">
                  <a:moveTo>
                    <a:pt x="1" y="0"/>
                  </a:moveTo>
                  <a:lnTo>
                    <a:pt x="1" y="4937"/>
                  </a:lnTo>
                  <a:cubicBezTo>
                    <a:pt x="1" y="5222"/>
                    <a:pt x="232" y="5453"/>
                    <a:pt x="516" y="5453"/>
                  </a:cubicBezTo>
                  <a:lnTo>
                    <a:pt x="1150" y="5453"/>
                  </a:lnTo>
                  <a:cubicBezTo>
                    <a:pt x="1435" y="5453"/>
                    <a:pt x="1666" y="5222"/>
                    <a:pt x="1666" y="4937"/>
                  </a:cubicBezTo>
                  <a:lnTo>
                    <a:pt x="16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7"/>
            <p:cNvSpPr/>
            <p:nvPr/>
          </p:nvSpPr>
          <p:spPr>
            <a:xfrm>
              <a:off x="2708172" y="3290882"/>
              <a:ext cx="61243" cy="50168"/>
            </a:xfrm>
            <a:custGeom>
              <a:rect b="b" l="l" r="r" t="t"/>
              <a:pathLst>
                <a:path extrusionOk="0" h="1368" w="1670">
                  <a:moveTo>
                    <a:pt x="1" y="0"/>
                  </a:moveTo>
                  <a:lnTo>
                    <a:pt x="1" y="1367"/>
                  </a:lnTo>
                  <a:lnTo>
                    <a:pt x="1669" y="1367"/>
                  </a:lnTo>
                  <a:lnTo>
                    <a:pt x="166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7"/>
            <p:cNvSpPr/>
            <p:nvPr/>
          </p:nvSpPr>
          <p:spPr>
            <a:xfrm>
              <a:off x="2672746" y="3231766"/>
              <a:ext cx="128244" cy="82036"/>
            </a:xfrm>
            <a:custGeom>
              <a:rect b="b" l="l" r="r" t="t"/>
              <a:pathLst>
                <a:path extrusionOk="0" h="2237" w="3497">
                  <a:moveTo>
                    <a:pt x="755" y="1"/>
                  </a:moveTo>
                  <a:cubicBezTo>
                    <a:pt x="337" y="1"/>
                    <a:pt x="1" y="341"/>
                    <a:pt x="1" y="755"/>
                  </a:cubicBezTo>
                  <a:lnTo>
                    <a:pt x="1" y="1482"/>
                  </a:lnTo>
                  <a:cubicBezTo>
                    <a:pt x="1" y="1901"/>
                    <a:pt x="339" y="2237"/>
                    <a:pt x="755" y="2237"/>
                  </a:cubicBezTo>
                  <a:lnTo>
                    <a:pt x="3496" y="2237"/>
                  </a:lnTo>
                  <a:lnTo>
                    <a:pt x="3496" y="723"/>
                  </a:lnTo>
                  <a:lnTo>
                    <a:pt x="17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7"/>
            <p:cNvSpPr/>
            <p:nvPr/>
          </p:nvSpPr>
          <p:spPr>
            <a:xfrm>
              <a:off x="3023225" y="3290882"/>
              <a:ext cx="61243" cy="50168"/>
            </a:xfrm>
            <a:custGeom>
              <a:rect b="b" l="l" r="r" t="t"/>
              <a:pathLst>
                <a:path extrusionOk="0" h="1368" w="1670">
                  <a:moveTo>
                    <a:pt x="1" y="0"/>
                  </a:moveTo>
                  <a:lnTo>
                    <a:pt x="1" y="1367"/>
                  </a:lnTo>
                  <a:lnTo>
                    <a:pt x="1670" y="1367"/>
                  </a:lnTo>
                  <a:lnTo>
                    <a:pt x="167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7"/>
            <p:cNvSpPr/>
            <p:nvPr/>
          </p:nvSpPr>
          <p:spPr>
            <a:xfrm>
              <a:off x="2991540" y="3231766"/>
              <a:ext cx="128280" cy="82183"/>
            </a:xfrm>
            <a:custGeom>
              <a:rect b="b" l="l" r="r" t="t"/>
              <a:pathLst>
                <a:path extrusionOk="0" h="2241" w="3498">
                  <a:moveTo>
                    <a:pt x="1697" y="1"/>
                  </a:moveTo>
                  <a:lnTo>
                    <a:pt x="338" y="700"/>
                  </a:lnTo>
                  <a:lnTo>
                    <a:pt x="0" y="2240"/>
                  </a:lnTo>
                  <a:lnTo>
                    <a:pt x="2744" y="2240"/>
                  </a:lnTo>
                  <a:cubicBezTo>
                    <a:pt x="3160" y="2240"/>
                    <a:pt x="3498" y="1901"/>
                    <a:pt x="3498" y="1486"/>
                  </a:cubicBezTo>
                  <a:lnTo>
                    <a:pt x="3498" y="757"/>
                  </a:lnTo>
                  <a:cubicBezTo>
                    <a:pt x="3498" y="341"/>
                    <a:pt x="3160" y="1"/>
                    <a:pt x="27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7"/>
            <p:cNvSpPr/>
            <p:nvPr/>
          </p:nvSpPr>
          <p:spPr>
            <a:xfrm>
              <a:off x="2738720" y="3231766"/>
              <a:ext cx="315090" cy="175295"/>
            </a:xfrm>
            <a:custGeom>
              <a:rect b="b" l="l" r="r" t="t"/>
              <a:pathLst>
                <a:path extrusionOk="0" h="4780" w="8592">
                  <a:moveTo>
                    <a:pt x="0" y="1"/>
                  </a:moveTo>
                  <a:lnTo>
                    <a:pt x="3215" y="4241"/>
                  </a:lnTo>
                  <a:cubicBezTo>
                    <a:pt x="3469" y="4581"/>
                    <a:pt x="3872" y="4780"/>
                    <a:pt x="4296" y="4780"/>
                  </a:cubicBezTo>
                  <a:cubicBezTo>
                    <a:pt x="4721" y="4780"/>
                    <a:pt x="5122" y="4581"/>
                    <a:pt x="5376" y="4241"/>
                  </a:cubicBezTo>
                  <a:lnTo>
                    <a:pt x="85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7"/>
            <p:cNvSpPr/>
            <p:nvPr/>
          </p:nvSpPr>
          <p:spPr>
            <a:xfrm>
              <a:off x="2738720" y="3231840"/>
              <a:ext cx="171151" cy="175295"/>
            </a:xfrm>
            <a:custGeom>
              <a:rect b="b" l="l" r="r" t="t"/>
              <a:pathLst>
                <a:path extrusionOk="0" h="4780" w="4667">
                  <a:moveTo>
                    <a:pt x="0" y="1"/>
                  </a:moveTo>
                  <a:lnTo>
                    <a:pt x="3215" y="4243"/>
                  </a:lnTo>
                  <a:cubicBezTo>
                    <a:pt x="3469" y="4581"/>
                    <a:pt x="3872" y="4780"/>
                    <a:pt x="4296" y="4780"/>
                  </a:cubicBezTo>
                  <a:cubicBezTo>
                    <a:pt x="4422" y="4780"/>
                    <a:pt x="4546" y="4760"/>
                    <a:pt x="4666" y="4726"/>
                  </a:cubicBezTo>
                  <a:cubicBezTo>
                    <a:pt x="4383" y="4648"/>
                    <a:pt x="4133" y="4478"/>
                    <a:pt x="3952" y="4243"/>
                  </a:cubicBezTo>
                  <a:lnTo>
                    <a:pt x="7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7"/>
            <p:cNvSpPr/>
            <p:nvPr/>
          </p:nvSpPr>
          <p:spPr>
            <a:xfrm>
              <a:off x="2817676" y="3267192"/>
              <a:ext cx="13495" cy="27358"/>
            </a:xfrm>
            <a:custGeom>
              <a:rect b="b" l="l" r="r" t="t"/>
              <a:pathLst>
                <a:path extrusionOk="0" h="746" w="368">
                  <a:moveTo>
                    <a:pt x="184" y="1"/>
                  </a:moveTo>
                  <a:cubicBezTo>
                    <a:pt x="83" y="1"/>
                    <a:pt x="1" y="83"/>
                    <a:pt x="1" y="186"/>
                  </a:cubicBezTo>
                  <a:lnTo>
                    <a:pt x="1" y="562"/>
                  </a:lnTo>
                  <a:cubicBezTo>
                    <a:pt x="1" y="663"/>
                    <a:pt x="81" y="746"/>
                    <a:pt x="184" y="746"/>
                  </a:cubicBezTo>
                  <a:cubicBezTo>
                    <a:pt x="287" y="746"/>
                    <a:pt x="367" y="663"/>
                    <a:pt x="367" y="562"/>
                  </a:cubicBezTo>
                  <a:lnTo>
                    <a:pt x="367" y="186"/>
                  </a:lnTo>
                  <a:cubicBezTo>
                    <a:pt x="367" y="85"/>
                    <a:pt x="283"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7"/>
            <p:cNvSpPr/>
            <p:nvPr/>
          </p:nvSpPr>
          <p:spPr>
            <a:xfrm>
              <a:off x="2961358" y="3267192"/>
              <a:ext cx="13605" cy="27358"/>
            </a:xfrm>
            <a:custGeom>
              <a:rect b="b" l="l" r="r" t="t"/>
              <a:pathLst>
                <a:path extrusionOk="0" h="746" w="371">
                  <a:moveTo>
                    <a:pt x="183" y="1"/>
                  </a:moveTo>
                  <a:cubicBezTo>
                    <a:pt x="84" y="1"/>
                    <a:pt x="0" y="83"/>
                    <a:pt x="0" y="186"/>
                  </a:cubicBezTo>
                  <a:lnTo>
                    <a:pt x="0" y="562"/>
                  </a:lnTo>
                  <a:cubicBezTo>
                    <a:pt x="0" y="663"/>
                    <a:pt x="82" y="746"/>
                    <a:pt x="183" y="746"/>
                  </a:cubicBezTo>
                  <a:cubicBezTo>
                    <a:pt x="287" y="746"/>
                    <a:pt x="371" y="663"/>
                    <a:pt x="369" y="562"/>
                  </a:cubicBezTo>
                  <a:lnTo>
                    <a:pt x="369" y="186"/>
                  </a:lnTo>
                  <a:cubicBezTo>
                    <a:pt x="369" y="85"/>
                    <a:pt x="285"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7"/>
            <p:cNvSpPr/>
            <p:nvPr/>
          </p:nvSpPr>
          <p:spPr>
            <a:xfrm>
              <a:off x="2869714" y="3280614"/>
              <a:ext cx="53102" cy="22187"/>
            </a:xfrm>
            <a:custGeom>
              <a:rect b="b" l="l" r="r" t="t"/>
              <a:pathLst>
                <a:path extrusionOk="0" h="605" w="1448">
                  <a:moveTo>
                    <a:pt x="207" y="0"/>
                  </a:moveTo>
                  <a:cubicBezTo>
                    <a:pt x="164" y="0"/>
                    <a:pt x="121" y="15"/>
                    <a:pt x="86" y="45"/>
                  </a:cubicBezTo>
                  <a:cubicBezTo>
                    <a:pt x="8" y="112"/>
                    <a:pt x="0" y="231"/>
                    <a:pt x="67" y="307"/>
                  </a:cubicBezTo>
                  <a:cubicBezTo>
                    <a:pt x="235" y="494"/>
                    <a:pt x="474" y="605"/>
                    <a:pt x="724" y="605"/>
                  </a:cubicBezTo>
                  <a:cubicBezTo>
                    <a:pt x="974" y="605"/>
                    <a:pt x="1216" y="494"/>
                    <a:pt x="1379" y="309"/>
                  </a:cubicBezTo>
                  <a:cubicBezTo>
                    <a:pt x="1447" y="233"/>
                    <a:pt x="1438" y="116"/>
                    <a:pt x="1361" y="49"/>
                  </a:cubicBezTo>
                  <a:cubicBezTo>
                    <a:pt x="1326" y="17"/>
                    <a:pt x="1283" y="1"/>
                    <a:pt x="1240" y="1"/>
                  </a:cubicBezTo>
                  <a:cubicBezTo>
                    <a:pt x="1189" y="1"/>
                    <a:pt x="1138" y="23"/>
                    <a:pt x="1102" y="65"/>
                  </a:cubicBezTo>
                  <a:cubicBezTo>
                    <a:pt x="1006" y="175"/>
                    <a:pt x="869" y="236"/>
                    <a:pt x="724" y="236"/>
                  </a:cubicBezTo>
                  <a:cubicBezTo>
                    <a:pt x="580" y="236"/>
                    <a:pt x="443" y="175"/>
                    <a:pt x="348" y="65"/>
                  </a:cubicBezTo>
                  <a:cubicBezTo>
                    <a:pt x="311" y="22"/>
                    <a:pt x="259" y="0"/>
                    <a:pt x="2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57"/>
          <p:cNvGrpSpPr/>
          <p:nvPr/>
        </p:nvGrpSpPr>
        <p:grpSpPr>
          <a:xfrm>
            <a:off x="1806407" y="3075900"/>
            <a:ext cx="395256" cy="448101"/>
            <a:chOff x="1721828" y="3042756"/>
            <a:chExt cx="395256" cy="448101"/>
          </a:xfrm>
        </p:grpSpPr>
        <p:sp>
          <p:nvSpPr>
            <p:cNvPr id="4548" name="Google Shape;4548;p57"/>
            <p:cNvSpPr/>
            <p:nvPr/>
          </p:nvSpPr>
          <p:spPr>
            <a:xfrm>
              <a:off x="1998009" y="3434125"/>
              <a:ext cx="70338" cy="56732"/>
            </a:xfrm>
            <a:custGeom>
              <a:rect b="b" l="l" r="r" t="t"/>
              <a:pathLst>
                <a:path extrusionOk="0" h="1547" w="1918">
                  <a:moveTo>
                    <a:pt x="1" y="0"/>
                  </a:moveTo>
                  <a:lnTo>
                    <a:pt x="1" y="1047"/>
                  </a:lnTo>
                  <a:cubicBezTo>
                    <a:pt x="1" y="1324"/>
                    <a:pt x="226" y="1547"/>
                    <a:pt x="503" y="1547"/>
                  </a:cubicBezTo>
                  <a:lnTo>
                    <a:pt x="1417" y="1547"/>
                  </a:lnTo>
                  <a:cubicBezTo>
                    <a:pt x="1694" y="1547"/>
                    <a:pt x="1918" y="1324"/>
                    <a:pt x="1918" y="1047"/>
                  </a:cubicBezTo>
                  <a:lnTo>
                    <a:pt x="19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7"/>
            <p:cNvSpPr/>
            <p:nvPr/>
          </p:nvSpPr>
          <p:spPr>
            <a:xfrm>
              <a:off x="1770602" y="3434125"/>
              <a:ext cx="70265" cy="56732"/>
            </a:xfrm>
            <a:custGeom>
              <a:rect b="b" l="l" r="r" t="t"/>
              <a:pathLst>
                <a:path extrusionOk="0" h="1547" w="1916">
                  <a:moveTo>
                    <a:pt x="1" y="0"/>
                  </a:moveTo>
                  <a:lnTo>
                    <a:pt x="1" y="1047"/>
                  </a:lnTo>
                  <a:cubicBezTo>
                    <a:pt x="1" y="1324"/>
                    <a:pt x="224" y="1547"/>
                    <a:pt x="501" y="1547"/>
                  </a:cubicBezTo>
                  <a:lnTo>
                    <a:pt x="1416" y="1547"/>
                  </a:lnTo>
                  <a:cubicBezTo>
                    <a:pt x="1692" y="1547"/>
                    <a:pt x="1916" y="1324"/>
                    <a:pt x="1916" y="1047"/>
                  </a:cubicBezTo>
                  <a:lnTo>
                    <a:pt x="19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7"/>
            <p:cNvSpPr/>
            <p:nvPr/>
          </p:nvSpPr>
          <p:spPr>
            <a:xfrm>
              <a:off x="1721828" y="3042756"/>
              <a:ext cx="395256" cy="410035"/>
            </a:xfrm>
            <a:custGeom>
              <a:rect b="b" l="l" r="r" t="t"/>
              <a:pathLst>
                <a:path extrusionOk="0" h="11181" w="10778">
                  <a:moveTo>
                    <a:pt x="1327" y="0"/>
                  </a:moveTo>
                  <a:cubicBezTo>
                    <a:pt x="594" y="0"/>
                    <a:pt x="0" y="594"/>
                    <a:pt x="0" y="1327"/>
                  </a:cubicBezTo>
                  <a:lnTo>
                    <a:pt x="0" y="9853"/>
                  </a:lnTo>
                  <a:cubicBezTo>
                    <a:pt x="0" y="10587"/>
                    <a:pt x="596" y="11180"/>
                    <a:pt x="1327" y="11180"/>
                  </a:cubicBezTo>
                  <a:lnTo>
                    <a:pt x="9451" y="11180"/>
                  </a:lnTo>
                  <a:cubicBezTo>
                    <a:pt x="10184" y="11180"/>
                    <a:pt x="10777" y="10587"/>
                    <a:pt x="10777" y="9853"/>
                  </a:cubicBezTo>
                  <a:lnTo>
                    <a:pt x="10777" y="1327"/>
                  </a:lnTo>
                  <a:cubicBezTo>
                    <a:pt x="10777" y="594"/>
                    <a:pt x="10184" y="0"/>
                    <a:pt x="94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7"/>
            <p:cNvSpPr/>
            <p:nvPr/>
          </p:nvSpPr>
          <p:spPr>
            <a:xfrm>
              <a:off x="1721901" y="3042756"/>
              <a:ext cx="75765" cy="410035"/>
            </a:xfrm>
            <a:custGeom>
              <a:rect b="b" l="l" r="r" t="t"/>
              <a:pathLst>
                <a:path extrusionOk="0" h="11181" w="2066">
                  <a:moveTo>
                    <a:pt x="1327" y="0"/>
                  </a:moveTo>
                  <a:cubicBezTo>
                    <a:pt x="596" y="0"/>
                    <a:pt x="0" y="594"/>
                    <a:pt x="0" y="1327"/>
                  </a:cubicBezTo>
                  <a:lnTo>
                    <a:pt x="0" y="9853"/>
                  </a:lnTo>
                  <a:cubicBezTo>
                    <a:pt x="0" y="10587"/>
                    <a:pt x="596" y="11180"/>
                    <a:pt x="1327" y="11180"/>
                  </a:cubicBezTo>
                  <a:lnTo>
                    <a:pt x="2066" y="11180"/>
                  </a:lnTo>
                  <a:cubicBezTo>
                    <a:pt x="1333" y="11178"/>
                    <a:pt x="739" y="10587"/>
                    <a:pt x="739" y="9853"/>
                  </a:cubicBezTo>
                  <a:lnTo>
                    <a:pt x="739" y="1327"/>
                  </a:lnTo>
                  <a:cubicBezTo>
                    <a:pt x="739" y="594"/>
                    <a:pt x="1333" y="0"/>
                    <a:pt x="20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7"/>
            <p:cNvSpPr/>
            <p:nvPr/>
          </p:nvSpPr>
          <p:spPr>
            <a:xfrm>
              <a:off x="1890118" y="3130954"/>
              <a:ext cx="58713" cy="112145"/>
            </a:xfrm>
            <a:custGeom>
              <a:rect b="b" l="l" r="r" t="t"/>
              <a:pathLst>
                <a:path extrusionOk="0" h="3058" w="1601">
                  <a:moveTo>
                    <a:pt x="1" y="1"/>
                  </a:moveTo>
                  <a:lnTo>
                    <a:pt x="1" y="3057"/>
                  </a:lnTo>
                  <a:lnTo>
                    <a:pt x="1601" y="3057"/>
                  </a:lnTo>
                  <a:lnTo>
                    <a:pt x="16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7"/>
            <p:cNvSpPr/>
            <p:nvPr/>
          </p:nvSpPr>
          <p:spPr>
            <a:xfrm>
              <a:off x="1831589" y="3130954"/>
              <a:ext cx="58639" cy="112145"/>
            </a:xfrm>
            <a:custGeom>
              <a:rect b="b" l="l" r="r" t="t"/>
              <a:pathLst>
                <a:path extrusionOk="0" h="3058" w="1599">
                  <a:moveTo>
                    <a:pt x="1" y="1"/>
                  </a:moveTo>
                  <a:lnTo>
                    <a:pt x="1" y="3057"/>
                  </a:lnTo>
                  <a:lnTo>
                    <a:pt x="1599" y="3057"/>
                  </a:lnTo>
                  <a:lnTo>
                    <a:pt x="159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7"/>
            <p:cNvSpPr/>
            <p:nvPr/>
          </p:nvSpPr>
          <p:spPr>
            <a:xfrm>
              <a:off x="1772913" y="3130880"/>
              <a:ext cx="58639" cy="112145"/>
            </a:xfrm>
            <a:custGeom>
              <a:rect b="b" l="l" r="r" t="t"/>
              <a:pathLst>
                <a:path extrusionOk="0" h="3058" w="1599">
                  <a:moveTo>
                    <a:pt x="497" y="1"/>
                  </a:moveTo>
                  <a:lnTo>
                    <a:pt x="497" y="3"/>
                  </a:lnTo>
                  <a:cubicBezTo>
                    <a:pt x="224" y="3"/>
                    <a:pt x="1" y="224"/>
                    <a:pt x="1" y="499"/>
                  </a:cubicBezTo>
                  <a:lnTo>
                    <a:pt x="1" y="2561"/>
                  </a:lnTo>
                  <a:cubicBezTo>
                    <a:pt x="1" y="2836"/>
                    <a:pt x="224" y="3057"/>
                    <a:pt x="497" y="3057"/>
                  </a:cubicBezTo>
                  <a:lnTo>
                    <a:pt x="1599" y="3057"/>
                  </a:lnTo>
                  <a:lnTo>
                    <a:pt x="1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7"/>
            <p:cNvSpPr/>
            <p:nvPr/>
          </p:nvSpPr>
          <p:spPr>
            <a:xfrm>
              <a:off x="1948794" y="3130954"/>
              <a:ext cx="58639" cy="112145"/>
            </a:xfrm>
            <a:custGeom>
              <a:rect b="b" l="l" r="r" t="t"/>
              <a:pathLst>
                <a:path extrusionOk="0" h="3058" w="1599">
                  <a:moveTo>
                    <a:pt x="1" y="1"/>
                  </a:moveTo>
                  <a:lnTo>
                    <a:pt x="1" y="3057"/>
                  </a:lnTo>
                  <a:lnTo>
                    <a:pt x="1599" y="3057"/>
                  </a:lnTo>
                  <a:lnTo>
                    <a:pt x="159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7"/>
            <p:cNvSpPr/>
            <p:nvPr/>
          </p:nvSpPr>
          <p:spPr>
            <a:xfrm>
              <a:off x="2007397" y="3130954"/>
              <a:ext cx="58566" cy="112145"/>
            </a:xfrm>
            <a:custGeom>
              <a:rect b="b" l="l" r="r" t="t"/>
              <a:pathLst>
                <a:path extrusionOk="0" h="3058" w="1597">
                  <a:moveTo>
                    <a:pt x="1" y="1"/>
                  </a:moveTo>
                  <a:lnTo>
                    <a:pt x="1" y="3057"/>
                  </a:lnTo>
                  <a:lnTo>
                    <a:pt x="1100" y="3057"/>
                  </a:lnTo>
                  <a:cubicBezTo>
                    <a:pt x="1375" y="3057"/>
                    <a:pt x="1597" y="2836"/>
                    <a:pt x="1597" y="2561"/>
                  </a:cubicBezTo>
                  <a:lnTo>
                    <a:pt x="1597" y="499"/>
                  </a:lnTo>
                  <a:cubicBezTo>
                    <a:pt x="1597" y="222"/>
                    <a:pt x="1375" y="1"/>
                    <a:pt x="11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7"/>
            <p:cNvSpPr/>
            <p:nvPr/>
          </p:nvSpPr>
          <p:spPr>
            <a:xfrm>
              <a:off x="1890118" y="3289562"/>
              <a:ext cx="58713" cy="112108"/>
            </a:xfrm>
            <a:custGeom>
              <a:rect b="b" l="l" r="r" t="t"/>
              <a:pathLst>
                <a:path extrusionOk="0" h="3057" w="1601">
                  <a:moveTo>
                    <a:pt x="1" y="0"/>
                  </a:moveTo>
                  <a:lnTo>
                    <a:pt x="1" y="3057"/>
                  </a:lnTo>
                  <a:lnTo>
                    <a:pt x="1601" y="3057"/>
                  </a:lnTo>
                  <a:lnTo>
                    <a:pt x="16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7"/>
            <p:cNvSpPr/>
            <p:nvPr/>
          </p:nvSpPr>
          <p:spPr>
            <a:xfrm>
              <a:off x="1831589" y="3289562"/>
              <a:ext cx="58639" cy="112108"/>
            </a:xfrm>
            <a:custGeom>
              <a:rect b="b" l="l" r="r" t="t"/>
              <a:pathLst>
                <a:path extrusionOk="0" h="3057" w="1599">
                  <a:moveTo>
                    <a:pt x="1" y="0"/>
                  </a:moveTo>
                  <a:lnTo>
                    <a:pt x="1" y="3057"/>
                  </a:lnTo>
                  <a:lnTo>
                    <a:pt x="1599" y="3057"/>
                  </a:lnTo>
                  <a:lnTo>
                    <a:pt x="15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7"/>
            <p:cNvSpPr/>
            <p:nvPr/>
          </p:nvSpPr>
          <p:spPr>
            <a:xfrm>
              <a:off x="1772913" y="3289489"/>
              <a:ext cx="58639" cy="112108"/>
            </a:xfrm>
            <a:custGeom>
              <a:rect b="b" l="l" r="r" t="t"/>
              <a:pathLst>
                <a:path extrusionOk="0" h="3057" w="1599">
                  <a:moveTo>
                    <a:pt x="497" y="0"/>
                  </a:moveTo>
                  <a:lnTo>
                    <a:pt x="497" y="2"/>
                  </a:lnTo>
                  <a:cubicBezTo>
                    <a:pt x="224" y="2"/>
                    <a:pt x="1" y="223"/>
                    <a:pt x="1" y="498"/>
                  </a:cubicBezTo>
                  <a:lnTo>
                    <a:pt x="1" y="2560"/>
                  </a:lnTo>
                  <a:cubicBezTo>
                    <a:pt x="1" y="2835"/>
                    <a:pt x="224" y="3057"/>
                    <a:pt x="497" y="3057"/>
                  </a:cubicBezTo>
                  <a:lnTo>
                    <a:pt x="1599" y="3057"/>
                  </a:lnTo>
                  <a:lnTo>
                    <a:pt x="15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7"/>
            <p:cNvSpPr/>
            <p:nvPr/>
          </p:nvSpPr>
          <p:spPr>
            <a:xfrm>
              <a:off x="1948794" y="3289562"/>
              <a:ext cx="58639" cy="112108"/>
            </a:xfrm>
            <a:custGeom>
              <a:rect b="b" l="l" r="r" t="t"/>
              <a:pathLst>
                <a:path extrusionOk="0" h="3057" w="1599">
                  <a:moveTo>
                    <a:pt x="1" y="0"/>
                  </a:moveTo>
                  <a:lnTo>
                    <a:pt x="1" y="3057"/>
                  </a:lnTo>
                  <a:lnTo>
                    <a:pt x="1599" y="3057"/>
                  </a:lnTo>
                  <a:lnTo>
                    <a:pt x="159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7"/>
            <p:cNvSpPr/>
            <p:nvPr/>
          </p:nvSpPr>
          <p:spPr>
            <a:xfrm>
              <a:off x="2007397" y="3289562"/>
              <a:ext cx="58566" cy="112108"/>
            </a:xfrm>
            <a:custGeom>
              <a:rect b="b" l="l" r="r" t="t"/>
              <a:pathLst>
                <a:path extrusionOk="0" h="3057" w="1597">
                  <a:moveTo>
                    <a:pt x="1" y="0"/>
                  </a:moveTo>
                  <a:lnTo>
                    <a:pt x="1" y="3057"/>
                  </a:lnTo>
                  <a:lnTo>
                    <a:pt x="1100" y="3057"/>
                  </a:lnTo>
                  <a:cubicBezTo>
                    <a:pt x="1375" y="3057"/>
                    <a:pt x="1597" y="2835"/>
                    <a:pt x="1597" y="2560"/>
                  </a:cubicBezTo>
                  <a:lnTo>
                    <a:pt x="1597" y="498"/>
                  </a:lnTo>
                  <a:cubicBezTo>
                    <a:pt x="1597" y="221"/>
                    <a:pt x="1375" y="0"/>
                    <a:pt x="1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7"/>
            <p:cNvSpPr/>
            <p:nvPr/>
          </p:nvSpPr>
          <p:spPr>
            <a:xfrm>
              <a:off x="1828582" y="3067657"/>
              <a:ext cx="13569" cy="29741"/>
            </a:xfrm>
            <a:custGeom>
              <a:rect b="b" l="l" r="r" t="t"/>
              <a:pathLst>
                <a:path extrusionOk="0" h="811" w="370">
                  <a:moveTo>
                    <a:pt x="186" y="1"/>
                  </a:moveTo>
                  <a:cubicBezTo>
                    <a:pt x="85" y="1"/>
                    <a:pt x="1" y="83"/>
                    <a:pt x="1" y="186"/>
                  </a:cubicBezTo>
                  <a:lnTo>
                    <a:pt x="1" y="627"/>
                  </a:lnTo>
                  <a:cubicBezTo>
                    <a:pt x="1" y="726"/>
                    <a:pt x="83" y="810"/>
                    <a:pt x="186" y="810"/>
                  </a:cubicBezTo>
                  <a:cubicBezTo>
                    <a:pt x="287" y="810"/>
                    <a:pt x="369" y="730"/>
                    <a:pt x="369" y="627"/>
                  </a:cubicBezTo>
                  <a:lnTo>
                    <a:pt x="369" y="186"/>
                  </a:lnTo>
                  <a:cubicBezTo>
                    <a:pt x="369" y="85"/>
                    <a:pt x="287"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7"/>
            <p:cNvSpPr/>
            <p:nvPr/>
          </p:nvSpPr>
          <p:spPr>
            <a:xfrm>
              <a:off x="1996835" y="3067657"/>
              <a:ext cx="13605" cy="29741"/>
            </a:xfrm>
            <a:custGeom>
              <a:rect b="b" l="l" r="r" t="t"/>
              <a:pathLst>
                <a:path extrusionOk="0" h="811" w="371">
                  <a:moveTo>
                    <a:pt x="184" y="1"/>
                  </a:moveTo>
                  <a:cubicBezTo>
                    <a:pt x="84" y="1"/>
                    <a:pt x="0" y="83"/>
                    <a:pt x="0" y="186"/>
                  </a:cubicBezTo>
                  <a:lnTo>
                    <a:pt x="0" y="627"/>
                  </a:lnTo>
                  <a:cubicBezTo>
                    <a:pt x="0" y="726"/>
                    <a:pt x="81" y="810"/>
                    <a:pt x="184" y="810"/>
                  </a:cubicBezTo>
                  <a:cubicBezTo>
                    <a:pt x="287" y="810"/>
                    <a:pt x="371" y="730"/>
                    <a:pt x="367" y="627"/>
                  </a:cubicBezTo>
                  <a:lnTo>
                    <a:pt x="367" y="186"/>
                  </a:lnTo>
                  <a:cubicBezTo>
                    <a:pt x="367" y="85"/>
                    <a:pt x="283"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7"/>
            <p:cNvSpPr/>
            <p:nvPr/>
          </p:nvSpPr>
          <p:spPr>
            <a:xfrm>
              <a:off x="1889715" y="3083353"/>
              <a:ext cx="59483" cy="23690"/>
            </a:xfrm>
            <a:custGeom>
              <a:rect b="b" l="l" r="r" t="t"/>
              <a:pathLst>
                <a:path extrusionOk="0" h="646" w="1622">
                  <a:moveTo>
                    <a:pt x="1414" y="0"/>
                  </a:moveTo>
                  <a:cubicBezTo>
                    <a:pt x="1362" y="0"/>
                    <a:pt x="1310" y="22"/>
                    <a:pt x="1274" y="64"/>
                  </a:cubicBezTo>
                  <a:cubicBezTo>
                    <a:pt x="1157" y="199"/>
                    <a:pt x="987" y="275"/>
                    <a:pt x="810" y="275"/>
                  </a:cubicBezTo>
                  <a:cubicBezTo>
                    <a:pt x="630" y="275"/>
                    <a:pt x="460" y="199"/>
                    <a:pt x="344" y="64"/>
                  </a:cubicBezTo>
                  <a:cubicBezTo>
                    <a:pt x="308" y="22"/>
                    <a:pt x="257" y="1"/>
                    <a:pt x="206" y="1"/>
                  </a:cubicBezTo>
                  <a:cubicBezTo>
                    <a:pt x="162" y="1"/>
                    <a:pt x="119" y="16"/>
                    <a:pt x="84" y="46"/>
                  </a:cubicBezTo>
                  <a:cubicBezTo>
                    <a:pt x="8" y="113"/>
                    <a:pt x="0" y="230"/>
                    <a:pt x="67" y="306"/>
                  </a:cubicBezTo>
                  <a:cubicBezTo>
                    <a:pt x="256" y="522"/>
                    <a:pt x="527" y="646"/>
                    <a:pt x="812" y="646"/>
                  </a:cubicBezTo>
                  <a:cubicBezTo>
                    <a:pt x="1098" y="646"/>
                    <a:pt x="1367" y="522"/>
                    <a:pt x="1551" y="306"/>
                  </a:cubicBezTo>
                  <a:cubicBezTo>
                    <a:pt x="1621" y="230"/>
                    <a:pt x="1612" y="113"/>
                    <a:pt x="1535" y="46"/>
                  </a:cubicBezTo>
                  <a:cubicBezTo>
                    <a:pt x="1501" y="15"/>
                    <a:pt x="1457" y="0"/>
                    <a:pt x="14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5" name="Google Shape;4565;p57"/>
          <p:cNvGrpSpPr/>
          <p:nvPr/>
        </p:nvGrpSpPr>
        <p:grpSpPr>
          <a:xfrm>
            <a:off x="906250" y="3075827"/>
            <a:ext cx="303905" cy="448175"/>
            <a:chOff x="790750" y="3042683"/>
            <a:chExt cx="303905" cy="448175"/>
          </a:xfrm>
        </p:grpSpPr>
        <p:sp>
          <p:nvSpPr>
            <p:cNvPr id="4566" name="Google Shape;4566;p57"/>
            <p:cNvSpPr/>
            <p:nvPr/>
          </p:nvSpPr>
          <p:spPr>
            <a:xfrm>
              <a:off x="1048154" y="3238001"/>
              <a:ext cx="13459" cy="105287"/>
            </a:xfrm>
            <a:custGeom>
              <a:rect b="b" l="l" r="r" t="t"/>
              <a:pathLst>
                <a:path extrusionOk="0" h="2871" w="367">
                  <a:moveTo>
                    <a:pt x="183" y="1"/>
                  </a:moveTo>
                  <a:cubicBezTo>
                    <a:pt x="84" y="1"/>
                    <a:pt x="0" y="81"/>
                    <a:pt x="0" y="184"/>
                  </a:cubicBezTo>
                  <a:lnTo>
                    <a:pt x="0" y="2687"/>
                  </a:lnTo>
                  <a:cubicBezTo>
                    <a:pt x="0" y="2788"/>
                    <a:pt x="80" y="2870"/>
                    <a:pt x="183" y="2870"/>
                  </a:cubicBezTo>
                  <a:cubicBezTo>
                    <a:pt x="285" y="2870"/>
                    <a:pt x="367" y="2788"/>
                    <a:pt x="367" y="2687"/>
                  </a:cubicBezTo>
                  <a:lnTo>
                    <a:pt x="367" y="184"/>
                  </a:lnTo>
                  <a:cubicBezTo>
                    <a:pt x="367" y="85"/>
                    <a:pt x="286" y="1"/>
                    <a:pt x="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7"/>
            <p:cNvSpPr/>
            <p:nvPr/>
          </p:nvSpPr>
          <p:spPr>
            <a:xfrm>
              <a:off x="850269" y="3246142"/>
              <a:ext cx="184866" cy="217688"/>
            </a:xfrm>
            <a:custGeom>
              <a:rect b="b" l="l" r="r" t="t"/>
              <a:pathLst>
                <a:path extrusionOk="0" h="5936" w="5041">
                  <a:moveTo>
                    <a:pt x="1591" y="0"/>
                  </a:moveTo>
                  <a:cubicBezTo>
                    <a:pt x="1591" y="2540"/>
                    <a:pt x="1" y="2186"/>
                    <a:pt x="650" y="5201"/>
                  </a:cubicBezTo>
                  <a:lnTo>
                    <a:pt x="2521" y="5936"/>
                  </a:lnTo>
                  <a:lnTo>
                    <a:pt x="4392" y="5201"/>
                  </a:lnTo>
                  <a:cubicBezTo>
                    <a:pt x="5041" y="2188"/>
                    <a:pt x="3449" y="2540"/>
                    <a:pt x="3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7"/>
            <p:cNvSpPr/>
            <p:nvPr/>
          </p:nvSpPr>
          <p:spPr>
            <a:xfrm>
              <a:off x="850269" y="3246215"/>
              <a:ext cx="85447" cy="190734"/>
            </a:xfrm>
            <a:custGeom>
              <a:rect b="b" l="l" r="r" t="t"/>
              <a:pathLst>
                <a:path extrusionOk="0" h="5201" w="2330">
                  <a:moveTo>
                    <a:pt x="1591" y="0"/>
                  </a:moveTo>
                  <a:cubicBezTo>
                    <a:pt x="1591" y="2539"/>
                    <a:pt x="1" y="2188"/>
                    <a:pt x="650" y="5201"/>
                  </a:cubicBezTo>
                  <a:lnTo>
                    <a:pt x="1387" y="5201"/>
                  </a:lnTo>
                  <a:cubicBezTo>
                    <a:pt x="738" y="2186"/>
                    <a:pt x="2330" y="2539"/>
                    <a:pt x="23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7"/>
            <p:cNvSpPr/>
            <p:nvPr/>
          </p:nvSpPr>
          <p:spPr>
            <a:xfrm>
              <a:off x="1048154" y="3237927"/>
              <a:ext cx="13605" cy="48151"/>
            </a:xfrm>
            <a:custGeom>
              <a:rect b="b" l="l" r="r" t="t"/>
              <a:pathLst>
                <a:path extrusionOk="0" h="1313" w="371">
                  <a:moveTo>
                    <a:pt x="183" y="1"/>
                  </a:moveTo>
                  <a:cubicBezTo>
                    <a:pt x="80" y="1"/>
                    <a:pt x="0" y="83"/>
                    <a:pt x="0" y="184"/>
                  </a:cubicBezTo>
                  <a:lnTo>
                    <a:pt x="0" y="1313"/>
                  </a:lnTo>
                  <a:lnTo>
                    <a:pt x="370" y="1313"/>
                  </a:lnTo>
                  <a:lnTo>
                    <a:pt x="370" y="184"/>
                  </a:lnTo>
                  <a:cubicBezTo>
                    <a:pt x="367" y="83"/>
                    <a:pt x="285" y="1"/>
                    <a:pt x="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7"/>
            <p:cNvSpPr/>
            <p:nvPr/>
          </p:nvSpPr>
          <p:spPr>
            <a:xfrm>
              <a:off x="790750" y="3042683"/>
              <a:ext cx="303905" cy="216368"/>
            </a:xfrm>
            <a:custGeom>
              <a:rect b="b" l="l" r="r" t="t"/>
              <a:pathLst>
                <a:path extrusionOk="0" h="5900" w="8287">
                  <a:moveTo>
                    <a:pt x="2565" y="0"/>
                  </a:moveTo>
                  <a:cubicBezTo>
                    <a:pt x="2067" y="0"/>
                    <a:pt x="1626" y="321"/>
                    <a:pt x="1473" y="798"/>
                  </a:cubicBezTo>
                  <a:lnTo>
                    <a:pt x="150" y="4949"/>
                  </a:lnTo>
                  <a:cubicBezTo>
                    <a:pt x="1" y="5418"/>
                    <a:pt x="350" y="5900"/>
                    <a:pt x="845" y="5900"/>
                  </a:cubicBezTo>
                  <a:lnTo>
                    <a:pt x="7441" y="5900"/>
                  </a:lnTo>
                  <a:cubicBezTo>
                    <a:pt x="7442" y="5900"/>
                    <a:pt x="7443" y="5900"/>
                    <a:pt x="7444" y="5900"/>
                  </a:cubicBezTo>
                  <a:cubicBezTo>
                    <a:pt x="7937" y="5900"/>
                    <a:pt x="8286" y="5419"/>
                    <a:pt x="8136" y="4949"/>
                  </a:cubicBezTo>
                  <a:lnTo>
                    <a:pt x="6813" y="798"/>
                  </a:lnTo>
                  <a:cubicBezTo>
                    <a:pt x="6662" y="325"/>
                    <a:pt x="6219" y="0"/>
                    <a:pt x="57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7"/>
            <p:cNvSpPr/>
            <p:nvPr/>
          </p:nvSpPr>
          <p:spPr>
            <a:xfrm>
              <a:off x="790750" y="3042683"/>
              <a:ext cx="121093" cy="216368"/>
            </a:xfrm>
            <a:custGeom>
              <a:rect b="b" l="l" r="r" t="t"/>
              <a:pathLst>
                <a:path extrusionOk="0" h="5900" w="3302">
                  <a:moveTo>
                    <a:pt x="2565" y="0"/>
                  </a:moveTo>
                  <a:cubicBezTo>
                    <a:pt x="2067" y="0"/>
                    <a:pt x="1626" y="321"/>
                    <a:pt x="1473" y="798"/>
                  </a:cubicBezTo>
                  <a:lnTo>
                    <a:pt x="150" y="4949"/>
                  </a:lnTo>
                  <a:cubicBezTo>
                    <a:pt x="1" y="5418"/>
                    <a:pt x="350" y="5900"/>
                    <a:pt x="845" y="5900"/>
                  </a:cubicBezTo>
                  <a:lnTo>
                    <a:pt x="1576" y="5900"/>
                  </a:lnTo>
                  <a:cubicBezTo>
                    <a:pt x="1088" y="5898"/>
                    <a:pt x="740" y="5419"/>
                    <a:pt x="889" y="4949"/>
                  </a:cubicBezTo>
                  <a:lnTo>
                    <a:pt x="2210" y="798"/>
                  </a:lnTo>
                  <a:cubicBezTo>
                    <a:pt x="2361" y="325"/>
                    <a:pt x="2804" y="0"/>
                    <a:pt x="3302" y="0"/>
                  </a:cubicBezTo>
                  <a:close/>
                  <a:moveTo>
                    <a:pt x="1576" y="5900"/>
                  </a:moveTo>
                  <a:lnTo>
                    <a:pt x="1576" y="5900"/>
                  </a:lnTo>
                  <a:cubicBezTo>
                    <a:pt x="1577" y="5900"/>
                    <a:pt x="1578" y="5900"/>
                    <a:pt x="1579" y="5900"/>
                  </a:cubicBezTo>
                  <a:cubicBezTo>
                    <a:pt x="1580" y="5900"/>
                    <a:pt x="1581" y="5900"/>
                    <a:pt x="1582" y="590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7"/>
            <p:cNvSpPr/>
            <p:nvPr/>
          </p:nvSpPr>
          <p:spPr>
            <a:xfrm>
              <a:off x="838461" y="3178555"/>
              <a:ext cx="56182" cy="44850"/>
            </a:xfrm>
            <a:custGeom>
              <a:rect b="b" l="l" r="r" t="t"/>
              <a:pathLst>
                <a:path extrusionOk="0" h="1223" w="1532">
                  <a:moveTo>
                    <a:pt x="766" y="1"/>
                  </a:moveTo>
                  <a:cubicBezTo>
                    <a:pt x="342" y="1"/>
                    <a:pt x="0" y="274"/>
                    <a:pt x="0" y="612"/>
                  </a:cubicBezTo>
                  <a:cubicBezTo>
                    <a:pt x="0" y="950"/>
                    <a:pt x="342" y="1223"/>
                    <a:pt x="766" y="1223"/>
                  </a:cubicBezTo>
                  <a:cubicBezTo>
                    <a:pt x="1190" y="1223"/>
                    <a:pt x="1531" y="950"/>
                    <a:pt x="1531" y="612"/>
                  </a:cubicBezTo>
                  <a:cubicBezTo>
                    <a:pt x="1531" y="274"/>
                    <a:pt x="1190" y="1"/>
                    <a:pt x="7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7"/>
            <p:cNvSpPr/>
            <p:nvPr/>
          </p:nvSpPr>
          <p:spPr>
            <a:xfrm>
              <a:off x="990725" y="3178555"/>
              <a:ext cx="56182" cy="44850"/>
            </a:xfrm>
            <a:custGeom>
              <a:rect b="b" l="l" r="r" t="t"/>
              <a:pathLst>
                <a:path extrusionOk="0" h="1223" w="1532">
                  <a:moveTo>
                    <a:pt x="766" y="1"/>
                  </a:moveTo>
                  <a:cubicBezTo>
                    <a:pt x="342" y="1"/>
                    <a:pt x="1" y="274"/>
                    <a:pt x="1" y="612"/>
                  </a:cubicBezTo>
                  <a:cubicBezTo>
                    <a:pt x="1" y="950"/>
                    <a:pt x="342" y="1223"/>
                    <a:pt x="766" y="1223"/>
                  </a:cubicBezTo>
                  <a:cubicBezTo>
                    <a:pt x="1190" y="1223"/>
                    <a:pt x="1532" y="950"/>
                    <a:pt x="1532" y="612"/>
                  </a:cubicBezTo>
                  <a:cubicBezTo>
                    <a:pt x="1532" y="274"/>
                    <a:pt x="1190" y="1"/>
                    <a:pt x="7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7"/>
            <p:cNvSpPr/>
            <p:nvPr/>
          </p:nvSpPr>
          <p:spPr>
            <a:xfrm>
              <a:off x="876197" y="3161282"/>
              <a:ext cx="13459" cy="24974"/>
            </a:xfrm>
            <a:custGeom>
              <a:rect b="b" l="l" r="r" t="t"/>
              <a:pathLst>
                <a:path extrusionOk="0" h="681" w="367">
                  <a:moveTo>
                    <a:pt x="183" y="0"/>
                  </a:moveTo>
                  <a:cubicBezTo>
                    <a:pt x="82" y="0"/>
                    <a:pt x="0" y="81"/>
                    <a:pt x="0" y="184"/>
                  </a:cubicBezTo>
                  <a:lnTo>
                    <a:pt x="0" y="497"/>
                  </a:lnTo>
                  <a:cubicBezTo>
                    <a:pt x="0" y="596"/>
                    <a:pt x="80" y="680"/>
                    <a:pt x="183" y="680"/>
                  </a:cubicBezTo>
                  <a:cubicBezTo>
                    <a:pt x="287" y="680"/>
                    <a:pt x="367" y="598"/>
                    <a:pt x="367" y="497"/>
                  </a:cubicBezTo>
                  <a:lnTo>
                    <a:pt x="367" y="184"/>
                  </a:lnTo>
                  <a:cubicBezTo>
                    <a:pt x="367" y="83"/>
                    <a:pt x="287"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7"/>
            <p:cNvSpPr/>
            <p:nvPr/>
          </p:nvSpPr>
          <p:spPr>
            <a:xfrm>
              <a:off x="995712" y="3161282"/>
              <a:ext cx="13532" cy="24974"/>
            </a:xfrm>
            <a:custGeom>
              <a:rect b="b" l="l" r="r" t="t"/>
              <a:pathLst>
                <a:path extrusionOk="0" h="681" w="369">
                  <a:moveTo>
                    <a:pt x="183" y="0"/>
                  </a:moveTo>
                  <a:cubicBezTo>
                    <a:pt x="84" y="0"/>
                    <a:pt x="0" y="81"/>
                    <a:pt x="0" y="184"/>
                  </a:cubicBezTo>
                  <a:lnTo>
                    <a:pt x="0" y="497"/>
                  </a:lnTo>
                  <a:cubicBezTo>
                    <a:pt x="0" y="596"/>
                    <a:pt x="82" y="680"/>
                    <a:pt x="183" y="680"/>
                  </a:cubicBezTo>
                  <a:cubicBezTo>
                    <a:pt x="286" y="680"/>
                    <a:pt x="369" y="598"/>
                    <a:pt x="369" y="497"/>
                  </a:cubicBezTo>
                  <a:lnTo>
                    <a:pt x="369" y="184"/>
                  </a:lnTo>
                  <a:cubicBezTo>
                    <a:pt x="369" y="83"/>
                    <a:pt x="285"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7"/>
            <p:cNvSpPr/>
            <p:nvPr/>
          </p:nvSpPr>
          <p:spPr>
            <a:xfrm>
              <a:off x="919397" y="3172247"/>
              <a:ext cx="46647" cy="20793"/>
            </a:xfrm>
            <a:custGeom>
              <a:rect b="b" l="l" r="r" t="t"/>
              <a:pathLst>
                <a:path extrusionOk="0" h="567" w="1272">
                  <a:moveTo>
                    <a:pt x="1064" y="0"/>
                  </a:moveTo>
                  <a:cubicBezTo>
                    <a:pt x="1013" y="0"/>
                    <a:pt x="962" y="22"/>
                    <a:pt x="926" y="64"/>
                  </a:cubicBezTo>
                  <a:cubicBezTo>
                    <a:pt x="852" y="148"/>
                    <a:pt x="747" y="196"/>
                    <a:pt x="636" y="196"/>
                  </a:cubicBezTo>
                  <a:cubicBezTo>
                    <a:pt x="523" y="196"/>
                    <a:pt x="418" y="146"/>
                    <a:pt x="344" y="64"/>
                  </a:cubicBezTo>
                  <a:cubicBezTo>
                    <a:pt x="308" y="22"/>
                    <a:pt x="257" y="1"/>
                    <a:pt x="206" y="1"/>
                  </a:cubicBezTo>
                  <a:cubicBezTo>
                    <a:pt x="163" y="1"/>
                    <a:pt x="119" y="16"/>
                    <a:pt x="84" y="47"/>
                  </a:cubicBezTo>
                  <a:cubicBezTo>
                    <a:pt x="8" y="114"/>
                    <a:pt x="0" y="230"/>
                    <a:pt x="67" y="307"/>
                  </a:cubicBezTo>
                  <a:cubicBezTo>
                    <a:pt x="210" y="471"/>
                    <a:pt x="418" y="566"/>
                    <a:pt x="636" y="566"/>
                  </a:cubicBezTo>
                  <a:cubicBezTo>
                    <a:pt x="852" y="566"/>
                    <a:pt x="1060" y="475"/>
                    <a:pt x="1203" y="307"/>
                  </a:cubicBezTo>
                  <a:cubicBezTo>
                    <a:pt x="1272" y="230"/>
                    <a:pt x="1262" y="114"/>
                    <a:pt x="1186" y="47"/>
                  </a:cubicBezTo>
                  <a:cubicBezTo>
                    <a:pt x="1151" y="15"/>
                    <a:pt x="1107" y="0"/>
                    <a:pt x="10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7"/>
            <p:cNvSpPr/>
            <p:nvPr/>
          </p:nvSpPr>
          <p:spPr>
            <a:xfrm>
              <a:off x="831163" y="3436839"/>
              <a:ext cx="223042" cy="54019"/>
            </a:xfrm>
            <a:custGeom>
              <a:rect b="b" l="l" r="r" t="t"/>
              <a:pathLst>
                <a:path extrusionOk="0" h="1473" w="6082">
                  <a:moveTo>
                    <a:pt x="1171" y="1"/>
                  </a:moveTo>
                  <a:cubicBezTo>
                    <a:pt x="722" y="1"/>
                    <a:pt x="325" y="285"/>
                    <a:pt x="180" y="709"/>
                  </a:cubicBezTo>
                  <a:lnTo>
                    <a:pt x="77" y="1011"/>
                  </a:lnTo>
                  <a:cubicBezTo>
                    <a:pt x="1" y="1236"/>
                    <a:pt x="169" y="1473"/>
                    <a:pt x="409" y="1473"/>
                  </a:cubicBezTo>
                  <a:lnTo>
                    <a:pt x="5671" y="1473"/>
                  </a:lnTo>
                  <a:cubicBezTo>
                    <a:pt x="5911" y="1473"/>
                    <a:pt x="6081" y="1236"/>
                    <a:pt x="6003" y="1011"/>
                  </a:cubicBezTo>
                  <a:lnTo>
                    <a:pt x="5900" y="709"/>
                  </a:lnTo>
                  <a:cubicBezTo>
                    <a:pt x="5757" y="285"/>
                    <a:pt x="5358" y="1"/>
                    <a:pt x="4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7"/>
            <p:cNvSpPr/>
            <p:nvPr/>
          </p:nvSpPr>
          <p:spPr>
            <a:xfrm>
              <a:off x="831236" y="3436839"/>
              <a:ext cx="69971" cy="54019"/>
            </a:xfrm>
            <a:custGeom>
              <a:rect b="b" l="l" r="r" t="t"/>
              <a:pathLst>
                <a:path extrusionOk="0" h="1473" w="1908">
                  <a:moveTo>
                    <a:pt x="1171" y="1"/>
                  </a:moveTo>
                  <a:cubicBezTo>
                    <a:pt x="722" y="1"/>
                    <a:pt x="325" y="285"/>
                    <a:pt x="180" y="709"/>
                  </a:cubicBezTo>
                  <a:lnTo>
                    <a:pt x="77" y="1011"/>
                  </a:lnTo>
                  <a:cubicBezTo>
                    <a:pt x="0" y="1236"/>
                    <a:pt x="168" y="1473"/>
                    <a:pt x="409" y="1473"/>
                  </a:cubicBezTo>
                  <a:lnTo>
                    <a:pt x="1146" y="1473"/>
                  </a:lnTo>
                  <a:cubicBezTo>
                    <a:pt x="905" y="1473"/>
                    <a:pt x="735" y="1236"/>
                    <a:pt x="816" y="1011"/>
                  </a:cubicBezTo>
                  <a:lnTo>
                    <a:pt x="917" y="709"/>
                  </a:lnTo>
                  <a:cubicBezTo>
                    <a:pt x="1060" y="285"/>
                    <a:pt x="1459" y="1"/>
                    <a:pt x="19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7"/>
            <p:cNvSpPr/>
            <p:nvPr/>
          </p:nvSpPr>
          <p:spPr>
            <a:xfrm>
              <a:off x="1036712" y="3318313"/>
              <a:ext cx="36306" cy="36306"/>
            </a:xfrm>
            <a:custGeom>
              <a:rect b="b" l="l" r="r" t="t"/>
              <a:pathLst>
                <a:path extrusionOk="0" h="990" w="990">
                  <a:moveTo>
                    <a:pt x="495" y="1"/>
                  </a:moveTo>
                  <a:cubicBezTo>
                    <a:pt x="222" y="1"/>
                    <a:pt x="1" y="222"/>
                    <a:pt x="1" y="495"/>
                  </a:cubicBezTo>
                  <a:cubicBezTo>
                    <a:pt x="1" y="768"/>
                    <a:pt x="222" y="990"/>
                    <a:pt x="495" y="990"/>
                  </a:cubicBezTo>
                  <a:cubicBezTo>
                    <a:pt x="768" y="990"/>
                    <a:pt x="990" y="768"/>
                    <a:pt x="990" y="495"/>
                  </a:cubicBezTo>
                  <a:cubicBezTo>
                    <a:pt x="990" y="222"/>
                    <a:pt x="768" y="1"/>
                    <a:pt x="4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57"/>
          <p:cNvGrpSpPr/>
          <p:nvPr/>
        </p:nvGrpSpPr>
        <p:grpSpPr>
          <a:xfrm>
            <a:off x="9430133" y="5591280"/>
            <a:ext cx="448138" cy="398337"/>
            <a:chOff x="9509783" y="5528455"/>
            <a:chExt cx="448138" cy="398337"/>
          </a:xfrm>
        </p:grpSpPr>
        <p:sp>
          <p:nvSpPr>
            <p:cNvPr id="4581" name="Google Shape;4581;p57"/>
            <p:cNvSpPr/>
            <p:nvPr/>
          </p:nvSpPr>
          <p:spPr>
            <a:xfrm>
              <a:off x="9509783" y="5528455"/>
              <a:ext cx="448138" cy="398337"/>
            </a:xfrm>
            <a:custGeom>
              <a:rect b="b" l="l" r="r" t="t"/>
              <a:pathLst>
                <a:path extrusionOk="0" h="10862" w="12220">
                  <a:moveTo>
                    <a:pt x="6110" y="1"/>
                  </a:moveTo>
                  <a:cubicBezTo>
                    <a:pt x="4794" y="1"/>
                    <a:pt x="3580" y="369"/>
                    <a:pt x="2583" y="995"/>
                  </a:cubicBezTo>
                  <a:cubicBezTo>
                    <a:pt x="2516" y="1038"/>
                    <a:pt x="2440" y="1059"/>
                    <a:pt x="2365" y="1059"/>
                  </a:cubicBezTo>
                  <a:cubicBezTo>
                    <a:pt x="2256" y="1059"/>
                    <a:pt x="2148" y="1015"/>
                    <a:pt x="2068" y="932"/>
                  </a:cubicBezTo>
                  <a:lnTo>
                    <a:pt x="2064" y="930"/>
                  </a:lnTo>
                  <a:cubicBezTo>
                    <a:pt x="1721" y="587"/>
                    <a:pt x="1269" y="417"/>
                    <a:pt x="820" y="417"/>
                  </a:cubicBezTo>
                  <a:cubicBezTo>
                    <a:pt x="743" y="417"/>
                    <a:pt x="665" y="422"/>
                    <a:pt x="588" y="432"/>
                  </a:cubicBezTo>
                  <a:cubicBezTo>
                    <a:pt x="355" y="463"/>
                    <a:pt x="174" y="646"/>
                    <a:pt x="142" y="879"/>
                  </a:cubicBezTo>
                  <a:cubicBezTo>
                    <a:pt x="69" y="1404"/>
                    <a:pt x="237" y="1952"/>
                    <a:pt x="640" y="2355"/>
                  </a:cubicBezTo>
                  <a:lnTo>
                    <a:pt x="651" y="2368"/>
                  </a:lnTo>
                  <a:cubicBezTo>
                    <a:pt x="791" y="2503"/>
                    <a:pt x="816" y="2713"/>
                    <a:pt x="716" y="2878"/>
                  </a:cubicBezTo>
                  <a:cubicBezTo>
                    <a:pt x="260" y="3639"/>
                    <a:pt x="0" y="4508"/>
                    <a:pt x="0" y="5432"/>
                  </a:cubicBezTo>
                  <a:cubicBezTo>
                    <a:pt x="0" y="6354"/>
                    <a:pt x="260" y="7223"/>
                    <a:pt x="716" y="7985"/>
                  </a:cubicBezTo>
                  <a:cubicBezTo>
                    <a:pt x="817" y="8149"/>
                    <a:pt x="789" y="8363"/>
                    <a:pt x="651" y="8496"/>
                  </a:cubicBezTo>
                  <a:lnTo>
                    <a:pt x="640" y="8508"/>
                  </a:lnTo>
                  <a:cubicBezTo>
                    <a:pt x="237" y="8911"/>
                    <a:pt x="73" y="9462"/>
                    <a:pt x="142" y="9984"/>
                  </a:cubicBezTo>
                  <a:cubicBezTo>
                    <a:pt x="172" y="10216"/>
                    <a:pt x="355" y="10398"/>
                    <a:pt x="588" y="10430"/>
                  </a:cubicBezTo>
                  <a:cubicBezTo>
                    <a:pt x="668" y="10441"/>
                    <a:pt x="747" y="10447"/>
                    <a:pt x="827" y="10447"/>
                  </a:cubicBezTo>
                  <a:cubicBezTo>
                    <a:pt x="1276" y="10447"/>
                    <a:pt x="1722" y="10274"/>
                    <a:pt x="2064" y="9932"/>
                  </a:cubicBezTo>
                  <a:lnTo>
                    <a:pt x="2068" y="9930"/>
                  </a:lnTo>
                  <a:cubicBezTo>
                    <a:pt x="2149" y="9847"/>
                    <a:pt x="2257" y="9804"/>
                    <a:pt x="2366" y="9804"/>
                  </a:cubicBezTo>
                  <a:cubicBezTo>
                    <a:pt x="2441" y="9804"/>
                    <a:pt x="2516" y="9824"/>
                    <a:pt x="2583" y="9867"/>
                  </a:cubicBezTo>
                  <a:cubicBezTo>
                    <a:pt x="3578" y="10495"/>
                    <a:pt x="4794" y="10862"/>
                    <a:pt x="6110" y="10862"/>
                  </a:cubicBezTo>
                  <a:cubicBezTo>
                    <a:pt x="7423" y="10862"/>
                    <a:pt x="8639" y="10493"/>
                    <a:pt x="9636" y="9867"/>
                  </a:cubicBezTo>
                  <a:cubicBezTo>
                    <a:pt x="9704" y="9824"/>
                    <a:pt x="9779" y="9804"/>
                    <a:pt x="9854" y="9804"/>
                  </a:cubicBezTo>
                  <a:cubicBezTo>
                    <a:pt x="9963" y="9804"/>
                    <a:pt x="10072" y="9847"/>
                    <a:pt x="10153" y="9930"/>
                  </a:cubicBezTo>
                  <a:lnTo>
                    <a:pt x="10155" y="9932"/>
                  </a:lnTo>
                  <a:cubicBezTo>
                    <a:pt x="10498" y="10275"/>
                    <a:pt x="10948" y="10446"/>
                    <a:pt x="11397" y="10446"/>
                  </a:cubicBezTo>
                  <a:cubicBezTo>
                    <a:pt x="11476" y="10446"/>
                    <a:pt x="11555" y="10441"/>
                    <a:pt x="11633" y="10430"/>
                  </a:cubicBezTo>
                  <a:cubicBezTo>
                    <a:pt x="11864" y="10400"/>
                    <a:pt x="12045" y="10216"/>
                    <a:pt x="12078" y="9984"/>
                  </a:cubicBezTo>
                  <a:cubicBezTo>
                    <a:pt x="12150" y="9459"/>
                    <a:pt x="11982" y="8911"/>
                    <a:pt x="11579" y="8508"/>
                  </a:cubicBezTo>
                  <a:cubicBezTo>
                    <a:pt x="11578" y="8502"/>
                    <a:pt x="11572" y="8498"/>
                    <a:pt x="11568" y="8496"/>
                  </a:cubicBezTo>
                  <a:cubicBezTo>
                    <a:pt x="11429" y="8359"/>
                    <a:pt x="11404" y="8149"/>
                    <a:pt x="11503" y="7985"/>
                  </a:cubicBezTo>
                  <a:cubicBezTo>
                    <a:pt x="11959" y="7223"/>
                    <a:pt x="12219" y="6354"/>
                    <a:pt x="12219" y="5432"/>
                  </a:cubicBezTo>
                  <a:cubicBezTo>
                    <a:pt x="12219" y="4508"/>
                    <a:pt x="11959" y="3639"/>
                    <a:pt x="11503" y="2878"/>
                  </a:cubicBezTo>
                  <a:cubicBezTo>
                    <a:pt x="11402" y="2713"/>
                    <a:pt x="11432" y="2502"/>
                    <a:pt x="11568" y="2368"/>
                  </a:cubicBezTo>
                  <a:lnTo>
                    <a:pt x="11579" y="2355"/>
                  </a:lnTo>
                  <a:cubicBezTo>
                    <a:pt x="11982" y="1952"/>
                    <a:pt x="12148" y="1400"/>
                    <a:pt x="12078" y="879"/>
                  </a:cubicBezTo>
                  <a:cubicBezTo>
                    <a:pt x="12047" y="646"/>
                    <a:pt x="11864" y="464"/>
                    <a:pt x="11633" y="432"/>
                  </a:cubicBezTo>
                  <a:cubicBezTo>
                    <a:pt x="11554" y="421"/>
                    <a:pt x="11474" y="416"/>
                    <a:pt x="11394" y="416"/>
                  </a:cubicBezTo>
                  <a:cubicBezTo>
                    <a:pt x="10945" y="416"/>
                    <a:pt x="10497" y="588"/>
                    <a:pt x="10155" y="930"/>
                  </a:cubicBezTo>
                  <a:lnTo>
                    <a:pt x="10153" y="932"/>
                  </a:lnTo>
                  <a:cubicBezTo>
                    <a:pt x="10071" y="1015"/>
                    <a:pt x="9963" y="1059"/>
                    <a:pt x="9854" y="1059"/>
                  </a:cubicBezTo>
                  <a:cubicBezTo>
                    <a:pt x="9779" y="1059"/>
                    <a:pt x="9704" y="1038"/>
                    <a:pt x="9636" y="995"/>
                  </a:cubicBezTo>
                  <a:cubicBezTo>
                    <a:pt x="8641" y="367"/>
                    <a:pt x="7425" y="1"/>
                    <a:pt x="61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7"/>
            <p:cNvSpPr/>
            <p:nvPr/>
          </p:nvSpPr>
          <p:spPr>
            <a:xfrm>
              <a:off x="9509857" y="5532452"/>
              <a:ext cx="179108" cy="390489"/>
            </a:xfrm>
            <a:custGeom>
              <a:rect b="b" l="l" r="r" t="t"/>
              <a:pathLst>
                <a:path extrusionOk="0" h="10648" w="4884">
                  <a:moveTo>
                    <a:pt x="4884" y="0"/>
                  </a:moveTo>
                  <a:cubicBezTo>
                    <a:pt x="4042" y="153"/>
                    <a:pt x="3261" y="460"/>
                    <a:pt x="2583" y="888"/>
                  </a:cubicBezTo>
                  <a:cubicBezTo>
                    <a:pt x="2516" y="931"/>
                    <a:pt x="2441" y="952"/>
                    <a:pt x="2365" y="952"/>
                  </a:cubicBezTo>
                  <a:cubicBezTo>
                    <a:pt x="2256" y="952"/>
                    <a:pt x="2148" y="908"/>
                    <a:pt x="2068" y="827"/>
                  </a:cubicBezTo>
                  <a:lnTo>
                    <a:pt x="2066" y="823"/>
                  </a:lnTo>
                  <a:cubicBezTo>
                    <a:pt x="1721" y="480"/>
                    <a:pt x="1270" y="310"/>
                    <a:pt x="821" y="310"/>
                  </a:cubicBezTo>
                  <a:cubicBezTo>
                    <a:pt x="743" y="310"/>
                    <a:pt x="665" y="315"/>
                    <a:pt x="588" y="325"/>
                  </a:cubicBezTo>
                  <a:cubicBezTo>
                    <a:pt x="357" y="355"/>
                    <a:pt x="176" y="541"/>
                    <a:pt x="142" y="772"/>
                  </a:cubicBezTo>
                  <a:cubicBezTo>
                    <a:pt x="71" y="1297"/>
                    <a:pt x="237" y="1845"/>
                    <a:pt x="640" y="2247"/>
                  </a:cubicBezTo>
                  <a:lnTo>
                    <a:pt x="653" y="2261"/>
                  </a:lnTo>
                  <a:cubicBezTo>
                    <a:pt x="791" y="2396"/>
                    <a:pt x="817" y="2606"/>
                    <a:pt x="716" y="2771"/>
                  </a:cubicBezTo>
                  <a:cubicBezTo>
                    <a:pt x="262" y="3532"/>
                    <a:pt x="0" y="4401"/>
                    <a:pt x="0" y="5325"/>
                  </a:cubicBezTo>
                  <a:cubicBezTo>
                    <a:pt x="0" y="6247"/>
                    <a:pt x="262" y="7116"/>
                    <a:pt x="716" y="7878"/>
                  </a:cubicBezTo>
                  <a:cubicBezTo>
                    <a:pt x="817" y="8042"/>
                    <a:pt x="789" y="8256"/>
                    <a:pt x="653" y="8389"/>
                  </a:cubicBezTo>
                  <a:lnTo>
                    <a:pt x="640" y="8401"/>
                  </a:lnTo>
                  <a:cubicBezTo>
                    <a:pt x="237" y="8804"/>
                    <a:pt x="73" y="9355"/>
                    <a:pt x="142" y="9878"/>
                  </a:cubicBezTo>
                  <a:cubicBezTo>
                    <a:pt x="172" y="10109"/>
                    <a:pt x="357" y="10291"/>
                    <a:pt x="588" y="10323"/>
                  </a:cubicBezTo>
                  <a:cubicBezTo>
                    <a:pt x="668" y="10334"/>
                    <a:pt x="747" y="10340"/>
                    <a:pt x="827" y="10340"/>
                  </a:cubicBezTo>
                  <a:cubicBezTo>
                    <a:pt x="1276" y="10340"/>
                    <a:pt x="1722" y="10167"/>
                    <a:pt x="2066" y="9825"/>
                  </a:cubicBezTo>
                  <a:lnTo>
                    <a:pt x="2068" y="9823"/>
                  </a:lnTo>
                  <a:cubicBezTo>
                    <a:pt x="2149" y="9740"/>
                    <a:pt x="2258" y="9697"/>
                    <a:pt x="2367" y="9697"/>
                  </a:cubicBezTo>
                  <a:cubicBezTo>
                    <a:pt x="2441" y="9697"/>
                    <a:pt x="2517" y="9717"/>
                    <a:pt x="2583" y="9760"/>
                  </a:cubicBezTo>
                  <a:cubicBezTo>
                    <a:pt x="3261" y="10188"/>
                    <a:pt x="4042" y="10495"/>
                    <a:pt x="4884" y="10648"/>
                  </a:cubicBezTo>
                  <a:cubicBezTo>
                    <a:pt x="2944" y="9659"/>
                    <a:pt x="1617" y="7647"/>
                    <a:pt x="1617" y="5323"/>
                  </a:cubicBezTo>
                  <a:cubicBezTo>
                    <a:pt x="1617" y="2998"/>
                    <a:pt x="2946" y="985"/>
                    <a:pt x="48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7"/>
            <p:cNvSpPr/>
            <p:nvPr/>
          </p:nvSpPr>
          <p:spPr>
            <a:xfrm>
              <a:off x="9567396" y="5781899"/>
              <a:ext cx="75105" cy="54385"/>
            </a:xfrm>
            <a:custGeom>
              <a:rect b="b" l="l" r="r" t="t"/>
              <a:pathLst>
                <a:path extrusionOk="0" h="1483" w="2048">
                  <a:moveTo>
                    <a:pt x="1024" y="1"/>
                  </a:moveTo>
                  <a:lnTo>
                    <a:pt x="1" y="493"/>
                  </a:lnTo>
                  <a:cubicBezTo>
                    <a:pt x="167" y="783"/>
                    <a:pt x="369" y="1053"/>
                    <a:pt x="604" y="1301"/>
                  </a:cubicBezTo>
                  <a:cubicBezTo>
                    <a:pt x="718" y="1422"/>
                    <a:pt x="871" y="1483"/>
                    <a:pt x="1024" y="1483"/>
                  </a:cubicBezTo>
                  <a:cubicBezTo>
                    <a:pt x="1177" y="1483"/>
                    <a:pt x="1329" y="1422"/>
                    <a:pt x="1444" y="1301"/>
                  </a:cubicBezTo>
                  <a:cubicBezTo>
                    <a:pt x="1677" y="1053"/>
                    <a:pt x="1881" y="783"/>
                    <a:pt x="2047" y="493"/>
                  </a:cubicBezTo>
                  <a:lnTo>
                    <a:pt x="10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7"/>
            <p:cNvSpPr/>
            <p:nvPr/>
          </p:nvSpPr>
          <p:spPr>
            <a:xfrm>
              <a:off x="9547593" y="5709507"/>
              <a:ext cx="114712" cy="72502"/>
            </a:xfrm>
            <a:custGeom>
              <a:rect b="b" l="l" r="r" t="t"/>
              <a:pathLst>
                <a:path extrusionOk="0" h="1977" w="3128">
                  <a:moveTo>
                    <a:pt x="1566" y="1"/>
                  </a:moveTo>
                  <a:lnTo>
                    <a:pt x="0" y="495"/>
                  </a:lnTo>
                  <a:cubicBezTo>
                    <a:pt x="0" y="833"/>
                    <a:pt x="46" y="1165"/>
                    <a:pt x="130" y="1482"/>
                  </a:cubicBezTo>
                  <a:lnTo>
                    <a:pt x="1564" y="1977"/>
                  </a:lnTo>
                  <a:lnTo>
                    <a:pt x="2998" y="1482"/>
                  </a:lnTo>
                  <a:cubicBezTo>
                    <a:pt x="3082" y="1165"/>
                    <a:pt x="3128" y="833"/>
                    <a:pt x="3128" y="495"/>
                  </a:cubicBezTo>
                  <a:lnTo>
                    <a:pt x="15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7"/>
            <p:cNvSpPr/>
            <p:nvPr/>
          </p:nvSpPr>
          <p:spPr>
            <a:xfrm>
              <a:off x="9552360" y="5642030"/>
              <a:ext cx="105177" cy="67514"/>
            </a:xfrm>
            <a:custGeom>
              <a:rect b="b" l="l" r="r" t="t"/>
              <a:pathLst>
                <a:path extrusionOk="0" h="1841" w="2868">
                  <a:moveTo>
                    <a:pt x="1434" y="0"/>
                  </a:moveTo>
                  <a:lnTo>
                    <a:pt x="411" y="359"/>
                  </a:lnTo>
                  <a:cubicBezTo>
                    <a:pt x="231" y="668"/>
                    <a:pt x="92" y="1001"/>
                    <a:pt x="0" y="1346"/>
                  </a:cubicBezTo>
                  <a:lnTo>
                    <a:pt x="1434" y="1841"/>
                  </a:lnTo>
                  <a:lnTo>
                    <a:pt x="2868" y="1346"/>
                  </a:lnTo>
                  <a:cubicBezTo>
                    <a:pt x="2778" y="1001"/>
                    <a:pt x="2637" y="668"/>
                    <a:pt x="2457" y="359"/>
                  </a:cubicBezTo>
                  <a:lnTo>
                    <a:pt x="14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7"/>
            <p:cNvSpPr/>
            <p:nvPr/>
          </p:nvSpPr>
          <p:spPr>
            <a:xfrm>
              <a:off x="9792932" y="5718052"/>
              <a:ext cx="32015" cy="36672"/>
            </a:xfrm>
            <a:custGeom>
              <a:rect b="b" l="l" r="r" t="t"/>
              <a:pathLst>
                <a:path extrusionOk="0" h="1000" w="873">
                  <a:moveTo>
                    <a:pt x="435" y="1"/>
                  </a:moveTo>
                  <a:cubicBezTo>
                    <a:pt x="195" y="1"/>
                    <a:pt x="0" y="224"/>
                    <a:pt x="0" y="501"/>
                  </a:cubicBezTo>
                  <a:cubicBezTo>
                    <a:pt x="0" y="776"/>
                    <a:pt x="195" y="999"/>
                    <a:pt x="435" y="999"/>
                  </a:cubicBezTo>
                  <a:cubicBezTo>
                    <a:pt x="678" y="999"/>
                    <a:pt x="873" y="776"/>
                    <a:pt x="873" y="501"/>
                  </a:cubicBezTo>
                  <a:cubicBezTo>
                    <a:pt x="873" y="224"/>
                    <a:pt x="678" y="1"/>
                    <a:pt x="4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7"/>
            <p:cNvSpPr/>
            <p:nvPr/>
          </p:nvSpPr>
          <p:spPr>
            <a:xfrm>
              <a:off x="9713022" y="5707087"/>
              <a:ext cx="40010" cy="19253"/>
            </a:xfrm>
            <a:custGeom>
              <a:rect b="b" l="l" r="r" t="t"/>
              <a:pathLst>
                <a:path extrusionOk="0" h="525" w="1091">
                  <a:moveTo>
                    <a:pt x="885" y="1"/>
                  </a:moveTo>
                  <a:cubicBezTo>
                    <a:pt x="833" y="1"/>
                    <a:pt x="781" y="23"/>
                    <a:pt x="745" y="65"/>
                  </a:cubicBezTo>
                  <a:cubicBezTo>
                    <a:pt x="694" y="122"/>
                    <a:pt x="621" y="154"/>
                    <a:pt x="545" y="154"/>
                  </a:cubicBezTo>
                  <a:cubicBezTo>
                    <a:pt x="468" y="154"/>
                    <a:pt x="394" y="122"/>
                    <a:pt x="344" y="65"/>
                  </a:cubicBezTo>
                  <a:cubicBezTo>
                    <a:pt x="308" y="23"/>
                    <a:pt x="256" y="2"/>
                    <a:pt x="205" y="2"/>
                  </a:cubicBezTo>
                  <a:cubicBezTo>
                    <a:pt x="161" y="2"/>
                    <a:pt x="118" y="17"/>
                    <a:pt x="83" y="48"/>
                  </a:cubicBezTo>
                  <a:cubicBezTo>
                    <a:pt x="6" y="114"/>
                    <a:pt x="1" y="231"/>
                    <a:pt x="67" y="307"/>
                  </a:cubicBezTo>
                  <a:cubicBezTo>
                    <a:pt x="186" y="447"/>
                    <a:pt x="360" y="525"/>
                    <a:pt x="545" y="525"/>
                  </a:cubicBezTo>
                  <a:cubicBezTo>
                    <a:pt x="728" y="525"/>
                    <a:pt x="902" y="443"/>
                    <a:pt x="1024" y="305"/>
                  </a:cubicBezTo>
                  <a:cubicBezTo>
                    <a:pt x="1091" y="229"/>
                    <a:pt x="1081" y="112"/>
                    <a:pt x="1005" y="46"/>
                  </a:cubicBezTo>
                  <a:cubicBezTo>
                    <a:pt x="971" y="16"/>
                    <a:pt x="928"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7"/>
            <p:cNvSpPr/>
            <p:nvPr/>
          </p:nvSpPr>
          <p:spPr>
            <a:xfrm>
              <a:off x="9864957" y="5706903"/>
              <a:ext cx="40010" cy="19253"/>
            </a:xfrm>
            <a:custGeom>
              <a:rect b="b" l="l" r="r" t="t"/>
              <a:pathLst>
                <a:path extrusionOk="0" h="525" w="1091">
                  <a:moveTo>
                    <a:pt x="885" y="0"/>
                  </a:moveTo>
                  <a:cubicBezTo>
                    <a:pt x="833" y="0"/>
                    <a:pt x="781" y="22"/>
                    <a:pt x="745" y="64"/>
                  </a:cubicBezTo>
                  <a:cubicBezTo>
                    <a:pt x="694" y="121"/>
                    <a:pt x="621" y="154"/>
                    <a:pt x="545" y="154"/>
                  </a:cubicBezTo>
                  <a:cubicBezTo>
                    <a:pt x="468" y="154"/>
                    <a:pt x="394" y="121"/>
                    <a:pt x="344" y="64"/>
                  </a:cubicBezTo>
                  <a:cubicBezTo>
                    <a:pt x="308" y="23"/>
                    <a:pt x="256" y="1"/>
                    <a:pt x="205" y="1"/>
                  </a:cubicBezTo>
                  <a:cubicBezTo>
                    <a:pt x="161" y="1"/>
                    <a:pt x="118" y="16"/>
                    <a:pt x="83" y="47"/>
                  </a:cubicBezTo>
                  <a:cubicBezTo>
                    <a:pt x="6" y="114"/>
                    <a:pt x="1" y="230"/>
                    <a:pt x="67" y="306"/>
                  </a:cubicBezTo>
                  <a:cubicBezTo>
                    <a:pt x="186" y="446"/>
                    <a:pt x="359" y="524"/>
                    <a:pt x="545" y="524"/>
                  </a:cubicBezTo>
                  <a:cubicBezTo>
                    <a:pt x="728" y="524"/>
                    <a:pt x="902" y="446"/>
                    <a:pt x="1024" y="305"/>
                  </a:cubicBezTo>
                  <a:cubicBezTo>
                    <a:pt x="1091" y="228"/>
                    <a:pt x="1081" y="112"/>
                    <a:pt x="1005" y="45"/>
                  </a:cubicBezTo>
                  <a:cubicBezTo>
                    <a:pt x="970" y="15"/>
                    <a:pt x="928" y="0"/>
                    <a:pt x="8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7"/>
            <p:cNvSpPr/>
            <p:nvPr/>
          </p:nvSpPr>
          <p:spPr>
            <a:xfrm>
              <a:off x="9552360" y="5763856"/>
              <a:ext cx="105177" cy="36232"/>
            </a:xfrm>
            <a:custGeom>
              <a:rect b="b" l="l" r="r" t="t"/>
              <a:pathLst>
                <a:path extrusionOk="0" h="988" w="2868">
                  <a:moveTo>
                    <a:pt x="0" y="0"/>
                  </a:moveTo>
                  <a:cubicBezTo>
                    <a:pt x="90" y="346"/>
                    <a:pt x="229" y="678"/>
                    <a:pt x="411" y="987"/>
                  </a:cubicBezTo>
                  <a:lnTo>
                    <a:pt x="2457" y="987"/>
                  </a:lnTo>
                  <a:cubicBezTo>
                    <a:pt x="2637" y="678"/>
                    <a:pt x="2774" y="346"/>
                    <a:pt x="28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7"/>
            <p:cNvSpPr/>
            <p:nvPr/>
          </p:nvSpPr>
          <p:spPr>
            <a:xfrm>
              <a:off x="9547519" y="5691391"/>
              <a:ext cx="114785" cy="36306"/>
            </a:xfrm>
            <a:custGeom>
              <a:rect b="b" l="l" r="r" t="t"/>
              <a:pathLst>
                <a:path extrusionOk="0" h="990" w="3130">
                  <a:moveTo>
                    <a:pt x="128" y="0"/>
                  </a:moveTo>
                  <a:cubicBezTo>
                    <a:pt x="46" y="317"/>
                    <a:pt x="0" y="649"/>
                    <a:pt x="0" y="989"/>
                  </a:cubicBezTo>
                  <a:lnTo>
                    <a:pt x="3130" y="989"/>
                  </a:lnTo>
                  <a:cubicBezTo>
                    <a:pt x="3130" y="649"/>
                    <a:pt x="3086" y="317"/>
                    <a:pt x="3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7"/>
            <p:cNvSpPr/>
            <p:nvPr/>
          </p:nvSpPr>
          <p:spPr>
            <a:xfrm>
              <a:off x="9567396" y="5618889"/>
              <a:ext cx="75105" cy="36342"/>
            </a:xfrm>
            <a:custGeom>
              <a:rect b="b" l="l" r="r" t="t"/>
              <a:pathLst>
                <a:path extrusionOk="0" h="991" w="2048">
                  <a:moveTo>
                    <a:pt x="1024" y="1"/>
                  </a:moveTo>
                  <a:cubicBezTo>
                    <a:pt x="871" y="1"/>
                    <a:pt x="718" y="61"/>
                    <a:pt x="604" y="183"/>
                  </a:cubicBezTo>
                  <a:cubicBezTo>
                    <a:pt x="369" y="431"/>
                    <a:pt x="167" y="700"/>
                    <a:pt x="1" y="990"/>
                  </a:cubicBezTo>
                  <a:lnTo>
                    <a:pt x="2047" y="990"/>
                  </a:lnTo>
                  <a:cubicBezTo>
                    <a:pt x="1881" y="704"/>
                    <a:pt x="1677" y="433"/>
                    <a:pt x="1444" y="183"/>
                  </a:cubicBezTo>
                  <a:cubicBezTo>
                    <a:pt x="1329" y="61"/>
                    <a:pt x="1177" y="1"/>
                    <a:pt x="10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7"/>
            <p:cNvSpPr/>
            <p:nvPr/>
          </p:nvSpPr>
          <p:spPr>
            <a:xfrm>
              <a:off x="9567396" y="5794221"/>
              <a:ext cx="29668" cy="40596"/>
            </a:xfrm>
            <a:custGeom>
              <a:rect b="b" l="l" r="r" t="t"/>
              <a:pathLst>
                <a:path extrusionOk="0" h="1107" w="809">
                  <a:moveTo>
                    <a:pt x="329" y="1"/>
                  </a:moveTo>
                  <a:lnTo>
                    <a:pt x="1" y="157"/>
                  </a:lnTo>
                  <a:cubicBezTo>
                    <a:pt x="167" y="447"/>
                    <a:pt x="369" y="717"/>
                    <a:pt x="604" y="965"/>
                  </a:cubicBezTo>
                  <a:cubicBezTo>
                    <a:pt x="663" y="1030"/>
                    <a:pt x="736" y="1074"/>
                    <a:pt x="808" y="1106"/>
                  </a:cubicBezTo>
                  <a:cubicBezTo>
                    <a:pt x="613" y="757"/>
                    <a:pt x="451" y="386"/>
                    <a:pt x="3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7"/>
            <p:cNvSpPr/>
            <p:nvPr/>
          </p:nvSpPr>
          <p:spPr>
            <a:xfrm>
              <a:off x="9547519" y="5720802"/>
              <a:ext cx="25927" cy="50351"/>
            </a:xfrm>
            <a:custGeom>
              <a:rect b="b" l="l" r="r" t="t"/>
              <a:pathLst>
                <a:path extrusionOk="0" h="1373" w="707">
                  <a:moveTo>
                    <a:pt x="592" y="0"/>
                  </a:moveTo>
                  <a:lnTo>
                    <a:pt x="0" y="187"/>
                  </a:lnTo>
                  <a:cubicBezTo>
                    <a:pt x="0" y="525"/>
                    <a:pt x="46" y="857"/>
                    <a:pt x="128" y="1174"/>
                  </a:cubicBezTo>
                  <a:lnTo>
                    <a:pt x="707" y="1373"/>
                  </a:lnTo>
                  <a:cubicBezTo>
                    <a:pt x="630" y="989"/>
                    <a:pt x="590" y="592"/>
                    <a:pt x="590" y="187"/>
                  </a:cubicBezTo>
                  <a:cubicBezTo>
                    <a:pt x="590" y="124"/>
                    <a:pt x="590" y="63"/>
                    <a:pt x="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7"/>
            <p:cNvSpPr/>
            <p:nvPr/>
          </p:nvSpPr>
          <p:spPr>
            <a:xfrm>
              <a:off x="9552213" y="5649511"/>
              <a:ext cx="31172" cy="48334"/>
            </a:xfrm>
            <a:custGeom>
              <a:rect b="b" l="l" r="r" t="t"/>
              <a:pathLst>
                <a:path extrusionOk="0" h="1318" w="850">
                  <a:moveTo>
                    <a:pt x="850" y="0"/>
                  </a:moveTo>
                  <a:lnTo>
                    <a:pt x="411" y="153"/>
                  </a:lnTo>
                  <a:cubicBezTo>
                    <a:pt x="229" y="464"/>
                    <a:pt x="92" y="797"/>
                    <a:pt x="0" y="1142"/>
                  </a:cubicBezTo>
                  <a:lnTo>
                    <a:pt x="514" y="1318"/>
                  </a:lnTo>
                  <a:cubicBezTo>
                    <a:pt x="579" y="860"/>
                    <a:pt x="691" y="419"/>
                    <a:pt x="8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7"/>
            <p:cNvSpPr/>
            <p:nvPr/>
          </p:nvSpPr>
          <p:spPr>
            <a:xfrm>
              <a:off x="9552360" y="5763856"/>
              <a:ext cx="29081" cy="36232"/>
            </a:xfrm>
            <a:custGeom>
              <a:rect b="b" l="l" r="r" t="t"/>
              <a:pathLst>
                <a:path extrusionOk="0" h="988" w="793">
                  <a:moveTo>
                    <a:pt x="0" y="0"/>
                  </a:moveTo>
                  <a:cubicBezTo>
                    <a:pt x="92" y="346"/>
                    <a:pt x="231" y="678"/>
                    <a:pt x="411" y="987"/>
                  </a:cubicBezTo>
                  <a:lnTo>
                    <a:pt x="792" y="987"/>
                  </a:lnTo>
                  <a:cubicBezTo>
                    <a:pt x="680" y="668"/>
                    <a:pt x="594" y="340"/>
                    <a:pt x="5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7"/>
            <p:cNvSpPr/>
            <p:nvPr/>
          </p:nvSpPr>
          <p:spPr>
            <a:xfrm>
              <a:off x="9547593" y="5691391"/>
              <a:ext cx="24534" cy="36232"/>
            </a:xfrm>
            <a:custGeom>
              <a:rect b="b" l="l" r="r" t="t"/>
              <a:pathLst>
                <a:path extrusionOk="0" h="988" w="669">
                  <a:moveTo>
                    <a:pt x="130" y="0"/>
                  </a:moveTo>
                  <a:cubicBezTo>
                    <a:pt x="46" y="317"/>
                    <a:pt x="0" y="649"/>
                    <a:pt x="0" y="987"/>
                  </a:cubicBezTo>
                  <a:lnTo>
                    <a:pt x="588" y="987"/>
                  </a:lnTo>
                  <a:cubicBezTo>
                    <a:pt x="588" y="651"/>
                    <a:pt x="613" y="323"/>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7"/>
            <p:cNvSpPr/>
            <p:nvPr/>
          </p:nvSpPr>
          <p:spPr>
            <a:xfrm>
              <a:off x="9567396" y="5620393"/>
              <a:ext cx="29668" cy="34839"/>
            </a:xfrm>
            <a:custGeom>
              <a:rect b="b" l="l" r="r" t="t"/>
              <a:pathLst>
                <a:path extrusionOk="0" h="950" w="809">
                  <a:moveTo>
                    <a:pt x="808" y="0"/>
                  </a:moveTo>
                  <a:lnTo>
                    <a:pt x="808" y="0"/>
                  </a:lnTo>
                  <a:cubicBezTo>
                    <a:pt x="732" y="33"/>
                    <a:pt x="663" y="77"/>
                    <a:pt x="604" y="142"/>
                  </a:cubicBezTo>
                  <a:cubicBezTo>
                    <a:pt x="369" y="390"/>
                    <a:pt x="167" y="659"/>
                    <a:pt x="1" y="949"/>
                  </a:cubicBezTo>
                  <a:lnTo>
                    <a:pt x="382" y="949"/>
                  </a:lnTo>
                  <a:cubicBezTo>
                    <a:pt x="497" y="619"/>
                    <a:pt x="642" y="302"/>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8" name="Google Shape;4598;p57"/>
          <p:cNvGrpSpPr/>
          <p:nvPr/>
        </p:nvGrpSpPr>
        <p:grpSpPr>
          <a:xfrm>
            <a:off x="8478414" y="5594911"/>
            <a:ext cx="452025" cy="391149"/>
            <a:chOff x="8532315" y="5532086"/>
            <a:chExt cx="452025" cy="391149"/>
          </a:xfrm>
        </p:grpSpPr>
        <p:sp>
          <p:nvSpPr>
            <p:cNvPr id="4599" name="Google Shape;4599;p57"/>
            <p:cNvSpPr/>
            <p:nvPr/>
          </p:nvSpPr>
          <p:spPr>
            <a:xfrm>
              <a:off x="8722828" y="5532086"/>
              <a:ext cx="60583" cy="60620"/>
            </a:xfrm>
            <a:custGeom>
              <a:rect b="b" l="l" r="r" t="t"/>
              <a:pathLst>
                <a:path extrusionOk="0" h="1653" w="1652">
                  <a:moveTo>
                    <a:pt x="827" y="1"/>
                  </a:moveTo>
                  <a:cubicBezTo>
                    <a:pt x="371" y="1"/>
                    <a:pt x="0" y="371"/>
                    <a:pt x="0" y="826"/>
                  </a:cubicBezTo>
                  <a:cubicBezTo>
                    <a:pt x="0" y="1282"/>
                    <a:pt x="371" y="1652"/>
                    <a:pt x="827" y="1652"/>
                  </a:cubicBezTo>
                  <a:cubicBezTo>
                    <a:pt x="1281" y="1652"/>
                    <a:pt x="1652" y="1282"/>
                    <a:pt x="1652" y="826"/>
                  </a:cubicBezTo>
                  <a:cubicBezTo>
                    <a:pt x="1652" y="371"/>
                    <a:pt x="1281" y="1"/>
                    <a:pt x="8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7"/>
            <p:cNvSpPr/>
            <p:nvPr/>
          </p:nvSpPr>
          <p:spPr>
            <a:xfrm>
              <a:off x="8722755" y="5532086"/>
              <a:ext cx="43860" cy="60620"/>
            </a:xfrm>
            <a:custGeom>
              <a:rect b="b" l="l" r="r" t="t"/>
              <a:pathLst>
                <a:path extrusionOk="0" h="1653" w="1196">
                  <a:moveTo>
                    <a:pt x="825" y="1"/>
                  </a:moveTo>
                  <a:cubicBezTo>
                    <a:pt x="371" y="1"/>
                    <a:pt x="0" y="371"/>
                    <a:pt x="0" y="827"/>
                  </a:cubicBezTo>
                  <a:cubicBezTo>
                    <a:pt x="0" y="1282"/>
                    <a:pt x="371" y="1652"/>
                    <a:pt x="825" y="1652"/>
                  </a:cubicBezTo>
                  <a:cubicBezTo>
                    <a:pt x="959" y="1652"/>
                    <a:pt x="1083" y="1622"/>
                    <a:pt x="1195" y="1566"/>
                  </a:cubicBezTo>
                  <a:cubicBezTo>
                    <a:pt x="926" y="1431"/>
                    <a:pt x="737" y="1150"/>
                    <a:pt x="737" y="827"/>
                  </a:cubicBezTo>
                  <a:cubicBezTo>
                    <a:pt x="737" y="503"/>
                    <a:pt x="922" y="222"/>
                    <a:pt x="1195" y="87"/>
                  </a:cubicBezTo>
                  <a:cubicBezTo>
                    <a:pt x="1083" y="31"/>
                    <a:pt x="959" y="1"/>
                    <a:pt x="8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7"/>
            <p:cNvSpPr/>
            <p:nvPr/>
          </p:nvSpPr>
          <p:spPr>
            <a:xfrm>
              <a:off x="8532315" y="5656772"/>
              <a:ext cx="83613" cy="119002"/>
            </a:xfrm>
            <a:custGeom>
              <a:rect b="b" l="l" r="r" t="t"/>
              <a:pathLst>
                <a:path extrusionOk="0" h="3245" w="2280">
                  <a:moveTo>
                    <a:pt x="565" y="1"/>
                  </a:moveTo>
                  <a:cubicBezTo>
                    <a:pt x="505" y="1"/>
                    <a:pt x="443" y="17"/>
                    <a:pt x="388" y="53"/>
                  </a:cubicBezTo>
                  <a:lnTo>
                    <a:pt x="291" y="114"/>
                  </a:lnTo>
                  <a:cubicBezTo>
                    <a:pt x="105" y="234"/>
                    <a:pt x="0" y="448"/>
                    <a:pt x="19" y="669"/>
                  </a:cubicBezTo>
                  <a:cubicBezTo>
                    <a:pt x="197" y="2567"/>
                    <a:pt x="1720" y="3245"/>
                    <a:pt x="1720" y="3245"/>
                  </a:cubicBezTo>
                  <a:lnTo>
                    <a:pt x="2276" y="1324"/>
                  </a:lnTo>
                  <a:cubicBezTo>
                    <a:pt x="2280" y="1324"/>
                    <a:pt x="1268" y="1051"/>
                    <a:pt x="856" y="182"/>
                  </a:cubicBezTo>
                  <a:cubicBezTo>
                    <a:pt x="801" y="66"/>
                    <a:pt x="685" y="1"/>
                    <a:pt x="5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7"/>
            <p:cNvSpPr/>
            <p:nvPr/>
          </p:nvSpPr>
          <p:spPr>
            <a:xfrm>
              <a:off x="8854849" y="5683580"/>
              <a:ext cx="129491" cy="141483"/>
            </a:xfrm>
            <a:custGeom>
              <a:rect b="b" l="l" r="r" t="t"/>
              <a:pathLst>
                <a:path extrusionOk="0" h="3858" w="3531">
                  <a:moveTo>
                    <a:pt x="1984" y="1"/>
                  </a:moveTo>
                  <a:cubicBezTo>
                    <a:pt x="1811" y="1"/>
                    <a:pt x="1636" y="32"/>
                    <a:pt x="1469" y="95"/>
                  </a:cubicBezTo>
                  <a:lnTo>
                    <a:pt x="171" y="582"/>
                  </a:lnTo>
                  <a:lnTo>
                    <a:pt x="503" y="1462"/>
                  </a:lnTo>
                  <a:lnTo>
                    <a:pt x="1801" y="975"/>
                  </a:lnTo>
                  <a:cubicBezTo>
                    <a:pt x="1862" y="952"/>
                    <a:pt x="1924" y="940"/>
                    <a:pt x="1986" y="940"/>
                  </a:cubicBezTo>
                  <a:cubicBezTo>
                    <a:pt x="2072" y="940"/>
                    <a:pt x="2158" y="963"/>
                    <a:pt x="2238" y="1007"/>
                  </a:cubicBezTo>
                  <a:cubicBezTo>
                    <a:pt x="2374" y="1084"/>
                    <a:pt x="2464" y="1212"/>
                    <a:pt x="2492" y="1362"/>
                  </a:cubicBezTo>
                  <a:cubicBezTo>
                    <a:pt x="2536" y="1590"/>
                    <a:pt x="2422" y="1819"/>
                    <a:pt x="2214" y="1922"/>
                  </a:cubicBezTo>
                  <a:lnTo>
                    <a:pt x="1" y="3014"/>
                  </a:lnTo>
                  <a:lnTo>
                    <a:pt x="419" y="3858"/>
                  </a:lnTo>
                  <a:lnTo>
                    <a:pt x="2626" y="2768"/>
                  </a:lnTo>
                  <a:cubicBezTo>
                    <a:pt x="3208" y="2477"/>
                    <a:pt x="3531" y="1832"/>
                    <a:pt x="3414" y="1194"/>
                  </a:cubicBezTo>
                  <a:cubicBezTo>
                    <a:pt x="3336" y="769"/>
                    <a:pt x="3075" y="402"/>
                    <a:pt x="2699" y="190"/>
                  </a:cubicBezTo>
                  <a:cubicBezTo>
                    <a:pt x="2478" y="64"/>
                    <a:pt x="2232" y="1"/>
                    <a:pt x="19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7"/>
            <p:cNvSpPr/>
            <p:nvPr/>
          </p:nvSpPr>
          <p:spPr>
            <a:xfrm>
              <a:off x="8854849" y="5745226"/>
              <a:ext cx="91755" cy="79763"/>
            </a:xfrm>
            <a:custGeom>
              <a:rect b="b" l="l" r="r" t="t"/>
              <a:pathLst>
                <a:path extrusionOk="0" h="2175" w="2502">
                  <a:moveTo>
                    <a:pt x="2450" y="0"/>
                  </a:moveTo>
                  <a:lnTo>
                    <a:pt x="2450" y="0"/>
                  </a:lnTo>
                  <a:cubicBezTo>
                    <a:pt x="2401" y="103"/>
                    <a:pt x="2319" y="187"/>
                    <a:pt x="2214" y="239"/>
                  </a:cubicBezTo>
                  <a:lnTo>
                    <a:pt x="1" y="1331"/>
                  </a:lnTo>
                  <a:lnTo>
                    <a:pt x="419" y="2175"/>
                  </a:lnTo>
                  <a:lnTo>
                    <a:pt x="2387" y="1201"/>
                  </a:lnTo>
                  <a:cubicBezTo>
                    <a:pt x="2481" y="812"/>
                    <a:pt x="2502" y="401"/>
                    <a:pt x="24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7"/>
            <p:cNvSpPr/>
            <p:nvPr/>
          </p:nvSpPr>
          <p:spPr>
            <a:xfrm>
              <a:off x="8861157" y="5683690"/>
              <a:ext cx="78406" cy="53358"/>
            </a:xfrm>
            <a:custGeom>
              <a:rect b="b" l="l" r="r" t="t"/>
              <a:pathLst>
                <a:path extrusionOk="0" h="1455" w="2138">
                  <a:moveTo>
                    <a:pt x="1696" y="0"/>
                  </a:moveTo>
                  <a:cubicBezTo>
                    <a:pt x="1562" y="12"/>
                    <a:pt x="1429" y="40"/>
                    <a:pt x="1299" y="88"/>
                  </a:cubicBezTo>
                  <a:lnTo>
                    <a:pt x="1" y="575"/>
                  </a:lnTo>
                  <a:lnTo>
                    <a:pt x="333" y="1455"/>
                  </a:lnTo>
                  <a:lnTo>
                    <a:pt x="1631" y="970"/>
                  </a:lnTo>
                  <a:cubicBezTo>
                    <a:pt x="1692" y="947"/>
                    <a:pt x="1754" y="935"/>
                    <a:pt x="1816" y="935"/>
                  </a:cubicBezTo>
                  <a:cubicBezTo>
                    <a:pt x="1903" y="935"/>
                    <a:pt x="1989" y="958"/>
                    <a:pt x="2068" y="1002"/>
                  </a:cubicBezTo>
                  <a:cubicBezTo>
                    <a:pt x="2091" y="1018"/>
                    <a:pt x="2116" y="1033"/>
                    <a:pt x="2137" y="1050"/>
                  </a:cubicBezTo>
                  <a:cubicBezTo>
                    <a:pt x="2013" y="638"/>
                    <a:pt x="1851" y="285"/>
                    <a:pt x="1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7"/>
            <p:cNvSpPr/>
            <p:nvPr/>
          </p:nvSpPr>
          <p:spPr>
            <a:xfrm>
              <a:off x="8557179" y="5683176"/>
              <a:ext cx="58676" cy="92598"/>
            </a:xfrm>
            <a:custGeom>
              <a:rect b="b" l="l" r="r" t="t"/>
              <a:pathLst>
                <a:path extrusionOk="0" h="2525" w="1600">
                  <a:moveTo>
                    <a:pt x="565" y="1"/>
                  </a:moveTo>
                  <a:cubicBezTo>
                    <a:pt x="374" y="358"/>
                    <a:pt x="176" y="818"/>
                    <a:pt x="52" y="1360"/>
                  </a:cubicBezTo>
                  <a:cubicBezTo>
                    <a:pt x="31" y="1456"/>
                    <a:pt x="12" y="1553"/>
                    <a:pt x="0" y="1648"/>
                  </a:cubicBezTo>
                  <a:cubicBezTo>
                    <a:pt x="481" y="2275"/>
                    <a:pt x="1044" y="2525"/>
                    <a:pt x="1044" y="2525"/>
                  </a:cubicBezTo>
                  <a:lnTo>
                    <a:pt x="1600" y="604"/>
                  </a:lnTo>
                  <a:cubicBezTo>
                    <a:pt x="1600" y="604"/>
                    <a:pt x="1025" y="449"/>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7"/>
            <p:cNvSpPr/>
            <p:nvPr/>
          </p:nvSpPr>
          <p:spPr>
            <a:xfrm>
              <a:off x="8579219" y="5647494"/>
              <a:ext cx="347655" cy="244239"/>
            </a:xfrm>
            <a:custGeom>
              <a:rect b="b" l="l" r="r" t="t"/>
              <a:pathLst>
                <a:path extrusionOk="0" h="6660" w="9480">
                  <a:moveTo>
                    <a:pt x="4739" y="0"/>
                  </a:moveTo>
                  <a:lnTo>
                    <a:pt x="1072" y="628"/>
                  </a:lnTo>
                  <a:cubicBezTo>
                    <a:pt x="1072" y="628"/>
                    <a:pt x="434" y="1348"/>
                    <a:pt x="167" y="2497"/>
                  </a:cubicBezTo>
                  <a:cubicBezTo>
                    <a:pt x="0" y="3219"/>
                    <a:pt x="142" y="3975"/>
                    <a:pt x="548" y="4590"/>
                  </a:cubicBezTo>
                  <a:cubicBezTo>
                    <a:pt x="1051" y="5348"/>
                    <a:pt x="1898" y="5804"/>
                    <a:pt x="2805" y="5804"/>
                  </a:cubicBezTo>
                  <a:lnTo>
                    <a:pt x="4739" y="6659"/>
                  </a:lnTo>
                  <a:lnTo>
                    <a:pt x="6675" y="5804"/>
                  </a:lnTo>
                  <a:cubicBezTo>
                    <a:pt x="7582" y="5804"/>
                    <a:pt x="8431" y="5348"/>
                    <a:pt x="8930" y="4590"/>
                  </a:cubicBezTo>
                  <a:cubicBezTo>
                    <a:pt x="9338" y="3975"/>
                    <a:pt x="9480" y="3219"/>
                    <a:pt x="9312" y="2497"/>
                  </a:cubicBezTo>
                  <a:cubicBezTo>
                    <a:pt x="9048" y="1348"/>
                    <a:pt x="8408" y="628"/>
                    <a:pt x="8408" y="628"/>
                  </a:cubicBezTo>
                  <a:lnTo>
                    <a:pt x="47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7"/>
            <p:cNvSpPr/>
            <p:nvPr/>
          </p:nvSpPr>
          <p:spPr>
            <a:xfrm>
              <a:off x="8579292" y="5670671"/>
              <a:ext cx="129894" cy="189744"/>
            </a:xfrm>
            <a:custGeom>
              <a:rect b="b" l="l" r="r" t="t"/>
              <a:pathLst>
                <a:path extrusionOk="0" h="5174" w="3542">
                  <a:moveTo>
                    <a:pt x="1071" y="0"/>
                  </a:moveTo>
                  <a:cubicBezTo>
                    <a:pt x="1071" y="0"/>
                    <a:pt x="434" y="718"/>
                    <a:pt x="168" y="1869"/>
                  </a:cubicBezTo>
                  <a:cubicBezTo>
                    <a:pt x="0" y="2589"/>
                    <a:pt x="142" y="3345"/>
                    <a:pt x="550" y="3962"/>
                  </a:cubicBezTo>
                  <a:cubicBezTo>
                    <a:pt x="1050" y="4718"/>
                    <a:pt x="1898" y="5174"/>
                    <a:pt x="2805" y="5174"/>
                  </a:cubicBezTo>
                  <a:lnTo>
                    <a:pt x="3542" y="5174"/>
                  </a:lnTo>
                  <a:cubicBezTo>
                    <a:pt x="2635" y="5174"/>
                    <a:pt x="1785" y="4718"/>
                    <a:pt x="1287" y="3962"/>
                  </a:cubicBezTo>
                  <a:cubicBezTo>
                    <a:pt x="879" y="3345"/>
                    <a:pt x="741" y="2589"/>
                    <a:pt x="905" y="1869"/>
                  </a:cubicBezTo>
                  <a:cubicBezTo>
                    <a:pt x="1171" y="718"/>
                    <a:pt x="1810" y="0"/>
                    <a:pt x="1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7"/>
            <p:cNvSpPr/>
            <p:nvPr/>
          </p:nvSpPr>
          <p:spPr>
            <a:xfrm>
              <a:off x="8618568" y="5561497"/>
              <a:ext cx="269103" cy="86034"/>
            </a:xfrm>
            <a:custGeom>
              <a:rect b="b" l="l" r="r" t="t"/>
              <a:pathLst>
                <a:path extrusionOk="0" h="2346" w="7338">
                  <a:moveTo>
                    <a:pt x="3670" y="1"/>
                  </a:moveTo>
                  <a:cubicBezTo>
                    <a:pt x="1232" y="1"/>
                    <a:pt x="0" y="1715"/>
                    <a:pt x="0" y="1715"/>
                  </a:cubicBezTo>
                  <a:lnTo>
                    <a:pt x="3670" y="2345"/>
                  </a:lnTo>
                  <a:lnTo>
                    <a:pt x="7337" y="1715"/>
                  </a:lnTo>
                  <a:cubicBezTo>
                    <a:pt x="7337" y="1715"/>
                    <a:pt x="6106" y="1"/>
                    <a:pt x="3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7"/>
            <p:cNvSpPr/>
            <p:nvPr/>
          </p:nvSpPr>
          <p:spPr>
            <a:xfrm>
              <a:off x="8618495" y="5561424"/>
              <a:ext cx="148120" cy="63003"/>
            </a:xfrm>
            <a:custGeom>
              <a:rect b="b" l="l" r="r" t="t"/>
              <a:pathLst>
                <a:path extrusionOk="0" h="1718" w="4039">
                  <a:moveTo>
                    <a:pt x="3668" y="1"/>
                  </a:moveTo>
                  <a:cubicBezTo>
                    <a:pt x="1232" y="1"/>
                    <a:pt x="1" y="1713"/>
                    <a:pt x="1" y="1713"/>
                  </a:cubicBezTo>
                  <a:lnTo>
                    <a:pt x="741" y="1713"/>
                  </a:lnTo>
                  <a:lnTo>
                    <a:pt x="741" y="1717"/>
                  </a:lnTo>
                  <a:cubicBezTo>
                    <a:pt x="741" y="1717"/>
                    <a:pt x="1847" y="174"/>
                    <a:pt x="4038" y="14"/>
                  </a:cubicBezTo>
                  <a:cubicBezTo>
                    <a:pt x="3920" y="5"/>
                    <a:pt x="3796" y="1"/>
                    <a:pt x="3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7"/>
            <p:cNvSpPr/>
            <p:nvPr/>
          </p:nvSpPr>
          <p:spPr>
            <a:xfrm>
              <a:off x="8595465" y="5624390"/>
              <a:ext cx="315310" cy="46171"/>
            </a:xfrm>
            <a:custGeom>
              <a:rect b="b" l="l" r="r" t="t"/>
              <a:pathLst>
                <a:path extrusionOk="0" h="1259" w="8598">
                  <a:moveTo>
                    <a:pt x="630" y="0"/>
                  </a:moveTo>
                  <a:cubicBezTo>
                    <a:pt x="283" y="0"/>
                    <a:pt x="0" y="281"/>
                    <a:pt x="0" y="630"/>
                  </a:cubicBezTo>
                  <a:cubicBezTo>
                    <a:pt x="0" y="978"/>
                    <a:pt x="283" y="1258"/>
                    <a:pt x="630" y="1258"/>
                  </a:cubicBezTo>
                  <a:lnTo>
                    <a:pt x="7967" y="1258"/>
                  </a:lnTo>
                  <a:cubicBezTo>
                    <a:pt x="8315" y="1258"/>
                    <a:pt x="8597" y="978"/>
                    <a:pt x="8597" y="630"/>
                  </a:cubicBezTo>
                  <a:cubicBezTo>
                    <a:pt x="8596" y="283"/>
                    <a:pt x="8313" y="0"/>
                    <a:pt x="79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7"/>
            <p:cNvSpPr/>
            <p:nvPr/>
          </p:nvSpPr>
          <p:spPr>
            <a:xfrm>
              <a:off x="8595465" y="5624390"/>
              <a:ext cx="50241" cy="46171"/>
            </a:xfrm>
            <a:custGeom>
              <a:rect b="b" l="l" r="r" t="t"/>
              <a:pathLst>
                <a:path extrusionOk="0" h="1259" w="1370">
                  <a:moveTo>
                    <a:pt x="630" y="0"/>
                  </a:moveTo>
                  <a:cubicBezTo>
                    <a:pt x="283" y="0"/>
                    <a:pt x="0" y="281"/>
                    <a:pt x="0" y="630"/>
                  </a:cubicBezTo>
                  <a:cubicBezTo>
                    <a:pt x="0" y="978"/>
                    <a:pt x="283" y="1258"/>
                    <a:pt x="630" y="1258"/>
                  </a:cubicBezTo>
                  <a:lnTo>
                    <a:pt x="1369" y="1258"/>
                  </a:lnTo>
                  <a:cubicBezTo>
                    <a:pt x="1020" y="1258"/>
                    <a:pt x="739" y="978"/>
                    <a:pt x="739" y="630"/>
                  </a:cubicBezTo>
                  <a:cubicBezTo>
                    <a:pt x="739" y="281"/>
                    <a:pt x="1020" y="0"/>
                    <a:pt x="13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7"/>
            <p:cNvSpPr/>
            <p:nvPr/>
          </p:nvSpPr>
          <p:spPr>
            <a:xfrm>
              <a:off x="8626966" y="5743539"/>
              <a:ext cx="67954" cy="54165"/>
            </a:xfrm>
            <a:custGeom>
              <a:rect b="b" l="l" r="r" t="t"/>
              <a:pathLst>
                <a:path extrusionOk="0" h="1477" w="1853">
                  <a:moveTo>
                    <a:pt x="926" y="0"/>
                  </a:moveTo>
                  <a:cubicBezTo>
                    <a:pt x="415" y="0"/>
                    <a:pt x="1" y="331"/>
                    <a:pt x="1" y="737"/>
                  </a:cubicBezTo>
                  <a:cubicBezTo>
                    <a:pt x="1" y="1146"/>
                    <a:pt x="415" y="1476"/>
                    <a:pt x="926" y="1476"/>
                  </a:cubicBezTo>
                  <a:cubicBezTo>
                    <a:pt x="1438" y="1476"/>
                    <a:pt x="1852" y="1146"/>
                    <a:pt x="1852" y="737"/>
                  </a:cubicBezTo>
                  <a:cubicBezTo>
                    <a:pt x="1852" y="331"/>
                    <a:pt x="1438" y="0"/>
                    <a:pt x="9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7"/>
            <p:cNvSpPr/>
            <p:nvPr/>
          </p:nvSpPr>
          <p:spPr>
            <a:xfrm>
              <a:off x="8811246" y="5743539"/>
              <a:ext cx="67954" cy="54165"/>
            </a:xfrm>
            <a:custGeom>
              <a:rect b="b" l="l" r="r" t="t"/>
              <a:pathLst>
                <a:path extrusionOk="0" h="1477" w="1853">
                  <a:moveTo>
                    <a:pt x="926" y="0"/>
                  </a:moveTo>
                  <a:cubicBezTo>
                    <a:pt x="415" y="0"/>
                    <a:pt x="0" y="331"/>
                    <a:pt x="0" y="737"/>
                  </a:cubicBezTo>
                  <a:cubicBezTo>
                    <a:pt x="0" y="1146"/>
                    <a:pt x="415" y="1476"/>
                    <a:pt x="926" y="1476"/>
                  </a:cubicBezTo>
                  <a:cubicBezTo>
                    <a:pt x="1436" y="1476"/>
                    <a:pt x="1852" y="1146"/>
                    <a:pt x="1852" y="737"/>
                  </a:cubicBezTo>
                  <a:cubicBezTo>
                    <a:pt x="1852" y="331"/>
                    <a:pt x="1436" y="0"/>
                    <a:pt x="9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7"/>
            <p:cNvSpPr/>
            <p:nvPr/>
          </p:nvSpPr>
          <p:spPr>
            <a:xfrm>
              <a:off x="8673944" y="5723919"/>
              <a:ext cx="13605" cy="27431"/>
            </a:xfrm>
            <a:custGeom>
              <a:rect b="b" l="l" r="r" t="t"/>
              <a:pathLst>
                <a:path extrusionOk="0" h="748" w="371">
                  <a:moveTo>
                    <a:pt x="186" y="1"/>
                  </a:moveTo>
                  <a:cubicBezTo>
                    <a:pt x="85" y="1"/>
                    <a:pt x="1" y="83"/>
                    <a:pt x="1" y="184"/>
                  </a:cubicBezTo>
                  <a:lnTo>
                    <a:pt x="1" y="564"/>
                  </a:lnTo>
                  <a:cubicBezTo>
                    <a:pt x="1" y="665"/>
                    <a:pt x="83" y="747"/>
                    <a:pt x="186" y="747"/>
                  </a:cubicBezTo>
                  <a:cubicBezTo>
                    <a:pt x="287" y="747"/>
                    <a:pt x="371" y="665"/>
                    <a:pt x="369" y="564"/>
                  </a:cubicBezTo>
                  <a:lnTo>
                    <a:pt x="369" y="184"/>
                  </a:lnTo>
                  <a:cubicBezTo>
                    <a:pt x="369" y="85"/>
                    <a:pt x="287"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7"/>
            <p:cNvSpPr/>
            <p:nvPr/>
          </p:nvSpPr>
          <p:spPr>
            <a:xfrm>
              <a:off x="8818653" y="5723919"/>
              <a:ext cx="13495" cy="27431"/>
            </a:xfrm>
            <a:custGeom>
              <a:rect b="b" l="l" r="r" t="t"/>
              <a:pathLst>
                <a:path extrusionOk="0" h="748" w="368">
                  <a:moveTo>
                    <a:pt x="184" y="1"/>
                  </a:moveTo>
                  <a:cubicBezTo>
                    <a:pt x="83" y="1"/>
                    <a:pt x="1" y="83"/>
                    <a:pt x="1" y="184"/>
                  </a:cubicBezTo>
                  <a:lnTo>
                    <a:pt x="1" y="564"/>
                  </a:lnTo>
                  <a:cubicBezTo>
                    <a:pt x="1" y="665"/>
                    <a:pt x="81" y="747"/>
                    <a:pt x="184" y="747"/>
                  </a:cubicBezTo>
                  <a:cubicBezTo>
                    <a:pt x="285" y="747"/>
                    <a:pt x="367" y="665"/>
                    <a:pt x="367" y="564"/>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7"/>
            <p:cNvSpPr/>
            <p:nvPr/>
          </p:nvSpPr>
          <p:spPr>
            <a:xfrm>
              <a:off x="8726532" y="5737305"/>
              <a:ext cx="53322" cy="22297"/>
            </a:xfrm>
            <a:custGeom>
              <a:rect b="b" l="l" r="r" t="t"/>
              <a:pathLst>
                <a:path extrusionOk="0" h="608" w="1454">
                  <a:moveTo>
                    <a:pt x="1247" y="0"/>
                  </a:moveTo>
                  <a:cubicBezTo>
                    <a:pt x="1195" y="0"/>
                    <a:pt x="1144" y="22"/>
                    <a:pt x="1108" y="64"/>
                  </a:cubicBezTo>
                  <a:cubicBezTo>
                    <a:pt x="1008" y="172"/>
                    <a:pt x="871" y="237"/>
                    <a:pt x="726" y="237"/>
                  </a:cubicBezTo>
                  <a:cubicBezTo>
                    <a:pt x="577" y="237"/>
                    <a:pt x="439" y="172"/>
                    <a:pt x="344" y="64"/>
                  </a:cubicBezTo>
                  <a:cubicBezTo>
                    <a:pt x="308" y="22"/>
                    <a:pt x="256" y="1"/>
                    <a:pt x="204" y="1"/>
                  </a:cubicBezTo>
                  <a:cubicBezTo>
                    <a:pt x="161" y="1"/>
                    <a:pt x="117" y="16"/>
                    <a:pt x="82" y="46"/>
                  </a:cubicBezTo>
                  <a:cubicBezTo>
                    <a:pt x="6" y="113"/>
                    <a:pt x="0" y="230"/>
                    <a:pt x="67" y="306"/>
                  </a:cubicBezTo>
                  <a:cubicBezTo>
                    <a:pt x="233" y="497"/>
                    <a:pt x="472" y="608"/>
                    <a:pt x="726" y="608"/>
                  </a:cubicBezTo>
                  <a:cubicBezTo>
                    <a:pt x="976" y="608"/>
                    <a:pt x="1217" y="497"/>
                    <a:pt x="1385" y="306"/>
                  </a:cubicBezTo>
                  <a:cubicBezTo>
                    <a:pt x="1453" y="230"/>
                    <a:pt x="1444" y="113"/>
                    <a:pt x="1367" y="46"/>
                  </a:cubicBezTo>
                  <a:cubicBezTo>
                    <a:pt x="1333" y="15"/>
                    <a:pt x="1290" y="0"/>
                    <a:pt x="12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7"/>
            <p:cNvSpPr/>
            <p:nvPr/>
          </p:nvSpPr>
          <p:spPr>
            <a:xfrm>
              <a:off x="8540016" y="5860378"/>
              <a:ext cx="426061" cy="62857"/>
            </a:xfrm>
            <a:custGeom>
              <a:rect b="b" l="l" r="r" t="t"/>
              <a:pathLst>
                <a:path extrusionOk="0" h="1714" w="11618">
                  <a:moveTo>
                    <a:pt x="413" y="1"/>
                  </a:moveTo>
                  <a:cubicBezTo>
                    <a:pt x="186" y="1"/>
                    <a:pt x="0" y="184"/>
                    <a:pt x="0" y="413"/>
                  </a:cubicBezTo>
                  <a:cubicBezTo>
                    <a:pt x="0" y="1131"/>
                    <a:pt x="583" y="1713"/>
                    <a:pt x="1300" y="1713"/>
                  </a:cubicBezTo>
                  <a:lnTo>
                    <a:pt x="10318" y="1713"/>
                  </a:lnTo>
                  <a:cubicBezTo>
                    <a:pt x="11035" y="1713"/>
                    <a:pt x="11618" y="1131"/>
                    <a:pt x="11618" y="413"/>
                  </a:cubicBezTo>
                  <a:cubicBezTo>
                    <a:pt x="11618" y="184"/>
                    <a:pt x="11432" y="1"/>
                    <a:pt x="112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7"/>
            <p:cNvSpPr/>
            <p:nvPr/>
          </p:nvSpPr>
          <p:spPr>
            <a:xfrm>
              <a:off x="8540016" y="5860304"/>
              <a:ext cx="74739" cy="62857"/>
            </a:xfrm>
            <a:custGeom>
              <a:rect b="b" l="l" r="r" t="t"/>
              <a:pathLst>
                <a:path extrusionOk="0" h="1714" w="2038">
                  <a:moveTo>
                    <a:pt x="413" y="1"/>
                  </a:moveTo>
                  <a:cubicBezTo>
                    <a:pt x="186" y="1"/>
                    <a:pt x="0" y="184"/>
                    <a:pt x="0" y="413"/>
                  </a:cubicBezTo>
                  <a:cubicBezTo>
                    <a:pt x="0" y="1131"/>
                    <a:pt x="583" y="1714"/>
                    <a:pt x="1300" y="1714"/>
                  </a:cubicBezTo>
                  <a:lnTo>
                    <a:pt x="2037" y="1714"/>
                  </a:lnTo>
                  <a:cubicBezTo>
                    <a:pt x="1321" y="1714"/>
                    <a:pt x="739" y="1131"/>
                    <a:pt x="739" y="413"/>
                  </a:cubicBezTo>
                  <a:cubicBezTo>
                    <a:pt x="739" y="186"/>
                    <a:pt x="924" y="1"/>
                    <a:pt x="11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9" name="Google Shape;4619;p57"/>
          <p:cNvGrpSpPr/>
          <p:nvPr/>
        </p:nvGrpSpPr>
        <p:grpSpPr>
          <a:xfrm>
            <a:off x="7486172" y="5584056"/>
            <a:ext cx="448065" cy="412712"/>
            <a:chOff x="7556093" y="5521231"/>
            <a:chExt cx="448065" cy="412712"/>
          </a:xfrm>
        </p:grpSpPr>
        <p:sp>
          <p:nvSpPr>
            <p:cNvPr id="4620" name="Google Shape;4620;p57"/>
            <p:cNvSpPr/>
            <p:nvPr/>
          </p:nvSpPr>
          <p:spPr>
            <a:xfrm>
              <a:off x="7658519" y="5664987"/>
              <a:ext cx="249703" cy="268956"/>
            </a:xfrm>
            <a:custGeom>
              <a:rect b="b" l="l" r="r" t="t"/>
              <a:pathLst>
                <a:path extrusionOk="0" h="7334" w="6809">
                  <a:moveTo>
                    <a:pt x="5625" y="0"/>
                  </a:moveTo>
                  <a:lnTo>
                    <a:pt x="115" y="6977"/>
                  </a:lnTo>
                  <a:cubicBezTo>
                    <a:pt x="1" y="7120"/>
                    <a:pt x="104" y="7334"/>
                    <a:pt x="287" y="7334"/>
                  </a:cubicBezTo>
                  <a:lnTo>
                    <a:pt x="1454" y="7334"/>
                  </a:lnTo>
                  <a:cubicBezTo>
                    <a:pt x="1645" y="7334"/>
                    <a:pt x="1826" y="7244"/>
                    <a:pt x="1942" y="7097"/>
                  </a:cubicBezTo>
                  <a:lnTo>
                    <a:pt x="6809" y="936"/>
                  </a:lnTo>
                  <a:lnTo>
                    <a:pt x="56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7"/>
            <p:cNvSpPr/>
            <p:nvPr/>
          </p:nvSpPr>
          <p:spPr>
            <a:xfrm>
              <a:off x="7727757" y="5794734"/>
              <a:ext cx="68724" cy="88454"/>
            </a:xfrm>
            <a:custGeom>
              <a:rect b="b" l="l" r="r" t="t"/>
              <a:pathLst>
                <a:path extrusionOk="0" h="2412" w="1874">
                  <a:moveTo>
                    <a:pt x="942" y="0"/>
                  </a:moveTo>
                  <a:lnTo>
                    <a:pt x="1" y="1193"/>
                  </a:lnTo>
                  <a:lnTo>
                    <a:pt x="959" y="2411"/>
                  </a:lnTo>
                  <a:lnTo>
                    <a:pt x="1874" y="1254"/>
                  </a:lnTo>
                  <a:lnTo>
                    <a:pt x="9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7"/>
            <p:cNvSpPr/>
            <p:nvPr/>
          </p:nvSpPr>
          <p:spPr>
            <a:xfrm>
              <a:off x="7652211" y="5664987"/>
              <a:ext cx="249703" cy="268883"/>
            </a:xfrm>
            <a:custGeom>
              <a:rect b="b" l="l" r="r" t="t"/>
              <a:pathLst>
                <a:path extrusionOk="0" h="7332" w="6809">
                  <a:moveTo>
                    <a:pt x="1185" y="0"/>
                  </a:moveTo>
                  <a:lnTo>
                    <a:pt x="1" y="932"/>
                  </a:lnTo>
                  <a:lnTo>
                    <a:pt x="4866" y="7095"/>
                  </a:lnTo>
                  <a:cubicBezTo>
                    <a:pt x="4986" y="7246"/>
                    <a:pt x="5165" y="7332"/>
                    <a:pt x="5356" y="7332"/>
                  </a:cubicBezTo>
                  <a:lnTo>
                    <a:pt x="6523" y="7332"/>
                  </a:lnTo>
                  <a:cubicBezTo>
                    <a:pt x="6524" y="7332"/>
                    <a:pt x="6526" y="7332"/>
                    <a:pt x="6528" y="7332"/>
                  </a:cubicBezTo>
                  <a:cubicBezTo>
                    <a:pt x="6708" y="7332"/>
                    <a:pt x="6808" y="7122"/>
                    <a:pt x="6695" y="6980"/>
                  </a:cubicBezTo>
                  <a:lnTo>
                    <a:pt x="11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7"/>
            <p:cNvSpPr/>
            <p:nvPr/>
          </p:nvSpPr>
          <p:spPr>
            <a:xfrm>
              <a:off x="7771104" y="5807606"/>
              <a:ext cx="18263" cy="18226"/>
            </a:xfrm>
            <a:custGeom>
              <a:rect b="b" l="l" r="r" t="t"/>
              <a:pathLst>
                <a:path extrusionOk="0" h="497" w="498">
                  <a:moveTo>
                    <a:pt x="249" y="0"/>
                  </a:moveTo>
                  <a:cubicBezTo>
                    <a:pt x="113" y="0"/>
                    <a:pt x="1" y="111"/>
                    <a:pt x="1" y="249"/>
                  </a:cubicBezTo>
                  <a:cubicBezTo>
                    <a:pt x="1" y="386"/>
                    <a:pt x="113" y="497"/>
                    <a:pt x="249" y="497"/>
                  </a:cubicBezTo>
                  <a:cubicBezTo>
                    <a:pt x="386" y="497"/>
                    <a:pt x="497" y="386"/>
                    <a:pt x="497" y="249"/>
                  </a:cubicBezTo>
                  <a:cubicBezTo>
                    <a:pt x="497" y="111"/>
                    <a:pt x="386" y="0"/>
                    <a:pt x="2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7"/>
            <p:cNvSpPr/>
            <p:nvPr/>
          </p:nvSpPr>
          <p:spPr>
            <a:xfrm>
              <a:off x="7656722" y="5551339"/>
              <a:ext cx="247099" cy="113758"/>
            </a:xfrm>
            <a:custGeom>
              <a:rect b="b" l="l" r="r" t="t"/>
              <a:pathLst>
                <a:path extrusionOk="0" h="3102" w="6738">
                  <a:moveTo>
                    <a:pt x="3370" y="1"/>
                  </a:moveTo>
                  <a:lnTo>
                    <a:pt x="821" y="822"/>
                  </a:lnTo>
                  <a:cubicBezTo>
                    <a:pt x="367" y="822"/>
                    <a:pt x="0" y="1190"/>
                    <a:pt x="0" y="1643"/>
                  </a:cubicBezTo>
                  <a:cubicBezTo>
                    <a:pt x="0" y="2097"/>
                    <a:pt x="367" y="2464"/>
                    <a:pt x="821" y="2464"/>
                  </a:cubicBezTo>
                  <a:lnTo>
                    <a:pt x="3370" y="3101"/>
                  </a:lnTo>
                  <a:lnTo>
                    <a:pt x="5919" y="2464"/>
                  </a:lnTo>
                  <a:cubicBezTo>
                    <a:pt x="6371" y="2464"/>
                    <a:pt x="6738" y="2097"/>
                    <a:pt x="6738" y="1643"/>
                  </a:cubicBezTo>
                  <a:cubicBezTo>
                    <a:pt x="6738" y="1190"/>
                    <a:pt x="6371" y="822"/>
                    <a:pt x="5919" y="822"/>
                  </a:cubicBezTo>
                  <a:lnTo>
                    <a:pt x="3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7"/>
            <p:cNvSpPr/>
            <p:nvPr/>
          </p:nvSpPr>
          <p:spPr>
            <a:xfrm>
              <a:off x="7656575" y="5581373"/>
              <a:ext cx="57246" cy="60253"/>
            </a:xfrm>
            <a:custGeom>
              <a:rect b="b" l="l" r="r" t="t"/>
              <a:pathLst>
                <a:path extrusionOk="0" h="1643" w="1561">
                  <a:moveTo>
                    <a:pt x="821" y="1"/>
                  </a:moveTo>
                  <a:cubicBezTo>
                    <a:pt x="369" y="1"/>
                    <a:pt x="0" y="367"/>
                    <a:pt x="0" y="822"/>
                  </a:cubicBezTo>
                  <a:cubicBezTo>
                    <a:pt x="0" y="1274"/>
                    <a:pt x="369" y="1643"/>
                    <a:pt x="821" y="1643"/>
                  </a:cubicBezTo>
                  <a:lnTo>
                    <a:pt x="1560" y="1643"/>
                  </a:lnTo>
                  <a:cubicBezTo>
                    <a:pt x="1106" y="1643"/>
                    <a:pt x="739" y="1274"/>
                    <a:pt x="739" y="822"/>
                  </a:cubicBezTo>
                  <a:cubicBezTo>
                    <a:pt x="739" y="367"/>
                    <a:pt x="1106" y="1"/>
                    <a:pt x="156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7"/>
            <p:cNvSpPr/>
            <p:nvPr/>
          </p:nvSpPr>
          <p:spPr>
            <a:xfrm>
              <a:off x="7652211" y="5664987"/>
              <a:ext cx="105910" cy="79139"/>
            </a:xfrm>
            <a:custGeom>
              <a:rect b="b" l="l" r="r" t="t"/>
              <a:pathLst>
                <a:path extrusionOk="0" h="2158" w="2888">
                  <a:moveTo>
                    <a:pt x="1185" y="0"/>
                  </a:moveTo>
                  <a:lnTo>
                    <a:pt x="1" y="932"/>
                  </a:lnTo>
                  <a:lnTo>
                    <a:pt x="967" y="2158"/>
                  </a:lnTo>
                  <a:lnTo>
                    <a:pt x="2888" y="2158"/>
                  </a:lnTo>
                  <a:lnTo>
                    <a:pt x="1185" y="0"/>
                  </a:ln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7"/>
            <p:cNvSpPr/>
            <p:nvPr/>
          </p:nvSpPr>
          <p:spPr>
            <a:xfrm>
              <a:off x="7802275" y="5664913"/>
              <a:ext cx="105947" cy="79139"/>
            </a:xfrm>
            <a:custGeom>
              <a:rect b="b" l="l" r="r" t="t"/>
              <a:pathLst>
                <a:path extrusionOk="0" h="2158" w="2889">
                  <a:moveTo>
                    <a:pt x="1705" y="0"/>
                  </a:moveTo>
                  <a:lnTo>
                    <a:pt x="0" y="2158"/>
                  </a:lnTo>
                  <a:lnTo>
                    <a:pt x="1923" y="2158"/>
                  </a:lnTo>
                  <a:lnTo>
                    <a:pt x="2889" y="934"/>
                  </a:lnTo>
                  <a:lnTo>
                    <a:pt x="170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7"/>
            <p:cNvSpPr/>
            <p:nvPr/>
          </p:nvSpPr>
          <p:spPr>
            <a:xfrm>
              <a:off x="7556093" y="5641590"/>
              <a:ext cx="448065" cy="75435"/>
            </a:xfrm>
            <a:custGeom>
              <a:rect b="b" l="l" r="r" t="t"/>
              <a:pathLst>
                <a:path extrusionOk="0" h="2057" w="12218">
                  <a:moveTo>
                    <a:pt x="1734" y="1"/>
                  </a:moveTo>
                  <a:cubicBezTo>
                    <a:pt x="778" y="1"/>
                    <a:pt x="1" y="776"/>
                    <a:pt x="1" y="1732"/>
                  </a:cubicBezTo>
                  <a:cubicBezTo>
                    <a:pt x="1" y="1912"/>
                    <a:pt x="148" y="2057"/>
                    <a:pt x="325" y="2057"/>
                  </a:cubicBezTo>
                  <a:lnTo>
                    <a:pt x="11188" y="2057"/>
                  </a:lnTo>
                  <a:cubicBezTo>
                    <a:pt x="11757" y="2057"/>
                    <a:pt x="12218" y="1597"/>
                    <a:pt x="12218" y="1030"/>
                  </a:cubicBezTo>
                  <a:cubicBezTo>
                    <a:pt x="12218" y="461"/>
                    <a:pt x="11761" y="1"/>
                    <a:pt x="11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7"/>
            <p:cNvSpPr/>
            <p:nvPr/>
          </p:nvSpPr>
          <p:spPr>
            <a:xfrm>
              <a:off x="7556239" y="5641590"/>
              <a:ext cx="90581" cy="75435"/>
            </a:xfrm>
            <a:custGeom>
              <a:rect b="b" l="l" r="r" t="t"/>
              <a:pathLst>
                <a:path extrusionOk="0" h="2057" w="2470">
                  <a:moveTo>
                    <a:pt x="1732" y="1"/>
                  </a:moveTo>
                  <a:cubicBezTo>
                    <a:pt x="776" y="1"/>
                    <a:pt x="1" y="776"/>
                    <a:pt x="1" y="1732"/>
                  </a:cubicBezTo>
                  <a:cubicBezTo>
                    <a:pt x="1" y="1912"/>
                    <a:pt x="146" y="2057"/>
                    <a:pt x="325" y="2057"/>
                  </a:cubicBezTo>
                  <a:lnTo>
                    <a:pt x="1062" y="2057"/>
                  </a:lnTo>
                  <a:cubicBezTo>
                    <a:pt x="883" y="2057"/>
                    <a:pt x="737" y="1912"/>
                    <a:pt x="737" y="1732"/>
                  </a:cubicBezTo>
                  <a:cubicBezTo>
                    <a:pt x="737" y="776"/>
                    <a:pt x="1513" y="1"/>
                    <a:pt x="24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7"/>
            <p:cNvSpPr/>
            <p:nvPr/>
          </p:nvSpPr>
          <p:spPr>
            <a:xfrm>
              <a:off x="7701462" y="5661540"/>
              <a:ext cx="13605" cy="27358"/>
            </a:xfrm>
            <a:custGeom>
              <a:rect b="b" l="l" r="r" t="t"/>
              <a:pathLst>
                <a:path extrusionOk="0" h="746" w="371">
                  <a:moveTo>
                    <a:pt x="185" y="1"/>
                  </a:moveTo>
                  <a:cubicBezTo>
                    <a:pt x="84" y="1"/>
                    <a:pt x="0" y="81"/>
                    <a:pt x="0" y="184"/>
                  </a:cubicBezTo>
                  <a:lnTo>
                    <a:pt x="0" y="562"/>
                  </a:lnTo>
                  <a:cubicBezTo>
                    <a:pt x="0" y="661"/>
                    <a:pt x="82" y="745"/>
                    <a:pt x="185" y="745"/>
                  </a:cubicBezTo>
                  <a:cubicBezTo>
                    <a:pt x="288" y="745"/>
                    <a:pt x="371" y="663"/>
                    <a:pt x="369" y="562"/>
                  </a:cubicBezTo>
                  <a:lnTo>
                    <a:pt x="369" y="184"/>
                  </a:lnTo>
                  <a:cubicBezTo>
                    <a:pt x="369" y="85"/>
                    <a:pt x="287" y="1"/>
                    <a:pt x="1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7"/>
            <p:cNvSpPr/>
            <p:nvPr/>
          </p:nvSpPr>
          <p:spPr>
            <a:xfrm>
              <a:off x="7845475" y="5661540"/>
              <a:ext cx="13459" cy="27358"/>
            </a:xfrm>
            <a:custGeom>
              <a:rect b="b" l="l" r="r" t="t"/>
              <a:pathLst>
                <a:path extrusionOk="0" h="746" w="367">
                  <a:moveTo>
                    <a:pt x="184" y="1"/>
                  </a:moveTo>
                  <a:cubicBezTo>
                    <a:pt x="82" y="1"/>
                    <a:pt x="0" y="81"/>
                    <a:pt x="0" y="184"/>
                  </a:cubicBezTo>
                  <a:lnTo>
                    <a:pt x="0" y="562"/>
                  </a:lnTo>
                  <a:cubicBezTo>
                    <a:pt x="0" y="661"/>
                    <a:pt x="81" y="745"/>
                    <a:pt x="184" y="745"/>
                  </a:cubicBezTo>
                  <a:cubicBezTo>
                    <a:pt x="285" y="745"/>
                    <a:pt x="367" y="663"/>
                    <a:pt x="367" y="562"/>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7"/>
            <p:cNvSpPr/>
            <p:nvPr/>
          </p:nvSpPr>
          <p:spPr>
            <a:xfrm>
              <a:off x="7753757" y="5674888"/>
              <a:ext cx="53248" cy="22187"/>
            </a:xfrm>
            <a:custGeom>
              <a:rect b="b" l="l" r="r" t="t"/>
              <a:pathLst>
                <a:path extrusionOk="0" h="605" w="1452">
                  <a:moveTo>
                    <a:pt x="1245" y="0"/>
                  </a:moveTo>
                  <a:cubicBezTo>
                    <a:pt x="1193" y="0"/>
                    <a:pt x="1140" y="23"/>
                    <a:pt x="1104" y="65"/>
                  </a:cubicBezTo>
                  <a:cubicBezTo>
                    <a:pt x="1006" y="173"/>
                    <a:pt x="871" y="236"/>
                    <a:pt x="726" y="236"/>
                  </a:cubicBezTo>
                  <a:cubicBezTo>
                    <a:pt x="579" y="236"/>
                    <a:pt x="441" y="173"/>
                    <a:pt x="346" y="65"/>
                  </a:cubicBezTo>
                  <a:cubicBezTo>
                    <a:pt x="310" y="23"/>
                    <a:pt x="259" y="2"/>
                    <a:pt x="207" y="2"/>
                  </a:cubicBezTo>
                  <a:cubicBezTo>
                    <a:pt x="164" y="2"/>
                    <a:pt x="121" y="17"/>
                    <a:pt x="86" y="47"/>
                  </a:cubicBezTo>
                  <a:cubicBezTo>
                    <a:pt x="8" y="114"/>
                    <a:pt x="0" y="231"/>
                    <a:pt x="67" y="307"/>
                  </a:cubicBezTo>
                  <a:cubicBezTo>
                    <a:pt x="231" y="496"/>
                    <a:pt x="472" y="605"/>
                    <a:pt x="724" y="605"/>
                  </a:cubicBezTo>
                  <a:cubicBezTo>
                    <a:pt x="974" y="605"/>
                    <a:pt x="1213" y="498"/>
                    <a:pt x="1381" y="307"/>
                  </a:cubicBezTo>
                  <a:cubicBezTo>
                    <a:pt x="1451" y="231"/>
                    <a:pt x="1442" y="114"/>
                    <a:pt x="1365" y="47"/>
                  </a:cubicBezTo>
                  <a:cubicBezTo>
                    <a:pt x="1331" y="15"/>
                    <a:pt x="1288" y="0"/>
                    <a:pt x="12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7"/>
            <p:cNvSpPr/>
            <p:nvPr/>
          </p:nvSpPr>
          <p:spPr>
            <a:xfrm>
              <a:off x="7656575" y="5521231"/>
              <a:ext cx="247246" cy="60253"/>
            </a:xfrm>
            <a:custGeom>
              <a:rect b="b" l="l" r="r" t="t"/>
              <a:pathLst>
                <a:path extrusionOk="0" h="1643" w="6742">
                  <a:moveTo>
                    <a:pt x="821" y="1"/>
                  </a:moveTo>
                  <a:cubicBezTo>
                    <a:pt x="369" y="1"/>
                    <a:pt x="0" y="369"/>
                    <a:pt x="0" y="822"/>
                  </a:cubicBezTo>
                  <a:cubicBezTo>
                    <a:pt x="0" y="1276"/>
                    <a:pt x="369" y="1643"/>
                    <a:pt x="821" y="1643"/>
                  </a:cubicBezTo>
                  <a:lnTo>
                    <a:pt x="5923" y="1643"/>
                  </a:lnTo>
                  <a:cubicBezTo>
                    <a:pt x="6375" y="1643"/>
                    <a:pt x="6742" y="1276"/>
                    <a:pt x="6742" y="822"/>
                  </a:cubicBezTo>
                  <a:cubicBezTo>
                    <a:pt x="6742" y="369"/>
                    <a:pt x="6375" y="1"/>
                    <a:pt x="59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7"/>
            <p:cNvSpPr/>
            <p:nvPr/>
          </p:nvSpPr>
          <p:spPr>
            <a:xfrm>
              <a:off x="7656575" y="5521231"/>
              <a:ext cx="57246" cy="60253"/>
            </a:xfrm>
            <a:custGeom>
              <a:rect b="b" l="l" r="r" t="t"/>
              <a:pathLst>
                <a:path extrusionOk="0" h="1643" w="1561">
                  <a:moveTo>
                    <a:pt x="821" y="1"/>
                  </a:moveTo>
                  <a:cubicBezTo>
                    <a:pt x="369" y="1"/>
                    <a:pt x="0" y="369"/>
                    <a:pt x="0" y="822"/>
                  </a:cubicBezTo>
                  <a:cubicBezTo>
                    <a:pt x="0" y="1276"/>
                    <a:pt x="369" y="1643"/>
                    <a:pt x="821" y="1643"/>
                  </a:cubicBezTo>
                  <a:lnTo>
                    <a:pt x="1560" y="1643"/>
                  </a:lnTo>
                  <a:cubicBezTo>
                    <a:pt x="1106" y="1643"/>
                    <a:pt x="739" y="1276"/>
                    <a:pt x="739" y="822"/>
                  </a:cubicBezTo>
                  <a:cubicBezTo>
                    <a:pt x="739" y="369"/>
                    <a:pt x="1106" y="1"/>
                    <a:pt x="15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5" name="Google Shape;4635;p57"/>
          <p:cNvGrpSpPr/>
          <p:nvPr/>
        </p:nvGrpSpPr>
        <p:grpSpPr>
          <a:xfrm>
            <a:off x="6522902" y="5571037"/>
            <a:ext cx="456536" cy="438823"/>
            <a:chOff x="6575140" y="5508212"/>
            <a:chExt cx="456536" cy="438823"/>
          </a:xfrm>
        </p:grpSpPr>
        <p:sp>
          <p:nvSpPr>
            <p:cNvPr id="4636" name="Google Shape;4636;p57"/>
            <p:cNvSpPr/>
            <p:nvPr/>
          </p:nvSpPr>
          <p:spPr>
            <a:xfrm>
              <a:off x="6635540" y="5544701"/>
              <a:ext cx="336103" cy="219448"/>
            </a:xfrm>
            <a:custGeom>
              <a:rect b="b" l="l" r="r" t="t"/>
              <a:pathLst>
                <a:path extrusionOk="0" h="5984" w="9165">
                  <a:moveTo>
                    <a:pt x="4579" y="0"/>
                  </a:moveTo>
                  <a:lnTo>
                    <a:pt x="1" y="995"/>
                  </a:lnTo>
                  <a:lnTo>
                    <a:pt x="797" y="3578"/>
                  </a:lnTo>
                  <a:cubicBezTo>
                    <a:pt x="1055" y="4416"/>
                    <a:pt x="1830" y="4989"/>
                    <a:pt x="2706" y="4989"/>
                  </a:cubicBezTo>
                  <a:lnTo>
                    <a:pt x="4583" y="5984"/>
                  </a:lnTo>
                  <a:lnTo>
                    <a:pt x="6458" y="4989"/>
                  </a:lnTo>
                  <a:cubicBezTo>
                    <a:pt x="7334" y="4989"/>
                    <a:pt x="8109" y="4418"/>
                    <a:pt x="8367" y="3578"/>
                  </a:cubicBezTo>
                  <a:lnTo>
                    <a:pt x="9165" y="995"/>
                  </a:lnTo>
                  <a:lnTo>
                    <a:pt x="457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7"/>
            <p:cNvSpPr/>
            <p:nvPr/>
          </p:nvSpPr>
          <p:spPr>
            <a:xfrm>
              <a:off x="6635430" y="5581190"/>
              <a:ext cx="126337" cy="146507"/>
            </a:xfrm>
            <a:custGeom>
              <a:rect b="b" l="l" r="r" t="t"/>
              <a:pathLst>
                <a:path extrusionOk="0" h="3995" w="3445">
                  <a:moveTo>
                    <a:pt x="0" y="0"/>
                  </a:moveTo>
                  <a:lnTo>
                    <a:pt x="798" y="2583"/>
                  </a:lnTo>
                  <a:cubicBezTo>
                    <a:pt x="1056" y="3421"/>
                    <a:pt x="1831" y="3994"/>
                    <a:pt x="2707" y="3994"/>
                  </a:cubicBezTo>
                  <a:lnTo>
                    <a:pt x="3444" y="3994"/>
                  </a:lnTo>
                  <a:cubicBezTo>
                    <a:pt x="2568" y="3994"/>
                    <a:pt x="1793" y="3423"/>
                    <a:pt x="1535" y="2583"/>
                  </a:cubicBezTo>
                  <a:lnTo>
                    <a:pt x="73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7"/>
            <p:cNvSpPr/>
            <p:nvPr/>
          </p:nvSpPr>
          <p:spPr>
            <a:xfrm>
              <a:off x="6601251" y="5764113"/>
              <a:ext cx="404498" cy="182922"/>
            </a:xfrm>
            <a:custGeom>
              <a:rect b="b" l="l" r="r" t="t"/>
              <a:pathLst>
                <a:path extrusionOk="0" h="4988" w="11030">
                  <a:moveTo>
                    <a:pt x="5514" y="1"/>
                  </a:moveTo>
                  <a:lnTo>
                    <a:pt x="0" y="995"/>
                  </a:lnTo>
                  <a:lnTo>
                    <a:pt x="797" y="3579"/>
                  </a:lnTo>
                  <a:cubicBezTo>
                    <a:pt x="1054" y="4415"/>
                    <a:pt x="1829" y="4988"/>
                    <a:pt x="2706" y="4988"/>
                  </a:cubicBezTo>
                  <a:lnTo>
                    <a:pt x="8322" y="4988"/>
                  </a:lnTo>
                  <a:cubicBezTo>
                    <a:pt x="9199" y="4988"/>
                    <a:pt x="9974" y="4419"/>
                    <a:pt x="10232" y="3579"/>
                  </a:cubicBezTo>
                  <a:lnTo>
                    <a:pt x="11030" y="995"/>
                  </a:ln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7"/>
            <p:cNvSpPr/>
            <p:nvPr/>
          </p:nvSpPr>
          <p:spPr>
            <a:xfrm>
              <a:off x="6601251" y="5800602"/>
              <a:ext cx="126263" cy="146433"/>
            </a:xfrm>
            <a:custGeom>
              <a:rect b="b" l="l" r="r" t="t"/>
              <a:pathLst>
                <a:path extrusionOk="0" h="3993" w="3443">
                  <a:moveTo>
                    <a:pt x="0" y="0"/>
                  </a:moveTo>
                  <a:lnTo>
                    <a:pt x="797" y="2584"/>
                  </a:lnTo>
                  <a:cubicBezTo>
                    <a:pt x="1054" y="3420"/>
                    <a:pt x="1829" y="3993"/>
                    <a:pt x="2706" y="3993"/>
                  </a:cubicBezTo>
                  <a:lnTo>
                    <a:pt x="3443" y="3993"/>
                  </a:lnTo>
                  <a:cubicBezTo>
                    <a:pt x="2566" y="3993"/>
                    <a:pt x="1791" y="3424"/>
                    <a:pt x="1533" y="2584"/>
                  </a:cubicBezTo>
                  <a:lnTo>
                    <a:pt x="7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7"/>
            <p:cNvSpPr/>
            <p:nvPr/>
          </p:nvSpPr>
          <p:spPr>
            <a:xfrm>
              <a:off x="6708224" y="5843582"/>
              <a:ext cx="13569" cy="30512"/>
            </a:xfrm>
            <a:custGeom>
              <a:rect b="b" l="l" r="r" t="t"/>
              <a:pathLst>
                <a:path extrusionOk="0" h="832" w="370">
                  <a:moveTo>
                    <a:pt x="186" y="1"/>
                  </a:moveTo>
                  <a:cubicBezTo>
                    <a:pt x="85" y="1"/>
                    <a:pt x="1" y="81"/>
                    <a:pt x="1" y="184"/>
                  </a:cubicBezTo>
                  <a:lnTo>
                    <a:pt x="1" y="648"/>
                  </a:lnTo>
                  <a:cubicBezTo>
                    <a:pt x="1" y="747"/>
                    <a:pt x="83" y="831"/>
                    <a:pt x="186" y="831"/>
                  </a:cubicBezTo>
                  <a:cubicBezTo>
                    <a:pt x="287" y="831"/>
                    <a:pt x="369" y="747"/>
                    <a:pt x="369" y="648"/>
                  </a:cubicBezTo>
                  <a:lnTo>
                    <a:pt x="369" y="184"/>
                  </a:lnTo>
                  <a:cubicBezTo>
                    <a:pt x="369" y="85"/>
                    <a:pt x="285"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7"/>
            <p:cNvSpPr/>
            <p:nvPr/>
          </p:nvSpPr>
          <p:spPr>
            <a:xfrm>
              <a:off x="6885169" y="5843582"/>
              <a:ext cx="13459" cy="30512"/>
            </a:xfrm>
            <a:custGeom>
              <a:rect b="b" l="l" r="r" t="t"/>
              <a:pathLst>
                <a:path extrusionOk="0" h="832" w="367">
                  <a:moveTo>
                    <a:pt x="183" y="1"/>
                  </a:moveTo>
                  <a:cubicBezTo>
                    <a:pt x="82" y="1"/>
                    <a:pt x="0" y="81"/>
                    <a:pt x="0" y="184"/>
                  </a:cubicBezTo>
                  <a:lnTo>
                    <a:pt x="0" y="648"/>
                  </a:lnTo>
                  <a:cubicBezTo>
                    <a:pt x="0" y="747"/>
                    <a:pt x="80" y="831"/>
                    <a:pt x="183" y="831"/>
                  </a:cubicBezTo>
                  <a:cubicBezTo>
                    <a:pt x="283" y="831"/>
                    <a:pt x="367" y="747"/>
                    <a:pt x="367" y="648"/>
                  </a:cubicBezTo>
                  <a:lnTo>
                    <a:pt x="367" y="184"/>
                  </a:lnTo>
                  <a:cubicBezTo>
                    <a:pt x="367" y="85"/>
                    <a:pt x="283"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7"/>
            <p:cNvSpPr/>
            <p:nvPr/>
          </p:nvSpPr>
          <p:spPr>
            <a:xfrm>
              <a:off x="6772585" y="5859901"/>
              <a:ext cx="61720" cy="24204"/>
            </a:xfrm>
            <a:custGeom>
              <a:rect b="b" l="l" r="r" t="t"/>
              <a:pathLst>
                <a:path extrusionOk="0" h="660" w="1683">
                  <a:moveTo>
                    <a:pt x="1476" y="0"/>
                  </a:moveTo>
                  <a:cubicBezTo>
                    <a:pt x="1424" y="0"/>
                    <a:pt x="1373" y="22"/>
                    <a:pt x="1337" y="64"/>
                  </a:cubicBezTo>
                  <a:cubicBezTo>
                    <a:pt x="1212" y="207"/>
                    <a:pt x="1031" y="291"/>
                    <a:pt x="840" y="291"/>
                  </a:cubicBezTo>
                  <a:cubicBezTo>
                    <a:pt x="649" y="291"/>
                    <a:pt x="470" y="207"/>
                    <a:pt x="344" y="64"/>
                  </a:cubicBezTo>
                  <a:cubicBezTo>
                    <a:pt x="307" y="22"/>
                    <a:pt x="257" y="1"/>
                    <a:pt x="205" y="1"/>
                  </a:cubicBezTo>
                  <a:cubicBezTo>
                    <a:pt x="162" y="1"/>
                    <a:pt x="119" y="16"/>
                    <a:pt x="84" y="46"/>
                  </a:cubicBezTo>
                  <a:cubicBezTo>
                    <a:pt x="8" y="113"/>
                    <a:pt x="0" y="230"/>
                    <a:pt x="67" y="306"/>
                  </a:cubicBezTo>
                  <a:cubicBezTo>
                    <a:pt x="264" y="531"/>
                    <a:pt x="546" y="659"/>
                    <a:pt x="842" y="659"/>
                  </a:cubicBezTo>
                  <a:cubicBezTo>
                    <a:pt x="1138" y="659"/>
                    <a:pt x="1421" y="531"/>
                    <a:pt x="1613" y="306"/>
                  </a:cubicBezTo>
                  <a:cubicBezTo>
                    <a:pt x="1682" y="230"/>
                    <a:pt x="1673" y="113"/>
                    <a:pt x="1596" y="46"/>
                  </a:cubicBezTo>
                  <a:cubicBezTo>
                    <a:pt x="1562" y="15"/>
                    <a:pt x="1519" y="0"/>
                    <a:pt x="14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7"/>
            <p:cNvSpPr/>
            <p:nvPr/>
          </p:nvSpPr>
          <p:spPr>
            <a:xfrm>
              <a:off x="6609355" y="5508212"/>
              <a:ext cx="388068" cy="73015"/>
            </a:xfrm>
            <a:custGeom>
              <a:rect b="b" l="l" r="r" t="t"/>
              <a:pathLst>
                <a:path extrusionOk="0" h="1991" w="10582">
                  <a:moveTo>
                    <a:pt x="1347" y="1"/>
                  </a:moveTo>
                  <a:cubicBezTo>
                    <a:pt x="913" y="1"/>
                    <a:pt x="526" y="262"/>
                    <a:pt x="364" y="663"/>
                  </a:cubicBezTo>
                  <a:lnTo>
                    <a:pt x="157" y="1175"/>
                  </a:lnTo>
                  <a:cubicBezTo>
                    <a:pt x="1" y="1566"/>
                    <a:pt x="289" y="1990"/>
                    <a:pt x="709" y="1990"/>
                  </a:cubicBezTo>
                  <a:lnTo>
                    <a:pt x="9871" y="1990"/>
                  </a:lnTo>
                  <a:cubicBezTo>
                    <a:pt x="10293" y="1990"/>
                    <a:pt x="10581" y="1566"/>
                    <a:pt x="10425" y="1175"/>
                  </a:cubicBezTo>
                  <a:lnTo>
                    <a:pt x="10219" y="663"/>
                  </a:lnTo>
                  <a:cubicBezTo>
                    <a:pt x="10056" y="262"/>
                    <a:pt x="9667" y="1"/>
                    <a:pt x="9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7"/>
            <p:cNvSpPr/>
            <p:nvPr/>
          </p:nvSpPr>
          <p:spPr>
            <a:xfrm>
              <a:off x="6609429" y="5508212"/>
              <a:ext cx="76425" cy="73015"/>
            </a:xfrm>
            <a:custGeom>
              <a:rect b="b" l="l" r="r" t="t"/>
              <a:pathLst>
                <a:path extrusionOk="0" h="1991" w="2084">
                  <a:moveTo>
                    <a:pt x="1347" y="1"/>
                  </a:moveTo>
                  <a:cubicBezTo>
                    <a:pt x="915" y="1"/>
                    <a:pt x="526" y="262"/>
                    <a:pt x="363" y="663"/>
                  </a:cubicBezTo>
                  <a:lnTo>
                    <a:pt x="159" y="1175"/>
                  </a:lnTo>
                  <a:cubicBezTo>
                    <a:pt x="1" y="1566"/>
                    <a:pt x="289" y="1990"/>
                    <a:pt x="709" y="1990"/>
                  </a:cubicBezTo>
                  <a:lnTo>
                    <a:pt x="1448" y="1990"/>
                  </a:lnTo>
                  <a:cubicBezTo>
                    <a:pt x="1028" y="1990"/>
                    <a:pt x="738" y="1566"/>
                    <a:pt x="896" y="1175"/>
                  </a:cubicBezTo>
                  <a:lnTo>
                    <a:pt x="1100" y="663"/>
                  </a:lnTo>
                  <a:cubicBezTo>
                    <a:pt x="1263" y="262"/>
                    <a:pt x="1652" y="1"/>
                    <a:pt x="2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7"/>
            <p:cNvSpPr/>
            <p:nvPr/>
          </p:nvSpPr>
          <p:spPr>
            <a:xfrm>
              <a:off x="6717173" y="5625490"/>
              <a:ext cx="13495" cy="28825"/>
            </a:xfrm>
            <a:custGeom>
              <a:rect b="b" l="l" r="r" t="t"/>
              <a:pathLst>
                <a:path extrusionOk="0" h="786" w="368">
                  <a:moveTo>
                    <a:pt x="184" y="1"/>
                  </a:moveTo>
                  <a:cubicBezTo>
                    <a:pt x="85" y="1"/>
                    <a:pt x="1" y="81"/>
                    <a:pt x="1" y="184"/>
                  </a:cubicBezTo>
                  <a:lnTo>
                    <a:pt x="1" y="602"/>
                  </a:lnTo>
                  <a:cubicBezTo>
                    <a:pt x="1" y="701"/>
                    <a:pt x="81" y="785"/>
                    <a:pt x="184" y="785"/>
                  </a:cubicBezTo>
                  <a:cubicBezTo>
                    <a:pt x="285" y="785"/>
                    <a:pt x="368" y="703"/>
                    <a:pt x="368" y="602"/>
                  </a:cubicBezTo>
                  <a:lnTo>
                    <a:pt x="368" y="184"/>
                  </a:lnTo>
                  <a:cubicBezTo>
                    <a:pt x="368"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7"/>
            <p:cNvSpPr/>
            <p:nvPr/>
          </p:nvSpPr>
          <p:spPr>
            <a:xfrm>
              <a:off x="6876184" y="5625490"/>
              <a:ext cx="13569" cy="28825"/>
            </a:xfrm>
            <a:custGeom>
              <a:rect b="b" l="l" r="r" t="t"/>
              <a:pathLst>
                <a:path extrusionOk="0" h="786" w="370">
                  <a:moveTo>
                    <a:pt x="184" y="1"/>
                  </a:moveTo>
                  <a:cubicBezTo>
                    <a:pt x="85" y="1"/>
                    <a:pt x="1" y="81"/>
                    <a:pt x="1" y="184"/>
                  </a:cubicBezTo>
                  <a:lnTo>
                    <a:pt x="1" y="602"/>
                  </a:lnTo>
                  <a:cubicBezTo>
                    <a:pt x="1" y="701"/>
                    <a:pt x="83" y="785"/>
                    <a:pt x="184" y="785"/>
                  </a:cubicBezTo>
                  <a:cubicBezTo>
                    <a:pt x="287" y="785"/>
                    <a:pt x="369" y="703"/>
                    <a:pt x="369" y="602"/>
                  </a:cubicBezTo>
                  <a:lnTo>
                    <a:pt x="369" y="184"/>
                  </a:lnTo>
                  <a:cubicBezTo>
                    <a:pt x="369"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7"/>
            <p:cNvSpPr/>
            <p:nvPr/>
          </p:nvSpPr>
          <p:spPr>
            <a:xfrm>
              <a:off x="6774968" y="5640233"/>
              <a:ext cx="57026" cy="23177"/>
            </a:xfrm>
            <a:custGeom>
              <a:rect b="b" l="l" r="r" t="t"/>
              <a:pathLst>
                <a:path extrusionOk="0" h="632" w="1555">
                  <a:moveTo>
                    <a:pt x="1347" y="0"/>
                  </a:moveTo>
                  <a:cubicBezTo>
                    <a:pt x="1295" y="0"/>
                    <a:pt x="1243" y="22"/>
                    <a:pt x="1207" y="63"/>
                  </a:cubicBezTo>
                  <a:cubicBezTo>
                    <a:pt x="1100" y="190"/>
                    <a:pt x="939" y="261"/>
                    <a:pt x="775" y="261"/>
                  </a:cubicBezTo>
                  <a:cubicBezTo>
                    <a:pt x="611" y="261"/>
                    <a:pt x="453" y="190"/>
                    <a:pt x="344" y="63"/>
                  </a:cubicBezTo>
                  <a:cubicBezTo>
                    <a:pt x="308" y="22"/>
                    <a:pt x="257" y="2"/>
                    <a:pt x="206" y="2"/>
                  </a:cubicBezTo>
                  <a:cubicBezTo>
                    <a:pt x="163" y="2"/>
                    <a:pt x="119" y="17"/>
                    <a:pt x="84" y="47"/>
                  </a:cubicBezTo>
                  <a:cubicBezTo>
                    <a:pt x="8" y="114"/>
                    <a:pt x="0" y="231"/>
                    <a:pt x="67" y="307"/>
                  </a:cubicBezTo>
                  <a:cubicBezTo>
                    <a:pt x="246" y="515"/>
                    <a:pt x="506" y="631"/>
                    <a:pt x="777" y="631"/>
                  </a:cubicBezTo>
                  <a:cubicBezTo>
                    <a:pt x="1050" y="631"/>
                    <a:pt x="1308" y="515"/>
                    <a:pt x="1483" y="307"/>
                  </a:cubicBezTo>
                  <a:cubicBezTo>
                    <a:pt x="1554" y="231"/>
                    <a:pt x="1545" y="114"/>
                    <a:pt x="1468" y="47"/>
                  </a:cubicBezTo>
                  <a:cubicBezTo>
                    <a:pt x="1434" y="15"/>
                    <a:pt x="1390" y="0"/>
                    <a:pt x="13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7"/>
            <p:cNvSpPr/>
            <p:nvPr/>
          </p:nvSpPr>
          <p:spPr>
            <a:xfrm>
              <a:off x="6575140" y="5727660"/>
              <a:ext cx="456536" cy="72978"/>
            </a:xfrm>
            <a:custGeom>
              <a:rect b="b" l="l" r="r" t="t"/>
              <a:pathLst>
                <a:path extrusionOk="0" h="1990" w="12449">
                  <a:moveTo>
                    <a:pt x="1346" y="0"/>
                  </a:moveTo>
                  <a:cubicBezTo>
                    <a:pt x="915" y="0"/>
                    <a:pt x="525" y="262"/>
                    <a:pt x="363" y="663"/>
                  </a:cubicBezTo>
                  <a:lnTo>
                    <a:pt x="159" y="1174"/>
                  </a:lnTo>
                  <a:cubicBezTo>
                    <a:pt x="0" y="1566"/>
                    <a:pt x="289" y="1989"/>
                    <a:pt x="709" y="1989"/>
                  </a:cubicBezTo>
                  <a:lnTo>
                    <a:pt x="11738" y="1989"/>
                  </a:lnTo>
                  <a:cubicBezTo>
                    <a:pt x="12162" y="1989"/>
                    <a:pt x="12448" y="1562"/>
                    <a:pt x="12292" y="1174"/>
                  </a:cubicBezTo>
                  <a:lnTo>
                    <a:pt x="12085" y="663"/>
                  </a:lnTo>
                  <a:cubicBezTo>
                    <a:pt x="11923" y="262"/>
                    <a:pt x="11534" y="0"/>
                    <a:pt x="11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7"/>
            <p:cNvSpPr/>
            <p:nvPr/>
          </p:nvSpPr>
          <p:spPr>
            <a:xfrm>
              <a:off x="6575140" y="5727660"/>
              <a:ext cx="76536" cy="72978"/>
            </a:xfrm>
            <a:custGeom>
              <a:rect b="b" l="l" r="r" t="t"/>
              <a:pathLst>
                <a:path extrusionOk="0" h="1990" w="2087">
                  <a:moveTo>
                    <a:pt x="1346" y="0"/>
                  </a:moveTo>
                  <a:cubicBezTo>
                    <a:pt x="915" y="0"/>
                    <a:pt x="525" y="262"/>
                    <a:pt x="363" y="663"/>
                  </a:cubicBezTo>
                  <a:lnTo>
                    <a:pt x="159" y="1174"/>
                  </a:lnTo>
                  <a:cubicBezTo>
                    <a:pt x="0" y="1566"/>
                    <a:pt x="289" y="1989"/>
                    <a:pt x="709" y="1989"/>
                  </a:cubicBezTo>
                  <a:lnTo>
                    <a:pt x="1447" y="1989"/>
                  </a:lnTo>
                  <a:cubicBezTo>
                    <a:pt x="1027" y="1989"/>
                    <a:pt x="741" y="1562"/>
                    <a:pt x="898" y="1174"/>
                  </a:cubicBezTo>
                  <a:lnTo>
                    <a:pt x="1104" y="663"/>
                  </a:lnTo>
                  <a:cubicBezTo>
                    <a:pt x="1266" y="262"/>
                    <a:pt x="1654" y="0"/>
                    <a:pt x="20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0" name="Google Shape;4650;p57"/>
          <p:cNvGrpSpPr/>
          <p:nvPr/>
        </p:nvGrpSpPr>
        <p:grpSpPr>
          <a:xfrm>
            <a:off x="5576757" y="5592674"/>
            <a:ext cx="448211" cy="395696"/>
            <a:chOff x="5602549" y="5529849"/>
            <a:chExt cx="448211" cy="395696"/>
          </a:xfrm>
        </p:grpSpPr>
        <p:sp>
          <p:nvSpPr>
            <p:cNvPr id="4651" name="Google Shape;4651;p57"/>
            <p:cNvSpPr/>
            <p:nvPr/>
          </p:nvSpPr>
          <p:spPr>
            <a:xfrm>
              <a:off x="5665589" y="5830783"/>
              <a:ext cx="65130" cy="94762"/>
            </a:xfrm>
            <a:custGeom>
              <a:rect b="b" l="l" r="r" t="t"/>
              <a:pathLst>
                <a:path extrusionOk="0" h="2584" w="1776">
                  <a:moveTo>
                    <a:pt x="0" y="0"/>
                  </a:moveTo>
                  <a:lnTo>
                    <a:pt x="0" y="2005"/>
                  </a:lnTo>
                  <a:cubicBezTo>
                    <a:pt x="0" y="2326"/>
                    <a:pt x="258" y="2583"/>
                    <a:pt x="577" y="2583"/>
                  </a:cubicBezTo>
                  <a:lnTo>
                    <a:pt x="1197" y="2583"/>
                  </a:lnTo>
                  <a:cubicBezTo>
                    <a:pt x="1518" y="2583"/>
                    <a:pt x="1776" y="2326"/>
                    <a:pt x="1776" y="2005"/>
                  </a:cubicBezTo>
                  <a:lnTo>
                    <a:pt x="17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7"/>
            <p:cNvSpPr/>
            <p:nvPr/>
          </p:nvSpPr>
          <p:spPr>
            <a:xfrm>
              <a:off x="5922589" y="5830783"/>
              <a:ext cx="65167" cy="94762"/>
            </a:xfrm>
            <a:custGeom>
              <a:rect b="b" l="l" r="r" t="t"/>
              <a:pathLst>
                <a:path extrusionOk="0" h="2584" w="1777">
                  <a:moveTo>
                    <a:pt x="1" y="0"/>
                  </a:moveTo>
                  <a:lnTo>
                    <a:pt x="1" y="2005"/>
                  </a:lnTo>
                  <a:cubicBezTo>
                    <a:pt x="1" y="2326"/>
                    <a:pt x="258" y="2583"/>
                    <a:pt x="579" y="2583"/>
                  </a:cubicBezTo>
                  <a:lnTo>
                    <a:pt x="1200" y="2583"/>
                  </a:lnTo>
                  <a:cubicBezTo>
                    <a:pt x="1519" y="2583"/>
                    <a:pt x="1776" y="2326"/>
                    <a:pt x="1776" y="2005"/>
                  </a:cubicBezTo>
                  <a:lnTo>
                    <a:pt x="17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7"/>
            <p:cNvSpPr/>
            <p:nvPr/>
          </p:nvSpPr>
          <p:spPr>
            <a:xfrm>
              <a:off x="5922589" y="5830783"/>
              <a:ext cx="65167" cy="53872"/>
            </a:xfrm>
            <a:custGeom>
              <a:rect b="b" l="l" r="r" t="t"/>
              <a:pathLst>
                <a:path extrusionOk="0" h="1469" w="1777">
                  <a:moveTo>
                    <a:pt x="1" y="0"/>
                  </a:moveTo>
                  <a:lnTo>
                    <a:pt x="1" y="1468"/>
                  </a:lnTo>
                  <a:lnTo>
                    <a:pt x="1776" y="1468"/>
                  </a:lnTo>
                  <a:lnTo>
                    <a:pt x="177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7"/>
            <p:cNvSpPr/>
            <p:nvPr/>
          </p:nvSpPr>
          <p:spPr>
            <a:xfrm>
              <a:off x="5665589" y="5830783"/>
              <a:ext cx="65130" cy="53872"/>
            </a:xfrm>
            <a:custGeom>
              <a:rect b="b" l="l" r="r" t="t"/>
              <a:pathLst>
                <a:path extrusionOk="0" h="1469" w="1776">
                  <a:moveTo>
                    <a:pt x="0" y="0"/>
                  </a:moveTo>
                  <a:lnTo>
                    <a:pt x="0" y="1468"/>
                  </a:lnTo>
                  <a:lnTo>
                    <a:pt x="1776" y="1468"/>
                  </a:lnTo>
                  <a:lnTo>
                    <a:pt x="177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7"/>
            <p:cNvSpPr/>
            <p:nvPr/>
          </p:nvSpPr>
          <p:spPr>
            <a:xfrm>
              <a:off x="5627926" y="5570885"/>
              <a:ext cx="397567" cy="286669"/>
            </a:xfrm>
            <a:custGeom>
              <a:rect b="b" l="l" r="r" t="t"/>
              <a:pathLst>
                <a:path extrusionOk="0" h="7817" w="10841">
                  <a:moveTo>
                    <a:pt x="5420" y="0"/>
                  </a:moveTo>
                  <a:lnTo>
                    <a:pt x="0" y="1119"/>
                  </a:lnTo>
                  <a:lnTo>
                    <a:pt x="0" y="6820"/>
                  </a:lnTo>
                  <a:cubicBezTo>
                    <a:pt x="0" y="7370"/>
                    <a:pt x="447" y="7817"/>
                    <a:pt x="995" y="7817"/>
                  </a:cubicBezTo>
                  <a:lnTo>
                    <a:pt x="9846" y="7817"/>
                  </a:lnTo>
                  <a:cubicBezTo>
                    <a:pt x="10394" y="7817"/>
                    <a:pt x="10840" y="7370"/>
                    <a:pt x="10840" y="6820"/>
                  </a:cubicBezTo>
                  <a:lnTo>
                    <a:pt x="10840" y="1119"/>
                  </a:lnTo>
                  <a:lnTo>
                    <a:pt x="5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7"/>
            <p:cNvSpPr/>
            <p:nvPr/>
          </p:nvSpPr>
          <p:spPr>
            <a:xfrm>
              <a:off x="5627853" y="5611995"/>
              <a:ext cx="63517" cy="245632"/>
            </a:xfrm>
            <a:custGeom>
              <a:rect b="b" l="l" r="r" t="t"/>
              <a:pathLst>
                <a:path extrusionOk="0" h="6698" w="1732">
                  <a:moveTo>
                    <a:pt x="0" y="0"/>
                  </a:moveTo>
                  <a:lnTo>
                    <a:pt x="0" y="5701"/>
                  </a:lnTo>
                  <a:cubicBezTo>
                    <a:pt x="0" y="6251"/>
                    <a:pt x="447" y="6698"/>
                    <a:pt x="995" y="6698"/>
                  </a:cubicBezTo>
                  <a:lnTo>
                    <a:pt x="1732" y="6698"/>
                  </a:lnTo>
                  <a:cubicBezTo>
                    <a:pt x="1184" y="6698"/>
                    <a:pt x="737" y="6251"/>
                    <a:pt x="737" y="5701"/>
                  </a:cubicBezTo>
                  <a:lnTo>
                    <a:pt x="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7"/>
            <p:cNvSpPr/>
            <p:nvPr/>
          </p:nvSpPr>
          <p:spPr>
            <a:xfrm>
              <a:off x="5602622" y="5529849"/>
              <a:ext cx="448138" cy="82183"/>
            </a:xfrm>
            <a:custGeom>
              <a:rect b="b" l="l" r="r" t="t"/>
              <a:pathLst>
                <a:path extrusionOk="0" h="2241" w="12220">
                  <a:moveTo>
                    <a:pt x="690" y="1"/>
                  </a:moveTo>
                  <a:cubicBezTo>
                    <a:pt x="312" y="1"/>
                    <a:pt x="1" y="308"/>
                    <a:pt x="1" y="690"/>
                  </a:cubicBezTo>
                  <a:lnTo>
                    <a:pt x="1" y="1551"/>
                  </a:lnTo>
                  <a:cubicBezTo>
                    <a:pt x="1" y="1931"/>
                    <a:pt x="308" y="2240"/>
                    <a:pt x="690" y="2240"/>
                  </a:cubicBezTo>
                  <a:lnTo>
                    <a:pt x="11530" y="2240"/>
                  </a:lnTo>
                  <a:cubicBezTo>
                    <a:pt x="11910" y="2240"/>
                    <a:pt x="12220" y="1933"/>
                    <a:pt x="12220" y="1551"/>
                  </a:cubicBezTo>
                  <a:lnTo>
                    <a:pt x="12220" y="690"/>
                  </a:lnTo>
                  <a:cubicBezTo>
                    <a:pt x="12218" y="308"/>
                    <a:pt x="11910" y="1"/>
                    <a:pt x="11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7"/>
            <p:cNvSpPr/>
            <p:nvPr/>
          </p:nvSpPr>
          <p:spPr>
            <a:xfrm>
              <a:off x="5602549" y="5529849"/>
              <a:ext cx="52368" cy="82183"/>
            </a:xfrm>
            <a:custGeom>
              <a:rect b="b" l="l" r="r" t="t"/>
              <a:pathLst>
                <a:path extrusionOk="0" h="2241" w="1428">
                  <a:moveTo>
                    <a:pt x="690" y="1"/>
                  </a:moveTo>
                  <a:cubicBezTo>
                    <a:pt x="310" y="1"/>
                    <a:pt x="1" y="308"/>
                    <a:pt x="1" y="690"/>
                  </a:cubicBezTo>
                  <a:lnTo>
                    <a:pt x="1" y="1551"/>
                  </a:lnTo>
                  <a:cubicBezTo>
                    <a:pt x="1" y="1931"/>
                    <a:pt x="308" y="2240"/>
                    <a:pt x="690" y="2240"/>
                  </a:cubicBezTo>
                  <a:lnTo>
                    <a:pt x="1427" y="2240"/>
                  </a:lnTo>
                  <a:cubicBezTo>
                    <a:pt x="1049" y="2240"/>
                    <a:pt x="738" y="1931"/>
                    <a:pt x="738" y="1551"/>
                  </a:cubicBezTo>
                  <a:lnTo>
                    <a:pt x="738" y="690"/>
                  </a:lnTo>
                  <a:cubicBezTo>
                    <a:pt x="738" y="310"/>
                    <a:pt x="1045" y="1"/>
                    <a:pt x="14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7"/>
            <p:cNvSpPr/>
            <p:nvPr/>
          </p:nvSpPr>
          <p:spPr>
            <a:xfrm>
              <a:off x="5684402" y="5658056"/>
              <a:ext cx="284505" cy="142986"/>
            </a:xfrm>
            <a:custGeom>
              <a:rect b="b" l="l" r="r" t="t"/>
              <a:pathLst>
                <a:path extrusionOk="0" h="3899" w="7758">
                  <a:moveTo>
                    <a:pt x="831" y="0"/>
                  </a:moveTo>
                  <a:cubicBezTo>
                    <a:pt x="373" y="0"/>
                    <a:pt x="1" y="373"/>
                    <a:pt x="1" y="831"/>
                  </a:cubicBezTo>
                  <a:lnTo>
                    <a:pt x="1" y="3068"/>
                  </a:lnTo>
                  <a:cubicBezTo>
                    <a:pt x="1" y="3527"/>
                    <a:pt x="373" y="3899"/>
                    <a:pt x="831" y="3899"/>
                  </a:cubicBezTo>
                  <a:lnTo>
                    <a:pt x="6927" y="3899"/>
                  </a:lnTo>
                  <a:cubicBezTo>
                    <a:pt x="7385" y="3899"/>
                    <a:pt x="7758" y="3527"/>
                    <a:pt x="7758" y="3068"/>
                  </a:cubicBezTo>
                  <a:lnTo>
                    <a:pt x="7758" y="831"/>
                  </a:lnTo>
                  <a:cubicBezTo>
                    <a:pt x="7756" y="373"/>
                    <a:pt x="7385" y="0"/>
                    <a:pt x="6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7"/>
            <p:cNvSpPr/>
            <p:nvPr/>
          </p:nvSpPr>
          <p:spPr>
            <a:xfrm>
              <a:off x="5732773" y="5550862"/>
              <a:ext cx="13495" cy="30218"/>
            </a:xfrm>
            <a:custGeom>
              <a:rect b="b" l="l" r="r" t="t"/>
              <a:pathLst>
                <a:path extrusionOk="0" h="824" w="368">
                  <a:moveTo>
                    <a:pt x="184" y="0"/>
                  </a:moveTo>
                  <a:cubicBezTo>
                    <a:pt x="85" y="0"/>
                    <a:pt x="1" y="81"/>
                    <a:pt x="1" y="184"/>
                  </a:cubicBezTo>
                  <a:lnTo>
                    <a:pt x="1" y="640"/>
                  </a:lnTo>
                  <a:cubicBezTo>
                    <a:pt x="1" y="739"/>
                    <a:pt x="81" y="823"/>
                    <a:pt x="184" y="823"/>
                  </a:cubicBezTo>
                  <a:cubicBezTo>
                    <a:pt x="285" y="823"/>
                    <a:pt x="368" y="741"/>
                    <a:pt x="368" y="640"/>
                  </a:cubicBezTo>
                  <a:lnTo>
                    <a:pt x="368" y="184"/>
                  </a:lnTo>
                  <a:cubicBezTo>
                    <a:pt x="368" y="83"/>
                    <a:pt x="287"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7"/>
            <p:cNvSpPr/>
            <p:nvPr/>
          </p:nvSpPr>
          <p:spPr>
            <a:xfrm>
              <a:off x="5907040" y="5550862"/>
              <a:ext cx="13569" cy="30218"/>
            </a:xfrm>
            <a:custGeom>
              <a:rect b="b" l="l" r="r" t="t"/>
              <a:pathLst>
                <a:path extrusionOk="0" h="824" w="370">
                  <a:moveTo>
                    <a:pt x="184" y="0"/>
                  </a:moveTo>
                  <a:cubicBezTo>
                    <a:pt x="83" y="0"/>
                    <a:pt x="1" y="81"/>
                    <a:pt x="1" y="184"/>
                  </a:cubicBezTo>
                  <a:lnTo>
                    <a:pt x="1" y="640"/>
                  </a:lnTo>
                  <a:cubicBezTo>
                    <a:pt x="1" y="739"/>
                    <a:pt x="81" y="823"/>
                    <a:pt x="184" y="823"/>
                  </a:cubicBezTo>
                  <a:cubicBezTo>
                    <a:pt x="287" y="823"/>
                    <a:pt x="369" y="741"/>
                    <a:pt x="367" y="640"/>
                  </a:cubicBezTo>
                  <a:lnTo>
                    <a:pt x="367" y="184"/>
                  </a:lnTo>
                  <a:cubicBezTo>
                    <a:pt x="367" y="83"/>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7"/>
            <p:cNvSpPr/>
            <p:nvPr/>
          </p:nvSpPr>
          <p:spPr>
            <a:xfrm>
              <a:off x="5796069" y="5566961"/>
              <a:ext cx="61023" cy="24057"/>
            </a:xfrm>
            <a:custGeom>
              <a:rect b="b" l="l" r="r" t="t"/>
              <a:pathLst>
                <a:path extrusionOk="0" h="656" w="1664">
                  <a:moveTo>
                    <a:pt x="1455" y="0"/>
                  </a:moveTo>
                  <a:cubicBezTo>
                    <a:pt x="1404" y="0"/>
                    <a:pt x="1353" y="22"/>
                    <a:pt x="1316" y="64"/>
                  </a:cubicBezTo>
                  <a:cubicBezTo>
                    <a:pt x="1196" y="205"/>
                    <a:pt x="1017" y="287"/>
                    <a:pt x="829" y="287"/>
                  </a:cubicBezTo>
                  <a:cubicBezTo>
                    <a:pt x="644" y="287"/>
                    <a:pt x="467" y="205"/>
                    <a:pt x="343" y="64"/>
                  </a:cubicBezTo>
                  <a:cubicBezTo>
                    <a:pt x="308" y="23"/>
                    <a:pt x="258" y="2"/>
                    <a:pt x="207" y="2"/>
                  </a:cubicBezTo>
                  <a:cubicBezTo>
                    <a:pt x="163" y="2"/>
                    <a:pt x="118" y="17"/>
                    <a:pt x="83" y="48"/>
                  </a:cubicBezTo>
                  <a:cubicBezTo>
                    <a:pt x="7" y="113"/>
                    <a:pt x="1" y="232"/>
                    <a:pt x="68" y="308"/>
                  </a:cubicBezTo>
                  <a:cubicBezTo>
                    <a:pt x="261" y="529"/>
                    <a:pt x="539" y="655"/>
                    <a:pt x="833" y="655"/>
                  </a:cubicBezTo>
                  <a:cubicBezTo>
                    <a:pt x="1127" y="655"/>
                    <a:pt x="1406" y="529"/>
                    <a:pt x="1593" y="308"/>
                  </a:cubicBezTo>
                  <a:cubicBezTo>
                    <a:pt x="1664" y="232"/>
                    <a:pt x="1654" y="115"/>
                    <a:pt x="1578" y="48"/>
                  </a:cubicBezTo>
                  <a:cubicBezTo>
                    <a:pt x="1543" y="16"/>
                    <a:pt x="1499" y="0"/>
                    <a:pt x="14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7"/>
            <p:cNvSpPr/>
            <p:nvPr/>
          </p:nvSpPr>
          <p:spPr>
            <a:xfrm>
              <a:off x="5752539" y="5710717"/>
              <a:ext cx="148267" cy="37699"/>
            </a:xfrm>
            <a:custGeom>
              <a:rect b="b" l="l" r="r" t="t"/>
              <a:pathLst>
                <a:path extrusionOk="0" h="1028" w="4043">
                  <a:moveTo>
                    <a:pt x="514" y="0"/>
                  </a:moveTo>
                  <a:cubicBezTo>
                    <a:pt x="229" y="0"/>
                    <a:pt x="0" y="229"/>
                    <a:pt x="0" y="514"/>
                  </a:cubicBezTo>
                  <a:cubicBezTo>
                    <a:pt x="0" y="798"/>
                    <a:pt x="229" y="1027"/>
                    <a:pt x="514" y="1027"/>
                  </a:cubicBezTo>
                  <a:lnTo>
                    <a:pt x="3529" y="1027"/>
                  </a:lnTo>
                  <a:cubicBezTo>
                    <a:pt x="3813" y="1027"/>
                    <a:pt x="4042" y="798"/>
                    <a:pt x="4042" y="514"/>
                  </a:cubicBezTo>
                  <a:cubicBezTo>
                    <a:pt x="4042" y="229"/>
                    <a:pt x="3813"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57"/>
          <p:cNvGrpSpPr/>
          <p:nvPr/>
        </p:nvGrpSpPr>
        <p:grpSpPr>
          <a:xfrm>
            <a:off x="4621444" y="5566343"/>
            <a:ext cx="457563" cy="448175"/>
            <a:chOff x="4620056" y="5503518"/>
            <a:chExt cx="457563" cy="448175"/>
          </a:xfrm>
        </p:grpSpPr>
        <p:sp>
          <p:nvSpPr>
            <p:cNvPr id="4665" name="Google Shape;4665;p57"/>
            <p:cNvSpPr/>
            <p:nvPr/>
          </p:nvSpPr>
          <p:spPr>
            <a:xfrm>
              <a:off x="4785302" y="5503518"/>
              <a:ext cx="292316" cy="288576"/>
            </a:xfrm>
            <a:custGeom>
              <a:rect b="b" l="l" r="r" t="t"/>
              <a:pathLst>
                <a:path extrusionOk="0" h="7869" w="7971">
                  <a:moveTo>
                    <a:pt x="2993" y="1"/>
                  </a:moveTo>
                  <a:cubicBezTo>
                    <a:pt x="2727" y="1"/>
                    <a:pt x="2461" y="102"/>
                    <a:pt x="2259" y="304"/>
                  </a:cubicBezTo>
                  <a:lnTo>
                    <a:pt x="0" y="2563"/>
                  </a:lnTo>
                  <a:lnTo>
                    <a:pt x="5306" y="7869"/>
                  </a:lnTo>
                  <a:lnTo>
                    <a:pt x="7564" y="5610"/>
                  </a:lnTo>
                  <a:cubicBezTo>
                    <a:pt x="7971" y="5205"/>
                    <a:pt x="7971" y="4548"/>
                    <a:pt x="7566" y="4142"/>
                  </a:cubicBezTo>
                  <a:lnTo>
                    <a:pt x="7364" y="3939"/>
                  </a:lnTo>
                  <a:lnTo>
                    <a:pt x="7131" y="3920"/>
                  </a:lnTo>
                  <a:lnTo>
                    <a:pt x="7118" y="3693"/>
                  </a:lnTo>
                  <a:lnTo>
                    <a:pt x="6300" y="2878"/>
                  </a:lnTo>
                  <a:lnTo>
                    <a:pt x="6119" y="2809"/>
                  </a:lnTo>
                  <a:lnTo>
                    <a:pt x="6056" y="2632"/>
                  </a:lnTo>
                  <a:lnTo>
                    <a:pt x="5239" y="1816"/>
                  </a:lnTo>
                  <a:lnTo>
                    <a:pt x="5117" y="1797"/>
                  </a:lnTo>
                  <a:lnTo>
                    <a:pt x="4993" y="1570"/>
                  </a:lnTo>
                  <a:lnTo>
                    <a:pt x="4177" y="753"/>
                  </a:lnTo>
                  <a:lnTo>
                    <a:pt x="3986" y="684"/>
                  </a:lnTo>
                  <a:lnTo>
                    <a:pt x="3931" y="509"/>
                  </a:lnTo>
                  <a:lnTo>
                    <a:pt x="3729" y="304"/>
                  </a:lnTo>
                  <a:cubicBezTo>
                    <a:pt x="3525" y="102"/>
                    <a:pt x="3259" y="1"/>
                    <a:pt x="2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7"/>
            <p:cNvSpPr/>
            <p:nvPr/>
          </p:nvSpPr>
          <p:spPr>
            <a:xfrm>
              <a:off x="4961917" y="5637409"/>
              <a:ext cx="115702" cy="154758"/>
            </a:xfrm>
            <a:custGeom>
              <a:rect b="b" l="l" r="r" t="t"/>
              <a:pathLst>
                <a:path extrusionOk="0" h="4220" w="3155">
                  <a:moveTo>
                    <a:pt x="2258" y="0"/>
                  </a:moveTo>
                  <a:lnTo>
                    <a:pt x="2258" y="1"/>
                  </a:lnTo>
                  <a:lnTo>
                    <a:pt x="2258" y="1"/>
                  </a:lnTo>
                  <a:cubicBezTo>
                    <a:pt x="2258" y="1"/>
                    <a:pt x="2258" y="0"/>
                    <a:pt x="2258" y="0"/>
                  </a:cubicBezTo>
                  <a:close/>
                  <a:moveTo>
                    <a:pt x="2258" y="1"/>
                  </a:moveTo>
                  <a:lnTo>
                    <a:pt x="2258" y="1"/>
                  </a:lnTo>
                  <a:cubicBezTo>
                    <a:pt x="2664" y="406"/>
                    <a:pt x="2664" y="1064"/>
                    <a:pt x="2258" y="1470"/>
                  </a:cubicBezTo>
                  <a:lnTo>
                    <a:pt x="1" y="3727"/>
                  </a:lnTo>
                  <a:lnTo>
                    <a:pt x="492" y="4219"/>
                  </a:lnTo>
                  <a:lnTo>
                    <a:pt x="2750" y="1961"/>
                  </a:lnTo>
                  <a:cubicBezTo>
                    <a:pt x="3155" y="1554"/>
                    <a:pt x="3155" y="897"/>
                    <a:pt x="2750" y="491"/>
                  </a:cubicBezTo>
                  <a:lnTo>
                    <a:pt x="22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7"/>
            <p:cNvSpPr/>
            <p:nvPr/>
          </p:nvSpPr>
          <p:spPr>
            <a:xfrm>
              <a:off x="4702239" y="5618559"/>
              <a:ext cx="256634" cy="224839"/>
            </a:xfrm>
            <a:custGeom>
              <a:rect b="b" l="l" r="r" t="t"/>
              <a:pathLst>
                <a:path extrusionOk="0" h="6131" w="6998">
                  <a:moveTo>
                    <a:pt x="1692" y="1"/>
                  </a:moveTo>
                  <a:lnTo>
                    <a:pt x="1692" y="1"/>
                  </a:lnTo>
                  <a:cubicBezTo>
                    <a:pt x="1" y="1692"/>
                    <a:pt x="2462" y="2861"/>
                    <a:pt x="868" y="4455"/>
                  </a:cubicBezTo>
                  <a:lnTo>
                    <a:pt x="1102" y="5896"/>
                  </a:lnTo>
                  <a:lnTo>
                    <a:pt x="2544" y="6131"/>
                  </a:lnTo>
                  <a:cubicBezTo>
                    <a:pt x="2975" y="5699"/>
                    <a:pt x="3376" y="5565"/>
                    <a:pt x="3764" y="5565"/>
                  </a:cubicBezTo>
                  <a:cubicBezTo>
                    <a:pt x="4404" y="5565"/>
                    <a:pt x="5010" y="5931"/>
                    <a:pt x="5668" y="5931"/>
                  </a:cubicBezTo>
                  <a:cubicBezTo>
                    <a:pt x="6084" y="5931"/>
                    <a:pt x="6520" y="5784"/>
                    <a:pt x="6998" y="5306"/>
                  </a:cubicBezTo>
                  <a:lnTo>
                    <a:pt x="4919" y="2080"/>
                  </a:lnTo>
                  <a:lnTo>
                    <a:pt x="16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7"/>
            <p:cNvSpPr/>
            <p:nvPr/>
          </p:nvSpPr>
          <p:spPr>
            <a:xfrm>
              <a:off x="4777527" y="5795064"/>
              <a:ext cx="181346" cy="48334"/>
            </a:xfrm>
            <a:custGeom>
              <a:rect b="b" l="l" r="r" t="t"/>
              <a:pathLst>
                <a:path extrusionOk="0" h="1318" w="4945">
                  <a:moveTo>
                    <a:pt x="4454" y="1"/>
                  </a:moveTo>
                  <a:cubicBezTo>
                    <a:pt x="3975" y="479"/>
                    <a:pt x="3539" y="625"/>
                    <a:pt x="3122" y="625"/>
                  </a:cubicBezTo>
                  <a:cubicBezTo>
                    <a:pt x="2466" y="625"/>
                    <a:pt x="1860" y="261"/>
                    <a:pt x="1221" y="261"/>
                  </a:cubicBezTo>
                  <a:cubicBezTo>
                    <a:pt x="833" y="261"/>
                    <a:pt x="432" y="395"/>
                    <a:pt x="0" y="827"/>
                  </a:cubicBezTo>
                  <a:lnTo>
                    <a:pt x="493" y="1318"/>
                  </a:lnTo>
                  <a:cubicBezTo>
                    <a:pt x="924" y="886"/>
                    <a:pt x="1325" y="752"/>
                    <a:pt x="1712" y="752"/>
                  </a:cubicBezTo>
                  <a:cubicBezTo>
                    <a:pt x="2352" y="752"/>
                    <a:pt x="2958" y="1118"/>
                    <a:pt x="3615" y="1118"/>
                  </a:cubicBezTo>
                  <a:cubicBezTo>
                    <a:pt x="4031" y="1118"/>
                    <a:pt x="4467" y="971"/>
                    <a:pt x="4945" y="493"/>
                  </a:cubicBezTo>
                  <a:lnTo>
                    <a:pt x="44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7"/>
            <p:cNvSpPr/>
            <p:nvPr/>
          </p:nvSpPr>
          <p:spPr>
            <a:xfrm>
              <a:off x="4752663" y="5567731"/>
              <a:ext cx="260008" cy="254140"/>
            </a:xfrm>
            <a:custGeom>
              <a:rect b="b" l="l" r="r" t="t"/>
              <a:pathLst>
                <a:path extrusionOk="0" h="6930" w="7090">
                  <a:moveTo>
                    <a:pt x="891" y="0"/>
                  </a:moveTo>
                  <a:cubicBezTo>
                    <a:pt x="683" y="0"/>
                    <a:pt x="476" y="80"/>
                    <a:pt x="317" y="239"/>
                  </a:cubicBezTo>
                  <a:cubicBezTo>
                    <a:pt x="0" y="556"/>
                    <a:pt x="0" y="1070"/>
                    <a:pt x="317" y="1387"/>
                  </a:cubicBezTo>
                  <a:lnTo>
                    <a:pt x="5623" y="6692"/>
                  </a:lnTo>
                  <a:cubicBezTo>
                    <a:pt x="5781" y="6851"/>
                    <a:pt x="5989" y="6930"/>
                    <a:pt x="6197" y="6930"/>
                  </a:cubicBezTo>
                  <a:cubicBezTo>
                    <a:pt x="6404" y="6930"/>
                    <a:pt x="6612" y="6851"/>
                    <a:pt x="6770" y="6692"/>
                  </a:cubicBezTo>
                  <a:cubicBezTo>
                    <a:pt x="7089" y="6375"/>
                    <a:pt x="7089" y="5862"/>
                    <a:pt x="6770" y="5545"/>
                  </a:cubicBezTo>
                  <a:lnTo>
                    <a:pt x="1467" y="239"/>
                  </a:lnTo>
                  <a:cubicBezTo>
                    <a:pt x="1307" y="80"/>
                    <a:pt x="1099" y="0"/>
                    <a:pt x="8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7"/>
            <p:cNvSpPr/>
            <p:nvPr/>
          </p:nvSpPr>
          <p:spPr>
            <a:xfrm>
              <a:off x="4940793" y="5753001"/>
              <a:ext cx="71878" cy="68871"/>
            </a:xfrm>
            <a:custGeom>
              <a:rect b="b" l="l" r="r" t="t"/>
              <a:pathLst>
                <a:path extrusionOk="0" h="1878" w="1960">
                  <a:moveTo>
                    <a:pt x="1150" y="0"/>
                  </a:moveTo>
                  <a:lnTo>
                    <a:pt x="1152" y="3"/>
                  </a:lnTo>
                  <a:lnTo>
                    <a:pt x="1152" y="3"/>
                  </a:lnTo>
                  <a:cubicBezTo>
                    <a:pt x="1151" y="2"/>
                    <a:pt x="1150" y="1"/>
                    <a:pt x="1150" y="0"/>
                  </a:cubicBezTo>
                  <a:close/>
                  <a:moveTo>
                    <a:pt x="1152" y="3"/>
                  </a:moveTo>
                  <a:cubicBezTo>
                    <a:pt x="1467" y="320"/>
                    <a:pt x="1466" y="831"/>
                    <a:pt x="1150" y="1148"/>
                  </a:cubicBezTo>
                  <a:cubicBezTo>
                    <a:pt x="990" y="1307"/>
                    <a:pt x="783" y="1387"/>
                    <a:pt x="575" y="1387"/>
                  </a:cubicBezTo>
                  <a:cubicBezTo>
                    <a:pt x="367" y="1387"/>
                    <a:pt x="160" y="1307"/>
                    <a:pt x="0" y="1148"/>
                  </a:cubicBezTo>
                  <a:lnTo>
                    <a:pt x="0" y="1148"/>
                  </a:lnTo>
                  <a:lnTo>
                    <a:pt x="493" y="1640"/>
                  </a:lnTo>
                  <a:cubicBezTo>
                    <a:pt x="651" y="1799"/>
                    <a:pt x="859" y="1878"/>
                    <a:pt x="1067" y="1878"/>
                  </a:cubicBezTo>
                  <a:cubicBezTo>
                    <a:pt x="1274" y="1878"/>
                    <a:pt x="1482" y="1799"/>
                    <a:pt x="1640" y="1640"/>
                  </a:cubicBezTo>
                  <a:cubicBezTo>
                    <a:pt x="1959" y="1323"/>
                    <a:pt x="1959" y="810"/>
                    <a:pt x="1640" y="493"/>
                  </a:cubicBezTo>
                  <a:lnTo>
                    <a:pt x="1152" y="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7"/>
            <p:cNvSpPr/>
            <p:nvPr/>
          </p:nvSpPr>
          <p:spPr>
            <a:xfrm>
              <a:off x="4875590" y="5522221"/>
              <a:ext cx="62930" cy="62197"/>
            </a:xfrm>
            <a:custGeom>
              <a:rect b="b" l="l" r="r" t="t"/>
              <a:pathLst>
                <a:path extrusionOk="0" h="1696" w="1716">
                  <a:moveTo>
                    <a:pt x="1471" y="1"/>
                  </a:moveTo>
                  <a:cubicBezTo>
                    <a:pt x="1452" y="10"/>
                    <a:pt x="1437" y="22"/>
                    <a:pt x="1419" y="35"/>
                  </a:cubicBezTo>
                  <a:lnTo>
                    <a:pt x="73" y="1381"/>
                  </a:lnTo>
                  <a:cubicBezTo>
                    <a:pt x="1" y="1453"/>
                    <a:pt x="1" y="1570"/>
                    <a:pt x="73" y="1642"/>
                  </a:cubicBezTo>
                  <a:cubicBezTo>
                    <a:pt x="109" y="1678"/>
                    <a:pt x="156" y="1695"/>
                    <a:pt x="203" y="1695"/>
                  </a:cubicBezTo>
                  <a:cubicBezTo>
                    <a:pt x="251" y="1695"/>
                    <a:pt x="298" y="1678"/>
                    <a:pt x="333" y="1642"/>
                  </a:cubicBezTo>
                  <a:lnTo>
                    <a:pt x="1679" y="297"/>
                  </a:lnTo>
                  <a:cubicBezTo>
                    <a:pt x="1694" y="281"/>
                    <a:pt x="1706" y="262"/>
                    <a:pt x="1715" y="243"/>
                  </a:cubicBezTo>
                  <a:lnTo>
                    <a:pt x="14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7"/>
            <p:cNvSpPr/>
            <p:nvPr/>
          </p:nvSpPr>
          <p:spPr>
            <a:xfrm>
              <a:off x="4914609" y="5561094"/>
              <a:ext cx="62820" cy="62197"/>
            </a:xfrm>
            <a:custGeom>
              <a:rect b="b" l="l" r="r" t="t"/>
              <a:pathLst>
                <a:path extrusionOk="0" h="1696" w="1713">
                  <a:moveTo>
                    <a:pt x="1470" y="0"/>
                  </a:moveTo>
                  <a:cubicBezTo>
                    <a:pt x="1451" y="10"/>
                    <a:pt x="1434" y="21"/>
                    <a:pt x="1417" y="36"/>
                  </a:cubicBezTo>
                  <a:lnTo>
                    <a:pt x="71" y="1382"/>
                  </a:lnTo>
                  <a:cubicBezTo>
                    <a:pt x="0" y="1453"/>
                    <a:pt x="0" y="1570"/>
                    <a:pt x="71" y="1642"/>
                  </a:cubicBezTo>
                  <a:cubicBezTo>
                    <a:pt x="107" y="1677"/>
                    <a:pt x="155" y="1695"/>
                    <a:pt x="202" y="1695"/>
                  </a:cubicBezTo>
                  <a:cubicBezTo>
                    <a:pt x="249" y="1695"/>
                    <a:pt x="295" y="1677"/>
                    <a:pt x="331" y="1642"/>
                  </a:cubicBezTo>
                  <a:lnTo>
                    <a:pt x="1677" y="296"/>
                  </a:lnTo>
                  <a:cubicBezTo>
                    <a:pt x="1692" y="281"/>
                    <a:pt x="1703" y="262"/>
                    <a:pt x="1713" y="243"/>
                  </a:cubicBezTo>
                  <a:lnTo>
                    <a:pt x="14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7"/>
            <p:cNvSpPr/>
            <p:nvPr/>
          </p:nvSpPr>
          <p:spPr>
            <a:xfrm>
              <a:off x="4953445" y="5600003"/>
              <a:ext cx="62930" cy="62197"/>
            </a:xfrm>
            <a:custGeom>
              <a:rect b="b" l="l" r="r" t="t"/>
              <a:pathLst>
                <a:path extrusionOk="0" h="1696" w="1716">
                  <a:moveTo>
                    <a:pt x="1471" y="1"/>
                  </a:moveTo>
                  <a:cubicBezTo>
                    <a:pt x="1452" y="10"/>
                    <a:pt x="1435" y="22"/>
                    <a:pt x="1418" y="37"/>
                  </a:cubicBezTo>
                  <a:lnTo>
                    <a:pt x="72" y="1383"/>
                  </a:lnTo>
                  <a:cubicBezTo>
                    <a:pt x="1" y="1454"/>
                    <a:pt x="1" y="1570"/>
                    <a:pt x="72" y="1643"/>
                  </a:cubicBezTo>
                  <a:cubicBezTo>
                    <a:pt x="108" y="1678"/>
                    <a:pt x="155" y="1696"/>
                    <a:pt x="202" y="1696"/>
                  </a:cubicBezTo>
                  <a:cubicBezTo>
                    <a:pt x="249" y="1696"/>
                    <a:pt x="296" y="1678"/>
                    <a:pt x="331" y="1643"/>
                  </a:cubicBezTo>
                  <a:lnTo>
                    <a:pt x="1677" y="297"/>
                  </a:lnTo>
                  <a:cubicBezTo>
                    <a:pt x="1694" y="283"/>
                    <a:pt x="1706" y="266"/>
                    <a:pt x="1715" y="247"/>
                  </a:cubicBezTo>
                  <a:lnTo>
                    <a:pt x="14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7"/>
            <p:cNvSpPr/>
            <p:nvPr/>
          </p:nvSpPr>
          <p:spPr>
            <a:xfrm>
              <a:off x="4992392" y="5638949"/>
              <a:ext cx="62820" cy="62233"/>
            </a:xfrm>
            <a:custGeom>
              <a:rect b="b" l="l" r="r" t="t"/>
              <a:pathLst>
                <a:path extrusionOk="0" h="1697" w="1713">
                  <a:moveTo>
                    <a:pt x="1471" y="0"/>
                  </a:moveTo>
                  <a:cubicBezTo>
                    <a:pt x="1451" y="10"/>
                    <a:pt x="1434" y="23"/>
                    <a:pt x="1417" y="36"/>
                  </a:cubicBezTo>
                  <a:lnTo>
                    <a:pt x="71" y="1382"/>
                  </a:lnTo>
                  <a:cubicBezTo>
                    <a:pt x="0" y="1455"/>
                    <a:pt x="0" y="1571"/>
                    <a:pt x="71" y="1642"/>
                  </a:cubicBezTo>
                  <a:cubicBezTo>
                    <a:pt x="107" y="1678"/>
                    <a:pt x="155" y="1696"/>
                    <a:pt x="202" y="1696"/>
                  </a:cubicBezTo>
                  <a:cubicBezTo>
                    <a:pt x="249" y="1696"/>
                    <a:pt x="296" y="1678"/>
                    <a:pt x="333" y="1642"/>
                  </a:cubicBezTo>
                  <a:lnTo>
                    <a:pt x="1679" y="296"/>
                  </a:lnTo>
                  <a:cubicBezTo>
                    <a:pt x="1692" y="283"/>
                    <a:pt x="1703" y="264"/>
                    <a:pt x="1713" y="245"/>
                  </a:cubicBezTo>
                  <a:lnTo>
                    <a:pt x="14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7"/>
            <p:cNvSpPr/>
            <p:nvPr/>
          </p:nvSpPr>
          <p:spPr>
            <a:xfrm>
              <a:off x="4776904" y="5684166"/>
              <a:ext cx="23764" cy="22517"/>
            </a:xfrm>
            <a:custGeom>
              <a:rect b="b" l="l" r="r" t="t"/>
              <a:pathLst>
                <a:path extrusionOk="0" h="614" w="648">
                  <a:moveTo>
                    <a:pt x="446" y="1"/>
                  </a:moveTo>
                  <a:cubicBezTo>
                    <a:pt x="399" y="1"/>
                    <a:pt x="351" y="19"/>
                    <a:pt x="315" y="54"/>
                  </a:cubicBezTo>
                  <a:lnTo>
                    <a:pt x="73" y="298"/>
                  </a:lnTo>
                  <a:cubicBezTo>
                    <a:pt x="0" y="369"/>
                    <a:pt x="0" y="485"/>
                    <a:pt x="73" y="558"/>
                  </a:cubicBezTo>
                  <a:cubicBezTo>
                    <a:pt x="109" y="594"/>
                    <a:pt x="157" y="613"/>
                    <a:pt x="204" y="613"/>
                  </a:cubicBezTo>
                  <a:cubicBezTo>
                    <a:pt x="248" y="613"/>
                    <a:pt x="296" y="596"/>
                    <a:pt x="332" y="558"/>
                  </a:cubicBezTo>
                  <a:lnTo>
                    <a:pt x="575" y="314"/>
                  </a:lnTo>
                  <a:cubicBezTo>
                    <a:pt x="647" y="243"/>
                    <a:pt x="647" y="127"/>
                    <a:pt x="575" y="54"/>
                  </a:cubicBezTo>
                  <a:cubicBezTo>
                    <a:pt x="539" y="19"/>
                    <a:pt x="493" y="1"/>
                    <a:pt x="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7"/>
            <p:cNvSpPr/>
            <p:nvPr/>
          </p:nvSpPr>
          <p:spPr>
            <a:xfrm>
              <a:off x="4870162" y="5777461"/>
              <a:ext cx="23690" cy="22480"/>
            </a:xfrm>
            <a:custGeom>
              <a:rect b="b" l="l" r="r" t="t"/>
              <a:pathLst>
                <a:path extrusionOk="0" h="613" w="646">
                  <a:moveTo>
                    <a:pt x="444" y="0"/>
                  </a:moveTo>
                  <a:cubicBezTo>
                    <a:pt x="397" y="0"/>
                    <a:pt x="350" y="19"/>
                    <a:pt x="315" y="55"/>
                  </a:cubicBezTo>
                  <a:lnTo>
                    <a:pt x="71" y="297"/>
                  </a:lnTo>
                  <a:cubicBezTo>
                    <a:pt x="0" y="370"/>
                    <a:pt x="0" y="486"/>
                    <a:pt x="71" y="557"/>
                  </a:cubicBezTo>
                  <a:cubicBezTo>
                    <a:pt x="107" y="593"/>
                    <a:pt x="155" y="612"/>
                    <a:pt x="202" y="612"/>
                  </a:cubicBezTo>
                  <a:cubicBezTo>
                    <a:pt x="250" y="612"/>
                    <a:pt x="298" y="593"/>
                    <a:pt x="330" y="557"/>
                  </a:cubicBezTo>
                  <a:lnTo>
                    <a:pt x="575" y="315"/>
                  </a:lnTo>
                  <a:cubicBezTo>
                    <a:pt x="645" y="242"/>
                    <a:pt x="645" y="126"/>
                    <a:pt x="575" y="55"/>
                  </a:cubicBezTo>
                  <a:cubicBezTo>
                    <a:pt x="538" y="19"/>
                    <a:pt x="491" y="0"/>
                    <a:pt x="4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7"/>
            <p:cNvSpPr/>
            <p:nvPr/>
          </p:nvSpPr>
          <p:spPr>
            <a:xfrm>
              <a:off x="4811559" y="5727147"/>
              <a:ext cx="38946" cy="38213"/>
            </a:xfrm>
            <a:custGeom>
              <a:rect b="b" l="l" r="r" t="t"/>
              <a:pathLst>
                <a:path extrusionOk="0" h="1042" w="1062">
                  <a:moveTo>
                    <a:pt x="203" y="0"/>
                  </a:moveTo>
                  <a:cubicBezTo>
                    <a:pt x="107" y="0"/>
                    <a:pt x="25" y="75"/>
                    <a:pt x="17" y="173"/>
                  </a:cubicBezTo>
                  <a:cubicBezTo>
                    <a:pt x="0" y="407"/>
                    <a:pt x="86" y="636"/>
                    <a:pt x="254" y="803"/>
                  </a:cubicBezTo>
                  <a:cubicBezTo>
                    <a:pt x="407" y="955"/>
                    <a:pt x="615" y="1041"/>
                    <a:pt x="829" y="1041"/>
                  </a:cubicBezTo>
                  <a:cubicBezTo>
                    <a:pt x="848" y="1041"/>
                    <a:pt x="865" y="1041"/>
                    <a:pt x="884" y="1039"/>
                  </a:cubicBezTo>
                  <a:cubicBezTo>
                    <a:pt x="985" y="1032"/>
                    <a:pt x="1062" y="946"/>
                    <a:pt x="1056" y="843"/>
                  </a:cubicBezTo>
                  <a:cubicBezTo>
                    <a:pt x="1049" y="746"/>
                    <a:pt x="970" y="672"/>
                    <a:pt x="873" y="672"/>
                  </a:cubicBezTo>
                  <a:cubicBezTo>
                    <a:pt x="869" y="672"/>
                    <a:pt x="864" y="672"/>
                    <a:pt x="859" y="673"/>
                  </a:cubicBezTo>
                  <a:cubicBezTo>
                    <a:pt x="848" y="674"/>
                    <a:pt x="838" y="674"/>
                    <a:pt x="827" y="674"/>
                  </a:cubicBezTo>
                  <a:cubicBezTo>
                    <a:pt x="710" y="674"/>
                    <a:pt x="596" y="627"/>
                    <a:pt x="514" y="543"/>
                  </a:cubicBezTo>
                  <a:cubicBezTo>
                    <a:pt x="424" y="453"/>
                    <a:pt x="376" y="325"/>
                    <a:pt x="386" y="197"/>
                  </a:cubicBezTo>
                  <a:cubicBezTo>
                    <a:pt x="391" y="96"/>
                    <a:pt x="315" y="8"/>
                    <a:pt x="214" y="1"/>
                  </a:cubicBezTo>
                  <a:cubicBezTo>
                    <a:pt x="210" y="1"/>
                    <a:pt x="207" y="0"/>
                    <a:pt x="2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7"/>
            <p:cNvSpPr/>
            <p:nvPr/>
          </p:nvSpPr>
          <p:spPr>
            <a:xfrm>
              <a:off x="4620056" y="5777535"/>
              <a:ext cx="181382" cy="174158"/>
            </a:xfrm>
            <a:custGeom>
              <a:rect b="b" l="l" r="r" t="t"/>
              <a:pathLst>
                <a:path extrusionOk="0" h="4749" w="4946">
                  <a:moveTo>
                    <a:pt x="1842" y="2523"/>
                  </a:moveTo>
                  <a:cubicBezTo>
                    <a:pt x="1980" y="2523"/>
                    <a:pt x="2119" y="2576"/>
                    <a:pt x="2225" y="2682"/>
                  </a:cubicBezTo>
                  <a:cubicBezTo>
                    <a:pt x="2438" y="2894"/>
                    <a:pt x="2435" y="3235"/>
                    <a:pt x="2225" y="3447"/>
                  </a:cubicBezTo>
                  <a:cubicBezTo>
                    <a:pt x="2119" y="3554"/>
                    <a:pt x="1980" y="3608"/>
                    <a:pt x="1842" y="3608"/>
                  </a:cubicBezTo>
                  <a:cubicBezTo>
                    <a:pt x="1703" y="3608"/>
                    <a:pt x="1565" y="3554"/>
                    <a:pt x="1459" y="3447"/>
                  </a:cubicBezTo>
                  <a:cubicBezTo>
                    <a:pt x="1247" y="3235"/>
                    <a:pt x="1247" y="2894"/>
                    <a:pt x="1459" y="2682"/>
                  </a:cubicBezTo>
                  <a:cubicBezTo>
                    <a:pt x="1565" y="2576"/>
                    <a:pt x="1703" y="2523"/>
                    <a:pt x="1842" y="2523"/>
                  </a:cubicBezTo>
                  <a:close/>
                  <a:moveTo>
                    <a:pt x="2823" y="0"/>
                  </a:moveTo>
                  <a:cubicBezTo>
                    <a:pt x="2720" y="0"/>
                    <a:pt x="2617" y="40"/>
                    <a:pt x="2538" y="118"/>
                  </a:cubicBezTo>
                  <a:lnTo>
                    <a:pt x="621" y="2035"/>
                  </a:lnTo>
                  <a:cubicBezTo>
                    <a:pt x="0" y="2655"/>
                    <a:pt x="0" y="3663"/>
                    <a:pt x="621" y="4284"/>
                  </a:cubicBezTo>
                  <a:cubicBezTo>
                    <a:pt x="931" y="4594"/>
                    <a:pt x="1338" y="4749"/>
                    <a:pt x="1745" y="4749"/>
                  </a:cubicBezTo>
                  <a:cubicBezTo>
                    <a:pt x="2153" y="4749"/>
                    <a:pt x="2560" y="4594"/>
                    <a:pt x="2870" y="4284"/>
                  </a:cubicBezTo>
                  <a:lnTo>
                    <a:pt x="4787" y="2367"/>
                  </a:lnTo>
                  <a:cubicBezTo>
                    <a:pt x="4945" y="2210"/>
                    <a:pt x="4945" y="1954"/>
                    <a:pt x="4787" y="1796"/>
                  </a:cubicBezTo>
                  <a:lnTo>
                    <a:pt x="3109" y="118"/>
                  </a:lnTo>
                  <a:cubicBezTo>
                    <a:pt x="3029" y="40"/>
                    <a:pt x="2926" y="0"/>
                    <a:pt x="2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7"/>
            <p:cNvSpPr/>
            <p:nvPr/>
          </p:nvSpPr>
          <p:spPr>
            <a:xfrm>
              <a:off x="4634761" y="5825392"/>
              <a:ext cx="166603" cy="126300"/>
            </a:xfrm>
            <a:custGeom>
              <a:rect b="b" l="l" r="r" t="t"/>
              <a:pathLst>
                <a:path extrusionOk="0" h="3444" w="4543">
                  <a:moveTo>
                    <a:pt x="3893" y="0"/>
                  </a:moveTo>
                  <a:lnTo>
                    <a:pt x="3896" y="3"/>
                  </a:lnTo>
                  <a:lnTo>
                    <a:pt x="3896" y="3"/>
                  </a:lnTo>
                  <a:cubicBezTo>
                    <a:pt x="3895" y="2"/>
                    <a:pt x="3894" y="1"/>
                    <a:pt x="3893" y="0"/>
                  </a:cubicBezTo>
                  <a:close/>
                  <a:moveTo>
                    <a:pt x="3896" y="3"/>
                  </a:moveTo>
                  <a:cubicBezTo>
                    <a:pt x="4052" y="159"/>
                    <a:pt x="4051" y="413"/>
                    <a:pt x="3893" y="571"/>
                  </a:cubicBezTo>
                  <a:lnTo>
                    <a:pt x="1976" y="2486"/>
                  </a:lnTo>
                  <a:cubicBezTo>
                    <a:pt x="1666" y="2797"/>
                    <a:pt x="1260" y="2952"/>
                    <a:pt x="854" y="2952"/>
                  </a:cubicBezTo>
                  <a:cubicBezTo>
                    <a:pt x="557" y="2952"/>
                    <a:pt x="260" y="2870"/>
                    <a:pt x="0" y="2706"/>
                  </a:cubicBezTo>
                  <a:lnTo>
                    <a:pt x="0" y="2706"/>
                  </a:lnTo>
                  <a:cubicBezTo>
                    <a:pt x="63" y="2805"/>
                    <a:pt x="134" y="2895"/>
                    <a:pt x="220" y="2979"/>
                  </a:cubicBezTo>
                  <a:cubicBezTo>
                    <a:pt x="530" y="3289"/>
                    <a:pt x="937" y="3444"/>
                    <a:pt x="1344" y="3444"/>
                  </a:cubicBezTo>
                  <a:cubicBezTo>
                    <a:pt x="1752" y="3444"/>
                    <a:pt x="2159" y="3289"/>
                    <a:pt x="2469" y="2979"/>
                  </a:cubicBezTo>
                  <a:lnTo>
                    <a:pt x="4386" y="1062"/>
                  </a:lnTo>
                  <a:cubicBezTo>
                    <a:pt x="4542" y="903"/>
                    <a:pt x="4542" y="649"/>
                    <a:pt x="4386" y="491"/>
                  </a:cubicBezTo>
                  <a:lnTo>
                    <a:pt x="3896" y="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57"/>
          <p:cNvGrpSpPr/>
          <p:nvPr/>
        </p:nvGrpSpPr>
        <p:grpSpPr>
          <a:xfrm>
            <a:off x="3671412" y="5597808"/>
            <a:ext cx="452465" cy="385318"/>
            <a:chOff x="3646364" y="5534983"/>
            <a:chExt cx="452465" cy="385318"/>
          </a:xfrm>
        </p:grpSpPr>
        <p:sp>
          <p:nvSpPr>
            <p:cNvPr id="4681" name="Google Shape;4681;p57"/>
            <p:cNvSpPr/>
            <p:nvPr/>
          </p:nvSpPr>
          <p:spPr>
            <a:xfrm>
              <a:off x="3646364" y="5799135"/>
              <a:ext cx="380000" cy="121166"/>
            </a:xfrm>
            <a:custGeom>
              <a:rect b="b" l="l" r="r" t="t"/>
              <a:pathLst>
                <a:path extrusionOk="0" h="3304" w="10362">
                  <a:moveTo>
                    <a:pt x="5180" y="0"/>
                  </a:moveTo>
                  <a:lnTo>
                    <a:pt x="2517" y="955"/>
                  </a:lnTo>
                  <a:lnTo>
                    <a:pt x="738" y="955"/>
                  </a:lnTo>
                  <a:cubicBezTo>
                    <a:pt x="316" y="955"/>
                    <a:pt x="1" y="1344"/>
                    <a:pt x="86" y="1759"/>
                  </a:cubicBezTo>
                  <a:cubicBezTo>
                    <a:pt x="142" y="2026"/>
                    <a:pt x="249" y="2339"/>
                    <a:pt x="451" y="2667"/>
                  </a:cubicBezTo>
                  <a:cubicBezTo>
                    <a:pt x="696" y="3065"/>
                    <a:pt x="1129" y="3303"/>
                    <a:pt x="1595" y="3303"/>
                  </a:cubicBezTo>
                  <a:lnTo>
                    <a:pt x="8769" y="3303"/>
                  </a:lnTo>
                  <a:cubicBezTo>
                    <a:pt x="9235" y="3303"/>
                    <a:pt x="9671" y="3065"/>
                    <a:pt x="9913" y="2667"/>
                  </a:cubicBezTo>
                  <a:cubicBezTo>
                    <a:pt x="10119" y="2333"/>
                    <a:pt x="10226" y="2016"/>
                    <a:pt x="10281" y="1747"/>
                  </a:cubicBezTo>
                  <a:cubicBezTo>
                    <a:pt x="10362" y="1337"/>
                    <a:pt x="10043" y="955"/>
                    <a:pt x="9625" y="955"/>
                  </a:cubicBezTo>
                  <a:lnTo>
                    <a:pt x="7843" y="955"/>
                  </a:lnTo>
                  <a:lnTo>
                    <a:pt x="51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7"/>
            <p:cNvSpPr/>
            <p:nvPr/>
          </p:nvSpPr>
          <p:spPr>
            <a:xfrm>
              <a:off x="3646364" y="5834120"/>
              <a:ext cx="85520" cy="86180"/>
            </a:xfrm>
            <a:custGeom>
              <a:rect b="b" l="l" r="r" t="t"/>
              <a:pathLst>
                <a:path extrusionOk="0" h="2350" w="2332">
                  <a:moveTo>
                    <a:pt x="738" y="1"/>
                  </a:moveTo>
                  <a:cubicBezTo>
                    <a:pt x="316" y="1"/>
                    <a:pt x="1" y="390"/>
                    <a:pt x="86" y="805"/>
                  </a:cubicBezTo>
                  <a:cubicBezTo>
                    <a:pt x="142" y="1072"/>
                    <a:pt x="249" y="1385"/>
                    <a:pt x="451" y="1713"/>
                  </a:cubicBezTo>
                  <a:cubicBezTo>
                    <a:pt x="696" y="2111"/>
                    <a:pt x="1129" y="2349"/>
                    <a:pt x="1595" y="2349"/>
                  </a:cubicBezTo>
                  <a:lnTo>
                    <a:pt x="2332" y="2349"/>
                  </a:lnTo>
                  <a:cubicBezTo>
                    <a:pt x="1866" y="2349"/>
                    <a:pt x="1432" y="2111"/>
                    <a:pt x="1188" y="1713"/>
                  </a:cubicBezTo>
                  <a:cubicBezTo>
                    <a:pt x="988" y="1385"/>
                    <a:pt x="881" y="1072"/>
                    <a:pt x="823" y="805"/>
                  </a:cubicBezTo>
                  <a:cubicBezTo>
                    <a:pt x="738" y="390"/>
                    <a:pt x="1051" y="1"/>
                    <a:pt x="14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7"/>
            <p:cNvSpPr/>
            <p:nvPr/>
          </p:nvSpPr>
          <p:spPr>
            <a:xfrm>
              <a:off x="3946675" y="5588121"/>
              <a:ext cx="152154" cy="190660"/>
            </a:xfrm>
            <a:custGeom>
              <a:rect b="b" l="l" r="r" t="t"/>
              <a:pathLst>
                <a:path extrusionOk="0" h="5199" w="4149">
                  <a:moveTo>
                    <a:pt x="1008" y="0"/>
                  </a:moveTo>
                  <a:lnTo>
                    <a:pt x="1008" y="1251"/>
                  </a:lnTo>
                  <a:lnTo>
                    <a:pt x="2669" y="1251"/>
                  </a:lnTo>
                  <a:cubicBezTo>
                    <a:pt x="2743" y="1251"/>
                    <a:pt x="2789" y="1291"/>
                    <a:pt x="2808" y="1316"/>
                  </a:cubicBezTo>
                  <a:cubicBezTo>
                    <a:pt x="2829" y="1338"/>
                    <a:pt x="2860" y="1390"/>
                    <a:pt x="2849" y="1461"/>
                  </a:cubicBezTo>
                  <a:cubicBezTo>
                    <a:pt x="2768" y="1926"/>
                    <a:pt x="2579" y="2587"/>
                    <a:pt x="2134" y="3101"/>
                  </a:cubicBezTo>
                  <a:cubicBezTo>
                    <a:pt x="1642" y="3671"/>
                    <a:pt x="945" y="3948"/>
                    <a:pt x="2" y="3948"/>
                  </a:cubicBezTo>
                  <a:lnTo>
                    <a:pt x="0" y="5199"/>
                  </a:lnTo>
                  <a:cubicBezTo>
                    <a:pt x="1308" y="5199"/>
                    <a:pt x="2343" y="4765"/>
                    <a:pt x="3078" y="3916"/>
                  </a:cubicBezTo>
                  <a:cubicBezTo>
                    <a:pt x="3708" y="3188"/>
                    <a:pt x="3969" y="2297"/>
                    <a:pt x="4078" y="1676"/>
                  </a:cubicBezTo>
                  <a:cubicBezTo>
                    <a:pt x="4149" y="1260"/>
                    <a:pt x="4034" y="836"/>
                    <a:pt x="3763" y="512"/>
                  </a:cubicBezTo>
                  <a:cubicBezTo>
                    <a:pt x="3490" y="187"/>
                    <a:pt x="3091" y="0"/>
                    <a:pt x="2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7"/>
            <p:cNvSpPr/>
            <p:nvPr/>
          </p:nvSpPr>
          <p:spPr>
            <a:xfrm>
              <a:off x="3946712" y="5705510"/>
              <a:ext cx="74885" cy="73345"/>
            </a:xfrm>
            <a:custGeom>
              <a:rect b="b" l="l" r="r" t="t"/>
              <a:pathLst>
                <a:path extrusionOk="0" h="2000" w="2042">
                  <a:moveTo>
                    <a:pt x="2042" y="1"/>
                  </a:moveTo>
                  <a:cubicBezTo>
                    <a:pt x="1555" y="503"/>
                    <a:pt x="887" y="749"/>
                    <a:pt x="1" y="749"/>
                  </a:cubicBezTo>
                  <a:lnTo>
                    <a:pt x="1" y="2000"/>
                  </a:lnTo>
                  <a:cubicBezTo>
                    <a:pt x="543" y="2000"/>
                    <a:pt x="1040" y="1925"/>
                    <a:pt x="1488" y="1776"/>
                  </a:cubicBezTo>
                  <a:cubicBezTo>
                    <a:pt x="1727" y="1186"/>
                    <a:pt x="1904" y="587"/>
                    <a:pt x="20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7"/>
            <p:cNvSpPr/>
            <p:nvPr/>
          </p:nvSpPr>
          <p:spPr>
            <a:xfrm>
              <a:off x="3983824" y="5588195"/>
              <a:ext cx="51928" cy="45877"/>
            </a:xfrm>
            <a:custGeom>
              <a:rect b="b" l="l" r="r" t="t"/>
              <a:pathLst>
                <a:path extrusionOk="0" h="1251" w="1416">
                  <a:moveTo>
                    <a:pt x="1" y="0"/>
                  </a:moveTo>
                  <a:lnTo>
                    <a:pt x="1" y="1251"/>
                  </a:lnTo>
                  <a:lnTo>
                    <a:pt x="1345" y="1251"/>
                  </a:lnTo>
                  <a:cubicBezTo>
                    <a:pt x="1387" y="796"/>
                    <a:pt x="1406" y="372"/>
                    <a:pt x="14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7"/>
            <p:cNvSpPr/>
            <p:nvPr/>
          </p:nvSpPr>
          <p:spPr>
            <a:xfrm>
              <a:off x="3663857" y="5534983"/>
              <a:ext cx="345015" cy="299248"/>
            </a:xfrm>
            <a:custGeom>
              <a:rect b="b" l="l" r="r" t="t"/>
              <a:pathLst>
                <a:path extrusionOk="0" h="8160" w="9408">
                  <a:moveTo>
                    <a:pt x="1078" y="0"/>
                  </a:moveTo>
                  <a:cubicBezTo>
                    <a:pt x="484" y="0"/>
                    <a:pt x="5" y="481"/>
                    <a:pt x="3" y="1075"/>
                  </a:cubicBezTo>
                  <a:cubicBezTo>
                    <a:pt x="1" y="2719"/>
                    <a:pt x="253" y="5905"/>
                    <a:pt x="2040" y="8160"/>
                  </a:cubicBezTo>
                  <a:lnTo>
                    <a:pt x="7366" y="8160"/>
                  </a:lnTo>
                  <a:cubicBezTo>
                    <a:pt x="9155" y="5907"/>
                    <a:pt x="9407" y="2719"/>
                    <a:pt x="9405" y="1075"/>
                  </a:cubicBezTo>
                  <a:cubicBezTo>
                    <a:pt x="9405" y="481"/>
                    <a:pt x="8926" y="0"/>
                    <a:pt x="8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7"/>
            <p:cNvSpPr/>
            <p:nvPr/>
          </p:nvSpPr>
          <p:spPr>
            <a:xfrm>
              <a:off x="3663857" y="5534983"/>
              <a:ext cx="101913" cy="299248"/>
            </a:xfrm>
            <a:custGeom>
              <a:rect b="b" l="l" r="r" t="t"/>
              <a:pathLst>
                <a:path extrusionOk="0" h="8160" w="2779">
                  <a:moveTo>
                    <a:pt x="1078" y="0"/>
                  </a:moveTo>
                  <a:cubicBezTo>
                    <a:pt x="486" y="0"/>
                    <a:pt x="5" y="481"/>
                    <a:pt x="3" y="1075"/>
                  </a:cubicBezTo>
                  <a:cubicBezTo>
                    <a:pt x="1" y="2719"/>
                    <a:pt x="253" y="5905"/>
                    <a:pt x="2042" y="8160"/>
                  </a:cubicBezTo>
                  <a:lnTo>
                    <a:pt x="2779" y="8160"/>
                  </a:lnTo>
                  <a:cubicBezTo>
                    <a:pt x="992" y="5907"/>
                    <a:pt x="738" y="2719"/>
                    <a:pt x="740" y="1075"/>
                  </a:cubicBezTo>
                  <a:cubicBezTo>
                    <a:pt x="740" y="481"/>
                    <a:pt x="1221" y="0"/>
                    <a:pt x="18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7"/>
            <p:cNvSpPr/>
            <p:nvPr/>
          </p:nvSpPr>
          <p:spPr>
            <a:xfrm>
              <a:off x="3744096" y="5666380"/>
              <a:ext cx="13642" cy="29668"/>
            </a:xfrm>
            <a:custGeom>
              <a:rect b="b" l="l" r="r" t="t"/>
              <a:pathLst>
                <a:path extrusionOk="0" h="809" w="372">
                  <a:moveTo>
                    <a:pt x="184" y="1"/>
                  </a:moveTo>
                  <a:cubicBezTo>
                    <a:pt x="83" y="1"/>
                    <a:pt x="1" y="83"/>
                    <a:pt x="1" y="184"/>
                  </a:cubicBezTo>
                  <a:lnTo>
                    <a:pt x="1" y="625"/>
                  </a:lnTo>
                  <a:cubicBezTo>
                    <a:pt x="1" y="728"/>
                    <a:pt x="85" y="808"/>
                    <a:pt x="184" y="808"/>
                  </a:cubicBezTo>
                  <a:cubicBezTo>
                    <a:pt x="285" y="808"/>
                    <a:pt x="369" y="726"/>
                    <a:pt x="369" y="625"/>
                  </a:cubicBezTo>
                  <a:lnTo>
                    <a:pt x="369" y="184"/>
                  </a:lnTo>
                  <a:cubicBezTo>
                    <a:pt x="371" y="83"/>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7"/>
            <p:cNvSpPr/>
            <p:nvPr/>
          </p:nvSpPr>
          <p:spPr>
            <a:xfrm>
              <a:off x="3912496" y="5666380"/>
              <a:ext cx="13532" cy="29668"/>
            </a:xfrm>
            <a:custGeom>
              <a:rect b="b" l="l" r="r" t="t"/>
              <a:pathLst>
                <a:path extrusionOk="0" h="809" w="369">
                  <a:moveTo>
                    <a:pt x="184" y="1"/>
                  </a:moveTo>
                  <a:cubicBezTo>
                    <a:pt x="81" y="1"/>
                    <a:pt x="0" y="83"/>
                    <a:pt x="0" y="184"/>
                  </a:cubicBezTo>
                  <a:lnTo>
                    <a:pt x="0" y="625"/>
                  </a:lnTo>
                  <a:cubicBezTo>
                    <a:pt x="0" y="728"/>
                    <a:pt x="84" y="808"/>
                    <a:pt x="184" y="808"/>
                  </a:cubicBezTo>
                  <a:cubicBezTo>
                    <a:pt x="285" y="808"/>
                    <a:pt x="367" y="726"/>
                    <a:pt x="367" y="625"/>
                  </a:cubicBezTo>
                  <a:lnTo>
                    <a:pt x="367" y="184"/>
                  </a:lnTo>
                  <a:cubicBezTo>
                    <a:pt x="369" y="83"/>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7"/>
            <p:cNvSpPr/>
            <p:nvPr/>
          </p:nvSpPr>
          <p:spPr>
            <a:xfrm>
              <a:off x="3789827" y="5692161"/>
              <a:ext cx="91535" cy="33079"/>
            </a:xfrm>
            <a:custGeom>
              <a:rect b="b" l="l" r="r" t="t"/>
              <a:pathLst>
                <a:path extrusionOk="0" h="902" w="2496">
                  <a:moveTo>
                    <a:pt x="184" y="0"/>
                  </a:moveTo>
                  <a:cubicBezTo>
                    <a:pt x="83" y="0"/>
                    <a:pt x="0" y="84"/>
                    <a:pt x="0" y="185"/>
                  </a:cubicBezTo>
                  <a:cubicBezTo>
                    <a:pt x="0" y="579"/>
                    <a:pt x="321" y="901"/>
                    <a:pt x="716" y="901"/>
                  </a:cubicBezTo>
                  <a:cubicBezTo>
                    <a:pt x="926" y="901"/>
                    <a:pt x="1117" y="810"/>
                    <a:pt x="1247" y="665"/>
                  </a:cubicBezTo>
                  <a:cubicBezTo>
                    <a:pt x="1379" y="810"/>
                    <a:pt x="1568" y="901"/>
                    <a:pt x="1780" y="901"/>
                  </a:cubicBezTo>
                  <a:cubicBezTo>
                    <a:pt x="2173" y="901"/>
                    <a:pt x="2496" y="579"/>
                    <a:pt x="2496" y="185"/>
                  </a:cubicBezTo>
                  <a:cubicBezTo>
                    <a:pt x="2486" y="84"/>
                    <a:pt x="2406" y="0"/>
                    <a:pt x="2303" y="0"/>
                  </a:cubicBezTo>
                  <a:cubicBezTo>
                    <a:pt x="2200" y="0"/>
                    <a:pt x="2120" y="84"/>
                    <a:pt x="2120" y="185"/>
                  </a:cubicBezTo>
                  <a:cubicBezTo>
                    <a:pt x="2120" y="376"/>
                    <a:pt x="1963" y="531"/>
                    <a:pt x="1772" y="531"/>
                  </a:cubicBezTo>
                  <a:cubicBezTo>
                    <a:pt x="1581" y="531"/>
                    <a:pt x="1427" y="376"/>
                    <a:pt x="1427" y="185"/>
                  </a:cubicBezTo>
                  <a:cubicBezTo>
                    <a:pt x="1427" y="82"/>
                    <a:pt x="1343" y="0"/>
                    <a:pt x="1243" y="0"/>
                  </a:cubicBezTo>
                  <a:cubicBezTo>
                    <a:pt x="1142" y="0"/>
                    <a:pt x="1060" y="84"/>
                    <a:pt x="1060" y="185"/>
                  </a:cubicBezTo>
                  <a:cubicBezTo>
                    <a:pt x="1060" y="376"/>
                    <a:pt x="903" y="531"/>
                    <a:pt x="713" y="531"/>
                  </a:cubicBezTo>
                  <a:cubicBezTo>
                    <a:pt x="522" y="531"/>
                    <a:pt x="367" y="376"/>
                    <a:pt x="367" y="185"/>
                  </a:cubicBezTo>
                  <a:cubicBezTo>
                    <a:pt x="367" y="82"/>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1" name="Google Shape;4691;p57"/>
          <p:cNvGrpSpPr/>
          <p:nvPr/>
        </p:nvGrpSpPr>
        <p:grpSpPr>
          <a:xfrm>
            <a:off x="2725708" y="5628613"/>
            <a:ext cx="448138" cy="323818"/>
            <a:chOff x="2672196" y="5565788"/>
            <a:chExt cx="448138" cy="323818"/>
          </a:xfrm>
        </p:grpSpPr>
        <p:sp>
          <p:nvSpPr>
            <p:cNvPr id="4692" name="Google Shape;4692;p57"/>
            <p:cNvSpPr/>
            <p:nvPr/>
          </p:nvSpPr>
          <p:spPr>
            <a:xfrm>
              <a:off x="2694456" y="5798291"/>
              <a:ext cx="403177" cy="91315"/>
            </a:xfrm>
            <a:custGeom>
              <a:rect b="b" l="l" r="r" t="t"/>
              <a:pathLst>
                <a:path extrusionOk="0" h="2490" w="10994">
                  <a:moveTo>
                    <a:pt x="5503" y="0"/>
                  </a:moveTo>
                  <a:lnTo>
                    <a:pt x="0" y="810"/>
                  </a:lnTo>
                  <a:lnTo>
                    <a:pt x="0" y="1751"/>
                  </a:lnTo>
                  <a:cubicBezTo>
                    <a:pt x="0" y="2022"/>
                    <a:pt x="153" y="2270"/>
                    <a:pt x="394" y="2395"/>
                  </a:cubicBezTo>
                  <a:cubicBezTo>
                    <a:pt x="517" y="2458"/>
                    <a:pt x="651" y="2489"/>
                    <a:pt x="786" y="2489"/>
                  </a:cubicBezTo>
                  <a:cubicBezTo>
                    <a:pt x="921" y="2489"/>
                    <a:pt x="1055" y="2458"/>
                    <a:pt x="1178" y="2395"/>
                  </a:cubicBezTo>
                  <a:cubicBezTo>
                    <a:pt x="1302" y="2332"/>
                    <a:pt x="1437" y="2300"/>
                    <a:pt x="1571" y="2300"/>
                  </a:cubicBezTo>
                  <a:cubicBezTo>
                    <a:pt x="1706" y="2300"/>
                    <a:pt x="1841" y="2332"/>
                    <a:pt x="1963" y="2395"/>
                  </a:cubicBezTo>
                  <a:cubicBezTo>
                    <a:pt x="2086" y="2458"/>
                    <a:pt x="2221" y="2489"/>
                    <a:pt x="2356" y="2489"/>
                  </a:cubicBezTo>
                  <a:cubicBezTo>
                    <a:pt x="2491" y="2489"/>
                    <a:pt x="2626" y="2458"/>
                    <a:pt x="2750" y="2395"/>
                  </a:cubicBezTo>
                  <a:cubicBezTo>
                    <a:pt x="2872" y="2332"/>
                    <a:pt x="3006" y="2300"/>
                    <a:pt x="3141" y="2300"/>
                  </a:cubicBezTo>
                  <a:cubicBezTo>
                    <a:pt x="3276" y="2300"/>
                    <a:pt x="3411" y="2332"/>
                    <a:pt x="3534" y="2395"/>
                  </a:cubicBezTo>
                  <a:cubicBezTo>
                    <a:pt x="3657" y="2458"/>
                    <a:pt x="3792" y="2489"/>
                    <a:pt x="3927" y="2489"/>
                  </a:cubicBezTo>
                  <a:cubicBezTo>
                    <a:pt x="4061" y="2489"/>
                    <a:pt x="4196" y="2458"/>
                    <a:pt x="4319" y="2395"/>
                  </a:cubicBezTo>
                  <a:cubicBezTo>
                    <a:pt x="4442" y="2332"/>
                    <a:pt x="4577" y="2300"/>
                    <a:pt x="4712" y="2300"/>
                  </a:cubicBezTo>
                  <a:cubicBezTo>
                    <a:pt x="4847" y="2300"/>
                    <a:pt x="4981" y="2332"/>
                    <a:pt x="5104" y="2395"/>
                  </a:cubicBezTo>
                  <a:cubicBezTo>
                    <a:pt x="5227" y="2458"/>
                    <a:pt x="5362" y="2489"/>
                    <a:pt x="5497" y="2489"/>
                  </a:cubicBezTo>
                  <a:cubicBezTo>
                    <a:pt x="5632" y="2489"/>
                    <a:pt x="5767" y="2458"/>
                    <a:pt x="5890" y="2395"/>
                  </a:cubicBezTo>
                  <a:cubicBezTo>
                    <a:pt x="6012" y="2332"/>
                    <a:pt x="6147" y="2300"/>
                    <a:pt x="6282" y="2300"/>
                  </a:cubicBezTo>
                  <a:cubicBezTo>
                    <a:pt x="6417" y="2300"/>
                    <a:pt x="6552" y="2332"/>
                    <a:pt x="6675" y="2395"/>
                  </a:cubicBezTo>
                  <a:cubicBezTo>
                    <a:pt x="6798" y="2458"/>
                    <a:pt x="6933" y="2489"/>
                    <a:pt x="7067" y="2489"/>
                  </a:cubicBezTo>
                  <a:cubicBezTo>
                    <a:pt x="7202" y="2489"/>
                    <a:pt x="7336" y="2458"/>
                    <a:pt x="7460" y="2395"/>
                  </a:cubicBezTo>
                  <a:cubicBezTo>
                    <a:pt x="7583" y="2332"/>
                    <a:pt x="7718" y="2300"/>
                    <a:pt x="7853" y="2300"/>
                  </a:cubicBezTo>
                  <a:cubicBezTo>
                    <a:pt x="7987" y="2300"/>
                    <a:pt x="8122" y="2332"/>
                    <a:pt x="8244" y="2395"/>
                  </a:cubicBezTo>
                  <a:cubicBezTo>
                    <a:pt x="8367" y="2458"/>
                    <a:pt x="8502" y="2489"/>
                    <a:pt x="8638" y="2489"/>
                  </a:cubicBezTo>
                  <a:cubicBezTo>
                    <a:pt x="8773" y="2489"/>
                    <a:pt x="8908" y="2458"/>
                    <a:pt x="9031" y="2395"/>
                  </a:cubicBezTo>
                  <a:cubicBezTo>
                    <a:pt x="9153" y="2332"/>
                    <a:pt x="9288" y="2300"/>
                    <a:pt x="9422" y="2300"/>
                  </a:cubicBezTo>
                  <a:cubicBezTo>
                    <a:pt x="9557" y="2300"/>
                    <a:pt x="9692" y="2332"/>
                    <a:pt x="9815" y="2395"/>
                  </a:cubicBezTo>
                  <a:cubicBezTo>
                    <a:pt x="9939" y="2458"/>
                    <a:pt x="10073" y="2489"/>
                    <a:pt x="10208" y="2489"/>
                  </a:cubicBezTo>
                  <a:cubicBezTo>
                    <a:pt x="10342" y="2489"/>
                    <a:pt x="10477" y="2458"/>
                    <a:pt x="10600" y="2395"/>
                  </a:cubicBezTo>
                  <a:cubicBezTo>
                    <a:pt x="10841" y="2270"/>
                    <a:pt x="10993" y="2022"/>
                    <a:pt x="10993" y="1751"/>
                  </a:cubicBezTo>
                  <a:lnTo>
                    <a:pt x="10993" y="810"/>
                  </a:lnTo>
                  <a:lnTo>
                    <a:pt x="55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7"/>
            <p:cNvSpPr/>
            <p:nvPr/>
          </p:nvSpPr>
          <p:spPr>
            <a:xfrm>
              <a:off x="2694456" y="5827923"/>
              <a:ext cx="42393" cy="61610"/>
            </a:xfrm>
            <a:custGeom>
              <a:rect b="b" l="l" r="r" t="t"/>
              <a:pathLst>
                <a:path extrusionOk="0" h="1680" w="1156">
                  <a:moveTo>
                    <a:pt x="0" y="0"/>
                  </a:moveTo>
                  <a:lnTo>
                    <a:pt x="0" y="939"/>
                  </a:lnTo>
                  <a:cubicBezTo>
                    <a:pt x="0" y="1212"/>
                    <a:pt x="153" y="1461"/>
                    <a:pt x="394" y="1585"/>
                  </a:cubicBezTo>
                  <a:cubicBezTo>
                    <a:pt x="517" y="1648"/>
                    <a:pt x="651" y="1679"/>
                    <a:pt x="786" y="1679"/>
                  </a:cubicBezTo>
                  <a:cubicBezTo>
                    <a:pt x="912" y="1679"/>
                    <a:pt x="1038" y="1652"/>
                    <a:pt x="1155" y="1596"/>
                  </a:cubicBezTo>
                  <a:cubicBezTo>
                    <a:pt x="1148" y="1592"/>
                    <a:pt x="1138" y="1588"/>
                    <a:pt x="1131" y="1585"/>
                  </a:cubicBezTo>
                  <a:cubicBezTo>
                    <a:pt x="890" y="1461"/>
                    <a:pt x="737" y="1212"/>
                    <a:pt x="737" y="939"/>
                  </a:cubicBezTo>
                  <a:lnTo>
                    <a:pt x="7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7"/>
            <p:cNvSpPr/>
            <p:nvPr/>
          </p:nvSpPr>
          <p:spPr>
            <a:xfrm>
              <a:off x="2694603" y="5565788"/>
              <a:ext cx="403654" cy="232687"/>
            </a:xfrm>
            <a:custGeom>
              <a:rect b="b" l="l" r="r" t="t"/>
              <a:pathLst>
                <a:path extrusionOk="0" h="6345" w="11007">
                  <a:moveTo>
                    <a:pt x="3024" y="0"/>
                  </a:moveTo>
                  <a:cubicBezTo>
                    <a:pt x="2350" y="0"/>
                    <a:pt x="1804" y="546"/>
                    <a:pt x="1804" y="1220"/>
                  </a:cubicBezTo>
                  <a:cubicBezTo>
                    <a:pt x="1804" y="1495"/>
                    <a:pt x="1959" y="1745"/>
                    <a:pt x="2203" y="1869"/>
                  </a:cubicBezTo>
                  <a:cubicBezTo>
                    <a:pt x="2328" y="1932"/>
                    <a:pt x="2465" y="1964"/>
                    <a:pt x="2602" y="1964"/>
                  </a:cubicBezTo>
                  <a:cubicBezTo>
                    <a:pt x="2739" y="1964"/>
                    <a:pt x="2876" y="1932"/>
                    <a:pt x="3003" y="1869"/>
                  </a:cubicBezTo>
                  <a:cubicBezTo>
                    <a:pt x="3128" y="1806"/>
                    <a:pt x="3265" y="1775"/>
                    <a:pt x="3402" y="1775"/>
                  </a:cubicBezTo>
                  <a:cubicBezTo>
                    <a:pt x="3538" y="1775"/>
                    <a:pt x="3675" y="1806"/>
                    <a:pt x="3801" y="1869"/>
                  </a:cubicBezTo>
                  <a:cubicBezTo>
                    <a:pt x="3928" y="1932"/>
                    <a:pt x="4065" y="1964"/>
                    <a:pt x="4202" y="1964"/>
                  </a:cubicBezTo>
                  <a:cubicBezTo>
                    <a:pt x="4339" y="1964"/>
                    <a:pt x="4475" y="1932"/>
                    <a:pt x="4601" y="1869"/>
                  </a:cubicBezTo>
                  <a:cubicBezTo>
                    <a:pt x="4728" y="1806"/>
                    <a:pt x="4865" y="1775"/>
                    <a:pt x="5001" y="1775"/>
                  </a:cubicBezTo>
                  <a:cubicBezTo>
                    <a:pt x="5138" y="1775"/>
                    <a:pt x="5274" y="1806"/>
                    <a:pt x="5401" y="1869"/>
                  </a:cubicBezTo>
                  <a:cubicBezTo>
                    <a:pt x="5526" y="1932"/>
                    <a:pt x="5663" y="1964"/>
                    <a:pt x="5800" y="1964"/>
                  </a:cubicBezTo>
                  <a:cubicBezTo>
                    <a:pt x="5937" y="1964"/>
                    <a:pt x="6074" y="1932"/>
                    <a:pt x="6201" y="1869"/>
                  </a:cubicBezTo>
                  <a:cubicBezTo>
                    <a:pt x="6327" y="1806"/>
                    <a:pt x="6464" y="1775"/>
                    <a:pt x="6600" y="1775"/>
                  </a:cubicBezTo>
                  <a:cubicBezTo>
                    <a:pt x="6737" y="1775"/>
                    <a:pt x="6873" y="1806"/>
                    <a:pt x="6999" y="1869"/>
                  </a:cubicBezTo>
                  <a:cubicBezTo>
                    <a:pt x="7125" y="1932"/>
                    <a:pt x="7262" y="1964"/>
                    <a:pt x="7399" y="1964"/>
                  </a:cubicBezTo>
                  <a:cubicBezTo>
                    <a:pt x="7536" y="1964"/>
                    <a:pt x="7673" y="1932"/>
                    <a:pt x="7799" y="1869"/>
                  </a:cubicBezTo>
                  <a:cubicBezTo>
                    <a:pt x="7856" y="1841"/>
                    <a:pt x="7915" y="1827"/>
                    <a:pt x="7974" y="1827"/>
                  </a:cubicBezTo>
                  <a:cubicBezTo>
                    <a:pt x="8134" y="1827"/>
                    <a:pt x="8287" y="1927"/>
                    <a:pt x="8343" y="2091"/>
                  </a:cubicBezTo>
                  <a:lnTo>
                    <a:pt x="8702" y="3137"/>
                  </a:lnTo>
                  <a:lnTo>
                    <a:pt x="2127" y="3137"/>
                  </a:lnTo>
                  <a:cubicBezTo>
                    <a:pt x="1346" y="3137"/>
                    <a:pt x="651" y="3633"/>
                    <a:pt x="399" y="4370"/>
                  </a:cubicBezTo>
                  <a:lnTo>
                    <a:pt x="0" y="5535"/>
                  </a:lnTo>
                  <a:lnTo>
                    <a:pt x="5504" y="6344"/>
                  </a:lnTo>
                  <a:lnTo>
                    <a:pt x="11007" y="5535"/>
                  </a:lnTo>
                  <a:lnTo>
                    <a:pt x="9391" y="838"/>
                  </a:lnTo>
                  <a:cubicBezTo>
                    <a:pt x="9220" y="338"/>
                    <a:pt x="8746" y="0"/>
                    <a:pt x="8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7"/>
            <p:cNvSpPr/>
            <p:nvPr/>
          </p:nvSpPr>
          <p:spPr>
            <a:xfrm>
              <a:off x="2694456" y="5680719"/>
              <a:ext cx="105067" cy="87977"/>
            </a:xfrm>
            <a:custGeom>
              <a:rect b="b" l="l" r="r" t="t"/>
              <a:pathLst>
                <a:path extrusionOk="0" h="2399" w="2865">
                  <a:moveTo>
                    <a:pt x="2125" y="1"/>
                  </a:moveTo>
                  <a:cubicBezTo>
                    <a:pt x="1346" y="1"/>
                    <a:pt x="651" y="497"/>
                    <a:pt x="398" y="1234"/>
                  </a:cubicBezTo>
                  <a:lnTo>
                    <a:pt x="0" y="2399"/>
                  </a:lnTo>
                  <a:lnTo>
                    <a:pt x="737" y="2399"/>
                  </a:lnTo>
                  <a:lnTo>
                    <a:pt x="1136" y="1234"/>
                  </a:lnTo>
                  <a:cubicBezTo>
                    <a:pt x="1388" y="497"/>
                    <a:pt x="2083" y="1"/>
                    <a:pt x="28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7"/>
            <p:cNvSpPr/>
            <p:nvPr/>
          </p:nvSpPr>
          <p:spPr>
            <a:xfrm>
              <a:off x="2672196" y="5768660"/>
              <a:ext cx="448138" cy="59299"/>
            </a:xfrm>
            <a:custGeom>
              <a:rect b="b" l="l" r="r" t="t"/>
              <a:pathLst>
                <a:path extrusionOk="0" h="1617" w="12220">
                  <a:moveTo>
                    <a:pt x="607" y="1"/>
                  </a:moveTo>
                  <a:cubicBezTo>
                    <a:pt x="273" y="1"/>
                    <a:pt x="0" y="272"/>
                    <a:pt x="0" y="606"/>
                  </a:cubicBezTo>
                  <a:lnTo>
                    <a:pt x="0" y="1009"/>
                  </a:lnTo>
                  <a:cubicBezTo>
                    <a:pt x="0" y="1343"/>
                    <a:pt x="273" y="1616"/>
                    <a:pt x="607" y="1616"/>
                  </a:cubicBezTo>
                  <a:lnTo>
                    <a:pt x="11614" y="1616"/>
                  </a:lnTo>
                  <a:cubicBezTo>
                    <a:pt x="11948" y="1616"/>
                    <a:pt x="12219" y="1343"/>
                    <a:pt x="12219" y="1009"/>
                  </a:cubicBezTo>
                  <a:lnTo>
                    <a:pt x="12219" y="606"/>
                  </a:lnTo>
                  <a:cubicBezTo>
                    <a:pt x="12219" y="272"/>
                    <a:pt x="11948" y="1"/>
                    <a:pt x="116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7"/>
            <p:cNvSpPr/>
            <p:nvPr/>
          </p:nvSpPr>
          <p:spPr>
            <a:xfrm>
              <a:off x="2672196" y="5768660"/>
              <a:ext cx="49325" cy="59299"/>
            </a:xfrm>
            <a:custGeom>
              <a:rect b="b" l="l" r="r" t="t"/>
              <a:pathLst>
                <a:path extrusionOk="0" h="1617" w="1345">
                  <a:moveTo>
                    <a:pt x="607" y="1"/>
                  </a:moveTo>
                  <a:cubicBezTo>
                    <a:pt x="273" y="1"/>
                    <a:pt x="0" y="272"/>
                    <a:pt x="0" y="606"/>
                  </a:cubicBezTo>
                  <a:lnTo>
                    <a:pt x="0" y="1011"/>
                  </a:lnTo>
                  <a:cubicBezTo>
                    <a:pt x="0" y="1345"/>
                    <a:pt x="273" y="1616"/>
                    <a:pt x="607" y="1616"/>
                  </a:cubicBezTo>
                  <a:lnTo>
                    <a:pt x="1344" y="1616"/>
                  </a:lnTo>
                  <a:cubicBezTo>
                    <a:pt x="1010" y="1616"/>
                    <a:pt x="737" y="1347"/>
                    <a:pt x="737" y="1011"/>
                  </a:cubicBezTo>
                  <a:lnTo>
                    <a:pt x="737" y="606"/>
                  </a:lnTo>
                  <a:cubicBezTo>
                    <a:pt x="737" y="272"/>
                    <a:pt x="1010" y="1"/>
                    <a:pt x="13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7"/>
            <p:cNvSpPr/>
            <p:nvPr/>
          </p:nvSpPr>
          <p:spPr>
            <a:xfrm>
              <a:off x="2807334" y="5712038"/>
              <a:ext cx="13605" cy="29301"/>
            </a:xfrm>
            <a:custGeom>
              <a:rect b="b" l="l" r="r" t="t"/>
              <a:pathLst>
                <a:path extrusionOk="0" h="799" w="371">
                  <a:moveTo>
                    <a:pt x="183" y="0"/>
                  </a:moveTo>
                  <a:cubicBezTo>
                    <a:pt x="84" y="0"/>
                    <a:pt x="0" y="82"/>
                    <a:pt x="0" y="184"/>
                  </a:cubicBezTo>
                  <a:lnTo>
                    <a:pt x="0" y="613"/>
                  </a:lnTo>
                  <a:cubicBezTo>
                    <a:pt x="0" y="714"/>
                    <a:pt x="82" y="798"/>
                    <a:pt x="183" y="798"/>
                  </a:cubicBezTo>
                  <a:cubicBezTo>
                    <a:pt x="286" y="798"/>
                    <a:pt x="370" y="716"/>
                    <a:pt x="368" y="613"/>
                  </a:cubicBezTo>
                  <a:lnTo>
                    <a:pt x="368" y="184"/>
                  </a:lnTo>
                  <a:cubicBezTo>
                    <a:pt x="368" y="84"/>
                    <a:pt x="286"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7"/>
            <p:cNvSpPr/>
            <p:nvPr/>
          </p:nvSpPr>
          <p:spPr>
            <a:xfrm>
              <a:off x="2971700" y="5712038"/>
              <a:ext cx="13495" cy="29301"/>
            </a:xfrm>
            <a:custGeom>
              <a:rect b="b" l="l" r="r" t="t"/>
              <a:pathLst>
                <a:path extrusionOk="0" h="799" w="368">
                  <a:moveTo>
                    <a:pt x="184" y="0"/>
                  </a:moveTo>
                  <a:cubicBezTo>
                    <a:pt x="83" y="0"/>
                    <a:pt x="1" y="82"/>
                    <a:pt x="1" y="184"/>
                  </a:cubicBezTo>
                  <a:lnTo>
                    <a:pt x="1" y="613"/>
                  </a:lnTo>
                  <a:cubicBezTo>
                    <a:pt x="1" y="714"/>
                    <a:pt x="81" y="798"/>
                    <a:pt x="184" y="798"/>
                  </a:cubicBezTo>
                  <a:cubicBezTo>
                    <a:pt x="287" y="798"/>
                    <a:pt x="367" y="716"/>
                    <a:pt x="367" y="613"/>
                  </a:cubicBezTo>
                  <a:lnTo>
                    <a:pt x="367" y="184"/>
                  </a:lnTo>
                  <a:cubicBezTo>
                    <a:pt x="367" y="84"/>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7"/>
            <p:cNvSpPr/>
            <p:nvPr/>
          </p:nvSpPr>
          <p:spPr>
            <a:xfrm>
              <a:off x="2867037" y="5727293"/>
              <a:ext cx="58346" cy="23507"/>
            </a:xfrm>
            <a:custGeom>
              <a:rect b="b" l="l" r="r" t="t"/>
              <a:pathLst>
                <a:path extrusionOk="0" h="641" w="1591">
                  <a:moveTo>
                    <a:pt x="1383" y="0"/>
                  </a:moveTo>
                  <a:cubicBezTo>
                    <a:pt x="1332" y="0"/>
                    <a:pt x="1282" y="22"/>
                    <a:pt x="1245" y="64"/>
                  </a:cubicBezTo>
                  <a:cubicBezTo>
                    <a:pt x="1131" y="195"/>
                    <a:pt x="968" y="270"/>
                    <a:pt x="795" y="270"/>
                  </a:cubicBezTo>
                  <a:cubicBezTo>
                    <a:pt x="623" y="270"/>
                    <a:pt x="459" y="195"/>
                    <a:pt x="344" y="64"/>
                  </a:cubicBezTo>
                  <a:cubicBezTo>
                    <a:pt x="308" y="23"/>
                    <a:pt x="258" y="2"/>
                    <a:pt x="207" y="2"/>
                  </a:cubicBezTo>
                  <a:cubicBezTo>
                    <a:pt x="162" y="2"/>
                    <a:pt x="118" y="17"/>
                    <a:pt x="83" y="48"/>
                  </a:cubicBezTo>
                  <a:cubicBezTo>
                    <a:pt x="6" y="115"/>
                    <a:pt x="1" y="232"/>
                    <a:pt x="67" y="308"/>
                  </a:cubicBezTo>
                  <a:cubicBezTo>
                    <a:pt x="251" y="518"/>
                    <a:pt x="518" y="640"/>
                    <a:pt x="797" y="640"/>
                  </a:cubicBezTo>
                  <a:cubicBezTo>
                    <a:pt x="1075" y="640"/>
                    <a:pt x="1343" y="518"/>
                    <a:pt x="1522" y="308"/>
                  </a:cubicBezTo>
                  <a:cubicBezTo>
                    <a:pt x="1591" y="232"/>
                    <a:pt x="1581" y="115"/>
                    <a:pt x="1505" y="48"/>
                  </a:cubicBezTo>
                  <a:cubicBezTo>
                    <a:pt x="1470" y="16"/>
                    <a:pt x="1427" y="0"/>
                    <a:pt x="13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1" name="Google Shape;4701;p57"/>
          <p:cNvGrpSpPr/>
          <p:nvPr/>
        </p:nvGrpSpPr>
        <p:grpSpPr>
          <a:xfrm>
            <a:off x="1789575" y="5566416"/>
            <a:ext cx="429105" cy="448138"/>
            <a:chOff x="1704995" y="5503591"/>
            <a:chExt cx="429105" cy="448138"/>
          </a:xfrm>
        </p:grpSpPr>
        <p:sp>
          <p:nvSpPr>
            <p:cNvPr id="4702" name="Google Shape;4702;p57"/>
            <p:cNvSpPr/>
            <p:nvPr/>
          </p:nvSpPr>
          <p:spPr>
            <a:xfrm>
              <a:off x="1901560" y="5847212"/>
              <a:ext cx="35792" cy="68541"/>
            </a:xfrm>
            <a:custGeom>
              <a:rect b="b" l="l" r="r" t="t"/>
              <a:pathLst>
                <a:path extrusionOk="0" h="1869" w="976">
                  <a:moveTo>
                    <a:pt x="0" y="1"/>
                  </a:moveTo>
                  <a:lnTo>
                    <a:pt x="0" y="1868"/>
                  </a:lnTo>
                  <a:lnTo>
                    <a:pt x="976" y="1868"/>
                  </a:lnTo>
                  <a:lnTo>
                    <a:pt x="9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7"/>
            <p:cNvSpPr/>
            <p:nvPr/>
          </p:nvSpPr>
          <p:spPr>
            <a:xfrm>
              <a:off x="1718857" y="5626957"/>
              <a:ext cx="401234" cy="40376"/>
            </a:xfrm>
            <a:custGeom>
              <a:rect b="b" l="l" r="r" t="t"/>
              <a:pathLst>
                <a:path extrusionOk="0" h="1101" w="10941">
                  <a:moveTo>
                    <a:pt x="1" y="1"/>
                  </a:moveTo>
                  <a:lnTo>
                    <a:pt x="1" y="1100"/>
                  </a:lnTo>
                  <a:lnTo>
                    <a:pt x="10941" y="1100"/>
                  </a:lnTo>
                  <a:lnTo>
                    <a:pt x="109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7"/>
            <p:cNvSpPr/>
            <p:nvPr/>
          </p:nvSpPr>
          <p:spPr>
            <a:xfrm>
              <a:off x="1704995" y="5613939"/>
              <a:ext cx="429105" cy="251793"/>
            </a:xfrm>
            <a:custGeom>
              <a:rect b="b" l="l" r="r" t="t"/>
              <a:pathLst>
                <a:path extrusionOk="0" h="6866" w="11701">
                  <a:moveTo>
                    <a:pt x="11186" y="1"/>
                  </a:moveTo>
                  <a:cubicBezTo>
                    <a:pt x="11155" y="1"/>
                    <a:pt x="11123" y="4"/>
                    <a:pt x="11091" y="10"/>
                  </a:cubicBezTo>
                  <a:cubicBezTo>
                    <a:pt x="10843" y="58"/>
                    <a:pt x="10671" y="287"/>
                    <a:pt x="10698" y="539"/>
                  </a:cubicBezTo>
                  <a:cubicBezTo>
                    <a:pt x="10711" y="697"/>
                    <a:pt x="10721" y="858"/>
                    <a:pt x="10721" y="1016"/>
                  </a:cubicBezTo>
                  <a:cubicBezTo>
                    <a:pt x="10721" y="2318"/>
                    <a:pt x="10215" y="3542"/>
                    <a:pt x="9295" y="4460"/>
                  </a:cubicBezTo>
                  <a:cubicBezTo>
                    <a:pt x="8377" y="5379"/>
                    <a:pt x="7151" y="5888"/>
                    <a:pt x="5851" y="5888"/>
                  </a:cubicBezTo>
                  <a:cubicBezTo>
                    <a:pt x="4551" y="5888"/>
                    <a:pt x="3327" y="5383"/>
                    <a:pt x="2407" y="4460"/>
                  </a:cubicBezTo>
                  <a:cubicBezTo>
                    <a:pt x="1488" y="3542"/>
                    <a:pt x="980" y="2318"/>
                    <a:pt x="980" y="1016"/>
                  </a:cubicBezTo>
                  <a:cubicBezTo>
                    <a:pt x="980" y="860"/>
                    <a:pt x="988" y="701"/>
                    <a:pt x="1001" y="547"/>
                  </a:cubicBezTo>
                  <a:cubicBezTo>
                    <a:pt x="1026" y="291"/>
                    <a:pt x="854" y="60"/>
                    <a:pt x="600" y="14"/>
                  </a:cubicBezTo>
                  <a:cubicBezTo>
                    <a:pt x="572" y="9"/>
                    <a:pt x="543" y="6"/>
                    <a:pt x="515" y="6"/>
                  </a:cubicBezTo>
                  <a:cubicBezTo>
                    <a:pt x="269" y="6"/>
                    <a:pt x="53" y="192"/>
                    <a:pt x="28" y="447"/>
                  </a:cubicBezTo>
                  <a:cubicBezTo>
                    <a:pt x="9" y="634"/>
                    <a:pt x="1" y="825"/>
                    <a:pt x="1" y="1016"/>
                  </a:cubicBezTo>
                  <a:cubicBezTo>
                    <a:pt x="1" y="2578"/>
                    <a:pt x="610" y="4048"/>
                    <a:pt x="1715" y="5153"/>
                  </a:cubicBezTo>
                  <a:cubicBezTo>
                    <a:pt x="2821" y="6257"/>
                    <a:pt x="4287" y="6866"/>
                    <a:pt x="5851" y="6866"/>
                  </a:cubicBezTo>
                  <a:cubicBezTo>
                    <a:pt x="7412" y="6866"/>
                    <a:pt x="8882" y="6257"/>
                    <a:pt x="9986" y="5153"/>
                  </a:cubicBezTo>
                  <a:cubicBezTo>
                    <a:pt x="11091" y="4048"/>
                    <a:pt x="11700" y="2580"/>
                    <a:pt x="11700" y="1016"/>
                  </a:cubicBezTo>
                  <a:cubicBezTo>
                    <a:pt x="11695" y="823"/>
                    <a:pt x="11685" y="631"/>
                    <a:pt x="11670" y="440"/>
                  </a:cubicBezTo>
                  <a:cubicBezTo>
                    <a:pt x="11644" y="187"/>
                    <a:pt x="11431" y="1"/>
                    <a:pt x="11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7"/>
            <p:cNvSpPr/>
            <p:nvPr/>
          </p:nvSpPr>
          <p:spPr>
            <a:xfrm>
              <a:off x="1775810" y="5503591"/>
              <a:ext cx="287292" cy="287256"/>
            </a:xfrm>
            <a:custGeom>
              <a:rect b="b" l="l" r="r" t="t"/>
              <a:pathLst>
                <a:path extrusionOk="0" h="7833" w="7834">
                  <a:moveTo>
                    <a:pt x="3918" y="1"/>
                  </a:moveTo>
                  <a:cubicBezTo>
                    <a:pt x="1755" y="1"/>
                    <a:pt x="0" y="1753"/>
                    <a:pt x="0" y="3916"/>
                  </a:cubicBezTo>
                  <a:cubicBezTo>
                    <a:pt x="0" y="6080"/>
                    <a:pt x="1755" y="7832"/>
                    <a:pt x="3918" y="7832"/>
                  </a:cubicBezTo>
                  <a:cubicBezTo>
                    <a:pt x="6081" y="7832"/>
                    <a:pt x="7833" y="6080"/>
                    <a:pt x="7833" y="3916"/>
                  </a:cubicBezTo>
                  <a:cubicBezTo>
                    <a:pt x="7833" y="1753"/>
                    <a:pt x="6081" y="1"/>
                    <a:pt x="39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7"/>
            <p:cNvSpPr/>
            <p:nvPr/>
          </p:nvSpPr>
          <p:spPr>
            <a:xfrm>
              <a:off x="1816040" y="5543857"/>
              <a:ext cx="206796" cy="206723"/>
            </a:xfrm>
            <a:custGeom>
              <a:rect b="b" l="l" r="r" t="t"/>
              <a:pathLst>
                <a:path extrusionOk="0" h="5637" w="5639">
                  <a:moveTo>
                    <a:pt x="2821" y="1"/>
                  </a:moveTo>
                  <a:cubicBezTo>
                    <a:pt x="1263" y="1"/>
                    <a:pt x="1" y="1261"/>
                    <a:pt x="1" y="2818"/>
                  </a:cubicBezTo>
                  <a:cubicBezTo>
                    <a:pt x="1" y="4374"/>
                    <a:pt x="1263" y="5636"/>
                    <a:pt x="2821" y="5636"/>
                  </a:cubicBezTo>
                  <a:cubicBezTo>
                    <a:pt x="4377" y="5636"/>
                    <a:pt x="5639" y="4374"/>
                    <a:pt x="5639" y="2818"/>
                  </a:cubicBezTo>
                  <a:cubicBezTo>
                    <a:pt x="5639" y="1261"/>
                    <a:pt x="4377" y="1"/>
                    <a:pt x="2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7"/>
            <p:cNvSpPr/>
            <p:nvPr/>
          </p:nvSpPr>
          <p:spPr>
            <a:xfrm>
              <a:off x="1816113" y="5565641"/>
              <a:ext cx="184939" cy="184939"/>
            </a:xfrm>
            <a:custGeom>
              <a:rect b="b" l="l" r="r" t="t"/>
              <a:pathLst>
                <a:path extrusionOk="0" h="5043" w="5043">
                  <a:moveTo>
                    <a:pt x="1085" y="0"/>
                  </a:moveTo>
                  <a:cubicBezTo>
                    <a:pt x="425" y="516"/>
                    <a:pt x="1" y="1320"/>
                    <a:pt x="1" y="2224"/>
                  </a:cubicBezTo>
                  <a:cubicBezTo>
                    <a:pt x="1" y="3780"/>
                    <a:pt x="1263" y="5042"/>
                    <a:pt x="2819" y="5042"/>
                  </a:cubicBezTo>
                  <a:cubicBezTo>
                    <a:pt x="3724" y="5042"/>
                    <a:pt x="4527" y="4617"/>
                    <a:pt x="5043" y="3956"/>
                  </a:cubicBezTo>
                  <a:lnTo>
                    <a:pt x="5043" y="3956"/>
                  </a:lnTo>
                  <a:cubicBezTo>
                    <a:pt x="4566" y="4328"/>
                    <a:pt x="3964" y="4552"/>
                    <a:pt x="3309" y="4552"/>
                  </a:cubicBezTo>
                  <a:cubicBezTo>
                    <a:pt x="1753" y="4552"/>
                    <a:pt x="491" y="3288"/>
                    <a:pt x="491" y="1732"/>
                  </a:cubicBezTo>
                  <a:cubicBezTo>
                    <a:pt x="491" y="1079"/>
                    <a:pt x="713" y="479"/>
                    <a:pt x="10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7"/>
            <p:cNvSpPr/>
            <p:nvPr/>
          </p:nvSpPr>
          <p:spPr>
            <a:xfrm>
              <a:off x="1856819" y="5631871"/>
              <a:ext cx="13459" cy="24241"/>
            </a:xfrm>
            <a:custGeom>
              <a:rect b="b" l="l" r="r" t="t"/>
              <a:pathLst>
                <a:path extrusionOk="0" h="661" w="367">
                  <a:moveTo>
                    <a:pt x="183" y="0"/>
                  </a:moveTo>
                  <a:cubicBezTo>
                    <a:pt x="84" y="0"/>
                    <a:pt x="0" y="81"/>
                    <a:pt x="0" y="184"/>
                  </a:cubicBezTo>
                  <a:lnTo>
                    <a:pt x="0" y="478"/>
                  </a:lnTo>
                  <a:cubicBezTo>
                    <a:pt x="0" y="577"/>
                    <a:pt x="80" y="661"/>
                    <a:pt x="183" y="661"/>
                  </a:cubicBezTo>
                  <a:cubicBezTo>
                    <a:pt x="283" y="661"/>
                    <a:pt x="367" y="577"/>
                    <a:pt x="367" y="478"/>
                  </a:cubicBezTo>
                  <a:lnTo>
                    <a:pt x="367" y="184"/>
                  </a:lnTo>
                  <a:cubicBezTo>
                    <a:pt x="367" y="84"/>
                    <a:pt x="283"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7"/>
            <p:cNvSpPr/>
            <p:nvPr/>
          </p:nvSpPr>
          <p:spPr>
            <a:xfrm>
              <a:off x="1968634" y="5631871"/>
              <a:ext cx="13605" cy="24241"/>
            </a:xfrm>
            <a:custGeom>
              <a:rect b="b" l="l" r="r" t="t"/>
              <a:pathLst>
                <a:path extrusionOk="0" h="661" w="371">
                  <a:moveTo>
                    <a:pt x="185" y="0"/>
                  </a:moveTo>
                  <a:cubicBezTo>
                    <a:pt x="84" y="0"/>
                    <a:pt x="0" y="81"/>
                    <a:pt x="0" y="184"/>
                  </a:cubicBezTo>
                  <a:lnTo>
                    <a:pt x="0" y="478"/>
                  </a:lnTo>
                  <a:cubicBezTo>
                    <a:pt x="0" y="577"/>
                    <a:pt x="82" y="661"/>
                    <a:pt x="185" y="661"/>
                  </a:cubicBezTo>
                  <a:cubicBezTo>
                    <a:pt x="286" y="661"/>
                    <a:pt x="370" y="577"/>
                    <a:pt x="368" y="478"/>
                  </a:cubicBezTo>
                  <a:lnTo>
                    <a:pt x="368" y="184"/>
                  </a:lnTo>
                  <a:cubicBezTo>
                    <a:pt x="368" y="84"/>
                    <a:pt x="284"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7"/>
            <p:cNvSpPr/>
            <p:nvPr/>
          </p:nvSpPr>
          <p:spPr>
            <a:xfrm>
              <a:off x="1897122" y="5642213"/>
              <a:ext cx="44704" cy="20353"/>
            </a:xfrm>
            <a:custGeom>
              <a:rect b="b" l="l" r="r" t="t"/>
              <a:pathLst>
                <a:path extrusionOk="0" h="555" w="1219">
                  <a:moveTo>
                    <a:pt x="1011" y="1"/>
                  </a:moveTo>
                  <a:cubicBezTo>
                    <a:pt x="959" y="1"/>
                    <a:pt x="908" y="23"/>
                    <a:pt x="871" y="64"/>
                  </a:cubicBezTo>
                  <a:cubicBezTo>
                    <a:pt x="805" y="140"/>
                    <a:pt x="709" y="184"/>
                    <a:pt x="610" y="184"/>
                  </a:cubicBezTo>
                  <a:cubicBezTo>
                    <a:pt x="509" y="184"/>
                    <a:pt x="413" y="140"/>
                    <a:pt x="346" y="64"/>
                  </a:cubicBezTo>
                  <a:cubicBezTo>
                    <a:pt x="310" y="23"/>
                    <a:pt x="260" y="2"/>
                    <a:pt x="210" y="2"/>
                  </a:cubicBezTo>
                  <a:cubicBezTo>
                    <a:pt x="166" y="2"/>
                    <a:pt x="122" y="18"/>
                    <a:pt x="87" y="49"/>
                  </a:cubicBezTo>
                  <a:cubicBezTo>
                    <a:pt x="8" y="114"/>
                    <a:pt x="1" y="232"/>
                    <a:pt x="68" y="308"/>
                  </a:cubicBezTo>
                  <a:cubicBezTo>
                    <a:pt x="203" y="463"/>
                    <a:pt x="402" y="555"/>
                    <a:pt x="610" y="555"/>
                  </a:cubicBezTo>
                  <a:cubicBezTo>
                    <a:pt x="818" y="555"/>
                    <a:pt x="1015" y="463"/>
                    <a:pt x="1148" y="308"/>
                  </a:cubicBezTo>
                  <a:cubicBezTo>
                    <a:pt x="1219" y="232"/>
                    <a:pt x="1209" y="115"/>
                    <a:pt x="1133" y="49"/>
                  </a:cubicBezTo>
                  <a:cubicBezTo>
                    <a:pt x="1098" y="16"/>
                    <a:pt x="1054" y="1"/>
                    <a:pt x="10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7"/>
            <p:cNvSpPr/>
            <p:nvPr/>
          </p:nvSpPr>
          <p:spPr>
            <a:xfrm>
              <a:off x="1840280" y="5895877"/>
              <a:ext cx="158425" cy="55852"/>
            </a:xfrm>
            <a:custGeom>
              <a:rect b="b" l="l" r="r" t="t"/>
              <a:pathLst>
                <a:path extrusionOk="0" h="1523" w="4320">
                  <a:moveTo>
                    <a:pt x="2141" y="1"/>
                  </a:moveTo>
                  <a:cubicBezTo>
                    <a:pt x="1990" y="1"/>
                    <a:pt x="953" y="32"/>
                    <a:pt x="224" y="864"/>
                  </a:cubicBezTo>
                  <a:cubicBezTo>
                    <a:pt x="0" y="1118"/>
                    <a:pt x="186" y="1522"/>
                    <a:pt x="527" y="1522"/>
                  </a:cubicBezTo>
                  <a:lnTo>
                    <a:pt x="3790" y="1522"/>
                  </a:lnTo>
                  <a:cubicBezTo>
                    <a:pt x="4130" y="1522"/>
                    <a:pt x="4319" y="1118"/>
                    <a:pt x="4096" y="864"/>
                  </a:cubicBezTo>
                  <a:cubicBezTo>
                    <a:pt x="3366" y="32"/>
                    <a:pt x="2329" y="1"/>
                    <a:pt x="2178" y="1"/>
                  </a:cubicBezTo>
                  <a:cubicBezTo>
                    <a:pt x="2166" y="1"/>
                    <a:pt x="2160" y="1"/>
                    <a:pt x="2160" y="1"/>
                  </a:cubicBezTo>
                  <a:cubicBezTo>
                    <a:pt x="2160" y="1"/>
                    <a:pt x="2153" y="1"/>
                    <a:pt x="21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7"/>
            <p:cNvSpPr/>
            <p:nvPr/>
          </p:nvSpPr>
          <p:spPr>
            <a:xfrm>
              <a:off x="1840280" y="5895877"/>
              <a:ext cx="92818" cy="55852"/>
            </a:xfrm>
            <a:custGeom>
              <a:rect b="b" l="l" r="r" t="t"/>
              <a:pathLst>
                <a:path extrusionOk="0" h="1523" w="2531">
                  <a:moveTo>
                    <a:pt x="2141" y="1"/>
                  </a:moveTo>
                  <a:cubicBezTo>
                    <a:pt x="1990" y="1"/>
                    <a:pt x="953" y="32"/>
                    <a:pt x="224" y="864"/>
                  </a:cubicBezTo>
                  <a:cubicBezTo>
                    <a:pt x="0" y="1118"/>
                    <a:pt x="186" y="1522"/>
                    <a:pt x="527" y="1522"/>
                  </a:cubicBezTo>
                  <a:lnTo>
                    <a:pt x="1264" y="1522"/>
                  </a:lnTo>
                  <a:cubicBezTo>
                    <a:pt x="925" y="1522"/>
                    <a:pt x="737" y="1118"/>
                    <a:pt x="965" y="864"/>
                  </a:cubicBezTo>
                  <a:cubicBezTo>
                    <a:pt x="1471" y="285"/>
                    <a:pt x="2125" y="94"/>
                    <a:pt x="2530" y="33"/>
                  </a:cubicBezTo>
                  <a:cubicBezTo>
                    <a:pt x="2346" y="3"/>
                    <a:pt x="2213" y="1"/>
                    <a:pt x="2173" y="1"/>
                  </a:cubicBezTo>
                  <a:cubicBezTo>
                    <a:pt x="2164" y="1"/>
                    <a:pt x="2160" y="1"/>
                    <a:pt x="2160" y="1"/>
                  </a:cubicBezTo>
                  <a:cubicBezTo>
                    <a:pt x="2160" y="1"/>
                    <a:pt x="2153" y="1"/>
                    <a:pt x="21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3" name="Google Shape;4713;p57"/>
          <p:cNvGrpSpPr/>
          <p:nvPr/>
        </p:nvGrpSpPr>
        <p:grpSpPr>
          <a:xfrm>
            <a:off x="845850" y="5566416"/>
            <a:ext cx="424668" cy="447991"/>
            <a:chOff x="730350" y="5503591"/>
            <a:chExt cx="424668" cy="447991"/>
          </a:xfrm>
        </p:grpSpPr>
        <p:sp>
          <p:nvSpPr>
            <p:cNvPr id="4714" name="Google Shape;4714;p57"/>
            <p:cNvSpPr/>
            <p:nvPr/>
          </p:nvSpPr>
          <p:spPr>
            <a:xfrm>
              <a:off x="780812" y="5652885"/>
              <a:ext cx="323782" cy="217468"/>
            </a:xfrm>
            <a:custGeom>
              <a:rect b="b" l="l" r="r" t="t"/>
              <a:pathLst>
                <a:path extrusionOk="0" h="5930" w="8829">
                  <a:moveTo>
                    <a:pt x="1" y="0"/>
                  </a:moveTo>
                  <a:lnTo>
                    <a:pt x="1" y="5930"/>
                  </a:lnTo>
                  <a:lnTo>
                    <a:pt x="8829" y="5930"/>
                  </a:lnTo>
                  <a:lnTo>
                    <a:pt x="88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7"/>
            <p:cNvSpPr/>
            <p:nvPr/>
          </p:nvSpPr>
          <p:spPr>
            <a:xfrm>
              <a:off x="780812" y="5536376"/>
              <a:ext cx="323782" cy="154611"/>
            </a:xfrm>
            <a:custGeom>
              <a:rect b="b" l="l" r="r" t="t"/>
              <a:pathLst>
                <a:path extrusionOk="0" h="4216" w="8829">
                  <a:moveTo>
                    <a:pt x="1" y="0"/>
                  </a:moveTo>
                  <a:lnTo>
                    <a:pt x="1" y="4216"/>
                  </a:lnTo>
                  <a:lnTo>
                    <a:pt x="8829" y="4216"/>
                  </a:lnTo>
                  <a:lnTo>
                    <a:pt x="88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7"/>
            <p:cNvSpPr/>
            <p:nvPr/>
          </p:nvSpPr>
          <p:spPr>
            <a:xfrm>
              <a:off x="768416" y="5753918"/>
              <a:ext cx="350809" cy="152154"/>
            </a:xfrm>
            <a:custGeom>
              <a:rect b="b" l="l" r="r" t="t"/>
              <a:pathLst>
                <a:path extrusionOk="0" h="4149" w="9566">
                  <a:moveTo>
                    <a:pt x="7771" y="0"/>
                  </a:moveTo>
                  <a:cubicBezTo>
                    <a:pt x="6977" y="0"/>
                    <a:pt x="6305" y="512"/>
                    <a:pt x="6066" y="1226"/>
                  </a:cubicBezTo>
                  <a:cubicBezTo>
                    <a:pt x="5866" y="1052"/>
                    <a:pt x="5604" y="945"/>
                    <a:pt x="5318" y="945"/>
                  </a:cubicBezTo>
                  <a:cubicBezTo>
                    <a:pt x="4738" y="945"/>
                    <a:pt x="4258" y="1378"/>
                    <a:pt x="4190" y="1940"/>
                  </a:cubicBezTo>
                  <a:cubicBezTo>
                    <a:pt x="4018" y="1682"/>
                    <a:pt x="3726" y="1512"/>
                    <a:pt x="3392" y="1512"/>
                  </a:cubicBezTo>
                  <a:cubicBezTo>
                    <a:pt x="3189" y="1512"/>
                    <a:pt x="3000" y="1577"/>
                    <a:pt x="2846" y="1684"/>
                  </a:cubicBezTo>
                  <a:cubicBezTo>
                    <a:pt x="2714" y="1027"/>
                    <a:pt x="2133" y="531"/>
                    <a:pt x="1437" y="531"/>
                  </a:cubicBezTo>
                  <a:cubicBezTo>
                    <a:pt x="642" y="531"/>
                    <a:pt x="1" y="1176"/>
                    <a:pt x="1" y="1968"/>
                  </a:cubicBezTo>
                  <a:lnTo>
                    <a:pt x="1" y="4149"/>
                  </a:lnTo>
                  <a:lnTo>
                    <a:pt x="9566" y="4149"/>
                  </a:lnTo>
                  <a:lnTo>
                    <a:pt x="9566" y="1795"/>
                  </a:lnTo>
                  <a:cubicBezTo>
                    <a:pt x="9566" y="804"/>
                    <a:pt x="8764" y="0"/>
                    <a:pt x="77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7"/>
            <p:cNvSpPr/>
            <p:nvPr/>
          </p:nvSpPr>
          <p:spPr>
            <a:xfrm>
              <a:off x="780812" y="5536376"/>
              <a:ext cx="323782" cy="60033"/>
            </a:xfrm>
            <a:custGeom>
              <a:rect b="b" l="l" r="r" t="t"/>
              <a:pathLst>
                <a:path extrusionOk="0" h="1637" w="8829">
                  <a:moveTo>
                    <a:pt x="1" y="0"/>
                  </a:moveTo>
                  <a:lnTo>
                    <a:pt x="1" y="1636"/>
                  </a:lnTo>
                  <a:lnTo>
                    <a:pt x="8829" y="1636"/>
                  </a:lnTo>
                  <a:lnTo>
                    <a:pt x="88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7"/>
            <p:cNvSpPr/>
            <p:nvPr/>
          </p:nvSpPr>
          <p:spPr>
            <a:xfrm>
              <a:off x="768416" y="5858911"/>
              <a:ext cx="350736" cy="47381"/>
            </a:xfrm>
            <a:custGeom>
              <a:rect b="b" l="l" r="r" t="t"/>
              <a:pathLst>
                <a:path extrusionOk="0" h="1292" w="9564">
                  <a:moveTo>
                    <a:pt x="1" y="1"/>
                  </a:moveTo>
                  <a:lnTo>
                    <a:pt x="1" y="1291"/>
                  </a:lnTo>
                  <a:lnTo>
                    <a:pt x="9564" y="1291"/>
                  </a:lnTo>
                  <a:lnTo>
                    <a:pt x="95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7"/>
            <p:cNvSpPr/>
            <p:nvPr/>
          </p:nvSpPr>
          <p:spPr>
            <a:xfrm>
              <a:off x="752060" y="5536376"/>
              <a:ext cx="57502" cy="382458"/>
            </a:xfrm>
            <a:custGeom>
              <a:rect b="b" l="l" r="r" t="t"/>
              <a:pathLst>
                <a:path extrusionOk="0" h="10429" w="1568">
                  <a:moveTo>
                    <a:pt x="0" y="0"/>
                  </a:moveTo>
                  <a:lnTo>
                    <a:pt x="0" y="10428"/>
                  </a:lnTo>
                  <a:lnTo>
                    <a:pt x="1568" y="10428"/>
                  </a:lnTo>
                  <a:lnTo>
                    <a:pt x="15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7"/>
            <p:cNvSpPr/>
            <p:nvPr/>
          </p:nvSpPr>
          <p:spPr>
            <a:xfrm>
              <a:off x="1075805" y="5536376"/>
              <a:ext cx="57502" cy="382458"/>
            </a:xfrm>
            <a:custGeom>
              <a:rect b="b" l="l" r="r" t="t"/>
              <a:pathLst>
                <a:path extrusionOk="0" h="10429" w="1568">
                  <a:moveTo>
                    <a:pt x="0" y="0"/>
                  </a:moveTo>
                  <a:lnTo>
                    <a:pt x="0" y="10428"/>
                  </a:lnTo>
                  <a:lnTo>
                    <a:pt x="1568" y="10428"/>
                  </a:lnTo>
                  <a:lnTo>
                    <a:pt x="15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7"/>
            <p:cNvSpPr/>
            <p:nvPr/>
          </p:nvSpPr>
          <p:spPr>
            <a:xfrm>
              <a:off x="1075805" y="5536376"/>
              <a:ext cx="57502" cy="60033"/>
            </a:xfrm>
            <a:custGeom>
              <a:rect b="b" l="l" r="r" t="t"/>
              <a:pathLst>
                <a:path extrusionOk="0" h="1637" w="1568">
                  <a:moveTo>
                    <a:pt x="0" y="0"/>
                  </a:moveTo>
                  <a:lnTo>
                    <a:pt x="0" y="1636"/>
                  </a:lnTo>
                  <a:lnTo>
                    <a:pt x="1568" y="1636"/>
                  </a:lnTo>
                  <a:lnTo>
                    <a:pt x="15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7"/>
            <p:cNvSpPr/>
            <p:nvPr/>
          </p:nvSpPr>
          <p:spPr>
            <a:xfrm>
              <a:off x="752060" y="5536376"/>
              <a:ext cx="57502" cy="60033"/>
            </a:xfrm>
            <a:custGeom>
              <a:rect b="b" l="l" r="r" t="t"/>
              <a:pathLst>
                <a:path extrusionOk="0" h="1637" w="1568">
                  <a:moveTo>
                    <a:pt x="0" y="0"/>
                  </a:moveTo>
                  <a:lnTo>
                    <a:pt x="0" y="1636"/>
                  </a:lnTo>
                  <a:lnTo>
                    <a:pt x="1568" y="1636"/>
                  </a:lnTo>
                  <a:lnTo>
                    <a:pt x="15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7"/>
            <p:cNvSpPr/>
            <p:nvPr/>
          </p:nvSpPr>
          <p:spPr>
            <a:xfrm>
              <a:off x="730350" y="5503591"/>
              <a:ext cx="424668" cy="65644"/>
            </a:xfrm>
            <a:custGeom>
              <a:rect b="b" l="l" r="r" t="t"/>
              <a:pathLst>
                <a:path extrusionOk="0" h="1790" w="11580">
                  <a:moveTo>
                    <a:pt x="592" y="1"/>
                  </a:moveTo>
                  <a:cubicBezTo>
                    <a:pt x="266" y="1"/>
                    <a:pt x="0" y="264"/>
                    <a:pt x="0" y="593"/>
                  </a:cubicBezTo>
                  <a:lnTo>
                    <a:pt x="0" y="1198"/>
                  </a:lnTo>
                  <a:cubicBezTo>
                    <a:pt x="0" y="1524"/>
                    <a:pt x="266" y="1790"/>
                    <a:pt x="592" y="1790"/>
                  </a:cubicBezTo>
                  <a:lnTo>
                    <a:pt x="10988" y="1790"/>
                  </a:lnTo>
                  <a:cubicBezTo>
                    <a:pt x="11314" y="1790"/>
                    <a:pt x="11579" y="1524"/>
                    <a:pt x="11579" y="1198"/>
                  </a:cubicBezTo>
                  <a:lnTo>
                    <a:pt x="11579" y="593"/>
                  </a:lnTo>
                  <a:cubicBezTo>
                    <a:pt x="11579" y="264"/>
                    <a:pt x="11314" y="1"/>
                    <a:pt x="109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7"/>
            <p:cNvSpPr/>
            <p:nvPr/>
          </p:nvSpPr>
          <p:spPr>
            <a:xfrm>
              <a:off x="1075805" y="5858911"/>
              <a:ext cx="57502" cy="59996"/>
            </a:xfrm>
            <a:custGeom>
              <a:rect b="b" l="l" r="r" t="t"/>
              <a:pathLst>
                <a:path extrusionOk="0" h="1636" w="1568">
                  <a:moveTo>
                    <a:pt x="0" y="1"/>
                  </a:moveTo>
                  <a:lnTo>
                    <a:pt x="0" y="1635"/>
                  </a:lnTo>
                  <a:lnTo>
                    <a:pt x="1568" y="1635"/>
                  </a:lnTo>
                  <a:lnTo>
                    <a:pt x="15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7"/>
            <p:cNvSpPr/>
            <p:nvPr/>
          </p:nvSpPr>
          <p:spPr>
            <a:xfrm>
              <a:off x="752060" y="5858911"/>
              <a:ext cx="57502" cy="59996"/>
            </a:xfrm>
            <a:custGeom>
              <a:rect b="b" l="l" r="r" t="t"/>
              <a:pathLst>
                <a:path extrusionOk="0" h="1636" w="1568">
                  <a:moveTo>
                    <a:pt x="0" y="1"/>
                  </a:moveTo>
                  <a:lnTo>
                    <a:pt x="0" y="1635"/>
                  </a:lnTo>
                  <a:lnTo>
                    <a:pt x="1568" y="1635"/>
                  </a:lnTo>
                  <a:lnTo>
                    <a:pt x="15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7"/>
            <p:cNvSpPr/>
            <p:nvPr/>
          </p:nvSpPr>
          <p:spPr>
            <a:xfrm>
              <a:off x="730350" y="5885939"/>
              <a:ext cx="424668" cy="65644"/>
            </a:xfrm>
            <a:custGeom>
              <a:rect b="b" l="l" r="r" t="t"/>
              <a:pathLst>
                <a:path extrusionOk="0" h="1790" w="11580">
                  <a:moveTo>
                    <a:pt x="592" y="1"/>
                  </a:moveTo>
                  <a:cubicBezTo>
                    <a:pt x="266" y="1"/>
                    <a:pt x="0" y="266"/>
                    <a:pt x="0" y="593"/>
                  </a:cubicBezTo>
                  <a:lnTo>
                    <a:pt x="0" y="1198"/>
                  </a:lnTo>
                  <a:cubicBezTo>
                    <a:pt x="0" y="1524"/>
                    <a:pt x="266" y="1790"/>
                    <a:pt x="592" y="1790"/>
                  </a:cubicBezTo>
                  <a:lnTo>
                    <a:pt x="10988" y="1790"/>
                  </a:lnTo>
                  <a:cubicBezTo>
                    <a:pt x="11314" y="1790"/>
                    <a:pt x="11579" y="1524"/>
                    <a:pt x="11579" y="1198"/>
                  </a:cubicBezTo>
                  <a:lnTo>
                    <a:pt x="11579" y="593"/>
                  </a:lnTo>
                  <a:cubicBezTo>
                    <a:pt x="11579" y="266"/>
                    <a:pt x="11314" y="1"/>
                    <a:pt x="109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7"/>
            <p:cNvSpPr/>
            <p:nvPr/>
          </p:nvSpPr>
          <p:spPr>
            <a:xfrm>
              <a:off x="883201" y="5668764"/>
              <a:ext cx="119039" cy="44410"/>
            </a:xfrm>
            <a:custGeom>
              <a:rect b="b" l="l" r="r" t="t"/>
              <a:pathLst>
                <a:path extrusionOk="0" h="1211" w="3246">
                  <a:moveTo>
                    <a:pt x="479" y="0"/>
                  </a:moveTo>
                  <a:cubicBezTo>
                    <a:pt x="214" y="0"/>
                    <a:pt x="0" y="216"/>
                    <a:pt x="0" y="482"/>
                  </a:cubicBezTo>
                  <a:lnTo>
                    <a:pt x="0" y="732"/>
                  </a:lnTo>
                  <a:cubicBezTo>
                    <a:pt x="0" y="997"/>
                    <a:pt x="214" y="1211"/>
                    <a:pt x="479" y="1211"/>
                  </a:cubicBezTo>
                  <a:lnTo>
                    <a:pt x="2765" y="1211"/>
                  </a:lnTo>
                  <a:cubicBezTo>
                    <a:pt x="3030" y="1211"/>
                    <a:pt x="3246" y="997"/>
                    <a:pt x="3246" y="732"/>
                  </a:cubicBezTo>
                  <a:lnTo>
                    <a:pt x="3246" y="482"/>
                  </a:lnTo>
                  <a:cubicBezTo>
                    <a:pt x="3246" y="216"/>
                    <a:pt x="3030" y="0"/>
                    <a:pt x="27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7"/>
            <p:cNvSpPr/>
            <p:nvPr/>
          </p:nvSpPr>
          <p:spPr>
            <a:xfrm>
              <a:off x="859327" y="5604147"/>
              <a:ext cx="13532" cy="28164"/>
            </a:xfrm>
            <a:custGeom>
              <a:rect b="b" l="l" r="r" t="t"/>
              <a:pathLst>
                <a:path extrusionOk="0" h="768" w="369">
                  <a:moveTo>
                    <a:pt x="185" y="0"/>
                  </a:moveTo>
                  <a:cubicBezTo>
                    <a:pt x="84" y="0"/>
                    <a:pt x="0" y="81"/>
                    <a:pt x="0" y="184"/>
                  </a:cubicBezTo>
                  <a:lnTo>
                    <a:pt x="0" y="585"/>
                  </a:lnTo>
                  <a:cubicBezTo>
                    <a:pt x="0" y="686"/>
                    <a:pt x="82" y="768"/>
                    <a:pt x="185" y="768"/>
                  </a:cubicBezTo>
                  <a:cubicBezTo>
                    <a:pt x="288" y="768"/>
                    <a:pt x="369" y="686"/>
                    <a:pt x="369" y="585"/>
                  </a:cubicBezTo>
                  <a:lnTo>
                    <a:pt x="369" y="184"/>
                  </a:lnTo>
                  <a:cubicBezTo>
                    <a:pt x="369" y="84"/>
                    <a:pt x="286"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7"/>
            <p:cNvSpPr/>
            <p:nvPr/>
          </p:nvSpPr>
          <p:spPr>
            <a:xfrm>
              <a:off x="1012508" y="5604147"/>
              <a:ext cx="13532" cy="28164"/>
            </a:xfrm>
            <a:custGeom>
              <a:rect b="b" l="l" r="r" t="t"/>
              <a:pathLst>
                <a:path extrusionOk="0" h="768" w="369">
                  <a:moveTo>
                    <a:pt x="184" y="0"/>
                  </a:moveTo>
                  <a:cubicBezTo>
                    <a:pt x="84" y="0"/>
                    <a:pt x="0" y="81"/>
                    <a:pt x="0" y="184"/>
                  </a:cubicBezTo>
                  <a:lnTo>
                    <a:pt x="0" y="585"/>
                  </a:lnTo>
                  <a:cubicBezTo>
                    <a:pt x="0" y="686"/>
                    <a:pt x="82" y="768"/>
                    <a:pt x="184" y="768"/>
                  </a:cubicBezTo>
                  <a:cubicBezTo>
                    <a:pt x="287" y="768"/>
                    <a:pt x="369" y="686"/>
                    <a:pt x="369" y="585"/>
                  </a:cubicBezTo>
                  <a:lnTo>
                    <a:pt x="369" y="184"/>
                  </a:lnTo>
                  <a:cubicBezTo>
                    <a:pt x="369"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7"/>
            <p:cNvSpPr/>
            <p:nvPr/>
          </p:nvSpPr>
          <p:spPr>
            <a:xfrm>
              <a:off x="914886" y="5618266"/>
              <a:ext cx="55485" cy="22810"/>
            </a:xfrm>
            <a:custGeom>
              <a:rect b="b" l="l" r="r" t="t"/>
              <a:pathLst>
                <a:path extrusionOk="0" h="622" w="1513">
                  <a:moveTo>
                    <a:pt x="1306" y="1"/>
                  </a:moveTo>
                  <a:cubicBezTo>
                    <a:pt x="1254" y="1"/>
                    <a:pt x="1202" y="22"/>
                    <a:pt x="1166" y="64"/>
                  </a:cubicBezTo>
                  <a:cubicBezTo>
                    <a:pt x="1064" y="182"/>
                    <a:pt x="914" y="253"/>
                    <a:pt x="755" y="253"/>
                  </a:cubicBezTo>
                  <a:cubicBezTo>
                    <a:pt x="598" y="253"/>
                    <a:pt x="450" y="182"/>
                    <a:pt x="345" y="64"/>
                  </a:cubicBezTo>
                  <a:cubicBezTo>
                    <a:pt x="308" y="22"/>
                    <a:pt x="257" y="1"/>
                    <a:pt x="206" y="1"/>
                  </a:cubicBezTo>
                  <a:cubicBezTo>
                    <a:pt x="163" y="1"/>
                    <a:pt x="120" y="16"/>
                    <a:pt x="85" y="47"/>
                  </a:cubicBezTo>
                  <a:cubicBezTo>
                    <a:pt x="9" y="114"/>
                    <a:pt x="1" y="230"/>
                    <a:pt x="68" y="306"/>
                  </a:cubicBezTo>
                  <a:cubicBezTo>
                    <a:pt x="243" y="507"/>
                    <a:pt x="493" y="621"/>
                    <a:pt x="759" y="621"/>
                  </a:cubicBezTo>
                  <a:cubicBezTo>
                    <a:pt x="1022" y="621"/>
                    <a:pt x="1274" y="507"/>
                    <a:pt x="1442" y="306"/>
                  </a:cubicBezTo>
                  <a:cubicBezTo>
                    <a:pt x="1513" y="230"/>
                    <a:pt x="1503" y="114"/>
                    <a:pt x="1427" y="47"/>
                  </a:cubicBezTo>
                  <a:cubicBezTo>
                    <a:pt x="1392" y="16"/>
                    <a:pt x="1349" y="1"/>
                    <a:pt x="13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1" name="Google Shape;4731;p57"/>
          <p:cNvGrpSpPr/>
          <p:nvPr/>
        </p:nvGrpSpPr>
        <p:grpSpPr>
          <a:xfrm>
            <a:off x="9430133" y="4776780"/>
            <a:ext cx="448138" cy="367055"/>
            <a:chOff x="9509783" y="4723860"/>
            <a:chExt cx="448138" cy="367055"/>
          </a:xfrm>
        </p:grpSpPr>
        <p:sp>
          <p:nvSpPr>
            <p:cNvPr id="4732" name="Google Shape;4732;p57"/>
            <p:cNvSpPr/>
            <p:nvPr/>
          </p:nvSpPr>
          <p:spPr>
            <a:xfrm>
              <a:off x="9558008" y="5018487"/>
              <a:ext cx="74262" cy="72428"/>
            </a:xfrm>
            <a:custGeom>
              <a:rect b="b" l="l" r="r" t="t"/>
              <a:pathLst>
                <a:path extrusionOk="0" h="1975" w="2025">
                  <a:moveTo>
                    <a:pt x="1" y="0"/>
                  </a:moveTo>
                  <a:lnTo>
                    <a:pt x="1" y="1388"/>
                  </a:lnTo>
                  <a:cubicBezTo>
                    <a:pt x="1" y="1711"/>
                    <a:pt x="262" y="1974"/>
                    <a:pt x="585" y="1974"/>
                  </a:cubicBezTo>
                  <a:lnTo>
                    <a:pt x="1440" y="1974"/>
                  </a:lnTo>
                  <a:cubicBezTo>
                    <a:pt x="1761" y="1974"/>
                    <a:pt x="2024" y="1711"/>
                    <a:pt x="2024" y="1388"/>
                  </a:cubicBezTo>
                  <a:lnTo>
                    <a:pt x="20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7"/>
            <p:cNvSpPr/>
            <p:nvPr/>
          </p:nvSpPr>
          <p:spPr>
            <a:xfrm>
              <a:off x="9558008" y="5018487"/>
              <a:ext cx="48481" cy="72428"/>
            </a:xfrm>
            <a:custGeom>
              <a:rect b="b" l="l" r="r" t="t"/>
              <a:pathLst>
                <a:path extrusionOk="0" h="1975" w="1322">
                  <a:moveTo>
                    <a:pt x="1" y="0"/>
                  </a:moveTo>
                  <a:lnTo>
                    <a:pt x="1" y="1388"/>
                  </a:lnTo>
                  <a:cubicBezTo>
                    <a:pt x="1" y="1711"/>
                    <a:pt x="262" y="1974"/>
                    <a:pt x="585" y="1974"/>
                  </a:cubicBezTo>
                  <a:lnTo>
                    <a:pt x="1322" y="1974"/>
                  </a:lnTo>
                  <a:cubicBezTo>
                    <a:pt x="1001" y="1974"/>
                    <a:pt x="738" y="1711"/>
                    <a:pt x="738" y="1388"/>
                  </a:cubicBezTo>
                  <a:lnTo>
                    <a:pt x="7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7"/>
            <p:cNvSpPr/>
            <p:nvPr/>
          </p:nvSpPr>
          <p:spPr>
            <a:xfrm>
              <a:off x="9835399" y="5018487"/>
              <a:ext cx="74262" cy="72428"/>
            </a:xfrm>
            <a:custGeom>
              <a:rect b="b" l="l" r="r" t="t"/>
              <a:pathLst>
                <a:path extrusionOk="0" h="1975" w="2025">
                  <a:moveTo>
                    <a:pt x="1" y="0"/>
                  </a:moveTo>
                  <a:lnTo>
                    <a:pt x="1" y="1388"/>
                  </a:lnTo>
                  <a:cubicBezTo>
                    <a:pt x="1" y="1711"/>
                    <a:pt x="264" y="1974"/>
                    <a:pt x="587" y="1974"/>
                  </a:cubicBezTo>
                  <a:lnTo>
                    <a:pt x="1440" y="1974"/>
                  </a:lnTo>
                  <a:cubicBezTo>
                    <a:pt x="1763" y="1974"/>
                    <a:pt x="2025" y="1711"/>
                    <a:pt x="2025" y="1388"/>
                  </a:cubicBezTo>
                  <a:lnTo>
                    <a:pt x="2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7"/>
            <p:cNvSpPr/>
            <p:nvPr/>
          </p:nvSpPr>
          <p:spPr>
            <a:xfrm>
              <a:off x="9835325" y="5018487"/>
              <a:ext cx="48591" cy="72428"/>
            </a:xfrm>
            <a:custGeom>
              <a:rect b="b" l="l" r="r" t="t"/>
              <a:pathLst>
                <a:path extrusionOk="0" h="1975" w="1325">
                  <a:moveTo>
                    <a:pt x="1" y="0"/>
                  </a:moveTo>
                  <a:lnTo>
                    <a:pt x="1" y="1388"/>
                  </a:lnTo>
                  <a:cubicBezTo>
                    <a:pt x="1" y="1711"/>
                    <a:pt x="264" y="1974"/>
                    <a:pt x="585" y="1974"/>
                  </a:cubicBezTo>
                  <a:lnTo>
                    <a:pt x="1324" y="1974"/>
                  </a:lnTo>
                  <a:cubicBezTo>
                    <a:pt x="1001" y="1974"/>
                    <a:pt x="738" y="1711"/>
                    <a:pt x="738" y="1388"/>
                  </a:cubicBezTo>
                  <a:lnTo>
                    <a:pt x="7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7"/>
            <p:cNvSpPr/>
            <p:nvPr/>
          </p:nvSpPr>
          <p:spPr>
            <a:xfrm>
              <a:off x="9558081" y="4723860"/>
              <a:ext cx="118562" cy="78993"/>
            </a:xfrm>
            <a:custGeom>
              <a:rect b="b" l="l" r="r" t="t"/>
              <a:pathLst>
                <a:path extrusionOk="0" h="2154" w="3233">
                  <a:moveTo>
                    <a:pt x="917" y="0"/>
                  </a:moveTo>
                  <a:cubicBezTo>
                    <a:pt x="411" y="0"/>
                    <a:pt x="1" y="411"/>
                    <a:pt x="1" y="917"/>
                  </a:cubicBezTo>
                  <a:lnTo>
                    <a:pt x="1" y="2154"/>
                  </a:lnTo>
                  <a:lnTo>
                    <a:pt x="3233" y="2154"/>
                  </a:lnTo>
                  <a:lnTo>
                    <a:pt x="3233" y="917"/>
                  </a:lnTo>
                  <a:cubicBezTo>
                    <a:pt x="3229" y="411"/>
                    <a:pt x="2819" y="0"/>
                    <a:pt x="23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7"/>
            <p:cNvSpPr/>
            <p:nvPr/>
          </p:nvSpPr>
          <p:spPr>
            <a:xfrm>
              <a:off x="9558008" y="4723860"/>
              <a:ext cx="60693" cy="78993"/>
            </a:xfrm>
            <a:custGeom>
              <a:rect b="b" l="l" r="r" t="t"/>
              <a:pathLst>
                <a:path extrusionOk="0" h="2154" w="1655">
                  <a:moveTo>
                    <a:pt x="917" y="0"/>
                  </a:moveTo>
                  <a:cubicBezTo>
                    <a:pt x="411" y="0"/>
                    <a:pt x="1" y="411"/>
                    <a:pt x="1" y="917"/>
                  </a:cubicBezTo>
                  <a:lnTo>
                    <a:pt x="1" y="2154"/>
                  </a:lnTo>
                  <a:lnTo>
                    <a:pt x="738" y="2154"/>
                  </a:lnTo>
                  <a:lnTo>
                    <a:pt x="738" y="917"/>
                  </a:lnTo>
                  <a:cubicBezTo>
                    <a:pt x="738" y="411"/>
                    <a:pt x="1148" y="0"/>
                    <a:pt x="16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7"/>
            <p:cNvSpPr/>
            <p:nvPr/>
          </p:nvSpPr>
          <p:spPr>
            <a:xfrm>
              <a:off x="9791098" y="4723860"/>
              <a:ext cx="118489" cy="78993"/>
            </a:xfrm>
            <a:custGeom>
              <a:rect b="b" l="l" r="r" t="t"/>
              <a:pathLst>
                <a:path extrusionOk="0" h="2154" w="3231">
                  <a:moveTo>
                    <a:pt x="919" y="0"/>
                  </a:moveTo>
                  <a:cubicBezTo>
                    <a:pt x="413" y="0"/>
                    <a:pt x="2" y="411"/>
                    <a:pt x="0" y="917"/>
                  </a:cubicBezTo>
                  <a:lnTo>
                    <a:pt x="0" y="2154"/>
                  </a:lnTo>
                  <a:lnTo>
                    <a:pt x="3231" y="2154"/>
                  </a:lnTo>
                  <a:lnTo>
                    <a:pt x="3231" y="917"/>
                  </a:lnTo>
                  <a:cubicBezTo>
                    <a:pt x="3231" y="411"/>
                    <a:pt x="2820" y="0"/>
                    <a:pt x="23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7"/>
            <p:cNvSpPr/>
            <p:nvPr/>
          </p:nvSpPr>
          <p:spPr>
            <a:xfrm>
              <a:off x="9791171" y="4723860"/>
              <a:ext cx="60656" cy="78993"/>
            </a:xfrm>
            <a:custGeom>
              <a:rect b="b" l="l" r="r" t="t"/>
              <a:pathLst>
                <a:path extrusionOk="0" h="2154" w="1654">
                  <a:moveTo>
                    <a:pt x="917" y="0"/>
                  </a:moveTo>
                  <a:cubicBezTo>
                    <a:pt x="411" y="0"/>
                    <a:pt x="0" y="411"/>
                    <a:pt x="0" y="917"/>
                  </a:cubicBezTo>
                  <a:lnTo>
                    <a:pt x="0" y="2154"/>
                  </a:lnTo>
                  <a:lnTo>
                    <a:pt x="737" y="2154"/>
                  </a:lnTo>
                  <a:lnTo>
                    <a:pt x="737" y="917"/>
                  </a:lnTo>
                  <a:cubicBezTo>
                    <a:pt x="737" y="411"/>
                    <a:pt x="1148" y="0"/>
                    <a:pt x="16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7"/>
            <p:cNvSpPr/>
            <p:nvPr/>
          </p:nvSpPr>
          <p:spPr>
            <a:xfrm>
              <a:off x="9509783" y="4775092"/>
              <a:ext cx="448138" cy="266169"/>
            </a:xfrm>
            <a:custGeom>
              <a:rect b="b" l="l" r="r" t="t"/>
              <a:pathLst>
                <a:path extrusionOk="0" h="7258" w="12220">
                  <a:moveTo>
                    <a:pt x="1316" y="1"/>
                  </a:moveTo>
                  <a:cubicBezTo>
                    <a:pt x="590" y="1"/>
                    <a:pt x="0" y="589"/>
                    <a:pt x="0" y="1314"/>
                  </a:cubicBezTo>
                  <a:lnTo>
                    <a:pt x="0" y="5942"/>
                  </a:lnTo>
                  <a:cubicBezTo>
                    <a:pt x="0" y="6668"/>
                    <a:pt x="590" y="7258"/>
                    <a:pt x="1316" y="7258"/>
                  </a:cubicBezTo>
                  <a:lnTo>
                    <a:pt x="10904" y="7258"/>
                  </a:lnTo>
                  <a:cubicBezTo>
                    <a:pt x="11629" y="7258"/>
                    <a:pt x="12219" y="6668"/>
                    <a:pt x="12219" y="5942"/>
                  </a:cubicBezTo>
                  <a:lnTo>
                    <a:pt x="12219" y="1314"/>
                  </a:lnTo>
                  <a:cubicBezTo>
                    <a:pt x="12219" y="589"/>
                    <a:pt x="11629" y="1"/>
                    <a:pt x="10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7"/>
            <p:cNvSpPr/>
            <p:nvPr/>
          </p:nvSpPr>
          <p:spPr>
            <a:xfrm>
              <a:off x="9509783" y="4775092"/>
              <a:ext cx="75289" cy="266169"/>
            </a:xfrm>
            <a:custGeom>
              <a:rect b="b" l="l" r="r" t="t"/>
              <a:pathLst>
                <a:path extrusionOk="0" h="7258" w="2053">
                  <a:moveTo>
                    <a:pt x="1316" y="1"/>
                  </a:moveTo>
                  <a:cubicBezTo>
                    <a:pt x="590" y="1"/>
                    <a:pt x="0" y="589"/>
                    <a:pt x="0" y="1314"/>
                  </a:cubicBezTo>
                  <a:lnTo>
                    <a:pt x="0" y="5942"/>
                  </a:lnTo>
                  <a:cubicBezTo>
                    <a:pt x="0" y="6668"/>
                    <a:pt x="590" y="7258"/>
                    <a:pt x="1316" y="7258"/>
                  </a:cubicBezTo>
                  <a:lnTo>
                    <a:pt x="2053" y="7258"/>
                  </a:lnTo>
                  <a:cubicBezTo>
                    <a:pt x="1327" y="7258"/>
                    <a:pt x="737" y="6668"/>
                    <a:pt x="737" y="5942"/>
                  </a:cubicBezTo>
                  <a:lnTo>
                    <a:pt x="737" y="1314"/>
                  </a:lnTo>
                  <a:cubicBezTo>
                    <a:pt x="737" y="589"/>
                    <a:pt x="1327" y="1"/>
                    <a:pt x="20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7"/>
            <p:cNvSpPr/>
            <p:nvPr/>
          </p:nvSpPr>
          <p:spPr>
            <a:xfrm>
              <a:off x="9565086" y="4854378"/>
              <a:ext cx="337497" cy="133378"/>
            </a:xfrm>
            <a:custGeom>
              <a:rect b="b" l="l" r="r" t="t"/>
              <a:pathLst>
                <a:path extrusionOk="0" h="3637" w="9203">
                  <a:moveTo>
                    <a:pt x="602" y="0"/>
                  </a:moveTo>
                  <a:cubicBezTo>
                    <a:pt x="270" y="0"/>
                    <a:pt x="1" y="269"/>
                    <a:pt x="1" y="601"/>
                  </a:cubicBezTo>
                  <a:lnTo>
                    <a:pt x="1" y="3036"/>
                  </a:lnTo>
                  <a:cubicBezTo>
                    <a:pt x="1" y="3368"/>
                    <a:pt x="270" y="3637"/>
                    <a:pt x="602" y="3637"/>
                  </a:cubicBezTo>
                  <a:lnTo>
                    <a:pt x="8601" y="3637"/>
                  </a:lnTo>
                  <a:cubicBezTo>
                    <a:pt x="8934" y="3637"/>
                    <a:pt x="9203" y="3368"/>
                    <a:pt x="9203" y="3036"/>
                  </a:cubicBezTo>
                  <a:lnTo>
                    <a:pt x="9203" y="601"/>
                  </a:lnTo>
                  <a:cubicBezTo>
                    <a:pt x="9203" y="269"/>
                    <a:pt x="8934" y="0"/>
                    <a:pt x="8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7"/>
            <p:cNvSpPr/>
            <p:nvPr/>
          </p:nvSpPr>
          <p:spPr>
            <a:xfrm>
              <a:off x="9644628" y="4797939"/>
              <a:ext cx="13532" cy="29375"/>
            </a:xfrm>
            <a:custGeom>
              <a:rect b="b" l="l" r="r" t="t"/>
              <a:pathLst>
                <a:path extrusionOk="0" h="801" w="369">
                  <a:moveTo>
                    <a:pt x="186" y="0"/>
                  </a:moveTo>
                  <a:cubicBezTo>
                    <a:pt x="84" y="0"/>
                    <a:pt x="0" y="80"/>
                    <a:pt x="0" y="183"/>
                  </a:cubicBezTo>
                  <a:lnTo>
                    <a:pt x="0" y="615"/>
                  </a:lnTo>
                  <a:cubicBezTo>
                    <a:pt x="0" y="716"/>
                    <a:pt x="82" y="800"/>
                    <a:pt x="186" y="800"/>
                  </a:cubicBezTo>
                  <a:cubicBezTo>
                    <a:pt x="285" y="800"/>
                    <a:pt x="369" y="716"/>
                    <a:pt x="369" y="615"/>
                  </a:cubicBezTo>
                  <a:lnTo>
                    <a:pt x="369" y="183"/>
                  </a:lnTo>
                  <a:cubicBezTo>
                    <a:pt x="369" y="84"/>
                    <a:pt x="287"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7"/>
            <p:cNvSpPr/>
            <p:nvPr/>
          </p:nvSpPr>
          <p:spPr>
            <a:xfrm>
              <a:off x="9809508" y="4797939"/>
              <a:ext cx="13532" cy="29375"/>
            </a:xfrm>
            <a:custGeom>
              <a:rect b="b" l="l" r="r" t="t"/>
              <a:pathLst>
                <a:path extrusionOk="0" h="801" w="369">
                  <a:moveTo>
                    <a:pt x="186" y="0"/>
                  </a:moveTo>
                  <a:cubicBezTo>
                    <a:pt x="85" y="0"/>
                    <a:pt x="0" y="80"/>
                    <a:pt x="0" y="183"/>
                  </a:cubicBezTo>
                  <a:lnTo>
                    <a:pt x="0" y="615"/>
                  </a:lnTo>
                  <a:cubicBezTo>
                    <a:pt x="0" y="716"/>
                    <a:pt x="83" y="800"/>
                    <a:pt x="186" y="800"/>
                  </a:cubicBezTo>
                  <a:cubicBezTo>
                    <a:pt x="287" y="800"/>
                    <a:pt x="369" y="716"/>
                    <a:pt x="369" y="615"/>
                  </a:cubicBezTo>
                  <a:lnTo>
                    <a:pt x="369" y="183"/>
                  </a:lnTo>
                  <a:cubicBezTo>
                    <a:pt x="369" y="84"/>
                    <a:pt x="287"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7"/>
            <p:cNvSpPr/>
            <p:nvPr/>
          </p:nvSpPr>
          <p:spPr>
            <a:xfrm>
              <a:off x="9704478" y="4813121"/>
              <a:ext cx="58639" cy="23507"/>
            </a:xfrm>
            <a:custGeom>
              <a:rect b="b" l="l" r="r" t="t"/>
              <a:pathLst>
                <a:path extrusionOk="0" h="641" w="1599">
                  <a:moveTo>
                    <a:pt x="1391" y="0"/>
                  </a:moveTo>
                  <a:cubicBezTo>
                    <a:pt x="1340" y="0"/>
                    <a:pt x="1288" y="22"/>
                    <a:pt x="1251" y="64"/>
                  </a:cubicBezTo>
                  <a:cubicBezTo>
                    <a:pt x="1137" y="195"/>
                    <a:pt x="973" y="270"/>
                    <a:pt x="799" y="270"/>
                  </a:cubicBezTo>
                  <a:cubicBezTo>
                    <a:pt x="625" y="270"/>
                    <a:pt x="459" y="195"/>
                    <a:pt x="344" y="64"/>
                  </a:cubicBezTo>
                  <a:cubicBezTo>
                    <a:pt x="308" y="22"/>
                    <a:pt x="257" y="1"/>
                    <a:pt x="206" y="1"/>
                  </a:cubicBezTo>
                  <a:cubicBezTo>
                    <a:pt x="163" y="1"/>
                    <a:pt x="120" y="16"/>
                    <a:pt x="85" y="46"/>
                  </a:cubicBezTo>
                  <a:cubicBezTo>
                    <a:pt x="8" y="113"/>
                    <a:pt x="1" y="230"/>
                    <a:pt x="68" y="306"/>
                  </a:cubicBezTo>
                  <a:cubicBezTo>
                    <a:pt x="255" y="520"/>
                    <a:pt x="520" y="640"/>
                    <a:pt x="801" y="640"/>
                  </a:cubicBezTo>
                  <a:cubicBezTo>
                    <a:pt x="1079" y="640"/>
                    <a:pt x="1347" y="520"/>
                    <a:pt x="1528" y="306"/>
                  </a:cubicBezTo>
                  <a:cubicBezTo>
                    <a:pt x="1599" y="230"/>
                    <a:pt x="1587" y="115"/>
                    <a:pt x="1511" y="46"/>
                  </a:cubicBezTo>
                  <a:cubicBezTo>
                    <a:pt x="1477" y="15"/>
                    <a:pt x="1434" y="0"/>
                    <a:pt x="13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7"/>
            <p:cNvSpPr/>
            <p:nvPr/>
          </p:nvSpPr>
          <p:spPr>
            <a:xfrm>
              <a:off x="9600034" y="4882579"/>
              <a:ext cx="27064" cy="76829"/>
            </a:xfrm>
            <a:custGeom>
              <a:rect b="b" l="l" r="r" t="t"/>
              <a:pathLst>
                <a:path extrusionOk="0" h="2095" w="738">
                  <a:moveTo>
                    <a:pt x="184" y="0"/>
                  </a:moveTo>
                  <a:cubicBezTo>
                    <a:pt x="80" y="0"/>
                    <a:pt x="0" y="82"/>
                    <a:pt x="0" y="184"/>
                  </a:cubicBezTo>
                  <a:cubicBezTo>
                    <a:pt x="0" y="287"/>
                    <a:pt x="84" y="367"/>
                    <a:pt x="184" y="367"/>
                  </a:cubicBezTo>
                  <a:lnTo>
                    <a:pt x="371" y="367"/>
                  </a:lnTo>
                  <a:lnTo>
                    <a:pt x="371" y="1911"/>
                  </a:lnTo>
                  <a:cubicBezTo>
                    <a:pt x="371" y="2013"/>
                    <a:pt x="453" y="2095"/>
                    <a:pt x="554" y="2095"/>
                  </a:cubicBezTo>
                  <a:cubicBezTo>
                    <a:pt x="653" y="2095"/>
                    <a:pt x="737" y="2011"/>
                    <a:pt x="737" y="1911"/>
                  </a:cubicBezTo>
                  <a:lnTo>
                    <a:pt x="737" y="184"/>
                  </a:lnTo>
                  <a:cubicBezTo>
                    <a:pt x="737" y="82"/>
                    <a:pt x="657" y="0"/>
                    <a:pt x="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7"/>
            <p:cNvSpPr/>
            <p:nvPr/>
          </p:nvSpPr>
          <p:spPr>
            <a:xfrm>
              <a:off x="9647232" y="4881736"/>
              <a:ext cx="48884" cy="78296"/>
            </a:xfrm>
            <a:custGeom>
              <a:rect b="b" l="l" r="r" t="t"/>
              <a:pathLst>
                <a:path extrusionOk="0" h="2135" w="1333">
                  <a:moveTo>
                    <a:pt x="634" y="0"/>
                  </a:moveTo>
                  <a:cubicBezTo>
                    <a:pt x="336" y="0"/>
                    <a:pt x="74" y="212"/>
                    <a:pt x="17" y="506"/>
                  </a:cubicBezTo>
                  <a:cubicBezTo>
                    <a:pt x="0" y="608"/>
                    <a:pt x="63" y="703"/>
                    <a:pt x="164" y="724"/>
                  </a:cubicBezTo>
                  <a:cubicBezTo>
                    <a:pt x="176" y="726"/>
                    <a:pt x="188" y="727"/>
                    <a:pt x="199" y="727"/>
                  </a:cubicBezTo>
                  <a:cubicBezTo>
                    <a:pt x="285" y="727"/>
                    <a:pt x="362" y="667"/>
                    <a:pt x="382" y="579"/>
                  </a:cubicBezTo>
                  <a:cubicBezTo>
                    <a:pt x="405" y="459"/>
                    <a:pt x="512" y="371"/>
                    <a:pt x="634" y="371"/>
                  </a:cubicBezTo>
                  <a:cubicBezTo>
                    <a:pt x="773" y="371"/>
                    <a:pt x="888" y="480"/>
                    <a:pt x="892" y="619"/>
                  </a:cubicBezTo>
                  <a:cubicBezTo>
                    <a:pt x="890" y="627"/>
                    <a:pt x="894" y="734"/>
                    <a:pt x="731" y="965"/>
                  </a:cubicBezTo>
                  <a:cubicBezTo>
                    <a:pt x="111" y="1852"/>
                    <a:pt x="36" y="1835"/>
                    <a:pt x="84" y="1992"/>
                  </a:cubicBezTo>
                  <a:cubicBezTo>
                    <a:pt x="103" y="2051"/>
                    <a:pt x="149" y="2099"/>
                    <a:pt x="208" y="2118"/>
                  </a:cubicBezTo>
                  <a:cubicBezTo>
                    <a:pt x="247" y="2131"/>
                    <a:pt x="413" y="2134"/>
                    <a:pt x="600" y="2134"/>
                  </a:cubicBezTo>
                  <a:cubicBezTo>
                    <a:pt x="801" y="2134"/>
                    <a:pt x="1026" y="2130"/>
                    <a:pt x="1149" y="2129"/>
                  </a:cubicBezTo>
                  <a:cubicBezTo>
                    <a:pt x="1252" y="2127"/>
                    <a:pt x="1333" y="2043"/>
                    <a:pt x="1331" y="1944"/>
                  </a:cubicBezTo>
                  <a:cubicBezTo>
                    <a:pt x="1333" y="1838"/>
                    <a:pt x="1249" y="1757"/>
                    <a:pt x="1151" y="1757"/>
                  </a:cubicBezTo>
                  <a:cubicBezTo>
                    <a:pt x="1150" y="1757"/>
                    <a:pt x="1149" y="1757"/>
                    <a:pt x="1147" y="1757"/>
                  </a:cubicBezTo>
                  <a:cubicBezTo>
                    <a:pt x="964" y="1761"/>
                    <a:pt x="768" y="1763"/>
                    <a:pt x="611" y="1763"/>
                  </a:cubicBezTo>
                  <a:cubicBezTo>
                    <a:pt x="708" y="1633"/>
                    <a:pt x="844" y="1444"/>
                    <a:pt x="1035" y="1175"/>
                  </a:cubicBezTo>
                  <a:cubicBezTo>
                    <a:pt x="1146" y="1018"/>
                    <a:pt x="1216" y="869"/>
                    <a:pt x="1247" y="736"/>
                  </a:cubicBezTo>
                  <a:cubicBezTo>
                    <a:pt x="1329" y="390"/>
                    <a:pt x="1044" y="0"/>
                    <a:pt x="6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7"/>
            <p:cNvSpPr/>
            <p:nvPr/>
          </p:nvSpPr>
          <p:spPr>
            <a:xfrm>
              <a:off x="9749842" y="4881332"/>
              <a:ext cx="50241" cy="79543"/>
            </a:xfrm>
            <a:custGeom>
              <a:rect b="b" l="l" r="r" t="t"/>
              <a:pathLst>
                <a:path extrusionOk="0" h="2169" w="1370">
                  <a:moveTo>
                    <a:pt x="686" y="369"/>
                  </a:moveTo>
                  <a:cubicBezTo>
                    <a:pt x="860" y="369"/>
                    <a:pt x="1001" y="508"/>
                    <a:pt x="1001" y="684"/>
                  </a:cubicBezTo>
                  <a:lnTo>
                    <a:pt x="1001" y="1482"/>
                  </a:lnTo>
                  <a:cubicBezTo>
                    <a:pt x="1001" y="1657"/>
                    <a:pt x="860" y="1797"/>
                    <a:pt x="686" y="1797"/>
                  </a:cubicBezTo>
                  <a:cubicBezTo>
                    <a:pt x="511" y="1797"/>
                    <a:pt x="369" y="1655"/>
                    <a:pt x="369" y="1482"/>
                  </a:cubicBezTo>
                  <a:lnTo>
                    <a:pt x="369" y="684"/>
                  </a:lnTo>
                  <a:cubicBezTo>
                    <a:pt x="369" y="508"/>
                    <a:pt x="511" y="369"/>
                    <a:pt x="686" y="369"/>
                  </a:cubicBezTo>
                  <a:close/>
                  <a:moveTo>
                    <a:pt x="686" y="0"/>
                  </a:moveTo>
                  <a:cubicBezTo>
                    <a:pt x="308" y="0"/>
                    <a:pt x="1" y="307"/>
                    <a:pt x="1" y="685"/>
                  </a:cubicBezTo>
                  <a:lnTo>
                    <a:pt x="1" y="1485"/>
                  </a:lnTo>
                  <a:cubicBezTo>
                    <a:pt x="1" y="1861"/>
                    <a:pt x="308" y="2169"/>
                    <a:pt x="686" y="2169"/>
                  </a:cubicBezTo>
                  <a:cubicBezTo>
                    <a:pt x="1062" y="2169"/>
                    <a:pt x="1370" y="1861"/>
                    <a:pt x="1370" y="1485"/>
                  </a:cubicBezTo>
                  <a:lnTo>
                    <a:pt x="1370" y="685"/>
                  </a:lnTo>
                  <a:cubicBezTo>
                    <a:pt x="1368" y="306"/>
                    <a:pt x="1062" y="0"/>
                    <a:pt x="6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7"/>
            <p:cNvSpPr/>
            <p:nvPr/>
          </p:nvSpPr>
          <p:spPr>
            <a:xfrm>
              <a:off x="9822820" y="4881332"/>
              <a:ext cx="50278" cy="79543"/>
            </a:xfrm>
            <a:custGeom>
              <a:rect b="b" l="l" r="r" t="t"/>
              <a:pathLst>
                <a:path extrusionOk="0" h="2169" w="1371">
                  <a:moveTo>
                    <a:pt x="686" y="369"/>
                  </a:moveTo>
                  <a:cubicBezTo>
                    <a:pt x="859" y="369"/>
                    <a:pt x="1001" y="508"/>
                    <a:pt x="1001" y="684"/>
                  </a:cubicBezTo>
                  <a:lnTo>
                    <a:pt x="1001" y="1482"/>
                  </a:lnTo>
                  <a:cubicBezTo>
                    <a:pt x="1001" y="1657"/>
                    <a:pt x="859" y="1797"/>
                    <a:pt x="686" y="1797"/>
                  </a:cubicBezTo>
                  <a:cubicBezTo>
                    <a:pt x="512" y="1797"/>
                    <a:pt x="371" y="1655"/>
                    <a:pt x="371" y="1482"/>
                  </a:cubicBezTo>
                  <a:lnTo>
                    <a:pt x="371" y="684"/>
                  </a:lnTo>
                  <a:cubicBezTo>
                    <a:pt x="371" y="508"/>
                    <a:pt x="512" y="369"/>
                    <a:pt x="686" y="369"/>
                  </a:cubicBezTo>
                  <a:close/>
                  <a:moveTo>
                    <a:pt x="686" y="0"/>
                  </a:moveTo>
                  <a:cubicBezTo>
                    <a:pt x="310" y="0"/>
                    <a:pt x="0" y="307"/>
                    <a:pt x="0" y="685"/>
                  </a:cubicBezTo>
                  <a:lnTo>
                    <a:pt x="0" y="1485"/>
                  </a:lnTo>
                  <a:cubicBezTo>
                    <a:pt x="0" y="1861"/>
                    <a:pt x="310" y="2169"/>
                    <a:pt x="686" y="2169"/>
                  </a:cubicBezTo>
                  <a:cubicBezTo>
                    <a:pt x="1064" y="2169"/>
                    <a:pt x="1371" y="1861"/>
                    <a:pt x="1371" y="1485"/>
                  </a:cubicBezTo>
                  <a:lnTo>
                    <a:pt x="1371" y="685"/>
                  </a:lnTo>
                  <a:cubicBezTo>
                    <a:pt x="1371" y="306"/>
                    <a:pt x="1064" y="0"/>
                    <a:pt x="6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7"/>
            <p:cNvSpPr/>
            <p:nvPr/>
          </p:nvSpPr>
          <p:spPr>
            <a:xfrm>
              <a:off x="9715186" y="4896588"/>
              <a:ext cx="13716" cy="13679"/>
            </a:xfrm>
            <a:custGeom>
              <a:rect b="b" l="l" r="r" t="t"/>
              <a:pathLst>
                <a:path extrusionOk="0" h="373" w="374">
                  <a:moveTo>
                    <a:pt x="186" y="0"/>
                  </a:moveTo>
                  <a:cubicBezTo>
                    <a:pt x="83" y="0"/>
                    <a:pt x="1" y="82"/>
                    <a:pt x="1" y="185"/>
                  </a:cubicBezTo>
                  <a:cubicBezTo>
                    <a:pt x="1" y="289"/>
                    <a:pt x="83" y="373"/>
                    <a:pt x="186" y="373"/>
                  </a:cubicBezTo>
                  <a:cubicBezTo>
                    <a:pt x="289" y="373"/>
                    <a:pt x="373" y="289"/>
                    <a:pt x="373" y="185"/>
                  </a:cubicBezTo>
                  <a:cubicBezTo>
                    <a:pt x="373" y="82"/>
                    <a:pt x="289" y="0"/>
                    <a:pt x="1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7"/>
            <p:cNvSpPr/>
            <p:nvPr/>
          </p:nvSpPr>
          <p:spPr>
            <a:xfrm>
              <a:off x="9715186" y="4929960"/>
              <a:ext cx="13716" cy="13716"/>
            </a:xfrm>
            <a:custGeom>
              <a:rect b="b" l="l" r="r" t="t"/>
              <a:pathLst>
                <a:path extrusionOk="0" h="374" w="374">
                  <a:moveTo>
                    <a:pt x="186" y="1"/>
                  </a:moveTo>
                  <a:cubicBezTo>
                    <a:pt x="83" y="1"/>
                    <a:pt x="1" y="85"/>
                    <a:pt x="1" y="188"/>
                  </a:cubicBezTo>
                  <a:cubicBezTo>
                    <a:pt x="1" y="289"/>
                    <a:pt x="83" y="373"/>
                    <a:pt x="186" y="373"/>
                  </a:cubicBezTo>
                  <a:cubicBezTo>
                    <a:pt x="289" y="373"/>
                    <a:pt x="373" y="289"/>
                    <a:pt x="373" y="188"/>
                  </a:cubicBezTo>
                  <a:cubicBezTo>
                    <a:pt x="373" y="85"/>
                    <a:pt x="289" y="1"/>
                    <a:pt x="1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2" name="Google Shape;4752;p57"/>
          <p:cNvGrpSpPr/>
          <p:nvPr/>
        </p:nvGrpSpPr>
        <p:grpSpPr>
          <a:xfrm>
            <a:off x="8493120" y="4736146"/>
            <a:ext cx="420120" cy="448138"/>
            <a:chOff x="8547020" y="4683227"/>
            <a:chExt cx="420120" cy="448138"/>
          </a:xfrm>
        </p:grpSpPr>
        <p:sp>
          <p:nvSpPr>
            <p:cNvPr id="4753" name="Google Shape;4753;p57"/>
            <p:cNvSpPr/>
            <p:nvPr/>
          </p:nvSpPr>
          <p:spPr>
            <a:xfrm>
              <a:off x="8622712" y="4930253"/>
              <a:ext cx="35792" cy="201112"/>
            </a:xfrm>
            <a:custGeom>
              <a:rect b="b" l="l" r="r" t="t"/>
              <a:pathLst>
                <a:path extrusionOk="0" h="5484" w="976">
                  <a:moveTo>
                    <a:pt x="0" y="1"/>
                  </a:moveTo>
                  <a:lnTo>
                    <a:pt x="0" y="4997"/>
                  </a:lnTo>
                  <a:cubicBezTo>
                    <a:pt x="0" y="5268"/>
                    <a:pt x="218" y="5484"/>
                    <a:pt x="487" y="5484"/>
                  </a:cubicBezTo>
                  <a:cubicBezTo>
                    <a:pt x="754" y="5484"/>
                    <a:pt x="974" y="5268"/>
                    <a:pt x="976" y="4997"/>
                  </a:cubicBezTo>
                  <a:lnTo>
                    <a:pt x="9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7"/>
            <p:cNvSpPr/>
            <p:nvPr/>
          </p:nvSpPr>
          <p:spPr>
            <a:xfrm>
              <a:off x="8549037" y="4902382"/>
              <a:ext cx="183142" cy="196088"/>
            </a:xfrm>
            <a:custGeom>
              <a:rect b="b" l="l" r="r" t="t"/>
              <a:pathLst>
                <a:path extrusionOk="0" h="5347" w="4994">
                  <a:moveTo>
                    <a:pt x="3599" y="1"/>
                  </a:moveTo>
                  <a:lnTo>
                    <a:pt x="2788" y="543"/>
                  </a:lnTo>
                  <a:cubicBezTo>
                    <a:pt x="2792" y="551"/>
                    <a:pt x="3191" y="1152"/>
                    <a:pt x="3508" y="1900"/>
                  </a:cubicBezTo>
                  <a:cubicBezTo>
                    <a:pt x="3886" y="2794"/>
                    <a:pt x="3977" y="3500"/>
                    <a:pt x="3771" y="3892"/>
                  </a:cubicBezTo>
                  <a:cubicBezTo>
                    <a:pt x="3601" y="4210"/>
                    <a:pt x="3172" y="4371"/>
                    <a:pt x="2494" y="4371"/>
                  </a:cubicBezTo>
                  <a:cubicBezTo>
                    <a:pt x="1818" y="4371"/>
                    <a:pt x="1389" y="4209"/>
                    <a:pt x="1219" y="3892"/>
                  </a:cubicBezTo>
                  <a:cubicBezTo>
                    <a:pt x="1012" y="3504"/>
                    <a:pt x="1102" y="2801"/>
                    <a:pt x="1476" y="1916"/>
                  </a:cubicBezTo>
                  <a:cubicBezTo>
                    <a:pt x="1791" y="1167"/>
                    <a:pt x="2196" y="554"/>
                    <a:pt x="2202" y="545"/>
                  </a:cubicBezTo>
                  <a:lnTo>
                    <a:pt x="1390" y="5"/>
                  </a:lnTo>
                  <a:cubicBezTo>
                    <a:pt x="1371" y="31"/>
                    <a:pt x="936" y="688"/>
                    <a:pt x="585" y="1520"/>
                  </a:cubicBezTo>
                  <a:cubicBezTo>
                    <a:pt x="73" y="2723"/>
                    <a:pt x="1" y="3676"/>
                    <a:pt x="360" y="4352"/>
                  </a:cubicBezTo>
                  <a:cubicBezTo>
                    <a:pt x="713" y="5012"/>
                    <a:pt x="1432" y="5346"/>
                    <a:pt x="2496" y="5346"/>
                  </a:cubicBezTo>
                  <a:cubicBezTo>
                    <a:pt x="3561" y="5346"/>
                    <a:pt x="4279" y="5012"/>
                    <a:pt x="4632" y="4352"/>
                  </a:cubicBezTo>
                  <a:cubicBezTo>
                    <a:pt x="4993" y="3674"/>
                    <a:pt x="4917" y="2721"/>
                    <a:pt x="4405" y="1518"/>
                  </a:cubicBezTo>
                  <a:cubicBezTo>
                    <a:pt x="4052" y="686"/>
                    <a:pt x="3619" y="29"/>
                    <a:pt x="35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7"/>
            <p:cNvSpPr/>
            <p:nvPr/>
          </p:nvSpPr>
          <p:spPr>
            <a:xfrm>
              <a:off x="8547717" y="4683227"/>
              <a:ext cx="419423" cy="230047"/>
            </a:xfrm>
            <a:custGeom>
              <a:rect b="b" l="l" r="r" t="t"/>
              <a:pathLst>
                <a:path extrusionOk="0" h="6273" w="11437">
                  <a:moveTo>
                    <a:pt x="6283" y="1999"/>
                  </a:moveTo>
                  <a:cubicBezTo>
                    <a:pt x="6359" y="1999"/>
                    <a:pt x="6435" y="2017"/>
                    <a:pt x="6505" y="2053"/>
                  </a:cubicBezTo>
                  <a:lnTo>
                    <a:pt x="9945" y="3867"/>
                  </a:lnTo>
                  <a:cubicBezTo>
                    <a:pt x="9945" y="3867"/>
                    <a:pt x="9947" y="3867"/>
                    <a:pt x="9947" y="3871"/>
                  </a:cubicBezTo>
                  <a:cubicBezTo>
                    <a:pt x="10046" y="3924"/>
                    <a:pt x="10006" y="4073"/>
                    <a:pt x="9894" y="4073"/>
                  </a:cubicBezTo>
                  <a:lnTo>
                    <a:pt x="5480" y="4073"/>
                  </a:lnTo>
                  <a:cubicBezTo>
                    <a:pt x="5134" y="4073"/>
                    <a:pt x="4899" y="3714"/>
                    <a:pt x="5041" y="3399"/>
                  </a:cubicBezTo>
                  <a:cubicBezTo>
                    <a:pt x="5184" y="3080"/>
                    <a:pt x="5369" y="2779"/>
                    <a:pt x="5594" y="2510"/>
                  </a:cubicBezTo>
                  <a:cubicBezTo>
                    <a:pt x="5709" y="2374"/>
                    <a:pt x="5831" y="2244"/>
                    <a:pt x="5961" y="2124"/>
                  </a:cubicBezTo>
                  <a:cubicBezTo>
                    <a:pt x="6051" y="2041"/>
                    <a:pt x="6166" y="1999"/>
                    <a:pt x="6283" y="1999"/>
                  </a:cubicBezTo>
                  <a:close/>
                  <a:moveTo>
                    <a:pt x="4306" y="1"/>
                  </a:moveTo>
                  <a:cubicBezTo>
                    <a:pt x="4138" y="1"/>
                    <a:pt x="3973" y="18"/>
                    <a:pt x="3809" y="51"/>
                  </a:cubicBezTo>
                  <a:cubicBezTo>
                    <a:pt x="3647" y="85"/>
                    <a:pt x="3486" y="135"/>
                    <a:pt x="3334" y="201"/>
                  </a:cubicBezTo>
                  <a:cubicBezTo>
                    <a:pt x="2570" y="528"/>
                    <a:pt x="1908" y="1032"/>
                    <a:pt x="1392" y="1652"/>
                  </a:cubicBezTo>
                  <a:cubicBezTo>
                    <a:pt x="877" y="2277"/>
                    <a:pt x="504" y="3017"/>
                    <a:pt x="323" y="3829"/>
                  </a:cubicBezTo>
                  <a:lnTo>
                    <a:pt x="84" y="4892"/>
                  </a:lnTo>
                  <a:cubicBezTo>
                    <a:pt x="46" y="5062"/>
                    <a:pt x="18" y="5240"/>
                    <a:pt x="0" y="5413"/>
                  </a:cubicBezTo>
                  <a:lnTo>
                    <a:pt x="5837" y="6273"/>
                  </a:lnTo>
                  <a:lnTo>
                    <a:pt x="11434" y="5413"/>
                  </a:lnTo>
                  <a:lnTo>
                    <a:pt x="11434" y="4113"/>
                  </a:lnTo>
                  <a:cubicBezTo>
                    <a:pt x="11436" y="3514"/>
                    <a:pt x="11102" y="2964"/>
                    <a:pt x="10571" y="2683"/>
                  </a:cubicBezTo>
                  <a:lnTo>
                    <a:pt x="6532" y="553"/>
                  </a:lnTo>
                  <a:cubicBezTo>
                    <a:pt x="5844" y="190"/>
                    <a:pt x="5081" y="1"/>
                    <a:pt x="43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7"/>
            <p:cNvSpPr/>
            <p:nvPr/>
          </p:nvSpPr>
          <p:spPr>
            <a:xfrm>
              <a:off x="8547717" y="4683227"/>
              <a:ext cx="173681" cy="198545"/>
            </a:xfrm>
            <a:custGeom>
              <a:rect b="b" l="l" r="r" t="t"/>
              <a:pathLst>
                <a:path extrusionOk="0" h="5414" w="4736">
                  <a:moveTo>
                    <a:pt x="4306" y="1"/>
                  </a:moveTo>
                  <a:cubicBezTo>
                    <a:pt x="4138" y="1"/>
                    <a:pt x="3973" y="18"/>
                    <a:pt x="3809" y="51"/>
                  </a:cubicBezTo>
                  <a:cubicBezTo>
                    <a:pt x="3647" y="85"/>
                    <a:pt x="3486" y="135"/>
                    <a:pt x="3334" y="201"/>
                  </a:cubicBezTo>
                  <a:cubicBezTo>
                    <a:pt x="2570" y="528"/>
                    <a:pt x="1908" y="1032"/>
                    <a:pt x="1390" y="1652"/>
                  </a:cubicBezTo>
                  <a:cubicBezTo>
                    <a:pt x="875" y="2275"/>
                    <a:pt x="502" y="3017"/>
                    <a:pt x="323" y="3829"/>
                  </a:cubicBezTo>
                  <a:lnTo>
                    <a:pt x="84" y="4890"/>
                  </a:lnTo>
                  <a:cubicBezTo>
                    <a:pt x="46" y="5062"/>
                    <a:pt x="18" y="5240"/>
                    <a:pt x="0" y="5413"/>
                  </a:cubicBezTo>
                  <a:lnTo>
                    <a:pt x="737" y="5413"/>
                  </a:lnTo>
                  <a:cubicBezTo>
                    <a:pt x="754" y="5238"/>
                    <a:pt x="783" y="5064"/>
                    <a:pt x="821" y="4892"/>
                  </a:cubicBezTo>
                  <a:lnTo>
                    <a:pt x="1060" y="3829"/>
                  </a:lnTo>
                  <a:cubicBezTo>
                    <a:pt x="1241" y="3017"/>
                    <a:pt x="1614" y="2277"/>
                    <a:pt x="2129" y="1652"/>
                  </a:cubicBezTo>
                  <a:cubicBezTo>
                    <a:pt x="2645" y="1030"/>
                    <a:pt x="3307" y="530"/>
                    <a:pt x="4071" y="201"/>
                  </a:cubicBezTo>
                  <a:cubicBezTo>
                    <a:pt x="4223" y="135"/>
                    <a:pt x="4384" y="85"/>
                    <a:pt x="4546" y="51"/>
                  </a:cubicBezTo>
                  <a:cubicBezTo>
                    <a:pt x="4607" y="39"/>
                    <a:pt x="4670" y="28"/>
                    <a:pt x="4735" y="20"/>
                  </a:cubicBezTo>
                  <a:cubicBezTo>
                    <a:pt x="4592" y="9"/>
                    <a:pt x="4449" y="1"/>
                    <a:pt x="43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7"/>
            <p:cNvSpPr/>
            <p:nvPr/>
          </p:nvSpPr>
          <p:spPr>
            <a:xfrm>
              <a:off x="8620952" y="4830981"/>
              <a:ext cx="80973" cy="13532"/>
            </a:xfrm>
            <a:custGeom>
              <a:rect b="b" l="l" r="r" t="t"/>
              <a:pathLst>
                <a:path extrusionOk="0" h="369" w="2208">
                  <a:moveTo>
                    <a:pt x="184" y="0"/>
                  </a:moveTo>
                  <a:cubicBezTo>
                    <a:pt x="84" y="0"/>
                    <a:pt x="0" y="82"/>
                    <a:pt x="0" y="186"/>
                  </a:cubicBezTo>
                  <a:cubicBezTo>
                    <a:pt x="0" y="285"/>
                    <a:pt x="82" y="369"/>
                    <a:pt x="184" y="369"/>
                  </a:cubicBezTo>
                  <a:lnTo>
                    <a:pt x="2024" y="369"/>
                  </a:lnTo>
                  <a:cubicBezTo>
                    <a:pt x="2125" y="369"/>
                    <a:pt x="2207" y="285"/>
                    <a:pt x="2207" y="186"/>
                  </a:cubicBezTo>
                  <a:cubicBezTo>
                    <a:pt x="2207" y="84"/>
                    <a:pt x="2127" y="0"/>
                    <a:pt x="20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7"/>
            <p:cNvSpPr/>
            <p:nvPr/>
          </p:nvSpPr>
          <p:spPr>
            <a:xfrm>
              <a:off x="8620952" y="4800396"/>
              <a:ext cx="80973" cy="13459"/>
            </a:xfrm>
            <a:custGeom>
              <a:rect b="b" l="l" r="r" t="t"/>
              <a:pathLst>
                <a:path extrusionOk="0" h="367" w="2208">
                  <a:moveTo>
                    <a:pt x="184" y="0"/>
                  </a:moveTo>
                  <a:cubicBezTo>
                    <a:pt x="84" y="0"/>
                    <a:pt x="0" y="80"/>
                    <a:pt x="0" y="183"/>
                  </a:cubicBezTo>
                  <a:cubicBezTo>
                    <a:pt x="0" y="285"/>
                    <a:pt x="82" y="367"/>
                    <a:pt x="184" y="367"/>
                  </a:cubicBezTo>
                  <a:lnTo>
                    <a:pt x="2024" y="367"/>
                  </a:lnTo>
                  <a:cubicBezTo>
                    <a:pt x="2125" y="367"/>
                    <a:pt x="2207" y="285"/>
                    <a:pt x="2207" y="183"/>
                  </a:cubicBezTo>
                  <a:cubicBezTo>
                    <a:pt x="2207" y="84"/>
                    <a:pt x="2127" y="0"/>
                    <a:pt x="20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7"/>
            <p:cNvSpPr/>
            <p:nvPr/>
          </p:nvSpPr>
          <p:spPr>
            <a:xfrm>
              <a:off x="8620952" y="4769701"/>
              <a:ext cx="80973" cy="13569"/>
            </a:xfrm>
            <a:custGeom>
              <a:rect b="b" l="l" r="r" t="t"/>
              <a:pathLst>
                <a:path extrusionOk="0" h="370" w="2208">
                  <a:moveTo>
                    <a:pt x="184" y="1"/>
                  </a:moveTo>
                  <a:cubicBezTo>
                    <a:pt x="84" y="1"/>
                    <a:pt x="0" y="85"/>
                    <a:pt x="0" y="186"/>
                  </a:cubicBezTo>
                  <a:cubicBezTo>
                    <a:pt x="0" y="285"/>
                    <a:pt x="82" y="369"/>
                    <a:pt x="184" y="369"/>
                  </a:cubicBezTo>
                  <a:lnTo>
                    <a:pt x="2024" y="369"/>
                  </a:lnTo>
                  <a:cubicBezTo>
                    <a:pt x="2125" y="369"/>
                    <a:pt x="2207" y="285"/>
                    <a:pt x="2207" y="186"/>
                  </a:cubicBezTo>
                  <a:cubicBezTo>
                    <a:pt x="2207" y="85"/>
                    <a:pt x="2127" y="1"/>
                    <a:pt x="20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7"/>
            <p:cNvSpPr/>
            <p:nvPr/>
          </p:nvSpPr>
          <p:spPr>
            <a:xfrm>
              <a:off x="8622639" y="4930253"/>
              <a:ext cx="35792" cy="51415"/>
            </a:xfrm>
            <a:custGeom>
              <a:rect b="b" l="l" r="r" t="t"/>
              <a:pathLst>
                <a:path extrusionOk="0" h="1402" w="976">
                  <a:moveTo>
                    <a:pt x="0" y="1"/>
                  </a:moveTo>
                  <a:lnTo>
                    <a:pt x="0" y="1402"/>
                  </a:lnTo>
                  <a:lnTo>
                    <a:pt x="976" y="1402"/>
                  </a:lnTo>
                  <a:lnTo>
                    <a:pt x="9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7"/>
            <p:cNvSpPr/>
            <p:nvPr/>
          </p:nvSpPr>
          <p:spPr>
            <a:xfrm>
              <a:off x="8614938" y="4912320"/>
              <a:ext cx="14852" cy="9902"/>
            </a:xfrm>
            <a:custGeom>
              <a:rect b="b" l="l" r="r" t="t"/>
              <a:pathLst>
                <a:path extrusionOk="0" h="270" w="405">
                  <a:moveTo>
                    <a:pt x="0" y="1"/>
                  </a:moveTo>
                  <a:lnTo>
                    <a:pt x="405" y="270"/>
                  </a:lnTo>
                  <a:lnTo>
                    <a:pt x="405" y="270"/>
                  </a:lnTo>
                  <a:close/>
                </a:path>
              </a:pathLst>
            </a:custGeom>
            <a:solidFill>
              <a:srgbClr val="C7C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7"/>
            <p:cNvSpPr/>
            <p:nvPr/>
          </p:nvSpPr>
          <p:spPr>
            <a:xfrm>
              <a:off x="8564990" y="4902382"/>
              <a:ext cx="64800" cy="79176"/>
            </a:xfrm>
            <a:custGeom>
              <a:rect b="b" l="l" r="r" t="t"/>
              <a:pathLst>
                <a:path extrusionOk="0" h="2159" w="1767">
                  <a:moveTo>
                    <a:pt x="955" y="1"/>
                  </a:moveTo>
                  <a:cubicBezTo>
                    <a:pt x="936" y="29"/>
                    <a:pt x="501" y="686"/>
                    <a:pt x="150" y="1518"/>
                  </a:cubicBezTo>
                  <a:cubicBezTo>
                    <a:pt x="94" y="1648"/>
                    <a:pt x="47" y="1772"/>
                    <a:pt x="1" y="1897"/>
                  </a:cubicBezTo>
                  <a:cubicBezTo>
                    <a:pt x="291" y="2049"/>
                    <a:pt x="610" y="2139"/>
                    <a:pt x="944" y="2158"/>
                  </a:cubicBezTo>
                  <a:cubicBezTo>
                    <a:pt x="975" y="2078"/>
                    <a:pt x="1007" y="1996"/>
                    <a:pt x="1041" y="1914"/>
                  </a:cubicBezTo>
                  <a:cubicBezTo>
                    <a:pt x="1356" y="1165"/>
                    <a:pt x="1761" y="552"/>
                    <a:pt x="1767" y="543"/>
                  </a:cubicBezTo>
                  <a:lnTo>
                    <a:pt x="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7"/>
            <p:cNvSpPr/>
            <p:nvPr/>
          </p:nvSpPr>
          <p:spPr>
            <a:xfrm>
              <a:off x="8651280" y="4902382"/>
              <a:ext cx="68064" cy="79359"/>
            </a:xfrm>
            <a:custGeom>
              <a:rect b="b" l="l" r="r" t="t"/>
              <a:pathLst>
                <a:path extrusionOk="0" h="2164" w="1856">
                  <a:moveTo>
                    <a:pt x="811" y="1"/>
                  </a:moveTo>
                  <a:lnTo>
                    <a:pt x="0" y="543"/>
                  </a:lnTo>
                  <a:cubicBezTo>
                    <a:pt x="4" y="551"/>
                    <a:pt x="403" y="1152"/>
                    <a:pt x="720" y="1900"/>
                  </a:cubicBezTo>
                  <a:cubicBezTo>
                    <a:pt x="758" y="1990"/>
                    <a:pt x="792" y="2078"/>
                    <a:pt x="825" y="2164"/>
                  </a:cubicBezTo>
                  <a:lnTo>
                    <a:pt x="1856" y="2164"/>
                  </a:lnTo>
                  <a:cubicBezTo>
                    <a:pt x="1791" y="1956"/>
                    <a:pt x="1713" y="1742"/>
                    <a:pt x="1617" y="1518"/>
                  </a:cubicBezTo>
                  <a:cubicBezTo>
                    <a:pt x="1264" y="686"/>
                    <a:pt x="831" y="29"/>
                    <a:pt x="8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7"/>
            <p:cNvSpPr/>
            <p:nvPr/>
          </p:nvSpPr>
          <p:spPr>
            <a:xfrm>
              <a:off x="8547020" y="4881736"/>
              <a:ext cx="420120" cy="72868"/>
            </a:xfrm>
            <a:custGeom>
              <a:rect b="b" l="l" r="r" t="t"/>
              <a:pathLst>
                <a:path extrusionOk="0" h="1987" w="11456">
                  <a:moveTo>
                    <a:pt x="19" y="0"/>
                  </a:moveTo>
                  <a:cubicBezTo>
                    <a:pt x="4" y="140"/>
                    <a:pt x="0" y="277"/>
                    <a:pt x="0" y="417"/>
                  </a:cubicBezTo>
                  <a:cubicBezTo>
                    <a:pt x="0" y="850"/>
                    <a:pt x="176" y="1241"/>
                    <a:pt x="460" y="1526"/>
                  </a:cubicBezTo>
                  <a:cubicBezTo>
                    <a:pt x="745" y="1810"/>
                    <a:pt x="1138" y="1986"/>
                    <a:pt x="1570" y="1986"/>
                  </a:cubicBezTo>
                  <a:lnTo>
                    <a:pt x="9884" y="1986"/>
                  </a:lnTo>
                  <a:cubicBezTo>
                    <a:pt x="10751" y="1986"/>
                    <a:pt x="11455" y="1283"/>
                    <a:pt x="11455" y="417"/>
                  </a:cubicBezTo>
                  <a:lnTo>
                    <a:pt x="11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7"/>
            <p:cNvSpPr/>
            <p:nvPr/>
          </p:nvSpPr>
          <p:spPr>
            <a:xfrm>
              <a:off x="8547020" y="4881736"/>
              <a:ext cx="84677" cy="72868"/>
            </a:xfrm>
            <a:custGeom>
              <a:rect b="b" l="l" r="r" t="t"/>
              <a:pathLst>
                <a:path extrusionOk="0" h="1987" w="2309">
                  <a:moveTo>
                    <a:pt x="19" y="0"/>
                  </a:moveTo>
                  <a:cubicBezTo>
                    <a:pt x="4" y="140"/>
                    <a:pt x="0" y="277"/>
                    <a:pt x="0" y="417"/>
                  </a:cubicBezTo>
                  <a:cubicBezTo>
                    <a:pt x="0" y="850"/>
                    <a:pt x="176" y="1241"/>
                    <a:pt x="460" y="1526"/>
                  </a:cubicBezTo>
                  <a:cubicBezTo>
                    <a:pt x="745" y="1810"/>
                    <a:pt x="1138" y="1986"/>
                    <a:pt x="1570" y="1986"/>
                  </a:cubicBezTo>
                  <a:lnTo>
                    <a:pt x="2308" y="1986"/>
                  </a:lnTo>
                  <a:cubicBezTo>
                    <a:pt x="1873" y="1986"/>
                    <a:pt x="1482" y="1810"/>
                    <a:pt x="1197" y="1526"/>
                  </a:cubicBezTo>
                  <a:cubicBezTo>
                    <a:pt x="911" y="1241"/>
                    <a:pt x="737" y="850"/>
                    <a:pt x="737" y="417"/>
                  </a:cubicBezTo>
                  <a:cubicBezTo>
                    <a:pt x="737" y="277"/>
                    <a:pt x="745" y="140"/>
                    <a:pt x="7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7"/>
            <p:cNvSpPr/>
            <p:nvPr/>
          </p:nvSpPr>
          <p:spPr>
            <a:xfrm>
              <a:off x="8676548" y="4899448"/>
              <a:ext cx="13605" cy="28531"/>
            </a:xfrm>
            <a:custGeom>
              <a:rect b="b" l="l" r="r" t="t"/>
              <a:pathLst>
                <a:path extrusionOk="0" h="778" w="371">
                  <a:moveTo>
                    <a:pt x="184" y="1"/>
                  </a:moveTo>
                  <a:cubicBezTo>
                    <a:pt x="82" y="1"/>
                    <a:pt x="0" y="81"/>
                    <a:pt x="0" y="184"/>
                  </a:cubicBezTo>
                  <a:lnTo>
                    <a:pt x="0" y="594"/>
                  </a:lnTo>
                  <a:cubicBezTo>
                    <a:pt x="0" y="695"/>
                    <a:pt x="80" y="778"/>
                    <a:pt x="184" y="778"/>
                  </a:cubicBezTo>
                  <a:cubicBezTo>
                    <a:pt x="287" y="778"/>
                    <a:pt x="371" y="697"/>
                    <a:pt x="367" y="594"/>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7"/>
            <p:cNvSpPr/>
            <p:nvPr/>
          </p:nvSpPr>
          <p:spPr>
            <a:xfrm>
              <a:off x="8833579" y="4899448"/>
              <a:ext cx="13532" cy="28531"/>
            </a:xfrm>
            <a:custGeom>
              <a:rect b="b" l="l" r="r" t="t"/>
              <a:pathLst>
                <a:path extrusionOk="0" h="778" w="369">
                  <a:moveTo>
                    <a:pt x="186" y="1"/>
                  </a:moveTo>
                  <a:cubicBezTo>
                    <a:pt x="85" y="1"/>
                    <a:pt x="1" y="81"/>
                    <a:pt x="1" y="184"/>
                  </a:cubicBezTo>
                  <a:lnTo>
                    <a:pt x="1" y="594"/>
                  </a:lnTo>
                  <a:cubicBezTo>
                    <a:pt x="1" y="695"/>
                    <a:pt x="83" y="778"/>
                    <a:pt x="186" y="778"/>
                  </a:cubicBezTo>
                  <a:cubicBezTo>
                    <a:pt x="289" y="778"/>
                    <a:pt x="369" y="697"/>
                    <a:pt x="369" y="594"/>
                  </a:cubicBezTo>
                  <a:lnTo>
                    <a:pt x="369" y="184"/>
                  </a:lnTo>
                  <a:cubicBezTo>
                    <a:pt x="369" y="85"/>
                    <a:pt x="287"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7"/>
            <p:cNvSpPr/>
            <p:nvPr/>
          </p:nvSpPr>
          <p:spPr>
            <a:xfrm>
              <a:off x="8733610" y="4914007"/>
              <a:ext cx="56512" cy="22994"/>
            </a:xfrm>
            <a:custGeom>
              <a:rect b="b" l="l" r="r" t="t"/>
              <a:pathLst>
                <a:path extrusionOk="0" h="627" w="1541">
                  <a:moveTo>
                    <a:pt x="1335" y="0"/>
                  </a:moveTo>
                  <a:cubicBezTo>
                    <a:pt x="1283" y="0"/>
                    <a:pt x="1232" y="22"/>
                    <a:pt x="1195" y="64"/>
                  </a:cubicBezTo>
                  <a:cubicBezTo>
                    <a:pt x="1088" y="186"/>
                    <a:pt x="932" y="256"/>
                    <a:pt x="770" y="256"/>
                  </a:cubicBezTo>
                  <a:cubicBezTo>
                    <a:pt x="609" y="256"/>
                    <a:pt x="453" y="188"/>
                    <a:pt x="346" y="64"/>
                  </a:cubicBezTo>
                  <a:cubicBezTo>
                    <a:pt x="309" y="22"/>
                    <a:pt x="259" y="1"/>
                    <a:pt x="207" y="1"/>
                  </a:cubicBezTo>
                  <a:cubicBezTo>
                    <a:pt x="164" y="1"/>
                    <a:pt x="121" y="16"/>
                    <a:pt x="86" y="46"/>
                  </a:cubicBezTo>
                  <a:cubicBezTo>
                    <a:pt x="8" y="113"/>
                    <a:pt x="0" y="232"/>
                    <a:pt x="67" y="308"/>
                  </a:cubicBezTo>
                  <a:cubicBezTo>
                    <a:pt x="246" y="510"/>
                    <a:pt x="500" y="627"/>
                    <a:pt x="772" y="627"/>
                  </a:cubicBezTo>
                  <a:cubicBezTo>
                    <a:pt x="1041" y="627"/>
                    <a:pt x="1297" y="510"/>
                    <a:pt x="1472" y="308"/>
                  </a:cubicBezTo>
                  <a:cubicBezTo>
                    <a:pt x="1541" y="230"/>
                    <a:pt x="1531" y="113"/>
                    <a:pt x="1455" y="46"/>
                  </a:cubicBezTo>
                  <a:cubicBezTo>
                    <a:pt x="1420" y="15"/>
                    <a:pt x="1377" y="0"/>
                    <a:pt x="1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9" name="Google Shape;4769;p57"/>
          <p:cNvGrpSpPr/>
          <p:nvPr/>
        </p:nvGrpSpPr>
        <p:grpSpPr>
          <a:xfrm>
            <a:off x="7486172" y="4738273"/>
            <a:ext cx="448431" cy="444067"/>
            <a:chOff x="7556093" y="4685354"/>
            <a:chExt cx="448431" cy="444067"/>
          </a:xfrm>
        </p:grpSpPr>
        <p:sp>
          <p:nvSpPr>
            <p:cNvPr id="4770" name="Google Shape;4770;p57"/>
            <p:cNvSpPr/>
            <p:nvPr/>
          </p:nvSpPr>
          <p:spPr>
            <a:xfrm>
              <a:off x="7556239" y="4946499"/>
              <a:ext cx="448285" cy="182922"/>
            </a:xfrm>
            <a:custGeom>
              <a:rect b="b" l="l" r="r" t="t"/>
              <a:pathLst>
                <a:path extrusionOk="0" h="4988" w="12224">
                  <a:moveTo>
                    <a:pt x="6144" y="0"/>
                  </a:moveTo>
                  <a:lnTo>
                    <a:pt x="1595" y="1312"/>
                  </a:lnTo>
                  <a:lnTo>
                    <a:pt x="1" y="1312"/>
                  </a:lnTo>
                  <a:lnTo>
                    <a:pt x="1" y="4445"/>
                  </a:lnTo>
                  <a:cubicBezTo>
                    <a:pt x="1" y="4743"/>
                    <a:pt x="243" y="4987"/>
                    <a:pt x="541" y="4987"/>
                  </a:cubicBezTo>
                  <a:lnTo>
                    <a:pt x="1327" y="4987"/>
                  </a:lnTo>
                  <a:cubicBezTo>
                    <a:pt x="1625" y="4987"/>
                    <a:pt x="1868" y="4743"/>
                    <a:pt x="1868" y="4445"/>
                  </a:cubicBezTo>
                  <a:lnTo>
                    <a:pt x="1868" y="3408"/>
                  </a:lnTo>
                  <a:cubicBezTo>
                    <a:pt x="1868" y="3265"/>
                    <a:pt x="1986" y="3149"/>
                    <a:pt x="2129" y="3149"/>
                  </a:cubicBezTo>
                  <a:lnTo>
                    <a:pt x="10094" y="3149"/>
                  </a:lnTo>
                  <a:cubicBezTo>
                    <a:pt x="10238" y="3149"/>
                    <a:pt x="10354" y="3265"/>
                    <a:pt x="10354" y="3408"/>
                  </a:cubicBezTo>
                  <a:lnTo>
                    <a:pt x="10354" y="4445"/>
                  </a:lnTo>
                  <a:cubicBezTo>
                    <a:pt x="10354" y="4743"/>
                    <a:pt x="10598" y="4987"/>
                    <a:pt x="10896" y="4987"/>
                  </a:cubicBezTo>
                  <a:lnTo>
                    <a:pt x="11681" y="4987"/>
                  </a:lnTo>
                  <a:cubicBezTo>
                    <a:pt x="11981" y="4987"/>
                    <a:pt x="12223" y="4743"/>
                    <a:pt x="12223" y="4445"/>
                  </a:cubicBezTo>
                  <a:lnTo>
                    <a:pt x="12223" y="1312"/>
                  </a:lnTo>
                  <a:lnTo>
                    <a:pt x="10621" y="1312"/>
                  </a:lnTo>
                  <a:lnTo>
                    <a:pt x="61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7"/>
            <p:cNvSpPr/>
            <p:nvPr/>
          </p:nvSpPr>
          <p:spPr>
            <a:xfrm>
              <a:off x="7556239" y="4994613"/>
              <a:ext cx="46941" cy="134808"/>
            </a:xfrm>
            <a:custGeom>
              <a:rect b="b" l="l" r="r" t="t"/>
              <a:pathLst>
                <a:path extrusionOk="0" h="3676" w="1280">
                  <a:moveTo>
                    <a:pt x="1" y="0"/>
                  </a:moveTo>
                  <a:lnTo>
                    <a:pt x="1" y="3133"/>
                  </a:lnTo>
                  <a:cubicBezTo>
                    <a:pt x="1" y="3431"/>
                    <a:pt x="243" y="3675"/>
                    <a:pt x="541" y="3675"/>
                  </a:cubicBezTo>
                  <a:lnTo>
                    <a:pt x="1280" y="3675"/>
                  </a:lnTo>
                  <a:cubicBezTo>
                    <a:pt x="978" y="3675"/>
                    <a:pt x="737" y="3431"/>
                    <a:pt x="737" y="3133"/>
                  </a:cubicBezTo>
                  <a:lnTo>
                    <a:pt x="7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7"/>
            <p:cNvSpPr/>
            <p:nvPr/>
          </p:nvSpPr>
          <p:spPr>
            <a:xfrm>
              <a:off x="7567314" y="4685354"/>
              <a:ext cx="428445" cy="261182"/>
            </a:xfrm>
            <a:custGeom>
              <a:rect b="b" l="l" r="r" t="t"/>
              <a:pathLst>
                <a:path extrusionOk="0" h="7122" w="11683">
                  <a:moveTo>
                    <a:pt x="405" y="0"/>
                  </a:moveTo>
                  <a:cubicBezTo>
                    <a:pt x="182" y="0"/>
                    <a:pt x="0" y="182"/>
                    <a:pt x="0" y="405"/>
                  </a:cubicBezTo>
                  <a:lnTo>
                    <a:pt x="0" y="7121"/>
                  </a:lnTo>
                  <a:lnTo>
                    <a:pt x="11680" y="7121"/>
                  </a:lnTo>
                  <a:lnTo>
                    <a:pt x="11680" y="405"/>
                  </a:lnTo>
                  <a:cubicBezTo>
                    <a:pt x="11682" y="182"/>
                    <a:pt x="11501" y="0"/>
                    <a:pt x="11280" y="0"/>
                  </a:cubicBezTo>
                  <a:lnTo>
                    <a:pt x="10300" y="0"/>
                  </a:lnTo>
                  <a:cubicBezTo>
                    <a:pt x="10079" y="0"/>
                    <a:pt x="9897" y="182"/>
                    <a:pt x="9897" y="405"/>
                  </a:cubicBezTo>
                  <a:lnTo>
                    <a:pt x="9897" y="779"/>
                  </a:lnTo>
                  <a:cubicBezTo>
                    <a:pt x="9897" y="943"/>
                    <a:pt x="9764" y="1075"/>
                    <a:pt x="9601" y="1075"/>
                  </a:cubicBezTo>
                  <a:lnTo>
                    <a:pt x="2081" y="1075"/>
                  </a:lnTo>
                  <a:cubicBezTo>
                    <a:pt x="1917" y="1075"/>
                    <a:pt x="1785" y="941"/>
                    <a:pt x="1785" y="779"/>
                  </a:cubicBezTo>
                  <a:lnTo>
                    <a:pt x="1785" y="405"/>
                  </a:lnTo>
                  <a:cubicBezTo>
                    <a:pt x="1785" y="182"/>
                    <a:pt x="1604" y="0"/>
                    <a:pt x="13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7"/>
            <p:cNvSpPr/>
            <p:nvPr/>
          </p:nvSpPr>
          <p:spPr>
            <a:xfrm>
              <a:off x="7567424" y="4685354"/>
              <a:ext cx="41843" cy="261182"/>
            </a:xfrm>
            <a:custGeom>
              <a:rect b="b" l="l" r="r" t="t"/>
              <a:pathLst>
                <a:path extrusionOk="0" h="7122" w="1141">
                  <a:moveTo>
                    <a:pt x="404" y="0"/>
                  </a:moveTo>
                  <a:cubicBezTo>
                    <a:pt x="182" y="0"/>
                    <a:pt x="1" y="182"/>
                    <a:pt x="1" y="405"/>
                  </a:cubicBezTo>
                  <a:lnTo>
                    <a:pt x="1" y="7121"/>
                  </a:lnTo>
                  <a:lnTo>
                    <a:pt x="738" y="7121"/>
                  </a:lnTo>
                  <a:lnTo>
                    <a:pt x="738" y="405"/>
                  </a:lnTo>
                  <a:cubicBezTo>
                    <a:pt x="738" y="182"/>
                    <a:pt x="919" y="0"/>
                    <a:pt x="11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7"/>
            <p:cNvSpPr/>
            <p:nvPr/>
          </p:nvSpPr>
          <p:spPr>
            <a:xfrm>
              <a:off x="7620526" y="4800176"/>
              <a:ext cx="161066" cy="120322"/>
            </a:xfrm>
            <a:custGeom>
              <a:rect b="b" l="l" r="r" t="t"/>
              <a:pathLst>
                <a:path extrusionOk="0" h="3281" w="4392">
                  <a:moveTo>
                    <a:pt x="999" y="0"/>
                  </a:moveTo>
                  <a:cubicBezTo>
                    <a:pt x="447" y="0"/>
                    <a:pt x="0" y="447"/>
                    <a:pt x="0" y="999"/>
                  </a:cubicBezTo>
                  <a:lnTo>
                    <a:pt x="0" y="3280"/>
                  </a:lnTo>
                  <a:lnTo>
                    <a:pt x="4391" y="3280"/>
                  </a:lnTo>
                  <a:lnTo>
                    <a:pt x="4391" y="999"/>
                  </a:lnTo>
                  <a:cubicBezTo>
                    <a:pt x="4391" y="447"/>
                    <a:pt x="3946" y="0"/>
                    <a:pt x="3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7"/>
            <p:cNvSpPr/>
            <p:nvPr/>
          </p:nvSpPr>
          <p:spPr>
            <a:xfrm>
              <a:off x="7620526" y="4800176"/>
              <a:ext cx="63663" cy="120322"/>
            </a:xfrm>
            <a:custGeom>
              <a:rect b="b" l="l" r="r" t="t"/>
              <a:pathLst>
                <a:path extrusionOk="0" h="3281" w="1736">
                  <a:moveTo>
                    <a:pt x="999" y="0"/>
                  </a:moveTo>
                  <a:cubicBezTo>
                    <a:pt x="447" y="0"/>
                    <a:pt x="0" y="447"/>
                    <a:pt x="0" y="999"/>
                  </a:cubicBezTo>
                  <a:lnTo>
                    <a:pt x="0" y="3280"/>
                  </a:lnTo>
                  <a:lnTo>
                    <a:pt x="739" y="3280"/>
                  </a:lnTo>
                  <a:lnTo>
                    <a:pt x="739" y="999"/>
                  </a:lnTo>
                  <a:cubicBezTo>
                    <a:pt x="739" y="447"/>
                    <a:pt x="1184" y="0"/>
                    <a:pt x="17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7"/>
            <p:cNvSpPr/>
            <p:nvPr/>
          </p:nvSpPr>
          <p:spPr>
            <a:xfrm>
              <a:off x="7781555" y="4800176"/>
              <a:ext cx="161066" cy="120322"/>
            </a:xfrm>
            <a:custGeom>
              <a:rect b="b" l="l" r="r" t="t"/>
              <a:pathLst>
                <a:path extrusionOk="0" h="3281" w="4392">
                  <a:moveTo>
                    <a:pt x="999" y="0"/>
                  </a:moveTo>
                  <a:cubicBezTo>
                    <a:pt x="447" y="0"/>
                    <a:pt x="0" y="447"/>
                    <a:pt x="0" y="999"/>
                  </a:cubicBezTo>
                  <a:lnTo>
                    <a:pt x="0" y="3280"/>
                  </a:lnTo>
                  <a:lnTo>
                    <a:pt x="4391" y="3280"/>
                  </a:lnTo>
                  <a:lnTo>
                    <a:pt x="4391" y="999"/>
                  </a:lnTo>
                  <a:cubicBezTo>
                    <a:pt x="4391" y="447"/>
                    <a:pt x="3947" y="0"/>
                    <a:pt x="3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7"/>
            <p:cNvSpPr/>
            <p:nvPr/>
          </p:nvSpPr>
          <p:spPr>
            <a:xfrm>
              <a:off x="7781555" y="4805017"/>
              <a:ext cx="27138" cy="115482"/>
            </a:xfrm>
            <a:custGeom>
              <a:rect b="b" l="l" r="r" t="t"/>
              <a:pathLst>
                <a:path extrusionOk="0" h="3149" w="740">
                  <a:moveTo>
                    <a:pt x="504" y="0"/>
                  </a:moveTo>
                  <a:cubicBezTo>
                    <a:pt x="205" y="172"/>
                    <a:pt x="0" y="496"/>
                    <a:pt x="0" y="867"/>
                  </a:cubicBezTo>
                  <a:lnTo>
                    <a:pt x="0" y="3148"/>
                  </a:lnTo>
                  <a:lnTo>
                    <a:pt x="739" y="3148"/>
                  </a:lnTo>
                  <a:lnTo>
                    <a:pt x="739" y="867"/>
                  </a:lnTo>
                  <a:cubicBezTo>
                    <a:pt x="739" y="552"/>
                    <a:pt x="653" y="256"/>
                    <a:pt x="5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7"/>
            <p:cNvSpPr/>
            <p:nvPr/>
          </p:nvSpPr>
          <p:spPr>
            <a:xfrm>
              <a:off x="7556239" y="4898458"/>
              <a:ext cx="448138" cy="96192"/>
            </a:xfrm>
            <a:custGeom>
              <a:rect b="b" l="l" r="r" t="t"/>
              <a:pathLst>
                <a:path extrusionOk="0" h="2623" w="12220">
                  <a:moveTo>
                    <a:pt x="2167" y="1"/>
                  </a:moveTo>
                  <a:cubicBezTo>
                    <a:pt x="970" y="1"/>
                    <a:pt x="1" y="971"/>
                    <a:pt x="1" y="2168"/>
                  </a:cubicBezTo>
                  <a:lnTo>
                    <a:pt x="1" y="2622"/>
                  </a:lnTo>
                  <a:lnTo>
                    <a:pt x="12219" y="2622"/>
                  </a:lnTo>
                  <a:lnTo>
                    <a:pt x="12219" y="2168"/>
                  </a:lnTo>
                  <a:cubicBezTo>
                    <a:pt x="12219" y="973"/>
                    <a:pt x="11247" y="1"/>
                    <a:pt x="100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7"/>
            <p:cNvSpPr/>
            <p:nvPr/>
          </p:nvSpPr>
          <p:spPr>
            <a:xfrm>
              <a:off x="7556093" y="4898458"/>
              <a:ext cx="106607" cy="96192"/>
            </a:xfrm>
            <a:custGeom>
              <a:rect b="b" l="l" r="r" t="t"/>
              <a:pathLst>
                <a:path extrusionOk="0" h="2623" w="2907">
                  <a:moveTo>
                    <a:pt x="2168" y="1"/>
                  </a:moveTo>
                  <a:cubicBezTo>
                    <a:pt x="972" y="1"/>
                    <a:pt x="1" y="971"/>
                    <a:pt x="1" y="2168"/>
                  </a:cubicBezTo>
                  <a:lnTo>
                    <a:pt x="1" y="2622"/>
                  </a:lnTo>
                  <a:lnTo>
                    <a:pt x="740" y="2622"/>
                  </a:lnTo>
                  <a:lnTo>
                    <a:pt x="740" y="2168"/>
                  </a:lnTo>
                  <a:cubicBezTo>
                    <a:pt x="741" y="973"/>
                    <a:pt x="1709" y="1"/>
                    <a:pt x="29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7"/>
            <p:cNvSpPr/>
            <p:nvPr/>
          </p:nvSpPr>
          <p:spPr>
            <a:xfrm>
              <a:off x="7697392" y="4745827"/>
              <a:ext cx="13459" cy="28385"/>
            </a:xfrm>
            <a:custGeom>
              <a:rect b="b" l="l" r="r" t="t"/>
              <a:pathLst>
                <a:path extrusionOk="0" h="774" w="367">
                  <a:moveTo>
                    <a:pt x="184" y="1"/>
                  </a:moveTo>
                  <a:cubicBezTo>
                    <a:pt x="84" y="1"/>
                    <a:pt x="0" y="83"/>
                    <a:pt x="0" y="184"/>
                  </a:cubicBezTo>
                  <a:lnTo>
                    <a:pt x="0" y="591"/>
                  </a:lnTo>
                  <a:cubicBezTo>
                    <a:pt x="0" y="690"/>
                    <a:pt x="81" y="774"/>
                    <a:pt x="184" y="774"/>
                  </a:cubicBezTo>
                  <a:cubicBezTo>
                    <a:pt x="283" y="774"/>
                    <a:pt x="367" y="694"/>
                    <a:pt x="367" y="591"/>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7"/>
            <p:cNvSpPr/>
            <p:nvPr/>
          </p:nvSpPr>
          <p:spPr>
            <a:xfrm>
              <a:off x="7852406" y="4745827"/>
              <a:ext cx="13459" cy="28385"/>
            </a:xfrm>
            <a:custGeom>
              <a:rect b="b" l="l" r="r" t="t"/>
              <a:pathLst>
                <a:path extrusionOk="0" h="774" w="367">
                  <a:moveTo>
                    <a:pt x="184" y="1"/>
                  </a:moveTo>
                  <a:cubicBezTo>
                    <a:pt x="82" y="1"/>
                    <a:pt x="0" y="83"/>
                    <a:pt x="0" y="184"/>
                  </a:cubicBezTo>
                  <a:lnTo>
                    <a:pt x="0" y="591"/>
                  </a:lnTo>
                  <a:cubicBezTo>
                    <a:pt x="0" y="690"/>
                    <a:pt x="81" y="774"/>
                    <a:pt x="184" y="774"/>
                  </a:cubicBezTo>
                  <a:cubicBezTo>
                    <a:pt x="283" y="774"/>
                    <a:pt x="367" y="694"/>
                    <a:pt x="367" y="591"/>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7"/>
            <p:cNvSpPr/>
            <p:nvPr/>
          </p:nvSpPr>
          <p:spPr>
            <a:xfrm>
              <a:off x="7753537" y="4760240"/>
              <a:ext cx="55962" cy="22957"/>
            </a:xfrm>
            <a:custGeom>
              <a:rect b="b" l="l" r="r" t="t"/>
              <a:pathLst>
                <a:path extrusionOk="0" h="626" w="1526">
                  <a:moveTo>
                    <a:pt x="1320" y="1"/>
                  </a:moveTo>
                  <a:cubicBezTo>
                    <a:pt x="1268" y="1"/>
                    <a:pt x="1217" y="22"/>
                    <a:pt x="1180" y="64"/>
                  </a:cubicBezTo>
                  <a:cubicBezTo>
                    <a:pt x="1075" y="184"/>
                    <a:pt x="923" y="255"/>
                    <a:pt x="762" y="255"/>
                  </a:cubicBezTo>
                  <a:cubicBezTo>
                    <a:pt x="602" y="255"/>
                    <a:pt x="449" y="184"/>
                    <a:pt x="344" y="64"/>
                  </a:cubicBezTo>
                  <a:cubicBezTo>
                    <a:pt x="308" y="23"/>
                    <a:pt x="257" y="1"/>
                    <a:pt x="206" y="1"/>
                  </a:cubicBezTo>
                  <a:cubicBezTo>
                    <a:pt x="163" y="1"/>
                    <a:pt x="119" y="16"/>
                    <a:pt x="85" y="47"/>
                  </a:cubicBezTo>
                  <a:cubicBezTo>
                    <a:pt x="8" y="114"/>
                    <a:pt x="1" y="230"/>
                    <a:pt x="67" y="307"/>
                  </a:cubicBezTo>
                  <a:cubicBezTo>
                    <a:pt x="245" y="511"/>
                    <a:pt x="497" y="625"/>
                    <a:pt x="764" y="625"/>
                  </a:cubicBezTo>
                  <a:cubicBezTo>
                    <a:pt x="1032" y="625"/>
                    <a:pt x="1285" y="507"/>
                    <a:pt x="1457" y="307"/>
                  </a:cubicBezTo>
                  <a:cubicBezTo>
                    <a:pt x="1526" y="230"/>
                    <a:pt x="1516" y="114"/>
                    <a:pt x="1440" y="47"/>
                  </a:cubicBezTo>
                  <a:cubicBezTo>
                    <a:pt x="1405" y="16"/>
                    <a:pt x="1362" y="1"/>
                    <a:pt x="13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3" name="Google Shape;4783;p57"/>
          <p:cNvGrpSpPr/>
          <p:nvPr/>
        </p:nvGrpSpPr>
        <p:grpSpPr>
          <a:xfrm>
            <a:off x="6581284" y="4736146"/>
            <a:ext cx="339734" cy="448138"/>
            <a:chOff x="6633523" y="4683227"/>
            <a:chExt cx="339734" cy="448138"/>
          </a:xfrm>
        </p:grpSpPr>
        <p:sp>
          <p:nvSpPr>
            <p:cNvPr id="4784" name="Google Shape;4784;p57"/>
            <p:cNvSpPr/>
            <p:nvPr/>
          </p:nvSpPr>
          <p:spPr>
            <a:xfrm>
              <a:off x="6660403" y="5079437"/>
              <a:ext cx="72978" cy="51928"/>
            </a:xfrm>
            <a:custGeom>
              <a:rect b="b" l="l" r="r" t="t"/>
              <a:pathLst>
                <a:path extrusionOk="0" h="1416" w="1990">
                  <a:moveTo>
                    <a:pt x="1" y="1"/>
                  </a:moveTo>
                  <a:lnTo>
                    <a:pt x="1" y="824"/>
                  </a:lnTo>
                  <a:cubicBezTo>
                    <a:pt x="1" y="1152"/>
                    <a:pt x="264" y="1416"/>
                    <a:pt x="592" y="1416"/>
                  </a:cubicBezTo>
                  <a:lnTo>
                    <a:pt x="1398" y="1416"/>
                  </a:lnTo>
                  <a:cubicBezTo>
                    <a:pt x="1725" y="1416"/>
                    <a:pt x="1990" y="1152"/>
                    <a:pt x="1990" y="824"/>
                  </a:cubicBezTo>
                  <a:lnTo>
                    <a:pt x="19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6660403" y="5079437"/>
              <a:ext cx="48774" cy="51928"/>
            </a:xfrm>
            <a:custGeom>
              <a:rect b="b" l="l" r="r" t="t"/>
              <a:pathLst>
                <a:path extrusionOk="0" h="1416" w="1330">
                  <a:moveTo>
                    <a:pt x="1" y="1"/>
                  </a:moveTo>
                  <a:lnTo>
                    <a:pt x="1" y="824"/>
                  </a:lnTo>
                  <a:cubicBezTo>
                    <a:pt x="1" y="1152"/>
                    <a:pt x="264" y="1416"/>
                    <a:pt x="592" y="1416"/>
                  </a:cubicBezTo>
                  <a:lnTo>
                    <a:pt x="1329" y="1416"/>
                  </a:lnTo>
                  <a:cubicBezTo>
                    <a:pt x="1003" y="1416"/>
                    <a:pt x="738" y="1152"/>
                    <a:pt x="738" y="824"/>
                  </a:cubicBezTo>
                  <a:lnTo>
                    <a:pt x="7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7"/>
            <p:cNvSpPr/>
            <p:nvPr/>
          </p:nvSpPr>
          <p:spPr>
            <a:xfrm>
              <a:off x="6873471" y="5079437"/>
              <a:ext cx="73052" cy="51928"/>
            </a:xfrm>
            <a:custGeom>
              <a:rect b="b" l="l" r="r" t="t"/>
              <a:pathLst>
                <a:path extrusionOk="0" h="1416" w="1992">
                  <a:moveTo>
                    <a:pt x="0" y="1"/>
                  </a:moveTo>
                  <a:lnTo>
                    <a:pt x="0" y="824"/>
                  </a:lnTo>
                  <a:cubicBezTo>
                    <a:pt x="0" y="1152"/>
                    <a:pt x="266" y="1416"/>
                    <a:pt x="592" y="1416"/>
                  </a:cubicBezTo>
                  <a:lnTo>
                    <a:pt x="1400" y="1416"/>
                  </a:lnTo>
                  <a:cubicBezTo>
                    <a:pt x="1726" y="1416"/>
                    <a:pt x="1992" y="1152"/>
                    <a:pt x="1992" y="824"/>
                  </a:cubicBezTo>
                  <a:lnTo>
                    <a:pt x="19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7"/>
            <p:cNvSpPr/>
            <p:nvPr/>
          </p:nvSpPr>
          <p:spPr>
            <a:xfrm>
              <a:off x="6873471" y="5079437"/>
              <a:ext cx="48811" cy="51928"/>
            </a:xfrm>
            <a:custGeom>
              <a:rect b="b" l="l" r="r" t="t"/>
              <a:pathLst>
                <a:path extrusionOk="0" h="1416" w="1331">
                  <a:moveTo>
                    <a:pt x="0" y="1"/>
                  </a:moveTo>
                  <a:lnTo>
                    <a:pt x="0" y="824"/>
                  </a:lnTo>
                  <a:cubicBezTo>
                    <a:pt x="0" y="1152"/>
                    <a:pt x="266" y="1416"/>
                    <a:pt x="592" y="1416"/>
                  </a:cubicBezTo>
                  <a:lnTo>
                    <a:pt x="1331" y="1416"/>
                  </a:lnTo>
                  <a:cubicBezTo>
                    <a:pt x="1003" y="1416"/>
                    <a:pt x="739" y="1152"/>
                    <a:pt x="739" y="824"/>
                  </a:cubicBezTo>
                  <a:lnTo>
                    <a:pt x="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7"/>
            <p:cNvSpPr/>
            <p:nvPr/>
          </p:nvSpPr>
          <p:spPr>
            <a:xfrm>
              <a:off x="6633596" y="4683227"/>
              <a:ext cx="339661" cy="413152"/>
            </a:xfrm>
            <a:custGeom>
              <a:rect b="b" l="l" r="r" t="t"/>
              <a:pathLst>
                <a:path extrusionOk="0" h="11266" w="9262">
                  <a:moveTo>
                    <a:pt x="4632" y="1"/>
                  </a:moveTo>
                  <a:cubicBezTo>
                    <a:pt x="2074" y="1"/>
                    <a:pt x="0" y="2076"/>
                    <a:pt x="0" y="4635"/>
                  </a:cubicBezTo>
                  <a:lnTo>
                    <a:pt x="0" y="10215"/>
                  </a:lnTo>
                  <a:cubicBezTo>
                    <a:pt x="0" y="10795"/>
                    <a:pt x="470" y="11265"/>
                    <a:pt x="1050" y="11265"/>
                  </a:cubicBezTo>
                  <a:lnTo>
                    <a:pt x="8212" y="11265"/>
                  </a:lnTo>
                  <a:cubicBezTo>
                    <a:pt x="8792" y="11265"/>
                    <a:pt x="9262" y="10795"/>
                    <a:pt x="9262" y="10215"/>
                  </a:cubicBezTo>
                  <a:lnTo>
                    <a:pt x="9262" y="4635"/>
                  </a:lnTo>
                  <a:cubicBezTo>
                    <a:pt x="9262" y="2076"/>
                    <a:pt x="7188" y="1"/>
                    <a:pt x="46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7"/>
            <p:cNvSpPr/>
            <p:nvPr/>
          </p:nvSpPr>
          <p:spPr>
            <a:xfrm>
              <a:off x="6633523" y="4683227"/>
              <a:ext cx="183473" cy="413152"/>
            </a:xfrm>
            <a:custGeom>
              <a:rect b="b" l="l" r="r" t="t"/>
              <a:pathLst>
                <a:path extrusionOk="0" h="11266" w="5003">
                  <a:moveTo>
                    <a:pt x="4632" y="1"/>
                  </a:moveTo>
                  <a:cubicBezTo>
                    <a:pt x="2074" y="1"/>
                    <a:pt x="1" y="2076"/>
                    <a:pt x="1" y="4635"/>
                  </a:cubicBezTo>
                  <a:lnTo>
                    <a:pt x="1" y="10215"/>
                  </a:lnTo>
                  <a:cubicBezTo>
                    <a:pt x="1" y="10795"/>
                    <a:pt x="470" y="11265"/>
                    <a:pt x="1051" y="11265"/>
                  </a:cubicBezTo>
                  <a:lnTo>
                    <a:pt x="1787" y="11265"/>
                  </a:lnTo>
                  <a:cubicBezTo>
                    <a:pt x="1211" y="11265"/>
                    <a:pt x="739" y="10795"/>
                    <a:pt x="739" y="10215"/>
                  </a:cubicBezTo>
                  <a:lnTo>
                    <a:pt x="739" y="4635"/>
                  </a:lnTo>
                  <a:cubicBezTo>
                    <a:pt x="739" y="2200"/>
                    <a:pt x="2618" y="205"/>
                    <a:pt x="5003" y="16"/>
                  </a:cubicBezTo>
                  <a:cubicBezTo>
                    <a:pt x="4880" y="7"/>
                    <a:pt x="4756" y="1"/>
                    <a:pt x="46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7"/>
            <p:cNvSpPr/>
            <p:nvPr/>
          </p:nvSpPr>
          <p:spPr>
            <a:xfrm>
              <a:off x="6682884" y="4732552"/>
              <a:ext cx="155271" cy="216001"/>
            </a:xfrm>
            <a:custGeom>
              <a:rect b="b" l="l" r="r" t="t"/>
              <a:pathLst>
                <a:path extrusionOk="0" h="5890" w="4234">
                  <a:moveTo>
                    <a:pt x="3288" y="0"/>
                  </a:moveTo>
                  <a:cubicBezTo>
                    <a:pt x="1474" y="0"/>
                    <a:pt x="0" y="1476"/>
                    <a:pt x="0" y="3288"/>
                  </a:cubicBezTo>
                  <a:lnTo>
                    <a:pt x="0" y="5890"/>
                  </a:lnTo>
                  <a:lnTo>
                    <a:pt x="3288" y="5890"/>
                  </a:lnTo>
                  <a:lnTo>
                    <a:pt x="4233" y="3261"/>
                  </a:lnTo>
                  <a:lnTo>
                    <a:pt x="32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7"/>
            <p:cNvSpPr/>
            <p:nvPr/>
          </p:nvSpPr>
          <p:spPr>
            <a:xfrm>
              <a:off x="6803390" y="4732552"/>
              <a:ext cx="120653" cy="216001"/>
            </a:xfrm>
            <a:custGeom>
              <a:rect b="b" l="l" r="r" t="t"/>
              <a:pathLst>
                <a:path extrusionOk="0" h="5890" w="3290">
                  <a:moveTo>
                    <a:pt x="0" y="0"/>
                  </a:moveTo>
                  <a:lnTo>
                    <a:pt x="0" y="5890"/>
                  </a:lnTo>
                  <a:lnTo>
                    <a:pt x="3290" y="5890"/>
                  </a:lnTo>
                  <a:lnTo>
                    <a:pt x="3290" y="3290"/>
                  </a:lnTo>
                  <a:cubicBezTo>
                    <a:pt x="3290" y="1476"/>
                    <a:pt x="181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7"/>
            <p:cNvSpPr/>
            <p:nvPr/>
          </p:nvSpPr>
          <p:spPr>
            <a:xfrm>
              <a:off x="6756742" y="4836848"/>
              <a:ext cx="25377" cy="25451"/>
            </a:xfrm>
            <a:custGeom>
              <a:rect b="b" l="l" r="r" t="t"/>
              <a:pathLst>
                <a:path extrusionOk="0" h="694" w="692">
                  <a:moveTo>
                    <a:pt x="346" y="1"/>
                  </a:moveTo>
                  <a:cubicBezTo>
                    <a:pt x="155" y="1"/>
                    <a:pt x="1" y="155"/>
                    <a:pt x="1" y="346"/>
                  </a:cubicBezTo>
                  <a:cubicBezTo>
                    <a:pt x="1" y="537"/>
                    <a:pt x="155" y="694"/>
                    <a:pt x="346" y="694"/>
                  </a:cubicBezTo>
                  <a:cubicBezTo>
                    <a:pt x="537" y="694"/>
                    <a:pt x="692" y="537"/>
                    <a:pt x="692" y="346"/>
                  </a:cubicBezTo>
                  <a:cubicBezTo>
                    <a:pt x="692" y="155"/>
                    <a:pt x="537" y="1"/>
                    <a:pt x="3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7"/>
            <p:cNvSpPr/>
            <p:nvPr/>
          </p:nvSpPr>
          <p:spPr>
            <a:xfrm>
              <a:off x="6824733" y="4836848"/>
              <a:ext cx="25377" cy="25451"/>
            </a:xfrm>
            <a:custGeom>
              <a:rect b="b" l="l" r="r" t="t"/>
              <a:pathLst>
                <a:path extrusionOk="0" h="694" w="692">
                  <a:moveTo>
                    <a:pt x="346" y="1"/>
                  </a:moveTo>
                  <a:cubicBezTo>
                    <a:pt x="155" y="1"/>
                    <a:pt x="0" y="155"/>
                    <a:pt x="0" y="346"/>
                  </a:cubicBezTo>
                  <a:cubicBezTo>
                    <a:pt x="0" y="537"/>
                    <a:pt x="155" y="694"/>
                    <a:pt x="346" y="694"/>
                  </a:cubicBezTo>
                  <a:cubicBezTo>
                    <a:pt x="537" y="694"/>
                    <a:pt x="692" y="537"/>
                    <a:pt x="692" y="346"/>
                  </a:cubicBezTo>
                  <a:cubicBezTo>
                    <a:pt x="692" y="155"/>
                    <a:pt x="537" y="1"/>
                    <a:pt x="3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7"/>
            <p:cNvSpPr/>
            <p:nvPr/>
          </p:nvSpPr>
          <p:spPr>
            <a:xfrm>
              <a:off x="6682884" y="4980018"/>
              <a:ext cx="241158" cy="67111"/>
            </a:xfrm>
            <a:custGeom>
              <a:rect b="b" l="l" r="r" t="t"/>
              <a:pathLst>
                <a:path extrusionOk="0" h="1830" w="6576">
                  <a:moveTo>
                    <a:pt x="453" y="1"/>
                  </a:moveTo>
                  <a:cubicBezTo>
                    <a:pt x="203" y="1"/>
                    <a:pt x="0" y="203"/>
                    <a:pt x="0" y="453"/>
                  </a:cubicBezTo>
                  <a:lnTo>
                    <a:pt x="0" y="1376"/>
                  </a:lnTo>
                  <a:cubicBezTo>
                    <a:pt x="0" y="1626"/>
                    <a:pt x="203" y="1830"/>
                    <a:pt x="453" y="1830"/>
                  </a:cubicBezTo>
                  <a:lnTo>
                    <a:pt x="6121" y="1830"/>
                  </a:lnTo>
                  <a:cubicBezTo>
                    <a:pt x="6371" y="1830"/>
                    <a:pt x="6576" y="1626"/>
                    <a:pt x="6576" y="1376"/>
                  </a:cubicBezTo>
                  <a:lnTo>
                    <a:pt x="6576" y="453"/>
                  </a:lnTo>
                  <a:cubicBezTo>
                    <a:pt x="6576" y="203"/>
                    <a:pt x="6371" y="1"/>
                    <a:pt x="61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7"/>
            <p:cNvSpPr/>
            <p:nvPr/>
          </p:nvSpPr>
          <p:spPr>
            <a:xfrm>
              <a:off x="6735399" y="4997621"/>
              <a:ext cx="13605" cy="25304"/>
            </a:xfrm>
            <a:custGeom>
              <a:rect b="b" l="l" r="r" t="t"/>
              <a:pathLst>
                <a:path extrusionOk="0" h="690" w="371">
                  <a:moveTo>
                    <a:pt x="184" y="0"/>
                  </a:moveTo>
                  <a:cubicBezTo>
                    <a:pt x="84" y="0"/>
                    <a:pt x="0" y="82"/>
                    <a:pt x="0" y="185"/>
                  </a:cubicBezTo>
                  <a:lnTo>
                    <a:pt x="0" y="506"/>
                  </a:lnTo>
                  <a:cubicBezTo>
                    <a:pt x="0" y="607"/>
                    <a:pt x="81" y="689"/>
                    <a:pt x="184" y="689"/>
                  </a:cubicBezTo>
                  <a:cubicBezTo>
                    <a:pt x="287" y="689"/>
                    <a:pt x="371" y="609"/>
                    <a:pt x="367" y="506"/>
                  </a:cubicBezTo>
                  <a:lnTo>
                    <a:pt x="367" y="185"/>
                  </a:lnTo>
                  <a:cubicBezTo>
                    <a:pt x="367" y="84"/>
                    <a:pt x="287" y="0"/>
                    <a:pt x="1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7"/>
            <p:cNvSpPr/>
            <p:nvPr/>
          </p:nvSpPr>
          <p:spPr>
            <a:xfrm>
              <a:off x="6857995" y="4997621"/>
              <a:ext cx="13532" cy="25304"/>
            </a:xfrm>
            <a:custGeom>
              <a:rect b="b" l="l" r="r" t="t"/>
              <a:pathLst>
                <a:path extrusionOk="0" h="690" w="369">
                  <a:moveTo>
                    <a:pt x="184" y="0"/>
                  </a:moveTo>
                  <a:cubicBezTo>
                    <a:pt x="84" y="0"/>
                    <a:pt x="0" y="82"/>
                    <a:pt x="0" y="185"/>
                  </a:cubicBezTo>
                  <a:lnTo>
                    <a:pt x="0" y="506"/>
                  </a:lnTo>
                  <a:cubicBezTo>
                    <a:pt x="0" y="607"/>
                    <a:pt x="82" y="689"/>
                    <a:pt x="184" y="689"/>
                  </a:cubicBezTo>
                  <a:cubicBezTo>
                    <a:pt x="285" y="689"/>
                    <a:pt x="369" y="609"/>
                    <a:pt x="369" y="506"/>
                  </a:cubicBezTo>
                  <a:lnTo>
                    <a:pt x="369" y="185"/>
                  </a:lnTo>
                  <a:cubicBezTo>
                    <a:pt x="369" y="84"/>
                    <a:pt x="285" y="0"/>
                    <a:pt x="1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7"/>
            <p:cNvSpPr/>
            <p:nvPr/>
          </p:nvSpPr>
          <p:spPr>
            <a:xfrm>
              <a:off x="6779772" y="5008916"/>
              <a:ext cx="47381" cy="21013"/>
            </a:xfrm>
            <a:custGeom>
              <a:rect b="b" l="l" r="r" t="t"/>
              <a:pathLst>
                <a:path extrusionOk="0" h="573" w="1292">
                  <a:moveTo>
                    <a:pt x="1085" y="1"/>
                  </a:moveTo>
                  <a:cubicBezTo>
                    <a:pt x="1034" y="1"/>
                    <a:pt x="982" y="23"/>
                    <a:pt x="946" y="64"/>
                  </a:cubicBezTo>
                  <a:cubicBezTo>
                    <a:pt x="868" y="152"/>
                    <a:pt x="759" y="204"/>
                    <a:pt x="644" y="204"/>
                  </a:cubicBezTo>
                  <a:cubicBezTo>
                    <a:pt x="530" y="204"/>
                    <a:pt x="419" y="152"/>
                    <a:pt x="343" y="64"/>
                  </a:cubicBezTo>
                  <a:cubicBezTo>
                    <a:pt x="307" y="23"/>
                    <a:pt x="257" y="3"/>
                    <a:pt x="205" y="3"/>
                  </a:cubicBezTo>
                  <a:cubicBezTo>
                    <a:pt x="162" y="3"/>
                    <a:pt x="118" y="17"/>
                    <a:pt x="83" y="47"/>
                  </a:cubicBezTo>
                  <a:cubicBezTo>
                    <a:pt x="6" y="114"/>
                    <a:pt x="1" y="232"/>
                    <a:pt x="68" y="309"/>
                  </a:cubicBezTo>
                  <a:cubicBezTo>
                    <a:pt x="213" y="477"/>
                    <a:pt x="425" y="572"/>
                    <a:pt x="646" y="572"/>
                  </a:cubicBezTo>
                  <a:cubicBezTo>
                    <a:pt x="869" y="572"/>
                    <a:pt x="1079" y="477"/>
                    <a:pt x="1223" y="309"/>
                  </a:cubicBezTo>
                  <a:cubicBezTo>
                    <a:pt x="1291" y="232"/>
                    <a:pt x="1282" y="116"/>
                    <a:pt x="1205" y="47"/>
                  </a:cubicBezTo>
                  <a:cubicBezTo>
                    <a:pt x="1171" y="16"/>
                    <a:pt x="1128" y="1"/>
                    <a:pt x="10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57"/>
          <p:cNvGrpSpPr/>
          <p:nvPr/>
        </p:nvGrpSpPr>
        <p:grpSpPr>
          <a:xfrm>
            <a:off x="5612843" y="4736146"/>
            <a:ext cx="376003" cy="448285"/>
            <a:chOff x="5638634" y="4683227"/>
            <a:chExt cx="376003" cy="448285"/>
          </a:xfrm>
        </p:grpSpPr>
        <p:sp>
          <p:nvSpPr>
            <p:cNvPr id="4799" name="Google Shape;4799;p57"/>
            <p:cNvSpPr/>
            <p:nvPr/>
          </p:nvSpPr>
          <p:spPr>
            <a:xfrm>
              <a:off x="5688766" y="5054646"/>
              <a:ext cx="75582" cy="58383"/>
            </a:xfrm>
            <a:custGeom>
              <a:rect b="b" l="l" r="r" t="t"/>
              <a:pathLst>
                <a:path extrusionOk="0" h="1592" w="2061">
                  <a:moveTo>
                    <a:pt x="483" y="1"/>
                  </a:moveTo>
                  <a:cubicBezTo>
                    <a:pt x="347" y="1"/>
                    <a:pt x="213" y="66"/>
                    <a:pt x="132" y="188"/>
                  </a:cubicBezTo>
                  <a:cubicBezTo>
                    <a:pt x="0" y="381"/>
                    <a:pt x="52" y="646"/>
                    <a:pt x="246" y="778"/>
                  </a:cubicBezTo>
                  <a:lnTo>
                    <a:pt x="1338" y="1517"/>
                  </a:lnTo>
                  <a:cubicBezTo>
                    <a:pt x="1413" y="1567"/>
                    <a:pt x="1497" y="1591"/>
                    <a:pt x="1577" y="1591"/>
                  </a:cubicBezTo>
                  <a:cubicBezTo>
                    <a:pt x="1715" y="1591"/>
                    <a:pt x="1848" y="1527"/>
                    <a:pt x="1928" y="1402"/>
                  </a:cubicBezTo>
                  <a:cubicBezTo>
                    <a:pt x="2060" y="1210"/>
                    <a:pt x="2007" y="944"/>
                    <a:pt x="1814" y="813"/>
                  </a:cubicBezTo>
                  <a:lnTo>
                    <a:pt x="720" y="74"/>
                  </a:lnTo>
                  <a:cubicBezTo>
                    <a:pt x="648" y="24"/>
                    <a:pt x="565"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7"/>
            <p:cNvSpPr/>
            <p:nvPr/>
          </p:nvSpPr>
          <p:spPr>
            <a:xfrm>
              <a:off x="5698484" y="5037997"/>
              <a:ext cx="256341" cy="93515"/>
            </a:xfrm>
            <a:custGeom>
              <a:rect b="b" l="l" r="r" t="t"/>
              <a:pathLst>
                <a:path extrusionOk="0" h="2550" w="6990">
                  <a:moveTo>
                    <a:pt x="1612" y="1"/>
                  </a:moveTo>
                  <a:cubicBezTo>
                    <a:pt x="1612" y="1"/>
                    <a:pt x="371" y="812"/>
                    <a:pt x="67" y="2021"/>
                  </a:cubicBezTo>
                  <a:cubicBezTo>
                    <a:pt x="0" y="2288"/>
                    <a:pt x="205" y="2550"/>
                    <a:pt x="480" y="2550"/>
                  </a:cubicBezTo>
                  <a:lnTo>
                    <a:pt x="6511" y="2550"/>
                  </a:lnTo>
                  <a:cubicBezTo>
                    <a:pt x="6786" y="2546"/>
                    <a:pt x="6990" y="2288"/>
                    <a:pt x="6923" y="2021"/>
                  </a:cubicBezTo>
                  <a:cubicBezTo>
                    <a:pt x="6620" y="812"/>
                    <a:pt x="5379" y="1"/>
                    <a:pt x="53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7"/>
            <p:cNvSpPr/>
            <p:nvPr/>
          </p:nvSpPr>
          <p:spPr>
            <a:xfrm>
              <a:off x="5698484" y="5037997"/>
              <a:ext cx="86144" cy="93515"/>
            </a:xfrm>
            <a:custGeom>
              <a:rect b="b" l="l" r="r" t="t"/>
              <a:pathLst>
                <a:path extrusionOk="0" h="2550" w="2349">
                  <a:moveTo>
                    <a:pt x="1612" y="1"/>
                  </a:moveTo>
                  <a:cubicBezTo>
                    <a:pt x="1612" y="1"/>
                    <a:pt x="371" y="812"/>
                    <a:pt x="67" y="2021"/>
                  </a:cubicBezTo>
                  <a:cubicBezTo>
                    <a:pt x="0" y="2288"/>
                    <a:pt x="205" y="2550"/>
                    <a:pt x="480" y="2550"/>
                  </a:cubicBezTo>
                  <a:lnTo>
                    <a:pt x="1217" y="2550"/>
                  </a:lnTo>
                  <a:cubicBezTo>
                    <a:pt x="940" y="2546"/>
                    <a:pt x="737" y="2288"/>
                    <a:pt x="804" y="2021"/>
                  </a:cubicBezTo>
                  <a:cubicBezTo>
                    <a:pt x="1108" y="812"/>
                    <a:pt x="2349" y="1"/>
                    <a:pt x="23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7"/>
            <p:cNvSpPr/>
            <p:nvPr/>
          </p:nvSpPr>
          <p:spPr>
            <a:xfrm>
              <a:off x="5638634" y="4683227"/>
              <a:ext cx="376003" cy="376040"/>
            </a:xfrm>
            <a:custGeom>
              <a:rect b="b" l="l" r="r" t="t"/>
              <a:pathLst>
                <a:path extrusionOk="0" h="10254" w="10253">
                  <a:moveTo>
                    <a:pt x="5126" y="1"/>
                  </a:moveTo>
                  <a:cubicBezTo>
                    <a:pt x="2295" y="1"/>
                    <a:pt x="0" y="2296"/>
                    <a:pt x="0" y="5127"/>
                  </a:cubicBezTo>
                  <a:cubicBezTo>
                    <a:pt x="0" y="7958"/>
                    <a:pt x="2295" y="10253"/>
                    <a:pt x="5126" y="10253"/>
                  </a:cubicBezTo>
                  <a:cubicBezTo>
                    <a:pt x="7958" y="10253"/>
                    <a:pt x="10252" y="7958"/>
                    <a:pt x="10252" y="5127"/>
                  </a:cubicBezTo>
                  <a:cubicBezTo>
                    <a:pt x="10252" y="2296"/>
                    <a:pt x="7958" y="1"/>
                    <a:pt x="5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7"/>
            <p:cNvSpPr/>
            <p:nvPr/>
          </p:nvSpPr>
          <p:spPr>
            <a:xfrm>
              <a:off x="5700391" y="4745057"/>
              <a:ext cx="252417" cy="252453"/>
            </a:xfrm>
            <a:custGeom>
              <a:rect b="b" l="l" r="r" t="t"/>
              <a:pathLst>
                <a:path extrusionOk="0" h="6884" w="6883">
                  <a:moveTo>
                    <a:pt x="3442" y="1"/>
                  </a:moveTo>
                  <a:cubicBezTo>
                    <a:pt x="1541" y="1"/>
                    <a:pt x="0" y="1541"/>
                    <a:pt x="0" y="3441"/>
                  </a:cubicBezTo>
                  <a:cubicBezTo>
                    <a:pt x="0" y="5343"/>
                    <a:pt x="1541" y="6883"/>
                    <a:pt x="3442" y="6883"/>
                  </a:cubicBezTo>
                  <a:cubicBezTo>
                    <a:pt x="5342" y="6883"/>
                    <a:pt x="6883" y="5343"/>
                    <a:pt x="6883" y="3441"/>
                  </a:cubicBezTo>
                  <a:cubicBezTo>
                    <a:pt x="6883" y="1541"/>
                    <a:pt x="5342"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7"/>
            <p:cNvSpPr/>
            <p:nvPr/>
          </p:nvSpPr>
          <p:spPr>
            <a:xfrm>
              <a:off x="5745828" y="4790494"/>
              <a:ext cx="161542" cy="161579"/>
            </a:xfrm>
            <a:custGeom>
              <a:rect b="b" l="l" r="r" t="t"/>
              <a:pathLst>
                <a:path extrusionOk="0" h="4406" w="4405">
                  <a:moveTo>
                    <a:pt x="2203" y="1"/>
                  </a:moveTo>
                  <a:cubicBezTo>
                    <a:pt x="987" y="1"/>
                    <a:pt x="0" y="986"/>
                    <a:pt x="0" y="2202"/>
                  </a:cubicBezTo>
                  <a:cubicBezTo>
                    <a:pt x="0" y="3418"/>
                    <a:pt x="987" y="4405"/>
                    <a:pt x="2203" y="4405"/>
                  </a:cubicBezTo>
                  <a:cubicBezTo>
                    <a:pt x="3419" y="4405"/>
                    <a:pt x="4405" y="3418"/>
                    <a:pt x="4405" y="2202"/>
                  </a:cubicBezTo>
                  <a:cubicBezTo>
                    <a:pt x="4405" y="986"/>
                    <a:pt x="3419" y="1"/>
                    <a:pt x="2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7"/>
            <p:cNvSpPr/>
            <p:nvPr/>
          </p:nvSpPr>
          <p:spPr>
            <a:xfrm>
              <a:off x="5752319" y="4722944"/>
              <a:ext cx="173608" cy="122193"/>
            </a:xfrm>
            <a:custGeom>
              <a:rect b="b" l="l" r="r" t="t"/>
              <a:pathLst>
                <a:path extrusionOk="0" h="3332" w="4734">
                  <a:moveTo>
                    <a:pt x="2026" y="0"/>
                  </a:moveTo>
                  <a:cubicBezTo>
                    <a:pt x="182" y="0"/>
                    <a:pt x="1" y="1492"/>
                    <a:pt x="1014" y="2988"/>
                  </a:cubicBezTo>
                  <a:lnTo>
                    <a:pt x="2914" y="3332"/>
                  </a:lnTo>
                  <a:cubicBezTo>
                    <a:pt x="3013" y="3051"/>
                    <a:pt x="3221" y="2694"/>
                    <a:pt x="3634" y="2265"/>
                  </a:cubicBezTo>
                  <a:cubicBezTo>
                    <a:pt x="4733" y="1121"/>
                    <a:pt x="3871" y="0"/>
                    <a:pt x="20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7"/>
            <p:cNvSpPr/>
            <p:nvPr/>
          </p:nvSpPr>
          <p:spPr>
            <a:xfrm>
              <a:off x="5832155" y="4859475"/>
              <a:ext cx="154978" cy="135432"/>
            </a:xfrm>
            <a:custGeom>
              <a:rect b="b" l="l" r="r" t="t"/>
              <a:pathLst>
                <a:path extrusionOk="0" h="3693" w="4226">
                  <a:moveTo>
                    <a:pt x="1513" y="0"/>
                  </a:moveTo>
                  <a:cubicBezTo>
                    <a:pt x="1437" y="0"/>
                    <a:pt x="1359" y="2"/>
                    <a:pt x="1281" y="6"/>
                  </a:cubicBezTo>
                  <a:lnTo>
                    <a:pt x="0" y="1451"/>
                  </a:lnTo>
                  <a:cubicBezTo>
                    <a:pt x="185" y="1682"/>
                    <a:pt x="384" y="2045"/>
                    <a:pt x="537" y="2620"/>
                  </a:cubicBezTo>
                  <a:cubicBezTo>
                    <a:pt x="728" y="3344"/>
                    <a:pt x="1142" y="3692"/>
                    <a:pt x="1628" y="3692"/>
                  </a:cubicBezTo>
                  <a:cubicBezTo>
                    <a:pt x="2171" y="3692"/>
                    <a:pt x="2803" y="3257"/>
                    <a:pt x="3309" y="2425"/>
                  </a:cubicBezTo>
                  <a:cubicBezTo>
                    <a:pt x="4225" y="918"/>
                    <a:pt x="3184" y="0"/>
                    <a:pt x="15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7"/>
            <p:cNvSpPr/>
            <p:nvPr/>
          </p:nvSpPr>
          <p:spPr>
            <a:xfrm>
              <a:off x="5668009" y="4845503"/>
              <a:ext cx="141189" cy="130701"/>
            </a:xfrm>
            <a:custGeom>
              <a:rect b="b" l="l" r="r" t="t"/>
              <a:pathLst>
                <a:path extrusionOk="0" h="3564" w="3850">
                  <a:moveTo>
                    <a:pt x="1433" y="0"/>
                  </a:moveTo>
                  <a:cubicBezTo>
                    <a:pt x="348" y="0"/>
                    <a:pt x="1" y="1150"/>
                    <a:pt x="730" y="2562"/>
                  </a:cubicBezTo>
                  <a:cubicBezTo>
                    <a:pt x="1090" y="3257"/>
                    <a:pt x="1551" y="3563"/>
                    <a:pt x="2029" y="3563"/>
                  </a:cubicBezTo>
                  <a:cubicBezTo>
                    <a:pt x="2676" y="3563"/>
                    <a:pt x="3353" y="3001"/>
                    <a:pt x="3850" y="2086"/>
                  </a:cubicBezTo>
                  <a:lnTo>
                    <a:pt x="3285" y="242"/>
                  </a:lnTo>
                  <a:cubicBezTo>
                    <a:pt x="3204" y="253"/>
                    <a:pt x="3115" y="259"/>
                    <a:pt x="3015" y="259"/>
                  </a:cubicBezTo>
                  <a:cubicBezTo>
                    <a:pt x="2753" y="259"/>
                    <a:pt x="2421" y="215"/>
                    <a:pt x="2006" y="91"/>
                  </a:cubicBezTo>
                  <a:cubicBezTo>
                    <a:pt x="1797" y="29"/>
                    <a:pt x="1606" y="0"/>
                    <a:pt x="14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7"/>
            <p:cNvSpPr/>
            <p:nvPr/>
          </p:nvSpPr>
          <p:spPr>
            <a:xfrm>
              <a:off x="5745865" y="4850784"/>
              <a:ext cx="63333" cy="94358"/>
            </a:xfrm>
            <a:custGeom>
              <a:rect b="b" l="l" r="r" t="t"/>
              <a:pathLst>
                <a:path extrusionOk="0" h="2573" w="1727">
                  <a:moveTo>
                    <a:pt x="74" y="1"/>
                  </a:moveTo>
                  <a:cubicBezTo>
                    <a:pt x="26" y="180"/>
                    <a:pt x="1" y="365"/>
                    <a:pt x="1" y="558"/>
                  </a:cubicBezTo>
                  <a:cubicBezTo>
                    <a:pt x="1" y="1455"/>
                    <a:pt x="541" y="2232"/>
                    <a:pt x="1314" y="2572"/>
                  </a:cubicBezTo>
                  <a:cubicBezTo>
                    <a:pt x="1462" y="2389"/>
                    <a:pt x="1601" y="2177"/>
                    <a:pt x="1727" y="1942"/>
                  </a:cubicBezTo>
                  <a:lnTo>
                    <a:pt x="1160" y="98"/>
                  </a:lnTo>
                  <a:cubicBezTo>
                    <a:pt x="1081" y="109"/>
                    <a:pt x="993" y="115"/>
                    <a:pt x="896" y="115"/>
                  </a:cubicBezTo>
                  <a:cubicBezTo>
                    <a:pt x="673" y="115"/>
                    <a:pt x="401" y="83"/>
                    <a:pt x="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7"/>
            <p:cNvSpPr/>
            <p:nvPr/>
          </p:nvSpPr>
          <p:spPr>
            <a:xfrm>
              <a:off x="5832155" y="4859512"/>
              <a:ext cx="75362" cy="89114"/>
            </a:xfrm>
            <a:custGeom>
              <a:rect b="b" l="l" r="r" t="t"/>
              <a:pathLst>
                <a:path extrusionOk="0" h="2430" w="2055">
                  <a:moveTo>
                    <a:pt x="1498" y="0"/>
                  </a:moveTo>
                  <a:cubicBezTo>
                    <a:pt x="1427" y="0"/>
                    <a:pt x="1354" y="2"/>
                    <a:pt x="1281" y="5"/>
                  </a:cubicBezTo>
                  <a:lnTo>
                    <a:pt x="0" y="1450"/>
                  </a:lnTo>
                  <a:cubicBezTo>
                    <a:pt x="164" y="1655"/>
                    <a:pt x="338" y="1962"/>
                    <a:pt x="481" y="2430"/>
                  </a:cubicBezTo>
                  <a:cubicBezTo>
                    <a:pt x="1390" y="2159"/>
                    <a:pt x="2054" y="1317"/>
                    <a:pt x="2054" y="320"/>
                  </a:cubicBezTo>
                  <a:cubicBezTo>
                    <a:pt x="2054" y="223"/>
                    <a:pt x="2047" y="127"/>
                    <a:pt x="2035" y="32"/>
                  </a:cubicBezTo>
                  <a:cubicBezTo>
                    <a:pt x="1864" y="11"/>
                    <a:pt x="1685" y="0"/>
                    <a:pt x="14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7"/>
            <p:cNvSpPr/>
            <p:nvPr/>
          </p:nvSpPr>
          <p:spPr>
            <a:xfrm>
              <a:off x="5775973" y="4790494"/>
              <a:ext cx="104737" cy="54532"/>
            </a:xfrm>
            <a:custGeom>
              <a:rect b="b" l="l" r="r" t="t"/>
              <a:pathLst>
                <a:path extrusionOk="0" h="1487" w="2856">
                  <a:moveTo>
                    <a:pt x="1381" y="1"/>
                  </a:moveTo>
                  <a:cubicBezTo>
                    <a:pt x="858" y="1"/>
                    <a:pt x="379" y="184"/>
                    <a:pt x="1" y="488"/>
                  </a:cubicBezTo>
                  <a:cubicBezTo>
                    <a:pt x="96" y="702"/>
                    <a:pt x="220" y="921"/>
                    <a:pt x="369" y="1143"/>
                  </a:cubicBezTo>
                  <a:lnTo>
                    <a:pt x="2269" y="1486"/>
                  </a:lnTo>
                  <a:cubicBezTo>
                    <a:pt x="2359" y="1242"/>
                    <a:pt x="2531" y="933"/>
                    <a:pt x="2855" y="568"/>
                  </a:cubicBezTo>
                  <a:cubicBezTo>
                    <a:pt x="2464" y="215"/>
                    <a:pt x="1948" y="1"/>
                    <a:pt x="13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7"/>
            <p:cNvSpPr/>
            <p:nvPr/>
          </p:nvSpPr>
          <p:spPr>
            <a:xfrm>
              <a:off x="5772856" y="4817522"/>
              <a:ext cx="107487" cy="107524"/>
            </a:xfrm>
            <a:custGeom>
              <a:rect b="b" l="l" r="r" t="t"/>
              <a:pathLst>
                <a:path extrusionOk="0" h="2932" w="2931">
                  <a:moveTo>
                    <a:pt x="1466" y="1"/>
                  </a:moveTo>
                  <a:cubicBezTo>
                    <a:pt x="657" y="1"/>
                    <a:pt x="0" y="656"/>
                    <a:pt x="0" y="1465"/>
                  </a:cubicBezTo>
                  <a:cubicBezTo>
                    <a:pt x="0" y="2275"/>
                    <a:pt x="657" y="2931"/>
                    <a:pt x="1466" y="2931"/>
                  </a:cubicBezTo>
                  <a:cubicBezTo>
                    <a:pt x="2276" y="2931"/>
                    <a:pt x="2931" y="2275"/>
                    <a:pt x="2931" y="1465"/>
                  </a:cubicBezTo>
                  <a:cubicBezTo>
                    <a:pt x="2931" y="656"/>
                    <a:pt x="2276" y="1"/>
                    <a:pt x="14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7"/>
            <p:cNvSpPr/>
            <p:nvPr/>
          </p:nvSpPr>
          <p:spPr>
            <a:xfrm>
              <a:off x="5806081" y="4850784"/>
              <a:ext cx="41000" cy="41000"/>
            </a:xfrm>
            <a:custGeom>
              <a:rect b="b" l="l" r="r" t="t"/>
              <a:pathLst>
                <a:path extrusionOk="0" h="1118" w="1118">
                  <a:moveTo>
                    <a:pt x="560" y="1"/>
                  </a:moveTo>
                  <a:cubicBezTo>
                    <a:pt x="251" y="1"/>
                    <a:pt x="1" y="251"/>
                    <a:pt x="1" y="558"/>
                  </a:cubicBezTo>
                  <a:cubicBezTo>
                    <a:pt x="1" y="867"/>
                    <a:pt x="251" y="1118"/>
                    <a:pt x="560" y="1118"/>
                  </a:cubicBezTo>
                  <a:cubicBezTo>
                    <a:pt x="868" y="1118"/>
                    <a:pt x="1118" y="867"/>
                    <a:pt x="1118" y="558"/>
                  </a:cubicBezTo>
                  <a:cubicBezTo>
                    <a:pt x="1118" y="251"/>
                    <a:pt x="868" y="1"/>
                    <a:pt x="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7"/>
            <p:cNvSpPr/>
            <p:nvPr/>
          </p:nvSpPr>
          <p:spPr>
            <a:xfrm>
              <a:off x="5758333" y="5075256"/>
              <a:ext cx="13495" cy="25304"/>
            </a:xfrm>
            <a:custGeom>
              <a:rect b="b" l="l" r="r" t="t"/>
              <a:pathLst>
                <a:path extrusionOk="0" h="690" w="368">
                  <a:moveTo>
                    <a:pt x="184" y="0"/>
                  </a:moveTo>
                  <a:cubicBezTo>
                    <a:pt x="85" y="0"/>
                    <a:pt x="1" y="83"/>
                    <a:pt x="1" y="184"/>
                  </a:cubicBezTo>
                  <a:lnTo>
                    <a:pt x="1" y="506"/>
                  </a:lnTo>
                  <a:cubicBezTo>
                    <a:pt x="1" y="608"/>
                    <a:pt x="81" y="690"/>
                    <a:pt x="184" y="690"/>
                  </a:cubicBezTo>
                  <a:cubicBezTo>
                    <a:pt x="285" y="690"/>
                    <a:pt x="367" y="608"/>
                    <a:pt x="367" y="506"/>
                  </a:cubicBezTo>
                  <a:lnTo>
                    <a:pt x="367" y="184"/>
                  </a:lnTo>
                  <a:cubicBezTo>
                    <a:pt x="367"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7"/>
            <p:cNvSpPr/>
            <p:nvPr/>
          </p:nvSpPr>
          <p:spPr>
            <a:xfrm>
              <a:off x="5881516" y="5075256"/>
              <a:ext cx="13459" cy="25304"/>
            </a:xfrm>
            <a:custGeom>
              <a:rect b="b" l="l" r="r" t="t"/>
              <a:pathLst>
                <a:path extrusionOk="0" h="690" w="367">
                  <a:moveTo>
                    <a:pt x="183" y="0"/>
                  </a:moveTo>
                  <a:cubicBezTo>
                    <a:pt x="82" y="0"/>
                    <a:pt x="0" y="83"/>
                    <a:pt x="0" y="184"/>
                  </a:cubicBezTo>
                  <a:lnTo>
                    <a:pt x="0" y="506"/>
                  </a:lnTo>
                  <a:cubicBezTo>
                    <a:pt x="0" y="608"/>
                    <a:pt x="80" y="690"/>
                    <a:pt x="183" y="690"/>
                  </a:cubicBezTo>
                  <a:cubicBezTo>
                    <a:pt x="286" y="690"/>
                    <a:pt x="367" y="608"/>
                    <a:pt x="367" y="506"/>
                  </a:cubicBezTo>
                  <a:lnTo>
                    <a:pt x="367" y="184"/>
                  </a:lnTo>
                  <a:cubicBezTo>
                    <a:pt x="367" y="84"/>
                    <a:pt x="283"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7"/>
            <p:cNvSpPr/>
            <p:nvPr/>
          </p:nvSpPr>
          <p:spPr>
            <a:xfrm>
              <a:off x="5802817" y="5086661"/>
              <a:ext cx="47564" cy="21050"/>
            </a:xfrm>
            <a:custGeom>
              <a:rect b="b" l="l" r="r" t="t"/>
              <a:pathLst>
                <a:path extrusionOk="0" h="574" w="1297">
                  <a:moveTo>
                    <a:pt x="1088" y="0"/>
                  </a:moveTo>
                  <a:cubicBezTo>
                    <a:pt x="1037" y="0"/>
                    <a:pt x="985" y="22"/>
                    <a:pt x="949" y="64"/>
                  </a:cubicBezTo>
                  <a:cubicBezTo>
                    <a:pt x="873" y="151"/>
                    <a:pt x="764" y="203"/>
                    <a:pt x="647" y="203"/>
                  </a:cubicBezTo>
                  <a:cubicBezTo>
                    <a:pt x="533" y="203"/>
                    <a:pt x="420" y="151"/>
                    <a:pt x="344" y="64"/>
                  </a:cubicBezTo>
                  <a:cubicBezTo>
                    <a:pt x="308" y="22"/>
                    <a:pt x="257" y="1"/>
                    <a:pt x="206" y="1"/>
                  </a:cubicBezTo>
                  <a:cubicBezTo>
                    <a:pt x="163" y="1"/>
                    <a:pt x="119" y="17"/>
                    <a:pt x="84" y="48"/>
                  </a:cubicBezTo>
                  <a:cubicBezTo>
                    <a:pt x="8" y="113"/>
                    <a:pt x="0" y="232"/>
                    <a:pt x="67" y="308"/>
                  </a:cubicBezTo>
                  <a:cubicBezTo>
                    <a:pt x="214" y="478"/>
                    <a:pt x="428" y="573"/>
                    <a:pt x="649" y="573"/>
                  </a:cubicBezTo>
                  <a:cubicBezTo>
                    <a:pt x="873" y="573"/>
                    <a:pt x="1086" y="474"/>
                    <a:pt x="1226" y="308"/>
                  </a:cubicBezTo>
                  <a:cubicBezTo>
                    <a:pt x="1296" y="232"/>
                    <a:pt x="1285" y="115"/>
                    <a:pt x="1209" y="48"/>
                  </a:cubicBezTo>
                  <a:cubicBezTo>
                    <a:pt x="1175" y="16"/>
                    <a:pt x="1131" y="0"/>
                    <a:pt x="1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6" name="Google Shape;4816;p57"/>
          <p:cNvGrpSpPr/>
          <p:nvPr/>
        </p:nvGrpSpPr>
        <p:grpSpPr>
          <a:xfrm>
            <a:off x="4679570" y="4736146"/>
            <a:ext cx="343365" cy="448138"/>
            <a:chOff x="4678182" y="4683227"/>
            <a:chExt cx="343365" cy="448138"/>
          </a:xfrm>
        </p:grpSpPr>
        <p:sp>
          <p:nvSpPr>
            <p:cNvPr id="4817" name="Google Shape;4817;p57"/>
            <p:cNvSpPr/>
            <p:nvPr/>
          </p:nvSpPr>
          <p:spPr>
            <a:xfrm>
              <a:off x="4717568" y="4978368"/>
              <a:ext cx="264629" cy="152924"/>
            </a:xfrm>
            <a:custGeom>
              <a:rect b="b" l="l" r="r" t="t"/>
              <a:pathLst>
                <a:path extrusionOk="0" h="4170" w="7216">
                  <a:moveTo>
                    <a:pt x="3607" y="0"/>
                  </a:moveTo>
                  <a:lnTo>
                    <a:pt x="1" y="1098"/>
                  </a:lnTo>
                  <a:lnTo>
                    <a:pt x="377" y="3116"/>
                  </a:lnTo>
                  <a:cubicBezTo>
                    <a:pt x="492" y="3727"/>
                    <a:pt x="1026" y="4170"/>
                    <a:pt x="1647" y="4170"/>
                  </a:cubicBezTo>
                  <a:lnTo>
                    <a:pt x="5568" y="4170"/>
                  </a:lnTo>
                  <a:cubicBezTo>
                    <a:pt x="6190" y="4170"/>
                    <a:pt x="6725" y="3725"/>
                    <a:pt x="6838" y="3116"/>
                  </a:cubicBezTo>
                  <a:lnTo>
                    <a:pt x="7216" y="1098"/>
                  </a:lnTo>
                  <a:lnTo>
                    <a:pt x="36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7"/>
            <p:cNvSpPr/>
            <p:nvPr/>
          </p:nvSpPr>
          <p:spPr>
            <a:xfrm>
              <a:off x="4717568" y="5018744"/>
              <a:ext cx="87501" cy="112621"/>
            </a:xfrm>
            <a:custGeom>
              <a:rect b="b" l="l" r="r" t="t"/>
              <a:pathLst>
                <a:path extrusionOk="0" h="3071" w="2386">
                  <a:moveTo>
                    <a:pt x="1" y="1"/>
                  </a:moveTo>
                  <a:lnTo>
                    <a:pt x="377" y="2017"/>
                  </a:lnTo>
                  <a:cubicBezTo>
                    <a:pt x="492" y="2628"/>
                    <a:pt x="1026" y="3071"/>
                    <a:pt x="1647" y="3071"/>
                  </a:cubicBezTo>
                  <a:lnTo>
                    <a:pt x="2385" y="3071"/>
                  </a:lnTo>
                  <a:cubicBezTo>
                    <a:pt x="1761" y="3071"/>
                    <a:pt x="1227" y="2628"/>
                    <a:pt x="1116" y="2017"/>
                  </a:cubicBezTo>
                  <a:lnTo>
                    <a:pt x="73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7"/>
            <p:cNvSpPr/>
            <p:nvPr/>
          </p:nvSpPr>
          <p:spPr>
            <a:xfrm>
              <a:off x="4833123" y="4683227"/>
              <a:ext cx="33555" cy="48004"/>
            </a:xfrm>
            <a:custGeom>
              <a:rect b="b" l="l" r="r" t="t"/>
              <a:pathLst>
                <a:path extrusionOk="0" h="1309" w="915">
                  <a:moveTo>
                    <a:pt x="456" y="1"/>
                  </a:moveTo>
                  <a:cubicBezTo>
                    <a:pt x="202" y="1"/>
                    <a:pt x="0" y="207"/>
                    <a:pt x="0" y="457"/>
                  </a:cubicBezTo>
                  <a:lnTo>
                    <a:pt x="0" y="1309"/>
                  </a:lnTo>
                  <a:lnTo>
                    <a:pt x="911" y="1309"/>
                  </a:lnTo>
                  <a:lnTo>
                    <a:pt x="911" y="457"/>
                  </a:lnTo>
                  <a:cubicBezTo>
                    <a:pt x="915" y="207"/>
                    <a:pt x="708" y="1"/>
                    <a:pt x="4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7"/>
            <p:cNvSpPr/>
            <p:nvPr/>
          </p:nvSpPr>
          <p:spPr>
            <a:xfrm>
              <a:off x="4694537" y="4749641"/>
              <a:ext cx="78809" cy="57979"/>
            </a:xfrm>
            <a:custGeom>
              <a:rect b="b" l="l" r="r" t="t"/>
              <a:pathLst>
                <a:path extrusionOk="0" h="1581" w="2149">
                  <a:moveTo>
                    <a:pt x="524" y="0"/>
                  </a:moveTo>
                  <a:cubicBezTo>
                    <a:pt x="358" y="0"/>
                    <a:pt x="196" y="93"/>
                    <a:pt x="115" y="252"/>
                  </a:cubicBezTo>
                  <a:cubicBezTo>
                    <a:pt x="1" y="479"/>
                    <a:pt x="92" y="752"/>
                    <a:pt x="318" y="865"/>
                  </a:cubicBezTo>
                  <a:lnTo>
                    <a:pt x="1738" y="1581"/>
                  </a:lnTo>
                  <a:lnTo>
                    <a:pt x="2149" y="767"/>
                  </a:lnTo>
                  <a:lnTo>
                    <a:pt x="728" y="50"/>
                  </a:lnTo>
                  <a:cubicBezTo>
                    <a:pt x="663" y="16"/>
                    <a:pt x="593" y="0"/>
                    <a:pt x="5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7"/>
            <p:cNvSpPr/>
            <p:nvPr/>
          </p:nvSpPr>
          <p:spPr>
            <a:xfrm>
              <a:off x="4678182" y="4854268"/>
              <a:ext cx="76132" cy="35682"/>
            </a:xfrm>
            <a:custGeom>
              <a:rect b="b" l="l" r="r" t="t"/>
              <a:pathLst>
                <a:path extrusionOk="0" h="973" w="2076">
                  <a:moveTo>
                    <a:pt x="465" y="1"/>
                  </a:moveTo>
                  <a:cubicBezTo>
                    <a:pt x="219" y="1"/>
                    <a:pt x="19" y="192"/>
                    <a:pt x="10" y="440"/>
                  </a:cubicBezTo>
                  <a:cubicBezTo>
                    <a:pt x="0" y="692"/>
                    <a:pt x="197" y="902"/>
                    <a:pt x="449" y="912"/>
                  </a:cubicBezTo>
                  <a:lnTo>
                    <a:pt x="2039" y="973"/>
                  </a:lnTo>
                  <a:lnTo>
                    <a:pt x="2075" y="60"/>
                  </a:lnTo>
                  <a:lnTo>
                    <a:pt x="483" y="1"/>
                  </a:lnTo>
                  <a:cubicBezTo>
                    <a:pt x="477" y="1"/>
                    <a:pt x="471" y="1"/>
                    <a:pt x="4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7"/>
            <p:cNvSpPr/>
            <p:nvPr/>
          </p:nvSpPr>
          <p:spPr>
            <a:xfrm>
              <a:off x="4926381" y="4749641"/>
              <a:ext cx="78773" cy="57979"/>
            </a:xfrm>
            <a:custGeom>
              <a:rect b="b" l="l" r="r" t="t"/>
              <a:pathLst>
                <a:path extrusionOk="0" h="1581" w="2148">
                  <a:moveTo>
                    <a:pt x="1626" y="0"/>
                  </a:moveTo>
                  <a:cubicBezTo>
                    <a:pt x="1557" y="0"/>
                    <a:pt x="1487" y="16"/>
                    <a:pt x="1421" y="50"/>
                  </a:cubicBezTo>
                  <a:lnTo>
                    <a:pt x="0" y="767"/>
                  </a:lnTo>
                  <a:lnTo>
                    <a:pt x="411" y="1581"/>
                  </a:lnTo>
                  <a:lnTo>
                    <a:pt x="1831" y="865"/>
                  </a:lnTo>
                  <a:cubicBezTo>
                    <a:pt x="2058" y="752"/>
                    <a:pt x="2148" y="477"/>
                    <a:pt x="2033" y="252"/>
                  </a:cubicBezTo>
                  <a:cubicBezTo>
                    <a:pt x="1952" y="93"/>
                    <a:pt x="1792" y="0"/>
                    <a:pt x="16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7"/>
            <p:cNvSpPr/>
            <p:nvPr/>
          </p:nvSpPr>
          <p:spPr>
            <a:xfrm>
              <a:off x="4945487" y="4854268"/>
              <a:ext cx="76059" cy="35682"/>
            </a:xfrm>
            <a:custGeom>
              <a:rect b="b" l="l" r="r" t="t"/>
              <a:pathLst>
                <a:path extrusionOk="0" h="973" w="2074">
                  <a:moveTo>
                    <a:pt x="1610" y="1"/>
                  </a:moveTo>
                  <a:cubicBezTo>
                    <a:pt x="1604" y="1"/>
                    <a:pt x="1598" y="1"/>
                    <a:pt x="1593" y="1"/>
                  </a:cubicBezTo>
                  <a:lnTo>
                    <a:pt x="0" y="60"/>
                  </a:lnTo>
                  <a:lnTo>
                    <a:pt x="37" y="973"/>
                  </a:lnTo>
                  <a:lnTo>
                    <a:pt x="1625" y="912"/>
                  </a:lnTo>
                  <a:cubicBezTo>
                    <a:pt x="1879" y="902"/>
                    <a:pt x="2074" y="692"/>
                    <a:pt x="2064" y="440"/>
                  </a:cubicBezTo>
                  <a:cubicBezTo>
                    <a:pt x="2055" y="192"/>
                    <a:pt x="1854" y="1"/>
                    <a:pt x="16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7"/>
            <p:cNvSpPr/>
            <p:nvPr/>
          </p:nvSpPr>
          <p:spPr>
            <a:xfrm>
              <a:off x="4849846" y="4712639"/>
              <a:ext cx="167703" cy="265766"/>
            </a:xfrm>
            <a:custGeom>
              <a:rect b="b" l="l" r="r" t="t"/>
              <a:pathLst>
                <a:path extrusionOk="0" h="7247" w="4573">
                  <a:moveTo>
                    <a:pt x="58" y="1"/>
                  </a:moveTo>
                  <a:lnTo>
                    <a:pt x="0" y="7246"/>
                  </a:lnTo>
                  <a:lnTo>
                    <a:pt x="3605" y="6148"/>
                  </a:lnTo>
                  <a:cubicBezTo>
                    <a:pt x="4573" y="1274"/>
                    <a:pt x="2635" y="20"/>
                    <a:pt x="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7"/>
            <p:cNvSpPr/>
            <p:nvPr/>
          </p:nvSpPr>
          <p:spPr>
            <a:xfrm>
              <a:off x="4682216" y="4712639"/>
              <a:ext cx="167667" cy="265766"/>
            </a:xfrm>
            <a:custGeom>
              <a:rect b="b" l="l" r="r" t="t"/>
              <a:pathLst>
                <a:path extrusionOk="0" h="7247" w="4572">
                  <a:moveTo>
                    <a:pt x="4512" y="1"/>
                  </a:moveTo>
                  <a:cubicBezTo>
                    <a:pt x="1935" y="20"/>
                    <a:pt x="1" y="1276"/>
                    <a:pt x="965" y="6148"/>
                  </a:cubicBezTo>
                  <a:lnTo>
                    <a:pt x="4571" y="7246"/>
                  </a:lnTo>
                  <a:lnTo>
                    <a:pt x="45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7"/>
            <p:cNvSpPr/>
            <p:nvPr/>
          </p:nvSpPr>
          <p:spPr>
            <a:xfrm>
              <a:off x="4687423" y="4716306"/>
              <a:ext cx="120432" cy="221832"/>
            </a:xfrm>
            <a:custGeom>
              <a:rect b="b" l="l" r="r" t="t"/>
              <a:pathLst>
                <a:path extrusionOk="0" h="6049" w="3284">
                  <a:moveTo>
                    <a:pt x="3284" y="0"/>
                  </a:moveTo>
                  <a:cubicBezTo>
                    <a:pt x="1289" y="369"/>
                    <a:pt x="0" y="1892"/>
                    <a:pt x="823" y="6048"/>
                  </a:cubicBezTo>
                  <a:lnTo>
                    <a:pt x="1560" y="6048"/>
                  </a:lnTo>
                  <a:cubicBezTo>
                    <a:pt x="844" y="2430"/>
                    <a:pt x="1728" y="672"/>
                    <a:pt x="3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7"/>
            <p:cNvSpPr/>
            <p:nvPr/>
          </p:nvSpPr>
          <p:spPr>
            <a:xfrm>
              <a:off x="4774630" y="4712639"/>
              <a:ext cx="150504" cy="265766"/>
            </a:xfrm>
            <a:custGeom>
              <a:rect b="b" l="l" r="r" t="t"/>
              <a:pathLst>
                <a:path extrusionOk="0" h="7247" w="4104">
                  <a:moveTo>
                    <a:pt x="1994" y="1"/>
                  </a:moveTo>
                  <a:cubicBezTo>
                    <a:pt x="681" y="912"/>
                    <a:pt x="1" y="2842"/>
                    <a:pt x="654" y="6148"/>
                  </a:cubicBezTo>
                  <a:lnTo>
                    <a:pt x="2051" y="7246"/>
                  </a:lnTo>
                  <a:lnTo>
                    <a:pt x="3447" y="6148"/>
                  </a:lnTo>
                  <a:cubicBezTo>
                    <a:pt x="4104" y="2840"/>
                    <a:pt x="3420" y="908"/>
                    <a:pt x="21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7"/>
            <p:cNvSpPr/>
            <p:nvPr/>
          </p:nvSpPr>
          <p:spPr>
            <a:xfrm>
              <a:off x="4754130" y="4858082"/>
              <a:ext cx="13532" cy="30548"/>
            </a:xfrm>
            <a:custGeom>
              <a:rect b="b" l="l" r="r" t="t"/>
              <a:pathLst>
                <a:path extrusionOk="0" h="833" w="369">
                  <a:moveTo>
                    <a:pt x="186" y="0"/>
                  </a:moveTo>
                  <a:cubicBezTo>
                    <a:pt x="85" y="0"/>
                    <a:pt x="1" y="80"/>
                    <a:pt x="1" y="183"/>
                  </a:cubicBezTo>
                  <a:lnTo>
                    <a:pt x="1" y="649"/>
                  </a:lnTo>
                  <a:cubicBezTo>
                    <a:pt x="1" y="749"/>
                    <a:pt x="83" y="833"/>
                    <a:pt x="186" y="833"/>
                  </a:cubicBezTo>
                  <a:cubicBezTo>
                    <a:pt x="285" y="833"/>
                    <a:pt x="369" y="749"/>
                    <a:pt x="369" y="649"/>
                  </a:cubicBezTo>
                  <a:lnTo>
                    <a:pt x="369" y="183"/>
                  </a:lnTo>
                  <a:cubicBezTo>
                    <a:pt x="369" y="82"/>
                    <a:pt x="287"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7"/>
            <p:cNvSpPr/>
            <p:nvPr/>
          </p:nvSpPr>
          <p:spPr>
            <a:xfrm>
              <a:off x="4932102" y="4858082"/>
              <a:ext cx="13495" cy="30548"/>
            </a:xfrm>
            <a:custGeom>
              <a:rect b="b" l="l" r="r" t="t"/>
              <a:pathLst>
                <a:path extrusionOk="0" h="833" w="368">
                  <a:moveTo>
                    <a:pt x="184" y="0"/>
                  </a:moveTo>
                  <a:cubicBezTo>
                    <a:pt x="83" y="0"/>
                    <a:pt x="1" y="80"/>
                    <a:pt x="1" y="183"/>
                  </a:cubicBezTo>
                  <a:lnTo>
                    <a:pt x="1" y="649"/>
                  </a:lnTo>
                  <a:cubicBezTo>
                    <a:pt x="1" y="749"/>
                    <a:pt x="81" y="833"/>
                    <a:pt x="184" y="833"/>
                  </a:cubicBezTo>
                  <a:cubicBezTo>
                    <a:pt x="287" y="833"/>
                    <a:pt x="367" y="749"/>
                    <a:pt x="367" y="649"/>
                  </a:cubicBezTo>
                  <a:lnTo>
                    <a:pt x="367" y="183"/>
                  </a:lnTo>
                  <a:cubicBezTo>
                    <a:pt x="367" y="82"/>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7"/>
            <p:cNvSpPr/>
            <p:nvPr/>
          </p:nvSpPr>
          <p:spPr>
            <a:xfrm>
              <a:off x="4824285" y="4875758"/>
              <a:ext cx="51011" cy="21783"/>
            </a:xfrm>
            <a:custGeom>
              <a:rect b="b" l="l" r="r" t="t"/>
              <a:pathLst>
                <a:path extrusionOk="0" h="594" w="1391">
                  <a:moveTo>
                    <a:pt x="1184" y="1"/>
                  </a:moveTo>
                  <a:cubicBezTo>
                    <a:pt x="1133" y="1"/>
                    <a:pt x="1081" y="23"/>
                    <a:pt x="1045" y="64"/>
                  </a:cubicBezTo>
                  <a:cubicBezTo>
                    <a:pt x="957" y="165"/>
                    <a:pt x="827" y="223"/>
                    <a:pt x="694" y="223"/>
                  </a:cubicBezTo>
                  <a:cubicBezTo>
                    <a:pt x="560" y="223"/>
                    <a:pt x="432" y="167"/>
                    <a:pt x="344" y="64"/>
                  </a:cubicBezTo>
                  <a:cubicBezTo>
                    <a:pt x="308" y="23"/>
                    <a:pt x="256" y="2"/>
                    <a:pt x="205" y="2"/>
                  </a:cubicBezTo>
                  <a:cubicBezTo>
                    <a:pt x="161" y="2"/>
                    <a:pt x="117" y="17"/>
                    <a:pt x="83" y="47"/>
                  </a:cubicBezTo>
                  <a:cubicBezTo>
                    <a:pt x="6" y="114"/>
                    <a:pt x="1" y="230"/>
                    <a:pt x="67" y="307"/>
                  </a:cubicBezTo>
                  <a:cubicBezTo>
                    <a:pt x="226" y="488"/>
                    <a:pt x="455" y="593"/>
                    <a:pt x="697" y="593"/>
                  </a:cubicBezTo>
                  <a:cubicBezTo>
                    <a:pt x="938" y="593"/>
                    <a:pt x="1169" y="488"/>
                    <a:pt x="1322" y="307"/>
                  </a:cubicBezTo>
                  <a:cubicBezTo>
                    <a:pt x="1390" y="230"/>
                    <a:pt x="1381" y="114"/>
                    <a:pt x="1304" y="47"/>
                  </a:cubicBezTo>
                  <a:cubicBezTo>
                    <a:pt x="1270" y="16"/>
                    <a:pt x="1227" y="1"/>
                    <a:pt x="1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4693511" y="4938101"/>
              <a:ext cx="312706" cy="80679"/>
            </a:xfrm>
            <a:custGeom>
              <a:rect b="b" l="l" r="r" t="t"/>
              <a:pathLst>
                <a:path extrusionOk="0" h="2200" w="8527">
                  <a:moveTo>
                    <a:pt x="657" y="0"/>
                  </a:moveTo>
                  <a:cubicBezTo>
                    <a:pt x="294" y="0"/>
                    <a:pt x="0" y="294"/>
                    <a:pt x="0" y="657"/>
                  </a:cubicBezTo>
                  <a:lnTo>
                    <a:pt x="0" y="1543"/>
                  </a:lnTo>
                  <a:cubicBezTo>
                    <a:pt x="0" y="1906"/>
                    <a:pt x="294" y="2200"/>
                    <a:pt x="657" y="2200"/>
                  </a:cubicBezTo>
                  <a:lnTo>
                    <a:pt x="7872" y="2200"/>
                  </a:lnTo>
                  <a:cubicBezTo>
                    <a:pt x="8234" y="2200"/>
                    <a:pt x="8527" y="1906"/>
                    <a:pt x="8527" y="1543"/>
                  </a:cubicBezTo>
                  <a:lnTo>
                    <a:pt x="8527" y="657"/>
                  </a:lnTo>
                  <a:cubicBezTo>
                    <a:pt x="8527" y="294"/>
                    <a:pt x="8234" y="0"/>
                    <a:pt x="7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7"/>
            <p:cNvSpPr/>
            <p:nvPr/>
          </p:nvSpPr>
          <p:spPr>
            <a:xfrm>
              <a:off x="4693511" y="4938101"/>
              <a:ext cx="51121" cy="80679"/>
            </a:xfrm>
            <a:custGeom>
              <a:rect b="b" l="l" r="r" t="t"/>
              <a:pathLst>
                <a:path extrusionOk="0" h="2200" w="1394">
                  <a:moveTo>
                    <a:pt x="657" y="0"/>
                  </a:moveTo>
                  <a:cubicBezTo>
                    <a:pt x="294" y="0"/>
                    <a:pt x="0" y="294"/>
                    <a:pt x="0" y="657"/>
                  </a:cubicBezTo>
                  <a:lnTo>
                    <a:pt x="0" y="1543"/>
                  </a:lnTo>
                  <a:cubicBezTo>
                    <a:pt x="0" y="1906"/>
                    <a:pt x="294" y="2200"/>
                    <a:pt x="657" y="2200"/>
                  </a:cubicBezTo>
                  <a:lnTo>
                    <a:pt x="1394" y="2200"/>
                  </a:lnTo>
                  <a:cubicBezTo>
                    <a:pt x="1031" y="2200"/>
                    <a:pt x="737" y="1904"/>
                    <a:pt x="737" y="1541"/>
                  </a:cubicBezTo>
                  <a:lnTo>
                    <a:pt x="737" y="657"/>
                  </a:lnTo>
                  <a:cubicBezTo>
                    <a:pt x="737" y="294"/>
                    <a:pt x="1031" y="0"/>
                    <a:pt x="13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3" name="Google Shape;4833;p57"/>
          <p:cNvGrpSpPr/>
          <p:nvPr/>
        </p:nvGrpSpPr>
        <p:grpSpPr>
          <a:xfrm>
            <a:off x="3674016" y="4763908"/>
            <a:ext cx="448101" cy="392652"/>
            <a:chOff x="3648968" y="4710988"/>
            <a:chExt cx="448101" cy="392652"/>
          </a:xfrm>
        </p:grpSpPr>
        <p:sp>
          <p:nvSpPr>
            <p:cNvPr id="4834" name="Google Shape;4834;p57"/>
            <p:cNvSpPr/>
            <p:nvPr/>
          </p:nvSpPr>
          <p:spPr>
            <a:xfrm>
              <a:off x="3648968" y="4762220"/>
              <a:ext cx="448101" cy="72795"/>
            </a:xfrm>
            <a:custGeom>
              <a:rect b="b" l="l" r="r" t="t"/>
              <a:pathLst>
                <a:path extrusionOk="0" h="1985" w="12219">
                  <a:moveTo>
                    <a:pt x="611" y="1"/>
                  </a:moveTo>
                  <a:cubicBezTo>
                    <a:pt x="275" y="1"/>
                    <a:pt x="0" y="275"/>
                    <a:pt x="0" y="611"/>
                  </a:cubicBezTo>
                  <a:lnTo>
                    <a:pt x="0" y="1373"/>
                  </a:lnTo>
                  <a:cubicBezTo>
                    <a:pt x="0" y="1709"/>
                    <a:pt x="275" y="1984"/>
                    <a:pt x="611" y="1984"/>
                  </a:cubicBezTo>
                  <a:lnTo>
                    <a:pt x="11608" y="1984"/>
                  </a:lnTo>
                  <a:cubicBezTo>
                    <a:pt x="11946" y="1984"/>
                    <a:pt x="12219" y="1709"/>
                    <a:pt x="12219" y="1373"/>
                  </a:cubicBezTo>
                  <a:lnTo>
                    <a:pt x="12219" y="611"/>
                  </a:lnTo>
                  <a:cubicBezTo>
                    <a:pt x="12219" y="275"/>
                    <a:pt x="11948" y="1"/>
                    <a:pt x="116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7"/>
            <p:cNvSpPr/>
            <p:nvPr/>
          </p:nvSpPr>
          <p:spPr>
            <a:xfrm>
              <a:off x="3648968" y="4993000"/>
              <a:ext cx="448101" cy="72758"/>
            </a:xfrm>
            <a:custGeom>
              <a:rect b="b" l="l" r="r" t="t"/>
              <a:pathLst>
                <a:path extrusionOk="0" h="1984" w="12219">
                  <a:moveTo>
                    <a:pt x="611" y="0"/>
                  </a:moveTo>
                  <a:cubicBezTo>
                    <a:pt x="275" y="0"/>
                    <a:pt x="0" y="275"/>
                    <a:pt x="0" y="611"/>
                  </a:cubicBezTo>
                  <a:lnTo>
                    <a:pt x="0" y="1373"/>
                  </a:lnTo>
                  <a:cubicBezTo>
                    <a:pt x="0" y="1709"/>
                    <a:pt x="275" y="1984"/>
                    <a:pt x="611" y="1984"/>
                  </a:cubicBezTo>
                  <a:lnTo>
                    <a:pt x="11608" y="1984"/>
                  </a:lnTo>
                  <a:cubicBezTo>
                    <a:pt x="11946" y="1984"/>
                    <a:pt x="12219" y="1709"/>
                    <a:pt x="12219" y="1373"/>
                  </a:cubicBezTo>
                  <a:lnTo>
                    <a:pt x="12219" y="611"/>
                  </a:lnTo>
                  <a:cubicBezTo>
                    <a:pt x="12219" y="275"/>
                    <a:pt x="11948" y="0"/>
                    <a:pt x="116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7"/>
            <p:cNvSpPr/>
            <p:nvPr/>
          </p:nvSpPr>
          <p:spPr>
            <a:xfrm>
              <a:off x="3821879" y="4710988"/>
              <a:ext cx="102426" cy="392652"/>
            </a:xfrm>
            <a:custGeom>
              <a:rect b="b" l="l" r="r" t="t"/>
              <a:pathLst>
                <a:path extrusionOk="0" h="10707" w="2793">
                  <a:moveTo>
                    <a:pt x="1396" y="0"/>
                  </a:moveTo>
                  <a:cubicBezTo>
                    <a:pt x="1236" y="0"/>
                    <a:pt x="1076" y="62"/>
                    <a:pt x="954" y="185"/>
                  </a:cubicBezTo>
                  <a:lnTo>
                    <a:pt x="184" y="953"/>
                  </a:lnTo>
                  <a:cubicBezTo>
                    <a:pt x="68" y="1071"/>
                    <a:pt x="1" y="1230"/>
                    <a:pt x="1" y="1398"/>
                  </a:cubicBezTo>
                  <a:lnTo>
                    <a:pt x="1" y="10124"/>
                  </a:lnTo>
                  <a:cubicBezTo>
                    <a:pt x="1" y="10447"/>
                    <a:pt x="261" y="10707"/>
                    <a:pt x="583" y="10707"/>
                  </a:cubicBezTo>
                  <a:lnTo>
                    <a:pt x="2210" y="10707"/>
                  </a:lnTo>
                  <a:cubicBezTo>
                    <a:pt x="2531" y="10707"/>
                    <a:pt x="2790" y="10447"/>
                    <a:pt x="2790" y="10124"/>
                  </a:cubicBezTo>
                  <a:lnTo>
                    <a:pt x="2790" y="1398"/>
                  </a:lnTo>
                  <a:cubicBezTo>
                    <a:pt x="2792" y="1233"/>
                    <a:pt x="2725" y="1073"/>
                    <a:pt x="2607" y="953"/>
                  </a:cubicBezTo>
                  <a:lnTo>
                    <a:pt x="1839" y="185"/>
                  </a:lnTo>
                  <a:cubicBezTo>
                    <a:pt x="1716" y="62"/>
                    <a:pt x="1556" y="0"/>
                    <a:pt x="1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7"/>
            <p:cNvSpPr/>
            <p:nvPr/>
          </p:nvSpPr>
          <p:spPr>
            <a:xfrm>
              <a:off x="3677316" y="4710988"/>
              <a:ext cx="102316" cy="392652"/>
            </a:xfrm>
            <a:custGeom>
              <a:rect b="b" l="l" r="r" t="t"/>
              <a:pathLst>
                <a:path extrusionOk="0" h="10707" w="2790">
                  <a:moveTo>
                    <a:pt x="1395" y="0"/>
                  </a:moveTo>
                  <a:cubicBezTo>
                    <a:pt x="1235" y="0"/>
                    <a:pt x="1075" y="62"/>
                    <a:pt x="953" y="185"/>
                  </a:cubicBezTo>
                  <a:lnTo>
                    <a:pt x="186" y="953"/>
                  </a:lnTo>
                  <a:cubicBezTo>
                    <a:pt x="67" y="1071"/>
                    <a:pt x="0" y="1230"/>
                    <a:pt x="0" y="1398"/>
                  </a:cubicBezTo>
                  <a:lnTo>
                    <a:pt x="0" y="10124"/>
                  </a:lnTo>
                  <a:cubicBezTo>
                    <a:pt x="0" y="10447"/>
                    <a:pt x="260" y="10707"/>
                    <a:pt x="583" y="10707"/>
                  </a:cubicBezTo>
                  <a:lnTo>
                    <a:pt x="2209" y="10707"/>
                  </a:lnTo>
                  <a:cubicBezTo>
                    <a:pt x="2530" y="10707"/>
                    <a:pt x="2790" y="10447"/>
                    <a:pt x="2790" y="10124"/>
                  </a:cubicBezTo>
                  <a:lnTo>
                    <a:pt x="2790" y="1398"/>
                  </a:lnTo>
                  <a:cubicBezTo>
                    <a:pt x="2790" y="1233"/>
                    <a:pt x="2725" y="1073"/>
                    <a:pt x="2606" y="953"/>
                  </a:cubicBezTo>
                  <a:lnTo>
                    <a:pt x="1839" y="185"/>
                  </a:lnTo>
                  <a:cubicBezTo>
                    <a:pt x="1716" y="62"/>
                    <a:pt x="1555" y="0"/>
                    <a:pt x="1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7"/>
            <p:cNvSpPr/>
            <p:nvPr/>
          </p:nvSpPr>
          <p:spPr>
            <a:xfrm>
              <a:off x="3677316" y="4725621"/>
              <a:ext cx="48408" cy="378020"/>
            </a:xfrm>
            <a:custGeom>
              <a:rect b="b" l="l" r="r" t="t"/>
              <a:pathLst>
                <a:path extrusionOk="0" h="10308" w="1320">
                  <a:moveTo>
                    <a:pt x="737" y="0"/>
                  </a:moveTo>
                  <a:lnTo>
                    <a:pt x="186" y="554"/>
                  </a:lnTo>
                  <a:cubicBezTo>
                    <a:pt x="67" y="672"/>
                    <a:pt x="0" y="831"/>
                    <a:pt x="0" y="999"/>
                  </a:cubicBezTo>
                  <a:lnTo>
                    <a:pt x="0" y="9725"/>
                  </a:lnTo>
                  <a:cubicBezTo>
                    <a:pt x="0" y="10048"/>
                    <a:pt x="260" y="10308"/>
                    <a:pt x="583" y="10308"/>
                  </a:cubicBezTo>
                  <a:lnTo>
                    <a:pt x="1320" y="10308"/>
                  </a:lnTo>
                  <a:cubicBezTo>
                    <a:pt x="999" y="10308"/>
                    <a:pt x="737" y="10048"/>
                    <a:pt x="737" y="9725"/>
                  </a:cubicBezTo>
                  <a:lnTo>
                    <a:pt x="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7"/>
            <p:cNvSpPr/>
            <p:nvPr/>
          </p:nvSpPr>
          <p:spPr>
            <a:xfrm>
              <a:off x="3821879" y="4725621"/>
              <a:ext cx="48518" cy="378020"/>
            </a:xfrm>
            <a:custGeom>
              <a:rect b="b" l="l" r="r" t="t"/>
              <a:pathLst>
                <a:path extrusionOk="0" h="10308" w="1323">
                  <a:moveTo>
                    <a:pt x="740" y="0"/>
                  </a:moveTo>
                  <a:lnTo>
                    <a:pt x="186" y="554"/>
                  </a:lnTo>
                  <a:cubicBezTo>
                    <a:pt x="68" y="672"/>
                    <a:pt x="1" y="831"/>
                    <a:pt x="1" y="999"/>
                  </a:cubicBezTo>
                  <a:lnTo>
                    <a:pt x="1" y="9725"/>
                  </a:lnTo>
                  <a:cubicBezTo>
                    <a:pt x="1" y="10048"/>
                    <a:pt x="262" y="10308"/>
                    <a:pt x="583" y="10308"/>
                  </a:cubicBezTo>
                  <a:lnTo>
                    <a:pt x="1322" y="10308"/>
                  </a:lnTo>
                  <a:cubicBezTo>
                    <a:pt x="999" y="10308"/>
                    <a:pt x="740" y="10048"/>
                    <a:pt x="740" y="9725"/>
                  </a:cubicBezTo>
                  <a:lnTo>
                    <a:pt x="7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7"/>
            <p:cNvSpPr/>
            <p:nvPr/>
          </p:nvSpPr>
          <p:spPr>
            <a:xfrm>
              <a:off x="3966478" y="4710988"/>
              <a:ext cx="102390" cy="392652"/>
            </a:xfrm>
            <a:custGeom>
              <a:rect b="b" l="l" r="r" t="t"/>
              <a:pathLst>
                <a:path extrusionOk="0" h="10707" w="2792">
                  <a:moveTo>
                    <a:pt x="1397" y="0"/>
                  </a:moveTo>
                  <a:cubicBezTo>
                    <a:pt x="1236" y="0"/>
                    <a:pt x="1076" y="62"/>
                    <a:pt x="953" y="185"/>
                  </a:cubicBezTo>
                  <a:lnTo>
                    <a:pt x="185" y="953"/>
                  </a:lnTo>
                  <a:cubicBezTo>
                    <a:pt x="65" y="1073"/>
                    <a:pt x="0" y="1233"/>
                    <a:pt x="0" y="1398"/>
                  </a:cubicBezTo>
                  <a:lnTo>
                    <a:pt x="0" y="10124"/>
                  </a:lnTo>
                  <a:cubicBezTo>
                    <a:pt x="0" y="10447"/>
                    <a:pt x="262" y="10707"/>
                    <a:pt x="583" y="10707"/>
                  </a:cubicBezTo>
                  <a:lnTo>
                    <a:pt x="2209" y="10707"/>
                  </a:lnTo>
                  <a:cubicBezTo>
                    <a:pt x="2530" y="10707"/>
                    <a:pt x="2792" y="10447"/>
                    <a:pt x="2792" y="10124"/>
                  </a:cubicBezTo>
                  <a:lnTo>
                    <a:pt x="2792" y="1398"/>
                  </a:lnTo>
                  <a:cubicBezTo>
                    <a:pt x="2792" y="1230"/>
                    <a:pt x="2725" y="1071"/>
                    <a:pt x="2606" y="953"/>
                  </a:cubicBezTo>
                  <a:lnTo>
                    <a:pt x="1839" y="185"/>
                  </a:lnTo>
                  <a:cubicBezTo>
                    <a:pt x="1717" y="62"/>
                    <a:pt x="1557"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7"/>
            <p:cNvSpPr/>
            <p:nvPr/>
          </p:nvSpPr>
          <p:spPr>
            <a:xfrm>
              <a:off x="3861448" y="4787010"/>
              <a:ext cx="23140" cy="23067"/>
            </a:xfrm>
            <a:custGeom>
              <a:rect b="b" l="l" r="r" t="t"/>
              <a:pathLst>
                <a:path extrusionOk="0" h="629" w="631">
                  <a:moveTo>
                    <a:pt x="316" y="0"/>
                  </a:moveTo>
                  <a:cubicBezTo>
                    <a:pt x="142" y="0"/>
                    <a:pt x="1" y="140"/>
                    <a:pt x="1" y="315"/>
                  </a:cubicBezTo>
                  <a:cubicBezTo>
                    <a:pt x="1" y="489"/>
                    <a:pt x="142" y="629"/>
                    <a:pt x="316" y="629"/>
                  </a:cubicBezTo>
                  <a:cubicBezTo>
                    <a:pt x="489" y="629"/>
                    <a:pt x="631" y="489"/>
                    <a:pt x="631" y="315"/>
                  </a:cubicBezTo>
                  <a:cubicBezTo>
                    <a:pt x="631" y="140"/>
                    <a:pt x="489" y="0"/>
                    <a:pt x="3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7"/>
            <p:cNvSpPr/>
            <p:nvPr/>
          </p:nvSpPr>
          <p:spPr>
            <a:xfrm>
              <a:off x="3716885" y="4787010"/>
              <a:ext cx="23140" cy="23067"/>
            </a:xfrm>
            <a:custGeom>
              <a:rect b="b" l="l" r="r" t="t"/>
              <a:pathLst>
                <a:path extrusionOk="0" h="629" w="631">
                  <a:moveTo>
                    <a:pt x="315" y="0"/>
                  </a:moveTo>
                  <a:cubicBezTo>
                    <a:pt x="141" y="0"/>
                    <a:pt x="0" y="140"/>
                    <a:pt x="0" y="315"/>
                  </a:cubicBezTo>
                  <a:cubicBezTo>
                    <a:pt x="0" y="489"/>
                    <a:pt x="141" y="629"/>
                    <a:pt x="315" y="629"/>
                  </a:cubicBezTo>
                  <a:cubicBezTo>
                    <a:pt x="489" y="629"/>
                    <a:pt x="630" y="489"/>
                    <a:pt x="630" y="315"/>
                  </a:cubicBezTo>
                  <a:cubicBezTo>
                    <a:pt x="630" y="140"/>
                    <a:pt x="489" y="0"/>
                    <a:pt x="3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7"/>
            <p:cNvSpPr/>
            <p:nvPr/>
          </p:nvSpPr>
          <p:spPr>
            <a:xfrm>
              <a:off x="4006011" y="4787010"/>
              <a:ext cx="23177" cy="23067"/>
            </a:xfrm>
            <a:custGeom>
              <a:rect b="b" l="l" r="r" t="t"/>
              <a:pathLst>
                <a:path extrusionOk="0" h="629" w="632">
                  <a:moveTo>
                    <a:pt x="316" y="0"/>
                  </a:moveTo>
                  <a:cubicBezTo>
                    <a:pt x="142" y="0"/>
                    <a:pt x="1" y="140"/>
                    <a:pt x="1" y="315"/>
                  </a:cubicBezTo>
                  <a:cubicBezTo>
                    <a:pt x="1" y="489"/>
                    <a:pt x="142" y="629"/>
                    <a:pt x="316" y="629"/>
                  </a:cubicBezTo>
                  <a:cubicBezTo>
                    <a:pt x="490" y="629"/>
                    <a:pt x="631" y="489"/>
                    <a:pt x="631" y="315"/>
                  </a:cubicBezTo>
                  <a:cubicBezTo>
                    <a:pt x="631" y="140"/>
                    <a:pt x="490" y="0"/>
                    <a:pt x="3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7"/>
            <p:cNvSpPr/>
            <p:nvPr/>
          </p:nvSpPr>
          <p:spPr>
            <a:xfrm>
              <a:off x="3861448" y="5017827"/>
              <a:ext cx="23140" cy="23140"/>
            </a:xfrm>
            <a:custGeom>
              <a:rect b="b" l="l" r="r" t="t"/>
              <a:pathLst>
                <a:path extrusionOk="0" h="631" w="631">
                  <a:moveTo>
                    <a:pt x="316" y="1"/>
                  </a:moveTo>
                  <a:cubicBezTo>
                    <a:pt x="142" y="1"/>
                    <a:pt x="1" y="142"/>
                    <a:pt x="1" y="316"/>
                  </a:cubicBezTo>
                  <a:cubicBezTo>
                    <a:pt x="1" y="490"/>
                    <a:pt x="142" y="631"/>
                    <a:pt x="316" y="631"/>
                  </a:cubicBezTo>
                  <a:cubicBezTo>
                    <a:pt x="489" y="631"/>
                    <a:pt x="631" y="490"/>
                    <a:pt x="631" y="316"/>
                  </a:cubicBezTo>
                  <a:cubicBezTo>
                    <a:pt x="631" y="142"/>
                    <a:pt x="489" y="1"/>
                    <a:pt x="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7"/>
            <p:cNvSpPr/>
            <p:nvPr/>
          </p:nvSpPr>
          <p:spPr>
            <a:xfrm>
              <a:off x="3716885" y="5017827"/>
              <a:ext cx="23140" cy="23140"/>
            </a:xfrm>
            <a:custGeom>
              <a:rect b="b" l="l" r="r" t="t"/>
              <a:pathLst>
                <a:path extrusionOk="0" h="631" w="631">
                  <a:moveTo>
                    <a:pt x="315" y="1"/>
                  </a:moveTo>
                  <a:cubicBezTo>
                    <a:pt x="141" y="1"/>
                    <a:pt x="0" y="142"/>
                    <a:pt x="0" y="316"/>
                  </a:cubicBezTo>
                  <a:cubicBezTo>
                    <a:pt x="0" y="490"/>
                    <a:pt x="141" y="631"/>
                    <a:pt x="315" y="631"/>
                  </a:cubicBezTo>
                  <a:cubicBezTo>
                    <a:pt x="489" y="631"/>
                    <a:pt x="630" y="490"/>
                    <a:pt x="630" y="316"/>
                  </a:cubicBezTo>
                  <a:cubicBezTo>
                    <a:pt x="630" y="142"/>
                    <a:pt x="489" y="1"/>
                    <a:pt x="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7"/>
            <p:cNvSpPr/>
            <p:nvPr/>
          </p:nvSpPr>
          <p:spPr>
            <a:xfrm>
              <a:off x="4006011" y="5017827"/>
              <a:ext cx="23177" cy="23140"/>
            </a:xfrm>
            <a:custGeom>
              <a:rect b="b" l="l" r="r" t="t"/>
              <a:pathLst>
                <a:path extrusionOk="0" h="631" w="632">
                  <a:moveTo>
                    <a:pt x="316" y="1"/>
                  </a:moveTo>
                  <a:cubicBezTo>
                    <a:pt x="142" y="1"/>
                    <a:pt x="1" y="142"/>
                    <a:pt x="1" y="316"/>
                  </a:cubicBezTo>
                  <a:cubicBezTo>
                    <a:pt x="1" y="490"/>
                    <a:pt x="142" y="631"/>
                    <a:pt x="316" y="631"/>
                  </a:cubicBezTo>
                  <a:cubicBezTo>
                    <a:pt x="490" y="631"/>
                    <a:pt x="631" y="490"/>
                    <a:pt x="631" y="316"/>
                  </a:cubicBezTo>
                  <a:cubicBezTo>
                    <a:pt x="631" y="142"/>
                    <a:pt x="490" y="1"/>
                    <a:pt x="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7"/>
            <p:cNvSpPr/>
            <p:nvPr/>
          </p:nvSpPr>
          <p:spPr>
            <a:xfrm>
              <a:off x="3966478" y="4725621"/>
              <a:ext cx="48481" cy="378020"/>
            </a:xfrm>
            <a:custGeom>
              <a:rect b="b" l="l" r="r" t="t"/>
              <a:pathLst>
                <a:path extrusionOk="0" h="10308" w="1322">
                  <a:moveTo>
                    <a:pt x="739" y="0"/>
                  </a:moveTo>
                  <a:lnTo>
                    <a:pt x="185" y="554"/>
                  </a:lnTo>
                  <a:cubicBezTo>
                    <a:pt x="67" y="672"/>
                    <a:pt x="0" y="831"/>
                    <a:pt x="0" y="999"/>
                  </a:cubicBezTo>
                  <a:lnTo>
                    <a:pt x="0" y="9725"/>
                  </a:lnTo>
                  <a:cubicBezTo>
                    <a:pt x="0" y="10048"/>
                    <a:pt x="262" y="10308"/>
                    <a:pt x="583" y="10308"/>
                  </a:cubicBezTo>
                  <a:lnTo>
                    <a:pt x="1321" y="10308"/>
                  </a:lnTo>
                  <a:cubicBezTo>
                    <a:pt x="999" y="10308"/>
                    <a:pt x="739" y="10048"/>
                    <a:pt x="739" y="9725"/>
                  </a:cubicBezTo>
                  <a:lnTo>
                    <a:pt x="7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7"/>
            <p:cNvSpPr/>
            <p:nvPr/>
          </p:nvSpPr>
          <p:spPr>
            <a:xfrm>
              <a:off x="3744793" y="4889290"/>
              <a:ext cx="13569" cy="31465"/>
            </a:xfrm>
            <a:custGeom>
              <a:rect b="b" l="l" r="r" t="t"/>
              <a:pathLst>
                <a:path extrusionOk="0" h="858" w="370">
                  <a:moveTo>
                    <a:pt x="184" y="1"/>
                  </a:moveTo>
                  <a:cubicBezTo>
                    <a:pt x="85" y="1"/>
                    <a:pt x="1" y="81"/>
                    <a:pt x="1" y="184"/>
                  </a:cubicBezTo>
                  <a:lnTo>
                    <a:pt x="1" y="673"/>
                  </a:lnTo>
                  <a:cubicBezTo>
                    <a:pt x="1" y="774"/>
                    <a:pt x="83" y="858"/>
                    <a:pt x="184" y="858"/>
                  </a:cubicBezTo>
                  <a:cubicBezTo>
                    <a:pt x="287" y="858"/>
                    <a:pt x="369" y="776"/>
                    <a:pt x="369" y="673"/>
                  </a:cubicBezTo>
                  <a:lnTo>
                    <a:pt x="369" y="184"/>
                  </a:lnTo>
                  <a:cubicBezTo>
                    <a:pt x="369"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7"/>
            <p:cNvSpPr/>
            <p:nvPr/>
          </p:nvSpPr>
          <p:spPr>
            <a:xfrm>
              <a:off x="3987822" y="4889290"/>
              <a:ext cx="13569" cy="31465"/>
            </a:xfrm>
            <a:custGeom>
              <a:rect b="b" l="l" r="r" t="t"/>
              <a:pathLst>
                <a:path extrusionOk="0" h="858" w="370">
                  <a:moveTo>
                    <a:pt x="186" y="1"/>
                  </a:moveTo>
                  <a:cubicBezTo>
                    <a:pt x="85" y="1"/>
                    <a:pt x="1" y="81"/>
                    <a:pt x="1" y="184"/>
                  </a:cubicBezTo>
                  <a:lnTo>
                    <a:pt x="1" y="673"/>
                  </a:lnTo>
                  <a:cubicBezTo>
                    <a:pt x="1" y="774"/>
                    <a:pt x="83" y="858"/>
                    <a:pt x="186" y="858"/>
                  </a:cubicBezTo>
                  <a:cubicBezTo>
                    <a:pt x="285" y="858"/>
                    <a:pt x="369" y="776"/>
                    <a:pt x="369" y="673"/>
                  </a:cubicBezTo>
                  <a:lnTo>
                    <a:pt x="369" y="184"/>
                  </a:lnTo>
                  <a:cubicBezTo>
                    <a:pt x="369" y="85"/>
                    <a:pt x="285"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7"/>
            <p:cNvSpPr/>
            <p:nvPr/>
          </p:nvSpPr>
          <p:spPr>
            <a:xfrm>
              <a:off x="3845496" y="4907333"/>
              <a:ext cx="55119" cy="22737"/>
            </a:xfrm>
            <a:custGeom>
              <a:rect b="b" l="l" r="r" t="t"/>
              <a:pathLst>
                <a:path extrusionOk="0" h="620" w="1503">
                  <a:moveTo>
                    <a:pt x="1296" y="1"/>
                  </a:moveTo>
                  <a:cubicBezTo>
                    <a:pt x="1245" y="1"/>
                    <a:pt x="1194" y="23"/>
                    <a:pt x="1157" y="64"/>
                  </a:cubicBezTo>
                  <a:cubicBezTo>
                    <a:pt x="1054" y="185"/>
                    <a:pt x="907" y="251"/>
                    <a:pt x="751" y="251"/>
                  </a:cubicBezTo>
                  <a:cubicBezTo>
                    <a:pt x="596" y="251"/>
                    <a:pt x="449" y="181"/>
                    <a:pt x="346" y="64"/>
                  </a:cubicBezTo>
                  <a:cubicBezTo>
                    <a:pt x="310" y="23"/>
                    <a:pt x="259" y="2"/>
                    <a:pt x="207" y="2"/>
                  </a:cubicBezTo>
                  <a:cubicBezTo>
                    <a:pt x="164" y="2"/>
                    <a:pt x="121" y="17"/>
                    <a:pt x="86" y="47"/>
                  </a:cubicBezTo>
                  <a:cubicBezTo>
                    <a:pt x="6" y="114"/>
                    <a:pt x="0" y="232"/>
                    <a:pt x="67" y="309"/>
                  </a:cubicBezTo>
                  <a:cubicBezTo>
                    <a:pt x="241" y="505"/>
                    <a:pt x="489" y="620"/>
                    <a:pt x="751" y="620"/>
                  </a:cubicBezTo>
                  <a:cubicBezTo>
                    <a:pt x="1014" y="620"/>
                    <a:pt x="1264" y="505"/>
                    <a:pt x="1434" y="309"/>
                  </a:cubicBezTo>
                  <a:cubicBezTo>
                    <a:pt x="1503" y="232"/>
                    <a:pt x="1493" y="114"/>
                    <a:pt x="1417" y="47"/>
                  </a:cubicBezTo>
                  <a:cubicBezTo>
                    <a:pt x="1382" y="16"/>
                    <a:pt x="1339" y="1"/>
                    <a:pt x="12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1" name="Google Shape;4851;p57"/>
          <p:cNvGrpSpPr/>
          <p:nvPr/>
        </p:nvGrpSpPr>
        <p:grpSpPr>
          <a:xfrm>
            <a:off x="2778993" y="4736146"/>
            <a:ext cx="341568" cy="448138"/>
            <a:chOff x="2725481" y="4683227"/>
            <a:chExt cx="341568" cy="448138"/>
          </a:xfrm>
        </p:grpSpPr>
        <p:sp>
          <p:nvSpPr>
            <p:cNvPr id="4852" name="Google Shape;4852;p57"/>
            <p:cNvSpPr/>
            <p:nvPr/>
          </p:nvSpPr>
          <p:spPr>
            <a:xfrm>
              <a:off x="2784780" y="5058167"/>
              <a:ext cx="223005" cy="73198"/>
            </a:xfrm>
            <a:custGeom>
              <a:rect b="b" l="l" r="r" t="t"/>
              <a:pathLst>
                <a:path extrusionOk="0" h="1996" w="6081">
                  <a:moveTo>
                    <a:pt x="1109" y="1"/>
                  </a:moveTo>
                  <a:cubicBezTo>
                    <a:pt x="1109" y="1"/>
                    <a:pt x="420" y="426"/>
                    <a:pt x="128" y="1249"/>
                  </a:cubicBezTo>
                  <a:cubicBezTo>
                    <a:pt x="0" y="1614"/>
                    <a:pt x="271" y="1996"/>
                    <a:pt x="659" y="1996"/>
                  </a:cubicBezTo>
                  <a:lnTo>
                    <a:pt x="5422" y="1996"/>
                  </a:lnTo>
                  <a:cubicBezTo>
                    <a:pt x="5808" y="1996"/>
                    <a:pt x="6081" y="1614"/>
                    <a:pt x="5951" y="1249"/>
                  </a:cubicBezTo>
                  <a:cubicBezTo>
                    <a:pt x="5661" y="426"/>
                    <a:pt x="4970" y="1"/>
                    <a:pt x="4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7"/>
            <p:cNvSpPr/>
            <p:nvPr/>
          </p:nvSpPr>
          <p:spPr>
            <a:xfrm>
              <a:off x="2784780" y="5058167"/>
              <a:ext cx="67734" cy="73198"/>
            </a:xfrm>
            <a:custGeom>
              <a:rect b="b" l="l" r="r" t="t"/>
              <a:pathLst>
                <a:path extrusionOk="0" h="1996" w="1847">
                  <a:moveTo>
                    <a:pt x="1109" y="1"/>
                  </a:moveTo>
                  <a:cubicBezTo>
                    <a:pt x="1109" y="1"/>
                    <a:pt x="420" y="426"/>
                    <a:pt x="128" y="1249"/>
                  </a:cubicBezTo>
                  <a:cubicBezTo>
                    <a:pt x="0" y="1614"/>
                    <a:pt x="271" y="1996"/>
                    <a:pt x="659" y="1996"/>
                  </a:cubicBezTo>
                  <a:lnTo>
                    <a:pt x="1396" y="1996"/>
                  </a:lnTo>
                  <a:cubicBezTo>
                    <a:pt x="1008" y="1996"/>
                    <a:pt x="737" y="1614"/>
                    <a:pt x="865" y="1249"/>
                  </a:cubicBezTo>
                  <a:cubicBezTo>
                    <a:pt x="1157" y="426"/>
                    <a:pt x="1846" y="1"/>
                    <a:pt x="18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7"/>
            <p:cNvSpPr/>
            <p:nvPr/>
          </p:nvSpPr>
          <p:spPr>
            <a:xfrm>
              <a:off x="2775722" y="4946866"/>
              <a:ext cx="241048" cy="133818"/>
            </a:xfrm>
            <a:custGeom>
              <a:rect b="b" l="l" r="r" t="t"/>
              <a:pathLst>
                <a:path extrusionOk="0" h="3649" w="6573">
                  <a:moveTo>
                    <a:pt x="3287" y="0"/>
                  </a:moveTo>
                  <a:lnTo>
                    <a:pt x="1" y="733"/>
                  </a:lnTo>
                  <a:cubicBezTo>
                    <a:pt x="1" y="733"/>
                    <a:pt x="152" y="3648"/>
                    <a:pt x="3287" y="3648"/>
                  </a:cubicBezTo>
                  <a:cubicBezTo>
                    <a:pt x="6422" y="3648"/>
                    <a:pt x="6572" y="733"/>
                    <a:pt x="6572" y="733"/>
                  </a:cubicBezTo>
                  <a:lnTo>
                    <a:pt x="328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7"/>
            <p:cNvSpPr/>
            <p:nvPr/>
          </p:nvSpPr>
          <p:spPr>
            <a:xfrm>
              <a:off x="2775722" y="4973747"/>
              <a:ext cx="134148" cy="106937"/>
            </a:xfrm>
            <a:custGeom>
              <a:rect b="b" l="l" r="r" t="t"/>
              <a:pathLst>
                <a:path extrusionOk="0" h="2916" w="3658">
                  <a:moveTo>
                    <a:pt x="1" y="0"/>
                  </a:moveTo>
                  <a:lnTo>
                    <a:pt x="1" y="2"/>
                  </a:lnTo>
                  <a:lnTo>
                    <a:pt x="1" y="2"/>
                  </a:lnTo>
                  <a:cubicBezTo>
                    <a:pt x="1" y="1"/>
                    <a:pt x="1" y="0"/>
                    <a:pt x="1" y="0"/>
                  </a:cubicBezTo>
                  <a:close/>
                  <a:moveTo>
                    <a:pt x="1" y="2"/>
                  </a:moveTo>
                  <a:cubicBezTo>
                    <a:pt x="6" y="86"/>
                    <a:pt x="198" y="2915"/>
                    <a:pt x="3287" y="2915"/>
                  </a:cubicBezTo>
                  <a:cubicBezTo>
                    <a:pt x="3416" y="2915"/>
                    <a:pt x="3537" y="2912"/>
                    <a:pt x="3657" y="2902"/>
                  </a:cubicBezTo>
                  <a:cubicBezTo>
                    <a:pt x="879" y="2683"/>
                    <a:pt x="740" y="2"/>
                    <a:pt x="740" y="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7"/>
            <p:cNvSpPr/>
            <p:nvPr/>
          </p:nvSpPr>
          <p:spPr>
            <a:xfrm>
              <a:off x="2751922" y="4717553"/>
              <a:ext cx="288649" cy="229460"/>
            </a:xfrm>
            <a:custGeom>
              <a:rect b="b" l="l" r="r" t="t"/>
              <a:pathLst>
                <a:path extrusionOk="0" h="6257" w="7871">
                  <a:moveTo>
                    <a:pt x="3936" y="0"/>
                  </a:moveTo>
                  <a:lnTo>
                    <a:pt x="1" y="934"/>
                  </a:lnTo>
                  <a:cubicBezTo>
                    <a:pt x="1" y="4294"/>
                    <a:pt x="1001" y="5524"/>
                    <a:pt x="1001" y="5524"/>
                  </a:cubicBezTo>
                  <a:lnTo>
                    <a:pt x="3936" y="6257"/>
                  </a:lnTo>
                  <a:lnTo>
                    <a:pt x="6872" y="5524"/>
                  </a:lnTo>
                  <a:cubicBezTo>
                    <a:pt x="6872" y="5524"/>
                    <a:pt x="7870" y="4296"/>
                    <a:pt x="7870" y="934"/>
                  </a:cubicBezTo>
                  <a:lnTo>
                    <a:pt x="39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7"/>
            <p:cNvSpPr/>
            <p:nvPr/>
          </p:nvSpPr>
          <p:spPr>
            <a:xfrm>
              <a:off x="2751922" y="4751805"/>
              <a:ext cx="63773" cy="168327"/>
            </a:xfrm>
            <a:custGeom>
              <a:rect b="b" l="l" r="r" t="t"/>
              <a:pathLst>
                <a:path extrusionOk="0" h="4590" w="1739">
                  <a:moveTo>
                    <a:pt x="1" y="0"/>
                  </a:moveTo>
                  <a:cubicBezTo>
                    <a:pt x="1" y="3360"/>
                    <a:pt x="1001" y="4590"/>
                    <a:pt x="1001" y="4590"/>
                  </a:cubicBezTo>
                  <a:lnTo>
                    <a:pt x="1738" y="4590"/>
                  </a:lnTo>
                  <a:cubicBezTo>
                    <a:pt x="1738" y="4590"/>
                    <a:pt x="738" y="3362"/>
                    <a:pt x="7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7"/>
            <p:cNvSpPr/>
            <p:nvPr/>
          </p:nvSpPr>
          <p:spPr>
            <a:xfrm>
              <a:off x="2725481" y="4683227"/>
              <a:ext cx="341568" cy="68614"/>
            </a:xfrm>
            <a:custGeom>
              <a:rect b="b" l="l" r="r" t="t"/>
              <a:pathLst>
                <a:path extrusionOk="0" h="1871" w="9314">
                  <a:moveTo>
                    <a:pt x="722" y="1"/>
                  </a:moveTo>
                  <a:cubicBezTo>
                    <a:pt x="323" y="1"/>
                    <a:pt x="0" y="324"/>
                    <a:pt x="0" y="723"/>
                  </a:cubicBezTo>
                  <a:lnTo>
                    <a:pt x="0" y="1150"/>
                  </a:lnTo>
                  <a:cubicBezTo>
                    <a:pt x="0" y="1547"/>
                    <a:pt x="323" y="1870"/>
                    <a:pt x="722" y="1870"/>
                  </a:cubicBezTo>
                  <a:lnTo>
                    <a:pt x="8591" y="1870"/>
                  </a:lnTo>
                  <a:cubicBezTo>
                    <a:pt x="8990" y="1870"/>
                    <a:pt x="9313" y="1547"/>
                    <a:pt x="9313" y="1150"/>
                  </a:cubicBezTo>
                  <a:lnTo>
                    <a:pt x="9313" y="723"/>
                  </a:lnTo>
                  <a:cubicBezTo>
                    <a:pt x="9313" y="326"/>
                    <a:pt x="8990" y="1"/>
                    <a:pt x="8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7"/>
            <p:cNvSpPr/>
            <p:nvPr/>
          </p:nvSpPr>
          <p:spPr>
            <a:xfrm>
              <a:off x="2725481" y="4683227"/>
              <a:ext cx="53505" cy="68614"/>
            </a:xfrm>
            <a:custGeom>
              <a:rect b="b" l="l" r="r" t="t"/>
              <a:pathLst>
                <a:path extrusionOk="0" h="1871" w="1459">
                  <a:moveTo>
                    <a:pt x="722" y="1"/>
                  </a:moveTo>
                  <a:cubicBezTo>
                    <a:pt x="323" y="1"/>
                    <a:pt x="0" y="324"/>
                    <a:pt x="0" y="723"/>
                  </a:cubicBezTo>
                  <a:lnTo>
                    <a:pt x="0" y="1150"/>
                  </a:lnTo>
                  <a:cubicBezTo>
                    <a:pt x="0" y="1547"/>
                    <a:pt x="323" y="1870"/>
                    <a:pt x="722" y="1870"/>
                  </a:cubicBezTo>
                  <a:lnTo>
                    <a:pt x="1459" y="1870"/>
                  </a:lnTo>
                  <a:cubicBezTo>
                    <a:pt x="1060" y="1870"/>
                    <a:pt x="739" y="1547"/>
                    <a:pt x="739" y="1150"/>
                  </a:cubicBezTo>
                  <a:lnTo>
                    <a:pt x="739" y="723"/>
                  </a:lnTo>
                  <a:cubicBezTo>
                    <a:pt x="739" y="324"/>
                    <a:pt x="1060" y="1"/>
                    <a:pt x="1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7"/>
            <p:cNvSpPr/>
            <p:nvPr/>
          </p:nvSpPr>
          <p:spPr>
            <a:xfrm>
              <a:off x="2751848" y="4920095"/>
              <a:ext cx="288869" cy="53762"/>
            </a:xfrm>
            <a:custGeom>
              <a:rect b="b" l="l" r="r" t="t"/>
              <a:pathLst>
                <a:path extrusionOk="0" h="1466" w="7877">
                  <a:moveTo>
                    <a:pt x="1003" y="1"/>
                  </a:moveTo>
                  <a:cubicBezTo>
                    <a:pt x="1003" y="1"/>
                    <a:pt x="488" y="176"/>
                    <a:pt x="196" y="692"/>
                  </a:cubicBezTo>
                  <a:cubicBezTo>
                    <a:pt x="1" y="1039"/>
                    <a:pt x="255" y="1465"/>
                    <a:pt x="652" y="1465"/>
                  </a:cubicBezTo>
                  <a:lnTo>
                    <a:pt x="7223" y="1465"/>
                  </a:lnTo>
                  <a:cubicBezTo>
                    <a:pt x="7620" y="1465"/>
                    <a:pt x="7876" y="1039"/>
                    <a:pt x="7680" y="692"/>
                  </a:cubicBezTo>
                  <a:cubicBezTo>
                    <a:pt x="7389" y="176"/>
                    <a:pt x="6872" y="1"/>
                    <a:pt x="6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7"/>
            <p:cNvSpPr/>
            <p:nvPr/>
          </p:nvSpPr>
          <p:spPr>
            <a:xfrm>
              <a:off x="2751848" y="4920022"/>
              <a:ext cx="63847" cy="53762"/>
            </a:xfrm>
            <a:custGeom>
              <a:rect b="b" l="l" r="r" t="t"/>
              <a:pathLst>
                <a:path extrusionOk="0" h="1466" w="1741">
                  <a:moveTo>
                    <a:pt x="1003" y="1"/>
                  </a:moveTo>
                  <a:cubicBezTo>
                    <a:pt x="1003" y="1"/>
                    <a:pt x="488" y="176"/>
                    <a:pt x="196" y="692"/>
                  </a:cubicBezTo>
                  <a:cubicBezTo>
                    <a:pt x="1" y="1037"/>
                    <a:pt x="255" y="1465"/>
                    <a:pt x="652" y="1465"/>
                  </a:cubicBezTo>
                  <a:lnTo>
                    <a:pt x="1389" y="1465"/>
                  </a:lnTo>
                  <a:cubicBezTo>
                    <a:pt x="994" y="1465"/>
                    <a:pt x="738" y="1037"/>
                    <a:pt x="933" y="692"/>
                  </a:cubicBezTo>
                  <a:cubicBezTo>
                    <a:pt x="1225" y="176"/>
                    <a:pt x="1740" y="1"/>
                    <a:pt x="17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7"/>
            <p:cNvSpPr/>
            <p:nvPr/>
          </p:nvSpPr>
          <p:spPr>
            <a:xfrm>
              <a:off x="2818739" y="4847630"/>
              <a:ext cx="13532" cy="27064"/>
            </a:xfrm>
            <a:custGeom>
              <a:rect b="b" l="l" r="r" t="t"/>
              <a:pathLst>
                <a:path extrusionOk="0" h="738" w="369">
                  <a:moveTo>
                    <a:pt x="183" y="1"/>
                  </a:moveTo>
                  <a:cubicBezTo>
                    <a:pt x="82" y="1"/>
                    <a:pt x="0" y="81"/>
                    <a:pt x="0" y="184"/>
                  </a:cubicBezTo>
                  <a:lnTo>
                    <a:pt x="0" y="554"/>
                  </a:lnTo>
                  <a:cubicBezTo>
                    <a:pt x="0" y="654"/>
                    <a:pt x="80" y="738"/>
                    <a:pt x="183" y="738"/>
                  </a:cubicBezTo>
                  <a:cubicBezTo>
                    <a:pt x="287" y="738"/>
                    <a:pt x="369" y="657"/>
                    <a:pt x="367" y="554"/>
                  </a:cubicBezTo>
                  <a:lnTo>
                    <a:pt x="367" y="184"/>
                  </a:lnTo>
                  <a:cubicBezTo>
                    <a:pt x="367" y="85"/>
                    <a:pt x="287"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2960295" y="4847630"/>
              <a:ext cx="13569" cy="27064"/>
            </a:xfrm>
            <a:custGeom>
              <a:rect b="b" l="l" r="r" t="t"/>
              <a:pathLst>
                <a:path extrusionOk="0" h="738" w="370">
                  <a:moveTo>
                    <a:pt x="184" y="1"/>
                  </a:moveTo>
                  <a:cubicBezTo>
                    <a:pt x="85" y="1"/>
                    <a:pt x="1" y="81"/>
                    <a:pt x="1" y="184"/>
                  </a:cubicBezTo>
                  <a:lnTo>
                    <a:pt x="1" y="554"/>
                  </a:lnTo>
                  <a:cubicBezTo>
                    <a:pt x="1" y="654"/>
                    <a:pt x="83" y="738"/>
                    <a:pt x="184" y="738"/>
                  </a:cubicBezTo>
                  <a:cubicBezTo>
                    <a:pt x="287" y="738"/>
                    <a:pt x="369" y="657"/>
                    <a:pt x="369" y="554"/>
                  </a:cubicBezTo>
                  <a:lnTo>
                    <a:pt x="369" y="184"/>
                  </a:lnTo>
                  <a:cubicBezTo>
                    <a:pt x="369"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7"/>
            <p:cNvSpPr/>
            <p:nvPr/>
          </p:nvSpPr>
          <p:spPr>
            <a:xfrm>
              <a:off x="2870044" y="4860722"/>
              <a:ext cx="52478" cy="22114"/>
            </a:xfrm>
            <a:custGeom>
              <a:rect b="b" l="l" r="r" t="t"/>
              <a:pathLst>
                <a:path extrusionOk="0" h="603" w="1431">
                  <a:moveTo>
                    <a:pt x="1224" y="0"/>
                  </a:moveTo>
                  <a:cubicBezTo>
                    <a:pt x="1173" y="0"/>
                    <a:pt x="1122" y="22"/>
                    <a:pt x="1085" y="64"/>
                  </a:cubicBezTo>
                  <a:cubicBezTo>
                    <a:pt x="991" y="171"/>
                    <a:pt x="856" y="234"/>
                    <a:pt x="715" y="234"/>
                  </a:cubicBezTo>
                  <a:cubicBezTo>
                    <a:pt x="573" y="234"/>
                    <a:pt x="438" y="171"/>
                    <a:pt x="344" y="64"/>
                  </a:cubicBezTo>
                  <a:cubicBezTo>
                    <a:pt x="308" y="22"/>
                    <a:pt x="257" y="1"/>
                    <a:pt x="206" y="1"/>
                  </a:cubicBezTo>
                  <a:cubicBezTo>
                    <a:pt x="163" y="1"/>
                    <a:pt x="120" y="16"/>
                    <a:pt x="85" y="47"/>
                  </a:cubicBezTo>
                  <a:cubicBezTo>
                    <a:pt x="8" y="113"/>
                    <a:pt x="1" y="230"/>
                    <a:pt x="67" y="306"/>
                  </a:cubicBezTo>
                  <a:cubicBezTo>
                    <a:pt x="230" y="495"/>
                    <a:pt x="466" y="602"/>
                    <a:pt x="715" y="602"/>
                  </a:cubicBezTo>
                  <a:cubicBezTo>
                    <a:pt x="963" y="602"/>
                    <a:pt x="1200" y="495"/>
                    <a:pt x="1362" y="306"/>
                  </a:cubicBezTo>
                  <a:cubicBezTo>
                    <a:pt x="1431" y="230"/>
                    <a:pt x="1421" y="113"/>
                    <a:pt x="1345" y="47"/>
                  </a:cubicBezTo>
                  <a:cubicBezTo>
                    <a:pt x="1310" y="15"/>
                    <a:pt x="1267" y="0"/>
                    <a:pt x="12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7"/>
            <p:cNvSpPr/>
            <p:nvPr/>
          </p:nvSpPr>
          <p:spPr>
            <a:xfrm>
              <a:off x="2792628" y="4787010"/>
              <a:ext cx="74922" cy="36562"/>
            </a:xfrm>
            <a:custGeom>
              <a:rect b="b" l="l" r="r" t="t"/>
              <a:pathLst>
                <a:path extrusionOk="0" h="997" w="2043">
                  <a:moveTo>
                    <a:pt x="521" y="0"/>
                  </a:moveTo>
                  <a:cubicBezTo>
                    <a:pt x="250" y="0"/>
                    <a:pt x="19" y="210"/>
                    <a:pt x="10" y="480"/>
                  </a:cubicBezTo>
                  <a:cubicBezTo>
                    <a:pt x="0" y="764"/>
                    <a:pt x="227" y="997"/>
                    <a:pt x="508" y="997"/>
                  </a:cubicBezTo>
                  <a:cubicBezTo>
                    <a:pt x="674" y="997"/>
                    <a:pt x="817" y="919"/>
                    <a:pt x="909" y="795"/>
                  </a:cubicBezTo>
                  <a:lnTo>
                    <a:pt x="1377" y="795"/>
                  </a:lnTo>
                  <a:cubicBezTo>
                    <a:pt x="1652" y="795"/>
                    <a:pt x="1892" y="615"/>
                    <a:pt x="1974" y="354"/>
                  </a:cubicBezTo>
                  <a:lnTo>
                    <a:pt x="2005" y="250"/>
                  </a:lnTo>
                  <a:cubicBezTo>
                    <a:pt x="2043" y="124"/>
                    <a:pt x="1949" y="0"/>
                    <a:pt x="1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6" name="Google Shape;4866;p57"/>
          <p:cNvGrpSpPr/>
          <p:nvPr/>
        </p:nvGrpSpPr>
        <p:grpSpPr>
          <a:xfrm>
            <a:off x="1779930" y="4736990"/>
            <a:ext cx="448211" cy="446524"/>
            <a:chOff x="1695350" y="4684071"/>
            <a:chExt cx="448211" cy="446524"/>
          </a:xfrm>
        </p:grpSpPr>
        <p:sp>
          <p:nvSpPr>
            <p:cNvPr id="4867" name="Google Shape;4867;p57"/>
            <p:cNvSpPr/>
            <p:nvPr/>
          </p:nvSpPr>
          <p:spPr>
            <a:xfrm>
              <a:off x="1975125" y="4684071"/>
              <a:ext cx="137265" cy="238115"/>
            </a:xfrm>
            <a:custGeom>
              <a:rect b="b" l="l" r="r" t="t"/>
              <a:pathLst>
                <a:path extrusionOk="0" h="6493" w="3743">
                  <a:moveTo>
                    <a:pt x="2057" y="1"/>
                  </a:moveTo>
                  <a:cubicBezTo>
                    <a:pt x="1608" y="1"/>
                    <a:pt x="1184" y="177"/>
                    <a:pt x="867" y="493"/>
                  </a:cubicBezTo>
                  <a:lnTo>
                    <a:pt x="1" y="1360"/>
                  </a:lnTo>
                  <a:lnTo>
                    <a:pt x="783" y="2143"/>
                  </a:lnTo>
                  <a:lnTo>
                    <a:pt x="1650" y="1276"/>
                  </a:lnTo>
                  <a:cubicBezTo>
                    <a:pt x="1759" y="1167"/>
                    <a:pt x="1902" y="1108"/>
                    <a:pt x="2057" y="1108"/>
                  </a:cubicBezTo>
                  <a:cubicBezTo>
                    <a:pt x="2376" y="1108"/>
                    <a:pt x="2635" y="1368"/>
                    <a:pt x="2635" y="1685"/>
                  </a:cubicBezTo>
                  <a:lnTo>
                    <a:pt x="2635" y="6492"/>
                  </a:lnTo>
                  <a:lnTo>
                    <a:pt x="3743" y="6492"/>
                  </a:lnTo>
                  <a:lnTo>
                    <a:pt x="3743" y="1685"/>
                  </a:lnTo>
                  <a:cubicBezTo>
                    <a:pt x="3743" y="757"/>
                    <a:pt x="2987" y="1"/>
                    <a:pt x="2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7"/>
            <p:cNvSpPr/>
            <p:nvPr/>
          </p:nvSpPr>
          <p:spPr>
            <a:xfrm>
              <a:off x="1785381" y="5070342"/>
              <a:ext cx="60253" cy="60253"/>
            </a:xfrm>
            <a:custGeom>
              <a:rect b="b" l="l" r="r" t="t"/>
              <a:pathLst>
                <a:path extrusionOk="0" h="1643" w="1643">
                  <a:moveTo>
                    <a:pt x="1" y="1"/>
                  </a:moveTo>
                  <a:lnTo>
                    <a:pt x="1" y="1070"/>
                  </a:lnTo>
                  <a:cubicBezTo>
                    <a:pt x="1" y="1385"/>
                    <a:pt x="257" y="1643"/>
                    <a:pt x="573" y="1643"/>
                  </a:cubicBezTo>
                  <a:lnTo>
                    <a:pt x="1070" y="1643"/>
                  </a:lnTo>
                  <a:cubicBezTo>
                    <a:pt x="1385" y="1643"/>
                    <a:pt x="1643" y="1387"/>
                    <a:pt x="1643" y="1070"/>
                  </a:cubicBezTo>
                  <a:lnTo>
                    <a:pt x="16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7"/>
            <p:cNvSpPr/>
            <p:nvPr/>
          </p:nvSpPr>
          <p:spPr>
            <a:xfrm>
              <a:off x="1785381" y="5070342"/>
              <a:ext cx="43604" cy="60253"/>
            </a:xfrm>
            <a:custGeom>
              <a:rect b="b" l="l" r="r" t="t"/>
              <a:pathLst>
                <a:path extrusionOk="0" h="1643" w="1189">
                  <a:moveTo>
                    <a:pt x="1" y="1"/>
                  </a:moveTo>
                  <a:lnTo>
                    <a:pt x="1" y="1070"/>
                  </a:lnTo>
                  <a:cubicBezTo>
                    <a:pt x="1" y="1385"/>
                    <a:pt x="257" y="1643"/>
                    <a:pt x="573" y="1643"/>
                  </a:cubicBezTo>
                  <a:lnTo>
                    <a:pt x="1070" y="1643"/>
                  </a:lnTo>
                  <a:cubicBezTo>
                    <a:pt x="1110" y="1643"/>
                    <a:pt x="1150" y="1639"/>
                    <a:pt x="1188" y="1631"/>
                  </a:cubicBezTo>
                  <a:cubicBezTo>
                    <a:pt x="934" y="1574"/>
                    <a:pt x="738" y="1345"/>
                    <a:pt x="738" y="1070"/>
                  </a:cubicBezTo>
                  <a:lnTo>
                    <a:pt x="7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7"/>
            <p:cNvSpPr/>
            <p:nvPr/>
          </p:nvSpPr>
          <p:spPr>
            <a:xfrm>
              <a:off x="1993314" y="5070342"/>
              <a:ext cx="60253" cy="60253"/>
            </a:xfrm>
            <a:custGeom>
              <a:rect b="b" l="l" r="r" t="t"/>
              <a:pathLst>
                <a:path extrusionOk="0" h="1643" w="1643">
                  <a:moveTo>
                    <a:pt x="1" y="1"/>
                  </a:moveTo>
                  <a:lnTo>
                    <a:pt x="1" y="1070"/>
                  </a:lnTo>
                  <a:cubicBezTo>
                    <a:pt x="1" y="1387"/>
                    <a:pt x="259" y="1643"/>
                    <a:pt x="574" y="1643"/>
                  </a:cubicBezTo>
                  <a:lnTo>
                    <a:pt x="1070" y="1643"/>
                  </a:lnTo>
                  <a:cubicBezTo>
                    <a:pt x="1387" y="1643"/>
                    <a:pt x="1643" y="1385"/>
                    <a:pt x="1643" y="1070"/>
                  </a:cubicBezTo>
                  <a:lnTo>
                    <a:pt x="16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7"/>
            <p:cNvSpPr/>
            <p:nvPr/>
          </p:nvSpPr>
          <p:spPr>
            <a:xfrm>
              <a:off x="1993314" y="5070342"/>
              <a:ext cx="43604" cy="60253"/>
            </a:xfrm>
            <a:custGeom>
              <a:rect b="b" l="l" r="r" t="t"/>
              <a:pathLst>
                <a:path extrusionOk="0" h="1643" w="1189">
                  <a:moveTo>
                    <a:pt x="1" y="1"/>
                  </a:moveTo>
                  <a:lnTo>
                    <a:pt x="1" y="1070"/>
                  </a:lnTo>
                  <a:cubicBezTo>
                    <a:pt x="1" y="1385"/>
                    <a:pt x="255" y="1643"/>
                    <a:pt x="574" y="1643"/>
                  </a:cubicBezTo>
                  <a:lnTo>
                    <a:pt x="1070" y="1643"/>
                  </a:lnTo>
                  <a:cubicBezTo>
                    <a:pt x="1110" y="1643"/>
                    <a:pt x="1150" y="1639"/>
                    <a:pt x="1188" y="1631"/>
                  </a:cubicBezTo>
                  <a:cubicBezTo>
                    <a:pt x="931" y="1574"/>
                    <a:pt x="738" y="1345"/>
                    <a:pt x="738" y="1070"/>
                  </a:cubicBezTo>
                  <a:lnTo>
                    <a:pt x="7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7"/>
            <p:cNvSpPr/>
            <p:nvPr/>
          </p:nvSpPr>
          <p:spPr>
            <a:xfrm>
              <a:off x="1724762" y="4936011"/>
              <a:ext cx="389535" cy="158829"/>
            </a:xfrm>
            <a:custGeom>
              <a:rect b="b" l="l" r="r" t="t"/>
              <a:pathLst>
                <a:path extrusionOk="0" h="4331" w="10622">
                  <a:moveTo>
                    <a:pt x="5310" y="0"/>
                  </a:moveTo>
                  <a:lnTo>
                    <a:pt x="0" y="800"/>
                  </a:lnTo>
                  <a:lnTo>
                    <a:pt x="817" y="3131"/>
                  </a:lnTo>
                  <a:cubicBezTo>
                    <a:pt x="1071" y="3851"/>
                    <a:pt x="1747" y="4330"/>
                    <a:pt x="2507" y="4330"/>
                  </a:cubicBezTo>
                  <a:lnTo>
                    <a:pt x="8114" y="4330"/>
                  </a:lnTo>
                  <a:cubicBezTo>
                    <a:pt x="8874" y="4330"/>
                    <a:pt x="9550" y="3849"/>
                    <a:pt x="9804" y="3131"/>
                  </a:cubicBezTo>
                  <a:lnTo>
                    <a:pt x="10621" y="800"/>
                  </a:lnTo>
                  <a:lnTo>
                    <a:pt x="53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7"/>
            <p:cNvSpPr/>
            <p:nvPr/>
          </p:nvSpPr>
          <p:spPr>
            <a:xfrm>
              <a:off x="1724762" y="4965349"/>
              <a:ext cx="119039" cy="129491"/>
            </a:xfrm>
            <a:custGeom>
              <a:rect b="b" l="l" r="r" t="t"/>
              <a:pathLst>
                <a:path extrusionOk="0" h="3531" w="3246">
                  <a:moveTo>
                    <a:pt x="0" y="0"/>
                  </a:moveTo>
                  <a:lnTo>
                    <a:pt x="817" y="2331"/>
                  </a:lnTo>
                  <a:cubicBezTo>
                    <a:pt x="1071" y="3051"/>
                    <a:pt x="1747" y="3530"/>
                    <a:pt x="2507" y="3530"/>
                  </a:cubicBezTo>
                  <a:lnTo>
                    <a:pt x="3246" y="3530"/>
                  </a:lnTo>
                  <a:cubicBezTo>
                    <a:pt x="2484" y="3530"/>
                    <a:pt x="1808" y="3049"/>
                    <a:pt x="1556" y="2331"/>
                  </a:cubicBezTo>
                  <a:lnTo>
                    <a:pt x="7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7"/>
            <p:cNvSpPr/>
            <p:nvPr/>
          </p:nvSpPr>
          <p:spPr>
            <a:xfrm>
              <a:off x="2071757" y="4879645"/>
              <a:ext cx="40633" cy="42540"/>
            </a:xfrm>
            <a:custGeom>
              <a:rect b="b" l="l" r="r" t="t"/>
              <a:pathLst>
                <a:path extrusionOk="0" h="1160" w="1108">
                  <a:moveTo>
                    <a:pt x="0" y="0"/>
                  </a:moveTo>
                  <a:lnTo>
                    <a:pt x="0" y="1159"/>
                  </a:lnTo>
                  <a:lnTo>
                    <a:pt x="1108" y="1159"/>
                  </a:lnTo>
                  <a:lnTo>
                    <a:pt x="110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1695350" y="4906746"/>
              <a:ext cx="448211" cy="58639"/>
            </a:xfrm>
            <a:custGeom>
              <a:rect b="b" l="l" r="r" t="t"/>
              <a:pathLst>
                <a:path extrusionOk="0" h="1599" w="12222">
                  <a:moveTo>
                    <a:pt x="799" y="0"/>
                  </a:moveTo>
                  <a:cubicBezTo>
                    <a:pt x="358" y="0"/>
                    <a:pt x="0" y="357"/>
                    <a:pt x="0" y="798"/>
                  </a:cubicBezTo>
                  <a:cubicBezTo>
                    <a:pt x="0" y="1241"/>
                    <a:pt x="358" y="1598"/>
                    <a:pt x="799" y="1598"/>
                  </a:cubicBezTo>
                  <a:lnTo>
                    <a:pt x="11421" y="1598"/>
                  </a:lnTo>
                  <a:cubicBezTo>
                    <a:pt x="11862" y="1598"/>
                    <a:pt x="12221" y="1241"/>
                    <a:pt x="12221" y="798"/>
                  </a:cubicBezTo>
                  <a:cubicBezTo>
                    <a:pt x="12221" y="357"/>
                    <a:pt x="11862" y="0"/>
                    <a:pt x="11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7"/>
            <p:cNvSpPr/>
            <p:nvPr/>
          </p:nvSpPr>
          <p:spPr>
            <a:xfrm>
              <a:off x="1695424" y="4906746"/>
              <a:ext cx="56402" cy="58639"/>
            </a:xfrm>
            <a:custGeom>
              <a:rect b="b" l="l" r="r" t="t"/>
              <a:pathLst>
                <a:path extrusionOk="0" h="1599" w="1538">
                  <a:moveTo>
                    <a:pt x="800" y="0"/>
                  </a:moveTo>
                  <a:cubicBezTo>
                    <a:pt x="357" y="0"/>
                    <a:pt x="0" y="357"/>
                    <a:pt x="0" y="798"/>
                  </a:cubicBezTo>
                  <a:cubicBezTo>
                    <a:pt x="0" y="1241"/>
                    <a:pt x="357" y="1598"/>
                    <a:pt x="800" y="1598"/>
                  </a:cubicBezTo>
                  <a:lnTo>
                    <a:pt x="1537" y="1598"/>
                  </a:lnTo>
                  <a:cubicBezTo>
                    <a:pt x="1096" y="1598"/>
                    <a:pt x="737" y="1241"/>
                    <a:pt x="737" y="798"/>
                  </a:cubicBezTo>
                  <a:cubicBezTo>
                    <a:pt x="737" y="357"/>
                    <a:pt x="1096" y="0"/>
                    <a:pt x="1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7"/>
            <p:cNvSpPr/>
            <p:nvPr/>
          </p:nvSpPr>
          <p:spPr>
            <a:xfrm>
              <a:off x="1793706" y="5011813"/>
              <a:ext cx="67771" cy="54092"/>
            </a:xfrm>
            <a:custGeom>
              <a:rect b="b" l="l" r="r" t="t"/>
              <a:pathLst>
                <a:path extrusionOk="0" h="1475" w="1848">
                  <a:moveTo>
                    <a:pt x="923" y="1"/>
                  </a:moveTo>
                  <a:cubicBezTo>
                    <a:pt x="413" y="1"/>
                    <a:pt x="1" y="331"/>
                    <a:pt x="1" y="738"/>
                  </a:cubicBezTo>
                  <a:cubicBezTo>
                    <a:pt x="1" y="1144"/>
                    <a:pt x="413" y="1475"/>
                    <a:pt x="923" y="1475"/>
                  </a:cubicBezTo>
                  <a:cubicBezTo>
                    <a:pt x="1433" y="1475"/>
                    <a:pt x="1847" y="1144"/>
                    <a:pt x="1847" y="738"/>
                  </a:cubicBezTo>
                  <a:cubicBezTo>
                    <a:pt x="1847" y="331"/>
                    <a:pt x="1433" y="1"/>
                    <a:pt x="9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7"/>
            <p:cNvSpPr/>
            <p:nvPr/>
          </p:nvSpPr>
          <p:spPr>
            <a:xfrm>
              <a:off x="1977435" y="5011813"/>
              <a:ext cx="67807" cy="54092"/>
            </a:xfrm>
            <a:custGeom>
              <a:rect b="b" l="l" r="r" t="t"/>
              <a:pathLst>
                <a:path extrusionOk="0" h="1475" w="1849">
                  <a:moveTo>
                    <a:pt x="925" y="1"/>
                  </a:moveTo>
                  <a:cubicBezTo>
                    <a:pt x="415" y="1"/>
                    <a:pt x="1" y="331"/>
                    <a:pt x="1" y="738"/>
                  </a:cubicBezTo>
                  <a:cubicBezTo>
                    <a:pt x="1" y="1144"/>
                    <a:pt x="415" y="1475"/>
                    <a:pt x="925" y="1475"/>
                  </a:cubicBezTo>
                  <a:cubicBezTo>
                    <a:pt x="1434" y="1475"/>
                    <a:pt x="1849" y="1144"/>
                    <a:pt x="1849" y="738"/>
                  </a:cubicBezTo>
                  <a:cubicBezTo>
                    <a:pt x="1849" y="331"/>
                    <a:pt x="1434" y="1"/>
                    <a:pt x="9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7"/>
            <p:cNvSpPr/>
            <p:nvPr/>
          </p:nvSpPr>
          <p:spPr>
            <a:xfrm>
              <a:off x="1840647" y="4992303"/>
              <a:ext cx="13459" cy="27321"/>
            </a:xfrm>
            <a:custGeom>
              <a:rect b="b" l="l" r="r" t="t"/>
              <a:pathLst>
                <a:path extrusionOk="0" h="745" w="367">
                  <a:moveTo>
                    <a:pt x="183" y="0"/>
                  </a:moveTo>
                  <a:cubicBezTo>
                    <a:pt x="82" y="0"/>
                    <a:pt x="0" y="82"/>
                    <a:pt x="0" y="183"/>
                  </a:cubicBezTo>
                  <a:lnTo>
                    <a:pt x="0" y="561"/>
                  </a:lnTo>
                  <a:cubicBezTo>
                    <a:pt x="0" y="661"/>
                    <a:pt x="80" y="745"/>
                    <a:pt x="183" y="745"/>
                  </a:cubicBezTo>
                  <a:cubicBezTo>
                    <a:pt x="283" y="745"/>
                    <a:pt x="367" y="664"/>
                    <a:pt x="367" y="561"/>
                  </a:cubicBezTo>
                  <a:lnTo>
                    <a:pt x="367" y="183"/>
                  </a:lnTo>
                  <a:cubicBezTo>
                    <a:pt x="367" y="84"/>
                    <a:pt x="283"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7"/>
            <p:cNvSpPr/>
            <p:nvPr/>
          </p:nvSpPr>
          <p:spPr>
            <a:xfrm>
              <a:off x="1984843" y="4992303"/>
              <a:ext cx="13569" cy="27321"/>
            </a:xfrm>
            <a:custGeom>
              <a:rect b="b" l="l" r="r" t="t"/>
              <a:pathLst>
                <a:path extrusionOk="0" h="745" w="370">
                  <a:moveTo>
                    <a:pt x="184" y="0"/>
                  </a:moveTo>
                  <a:cubicBezTo>
                    <a:pt x="83" y="0"/>
                    <a:pt x="1" y="82"/>
                    <a:pt x="1" y="183"/>
                  </a:cubicBezTo>
                  <a:lnTo>
                    <a:pt x="1" y="561"/>
                  </a:lnTo>
                  <a:cubicBezTo>
                    <a:pt x="1" y="661"/>
                    <a:pt x="81" y="745"/>
                    <a:pt x="184" y="745"/>
                  </a:cubicBezTo>
                  <a:cubicBezTo>
                    <a:pt x="287" y="745"/>
                    <a:pt x="369" y="664"/>
                    <a:pt x="367" y="561"/>
                  </a:cubicBezTo>
                  <a:lnTo>
                    <a:pt x="367" y="183"/>
                  </a:lnTo>
                  <a:cubicBezTo>
                    <a:pt x="367" y="84"/>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7"/>
            <p:cNvSpPr/>
            <p:nvPr/>
          </p:nvSpPr>
          <p:spPr>
            <a:xfrm>
              <a:off x="1892868" y="5005652"/>
              <a:ext cx="53175" cy="22297"/>
            </a:xfrm>
            <a:custGeom>
              <a:rect b="b" l="l" r="r" t="t"/>
              <a:pathLst>
                <a:path extrusionOk="0" h="608" w="1450">
                  <a:moveTo>
                    <a:pt x="1242" y="0"/>
                  </a:moveTo>
                  <a:cubicBezTo>
                    <a:pt x="1190" y="0"/>
                    <a:pt x="1138" y="22"/>
                    <a:pt x="1102" y="64"/>
                  </a:cubicBezTo>
                  <a:cubicBezTo>
                    <a:pt x="1006" y="176"/>
                    <a:pt x="869" y="237"/>
                    <a:pt x="724" y="237"/>
                  </a:cubicBezTo>
                  <a:cubicBezTo>
                    <a:pt x="577" y="237"/>
                    <a:pt x="439" y="173"/>
                    <a:pt x="344" y="64"/>
                  </a:cubicBezTo>
                  <a:cubicBezTo>
                    <a:pt x="308" y="22"/>
                    <a:pt x="256" y="1"/>
                    <a:pt x="205" y="1"/>
                  </a:cubicBezTo>
                  <a:cubicBezTo>
                    <a:pt x="161" y="1"/>
                    <a:pt x="118" y="16"/>
                    <a:pt x="84" y="47"/>
                  </a:cubicBezTo>
                  <a:cubicBezTo>
                    <a:pt x="8" y="113"/>
                    <a:pt x="0" y="230"/>
                    <a:pt x="67" y="306"/>
                  </a:cubicBezTo>
                  <a:cubicBezTo>
                    <a:pt x="233" y="497"/>
                    <a:pt x="472" y="608"/>
                    <a:pt x="726" y="608"/>
                  </a:cubicBezTo>
                  <a:cubicBezTo>
                    <a:pt x="978" y="608"/>
                    <a:pt x="1216" y="497"/>
                    <a:pt x="1379" y="306"/>
                  </a:cubicBezTo>
                  <a:cubicBezTo>
                    <a:pt x="1449" y="230"/>
                    <a:pt x="1440" y="113"/>
                    <a:pt x="1363" y="47"/>
                  </a:cubicBezTo>
                  <a:cubicBezTo>
                    <a:pt x="1329" y="15"/>
                    <a:pt x="1285" y="0"/>
                    <a:pt x="12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7"/>
            <p:cNvSpPr/>
            <p:nvPr/>
          </p:nvSpPr>
          <p:spPr>
            <a:xfrm>
              <a:off x="1893712" y="4711722"/>
              <a:ext cx="138585" cy="132461"/>
            </a:xfrm>
            <a:custGeom>
              <a:rect b="b" l="l" r="r" t="t"/>
              <a:pathLst>
                <a:path extrusionOk="0" h="3612" w="3779">
                  <a:moveTo>
                    <a:pt x="1884" y="0"/>
                  </a:moveTo>
                  <a:cubicBezTo>
                    <a:pt x="1442" y="0"/>
                    <a:pt x="1001" y="169"/>
                    <a:pt x="665" y="507"/>
                  </a:cubicBezTo>
                  <a:lnTo>
                    <a:pt x="0" y="1169"/>
                  </a:lnTo>
                  <a:lnTo>
                    <a:pt x="2442" y="3611"/>
                  </a:lnTo>
                  <a:lnTo>
                    <a:pt x="3106" y="2947"/>
                  </a:lnTo>
                  <a:cubicBezTo>
                    <a:pt x="3778" y="2275"/>
                    <a:pt x="3778" y="1181"/>
                    <a:pt x="3106" y="507"/>
                  </a:cubicBezTo>
                  <a:cubicBezTo>
                    <a:pt x="2768" y="169"/>
                    <a:pt x="2326" y="0"/>
                    <a:pt x="1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7"/>
            <p:cNvSpPr/>
            <p:nvPr/>
          </p:nvSpPr>
          <p:spPr>
            <a:xfrm>
              <a:off x="1893639" y="4711722"/>
              <a:ext cx="122046" cy="60950"/>
            </a:xfrm>
            <a:custGeom>
              <a:rect b="b" l="l" r="r" t="t"/>
              <a:pathLst>
                <a:path extrusionOk="0" h="1662" w="3328">
                  <a:moveTo>
                    <a:pt x="1883" y="0"/>
                  </a:moveTo>
                  <a:cubicBezTo>
                    <a:pt x="1441" y="0"/>
                    <a:pt x="1000" y="169"/>
                    <a:pt x="663" y="507"/>
                  </a:cubicBezTo>
                  <a:lnTo>
                    <a:pt x="0" y="1169"/>
                  </a:lnTo>
                  <a:lnTo>
                    <a:pt x="491" y="1662"/>
                  </a:lnTo>
                  <a:lnTo>
                    <a:pt x="1155" y="998"/>
                  </a:lnTo>
                  <a:cubicBezTo>
                    <a:pt x="1492" y="661"/>
                    <a:pt x="1934" y="492"/>
                    <a:pt x="2376" y="492"/>
                  </a:cubicBezTo>
                  <a:cubicBezTo>
                    <a:pt x="2708" y="492"/>
                    <a:pt x="3040" y="587"/>
                    <a:pt x="3328" y="776"/>
                  </a:cubicBezTo>
                  <a:cubicBezTo>
                    <a:pt x="3265" y="681"/>
                    <a:pt x="3191" y="589"/>
                    <a:pt x="3105" y="507"/>
                  </a:cubicBezTo>
                  <a:cubicBezTo>
                    <a:pt x="2767" y="169"/>
                    <a:pt x="2325" y="0"/>
                    <a:pt x="18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7"/>
            <p:cNvSpPr/>
            <p:nvPr/>
          </p:nvSpPr>
          <p:spPr>
            <a:xfrm>
              <a:off x="1870608" y="4742747"/>
              <a:ext cx="128024" cy="123293"/>
            </a:xfrm>
            <a:custGeom>
              <a:rect b="b" l="l" r="r" t="t"/>
              <a:pathLst>
                <a:path extrusionOk="0" h="3362" w="3491">
                  <a:moveTo>
                    <a:pt x="821" y="1"/>
                  </a:moveTo>
                  <a:cubicBezTo>
                    <a:pt x="570" y="1"/>
                    <a:pt x="319" y="96"/>
                    <a:pt x="128" y="287"/>
                  </a:cubicBezTo>
                  <a:cubicBezTo>
                    <a:pt x="0" y="415"/>
                    <a:pt x="0" y="617"/>
                    <a:pt x="128" y="743"/>
                  </a:cubicBezTo>
                  <a:lnTo>
                    <a:pt x="2650" y="3265"/>
                  </a:lnTo>
                  <a:cubicBezTo>
                    <a:pt x="2713" y="3329"/>
                    <a:pt x="2795" y="3361"/>
                    <a:pt x="2877" y="3361"/>
                  </a:cubicBezTo>
                  <a:cubicBezTo>
                    <a:pt x="2959" y="3361"/>
                    <a:pt x="3041" y="3329"/>
                    <a:pt x="3104" y="3265"/>
                  </a:cubicBezTo>
                  <a:cubicBezTo>
                    <a:pt x="3490" y="2884"/>
                    <a:pt x="3490" y="2261"/>
                    <a:pt x="3104" y="1879"/>
                  </a:cubicBezTo>
                  <a:lnTo>
                    <a:pt x="1514" y="287"/>
                  </a:lnTo>
                  <a:cubicBezTo>
                    <a:pt x="1323" y="96"/>
                    <a:pt x="1072"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7"/>
            <p:cNvSpPr/>
            <p:nvPr/>
          </p:nvSpPr>
          <p:spPr>
            <a:xfrm>
              <a:off x="1870608" y="4742747"/>
              <a:ext cx="73528" cy="45364"/>
            </a:xfrm>
            <a:custGeom>
              <a:rect b="b" l="l" r="r" t="t"/>
              <a:pathLst>
                <a:path extrusionOk="0" h="1237" w="2005">
                  <a:moveTo>
                    <a:pt x="821" y="1"/>
                  </a:moveTo>
                  <a:cubicBezTo>
                    <a:pt x="570" y="1"/>
                    <a:pt x="319" y="96"/>
                    <a:pt x="128" y="287"/>
                  </a:cubicBezTo>
                  <a:cubicBezTo>
                    <a:pt x="0" y="415"/>
                    <a:pt x="0" y="617"/>
                    <a:pt x="128" y="743"/>
                  </a:cubicBezTo>
                  <a:lnTo>
                    <a:pt x="619" y="1236"/>
                  </a:lnTo>
                  <a:cubicBezTo>
                    <a:pt x="495" y="1108"/>
                    <a:pt x="495" y="906"/>
                    <a:pt x="619" y="780"/>
                  </a:cubicBezTo>
                  <a:cubicBezTo>
                    <a:pt x="810" y="589"/>
                    <a:pt x="1061" y="493"/>
                    <a:pt x="1312" y="493"/>
                  </a:cubicBezTo>
                  <a:cubicBezTo>
                    <a:pt x="1563" y="493"/>
                    <a:pt x="1814" y="589"/>
                    <a:pt x="2005" y="780"/>
                  </a:cubicBezTo>
                  <a:lnTo>
                    <a:pt x="1514" y="287"/>
                  </a:lnTo>
                  <a:cubicBezTo>
                    <a:pt x="1323" y="96"/>
                    <a:pt x="1072" y="1"/>
                    <a:pt x="8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6" name="Google Shape;4886;p57"/>
          <p:cNvGrpSpPr/>
          <p:nvPr/>
        </p:nvGrpSpPr>
        <p:grpSpPr>
          <a:xfrm>
            <a:off x="834152" y="4744214"/>
            <a:ext cx="448211" cy="432149"/>
            <a:chOff x="718652" y="4691295"/>
            <a:chExt cx="448211" cy="432149"/>
          </a:xfrm>
        </p:grpSpPr>
        <p:sp>
          <p:nvSpPr>
            <p:cNvPr id="4887" name="Google Shape;4887;p57"/>
            <p:cNvSpPr/>
            <p:nvPr/>
          </p:nvSpPr>
          <p:spPr>
            <a:xfrm>
              <a:off x="739372" y="4886503"/>
              <a:ext cx="37223" cy="136972"/>
            </a:xfrm>
            <a:custGeom>
              <a:rect b="b" l="l" r="r" t="t"/>
              <a:pathLst>
                <a:path extrusionOk="0" h="3735" w="1015">
                  <a:moveTo>
                    <a:pt x="1" y="0"/>
                  </a:moveTo>
                  <a:lnTo>
                    <a:pt x="1" y="3735"/>
                  </a:lnTo>
                  <a:lnTo>
                    <a:pt x="1014" y="3735"/>
                  </a:lnTo>
                  <a:lnTo>
                    <a:pt x="10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7"/>
            <p:cNvSpPr/>
            <p:nvPr/>
          </p:nvSpPr>
          <p:spPr>
            <a:xfrm>
              <a:off x="881844" y="4808794"/>
              <a:ext cx="37223" cy="119332"/>
            </a:xfrm>
            <a:custGeom>
              <a:rect b="b" l="l" r="r" t="t"/>
              <a:pathLst>
                <a:path extrusionOk="0" h="3254" w="1015">
                  <a:moveTo>
                    <a:pt x="1" y="0"/>
                  </a:moveTo>
                  <a:lnTo>
                    <a:pt x="1" y="3253"/>
                  </a:lnTo>
                  <a:lnTo>
                    <a:pt x="1015" y="3253"/>
                  </a:lnTo>
                  <a:lnTo>
                    <a:pt x="10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7"/>
            <p:cNvSpPr/>
            <p:nvPr/>
          </p:nvSpPr>
          <p:spPr>
            <a:xfrm>
              <a:off x="1024280" y="4713335"/>
              <a:ext cx="37186" cy="119369"/>
            </a:xfrm>
            <a:custGeom>
              <a:rect b="b" l="l" r="r" t="t"/>
              <a:pathLst>
                <a:path extrusionOk="0" h="3255" w="1014">
                  <a:moveTo>
                    <a:pt x="0" y="1"/>
                  </a:moveTo>
                  <a:lnTo>
                    <a:pt x="0" y="3254"/>
                  </a:lnTo>
                  <a:lnTo>
                    <a:pt x="1014" y="3254"/>
                  </a:lnTo>
                  <a:lnTo>
                    <a:pt x="10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7"/>
            <p:cNvSpPr/>
            <p:nvPr/>
          </p:nvSpPr>
          <p:spPr>
            <a:xfrm>
              <a:off x="739298" y="4832668"/>
              <a:ext cx="427345" cy="290776"/>
            </a:xfrm>
            <a:custGeom>
              <a:rect b="b" l="l" r="r" t="t"/>
              <a:pathLst>
                <a:path extrusionOk="0" h="7929" w="11653">
                  <a:moveTo>
                    <a:pt x="9428" y="0"/>
                  </a:moveTo>
                  <a:lnTo>
                    <a:pt x="7771" y="565"/>
                  </a:lnTo>
                  <a:lnTo>
                    <a:pt x="7771" y="2035"/>
                  </a:lnTo>
                  <a:lnTo>
                    <a:pt x="3886" y="3167"/>
                  </a:lnTo>
                  <a:lnTo>
                    <a:pt x="3886" y="4638"/>
                  </a:lnTo>
                  <a:lnTo>
                    <a:pt x="1" y="5768"/>
                  </a:lnTo>
                  <a:lnTo>
                    <a:pt x="1" y="7929"/>
                  </a:lnTo>
                  <a:lnTo>
                    <a:pt x="11652" y="7929"/>
                  </a:lnTo>
                  <a:lnTo>
                    <a:pt x="11652" y="565"/>
                  </a:lnTo>
                  <a:lnTo>
                    <a:pt x="94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7"/>
            <p:cNvSpPr/>
            <p:nvPr/>
          </p:nvSpPr>
          <p:spPr>
            <a:xfrm>
              <a:off x="1003487" y="4811948"/>
              <a:ext cx="163303" cy="41477"/>
            </a:xfrm>
            <a:custGeom>
              <a:rect b="b" l="l" r="r" t="t"/>
              <a:pathLst>
                <a:path extrusionOk="0" h="1131" w="4453">
                  <a:moveTo>
                    <a:pt x="567" y="0"/>
                  </a:moveTo>
                  <a:cubicBezTo>
                    <a:pt x="254" y="0"/>
                    <a:pt x="0" y="252"/>
                    <a:pt x="0" y="565"/>
                  </a:cubicBezTo>
                  <a:cubicBezTo>
                    <a:pt x="0" y="878"/>
                    <a:pt x="254" y="1130"/>
                    <a:pt x="567" y="1130"/>
                  </a:cubicBezTo>
                  <a:lnTo>
                    <a:pt x="4452" y="1130"/>
                  </a:lnTo>
                  <a:lnTo>
                    <a:pt x="44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7"/>
            <p:cNvSpPr/>
            <p:nvPr/>
          </p:nvSpPr>
          <p:spPr>
            <a:xfrm>
              <a:off x="861051" y="4907296"/>
              <a:ext cx="163266" cy="41550"/>
            </a:xfrm>
            <a:custGeom>
              <a:rect b="b" l="l" r="r" t="t"/>
              <a:pathLst>
                <a:path extrusionOk="0" h="1133" w="4452">
                  <a:moveTo>
                    <a:pt x="568" y="0"/>
                  </a:moveTo>
                  <a:cubicBezTo>
                    <a:pt x="255" y="0"/>
                    <a:pt x="1" y="254"/>
                    <a:pt x="1" y="567"/>
                  </a:cubicBezTo>
                  <a:cubicBezTo>
                    <a:pt x="1" y="879"/>
                    <a:pt x="255" y="1132"/>
                    <a:pt x="568" y="1132"/>
                  </a:cubicBezTo>
                  <a:lnTo>
                    <a:pt x="4451" y="1132"/>
                  </a:lnTo>
                  <a:lnTo>
                    <a:pt x="4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7"/>
            <p:cNvSpPr/>
            <p:nvPr/>
          </p:nvSpPr>
          <p:spPr>
            <a:xfrm>
              <a:off x="718652" y="5002718"/>
              <a:ext cx="163229" cy="41477"/>
            </a:xfrm>
            <a:custGeom>
              <a:rect b="b" l="l" r="r" t="t"/>
              <a:pathLst>
                <a:path extrusionOk="0" h="1131" w="4451">
                  <a:moveTo>
                    <a:pt x="566" y="1"/>
                  </a:moveTo>
                  <a:cubicBezTo>
                    <a:pt x="253" y="1"/>
                    <a:pt x="1" y="253"/>
                    <a:pt x="1" y="566"/>
                  </a:cubicBezTo>
                  <a:cubicBezTo>
                    <a:pt x="1" y="879"/>
                    <a:pt x="253" y="1131"/>
                    <a:pt x="566" y="1131"/>
                  </a:cubicBezTo>
                  <a:lnTo>
                    <a:pt x="4451" y="1131"/>
                  </a:lnTo>
                  <a:lnTo>
                    <a:pt x="4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7"/>
            <p:cNvSpPr/>
            <p:nvPr/>
          </p:nvSpPr>
          <p:spPr>
            <a:xfrm>
              <a:off x="912466" y="5017790"/>
              <a:ext cx="61280" cy="48664"/>
            </a:xfrm>
            <a:custGeom>
              <a:rect b="b" l="l" r="r" t="t"/>
              <a:pathLst>
                <a:path extrusionOk="0" h="1327" w="1671">
                  <a:moveTo>
                    <a:pt x="836" y="0"/>
                  </a:moveTo>
                  <a:cubicBezTo>
                    <a:pt x="374" y="0"/>
                    <a:pt x="0" y="296"/>
                    <a:pt x="0" y="662"/>
                  </a:cubicBezTo>
                  <a:cubicBezTo>
                    <a:pt x="0" y="1029"/>
                    <a:pt x="374" y="1327"/>
                    <a:pt x="836" y="1327"/>
                  </a:cubicBezTo>
                  <a:cubicBezTo>
                    <a:pt x="1296" y="1327"/>
                    <a:pt x="1671" y="1029"/>
                    <a:pt x="1671" y="662"/>
                  </a:cubicBezTo>
                  <a:cubicBezTo>
                    <a:pt x="1671" y="296"/>
                    <a:pt x="1296" y="0"/>
                    <a:pt x="8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7"/>
            <p:cNvSpPr/>
            <p:nvPr/>
          </p:nvSpPr>
          <p:spPr>
            <a:xfrm>
              <a:off x="1078372" y="5017790"/>
              <a:ext cx="61316" cy="48664"/>
            </a:xfrm>
            <a:custGeom>
              <a:rect b="b" l="l" r="r" t="t"/>
              <a:pathLst>
                <a:path extrusionOk="0" h="1327" w="1672">
                  <a:moveTo>
                    <a:pt x="837" y="0"/>
                  </a:moveTo>
                  <a:cubicBezTo>
                    <a:pt x="375" y="0"/>
                    <a:pt x="1" y="296"/>
                    <a:pt x="1" y="662"/>
                  </a:cubicBezTo>
                  <a:cubicBezTo>
                    <a:pt x="1" y="1029"/>
                    <a:pt x="375" y="1327"/>
                    <a:pt x="837" y="1327"/>
                  </a:cubicBezTo>
                  <a:cubicBezTo>
                    <a:pt x="1297" y="1327"/>
                    <a:pt x="1671" y="1029"/>
                    <a:pt x="1671" y="662"/>
                  </a:cubicBezTo>
                  <a:cubicBezTo>
                    <a:pt x="1671" y="296"/>
                    <a:pt x="1297"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7"/>
            <p:cNvSpPr/>
            <p:nvPr/>
          </p:nvSpPr>
          <p:spPr>
            <a:xfrm>
              <a:off x="954236" y="4999344"/>
              <a:ext cx="13495" cy="26111"/>
            </a:xfrm>
            <a:custGeom>
              <a:rect b="b" l="l" r="r" t="t"/>
              <a:pathLst>
                <a:path extrusionOk="0" h="712" w="368">
                  <a:moveTo>
                    <a:pt x="184" y="1"/>
                  </a:moveTo>
                  <a:cubicBezTo>
                    <a:pt x="83" y="1"/>
                    <a:pt x="1" y="83"/>
                    <a:pt x="1" y="186"/>
                  </a:cubicBezTo>
                  <a:lnTo>
                    <a:pt x="1" y="526"/>
                  </a:lnTo>
                  <a:cubicBezTo>
                    <a:pt x="1" y="627"/>
                    <a:pt x="81" y="711"/>
                    <a:pt x="184" y="711"/>
                  </a:cubicBezTo>
                  <a:cubicBezTo>
                    <a:pt x="287" y="711"/>
                    <a:pt x="367" y="629"/>
                    <a:pt x="367" y="526"/>
                  </a:cubicBezTo>
                  <a:lnTo>
                    <a:pt x="367" y="186"/>
                  </a:lnTo>
                  <a:cubicBezTo>
                    <a:pt x="367" y="85"/>
                    <a:pt x="283"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7"/>
            <p:cNvSpPr/>
            <p:nvPr/>
          </p:nvSpPr>
          <p:spPr>
            <a:xfrm>
              <a:off x="1084460" y="4999344"/>
              <a:ext cx="13495" cy="26111"/>
            </a:xfrm>
            <a:custGeom>
              <a:rect b="b" l="l" r="r" t="t"/>
              <a:pathLst>
                <a:path extrusionOk="0" h="712" w="368">
                  <a:moveTo>
                    <a:pt x="184" y="1"/>
                  </a:moveTo>
                  <a:cubicBezTo>
                    <a:pt x="83" y="1"/>
                    <a:pt x="1" y="83"/>
                    <a:pt x="1" y="186"/>
                  </a:cubicBezTo>
                  <a:lnTo>
                    <a:pt x="1" y="526"/>
                  </a:lnTo>
                  <a:cubicBezTo>
                    <a:pt x="1" y="627"/>
                    <a:pt x="81" y="711"/>
                    <a:pt x="184" y="711"/>
                  </a:cubicBezTo>
                  <a:cubicBezTo>
                    <a:pt x="287" y="711"/>
                    <a:pt x="368" y="629"/>
                    <a:pt x="368" y="526"/>
                  </a:cubicBezTo>
                  <a:lnTo>
                    <a:pt x="368" y="186"/>
                  </a:lnTo>
                  <a:cubicBezTo>
                    <a:pt x="368" y="85"/>
                    <a:pt x="284"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7"/>
            <p:cNvSpPr/>
            <p:nvPr/>
          </p:nvSpPr>
          <p:spPr>
            <a:xfrm>
              <a:off x="1001360" y="5011409"/>
              <a:ext cx="49471" cy="21453"/>
            </a:xfrm>
            <a:custGeom>
              <a:rect b="b" l="l" r="r" t="t"/>
              <a:pathLst>
                <a:path extrusionOk="0" h="585" w="1349">
                  <a:moveTo>
                    <a:pt x="1142" y="0"/>
                  </a:moveTo>
                  <a:cubicBezTo>
                    <a:pt x="1090" y="0"/>
                    <a:pt x="1039" y="22"/>
                    <a:pt x="1003" y="63"/>
                  </a:cubicBezTo>
                  <a:cubicBezTo>
                    <a:pt x="919" y="159"/>
                    <a:pt x="801" y="214"/>
                    <a:pt x="675" y="214"/>
                  </a:cubicBezTo>
                  <a:cubicBezTo>
                    <a:pt x="549" y="214"/>
                    <a:pt x="428" y="159"/>
                    <a:pt x="344" y="63"/>
                  </a:cubicBezTo>
                  <a:cubicBezTo>
                    <a:pt x="308" y="22"/>
                    <a:pt x="258" y="1"/>
                    <a:pt x="207" y="1"/>
                  </a:cubicBezTo>
                  <a:cubicBezTo>
                    <a:pt x="164" y="1"/>
                    <a:pt x="120" y="16"/>
                    <a:pt x="85" y="48"/>
                  </a:cubicBezTo>
                  <a:cubicBezTo>
                    <a:pt x="8" y="113"/>
                    <a:pt x="1" y="231"/>
                    <a:pt x="68" y="308"/>
                  </a:cubicBezTo>
                  <a:cubicBezTo>
                    <a:pt x="220" y="483"/>
                    <a:pt x="442" y="584"/>
                    <a:pt x="675" y="584"/>
                  </a:cubicBezTo>
                  <a:cubicBezTo>
                    <a:pt x="908" y="584"/>
                    <a:pt x="1127" y="483"/>
                    <a:pt x="1280" y="308"/>
                  </a:cubicBezTo>
                  <a:cubicBezTo>
                    <a:pt x="1349" y="231"/>
                    <a:pt x="1341" y="115"/>
                    <a:pt x="1265" y="48"/>
                  </a:cubicBezTo>
                  <a:cubicBezTo>
                    <a:pt x="1229" y="16"/>
                    <a:pt x="1185" y="0"/>
                    <a:pt x="1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7"/>
            <p:cNvSpPr/>
            <p:nvPr/>
          </p:nvSpPr>
          <p:spPr>
            <a:xfrm>
              <a:off x="1024280" y="4713482"/>
              <a:ext cx="37186" cy="69861"/>
            </a:xfrm>
            <a:custGeom>
              <a:rect b="b" l="l" r="r" t="t"/>
              <a:pathLst>
                <a:path extrusionOk="0" h="1905" w="1014">
                  <a:moveTo>
                    <a:pt x="0" y="1"/>
                  </a:moveTo>
                  <a:lnTo>
                    <a:pt x="0" y="1904"/>
                  </a:lnTo>
                  <a:lnTo>
                    <a:pt x="187" y="1788"/>
                  </a:lnTo>
                  <a:cubicBezTo>
                    <a:pt x="445" y="1627"/>
                    <a:pt x="726" y="1509"/>
                    <a:pt x="1014" y="1435"/>
                  </a:cubicBezTo>
                  <a:lnTo>
                    <a:pt x="10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7"/>
            <p:cNvSpPr/>
            <p:nvPr/>
          </p:nvSpPr>
          <p:spPr>
            <a:xfrm>
              <a:off x="881844" y="4808867"/>
              <a:ext cx="37223" cy="63443"/>
            </a:xfrm>
            <a:custGeom>
              <a:rect b="b" l="l" r="r" t="t"/>
              <a:pathLst>
                <a:path extrusionOk="0" h="1730" w="1015">
                  <a:moveTo>
                    <a:pt x="1" y="0"/>
                  </a:moveTo>
                  <a:lnTo>
                    <a:pt x="1" y="1730"/>
                  </a:lnTo>
                  <a:lnTo>
                    <a:pt x="1015" y="1096"/>
                  </a:lnTo>
                  <a:lnTo>
                    <a:pt x="10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7"/>
            <p:cNvSpPr/>
            <p:nvPr/>
          </p:nvSpPr>
          <p:spPr>
            <a:xfrm>
              <a:off x="739298" y="4886430"/>
              <a:ext cx="37223" cy="54349"/>
            </a:xfrm>
            <a:custGeom>
              <a:rect b="b" l="l" r="r" t="t"/>
              <a:pathLst>
                <a:path extrusionOk="0" h="1482" w="1015">
                  <a:moveTo>
                    <a:pt x="1" y="0"/>
                  </a:moveTo>
                  <a:lnTo>
                    <a:pt x="1" y="1482"/>
                  </a:lnTo>
                  <a:lnTo>
                    <a:pt x="509" y="1482"/>
                  </a:lnTo>
                  <a:cubicBezTo>
                    <a:pt x="682" y="1482"/>
                    <a:pt x="854" y="1448"/>
                    <a:pt x="1014" y="1381"/>
                  </a:cubicBezTo>
                  <a:lnTo>
                    <a:pt x="101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7"/>
            <p:cNvSpPr/>
            <p:nvPr/>
          </p:nvSpPr>
          <p:spPr>
            <a:xfrm>
              <a:off x="718725" y="4691295"/>
              <a:ext cx="448138" cy="222529"/>
            </a:xfrm>
            <a:custGeom>
              <a:rect b="b" l="l" r="r" t="t"/>
              <a:pathLst>
                <a:path extrusionOk="0" h="6068" w="12220">
                  <a:moveTo>
                    <a:pt x="8851" y="1"/>
                  </a:moveTo>
                  <a:cubicBezTo>
                    <a:pt x="8739" y="1"/>
                    <a:pt x="8626" y="31"/>
                    <a:pt x="8531" y="92"/>
                  </a:cubicBezTo>
                  <a:lnTo>
                    <a:pt x="900" y="4859"/>
                  </a:lnTo>
                  <a:lnTo>
                    <a:pt x="604" y="4859"/>
                  </a:lnTo>
                  <a:cubicBezTo>
                    <a:pt x="270" y="4859"/>
                    <a:pt x="0" y="5129"/>
                    <a:pt x="0" y="5463"/>
                  </a:cubicBezTo>
                  <a:cubicBezTo>
                    <a:pt x="0" y="5797"/>
                    <a:pt x="270" y="6068"/>
                    <a:pt x="604" y="6068"/>
                  </a:cubicBezTo>
                  <a:lnTo>
                    <a:pt x="1071" y="6068"/>
                  </a:lnTo>
                  <a:cubicBezTo>
                    <a:pt x="1184" y="6068"/>
                    <a:pt x="1293" y="6034"/>
                    <a:pt x="1392" y="5976"/>
                  </a:cubicBezTo>
                  <a:lnTo>
                    <a:pt x="9023" y="1209"/>
                  </a:lnTo>
                  <a:lnTo>
                    <a:pt x="12219" y="1209"/>
                  </a:lnTo>
                  <a:lnTo>
                    <a:pt x="122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3" name="Google Shape;4903;p57"/>
          <p:cNvGrpSpPr/>
          <p:nvPr/>
        </p:nvGrpSpPr>
        <p:grpSpPr>
          <a:xfrm>
            <a:off x="9455181" y="3905987"/>
            <a:ext cx="398080" cy="448101"/>
            <a:chOff x="9534831" y="3863047"/>
            <a:chExt cx="398080" cy="448101"/>
          </a:xfrm>
        </p:grpSpPr>
        <p:sp>
          <p:nvSpPr>
            <p:cNvPr id="4904" name="Google Shape;4904;p57"/>
            <p:cNvSpPr/>
            <p:nvPr/>
          </p:nvSpPr>
          <p:spPr>
            <a:xfrm>
              <a:off x="9534904" y="3963786"/>
              <a:ext cx="398007" cy="347362"/>
            </a:xfrm>
            <a:custGeom>
              <a:rect b="b" l="l" r="r" t="t"/>
              <a:pathLst>
                <a:path extrusionOk="0" h="9472" w="10853">
                  <a:moveTo>
                    <a:pt x="5427" y="0"/>
                  </a:moveTo>
                  <a:lnTo>
                    <a:pt x="1" y="772"/>
                  </a:lnTo>
                  <a:lnTo>
                    <a:pt x="1" y="7973"/>
                  </a:lnTo>
                  <a:cubicBezTo>
                    <a:pt x="1" y="8802"/>
                    <a:pt x="671" y="9472"/>
                    <a:pt x="1499" y="9472"/>
                  </a:cubicBezTo>
                  <a:lnTo>
                    <a:pt x="9354" y="9472"/>
                  </a:lnTo>
                  <a:cubicBezTo>
                    <a:pt x="10180" y="9472"/>
                    <a:pt x="10852" y="8802"/>
                    <a:pt x="10852" y="7973"/>
                  </a:cubicBezTo>
                  <a:lnTo>
                    <a:pt x="10852" y="772"/>
                  </a:lnTo>
                  <a:lnTo>
                    <a:pt x="54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7"/>
            <p:cNvSpPr/>
            <p:nvPr/>
          </p:nvSpPr>
          <p:spPr>
            <a:xfrm>
              <a:off x="9534831" y="3992061"/>
              <a:ext cx="91058" cy="319087"/>
            </a:xfrm>
            <a:custGeom>
              <a:rect b="b" l="l" r="r" t="t"/>
              <a:pathLst>
                <a:path extrusionOk="0" h="8701" w="2483">
                  <a:moveTo>
                    <a:pt x="1" y="1"/>
                  </a:moveTo>
                  <a:lnTo>
                    <a:pt x="1" y="7202"/>
                  </a:lnTo>
                  <a:cubicBezTo>
                    <a:pt x="1" y="8031"/>
                    <a:pt x="671" y="8701"/>
                    <a:pt x="1500" y="8701"/>
                  </a:cubicBezTo>
                  <a:lnTo>
                    <a:pt x="2483" y="8701"/>
                  </a:lnTo>
                  <a:cubicBezTo>
                    <a:pt x="1654" y="8701"/>
                    <a:pt x="984" y="8031"/>
                    <a:pt x="984" y="7202"/>
                  </a:cubicBezTo>
                  <a:lnTo>
                    <a:pt x="9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7"/>
            <p:cNvSpPr/>
            <p:nvPr/>
          </p:nvSpPr>
          <p:spPr>
            <a:xfrm>
              <a:off x="9534831" y="3863047"/>
              <a:ext cx="398080" cy="129051"/>
            </a:xfrm>
            <a:custGeom>
              <a:rect b="b" l="l" r="r" t="t"/>
              <a:pathLst>
                <a:path extrusionOk="0" h="3519" w="10855">
                  <a:moveTo>
                    <a:pt x="1500" y="0"/>
                  </a:moveTo>
                  <a:cubicBezTo>
                    <a:pt x="671" y="0"/>
                    <a:pt x="1" y="672"/>
                    <a:pt x="1" y="1499"/>
                  </a:cubicBezTo>
                  <a:lnTo>
                    <a:pt x="1" y="3519"/>
                  </a:lnTo>
                  <a:lnTo>
                    <a:pt x="10854" y="3519"/>
                  </a:lnTo>
                  <a:lnTo>
                    <a:pt x="10854" y="1499"/>
                  </a:lnTo>
                  <a:cubicBezTo>
                    <a:pt x="10854" y="672"/>
                    <a:pt x="10181" y="0"/>
                    <a:pt x="9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7"/>
            <p:cNvSpPr/>
            <p:nvPr/>
          </p:nvSpPr>
          <p:spPr>
            <a:xfrm>
              <a:off x="9534831" y="3863047"/>
              <a:ext cx="91058" cy="129051"/>
            </a:xfrm>
            <a:custGeom>
              <a:rect b="b" l="l" r="r" t="t"/>
              <a:pathLst>
                <a:path extrusionOk="0" h="3519" w="2483">
                  <a:moveTo>
                    <a:pt x="1500" y="0"/>
                  </a:moveTo>
                  <a:cubicBezTo>
                    <a:pt x="671" y="0"/>
                    <a:pt x="1" y="672"/>
                    <a:pt x="1" y="1499"/>
                  </a:cubicBezTo>
                  <a:lnTo>
                    <a:pt x="1" y="3519"/>
                  </a:lnTo>
                  <a:lnTo>
                    <a:pt x="984" y="3519"/>
                  </a:lnTo>
                  <a:lnTo>
                    <a:pt x="984" y="1499"/>
                  </a:lnTo>
                  <a:cubicBezTo>
                    <a:pt x="984" y="672"/>
                    <a:pt x="1654" y="0"/>
                    <a:pt x="24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7"/>
            <p:cNvSpPr/>
            <p:nvPr/>
          </p:nvSpPr>
          <p:spPr>
            <a:xfrm>
              <a:off x="9612503" y="4030310"/>
              <a:ext cx="242625" cy="242625"/>
            </a:xfrm>
            <a:custGeom>
              <a:rect b="b" l="l" r="r" t="t"/>
              <a:pathLst>
                <a:path extrusionOk="0" h="6616" w="6616">
                  <a:moveTo>
                    <a:pt x="3309" y="0"/>
                  </a:moveTo>
                  <a:cubicBezTo>
                    <a:pt x="1482" y="0"/>
                    <a:pt x="0" y="1482"/>
                    <a:pt x="0" y="3309"/>
                  </a:cubicBezTo>
                  <a:cubicBezTo>
                    <a:pt x="0" y="5134"/>
                    <a:pt x="1482" y="6615"/>
                    <a:pt x="3309" y="6615"/>
                  </a:cubicBezTo>
                  <a:cubicBezTo>
                    <a:pt x="5136" y="6615"/>
                    <a:pt x="6615" y="5134"/>
                    <a:pt x="6615" y="3309"/>
                  </a:cubicBezTo>
                  <a:cubicBezTo>
                    <a:pt x="6615" y="1482"/>
                    <a:pt x="5136" y="0"/>
                    <a:pt x="33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7"/>
            <p:cNvSpPr/>
            <p:nvPr/>
          </p:nvSpPr>
          <p:spPr>
            <a:xfrm>
              <a:off x="9651633" y="4133617"/>
              <a:ext cx="164439" cy="100189"/>
            </a:xfrm>
            <a:custGeom>
              <a:rect b="b" l="l" r="r" t="t"/>
              <a:pathLst>
                <a:path extrusionOk="0" h="2732" w="4484">
                  <a:moveTo>
                    <a:pt x="1212" y="1"/>
                  </a:moveTo>
                  <a:cubicBezTo>
                    <a:pt x="871" y="1"/>
                    <a:pt x="492" y="125"/>
                    <a:pt x="0" y="492"/>
                  </a:cubicBezTo>
                  <a:cubicBezTo>
                    <a:pt x="0" y="1727"/>
                    <a:pt x="1003" y="2731"/>
                    <a:pt x="2242" y="2731"/>
                  </a:cubicBezTo>
                  <a:cubicBezTo>
                    <a:pt x="3479" y="2731"/>
                    <a:pt x="4483" y="1729"/>
                    <a:pt x="4483" y="492"/>
                  </a:cubicBezTo>
                  <a:lnTo>
                    <a:pt x="4483" y="455"/>
                  </a:lnTo>
                  <a:cubicBezTo>
                    <a:pt x="4144" y="540"/>
                    <a:pt x="3847" y="574"/>
                    <a:pt x="3582" y="574"/>
                  </a:cubicBezTo>
                  <a:cubicBezTo>
                    <a:pt x="2493" y="574"/>
                    <a:pt x="1942" y="1"/>
                    <a:pt x="12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7"/>
            <p:cNvSpPr/>
            <p:nvPr/>
          </p:nvSpPr>
          <p:spPr>
            <a:xfrm>
              <a:off x="9651633" y="4069440"/>
              <a:ext cx="164439" cy="85227"/>
            </a:xfrm>
            <a:custGeom>
              <a:rect b="b" l="l" r="r" t="t"/>
              <a:pathLst>
                <a:path extrusionOk="0" h="2324" w="4484">
                  <a:moveTo>
                    <a:pt x="2245" y="0"/>
                  </a:moveTo>
                  <a:cubicBezTo>
                    <a:pt x="2244" y="0"/>
                    <a:pt x="2243" y="0"/>
                    <a:pt x="2242" y="0"/>
                  </a:cubicBezTo>
                  <a:cubicBezTo>
                    <a:pt x="1006" y="0"/>
                    <a:pt x="0" y="1003"/>
                    <a:pt x="0" y="2242"/>
                  </a:cubicBezTo>
                  <a:cubicBezTo>
                    <a:pt x="492" y="1875"/>
                    <a:pt x="872" y="1750"/>
                    <a:pt x="1212" y="1750"/>
                  </a:cubicBezTo>
                  <a:cubicBezTo>
                    <a:pt x="1942" y="1750"/>
                    <a:pt x="2494" y="2323"/>
                    <a:pt x="3583" y="2323"/>
                  </a:cubicBezTo>
                  <a:cubicBezTo>
                    <a:pt x="3848" y="2323"/>
                    <a:pt x="4144" y="2289"/>
                    <a:pt x="4483" y="2205"/>
                  </a:cubicBezTo>
                  <a:cubicBezTo>
                    <a:pt x="4464" y="985"/>
                    <a:pt x="3467" y="0"/>
                    <a:pt x="2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7"/>
            <p:cNvSpPr/>
            <p:nvPr/>
          </p:nvSpPr>
          <p:spPr>
            <a:xfrm>
              <a:off x="9773715" y="3906724"/>
              <a:ext cx="41697" cy="41697"/>
            </a:xfrm>
            <a:custGeom>
              <a:rect b="b" l="l" r="r" t="t"/>
              <a:pathLst>
                <a:path extrusionOk="0" h="1137" w="1137">
                  <a:moveTo>
                    <a:pt x="570" y="0"/>
                  </a:moveTo>
                  <a:cubicBezTo>
                    <a:pt x="255" y="0"/>
                    <a:pt x="1" y="254"/>
                    <a:pt x="1" y="569"/>
                  </a:cubicBezTo>
                  <a:cubicBezTo>
                    <a:pt x="1" y="882"/>
                    <a:pt x="255" y="1136"/>
                    <a:pt x="570" y="1136"/>
                  </a:cubicBezTo>
                  <a:cubicBezTo>
                    <a:pt x="883" y="1136"/>
                    <a:pt x="1137" y="882"/>
                    <a:pt x="1137" y="569"/>
                  </a:cubicBezTo>
                  <a:cubicBezTo>
                    <a:pt x="1137" y="254"/>
                    <a:pt x="883" y="0"/>
                    <a:pt x="5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7"/>
            <p:cNvSpPr/>
            <p:nvPr/>
          </p:nvSpPr>
          <p:spPr>
            <a:xfrm>
              <a:off x="9846547" y="3906724"/>
              <a:ext cx="41697" cy="41697"/>
            </a:xfrm>
            <a:custGeom>
              <a:rect b="b" l="l" r="r" t="t"/>
              <a:pathLst>
                <a:path extrusionOk="0" h="1137" w="1137">
                  <a:moveTo>
                    <a:pt x="569" y="0"/>
                  </a:moveTo>
                  <a:cubicBezTo>
                    <a:pt x="254" y="0"/>
                    <a:pt x="0" y="254"/>
                    <a:pt x="0" y="569"/>
                  </a:cubicBezTo>
                  <a:cubicBezTo>
                    <a:pt x="0" y="882"/>
                    <a:pt x="254" y="1136"/>
                    <a:pt x="569" y="1136"/>
                  </a:cubicBezTo>
                  <a:cubicBezTo>
                    <a:pt x="882" y="1136"/>
                    <a:pt x="1136" y="882"/>
                    <a:pt x="1136" y="569"/>
                  </a:cubicBezTo>
                  <a:cubicBezTo>
                    <a:pt x="1136" y="254"/>
                    <a:pt x="882" y="0"/>
                    <a:pt x="5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7"/>
            <p:cNvSpPr/>
            <p:nvPr/>
          </p:nvSpPr>
          <p:spPr>
            <a:xfrm>
              <a:off x="9594020" y="3911271"/>
              <a:ext cx="13532" cy="25817"/>
            </a:xfrm>
            <a:custGeom>
              <a:rect b="b" l="l" r="r" t="t"/>
              <a:pathLst>
                <a:path extrusionOk="0" h="704" w="369">
                  <a:moveTo>
                    <a:pt x="183" y="0"/>
                  </a:moveTo>
                  <a:cubicBezTo>
                    <a:pt x="82" y="0"/>
                    <a:pt x="0" y="83"/>
                    <a:pt x="0" y="184"/>
                  </a:cubicBezTo>
                  <a:lnTo>
                    <a:pt x="0" y="518"/>
                  </a:lnTo>
                  <a:cubicBezTo>
                    <a:pt x="0" y="619"/>
                    <a:pt x="80" y="703"/>
                    <a:pt x="183" y="703"/>
                  </a:cubicBezTo>
                  <a:cubicBezTo>
                    <a:pt x="286" y="703"/>
                    <a:pt x="369" y="619"/>
                    <a:pt x="367" y="518"/>
                  </a:cubicBezTo>
                  <a:lnTo>
                    <a:pt x="367" y="184"/>
                  </a:lnTo>
                  <a:cubicBezTo>
                    <a:pt x="367" y="84"/>
                    <a:pt x="283"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7"/>
            <p:cNvSpPr/>
            <p:nvPr/>
          </p:nvSpPr>
          <p:spPr>
            <a:xfrm>
              <a:off x="9721860" y="3911271"/>
              <a:ext cx="13459" cy="25817"/>
            </a:xfrm>
            <a:custGeom>
              <a:rect b="b" l="l" r="r" t="t"/>
              <a:pathLst>
                <a:path extrusionOk="0" h="704" w="367">
                  <a:moveTo>
                    <a:pt x="183" y="0"/>
                  </a:moveTo>
                  <a:cubicBezTo>
                    <a:pt x="82" y="0"/>
                    <a:pt x="0" y="83"/>
                    <a:pt x="0" y="184"/>
                  </a:cubicBezTo>
                  <a:lnTo>
                    <a:pt x="0" y="518"/>
                  </a:lnTo>
                  <a:cubicBezTo>
                    <a:pt x="0" y="619"/>
                    <a:pt x="80" y="703"/>
                    <a:pt x="183" y="703"/>
                  </a:cubicBezTo>
                  <a:cubicBezTo>
                    <a:pt x="285" y="703"/>
                    <a:pt x="367" y="619"/>
                    <a:pt x="367" y="518"/>
                  </a:cubicBezTo>
                  <a:lnTo>
                    <a:pt x="367" y="184"/>
                  </a:lnTo>
                  <a:cubicBezTo>
                    <a:pt x="367" y="84"/>
                    <a:pt x="287"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7"/>
            <p:cNvSpPr/>
            <p:nvPr/>
          </p:nvSpPr>
          <p:spPr>
            <a:xfrm>
              <a:off x="9640301" y="3923043"/>
              <a:ext cx="48738" cy="21233"/>
            </a:xfrm>
            <a:custGeom>
              <a:rect b="b" l="l" r="r" t="t"/>
              <a:pathLst>
                <a:path extrusionOk="0" h="579" w="1329">
                  <a:moveTo>
                    <a:pt x="1121" y="0"/>
                  </a:moveTo>
                  <a:cubicBezTo>
                    <a:pt x="1070" y="0"/>
                    <a:pt x="1019" y="22"/>
                    <a:pt x="983" y="63"/>
                  </a:cubicBezTo>
                  <a:cubicBezTo>
                    <a:pt x="901" y="157"/>
                    <a:pt x="785" y="208"/>
                    <a:pt x="663" y="208"/>
                  </a:cubicBezTo>
                  <a:cubicBezTo>
                    <a:pt x="540" y="208"/>
                    <a:pt x="424" y="157"/>
                    <a:pt x="344" y="63"/>
                  </a:cubicBezTo>
                  <a:cubicBezTo>
                    <a:pt x="308" y="22"/>
                    <a:pt x="258" y="2"/>
                    <a:pt x="207" y="2"/>
                  </a:cubicBezTo>
                  <a:cubicBezTo>
                    <a:pt x="163" y="2"/>
                    <a:pt x="119" y="17"/>
                    <a:pt x="84" y="48"/>
                  </a:cubicBezTo>
                  <a:cubicBezTo>
                    <a:pt x="8" y="115"/>
                    <a:pt x="0" y="231"/>
                    <a:pt x="67" y="308"/>
                  </a:cubicBezTo>
                  <a:cubicBezTo>
                    <a:pt x="218" y="479"/>
                    <a:pt x="437" y="579"/>
                    <a:pt x="666" y="579"/>
                  </a:cubicBezTo>
                  <a:cubicBezTo>
                    <a:pt x="895" y="579"/>
                    <a:pt x="1111" y="479"/>
                    <a:pt x="1260" y="308"/>
                  </a:cubicBezTo>
                  <a:cubicBezTo>
                    <a:pt x="1329" y="231"/>
                    <a:pt x="1319" y="115"/>
                    <a:pt x="1243" y="48"/>
                  </a:cubicBezTo>
                  <a:cubicBezTo>
                    <a:pt x="1208" y="16"/>
                    <a:pt x="1165" y="0"/>
                    <a:pt x="11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6" name="Google Shape;4916;p57"/>
          <p:cNvGrpSpPr/>
          <p:nvPr/>
        </p:nvGrpSpPr>
        <p:grpSpPr>
          <a:xfrm>
            <a:off x="8477791" y="3905950"/>
            <a:ext cx="454262" cy="448138"/>
            <a:chOff x="8531691" y="3863010"/>
            <a:chExt cx="454262" cy="448138"/>
          </a:xfrm>
        </p:grpSpPr>
        <p:sp>
          <p:nvSpPr>
            <p:cNvPr id="4917" name="Google Shape;4917;p57"/>
            <p:cNvSpPr/>
            <p:nvPr/>
          </p:nvSpPr>
          <p:spPr>
            <a:xfrm>
              <a:off x="8707829" y="3863010"/>
              <a:ext cx="278124" cy="270863"/>
            </a:xfrm>
            <a:custGeom>
              <a:rect b="b" l="l" r="r" t="t"/>
              <a:pathLst>
                <a:path extrusionOk="0" h="7386" w="7584">
                  <a:moveTo>
                    <a:pt x="6277" y="1"/>
                  </a:moveTo>
                  <a:cubicBezTo>
                    <a:pt x="5954" y="1"/>
                    <a:pt x="5633" y="133"/>
                    <a:pt x="5402" y="391"/>
                  </a:cubicBezTo>
                  <a:lnTo>
                    <a:pt x="258" y="6129"/>
                  </a:lnTo>
                  <a:cubicBezTo>
                    <a:pt x="8" y="6412"/>
                    <a:pt x="1" y="6849"/>
                    <a:pt x="258" y="7136"/>
                  </a:cubicBezTo>
                  <a:cubicBezTo>
                    <a:pt x="407" y="7301"/>
                    <a:pt x="612" y="7386"/>
                    <a:pt x="819" y="7386"/>
                  </a:cubicBezTo>
                  <a:cubicBezTo>
                    <a:pt x="999" y="7386"/>
                    <a:pt x="1179" y="7322"/>
                    <a:pt x="1324" y="7193"/>
                  </a:cubicBezTo>
                  <a:lnTo>
                    <a:pt x="7063" y="2050"/>
                  </a:lnTo>
                  <a:cubicBezTo>
                    <a:pt x="7093" y="2021"/>
                    <a:pt x="7126" y="1990"/>
                    <a:pt x="7152" y="1958"/>
                  </a:cubicBezTo>
                  <a:cubicBezTo>
                    <a:pt x="7584" y="1477"/>
                    <a:pt x="7542" y="734"/>
                    <a:pt x="7061" y="301"/>
                  </a:cubicBezTo>
                  <a:cubicBezTo>
                    <a:pt x="6837" y="100"/>
                    <a:pt x="6556" y="1"/>
                    <a:pt x="6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7"/>
            <p:cNvSpPr/>
            <p:nvPr/>
          </p:nvSpPr>
          <p:spPr>
            <a:xfrm>
              <a:off x="8707829" y="4050260"/>
              <a:ext cx="86144" cy="83687"/>
            </a:xfrm>
            <a:custGeom>
              <a:rect b="b" l="l" r="r" t="t"/>
              <a:pathLst>
                <a:path extrusionOk="0" h="2282" w="2349">
                  <a:moveTo>
                    <a:pt x="1177" y="0"/>
                  </a:moveTo>
                  <a:lnTo>
                    <a:pt x="258" y="1027"/>
                  </a:lnTo>
                  <a:cubicBezTo>
                    <a:pt x="8" y="1308"/>
                    <a:pt x="1" y="1745"/>
                    <a:pt x="258" y="2032"/>
                  </a:cubicBezTo>
                  <a:cubicBezTo>
                    <a:pt x="407" y="2197"/>
                    <a:pt x="612" y="2282"/>
                    <a:pt x="819" y="2282"/>
                  </a:cubicBezTo>
                  <a:cubicBezTo>
                    <a:pt x="999" y="2282"/>
                    <a:pt x="1179" y="2218"/>
                    <a:pt x="1324" y="2089"/>
                  </a:cubicBezTo>
                  <a:lnTo>
                    <a:pt x="2349" y="1170"/>
                  </a:lnTo>
                  <a:cubicBezTo>
                    <a:pt x="2196" y="938"/>
                    <a:pt x="2022" y="722"/>
                    <a:pt x="1824" y="523"/>
                  </a:cubicBezTo>
                  <a:cubicBezTo>
                    <a:pt x="1627" y="325"/>
                    <a:pt x="1410" y="149"/>
                    <a:pt x="11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7"/>
            <p:cNvSpPr/>
            <p:nvPr/>
          </p:nvSpPr>
          <p:spPr>
            <a:xfrm>
              <a:off x="8565357" y="4054221"/>
              <a:ext cx="235914" cy="224436"/>
            </a:xfrm>
            <a:custGeom>
              <a:rect b="b" l="l" r="r" t="t"/>
              <a:pathLst>
                <a:path extrusionOk="0" h="6120" w="6433">
                  <a:moveTo>
                    <a:pt x="2930" y="1"/>
                  </a:moveTo>
                  <a:cubicBezTo>
                    <a:pt x="2112" y="1"/>
                    <a:pt x="1295" y="312"/>
                    <a:pt x="671" y="935"/>
                  </a:cubicBezTo>
                  <a:lnTo>
                    <a:pt x="0" y="1607"/>
                  </a:lnTo>
                  <a:lnTo>
                    <a:pt x="4516" y="6120"/>
                  </a:lnTo>
                  <a:lnTo>
                    <a:pt x="5188" y="5450"/>
                  </a:lnTo>
                  <a:cubicBezTo>
                    <a:pt x="6432" y="4205"/>
                    <a:pt x="6432" y="2183"/>
                    <a:pt x="5188" y="935"/>
                  </a:cubicBezTo>
                  <a:cubicBezTo>
                    <a:pt x="4564" y="312"/>
                    <a:pt x="3747" y="1"/>
                    <a:pt x="29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7"/>
            <p:cNvSpPr/>
            <p:nvPr/>
          </p:nvSpPr>
          <p:spPr>
            <a:xfrm>
              <a:off x="8712927" y="4080001"/>
              <a:ext cx="88344" cy="198728"/>
            </a:xfrm>
            <a:custGeom>
              <a:rect b="b" l="l" r="r" t="t"/>
              <a:pathLst>
                <a:path extrusionOk="0" h="5419" w="2409">
                  <a:moveTo>
                    <a:pt x="902" y="1"/>
                  </a:moveTo>
                  <a:lnTo>
                    <a:pt x="902" y="1"/>
                  </a:lnTo>
                  <a:cubicBezTo>
                    <a:pt x="1912" y="1253"/>
                    <a:pt x="1834" y="3093"/>
                    <a:pt x="671" y="4256"/>
                  </a:cubicBezTo>
                  <a:lnTo>
                    <a:pt x="1" y="4926"/>
                  </a:lnTo>
                  <a:lnTo>
                    <a:pt x="492" y="5419"/>
                  </a:lnTo>
                  <a:lnTo>
                    <a:pt x="1164" y="4747"/>
                  </a:lnTo>
                  <a:cubicBezTo>
                    <a:pt x="2408" y="3502"/>
                    <a:pt x="2408" y="1480"/>
                    <a:pt x="1164" y="232"/>
                  </a:cubicBezTo>
                  <a:cubicBezTo>
                    <a:pt x="1080" y="149"/>
                    <a:pt x="994" y="73"/>
                    <a:pt x="9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7"/>
            <p:cNvSpPr/>
            <p:nvPr/>
          </p:nvSpPr>
          <p:spPr>
            <a:xfrm>
              <a:off x="8644679" y="4089316"/>
              <a:ext cx="23214" cy="21967"/>
            </a:xfrm>
            <a:custGeom>
              <a:rect b="b" l="l" r="r" t="t"/>
              <a:pathLst>
                <a:path extrusionOk="0" h="599" w="633">
                  <a:moveTo>
                    <a:pt x="431" y="1"/>
                  </a:moveTo>
                  <a:cubicBezTo>
                    <a:pt x="384" y="1"/>
                    <a:pt x="337" y="19"/>
                    <a:pt x="300" y="54"/>
                  </a:cubicBezTo>
                  <a:lnTo>
                    <a:pt x="71" y="283"/>
                  </a:lnTo>
                  <a:cubicBezTo>
                    <a:pt x="1" y="356"/>
                    <a:pt x="1" y="472"/>
                    <a:pt x="71" y="543"/>
                  </a:cubicBezTo>
                  <a:cubicBezTo>
                    <a:pt x="107" y="579"/>
                    <a:pt x="155" y="598"/>
                    <a:pt x="203" y="598"/>
                  </a:cubicBezTo>
                  <a:cubicBezTo>
                    <a:pt x="251" y="598"/>
                    <a:pt x="298" y="579"/>
                    <a:pt x="331" y="543"/>
                  </a:cubicBezTo>
                  <a:lnTo>
                    <a:pt x="560" y="315"/>
                  </a:lnTo>
                  <a:cubicBezTo>
                    <a:pt x="632" y="243"/>
                    <a:pt x="632" y="126"/>
                    <a:pt x="560" y="54"/>
                  </a:cubicBezTo>
                  <a:cubicBezTo>
                    <a:pt x="525" y="19"/>
                    <a:pt x="478" y="1"/>
                    <a:pt x="4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7"/>
            <p:cNvSpPr/>
            <p:nvPr/>
          </p:nvSpPr>
          <p:spPr>
            <a:xfrm>
              <a:off x="8732216" y="4176853"/>
              <a:ext cx="23177" cy="21930"/>
            </a:xfrm>
            <a:custGeom>
              <a:rect b="b" l="l" r="r" t="t"/>
              <a:pathLst>
                <a:path extrusionOk="0" h="598" w="632">
                  <a:moveTo>
                    <a:pt x="430" y="0"/>
                  </a:moveTo>
                  <a:cubicBezTo>
                    <a:pt x="383" y="0"/>
                    <a:pt x="336" y="18"/>
                    <a:pt x="300" y="53"/>
                  </a:cubicBezTo>
                  <a:lnTo>
                    <a:pt x="71" y="283"/>
                  </a:lnTo>
                  <a:cubicBezTo>
                    <a:pt x="0" y="355"/>
                    <a:pt x="0" y="472"/>
                    <a:pt x="71" y="542"/>
                  </a:cubicBezTo>
                  <a:cubicBezTo>
                    <a:pt x="107" y="578"/>
                    <a:pt x="155" y="598"/>
                    <a:pt x="202" y="598"/>
                  </a:cubicBezTo>
                  <a:cubicBezTo>
                    <a:pt x="248" y="598"/>
                    <a:pt x="296" y="578"/>
                    <a:pt x="330" y="542"/>
                  </a:cubicBezTo>
                  <a:lnTo>
                    <a:pt x="559" y="315"/>
                  </a:lnTo>
                  <a:cubicBezTo>
                    <a:pt x="632" y="242"/>
                    <a:pt x="632" y="126"/>
                    <a:pt x="559" y="53"/>
                  </a:cubicBezTo>
                  <a:cubicBezTo>
                    <a:pt x="524" y="18"/>
                    <a:pt x="477" y="0"/>
                    <a:pt x="4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7"/>
            <p:cNvSpPr/>
            <p:nvPr/>
          </p:nvSpPr>
          <p:spPr>
            <a:xfrm>
              <a:off x="8677244" y="4129619"/>
              <a:ext cx="37406" cy="36746"/>
            </a:xfrm>
            <a:custGeom>
              <a:rect b="b" l="l" r="r" t="t"/>
              <a:pathLst>
                <a:path extrusionOk="0" h="1002" w="1020">
                  <a:moveTo>
                    <a:pt x="199" y="1"/>
                  </a:moveTo>
                  <a:cubicBezTo>
                    <a:pt x="105" y="1"/>
                    <a:pt x="23" y="75"/>
                    <a:pt x="17" y="173"/>
                  </a:cubicBezTo>
                  <a:cubicBezTo>
                    <a:pt x="0" y="396"/>
                    <a:pt x="84" y="616"/>
                    <a:pt x="241" y="774"/>
                  </a:cubicBezTo>
                  <a:cubicBezTo>
                    <a:pt x="386" y="919"/>
                    <a:pt x="583" y="1002"/>
                    <a:pt x="787" y="1002"/>
                  </a:cubicBezTo>
                  <a:cubicBezTo>
                    <a:pt x="806" y="1002"/>
                    <a:pt x="823" y="1002"/>
                    <a:pt x="840" y="996"/>
                  </a:cubicBezTo>
                  <a:cubicBezTo>
                    <a:pt x="943" y="988"/>
                    <a:pt x="1020" y="902"/>
                    <a:pt x="1012" y="801"/>
                  </a:cubicBezTo>
                  <a:cubicBezTo>
                    <a:pt x="1005" y="703"/>
                    <a:pt x="926" y="629"/>
                    <a:pt x="830" y="629"/>
                  </a:cubicBezTo>
                  <a:cubicBezTo>
                    <a:pt x="825" y="629"/>
                    <a:pt x="820" y="629"/>
                    <a:pt x="816" y="629"/>
                  </a:cubicBezTo>
                  <a:cubicBezTo>
                    <a:pt x="805" y="630"/>
                    <a:pt x="795" y="631"/>
                    <a:pt x="784" y="631"/>
                  </a:cubicBezTo>
                  <a:cubicBezTo>
                    <a:pt x="679" y="631"/>
                    <a:pt x="577" y="587"/>
                    <a:pt x="501" y="511"/>
                  </a:cubicBezTo>
                  <a:cubicBezTo>
                    <a:pt x="420" y="429"/>
                    <a:pt x="376" y="314"/>
                    <a:pt x="384" y="196"/>
                  </a:cubicBezTo>
                  <a:cubicBezTo>
                    <a:pt x="392" y="97"/>
                    <a:pt x="315" y="9"/>
                    <a:pt x="212" y="1"/>
                  </a:cubicBezTo>
                  <a:cubicBezTo>
                    <a:pt x="208" y="1"/>
                    <a:pt x="203" y="1"/>
                    <a:pt x="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7"/>
            <p:cNvSpPr/>
            <p:nvPr/>
          </p:nvSpPr>
          <p:spPr>
            <a:xfrm>
              <a:off x="8531691" y="4087152"/>
              <a:ext cx="228066" cy="223922"/>
            </a:xfrm>
            <a:custGeom>
              <a:rect b="b" l="l" r="r" t="t"/>
              <a:pathLst>
                <a:path extrusionOk="0" h="6106" w="6219">
                  <a:moveTo>
                    <a:pt x="828" y="0"/>
                  </a:moveTo>
                  <a:cubicBezTo>
                    <a:pt x="623" y="0"/>
                    <a:pt x="419" y="79"/>
                    <a:pt x="264" y="235"/>
                  </a:cubicBezTo>
                  <a:lnTo>
                    <a:pt x="145" y="352"/>
                  </a:lnTo>
                  <a:cubicBezTo>
                    <a:pt x="0" y="499"/>
                    <a:pt x="0" y="733"/>
                    <a:pt x="145" y="880"/>
                  </a:cubicBezTo>
                  <a:lnTo>
                    <a:pt x="5262" y="5997"/>
                  </a:lnTo>
                  <a:cubicBezTo>
                    <a:pt x="5335" y="6070"/>
                    <a:pt x="5431" y="6106"/>
                    <a:pt x="5526" y="6106"/>
                  </a:cubicBezTo>
                  <a:cubicBezTo>
                    <a:pt x="5622" y="6106"/>
                    <a:pt x="5717" y="6070"/>
                    <a:pt x="5791" y="5997"/>
                  </a:cubicBezTo>
                  <a:lnTo>
                    <a:pt x="5907" y="5879"/>
                  </a:lnTo>
                  <a:cubicBezTo>
                    <a:pt x="6218" y="5569"/>
                    <a:pt x="6218" y="5063"/>
                    <a:pt x="5907" y="4750"/>
                  </a:cubicBezTo>
                  <a:lnTo>
                    <a:pt x="1394" y="235"/>
                  </a:lnTo>
                  <a:cubicBezTo>
                    <a:pt x="1237" y="79"/>
                    <a:pt x="1033" y="0"/>
                    <a:pt x="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7"/>
            <p:cNvSpPr/>
            <p:nvPr/>
          </p:nvSpPr>
          <p:spPr>
            <a:xfrm>
              <a:off x="8706656" y="4243341"/>
              <a:ext cx="53175" cy="67807"/>
            </a:xfrm>
            <a:custGeom>
              <a:rect b="b" l="l" r="r" t="t"/>
              <a:pathLst>
                <a:path extrusionOk="0" h="1849" w="1450">
                  <a:moveTo>
                    <a:pt x="644" y="1"/>
                  </a:moveTo>
                  <a:lnTo>
                    <a:pt x="645" y="2"/>
                  </a:lnTo>
                  <a:lnTo>
                    <a:pt x="645" y="2"/>
                  </a:lnTo>
                  <a:cubicBezTo>
                    <a:pt x="644" y="2"/>
                    <a:pt x="644" y="1"/>
                    <a:pt x="644" y="1"/>
                  </a:cubicBezTo>
                  <a:close/>
                  <a:moveTo>
                    <a:pt x="0" y="1247"/>
                  </a:moveTo>
                  <a:cubicBezTo>
                    <a:pt x="1" y="1248"/>
                    <a:pt x="2" y="1249"/>
                    <a:pt x="3" y="1250"/>
                  </a:cubicBezTo>
                  <a:lnTo>
                    <a:pt x="3" y="1250"/>
                  </a:lnTo>
                  <a:lnTo>
                    <a:pt x="0" y="1247"/>
                  </a:lnTo>
                  <a:close/>
                  <a:moveTo>
                    <a:pt x="645" y="2"/>
                  </a:moveTo>
                  <a:lnTo>
                    <a:pt x="645" y="2"/>
                  </a:lnTo>
                  <a:cubicBezTo>
                    <a:pt x="957" y="313"/>
                    <a:pt x="956" y="818"/>
                    <a:pt x="644" y="1131"/>
                  </a:cubicBezTo>
                  <a:lnTo>
                    <a:pt x="527" y="1247"/>
                  </a:lnTo>
                  <a:cubicBezTo>
                    <a:pt x="455" y="1321"/>
                    <a:pt x="359" y="1358"/>
                    <a:pt x="264" y="1358"/>
                  </a:cubicBezTo>
                  <a:cubicBezTo>
                    <a:pt x="169" y="1358"/>
                    <a:pt x="75" y="1322"/>
                    <a:pt x="3" y="1250"/>
                  </a:cubicBezTo>
                  <a:lnTo>
                    <a:pt x="3" y="1250"/>
                  </a:lnTo>
                  <a:lnTo>
                    <a:pt x="491" y="1740"/>
                  </a:lnTo>
                  <a:cubicBezTo>
                    <a:pt x="564" y="1812"/>
                    <a:pt x="660" y="1849"/>
                    <a:pt x="755" y="1849"/>
                  </a:cubicBezTo>
                  <a:cubicBezTo>
                    <a:pt x="851" y="1849"/>
                    <a:pt x="946" y="1812"/>
                    <a:pt x="1020" y="1740"/>
                  </a:cubicBezTo>
                  <a:lnTo>
                    <a:pt x="1136" y="1623"/>
                  </a:lnTo>
                  <a:cubicBezTo>
                    <a:pt x="1449" y="1310"/>
                    <a:pt x="1449" y="804"/>
                    <a:pt x="1136" y="491"/>
                  </a:cubicBezTo>
                  <a:lnTo>
                    <a:pt x="645" y="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6" name="Google Shape;4926;p57"/>
          <p:cNvGrpSpPr/>
          <p:nvPr/>
        </p:nvGrpSpPr>
        <p:grpSpPr>
          <a:xfrm>
            <a:off x="7486246" y="3905987"/>
            <a:ext cx="448138" cy="448101"/>
            <a:chOff x="7556166" y="3863047"/>
            <a:chExt cx="448138" cy="448101"/>
          </a:xfrm>
        </p:grpSpPr>
        <p:sp>
          <p:nvSpPr>
            <p:cNvPr id="4927" name="Google Shape;4927;p57"/>
            <p:cNvSpPr/>
            <p:nvPr/>
          </p:nvSpPr>
          <p:spPr>
            <a:xfrm>
              <a:off x="7556166" y="3863047"/>
              <a:ext cx="448138" cy="448101"/>
            </a:xfrm>
            <a:custGeom>
              <a:rect b="b" l="l" r="r" t="t"/>
              <a:pathLst>
                <a:path extrusionOk="0" h="12219" w="12220">
                  <a:moveTo>
                    <a:pt x="6110" y="0"/>
                  </a:moveTo>
                  <a:cubicBezTo>
                    <a:pt x="2736" y="0"/>
                    <a:pt x="1" y="2736"/>
                    <a:pt x="1" y="6109"/>
                  </a:cubicBezTo>
                  <a:cubicBezTo>
                    <a:pt x="1" y="9485"/>
                    <a:pt x="2736" y="12219"/>
                    <a:pt x="6110" y="12219"/>
                  </a:cubicBezTo>
                  <a:cubicBezTo>
                    <a:pt x="9485" y="12219"/>
                    <a:pt x="12219" y="9485"/>
                    <a:pt x="12219" y="6109"/>
                  </a:cubicBezTo>
                  <a:cubicBezTo>
                    <a:pt x="12219" y="2736"/>
                    <a:pt x="9485" y="0"/>
                    <a:pt x="6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7"/>
            <p:cNvSpPr/>
            <p:nvPr/>
          </p:nvSpPr>
          <p:spPr>
            <a:xfrm>
              <a:off x="7606004" y="3912885"/>
              <a:ext cx="348499" cy="348499"/>
            </a:xfrm>
            <a:custGeom>
              <a:rect b="b" l="l" r="r" t="t"/>
              <a:pathLst>
                <a:path extrusionOk="0" h="9503" w="9503">
                  <a:moveTo>
                    <a:pt x="4751" y="0"/>
                  </a:moveTo>
                  <a:cubicBezTo>
                    <a:pt x="2128" y="0"/>
                    <a:pt x="1" y="2127"/>
                    <a:pt x="1" y="4750"/>
                  </a:cubicBezTo>
                  <a:cubicBezTo>
                    <a:pt x="1" y="7375"/>
                    <a:pt x="2128" y="9502"/>
                    <a:pt x="4751" y="9502"/>
                  </a:cubicBezTo>
                  <a:cubicBezTo>
                    <a:pt x="7376" y="9502"/>
                    <a:pt x="9503" y="7375"/>
                    <a:pt x="9503" y="4750"/>
                  </a:cubicBezTo>
                  <a:cubicBezTo>
                    <a:pt x="9503" y="2127"/>
                    <a:pt x="7376" y="0"/>
                    <a:pt x="47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7"/>
            <p:cNvSpPr/>
            <p:nvPr/>
          </p:nvSpPr>
          <p:spPr>
            <a:xfrm>
              <a:off x="7605967" y="3912738"/>
              <a:ext cx="187800" cy="348572"/>
            </a:xfrm>
            <a:custGeom>
              <a:rect b="b" l="l" r="r" t="t"/>
              <a:pathLst>
                <a:path extrusionOk="0" h="9505" w="5121">
                  <a:moveTo>
                    <a:pt x="4750" y="1"/>
                  </a:moveTo>
                  <a:cubicBezTo>
                    <a:pt x="2125" y="1"/>
                    <a:pt x="0" y="2129"/>
                    <a:pt x="0" y="4752"/>
                  </a:cubicBezTo>
                  <a:cubicBezTo>
                    <a:pt x="0" y="7378"/>
                    <a:pt x="2129" y="9504"/>
                    <a:pt x="4750" y="9504"/>
                  </a:cubicBezTo>
                  <a:cubicBezTo>
                    <a:pt x="4874" y="9504"/>
                    <a:pt x="4998" y="9499"/>
                    <a:pt x="5120" y="9489"/>
                  </a:cubicBezTo>
                  <a:cubicBezTo>
                    <a:pt x="2667" y="9304"/>
                    <a:pt x="737" y="7255"/>
                    <a:pt x="737" y="4754"/>
                  </a:cubicBezTo>
                  <a:cubicBezTo>
                    <a:pt x="737" y="2253"/>
                    <a:pt x="2667" y="205"/>
                    <a:pt x="5120" y="16"/>
                  </a:cubicBezTo>
                  <a:cubicBezTo>
                    <a:pt x="4998" y="6"/>
                    <a:pt x="4874" y="1"/>
                    <a:pt x="47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7"/>
            <p:cNvSpPr/>
            <p:nvPr/>
          </p:nvSpPr>
          <p:spPr>
            <a:xfrm>
              <a:off x="7759478" y="3912738"/>
              <a:ext cx="41550" cy="44374"/>
            </a:xfrm>
            <a:custGeom>
              <a:rect b="b" l="l" r="r" t="t"/>
              <a:pathLst>
                <a:path extrusionOk="0" h="1210" w="1133">
                  <a:moveTo>
                    <a:pt x="568" y="1"/>
                  </a:moveTo>
                  <a:cubicBezTo>
                    <a:pt x="377" y="1"/>
                    <a:pt x="188" y="14"/>
                    <a:pt x="1" y="35"/>
                  </a:cubicBezTo>
                  <a:lnTo>
                    <a:pt x="1" y="644"/>
                  </a:lnTo>
                  <a:cubicBezTo>
                    <a:pt x="1" y="955"/>
                    <a:pt x="255" y="1209"/>
                    <a:pt x="568" y="1209"/>
                  </a:cubicBezTo>
                  <a:cubicBezTo>
                    <a:pt x="879" y="1209"/>
                    <a:pt x="1133" y="955"/>
                    <a:pt x="1133" y="644"/>
                  </a:cubicBezTo>
                  <a:lnTo>
                    <a:pt x="1133" y="35"/>
                  </a:lnTo>
                  <a:cubicBezTo>
                    <a:pt x="946" y="14"/>
                    <a:pt x="759" y="1"/>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7"/>
            <p:cNvSpPr/>
            <p:nvPr/>
          </p:nvSpPr>
          <p:spPr>
            <a:xfrm>
              <a:off x="7759405" y="4001449"/>
              <a:ext cx="41587" cy="86510"/>
            </a:xfrm>
            <a:custGeom>
              <a:rect b="b" l="l" r="r" t="t"/>
              <a:pathLst>
                <a:path extrusionOk="0" h="2359" w="1134">
                  <a:moveTo>
                    <a:pt x="566" y="0"/>
                  </a:moveTo>
                  <a:cubicBezTo>
                    <a:pt x="255" y="0"/>
                    <a:pt x="1" y="252"/>
                    <a:pt x="1" y="566"/>
                  </a:cubicBezTo>
                  <a:lnTo>
                    <a:pt x="1" y="2358"/>
                  </a:lnTo>
                  <a:lnTo>
                    <a:pt x="1133" y="2358"/>
                  </a:lnTo>
                  <a:lnTo>
                    <a:pt x="1133" y="566"/>
                  </a:lnTo>
                  <a:cubicBezTo>
                    <a:pt x="1133" y="252"/>
                    <a:pt x="879"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7"/>
            <p:cNvSpPr/>
            <p:nvPr/>
          </p:nvSpPr>
          <p:spPr>
            <a:xfrm>
              <a:off x="7779428" y="4066286"/>
              <a:ext cx="86510" cy="41477"/>
            </a:xfrm>
            <a:custGeom>
              <a:rect b="b" l="l" r="r" t="t"/>
              <a:pathLst>
                <a:path extrusionOk="0" h="1131" w="2359">
                  <a:moveTo>
                    <a:pt x="1" y="0"/>
                  </a:moveTo>
                  <a:lnTo>
                    <a:pt x="1" y="1131"/>
                  </a:lnTo>
                  <a:lnTo>
                    <a:pt x="1794" y="1131"/>
                  </a:lnTo>
                  <a:cubicBezTo>
                    <a:pt x="2107" y="1131"/>
                    <a:pt x="2359" y="879"/>
                    <a:pt x="2359" y="565"/>
                  </a:cubicBezTo>
                  <a:cubicBezTo>
                    <a:pt x="2359" y="252"/>
                    <a:pt x="2107" y="0"/>
                    <a:pt x="1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7"/>
            <p:cNvSpPr/>
            <p:nvPr/>
          </p:nvSpPr>
          <p:spPr>
            <a:xfrm>
              <a:off x="7605967" y="4066286"/>
              <a:ext cx="44264" cy="41477"/>
            </a:xfrm>
            <a:custGeom>
              <a:rect b="b" l="l" r="r" t="t"/>
              <a:pathLst>
                <a:path extrusionOk="0" h="1131" w="1207">
                  <a:moveTo>
                    <a:pt x="32" y="0"/>
                  </a:moveTo>
                  <a:cubicBezTo>
                    <a:pt x="11" y="186"/>
                    <a:pt x="0" y="375"/>
                    <a:pt x="0" y="565"/>
                  </a:cubicBezTo>
                  <a:cubicBezTo>
                    <a:pt x="0" y="758"/>
                    <a:pt x="11" y="947"/>
                    <a:pt x="32" y="1131"/>
                  </a:cubicBezTo>
                  <a:lnTo>
                    <a:pt x="642" y="1131"/>
                  </a:lnTo>
                  <a:cubicBezTo>
                    <a:pt x="955" y="1131"/>
                    <a:pt x="1207" y="879"/>
                    <a:pt x="1207" y="565"/>
                  </a:cubicBezTo>
                  <a:cubicBezTo>
                    <a:pt x="1207" y="252"/>
                    <a:pt x="955" y="0"/>
                    <a:pt x="6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7"/>
            <p:cNvSpPr/>
            <p:nvPr/>
          </p:nvSpPr>
          <p:spPr>
            <a:xfrm>
              <a:off x="7605967" y="4066432"/>
              <a:ext cx="28164" cy="41550"/>
            </a:xfrm>
            <a:custGeom>
              <a:rect b="b" l="l" r="r" t="t"/>
              <a:pathLst>
                <a:path extrusionOk="0" h="1133" w="768">
                  <a:moveTo>
                    <a:pt x="32" y="0"/>
                  </a:moveTo>
                  <a:cubicBezTo>
                    <a:pt x="11" y="187"/>
                    <a:pt x="0" y="376"/>
                    <a:pt x="0" y="567"/>
                  </a:cubicBezTo>
                  <a:cubicBezTo>
                    <a:pt x="0" y="758"/>
                    <a:pt x="11" y="945"/>
                    <a:pt x="32" y="1132"/>
                  </a:cubicBezTo>
                  <a:lnTo>
                    <a:pt x="642" y="1132"/>
                  </a:lnTo>
                  <a:cubicBezTo>
                    <a:pt x="684" y="1132"/>
                    <a:pt x="727" y="1127"/>
                    <a:pt x="768" y="1117"/>
                  </a:cubicBezTo>
                  <a:cubicBezTo>
                    <a:pt x="748" y="934"/>
                    <a:pt x="737" y="750"/>
                    <a:pt x="737" y="563"/>
                  </a:cubicBezTo>
                  <a:cubicBezTo>
                    <a:pt x="737" y="378"/>
                    <a:pt x="748" y="195"/>
                    <a:pt x="768" y="15"/>
                  </a:cubicBezTo>
                  <a:cubicBezTo>
                    <a:pt x="727" y="6"/>
                    <a:pt x="684" y="0"/>
                    <a:pt x="6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7"/>
            <p:cNvSpPr/>
            <p:nvPr/>
          </p:nvSpPr>
          <p:spPr>
            <a:xfrm>
              <a:off x="7687857" y="4141281"/>
              <a:ext cx="13495" cy="29998"/>
            </a:xfrm>
            <a:custGeom>
              <a:rect b="b" l="l" r="r" t="t"/>
              <a:pathLst>
                <a:path extrusionOk="0" h="818" w="368">
                  <a:moveTo>
                    <a:pt x="184" y="0"/>
                  </a:moveTo>
                  <a:cubicBezTo>
                    <a:pt x="83" y="0"/>
                    <a:pt x="1" y="80"/>
                    <a:pt x="1" y="183"/>
                  </a:cubicBezTo>
                  <a:lnTo>
                    <a:pt x="1" y="632"/>
                  </a:lnTo>
                  <a:cubicBezTo>
                    <a:pt x="1" y="733"/>
                    <a:pt x="81" y="817"/>
                    <a:pt x="184" y="817"/>
                  </a:cubicBezTo>
                  <a:cubicBezTo>
                    <a:pt x="283" y="817"/>
                    <a:pt x="367" y="733"/>
                    <a:pt x="367" y="632"/>
                  </a:cubicBezTo>
                  <a:lnTo>
                    <a:pt x="367" y="183"/>
                  </a:lnTo>
                  <a:cubicBezTo>
                    <a:pt x="367" y="84"/>
                    <a:pt x="287"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7"/>
            <p:cNvSpPr/>
            <p:nvPr/>
          </p:nvSpPr>
          <p:spPr>
            <a:xfrm>
              <a:off x="7859191" y="4141281"/>
              <a:ext cx="13532" cy="29998"/>
            </a:xfrm>
            <a:custGeom>
              <a:rect b="b" l="l" r="r" t="t"/>
              <a:pathLst>
                <a:path extrusionOk="0" h="818" w="369">
                  <a:moveTo>
                    <a:pt x="184" y="0"/>
                  </a:moveTo>
                  <a:cubicBezTo>
                    <a:pt x="85" y="0"/>
                    <a:pt x="1" y="80"/>
                    <a:pt x="1" y="183"/>
                  </a:cubicBezTo>
                  <a:lnTo>
                    <a:pt x="1" y="632"/>
                  </a:lnTo>
                  <a:cubicBezTo>
                    <a:pt x="1" y="733"/>
                    <a:pt x="83" y="817"/>
                    <a:pt x="184" y="817"/>
                  </a:cubicBezTo>
                  <a:cubicBezTo>
                    <a:pt x="285" y="817"/>
                    <a:pt x="369" y="733"/>
                    <a:pt x="369" y="632"/>
                  </a:cubicBezTo>
                  <a:lnTo>
                    <a:pt x="369" y="183"/>
                  </a:lnTo>
                  <a:cubicBezTo>
                    <a:pt x="369" y="84"/>
                    <a:pt x="287"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7"/>
            <p:cNvSpPr/>
            <p:nvPr/>
          </p:nvSpPr>
          <p:spPr>
            <a:xfrm>
              <a:off x="7750164" y="4157160"/>
              <a:ext cx="60326" cy="23910"/>
            </a:xfrm>
            <a:custGeom>
              <a:rect b="b" l="l" r="r" t="t"/>
              <a:pathLst>
                <a:path extrusionOk="0" h="652" w="1645">
                  <a:moveTo>
                    <a:pt x="1438" y="0"/>
                  </a:moveTo>
                  <a:cubicBezTo>
                    <a:pt x="1387" y="0"/>
                    <a:pt x="1336" y="22"/>
                    <a:pt x="1299" y="63"/>
                  </a:cubicBezTo>
                  <a:cubicBezTo>
                    <a:pt x="1177" y="201"/>
                    <a:pt x="1005" y="281"/>
                    <a:pt x="822" y="281"/>
                  </a:cubicBezTo>
                  <a:cubicBezTo>
                    <a:pt x="637" y="281"/>
                    <a:pt x="463" y="203"/>
                    <a:pt x="345" y="63"/>
                  </a:cubicBezTo>
                  <a:cubicBezTo>
                    <a:pt x="308" y="22"/>
                    <a:pt x="257" y="1"/>
                    <a:pt x="205" y="1"/>
                  </a:cubicBezTo>
                  <a:cubicBezTo>
                    <a:pt x="162" y="1"/>
                    <a:pt x="118" y="16"/>
                    <a:pt x="83" y="46"/>
                  </a:cubicBezTo>
                  <a:cubicBezTo>
                    <a:pt x="7" y="113"/>
                    <a:pt x="1" y="231"/>
                    <a:pt x="68" y="308"/>
                  </a:cubicBezTo>
                  <a:cubicBezTo>
                    <a:pt x="255" y="524"/>
                    <a:pt x="532" y="651"/>
                    <a:pt x="822" y="651"/>
                  </a:cubicBezTo>
                  <a:cubicBezTo>
                    <a:pt x="1110" y="651"/>
                    <a:pt x="1385" y="524"/>
                    <a:pt x="1576" y="308"/>
                  </a:cubicBezTo>
                  <a:cubicBezTo>
                    <a:pt x="1645" y="231"/>
                    <a:pt x="1635" y="113"/>
                    <a:pt x="1559" y="46"/>
                  </a:cubicBezTo>
                  <a:cubicBezTo>
                    <a:pt x="1524" y="15"/>
                    <a:pt x="1481" y="0"/>
                    <a:pt x="14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7"/>
            <p:cNvSpPr/>
            <p:nvPr/>
          </p:nvSpPr>
          <p:spPr>
            <a:xfrm>
              <a:off x="7910239" y="4066359"/>
              <a:ext cx="44264" cy="41550"/>
            </a:xfrm>
            <a:custGeom>
              <a:rect b="b" l="l" r="r" t="t"/>
              <a:pathLst>
                <a:path extrusionOk="0" h="1133" w="1207">
                  <a:moveTo>
                    <a:pt x="565" y="0"/>
                  </a:moveTo>
                  <a:cubicBezTo>
                    <a:pt x="252" y="0"/>
                    <a:pt x="0" y="254"/>
                    <a:pt x="0" y="565"/>
                  </a:cubicBezTo>
                  <a:cubicBezTo>
                    <a:pt x="0" y="878"/>
                    <a:pt x="252" y="1132"/>
                    <a:pt x="565" y="1132"/>
                  </a:cubicBezTo>
                  <a:lnTo>
                    <a:pt x="1174" y="1132"/>
                  </a:lnTo>
                  <a:cubicBezTo>
                    <a:pt x="1195" y="945"/>
                    <a:pt x="1207" y="756"/>
                    <a:pt x="1207" y="565"/>
                  </a:cubicBezTo>
                  <a:cubicBezTo>
                    <a:pt x="1207" y="374"/>
                    <a:pt x="1195" y="187"/>
                    <a:pt x="1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7"/>
            <p:cNvSpPr/>
            <p:nvPr/>
          </p:nvSpPr>
          <p:spPr>
            <a:xfrm>
              <a:off x="7759478" y="4217083"/>
              <a:ext cx="41550" cy="44300"/>
            </a:xfrm>
            <a:custGeom>
              <a:rect b="b" l="l" r="r" t="t"/>
              <a:pathLst>
                <a:path extrusionOk="0" h="1208" w="1133">
                  <a:moveTo>
                    <a:pt x="568" y="1"/>
                  </a:moveTo>
                  <a:cubicBezTo>
                    <a:pt x="255" y="1"/>
                    <a:pt x="1" y="253"/>
                    <a:pt x="1" y="566"/>
                  </a:cubicBezTo>
                  <a:lnTo>
                    <a:pt x="1" y="1175"/>
                  </a:lnTo>
                  <a:cubicBezTo>
                    <a:pt x="188" y="1196"/>
                    <a:pt x="377" y="1207"/>
                    <a:pt x="568" y="1207"/>
                  </a:cubicBezTo>
                  <a:cubicBezTo>
                    <a:pt x="759" y="1207"/>
                    <a:pt x="946" y="1196"/>
                    <a:pt x="1133" y="1175"/>
                  </a:cubicBezTo>
                  <a:lnTo>
                    <a:pt x="1133" y="566"/>
                  </a:lnTo>
                  <a:cubicBezTo>
                    <a:pt x="1131" y="253"/>
                    <a:pt x="877" y="1"/>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7"/>
            <p:cNvSpPr/>
            <p:nvPr/>
          </p:nvSpPr>
          <p:spPr>
            <a:xfrm>
              <a:off x="7759625" y="3912811"/>
              <a:ext cx="34069" cy="6748"/>
            </a:xfrm>
            <a:custGeom>
              <a:rect b="b" l="l" r="r" t="t"/>
              <a:pathLst>
                <a:path extrusionOk="0" h="184" w="929">
                  <a:moveTo>
                    <a:pt x="556" y="1"/>
                  </a:moveTo>
                  <a:cubicBezTo>
                    <a:pt x="415" y="1"/>
                    <a:pt x="273" y="7"/>
                    <a:pt x="130" y="21"/>
                  </a:cubicBezTo>
                  <a:cubicBezTo>
                    <a:pt x="87" y="25"/>
                    <a:pt x="43" y="31"/>
                    <a:pt x="1" y="35"/>
                  </a:cubicBezTo>
                  <a:lnTo>
                    <a:pt x="1" y="184"/>
                  </a:lnTo>
                  <a:cubicBezTo>
                    <a:pt x="299" y="98"/>
                    <a:pt x="608" y="42"/>
                    <a:pt x="929" y="16"/>
                  </a:cubicBezTo>
                  <a:cubicBezTo>
                    <a:pt x="805" y="6"/>
                    <a:pt x="681" y="1"/>
                    <a:pt x="5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7"/>
            <p:cNvSpPr/>
            <p:nvPr/>
          </p:nvSpPr>
          <p:spPr>
            <a:xfrm>
              <a:off x="7759478" y="4254672"/>
              <a:ext cx="34069" cy="6748"/>
            </a:xfrm>
            <a:custGeom>
              <a:rect b="b" l="l" r="r" t="t"/>
              <a:pathLst>
                <a:path extrusionOk="0" h="184" w="929">
                  <a:moveTo>
                    <a:pt x="1" y="1"/>
                  </a:moveTo>
                  <a:lnTo>
                    <a:pt x="1" y="150"/>
                  </a:lnTo>
                  <a:cubicBezTo>
                    <a:pt x="45" y="154"/>
                    <a:pt x="91" y="159"/>
                    <a:pt x="133" y="163"/>
                  </a:cubicBezTo>
                  <a:cubicBezTo>
                    <a:pt x="272" y="176"/>
                    <a:pt x="414" y="183"/>
                    <a:pt x="561" y="183"/>
                  </a:cubicBezTo>
                  <a:cubicBezTo>
                    <a:pt x="614" y="183"/>
                    <a:pt x="667" y="182"/>
                    <a:pt x="721" y="180"/>
                  </a:cubicBezTo>
                  <a:cubicBezTo>
                    <a:pt x="791" y="178"/>
                    <a:pt x="860" y="173"/>
                    <a:pt x="929" y="169"/>
                  </a:cubicBezTo>
                  <a:cubicBezTo>
                    <a:pt x="610" y="144"/>
                    <a:pt x="301" y="8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7"/>
            <p:cNvSpPr/>
            <p:nvPr/>
          </p:nvSpPr>
          <p:spPr>
            <a:xfrm>
              <a:off x="7779428" y="4066286"/>
              <a:ext cx="59226" cy="41477"/>
            </a:xfrm>
            <a:custGeom>
              <a:rect b="b" l="l" r="r" t="t"/>
              <a:pathLst>
                <a:path extrusionOk="0" h="1131" w="1615">
                  <a:moveTo>
                    <a:pt x="1" y="0"/>
                  </a:moveTo>
                  <a:lnTo>
                    <a:pt x="1" y="1131"/>
                  </a:lnTo>
                  <a:lnTo>
                    <a:pt x="1509" y="1131"/>
                  </a:lnTo>
                  <a:cubicBezTo>
                    <a:pt x="1576" y="955"/>
                    <a:pt x="1614" y="766"/>
                    <a:pt x="1614" y="565"/>
                  </a:cubicBezTo>
                  <a:cubicBezTo>
                    <a:pt x="1614" y="367"/>
                    <a:pt x="1580" y="176"/>
                    <a:pt x="1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7"/>
            <p:cNvSpPr/>
            <p:nvPr/>
          </p:nvSpPr>
          <p:spPr>
            <a:xfrm>
              <a:off x="7759405" y="4028770"/>
              <a:ext cx="41587" cy="59189"/>
            </a:xfrm>
            <a:custGeom>
              <a:rect b="b" l="l" r="r" t="t"/>
              <a:pathLst>
                <a:path extrusionOk="0" h="1614" w="1134">
                  <a:moveTo>
                    <a:pt x="566" y="0"/>
                  </a:moveTo>
                  <a:cubicBezTo>
                    <a:pt x="369" y="0"/>
                    <a:pt x="178" y="34"/>
                    <a:pt x="1" y="105"/>
                  </a:cubicBezTo>
                  <a:lnTo>
                    <a:pt x="1" y="1613"/>
                  </a:lnTo>
                  <a:lnTo>
                    <a:pt x="1129" y="1613"/>
                  </a:lnTo>
                  <a:lnTo>
                    <a:pt x="1133" y="105"/>
                  </a:lnTo>
                  <a:cubicBezTo>
                    <a:pt x="956" y="38"/>
                    <a:pt x="767" y="0"/>
                    <a:pt x="5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7"/>
            <p:cNvSpPr/>
            <p:nvPr/>
          </p:nvSpPr>
          <p:spPr>
            <a:xfrm>
              <a:off x="7748917" y="4055761"/>
              <a:ext cx="62710" cy="62710"/>
            </a:xfrm>
            <a:custGeom>
              <a:rect b="b" l="l" r="r" t="t"/>
              <a:pathLst>
                <a:path extrusionOk="0" h="1710" w="1710">
                  <a:moveTo>
                    <a:pt x="854" y="1"/>
                  </a:moveTo>
                  <a:cubicBezTo>
                    <a:pt x="382" y="1"/>
                    <a:pt x="1" y="383"/>
                    <a:pt x="1" y="854"/>
                  </a:cubicBezTo>
                  <a:cubicBezTo>
                    <a:pt x="1" y="1326"/>
                    <a:pt x="382" y="1710"/>
                    <a:pt x="854" y="1710"/>
                  </a:cubicBezTo>
                  <a:cubicBezTo>
                    <a:pt x="1327" y="1710"/>
                    <a:pt x="1709" y="1326"/>
                    <a:pt x="1709" y="854"/>
                  </a:cubicBezTo>
                  <a:cubicBezTo>
                    <a:pt x="1709" y="383"/>
                    <a:pt x="1327" y="1"/>
                    <a:pt x="8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5" name="Google Shape;4945;p57"/>
          <p:cNvGrpSpPr/>
          <p:nvPr/>
        </p:nvGrpSpPr>
        <p:grpSpPr>
          <a:xfrm>
            <a:off x="6545859" y="3905987"/>
            <a:ext cx="410659" cy="448101"/>
            <a:chOff x="6598097" y="3863047"/>
            <a:chExt cx="410659" cy="448101"/>
          </a:xfrm>
        </p:grpSpPr>
        <p:sp>
          <p:nvSpPr>
            <p:cNvPr id="4946" name="Google Shape;4946;p57"/>
            <p:cNvSpPr/>
            <p:nvPr/>
          </p:nvSpPr>
          <p:spPr>
            <a:xfrm>
              <a:off x="6639757" y="4243487"/>
              <a:ext cx="74959" cy="67661"/>
            </a:xfrm>
            <a:custGeom>
              <a:rect b="b" l="l" r="r" t="t"/>
              <a:pathLst>
                <a:path extrusionOk="0" h="1845" w="2044">
                  <a:moveTo>
                    <a:pt x="0" y="0"/>
                  </a:moveTo>
                  <a:lnTo>
                    <a:pt x="0" y="1333"/>
                  </a:lnTo>
                  <a:cubicBezTo>
                    <a:pt x="0" y="1616"/>
                    <a:pt x="230" y="1845"/>
                    <a:pt x="512" y="1845"/>
                  </a:cubicBezTo>
                  <a:lnTo>
                    <a:pt x="1530" y="1845"/>
                  </a:lnTo>
                  <a:cubicBezTo>
                    <a:pt x="1814" y="1845"/>
                    <a:pt x="2043" y="1616"/>
                    <a:pt x="2043" y="1333"/>
                  </a:cubicBezTo>
                  <a:lnTo>
                    <a:pt x="20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7"/>
            <p:cNvSpPr/>
            <p:nvPr/>
          </p:nvSpPr>
          <p:spPr>
            <a:xfrm>
              <a:off x="6639757" y="4243487"/>
              <a:ext cx="45877" cy="67661"/>
            </a:xfrm>
            <a:custGeom>
              <a:rect b="b" l="l" r="r" t="t"/>
              <a:pathLst>
                <a:path extrusionOk="0" h="1845" w="1251">
                  <a:moveTo>
                    <a:pt x="0" y="0"/>
                  </a:moveTo>
                  <a:lnTo>
                    <a:pt x="0" y="1333"/>
                  </a:lnTo>
                  <a:cubicBezTo>
                    <a:pt x="0" y="1616"/>
                    <a:pt x="230" y="1845"/>
                    <a:pt x="512" y="1845"/>
                  </a:cubicBezTo>
                  <a:lnTo>
                    <a:pt x="1251" y="1845"/>
                  </a:lnTo>
                  <a:cubicBezTo>
                    <a:pt x="966" y="1845"/>
                    <a:pt x="737" y="1616"/>
                    <a:pt x="737" y="1333"/>
                  </a:cubicBezTo>
                  <a:lnTo>
                    <a:pt x="7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7"/>
            <p:cNvSpPr/>
            <p:nvPr/>
          </p:nvSpPr>
          <p:spPr>
            <a:xfrm>
              <a:off x="6892210" y="4243487"/>
              <a:ext cx="74959" cy="67661"/>
            </a:xfrm>
            <a:custGeom>
              <a:rect b="b" l="l" r="r" t="t"/>
              <a:pathLst>
                <a:path extrusionOk="0" h="1845" w="2044">
                  <a:moveTo>
                    <a:pt x="1" y="0"/>
                  </a:moveTo>
                  <a:lnTo>
                    <a:pt x="1" y="1333"/>
                  </a:lnTo>
                  <a:cubicBezTo>
                    <a:pt x="1" y="1616"/>
                    <a:pt x="230" y="1845"/>
                    <a:pt x="514" y="1845"/>
                  </a:cubicBezTo>
                  <a:lnTo>
                    <a:pt x="1530" y="1845"/>
                  </a:lnTo>
                  <a:cubicBezTo>
                    <a:pt x="1815" y="1845"/>
                    <a:pt x="2044" y="1616"/>
                    <a:pt x="2044" y="1333"/>
                  </a:cubicBezTo>
                  <a:lnTo>
                    <a:pt x="20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7"/>
            <p:cNvSpPr/>
            <p:nvPr/>
          </p:nvSpPr>
          <p:spPr>
            <a:xfrm>
              <a:off x="6892284" y="4243487"/>
              <a:ext cx="45914" cy="67661"/>
            </a:xfrm>
            <a:custGeom>
              <a:rect b="b" l="l" r="r" t="t"/>
              <a:pathLst>
                <a:path extrusionOk="0" h="1845" w="1252">
                  <a:moveTo>
                    <a:pt x="1" y="0"/>
                  </a:moveTo>
                  <a:lnTo>
                    <a:pt x="1" y="1333"/>
                  </a:lnTo>
                  <a:cubicBezTo>
                    <a:pt x="1" y="1616"/>
                    <a:pt x="230" y="1845"/>
                    <a:pt x="514" y="1845"/>
                  </a:cubicBezTo>
                  <a:lnTo>
                    <a:pt x="1251" y="1845"/>
                  </a:lnTo>
                  <a:cubicBezTo>
                    <a:pt x="967" y="1845"/>
                    <a:pt x="738" y="1616"/>
                    <a:pt x="738" y="1333"/>
                  </a:cubicBezTo>
                  <a:lnTo>
                    <a:pt x="7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7"/>
            <p:cNvSpPr/>
            <p:nvPr/>
          </p:nvSpPr>
          <p:spPr>
            <a:xfrm>
              <a:off x="6639757" y="3863047"/>
              <a:ext cx="107230" cy="57979"/>
            </a:xfrm>
            <a:custGeom>
              <a:rect b="b" l="l" r="r" t="t"/>
              <a:pathLst>
                <a:path extrusionOk="0" h="1581" w="2924">
                  <a:moveTo>
                    <a:pt x="699" y="0"/>
                  </a:moveTo>
                  <a:cubicBezTo>
                    <a:pt x="312" y="0"/>
                    <a:pt x="0" y="313"/>
                    <a:pt x="0" y="701"/>
                  </a:cubicBezTo>
                  <a:lnTo>
                    <a:pt x="0" y="1581"/>
                  </a:lnTo>
                  <a:lnTo>
                    <a:pt x="2923" y="1581"/>
                  </a:lnTo>
                  <a:lnTo>
                    <a:pt x="2923" y="701"/>
                  </a:lnTo>
                  <a:cubicBezTo>
                    <a:pt x="2921" y="313"/>
                    <a:pt x="2608" y="0"/>
                    <a:pt x="2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7"/>
            <p:cNvSpPr/>
            <p:nvPr/>
          </p:nvSpPr>
          <p:spPr>
            <a:xfrm>
              <a:off x="6639757" y="3863047"/>
              <a:ext cx="52698" cy="57979"/>
            </a:xfrm>
            <a:custGeom>
              <a:rect b="b" l="l" r="r" t="t"/>
              <a:pathLst>
                <a:path extrusionOk="0" h="1581" w="1437">
                  <a:moveTo>
                    <a:pt x="699" y="0"/>
                  </a:moveTo>
                  <a:cubicBezTo>
                    <a:pt x="312" y="0"/>
                    <a:pt x="0" y="313"/>
                    <a:pt x="0" y="701"/>
                  </a:cubicBezTo>
                  <a:lnTo>
                    <a:pt x="0" y="1581"/>
                  </a:lnTo>
                  <a:lnTo>
                    <a:pt x="737" y="1581"/>
                  </a:lnTo>
                  <a:lnTo>
                    <a:pt x="737" y="701"/>
                  </a:lnTo>
                  <a:cubicBezTo>
                    <a:pt x="737" y="313"/>
                    <a:pt x="1050" y="0"/>
                    <a:pt x="14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7"/>
            <p:cNvSpPr/>
            <p:nvPr/>
          </p:nvSpPr>
          <p:spPr>
            <a:xfrm>
              <a:off x="6859939" y="3863047"/>
              <a:ext cx="107230" cy="57979"/>
            </a:xfrm>
            <a:custGeom>
              <a:rect b="b" l="l" r="r" t="t"/>
              <a:pathLst>
                <a:path extrusionOk="0" h="1581" w="2924">
                  <a:moveTo>
                    <a:pt x="701" y="0"/>
                  </a:moveTo>
                  <a:cubicBezTo>
                    <a:pt x="316" y="0"/>
                    <a:pt x="3" y="313"/>
                    <a:pt x="1" y="701"/>
                  </a:cubicBezTo>
                  <a:lnTo>
                    <a:pt x="1" y="1581"/>
                  </a:lnTo>
                  <a:lnTo>
                    <a:pt x="2924" y="1581"/>
                  </a:lnTo>
                  <a:lnTo>
                    <a:pt x="2924" y="701"/>
                  </a:lnTo>
                  <a:cubicBezTo>
                    <a:pt x="2924" y="313"/>
                    <a:pt x="2611" y="0"/>
                    <a:pt x="2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7"/>
            <p:cNvSpPr/>
            <p:nvPr/>
          </p:nvSpPr>
          <p:spPr>
            <a:xfrm>
              <a:off x="6860012" y="3863047"/>
              <a:ext cx="52698" cy="57979"/>
            </a:xfrm>
            <a:custGeom>
              <a:rect b="b" l="l" r="r" t="t"/>
              <a:pathLst>
                <a:path extrusionOk="0" h="1581" w="1437">
                  <a:moveTo>
                    <a:pt x="699" y="0"/>
                  </a:moveTo>
                  <a:cubicBezTo>
                    <a:pt x="314" y="0"/>
                    <a:pt x="1" y="313"/>
                    <a:pt x="1" y="701"/>
                  </a:cubicBezTo>
                  <a:lnTo>
                    <a:pt x="1" y="1581"/>
                  </a:lnTo>
                  <a:lnTo>
                    <a:pt x="738" y="1581"/>
                  </a:lnTo>
                  <a:lnTo>
                    <a:pt x="738" y="701"/>
                  </a:lnTo>
                  <a:cubicBezTo>
                    <a:pt x="738" y="313"/>
                    <a:pt x="1051" y="0"/>
                    <a:pt x="14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7"/>
            <p:cNvSpPr/>
            <p:nvPr/>
          </p:nvSpPr>
          <p:spPr>
            <a:xfrm>
              <a:off x="6598097" y="3903093"/>
              <a:ext cx="410659" cy="363608"/>
            </a:xfrm>
            <a:custGeom>
              <a:rect b="b" l="l" r="r" t="t"/>
              <a:pathLst>
                <a:path extrusionOk="0" h="9915" w="11198">
                  <a:moveTo>
                    <a:pt x="1133" y="0"/>
                  </a:moveTo>
                  <a:cubicBezTo>
                    <a:pt x="508" y="0"/>
                    <a:pt x="0" y="508"/>
                    <a:pt x="0" y="1132"/>
                  </a:cubicBezTo>
                  <a:lnTo>
                    <a:pt x="0" y="8782"/>
                  </a:lnTo>
                  <a:cubicBezTo>
                    <a:pt x="0" y="9407"/>
                    <a:pt x="508" y="9914"/>
                    <a:pt x="1133" y="9914"/>
                  </a:cubicBezTo>
                  <a:lnTo>
                    <a:pt x="10064" y="9914"/>
                  </a:lnTo>
                  <a:cubicBezTo>
                    <a:pt x="10688" y="9914"/>
                    <a:pt x="11198" y="9407"/>
                    <a:pt x="11198" y="8782"/>
                  </a:cubicBezTo>
                  <a:lnTo>
                    <a:pt x="11198" y="1132"/>
                  </a:lnTo>
                  <a:cubicBezTo>
                    <a:pt x="11198" y="506"/>
                    <a:pt x="10692" y="0"/>
                    <a:pt x="100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7"/>
            <p:cNvSpPr/>
            <p:nvPr/>
          </p:nvSpPr>
          <p:spPr>
            <a:xfrm>
              <a:off x="6598170" y="3903093"/>
              <a:ext cx="68651" cy="363608"/>
            </a:xfrm>
            <a:custGeom>
              <a:rect b="b" l="l" r="r" t="t"/>
              <a:pathLst>
                <a:path extrusionOk="0" h="9915" w="1872">
                  <a:moveTo>
                    <a:pt x="1134" y="0"/>
                  </a:moveTo>
                  <a:cubicBezTo>
                    <a:pt x="508" y="0"/>
                    <a:pt x="0" y="508"/>
                    <a:pt x="0" y="1132"/>
                  </a:cubicBezTo>
                  <a:lnTo>
                    <a:pt x="0" y="8782"/>
                  </a:lnTo>
                  <a:cubicBezTo>
                    <a:pt x="0" y="9407"/>
                    <a:pt x="508" y="9914"/>
                    <a:pt x="1134" y="9914"/>
                  </a:cubicBezTo>
                  <a:lnTo>
                    <a:pt x="1871" y="9914"/>
                  </a:lnTo>
                  <a:cubicBezTo>
                    <a:pt x="1243" y="9914"/>
                    <a:pt x="737" y="9407"/>
                    <a:pt x="737" y="8782"/>
                  </a:cubicBezTo>
                  <a:lnTo>
                    <a:pt x="737" y="1132"/>
                  </a:lnTo>
                  <a:cubicBezTo>
                    <a:pt x="737" y="508"/>
                    <a:pt x="1245" y="0"/>
                    <a:pt x="18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7"/>
            <p:cNvSpPr/>
            <p:nvPr/>
          </p:nvSpPr>
          <p:spPr>
            <a:xfrm>
              <a:off x="6652556" y="4041789"/>
              <a:ext cx="301741" cy="178558"/>
            </a:xfrm>
            <a:custGeom>
              <a:rect b="b" l="l" r="r" t="t"/>
              <a:pathLst>
                <a:path extrusionOk="0" h="4869" w="8228">
                  <a:moveTo>
                    <a:pt x="1" y="0"/>
                  </a:moveTo>
                  <a:lnTo>
                    <a:pt x="1" y="4122"/>
                  </a:lnTo>
                  <a:cubicBezTo>
                    <a:pt x="1" y="4534"/>
                    <a:pt x="335" y="4869"/>
                    <a:pt x="749" y="4869"/>
                  </a:cubicBezTo>
                  <a:lnTo>
                    <a:pt x="7481" y="4869"/>
                  </a:lnTo>
                  <a:cubicBezTo>
                    <a:pt x="7893" y="4869"/>
                    <a:pt x="8227" y="4534"/>
                    <a:pt x="8227" y="4122"/>
                  </a:cubicBezTo>
                  <a:lnTo>
                    <a:pt x="82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7"/>
            <p:cNvSpPr/>
            <p:nvPr/>
          </p:nvSpPr>
          <p:spPr>
            <a:xfrm>
              <a:off x="6679510" y="4122505"/>
              <a:ext cx="66854" cy="53248"/>
            </a:xfrm>
            <a:custGeom>
              <a:rect b="b" l="l" r="r" t="t"/>
              <a:pathLst>
                <a:path extrusionOk="0" h="1452" w="1823">
                  <a:moveTo>
                    <a:pt x="909" y="0"/>
                  </a:moveTo>
                  <a:cubicBezTo>
                    <a:pt x="409" y="0"/>
                    <a:pt x="3" y="324"/>
                    <a:pt x="3" y="724"/>
                  </a:cubicBezTo>
                  <a:cubicBezTo>
                    <a:pt x="1" y="1123"/>
                    <a:pt x="407" y="1449"/>
                    <a:pt x="910" y="1451"/>
                  </a:cubicBezTo>
                  <a:cubicBezTo>
                    <a:pt x="1412" y="1451"/>
                    <a:pt x="1820" y="1127"/>
                    <a:pt x="1820" y="728"/>
                  </a:cubicBezTo>
                  <a:cubicBezTo>
                    <a:pt x="1822" y="327"/>
                    <a:pt x="1416" y="0"/>
                    <a:pt x="913" y="0"/>
                  </a:cubicBezTo>
                  <a:cubicBezTo>
                    <a:pt x="912" y="0"/>
                    <a:pt x="910"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7"/>
            <p:cNvSpPr/>
            <p:nvPr/>
          </p:nvSpPr>
          <p:spPr>
            <a:xfrm>
              <a:off x="6860452" y="4122835"/>
              <a:ext cx="66744" cy="53248"/>
            </a:xfrm>
            <a:custGeom>
              <a:rect b="b" l="l" r="r" t="t"/>
              <a:pathLst>
                <a:path extrusionOk="0" h="1452" w="1820">
                  <a:moveTo>
                    <a:pt x="911" y="1"/>
                  </a:moveTo>
                  <a:cubicBezTo>
                    <a:pt x="409" y="1"/>
                    <a:pt x="2" y="326"/>
                    <a:pt x="0" y="726"/>
                  </a:cubicBezTo>
                  <a:cubicBezTo>
                    <a:pt x="0" y="1125"/>
                    <a:pt x="407" y="1452"/>
                    <a:pt x="909" y="1452"/>
                  </a:cubicBezTo>
                  <a:cubicBezTo>
                    <a:pt x="910" y="1452"/>
                    <a:pt x="912" y="1452"/>
                    <a:pt x="913" y="1452"/>
                  </a:cubicBezTo>
                  <a:cubicBezTo>
                    <a:pt x="1413" y="1452"/>
                    <a:pt x="1818" y="1128"/>
                    <a:pt x="1820" y="728"/>
                  </a:cubicBezTo>
                  <a:cubicBezTo>
                    <a:pt x="1820" y="329"/>
                    <a:pt x="1413" y="3"/>
                    <a:pt x="9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7"/>
            <p:cNvSpPr/>
            <p:nvPr/>
          </p:nvSpPr>
          <p:spPr>
            <a:xfrm>
              <a:off x="6726011" y="4109046"/>
              <a:ext cx="13532" cy="27064"/>
            </a:xfrm>
            <a:custGeom>
              <a:rect b="b" l="l" r="r" t="t"/>
              <a:pathLst>
                <a:path extrusionOk="0" h="738" w="369">
                  <a:moveTo>
                    <a:pt x="184" y="1"/>
                  </a:moveTo>
                  <a:cubicBezTo>
                    <a:pt x="83" y="1"/>
                    <a:pt x="1" y="85"/>
                    <a:pt x="1" y="184"/>
                  </a:cubicBezTo>
                  <a:lnTo>
                    <a:pt x="1" y="555"/>
                  </a:lnTo>
                  <a:cubicBezTo>
                    <a:pt x="1" y="658"/>
                    <a:pt x="85" y="738"/>
                    <a:pt x="184" y="738"/>
                  </a:cubicBezTo>
                  <a:cubicBezTo>
                    <a:pt x="285" y="738"/>
                    <a:pt x="369" y="654"/>
                    <a:pt x="369" y="555"/>
                  </a:cubicBezTo>
                  <a:lnTo>
                    <a:pt x="369" y="184"/>
                  </a:lnTo>
                  <a:cubicBezTo>
                    <a:pt x="369" y="83"/>
                    <a:pt x="287" y="1"/>
                    <a:pt x="1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7"/>
            <p:cNvSpPr/>
            <p:nvPr/>
          </p:nvSpPr>
          <p:spPr>
            <a:xfrm>
              <a:off x="6867163" y="4109046"/>
              <a:ext cx="13532" cy="27064"/>
            </a:xfrm>
            <a:custGeom>
              <a:rect b="b" l="l" r="r" t="t"/>
              <a:pathLst>
                <a:path extrusionOk="0" h="738" w="369">
                  <a:moveTo>
                    <a:pt x="186" y="1"/>
                  </a:moveTo>
                  <a:cubicBezTo>
                    <a:pt x="83" y="1"/>
                    <a:pt x="0" y="85"/>
                    <a:pt x="0" y="184"/>
                  </a:cubicBezTo>
                  <a:lnTo>
                    <a:pt x="0" y="555"/>
                  </a:lnTo>
                  <a:cubicBezTo>
                    <a:pt x="0" y="658"/>
                    <a:pt x="84" y="738"/>
                    <a:pt x="186" y="738"/>
                  </a:cubicBezTo>
                  <a:cubicBezTo>
                    <a:pt x="287" y="738"/>
                    <a:pt x="369" y="654"/>
                    <a:pt x="369" y="555"/>
                  </a:cubicBezTo>
                  <a:lnTo>
                    <a:pt x="369" y="184"/>
                  </a:lnTo>
                  <a:cubicBezTo>
                    <a:pt x="369" y="83"/>
                    <a:pt x="285" y="1"/>
                    <a:pt x="1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7"/>
            <p:cNvSpPr/>
            <p:nvPr/>
          </p:nvSpPr>
          <p:spPr>
            <a:xfrm>
              <a:off x="6764370" y="4130683"/>
              <a:ext cx="78956" cy="29888"/>
            </a:xfrm>
            <a:custGeom>
              <a:rect b="b" l="l" r="r" t="t"/>
              <a:pathLst>
                <a:path extrusionOk="0" h="815" w="2153">
                  <a:moveTo>
                    <a:pt x="184" y="1"/>
                  </a:moveTo>
                  <a:cubicBezTo>
                    <a:pt x="83" y="1"/>
                    <a:pt x="1" y="85"/>
                    <a:pt x="1" y="184"/>
                  </a:cubicBezTo>
                  <a:cubicBezTo>
                    <a:pt x="1" y="533"/>
                    <a:pt x="281" y="814"/>
                    <a:pt x="631" y="814"/>
                  </a:cubicBezTo>
                  <a:cubicBezTo>
                    <a:pt x="805" y="814"/>
                    <a:pt x="961" y="743"/>
                    <a:pt x="1076" y="629"/>
                  </a:cubicBezTo>
                  <a:cubicBezTo>
                    <a:pt x="1190" y="743"/>
                    <a:pt x="1349" y="814"/>
                    <a:pt x="1522" y="814"/>
                  </a:cubicBezTo>
                  <a:cubicBezTo>
                    <a:pt x="1872" y="814"/>
                    <a:pt x="2152" y="533"/>
                    <a:pt x="2152" y="184"/>
                  </a:cubicBezTo>
                  <a:cubicBezTo>
                    <a:pt x="2143" y="85"/>
                    <a:pt x="2063" y="1"/>
                    <a:pt x="1960" y="1"/>
                  </a:cubicBezTo>
                  <a:cubicBezTo>
                    <a:pt x="1856" y="1"/>
                    <a:pt x="1776" y="85"/>
                    <a:pt x="1776" y="184"/>
                  </a:cubicBezTo>
                  <a:cubicBezTo>
                    <a:pt x="1776" y="327"/>
                    <a:pt x="1658" y="444"/>
                    <a:pt x="1515" y="444"/>
                  </a:cubicBezTo>
                  <a:cubicBezTo>
                    <a:pt x="1372" y="444"/>
                    <a:pt x="1255" y="327"/>
                    <a:pt x="1255" y="184"/>
                  </a:cubicBezTo>
                  <a:cubicBezTo>
                    <a:pt x="1255" y="81"/>
                    <a:pt x="1171" y="1"/>
                    <a:pt x="1072" y="1"/>
                  </a:cubicBezTo>
                  <a:cubicBezTo>
                    <a:pt x="971" y="1"/>
                    <a:pt x="889" y="85"/>
                    <a:pt x="889" y="184"/>
                  </a:cubicBezTo>
                  <a:cubicBezTo>
                    <a:pt x="889" y="327"/>
                    <a:pt x="770" y="444"/>
                    <a:pt x="627" y="444"/>
                  </a:cubicBezTo>
                  <a:cubicBezTo>
                    <a:pt x="484" y="444"/>
                    <a:pt x="367" y="327"/>
                    <a:pt x="367" y="184"/>
                  </a:cubicBezTo>
                  <a:cubicBezTo>
                    <a:pt x="367" y="81"/>
                    <a:pt x="283" y="1"/>
                    <a:pt x="1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7"/>
            <p:cNvSpPr/>
            <p:nvPr/>
          </p:nvSpPr>
          <p:spPr>
            <a:xfrm>
              <a:off x="6778526" y="3936208"/>
              <a:ext cx="49948" cy="49948"/>
            </a:xfrm>
            <a:custGeom>
              <a:rect b="b" l="l" r="r" t="t"/>
              <a:pathLst>
                <a:path extrusionOk="0" h="1362" w="1362">
                  <a:moveTo>
                    <a:pt x="680" y="0"/>
                  </a:moveTo>
                  <a:cubicBezTo>
                    <a:pt x="304" y="0"/>
                    <a:pt x="0" y="306"/>
                    <a:pt x="0" y="680"/>
                  </a:cubicBezTo>
                  <a:cubicBezTo>
                    <a:pt x="0" y="1056"/>
                    <a:pt x="304" y="1361"/>
                    <a:pt x="680" y="1361"/>
                  </a:cubicBezTo>
                  <a:cubicBezTo>
                    <a:pt x="1056" y="1361"/>
                    <a:pt x="1362" y="1056"/>
                    <a:pt x="1362" y="680"/>
                  </a:cubicBezTo>
                  <a:cubicBezTo>
                    <a:pt x="1362" y="306"/>
                    <a:pt x="1056" y="0"/>
                    <a:pt x="6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7"/>
            <p:cNvSpPr/>
            <p:nvPr/>
          </p:nvSpPr>
          <p:spPr>
            <a:xfrm>
              <a:off x="6668325" y="3936208"/>
              <a:ext cx="49948" cy="49948"/>
            </a:xfrm>
            <a:custGeom>
              <a:rect b="b" l="l" r="r" t="t"/>
              <a:pathLst>
                <a:path extrusionOk="0" h="1362" w="1362">
                  <a:moveTo>
                    <a:pt x="682" y="0"/>
                  </a:moveTo>
                  <a:cubicBezTo>
                    <a:pt x="306" y="0"/>
                    <a:pt x="0" y="306"/>
                    <a:pt x="0" y="680"/>
                  </a:cubicBezTo>
                  <a:cubicBezTo>
                    <a:pt x="0" y="1056"/>
                    <a:pt x="306" y="1361"/>
                    <a:pt x="682" y="1361"/>
                  </a:cubicBezTo>
                  <a:cubicBezTo>
                    <a:pt x="1056" y="1361"/>
                    <a:pt x="1362" y="1056"/>
                    <a:pt x="1362" y="680"/>
                  </a:cubicBezTo>
                  <a:cubicBezTo>
                    <a:pt x="1362" y="306"/>
                    <a:pt x="1056" y="0"/>
                    <a:pt x="6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7"/>
            <p:cNvSpPr/>
            <p:nvPr/>
          </p:nvSpPr>
          <p:spPr>
            <a:xfrm>
              <a:off x="6888580" y="3936208"/>
              <a:ext cx="49948" cy="49948"/>
            </a:xfrm>
            <a:custGeom>
              <a:rect b="b" l="l" r="r" t="t"/>
              <a:pathLst>
                <a:path extrusionOk="0" h="1362" w="1362">
                  <a:moveTo>
                    <a:pt x="682" y="0"/>
                  </a:moveTo>
                  <a:cubicBezTo>
                    <a:pt x="306" y="0"/>
                    <a:pt x="1" y="306"/>
                    <a:pt x="1" y="680"/>
                  </a:cubicBezTo>
                  <a:cubicBezTo>
                    <a:pt x="1" y="1056"/>
                    <a:pt x="306" y="1361"/>
                    <a:pt x="682" y="1361"/>
                  </a:cubicBezTo>
                  <a:cubicBezTo>
                    <a:pt x="1056" y="1361"/>
                    <a:pt x="1362" y="1056"/>
                    <a:pt x="1362" y="680"/>
                  </a:cubicBezTo>
                  <a:cubicBezTo>
                    <a:pt x="1362" y="306"/>
                    <a:pt x="1056" y="0"/>
                    <a:pt x="6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7"/>
            <p:cNvSpPr/>
            <p:nvPr/>
          </p:nvSpPr>
          <p:spPr>
            <a:xfrm>
              <a:off x="6634696" y="4019382"/>
              <a:ext cx="337460" cy="44777"/>
            </a:xfrm>
            <a:custGeom>
              <a:rect b="b" l="l" r="r" t="t"/>
              <a:pathLst>
                <a:path extrusionOk="0" h="1221" w="9202">
                  <a:moveTo>
                    <a:pt x="488" y="0"/>
                  </a:moveTo>
                  <a:cubicBezTo>
                    <a:pt x="219" y="0"/>
                    <a:pt x="1" y="218"/>
                    <a:pt x="1" y="487"/>
                  </a:cubicBezTo>
                  <a:lnTo>
                    <a:pt x="1" y="733"/>
                  </a:lnTo>
                  <a:cubicBezTo>
                    <a:pt x="1" y="1003"/>
                    <a:pt x="219" y="1220"/>
                    <a:pt x="488" y="1220"/>
                  </a:cubicBezTo>
                  <a:lnTo>
                    <a:pt x="8714" y="1220"/>
                  </a:lnTo>
                  <a:cubicBezTo>
                    <a:pt x="8984" y="1220"/>
                    <a:pt x="9201" y="1003"/>
                    <a:pt x="9201" y="733"/>
                  </a:cubicBezTo>
                  <a:lnTo>
                    <a:pt x="9201" y="487"/>
                  </a:lnTo>
                  <a:cubicBezTo>
                    <a:pt x="9201" y="220"/>
                    <a:pt x="8984" y="0"/>
                    <a:pt x="87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7"/>
            <p:cNvSpPr/>
            <p:nvPr/>
          </p:nvSpPr>
          <p:spPr>
            <a:xfrm>
              <a:off x="6634696" y="4019382"/>
              <a:ext cx="44997" cy="44777"/>
            </a:xfrm>
            <a:custGeom>
              <a:rect b="b" l="l" r="r" t="t"/>
              <a:pathLst>
                <a:path extrusionOk="0" h="1221" w="1227">
                  <a:moveTo>
                    <a:pt x="488" y="0"/>
                  </a:moveTo>
                  <a:cubicBezTo>
                    <a:pt x="219" y="0"/>
                    <a:pt x="1" y="218"/>
                    <a:pt x="1" y="487"/>
                  </a:cubicBezTo>
                  <a:lnTo>
                    <a:pt x="1" y="733"/>
                  </a:lnTo>
                  <a:cubicBezTo>
                    <a:pt x="1" y="1003"/>
                    <a:pt x="219" y="1220"/>
                    <a:pt x="488" y="1220"/>
                  </a:cubicBezTo>
                  <a:lnTo>
                    <a:pt x="1220" y="1220"/>
                  </a:lnTo>
                  <a:cubicBezTo>
                    <a:pt x="952" y="1218"/>
                    <a:pt x="740" y="1000"/>
                    <a:pt x="740" y="733"/>
                  </a:cubicBezTo>
                  <a:lnTo>
                    <a:pt x="740" y="487"/>
                  </a:lnTo>
                  <a:cubicBezTo>
                    <a:pt x="740" y="218"/>
                    <a:pt x="956" y="0"/>
                    <a:pt x="1227" y="0"/>
                  </a:cubicBezTo>
                  <a:close/>
                  <a:moveTo>
                    <a:pt x="1220" y="1220"/>
                  </a:moveTo>
                  <a:cubicBezTo>
                    <a:pt x="1221" y="1220"/>
                    <a:pt x="1222" y="1220"/>
                    <a:pt x="1223" y="1220"/>
                  </a:cubicBezTo>
                  <a:cubicBezTo>
                    <a:pt x="1224" y="1220"/>
                    <a:pt x="1225" y="1220"/>
                    <a:pt x="1227" y="12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7" name="Google Shape;4967;p57"/>
          <p:cNvGrpSpPr/>
          <p:nvPr/>
        </p:nvGrpSpPr>
        <p:grpSpPr>
          <a:xfrm>
            <a:off x="5639210" y="3905913"/>
            <a:ext cx="323158" cy="448175"/>
            <a:chOff x="5665002" y="3862973"/>
            <a:chExt cx="323158" cy="448175"/>
          </a:xfrm>
        </p:grpSpPr>
        <p:sp>
          <p:nvSpPr>
            <p:cNvPr id="4968" name="Google Shape;4968;p57"/>
            <p:cNvSpPr/>
            <p:nvPr/>
          </p:nvSpPr>
          <p:spPr>
            <a:xfrm>
              <a:off x="5712273" y="4253022"/>
              <a:ext cx="71658" cy="58126"/>
            </a:xfrm>
            <a:custGeom>
              <a:rect b="b" l="l" r="r" t="t"/>
              <a:pathLst>
                <a:path extrusionOk="0" h="1585" w="1954">
                  <a:moveTo>
                    <a:pt x="1" y="0"/>
                  </a:moveTo>
                  <a:lnTo>
                    <a:pt x="1" y="970"/>
                  </a:lnTo>
                  <a:cubicBezTo>
                    <a:pt x="1" y="1308"/>
                    <a:pt x="276" y="1585"/>
                    <a:pt x="617" y="1585"/>
                  </a:cubicBezTo>
                  <a:lnTo>
                    <a:pt x="1337" y="1585"/>
                  </a:lnTo>
                  <a:cubicBezTo>
                    <a:pt x="1677" y="1585"/>
                    <a:pt x="1954" y="1312"/>
                    <a:pt x="1954" y="970"/>
                  </a:cubicBezTo>
                  <a:lnTo>
                    <a:pt x="19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7"/>
            <p:cNvSpPr/>
            <p:nvPr/>
          </p:nvSpPr>
          <p:spPr>
            <a:xfrm>
              <a:off x="5712273" y="4253022"/>
              <a:ext cx="49398" cy="58126"/>
            </a:xfrm>
            <a:custGeom>
              <a:rect b="b" l="l" r="r" t="t"/>
              <a:pathLst>
                <a:path extrusionOk="0" h="1585" w="1347">
                  <a:moveTo>
                    <a:pt x="1" y="0"/>
                  </a:moveTo>
                  <a:lnTo>
                    <a:pt x="1" y="970"/>
                  </a:lnTo>
                  <a:cubicBezTo>
                    <a:pt x="1" y="1308"/>
                    <a:pt x="276" y="1585"/>
                    <a:pt x="617" y="1585"/>
                  </a:cubicBezTo>
                  <a:lnTo>
                    <a:pt x="1347" y="1585"/>
                  </a:lnTo>
                  <a:cubicBezTo>
                    <a:pt x="1011" y="1581"/>
                    <a:pt x="739" y="1306"/>
                    <a:pt x="739" y="970"/>
                  </a:cubicBezTo>
                  <a:lnTo>
                    <a:pt x="73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7"/>
            <p:cNvSpPr/>
            <p:nvPr/>
          </p:nvSpPr>
          <p:spPr>
            <a:xfrm>
              <a:off x="5869378" y="4253022"/>
              <a:ext cx="71658" cy="58126"/>
            </a:xfrm>
            <a:custGeom>
              <a:rect b="b" l="l" r="r" t="t"/>
              <a:pathLst>
                <a:path extrusionOk="0" h="1585" w="1954">
                  <a:moveTo>
                    <a:pt x="1" y="0"/>
                  </a:moveTo>
                  <a:lnTo>
                    <a:pt x="1" y="970"/>
                  </a:lnTo>
                  <a:cubicBezTo>
                    <a:pt x="1" y="1312"/>
                    <a:pt x="278" y="1585"/>
                    <a:pt x="617" y="1585"/>
                  </a:cubicBezTo>
                  <a:lnTo>
                    <a:pt x="1337" y="1585"/>
                  </a:lnTo>
                  <a:cubicBezTo>
                    <a:pt x="1679" y="1585"/>
                    <a:pt x="1954" y="1308"/>
                    <a:pt x="1954" y="970"/>
                  </a:cubicBezTo>
                  <a:lnTo>
                    <a:pt x="19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7"/>
            <p:cNvSpPr/>
            <p:nvPr/>
          </p:nvSpPr>
          <p:spPr>
            <a:xfrm>
              <a:off x="5869378" y="4253022"/>
              <a:ext cx="49398" cy="58126"/>
            </a:xfrm>
            <a:custGeom>
              <a:rect b="b" l="l" r="r" t="t"/>
              <a:pathLst>
                <a:path extrusionOk="0" h="1585" w="1347">
                  <a:moveTo>
                    <a:pt x="1" y="0"/>
                  </a:moveTo>
                  <a:lnTo>
                    <a:pt x="1" y="970"/>
                  </a:lnTo>
                  <a:cubicBezTo>
                    <a:pt x="1" y="1308"/>
                    <a:pt x="276" y="1585"/>
                    <a:pt x="617" y="1585"/>
                  </a:cubicBezTo>
                  <a:lnTo>
                    <a:pt x="1347" y="1585"/>
                  </a:lnTo>
                  <a:cubicBezTo>
                    <a:pt x="1011" y="1581"/>
                    <a:pt x="738" y="1306"/>
                    <a:pt x="738" y="970"/>
                  </a:cubicBezTo>
                  <a:lnTo>
                    <a:pt x="73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7"/>
            <p:cNvSpPr/>
            <p:nvPr/>
          </p:nvSpPr>
          <p:spPr>
            <a:xfrm>
              <a:off x="5665149" y="3862973"/>
              <a:ext cx="323011" cy="204376"/>
            </a:xfrm>
            <a:custGeom>
              <a:rect b="b" l="l" r="r" t="t"/>
              <a:pathLst>
                <a:path extrusionOk="0" h="5573" w="8808">
                  <a:moveTo>
                    <a:pt x="1289" y="0"/>
                  </a:moveTo>
                  <a:cubicBezTo>
                    <a:pt x="577" y="0"/>
                    <a:pt x="1" y="579"/>
                    <a:pt x="1" y="1289"/>
                  </a:cubicBezTo>
                  <a:lnTo>
                    <a:pt x="1" y="4823"/>
                  </a:lnTo>
                  <a:lnTo>
                    <a:pt x="4281" y="5573"/>
                  </a:lnTo>
                  <a:lnTo>
                    <a:pt x="8808" y="4823"/>
                  </a:lnTo>
                  <a:lnTo>
                    <a:pt x="8808" y="1289"/>
                  </a:lnTo>
                  <a:cubicBezTo>
                    <a:pt x="8808" y="579"/>
                    <a:pt x="8233" y="2"/>
                    <a:pt x="75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7"/>
            <p:cNvSpPr/>
            <p:nvPr/>
          </p:nvSpPr>
          <p:spPr>
            <a:xfrm>
              <a:off x="5665149" y="3862973"/>
              <a:ext cx="74335" cy="176871"/>
            </a:xfrm>
            <a:custGeom>
              <a:rect b="b" l="l" r="r" t="t"/>
              <a:pathLst>
                <a:path extrusionOk="0" h="4823" w="2027">
                  <a:moveTo>
                    <a:pt x="1289" y="0"/>
                  </a:moveTo>
                  <a:cubicBezTo>
                    <a:pt x="577" y="0"/>
                    <a:pt x="1" y="579"/>
                    <a:pt x="1" y="1289"/>
                  </a:cubicBezTo>
                  <a:lnTo>
                    <a:pt x="1" y="4823"/>
                  </a:lnTo>
                  <a:lnTo>
                    <a:pt x="738" y="4823"/>
                  </a:lnTo>
                  <a:lnTo>
                    <a:pt x="738" y="1289"/>
                  </a:lnTo>
                  <a:cubicBezTo>
                    <a:pt x="738" y="579"/>
                    <a:pt x="1314" y="0"/>
                    <a:pt x="20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7"/>
            <p:cNvSpPr/>
            <p:nvPr/>
          </p:nvSpPr>
          <p:spPr>
            <a:xfrm>
              <a:off x="5665002" y="4039955"/>
              <a:ext cx="323158" cy="230047"/>
            </a:xfrm>
            <a:custGeom>
              <a:rect b="b" l="l" r="r" t="t"/>
              <a:pathLst>
                <a:path extrusionOk="0" h="6273" w="8812">
                  <a:moveTo>
                    <a:pt x="1" y="1"/>
                  </a:moveTo>
                  <a:lnTo>
                    <a:pt x="1" y="4983"/>
                  </a:lnTo>
                  <a:cubicBezTo>
                    <a:pt x="1" y="5694"/>
                    <a:pt x="579" y="6272"/>
                    <a:pt x="1290" y="6272"/>
                  </a:cubicBezTo>
                  <a:lnTo>
                    <a:pt x="7523" y="6272"/>
                  </a:lnTo>
                  <a:cubicBezTo>
                    <a:pt x="8235" y="6272"/>
                    <a:pt x="8812" y="5694"/>
                    <a:pt x="8812" y="4983"/>
                  </a:cubicBezTo>
                  <a:lnTo>
                    <a:pt x="88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7"/>
            <p:cNvSpPr/>
            <p:nvPr/>
          </p:nvSpPr>
          <p:spPr>
            <a:xfrm>
              <a:off x="5665149" y="4039955"/>
              <a:ext cx="74335" cy="230047"/>
            </a:xfrm>
            <a:custGeom>
              <a:rect b="b" l="l" r="r" t="t"/>
              <a:pathLst>
                <a:path extrusionOk="0" h="6273" w="2027">
                  <a:moveTo>
                    <a:pt x="1" y="1"/>
                  </a:moveTo>
                  <a:lnTo>
                    <a:pt x="1" y="4983"/>
                  </a:lnTo>
                  <a:cubicBezTo>
                    <a:pt x="1" y="5694"/>
                    <a:pt x="577" y="6272"/>
                    <a:pt x="1289" y="6272"/>
                  </a:cubicBezTo>
                  <a:lnTo>
                    <a:pt x="2026" y="6272"/>
                  </a:lnTo>
                  <a:cubicBezTo>
                    <a:pt x="1312" y="6272"/>
                    <a:pt x="738" y="5694"/>
                    <a:pt x="738" y="4983"/>
                  </a:cubicBezTo>
                  <a:lnTo>
                    <a:pt x="7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7"/>
            <p:cNvSpPr/>
            <p:nvPr/>
          </p:nvSpPr>
          <p:spPr>
            <a:xfrm>
              <a:off x="5721184" y="3900966"/>
              <a:ext cx="37956" cy="101069"/>
            </a:xfrm>
            <a:custGeom>
              <a:rect b="b" l="l" r="r" t="t"/>
              <a:pathLst>
                <a:path extrusionOk="0" h="2756" w="1035">
                  <a:moveTo>
                    <a:pt x="517" y="1"/>
                  </a:moveTo>
                  <a:cubicBezTo>
                    <a:pt x="231" y="1"/>
                    <a:pt x="0" y="232"/>
                    <a:pt x="0" y="518"/>
                  </a:cubicBezTo>
                  <a:lnTo>
                    <a:pt x="0" y="2238"/>
                  </a:lnTo>
                  <a:cubicBezTo>
                    <a:pt x="0" y="2525"/>
                    <a:pt x="231" y="2756"/>
                    <a:pt x="517" y="2756"/>
                  </a:cubicBezTo>
                  <a:cubicBezTo>
                    <a:pt x="804" y="2756"/>
                    <a:pt x="1035" y="2525"/>
                    <a:pt x="1035" y="2238"/>
                  </a:cubicBezTo>
                  <a:lnTo>
                    <a:pt x="1035" y="518"/>
                  </a:lnTo>
                  <a:cubicBezTo>
                    <a:pt x="1033" y="232"/>
                    <a:pt x="802" y="1"/>
                    <a:pt x="5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7"/>
            <p:cNvSpPr/>
            <p:nvPr/>
          </p:nvSpPr>
          <p:spPr>
            <a:xfrm>
              <a:off x="5721184" y="4078901"/>
              <a:ext cx="37956" cy="148670"/>
            </a:xfrm>
            <a:custGeom>
              <a:rect b="b" l="l" r="r" t="t"/>
              <a:pathLst>
                <a:path extrusionOk="0" h="4054" w="1035">
                  <a:moveTo>
                    <a:pt x="517" y="0"/>
                  </a:moveTo>
                  <a:cubicBezTo>
                    <a:pt x="231" y="0"/>
                    <a:pt x="0" y="231"/>
                    <a:pt x="0" y="517"/>
                  </a:cubicBezTo>
                  <a:lnTo>
                    <a:pt x="0" y="3536"/>
                  </a:lnTo>
                  <a:cubicBezTo>
                    <a:pt x="0" y="3822"/>
                    <a:pt x="231" y="4053"/>
                    <a:pt x="517" y="4053"/>
                  </a:cubicBezTo>
                  <a:cubicBezTo>
                    <a:pt x="804" y="4053"/>
                    <a:pt x="1035" y="3822"/>
                    <a:pt x="1035" y="3536"/>
                  </a:cubicBezTo>
                  <a:lnTo>
                    <a:pt x="1035" y="517"/>
                  </a:lnTo>
                  <a:cubicBezTo>
                    <a:pt x="1033" y="231"/>
                    <a:pt x="802" y="0"/>
                    <a:pt x="5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7"/>
            <p:cNvSpPr/>
            <p:nvPr/>
          </p:nvSpPr>
          <p:spPr>
            <a:xfrm>
              <a:off x="5802524" y="3939362"/>
              <a:ext cx="13605" cy="25781"/>
            </a:xfrm>
            <a:custGeom>
              <a:rect b="b" l="l" r="r" t="t"/>
              <a:pathLst>
                <a:path extrusionOk="0" h="703" w="371">
                  <a:moveTo>
                    <a:pt x="184" y="0"/>
                  </a:moveTo>
                  <a:cubicBezTo>
                    <a:pt x="85" y="0"/>
                    <a:pt x="1" y="82"/>
                    <a:pt x="1" y="185"/>
                  </a:cubicBezTo>
                  <a:lnTo>
                    <a:pt x="1" y="519"/>
                  </a:lnTo>
                  <a:cubicBezTo>
                    <a:pt x="1" y="619"/>
                    <a:pt x="83" y="703"/>
                    <a:pt x="184" y="703"/>
                  </a:cubicBezTo>
                  <a:cubicBezTo>
                    <a:pt x="287" y="703"/>
                    <a:pt x="371" y="619"/>
                    <a:pt x="369" y="516"/>
                  </a:cubicBezTo>
                  <a:lnTo>
                    <a:pt x="369" y="185"/>
                  </a:lnTo>
                  <a:cubicBezTo>
                    <a:pt x="369"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7"/>
            <p:cNvSpPr/>
            <p:nvPr/>
          </p:nvSpPr>
          <p:spPr>
            <a:xfrm>
              <a:off x="5929447" y="3939362"/>
              <a:ext cx="13495" cy="25781"/>
            </a:xfrm>
            <a:custGeom>
              <a:rect b="b" l="l" r="r" t="t"/>
              <a:pathLst>
                <a:path extrusionOk="0" h="703" w="368">
                  <a:moveTo>
                    <a:pt x="184" y="0"/>
                  </a:moveTo>
                  <a:cubicBezTo>
                    <a:pt x="83" y="0"/>
                    <a:pt x="1" y="82"/>
                    <a:pt x="1" y="185"/>
                  </a:cubicBezTo>
                  <a:lnTo>
                    <a:pt x="1" y="519"/>
                  </a:lnTo>
                  <a:cubicBezTo>
                    <a:pt x="1" y="619"/>
                    <a:pt x="81" y="703"/>
                    <a:pt x="184" y="703"/>
                  </a:cubicBezTo>
                  <a:cubicBezTo>
                    <a:pt x="283" y="703"/>
                    <a:pt x="367" y="619"/>
                    <a:pt x="367" y="516"/>
                  </a:cubicBezTo>
                  <a:lnTo>
                    <a:pt x="367" y="185"/>
                  </a:lnTo>
                  <a:cubicBezTo>
                    <a:pt x="367" y="84"/>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7"/>
            <p:cNvSpPr/>
            <p:nvPr/>
          </p:nvSpPr>
          <p:spPr>
            <a:xfrm>
              <a:off x="5848438" y="3951171"/>
              <a:ext cx="48628" cy="21270"/>
            </a:xfrm>
            <a:custGeom>
              <a:rect b="b" l="l" r="r" t="t"/>
              <a:pathLst>
                <a:path extrusionOk="0" h="580" w="1326">
                  <a:moveTo>
                    <a:pt x="1119" y="0"/>
                  </a:moveTo>
                  <a:cubicBezTo>
                    <a:pt x="1068" y="0"/>
                    <a:pt x="1017" y="21"/>
                    <a:pt x="980" y="62"/>
                  </a:cubicBezTo>
                  <a:cubicBezTo>
                    <a:pt x="898" y="155"/>
                    <a:pt x="784" y="209"/>
                    <a:pt x="663" y="209"/>
                  </a:cubicBezTo>
                  <a:cubicBezTo>
                    <a:pt x="541" y="209"/>
                    <a:pt x="427" y="153"/>
                    <a:pt x="345" y="62"/>
                  </a:cubicBezTo>
                  <a:cubicBezTo>
                    <a:pt x="308" y="22"/>
                    <a:pt x="258" y="1"/>
                    <a:pt x="207" y="1"/>
                  </a:cubicBezTo>
                  <a:cubicBezTo>
                    <a:pt x="164" y="1"/>
                    <a:pt x="120" y="16"/>
                    <a:pt x="85" y="47"/>
                  </a:cubicBezTo>
                  <a:cubicBezTo>
                    <a:pt x="9" y="113"/>
                    <a:pt x="1" y="230"/>
                    <a:pt x="68" y="306"/>
                  </a:cubicBezTo>
                  <a:cubicBezTo>
                    <a:pt x="219" y="480"/>
                    <a:pt x="434" y="579"/>
                    <a:pt x="663" y="579"/>
                  </a:cubicBezTo>
                  <a:cubicBezTo>
                    <a:pt x="893" y="579"/>
                    <a:pt x="1106" y="478"/>
                    <a:pt x="1257" y="306"/>
                  </a:cubicBezTo>
                  <a:cubicBezTo>
                    <a:pt x="1326" y="230"/>
                    <a:pt x="1316" y="113"/>
                    <a:pt x="1240" y="47"/>
                  </a:cubicBezTo>
                  <a:cubicBezTo>
                    <a:pt x="1205" y="15"/>
                    <a:pt x="1162" y="0"/>
                    <a:pt x="1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1" name="Google Shape;4981;p57"/>
          <p:cNvGrpSpPr/>
          <p:nvPr/>
        </p:nvGrpSpPr>
        <p:grpSpPr>
          <a:xfrm>
            <a:off x="4707845" y="3905987"/>
            <a:ext cx="286742" cy="448248"/>
            <a:chOff x="4706456" y="3863047"/>
            <a:chExt cx="286742" cy="448248"/>
          </a:xfrm>
        </p:grpSpPr>
        <p:sp>
          <p:nvSpPr>
            <p:cNvPr id="4982" name="Google Shape;4982;p57"/>
            <p:cNvSpPr/>
            <p:nvPr/>
          </p:nvSpPr>
          <p:spPr>
            <a:xfrm>
              <a:off x="4735721" y="4159104"/>
              <a:ext cx="228286" cy="126850"/>
            </a:xfrm>
            <a:custGeom>
              <a:rect b="b" l="l" r="r" t="t"/>
              <a:pathLst>
                <a:path extrusionOk="0" h="3459" w="6225">
                  <a:moveTo>
                    <a:pt x="3112" y="1"/>
                  </a:moveTo>
                  <a:lnTo>
                    <a:pt x="861" y="690"/>
                  </a:lnTo>
                  <a:cubicBezTo>
                    <a:pt x="861" y="690"/>
                    <a:pt x="0" y="1393"/>
                    <a:pt x="0" y="2769"/>
                  </a:cubicBezTo>
                  <a:lnTo>
                    <a:pt x="3112" y="3458"/>
                  </a:lnTo>
                  <a:lnTo>
                    <a:pt x="6224" y="2769"/>
                  </a:lnTo>
                  <a:cubicBezTo>
                    <a:pt x="6224" y="1393"/>
                    <a:pt x="5361" y="690"/>
                    <a:pt x="5361" y="690"/>
                  </a:cubicBezTo>
                  <a:lnTo>
                    <a:pt x="31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7"/>
            <p:cNvSpPr/>
            <p:nvPr/>
          </p:nvSpPr>
          <p:spPr>
            <a:xfrm>
              <a:off x="4735794" y="4184408"/>
              <a:ext cx="58639" cy="76279"/>
            </a:xfrm>
            <a:custGeom>
              <a:rect b="b" l="l" r="r" t="t"/>
              <a:pathLst>
                <a:path extrusionOk="0" h="2080" w="1599">
                  <a:moveTo>
                    <a:pt x="861" y="0"/>
                  </a:moveTo>
                  <a:cubicBezTo>
                    <a:pt x="861" y="0"/>
                    <a:pt x="0" y="703"/>
                    <a:pt x="0" y="2079"/>
                  </a:cubicBezTo>
                  <a:lnTo>
                    <a:pt x="737" y="2079"/>
                  </a:lnTo>
                  <a:cubicBezTo>
                    <a:pt x="737" y="703"/>
                    <a:pt x="1598" y="0"/>
                    <a:pt x="15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7"/>
            <p:cNvSpPr/>
            <p:nvPr/>
          </p:nvSpPr>
          <p:spPr>
            <a:xfrm>
              <a:off x="4794653" y="3863047"/>
              <a:ext cx="110311" cy="68908"/>
            </a:xfrm>
            <a:custGeom>
              <a:rect b="b" l="l" r="r" t="t"/>
              <a:pathLst>
                <a:path extrusionOk="0" h="1879" w="3008">
                  <a:moveTo>
                    <a:pt x="1041" y="0"/>
                  </a:moveTo>
                  <a:cubicBezTo>
                    <a:pt x="467" y="0"/>
                    <a:pt x="1" y="466"/>
                    <a:pt x="1" y="1041"/>
                  </a:cubicBezTo>
                  <a:lnTo>
                    <a:pt x="1" y="1879"/>
                  </a:lnTo>
                  <a:lnTo>
                    <a:pt x="3006" y="1879"/>
                  </a:lnTo>
                  <a:lnTo>
                    <a:pt x="3006" y="1041"/>
                  </a:lnTo>
                  <a:cubicBezTo>
                    <a:pt x="3008" y="466"/>
                    <a:pt x="2542" y="0"/>
                    <a:pt x="19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7"/>
            <p:cNvSpPr/>
            <p:nvPr/>
          </p:nvSpPr>
          <p:spPr>
            <a:xfrm>
              <a:off x="4794653" y="3863047"/>
              <a:ext cx="65240" cy="68908"/>
            </a:xfrm>
            <a:custGeom>
              <a:rect b="b" l="l" r="r" t="t"/>
              <a:pathLst>
                <a:path extrusionOk="0" h="1879" w="1779">
                  <a:moveTo>
                    <a:pt x="1041" y="0"/>
                  </a:moveTo>
                  <a:cubicBezTo>
                    <a:pt x="467" y="0"/>
                    <a:pt x="1" y="466"/>
                    <a:pt x="1" y="1041"/>
                  </a:cubicBezTo>
                  <a:lnTo>
                    <a:pt x="1" y="1879"/>
                  </a:lnTo>
                  <a:lnTo>
                    <a:pt x="738" y="1879"/>
                  </a:lnTo>
                  <a:lnTo>
                    <a:pt x="738" y="1041"/>
                  </a:lnTo>
                  <a:cubicBezTo>
                    <a:pt x="742" y="466"/>
                    <a:pt x="1206" y="0"/>
                    <a:pt x="17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7"/>
            <p:cNvSpPr/>
            <p:nvPr/>
          </p:nvSpPr>
          <p:spPr>
            <a:xfrm>
              <a:off x="4725562" y="3931918"/>
              <a:ext cx="248603" cy="227296"/>
            </a:xfrm>
            <a:custGeom>
              <a:rect b="b" l="l" r="r" t="t"/>
              <a:pathLst>
                <a:path extrusionOk="0" h="6198" w="6779">
                  <a:moveTo>
                    <a:pt x="3389" y="1"/>
                  </a:moveTo>
                  <a:lnTo>
                    <a:pt x="1" y="795"/>
                  </a:lnTo>
                  <a:lnTo>
                    <a:pt x="1138" y="5509"/>
                  </a:lnTo>
                  <a:lnTo>
                    <a:pt x="3389" y="6198"/>
                  </a:lnTo>
                  <a:lnTo>
                    <a:pt x="5638" y="5509"/>
                  </a:lnTo>
                  <a:lnTo>
                    <a:pt x="6778" y="795"/>
                  </a:lnTo>
                  <a:lnTo>
                    <a:pt x="33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7"/>
            <p:cNvSpPr/>
            <p:nvPr/>
          </p:nvSpPr>
          <p:spPr>
            <a:xfrm>
              <a:off x="4725636" y="3961036"/>
              <a:ext cx="68724" cy="172911"/>
            </a:xfrm>
            <a:custGeom>
              <a:rect b="b" l="l" r="r" t="t"/>
              <a:pathLst>
                <a:path extrusionOk="0" h="4715" w="1874">
                  <a:moveTo>
                    <a:pt x="0" y="1"/>
                  </a:moveTo>
                  <a:lnTo>
                    <a:pt x="1138" y="4715"/>
                  </a:lnTo>
                  <a:lnTo>
                    <a:pt x="1873" y="4715"/>
                  </a:lnTo>
                  <a:lnTo>
                    <a:pt x="7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7"/>
            <p:cNvSpPr/>
            <p:nvPr/>
          </p:nvSpPr>
          <p:spPr>
            <a:xfrm>
              <a:off x="4833746" y="4206375"/>
              <a:ext cx="32235" cy="32235"/>
            </a:xfrm>
            <a:custGeom>
              <a:rect b="b" l="l" r="r" t="t"/>
              <a:pathLst>
                <a:path extrusionOk="0" h="879" w="879">
                  <a:moveTo>
                    <a:pt x="439" y="1"/>
                  </a:moveTo>
                  <a:cubicBezTo>
                    <a:pt x="195" y="1"/>
                    <a:pt x="0" y="197"/>
                    <a:pt x="0" y="440"/>
                  </a:cubicBezTo>
                  <a:cubicBezTo>
                    <a:pt x="0" y="682"/>
                    <a:pt x="195" y="879"/>
                    <a:pt x="439" y="879"/>
                  </a:cubicBezTo>
                  <a:cubicBezTo>
                    <a:pt x="682" y="879"/>
                    <a:pt x="878" y="682"/>
                    <a:pt x="878" y="440"/>
                  </a:cubicBezTo>
                  <a:cubicBezTo>
                    <a:pt x="878" y="197"/>
                    <a:pt x="682"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7"/>
            <p:cNvSpPr/>
            <p:nvPr/>
          </p:nvSpPr>
          <p:spPr>
            <a:xfrm>
              <a:off x="4836533" y="4033794"/>
              <a:ext cx="26661" cy="29778"/>
            </a:xfrm>
            <a:custGeom>
              <a:rect b="b" l="l" r="r" t="t"/>
              <a:pathLst>
                <a:path extrusionOk="0" h="812" w="727">
                  <a:moveTo>
                    <a:pt x="363" y="1"/>
                  </a:moveTo>
                  <a:cubicBezTo>
                    <a:pt x="163" y="1"/>
                    <a:pt x="1" y="182"/>
                    <a:pt x="1" y="405"/>
                  </a:cubicBezTo>
                  <a:cubicBezTo>
                    <a:pt x="1" y="631"/>
                    <a:pt x="163" y="812"/>
                    <a:pt x="363" y="812"/>
                  </a:cubicBezTo>
                  <a:cubicBezTo>
                    <a:pt x="562" y="812"/>
                    <a:pt x="726" y="631"/>
                    <a:pt x="726" y="405"/>
                  </a:cubicBezTo>
                  <a:cubicBezTo>
                    <a:pt x="726" y="182"/>
                    <a:pt x="562" y="1"/>
                    <a:pt x="3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7"/>
            <p:cNvSpPr/>
            <p:nvPr/>
          </p:nvSpPr>
          <p:spPr>
            <a:xfrm>
              <a:off x="4781635" y="4021875"/>
              <a:ext cx="35902" cy="24754"/>
            </a:xfrm>
            <a:custGeom>
              <a:rect b="b" l="l" r="r" t="t"/>
              <a:pathLst>
                <a:path extrusionOk="0" h="675" w="979">
                  <a:moveTo>
                    <a:pt x="490" y="1"/>
                  </a:moveTo>
                  <a:cubicBezTo>
                    <a:pt x="220" y="1"/>
                    <a:pt x="1" y="221"/>
                    <a:pt x="1" y="490"/>
                  </a:cubicBezTo>
                  <a:cubicBezTo>
                    <a:pt x="1" y="591"/>
                    <a:pt x="85" y="675"/>
                    <a:pt x="184" y="675"/>
                  </a:cubicBezTo>
                  <a:cubicBezTo>
                    <a:pt x="285" y="675"/>
                    <a:pt x="367" y="593"/>
                    <a:pt x="367" y="490"/>
                  </a:cubicBezTo>
                  <a:cubicBezTo>
                    <a:pt x="367" y="427"/>
                    <a:pt x="423" y="371"/>
                    <a:pt x="488" y="371"/>
                  </a:cubicBezTo>
                  <a:cubicBezTo>
                    <a:pt x="553" y="371"/>
                    <a:pt x="606" y="423"/>
                    <a:pt x="606" y="490"/>
                  </a:cubicBezTo>
                  <a:cubicBezTo>
                    <a:pt x="606" y="591"/>
                    <a:pt x="688" y="675"/>
                    <a:pt x="791" y="675"/>
                  </a:cubicBezTo>
                  <a:cubicBezTo>
                    <a:pt x="892" y="675"/>
                    <a:pt x="975" y="591"/>
                    <a:pt x="978" y="490"/>
                  </a:cubicBezTo>
                  <a:cubicBezTo>
                    <a:pt x="978" y="221"/>
                    <a:pt x="759" y="1"/>
                    <a:pt x="4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7"/>
            <p:cNvSpPr/>
            <p:nvPr/>
          </p:nvSpPr>
          <p:spPr>
            <a:xfrm>
              <a:off x="4881347" y="4021875"/>
              <a:ext cx="35866" cy="24754"/>
            </a:xfrm>
            <a:custGeom>
              <a:rect b="b" l="l" r="r" t="t"/>
              <a:pathLst>
                <a:path extrusionOk="0" h="675" w="978">
                  <a:moveTo>
                    <a:pt x="489" y="1"/>
                  </a:moveTo>
                  <a:cubicBezTo>
                    <a:pt x="220" y="1"/>
                    <a:pt x="0" y="221"/>
                    <a:pt x="0" y="490"/>
                  </a:cubicBezTo>
                  <a:cubicBezTo>
                    <a:pt x="0" y="591"/>
                    <a:pt x="81" y="675"/>
                    <a:pt x="184" y="675"/>
                  </a:cubicBezTo>
                  <a:cubicBezTo>
                    <a:pt x="283" y="675"/>
                    <a:pt x="367" y="593"/>
                    <a:pt x="367" y="490"/>
                  </a:cubicBezTo>
                  <a:cubicBezTo>
                    <a:pt x="367" y="427"/>
                    <a:pt x="422" y="371"/>
                    <a:pt x="487" y="371"/>
                  </a:cubicBezTo>
                  <a:cubicBezTo>
                    <a:pt x="550" y="371"/>
                    <a:pt x="606" y="423"/>
                    <a:pt x="606" y="490"/>
                  </a:cubicBezTo>
                  <a:cubicBezTo>
                    <a:pt x="606" y="591"/>
                    <a:pt x="688" y="675"/>
                    <a:pt x="789" y="675"/>
                  </a:cubicBezTo>
                  <a:cubicBezTo>
                    <a:pt x="892" y="675"/>
                    <a:pt x="976" y="591"/>
                    <a:pt x="978" y="490"/>
                  </a:cubicBezTo>
                  <a:cubicBezTo>
                    <a:pt x="978" y="221"/>
                    <a:pt x="758" y="1"/>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7"/>
            <p:cNvSpPr/>
            <p:nvPr/>
          </p:nvSpPr>
          <p:spPr>
            <a:xfrm>
              <a:off x="4706529" y="3902726"/>
              <a:ext cx="286669" cy="58346"/>
            </a:xfrm>
            <a:custGeom>
              <a:rect b="b" l="l" r="r" t="t"/>
              <a:pathLst>
                <a:path extrusionOk="0" h="1591" w="7817">
                  <a:moveTo>
                    <a:pt x="1155" y="1"/>
                  </a:moveTo>
                  <a:cubicBezTo>
                    <a:pt x="707" y="1"/>
                    <a:pt x="311" y="291"/>
                    <a:pt x="180" y="720"/>
                  </a:cubicBezTo>
                  <a:lnTo>
                    <a:pt x="92" y="1009"/>
                  </a:lnTo>
                  <a:cubicBezTo>
                    <a:pt x="0" y="1299"/>
                    <a:pt x="218" y="1591"/>
                    <a:pt x="521" y="1591"/>
                  </a:cubicBezTo>
                  <a:lnTo>
                    <a:pt x="7299" y="1591"/>
                  </a:lnTo>
                  <a:cubicBezTo>
                    <a:pt x="7599" y="1591"/>
                    <a:pt x="7816" y="1299"/>
                    <a:pt x="7727" y="1009"/>
                  </a:cubicBezTo>
                  <a:lnTo>
                    <a:pt x="7637" y="720"/>
                  </a:lnTo>
                  <a:cubicBezTo>
                    <a:pt x="7503" y="293"/>
                    <a:pt x="7110" y="1"/>
                    <a:pt x="6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7"/>
            <p:cNvSpPr/>
            <p:nvPr/>
          </p:nvSpPr>
          <p:spPr>
            <a:xfrm>
              <a:off x="4706456" y="3902726"/>
              <a:ext cx="69421" cy="58346"/>
            </a:xfrm>
            <a:custGeom>
              <a:rect b="b" l="l" r="r" t="t"/>
              <a:pathLst>
                <a:path extrusionOk="0" h="1591" w="1893">
                  <a:moveTo>
                    <a:pt x="1155" y="1"/>
                  </a:moveTo>
                  <a:cubicBezTo>
                    <a:pt x="707" y="1"/>
                    <a:pt x="312" y="291"/>
                    <a:pt x="180" y="720"/>
                  </a:cubicBezTo>
                  <a:lnTo>
                    <a:pt x="92" y="1009"/>
                  </a:lnTo>
                  <a:cubicBezTo>
                    <a:pt x="0" y="1299"/>
                    <a:pt x="218" y="1591"/>
                    <a:pt x="522" y="1591"/>
                  </a:cubicBezTo>
                  <a:lnTo>
                    <a:pt x="1259" y="1591"/>
                  </a:lnTo>
                  <a:cubicBezTo>
                    <a:pt x="955" y="1591"/>
                    <a:pt x="741" y="1299"/>
                    <a:pt x="829" y="1009"/>
                  </a:cubicBezTo>
                  <a:lnTo>
                    <a:pt x="917" y="720"/>
                  </a:lnTo>
                  <a:cubicBezTo>
                    <a:pt x="1050" y="293"/>
                    <a:pt x="1444" y="1"/>
                    <a:pt x="1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7"/>
            <p:cNvSpPr/>
            <p:nvPr/>
          </p:nvSpPr>
          <p:spPr>
            <a:xfrm>
              <a:off x="4748519" y="4133910"/>
              <a:ext cx="202726" cy="50645"/>
            </a:xfrm>
            <a:custGeom>
              <a:rect b="b" l="l" r="r" t="t"/>
              <a:pathLst>
                <a:path extrusionOk="0" h="1381" w="5528">
                  <a:moveTo>
                    <a:pt x="514" y="1"/>
                  </a:moveTo>
                  <a:cubicBezTo>
                    <a:pt x="230" y="1"/>
                    <a:pt x="1" y="230"/>
                    <a:pt x="1" y="514"/>
                  </a:cubicBezTo>
                  <a:lnTo>
                    <a:pt x="1" y="867"/>
                  </a:lnTo>
                  <a:cubicBezTo>
                    <a:pt x="1" y="1152"/>
                    <a:pt x="230" y="1381"/>
                    <a:pt x="514" y="1381"/>
                  </a:cubicBezTo>
                  <a:lnTo>
                    <a:pt x="5016" y="1381"/>
                  </a:lnTo>
                  <a:cubicBezTo>
                    <a:pt x="5299" y="1381"/>
                    <a:pt x="5528" y="1152"/>
                    <a:pt x="5528" y="867"/>
                  </a:cubicBezTo>
                  <a:lnTo>
                    <a:pt x="5528" y="512"/>
                  </a:lnTo>
                  <a:cubicBezTo>
                    <a:pt x="5526" y="230"/>
                    <a:pt x="5297" y="1"/>
                    <a:pt x="50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7"/>
            <p:cNvSpPr/>
            <p:nvPr/>
          </p:nvSpPr>
          <p:spPr>
            <a:xfrm>
              <a:off x="4748519" y="4133837"/>
              <a:ext cx="45914" cy="50608"/>
            </a:xfrm>
            <a:custGeom>
              <a:rect b="b" l="l" r="r" t="t"/>
              <a:pathLst>
                <a:path extrusionOk="0" h="1380" w="1252">
                  <a:moveTo>
                    <a:pt x="514" y="1"/>
                  </a:moveTo>
                  <a:cubicBezTo>
                    <a:pt x="230" y="1"/>
                    <a:pt x="1" y="230"/>
                    <a:pt x="1" y="514"/>
                  </a:cubicBezTo>
                  <a:lnTo>
                    <a:pt x="1" y="867"/>
                  </a:lnTo>
                  <a:cubicBezTo>
                    <a:pt x="1" y="1150"/>
                    <a:pt x="230" y="1379"/>
                    <a:pt x="514" y="1379"/>
                  </a:cubicBezTo>
                  <a:lnTo>
                    <a:pt x="1251" y="1379"/>
                  </a:lnTo>
                  <a:cubicBezTo>
                    <a:pt x="969" y="1379"/>
                    <a:pt x="740" y="1150"/>
                    <a:pt x="740" y="867"/>
                  </a:cubicBezTo>
                  <a:lnTo>
                    <a:pt x="740" y="514"/>
                  </a:lnTo>
                  <a:cubicBezTo>
                    <a:pt x="740" y="230"/>
                    <a:pt x="969" y="1"/>
                    <a:pt x="12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7"/>
            <p:cNvSpPr/>
            <p:nvPr/>
          </p:nvSpPr>
          <p:spPr>
            <a:xfrm>
              <a:off x="4716871" y="4260650"/>
              <a:ext cx="265876" cy="50645"/>
            </a:xfrm>
            <a:custGeom>
              <a:rect b="b" l="l" r="r" t="t"/>
              <a:pathLst>
                <a:path extrusionOk="0" h="1381" w="7250">
                  <a:moveTo>
                    <a:pt x="514" y="0"/>
                  </a:moveTo>
                  <a:cubicBezTo>
                    <a:pt x="230" y="0"/>
                    <a:pt x="1" y="229"/>
                    <a:pt x="1" y="514"/>
                  </a:cubicBezTo>
                  <a:lnTo>
                    <a:pt x="1" y="867"/>
                  </a:lnTo>
                  <a:cubicBezTo>
                    <a:pt x="1" y="1151"/>
                    <a:pt x="230" y="1381"/>
                    <a:pt x="514" y="1381"/>
                  </a:cubicBezTo>
                  <a:lnTo>
                    <a:pt x="6738" y="1381"/>
                  </a:lnTo>
                  <a:cubicBezTo>
                    <a:pt x="7021" y="1381"/>
                    <a:pt x="7250" y="1151"/>
                    <a:pt x="7250" y="867"/>
                  </a:cubicBezTo>
                  <a:lnTo>
                    <a:pt x="7250" y="514"/>
                  </a:lnTo>
                  <a:cubicBezTo>
                    <a:pt x="7250" y="229"/>
                    <a:pt x="7021" y="0"/>
                    <a:pt x="6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7"/>
            <p:cNvSpPr/>
            <p:nvPr/>
          </p:nvSpPr>
          <p:spPr>
            <a:xfrm>
              <a:off x="4716944" y="4260577"/>
              <a:ext cx="45914" cy="50571"/>
            </a:xfrm>
            <a:custGeom>
              <a:rect b="b" l="l" r="r" t="t"/>
              <a:pathLst>
                <a:path extrusionOk="0" h="1379" w="1252">
                  <a:moveTo>
                    <a:pt x="514" y="0"/>
                  </a:moveTo>
                  <a:cubicBezTo>
                    <a:pt x="230" y="0"/>
                    <a:pt x="1" y="229"/>
                    <a:pt x="1" y="514"/>
                  </a:cubicBezTo>
                  <a:lnTo>
                    <a:pt x="1" y="867"/>
                  </a:lnTo>
                  <a:cubicBezTo>
                    <a:pt x="1" y="1150"/>
                    <a:pt x="230" y="1379"/>
                    <a:pt x="514" y="1379"/>
                  </a:cubicBezTo>
                  <a:lnTo>
                    <a:pt x="1251" y="1379"/>
                  </a:lnTo>
                  <a:cubicBezTo>
                    <a:pt x="967" y="1379"/>
                    <a:pt x="738" y="1150"/>
                    <a:pt x="738" y="867"/>
                  </a:cubicBezTo>
                  <a:lnTo>
                    <a:pt x="738" y="514"/>
                  </a:lnTo>
                  <a:cubicBezTo>
                    <a:pt x="738" y="229"/>
                    <a:pt x="967" y="0"/>
                    <a:pt x="12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57"/>
          <p:cNvGrpSpPr/>
          <p:nvPr/>
        </p:nvGrpSpPr>
        <p:grpSpPr>
          <a:xfrm>
            <a:off x="3674016" y="3968990"/>
            <a:ext cx="448248" cy="322241"/>
            <a:chOff x="3648968" y="3926050"/>
            <a:chExt cx="448248" cy="322241"/>
          </a:xfrm>
        </p:grpSpPr>
        <p:sp>
          <p:nvSpPr>
            <p:cNvPr id="4999" name="Google Shape;4999;p57"/>
            <p:cNvSpPr/>
            <p:nvPr/>
          </p:nvSpPr>
          <p:spPr>
            <a:xfrm>
              <a:off x="3821769" y="3926050"/>
              <a:ext cx="102646" cy="55559"/>
            </a:xfrm>
            <a:custGeom>
              <a:rect b="b" l="l" r="r" t="t"/>
              <a:pathLst>
                <a:path extrusionOk="0" h="1515" w="2799">
                  <a:moveTo>
                    <a:pt x="758" y="0"/>
                  </a:moveTo>
                  <a:cubicBezTo>
                    <a:pt x="313" y="0"/>
                    <a:pt x="0" y="443"/>
                    <a:pt x="147" y="863"/>
                  </a:cubicBezTo>
                  <a:lnTo>
                    <a:pt x="376" y="1514"/>
                  </a:lnTo>
                  <a:lnTo>
                    <a:pt x="2417" y="1514"/>
                  </a:lnTo>
                  <a:lnTo>
                    <a:pt x="2646" y="863"/>
                  </a:lnTo>
                  <a:cubicBezTo>
                    <a:pt x="2799" y="443"/>
                    <a:pt x="2486" y="0"/>
                    <a:pt x="20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7"/>
            <p:cNvSpPr/>
            <p:nvPr/>
          </p:nvSpPr>
          <p:spPr>
            <a:xfrm>
              <a:off x="3821769" y="3926050"/>
              <a:ext cx="54899" cy="55559"/>
            </a:xfrm>
            <a:custGeom>
              <a:rect b="b" l="l" r="r" t="t"/>
              <a:pathLst>
                <a:path extrusionOk="0" h="1515" w="1497">
                  <a:moveTo>
                    <a:pt x="758" y="0"/>
                  </a:moveTo>
                  <a:cubicBezTo>
                    <a:pt x="313" y="0"/>
                    <a:pt x="0" y="443"/>
                    <a:pt x="147" y="863"/>
                  </a:cubicBezTo>
                  <a:lnTo>
                    <a:pt x="376" y="1514"/>
                  </a:lnTo>
                  <a:lnTo>
                    <a:pt x="1115" y="1514"/>
                  </a:lnTo>
                  <a:lnTo>
                    <a:pt x="884" y="863"/>
                  </a:lnTo>
                  <a:cubicBezTo>
                    <a:pt x="737" y="443"/>
                    <a:pt x="1050" y="0"/>
                    <a:pt x="14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7"/>
            <p:cNvSpPr/>
            <p:nvPr/>
          </p:nvSpPr>
          <p:spPr>
            <a:xfrm>
              <a:off x="4016683" y="4051910"/>
              <a:ext cx="80533" cy="43604"/>
            </a:xfrm>
            <a:custGeom>
              <a:rect b="b" l="l" r="r" t="t"/>
              <a:pathLst>
                <a:path extrusionOk="0" h="1189" w="2196">
                  <a:moveTo>
                    <a:pt x="0" y="1"/>
                  </a:moveTo>
                  <a:lnTo>
                    <a:pt x="0" y="1188"/>
                  </a:lnTo>
                  <a:lnTo>
                    <a:pt x="1655" y="1188"/>
                  </a:lnTo>
                  <a:cubicBezTo>
                    <a:pt x="1953" y="1188"/>
                    <a:pt x="2196" y="948"/>
                    <a:pt x="2196" y="650"/>
                  </a:cubicBezTo>
                  <a:lnTo>
                    <a:pt x="2196" y="537"/>
                  </a:lnTo>
                  <a:cubicBezTo>
                    <a:pt x="2192" y="242"/>
                    <a:pt x="1951" y="1"/>
                    <a:pt x="1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7"/>
            <p:cNvSpPr/>
            <p:nvPr/>
          </p:nvSpPr>
          <p:spPr>
            <a:xfrm>
              <a:off x="3648968" y="4051910"/>
              <a:ext cx="80533" cy="43604"/>
            </a:xfrm>
            <a:custGeom>
              <a:rect b="b" l="l" r="r" t="t"/>
              <a:pathLst>
                <a:path extrusionOk="0" h="1189" w="2196">
                  <a:moveTo>
                    <a:pt x="540" y="1"/>
                  </a:moveTo>
                  <a:cubicBezTo>
                    <a:pt x="243" y="1"/>
                    <a:pt x="0" y="242"/>
                    <a:pt x="0" y="537"/>
                  </a:cubicBezTo>
                  <a:lnTo>
                    <a:pt x="0" y="650"/>
                  </a:lnTo>
                  <a:cubicBezTo>
                    <a:pt x="0" y="948"/>
                    <a:pt x="243" y="1188"/>
                    <a:pt x="540" y="1188"/>
                  </a:cubicBezTo>
                  <a:lnTo>
                    <a:pt x="2196" y="1188"/>
                  </a:lnTo>
                  <a:lnTo>
                    <a:pt x="21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7"/>
            <p:cNvSpPr/>
            <p:nvPr/>
          </p:nvSpPr>
          <p:spPr>
            <a:xfrm>
              <a:off x="3676876" y="4001926"/>
              <a:ext cx="392359" cy="246366"/>
            </a:xfrm>
            <a:custGeom>
              <a:rect b="b" l="l" r="r" t="t"/>
              <a:pathLst>
                <a:path extrusionOk="0" h="6718" w="10699">
                  <a:moveTo>
                    <a:pt x="5349" y="1"/>
                  </a:moveTo>
                  <a:lnTo>
                    <a:pt x="948" y="833"/>
                  </a:lnTo>
                  <a:cubicBezTo>
                    <a:pt x="948" y="833"/>
                    <a:pt x="240" y="1566"/>
                    <a:pt x="56" y="3525"/>
                  </a:cubicBezTo>
                  <a:cubicBezTo>
                    <a:pt x="1" y="4104"/>
                    <a:pt x="121" y="4684"/>
                    <a:pt x="398" y="5194"/>
                  </a:cubicBezTo>
                  <a:cubicBezTo>
                    <a:pt x="908" y="6131"/>
                    <a:pt x="1889" y="6717"/>
                    <a:pt x="2958" y="6717"/>
                  </a:cubicBezTo>
                  <a:lnTo>
                    <a:pt x="7741" y="6717"/>
                  </a:lnTo>
                  <a:cubicBezTo>
                    <a:pt x="8808" y="6717"/>
                    <a:pt x="9791" y="6131"/>
                    <a:pt x="10301" y="5194"/>
                  </a:cubicBezTo>
                  <a:cubicBezTo>
                    <a:pt x="10578" y="4686"/>
                    <a:pt x="10698" y="4104"/>
                    <a:pt x="10643" y="3525"/>
                  </a:cubicBezTo>
                  <a:cubicBezTo>
                    <a:pt x="10459" y="1568"/>
                    <a:pt x="9749" y="833"/>
                    <a:pt x="9749" y="833"/>
                  </a:cubicBezTo>
                  <a:lnTo>
                    <a:pt x="53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7"/>
            <p:cNvSpPr/>
            <p:nvPr/>
          </p:nvSpPr>
          <p:spPr>
            <a:xfrm>
              <a:off x="3676876" y="4032474"/>
              <a:ext cx="135542" cy="215818"/>
            </a:xfrm>
            <a:custGeom>
              <a:rect b="b" l="l" r="r" t="t"/>
              <a:pathLst>
                <a:path extrusionOk="0" h="5885" w="3696">
                  <a:moveTo>
                    <a:pt x="948" y="0"/>
                  </a:moveTo>
                  <a:cubicBezTo>
                    <a:pt x="948" y="0"/>
                    <a:pt x="240" y="733"/>
                    <a:pt x="56" y="2692"/>
                  </a:cubicBezTo>
                  <a:cubicBezTo>
                    <a:pt x="1" y="3271"/>
                    <a:pt x="121" y="3851"/>
                    <a:pt x="398" y="4361"/>
                  </a:cubicBezTo>
                  <a:cubicBezTo>
                    <a:pt x="908" y="5298"/>
                    <a:pt x="1889" y="5884"/>
                    <a:pt x="2958" y="5884"/>
                  </a:cubicBezTo>
                  <a:lnTo>
                    <a:pt x="3695" y="5884"/>
                  </a:lnTo>
                  <a:cubicBezTo>
                    <a:pt x="2628" y="5884"/>
                    <a:pt x="1645" y="5298"/>
                    <a:pt x="1135" y="4361"/>
                  </a:cubicBezTo>
                  <a:cubicBezTo>
                    <a:pt x="858" y="3853"/>
                    <a:pt x="738" y="3271"/>
                    <a:pt x="793" y="2692"/>
                  </a:cubicBezTo>
                  <a:cubicBezTo>
                    <a:pt x="977" y="735"/>
                    <a:pt x="1685" y="0"/>
                    <a:pt x="1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7"/>
            <p:cNvSpPr/>
            <p:nvPr/>
          </p:nvSpPr>
          <p:spPr>
            <a:xfrm>
              <a:off x="3711604" y="3971414"/>
              <a:ext cx="322828" cy="61023"/>
            </a:xfrm>
            <a:custGeom>
              <a:rect b="b" l="l" r="r" t="t"/>
              <a:pathLst>
                <a:path extrusionOk="0" h="1664" w="8803">
                  <a:moveTo>
                    <a:pt x="1356" y="0"/>
                  </a:moveTo>
                  <a:cubicBezTo>
                    <a:pt x="608" y="0"/>
                    <a:pt x="1" y="606"/>
                    <a:pt x="1" y="1356"/>
                  </a:cubicBezTo>
                  <a:lnTo>
                    <a:pt x="1" y="1663"/>
                  </a:lnTo>
                  <a:lnTo>
                    <a:pt x="8802" y="1663"/>
                  </a:lnTo>
                  <a:lnTo>
                    <a:pt x="8802" y="1356"/>
                  </a:lnTo>
                  <a:cubicBezTo>
                    <a:pt x="8802" y="609"/>
                    <a:pt x="8197" y="0"/>
                    <a:pt x="74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7"/>
            <p:cNvSpPr/>
            <p:nvPr/>
          </p:nvSpPr>
          <p:spPr>
            <a:xfrm>
              <a:off x="3711604" y="3971414"/>
              <a:ext cx="76792" cy="61023"/>
            </a:xfrm>
            <a:custGeom>
              <a:rect b="b" l="l" r="r" t="t"/>
              <a:pathLst>
                <a:path extrusionOk="0" h="1664" w="2094">
                  <a:moveTo>
                    <a:pt x="1356" y="0"/>
                  </a:moveTo>
                  <a:cubicBezTo>
                    <a:pt x="608" y="0"/>
                    <a:pt x="1" y="606"/>
                    <a:pt x="1" y="1356"/>
                  </a:cubicBezTo>
                  <a:lnTo>
                    <a:pt x="1" y="1663"/>
                  </a:lnTo>
                  <a:lnTo>
                    <a:pt x="738" y="1663"/>
                  </a:lnTo>
                  <a:lnTo>
                    <a:pt x="738" y="1356"/>
                  </a:lnTo>
                  <a:cubicBezTo>
                    <a:pt x="740" y="609"/>
                    <a:pt x="1345" y="0"/>
                    <a:pt x="20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7"/>
            <p:cNvSpPr/>
            <p:nvPr/>
          </p:nvSpPr>
          <p:spPr>
            <a:xfrm>
              <a:off x="3738229" y="4118104"/>
              <a:ext cx="72722" cy="57943"/>
            </a:xfrm>
            <a:custGeom>
              <a:rect b="b" l="l" r="r" t="t"/>
              <a:pathLst>
                <a:path extrusionOk="0" h="1580" w="1983">
                  <a:moveTo>
                    <a:pt x="991" y="0"/>
                  </a:moveTo>
                  <a:cubicBezTo>
                    <a:pt x="445" y="0"/>
                    <a:pt x="0" y="353"/>
                    <a:pt x="0" y="791"/>
                  </a:cubicBezTo>
                  <a:cubicBezTo>
                    <a:pt x="0" y="1226"/>
                    <a:pt x="445" y="1579"/>
                    <a:pt x="991" y="1579"/>
                  </a:cubicBezTo>
                  <a:cubicBezTo>
                    <a:pt x="1537" y="1579"/>
                    <a:pt x="1982" y="1226"/>
                    <a:pt x="1982" y="791"/>
                  </a:cubicBezTo>
                  <a:cubicBezTo>
                    <a:pt x="1982" y="353"/>
                    <a:pt x="1537" y="0"/>
                    <a:pt x="9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7"/>
            <p:cNvSpPr/>
            <p:nvPr/>
          </p:nvSpPr>
          <p:spPr>
            <a:xfrm>
              <a:off x="3935233" y="4118104"/>
              <a:ext cx="72722" cy="57943"/>
            </a:xfrm>
            <a:custGeom>
              <a:rect b="b" l="l" r="r" t="t"/>
              <a:pathLst>
                <a:path extrusionOk="0" h="1580" w="1983">
                  <a:moveTo>
                    <a:pt x="992" y="0"/>
                  </a:moveTo>
                  <a:cubicBezTo>
                    <a:pt x="444" y="0"/>
                    <a:pt x="1" y="353"/>
                    <a:pt x="1" y="791"/>
                  </a:cubicBezTo>
                  <a:cubicBezTo>
                    <a:pt x="1" y="1226"/>
                    <a:pt x="444" y="1579"/>
                    <a:pt x="992" y="1579"/>
                  </a:cubicBezTo>
                  <a:cubicBezTo>
                    <a:pt x="1538" y="1579"/>
                    <a:pt x="1983" y="1226"/>
                    <a:pt x="1983" y="791"/>
                  </a:cubicBezTo>
                  <a:cubicBezTo>
                    <a:pt x="1983" y="353"/>
                    <a:pt x="1538" y="0"/>
                    <a:pt x="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7"/>
            <p:cNvSpPr/>
            <p:nvPr/>
          </p:nvSpPr>
          <p:spPr>
            <a:xfrm>
              <a:off x="3788983" y="4097567"/>
              <a:ext cx="13569" cy="28385"/>
            </a:xfrm>
            <a:custGeom>
              <a:rect b="b" l="l" r="r" t="t"/>
              <a:pathLst>
                <a:path extrusionOk="0" h="774" w="370">
                  <a:moveTo>
                    <a:pt x="186" y="1"/>
                  </a:moveTo>
                  <a:cubicBezTo>
                    <a:pt x="85" y="1"/>
                    <a:pt x="1" y="83"/>
                    <a:pt x="1" y="186"/>
                  </a:cubicBezTo>
                  <a:lnTo>
                    <a:pt x="1" y="591"/>
                  </a:lnTo>
                  <a:cubicBezTo>
                    <a:pt x="1" y="692"/>
                    <a:pt x="83" y="774"/>
                    <a:pt x="186" y="774"/>
                  </a:cubicBezTo>
                  <a:cubicBezTo>
                    <a:pt x="287" y="774"/>
                    <a:pt x="369" y="694"/>
                    <a:pt x="369" y="591"/>
                  </a:cubicBezTo>
                  <a:lnTo>
                    <a:pt x="369" y="186"/>
                  </a:lnTo>
                  <a:cubicBezTo>
                    <a:pt x="369" y="85"/>
                    <a:pt x="285"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7"/>
            <p:cNvSpPr/>
            <p:nvPr/>
          </p:nvSpPr>
          <p:spPr>
            <a:xfrm>
              <a:off x="3943631" y="4097567"/>
              <a:ext cx="13569" cy="28385"/>
            </a:xfrm>
            <a:custGeom>
              <a:rect b="b" l="l" r="r" t="t"/>
              <a:pathLst>
                <a:path extrusionOk="0" h="774" w="370">
                  <a:moveTo>
                    <a:pt x="184" y="1"/>
                  </a:moveTo>
                  <a:cubicBezTo>
                    <a:pt x="85" y="1"/>
                    <a:pt x="1" y="83"/>
                    <a:pt x="1" y="186"/>
                  </a:cubicBezTo>
                  <a:lnTo>
                    <a:pt x="1" y="591"/>
                  </a:lnTo>
                  <a:cubicBezTo>
                    <a:pt x="1" y="692"/>
                    <a:pt x="83" y="774"/>
                    <a:pt x="184" y="774"/>
                  </a:cubicBezTo>
                  <a:cubicBezTo>
                    <a:pt x="285" y="774"/>
                    <a:pt x="369" y="694"/>
                    <a:pt x="369" y="591"/>
                  </a:cubicBezTo>
                  <a:lnTo>
                    <a:pt x="369" y="186"/>
                  </a:lnTo>
                  <a:cubicBezTo>
                    <a:pt x="369"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7"/>
            <p:cNvSpPr/>
            <p:nvPr/>
          </p:nvSpPr>
          <p:spPr>
            <a:xfrm>
              <a:off x="3845129" y="4111906"/>
              <a:ext cx="55926" cy="22957"/>
            </a:xfrm>
            <a:custGeom>
              <a:rect b="b" l="l" r="r" t="t"/>
              <a:pathLst>
                <a:path extrusionOk="0" h="626" w="1525">
                  <a:moveTo>
                    <a:pt x="1318" y="1"/>
                  </a:moveTo>
                  <a:cubicBezTo>
                    <a:pt x="1266" y="1"/>
                    <a:pt x="1215" y="22"/>
                    <a:pt x="1179" y="64"/>
                  </a:cubicBezTo>
                  <a:cubicBezTo>
                    <a:pt x="1074" y="184"/>
                    <a:pt x="921" y="255"/>
                    <a:pt x="761" y="255"/>
                  </a:cubicBezTo>
                  <a:cubicBezTo>
                    <a:pt x="600" y="255"/>
                    <a:pt x="447" y="184"/>
                    <a:pt x="342" y="64"/>
                  </a:cubicBezTo>
                  <a:cubicBezTo>
                    <a:pt x="307" y="23"/>
                    <a:pt x="256" y="1"/>
                    <a:pt x="205" y="1"/>
                  </a:cubicBezTo>
                  <a:cubicBezTo>
                    <a:pt x="161" y="1"/>
                    <a:pt x="118" y="16"/>
                    <a:pt x="83" y="47"/>
                  </a:cubicBezTo>
                  <a:cubicBezTo>
                    <a:pt x="6" y="114"/>
                    <a:pt x="1" y="230"/>
                    <a:pt x="68" y="307"/>
                  </a:cubicBezTo>
                  <a:cubicBezTo>
                    <a:pt x="241" y="511"/>
                    <a:pt x="493" y="625"/>
                    <a:pt x="761" y="625"/>
                  </a:cubicBezTo>
                  <a:cubicBezTo>
                    <a:pt x="1028" y="625"/>
                    <a:pt x="1282" y="511"/>
                    <a:pt x="1455" y="307"/>
                  </a:cubicBezTo>
                  <a:cubicBezTo>
                    <a:pt x="1524" y="230"/>
                    <a:pt x="1515" y="114"/>
                    <a:pt x="1438" y="47"/>
                  </a:cubicBezTo>
                  <a:cubicBezTo>
                    <a:pt x="1404" y="16"/>
                    <a:pt x="1361" y="1"/>
                    <a:pt x="13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57"/>
          <p:cNvGrpSpPr/>
          <p:nvPr/>
        </p:nvGrpSpPr>
        <p:grpSpPr>
          <a:xfrm>
            <a:off x="2725708" y="3949150"/>
            <a:ext cx="448138" cy="361738"/>
            <a:chOff x="2672196" y="3906210"/>
            <a:chExt cx="448138" cy="361738"/>
          </a:xfrm>
        </p:grpSpPr>
        <p:sp>
          <p:nvSpPr>
            <p:cNvPr id="5013" name="Google Shape;5013;p57"/>
            <p:cNvSpPr/>
            <p:nvPr/>
          </p:nvSpPr>
          <p:spPr>
            <a:xfrm>
              <a:off x="2717010" y="4197353"/>
              <a:ext cx="84934" cy="70595"/>
            </a:xfrm>
            <a:custGeom>
              <a:rect b="b" l="l" r="r" t="t"/>
              <a:pathLst>
                <a:path extrusionOk="0" h="1925" w="2316">
                  <a:moveTo>
                    <a:pt x="0" y="0"/>
                  </a:moveTo>
                  <a:lnTo>
                    <a:pt x="0" y="1199"/>
                  </a:lnTo>
                  <a:cubicBezTo>
                    <a:pt x="0" y="1600"/>
                    <a:pt x="325" y="1925"/>
                    <a:pt x="726" y="1925"/>
                  </a:cubicBezTo>
                  <a:lnTo>
                    <a:pt x="1591" y="1925"/>
                  </a:lnTo>
                  <a:cubicBezTo>
                    <a:pt x="1991" y="1925"/>
                    <a:pt x="2316" y="1600"/>
                    <a:pt x="2316" y="1199"/>
                  </a:cubicBezTo>
                  <a:lnTo>
                    <a:pt x="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7"/>
            <p:cNvSpPr/>
            <p:nvPr/>
          </p:nvSpPr>
          <p:spPr>
            <a:xfrm>
              <a:off x="2717010" y="4197353"/>
              <a:ext cx="53652" cy="70595"/>
            </a:xfrm>
            <a:custGeom>
              <a:rect b="b" l="l" r="r" t="t"/>
              <a:pathLst>
                <a:path extrusionOk="0" h="1925" w="1463">
                  <a:moveTo>
                    <a:pt x="0" y="0"/>
                  </a:moveTo>
                  <a:lnTo>
                    <a:pt x="0" y="1199"/>
                  </a:lnTo>
                  <a:cubicBezTo>
                    <a:pt x="0" y="1600"/>
                    <a:pt x="325" y="1925"/>
                    <a:pt x="726" y="1925"/>
                  </a:cubicBezTo>
                  <a:lnTo>
                    <a:pt x="1463" y="1925"/>
                  </a:lnTo>
                  <a:cubicBezTo>
                    <a:pt x="1062" y="1925"/>
                    <a:pt x="737" y="1600"/>
                    <a:pt x="737" y="1199"/>
                  </a:cubicBezTo>
                  <a:lnTo>
                    <a:pt x="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7"/>
            <p:cNvSpPr/>
            <p:nvPr/>
          </p:nvSpPr>
          <p:spPr>
            <a:xfrm>
              <a:off x="2990696" y="4197353"/>
              <a:ext cx="84897" cy="70595"/>
            </a:xfrm>
            <a:custGeom>
              <a:rect b="b" l="l" r="r" t="t"/>
              <a:pathLst>
                <a:path extrusionOk="0" h="1925" w="2315">
                  <a:moveTo>
                    <a:pt x="0" y="0"/>
                  </a:moveTo>
                  <a:lnTo>
                    <a:pt x="0" y="1199"/>
                  </a:lnTo>
                  <a:cubicBezTo>
                    <a:pt x="0" y="1600"/>
                    <a:pt x="325" y="1925"/>
                    <a:pt x="726" y="1925"/>
                  </a:cubicBezTo>
                  <a:lnTo>
                    <a:pt x="1589" y="1925"/>
                  </a:lnTo>
                  <a:cubicBezTo>
                    <a:pt x="1989" y="1925"/>
                    <a:pt x="2314" y="1600"/>
                    <a:pt x="2314" y="1199"/>
                  </a:cubicBezTo>
                  <a:lnTo>
                    <a:pt x="2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7"/>
            <p:cNvSpPr/>
            <p:nvPr/>
          </p:nvSpPr>
          <p:spPr>
            <a:xfrm>
              <a:off x="2990623" y="4197353"/>
              <a:ext cx="53652" cy="70595"/>
            </a:xfrm>
            <a:custGeom>
              <a:rect b="b" l="l" r="r" t="t"/>
              <a:pathLst>
                <a:path extrusionOk="0" h="1925" w="1463">
                  <a:moveTo>
                    <a:pt x="0" y="0"/>
                  </a:moveTo>
                  <a:lnTo>
                    <a:pt x="0" y="1199"/>
                  </a:lnTo>
                  <a:cubicBezTo>
                    <a:pt x="0" y="1600"/>
                    <a:pt x="323" y="1925"/>
                    <a:pt x="726" y="1925"/>
                  </a:cubicBezTo>
                  <a:lnTo>
                    <a:pt x="1463" y="1925"/>
                  </a:lnTo>
                  <a:cubicBezTo>
                    <a:pt x="1062" y="1925"/>
                    <a:pt x="737" y="1600"/>
                    <a:pt x="737" y="1199"/>
                  </a:cubicBezTo>
                  <a:lnTo>
                    <a:pt x="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7"/>
            <p:cNvSpPr/>
            <p:nvPr/>
          </p:nvSpPr>
          <p:spPr>
            <a:xfrm>
              <a:off x="2672269" y="3906210"/>
              <a:ext cx="448065" cy="313733"/>
            </a:xfrm>
            <a:custGeom>
              <a:rect b="b" l="l" r="r" t="t"/>
              <a:pathLst>
                <a:path extrusionOk="0" h="8555" w="12218">
                  <a:moveTo>
                    <a:pt x="1220" y="1"/>
                  </a:moveTo>
                  <a:cubicBezTo>
                    <a:pt x="548" y="1"/>
                    <a:pt x="0" y="547"/>
                    <a:pt x="0" y="1219"/>
                  </a:cubicBezTo>
                  <a:lnTo>
                    <a:pt x="0" y="7334"/>
                  </a:lnTo>
                  <a:cubicBezTo>
                    <a:pt x="0" y="8006"/>
                    <a:pt x="548" y="8554"/>
                    <a:pt x="1220" y="8554"/>
                  </a:cubicBezTo>
                  <a:lnTo>
                    <a:pt x="10997" y="8554"/>
                  </a:lnTo>
                  <a:cubicBezTo>
                    <a:pt x="11671" y="8554"/>
                    <a:pt x="12217" y="8006"/>
                    <a:pt x="12217" y="7334"/>
                  </a:cubicBezTo>
                  <a:lnTo>
                    <a:pt x="12217" y="1219"/>
                  </a:lnTo>
                  <a:cubicBezTo>
                    <a:pt x="12217" y="547"/>
                    <a:pt x="11671" y="1"/>
                    <a:pt x="109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7"/>
            <p:cNvSpPr/>
            <p:nvPr/>
          </p:nvSpPr>
          <p:spPr>
            <a:xfrm>
              <a:off x="2672196" y="3906284"/>
              <a:ext cx="71805" cy="313697"/>
            </a:xfrm>
            <a:custGeom>
              <a:rect b="b" l="l" r="r" t="t"/>
              <a:pathLst>
                <a:path extrusionOk="0" h="8554" w="1958">
                  <a:moveTo>
                    <a:pt x="1220" y="1"/>
                  </a:moveTo>
                  <a:cubicBezTo>
                    <a:pt x="546" y="1"/>
                    <a:pt x="0" y="547"/>
                    <a:pt x="0" y="1221"/>
                  </a:cubicBezTo>
                  <a:lnTo>
                    <a:pt x="0" y="7334"/>
                  </a:lnTo>
                  <a:cubicBezTo>
                    <a:pt x="0" y="8008"/>
                    <a:pt x="546" y="8554"/>
                    <a:pt x="1220" y="8554"/>
                  </a:cubicBezTo>
                  <a:lnTo>
                    <a:pt x="1957" y="8554"/>
                  </a:lnTo>
                  <a:cubicBezTo>
                    <a:pt x="1285" y="8554"/>
                    <a:pt x="737" y="8008"/>
                    <a:pt x="737" y="7334"/>
                  </a:cubicBezTo>
                  <a:lnTo>
                    <a:pt x="737" y="1221"/>
                  </a:lnTo>
                  <a:cubicBezTo>
                    <a:pt x="737" y="547"/>
                    <a:pt x="1285" y="1"/>
                    <a:pt x="19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7"/>
            <p:cNvSpPr/>
            <p:nvPr/>
          </p:nvSpPr>
          <p:spPr>
            <a:xfrm>
              <a:off x="2721814" y="3955792"/>
              <a:ext cx="246146" cy="214644"/>
            </a:xfrm>
            <a:custGeom>
              <a:rect b="b" l="l" r="r" t="t"/>
              <a:pathLst>
                <a:path extrusionOk="0" h="5853" w="6712">
                  <a:moveTo>
                    <a:pt x="358" y="1"/>
                  </a:moveTo>
                  <a:cubicBezTo>
                    <a:pt x="159" y="1"/>
                    <a:pt x="1" y="161"/>
                    <a:pt x="1" y="360"/>
                  </a:cubicBezTo>
                  <a:lnTo>
                    <a:pt x="1" y="5495"/>
                  </a:lnTo>
                  <a:cubicBezTo>
                    <a:pt x="1" y="5694"/>
                    <a:pt x="159" y="5852"/>
                    <a:pt x="358" y="5852"/>
                  </a:cubicBezTo>
                  <a:lnTo>
                    <a:pt x="6712" y="5852"/>
                  </a:lnTo>
                  <a:lnTo>
                    <a:pt x="67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7"/>
            <p:cNvSpPr/>
            <p:nvPr/>
          </p:nvSpPr>
          <p:spPr>
            <a:xfrm>
              <a:off x="2721814" y="3955718"/>
              <a:ext cx="40230" cy="214644"/>
            </a:xfrm>
            <a:custGeom>
              <a:rect b="b" l="l" r="r" t="t"/>
              <a:pathLst>
                <a:path extrusionOk="0" h="5853" w="1097">
                  <a:moveTo>
                    <a:pt x="358" y="1"/>
                  </a:moveTo>
                  <a:cubicBezTo>
                    <a:pt x="159" y="1"/>
                    <a:pt x="1" y="161"/>
                    <a:pt x="1" y="360"/>
                  </a:cubicBezTo>
                  <a:lnTo>
                    <a:pt x="1" y="5495"/>
                  </a:lnTo>
                  <a:cubicBezTo>
                    <a:pt x="1" y="5692"/>
                    <a:pt x="159" y="5852"/>
                    <a:pt x="358" y="5852"/>
                  </a:cubicBezTo>
                  <a:lnTo>
                    <a:pt x="1090" y="5852"/>
                  </a:lnTo>
                  <a:cubicBezTo>
                    <a:pt x="895" y="5851"/>
                    <a:pt x="738" y="5690"/>
                    <a:pt x="738" y="5495"/>
                  </a:cubicBezTo>
                  <a:lnTo>
                    <a:pt x="738" y="360"/>
                  </a:lnTo>
                  <a:cubicBezTo>
                    <a:pt x="738" y="161"/>
                    <a:pt x="898" y="1"/>
                    <a:pt x="1097" y="1"/>
                  </a:cubicBezTo>
                  <a:close/>
                  <a:moveTo>
                    <a:pt x="1090" y="5852"/>
                  </a:moveTo>
                  <a:cubicBezTo>
                    <a:pt x="1091" y="5852"/>
                    <a:pt x="1092" y="5852"/>
                    <a:pt x="1093" y="5852"/>
                  </a:cubicBezTo>
                  <a:cubicBezTo>
                    <a:pt x="1094" y="5852"/>
                    <a:pt x="1096" y="5852"/>
                    <a:pt x="1097" y="58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7"/>
            <p:cNvSpPr/>
            <p:nvPr/>
          </p:nvSpPr>
          <p:spPr>
            <a:xfrm>
              <a:off x="2946653" y="3939472"/>
              <a:ext cx="42613" cy="247283"/>
            </a:xfrm>
            <a:custGeom>
              <a:rect b="b" l="l" r="r" t="t"/>
              <a:pathLst>
                <a:path extrusionOk="0" h="6743" w="1162">
                  <a:moveTo>
                    <a:pt x="581" y="1"/>
                  </a:moveTo>
                  <a:cubicBezTo>
                    <a:pt x="260" y="1"/>
                    <a:pt x="0" y="260"/>
                    <a:pt x="0" y="579"/>
                  </a:cubicBezTo>
                  <a:lnTo>
                    <a:pt x="0" y="6162"/>
                  </a:lnTo>
                  <a:cubicBezTo>
                    <a:pt x="0" y="6482"/>
                    <a:pt x="260" y="6742"/>
                    <a:pt x="581" y="6742"/>
                  </a:cubicBezTo>
                  <a:cubicBezTo>
                    <a:pt x="899" y="6742"/>
                    <a:pt x="1161" y="6482"/>
                    <a:pt x="1161" y="6162"/>
                  </a:cubicBezTo>
                  <a:lnTo>
                    <a:pt x="1161" y="579"/>
                  </a:lnTo>
                  <a:cubicBezTo>
                    <a:pt x="1161" y="260"/>
                    <a:pt x="903"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7"/>
            <p:cNvSpPr/>
            <p:nvPr/>
          </p:nvSpPr>
          <p:spPr>
            <a:xfrm>
              <a:off x="2760283" y="4049196"/>
              <a:ext cx="13459" cy="26514"/>
            </a:xfrm>
            <a:custGeom>
              <a:rect b="b" l="l" r="r" t="t"/>
              <a:pathLst>
                <a:path extrusionOk="0" h="723" w="367">
                  <a:moveTo>
                    <a:pt x="183" y="1"/>
                  </a:moveTo>
                  <a:cubicBezTo>
                    <a:pt x="82" y="1"/>
                    <a:pt x="0" y="83"/>
                    <a:pt x="0" y="184"/>
                  </a:cubicBezTo>
                  <a:lnTo>
                    <a:pt x="0" y="537"/>
                  </a:lnTo>
                  <a:cubicBezTo>
                    <a:pt x="0" y="638"/>
                    <a:pt x="80" y="722"/>
                    <a:pt x="183" y="722"/>
                  </a:cubicBezTo>
                  <a:cubicBezTo>
                    <a:pt x="283" y="722"/>
                    <a:pt x="367" y="638"/>
                    <a:pt x="367" y="537"/>
                  </a:cubicBezTo>
                  <a:lnTo>
                    <a:pt x="367" y="184"/>
                  </a:lnTo>
                  <a:cubicBezTo>
                    <a:pt x="367" y="85"/>
                    <a:pt x="283"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7"/>
            <p:cNvSpPr/>
            <p:nvPr/>
          </p:nvSpPr>
          <p:spPr>
            <a:xfrm>
              <a:off x="2894761" y="4049196"/>
              <a:ext cx="13495" cy="26514"/>
            </a:xfrm>
            <a:custGeom>
              <a:rect b="b" l="l" r="r" t="t"/>
              <a:pathLst>
                <a:path extrusionOk="0" h="723" w="368">
                  <a:moveTo>
                    <a:pt x="184" y="1"/>
                  </a:moveTo>
                  <a:cubicBezTo>
                    <a:pt x="85" y="1"/>
                    <a:pt x="1" y="83"/>
                    <a:pt x="1" y="184"/>
                  </a:cubicBezTo>
                  <a:lnTo>
                    <a:pt x="1" y="537"/>
                  </a:lnTo>
                  <a:cubicBezTo>
                    <a:pt x="1" y="638"/>
                    <a:pt x="81" y="722"/>
                    <a:pt x="184" y="722"/>
                  </a:cubicBezTo>
                  <a:cubicBezTo>
                    <a:pt x="287" y="722"/>
                    <a:pt x="367" y="638"/>
                    <a:pt x="367" y="537"/>
                  </a:cubicBezTo>
                  <a:lnTo>
                    <a:pt x="367" y="184"/>
                  </a:lnTo>
                  <a:cubicBezTo>
                    <a:pt x="367"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7"/>
            <p:cNvSpPr/>
            <p:nvPr/>
          </p:nvSpPr>
          <p:spPr>
            <a:xfrm>
              <a:off x="2808911" y="4061665"/>
              <a:ext cx="50608" cy="21747"/>
            </a:xfrm>
            <a:custGeom>
              <a:rect b="b" l="l" r="r" t="t"/>
              <a:pathLst>
                <a:path extrusionOk="0" h="593" w="1380">
                  <a:moveTo>
                    <a:pt x="1172" y="0"/>
                  </a:moveTo>
                  <a:cubicBezTo>
                    <a:pt x="1121" y="0"/>
                    <a:pt x="1070" y="22"/>
                    <a:pt x="1034" y="63"/>
                  </a:cubicBezTo>
                  <a:cubicBezTo>
                    <a:pt x="948" y="165"/>
                    <a:pt x="822" y="222"/>
                    <a:pt x="690" y="222"/>
                  </a:cubicBezTo>
                  <a:cubicBezTo>
                    <a:pt x="558" y="222"/>
                    <a:pt x="432" y="165"/>
                    <a:pt x="346" y="63"/>
                  </a:cubicBezTo>
                  <a:cubicBezTo>
                    <a:pt x="311" y="22"/>
                    <a:pt x="260" y="2"/>
                    <a:pt x="210" y="2"/>
                  </a:cubicBezTo>
                  <a:cubicBezTo>
                    <a:pt x="166" y="2"/>
                    <a:pt x="122" y="17"/>
                    <a:pt x="87" y="48"/>
                  </a:cubicBezTo>
                  <a:cubicBezTo>
                    <a:pt x="7" y="115"/>
                    <a:pt x="1" y="231"/>
                    <a:pt x="68" y="308"/>
                  </a:cubicBezTo>
                  <a:cubicBezTo>
                    <a:pt x="224" y="489"/>
                    <a:pt x="451" y="592"/>
                    <a:pt x="690" y="592"/>
                  </a:cubicBezTo>
                  <a:cubicBezTo>
                    <a:pt x="929" y="592"/>
                    <a:pt x="1156" y="489"/>
                    <a:pt x="1313" y="308"/>
                  </a:cubicBezTo>
                  <a:cubicBezTo>
                    <a:pt x="1379" y="231"/>
                    <a:pt x="1370" y="115"/>
                    <a:pt x="1293" y="48"/>
                  </a:cubicBezTo>
                  <a:cubicBezTo>
                    <a:pt x="1258" y="16"/>
                    <a:pt x="1215" y="0"/>
                    <a:pt x="1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7"/>
            <p:cNvSpPr/>
            <p:nvPr/>
          </p:nvSpPr>
          <p:spPr>
            <a:xfrm>
              <a:off x="3023995" y="3939472"/>
              <a:ext cx="61536" cy="61463"/>
            </a:xfrm>
            <a:custGeom>
              <a:rect b="b" l="l" r="r" t="t"/>
              <a:pathLst>
                <a:path extrusionOk="0" h="1676" w="1678">
                  <a:moveTo>
                    <a:pt x="839" y="1"/>
                  </a:moveTo>
                  <a:cubicBezTo>
                    <a:pt x="375" y="1"/>
                    <a:pt x="1" y="375"/>
                    <a:pt x="1" y="837"/>
                  </a:cubicBezTo>
                  <a:cubicBezTo>
                    <a:pt x="1" y="1301"/>
                    <a:pt x="375" y="1675"/>
                    <a:pt x="839" y="1675"/>
                  </a:cubicBezTo>
                  <a:cubicBezTo>
                    <a:pt x="1301" y="1675"/>
                    <a:pt x="1677" y="1301"/>
                    <a:pt x="1677" y="837"/>
                  </a:cubicBezTo>
                  <a:cubicBezTo>
                    <a:pt x="1677" y="375"/>
                    <a:pt x="1301" y="1"/>
                    <a:pt x="8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7"/>
            <p:cNvSpPr/>
            <p:nvPr/>
          </p:nvSpPr>
          <p:spPr>
            <a:xfrm>
              <a:off x="3023995" y="4031080"/>
              <a:ext cx="61536" cy="61500"/>
            </a:xfrm>
            <a:custGeom>
              <a:rect b="b" l="l" r="r" t="t"/>
              <a:pathLst>
                <a:path extrusionOk="0" h="1677" w="1678">
                  <a:moveTo>
                    <a:pt x="839" y="0"/>
                  </a:moveTo>
                  <a:cubicBezTo>
                    <a:pt x="375" y="0"/>
                    <a:pt x="1" y="376"/>
                    <a:pt x="1" y="838"/>
                  </a:cubicBezTo>
                  <a:cubicBezTo>
                    <a:pt x="1" y="1300"/>
                    <a:pt x="375" y="1676"/>
                    <a:pt x="839" y="1676"/>
                  </a:cubicBezTo>
                  <a:cubicBezTo>
                    <a:pt x="1301" y="1676"/>
                    <a:pt x="1677" y="1300"/>
                    <a:pt x="1677" y="838"/>
                  </a:cubicBezTo>
                  <a:cubicBezTo>
                    <a:pt x="1677" y="376"/>
                    <a:pt x="1301"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7"/>
            <p:cNvSpPr/>
            <p:nvPr/>
          </p:nvSpPr>
          <p:spPr>
            <a:xfrm>
              <a:off x="3020071" y="4124522"/>
              <a:ext cx="69421" cy="13569"/>
            </a:xfrm>
            <a:custGeom>
              <a:rect b="b" l="l" r="r" t="t"/>
              <a:pathLst>
                <a:path extrusionOk="0" h="370" w="1893">
                  <a:moveTo>
                    <a:pt x="184" y="1"/>
                  </a:moveTo>
                  <a:cubicBezTo>
                    <a:pt x="85" y="1"/>
                    <a:pt x="1" y="83"/>
                    <a:pt x="1" y="186"/>
                  </a:cubicBezTo>
                  <a:cubicBezTo>
                    <a:pt x="1" y="285"/>
                    <a:pt x="81" y="369"/>
                    <a:pt x="184" y="369"/>
                  </a:cubicBezTo>
                  <a:lnTo>
                    <a:pt x="1708" y="369"/>
                  </a:lnTo>
                  <a:cubicBezTo>
                    <a:pt x="1809" y="369"/>
                    <a:pt x="1893" y="285"/>
                    <a:pt x="1891" y="186"/>
                  </a:cubicBezTo>
                  <a:cubicBezTo>
                    <a:pt x="1891" y="85"/>
                    <a:pt x="1809" y="1"/>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7"/>
            <p:cNvSpPr/>
            <p:nvPr/>
          </p:nvSpPr>
          <p:spPr>
            <a:xfrm>
              <a:off x="3020071" y="4153860"/>
              <a:ext cx="69421" cy="13569"/>
            </a:xfrm>
            <a:custGeom>
              <a:rect b="b" l="l" r="r" t="t"/>
              <a:pathLst>
                <a:path extrusionOk="0" h="370" w="1893">
                  <a:moveTo>
                    <a:pt x="184" y="1"/>
                  </a:moveTo>
                  <a:cubicBezTo>
                    <a:pt x="85" y="1"/>
                    <a:pt x="1" y="83"/>
                    <a:pt x="1" y="184"/>
                  </a:cubicBezTo>
                  <a:cubicBezTo>
                    <a:pt x="1" y="285"/>
                    <a:pt x="81" y="369"/>
                    <a:pt x="184" y="369"/>
                  </a:cubicBezTo>
                  <a:lnTo>
                    <a:pt x="1708" y="369"/>
                  </a:lnTo>
                  <a:cubicBezTo>
                    <a:pt x="1809" y="369"/>
                    <a:pt x="1893" y="287"/>
                    <a:pt x="1891" y="184"/>
                  </a:cubicBezTo>
                  <a:cubicBezTo>
                    <a:pt x="1891" y="85"/>
                    <a:pt x="1809" y="1"/>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9" name="Google Shape;5029;p57"/>
          <p:cNvGrpSpPr/>
          <p:nvPr/>
        </p:nvGrpSpPr>
        <p:grpSpPr>
          <a:xfrm>
            <a:off x="1780003" y="3917319"/>
            <a:ext cx="448138" cy="425438"/>
            <a:chOff x="1695424" y="3874379"/>
            <a:chExt cx="448138" cy="425438"/>
          </a:xfrm>
        </p:grpSpPr>
        <p:sp>
          <p:nvSpPr>
            <p:cNvPr id="5030" name="Google Shape;5030;p57"/>
            <p:cNvSpPr/>
            <p:nvPr/>
          </p:nvSpPr>
          <p:spPr>
            <a:xfrm>
              <a:off x="1759894" y="3874379"/>
              <a:ext cx="319087" cy="184389"/>
            </a:xfrm>
            <a:custGeom>
              <a:rect b="b" l="l" r="r" t="t"/>
              <a:pathLst>
                <a:path extrusionOk="0" h="5028" w="8701">
                  <a:moveTo>
                    <a:pt x="4352" y="0"/>
                  </a:moveTo>
                  <a:cubicBezTo>
                    <a:pt x="1364" y="0"/>
                    <a:pt x="1" y="1199"/>
                    <a:pt x="661" y="2301"/>
                  </a:cubicBezTo>
                  <a:cubicBezTo>
                    <a:pt x="751" y="2446"/>
                    <a:pt x="793" y="2612"/>
                    <a:pt x="793" y="2784"/>
                  </a:cubicBezTo>
                  <a:lnTo>
                    <a:pt x="793" y="5027"/>
                  </a:lnTo>
                  <a:lnTo>
                    <a:pt x="7912" y="5027"/>
                  </a:lnTo>
                  <a:lnTo>
                    <a:pt x="7912" y="2784"/>
                  </a:lnTo>
                  <a:cubicBezTo>
                    <a:pt x="7912" y="2616"/>
                    <a:pt x="7954" y="2446"/>
                    <a:pt x="8044" y="2301"/>
                  </a:cubicBezTo>
                  <a:cubicBezTo>
                    <a:pt x="8701" y="1203"/>
                    <a:pt x="7340" y="0"/>
                    <a:pt x="43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7"/>
            <p:cNvSpPr/>
            <p:nvPr/>
          </p:nvSpPr>
          <p:spPr>
            <a:xfrm>
              <a:off x="1814499" y="3910428"/>
              <a:ext cx="209950" cy="148267"/>
            </a:xfrm>
            <a:custGeom>
              <a:rect b="b" l="l" r="r" t="t"/>
              <a:pathLst>
                <a:path extrusionOk="0" h="4043" w="5725">
                  <a:moveTo>
                    <a:pt x="2863" y="1"/>
                  </a:moveTo>
                  <a:cubicBezTo>
                    <a:pt x="1692" y="1"/>
                    <a:pt x="980" y="195"/>
                    <a:pt x="585" y="363"/>
                  </a:cubicBezTo>
                  <a:cubicBezTo>
                    <a:pt x="240" y="508"/>
                    <a:pt x="79" y="655"/>
                    <a:pt x="20" y="732"/>
                  </a:cubicBezTo>
                  <a:cubicBezTo>
                    <a:pt x="3" y="757"/>
                    <a:pt x="1" y="787"/>
                    <a:pt x="16" y="812"/>
                  </a:cubicBezTo>
                  <a:cubicBezTo>
                    <a:pt x="192" y="1108"/>
                    <a:pt x="285" y="1448"/>
                    <a:pt x="285" y="1799"/>
                  </a:cubicBezTo>
                  <a:lnTo>
                    <a:pt x="285" y="4042"/>
                  </a:lnTo>
                  <a:lnTo>
                    <a:pt x="5436" y="4042"/>
                  </a:lnTo>
                  <a:lnTo>
                    <a:pt x="5436" y="1799"/>
                  </a:lnTo>
                  <a:cubicBezTo>
                    <a:pt x="5436" y="1448"/>
                    <a:pt x="5530" y="1104"/>
                    <a:pt x="5707" y="812"/>
                  </a:cubicBezTo>
                  <a:cubicBezTo>
                    <a:pt x="5725" y="787"/>
                    <a:pt x="5725" y="757"/>
                    <a:pt x="5706" y="732"/>
                  </a:cubicBezTo>
                  <a:cubicBezTo>
                    <a:pt x="5644" y="653"/>
                    <a:pt x="5486" y="508"/>
                    <a:pt x="5139" y="363"/>
                  </a:cubicBezTo>
                  <a:cubicBezTo>
                    <a:pt x="4745" y="197"/>
                    <a:pt x="4031" y="1"/>
                    <a:pt x="28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7"/>
            <p:cNvSpPr/>
            <p:nvPr/>
          </p:nvSpPr>
          <p:spPr>
            <a:xfrm>
              <a:off x="1853666" y="3956415"/>
              <a:ext cx="35169" cy="24424"/>
            </a:xfrm>
            <a:custGeom>
              <a:rect b="b" l="l" r="r" t="t"/>
              <a:pathLst>
                <a:path extrusionOk="0" h="666" w="959">
                  <a:moveTo>
                    <a:pt x="479" y="1"/>
                  </a:moveTo>
                  <a:cubicBezTo>
                    <a:pt x="214" y="1"/>
                    <a:pt x="0" y="217"/>
                    <a:pt x="0" y="480"/>
                  </a:cubicBezTo>
                  <a:cubicBezTo>
                    <a:pt x="0" y="581"/>
                    <a:pt x="84" y="665"/>
                    <a:pt x="183" y="665"/>
                  </a:cubicBezTo>
                  <a:cubicBezTo>
                    <a:pt x="285" y="665"/>
                    <a:pt x="367" y="583"/>
                    <a:pt x="367" y="480"/>
                  </a:cubicBezTo>
                  <a:cubicBezTo>
                    <a:pt x="367" y="421"/>
                    <a:pt x="414" y="371"/>
                    <a:pt x="477" y="371"/>
                  </a:cubicBezTo>
                  <a:cubicBezTo>
                    <a:pt x="537" y="371"/>
                    <a:pt x="586" y="419"/>
                    <a:pt x="586" y="480"/>
                  </a:cubicBezTo>
                  <a:cubicBezTo>
                    <a:pt x="586" y="581"/>
                    <a:pt x="668" y="665"/>
                    <a:pt x="771" y="665"/>
                  </a:cubicBezTo>
                  <a:cubicBezTo>
                    <a:pt x="873" y="665"/>
                    <a:pt x="957" y="581"/>
                    <a:pt x="959" y="480"/>
                  </a:cubicBezTo>
                  <a:cubicBezTo>
                    <a:pt x="959" y="217"/>
                    <a:pt x="745" y="1"/>
                    <a:pt x="4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7"/>
            <p:cNvSpPr/>
            <p:nvPr/>
          </p:nvSpPr>
          <p:spPr>
            <a:xfrm>
              <a:off x="1950334" y="3956415"/>
              <a:ext cx="35279" cy="24424"/>
            </a:xfrm>
            <a:custGeom>
              <a:rect b="b" l="l" r="r" t="t"/>
              <a:pathLst>
                <a:path extrusionOk="0" h="666" w="962">
                  <a:moveTo>
                    <a:pt x="480" y="1"/>
                  </a:moveTo>
                  <a:cubicBezTo>
                    <a:pt x="216" y="1"/>
                    <a:pt x="1" y="217"/>
                    <a:pt x="1" y="480"/>
                  </a:cubicBezTo>
                  <a:cubicBezTo>
                    <a:pt x="1" y="581"/>
                    <a:pt x="85" y="665"/>
                    <a:pt x="184" y="665"/>
                  </a:cubicBezTo>
                  <a:cubicBezTo>
                    <a:pt x="285" y="665"/>
                    <a:pt x="369" y="583"/>
                    <a:pt x="369" y="480"/>
                  </a:cubicBezTo>
                  <a:cubicBezTo>
                    <a:pt x="369" y="421"/>
                    <a:pt x="417" y="371"/>
                    <a:pt x="478" y="371"/>
                  </a:cubicBezTo>
                  <a:cubicBezTo>
                    <a:pt x="537" y="371"/>
                    <a:pt x="589" y="419"/>
                    <a:pt x="589" y="480"/>
                  </a:cubicBezTo>
                  <a:cubicBezTo>
                    <a:pt x="589" y="581"/>
                    <a:pt x="669" y="665"/>
                    <a:pt x="772" y="665"/>
                  </a:cubicBezTo>
                  <a:cubicBezTo>
                    <a:pt x="875" y="665"/>
                    <a:pt x="955" y="581"/>
                    <a:pt x="961" y="480"/>
                  </a:cubicBezTo>
                  <a:cubicBezTo>
                    <a:pt x="961" y="217"/>
                    <a:pt x="745"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7"/>
            <p:cNvSpPr/>
            <p:nvPr/>
          </p:nvSpPr>
          <p:spPr>
            <a:xfrm>
              <a:off x="1900423" y="3979849"/>
              <a:ext cx="38139" cy="18850"/>
            </a:xfrm>
            <a:custGeom>
              <a:rect b="b" l="l" r="r" t="t"/>
              <a:pathLst>
                <a:path extrusionOk="0" h="514" w="1040">
                  <a:moveTo>
                    <a:pt x="833" y="1"/>
                  </a:moveTo>
                  <a:cubicBezTo>
                    <a:pt x="781" y="1"/>
                    <a:pt x="730" y="23"/>
                    <a:pt x="693" y="64"/>
                  </a:cubicBezTo>
                  <a:cubicBezTo>
                    <a:pt x="648" y="114"/>
                    <a:pt x="587" y="143"/>
                    <a:pt x="520" y="143"/>
                  </a:cubicBezTo>
                  <a:cubicBezTo>
                    <a:pt x="453" y="143"/>
                    <a:pt x="388" y="114"/>
                    <a:pt x="346" y="64"/>
                  </a:cubicBezTo>
                  <a:cubicBezTo>
                    <a:pt x="309" y="23"/>
                    <a:pt x="257" y="2"/>
                    <a:pt x="206" y="2"/>
                  </a:cubicBezTo>
                  <a:cubicBezTo>
                    <a:pt x="163" y="2"/>
                    <a:pt x="119" y="17"/>
                    <a:pt x="84" y="47"/>
                  </a:cubicBezTo>
                  <a:cubicBezTo>
                    <a:pt x="8" y="114"/>
                    <a:pt x="0" y="231"/>
                    <a:pt x="69" y="307"/>
                  </a:cubicBezTo>
                  <a:cubicBezTo>
                    <a:pt x="180" y="439"/>
                    <a:pt x="346" y="513"/>
                    <a:pt x="520" y="513"/>
                  </a:cubicBezTo>
                  <a:cubicBezTo>
                    <a:pt x="693" y="513"/>
                    <a:pt x="858" y="439"/>
                    <a:pt x="970" y="307"/>
                  </a:cubicBezTo>
                  <a:cubicBezTo>
                    <a:pt x="1039" y="231"/>
                    <a:pt x="1030" y="114"/>
                    <a:pt x="953" y="47"/>
                  </a:cubicBezTo>
                  <a:cubicBezTo>
                    <a:pt x="918" y="16"/>
                    <a:pt x="876" y="1"/>
                    <a:pt x="8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7"/>
            <p:cNvSpPr/>
            <p:nvPr/>
          </p:nvSpPr>
          <p:spPr>
            <a:xfrm>
              <a:off x="1769906" y="4231642"/>
              <a:ext cx="69934" cy="68174"/>
            </a:xfrm>
            <a:custGeom>
              <a:rect b="b" l="l" r="r" t="t"/>
              <a:pathLst>
                <a:path extrusionOk="0" h="1859" w="1907">
                  <a:moveTo>
                    <a:pt x="1" y="1"/>
                  </a:moveTo>
                  <a:lnTo>
                    <a:pt x="1" y="1257"/>
                  </a:lnTo>
                  <a:cubicBezTo>
                    <a:pt x="1" y="1589"/>
                    <a:pt x="270" y="1858"/>
                    <a:pt x="602" y="1858"/>
                  </a:cubicBezTo>
                  <a:lnTo>
                    <a:pt x="1305" y="1858"/>
                  </a:lnTo>
                  <a:cubicBezTo>
                    <a:pt x="1637" y="1858"/>
                    <a:pt x="1906" y="1589"/>
                    <a:pt x="1906" y="1257"/>
                  </a:cubicBezTo>
                  <a:lnTo>
                    <a:pt x="19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7"/>
            <p:cNvSpPr/>
            <p:nvPr/>
          </p:nvSpPr>
          <p:spPr>
            <a:xfrm>
              <a:off x="1769906" y="4231642"/>
              <a:ext cx="48481" cy="68174"/>
            </a:xfrm>
            <a:custGeom>
              <a:rect b="b" l="l" r="r" t="t"/>
              <a:pathLst>
                <a:path extrusionOk="0" h="1859" w="1322">
                  <a:moveTo>
                    <a:pt x="1" y="1"/>
                  </a:moveTo>
                  <a:lnTo>
                    <a:pt x="1" y="1257"/>
                  </a:lnTo>
                  <a:cubicBezTo>
                    <a:pt x="1" y="1589"/>
                    <a:pt x="270" y="1858"/>
                    <a:pt x="602" y="1858"/>
                  </a:cubicBezTo>
                  <a:lnTo>
                    <a:pt x="1322" y="1858"/>
                  </a:lnTo>
                  <a:cubicBezTo>
                    <a:pt x="997" y="1849"/>
                    <a:pt x="738" y="1584"/>
                    <a:pt x="738" y="1257"/>
                  </a:cubicBezTo>
                  <a:lnTo>
                    <a:pt x="7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7"/>
            <p:cNvSpPr/>
            <p:nvPr/>
          </p:nvSpPr>
          <p:spPr>
            <a:xfrm>
              <a:off x="1999219" y="4231642"/>
              <a:ext cx="69898" cy="68174"/>
            </a:xfrm>
            <a:custGeom>
              <a:rect b="b" l="l" r="r" t="t"/>
              <a:pathLst>
                <a:path extrusionOk="0" h="1859" w="1906">
                  <a:moveTo>
                    <a:pt x="0" y="1"/>
                  </a:moveTo>
                  <a:lnTo>
                    <a:pt x="0" y="1257"/>
                  </a:lnTo>
                  <a:cubicBezTo>
                    <a:pt x="0" y="1589"/>
                    <a:pt x="270" y="1858"/>
                    <a:pt x="602" y="1858"/>
                  </a:cubicBezTo>
                  <a:lnTo>
                    <a:pt x="1304" y="1858"/>
                  </a:lnTo>
                  <a:cubicBezTo>
                    <a:pt x="1636" y="1858"/>
                    <a:pt x="1906" y="1589"/>
                    <a:pt x="1906" y="1257"/>
                  </a:cubicBezTo>
                  <a:lnTo>
                    <a:pt x="19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7"/>
            <p:cNvSpPr/>
            <p:nvPr/>
          </p:nvSpPr>
          <p:spPr>
            <a:xfrm>
              <a:off x="1999219" y="4231642"/>
              <a:ext cx="48481" cy="68174"/>
            </a:xfrm>
            <a:custGeom>
              <a:rect b="b" l="l" r="r" t="t"/>
              <a:pathLst>
                <a:path extrusionOk="0" h="1859" w="1322">
                  <a:moveTo>
                    <a:pt x="0" y="1"/>
                  </a:moveTo>
                  <a:lnTo>
                    <a:pt x="0" y="1257"/>
                  </a:lnTo>
                  <a:cubicBezTo>
                    <a:pt x="0" y="1589"/>
                    <a:pt x="270" y="1858"/>
                    <a:pt x="600" y="1858"/>
                  </a:cubicBezTo>
                  <a:lnTo>
                    <a:pt x="1321" y="1858"/>
                  </a:lnTo>
                  <a:cubicBezTo>
                    <a:pt x="997" y="1849"/>
                    <a:pt x="737" y="1584"/>
                    <a:pt x="737" y="1257"/>
                  </a:cubicBezTo>
                  <a:lnTo>
                    <a:pt x="7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7"/>
            <p:cNvSpPr/>
            <p:nvPr/>
          </p:nvSpPr>
          <p:spPr>
            <a:xfrm>
              <a:off x="1739541" y="4172636"/>
              <a:ext cx="359977" cy="87757"/>
            </a:xfrm>
            <a:custGeom>
              <a:rect b="b" l="l" r="r" t="t"/>
              <a:pathLst>
                <a:path extrusionOk="0" h="2393" w="9816">
                  <a:moveTo>
                    <a:pt x="4907" y="0"/>
                  </a:moveTo>
                  <a:lnTo>
                    <a:pt x="0" y="636"/>
                  </a:lnTo>
                  <a:lnTo>
                    <a:pt x="0" y="1232"/>
                  </a:lnTo>
                  <a:cubicBezTo>
                    <a:pt x="0" y="1873"/>
                    <a:pt x="519" y="2393"/>
                    <a:pt x="1163" y="2393"/>
                  </a:cubicBezTo>
                  <a:lnTo>
                    <a:pt x="8653" y="2393"/>
                  </a:lnTo>
                  <a:cubicBezTo>
                    <a:pt x="9294" y="2393"/>
                    <a:pt x="9815" y="1873"/>
                    <a:pt x="9815" y="1232"/>
                  </a:cubicBezTo>
                  <a:lnTo>
                    <a:pt x="9815" y="636"/>
                  </a:lnTo>
                  <a:lnTo>
                    <a:pt x="49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7"/>
            <p:cNvSpPr/>
            <p:nvPr/>
          </p:nvSpPr>
          <p:spPr>
            <a:xfrm>
              <a:off x="1739541" y="4195960"/>
              <a:ext cx="69678" cy="64434"/>
            </a:xfrm>
            <a:custGeom>
              <a:rect b="b" l="l" r="r" t="t"/>
              <a:pathLst>
                <a:path extrusionOk="0" h="1757" w="1900">
                  <a:moveTo>
                    <a:pt x="0" y="0"/>
                  </a:moveTo>
                  <a:lnTo>
                    <a:pt x="0" y="596"/>
                  </a:lnTo>
                  <a:cubicBezTo>
                    <a:pt x="0" y="1237"/>
                    <a:pt x="519" y="1757"/>
                    <a:pt x="1163" y="1757"/>
                  </a:cubicBezTo>
                  <a:lnTo>
                    <a:pt x="1900" y="1757"/>
                  </a:lnTo>
                  <a:cubicBezTo>
                    <a:pt x="1258" y="1757"/>
                    <a:pt x="737" y="1237"/>
                    <a:pt x="737" y="596"/>
                  </a:cubicBezTo>
                  <a:lnTo>
                    <a:pt x="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7"/>
            <p:cNvSpPr/>
            <p:nvPr/>
          </p:nvSpPr>
          <p:spPr>
            <a:xfrm>
              <a:off x="1695424" y="4085319"/>
              <a:ext cx="77819" cy="43677"/>
            </a:xfrm>
            <a:custGeom>
              <a:rect b="b" l="l" r="r" t="t"/>
              <a:pathLst>
                <a:path extrusionOk="0" h="1191" w="2122">
                  <a:moveTo>
                    <a:pt x="495" y="1"/>
                  </a:moveTo>
                  <a:lnTo>
                    <a:pt x="495" y="4"/>
                  </a:lnTo>
                  <a:cubicBezTo>
                    <a:pt x="220" y="4"/>
                    <a:pt x="0" y="226"/>
                    <a:pt x="0" y="497"/>
                  </a:cubicBezTo>
                  <a:lnTo>
                    <a:pt x="0" y="696"/>
                  </a:lnTo>
                  <a:cubicBezTo>
                    <a:pt x="0" y="971"/>
                    <a:pt x="222" y="1190"/>
                    <a:pt x="495" y="1190"/>
                  </a:cubicBezTo>
                  <a:lnTo>
                    <a:pt x="2121" y="1190"/>
                  </a:lnTo>
                  <a:lnTo>
                    <a:pt x="2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7"/>
            <p:cNvSpPr/>
            <p:nvPr/>
          </p:nvSpPr>
          <p:spPr>
            <a:xfrm>
              <a:off x="2065743" y="4085319"/>
              <a:ext cx="77819" cy="43677"/>
            </a:xfrm>
            <a:custGeom>
              <a:rect b="b" l="l" r="r" t="t"/>
              <a:pathLst>
                <a:path extrusionOk="0" h="1191" w="2122">
                  <a:moveTo>
                    <a:pt x="0" y="1"/>
                  </a:moveTo>
                  <a:lnTo>
                    <a:pt x="0" y="1190"/>
                  </a:lnTo>
                  <a:lnTo>
                    <a:pt x="1627" y="1190"/>
                  </a:lnTo>
                  <a:cubicBezTo>
                    <a:pt x="1898" y="1190"/>
                    <a:pt x="2121" y="971"/>
                    <a:pt x="2121" y="696"/>
                  </a:cubicBezTo>
                  <a:lnTo>
                    <a:pt x="2121" y="497"/>
                  </a:lnTo>
                  <a:cubicBezTo>
                    <a:pt x="2121" y="226"/>
                    <a:pt x="1902" y="4"/>
                    <a:pt x="1627" y="4"/>
                  </a:cubicBezTo>
                  <a:lnTo>
                    <a:pt x="16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7"/>
            <p:cNvSpPr/>
            <p:nvPr/>
          </p:nvSpPr>
          <p:spPr>
            <a:xfrm>
              <a:off x="1788975" y="4002292"/>
              <a:ext cx="261108" cy="56476"/>
            </a:xfrm>
            <a:custGeom>
              <a:rect b="b" l="l" r="r" t="t"/>
              <a:pathLst>
                <a:path extrusionOk="0" h="1540" w="7120">
                  <a:moveTo>
                    <a:pt x="867" y="0"/>
                  </a:moveTo>
                  <a:cubicBezTo>
                    <a:pt x="565" y="0"/>
                    <a:pt x="275" y="46"/>
                    <a:pt x="0" y="130"/>
                  </a:cubicBezTo>
                  <a:lnTo>
                    <a:pt x="0" y="1539"/>
                  </a:lnTo>
                  <a:lnTo>
                    <a:pt x="7119" y="1539"/>
                  </a:lnTo>
                  <a:lnTo>
                    <a:pt x="7119" y="130"/>
                  </a:lnTo>
                  <a:cubicBezTo>
                    <a:pt x="6844" y="46"/>
                    <a:pt x="6554" y="0"/>
                    <a:pt x="62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7"/>
            <p:cNvSpPr/>
            <p:nvPr/>
          </p:nvSpPr>
          <p:spPr>
            <a:xfrm>
              <a:off x="1825024" y="4002219"/>
              <a:ext cx="189010" cy="56549"/>
            </a:xfrm>
            <a:custGeom>
              <a:rect b="b" l="l" r="r" t="t"/>
              <a:pathLst>
                <a:path extrusionOk="0" h="1542" w="5154">
                  <a:moveTo>
                    <a:pt x="0" y="0"/>
                  </a:moveTo>
                  <a:lnTo>
                    <a:pt x="0" y="1541"/>
                  </a:lnTo>
                  <a:lnTo>
                    <a:pt x="5153" y="1541"/>
                  </a:lnTo>
                  <a:lnTo>
                    <a:pt x="51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7"/>
            <p:cNvSpPr/>
            <p:nvPr/>
          </p:nvSpPr>
          <p:spPr>
            <a:xfrm>
              <a:off x="1739541" y="4029320"/>
              <a:ext cx="359977" cy="166787"/>
            </a:xfrm>
            <a:custGeom>
              <a:rect b="b" l="l" r="r" t="t"/>
              <a:pathLst>
                <a:path extrusionOk="0" h="4548" w="9816">
                  <a:moveTo>
                    <a:pt x="7604" y="0"/>
                  </a:moveTo>
                  <a:cubicBezTo>
                    <a:pt x="7603" y="0"/>
                    <a:pt x="7602" y="0"/>
                    <a:pt x="7601" y="0"/>
                  </a:cubicBezTo>
                  <a:lnTo>
                    <a:pt x="2215" y="0"/>
                  </a:lnTo>
                  <a:cubicBezTo>
                    <a:pt x="991" y="0"/>
                    <a:pt x="0" y="991"/>
                    <a:pt x="0" y="2215"/>
                  </a:cubicBezTo>
                  <a:lnTo>
                    <a:pt x="0" y="4548"/>
                  </a:lnTo>
                  <a:lnTo>
                    <a:pt x="9815" y="4548"/>
                  </a:lnTo>
                  <a:lnTo>
                    <a:pt x="9815" y="2215"/>
                  </a:lnTo>
                  <a:cubicBezTo>
                    <a:pt x="9815" y="992"/>
                    <a:pt x="8824" y="0"/>
                    <a:pt x="76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7"/>
            <p:cNvSpPr/>
            <p:nvPr/>
          </p:nvSpPr>
          <p:spPr>
            <a:xfrm>
              <a:off x="1739541" y="4029247"/>
              <a:ext cx="108257" cy="166750"/>
            </a:xfrm>
            <a:custGeom>
              <a:rect b="b" l="l" r="r" t="t"/>
              <a:pathLst>
                <a:path extrusionOk="0" h="4547" w="2952">
                  <a:moveTo>
                    <a:pt x="2215" y="0"/>
                  </a:moveTo>
                  <a:cubicBezTo>
                    <a:pt x="991" y="0"/>
                    <a:pt x="0" y="993"/>
                    <a:pt x="0" y="2215"/>
                  </a:cubicBezTo>
                  <a:lnTo>
                    <a:pt x="0" y="4546"/>
                  </a:lnTo>
                  <a:lnTo>
                    <a:pt x="737" y="4546"/>
                  </a:lnTo>
                  <a:lnTo>
                    <a:pt x="737" y="2215"/>
                  </a:lnTo>
                  <a:cubicBezTo>
                    <a:pt x="737" y="993"/>
                    <a:pt x="1728"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7"/>
            <p:cNvSpPr/>
            <p:nvPr/>
          </p:nvSpPr>
          <p:spPr>
            <a:xfrm>
              <a:off x="1807935" y="4076591"/>
              <a:ext cx="61280" cy="61280"/>
            </a:xfrm>
            <a:custGeom>
              <a:rect b="b" l="l" r="r" t="t"/>
              <a:pathLst>
                <a:path extrusionOk="0" h="1671" w="1671">
                  <a:moveTo>
                    <a:pt x="837" y="0"/>
                  </a:moveTo>
                  <a:cubicBezTo>
                    <a:pt x="375" y="0"/>
                    <a:pt x="0" y="374"/>
                    <a:pt x="0" y="836"/>
                  </a:cubicBezTo>
                  <a:cubicBezTo>
                    <a:pt x="0" y="1296"/>
                    <a:pt x="375" y="1671"/>
                    <a:pt x="837" y="1671"/>
                  </a:cubicBezTo>
                  <a:cubicBezTo>
                    <a:pt x="1297" y="1671"/>
                    <a:pt x="1671" y="1296"/>
                    <a:pt x="1671" y="836"/>
                  </a:cubicBezTo>
                  <a:cubicBezTo>
                    <a:pt x="1671" y="374"/>
                    <a:pt x="1297" y="0"/>
                    <a:pt x="8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57"/>
          <p:cNvGrpSpPr/>
          <p:nvPr/>
        </p:nvGrpSpPr>
        <p:grpSpPr>
          <a:xfrm>
            <a:off x="827844" y="3905987"/>
            <a:ext cx="454446" cy="448065"/>
            <a:chOff x="712344" y="3863047"/>
            <a:chExt cx="454446" cy="448065"/>
          </a:xfrm>
        </p:grpSpPr>
        <p:sp>
          <p:nvSpPr>
            <p:cNvPr id="5049" name="Google Shape;5049;p57"/>
            <p:cNvSpPr/>
            <p:nvPr/>
          </p:nvSpPr>
          <p:spPr>
            <a:xfrm>
              <a:off x="712344" y="4121295"/>
              <a:ext cx="198545" cy="189817"/>
            </a:xfrm>
            <a:custGeom>
              <a:rect b="b" l="l" r="r" t="t"/>
              <a:pathLst>
                <a:path extrusionOk="0" h="5176" w="5414">
                  <a:moveTo>
                    <a:pt x="1616" y="3199"/>
                  </a:moveTo>
                  <a:cubicBezTo>
                    <a:pt x="1753" y="3199"/>
                    <a:pt x="1891" y="3250"/>
                    <a:pt x="1996" y="3353"/>
                  </a:cubicBezTo>
                  <a:cubicBezTo>
                    <a:pt x="2202" y="3563"/>
                    <a:pt x="2202" y="3903"/>
                    <a:pt x="1996" y="4111"/>
                  </a:cubicBezTo>
                  <a:cubicBezTo>
                    <a:pt x="1892" y="4215"/>
                    <a:pt x="1755" y="4266"/>
                    <a:pt x="1618" y="4266"/>
                  </a:cubicBezTo>
                  <a:cubicBezTo>
                    <a:pt x="1480" y="4266"/>
                    <a:pt x="1343" y="4215"/>
                    <a:pt x="1238" y="4111"/>
                  </a:cubicBezTo>
                  <a:cubicBezTo>
                    <a:pt x="1032" y="3903"/>
                    <a:pt x="1032" y="3563"/>
                    <a:pt x="1238" y="3353"/>
                  </a:cubicBezTo>
                  <a:cubicBezTo>
                    <a:pt x="1342" y="3250"/>
                    <a:pt x="1479" y="3199"/>
                    <a:pt x="1616" y="3199"/>
                  </a:cubicBezTo>
                  <a:close/>
                  <a:moveTo>
                    <a:pt x="4496" y="1"/>
                  </a:moveTo>
                  <a:cubicBezTo>
                    <a:pt x="4312" y="1"/>
                    <a:pt x="4127" y="60"/>
                    <a:pt x="3972" y="182"/>
                  </a:cubicBezTo>
                  <a:lnTo>
                    <a:pt x="680" y="2781"/>
                  </a:lnTo>
                  <a:cubicBezTo>
                    <a:pt x="602" y="2844"/>
                    <a:pt x="526" y="2920"/>
                    <a:pt x="459" y="3004"/>
                  </a:cubicBezTo>
                  <a:cubicBezTo>
                    <a:pt x="1" y="3583"/>
                    <a:pt x="98" y="4428"/>
                    <a:pt x="680" y="4887"/>
                  </a:cubicBezTo>
                  <a:cubicBezTo>
                    <a:pt x="926" y="5081"/>
                    <a:pt x="1220" y="5175"/>
                    <a:pt x="1511" y="5175"/>
                  </a:cubicBezTo>
                  <a:cubicBezTo>
                    <a:pt x="1907" y="5175"/>
                    <a:pt x="2299" y="5001"/>
                    <a:pt x="2563" y="4665"/>
                  </a:cubicBezTo>
                  <a:lnTo>
                    <a:pt x="5165" y="1376"/>
                  </a:lnTo>
                  <a:cubicBezTo>
                    <a:pt x="5404" y="1076"/>
                    <a:pt x="5413" y="639"/>
                    <a:pt x="5165" y="324"/>
                  </a:cubicBezTo>
                  <a:cubicBezTo>
                    <a:pt x="4997" y="111"/>
                    <a:pt x="4747" y="1"/>
                    <a:pt x="44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7"/>
            <p:cNvSpPr/>
            <p:nvPr/>
          </p:nvSpPr>
          <p:spPr>
            <a:xfrm>
              <a:off x="797131" y="4121331"/>
              <a:ext cx="113611" cy="111264"/>
            </a:xfrm>
            <a:custGeom>
              <a:rect b="b" l="l" r="r" t="t"/>
              <a:pathLst>
                <a:path extrusionOk="0" h="3034" w="3098">
                  <a:moveTo>
                    <a:pt x="2186" y="0"/>
                  </a:moveTo>
                  <a:cubicBezTo>
                    <a:pt x="2002" y="0"/>
                    <a:pt x="1816" y="60"/>
                    <a:pt x="1660" y="183"/>
                  </a:cubicBezTo>
                  <a:lnTo>
                    <a:pt x="1" y="1495"/>
                  </a:lnTo>
                  <a:cubicBezTo>
                    <a:pt x="205" y="1793"/>
                    <a:pt x="440" y="2073"/>
                    <a:pt x="699" y="2335"/>
                  </a:cubicBezTo>
                  <a:cubicBezTo>
                    <a:pt x="963" y="2596"/>
                    <a:pt x="1244" y="2827"/>
                    <a:pt x="1539" y="3034"/>
                  </a:cubicBezTo>
                  <a:lnTo>
                    <a:pt x="2849" y="1375"/>
                  </a:lnTo>
                  <a:cubicBezTo>
                    <a:pt x="3088" y="1075"/>
                    <a:pt x="3097" y="638"/>
                    <a:pt x="2849" y="323"/>
                  </a:cubicBezTo>
                  <a:cubicBezTo>
                    <a:pt x="2683" y="110"/>
                    <a:pt x="2436" y="0"/>
                    <a:pt x="2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7"/>
            <p:cNvSpPr/>
            <p:nvPr/>
          </p:nvSpPr>
          <p:spPr>
            <a:xfrm>
              <a:off x="786202" y="3863047"/>
              <a:ext cx="380587" cy="380551"/>
            </a:xfrm>
            <a:custGeom>
              <a:rect b="b" l="l" r="r" t="t"/>
              <a:pathLst>
                <a:path extrusionOk="0" h="10377" w="10378">
                  <a:moveTo>
                    <a:pt x="5188" y="0"/>
                  </a:moveTo>
                  <a:cubicBezTo>
                    <a:pt x="2322" y="0"/>
                    <a:pt x="1" y="2323"/>
                    <a:pt x="1" y="5189"/>
                  </a:cubicBezTo>
                  <a:cubicBezTo>
                    <a:pt x="1" y="8055"/>
                    <a:pt x="2322" y="10376"/>
                    <a:pt x="5188" y="10376"/>
                  </a:cubicBezTo>
                  <a:cubicBezTo>
                    <a:pt x="8054" y="10376"/>
                    <a:pt x="10377" y="8055"/>
                    <a:pt x="10377" y="5189"/>
                  </a:cubicBezTo>
                  <a:cubicBezTo>
                    <a:pt x="10377" y="2323"/>
                    <a:pt x="8054" y="0"/>
                    <a:pt x="51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7"/>
            <p:cNvSpPr/>
            <p:nvPr/>
          </p:nvSpPr>
          <p:spPr>
            <a:xfrm>
              <a:off x="831016" y="3912261"/>
              <a:ext cx="290886" cy="282122"/>
            </a:xfrm>
            <a:custGeom>
              <a:rect b="b" l="l" r="r" t="t"/>
              <a:pathLst>
                <a:path extrusionOk="0" h="7693" w="7932">
                  <a:moveTo>
                    <a:pt x="4395" y="1"/>
                  </a:moveTo>
                  <a:cubicBezTo>
                    <a:pt x="4195" y="1"/>
                    <a:pt x="3993" y="54"/>
                    <a:pt x="3811" y="162"/>
                  </a:cubicBezTo>
                  <a:lnTo>
                    <a:pt x="3810" y="162"/>
                  </a:lnTo>
                  <a:cubicBezTo>
                    <a:pt x="3632" y="269"/>
                    <a:pt x="3431" y="324"/>
                    <a:pt x="3228" y="324"/>
                  </a:cubicBezTo>
                  <a:cubicBezTo>
                    <a:pt x="3142" y="324"/>
                    <a:pt x="3056" y="314"/>
                    <a:pt x="2971" y="294"/>
                  </a:cubicBezTo>
                  <a:cubicBezTo>
                    <a:pt x="2886" y="274"/>
                    <a:pt x="2800" y="265"/>
                    <a:pt x="2715" y="265"/>
                  </a:cubicBezTo>
                  <a:cubicBezTo>
                    <a:pt x="2269" y="265"/>
                    <a:pt x="1853" y="530"/>
                    <a:pt x="1673" y="955"/>
                  </a:cubicBezTo>
                  <a:cubicBezTo>
                    <a:pt x="1559" y="1224"/>
                    <a:pt x="1343" y="1440"/>
                    <a:pt x="1074" y="1554"/>
                  </a:cubicBezTo>
                  <a:cubicBezTo>
                    <a:pt x="568" y="1768"/>
                    <a:pt x="289" y="2314"/>
                    <a:pt x="413" y="2852"/>
                  </a:cubicBezTo>
                  <a:cubicBezTo>
                    <a:pt x="478" y="3139"/>
                    <a:pt x="432" y="3437"/>
                    <a:pt x="281" y="3689"/>
                  </a:cubicBezTo>
                  <a:lnTo>
                    <a:pt x="281" y="3693"/>
                  </a:lnTo>
                  <a:cubicBezTo>
                    <a:pt x="1" y="4162"/>
                    <a:pt x="96" y="4767"/>
                    <a:pt x="509" y="5130"/>
                  </a:cubicBezTo>
                  <a:lnTo>
                    <a:pt x="510" y="5134"/>
                  </a:lnTo>
                  <a:cubicBezTo>
                    <a:pt x="730" y="5327"/>
                    <a:pt x="869" y="5596"/>
                    <a:pt x="894" y="5888"/>
                  </a:cubicBezTo>
                  <a:lnTo>
                    <a:pt x="894" y="5890"/>
                  </a:lnTo>
                  <a:cubicBezTo>
                    <a:pt x="946" y="6436"/>
                    <a:pt x="1377" y="6871"/>
                    <a:pt x="1923" y="6919"/>
                  </a:cubicBezTo>
                  <a:lnTo>
                    <a:pt x="1925" y="6919"/>
                  </a:lnTo>
                  <a:cubicBezTo>
                    <a:pt x="2217" y="6944"/>
                    <a:pt x="2486" y="7083"/>
                    <a:pt x="2679" y="7303"/>
                  </a:cubicBezTo>
                  <a:lnTo>
                    <a:pt x="2683" y="7305"/>
                  </a:lnTo>
                  <a:cubicBezTo>
                    <a:pt x="2904" y="7558"/>
                    <a:pt x="3219" y="7692"/>
                    <a:pt x="3538" y="7692"/>
                  </a:cubicBezTo>
                  <a:cubicBezTo>
                    <a:pt x="3738" y="7692"/>
                    <a:pt x="3939" y="7640"/>
                    <a:pt x="4121" y="7532"/>
                  </a:cubicBezTo>
                  <a:lnTo>
                    <a:pt x="4125" y="7532"/>
                  </a:lnTo>
                  <a:cubicBezTo>
                    <a:pt x="4301" y="7426"/>
                    <a:pt x="4501" y="7371"/>
                    <a:pt x="4705" y="7371"/>
                  </a:cubicBezTo>
                  <a:cubicBezTo>
                    <a:pt x="4790" y="7371"/>
                    <a:pt x="4876" y="7380"/>
                    <a:pt x="4961" y="7400"/>
                  </a:cubicBezTo>
                  <a:cubicBezTo>
                    <a:pt x="5047" y="7420"/>
                    <a:pt x="5133" y="7429"/>
                    <a:pt x="5218" y="7429"/>
                  </a:cubicBezTo>
                  <a:cubicBezTo>
                    <a:pt x="5665" y="7429"/>
                    <a:pt x="6079" y="7165"/>
                    <a:pt x="6259" y="6740"/>
                  </a:cubicBezTo>
                  <a:cubicBezTo>
                    <a:pt x="6374" y="6468"/>
                    <a:pt x="6589" y="6255"/>
                    <a:pt x="6858" y="6140"/>
                  </a:cubicBezTo>
                  <a:cubicBezTo>
                    <a:pt x="7364" y="5926"/>
                    <a:pt x="7643" y="5378"/>
                    <a:pt x="7519" y="4842"/>
                  </a:cubicBezTo>
                  <a:cubicBezTo>
                    <a:pt x="7456" y="4555"/>
                    <a:pt x="7500" y="4258"/>
                    <a:pt x="7651" y="4004"/>
                  </a:cubicBezTo>
                  <a:lnTo>
                    <a:pt x="7651" y="4002"/>
                  </a:lnTo>
                  <a:cubicBezTo>
                    <a:pt x="7931" y="3526"/>
                    <a:pt x="7836" y="2923"/>
                    <a:pt x="7424" y="2560"/>
                  </a:cubicBezTo>
                  <a:cubicBezTo>
                    <a:pt x="7202" y="2368"/>
                    <a:pt x="7065" y="2098"/>
                    <a:pt x="7038" y="1806"/>
                  </a:cubicBezTo>
                  <a:lnTo>
                    <a:pt x="7038" y="1804"/>
                  </a:lnTo>
                  <a:cubicBezTo>
                    <a:pt x="6988" y="1258"/>
                    <a:pt x="6555" y="823"/>
                    <a:pt x="6009" y="775"/>
                  </a:cubicBezTo>
                  <a:lnTo>
                    <a:pt x="6007" y="775"/>
                  </a:lnTo>
                  <a:cubicBezTo>
                    <a:pt x="5715" y="749"/>
                    <a:pt x="5446" y="611"/>
                    <a:pt x="5253" y="392"/>
                  </a:cubicBezTo>
                  <a:lnTo>
                    <a:pt x="5251" y="390"/>
                  </a:lnTo>
                  <a:cubicBezTo>
                    <a:pt x="5029" y="135"/>
                    <a:pt x="4714" y="1"/>
                    <a:pt x="43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7"/>
            <p:cNvSpPr/>
            <p:nvPr/>
          </p:nvSpPr>
          <p:spPr>
            <a:xfrm>
              <a:off x="888629" y="3965546"/>
              <a:ext cx="175661" cy="175625"/>
            </a:xfrm>
            <a:custGeom>
              <a:rect b="b" l="l" r="r" t="t"/>
              <a:pathLst>
                <a:path extrusionOk="0" h="4789" w="4790">
                  <a:moveTo>
                    <a:pt x="2395" y="0"/>
                  </a:moveTo>
                  <a:cubicBezTo>
                    <a:pt x="1074" y="0"/>
                    <a:pt x="1" y="1071"/>
                    <a:pt x="1" y="2394"/>
                  </a:cubicBezTo>
                  <a:cubicBezTo>
                    <a:pt x="1" y="3715"/>
                    <a:pt x="1074" y="4788"/>
                    <a:pt x="2395" y="4788"/>
                  </a:cubicBezTo>
                  <a:cubicBezTo>
                    <a:pt x="3716" y="4788"/>
                    <a:pt x="4789" y="3715"/>
                    <a:pt x="4789" y="2394"/>
                  </a:cubicBezTo>
                  <a:cubicBezTo>
                    <a:pt x="4789" y="1071"/>
                    <a:pt x="3716" y="0"/>
                    <a:pt x="2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7"/>
            <p:cNvSpPr/>
            <p:nvPr/>
          </p:nvSpPr>
          <p:spPr>
            <a:xfrm>
              <a:off x="880121" y="3982893"/>
              <a:ext cx="166787" cy="158242"/>
            </a:xfrm>
            <a:custGeom>
              <a:rect b="b" l="l" r="r" t="t"/>
              <a:pathLst>
                <a:path extrusionOk="0" h="4315" w="4548">
                  <a:moveTo>
                    <a:pt x="1201" y="1"/>
                  </a:moveTo>
                  <a:lnTo>
                    <a:pt x="1201" y="1"/>
                  </a:lnTo>
                  <a:cubicBezTo>
                    <a:pt x="1107" y="69"/>
                    <a:pt x="1020" y="144"/>
                    <a:pt x="936" y="226"/>
                  </a:cubicBezTo>
                  <a:cubicBezTo>
                    <a:pt x="0" y="1161"/>
                    <a:pt x="0" y="2677"/>
                    <a:pt x="936" y="3613"/>
                  </a:cubicBezTo>
                  <a:cubicBezTo>
                    <a:pt x="1403" y="4080"/>
                    <a:pt x="2016" y="4314"/>
                    <a:pt x="2629" y="4314"/>
                  </a:cubicBezTo>
                  <a:cubicBezTo>
                    <a:pt x="3242" y="4314"/>
                    <a:pt x="3855" y="4080"/>
                    <a:pt x="4322" y="3613"/>
                  </a:cubicBezTo>
                  <a:cubicBezTo>
                    <a:pt x="4405" y="3529"/>
                    <a:pt x="4481" y="3441"/>
                    <a:pt x="4548" y="3347"/>
                  </a:cubicBezTo>
                  <a:lnTo>
                    <a:pt x="4548" y="3347"/>
                  </a:lnTo>
                  <a:cubicBezTo>
                    <a:pt x="4124" y="3664"/>
                    <a:pt x="3621" y="3822"/>
                    <a:pt x="3117" y="3822"/>
                  </a:cubicBezTo>
                  <a:cubicBezTo>
                    <a:pt x="2506" y="3822"/>
                    <a:pt x="1894" y="3589"/>
                    <a:pt x="1426" y="3122"/>
                  </a:cubicBezTo>
                  <a:cubicBezTo>
                    <a:pt x="575" y="2269"/>
                    <a:pt x="500" y="938"/>
                    <a:pt x="12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7"/>
            <p:cNvSpPr/>
            <p:nvPr/>
          </p:nvSpPr>
          <p:spPr>
            <a:xfrm>
              <a:off x="926401" y="4077948"/>
              <a:ext cx="21930" cy="20610"/>
            </a:xfrm>
            <a:custGeom>
              <a:rect b="b" l="l" r="r" t="t"/>
              <a:pathLst>
                <a:path extrusionOk="0" h="562" w="598">
                  <a:moveTo>
                    <a:pt x="202" y="0"/>
                  </a:moveTo>
                  <a:cubicBezTo>
                    <a:pt x="155" y="0"/>
                    <a:pt x="108" y="18"/>
                    <a:pt x="73" y="55"/>
                  </a:cubicBezTo>
                  <a:cubicBezTo>
                    <a:pt x="0" y="125"/>
                    <a:pt x="0" y="244"/>
                    <a:pt x="73" y="314"/>
                  </a:cubicBezTo>
                  <a:lnTo>
                    <a:pt x="265" y="507"/>
                  </a:lnTo>
                  <a:cubicBezTo>
                    <a:pt x="301" y="543"/>
                    <a:pt x="348" y="562"/>
                    <a:pt x="395" y="562"/>
                  </a:cubicBezTo>
                  <a:cubicBezTo>
                    <a:pt x="442" y="562"/>
                    <a:pt x="490" y="543"/>
                    <a:pt x="525" y="507"/>
                  </a:cubicBezTo>
                  <a:cubicBezTo>
                    <a:pt x="598" y="436"/>
                    <a:pt x="598" y="320"/>
                    <a:pt x="525" y="247"/>
                  </a:cubicBezTo>
                  <a:lnTo>
                    <a:pt x="332" y="55"/>
                  </a:lnTo>
                  <a:cubicBezTo>
                    <a:pt x="296" y="18"/>
                    <a:pt x="249" y="0"/>
                    <a:pt x="2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7"/>
            <p:cNvSpPr/>
            <p:nvPr/>
          </p:nvSpPr>
          <p:spPr>
            <a:xfrm>
              <a:off x="1000443" y="4003833"/>
              <a:ext cx="21893" cy="20610"/>
            </a:xfrm>
            <a:custGeom>
              <a:rect b="b" l="l" r="r" t="t"/>
              <a:pathLst>
                <a:path extrusionOk="0" h="562" w="597">
                  <a:moveTo>
                    <a:pt x="202" y="1"/>
                  </a:moveTo>
                  <a:cubicBezTo>
                    <a:pt x="155" y="1"/>
                    <a:pt x="108" y="19"/>
                    <a:pt x="72" y="54"/>
                  </a:cubicBezTo>
                  <a:cubicBezTo>
                    <a:pt x="1" y="126"/>
                    <a:pt x="1" y="243"/>
                    <a:pt x="72" y="313"/>
                  </a:cubicBezTo>
                  <a:lnTo>
                    <a:pt x="264" y="508"/>
                  </a:lnTo>
                  <a:cubicBezTo>
                    <a:pt x="301" y="544"/>
                    <a:pt x="348" y="562"/>
                    <a:pt x="395" y="562"/>
                  </a:cubicBezTo>
                  <a:cubicBezTo>
                    <a:pt x="442" y="562"/>
                    <a:pt x="489" y="544"/>
                    <a:pt x="526" y="508"/>
                  </a:cubicBezTo>
                  <a:cubicBezTo>
                    <a:pt x="597" y="436"/>
                    <a:pt x="597" y="319"/>
                    <a:pt x="526" y="247"/>
                  </a:cubicBezTo>
                  <a:lnTo>
                    <a:pt x="331" y="54"/>
                  </a:lnTo>
                  <a:cubicBezTo>
                    <a:pt x="296" y="19"/>
                    <a:pt x="249" y="1"/>
                    <a:pt x="2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7"/>
            <p:cNvSpPr/>
            <p:nvPr/>
          </p:nvSpPr>
          <p:spPr>
            <a:xfrm>
              <a:off x="960837" y="4037975"/>
              <a:ext cx="33849" cy="33115"/>
            </a:xfrm>
            <a:custGeom>
              <a:rect b="b" l="l" r="r" t="t"/>
              <a:pathLst>
                <a:path extrusionOk="0" h="903" w="923">
                  <a:moveTo>
                    <a:pt x="727" y="1"/>
                  </a:moveTo>
                  <a:cubicBezTo>
                    <a:pt x="722" y="1"/>
                    <a:pt x="717" y="1"/>
                    <a:pt x="712" y="1"/>
                  </a:cubicBezTo>
                  <a:cubicBezTo>
                    <a:pt x="609" y="9"/>
                    <a:pt x="533" y="95"/>
                    <a:pt x="541" y="198"/>
                  </a:cubicBezTo>
                  <a:cubicBezTo>
                    <a:pt x="548" y="289"/>
                    <a:pt x="514" y="379"/>
                    <a:pt x="449" y="442"/>
                  </a:cubicBezTo>
                  <a:cubicBezTo>
                    <a:pt x="392" y="501"/>
                    <a:pt x="311" y="535"/>
                    <a:pt x="229" y="535"/>
                  </a:cubicBezTo>
                  <a:cubicBezTo>
                    <a:pt x="221" y="535"/>
                    <a:pt x="213" y="534"/>
                    <a:pt x="205" y="534"/>
                  </a:cubicBezTo>
                  <a:cubicBezTo>
                    <a:pt x="200" y="533"/>
                    <a:pt x="195" y="533"/>
                    <a:pt x="191" y="533"/>
                  </a:cubicBezTo>
                  <a:cubicBezTo>
                    <a:pt x="95" y="533"/>
                    <a:pt x="15" y="607"/>
                    <a:pt x="8" y="706"/>
                  </a:cubicBezTo>
                  <a:cubicBezTo>
                    <a:pt x="0" y="805"/>
                    <a:pt x="79" y="893"/>
                    <a:pt x="180" y="900"/>
                  </a:cubicBezTo>
                  <a:cubicBezTo>
                    <a:pt x="197" y="902"/>
                    <a:pt x="215" y="902"/>
                    <a:pt x="232" y="902"/>
                  </a:cubicBezTo>
                  <a:cubicBezTo>
                    <a:pt x="412" y="902"/>
                    <a:pt x="583" y="831"/>
                    <a:pt x="711" y="702"/>
                  </a:cubicBezTo>
                  <a:cubicBezTo>
                    <a:pt x="848" y="564"/>
                    <a:pt x="922" y="371"/>
                    <a:pt x="907" y="173"/>
                  </a:cubicBezTo>
                  <a:cubicBezTo>
                    <a:pt x="902" y="75"/>
                    <a:pt x="823" y="1"/>
                    <a:pt x="7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8" name="Google Shape;5058;p57"/>
          <p:cNvGrpSpPr/>
          <p:nvPr/>
        </p:nvGrpSpPr>
        <p:grpSpPr>
          <a:xfrm>
            <a:off x="9534430" y="2245778"/>
            <a:ext cx="248456" cy="448101"/>
            <a:chOff x="9614080" y="2222503"/>
            <a:chExt cx="248456" cy="448101"/>
          </a:xfrm>
        </p:grpSpPr>
        <p:sp>
          <p:nvSpPr>
            <p:cNvPr id="5059" name="Google Shape;5059;p57"/>
            <p:cNvSpPr/>
            <p:nvPr/>
          </p:nvSpPr>
          <p:spPr>
            <a:xfrm>
              <a:off x="9619764" y="2469382"/>
              <a:ext cx="185086" cy="201222"/>
            </a:xfrm>
            <a:custGeom>
              <a:rect b="b" l="l" r="r" t="t"/>
              <a:pathLst>
                <a:path extrusionOk="0" h="5487" w="5047">
                  <a:moveTo>
                    <a:pt x="2525" y="1"/>
                  </a:moveTo>
                  <a:lnTo>
                    <a:pt x="694" y="683"/>
                  </a:lnTo>
                  <a:cubicBezTo>
                    <a:pt x="258" y="1517"/>
                    <a:pt x="1" y="2263"/>
                    <a:pt x="1" y="3147"/>
                  </a:cubicBezTo>
                  <a:cubicBezTo>
                    <a:pt x="1" y="3512"/>
                    <a:pt x="45" y="3863"/>
                    <a:pt x="129" y="4197"/>
                  </a:cubicBezTo>
                  <a:cubicBezTo>
                    <a:pt x="314" y="4955"/>
                    <a:pt x="997" y="5486"/>
                    <a:pt x="1776" y="5486"/>
                  </a:cubicBezTo>
                  <a:lnTo>
                    <a:pt x="3271" y="5486"/>
                  </a:lnTo>
                  <a:cubicBezTo>
                    <a:pt x="4052" y="5486"/>
                    <a:pt x="4735" y="4955"/>
                    <a:pt x="4921" y="4197"/>
                  </a:cubicBezTo>
                  <a:cubicBezTo>
                    <a:pt x="5001" y="3863"/>
                    <a:pt x="5047" y="3510"/>
                    <a:pt x="5047" y="3147"/>
                  </a:cubicBezTo>
                  <a:cubicBezTo>
                    <a:pt x="5047" y="2263"/>
                    <a:pt x="4789" y="1517"/>
                    <a:pt x="4354" y="683"/>
                  </a:cubicBezTo>
                  <a:lnTo>
                    <a:pt x="25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7"/>
            <p:cNvSpPr/>
            <p:nvPr/>
          </p:nvSpPr>
          <p:spPr>
            <a:xfrm>
              <a:off x="9619764" y="2494392"/>
              <a:ext cx="92231" cy="176211"/>
            </a:xfrm>
            <a:custGeom>
              <a:rect b="b" l="l" r="r" t="t"/>
              <a:pathLst>
                <a:path extrusionOk="0" h="4805" w="2515">
                  <a:moveTo>
                    <a:pt x="694" y="1"/>
                  </a:moveTo>
                  <a:cubicBezTo>
                    <a:pt x="258" y="835"/>
                    <a:pt x="1" y="1581"/>
                    <a:pt x="1" y="2465"/>
                  </a:cubicBezTo>
                  <a:cubicBezTo>
                    <a:pt x="1" y="2830"/>
                    <a:pt x="45" y="3181"/>
                    <a:pt x="129" y="3515"/>
                  </a:cubicBezTo>
                  <a:cubicBezTo>
                    <a:pt x="314" y="4273"/>
                    <a:pt x="997" y="4804"/>
                    <a:pt x="1776" y="4804"/>
                  </a:cubicBezTo>
                  <a:lnTo>
                    <a:pt x="2515" y="4804"/>
                  </a:lnTo>
                  <a:cubicBezTo>
                    <a:pt x="1734" y="4804"/>
                    <a:pt x="1049" y="4273"/>
                    <a:pt x="865" y="3515"/>
                  </a:cubicBezTo>
                  <a:cubicBezTo>
                    <a:pt x="783" y="3181"/>
                    <a:pt x="739" y="2828"/>
                    <a:pt x="739" y="2465"/>
                  </a:cubicBezTo>
                  <a:cubicBezTo>
                    <a:pt x="739" y="1581"/>
                    <a:pt x="997" y="835"/>
                    <a:pt x="1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7"/>
            <p:cNvSpPr/>
            <p:nvPr/>
          </p:nvSpPr>
          <p:spPr>
            <a:xfrm>
              <a:off x="9614080" y="2332520"/>
              <a:ext cx="91425" cy="73638"/>
            </a:xfrm>
            <a:custGeom>
              <a:rect b="b" l="l" r="r" t="t"/>
              <a:pathLst>
                <a:path extrusionOk="0" h="2008" w="2493">
                  <a:moveTo>
                    <a:pt x="988" y="1"/>
                  </a:moveTo>
                  <a:cubicBezTo>
                    <a:pt x="743" y="1"/>
                    <a:pt x="501" y="63"/>
                    <a:pt x="287" y="182"/>
                  </a:cubicBezTo>
                  <a:cubicBezTo>
                    <a:pt x="106" y="283"/>
                    <a:pt x="1" y="482"/>
                    <a:pt x="18" y="688"/>
                  </a:cubicBezTo>
                  <a:cubicBezTo>
                    <a:pt x="58" y="1159"/>
                    <a:pt x="327" y="1600"/>
                    <a:pt x="774" y="1839"/>
                  </a:cubicBezTo>
                  <a:cubicBezTo>
                    <a:pt x="990" y="1953"/>
                    <a:pt x="1222" y="2007"/>
                    <a:pt x="1450" y="2007"/>
                  </a:cubicBezTo>
                  <a:cubicBezTo>
                    <a:pt x="1803" y="2007"/>
                    <a:pt x="2147" y="1878"/>
                    <a:pt x="2412" y="1641"/>
                  </a:cubicBezTo>
                  <a:cubicBezTo>
                    <a:pt x="2492" y="1060"/>
                    <a:pt x="2212" y="464"/>
                    <a:pt x="1664" y="170"/>
                  </a:cubicBezTo>
                  <a:cubicBezTo>
                    <a:pt x="1449" y="55"/>
                    <a:pt x="1217" y="1"/>
                    <a:pt x="9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7"/>
            <p:cNvSpPr/>
            <p:nvPr/>
          </p:nvSpPr>
          <p:spPr>
            <a:xfrm>
              <a:off x="9644078" y="2358741"/>
              <a:ext cx="66267" cy="40670"/>
            </a:xfrm>
            <a:custGeom>
              <a:rect b="b" l="l" r="r" t="t"/>
              <a:pathLst>
                <a:path extrusionOk="0" h="1109" w="1807">
                  <a:moveTo>
                    <a:pt x="211" y="1"/>
                  </a:moveTo>
                  <a:cubicBezTo>
                    <a:pt x="144" y="1"/>
                    <a:pt x="81" y="37"/>
                    <a:pt x="48" y="99"/>
                  </a:cubicBezTo>
                  <a:cubicBezTo>
                    <a:pt x="0" y="190"/>
                    <a:pt x="33" y="303"/>
                    <a:pt x="124" y="351"/>
                  </a:cubicBezTo>
                  <a:lnTo>
                    <a:pt x="1508" y="1088"/>
                  </a:lnTo>
                  <a:cubicBezTo>
                    <a:pt x="1533" y="1103"/>
                    <a:pt x="1566" y="1109"/>
                    <a:pt x="1594" y="1109"/>
                  </a:cubicBezTo>
                  <a:cubicBezTo>
                    <a:pt x="1661" y="1109"/>
                    <a:pt x="1722" y="1076"/>
                    <a:pt x="1758" y="1011"/>
                  </a:cubicBezTo>
                  <a:cubicBezTo>
                    <a:pt x="1806" y="922"/>
                    <a:pt x="1772" y="809"/>
                    <a:pt x="1682" y="761"/>
                  </a:cubicBezTo>
                  <a:lnTo>
                    <a:pt x="298" y="22"/>
                  </a:lnTo>
                  <a:cubicBezTo>
                    <a:pt x="270" y="8"/>
                    <a:pt x="240" y="1"/>
                    <a:pt x="2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7"/>
            <p:cNvSpPr/>
            <p:nvPr/>
          </p:nvSpPr>
          <p:spPr>
            <a:xfrm>
              <a:off x="9681741" y="2305676"/>
              <a:ext cx="82073" cy="179659"/>
            </a:xfrm>
            <a:custGeom>
              <a:rect b="b" l="l" r="r" t="t"/>
              <a:pathLst>
                <a:path extrusionOk="0" h="4899" w="2238">
                  <a:moveTo>
                    <a:pt x="1746" y="1"/>
                  </a:moveTo>
                  <a:cubicBezTo>
                    <a:pt x="1685" y="1"/>
                    <a:pt x="1623" y="14"/>
                    <a:pt x="1564" y="41"/>
                  </a:cubicBezTo>
                  <a:cubicBezTo>
                    <a:pt x="1361" y="135"/>
                    <a:pt x="1140" y="316"/>
                    <a:pt x="940" y="551"/>
                  </a:cubicBezTo>
                  <a:cubicBezTo>
                    <a:pt x="707" y="826"/>
                    <a:pt x="516" y="1158"/>
                    <a:pt x="388" y="1511"/>
                  </a:cubicBezTo>
                  <a:cubicBezTo>
                    <a:pt x="147" y="2172"/>
                    <a:pt x="0" y="3253"/>
                    <a:pt x="665" y="4652"/>
                  </a:cubicBezTo>
                  <a:cubicBezTo>
                    <a:pt x="739" y="4807"/>
                    <a:pt x="894" y="4898"/>
                    <a:pt x="1056" y="4898"/>
                  </a:cubicBezTo>
                  <a:cubicBezTo>
                    <a:pt x="1117" y="4898"/>
                    <a:pt x="1182" y="4883"/>
                    <a:pt x="1239" y="4853"/>
                  </a:cubicBezTo>
                  <a:cubicBezTo>
                    <a:pt x="1455" y="4749"/>
                    <a:pt x="1547" y="4492"/>
                    <a:pt x="1445" y="4278"/>
                  </a:cubicBezTo>
                  <a:cubicBezTo>
                    <a:pt x="1150" y="3654"/>
                    <a:pt x="867" y="2718"/>
                    <a:pt x="1199" y="1802"/>
                  </a:cubicBezTo>
                  <a:cubicBezTo>
                    <a:pt x="1411" y="1219"/>
                    <a:pt x="1782" y="891"/>
                    <a:pt x="1927" y="824"/>
                  </a:cubicBezTo>
                  <a:cubicBezTo>
                    <a:pt x="2142" y="723"/>
                    <a:pt x="2238" y="467"/>
                    <a:pt x="2137" y="251"/>
                  </a:cubicBezTo>
                  <a:cubicBezTo>
                    <a:pt x="2064" y="94"/>
                    <a:pt x="1909" y="1"/>
                    <a:pt x="1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7"/>
            <p:cNvSpPr/>
            <p:nvPr/>
          </p:nvSpPr>
          <p:spPr>
            <a:xfrm>
              <a:off x="9620241" y="2444481"/>
              <a:ext cx="184279" cy="49948"/>
            </a:xfrm>
            <a:custGeom>
              <a:rect b="b" l="l" r="r" t="t"/>
              <a:pathLst>
                <a:path extrusionOk="0" h="1362" w="5025">
                  <a:moveTo>
                    <a:pt x="679" y="0"/>
                  </a:moveTo>
                  <a:cubicBezTo>
                    <a:pt x="303" y="0"/>
                    <a:pt x="1" y="304"/>
                    <a:pt x="1" y="678"/>
                  </a:cubicBezTo>
                  <a:lnTo>
                    <a:pt x="1" y="684"/>
                  </a:lnTo>
                  <a:cubicBezTo>
                    <a:pt x="1" y="1058"/>
                    <a:pt x="303" y="1362"/>
                    <a:pt x="679" y="1362"/>
                  </a:cubicBezTo>
                  <a:lnTo>
                    <a:pt x="4346" y="1362"/>
                  </a:lnTo>
                  <a:cubicBezTo>
                    <a:pt x="4720" y="1362"/>
                    <a:pt x="5024" y="1058"/>
                    <a:pt x="5024" y="684"/>
                  </a:cubicBezTo>
                  <a:lnTo>
                    <a:pt x="5024" y="678"/>
                  </a:lnTo>
                  <a:cubicBezTo>
                    <a:pt x="5024" y="304"/>
                    <a:pt x="4720"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7"/>
            <p:cNvSpPr/>
            <p:nvPr/>
          </p:nvSpPr>
          <p:spPr>
            <a:xfrm>
              <a:off x="9620241" y="2444481"/>
              <a:ext cx="51928" cy="49948"/>
            </a:xfrm>
            <a:custGeom>
              <a:rect b="b" l="l" r="r" t="t"/>
              <a:pathLst>
                <a:path extrusionOk="0" h="1362" w="1416">
                  <a:moveTo>
                    <a:pt x="679" y="0"/>
                  </a:moveTo>
                  <a:cubicBezTo>
                    <a:pt x="303" y="0"/>
                    <a:pt x="1" y="304"/>
                    <a:pt x="1" y="678"/>
                  </a:cubicBezTo>
                  <a:lnTo>
                    <a:pt x="1" y="684"/>
                  </a:lnTo>
                  <a:cubicBezTo>
                    <a:pt x="1" y="1058"/>
                    <a:pt x="303" y="1362"/>
                    <a:pt x="679" y="1362"/>
                  </a:cubicBezTo>
                  <a:lnTo>
                    <a:pt x="1416" y="1362"/>
                  </a:lnTo>
                  <a:cubicBezTo>
                    <a:pt x="1041" y="1362"/>
                    <a:pt x="738" y="1058"/>
                    <a:pt x="738" y="684"/>
                  </a:cubicBezTo>
                  <a:lnTo>
                    <a:pt x="738" y="678"/>
                  </a:lnTo>
                  <a:cubicBezTo>
                    <a:pt x="738" y="304"/>
                    <a:pt x="1041" y="0"/>
                    <a:pt x="14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7"/>
            <p:cNvSpPr/>
            <p:nvPr/>
          </p:nvSpPr>
          <p:spPr>
            <a:xfrm>
              <a:off x="9652659" y="2565170"/>
              <a:ext cx="13569" cy="23654"/>
            </a:xfrm>
            <a:custGeom>
              <a:rect b="b" l="l" r="r" t="t"/>
              <a:pathLst>
                <a:path extrusionOk="0" h="645" w="370">
                  <a:moveTo>
                    <a:pt x="186" y="1"/>
                  </a:moveTo>
                  <a:cubicBezTo>
                    <a:pt x="85" y="1"/>
                    <a:pt x="1" y="81"/>
                    <a:pt x="1" y="184"/>
                  </a:cubicBezTo>
                  <a:lnTo>
                    <a:pt x="1" y="461"/>
                  </a:lnTo>
                  <a:cubicBezTo>
                    <a:pt x="1" y="562"/>
                    <a:pt x="83" y="644"/>
                    <a:pt x="186" y="644"/>
                  </a:cubicBezTo>
                  <a:cubicBezTo>
                    <a:pt x="287" y="644"/>
                    <a:pt x="369" y="562"/>
                    <a:pt x="369" y="461"/>
                  </a:cubicBezTo>
                  <a:lnTo>
                    <a:pt x="369" y="184"/>
                  </a:lnTo>
                  <a:cubicBezTo>
                    <a:pt x="369" y="85"/>
                    <a:pt x="287"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7"/>
            <p:cNvSpPr/>
            <p:nvPr/>
          </p:nvSpPr>
          <p:spPr>
            <a:xfrm>
              <a:off x="9758533" y="2565170"/>
              <a:ext cx="13495" cy="23654"/>
            </a:xfrm>
            <a:custGeom>
              <a:rect b="b" l="l" r="r" t="t"/>
              <a:pathLst>
                <a:path extrusionOk="0" h="645" w="368">
                  <a:moveTo>
                    <a:pt x="184" y="1"/>
                  </a:moveTo>
                  <a:cubicBezTo>
                    <a:pt x="83" y="1"/>
                    <a:pt x="1" y="81"/>
                    <a:pt x="1" y="184"/>
                  </a:cubicBezTo>
                  <a:lnTo>
                    <a:pt x="1" y="461"/>
                  </a:lnTo>
                  <a:cubicBezTo>
                    <a:pt x="1" y="562"/>
                    <a:pt x="81" y="644"/>
                    <a:pt x="184" y="644"/>
                  </a:cubicBezTo>
                  <a:cubicBezTo>
                    <a:pt x="283" y="644"/>
                    <a:pt x="367" y="562"/>
                    <a:pt x="367" y="461"/>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7"/>
            <p:cNvSpPr/>
            <p:nvPr/>
          </p:nvSpPr>
          <p:spPr>
            <a:xfrm>
              <a:off x="9690762" y="2574889"/>
              <a:ext cx="43017" cy="20023"/>
            </a:xfrm>
            <a:custGeom>
              <a:rect b="b" l="l" r="r" t="t"/>
              <a:pathLst>
                <a:path extrusionOk="0" h="546" w="1173">
                  <a:moveTo>
                    <a:pt x="966" y="1"/>
                  </a:moveTo>
                  <a:cubicBezTo>
                    <a:pt x="915" y="1"/>
                    <a:pt x="864" y="22"/>
                    <a:pt x="827" y="64"/>
                  </a:cubicBezTo>
                  <a:cubicBezTo>
                    <a:pt x="766" y="133"/>
                    <a:pt x="678" y="175"/>
                    <a:pt x="585" y="175"/>
                  </a:cubicBezTo>
                  <a:cubicBezTo>
                    <a:pt x="493" y="175"/>
                    <a:pt x="407" y="135"/>
                    <a:pt x="344" y="64"/>
                  </a:cubicBezTo>
                  <a:cubicBezTo>
                    <a:pt x="308" y="23"/>
                    <a:pt x="257" y="2"/>
                    <a:pt x="206" y="2"/>
                  </a:cubicBezTo>
                  <a:cubicBezTo>
                    <a:pt x="163" y="2"/>
                    <a:pt x="120" y="17"/>
                    <a:pt x="85" y="47"/>
                  </a:cubicBezTo>
                  <a:cubicBezTo>
                    <a:pt x="8" y="116"/>
                    <a:pt x="1" y="232"/>
                    <a:pt x="67" y="308"/>
                  </a:cubicBezTo>
                  <a:cubicBezTo>
                    <a:pt x="199" y="459"/>
                    <a:pt x="390" y="545"/>
                    <a:pt x="589" y="545"/>
                  </a:cubicBezTo>
                  <a:cubicBezTo>
                    <a:pt x="789" y="545"/>
                    <a:pt x="976" y="459"/>
                    <a:pt x="1104" y="308"/>
                  </a:cubicBezTo>
                  <a:cubicBezTo>
                    <a:pt x="1173" y="232"/>
                    <a:pt x="1163" y="114"/>
                    <a:pt x="1087" y="47"/>
                  </a:cubicBezTo>
                  <a:cubicBezTo>
                    <a:pt x="1052" y="16"/>
                    <a:pt x="1009" y="1"/>
                    <a:pt x="9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7"/>
            <p:cNvSpPr/>
            <p:nvPr/>
          </p:nvSpPr>
          <p:spPr>
            <a:xfrm>
              <a:off x="9702864" y="2305676"/>
              <a:ext cx="60950" cy="61683"/>
            </a:xfrm>
            <a:custGeom>
              <a:rect b="b" l="l" r="r" t="t"/>
              <a:pathLst>
                <a:path extrusionOk="0" h="1682" w="1662">
                  <a:moveTo>
                    <a:pt x="1171" y="1"/>
                  </a:moveTo>
                  <a:cubicBezTo>
                    <a:pt x="1110" y="1"/>
                    <a:pt x="1049" y="14"/>
                    <a:pt x="990" y="41"/>
                  </a:cubicBezTo>
                  <a:cubicBezTo>
                    <a:pt x="787" y="135"/>
                    <a:pt x="566" y="316"/>
                    <a:pt x="365" y="551"/>
                  </a:cubicBezTo>
                  <a:cubicBezTo>
                    <a:pt x="226" y="713"/>
                    <a:pt x="106" y="895"/>
                    <a:pt x="1" y="1091"/>
                  </a:cubicBezTo>
                  <a:cubicBezTo>
                    <a:pt x="165" y="1353"/>
                    <a:pt x="402" y="1557"/>
                    <a:pt x="673" y="1681"/>
                  </a:cubicBezTo>
                  <a:cubicBezTo>
                    <a:pt x="889" y="1175"/>
                    <a:pt x="1217" y="889"/>
                    <a:pt x="1351" y="826"/>
                  </a:cubicBezTo>
                  <a:cubicBezTo>
                    <a:pt x="1568" y="727"/>
                    <a:pt x="1662" y="471"/>
                    <a:pt x="1561" y="253"/>
                  </a:cubicBezTo>
                  <a:cubicBezTo>
                    <a:pt x="1487" y="95"/>
                    <a:pt x="1333" y="1"/>
                    <a:pt x="1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7"/>
            <p:cNvSpPr/>
            <p:nvPr/>
          </p:nvSpPr>
          <p:spPr>
            <a:xfrm>
              <a:off x="9706861" y="2222503"/>
              <a:ext cx="155675" cy="146690"/>
            </a:xfrm>
            <a:custGeom>
              <a:rect b="b" l="l" r="r" t="t"/>
              <a:pathLst>
                <a:path extrusionOk="0" h="4000" w="4245">
                  <a:moveTo>
                    <a:pt x="2124" y="1"/>
                  </a:moveTo>
                  <a:cubicBezTo>
                    <a:pt x="1786" y="1"/>
                    <a:pt x="1448" y="176"/>
                    <a:pt x="1272" y="526"/>
                  </a:cubicBezTo>
                  <a:cubicBezTo>
                    <a:pt x="1251" y="525"/>
                    <a:pt x="1231" y="524"/>
                    <a:pt x="1210" y="524"/>
                  </a:cubicBezTo>
                  <a:cubicBezTo>
                    <a:pt x="464" y="524"/>
                    <a:pt x="1" y="1363"/>
                    <a:pt x="421" y="1996"/>
                  </a:cubicBezTo>
                  <a:lnTo>
                    <a:pt x="421" y="1998"/>
                  </a:lnTo>
                  <a:lnTo>
                    <a:pt x="421" y="2002"/>
                  </a:lnTo>
                  <a:cubicBezTo>
                    <a:pt x="1" y="2638"/>
                    <a:pt x="462" y="3476"/>
                    <a:pt x="1209" y="3476"/>
                  </a:cubicBezTo>
                  <a:cubicBezTo>
                    <a:pt x="1229" y="3476"/>
                    <a:pt x="1249" y="3475"/>
                    <a:pt x="1270" y="3474"/>
                  </a:cubicBezTo>
                  <a:lnTo>
                    <a:pt x="1272" y="3474"/>
                  </a:lnTo>
                  <a:cubicBezTo>
                    <a:pt x="1447" y="3824"/>
                    <a:pt x="1785" y="4000"/>
                    <a:pt x="2122" y="4000"/>
                  </a:cubicBezTo>
                  <a:cubicBezTo>
                    <a:pt x="2460" y="4000"/>
                    <a:pt x="2798" y="3824"/>
                    <a:pt x="2971" y="3474"/>
                  </a:cubicBezTo>
                  <a:lnTo>
                    <a:pt x="2975" y="3474"/>
                  </a:lnTo>
                  <a:cubicBezTo>
                    <a:pt x="2996" y="3475"/>
                    <a:pt x="3016" y="3476"/>
                    <a:pt x="3037" y="3476"/>
                  </a:cubicBezTo>
                  <a:cubicBezTo>
                    <a:pt x="3784" y="3476"/>
                    <a:pt x="4245" y="2638"/>
                    <a:pt x="3825" y="2002"/>
                  </a:cubicBezTo>
                  <a:lnTo>
                    <a:pt x="3825" y="1998"/>
                  </a:lnTo>
                  <a:lnTo>
                    <a:pt x="3825" y="1996"/>
                  </a:lnTo>
                  <a:cubicBezTo>
                    <a:pt x="4245" y="1361"/>
                    <a:pt x="3784" y="522"/>
                    <a:pt x="3037" y="522"/>
                  </a:cubicBezTo>
                  <a:cubicBezTo>
                    <a:pt x="3016" y="522"/>
                    <a:pt x="2996" y="523"/>
                    <a:pt x="2975" y="524"/>
                  </a:cubicBezTo>
                  <a:lnTo>
                    <a:pt x="2971" y="524"/>
                  </a:lnTo>
                  <a:cubicBezTo>
                    <a:pt x="2798" y="175"/>
                    <a:pt x="2461" y="1"/>
                    <a:pt x="21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7"/>
            <p:cNvSpPr/>
            <p:nvPr/>
          </p:nvSpPr>
          <p:spPr>
            <a:xfrm>
              <a:off x="9757213" y="2268306"/>
              <a:ext cx="55009" cy="55009"/>
            </a:xfrm>
            <a:custGeom>
              <a:rect b="b" l="l" r="r" t="t"/>
              <a:pathLst>
                <a:path extrusionOk="0" h="1500" w="1500">
                  <a:moveTo>
                    <a:pt x="749" y="1"/>
                  </a:moveTo>
                  <a:cubicBezTo>
                    <a:pt x="334" y="1"/>
                    <a:pt x="0" y="335"/>
                    <a:pt x="0" y="749"/>
                  </a:cubicBezTo>
                  <a:cubicBezTo>
                    <a:pt x="0" y="1164"/>
                    <a:pt x="334" y="1500"/>
                    <a:pt x="749" y="1500"/>
                  </a:cubicBezTo>
                  <a:cubicBezTo>
                    <a:pt x="1163" y="1500"/>
                    <a:pt x="1499" y="1164"/>
                    <a:pt x="1499" y="749"/>
                  </a:cubicBezTo>
                  <a:cubicBezTo>
                    <a:pt x="1499" y="335"/>
                    <a:pt x="1163" y="1"/>
                    <a:pt x="7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2" name="Google Shape;5072;p57"/>
          <p:cNvGrpSpPr/>
          <p:nvPr/>
        </p:nvGrpSpPr>
        <p:grpSpPr>
          <a:xfrm>
            <a:off x="8486446" y="2245814"/>
            <a:ext cx="433432" cy="448101"/>
            <a:chOff x="8540346" y="2222539"/>
            <a:chExt cx="433432" cy="448101"/>
          </a:xfrm>
        </p:grpSpPr>
        <p:sp>
          <p:nvSpPr>
            <p:cNvPr id="5073" name="Google Shape;5073;p57"/>
            <p:cNvSpPr/>
            <p:nvPr/>
          </p:nvSpPr>
          <p:spPr>
            <a:xfrm>
              <a:off x="8607237" y="2423321"/>
              <a:ext cx="58493" cy="78809"/>
            </a:xfrm>
            <a:custGeom>
              <a:rect b="b" l="l" r="r" t="t"/>
              <a:pathLst>
                <a:path extrusionOk="0" h="2149" w="1595">
                  <a:moveTo>
                    <a:pt x="796" y="1"/>
                  </a:moveTo>
                  <a:cubicBezTo>
                    <a:pt x="355" y="1"/>
                    <a:pt x="0" y="358"/>
                    <a:pt x="0" y="797"/>
                  </a:cubicBezTo>
                  <a:lnTo>
                    <a:pt x="0" y="2149"/>
                  </a:lnTo>
                  <a:lnTo>
                    <a:pt x="1594" y="2149"/>
                  </a:lnTo>
                  <a:lnTo>
                    <a:pt x="1594" y="797"/>
                  </a:lnTo>
                  <a:cubicBezTo>
                    <a:pt x="1594" y="358"/>
                    <a:pt x="1239" y="1"/>
                    <a:pt x="7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7"/>
            <p:cNvSpPr/>
            <p:nvPr/>
          </p:nvSpPr>
          <p:spPr>
            <a:xfrm>
              <a:off x="8607237" y="2423321"/>
              <a:ext cx="42797" cy="78809"/>
            </a:xfrm>
            <a:custGeom>
              <a:rect b="b" l="l" r="r" t="t"/>
              <a:pathLst>
                <a:path extrusionOk="0" h="2149" w="1167">
                  <a:moveTo>
                    <a:pt x="796" y="1"/>
                  </a:moveTo>
                  <a:cubicBezTo>
                    <a:pt x="355" y="1"/>
                    <a:pt x="0" y="358"/>
                    <a:pt x="0" y="797"/>
                  </a:cubicBezTo>
                  <a:lnTo>
                    <a:pt x="0" y="2149"/>
                  </a:lnTo>
                  <a:lnTo>
                    <a:pt x="737" y="2149"/>
                  </a:lnTo>
                  <a:lnTo>
                    <a:pt x="737" y="797"/>
                  </a:lnTo>
                  <a:cubicBezTo>
                    <a:pt x="737" y="489"/>
                    <a:pt x="911" y="224"/>
                    <a:pt x="1167" y="90"/>
                  </a:cubicBezTo>
                  <a:cubicBezTo>
                    <a:pt x="1056" y="33"/>
                    <a:pt x="930" y="1"/>
                    <a:pt x="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7"/>
            <p:cNvSpPr/>
            <p:nvPr/>
          </p:nvSpPr>
          <p:spPr>
            <a:xfrm>
              <a:off x="8848358" y="2423321"/>
              <a:ext cx="58419" cy="78809"/>
            </a:xfrm>
            <a:custGeom>
              <a:rect b="b" l="l" r="r" t="t"/>
              <a:pathLst>
                <a:path extrusionOk="0" h="2149" w="1593">
                  <a:moveTo>
                    <a:pt x="796" y="1"/>
                  </a:moveTo>
                  <a:cubicBezTo>
                    <a:pt x="357" y="1"/>
                    <a:pt x="0" y="358"/>
                    <a:pt x="0" y="797"/>
                  </a:cubicBezTo>
                  <a:lnTo>
                    <a:pt x="0" y="2149"/>
                  </a:lnTo>
                  <a:lnTo>
                    <a:pt x="1593" y="2149"/>
                  </a:lnTo>
                  <a:lnTo>
                    <a:pt x="1593" y="797"/>
                  </a:lnTo>
                  <a:cubicBezTo>
                    <a:pt x="1593" y="358"/>
                    <a:pt x="1237" y="1"/>
                    <a:pt x="7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7"/>
            <p:cNvSpPr/>
            <p:nvPr/>
          </p:nvSpPr>
          <p:spPr>
            <a:xfrm>
              <a:off x="8848358" y="2423321"/>
              <a:ext cx="42797" cy="78809"/>
            </a:xfrm>
            <a:custGeom>
              <a:rect b="b" l="l" r="r" t="t"/>
              <a:pathLst>
                <a:path extrusionOk="0" h="2149" w="1167">
                  <a:moveTo>
                    <a:pt x="796" y="1"/>
                  </a:moveTo>
                  <a:cubicBezTo>
                    <a:pt x="355" y="1"/>
                    <a:pt x="0" y="358"/>
                    <a:pt x="0" y="797"/>
                  </a:cubicBezTo>
                  <a:lnTo>
                    <a:pt x="0" y="2149"/>
                  </a:lnTo>
                  <a:lnTo>
                    <a:pt x="737" y="2149"/>
                  </a:lnTo>
                  <a:lnTo>
                    <a:pt x="737" y="797"/>
                  </a:lnTo>
                  <a:cubicBezTo>
                    <a:pt x="737" y="489"/>
                    <a:pt x="911" y="224"/>
                    <a:pt x="1167" y="90"/>
                  </a:cubicBezTo>
                  <a:cubicBezTo>
                    <a:pt x="1056" y="33"/>
                    <a:pt x="930" y="1"/>
                    <a:pt x="7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7"/>
            <p:cNvSpPr/>
            <p:nvPr/>
          </p:nvSpPr>
          <p:spPr>
            <a:xfrm>
              <a:off x="8583473" y="2460580"/>
              <a:ext cx="106057" cy="82990"/>
            </a:xfrm>
            <a:custGeom>
              <a:rect b="b" l="l" r="r" t="t"/>
              <a:pathLst>
                <a:path extrusionOk="0" h="2263" w="2892">
                  <a:moveTo>
                    <a:pt x="881" y="0"/>
                  </a:moveTo>
                  <a:cubicBezTo>
                    <a:pt x="394" y="0"/>
                    <a:pt x="1" y="394"/>
                    <a:pt x="1" y="881"/>
                  </a:cubicBezTo>
                  <a:lnTo>
                    <a:pt x="1" y="2263"/>
                  </a:lnTo>
                  <a:lnTo>
                    <a:pt x="2891" y="2263"/>
                  </a:lnTo>
                  <a:lnTo>
                    <a:pt x="2891" y="881"/>
                  </a:lnTo>
                  <a:cubicBezTo>
                    <a:pt x="2891" y="394"/>
                    <a:pt x="2494" y="0"/>
                    <a:pt x="20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7"/>
            <p:cNvSpPr/>
            <p:nvPr/>
          </p:nvSpPr>
          <p:spPr>
            <a:xfrm>
              <a:off x="8583473" y="2460580"/>
              <a:ext cx="59409" cy="82990"/>
            </a:xfrm>
            <a:custGeom>
              <a:rect b="b" l="l" r="r" t="t"/>
              <a:pathLst>
                <a:path extrusionOk="0" h="2263" w="1620">
                  <a:moveTo>
                    <a:pt x="881" y="0"/>
                  </a:moveTo>
                  <a:cubicBezTo>
                    <a:pt x="394" y="0"/>
                    <a:pt x="1" y="394"/>
                    <a:pt x="1" y="881"/>
                  </a:cubicBezTo>
                  <a:lnTo>
                    <a:pt x="1" y="2263"/>
                  </a:lnTo>
                  <a:lnTo>
                    <a:pt x="738" y="2263"/>
                  </a:lnTo>
                  <a:lnTo>
                    <a:pt x="738" y="881"/>
                  </a:lnTo>
                  <a:cubicBezTo>
                    <a:pt x="738" y="394"/>
                    <a:pt x="1131" y="0"/>
                    <a:pt x="1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7"/>
            <p:cNvSpPr/>
            <p:nvPr/>
          </p:nvSpPr>
          <p:spPr>
            <a:xfrm>
              <a:off x="8824631" y="2460580"/>
              <a:ext cx="105947" cy="82990"/>
            </a:xfrm>
            <a:custGeom>
              <a:rect b="b" l="l" r="r" t="t"/>
              <a:pathLst>
                <a:path extrusionOk="0" h="2263" w="2889">
                  <a:moveTo>
                    <a:pt x="880" y="0"/>
                  </a:moveTo>
                  <a:cubicBezTo>
                    <a:pt x="393" y="0"/>
                    <a:pt x="0" y="394"/>
                    <a:pt x="0" y="881"/>
                  </a:cubicBezTo>
                  <a:lnTo>
                    <a:pt x="0" y="2263"/>
                  </a:lnTo>
                  <a:lnTo>
                    <a:pt x="2889" y="2263"/>
                  </a:lnTo>
                  <a:lnTo>
                    <a:pt x="2889" y="881"/>
                  </a:lnTo>
                  <a:cubicBezTo>
                    <a:pt x="2889" y="394"/>
                    <a:pt x="2495" y="0"/>
                    <a:pt x="2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7"/>
            <p:cNvSpPr/>
            <p:nvPr/>
          </p:nvSpPr>
          <p:spPr>
            <a:xfrm>
              <a:off x="8824631" y="2460580"/>
              <a:ext cx="59336" cy="82990"/>
            </a:xfrm>
            <a:custGeom>
              <a:rect b="b" l="l" r="r" t="t"/>
              <a:pathLst>
                <a:path extrusionOk="0" h="2263" w="1618">
                  <a:moveTo>
                    <a:pt x="880" y="0"/>
                  </a:moveTo>
                  <a:cubicBezTo>
                    <a:pt x="393" y="0"/>
                    <a:pt x="0" y="394"/>
                    <a:pt x="0" y="881"/>
                  </a:cubicBezTo>
                  <a:lnTo>
                    <a:pt x="0" y="2263"/>
                  </a:lnTo>
                  <a:lnTo>
                    <a:pt x="737" y="2263"/>
                  </a:lnTo>
                  <a:lnTo>
                    <a:pt x="737" y="881"/>
                  </a:lnTo>
                  <a:cubicBezTo>
                    <a:pt x="737" y="394"/>
                    <a:pt x="1130" y="0"/>
                    <a:pt x="16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7"/>
            <p:cNvSpPr/>
            <p:nvPr/>
          </p:nvSpPr>
          <p:spPr>
            <a:xfrm>
              <a:off x="8563046" y="2543534"/>
              <a:ext cx="388068" cy="127107"/>
            </a:xfrm>
            <a:custGeom>
              <a:rect b="b" l="l" r="r" t="t"/>
              <a:pathLst>
                <a:path extrusionOk="0" h="3466" w="10582">
                  <a:moveTo>
                    <a:pt x="0" y="1"/>
                  </a:moveTo>
                  <a:lnTo>
                    <a:pt x="0" y="3466"/>
                  </a:lnTo>
                  <a:lnTo>
                    <a:pt x="10581" y="3466"/>
                  </a:lnTo>
                  <a:lnTo>
                    <a:pt x="1058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7"/>
            <p:cNvSpPr/>
            <p:nvPr/>
          </p:nvSpPr>
          <p:spPr>
            <a:xfrm>
              <a:off x="8563046" y="2543534"/>
              <a:ext cx="36086" cy="127107"/>
            </a:xfrm>
            <a:custGeom>
              <a:rect b="b" l="l" r="r" t="t"/>
              <a:pathLst>
                <a:path extrusionOk="0" h="3466" w="984">
                  <a:moveTo>
                    <a:pt x="0" y="1"/>
                  </a:moveTo>
                  <a:lnTo>
                    <a:pt x="0" y="3466"/>
                  </a:lnTo>
                  <a:lnTo>
                    <a:pt x="984" y="3466"/>
                  </a:lnTo>
                  <a:lnTo>
                    <a:pt x="98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7"/>
            <p:cNvSpPr/>
            <p:nvPr/>
          </p:nvSpPr>
          <p:spPr>
            <a:xfrm>
              <a:off x="8728696" y="2222539"/>
              <a:ext cx="56732" cy="139356"/>
            </a:xfrm>
            <a:custGeom>
              <a:rect b="b" l="l" r="r" t="t"/>
              <a:pathLst>
                <a:path extrusionOk="0" h="3800" w="1547">
                  <a:moveTo>
                    <a:pt x="774" y="0"/>
                  </a:moveTo>
                  <a:cubicBezTo>
                    <a:pt x="346" y="0"/>
                    <a:pt x="1" y="346"/>
                    <a:pt x="1" y="773"/>
                  </a:cubicBezTo>
                  <a:lnTo>
                    <a:pt x="1" y="3799"/>
                  </a:lnTo>
                  <a:lnTo>
                    <a:pt x="1547" y="3799"/>
                  </a:lnTo>
                  <a:lnTo>
                    <a:pt x="1547" y="773"/>
                  </a:lnTo>
                  <a:cubicBezTo>
                    <a:pt x="1547" y="346"/>
                    <a:pt x="1201" y="0"/>
                    <a:pt x="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7"/>
            <p:cNvSpPr/>
            <p:nvPr/>
          </p:nvSpPr>
          <p:spPr>
            <a:xfrm>
              <a:off x="8728696" y="2361785"/>
              <a:ext cx="56732" cy="181786"/>
            </a:xfrm>
            <a:custGeom>
              <a:rect b="b" l="l" r="r" t="t"/>
              <a:pathLst>
                <a:path extrusionOk="0" h="4957" w="1547">
                  <a:moveTo>
                    <a:pt x="1" y="1"/>
                  </a:moveTo>
                  <a:lnTo>
                    <a:pt x="1" y="4957"/>
                  </a:lnTo>
                  <a:lnTo>
                    <a:pt x="1547" y="4957"/>
                  </a:lnTo>
                  <a:lnTo>
                    <a:pt x="1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7"/>
            <p:cNvSpPr/>
            <p:nvPr/>
          </p:nvSpPr>
          <p:spPr>
            <a:xfrm>
              <a:off x="8540346" y="2507081"/>
              <a:ext cx="433432" cy="73125"/>
            </a:xfrm>
            <a:custGeom>
              <a:rect b="b" l="l" r="r" t="t"/>
              <a:pathLst>
                <a:path extrusionOk="0" h="1994" w="11819">
                  <a:moveTo>
                    <a:pt x="1177" y="0"/>
                  </a:moveTo>
                  <a:cubicBezTo>
                    <a:pt x="528" y="0"/>
                    <a:pt x="1" y="527"/>
                    <a:pt x="1" y="1176"/>
                  </a:cubicBezTo>
                  <a:lnTo>
                    <a:pt x="1" y="1375"/>
                  </a:lnTo>
                  <a:cubicBezTo>
                    <a:pt x="1" y="1716"/>
                    <a:pt x="278" y="1993"/>
                    <a:pt x="619" y="1993"/>
                  </a:cubicBezTo>
                  <a:lnTo>
                    <a:pt x="11200" y="1993"/>
                  </a:lnTo>
                  <a:cubicBezTo>
                    <a:pt x="11542" y="1993"/>
                    <a:pt x="11819" y="1716"/>
                    <a:pt x="11819" y="1375"/>
                  </a:cubicBezTo>
                  <a:lnTo>
                    <a:pt x="11819" y="1176"/>
                  </a:lnTo>
                  <a:cubicBezTo>
                    <a:pt x="11819" y="527"/>
                    <a:pt x="11292" y="0"/>
                    <a:pt x="10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7"/>
            <p:cNvSpPr/>
            <p:nvPr/>
          </p:nvSpPr>
          <p:spPr>
            <a:xfrm>
              <a:off x="8540346" y="2507008"/>
              <a:ext cx="70191" cy="73052"/>
            </a:xfrm>
            <a:custGeom>
              <a:rect b="b" l="l" r="r" t="t"/>
              <a:pathLst>
                <a:path extrusionOk="0" h="1992" w="1914">
                  <a:moveTo>
                    <a:pt x="1177" y="0"/>
                  </a:moveTo>
                  <a:cubicBezTo>
                    <a:pt x="528" y="0"/>
                    <a:pt x="1" y="527"/>
                    <a:pt x="1" y="1176"/>
                  </a:cubicBezTo>
                  <a:lnTo>
                    <a:pt x="1" y="1375"/>
                  </a:lnTo>
                  <a:cubicBezTo>
                    <a:pt x="1" y="1715"/>
                    <a:pt x="278" y="1991"/>
                    <a:pt x="619" y="1991"/>
                  </a:cubicBezTo>
                  <a:lnTo>
                    <a:pt x="1356" y="1991"/>
                  </a:lnTo>
                  <a:cubicBezTo>
                    <a:pt x="1015" y="1991"/>
                    <a:pt x="738" y="1715"/>
                    <a:pt x="738" y="1375"/>
                  </a:cubicBezTo>
                  <a:lnTo>
                    <a:pt x="738" y="1176"/>
                  </a:lnTo>
                  <a:cubicBezTo>
                    <a:pt x="738" y="527"/>
                    <a:pt x="1265" y="0"/>
                    <a:pt x="19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7"/>
            <p:cNvSpPr/>
            <p:nvPr/>
          </p:nvSpPr>
          <p:spPr>
            <a:xfrm>
              <a:off x="8704529" y="2337691"/>
              <a:ext cx="105067" cy="48371"/>
            </a:xfrm>
            <a:custGeom>
              <a:rect b="b" l="l" r="r" t="t"/>
              <a:pathLst>
                <a:path extrusionOk="0" h="1319" w="2865">
                  <a:moveTo>
                    <a:pt x="660" y="1"/>
                  </a:moveTo>
                  <a:cubicBezTo>
                    <a:pt x="297" y="1"/>
                    <a:pt x="1" y="295"/>
                    <a:pt x="1" y="659"/>
                  </a:cubicBezTo>
                  <a:cubicBezTo>
                    <a:pt x="1" y="1024"/>
                    <a:pt x="295" y="1318"/>
                    <a:pt x="660" y="1318"/>
                  </a:cubicBezTo>
                  <a:lnTo>
                    <a:pt x="2206" y="1318"/>
                  </a:lnTo>
                  <a:cubicBezTo>
                    <a:pt x="2569" y="1318"/>
                    <a:pt x="2865" y="1024"/>
                    <a:pt x="2865" y="659"/>
                  </a:cubicBezTo>
                  <a:cubicBezTo>
                    <a:pt x="2865" y="295"/>
                    <a:pt x="2569" y="1"/>
                    <a:pt x="2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7"/>
            <p:cNvSpPr/>
            <p:nvPr/>
          </p:nvSpPr>
          <p:spPr>
            <a:xfrm>
              <a:off x="8667233" y="2526334"/>
              <a:ext cx="13532" cy="29411"/>
            </a:xfrm>
            <a:custGeom>
              <a:rect b="b" l="l" r="r" t="t"/>
              <a:pathLst>
                <a:path extrusionOk="0" h="802" w="369">
                  <a:moveTo>
                    <a:pt x="184" y="0"/>
                  </a:moveTo>
                  <a:cubicBezTo>
                    <a:pt x="84" y="0"/>
                    <a:pt x="0" y="80"/>
                    <a:pt x="0" y="183"/>
                  </a:cubicBezTo>
                  <a:lnTo>
                    <a:pt x="0" y="619"/>
                  </a:lnTo>
                  <a:cubicBezTo>
                    <a:pt x="0" y="718"/>
                    <a:pt x="82" y="802"/>
                    <a:pt x="184" y="802"/>
                  </a:cubicBezTo>
                  <a:cubicBezTo>
                    <a:pt x="287" y="802"/>
                    <a:pt x="369" y="720"/>
                    <a:pt x="369" y="619"/>
                  </a:cubicBezTo>
                  <a:lnTo>
                    <a:pt x="369" y="183"/>
                  </a:lnTo>
                  <a:cubicBezTo>
                    <a:pt x="369" y="82"/>
                    <a:pt x="287"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7"/>
            <p:cNvSpPr/>
            <p:nvPr/>
          </p:nvSpPr>
          <p:spPr>
            <a:xfrm>
              <a:off x="8833212" y="2526334"/>
              <a:ext cx="13569" cy="29411"/>
            </a:xfrm>
            <a:custGeom>
              <a:rect b="b" l="l" r="r" t="t"/>
              <a:pathLst>
                <a:path extrusionOk="0" h="802" w="370">
                  <a:moveTo>
                    <a:pt x="186" y="0"/>
                  </a:moveTo>
                  <a:cubicBezTo>
                    <a:pt x="85" y="0"/>
                    <a:pt x="1" y="80"/>
                    <a:pt x="1" y="183"/>
                  </a:cubicBezTo>
                  <a:lnTo>
                    <a:pt x="1" y="619"/>
                  </a:lnTo>
                  <a:cubicBezTo>
                    <a:pt x="1" y="718"/>
                    <a:pt x="83" y="802"/>
                    <a:pt x="186" y="802"/>
                  </a:cubicBezTo>
                  <a:cubicBezTo>
                    <a:pt x="287" y="802"/>
                    <a:pt x="369" y="720"/>
                    <a:pt x="369" y="619"/>
                  </a:cubicBezTo>
                  <a:lnTo>
                    <a:pt x="369" y="183"/>
                  </a:lnTo>
                  <a:cubicBezTo>
                    <a:pt x="369" y="82"/>
                    <a:pt x="287"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7"/>
            <p:cNvSpPr/>
            <p:nvPr/>
          </p:nvSpPr>
          <p:spPr>
            <a:xfrm>
              <a:off x="8727632" y="2541773"/>
              <a:ext cx="58933" cy="23507"/>
            </a:xfrm>
            <a:custGeom>
              <a:rect b="b" l="l" r="r" t="t"/>
              <a:pathLst>
                <a:path extrusionOk="0" h="641" w="1607">
                  <a:moveTo>
                    <a:pt x="1400" y="1"/>
                  </a:moveTo>
                  <a:cubicBezTo>
                    <a:pt x="1349" y="1"/>
                    <a:pt x="1297" y="22"/>
                    <a:pt x="1261" y="64"/>
                  </a:cubicBezTo>
                  <a:cubicBezTo>
                    <a:pt x="1145" y="194"/>
                    <a:pt x="977" y="270"/>
                    <a:pt x="803" y="270"/>
                  </a:cubicBezTo>
                  <a:cubicBezTo>
                    <a:pt x="625" y="270"/>
                    <a:pt x="459" y="198"/>
                    <a:pt x="345" y="64"/>
                  </a:cubicBezTo>
                  <a:cubicBezTo>
                    <a:pt x="308" y="23"/>
                    <a:pt x="257" y="1"/>
                    <a:pt x="206" y="1"/>
                  </a:cubicBezTo>
                  <a:cubicBezTo>
                    <a:pt x="163" y="1"/>
                    <a:pt x="120" y="16"/>
                    <a:pt x="85" y="47"/>
                  </a:cubicBezTo>
                  <a:cubicBezTo>
                    <a:pt x="9" y="114"/>
                    <a:pt x="1" y="230"/>
                    <a:pt x="68" y="307"/>
                  </a:cubicBezTo>
                  <a:cubicBezTo>
                    <a:pt x="251" y="518"/>
                    <a:pt x="520" y="641"/>
                    <a:pt x="803" y="641"/>
                  </a:cubicBezTo>
                  <a:cubicBezTo>
                    <a:pt x="1083" y="641"/>
                    <a:pt x="1351" y="518"/>
                    <a:pt x="1538" y="307"/>
                  </a:cubicBezTo>
                  <a:cubicBezTo>
                    <a:pt x="1607" y="230"/>
                    <a:pt x="1597" y="114"/>
                    <a:pt x="1521" y="47"/>
                  </a:cubicBezTo>
                  <a:cubicBezTo>
                    <a:pt x="1486" y="16"/>
                    <a:pt x="1443" y="1"/>
                    <a:pt x="14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57"/>
          <p:cNvGrpSpPr/>
          <p:nvPr/>
        </p:nvGrpSpPr>
        <p:grpSpPr>
          <a:xfrm>
            <a:off x="7483532" y="2282083"/>
            <a:ext cx="452172" cy="375526"/>
            <a:chOff x="7553452" y="2258808"/>
            <a:chExt cx="452172" cy="375526"/>
          </a:xfrm>
        </p:grpSpPr>
        <p:sp>
          <p:nvSpPr>
            <p:cNvPr id="5092" name="Google Shape;5092;p57"/>
            <p:cNvSpPr/>
            <p:nvPr/>
          </p:nvSpPr>
          <p:spPr>
            <a:xfrm>
              <a:off x="7706780" y="2258882"/>
              <a:ext cx="122706" cy="205293"/>
            </a:xfrm>
            <a:custGeom>
              <a:rect b="b" l="l" r="r" t="t"/>
              <a:pathLst>
                <a:path extrusionOk="0" h="5598" w="3346">
                  <a:moveTo>
                    <a:pt x="928" y="0"/>
                  </a:moveTo>
                  <a:lnTo>
                    <a:pt x="0" y="2799"/>
                  </a:lnTo>
                  <a:lnTo>
                    <a:pt x="928" y="5598"/>
                  </a:lnTo>
                  <a:lnTo>
                    <a:pt x="2744" y="4907"/>
                  </a:lnTo>
                  <a:lnTo>
                    <a:pt x="3345" y="2453"/>
                  </a:lnTo>
                  <a:lnTo>
                    <a:pt x="9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7"/>
            <p:cNvSpPr/>
            <p:nvPr/>
          </p:nvSpPr>
          <p:spPr>
            <a:xfrm>
              <a:off x="7605821" y="2258882"/>
              <a:ext cx="135028" cy="179952"/>
            </a:xfrm>
            <a:custGeom>
              <a:rect b="b" l="l" r="r" t="t"/>
              <a:pathLst>
                <a:path extrusionOk="0" h="4907" w="3682">
                  <a:moveTo>
                    <a:pt x="3681" y="0"/>
                  </a:moveTo>
                  <a:lnTo>
                    <a:pt x="3681" y="0"/>
                  </a:lnTo>
                  <a:cubicBezTo>
                    <a:pt x="3681" y="0"/>
                    <a:pt x="516" y="491"/>
                    <a:pt x="0" y="4195"/>
                  </a:cubicBezTo>
                  <a:lnTo>
                    <a:pt x="1865" y="4907"/>
                  </a:lnTo>
                  <a:lnTo>
                    <a:pt x="368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7"/>
            <p:cNvSpPr/>
            <p:nvPr/>
          </p:nvSpPr>
          <p:spPr>
            <a:xfrm>
              <a:off x="7740812" y="2258882"/>
              <a:ext cx="134955" cy="179952"/>
            </a:xfrm>
            <a:custGeom>
              <a:rect b="b" l="l" r="r" t="t"/>
              <a:pathLst>
                <a:path extrusionOk="0" h="4907" w="3680">
                  <a:moveTo>
                    <a:pt x="0" y="0"/>
                  </a:moveTo>
                  <a:cubicBezTo>
                    <a:pt x="0" y="0"/>
                    <a:pt x="2184" y="1957"/>
                    <a:pt x="1816" y="4907"/>
                  </a:cubicBezTo>
                  <a:lnTo>
                    <a:pt x="3679" y="4195"/>
                  </a:lnTo>
                  <a:cubicBezTo>
                    <a:pt x="3164" y="491"/>
                    <a:pt x="0"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7"/>
            <p:cNvSpPr/>
            <p:nvPr/>
          </p:nvSpPr>
          <p:spPr>
            <a:xfrm>
              <a:off x="7660719" y="2258808"/>
              <a:ext cx="80129" cy="205366"/>
            </a:xfrm>
            <a:custGeom>
              <a:rect b="b" l="l" r="r" t="t"/>
              <a:pathLst>
                <a:path extrusionOk="0" h="5600" w="2185">
                  <a:moveTo>
                    <a:pt x="2184" y="0"/>
                  </a:moveTo>
                  <a:cubicBezTo>
                    <a:pt x="2184" y="0"/>
                    <a:pt x="0" y="1957"/>
                    <a:pt x="368" y="4909"/>
                  </a:cubicBezTo>
                  <a:lnTo>
                    <a:pt x="2184" y="5600"/>
                  </a:lnTo>
                  <a:lnTo>
                    <a:pt x="218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7"/>
            <p:cNvSpPr/>
            <p:nvPr/>
          </p:nvSpPr>
          <p:spPr>
            <a:xfrm>
              <a:off x="7875730" y="2451889"/>
              <a:ext cx="129894" cy="142326"/>
            </a:xfrm>
            <a:custGeom>
              <a:rect b="b" l="l" r="r" t="t"/>
              <a:pathLst>
                <a:path extrusionOk="0" h="3881" w="3542">
                  <a:moveTo>
                    <a:pt x="559" y="1"/>
                  </a:moveTo>
                  <a:lnTo>
                    <a:pt x="559" y="1055"/>
                  </a:lnTo>
                  <a:lnTo>
                    <a:pt x="2406" y="1055"/>
                  </a:lnTo>
                  <a:lnTo>
                    <a:pt x="2282" y="1620"/>
                  </a:lnTo>
                  <a:cubicBezTo>
                    <a:pt x="2133" y="2318"/>
                    <a:pt x="1499" y="2826"/>
                    <a:pt x="783" y="2826"/>
                  </a:cubicBezTo>
                  <a:lnTo>
                    <a:pt x="0" y="2826"/>
                  </a:lnTo>
                  <a:lnTo>
                    <a:pt x="0" y="3880"/>
                  </a:lnTo>
                  <a:lnTo>
                    <a:pt x="783" y="3880"/>
                  </a:lnTo>
                  <a:cubicBezTo>
                    <a:pt x="1373" y="3880"/>
                    <a:pt x="1951" y="3676"/>
                    <a:pt x="2409" y="3311"/>
                  </a:cubicBezTo>
                  <a:cubicBezTo>
                    <a:pt x="2866" y="2941"/>
                    <a:pt x="3188" y="2422"/>
                    <a:pt x="3313" y="1847"/>
                  </a:cubicBezTo>
                  <a:lnTo>
                    <a:pt x="3484" y="1056"/>
                  </a:lnTo>
                  <a:cubicBezTo>
                    <a:pt x="3542" y="799"/>
                    <a:pt x="3479" y="531"/>
                    <a:pt x="3313" y="325"/>
                  </a:cubicBezTo>
                  <a:cubicBezTo>
                    <a:pt x="3148" y="119"/>
                    <a:pt x="2902" y="1"/>
                    <a:pt x="26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7"/>
            <p:cNvSpPr/>
            <p:nvPr/>
          </p:nvSpPr>
          <p:spPr>
            <a:xfrm>
              <a:off x="7875730" y="2549695"/>
              <a:ext cx="53579" cy="44520"/>
            </a:xfrm>
            <a:custGeom>
              <a:rect b="b" l="l" r="r" t="t"/>
              <a:pathLst>
                <a:path extrusionOk="0" h="1214" w="1461">
                  <a:moveTo>
                    <a:pt x="1461" y="1"/>
                  </a:moveTo>
                  <a:lnTo>
                    <a:pt x="1461" y="1"/>
                  </a:lnTo>
                  <a:cubicBezTo>
                    <a:pt x="1256" y="102"/>
                    <a:pt x="1025" y="159"/>
                    <a:pt x="783" y="159"/>
                  </a:cubicBezTo>
                  <a:lnTo>
                    <a:pt x="0" y="159"/>
                  </a:lnTo>
                  <a:lnTo>
                    <a:pt x="0" y="1213"/>
                  </a:lnTo>
                  <a:lnTo>
                    <a:pt x="783" y="1213"/>
                  </a:lnTo>
                  <a:cubicBezTo>
                    <a:pt x="924" y="1213"/>
                    <a:pt x="1065" y="1200"/>
                    <a:pt x="1201" y="1177"/>
                  </a:cubicBezTo>
                  <a:cubicBezTo>
                    <a:pt x="1210" y="1142"/>
                    <a:pt x="1218" y="1112"/>
                    <a:pt x="1226" y="1079"/>
                  </a:cubicBezTo>
                  <a:lnTo>
                    <a:pt x="146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7"/>
            <p:cNvSpPr/>
            <p:nvPr/>
          </p:nvSpPr>
          <p:spPr>
            <a:xfrm>
              <a:off x="7896157" y="2451889"/>
              <a:ext cx="54422" cy="38689"/>
            </a:xfrm>
            <a:custGeom>
              <a:rect b="b" l="l" r="r" t="t"/>
              <a:pathLst>
                <a:path extrusionOk="0" h="1055" w="1484">
                  <a:moveTo>
                    <a:pt x="1" y="1"/>
                  </a:moveTo>
                  <a:lnTo>
                    <a:pt x="1" y="1055"/>
                  </a:lnTo>
                  <a:lnTo>
                    <a:pt x="1255" y="1055"/>
                  </a:lnTo>
                  <a:lnTo>
                    <a:pt x="148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7"/>
            <p:cNvSpPr/>
            <p:nvPr/>
          </p:nvSpPr>
          <p:spPr>
            <a:xfrm>
              <a:off x="7553452" y="2412686"/>
              <a:ext cx="374793" cy="221649"/>
            </a:xfrm>
            <a:custGeom>
              <a:rect b="b" l="l" r="r" t="t"/>
              <a:pathLst>
                <a:path extrusionOk="0" h="6044" w="10220">
                  <a:moveTo>
                    <a:pt x="760" y="1"/>
                  </a:moveTo>
                  <a:cubicBezTo>
                    <a:pt x="325" y="1"/>
                    <a:pt x="0" y="405"/>
                    <a:pt x="92" y="831"/>
                  </a:cubicBezTo>
                  <a:lnTo>
                    <a:pt x="924" y="4659"/>
                  </a:lnTo>
                  <a:cubicBezTo>
                    <a:pt x="1102" y="5466"/>
                    <a:pt x="1816" y="6043"/>
                    <a:pt x="2642" y="6043"/>
                  </a:cubicBezTo>
                  <a:lnTo>
                    <a:pt x="7578" y="6043"/>
                  </a:lnTo>
                  <a:cubicBezTo>
                    <a:pt x="8404" y="6043"/>
                    <a:pt x="9120" y="5468"/>
                    <a:pt x="9296" y="4659"/>
                  </a:cubicBezTo>
                  <a:lnTo>
                    <a:pt x="10130" y="831"/>
                  </a:lnTo>
                  <a:cubicBezTo>
                    <a:pt x="10220" y="405"/>
                    <a:pt x="9895" y="1"/>
                    <a:pt x="9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7"/>
            <p:cNvSpPr/>
            <p:nvPr/>
          </p:nvSpPr>
          <p:spPr>
            <a:xfrm>
              <a:off x="7553452" y="2412686"/>
              <a:ext cx="124026" cy="221649"/>
            </a:xfrm>
            <a:custGeom>
              <a:rect b="b" l="l" r="r" t="t"/>
              <a:pathLst>
                <a:path extrusionOk="0" h="6044" w="3382">
                  <a:moveTo>
                    <a:pt x="760" y="1"/>
                  </a:moveTo>
                  <a:cubicBezTo>
                    <a:pt x="325" y="1"/>
                    <a:pt x="0" y="405"/>
                    <a:pt x="92" y="831"/>
                  </a:cubicBezTo>
                  <a:lnTo>
                    <a:pt x="926" y="4659"/>
                  </a:lnTo>
                  <a:cubicBezTo>
                    <a:pt x="1102" y="5466"/>
                    <a:pt x="1816" y="6043"/>
                    <a:pt x="2644" y="6043"/>
                  </a:cubicBezTo>
                  <a:lnTo>
                    <a:pt x="3381" y="6043"/>
                  </a:lnTo>
                  <a:cubicBezTo>
                    <a:pt x="2553" y="6043"/>
                    <a:pt x="1839" y="5466"/>
                    <a:pt x="1663" y="4659"/>
                  </a:cubicBezTo>
                  <a:lnTo>
                    <a:pt x="831" y="831"/>
                  </a:lnTo>
                  <a:cubicBezTo>
                    <a:pt x="737" y="403"/>
                    <a:pt x="1062" y="1"/>
                    <a:pt x="1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7"/>
            <p:cNvSpPr/>
            <p:nvPr/>
          </p:nvSpPr>
          <p:spPr>
            <a:xfrm>
              <a:off x="7614219" y="2507778"/>
              <a:ext cx="68284" cy="54275"/>
            </a:xfrm>
            <a:custGeom>
              <a:rect b="b" l="l" r="r" t="t"/>
              <a:pathLst>
                <a:path extrusionOk="0" h="1480" w="1862">
                  <a:moveTo>
                    <a:pt x="932" y="0"/>
                  </a:moveTo>
                  <a:cubicBezTo>
                    <a:pt x="418" y="0"/>
                    <a:pt x="0" y="330"/>
                    <a:pt x="0" y="739"/>
                  </a:cubicBezTo>
                  <a:cubicBezTo>
                    <a:pt x="0" y="1148"/>
                    <a:pt x="418" y="1480"/>
                    <a:pt x="932" y="1480"/>
                  </a:cubicBezTo>
                  <a:cubicBezTo>
                    <a:pt x="1446" y="1480"/>
                    <a:pt x="1862" y="1148"/>
                    <a:pt x="1862" y="739"/>
                  </a:cubicBezTo>
                  <a:cubicBezTo>
                    <a:pt x="1862" y="330"/>
                    <a:pt x="1446" y="0"/>
                    <a:pt x="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7"/>
            <p:cNvSpPr/>
            <p:nvPr/>
          </p:nvSpPr>
          <p:spPr>
            <a:xfrm>
              <a:off x="7799048" y="2507778"/>
              <a:ext cx="68284" cy="54275"/>
            </a:xfrm>
            <a:custGeom>
              <a:rect b="b" l="l" r="r" t="t"/>
              <a:pathLst>
                <a:path extrusionOk="0" h="1480" w="1862">
                  <a:moveTo>
                    <a:pt x="932" y="0"/>
                  </a:moveTo>
                  <a:cubicBezTo>
                    <a:pt x="419" y="0"/>
                    <a:pt x="1" y="330"/>
                    <a:pt x="1" y="739"/>
                  </a:cubicBezTo>
                  <a:cubicBezTo>
                    <a:pt x="1" y="1148"/>
                    <a:pt x="419" y="1480"/>
                    <a:pt x="932" y="1480"/>
                  </a:cubicBezTo>
                  <a:cubicBezTo>
                    <a:pt x="1446" y="1480"/>
                    <a:pt x="1862" y="1148"/>
                    <a:pt x="1862" y="739"/>
                  </a:cubicBezTo>
                  <a:cubicBezTo>
                    <a:pt x="1862" y="330"/>
                    <a:pt x="1446" y="0"/>
                    <a:pt x="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7"/>
            <p:cNvSpPr/>
            <p:nvPr/>
          </p:nvSpPr>
          <p:spPr>
            <a:xfrm>
              <a:off x="7645354" y="2482291"/>
              <a:ext cx="46134" cy="29778"/>
            </a:xfrm>
            <a:custGeom>
              <a:rect b="b" l="l" r="r" t="t"/>
              <a:pathLst>
                <a:path extrusionOk="0" h="812" w="1258">
                  <a:moveTo>
                    <a:pt x="629" y="0"/>
                  </a:moveTo>
                  <a:cubicBezTo>
                    <a:pt x="283" y="0"/>
                    <a:pt x="1" y="283"/>
                    <a:pt x="1" y="628"/>
                  </a:cubicBezTo>
                  <a:cubicBezTo>
                    <a:pt x="1" y="728"/>
                    <a:pt x="83" y="812"/>
                    <a:pt x="186" y="812"/>
                  </a:cubicBezTo>
                  <a:cubicBezTo>
                    <a:pt x="285" y="812"/>
                    <a:pt x="369" y="731"/>
                    <a:pt x="369" y="628"/>
                  </a:cubicBezTo>
                  <a:cubicBezTo>
                    <a:pt x="369" y="487"/>
                    <a:pt x="484" y="371"/>
                    <a:pt x="627" y="371"/>
                  </a:cubicBezTo>
                  <a:cubicBezTo>
                    <a:pt x="768" y="371"/>
                    <a:pt x="885" y="485"/>
                    <a:pt x="885" y="628"/>
                  </a:cubicBezTo>
                  <a:cubicBezTo>
                    <a:pt x="885" y="728"/>
                    <a:pt x="965" y="812"/>
                    <a:pt x="1068" y="812"/>
                  </a:cubicBezTo>
                  <a:cubicBezTo>
                    <a:pt x="1169" y="812"/>
                    <a:pt x="1251" y="731"/>
                    <a:pt x="1257" y="628"/>
                  </a:cubicBezTo>
                  <a:cubicBezTo>
                    <a:pt x="1257" y="283"/>
                    <a:pt x="975" y="0"/>
                    <a:pt x="6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7"/>
            <p:cNvSpPr/>
            <p:nvPr/>
          </p:nvSpPr>
          <p:spPr>
            <a:xfrm>
              <a:off x="7790357" y="2482291"/>
              <a:ext cx="46134" cy="29778"/>
            </a:xfrm>
            <a:custGeom>
              <a:rect b="b" l="l" r="r" t="t"/>
              <a:pathLst>
                <a:path extrusionOk="0" h="812" w="1258">
                  <a:moveTo>
                    <a:pt x="629" y="0"/>
                  </a:moveTo>
                  <a:cubicBezTo>
                    <a:pt x="283" y="0"/>
                    <a:pt x="1" y="283"/>
                    <a:pt x="1" y="628"/>
                  </a:cubicBezTo>
                  <a:cubicBezTo>
                    <a:pt x="1" y="728"/>
                    <a:pt x="83" y="812"/>
                    <a:pt x="186" y="812"/>
                  </a:cubicBezTo>
                  <a:cubicBezTo>
                    <a:pt x="285" y="812"/>
                    <a:pt x="369" y="731"/>
                    <a:pt x="369" y="628"/>
                  </a:cubicBezTo>
                  <a:cubicBezTo>
                    <a:pt x="369" y="487"/>
                    <a:pt x="484" y="371"/>
                    <a:pt x="627" y="371"/>
                  </a:cubicBezTo>
                  <a:cubicBezTo>
                    <a:pt x="768" y="371"/>
                    <a:pt x="885" y="485"/>
                    <a:pt x="885" y="628"/>
                  </a:cubicBezTo>
                  <a:cubicBezTo>
                    <a:pt x="885" y="728"/>
                    <a:pt x="967" y="812"/>
                    <a:pt x="1068" y="812"/>
                  </a:cubicBezTo>
                  <a:cubicBezTo>
                    <a:pt x="1171" y="812"/>
                    <a:pt x="1255" y="731"/>
                    <a:pt x="1257" y="628"/>
                  </a:cubicBezTo>
                  <a:cubicBezTo>
                    <a:pt x="1257" y="283"/>
                    <a:pt x="974" y="0"/>
                    <a:pt x="6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7"/>
            <p:cNvSpPr/>
            <p:nvPr/>
          </p:nvSpPr>
          <p:spPr>
            <a:xfrm>
              <a:off x="7716021" y="2517496"/>
              <a:ext cx="49471" cy="21453"/>
            </a:xfrm>
            <a:custGeom>
              <a:rect b="b" l="l" r="r" t="t"/>
              <a:pathLst>
                <a:path extrusionOk="0" h="585" w="1349">
                  <a:moveTo>
                    <a:pt x="1142" y="0"/>
                  </a:moveTo>
                  <a:cubicBezTo>
                    <a:pt x="1090" y="0"/>
                    <a:pt x="1039" y="22"/>
                    <a:pt x="1003" y="64"/>
                  </a:cubicBezTo>
                  <a:cubicBezTo>
                    <a:pt x="920" y="159"/>
                    <a:pt x="800" y="214"/>
                    <a:pt x="674" y="214"/>
                  </a:cubicBezTo>
                  <a:cubicBezTo>
                    <a:pt x="546" y="214"/>
                    <a:pt x="428" y="159"/>
                    <a:pt x="344" y="64"/>
                  </a:cubicBezTo>
                  <a:cubicBezTo>
                    <a:pt x="308" y="22"/>
                    <a:pt x="257" y="2"/>
                    <a:pt x="206" y="2"/>
                  </a:cubicBezTo>
                  <a:cubicBezTo>
                    <a:pt x="163" y="2"/>
                    <a:pt x="119" y="17"/>
                    <a:pt x="84" y="46"/>
                  </a:cubicBezTo>
                  <a:cubicBezTo>
                    <a:pt x="8" y="115"/>
                    <a:pt x="0" y="232"/>
                    <a:pt x="67" y="308"/>
                  </a:cubicBezTo>
                  <a:cubicBezTo>
                    <a:pt x="220" y="484"/>
                    <a:pt x="441" y="585"/>
                    <a:pt x="676" y="585"/>
                  </a:cubicBezTo>
                  <a:cubicBezTo>
                    <a:pt x="909" y="585"/>
                    <a:pt x="1132" y="482"/>
                    <a:pt x="1279" y="308"/>
                  </a:cubicBezTo>
                  <a:cubicBezTo>
                    <a:pt x="1348" y="232"/>
                    <a:pt x="1339" y="113"/>
                    <a:pt x="1262" y="46"/>
                  </a:cubicBezTo>
                  <a:cubicBezTo>
                    <a:pt x="1228" y="15"/>
                    <a:pt x="1185" y="0"/>
                    <a:pt x="1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6" name="Google Shape;5106;p57"/>
          <p:cNvGrpSpPr/>
          <p:nvPr/>
        </p:nvGrpSpPr>
        <p:grpSpPr>
          <a:xfrm>
            <a:off x="6523599" y="2245741"/>
            <a:ext cx="454152" cy="448175"/>
            <a:chOff x="6575837" y="2222466"/>
            <a:chExt cx="454152" cy="448175"/>
          </a:xfrm>
        </p:grpSpPr>
        <p:sp>
          <p:nvSpPr>
            <p:cNvPr id="5107" name="Google Shape;5107;p57"/>
            <p:cNvSpPr/>
            <p:nvPr/>
          </p:nvSpPr>
          <p:spPr>
            <a:xfrm>
              <a:off x="6575837" y="2435313"/>
              <a:ext cx="238995" cy="235327"/>
            </a:xfrm>
            <a:custGeom>
              <a:rect b="b" l="l" r="r" t="t"/>
              <a:pathLst>
                <a:path extrusionOk="0" h="6417" w="6517">
                  <a:moveTo>
                    <a:pt x="1520" y="0"/>
                  </a:moveTo>
                  <a:lnTo>
                    <a:pt x="378" y="754"/>
                  </a:lnTo>
                  <a:cubicBezTo>
                    <a:pt x="48" y="968"/>
                    <a:pt x="0" y="1432"/>
                    <a:pt x="279" y="1711"/>
                  </a:cubicBezTo>
                  <a:lnTo>
                    <a:pt x="4802" y="6234"/>
                  </a:lnTo>
                  <a:cubicBezTo>
                    <a:pt x="4924" y="6357"/>
                    <a:pt x="5083" y="6416"/>
                    <a:pt x="5240" y="6416"/>
                  </a:cubicBezTo>
                  <a:cubicBezTo>
                    <a:pt x="5440" y="6416"/>
                    <a:pt x="5640" y="6321"/>
                    <a:pt x="5762" y="6138"/>
                  </a:cubicBezTo>
                  <a:lnTo>
                    <a:pt x="6516" y="4995"/>
                  </a:lnTo>
                  <a:lnTo>
                    <a:pt x="4451" y="2064"/>
                  </a:lnTo>
                  <a:lnTo>
                    <a:pt x="15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7"/>
            <p:cNvSpPr/>
            <p:nvPr/>
          </p:nvSpPr>
          <p:spPr>
            <a:xfrm>
              <a:off x="6733859" y="2600339"/>
              <a:ext cx="80826" cy="70265"/>
            </a:xfrm>
            <a:custGeom>
              <a:rect b="b" l="l" r="r" t="t"/>
              <a:pathLst>
                <a:path extrusionOk="0" h="1916" w="2204">
                  <a:moveTo>
                    <a:pt x="1713" y="0"/>
                  </a:moveTo>
                  <a:lnTo>
                    <a:pt x="959" y="1144"/>
                  </a:lnTo>
                  <a:cubicBezTo>
                    <a:pt x="837" y="1328"/>
                    <a:pt x="640" y="1423"/>
                    <a:pt x="440" y="1423"/>
                  </a:cubicBezTo>
                  <a:cubicBezTo>
                    <a:pt x="283" y="1423"/>
                    <a:pt x="124" y="1363"/>
                    <a:pt x="0" y="1241"/>
                  </a:cubicBezTo>
                  <a:lnTo>
                    <a:pt x="0" y="1241"/>
                  </a:lnTo>
                  <a:lnTo>
                    <a:pt x="493" y="1734"/>
                  </a:lnTo>
                  <a:cubicBezTo>
                    <a:pt x="616" y="1856"/>
                    <a:pt x="774" y="1916"/>
                    <a:pt x="932" y="1916"/>
                  </a:cubicBezTo>
                  <a:cubicBezTo>
                    <a:pt x="1132" y="1916"/>
                    <a:pt x="1330" y="1820"/>
                    <a:pt x="1449" y="1636"/>
                  </a:cubicBezTo>
                  <a:lnTo>
                    <a:pt x="2204" y="493"/>
                  </a:lnTo>
                  <a:lnTo>
                    <a:pt x="17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7"/>
            <p:cNvSpPr/>
            <p:nvPr/>
          </p:nvSpPr>
          <p:spPr>
            <a:xfrm>
              <a:off x="6772585" y="2222466"/>
              <a:ext cx="257404" cy="254947"/>
            </a:xfrm>
            <a:custGeom>
              <a:rect b="b" l="l" r="r" t="t"/>
              <a:pathLst>
                <a:path extrusionOk="0" h="6952" w="7019">
                  <a:moveTo>
                    <a:pt x="6262" y="1"/>
                  </a:moveTo>
                  <a:cubicBezTo>
                    <a:pt x="6086" y="1"/>
                    <a:pt x="5910" y="68"/>
                    <a:pt x="5775" y="203"/>
                  </a:cubicBezTo>
                  <a:lnTo>
                    <a:pt x="0" y="5978"/>
                  </a:lnTo>
                  <a:lnTo>
                    <a:pt x="974" y="6952"/>
                  </a:lnTo>
                  <a:lnTo>
                    <a:pt x="6749" y="1176"/>
                  </a:lnTo>
                  <a:cubicBezTo>
                    <a:pt x="7018" y="907"/>
                    <a:pt x="7018" y="472"/>
                    <a:pt x="6749" y="203"/>
                  </a:cubicBezTo>
                  <a:cubicBezTo>
                    <a:pt x="6614" y="68"/>
                    <a:pt x="6438" y="1"/>
                    <a:pt x="62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7"/>
            <p:cNvSpPr/>
            <p:nvPr/>
          </p:nvSpPr>
          <p:spPr>
            <a:xfrm>
              <a:off x="6772585" y="2399521"/>
              <a:ext cx="77966" cy="77892"/>
            </a:xfrm>
            <a:custGeom>
              <a:rect b="b" l="l" r="r" t="t"/>
              <a:pathLst>
                <a:path extrusionOk="0" h="2124" w="2126">
                  <a:moveTo>
                    <a:pt x="1151" y="1"/>
                  </a:moveTo>
                  <a:lnTo>
                    <a:pt x="0" y="1150"/>
                  </a:lnTo>
                  <a:lnTo>
                    <a:pt x="974" y="2124"/>
                  </a:lnTo>
                  <a:lnTo>
                    <a:pt x="2125" y="972"/>
                  </a:lnTo>
                  <a:cubicBezTo>
                    <a:pt x="2024" y="766"/>
                    <a:pt x="1888" y="573"/>
                    <a:pt x="1718" y="405"/>
                  </a:cubicBezTo>
                  <a:cubicBezTo>
                    <a:pt x="1548" y="235"/>
                    <a:pt x="1358" y="102"/>
                    <a:pt x="11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7"/>
            <p:cNvSpPr/>
            <p:nvPr/>
          </p:nvSpPr>
          <p:spPr>
            <a:xfrm>
              <a:off x="6729091" y="2418957"/>
              <a:ext cx="106864" cy="101950"/>
            </a:xfrm>
            <a:custGeom>
              <a:rect b="b" l="l" r="r" t="t"/>
              <a:pathLst>
                <a:path extrusionOk="0" h="2780" w="2914">
                  <a:moveTo>
                    <a:pt x="1422" y="0"/>
                  </a:moveTo>
                  <a:cubicBezTo>
                    <a:pt x="1074" y="0"/>
                    <a:pt x="726" y="133"/>
                    <a:pt x="461" y="398"/>
                  </a:cubicBezTo>
                  <a:lnTo>
                    <a:pt x="1" y="859"/>
                  </a:lnTo>
                  <a:lnTo>
                    <a:pt x="1921" y="2779"/>
                  </a:lnTo>
                  <a:lnTo>
                    <a:pt x="2381" y="2319"/>
                  </a:lnTo>
                  <a:cubicBezTo>
                    <a:pt x="2914" y="1786"/>
                    <a:pt x="2914" y="927"/>
                    <a:pt x="2381" y="398"/>
                  </a:cubicBezTo>
                  <a:cubicBezTo>
                    <a:pt x="2117" y="133"/>
                    <a:pt x="1769" y="0"/>
                    <a:pt x="14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7"/>
            <p:cNvSpPr/>
            <p:nvPr/>
          </p:nvSpPr>
          <p:spPr>
            <a:xfrm>
              <a:off x="6631506" y="2410046"/>
              <a:ext cx="214351" cy="208373"/>
            </a:xfrm>
            <a:custGeom>
              <a:rect b="b" l="l" r="r" t="t"/>
              <a:pathLst>
                <a:path extrusionOk="0" h="5682" w="5845">
                  <a:moveTo>
                    <a:pt x="1555" y="1"/>
                  </a:moveTo>
                  <a:cubicBezTo>
                    <a:pt x="1228" y="1"/>
                    <a:pt x="898" y="94"/>
                    <a:pt x="609" y="286"/>
                  </a:cubicBezTo>
                  <a:lnTo>
                    <a:pt x="0" y="687"/>
                  </a:lnTo>
                  <a:lnTo>
                    <a:pt x="4995" y="5682"/>
                  </a:lnTo>
                  <a:lnTo>
                    <a:pt x="5395" y="5073"/>
                  </a:lnTo>
                  <a:cubicBezTo>
                    <a:pt x="5844" y="4391"/>
                    <a:pt x="5754" y="3488"/>
                    <a:pt x="5176" y="2911"/>
                  </a:cubicBezTo>
                  <a:lnTo>
                    <a:pt x="2770" y="506"/>
                  </a:lnTo>
                  <a:cubicBezTo>
                    <a:pt x="2438" y="173"/>
                    <a:pt x="1998" y="1"/>
                    <a:pt x="1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7"/>
            <p:cNvSpPr/>
            <p:nvPr/>
          </p:nvSpPr>
          <p:spPr>
            <a:xfrm>
              <a:off x="6796642" y="2498720"/>
              <a:ext cx="49214" cy="119699"/>
            </a:xfrm>
            <a:custGeom>
              <a:rect b="b" l="l" r="r" t="t"/>
              <a:pathLst>
                <a:path extrusionOk="0" h="3264" w="1342">
                  <a:moveTo>
                    <a:pt x="182" y="1"/>
                  </a:moveTo>
                  <a:lnTo>
                    <a:pt x="187" y="6"/>
                  </a:lnTo>
                  <a:lnTo>
                    <a:pt x="187" y="6"/>
                  </a:lnTo>
                  <a:cubicBezTo>
                    <a:pt x="185" y="4"/>
                    <a:pt x="184" y="3"/>
                    <a:pt x="182" y="1"/>
                  </a:cubicBezTo>
                  <a:close/>
                  <a:moveTo>
                    <a:pt x="187" y="6"/>
                  </a:moveTo>
                  <a:cubicBezTo>
                    <a:pt x="759" y="582"/>
                    <a:pt x="851" y="1482"/>
                    <a:pt x="402" y="2164"/>
                  </a:cubicBezTo>
                  <a:lnTo>
                    <a:pt x="1" y="2771"/>
                  </a:lnTo>
                  <a:lnTo>
                    <a:pt x="492" y="3264"/>
                  </a:lnTo>
                  <a:lnTo>
                    <a:pt x="892" y="2655"/>
                  </a:lnTo>
                  <a:cubicBezTo>
                    <a:pt x="1341" y="1973"/>
                    <a:pt x="1251" y="1070"/>
                    <a:pt x="673" y="493"/>
                  </a:cubicBezTo>
                  <a:lnTo>
                    <a:pt x="187" y="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7"/>
            <p:cNvSpPr/>
            <p:nvPr/>
          </p:nvSpPr>
          <p:spPr>
            <a:xfrm>
              <a:off x="6600261" y="2479980"/>
              <a:ext cx="42467" cy="41843"/>
            </a:xfrm>
            <a:custGeom>
              <a:rect b="b" l="l" r="r" t="t"/>
              <a:pathLst>
                <a:path extrusionOk="0" h="1141" w="1158">
                  <a:moveTo>
                    <a:pt x="956" y="1"/>
                  </a:moveTo>
                  <a:cubicBezTo>
                    <a:pt x="909" y="1"/>
                    <a:pt x="862" y="18"/>
                    <a:pt x="825" y="54"/>
                  </a:cubicBezTo>
                  <a:lnTo>
                    <a:pt x="1" y="878"/>
                  </a:lnTo>
                  <a:lnTo>
                    <a:pt x="260" y="1140"/>
                  </a:lnTo>
                  <a:lnTo>
                    <a:pt x="1087" y="313"/>
                  </a:lnTo>
                  <a:cubicBezTo>
                    <a:pt x="1158" y="243"/>
                    <a:pt x="1158" y="126"/>
                    <a:pt x="1087" y="54"/>
                  </a:cubicBezTo>
                  <a:cubicBezTo>
                    <a:pt x="1051" y="18"/>
                    <a:pt x="1003" y="1"/>
                    <a:pt x="9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7"/>
            <p:cNvSpPr/>
            <p:nvPr/>
          </p:nvSpPr>
          <p:spPr>
            <a:xfrm>
              <a:off x="6664254" y="2543937"/>
              <a:ext cx="42467" cy="41880"/>
            </a:xfrm>
            <a:custGeom>
              <a:rect b="b" l="l" r="r" t="t"/>
              <a:pathLst>
                <a:path extrusionOk="0" h="1142" w="1158">
                  <a:moveTo>
                    <a:pt x="956" y="0"/>
                  </a:moveTo>
                  <a:cubicBezTo>
                    <a:pt x="909" y="0"/>
                    <a:pt x="862" y="18"/>
                    <a:pt x="825" y="55"/>
                  </a:cubicBezTo>
                  <a:lnTo>
                    <a:pt x="1" y="879"/>
                  </a:lnTo>
                  <a:lnTo>
                    <a:pt x="260" y="1141"/>
                  </a:lnTo>
                  <a:lnTo>
                    <a:pt x="1085" y="314"/>
                  </a:lnTo>
                  <a:cubicBezTo>
                    <a:pt x="1158" y="244"/>
                    <a:pt x="1158" y="125"/>
                    <a:pt x="1085" y="55"/>
                  </a:cubicBezTo>
                  <a:cubicBezTo>
                    <a:pt x="1050" y="18"/>
                    <a:pt x="1003" y="0"/>
                    <a:pt x="9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7"/>
            <p:cNvSpPr/>
            <p:nvPr/>
          </p:nvSpPr>
          <p:spPr>
            <a:xfrm>
              <a:off x="6632202" y="2511995"/>
              <a:ext cx="42467" cy="41807"/>
            </a:xfrm>
            <a:custGeom>
              <a:rect b="b" l="l" r="r" t="t"/>
              <a:pathLst>
                <a:path extrusionOk="0" h="1140" w="1158">
                  <a:moveTo>
                    <a:pt x="956" y="1"/>
                  </a:moveTo>
                  <a:cubicBezTo>
                    <a:pt x="909" y="1"/>
                    <a:pt x="862" y="19"/>
                    <a:pt x="827" y="55"/>
                  </a:cubicBezTo>
                  <a:lnTo>
                    <a:pt x="0" y="880"/>
                  </a:lnTo>
                  <a:lnTo>
                    <a:pt x="260" y="1140"/>
                  </a:lnTo>
                  <a:lnTo>
                    <a:pt x="1087" y="315"/>
                  </a:lnTo>
                  <a:cubicBezTo>
                    <a:pt x="1157" y="242"/>
                    <a:pt x="1157" y="126"/>
                    <a:pt x="1087" y="55"/>
                  </a:cubicBezTo>
                  <a:cubicBezTo>
                    <a:pt x="1050" y="19"/>
                    <a:pt x="1003" y="1"/>
                    <a:pt x="9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7"/>
            <p:cNvSpPr/>
            <p:nvPr/>
          </p:nvSpPr>
          <p:spPr>
            <a:xfrm>
              <a:off x="6728174" y="2607930"/>
              <a:ext cx="42540" cy="41807"/>
            </a:xfrm>
            <a:custGeom>
              <a:rect b="b" l="l" r="r" t="t"/>
              <a:pathLst>
                <a:path extrusionOk="0" h="1140" w="1160">
                  <a:moveTo>
                    <a:pt x="957" y="0"/>
                  </a:moveTo>
                  <a:cubicBezTo>
                    <a:pt x="910" y="0"/>
                    <a:pt x="863" y="18"/>
                    <a:pt x="827" y="55"/>
                  </a:cubicBezTo>
                  <a:lnTo>
                    <a:pt x="1" y="879"/>
                  </a:lnTo>
                  <a:lnTo>
                    <a:pt x="262" y="1139"/>
                  </a:lnTo>
                  <a:lnTo>
                    <a:pt x="1087" y="314"/>
                  </a:lnTo>
                  <a:cubicBezTo>
                    <a:pt x="1160" y="242"/>
                    <a:pt x="1160" y="125"/>
                    <a:pt x="1087" y="55"/>
                  </a:cubicBezTo>
                  <a:cubicBezTo>
                    <a:pt x="1052" y="18"/>
                    <a:pt x="1004" y="0"/>
                    <a:pt x="9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7"/>
            <p:cNvSpPr/>
            <p:nvPr/>
          </p:nvSpPr>
          <p:spPr>
            <a:xfrm>
              <a:off x="6696196" y="2575989"/>
              <a:ext cx="42467" cy="41807"/>
            </a:xfrm>
            <a:custGeom>
              <a:rect b="b" l="l" r="r" t="t"/>
              <a:pathLst>
                <a:path extrusionOk="0" h="1140" w="1158">
                  <a:moveTo>
                    <a:pt x="956" y="0"/>
                  </a:moveTo>
                  <a:cubicBezTo>
                    <a:pt x="909" y="0"/>
                    <a:pt x="861" y="18"/>
                    <a:pt x="825" y="53"/>
                  </a:cubicBezTo>
                  <a:lnTo>
                    <a:pt x="0" y="880"/>
                  </a:lnTo>
                  <a:lnTo>
                    <a:pt x="260" y="1140"/>
                  </a:lnTo>
                  <a:lnTo>
                    <a:pt x="1087" y="315"/>
                  </a:lnTo>
                  <a:cubicBezTo>
                    <a:pt x="1157" y="242"/>
                    <a:pt x="1157" y="126"/>
                    <a:pt x="1087" y="53"/>
                  </a:cubicBezTo>
                  <a:cubicBezTo>
                    <a:pt x="1050" y="18"/>
                    <a:pt x="1003" y="0"/>
                    <a:pt x="9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7"/>
            <p:cNvSpPr/>
            <p:nvPr/>
          </p:nvSpPr>
          <p:spPr>
            <a:xfrm>
              <a:off x="6692419" y="2442941"/>
              <a:ext cx="23690" cy="22334"/>
            </a:xfrm>
            <a:custGeom>
              <a:rect b="b" l="l" r="r" t="t"/>
              <a:pathLst>
                <a:path extrusionOk="0" h="609" w="646">
                  <a:moveTo>
                    <a:pt x="443" y="1"/>
                  </a:moveTo>
                  <a:cubicBezTo>
                    <a:pt x="396" y="1"/>
                    <a:pt x="349" y="18"/>
                    <a:pt x="313" y="54"/>
                  </a:cubicBezTo>
                  <a:lnTo>
                    <a:pt x="73" y="296"/>
                  </a:lnTo>
                  <a:cubicBezTo>
                    <a:pt x="0" y="367"/>
                    <a:pt x="0" y="483"/>
                    <a:pt x="73" y="556"/>
                  </a:cubicBezTo>
                  <a:cubicBezTo>
                    <a:pt x="109" y="591"/>
                    <a:pt x="157" y="609"/>
                    <a:pt x="204" y="609"/>
                  </a:cubicBezTo>
                  <a:cubicBezTo>
                    <a:pt x="251" y="609"/>
                    <a:pt x="298" y="591"/>
                    <a:pt x="332" y="556"/>
                  </a:cubicBezTo>
                  <a:lnTo>
                    <a:pt x="573" y="315"/>
                  </a:lnTo>
                  <a:cubicBezTo>
                    <a:pt x="645" y="243"/>
                    <a:pt x="645" y="126"/>
                    <a:pt x="573" y="54"/>
                  </a:cubicBezTo>
                  <a:cubicBezTo>
                    <a:pt x="538" y="18"/>
                    <a:pt x="490" y="1"/>
                    <a:pt x="4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6784063" y="2534585"/>
              <a:ext cx="23617" cy="22334"/>
            </a:xfrm>
            <a:custGeom>
              <a:rect b="b" l="l" r="r" t="t"/>
              <a:pathLst>
                <a:path extrusionOk="0" h="609" w="644">
                  <a:moveTo>
                    <a:pt x="442" y="1"/>
                  </a:moveTo>
                  <a:cubicBezTo>
                    <a:pt x="395" y="1"/>
                    <a:pt x="349" y="19"/>
                    <a:pt x="313" y="54"/>
                  </a:cubicBezTo>
                  <a:lnTo>
                    <a:pt x="71" y="294"/>
                  </a:lnTo>
                  <a:cubicBezTo>
                    <a:pt x="0" y="367"/>
                    <a:pt x="0" y="483"/>
                    <a:pt x="71" y="556"/>
                  </a:cubicBezTo>
                  <a:cubicBezTo>
                    <a:pt x="107" y="591"/>
                    <a:pt x="154" y="609"/>
                    <a:pt x="202" y="609"/>
                  </a:cubicBezTo>
                  <a:cubicBezTo>
                    <a:pt x="249" y="609"/>
                    <a:pt x="296" y="591"/>
                    <a:pt x="332" y="556"/>
                  </a:cubicBezTo>
                  <a:lnTo>
                    <a:pt x="573" y="314"/>
                  </a:lnTo>
                  <a:cubicBezTo>
                    <a:pt x="644" y="243"/>
                    <a:pt x="644" y="126"/>
                    <a:pt x="573" y="54"/>
                  </a:cubicBezTo>
                  <a:cubicBezTo>
                    <a:pt x="537" y="19"/>
                    <a:pt x="489" y="1"/>
                    <a:pt x="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7"/>
            <p:cNvSpPr/>
            <p:nvPr/>
          </p:nvSpPr>
          <p:spPr>
            <a:xfrm>
              <a:off x="6726561" y="2485151"/>
              <a:ext cx="38433" cy="37809"/>
            </a:xfrm>
            <a:custGeom>
              <a:rect b="b" l="l" r="r" t="t"/>
              <a:pathLst>
                <a:path extrusionOk="0" h="1031" w="1048">
                  <a:moveTo>
                    <a:pt x="200" y="0"/>
                  </a:moveTo>
                  <a:cubicBezTo>
                    <a:pt x="104" y="0"/>
                    <a:pt x="22" y="75"/>
                    <a:pt x="14" y="172"/>
                  </a:cubicBezTo>
                  <a:cubicBezTo>
                    <a:pt x="1" y="403"/>
                    <a:pt x="83" y="631"/>
                    <a:pt x="249" y="797"/>
                  </a:cubicBezTo>
                  <a:cubicBezTo>
                    <a:pt x="396" y="946"/>
                    <a:pt x="596" y="1030"/>
                    <a:pt x="805" y="1030"/>
                  </a:cubicBezTo>
                  <a:cubicBezTo>
                    <a:pt x="827" y="1030"/>
                    <a:pt x="848" y="1029"/>
                    <a:pt x="869" y="1028"/>
                  </a:cubicBezTo>
                  <a:cubicBezTo>
                    <a:pt x="971" y="1020"/>
                    <a:pt x="1047" y="934"/>
                    <a:pt x="1041" y="831"/>
                  </a:cubicBezTo>
                  <a:cubicBezTo>
                    <a:pt x="1034" y="733"/>
                    <a:pt x="954" y="659"/>
                    <a:pt x="856" y="659"/>
                  </a:cubicBezTo>
                  <a:cubicBezTo>
                    <a:pt x="852" y="659"/>
                    <a:pt x="848" y="659"/>
                    <a:pt x="845" y="659"/>
                  </a:cubicBezTo>
                  <a:cubicBezTo>
                    <a:pt x="836" y="660"/>
                    <a:pt x="827" y="660"/>
                    <a:pt x="818" y="660"/>
                  </a:cubicBezTo>
                  <a:cubicBezTo>
                    <a:pt x="701" y="660"/>
                    <a:pt x="590" y="615"/>
                    <a:pt x="509" y="533"/>
                  </a:cubicBezTo>
                  <a:cubicBezTo>
                    <a:pt x="421" y="445"/>
                    <a:pt x="373" y="321"/>
                    <a:pt x="383" y="197"/>
                  </a:cubicBezTo>
                  <a:cubicBezTo>
                    <a:pt x="388" y="96"/>
                    <a:pt x="312" y="8"/>
                    <a:pt x="211" y="1"/>
                  </a:cubicBezTo>
                  <a:cubicBezTo>
                    <a:pt x="207" y="0"/>
                    <a:pt x="204"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57"/>
          <p:cNvGrpSpPr/>
          <p:nvPr/>
        </p:nvGrpSpPr>
        <p:grpSpPr>
          <a:xfrm>
            <a:off x="5588896" y="2245778"/>
            <a:ext cx="424924" cy="448138"/>
            <a:chOff x="5614687" y="2222503"/>
            <a:chExt cx="424924" cy="448138"/>
          </a:xfrm>
        </p:grpSpPr>
        <p:sp>
          <p:nvSpPr>
            <p:cNvPr id="5123" name="Google Shape;5123;p57"/>
            <p:cNvSpPr/>
            <p:nvPr/>
          </p:nvSpPr>
          <p:spPr>
            <a:xfrm>
              <a:off x="5870148" y="2312130"/>
              <a:ext cx="123073" cy="123000"/>
            </a:xfrm>
            <a:custGeom>
              <a:rect b="b" l="l" r="r" t="t"/>
              <a:pathLst>
                <a:path extrusionOk="0" h="3354" w="3356">
                  <a:moveTo>
                    <a:pt x="1" y="1"/>
                  </a:moveTo>
                  <a:lnTo>
                    <a:pt x="1" y="851"/>
                  </a:lnTo>
                  <a:lnTo>
                    <a:pt x="2506" y="3353"/>
                  </a:lnTo>
                  <a:lnTo>
                    <a:pt x="3355" y="2504"/>
                  </a:lnTo>
                  <a:lnTo>
                    <a:pt x="8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7"/>
            <p:cNvSpPr/>
            <p:nvPr/>
          </p:nvSpPr>
          <p:spPr>
            <a:xfrm>
              <a:off x="5633794" y="2222503"/>
              <a:ext cx="267709" cy="254287"/>
            </a:xfrm>
            <a:custGeom>
              <a:rect b="b" l="l" r="r" t="t"/>
              <a:pathLst>
                <a:path extrusionOk="0" h="6934" w="7300">
                  <a:moveTo>
                    <a:pt x="3432" y="1"/>
                  </a:moveTo>
                  <a:cubicBezTo>
                    <a:pt x="2553" y="1"/>
                    <a:pt x="1675" y="335"/>
                    <a:pt x="1005" y="1004"/>
                  </a:cubicBezTo>
                  <a:cubicBezTo>
                    <a:pt x="356" y="1651"/>
                    <a:pt x="0" y="2512"/>
                    <a:pt x="0" y="3428"/>
                  </a:cubicBezTo>
                  <a:cubicBezTo>
                    <a:pt x="0" y="4345"/>
                    <a:pt x="359" y="5206"/>
                    <a:pt x="1005" y="5853"/>
                  </a:cubicBezTo>
                  <a:lnTo>
                    <a:pt x="2087" y="6933"/>
                  </a:lnTo>
                  <a:lnTo>
                    <a:pt x="2937" y="6084"/>
                  </a:lnTo>
                  <a:lnTo>
                    <a:pt x="1854" y="5003"/>
                  </a:lnTo>
                  <a:cubicBezTo>
                    <a:pt x="1434" y="4583"/>
                    <a:pt x="1201" y="4022"/>
                    <a:pt x="1201" y="3428"/>
                  </a:cubicBezTo>
                  <a:cubicBezTo>
                    <a:pt x="1201" y="2834"/>
                    <a:pt x="1432" y="2273"/>
                    <a:pt x="1854" y="1853"/>
                  </a:cubicBezTo>
                  <a:cubicBezTo>
                    <a:pt x="2289" y="1419"/>
                    <a:pt x="2860" y="1202"/>
                    <a:pt x="3431" y="1202"/>
                  </a:cubicBezTo>
                  <a:cubicBezTo>
                    <a:pt x="4003" y="1202"/>
                    <a:pt x="4574" y="1419"/>
                    <a:pt x="5008" y="1853"/>
                  </a:cubicBezTo>
                  <a:lnTo>
                    <a:pt x="6450" y="3295"/>
                  </a:lnTo>
                  <a:lnTo>
                    <a:pt x="7299" y="2445"/>
                  </a:lnTo>
                  <a:lnTo>
                    <a:pt x="5858" y="1004"/>
                  </a:lnTo>
                  <a:cubicBezTo>
                    <a:pt x="5189" y="335"/>
                    <a:pt x="4311" y="1"/>
                    <a:pt x="3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7"/>
            <p:cNvSpPr/>
            <p:nvPr/>
          </p:nvSpPr>
          <p:spPr>
            <a:xfrm>
              <a:off x="5661371" y="2405975"/>
              <a:ext cx="80129" cy="70815"/>
            </a:xfrm>
            <a:custGeom>
              <a:rect b="b" l="l" r="r" t="t"/>
              <a:pathLst>
                <a:path extrusionOk="0" h="1931" w="2185">
                  <a:moveTo>
                    <a:pt x="1102" y="0"/>
                  </a:moveTo>
                  <a:cubicBezTo>
                    <a:pt x="701" y="132"/>
                    <a:pt x="333" y="323"/>
                    <a:pt x="1" y="569"/>
                  </a:cubicBezTo>
                  <a:cubicBezTo>
                    <a:pt x="79" y="667"/>
                    <a:pt x="163" y="762"/>
                    <a:pt x="253" y="850"/>
                  </a:cubicBezTo>
                  <a:lnTo>
                    <a:pt x="1335" y="1930"/>
                  </a:lnTo>
                  <a:lnTo>
                    <a:pt x="2185" y="1081"/>
                  </a:lnTo>
                  <a:lnTo>
                    <a:pt x="1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7"/>
            <p:cNvSpPr/>
            <p:nvPr/>
          </p:nvSpPr>
          <p:spPr>
            <a:xfrm>
              <a:off x="5631190" y="2424238"/>
              <a:ext cx="344245" cy="243212"/>
            </a:xfrm>
            <a:custGeom>
              <a:rect b="b" l="l" r="r" t="t"/>
              <a:pathLst>
                <a:path extrusionOk="0" h="6632" w="9387">
                  <a:moveTo>
                    <a:pt x="3278" y="1"/>
                  </a:moveTo>
                  <a:cubicBezTo>
                    <a:pt x="2990" y="1"/>
                    <a:pt x="2702" y="41"/>
                    <a:pt x="2422" y="123"/>
                  </a:cubicBezTo>
                  <a:lnTo>
                    <a:pt x="2265" y="169"/>
                  </a:lnTo>
                  <a:cubicBezTo>
                    <a:pt x="923" y="552"/>
                    <a:pt x="1" y="1778"/>
                    <a:pt x="1" y="3174"/>
                  </a:cubicBezTo>
                  <a:lnTo>
                    <a:pt x="2084" y="6631"/>
                  </a:lnTo>
                  <a:lnTo>
                    <a:pt x="8539" y="6631"/>
                  </a:lnTo>
                  <a:cubicBezTo>
                    <a:pt x="9016" y="6631"/>
                    <a:pt x="9386" y="6215"/>
                    <a:pt x="9333" y="5741"/>
                  </a:cubicBezTo>
                  <a:cubicBezTo>
                    <a:pt x="9209" y="4625"/>
                    <a:pt x="8852" y="3718"/>
                    <a:pt x="8369" y="2983"/>
                  </a:cubicBezTo>
                  <a:lnTo>
                    <a:pt x="5776" y="1604"/>
                  </a:lnTo>
                  <a:lnTo>
                    <a:pt x="3489" y="8"/>
                  </a:lnTo>
                  <a:cubicBezTo>
                    <a:pt x="3419" y="3"/>
                    <a:pt x="3348" y="1"/>
                    <a:pt x="32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7"/>
            <p:cNvSpPr/>
            <p:nvPr/>
          </p:nvSpPr>
          <p:spPr>
            <a:xfrm>
              <a:off x="5631263" y="2424605"/>
              <a:ext cx="114088" cy="163706"/>
            </a:xfrm>
            <a:custGeom>
              <a:rect b="b" l="l" r="r" t="t"/>
              <a:pathLst>
                <a:path extrusionOk="0" h="4464" w="3111">
                  <a:moveTo>
                    <a:pt x="3111" y="0"/>
                  </a:moveTo>
                  <a:lnTo>
                    <a:pt x="3111" y="0"/>
                  </a:lnTo>
                  <a:cubicBezTo>
                    <a:pt x="2878" y="13"/>
                    <a:pt x="2647" y="50"/>
                    <a:pt x="2423" y="115"/>
                  </a:cubicBezTo>
                  <a:lnTo>
                    <a:pt x="2265" y="160"/>
                  </a:lnTo>
                  <a:cubicBezTo>
                    <a:pt x="923" y="544"/>
                    <a:pt x="1" y="1770"/>
                    <a:pt x="1" y="3166"/>
                  </a:cubicBezTo>
                  <a:lnTo>
                    <a:pt x="780" y="4464"/>
                  </a:lnTo>
                  <a:lnTo>
                    <a:pt x="1541" y="4464"/>
                  </a:lnTo>
                  <a:lnTo>
                    <a:pt x="736" y="3097"/>
                  </a:lnTo>
                  <a:cubicBezTo>
                    <a:pt x="736" y="1674"/>
                    <a:pt x="1660" y="424"/>
                    <a:pt x="3000" y="33"/>
                  </a:cubicBezTo>
                  <a:lnTo>
                    <a:pt x="31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7"/>
            <p:cNvSpPr/>
            <p:nvPr/>
          </p:nvSpPr>
          <p:spPr>
            <a:xfrm>
              <a:off x="5614687" y="2505944"/>
              <a:ext cx="164770" cy="164696"/>
            </a:xfrm>
            <a:custGeom>
              <a:rect b="b" l="l" r="r" t="t"/>
              <a:pathLst>
                <a:path extrusionOk="0" h="4491" w="4493">
                  <a:moveTo>
                    <a:pt x="2247" y="1"/>
                  </a:moveTo>
                  <a:cubicBezTo>
                    <a:pt x="1006" y="1"/>
                    <a:pt x="0" y="1005"/>
                    <a:pt x="0" y="2246"/>
                  </a:cubicBezTo>
                  <a:cubicBezTo>
                    <a:pt x="0" y="3485"/>
                    <a:pt x="1006" y="4491"/>
                    <a:pt x="2247" y="4491"/>
                  </a:cubicBezTo>
                  <a:cubicBezTo>
                    <a:pt x="3486" y="4491"/>
                    <a:pt x="4492" y="3485"/>
                    <a:pt x="4492" y="2246"/>
                  </a:cubicBezTo>
                  <a:cubicBezTo>
                    <a:pt x="4492" y="1005"/>
                    <a:pt x="3486" y="1"/>
                    <a:pt x="2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7"/>
            <p:cNvSpPr/>
            <p:nvPr/>
          </p:nvSpPr>
          <p:spPr>
            <a:xfrm>
              <a:off x="5655980" y="2547201"/>
              <a:ext cx="82183" cy="82146"/>
            </a:xfrm>
            <a:custGeom>
              <a:rect b="b" l="l" r="r" t="t"/>
              <a:pathLst>
                <a:path extrusionOk="0" h="2240" w="2241">
                  <a:moveTo>
                    <a:pt x="1121" y="0"/>
                  </a:moveTo>
                  <a:cubicBezTo>
                    <a:pt x="503" y="0"/>
                    <a:pt x="1" y="502"/>
                    <a:pt x="1" y="1121"/>
                  </a:cubicBezTo>
                  <a:cubicBezTo>
                    <a:pt x="1" y="1739"/>
                    <a:pt x="503" y="2240"/>
                    <a:pt x="1121" y="2240"/>
                  </a:cubicBezTo>
                  <a:cubicBezTo>
                    <a:pt x="1740" y="2240"/>
                    <a:pt x="2240" y="1739"/>
                    <a:pt x="2240" y="1121"/>
                  </a:cubicBezTo>
                  <a:cubicBezTo>
                    <a:pt x="2240" y="502"/>
                    <a:pt x="1740" y="0"/>
                    <a:pt x="1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7"/>
            <p:cNvSpPr/>
            <p:nvPr/>
          </p:nvSpPr>
          <p:spPr>
            <a:xfrm>
              <a:off x="5759177" y="2424605"/>
              <a:ext cx="178925" cy="129967"/>
            </a:xfrm>
            <a:custGeom>
              <a:rect b="b" l="l" r="r" t="t"/>
              <a:pathLst>
                <a:path extrusionOk="0" h="3544" w="4879">
                  <a:moveTo>
                    <a:pt x="1" y="0"/>
                  </a:moveTo>
                  <a:lnTo>
                    <a:pt x="1" y="752"/>
                  </a:lnTo>
                  <a:cubicBezTo>
                    <a:pt x="1" y="1182"/>
                    <a:pt x="272" y="1562"/>
                    <a:pt x="675" y="1707"/>
                  </a:cubicBezTo>
                  <a:cubicBezTo>
                    <a:pt x="1322" y="1938"/>
                    <a:pt x="2072" y="2301"/>
                    <a:pt x="2746" y="2858"/>
                  </a:cubicBezTo>
                  <a:cubicBezTo>
                    <a:pt x="2891" y="2978"/>
                    <a:pt x="3031" y="3106"/>
                    <a:pt x="3159" y="3236"/>
                  </a:cubicBezTo>
                  <a:cubicBezTo>
                    <a:pt x="3359" y="3440"/>
                    <a:pt x="3624" y="3543"/>
                    <a:pt x="3888" y="3543"/>
                  </a:cubicBezTo>
                  <a:cubicBezTo>
                    <a:pt x="4148" y="3543"/>
                    <a:pt x="4407" y="3444"/>
                    <a:pt x="4606" y="3246"/>
                  </a:cubicBezTo>
                  <a:lnTo>
                    <a:pt x="4879" y="2973"/>
                  </a:lnTo>
                  <a:cubicBezTo>
                    <a:pt x="3695" y="1174"/>
                    <a:pt x="1755" y="409"/>
                    <a:pt x="602" y="101"/>
                  </a:cubicBezTo>
                  <a:cubicBezTo>
                    <a:pt x="405" y="48"/>
                    <a:pt x="205" y="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7"/>
            <p:cNvSpPr/>
            <p:nvPr/>
          </p:nvSpPr>
          <p:spPr>
            <a:xfrm>
              <a:off x="5914412" y="2606134"/>
              <a:ext cx="13459" cy="24131"/>
            </a:xfrm>
            <a:custGeom>
              <a:rect b="b" l="l" r="r" t="t"/>
              <a:pathLst>
                <a:path extrusionOk="0" h="658" w="367">
                  <a:moveTo>
                    <a:pt x="184" y="1"/>
                  </a:moveTo>
                  <a:cubicBezTo>
                    <a:pt x="82" y="1"/>
                    <a:pt x="0" y="81"/>
                    <a:pt x="0" y="184"/>
                  </a:cubicBezTo>
                  <a:lnTo>
                    <a:pt x="0" y="472"/>
                  </a:lnTo>
                  <a:cubicBezTo>
                    <a:pt x="0" y="573"/>
                    <a:pt x="81" y="657"/>
                    <a:pt x="184" y="657"/>
                  </a:cubicBezTo>
                  <a:cubicBezTo>
                    <a:pt x="283" y="657"/>
                    <a:pt x="367" y="573"/>
                    <a:pt x="367" y="472"/>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7"/>
            <p:cNvSpPr/>
            <p:nvPr/>
          </p:nvSpPr>
          <p:spPr>
            <a:xfrm>
              <a:off x="5804284" y="2606134"/>
              <a:ext cx="13532" cy="24131"/>
            </a:xfrm>
            <a:custGeom>
              <a:rect b="b" l="l" r="r" t="t"/>
              <a:pathLst>
                <a:path extrusionOk="0" h="658" w="369">
                  <a:moveTo>
                    <a:pt x="184" y="1"/>
                  </a:moveTo>
                  <a:cubicBezTo>
                    <a:pt x="84" y="1"/>
                    <a:pt x="0" y="81"/>
                    <a:pt x="0" y="184"/>
                  </a:cubicBezTo>
                  <a:lnTo>
                    <a:pt x="0" y="472"/>
                  </a:lnTo>
                  <a:cubicBezTo>
                    <a:pt x="0" y="573"/>
                    <a:pt x="82" y="657"/>
                    <a:pt x="184" y="657"/>
                  </a:cubicBezTo>
                  <a:cubicBezTo>
                    <a:pt x="287" y="657"/>
                    <a:pt x="369" y="573"/>
                    <a:pt x="369" y="472"/>
                  </a:cubicBezTo>
                  <a:lnTo>
                    <a:pt x="369" y="184"/>
                  </a:lnTo>
                  <a:cubicBezTo>
                    <a:pt x="369"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7"/>
            <p:cNvSpPr/>
            <p:nvPr/>
          </p:nvSpPr>
          <p:spPr>
            <a:xfrm>
              <a:off x="5844037" y="2616328"/>
              <a:ext cx="44227" cy="20243"/>
            </a:xfrm>
            <a:custGeom>
              <a:rect b="b" l="l" r="r" t="t"/>
              <a:pathLst>
                <a:path extrusionOk="0" h="552" w="1206">
                  <a:moveTo>
                    <a:pt x="997" y="0"/>
                  </a:moveTo>
                  <a:cubicBezTo>
                    <a:pt x="946" y="0"/>
                    <a:pt x="896" y="21"/>
                    <a:pt x="860" y="62"/>
                  </a:cubicBezTo>
                  <a:cubicBezTo>
                    <a:pt x="793" y="137"/>
                    <a:pt x="701" y="181"/>
                    <a:pt x="602" y="181"/>
                  </a:cubicBezTo>
                  <a:cubicBezTo>
                    <a:pt x="501" y="181"/>
                    <a:pt x="407" y="137"/>
                    <a:pt x="344" y="62"/>
                  </a:cubicBezTo>
                  <a:cubicBezTo>
                    <a:pt x="308" y="21"/>
                    <a:pt x="258" y="1"/>
                    <a:pt x="207" y="1"/>
                  </a:cubicBezTo>
                  <a:cubicBezTo>
                    <a:pt x="163" y="1"/>
                    <a:pt x="118" y="16"/>
                    <a:pt x="83" y="47"/>
                  </a:cubicBezTo>
                  <a:cubicBezTo>
                    <a:pt x="6" y="114"/>
                    <a:pt x="1" y="230"/>
                    <a:pt x="67" y="307"/>
                  </a:cubicBezTo>
                  <a:cubicBezTo>
                    <a:pt x="201" y="461"/>
                    <a:pt x="396" y="551"/>
                    <a:pt x="602" y="551"/>
                  </a:cubicBezTo>
                  <a:cubicBezTo>
                    <a:pt x="806" y="551"/>
                    <a:pt x="999" y="460"/>
                    <a:pt x="1135" y="307"/>
                  </a:cubicBezTo>
                  <a:cubicBezTo>
                    <a:pt x="1205" y="230"/>
                    <a:pt x="1196" y="114"/>
                    <a:pt x="1119" y="47"/>
                  </a:cubicBezTo>
                  <a:cubicBezTo>
                    <a:pt x="1084" y="15"/>
                    <a:pt x="1041" y="0"/>
                    <a:pt x="9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7"/>
            <p:cNvSpPr/>
            <p:nvPr/>
          </p:nvSpPr>
          <p:spPr>
            <a:xfrm>
              <a:off x="5912798" y="2358631"/>
              <a:ext cx="126814" cy="121899"/>
            </a:xfrm>
            <a:custGeom>
              <a:rect b="b" l="l" r="r" t="t"/>
              <a:pathLst>
                <a:path extrusionOk="0" h="3324" w="3458">
                  <a:moveTo>
                    <a:pt x="2586" y="0"/>
                  </a:moveTo>
                  <a:cubicBezTo>
                    <a:pt x="2313" y="0"/>
                    <a:pt x="2040" y="105"/>
                    <a:pt x="1831" y="314"/>
                  </a:cubicBezTo>
                  <a:lnTo>
                    <a:pt x="419" y="1727"/>
                  </a:lnTo>
                  <a:cubicBezTo>
                    <a:pt x="0" y="2141"/>
                    <a:pt x="0" y="2817"/>
                    <a:pt x="419" y="3235"/>
                  </a:cubicBezTo>
                  <a:cubicBezTo>
                    <a:pt x="477" y="3294"/>
                    <a:pt x="554" y="3324"/>
                    <a:pt x="631" y="3324"/>
                  </a:cubicBezTo>
                  <a:cubicBezTo>
                    <a:pt x="708" y="3324"/>
                    <a:pt x="786" y="3294"/>
                    <a:pt x="846" y="3235"/>
                  </a:cubicBezTo>
                  <a:lnTo>
                    <a:pt x="3340" y="740"/>
                  </a:lnTo>
                  <a:cubicBezTo>
                    <a:pt x="3458" y="623"/>
                    <a:pt x="3458" y="432"/>
                    <a:pt x="3340" y="314"/>
                  </a:cubicBezTo>
                  <a:cubicBezTo>
                    <a:pt x="3132" y="105"/>
                    <a:pt x="2859" y="0"/>
                    <a:pt x="25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7"/>
            <p:cNvSpPr/>
            <p:nvPr/>
          </p:nvSpPr>
          <p:spPr>
            <a:xfrm>
              <a:off x="5912798" y="2403885"/>
              <a:ext cx="49031" cy="76646"/>
            </a:xfrm>
            <a:custGeom>
              <a:rect b="b" l="l" r="r" t="t"/>
              <a:pathLst>
                <a:path extrusionOk="0" h="2090" w="1337">
                  <a:moveTo>
                    <a:pt x="1337" y="1508"/>
                  </a:moveTo>
                  <a:lnTo>
                    <a:pt x="1333" y="1512"/>
                  </a:lnTo>
                  <a:lnTo>
                    <a:pt x="1333" y="1512"/>
                  </a:lnTo>
                  <a:cubicBezTo>
                    <a:pt x="1335" y="1511"/>
                    <a:pt x="1336" y="1509"/>
                    <a:pt x="1337" y="1508"/>
                  </a:cubicBezTo>
                  <a:close/>
                  <a:moveTo>
                    <a:pt x="909" y="0"/>
                  </a:moveTo>
                  <a:lnTo>
                    <a:pt x="419" y="491"/>
                  </a:lnTo>
                  <a:cubicBezTo>
                    <a:pt x="0" y="909"/>
                    <a:pt x="0" y="1585"/>
                    <a:pt x="419" y="1999"/>
                  </a:cubicBezTo>
                  <a:cubicBezTo>
                    <a:pt x="478" y="2059"/>
                    <a:pt x="555" y="2089"/>
                    <a:pt x="632" y="2089"/>
                  </a:cubicBezTo>
                  <a:cubicBezTo>
                    <a:pt x="710" y="2089"/>
                    <a:pt x="787" y="2059"/>
                    <a:pt x="846" y="1999"/>
                  </a:cubicBezTo>
                  <a:lnTo>
                    <a:pt x="1333" y="1512"/>
                  </a:lnTo>
                  <a:lnTo>
                    <a:pt x="1333" y="1512"/>
                  </a:lnTo>
                  <a:cubicBezTo>
                    <a:pt x="1275" y="1570"/>
                    <a:pt x="1199" y="1598"/>
                    <a:pt x="1123" y="1598"/>
                  </a:cubicBezTo>
                  <a:cubicBezTo>
                    <a:pt x="1046" y="1598"/>
                    <a:pt x="968" y="1568"/>
                    <a:pt x="909" y="1508"/>
                  </a:cubicBezTo>
                  <a:cubicBezTo>
                    <a:pt x="493" y="1090"/>
                    <a:pt x="493" y="416"/>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57"/>
          <p:cNvGrpSpPr/>
          <p:nvPr/>
        </p:nvGrpSpPr>
        <p:grpSpPr>
          <a:xfrm>
            <a:off x="4627202" y="2260153"/>
            <a:ext cx="448101" cy="419387"/>
            <a:chOff x="4625813" y="2236878"/>
            <a:chExt cx="448101" cy="419387"/>
          </a:xfrm>
        </p:grpSpPr>
        <p:sp>
          <p:nvSpPr>
            <p:cNvPr id="5137" name="Google Shape;5137;p57"/>
            <p:cNvSpPr/>
            <p:nvPr/>
          </p:nvSpPr>
          <p:spPr>
            <a:xfrm>
              <a:off x="4625813" y="2236878"/>
              <a:ext cx="448101" cy="275190"/>
            </a:xfrm>
            <a:custGeom>
              <a:rect b="b" l="l" r="r" t="t"/>
              <a:pathLst>
                <a:path extrusionOk="0" h="7504" w="12219">
                  <a:moveTo>
                    <a:pt x="1342" y="1"/>
                  </a:moveTo>
                  <a:cubicBezTo>
                    <a:pt x="599" y="1"/>
                    <a:pt x="0" y="602"/>
                    <a:pt x="0" y="1345"/>
                  </a:cubicBezTo>
                  <a:lnTo>
                    <a:pt x="0" y="6160"/>
                  </a:lnTo>
                  <a:cubicBezTo>
                    <a:pt x="0" y="6902"/>
                    <a:pt x="599" y="7504"/>
                    <a:pt x="1342" y="7504"/>
                  </a:cubicBezTo>
                  <a:lnTo>
                    <a:pt x="1968" y="7504"/>
                  </a:lnTo>
                  <a:lnTo>
                    <a:pt x="6109" y="6013"/>
                  </a:lnTo>
                  <a:lnTo>
                    <a:pt x="10248" y="7504"/>
                  </a:lnTo>
                  <a:lnTo>
                    <a:pt x="10875" y="7504"/>
                  </a:lnTo>
                  <a:cubicBezTo>
                    <a:pt x="11617" y="7504"/>
                    <a:pt x="12219" y="6902"/>
                    <a:pt x="12219" y="6160"/>
                  </a:cubicBezTo>
                  <a:lnTo>
                    <a:pt x="12219" y="1345"/>
                  </a:lnTo>
                  <a:cubicBezTo>
                    <a:pt x="12219" y="602"/>
                    <a:pt x="11617" y="1"/>
                    <a:pt x="10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7"/>
            <p:cNvSpPr/>
            <p:nvPr/>
          </p:nvSpPr>
          <p:spPr>
            <a:xfrm>
              <a:off x="4625813" y="2236878"/>
              <a:ext cx="76315" cy="275190"/>
            </a:xfrm>
            <a:custGeom>
              <a:rect b="b" l="l" r="r" t="t"/>
              <a:pathLst>
                <a:path extrusionOk="0" h="7504" w="2081">
                  <a:moveTo>
                    <a:pt x="1342" y="1"/>
                  </a:moveTo>
                  <a:cubicBezTo>
                    <a:pt x="601" y="1"/>
                    <a:pt x="0" y="602"/>
                    <a:pt x="0" y="1345"/>
                  </a:cubicBezTo>
                  <a:lnTo>
                    <a:pt x="0" y="6160"/>
                  </a:lnTo>
                  <a:cubicBezTo>
                    <a:pt x="0" y="6902"/>
                    <a:pt x="601" y="7504"/>
                    <a:pt x="1342" y="7504"/>
                  </a:cubicBezTo>
                  <a:lnTo>
                    <a:pt x="1968" y="7504"/>
                  </a:lnTo>
                  <a:lnTo>
                    <a:pt x="1980" y="7498"/>
                  </a:lnTo>
                  <a:cubicBezTo>
                    <a:pt x="1285" y="7446"/>
                    <a:pt x="737" y="6866"/>
                    <a:pt x="737" y="6160"/>
                  </a:cubicBezTo>
                  <a:lnTo>
                    <a:pt x="737" y="1345"/>
                  </a:lnTo>
                  <a:cubicBezTo>
                    <a:pt x="737" y="602"/>
                    <a:pt x="1338" y="1"/>
                    <a:pt x="20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7"/>
            <p:cNvSpPr/>
            <p:nvPr/>
          </p:nvSpPr>
          <p:spPr>
            <a:xfrm>
              <a:off x="4698058" y="2402528"/>
              <a:ext cx="303758" cy="109541"/>
            </a:xfrm>
            <a:custGeom>
              <a:rect b="b" l="l" r="r" t="t"/>
              <a:pathLst>
                <a:path extrusionOk="0" h="2987" w="8283">
                  <a:moveTo>
                    <a:pt x="964" y="1"/>
                  </a:moveTo>
                  <a:cubicBezTo>
                    <a:pt x="432" y="1"/>
                    <a:pt x="0" y="434"/>
                    <a:pt x="0" y="965"/>
                  </a:cubicBezTo>
                  <a:lnTo>
                    <a:pt x="0" y="2987"/>
                  </a:lnTo>
                  <a:lnTo>
                    <a:pt x="8282" y="2987"/>
                  </a:lnTo>
                  <a:lnTo>
                    <a:pt x="8282" y="965"/>
                  </a:lnTo>
                  <a:cubicBezTo>
                    <a:pt x="8282" y="434"/>
                    <a:pt x="7849" y="1"/>
                    <a:pt x="73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7"/>
            <p:cNvSpPr/>
            <p:nvPr/>
          </p:nvSpPr>
          <p:spPr>
            <a:xfrm>
              <a:off x="4733337" y="2443564"/>
              <a:ext cx="233127" cy="27541"/>
            </a:xfrm>
            <a:custGeom>
              <a:rect b="b" l="l" r="r" t="t"/>
              <a:pathLst>
                <a:path extrusionOk="0" h="751" w="6357">
                  <a:moveTo>
                    <a:pt x="375" y="0"/>
                  </a:moveTo>
                  <a:cubicBezTo>
                    <a:pt x="167" y="0"/>
                    <a:pt x="1" y="168"/>
                    <a:pt x="1" y="377"/>
                  </a:cubicBezTo>
                  <a:cubicBezTo>
                    <a:pt x="1" y="583"/>
                    <a:pt x="167" y="751"/>
                    <a:pt x="375" y="751"/>
                  </a:cubicBezTo>
                  <a:lnTo>
                    <a:pt x="5978" y="751"/>
                  </a:lnTo>
                  <a:cubicBezTo>
                    <a:pt x="6186" y="751"/>
                    <a:pt x="6356" y="581"/>
                    <a:pt x="6352" y="377"/>
                  </a:cubicBezTo>
                  <a:cubicBezTo>
                    <a:pt x="6352" y="168"/>
                    <a:pt x="6186" y="0"/>
                    <a:pt x="5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7"/>
            <p:cNvSpPr/>
            <p:nvPr/>
          </p:nvSpPr>
          <p:spPr>
            <a:xfrm>
              <a:off x="4754607" y="2306629"/>
              <a:ext cx="13569" cy="30475"/>
            </a:xfrm>
            <a:custGeom>
              <a:rect b="b" l="l" r="r" t="t"/>
              <a:pathLst>
                <a:path extrusionOk="0" h="831" w="370">
                  <a:moveTo>
                    <a:pt x="184" y="0"/>
                  </a:moveTo>
                  <a:cubicBezTo>
                    <a:pt x="81" y="0"/>
                    <a:pt x="1" y="84"/>
                    <a:pt x="1" y="185"/>
                  </a:cubicBezTo>
                  <a:lnTo>
                    <a:pt x="1" y="647"/>
                  </a:lnTo>
                  <a:cubicBezTo>
                    <a:pt x="1" y="750"/>
                    <a:pt x="83" y="831"/>
                    <a:pt x="184" y="831"/>
                  </a:cubicBezTo>
                  <a:cubicBezTo>
                    <a:pt x="283" y="831"/>
                    <a:pt x="367" y="749"/>
                    <a:pt x="367" y="647"/>
                  </a:cubicBezTo>
                  <a:lnTo>
                    <a:pt x="367" y="185"/>
                  </a:lnTo>
                  <a:cubicBezTo>
                    <a:pt x="369" y="82"/>
                    <a:pt x="287"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7"/>
            <p:cNvSpPr/>
            <p:nvPr/>
          </p:nvSpPr>
          <p:spPr>
            <a:xfrm>
              <a:off x="4931405" y="2306629"/>
              <a:ext cx="13495" cy="30475"/>
            </a:xfrm>
            <a:custGeom>
              <a:rect b="b" l="l" r="r" t="t"/>
              <a:pathLst>
                <a:path extrusionOk="0" h="831" w="368">
                  <a:moveTo>
                    <a:pt x="184" y="0"/>
                  </a:moveTo>
                  <a:cubicBezTo>
                    <a:pt x="81" y="0"/>
                    <a:pt x="1" y="84"/>
                    <a:pt x="1" y="185"/>
                  </a:cubicBezTo>
                  <a:lnTo>
                    <a:pt x="1" y="647"/>
                  </a:lnTo>
                  <a:cubicBezTo>
                    <a:pt x="1" y="750"/>
                    <a:pt x="83" y="831"/>
                    <a:pt x="184" y="831"/>
                  </a:cubicBezTo>
                  <a:cubicBezTo>
                    <a:pt x="283" y="831"/>
                    <a:pt x="367" y="749"/>
                    <a:pt x="367" y="647"/>
                  </a:cubicBezTo>
                  <a:lnTo>
                    <a:pt x="367" y="185"/>
                  </a:lnTo>
                  <a:cubicBezTo>
                    <a:pt x="367" y="82"/>
                    <a:pt x="287"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4802648" y="2333657"/>
              <a:ext cx="95385" cy="33995"/>
            </a:xfrm>
            <a:custGeom>
              <a:rect b="b" l="l" r="r" t="t"/>
              <a:pathLst>
                <a:path extrusionOk="0" h="927" w="2601">
                  <a:moveTo>
                    <a:pt x="184" y="0"/>
                  </a:moveTo>
                  <a:cubicBezTo>
                    <a:pt x="83" y="0"/>
                    <a:pt x="1" y="84"/>
                    <a:pt x="1" y="185"/>
                  </a:cubicBezTo>
                  <a:cubicBezTo>
                    <a:pt x="1" y="592"/>
                    <a:pt x="335" y="926"/>
                    <a:pt x="743" y="926"/>
                  </a:cubicBezTo>
                  <a:cubicBezTo>
                    <a:pt x="965" y="926"/>
                    <a:pt x="1165" y="829"/>
                    <a:pt x="1301" y="674"/>
                  </a:cubicBezTo>
                  <a:cubicBezTo>
                    <a:pt x="1436" y="829"/>
                    <a:pt x="1637" y="926"/>
                    <a:pt x="1858" y="926"/>
                  </a:cubicBezTo>
                  <a:cubicBezTo>
                    <a:pt x="2267" y="926"/>
                    <a:pt x="2601" y="592"/>
                    <a:pt x="2601" y="185"/>
                  </a:cubicBezTo>
                  <a:cubicBezTo>
                    <a:pt x="2591" y="84"/>
                    <a:pt x="2509" y="0"/>
                    <a:pt x="2408" y="0"/>
                  </a:cubicBezTo>
                  <a:cubicBezTo>
                    <a:pt x="2305" y="0"/>
                    <a:pt x="2225" y="84"/>
                    <a:pt x="2225" y="185"/>
                  </a:cubicBezTo>
                  <a:cubicBezTo>
                    <a:pt x="2225" y="390"/>
                    <a:pt x="2057" y="558"/>
                    <a:pt x="1852" y="558"/>
                  </a:cubicBezTo>
                  <a:cubicBezTo>
                    <a:pt x="1646" y="558"/>
                    <a:pt x="1480" y="390"/>
                    <a:pt x="1480" y="185"/>
                  </a:cubicBezTo>
                  <a:cubicBezTo>
                    <a:pt x="1480" y="82"/>
                    <a:pt x="1396" y="0"/>
                    <a:pt x="1297" y="0"/>
                  </a:cubicBezTo>
                  <a:cubicBezTo>
                    <a:pt x="1196" y="0"/>
                    <a:pt x="1112" y="84"/>
                    <a:pt x="1112" y="185"/>
                  </a:cubicBezTo>
                  <a:cubicBezTo>
                    <a:pt x="1112" y="390"/>
                    <a:pt x="946" y="558"/>
                    <a:pt x="739" y="558"/>
                  </a:cubicBezTo>
                  <a:cubicBezTo>
                    <a:pt x="535" y="558"/>
                    <a:pt x="367" y="390"/>
                    <a:pt x="367" y="185"/>
                  </a:cubicBezTo>
                  <a:cubicBezTo>
                    <a:pt x="367" y="82"/>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7"/>
            <p:cNvSpPr/>
            <p:nvPr/>
          </p:nvSpPr>
          <p:spPr>
            <a:xfrm>
              <a:off x="5000716" y="2277768"/>
              <a:ext cx="37443" cy="37479"/>
            </a:xfrm>
            <a:custGeom>
              <a:rect b="b" l="l" r="r" t="t"/>
              <a:pathLst>
                <a:path extrusionOk="0" h="1022" w="1021">
                  <a:moveTo>
                    <a:pt x="510" y="1"/>
                  </a:moveTo>
                  <a:cubicBezTo>
                    <a:pt x="228" y="1"/>
                    <a:pt x="1" y="230"/>
                    <a:pt x="1" y="510"/>
                  </a:cubicBezTo>
                  <a:cubicBezTo>
                    <a:pt x="1" y="793"/>
                    <a:pt x="228" y="1022"/>
                    <a:pt x="510" y="1022"/>
                  </a:cubicBezTo>
                  <a:cubicBezTo>
                    <a:pt x="793" y="1022"/>
                    <a:pt x="1020" y="793"/>
                    <a:pt x="1020" y="510"/>
                  </a:cubicBezTo>
                  <a:cubicBezTo>
                    <a:pt x="1020" y="230"/>
                    <a:pt x="793" y="1"/>
                    <a:pt x="5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7"/>
            <p:cNvSpPr/>
            <p:nvPr/>
          </p:nvSpPr>
          <p:spPr>
            <a:xfrm>
              <a:off x="5000716" y="2339048"/>
              <a:ext cx="37443" cy="37479"/>
            </a:xfrm>
            <a:custGeom>
              <a:rect b="b" l="l" r="r" t="t"/>
              <a:pathLst>
                <a:path extrusionOk="0" h="1022" w="1021">
                  <a:moveTo>
                    <a:pt x="510" y="0"/>
                  </a:moveTo>
                  <a:cubicBezTo>
                    <a:pt x="228" y="0"/>
                    <a:pt x="1" y="229"/>
                    <a:pt x="1" y="510"/>
                  </a:cubicBezTo>
                  <a:cubicBezTo>
                    <a:pt x="1" y="792"/>
                    <a:pt x="228" y="1021"/>
                    <a:pt x="510" y="1021"/>
                  </a:cubicBezTo>
                  <a:cubicBezTo>
                    <a:pt x="793" y="1021"/>
                    <a:pt x="1020" y="792"/>
                    <a:pt x="1020" y="510"/>
                  </a:cubicBezTo>
                  <a:cubicBezTo>
                    <a:pt x="1020" y="229"/>
                    <a:pt x="793" y="0"/>
                    <a:pt x="5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4709096" y="2538619"/>
              <a:ext cx="30658" cy="117645"/>
            </a:xfrm>
            <a:custGeom>
              <a:rect b="b" l="l" r="r" t="t"/>
              <a:pathLst>
                <a:path extrusionOk="0" h="3208" w="836">
                  <a:moveTo>
                    <a:pt x="416" y="0"/>
                  </a:moveTo>
                  <a:cubicBezTo>
                    <a:pt x="362" y="0"/>
                    <a:pt x="308" y="24"/>
                    <a:pt x="272" y="70"/>
                  </a:cubicBezTo>
                  <a:cubicBezTo>
                    <a:pt x="1" y="417"/>
                    <a:pt x="1" y="898"/>
                    <a:pt x="272" y="1244"/>
                  </a:cubicBezTo>
                  <a:cubicBezTo>
                    <a:pt x="440" y="1458"/>
                    <a:pt x="440" y="1750"/>
                    <a:pt x="272" y="1964"/>
                  </a:cubicBezTo>
                  <a:cubicBezTo>
                    <a:pt x="1" y="2309"/>
                    <a:pt x="1" y="2790"/>
                    <a:pt x="272" y="3138"/>
                  </a:cubicBezTo>
                  <a:cubicBezTo>
                    <a:pt x="308" y="3184"/>
                    <a:pt x="363" y="3208"/>
                    <a:pt x="418" y="3208"/>
                  </a:cubicBezTo>
                  <a:cubicBezTo>
                    <a:pt x="458" y="3208"/>
                    <a:pt x="498" y="3195"/>
                    <a:pt x="532" y="3170"/>
                  </a:cubicBezTo>
                  <a:cubicBezTo>
                    <a:pt x="614" y="3105"/>
                    <a:pt x="625" y="2991"/>
                    <a:pt x="564" y="2911"/>
                  </a:cubicBezTo>
                  <a:cubicBezTo>
                    <a:pt x="396" y="2699"/>
                    <a:pt x="396" y="2405"/>
                    <a:pt x="564" y="2193"/>
                  </a:cubicBezTo>
                  <a:cubicBezTo>
                    <a:pt x="835" y="1845"/>
                    <a:pt x="835" y="1364"/>
                    <a:pt x="564" y="1019"/>
                  </a:cubicBezTo>
                  <a:cubicBezTo>
                    <a:pt x="396" y="805"/>
                    <a:pt x="396" y="513"/>
                    <a:pt x="564" y="299"/>
                  </a:cubicBezTo>
                  <a:cubicBezTo>
                    <a:pt x="625" y="219"/>
                    <a:pt x="614" y="102"/>
                    <a:pt x="532" y="39"/>
                  </a:cubicBezTo>
                  <a:cubicBezTo>
                    <a:pt x="498" y="13"/>
                    <a:pt x="457"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7"/>
            <p:cNvSpPr/>
            <p:nvPr/>
          </p:nvSpPr>
          <p:spPr>
            <a:xfrm>
              <a:off x="4792783" y="2538619"/>
              <a:ext cx="30622" cy="117645"/>
            </a:xfrm>
            <a:custGeom>
              <a:rect b="b" l="l" r="r" t="t"/>
              <a:pathLst>
                <a:path extrusionOk="0" h="3208" w="835">
                  <a:moveTo>
                    <a:pt x="416" y="0"/>
                  </a:moveTo>
                  <a:cubicBezTo>
                    <a:pt x="361" y="0"/>
                    <a:pt x="308" y="24"/>
                    <a:pt x="271" y="70"/>
                  </a:cubicBezTo>
                  <a:cubicBezTo>
                    <a:pt x="0" y="417"/>
                    <a:pt x="0" y="898"/>
                    <a:pt x="271" y="1244"/>
                  </a:cubicBezTo>
                  <a:cubicBezTo>
                    <a:pt x="440" y="1458"/>
                    <a:pt x="440" y="1750"/>
                    <a:pt x="271" y="1964"/>
                  </a:cubicBezTo>
                  <a:cubicBezTo>
                    <a:pt x="0" y="2309"/>
                    <a:pt x="0" y="2790"/>
                    <a:pt x="271" y="3138"/>
                  </a:cubicBezTo>
                  <a:cubicBezTo>
                    <a:pt x="308" y="3184"/>
                    <a:pt x="362" y="3208"/>
                    <a:pt x="417" y="3208"/>
                  </a:cubicBezTo>
                  <a:cubicBezTo>
                    <a:pt x="457" y="3208"/>
                    <a:pt x="497" y="3195"/>
                    <a:pt x="531" y="3170"/>
                  </a:cubicBezTo>
                  <a:cubicBezTo>
                    <a:pt x="613" y="3105"/>
                    <a:pt x="625" y="2991"/>
                    <a:pt x="564" y="2911"/>
                  </a:cubicBezTo>
                  <a:cubicBezTo>
                    <a:pt x="396" y="2699"/>
                    <a:pt x="396" y="2405"/>
                    <a:pt x="564" y="2193"/>
                  </a:cubicBezTo>
                  <a:cubicBezTo>
                    <a:pt x="835" y="1845"/>
                    <a:pt x="835" y="1364"/>
                    <a:pt x="564" y="1019"/>
                  </a:cubicBezTo>
                  <a:cubicBezTo>
                    <a:pt x="396" y="805"/>
                    <a:pt x="396" y="513"/>
                    <a:pt x="564" y="299"/>
                  </a:cubicBezTo>
                  <a:cubicBezTo>
                    <a:pt x="625" y="219"/>
                    <a:pt x="613" y="102"/>
                    <a:pt x="531" y="39"/>
                  </a:cubicBezTo>
                  <a:cubicBezTo>
                    <a:pt x="497" y="13"/>
                    <a:pt x="456"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7"/>
            <p:cNvSpPr/>
            <p:nvPr/>
          </p:nvSpPr>
          <p:spPr>
            <a:xfrm>
              <a:off x="4876433" y="2538619"/>
              <a:ext cx="30658" cy="117645"/>
            </a:xfrm>
            <a:custGeom>
              <a:rect b="b" l="l" r="r" t="t"/>
              <a:pathLst>
                <a:path extrusionOk="0" h="3208" w="836">
                  <a:moveTo>
                    <a:pt x="416" y="0"/>
                  </a:moveTo>
                  <a:cubicBezTo>
                    <a:pt x="362" y="0"/>
                    <a:pt x="308" y="24"/>
                    <a:pt x="272" y="70"/>
                  </a:cubicBezTo>
                  <a:cubicBezTo>
                    <a:pt x="1" y="417"/>
                    <a:pt x="1" y="898"/>
                    <a:pt x="272" y="1244"/>
                  </a:cubicBezTo>
                  <a:cubicBezTo>
                    <a:pt x="440" y="1458"/>
                    <a:pt x="440" y="1750"/>
                    <a:pt x="272" y="1964"/>
                  </a:cubicBezTo>
                  <a:cubicBezTo>
                    <a:pt x="1" y="2309"/>
                    <a:pt x="1" y="2790"/>
                    <a:pt x="272" y="3138"/>
                  </a:cubicBezTo>
                  <a:cubicBezTo>
                    <a:pt x="308" y="3184"/>
                    <a:pt x="363" y="3208"/>
                    <a:pt x="418" y="3208"/>
                  </a:cubicBezTo>
                  <a:cubicBezTo>
                    <a:pt x="458" y="3208"/>
                    <a:pt x="498" y="3195"/>
                    <a:pt x="532" y="3170"/>
                  </a:cubicBezTo>
                  <a:cubicBezTo>
                    <a:pt x="614" y="3105"/>
                    <a:pt x="625" y="2991"/>
                    <a:pt x="564" y="2911"/>
                  </a:cubicBezTo>
                  <a:cubicBezTo>
                    <a:pt x="396" y="2699"/>
                    <a:pt x="396" y="2405"/>
                    <a:pt x="564" y="2193"/>
                  </a:cubicBezTo>
                  <a:cubicBezTo>
                    <a:pt x="835" y="1845"/>
                    <a:pt x="835" y="1364"/>
                    <a:pt x="564" y="1019"/>
                  </a:cubicBezTo>
                  <a:cubicBezTo>
                    <a:pt x="396" y="805"/>
                    <a:pt x="396" y="513"/>
                    <a:pt x="564" y="299"/>
                  </a:cubicBezTo>
                  <a:cubicBezTo>
                    <a:pt x="625" y="219"/>
                    <a:pt x="614" y="102"/>
                    <a:pt x="532" y="39"/>
                  </a:cubicBezTo>
                  <a:cubicBezTo>
                    <a:pt x="497" y="13"/>
                    <a:pt x="457"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4960120" y="2538619"/>
              <a:ext cx="30622" cy="117645"/>
            </a:xfrm>
            <a:custGeom>
              <a:rect b="b" l="l" r="r" t="t"/>
              <a:pathLst>
                <a:path extrusionOk="0" h="3208" w="835">
                  <a:moveTo>
                    <a:pt x="416" y="0"/>
                  </a:moveTo>
                  <a:cubicBezTo>
                    <a:pt x="361" y="0"/>
                    <a:pt x="308" y="24"/>
                    <a:pt x="271" y="70"/>
                  </a:cubicBezTo>
                  <a:cubicBezTo>
                    <a:pt x="0" y="417"/>
                    <a:pt x="0" y="898"/>
                    <a:pt x="271" y="1244"/>
                  </a:cubicBezTo>
                  <a:cubicBezTo>
                    <a:pt x="439" y="1458"/>
                    <a:pt x="439" y="1750"/>
                    <a:pt x="271" y="1964"/>
                  </a:cubicBezTo>
                  <a:cubicBezTo>
                    <a:pt x="0" y="2309"/>
                    <a:pt x="0" y="2790"/>
                    <a:pt x="271" y="3138"/>
                  </a:cubicBezTo>
                  <a:cubicBezTo>
                    <a:pt x="308" y="3184"/>
                    <a:pt x="362" y="3208"/>
                    <a:pt x="417" y="3208"/>
                  </a:cubicBezTo>
                  <a:cubicBezTo>
                    <a:pt x="457" y="3208"/>
                    <a:pt x="497" y="3195"/>
                    <a:pt x="531" y="3170"/>
                  </a:cubicBezTo>
                  <a:cubicBezTo>
                    <a:pt x="613" y="3105"/>
                    <a:pt x="625" y="2991"/>
                    <a:pt x="564" y="2911"/>
                  </a:cubicBezTo>
                  <a:cubicBezTo>
                    <a:pt x="396" y="2699"/>
                    <a:pt x="396" y="2405"/>
                    <a:pt x="564" y="2193"/>
                  </a:cubicBezTo>
                  <a:cubicBezTo>
                    <a:pt x="835" y="1845"/>
                    <a:pt x="835" y="1364"/>
                    <a:pt x="564" y="1019"/>
                  </a:cubicBezTo>
                  <a:cubicBezTo>
                    <a:pt x="396" y="805"/>
                    <a:pt x="396" y="513"/>
                    <a:pt x="564" y="299"/>
                  </a:cubicBezTo>
                  <a:cubicBezTo>
                    <a:pt x="625" y="219"/>
                    <a:pt x="613" y="102"/>
                    <a:pt x="531" y="39"/>
                  </a:cubicBezTo>
                  <a:cubicBezTo>
                    <a:pt x="497" y="13"/>
                    <a:pt x="456"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0" name="Google Shape;5150;p57"/>
          <p:cNvGrpSpPr/>
          <p:nvPr/>
        </p:nvGrpSpPr>
        <p:grpSpPr>
          <a:xfrm>
            <a:off x="3674016" y="2286264"/>
            <a:ext cx="448175" cy="367128"/>
            <a:chOff x="3648968" y="2262989"/>
            <a:chExt cx="448175" cy="367128"/>
          </a:xfrm>
        </p:grpSpPr>
        <p:sp>
          <p:nvSpPr>
            <p:cNvPr id="5151" name="Google Shape;5151;p57"/>
            <p:cNvSpPr/>
            <p:nvPr/>
          </p:nvSpPr>
          <p:spPr>
            <a:xfrm>
              <a:off x="3689784" y="2292254"/>
              <a:ext cx="87391" cy="301375"/>
            </a:xfrm>
            <a:custGeom>
              <a:rect b="b" l="l" r="r" t="t"/>
              <a:pathLst>
                <a:path extrusionOk="0" h="8218" w="2383">
                  <a:moveTo>
                    <a:pt x="0" y="1"/>
                  </a:moveTo>
                  <a:lnTo>
                    <a:pt x="0" y="6918"/>
                  </a:lnTo>
                  <a:cubicBezTo>
                    <a:pt x="0" y="7636"/>
                    <a:pt x="583" y="8218"/>
                    <a:pt x="1300" y="8218"/>
                  </a:cubicBezTo>
                  <a:lnTo>
                    <a:pt x="2383" y="8218"/>
                  </a:lnTo>
                  <a:lnTo>
                    <a:pt x="23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3648968" y="2262989"/>
              <a:ext cx="248236" cy="53028"/>
            </a:xfrm>
            <a:custGeom>
              <a:rect b="b" l="l" r="r" t="t"/>
              <a:pathLst>
                <a:path extrusionOk="0" h="1446" w="6769">
                  <a:moveTo>
                    <a:pt x="724" y="1"/>
                  </a:moveTo>
                  <a:cubicBezTo>
                    <a:pt x="325" y="1"/>
                    <a:pt x="0" y="325"/>
                    <a:pt x="0" y="722"/>
                  </a:cubicBezTo>
                  <a:cubicBezTo>
                    <a:pt x="0" y="1121"/>
                    <a:pt x="325" y="1446"/>
                    <a:pt x="724" y="1446"/>
                  </a:cubicBezTo>
                  <a:lnTo>
                    <a:pt x="6768" y="1446"/>
                  </a:lnTo>
                  <a:lnTo>
                    <a:pt x="14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3982908" y="2262989"/>
              <a:ext cx="114235" cy="52992"/>
            </a:xfrm>
            <a:custGeom>
              <a:rect b="b" l="l" r="r" t="t"/>
              <a:pathLst>
                <a:path extrusionOk="0" h="1445" w="3115">
                  <a:moveTo>
                    <a:pt x="219" y="1"/>
                  </a:moveTo>
                  <a:lnTo>
                    <a:pt x="1" y="1444"/>
                  </a:lnTo>
                  <a:lnTo>
                    <a:pt x="2393" y="1444"/>
                  </a:lnTo>
                  <a:cubicBezTo>
                    <a:pt x="2790" y="1444"/>
                    <a:pt x="3115" y="1120"/>
                    <a:pt x="3115" y="720"/>
                  </a:cubicBezTo>
                  <a:cubicBezTo>
                    <a:pt x="3113" y="321"/>
                    <a:pt x="2792" y="1"/>
                    <a:pt x="23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7"/>
            <p:cNvSpPr/>
            <p:nvPr/>
          </p:nvSpPr>
          <p:spPr>
            <a:xfrm>
              <a:off x="3982871" y="2262989"/>
              <a:ext cx="82696" cy="52992"/>
            </a:xfrm>
            <a:custGeom>
              <a:rect b="b" l="l" r="r" t="t"/>
              <a:pathLst>
                <a:path extrusionOk="0" h="1445" w="2255">
                  <a:moveTo>
                    <a:pt x="218" y="1"/>
                  </a:moveTo>
                  <a:lnTo>
                    <a:pt x="0" y="1444"/>
                  </a:lnTo>
                  <a:lnTo>
                    <a:pt x="2255" y="1444"/>
                  </a:lnTo>
                  <a:lnTo>
                    <a:pt x="2255" y="1299"/>
                  </a:lnTo>
                  <a:cubicBezTo>
                    <a:pt x="2255" y="804"/>
                    <a:pt x="2079" y="354"/>
                    <a:pt x="17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7"/>
            <p:cNvSpPr/>
            <p:nvPr/>
          </p:nvSpPr>
          <p:spPr>
            <a:xfrm>
              <a:off x="3694405" y="2262989"/>
              <a:ext cx="344135" cy="272623"/>
            </a:xfrm>
            <a:custGeom>
              <a:rect b="b" l="l" r="r" t="t"/>
              <a:pathLst>
                <a:path extrusionOk="0" h="7434" w="9384">
                  <a:moveTo>
                    <a:pt x="0" y="1"/>
                  </a:moveTo>
                  <a:cubicBezTo>
                    <a:pt x="716" y="1"/>
                    <a:pt x="1298" y="583"/>
                    <a:pt x="1298" y="1299"/>
                  </a:cubicBezTo>
                  <a:lnTo>
                    <a:pt x="1298" y="6778"/>
                  </a:lnTo>
                  <a:lnTo>
                    <a:pt x="5342" y="7433"/>
                  </a:lnTo>
                  <a:lnTo>
                    <a:pt x="9384" y="6778"/>
                  </a:lnTo>
                  <a:lnTo>
                    <a:pt x="9384" y="1299"/>
                  </a:lnTo>
                  <a:cubicBezTo>
                    <a:pt x="9384" y="579"/>
                    <a:pt x="8802" y="1"/>
                    <a:pt x="8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3741933" y="2535576"/>
              <a:ext cx="296607" cy="94542"/>
            </a:xfrm>
            <a:custGeom>
              <a:rect b="b" l="l" r="r" t="t"/>
              <a:pathLst>
                <a:path extrusionOk="0" h="2578" w="8088">
                  <a:moveTo>
                    <a:pt x="4042" y="0"/>
                  </a:moveTo>
                  <a:lnTo>
                    <a:pt x="1" y="657"/>
                  </a:lnTo>
                  <a:lnTo>
                    <a:pt x="1" y="1277"/>
                  </a:lnTo>
                  <a:cubicBezTo>
                    <a:pt x="1" y="1995"/>
                    <a:pt x="583" y="2578"/>
                    <a:pt x="1301" y="2578"/>
                  </a:cubicBezTo>
                  <a:lnTo>
                    <a:pt x="6788" y="2578"/>
                  </a:lnTo>
                  <a:cubicBezTo>
                    <a:pt x="7506" y="2578"/>
                    <a:pt x="8088" y="1995"/>
                    <a:pt x="8088" y="1277"/>
                  </a:cubicBezTo>
                  <a:lnTo>
                    <a:pt x="8088" y="657"/>
                  </a:lnTo>
                  <a:lnTo>
                    <a:pt x="40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7"/>
            <p:cNvSpPr/>
            <p:nvPr/>
          </p:nvSpPr>
          <p:spPr>
            <a:xfrm>
              <a:off x="3741933" y="2511555"/>
              <a:ext cx="296534" cy="48114"/>
            </a:xfrm>
            <a:custGeom>
              <a:rect b="b" l="l" r="r" t="t"/>
              <a:pathLst>
                <a:path extrusionOk="0" h="1312" w="8086">
                  <a:moveTo>
                    <a:pt x="1" y="0"/>
                  </a:moveTo>
                  <a:lnTo>
                    <a:pt x="1" y="1312"/>
                  </a:lnTo>
                  <a:lnTo>
                    <a:pt x="8086" y="1312"/>
                  </a:lnTo>
                  <a:lnTo>
                    <a:pt x="80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3804533" y="2339818"/>
              <a:ext cx="13532" cy="28641"/>
            </a:xfrm>
            <a:custGeom>
              <a:rect b="b" l="l" r="r" t="t"/>
              <a:pathLst>
                <a:path extrusionOk="0" h="781" w="369">
                  <a:moveTo>
                    <a:pt x="184" y="0"/>
                  </a:moveTo>
                  <a:cubicBezTo>
                    <a:pt x="82" y="0"/>
                    <a:pt x="0" y="82"/>
                    <a:pt x="0" y="183"/>
                  </a:cubicBezTo>
                  <a:lnTo>
                    <a:pt x="0" y="596"/>
                  </a:lnTo>
                  <a:cubicBezTo>
                    <a:pt x="0" y="697"/>
                    <a:pt x="81" y="781"/>
                    <a:pt x="184" y="781"/>
                  </a:cubicBezTo>
                  <a:cubicBezTo>
                    <a:pt x="287" y="781"/>
                    <a:pt x="369" y="699"/>
                    <a:pt x="367" y="596"/>
                  </a:cubicBezTo>
                  <a:lnTo>
                    <a:pt x="367" y="183"/>
                  </a:lnTo>
                  <a:cubicBezTo>
                    <a:pt x="367" y="84"/>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3962481" y="2339818"/>
              <a:ext cx="13495" cy="28641"/>
            </a:xfrm>
            <a:custGeom>
              <a:rect b="b" l="l" r="r" t="t"/>
              <a:pathLst>
                <a:path extrusionOk="0" h="781" w="368">
                  <a:moveTo>
                    <a:pt x="184" y="0"/>
                  </a:moveTo>
                  <a:cubicBezTo>
                    <a:pt x="84" y="0"/>
                    <a:pt x="0" y="82"/>
                    <a:pt x="0" y="183"/>
                  </a:cubicBezTo>
                  <a:lnTo>
                    <a:pt x="0" y="596"/>
                  </a:lnTo>
                  <a:cubicBezTo>
                    <a:pt x="0" y="697"/>
                    <a:pt x="81" y="781"/>
                    <a:pt x="184" y="781"/>
                  </a:cubicBezTo>
                  <a:cubicBezTo>
                    <a:pt x="287" y="781"/>
                    <a:pt x="367" y="699"/>
                    <a:pt x="367" y="596"/>
                  </a:cubicBezTo>
                  <a:lnTo>
                    <a:pt x="367" y="183"/>
                  </a:lnTo>
                  <a:cubicBezTo>
                    <a:pt x="367" y="84"/>
                    <a:pt x="287"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3861888" y="2354487"/>
              <a:ext cx="56879" cy="23104"/>
            </a:xfrm>
            <a:custGeom>
              <a:rect b="b" l="l" r="r" t="t"/>
              <a:pathLst>
                <a:path extrusionOk="0" h="630" w="1551">
                  <a:moveTo>
                    <a:pt x="1343" y="1"/>
                  </a:moveTo>
                  <a:cubicBezTo>
                    <a:pt x="1291" y="1"/>
                    <a:pt x="1239" y="22"/>
                    <a:pt x="1203" y="64"/>
                  </a:cubicBezTo>
                  <a:cubicBezTo>
                    <a:pt x="1094" y="188"/>
                    <a:pt x="939" y="259"/>
                    <a:pt x="773" y="259"/>
                  </a:cubicBezTo>
                  <a:cubicBezTo>
                    <a:pt x="609" y="259"/>
                    <a:pt x="452" y="188"/>
                    <a:pt x="344" y="64"/>
                  </a:cubicBezTo>
                  <a:cubicBezTo>
                    <a:pt x="308" y="23"/>
                    <a:pt x="257" y="1"/>
                    <a:pt x="206" y="1"/>
                  </a:cubicBezTo>
                  <a:cubicBezTo>
                    <a:pt x="163" y="1"/>
                    <a:pt x="119" y="16"/>
                    <a:pt x="84" y="47"/>
                  </a:cubicBezTo>
                  <a:cubicBezTo>
                    <a:pt x="8" y="114"/>
                    <a:pt x="0" y="230"/>
                    <a:pt x="69" y="306"/>
                  </a:cubicBezTo>
                  <a:cubicBezTo>
                    <a:pt x="246" y="513"/>
                    <a:pt x="502" y="629"/>
                    <a:pt x="775" y="629"/>
                  </a:cubicBezTo>
                  <a:cubicBezTo>
                    <a:pt x="1044" y="629"/>
                    <a:pt x="1302" y="509"/>
                    <a:pt x="1483" y="306"/>
                  </a:cubicBezTo>
                  <a:cubicBezTo>
                    <a:pt x="1550" y="230"/>
                    <a:pt x="1541" y="114"/>
                    <a:pt x="1464" y="47"/>
                  </a:cubicBezTo>
                  <a:cubicBezTo>
                    <a:pt x="1430" y="16"/>
                    <a:pt x="1386" y="1"/>
                    <a:pt x="1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1" name="Google Shape;5161;p57"/>
          <p:cNvGrpSpPr/>
          <p:nvPr/>
        </p:nvGrpSpPr>
        <p:grpSpPr>
          <a:xfrm>
            <a:off x="2770851" y="2245814"/>
            <a:ext cx="361738" cy="448101"/>
            <a:chOff x="2717340" y="2222539"/>
            <a:chExt cx="361738" cy="448101"/>
          </a:xfrm>
        </p:grpSpPr>
        <p:sp>
          <p:nvSpPr>
            <p:cNvPr id="5162" name="Google Shape;5162;p57"/>
            <p:cNvSpPr/>
            <p:nvPr/>
          </p:nvSpPr>
          <p:spPr>
            <a:xfrm>
              <a:off x="2758926" y="2578629"/>
              <a:ext cx="55779" cy="92011"/>
            </a:xfrm>
            <a:custGeom>
              <a:rect b="b" l="l" r="r" t="t"/>
              <a:pathLst>
                <a:path extrusionOk="0" h="2509" w="1521">
                  <a:moveTo>
                    <a:pt x="1" y="0"/>
                  </a:moveTo>
                  <a:lnTo>
                    <a:pt x="1" y="1898"/>
                  </a:lnTo>
                  <a:cubicBezTo>
                    <a:pt x="1" y="2234"/>
                    <a:pt x="276" y="2509"/>
                    <a:pt x="612" y="2509"/>
                  </a:cubicBezTo>
                  <a:lnTo>
                    <a:pt x="910" y="2509"/>
                  </a:lnTo>
                  <a:cubicBezTo>
                    <a:pt x="1246" y="2509"/>
                    <a:pt x="1520" y="2234"/>
                    <a:pt x="1520" y="1898"/>
                  </a:cubicBezTo>
                  <a:lnTo>
                    <a:pt x="15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2758926" y="2578629"/>
              <a:ext cx="41440" cy="92011"/>
            </a:xfrm>
            <a:custGeom>
              <a:rect b="b" l="l" r="r" t="t"/>
              <a:pathLst>
                <a:path extrusionOk="0" h="2509" w="1130">
                  <a:moveTo>
                    <a:pt x="1" y="0"/>
                  </a:moveTo>
                  <a:lnTo>
                    <a:pt x="1" y="1898"/>
                  </a:lnTo>
                  <a:cubicBezTo>
                    <a:pt x="1" y="2234"/>
                    <a:pt x="276" y="2509"/>
                    <a:pt x="612" y="2509"/>
                  </a:cubicBezTo>
                  <a:lnTo>
                    <a:pt x="910" y="2509"/>
                  </a:lnTo>
                  <a:cubicBezTo>
                    <a:pt x="986" y="2509"/>
                    <a:pt x="1060" y="2496"/>
                    <a:pt x="1129" y="2469"/>
                  </a:cubicBezTo>
                  <a:cubicBezTo>
                    <a:pt x="900" y="2381"/>
                    <a:pt x="738" y="2158"/>
                    <a:pt x="738" y="1898"/>
                  </a:cubicBezTo>
                  <a:lnTo>
                    <a:pt x="7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2750125" y="2521787"/>
              <a:ext cx="216038" cy="90398"/>
            </a:xfrm>
            <a:custGeom>
              <a:rect b="b" l="l" r="r" t="t"/>
              <a:pathLst>
                <a:path extrusionOk="0" h="2465" w="5891">
                  <a:moveTo>
                    <a:pt x="0" y="0"/>
                  </a:moveTo>
                  <a:lnTo>
                    <a:pt x="0" y="1632"/>
                  </a:lnTo>
                  <a:cubicBezTo>
                    <a:pt x="0" y="2092"/>
                    <a:pt x="373" y="2465"/>
                    <a:pt x="833" y="2465"/>
                  </a:cubicBezTo>
                  <a:lnTo>
                    <a:pt x="5056" y="2465"/>
                  </a:lnTo>
                  <a:cubicBezTo>
                    <a:pt x="5518" y="2465"/>
                    <a:pt x="5890" y="2092"/>
                    <a:pt x="5890" y="1632"/>
                  </a:cubicBezTo>
                  <a:lnTo>
                    <a:pt x="58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2750125" y="2521640"/>
              <a:ext cx="57576" cy="90471"/>
            </a:xfrm>
            <a:custGeom>
              <a:rect b="b" l="l" r="r" t="t"/>
              <a:pathLst>
                <a:path extrusionOk="0" h="2467" w="1570">
                  <a:moveTo>
                    <a:pt x="0" y="0"/>
                  </a:moveTo>
                  <a:lnTo>
                    <a:pt x="0" y="1634"/>
                  </a:lnTo>
                  <a:cubicBezTo>
                    <a:pt x="0" y="2095"/>
                    <a:pt x="373" y="2467"/>
                    <a:pt x="833" y="2467"/>
                  </a:cubicBezTo>
                  <a:lnTo>
                    <a:pt x="1570" y="2467"/>
                  </a:lnTo>
                  <a:cubicBezTo>
                    <a:pt x="1111" y="2467"/>
                    <a:pt x="737" y="2095"/>
                    <a:pt x="737" y="1634"/>
                  </a:cubicBezTo>
                  <a:lnTo>
                    <a:pt x="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2923402" y="2368862"/>
              <a:ext cx="155675" cy="151751"/>
            </a:xfrm>
            <a:custGeom>
              <a:rect b="b" l="l" r="r" t="t"/>
              <a:pathLst>
                <a:path extrusionOk="0" h="4138" w="4245">
                  <a:moveTo>
                    <a:pt x="3021" y="0"/>
                  </a:moveTo>
                  <a:cubicBezTo>
                    <a:pt x="2736" y="0"/>
                    <a:pt x="2451" y="109"/>
                    <a:pt x="2234" y="327"/>
                  </a:cubicBezTo>
                  <a:lnTo>
                    <a:pt x="0" y="2561"/>
                  </a:lnTo>
                  <a:lnTo>
                    <a:pt x="1577" y="4138"/>
                  </a:lnTo>
                  <a:lnTo>
                    <a:pt x="3811" y="1904"/>
                  </a:lnTo>
                  <a:cubicBezTo>
                    <a:pt x="4245" y="1470"/>
                    <a:pt x="4245" y="764"/>
                    <a:pt x="3811" y="327"/>
                  </a:cubicBezTo>
                  <a:cubicBezTo>
                    <a:pt x="3593" y="109"/>
                    <a:pt x="3307" y="0"/>
                    <a:pt x="30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2717340" y="2222539"/>
              <a:ext cx="281498" cy="323928"/>
            </a:xfrm>
            <a:custGeom>
              <a:rect b="b" l="l" r="r" t="t"/>
              <a:pathLst>
                <a:path extrusionOk="0" h="8833" w="7676">
                  <a:moveTo>
                    <a:pt x="3838" y="0"/>
                  </a:moveTo>
                  <a:cubicBezTo>
                    <a:pt x="1719" y="0"/>
                    <a:pt x="1" y="1718"/>
                    <a:pt x="1" y="3838"/>
                  </a:cubicBezTo>
                  <a:lnTo>
                    <a:pt x="1" y="7940"/>
                  </a:lnTo>
                  <a:cubicBezTo>
                    <a:pt x="1" y="8431"/>
                    <a:pt x="400" y="8832"/>
                    <a:pt x="894" y="8832"/>
                  </a:cubicBezTo>
                  <a:lnTo>
                    <a:pt x="6784" y="8832"/>
                  </a:lnTo>
                  <a:cubicBezTo>
                    <a:pt x="7275" y="8832"/>
                    <a:pt x="7676" y="8435"/>
                    <a:pt x="7676" y="7940"/>
                  </a:cubicBezTo>
                  <a:lnTo>
                    <a:pt x="7676" y="3838"/>
                  </a:lnTo>
                  <a:cubicBezTo>
                    <a:pt x="7676" y="1717"/>
                    <a:pt x="5957" y="0"/>
                    <a:pt x="383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a:off x="2717340" y="2222539"/>
              <a:ext cx="154355" cy="323928"/>
            </a:xfrm>
            <a:custGeom>
              <a:rect b="b" l="l" r="r" t="t"/>
              <a:pathLst>
                <a:path extrusionOk="0" h="8833" w="4209">
                  <a:moveTo>
                    <a:pt x="3838" y="0"/>
                  </a:moveTo>
                  <a:cubicBezTo>
                    <a:pt x="1719" y="0"/>
                    <a:pt x="1" y="1718"/>
                    <a:pt x="1" y="3838"/>
                  </a:cubicBezTo>
                  <a:lnTo>
                    <a:pt x="1" y="7940"/>
                  </a:lnTo>
                  <a:cubicBezTo>
                    <a:pt x="1" y="8431"/>
                    <a:pt x="400" y="8832"/>
                    <a:pt x="894" y="8832"/>
                  </a:cubicBezTo>
                  <a:lnTo>
                    <a:pt x="1631" y="8832"/>
                  </a:lnTo>
                  <a:cubicBezTo>
                    <a:pt x="1139" y="8830"/>
                    <a:pt x="741" y="8431"/>
                    <a:pt x="741" y="7939"/>
                  </a:cubicBezTo>
                  <a:lnTo>
                    <a:pt x="741" y="3836"/>
                  </a:lnTo>
                  <a:cubicBezTo>
                    <a:pt x="741" y="1841"/>
                    <a:pt x="2263" y="203"/>
                    <a:pt x="4209" y="17"/>
                  </a:cubicBezTo>
                  <a:cubicBezTo>
                    <a:pt x="4086" y="6"/>
                    <a:pt x="3964" y="0"/>
                    <a:pt x="38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7"/>
            <p:cNvSpPr/>
            <p:nvPr/>
          </p:nvSpPr>
          <p:spPr>
            <a:xfrm>
              <a:off x="2746054" y="2396147"/>
              <a:ext cx="60473" cy="48004"/>
            </a:xfrm>
            <a:custGeom>
              <a:rect b="b" l="l" r="r" t="t"/>
              <a:pathLst>
                <a:path extrusionOk="0" h="1309" w="1649">
                  <a:moveTo>
                    <a:pt x="821" y="1"/>
                  </a:moveTo>
                  <a:cubicBezTo>
                    <a:pt x="368" y="1"/>
                    <a:pt x="0" y="292"/>
                    <a:pt x="0" y="652"/>
                  </a:cubicBezTo>
                  <a:cubicBezTo>
                    <a:pt x="0" y="1013"/>
                    <a:pt x="367" y="1307"/>
                    <a:pt x="823" y="1309"/>
                  </a:cubicBezTo>
                  <a:cubicBezTo>
                    <a:pt x="1278" y="1309"/>
                    <a:pt x="1646" y="1017"/>
                    <a:pt x="1648" y="656"/>
                  </a:cubicBezTo>
                  <a:cubicBezTo>
                    <a:pt x="1648" y="295"/>
                    <a:pt x="1280" y="1"/>
                    <a:pt x="825" y="1"/>
                  </a:cubicBezTo>
                  <a:cubicBezTo>
                    <a:pt x="824" y="1"/>
                    <a:pt x="822" y="1"/>
                    <a:pt x="8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7"/>
            <p:cNvSpPr/>
            <p:nvPr/>
          </p:nvSpPr>
          <p:spPr>
            <a:xfrm>
              <a:off x="2909394" y="2396514"/>
              <a:ext cx="60546" cy="48004"/>
            </a:xfrm>
            <a:custGeom>
              <a:rect b="b" l="l" r="r" t="t"/>
              <a:pathLst>
                <a:path extrusionOk="0" h="1309" w="1651">
                  <a:moveTo>
                    <a:pt x="823" y="1"/>
                  </a:moveTo>
                  <a:cubicBezTo>
                    <a:pt x="370" y="1"/>
                    <a:pt x="2" y="292"/>
                    <a:pt x="2" y="652"/>
                  </a:cubicBezTo>
                  <a:cubicBezTo>
                    <a:pt x="1" y="1014"/>
                    <a:pt x="369" y="1306"/>
                    <a:pt x="823" y="1308"/>
                  </a:cubicBezTo>
                  <a:cubicBezTo>
                    <a:pt x="1280" y="1308"/>
                    <a:pt x="1648" y="1016"/>
                    <a:pt x="1648" y="655"/>
                  </a:cubicBezTo>
                  <a:cubicBezTo>
                    <a:pt x="1650" y="295"/>
                    <a:pt x="1282" y="1"/>
                    <a:pt x="827" y="1"/>
                  </a:cubicBezTo>
                  <a:cubicBezTo>
                    <a:pt x="826" y="1"/>
                    <a:pt x="824" y="1"/>
                    <a:pt x="8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7"/>
            <p:cNvSpPr/>
            <p:nvPr/>
          </p:nvSpPr>
          <p:spPr>
            <a:xfrm>
              <a:off x="2787421" y="2383201"/>
              <a:ext cx="13569" cy="25817"/>
            </a:xfrm>
            <a:custGeom>
              <a:rect b="b" l="l" r="r" t="t"/>
              <a:pathLst>
                <a:path extrusionOk="0" h="704" w="370">
                  <a:moveTo>
                    <a:pt x="186" y="1"/>
                  </a:moveTo>
                  <a:cubicBezTo>
                    <a:pt x="83" y="1"/>
                    <a:pt x="1" y="85"/>
                    <a:pt x="1" y="184"/>
                  </a:cubicBezTo>
                  <a:lnTo>
                    <a:pt x="1" y="518"/>
                  </a:lnTo>
                  <a:cubicBezTo>
                    <a:pt x="1" y="621"/>
                    <a:pt x="85" y="703"/>
                    <a:pt x="186" y="703"/>
                  </a:cubicBezTo>
                  <a:cubicBezTo>
                    <a:pt x="285" y="703"/>
                    <a:pt x="369" y="619"/>
                    <a:pt x="369" y="518"/>
                  </a:cubicBezTo>
                  <a:lnTo>
                    <a:pt x="369" y="184"/>
                  </a:lnTo>
                  <a:cubicBezTo>
                    <a:pt x="369" y="85"/>
                    <a:pt x="285"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2915004" y="2383201"/>
              <a:ext cx="13459" cy="25817"/>
            </a:xfrm>
            <a:custGeom>
              <a:rect b="b" l="l" r="r" t="t"/>
              <a:pathLst>
                <a:path extrusionOk="0" h="704" w="367">
                  <a:moveTo>
                    <a:pt x="184" y="1"/>
                  </a:moveTo>
                  <a:cubicBezTo>
                    <a:pt x="81" y="1"/>
                    <a:pt x="0" y="85"/>
                    <a:pt x="0" y="184"/>
                  </a:cubicBezTo>
                  <a:lnTo>
                    <a:pt x="0" y="518"/>
                  </a:lnTo>
                  <a:cubicBezTo>
                    <a:pt x="0" y="621"/>
                    <a:pt x="82" y="703"/>
                    <a:pt x="184" y="703"/>
                  </a:cubicBezTo>
                  <a:cubicBezTo>
                    <a:pt x="287" y="703"/>
                    <a:pt x="367" y="619"/>
                    <a:pt x="367" y="518"/>
                  </a:cubicBezTo>
                  <a:lnTo>
                    <a:pt x="367" y="184"/>
                  </a:lnTo>
                  <a:cubicBezTo>
                    <a:pt x="367" y="85"/>
                    <a:pt x="287"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2822076" y="2402821"/>
              <a:ext cx="72722" cy="28311"/>
            </a:xfrm>
            <a:custGeom>
              <a:rect b="b" l="l" r="r" t="t"/>
              <a:pathLst>
                <a:path extrusionOk="0" h="772" w="1983">
                  <a:moveTo>
                    <a:pt x="186" y="0"/>
                  </a:moveTo>
                  <a:cubicBezTo>
                    <a:pt x="85" y="0"/>
                    <a:pt x="1" y="84"/>
                    <a:pt x="1" y="184"/>
                  </a:cubicBezTo>
                  <a:cubicBezTo>
                    <a:pt x="1" y="508"/>
                    <a:pt x="264" y="772"/>
                    <a:pt x="589" y="772"/>
                  </a:cubicBezTo>
                  <a:cubicBezTo>
                    <a:pt x="744" y="772"/>
                    <a:pt x="887" y="709"/>
                    <a:pt x="992" y="611"/>
                  </a:cubicBezTo>
                  <a:cubicBezTo>
                    <a:pt x="1097" y="711"/>
                    <a:pt x="1238" y="772"/>
                    <a:pt x="1395" y="772"/>
                  </a:cubicBezTo>
                  <a:cubicBezTo>
                    <a:pt x="1719" y="772"/>
                    <a:pt x="1983" y="508"/>
                    <a:pt x="1983" y="184"/>
                  </a:cubicBezTo>
                  <a:cubicBezTo>
                    <a:pt x="1973" y="82"/>
                    <a:pt x="1889" y="0"/>
                    <a:pt x="1790" y="0"/>
                  </a:cubicBezTo>
                  <a:cubicBezTo>
                    <a:pt x="1687" y="0"/>
                    <a:pt x="1605" y="84"/>
                    <a:pt x="1605" y="184"/>
                  </a:cubicBezTo>
                  <a:cubicBezTo>
                    <a:pt x="1605" y="304"/>
                    <a:pt x="1507" y="401"/>
                    <a:pt x="1389" y="401"/>
                  </a:cubicBezTo>
                  <a:cubicBezTo>
                    <a:pt x="1269" y="401"/>
                    <a:pt x="1171" y="304"/>
                    <a:pt x="1171" y="184"/>
                  </a:cubicBezTo>
                  <a:cubicBezTo>
                    <a:pt x="1171" y="82"/>
                    <a:pt x="1087" y="0"/>
                    <a:pt x="988" y="0"/>
                  </a:cubicBezTo>
                  <a:cubicBezTo>
                    <a:pt x="885" y="0"/>
                    <a:pt x="803" y="84"/>
                    <a:pt x="803" y="184"/>
                  </a:cubicBezTo>
                  <a:cubicBezTo>
                    <a:pt x="803" y="304"/>
                    <a:pt x="705" y="401"/>
                    <a:pt x="587" y="401"/>
                  </a:cubicBezTo>
                  <a:cubicBezTo>
                    <a:pt x="467" y="401"/>
                    <a:pt x="369" y="304"/>
                    <a:pt x="369" y="184"/>
                  </a:cubicBezTo>
                  <a:cubicBezTo>
                    <a:pt x="369" y="82"/>
                    <a:pt x="285"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57"/>
          <p:cNvGrpSpPr/>
          <p:nvPr/>
        </p:nvGrpSpPr>
        <p:grpSpPr>
          <a:xfrm>
            <a:off x="1782717" y="2245778"/>
            <a:ext cx="442600" cy="448138"/>
            <a:chOff x="1698138" y="2222503"/>
            <a:chExt cx="442600" cy="448138"/>
          </a:xfrm>
        </p:grpSpPr>
        <p:sp>
          <p:nvSpPr>
            <p:cNvPr id="5175" name="Google Shape;5175;p57"/>
            <p:cNvSpPr/>
            <p:nvPr/>
          </p:nvSpPr>
          <p:spPr>
            <a:xfrm>
              <a:off x="1698138" y="2277145"/>
              <a:ext cx="442600" cy="362764"/>
            </a:xfrm>
            <a:custGeom>
              <a:rect b="b" l="l" r="r" t="t"/>
              <a:pathLst>
                <a:path extrusionOk="0" h="9892" w="12069">
                  <a:moveTo>
                    <a:pt x="2426" y="2828"/>
                  </a:moveTo>
                  <a:cubicBezTo>
                    <a:pt x="2884" y="2828"/>
                    <a:pt x="3252" y="3198"/>
                    <a:pt x="3252" y="3656"/>
                  </a:cubicBezTo>
                  <a:lnTo>
                    <a:pt x="3252" y="6232"/>
                  </a:lnTo>
                  <a:cubicBezTo>
                    <a:pt x="3252" y="6690"/>
                    <a:pt x="2884" y="7061"/>
                    <a:pt x="2426" y="7061"/>
                  </a:cubicBezTo>
                  <a:cubicBezTo>
                    <a:pt x="1967" y="7061"/>
                    <a:pt x="1597" y="6690"/>
                    <a:pt x="1597" y="6232"/>
                  </a:cubicBezTo>
                  <a:lnTo>
                    <a:pt x="1597" y="3656"/>
                  </a:lnTo>
                  <a:cubicBezTo>
                    <a:pt x="1597" y="3198"/>
                    <a:pt x="1967" y="2828"/>
                    <a:pt x="2426" y="2828"/>
                  </a:cubicBezTo>
                  <a:close/>
                  <a:moveTo>
                    <a:pt x="1614" y="0"/>
                  </a:moveTo>
                  <a:cubicBezTo>
                    <a:pt x="723" y="0"/>
                    <a:pt x="1" y="722"/>
                    <a:pt x="1" y="1614"/>
                  </a:cubicBezTo>
                  <a:lnTo>
                    <a:pt x="1" y="8279"/>
                  </a:lnTo>
                  <a:cubicBezTo>
                    <a:pt x="1" y="9168"/>
                    <a:pt x="721" y="9892"/>
                    <a:pt x="1614" y="9892"/>
                  </a:cubicBezTo>
                  <a:lnTo>
                    <a:pt x="10456" y="9892"/>
                  </a:lnTo>
                  <a:cubicBezTo>
                    <a:pt x="11345" y="9892"/>
                    <a:pt x="12069" y="9172"/>
                    <a:pt x="12069" y="8279"/>
                  </a:cubicBezTo>
                  <a:lnTo>
                    <a:pt x="12069" y="1614"/>
                  </a:lnTo>
                  <a:cubicBezTo>
                    <a:pt x="12069" y="722"/>
                    <a:pt x="11347" y="0"/>
                    <a:pt x="10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7"/>
            <p:cNvSpPr/>
            <p:nvPr/>
          </p:nvSpPr>
          <p:spPr>
            <a:xfrm>
              <a:off x="1901340" y="2277145"/>
              <a:ext cx="193814" cy="362691"/>
            </a:xfrm>
            <a:custGeom>
              <a:rect b="b" l="l" r="r" t="t"/>
              <a:pathLst>
                <a:path extrusionOk="0" h="9890" w="5285">
                  <a:moveTo>
                    <a:pt x="1461" y="0"/>
                  </a:moveTo>
                  <a:cubicBezTo>
                    <a:pt x="493" y="1505"/>
                    <a:pt x="0" y="3540"/>
                    <a:pt x="0" y="6052"/>
                  </a:cubicBezTo>
                  <a:cubicBezTo>
                    <a:pt x="0" y="6461"/>
                    <a:pt x="331" y="6789"/>
                    <a:pt x="737" y="6789"/>
                  </a:cubicBezTo>
                  <a:lnTo>
                    <a:pt x="1262" y="6789"/>
                  </a:lnTo>
                  <a:cubicBezTo>
                    <a:pt x="1671" y="6789"/>
                    <a:pt x="2001" y="7120"/>
                    <a:pt x="2001" y="7528"/>
                  </a:cubicBezTo>
                  <a:lnTo>
                    <a:pt x="2001" y="9800"/>
                  </a:lnTo>
                  <a:cubicBezTo>
                    <a:pt x="2001" y="9831"/>
                    <a:pt x="2001" y="9859"/>
                    <a:pt x="2003" y="9890"/>
                  </a:cubicBezTo>
                  <a:lnTo>
                    <a:pt x="4915" y="9890"/>
                  </a:lnTo>
                  <a:cubicBezTo>
                    <a:pt x="5042" y="9890"/>
                    <a:pt x="5167" y="9877"/>
                    <a:pt x="5285" y="9848"/>
                  </a:cubicBezTo>
                  <a:lnTo>
                    <a:pt x="5285" y="9825"/>
                  </a:lnTo>
                  <a:lnTo>
                    <a:pt x="5285" y="46"/>
                  </a:lnTo>
                  <a:cubicBezTo>
                    <a:pt x="5167" y="16"/>
                    <a:pt x="5042" y="0"/>
                    <a:pt x="4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7"/>
            <p:cNvSpPr/>
            <p:nvPr/>
          </p:nvSpPr>
          <p:spPr>
            <a:xfrm>
              <a:off x="2001786" y="2473893"/>
              <a:ext cx="66414" cy="196748"/>
            </a:xfrm>
            <a:custGeom>
              <a:rect b="b" l="l" r="r" t="t"/>
              <a:pathLst>
                <a:path extrusionOk="0" h="5365" w="1811">
                  <a:moveTo>
                    <a:pt x="906" y="0"/>
                  </a:moveTo>
                  <a:lnTo>
                    <a:pt x="1" y="687"/>
                  </a:lnTo>
                  <a:lnTo>
                    <a:pt x="1" y="4460"/>
                  </a:lnTo>
                  <a:cubicBezTo>
                    <a:pt x="1" y="4960"/>
                    <a:pt x="408" y="5365"/>
                    <a:pt x="906" y="5365"/>
                  </a:cubicBezTo>
                  <a:cubicBezTo>
                    <a:pt x="1404" y="5365"/>
                    <a:pt x="1811" y="4960"/>
                    <a:pt x="1811" y="4460"/>
                  </a:cubicBezTo>
                  <a:lnTo>
                    <a:pt x="1811" y="687"/>
                  </a:lnTo>
                  <a:lnTo>
                    <a:pt x="9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7"/>
            <p:cNvSpPr/>
            <p:nvPr/>
          </p:nvSpPr>
          <p:spPr>
            <a:xfrm>
              <a:off x="1928441" y="2222503"/>
              <a:ext cx="139759" cy="276547"/>
            </a:xfrm>
            <a:custGeom>
              <a:rect b="b" l="l" r="r" t="t"/>
              <a:pathLst>
                <a:path extrusionOk="0" h="7541" w="3811">
                  <a:moveTo>
                    <a:pt x="3565" y="0"/>
                  </a:moveTo>
                  <a:cubicBezTo>
                    <a:pt x="3535" y="0"/>
                    <a:pt x="3504" y="6"/>
                    <a:pt x="3473" y="18"/>
                  </a:cubicBezTo>
                  <a:cubicBezTo>
                    <a:pt x="2543" y="395"/>
                    <a:pt x="0" y="1937"/>
                    <a:pt x="0" y="7541"/>
                  </a:cubicBezTo>
                  <a:lnTo>
                    <a:pt x="3809" y="7541"/>
                  </a:lnTo>
                  <a:lnTo>
                    <a:pt x="3809" y="246"/>
                  </a:lnTo>
                  <a:cubicBezTo>
                    <a:pt x="3810" y="104"/>
                    <a:pt x="3695" y="0"/>
                    <a:pt x="35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7"/>
            <p:cNvSpPr/>
            <p:nvPr/>
          </p:nvSpPr>
          <p:spPr>
            <a:xfrm>
              <a:off x="1928441" y="2222576"/>
              <a:ext cx="139649" cy="276547"/>
            </a:xfrm>
            <a:custGeom>
              <a:rect b="b" l="l" r="r" t="t"/>
              <a:pathLst>
                <a:path extrusionOk="0" h="7541" w="3808">
                  <a:moveTo>
                    <a:pt x="3565" y="0"/>
                  </a:moveTo>
                  <a:cubicBezTo>
                    <a:pt x="3535" y="0"/>
                    <a:pt x="3504" y="6"/>
                    <a:pt x="3473" y="18"/>
                  </a:cubicBezTo>
                  <a:cubicBezTo>
                    <a:pt x="2543" y="396"/>
                    <a:pt x="0" y="1937"/>
                    <a:pt x="0" y="7540"/>
                  </a:cubicBezTo>
                  <a:lnTo>
                    <a:pt x="739" y="7540"/>
                  </a:lnTo>
                  <a:cubicBezTo>
                    <a:pt x="739" y="2617"/>
                    <a:pt x="2700" y="828"/>
                    <a:pt x="3807" y="211"/>
                  </a:cubicBezTo>
                  <a:cubicBezTo>
                    <a:pt x="3790" y="88"/>
                    <a:pt x="3684" y="0"/>
                    <a:pt x="3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7"/>
            <p:cNvSpPr/>
            <p:nvPr/>
          </p:nvSpPr>
          <p:spPr>
            <a:xfrm>
              <a:off x="2025403" y="2541150"/>
              <a:ext cx="19143" cy="19180"/>
            </a:xfrm>
            <a:custGeom>
              <a:rect b="b" l="l" r="r" t="t"/>
              <a:pathLst>
                <a:path extrusionOk="0" h="523" w="522">
                  <a:moveTo>
                    <a:pt x="262" y="1"/>
                  </a:moveTo>
                  <a:cubicBezTo>
                    <a:pt x="117" y="1"/>
                    <a:pt x="0" y="117"/>
                    <a:pt x="0" y="261"/>
                  </a:cubicBezTo>
                  <a:cubicBezTo>
                    <a:pt x="0" y="406"/>
                    <a:pt x="117" y="522"/>
                    <a:pt x="262" y="522"/>
                  </a:cubicBezTo>
                  <a:cubicBezTo>
                    <a:pt x="405" y="522"/>
                    <a:pt x="522" y="406"/>
                    <a:pt x="522" y="261"/>
                  </a:cubicBezTo>
                  <a:cubicBezTo>
                    <a:pt x="522" y="117"/>
                    <a:pt x="405" y="1"/>
                    <a:pt x="2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7"/>
            <p:cNvSpPr/>
            <p:nvPr/>
          </p:nvSpPr>
          <p:spPr>
            <a:xfrm>
              <a:off x="2025403" y="2602430"/>
              <a:ext cx="19143" cy="19143"/>
            </a:xfrm>
            <a:custGeom>
              <a:rect b="b" l="l" r="r" t="t"/>
              <a:pathLst>
                <a:path extrusionOk="0" h="522" w="522">
                  <a:moveTo>
                    <a:pt x="262" y="0"/>
                  </a:moveTo>
                  <a:cubicBezTo>
                    <a:pt x="117" y="0"/>
                    <a:pt x="0" y="117"/>
                    <a:pt x="0" y="260"/>
                  </a:cubicBezTo>
                  <a:cubicBezTo>
                    <a:pt x="0" y="405"/>
                    <a:pt x="117" y="522"/>
                    <a:pt x="262" y="522"/>
                  </a:cubicBezTo>
                  <a:cubicBezTo>
                    <a:pt x="405" y="522"/>
                    <a:pt x="522" y="405"/>
                    <a:pt x="522" y="260"/>
                  </a:cubicBezTo>
                  <a:cubicBezTo>
                    <a:pt x="522" y="117"/>
                    <a:pt x="405" y="0"/>
                    <a:pt x="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7"/>
            <p:cNvSpPr/>
            <p:nvPr/>
          </p:nvSpPr>
          <p:spPr>
            <a:xfrm>
              <a:off x="1780284" y="2566014"/>
              <a:ext cx="13532" cy="27614"/>
            </a:xfrm>
            <a:custGeom>
              <a:rect b="b" l="l" r="r" t="t"/>
              <a:pathLst>
                <a:path extrusionOk="0" h="753" w="369">
                  <a:moveTo>
                    <a:pt x="186" y="1"/>
                  </a:moveTo>
                  <a:cubicBezTo>
                    <a:pt x="84" y="1"/>
                    <a:pt x="0" y="83"/>
                    <a:pt x="0" y="186"/>
                  </a:cubicBezTo>
                  <a:lnTo>
                    <a:pt x="0" y="570"/>
                  </a:lnTo>
                  <a:cubicBezTo>
                    <a:pt x="0" y="669"/>
                    <a:pt x="82" y="753"/>
                    <a:pt x="186" y="753"/>
                  </a:cubicBezTo>
                  <a:cubicBezTo>
                    <a:pt x="287" y="753"/>
                    <a:pt x="369" y="669"/>
                    <a:pt x="369" y="570"/>
                  </a:cubicBezTo>
                  <a:lnTo>
                    <a:pt x="369" y="186"/>
                  </a:lnTo>
                  <a:cubicBezTo>
                    <a:pt x="369" y="85"/>
                    <a:pt x="287" y="1"/>
                    <a:pt x="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7"/>
            <p:cNvSpPr/>
            <p:nvPr/>
          </p:nvSpPr>
          <p:spPr>
            <a:xfrm>
              <a:off x="1926534" y="2566014"/>
              <a:ext cx="13605" cy="27614"/>
            </a:xfrm>
            <a:custGeom>
              <a:rect b="b" l="l" r="r" t="t"/>
              <a:pathLst>
                <a:path extrusionOk="0" h="753" w="371">
                  <a:moveTo>
                    <a:pt x="184" y="1"/>
                  </a:moveTo>
                  <a:cubicBezTo>
                    <a:pt x="85" y="1"/>
                    <a:pt x="1" y="83"/>
                    <a:pt x="1" y="186"/>
                  </a:cubicBezTo>
                  <a:lnTo>
                    <a:pt x="1" y="570"/>
                  </a:lnTo>
                  <a:cubicBezTo>
                    <a:pt x="1" y="669"/>
                    <a:pt x="81" y="753"/>
                    <a:pt x="184" y="753"/>
                  </a:cubicBezTo>
                  <a:cubicBezTo>
                    <a:pt x="287" y="753"/>
                    <a:pt x="371" y="669"/>
                    <a:pt x="367" y="570"/>
                  </a:cubicBezTo>
                  <a:lnTo>
                    <a:pt x="367" y="186"/>
                  </a:lnTo>
                  <a:cubicBezTo>
                    <a:pt x="367" y="85"/>
                    <a:pt x="285"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7"/>
            <p:cNvSpPr/>
            <p:nvPr/>
          </p:nvSpPr>
          <p:spPr>
            <a:xfrm>
              <a:off x="1833349" y="2579546"/>
              <a:ext cx="53652" cy="22444"/>
            </a:xfrm>
            <a:custGeom>
              <a:rect b="b" l="l" r="r" t="t"/>
              <a:pathLst>
                <a:path extrusionOk="0" h="612" w="1463">
                  <a:moveTo>
                    <a:pt x="1255" y="1"/>
                  </a:moveTo>
                  <a:cubicBezTo>
                    <a:pt x="1204" y="1"/>
                    <a:pt x="1153" y="22"/>
                    <a:pt x="1117" y="63"/>
                  </a:cubicBezTo>
                  <a:cubicBezTo>
                    <a:pt x="1018" y="176"/>
                    <a:pt x="879" y="241"/>
                    <a:pt x="730" y="241"/>
                  </a:cubicBezTo>
                  <a:cubicBezTo>
                    <a:pt x="583" y="241"/>
                    <a:pt x="441" y="176"/>
                    <a:pt x="344" y="63"/>
                  </a:cubicBezTo>
                  <a:cubicBezTo>
                    <a:pt x="308" y="22"/>
                    <a:pt x="258" y="1"/>
                    <a:pt x="206" y="1"/>
                  </a:cubicBezTo>
                  <a:cubicBezTo>
                    <a:pt x="162" y="1"/>
                    <a:pt x="118" y="17"/>
                    <a:pt x="83" y="48"/>
                  </a:cubicBezTo>
                  <a:cubicBezTo>
                    <a:pt x="6" y="115"/>
                    <a:pt x="0" y="231"/>
                    <a:pt x="67" y="307"/>
                  </a:cubicBezTo>
                  <a:cubicBezTo>
                    <a:pt x="237" y="500"/>
                    <a:pt x="478" y="611"/>
                    <a:pt x="732" y="611"/>
                  </a:cubicBezTo>
                  <a:cubicBezTo>
                    <a:pt x="988" y="611"/>
                    <a:pt x="1230" y="500"/>
                    <a:pt x="1394" y="307"/>
                  </a:cubicBezTo>
                  <a:cubicBezTo>
                    <a:pt x="1463" y="231"/>
                    <a:pt x="1453" y="115"/>
                    <a:pt x="1377" y="48"/>
                  </a:cubicBezTo>
                  <a:cubicBezTo>
                    <a:pt x="1342" y="16"/>
                    <a:pt x="1298" y="1"/>
                    <a:pt x="12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57"/>
          <p:cNvGrpSpPr/>
          <p:nvPr/>
        </p:nvGrpSpPr>
        <p:grpSpPr>
          <a:xfrm>
            <a:off x="834005" y="2249665"/>
            <a:ext cx="448358" cy="440363"/>
            <a:chOff x="718505" y="2226390"/>
            <a:chExt cx="448358" cy="440363"/>
          </a:xfrm>
        </p:grpSpPr>
        <p:sp>
          <p:nvSpPr>
            <p:cNvPr id="5186" name="Google Shape;5186;p57"/>
            <p:cNvSpPr/>
            <p:nvPr/>
          </p:nvSpPr>
          <p:spPr>
            <a:xfrm>
              <a:off x="787339" y="2583323"/>
              <a:ext cx="310689" cy="83430"/>
            </a:xfrm>
            <a:custGeom>
              <a:rect b="b" l="l" r="r" t="t"/>
              <a:pathLst>
                <a:path extrusionOk="0" h="2275" w="8472">
                  <a:moveTo>
                    <a:pt x="4237" y="0"/>
                  </a:moveTo>
                  <a:lnTo>
                    <a:pt x="0" y="949"/>
                  </a:lnTo>
                  <a:lnTo>
                    <a:pt x="0" y="1423"/>
                  </a:lnTo>
                  <a:cubicBezTo>
                    <a:pt x="0" y="1892"/>
                    <a:pt x="382" y="2274"/>
                    <a:pt x="852" y="2274"/>
                  </a:cubicBezTo>
                  <a:lnTo>
                    <a:pt x="7620" y="2274"/>
                  </a:lnTo>
                  <a:cubicBezTo>
                    <a:pt x="8090" y="2274"/>
                    <a:pt x="8471" y="1892"/>
                    <a:pt x="8471" y="1423"/>
                  </a:cubicBezTo>
                  <a:lnTo>
                    <a:pt x="8471" y="949"/>
                  </a:lnTo>
                  <a:lnTo>
                    <a:pt x="4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7"/>
            <p:cNvSpPr/>
            <p:nvPr/>
          </p:nvSpPr>
          <p:spPr>
            <a:xfrm>
              <a:off x="787339" y="2618125"/>
              <a:ext cx="58273" cy="48628"/>
            </a:xfrm>
            <a:custGeom>
              <a:rect b="b" l="l" r="r" t="t"/>
              <a:pathLst>
                <a:path extrusionOk="0" h="1326" w="1589">
                  <a:moveTo>
                    <a:pt x="0" y="0"/>
                  </a:moveTo>
                  <a:lnTo>
                    <a:pt x="0" y="474"/>
                  </a:lnTo>
                  <a:cubicBezTo>
                    <a:pt x="0" y="943"/>
                    <a:pt x="382" y="1325"/>
                    <a:pt x="852" y="1325"/>
                  </a:cubicBezTo>
                  <a:lnTo>
                    <a:pt x="1589" y="1325"/>
                  </a:lnTo>
                  <a:cubicBezTo>
                    <a:pt x="1119" y="1325"/>
                    <a:pt x="737" y="943"/>
                    <a:pt x="737" y="474"/>
                  </a:cubicBezTo>
                  <a:lnTo>
                    <a:pt x="7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7"/>
            <p:cNvSpPr/>
            <p:nvPr/>
          </p:nvSpPr>
          <p:spPr>
            <a:xfrm>
              <a:off x="864755" y="2226390"/>
              <a:ext cx="155748" cy="168327"/>
            </a:xfrm>
            <a:custGeom>
              <a:rect b="b" l="l" r="r" t="t"/>
              <a:pathLst>
                <a:path extrusionOk="0" h="4590" w="4247">
                  <a:moveTo>
                    <a:pt x="2122" y="0"/>
                  </a:moveTo>
                  <a:cubicBezTo>
                    <a:pt x="954" y="0"/>
                    <a:pt x="1" y="953"/>
                    <a:pt x="1" y="2121"/>
                  </a:cubicBezTo>
                  <a:lnTo>
                    <a:pt x="1" y="4590"/>
                  </a:lnTo>
                  <a:lnTo>
                    <a:pt x="986" y="4590"/>
                  </a:lnTo>
                  <a:lnTo>
                    <a:pt x="986" y="2121"/>
                  </a:lnTo>
                  <a:cubicBezTo>
                    <a:pt x="986" y="1497"/>
                    <a:pt x="1498" y="985"/>
                    <a:pt x="2126" y="985"/>
                  </a:cubicBezTo>
                  <a:cubicBezTo>
                    <a:pt x="2750" y="985"/>
                    <a:pt x="3262" y="1493"/>
                    <a:pt x="3262" y="2121"/>
                  </a:cubicBezTo>
                  <a:lnTo>
                    <a:pt x="3262" y="4590"/>
                  </a:lnTo>
                  <a:lnTo>
                    <a:pt x="4247" y="4590"/>
                  </a:lnTo>
                  <a:lnTo>
                    <a:pt x="4245" y="2121"/>
                  </a:lnTo>
                  <a:cubicBezTo>
                    <a:pt x="4245" y="953"/>
                    <a:pt x="3292" y="0"/>
                    <a:pt x="2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7"/>
            <p:cNvSpPr/>
            <p:nvPr/>
          </p:nvSpPr>
          <p:spPr>
            <a:xfrm>
              <a:off x="718505" y="2373373"/>
              <a:ext cx="139025" cy="127144"/>
            </a:xfrm>
            <a:custGeom>
              <a:rect b="b" l="l" r="r" t="t"/>
              <a:pathLst>
                <a:path extrusionOk="0" h="3467" w="3791">
                  <a:moveTo>
                    <a:pt x="335" y="1"/>
                  </a:moveTo>
                  <a:cubicBezTo>
                    <a:pt x="154" y="1"/>
                    <a:pt x="1" y="150"/>
                    <a:pt x="1" y="334"/>
                  </a:cubicBezTo>
                  <a:lnTo>
                    <a:pt x="1" y="653"/>
                  </a:lnTo>
                  <a:cubicBezTo>
                    <a:pt x="1" y="828"/>
                    <a:pt x="134" y="973"/>
                    <a:pt x="310" y="985"/>
                  </a:cubicBezTo>
                  <a:cubicBezTo>
                    <a:pt x="1156" y="1050"/>
                    <a:pt x="1394" y="1405"/>
                    <a:pt x="1761" y="1951"/>
                  </a:cubicBezTo>
                  <a:cubicBezTo>
                    <a:pt x="2080" y="2428"/>
                    <a:pt x="2477" y="3024"/>
                    <a:pt x="3342" y="3467"/>
                  </a:cubicBezTo>
                  <a:lnTo>
                    <a:pt x="3790" y="2588"/>
                  </a:lnTo>
                  <a:cubicBezTo>
                    <a:pt x="3157" y="2264"/>
                    <a:pt x="2878" y="1846"/>
                    <a:pt x="2582" y="1405"/>
                  </a:cubicBezTo>
                  <a:cubicBezTo>
                    <a:pt x="2345" y="1052"/>
                    <a:pt x="2101" y="687"/>
                    <a:pt x="1688" y="412"/>
                  </a:cubicBezTo>
                  <a:cubicBezTo>
                    <a:pt x="1331" y="173"/>
                    <a:pt x="898" y="40"/>
                    <a:pt x="358" y="1"/>
                  </a:cubicBezTo>
                  <a:cubicBezTo>
                    <a:pt x="350" y="1"/>
                    <a:pt x="34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7"/>
            <p:cNvSpPr/>
            <p:nvPr/>
          </p:nvSpPr>
          <p:spPr>
            <a:xfrm>
              <a:off x="1027838" y="2373373"/>
              <a:ext cx="139025" cy="127144"/>
            </a:xfrm>
            <a:custGeom>
              <a:rect b="b" l="l" r="r" t="t"/>
              <a:pathLst>
                <a:path extrusionOk="0" h="3467" w="3791">
                  <a:moveTo>
                    <a:pt x="3458" y="1"/>
                  </a:moveTo>
                  <a:cubicBezTo>
                    <a:pt x="3450" y="1"/>
                    <a:pt x="3443" y="1"/>
                    <a:pt x="3435" y="1"/>
                  </a:cubicBezTo>
                  <a:cubicBezTo>
                    <a:pt x="2893" y="40"/>
                    <a:pt x="2461" y="173"/>
                    <a:pt x="2102" y="412"/>
                  </a:cubicBezTo>
                  <a:cubicBezTo>
                    <a:pt x="1690" y="687"/>
                    <a:pt x="1446" y="1052"/>
                    <a:pt x="1211" y="1405"/>
                  </a:cubicBezTo>
                  <a:cubicBezTo>
                    <a:pt x="915" y="1846"/>
                    <a:pt x="634" y="2264"/>
                    <a:pt x="0" y="2588"/>
                  </a:cubicBezTo>
                  <a:lnTo>
                    <a:pt x="449" y="3467"/>
                  </a:lnTo>
                  <a:cubicBezTo>
                    <a:pt x="1316" y="3024"/>
                    <a:pt x="1711" y="2428"/>
                    <a:pt x="2032" y="1951"/>
                  </a:cubicBezTo>
                  <a:cubicBezTo>
                    <a:pt x="2396" y="1405"/>
                    <a:pt x="2635" y="1050"/>
                    <a:pt x="3483" y="985"/>
                  </a:cubicBezTo>
                  <a:cubicBezTo>
                    <a:pt x="3656" y="973"/>
                    <a:pt x="3790" y="828"/>
                    <a:pt x="3790" y="653"/>
                  </a:cubicBezTo>
                  <a:lnTo>
                    <a:pt x="3790" y="334"/>
                  </a:lnTo>
                  <a:cubicBezTo>
                    <a:pt x="3790" y="150"/>
                    <a:pt x="3639" y="1"/>
                    <a:pt x="3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7"/>
            <p:cNvSpPr/>
            <p:nvPr/>
          </p:nvSpPr>
          <p:spPr>
            <a:xfrm>
              <a:off x="1027764" y="2423064"/>
              <a:ext cx="68724" cy="77526"/>
            </a:xfrm>
            <a:custGeom>
              <a:rect b="b" l="l" r="r" t="t"/>
              <a:pathLst>
                <a:path extrusionOk="0" h="2114" w="1874">
                  <a:moveTo>
                    <a:pt x="1245" y="0"/>
                  </a:moveTo>
                  <a:cubicBezTo>
                    <a:pt x="1234" y="15"/>
                    <a:pt x="1222" y="33"/>
                    <a:pt x="1209" y="52"/>
                  </a:cubicBezTo>
                  <a:cubicBezTo>
                    <a:pt x="917" y="491"/>
                    <a:pt x="636" y="909"/>
                    <a:pt x="1" y="1235"/>
                  </a:cubicBezTo>
                  <a:lnTo>
                    <a:pt x="449" y="2114"/>
                  </a:lnTo>
                  <a:cubicBezTo>
                    <a:pt x="1178" y="1741"/>
                    <a:pt x="1576" y="1260"/>
                    <a:pt x="1873" y="832"/>
                  </a:cubicBezTo>
                  <a:cubicBezTo>
                    <a:pt x="1587" y="559"/>
                    <a:pt x="1387" y="277"/>
                    <a:pt x="12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7"/>
            <p:cNvSpPr/>
            <p:nvPr/>
          </p:nvSpPr>
          <p:spPr>
            <a:xfrm>
              <a:off x="864828" y="2330906"/>
              <a:ext cx="36232" cy="63737"/>
            </a:xfrm>
            <a:custGeom>
              <a:rect b="b" l="l" r="r" t="t"/>
              <a:pathLst>
                <a:path extrusionOk="0" h="1738" w="988">
                  <a:moveTo>
                    <a:pt x="180" y="1"/>
                  </a:moveTo>
                  <a:cubicBezTo>
                    <a:pt x="121" y="1"/>
                    <a:pt x="62" y="4"/>
                    <a:pt x="1" y="12"/>
                  </a:cubicBezTo>
                  <a:lnTo>
                    <a:pt x="1" y="1738"/>
                  </a:lnTo>
                  <a:lnTo>
                    <a:pt x="988" y="1738"/>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7"/>
            <p:cNvSpPr/>
            <p:nvPr/>
          </p:nvSpPr>
          <p:spPr>
            <a:xfrm>
              <a:off x="984344" y="2330906"/>
              <a:ext cx="36159" cy="63810"/>
            </a:xfrm>
            <a:custGeom>
              <a:rect b="b" l="l" r="r" t="t"/>
              <a:pathLst>
                <a:path extrusionOk="0" h="1740" w="986">
                  <a:moveTo>
                    <a:pt x="1" y="1"/>
                  </a:moveTo>
                  <a:lnTo>
                    <a:pt x="1" y="1740"/>
                  </a:lnTo>
                  <a:lnTo>
                    <a:pt x="986" y="1740"/>
                  </a:lnTo>
                  <a:lnTo>
                    <a:pt x="986" y="12"/>
                  </a:lnTo>
                  <a:cubicBezTo>
                    <a:pt x="927" y="4"/>
                    <a:pt x="866" y="1"/>
                    <a:pt x="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7"/>
            <p:cNvSpPr/>
            <p:nvPr/>
          </p:nvSpPr>
          <p:spPr>
            <a:xfrm>
              <a:off x="788880" y="2422844"/>
              <a:ext cx="68798" cy="77672"/>
            </a:xfrm>
            <a:custGeom>
              <a:rect b="b" l="l" r="r" t="t"/>
              <a:pathLst>
                <a:path extrusionOk="0" h="2118" w="1876">
                  <a:moveTo>
                    <a:pt x="627" y="0"/>
                  </a:moveTo>
                  <a:cubicBezTo>
                    <a:pt x="487" y="281"/>
                    <a:pt x="287" y="564"/>
                    <a:pt x="0" y="837"/>
                  </a:cubicBezTo>
                  <a:cubicBezTo>
                    <a:pt x="300" y="1264"/>
                    <a:pt x="695" y="1745"/>
                    <a:pt x="1427" y="2118"/>
                  </a:cubicBezTo>
                  <a:lnTo>
                    <a:pt x="1875" y="1239"/>
                  </a:lnTo>
                  <a:cubicBezTo>
                    <a:pt x="1238" y="913"/>
                    <a:pt x="959" y="497"/>
                    <a:pt x="663" y="54"/>
                  </a:cubicBezTo>
                  <a:cubicBezTo>
                    <a:pt x="650" y="37"/>
                    <a:pt x="638" y="19"/>
                    <a:pt x="6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7"/>
            <p:cNvSpPr/>
            <p:nvPr/>
          </p:nvSpPr>
          <p:spPr>
            <a:xfrm>
              <a:off x="787339" y="2357934"/>
              <a:ext cx="310689" cy="260228"/>
            </a:xfrm>
            <a:custGeom>
              <a:rect b="b" l="l" r="r" t="t"/>
              <a:pathLst>
                <a:path extrusionOk="0" h="7096" w="8472">
                  <a:moveTo>
                    <a:pt x="2293" y="1"/>
                  </a:moveTo>
                  <a:cubicBezTo>
                    <a:pt x="1969" y="1"/>
                    <a:pt x="1707" y="260"/>
                    <a:pt x="1701" y="585"/>
                  </a:cubicBezTo>
                  <a:cubicBezTo>
                    <a:pt x="1692" y="1255"/>
                    <a:pt x="1478" y="2387"/>
                    <a:pt x="323" y="3345"/>
                  </a:cubicBezTo>
                  <a:cubicBezTo>
                    <a:pt x="117" y="3515"/>
                    <a:pt x="0" y="3771"/>
                    <a:pt x="0" y="4037"/>
                  </a:cubicBezTo>
                  <a:lnTo>
                    <a:pt x="0" y="7095"/>
                  </a:lnTo>
                  <a:lnTo>
                    <a:pt x="8471" y="7095"/>
                  </a:lnTo>
                  <a:lnTo>
                    <a:pt x="8471" y="4037"/>
                  </a:lnTo>
                  <a:cubicBezTo>
                    <a:pt x="8471" y="3771"/>
                    <a:pt x="8355" y="3515"/>
                    <a:pt x="8153" y="3345"/>
                  </a:cubicBezTo>
                  <a:cubicBezTo>
                    <a:pt x="6998" y="2387"/>
                    <a:pt x="6782" y="1255"/>
                    <a:pt x="6772" y="585"/>
                  </a:cubicBezTo>
                  <a:cubicBezTo>
                    <a:pt x="6768" y="260"/>
                    <a:pt x="6505" y="1"/>
                    <a:pt x="61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7"/>
            <p:cNvSpPr/>
            <p:nvPr/>
          </p:nvSpPr>
          <p:spPr>
            <a:xfrm>
              <a:off x="787339" y="2466191"/>
              <a:ext cx="27064" cy="151971"/>
            </a:xfrm>
            <a:custGeom>
              <a:rect b="b" l="l" r="r" t="t"/>
              <a:pathLst>
                <a:path extrusionOk="0" h="4144" w="738">
                  <a:moveTo>
                    <a:pt x="737" y="0"/>
                  </a:moveTo>
                  <a:cubicBezTo>
                    <a:pt x="615" y="134"/>
                    <a:pt x="478" y="266"/>
                    <a:pt x="323" y="393"/>
                  </a:cubicBezTo>
                  <a:cubicBezTo>
                    <a:pt x="117" y="563"/>
                    <a:pt x="0" y="819"/>
                    <a:pt x="0" y="1085"/>
                  </a:cubicBezTo>
                  <a:lnTo>
                    <a:pt x="0" y="4143"/>
                  </a:lnTo>
                  <a:lnTo>
                    <a:pt x="737" y="4143"/>
                  </a:lnTo>
                  <a:lnTo>
                    <a:pt x="7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7"/>
            <p:cNvSpPr/>
            <p:nvPr/>
          </p:nvSpPr>
          <p:spPr>
            <a:xfrm>
              <a:off x="853570" y="2472059"/>
              <a:ext cx="178228" cy="111374"/>
            </a:xfrm>
            <a:custGeom>
              <a:rect b="b" l="l" r="r" t="t"/>
              <a:pathLst>
                <a:path extrusionOk="0" h="3037" w="4860">
                  <a:moveTo>
                    <a:pt x="774" y="1"/>
                  </a:moveTo>
                  <a:cubicBezTo>
                    <a:pt x="346" y="1"/>
                    <a:pt x="0" y="346"/>
                    <a:pt x="0" y="774"/>
                  </a:cubicBezTo>
                  <a:lnTo>
                    <a:pt x="0" y="1293"/>
                  </a:lnTo>
                  <a:cubicBezTo>
                    <a:pt x="0" y="2255"/>
                    <a:pt x="781" y="3036"/>
                    <a:pt x="1744" y="3036"/>
                  </a:cubicBezTo>
                  <a:lnTo>
                    <a:pt x="3116" y="3036"/>
                  </a:lnTo>
                  <a:cubicBezTo>
                    <a:pt x="4078" y="3036"/>
                    <a:pt x="4859" y="2255"/>
                    <a:pt x="4859" y="1293"/>
                  </a:cubicBezTo>
                  <a:lnTo>
                    <a:pt x="4859" y="774"/>
                  </a:lnTo>
                  <a:cubicBezTo>
                    <a:pt x="4859" y="346"/>
                    <a:pt x="4514" y="1"/>
                    <a:pt x="40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7"/>
            <p:cNvSpPr/>
            <p:nvPr/>
          </p:nvSpPr>
          <p:spPr>
            <a:xfrm>
              <a:off x="882211" y="2507558"/>
              <a:ext cx="13605" cy="23837"/>
            </a:xfrm>
            <a:custGeom>
              <a:rect b="b" l="l" r="r" t="t"/>
              <a:pathLst>
                <a:path extrusionOk="0" h="650" w="371">
                  <a:moveTo>
                    <a:pt x="184" y="0"/>
                  </a:moveTo>
                  <a:cubicBezTo>
                    <a:pt x="84" y="0"/>
                    <a:pt x="0" y="83"/>
                    <a:pt x="0" y="186"/>
                  </a:cubicBezTo>
                  <a:lnTo>
                    <a:pt x="0" y="466"/>
                  </a:lnTo>
                  <a:cubicBezTo>
                    <a:pt x="0" y="567"/>
                    <a:pt x="81" y="650"/>
                    <a:pt x="184" y="650"/>
                  </a:cubicBezTo>
                  <a:cubicBezTo>
                    <a:pt x="287" y="650"/>
                    <a:pt x="371" y="567"/>
                    <a:pt x="367" y="466"/>
                  </a:cubicBezTo>
                  <a:lnTo>
                    <a:pt x="367" y="186"/>
                  </a:lnTo>
                  <a:cubicBezTo>
                    <a:pt x="367"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7"/>
            <p:cNvSpPr/>
            <p:nvPr/>
          </p:nvSpPr>
          <p:spPr>
            <a:xfrm>
              <a:off x="989661" y="2507558"/>
              <a:ext cx="13495" cy="23837"/>
            </a:xfrm>
            <a:custGeom>
              <a:rect b="b" l="l" r="r" t="t"/>
              <a:pathLst>
                <a:path extrusionOk="0" h="650" w="368">
                  <a:moveTo>
                    <a:pt x="184" y="0"/>
                  </a:moveTo>
                  <a:cubicBezTo>
                    <a:pt x="85" y="0"/>
                    <a:pt x="1" y="83"/>
                    <a:pt x="1" y="186"/>
                  </a:cubicBezTo>
                  <a:lnTo>
                    <a:pt x="1" y="466"/>
                  </a:lnTo>
                  <a:cubicBezTo>
                    <a:pt x="1" y="567"/>
                    <a:pt x="81" y="650"/>
                    <a:pt x="184" y="650"/>
                  </a:cubicBezTo>
                  <a:cubicBezTo>
                    <a:pt x="285" y="650"/>
                    <a:pt x="367" y="567"/>
                    <a:pt x="367" y="466"/>
                  </a:cubicBezTo>
                  <a:lnTo>
                    <a:pt x="367" y="186"/>
                  </a:lnTo>
                  <a:cubicBezTo>
                    <a:pt x="367"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7"/>
            <p:cNvSpPr/>
            <p:nvPr/>
          </p:nvSpPr>
          <p:spPr>
            <a:xfrm>
              <a:off x="921011" y="2517496"/>
              <a:ext cx="43494" cy="20060"/>
            </a:xfrm>
            <a:custGeom>
              <a:rect b="b" l="l" r="r" t="t"/>
              <a:pathLst>
                <a:path extrusionOk="0" h="547" w="1186">
                  <a:moveTo>
                    <a:pt x="979" y="0"/>
                  </a:moveTo>
                  <a:cubicBezTo>
                    <a:pt x="927" y="0"/>
                    <a:pt x="875" y="22"/>
                    <a:pt x="840" y="64"/>
                  </a:cubicBezTo>
                  <a:cubicBezTo>
                    <a:pt x="775" y="136"/>
                    <a:pt x="687" y="176"/>
                    <a:pt x="592" y="176"/>
                  </a:cubicBezTo>
                  <a:cubicBezTo>
                    <a:pt x="496" y="176"/>
                    <a:pt x="405" y="136"/>
                    <a:pt x="344" y="64"/>
                  </a:cubicBezTo>
                  <a:cubicBezTo>
                    <a:pt x="308" y="22"/>
                    <a:pt x="256" y="2"/>
                    <a:pt x="205" y="2"/>
                  </a:cubicBezTo>
                  <a:cubicBezTo>
                    <a:pt x="161" y="2"/>
                    <a:pt x="117" y="17"/>
                    <a:pt x="82" y="46"/>
                  </a:cubicBezTo>
                  <a:cubicBezTo>
                    <a:pt x="6" y="115"/>
                    <a:pt x="0" y="232"/>
                    <a:pt x="67" y="308"/>
                  </a:cubicBezTo>
                  <a:cubicBezTo>
                    <a:pt x="197" y="459"/>
                    <a:pt x="391" y="547"/>
                    <a:pt x="592" y="547"/>
                  </a:cubicBezTo>
                  <a:cubicBezTo>
                    <a:pt x="792" y="547"/>
                    <a:pt x="985" y="459"/>
                    <a:pt x="1117" y="308"/>
                  </a:cubicBezTo>
                  <a:cubicBezTo>
                    <a:pt x="1186" y="232"/>
                    <a:pt x="1176" y="113"/>
                    <a:pt x="1100" y="46"/>
                  </a:cubicBezTo>
                  <a:cubicBezTo>
                    <a:pt x="1065" y="15"/>
                    <a:pt x="1022" y="0"/>
                    <a:pt x="9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4" name="Shape 5204"/>
        <p:cNvGrpSpPr/>
        <p:nvPr/>
      </p:nvGrpSpPr>
      <p:grpSpPr>
        <a:xfrm>
          <a:off x="0" y="0"/>
          <a:ext cx="0" cy="0"/>
          <a:chOff x="0" y="0"/>
          <a:chExt cx="0" cy="0"/>
        </a:xfrm>
      </p:grpSpPr>
      <p:sp>
        <p:nvSpPr>
          <p:cNvPr id="5205" name="Google Shape;5205;p58"/>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Alternative</a:t>
            </a:r>
            <a:r>
              <a:rPr lang="en"/>
              <a:t> resources</a:t>
            </a:r>
            <a:endParaRPr/>
          </a:p>
        </p:txBody>
      </p:sp>
      <p:sp>
        <p:nvSpPr>
          <p:cNvPr id="5206" name="Google Shape;5206;p58"/>
          <p:cNvSpPr txBox="1"/>
          <p:nvPr>
            <p:ph idx="1" type="body"/>
          </p:nvPr>
        </p:nvSpPr>
        <p:spPr>
          <a:xfrm>
            <a:off x="512075" y="1383900"/>
            <a:ext cx="9645600" cy="5492400"/>
          </a:xfrm>
          <a:prstGeom prst="rect">
            <a:avLst/>
          </a:prstGeom>
        </p:spPr>
        <p:txBody>
          <a:bodyPr anchorCtr="0" anchor="t" bIns="114400" lIns="114400" spcFirstLastPara="1" rIns="114400" wrap="square" tIns="114400">
            <a:noAutofit/>
          </a:bodyPr>
          <a:lstStyle/>
          <a:p>
            <a:pPr indent="0" lvl="0" marL="0" rtl="0" algn="l">
              <a:lnSpc>
                <a:spcPct val="115000"/>
              </a:lnSpc>
              <a:spcBef>
                <a:spcPts val="0"/>
              </a:spcBef>
              <a:spcAft>
                <a:spcPts val="0"/>
              </a:spcAft>
              <a:buNone/>
            </a:pPr>
            <a:r>
              <a:rPr lang="en"/>
              <a:t>Here’s an assortment of alternative resources whose style fits the one of this template:</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sz="3000">
                <a:latin typeface="Kirang Haerang"/>
                <a:ea typeface="Kirang Haerang"/>
                <a:cs typeface="Kirang Haerang"/>
                <a:sym typeface="Kirang Haerang"/>
              </a:rPr>
              <a:t>Vectors</a:t>
            </a:r>
            <a:r>
              <a:rPr lang="en" sz="3000">
                <a:latin typeface="Kirang Haerang"/>
                <a:ea typeface="Kirang Haerang"/>
                <a:cs typeface="Kirang Haerang"/>
                <a:sym typeface="Kirang Haerang"/>
              </a:rPr>
              <a:t>:</a:t>
            </a:r>
            <a:endParaRPr sz="3000">
              <a:latin typeface="Kirang Haerang"/>
              <a:ea typeface="Kirang Haerang"/>
              <a:cs typeface="Kirang Haerang"/>
              <a:sym typeface="Kirang Haerang"/>
            </a:endParaRPr>
          </a:p>
          <a:p>
            <a:pPr indent="-330200" lvl="0" marL="457200" rtl="0" algn="l">
              <a:spcBef>
                <a:spcPts val="0"/>
              </a:spcBef>
              <a:spcAft>
                <a:spcPts val="0"/>
              </a:spcAft>
              <a:buSzPts val="1600"/>
              <a:buChar char="●"/>
            </a:pPr>
            <a:r>
              <a:rPr lang="en">
                <a:solidFill>
                  <a:schemeClr val="hlink"/>
                </a:solidFill>
                <a:uFill>
                  <a:noFill/>
                </a:uFill>
                <a:hlinkClick r:id="rId3"/>
              </a:rPr>
              <a:t>Kids playing and wearing masks</a:t>
            </a:r>
            <a:endParaRPr/>
          </a:p>
          <a:p>
            <a:pPr indent="-330200" lvl="0" marL="457200" rtl="0" algn="l">
              <a:spcBef>
                <a:spcPts val="0"/>
              </a:spcBef>
              <a:spcAft>
                <a:spcPts val="0"/>
              </a:spcAft>
              <a:buSzPts val="1600"/>
              <a:buChar char="●"/>
            </a:pPr>
            <a:r>
              <a:rPr lang="en">
                <a:solidFill>
                  <a:schemeClr val="hlink"/>
                </a:solidFill>
                <a:uFill>
                  <a:noFill/>
                </a:uFill>
                <a:hlinkClick r:id="rId4"/>
              </a:rPr>
              <a:t>Hand drawn children back to school</a:t>
            </a:r>
            <a:endParaRPr/>
          </a:p>
          <a:p>
            <a:pPr indent="-330200" lvl="0" marL="457200" rtl="0" algn="l">
              <a:spcBef>
                <a:spcPts val="0"/>
              </a:spcBef>
              <a:spcAft>
                <a:spcPts val="0"/>
              </a:spcAft>
              <a:buSzPts val="1600"/>
              <a:buChar char="●"/>
            </a:pPr>
            <a:r>
              <a:rPr lang="en">
                <a:solidFill>
                  <a:schemeClr val="hlink"/>
                </a:solidFill>
                <a:uFill>
                  <a:noFill/>
                </a:uFill>
                <a:hlinkClick r:id="rId5"/>
              </a:rPr>
              <a:t>Hand drawn world children's day background</a:t>
            </a:r>
            <a:endParaRPr/>
          </a:p>
          <a:p>
            <a:pPr indent="-330200" lvl="0" marL="457200" rtl="0" algn="l">
              <a:spcBef>
                <a:spcPts val="0"/>
              </a:spcBef>
              <a:spcAft>
                <a:spcPts val="0"/>
              </a:spcAft>
              <a:buSzPts val="1600"/>
              <a:buChar char="●"/>
            </a:pPr>
            <a:r>
              <a:rPr lang="en">
                <a:solidFill>
                  <a:schemeClr val="hlink"/>
                </a:solidFill>
                <a:uFill>
                  <a:noFill/>
                </a:uFill>
                <a:hlinkClick r:id="rId6"/>
              </a:rPr>
              <a:t>Cute planner scrapbook set</a:t>
            </a:r>
            <a:endParaRPr/>
          </a:p>
          <a:p>
            <a:pPr indent="-330200" lvl="0" marL="457200" rtl="0" algn="l">
              <a:spcBef>
                <a:spcPts val="0"/>
              </a:spcBef>
              <a:spcAft>
                <a:spcPts val="0"/>
              </a:spcAft>
              <a:buSzPts val="1600"/>
              <a:buChar char="●"/>
            </a:pPr>
            <a:r>
              <a:rPr lang="en">
                <a:solidFill>
                  <a:schemeClr val="hlink"/>
                </a:solidFill>
                <a:uFill>
                  <a:noFill/>
                </a:uFill>
                <a:hlinkClick r:id="rId7"/>
              </a:rPr>
              <a:t>Copy space bullet journal planner template</a:t>
            </a:r>
            <a:endParaRPr/>
          </a:p>
          <a:p>
            <a:pPr indent="-330200" lvl="0" marL="457200" rtl="0" algn="l">
              <a:spcBef>
                <a:spcPts val="0"/>
              </a:spcBef>
              <a:spcAft>
                <a:spcPts val="0"/>
              </a:spcAft>
              <a:buSzPts val="1600"/>
              <a:buChar char="●"/>
            </a:pPr>
            <a:r>
              <a:rPr lang="en">
                <a:solidFill>
                  <a:schemeClr val="hlink"/>
                </a:solidFill>
                <a:uFill>
                  <a:noFill/>
                </a:uFill>
                <a:hlinkClick r:id="rId8"/>
              </a:rPr>
              <a:t>Social distancing concept with cute animals</a:t>
            </a:r>
            <a:endParaRPr/>
          </a:p>
          <a:p>
            <a:pPr indent="-330200" lvl="0" marL="457200" rtl="0" algn="l">
              <a:spcBef>
                <a:spcPts val="0"/>
              </a:spcBef>
              <a:spcAft>
                <a:spcPts val="0"/>
              </a:spcAft>
              <a:buSzPts val="1600"/>
              <a:buChar char="●"/>
            </a:pPr>
            <a:r>
              <a:rPr lang="en">
                <a:solidFill>
                  <a:schemeClr val="hlink"/>
                </a:solidFill>
                <a:uFill>
                  <a:noFill/>
                </a:uFill>
                <a:hlinkClick r:id="rId9"/>
              </a:rPr>
              <a:t>Back to school timetable template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0" name="Shape 5210"/>
        <p:cNvGrpSpPr/>
        <p:nvPr/>
      </p:nvGrpSpPr>
      <p:grpSpPr>
        <a:xfrm>
          <a:off x="0" y="0"/>
          <a:ext cx="0" cy="0"/>
          <a:chOff x="0" y="0"/>
          <a:chExt cx="0" cy="0"/>
        </a:xfrm>
      </p:grpSpPr>
      <p:sp>
        <p:nvSpPr>
          <p:cNvPr id="5211" name="Google Shape;5211;p59"/>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b="0" lang="en"/>
              <a:t>Resources</a:t>
            </a:r>
            <a:endParaRPr b="0"/>
          </a:p>
        </p:txBody>
      </p:sp>
      <p:sp>
        <p:nvSpPr>
          <p:cNvPr id="5212" name="Google Shape;5212;p59"/>
          <p:cNvSpPr txBox="1"/>
          <p:nvPr>
            <p:ph idx="1" type="body"/>
          </p:nvPr>
        </p:nvSpPr>
        <p:spPr>
          <a:xfrm>
            <a:off x="512075" y="1383900"/>
            <a:ext cx="9645600" cy="5492400"/>
          </a:xfrm>
          <a:prstGeom prst="rect">
            <a:avLst/>
          </a:prstGeom>
        </p:spPr>
        <p:txBody>
          <a:bodyPr anchorCtr="0" anchor="t" bIns="114400" lIns="114400" spcFirstLastPara="1" rIns="114400" wrap="square" tIns="114400">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0"/>
              </a:spcBef>
              <a:spcAft>
                <a:spcPts val="0"/>
              </a:spcAft>
              <a:buClr>
                <a:schemeClr val="dk1"/>
              </a:buClr>
              <a:buSzPts val="1100"/>
              <a:buFont typeface="Arial"/>
              <a:buNone/>
            </a:pPr>
            <a:r>
              <a:t/>
            </a:r>
            <a:endParaRPr>
              <a:solidFill>
                <a:schemeClr val="accent4"/>
              </a:solidFill>
            </a:endParaRPr>
          </a:p>
          <a:p>
            <a:pPr indent="0" lvl="0" marL="0" rtl="0" algn="l">
              <a:spcBef>
                <a:spcPts val="0"/>
              </a:spcBef>
              <a:spcAft>
                <a:spcPts val="0"/>
              </a:spcAft>
              <a:buNone/>
            </a:pPr>
            <a:r>
              <a:rPr lang="en" sz="3000">
                <a:latin typeface="Kirang Haerang"/>
                <a:ea typeface="Kirang Haerang"/>
                <a:cs typeface="Kirang Haerang"/>
                <a:sym typeface="Kirang Haerang"/>
              </a:rPr>
              <a:t>Vectors:</a:t>
            </a:r>
            <a:endParaRPr b="1"/>
          </a:p>
          <a:p>
            <a:pPr indent="-330200" lvl="0" marL="457200" rtl="0" algn="l">
              <a:spcBef>
                <a:spcPts val="0"/>
              </a:spcBef>
              <a:spcAft>
                <a:spcPts val="0"/>
              </a:spcAft>
              <a:buSzPts val="1600"/>
              <a:buChar char="●"/>
            </a:pPr>
            <a:r>
              <a:rPr lang="en">
                <a:solidFill>
                  <a:schemeClr val="hlink"/>
                </a:solidFill>
                <a:uFill>
                  <a:noFill/>
                </a:uFill>
                <a:hlinkClick r:id="rId3"/>
              </a:rPr>
              <a:t>Hand drawn children back to </a:t>
            </a:r>
            <a:r>
              <a:rPr lang="en">
                <a:solidFill>
                  <a:schemeClr val="hlink"/>
                </a:solidFill>
                <a:uFill>
                  <a:noFill/>
                </a:uFill>
                <a:hlinkClick r:id="rId4"/>
              </a:rPr>
              <a:t>school</a:t>
            </a:r>
            <a:endParaRPr/>
          </a:p>
          <a:p>
            <a:pPr indent="-330200" lvl="0" marL="457200" rtl="0" algn="l">
              <a:spcBef>
                <a:spcPts val="0"/>
              </a:spcBef>
              <a:spcAft>
                <a:spcPts val="0"/>
              </a:spcAft>
              <a:buSzPts val="1600"/>
              <a:buChar char="●"/>
            </a:pPr>
            <a:r>
              <a:rPr lang="en">
                <a:solidFill>
                  <a:schemeClr val="hlink"/>
                </a:solidFill>
                <a:uFill>
                  <a:noFill/>
                </a:uFill>
                <a:hlinkClick r:id="rId5"/>
              </a:rPr>
              <a:t>Cute colorful animal collection</a:t>
            </a:r>
            <a:endParaRPr/>
          </a:p>
          <a:p>
            <a:pPr indent="-330200" lvl="0" marL="457200" rtl="0" algn="l">
              <a:spcBef>
                <a:spcPts val="0"/>
              </a:spcBef>
              <a:spcAft>
                <a:spcPts val="0"/>
              </a:spcAft>
              <a:buSzPts val="1600"/>
              <a:buChar char="●"/>
            </a:pPr>
            <a:r>
              <a:rPr lang="en">
                <a:solidFill>
                  <a:schemeClr val="hlink"/>
                </a:solidFill>
                <a:uFill>
                  <a:noFill/>
                </a:uFill>
                <a:hlinkClick r:id="rId6"/>
              </a:rPr>
              <a:t>Habit tracker template (I)</a:t>
            </a:r>
            <a:endParaRPr/>
          </a:p>
          <a:p>
            <a:pPr indent="-330200" lvl="0" marL="457200" rtl="0" algn="l">
              <a:spcBef>
                <a:spcPts val="0"/>
              </a:spcBef>
              <a:spcAft>
                <a:spcPts val="0"/>
              </a:spcAft>
              <a:buSzPts val="1600"/>
              <a:buChar char="●"/>
            </a:pPr>
            <a:r>
              <a:rPr lang="en">
                <a:solidFill>
                  <a:schemeClr val="hlink"/>
                </a:solidFill>
                <a:uFill>
                  <a:noFill/>
                </a:uFill>
                <a:hlinkClick r:id="rId7"/>
              </a:rPr>
              <a:t>Bullet journal planner template (I)</a:t>
            </a:r>
            <a:endParaRPr/>
          </a:p>
          <a:p>
            <a:pPr indent="-330200" lvl="0" marL="457200" rtl="0" algn="l">
              <a:spcBef>
                <a:spcPts val="0"/>
              </a:spcBef>
              <a:spcAft>
                <a:spcPts val="0"/>
              </a:spcAft>
              <a:buSzPts val="1600"/>
              <a:buChar char="●"/>
            </a:pPr>
            <a:r>
              <a:rPr lang="en">
                <a:solidFill>
                  <a:schemeClr val="hlink"/>
                </a:solidFill>
                <a:uFill>
                  <a:noFill/>
                </a:uFill>
                <a:hlinkClick r:id="rId8"/>
              </a:rPr>
              <a:t>Bullet journal planner template (II)</a:t>
            </a:r>
            <a:endParaRPr/>
          </a:p>
          <a:p>
            <a:pPr indent="-330200" lvl="0" marL="457200" rtl="0" algn="l">
              <a:spcBef>
                <a:spcPts val="0"/>
              </a:spcBef>
              <a:spcAft>
                <a:spcPts val="0"/>
              </a:spcAft>
              <a:buSzPts val="1600"/>
              <a:buChar char="●"/>
            </a:pPr>
            <a:r>
              <a:rPr lang="en">
                <a:solidFill>
                  <a:schemeClr val="hlink"/>
                </a:solidFill>
                <a:uFill>
                  <a:noFill/>
                </a:uFill>
                <a:hlinkClick r:id="rId9"/>
              </a:rPr>
              <a:t>Bullet journal planner template (III)</a:t>
            </a:r>
            <a:endParaRPr/>
          </a:p>
          <a:p>
            <a:pPr indent="-330200" lvl="0" marL="457200" rtl="0" algn="l">
              <a:spcBef>
                <a:spcPts val="0"/>
              </a:spcBef>
              <a:spcAft>
                <a:spcPts val="0"/>
              </a:spcAft>
              <a:buSzPts val="1600"/>
              <a:buChar char="●"/>
            </a:pPr>
            <a:r>
              <a:rPr lang="en">
                <a:solidFill>
                  <a:schemeClr val="hlink"/>
                </a:solidFill>
                <a:uFill>
                  <a:noFill/>
                </a:uFill>
                <a:hlinkClick r:id="rId10"/>
              </a:rPr>
              <a:t>Habit tracker template (II)</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sz="3000">
                <a:latin typeface="Kirang Haerang"/>
                <a:ea typeface="Kirang Haerang"/>
                <a:cs typeface="Kirang Haerang"/>
                <a:sym typeface="Kirang Haerang"/>
              </a:rPr>
              <a:t>Icons:</a:t>
            </a:r>
            <a:endParaRPr b="1"/>
          </a:p>
          <a:p>
            <a:pPr indent="-330200" lvl="0" marL="457200" rtl="0" algn="l">
              <a:spcBef>
                <a:spcPts val="0"/>
              </a:spcBef>
              <a:spcAft>
                <a:spcPts val="0"/>
              </a:spcAft>
              <a:buSzPts val="1600"/>
              <a:buChar char="●"/>
            </a:pPr>
            <a:r>
              <a:rPr lang="en">
                <a:solidFill>
                  <a:schemeClr val="hlink"/>
                </a:solidFill>
                <a:uFill>
                  <a:noFill/>
                </a:uFill>
                <a:hlinkClick r:id="rId11"/>
              </a:rPr>
              <a:t>Homeware</a:t>
            </a:r>
            <a:endParaRPr/>
          </a:p>
          <a:p>
            <a:pPr indent="-330200" lvl="0" marL="457200" rtl="0" algn="l">
              <a:spcBef>
                <a:spcPts val="0"/>
              </a:spcBef>
              <a:spcAft>
                <a:spcPts val="0"/>
              </a:spcAft>
              <a:buSzPts val="1600"/>
              <a:buChar char="●"/>
            </a:pPr>
            <a:r>
              <a:rPr lang="en">
                <a:solidFill>
                  <a:schemeClr val="hlink"/>
                </a:solidFill>
                <a:uFill>
                  <a:noFill/>
                </a:uFill>
                <a:hlinkClick r:id="rId12"/>
              </a:rPr>
              <a:t>Children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16" name="Shape 5216"/>
        <p:cNvGrpSpPr/>
        <p:nvPr/>
      </p:nvGrpSpPr>
      <p:grpSpPr>
        <a:xfrm>
          <a:off x="0" y="0"/>
          <a:ext cx="0" cy="0"/>
          <a:chOff x="0" y="0"/>
          <a:chExt cx="0" cy="0"/>
        </a:xfrm>
      </p:grpSpPr>
      <p:sp>
        <p:nvSpPr>
          <p:cNvPr id="5217" name="Google Shape;5217;p60"/>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Slidesgo School:</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5218" name="Google Shape;5218;p60"/>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a:t>
            </a:r>
            <a:endParaRPr/>
          </a:p>
        </p:txBody>
      </p:sp>
      <p:sp>
        <p:nvSpPr>
          <p:cNvPr id="5219" name="Google Shape;5219;p60"/>
          <p:cNvSpPr txBox="1"/>
          <p:nvPr/>
        </p:nvSpPr>
        <p:spPr>
          <a:xfrm>
            <a:off x="1225827" y="1348115"/>
            <a:ext cx="8240400" cy="4993200"/>
          </a:xfrm>
          <a:prstGeom prst="rect">
            <a:avLst/>
          </a:prstGeom>
          <a:noFill/>
          <a:ln>
            <a:noFill/>
          </a:ln>
        </p:spPr>
        <p:txBody>
          <a:bodyPr anchorCtr="0" anchor="t" bIns="116050" lIns="116050" spcFirstLastPara="1" rIns="116050" wrap="square" tIns="116050">
            <a:noAutofit/>
          </a:bodyPr>
          <a:lstStyle/>
          <a:p>
            <a:pPr indent="0" lvl="0" marL="0" rtl="0" algn="l">
              <a:lnSpc>
                <a:spcPct val="115000"/>
              </a:lnSpc>
              <a:spcBef>
                <a:spcPts val="1400"/>
              </a:spcBef>
              <a:spcAft>
                <a:spcPts val="0"/>
              </a:spcAft>
              <a:buNone/>
            </a:pPr>
            <a:r>
              <a:rPr lang="en">
                <a:solidFill>
                  <a:srgbClr val="FFFFFF"/>
                </a:solidFill>
              </a:rPr>
              <a:t>If you have a free account, in order to use this template, you must credit </a:t>
            </a:r>
            <a:r>
              <a:rPr b="1" lang="en" u="sng">
                <a:solidFill>
                  <a:srgbClr val="869FB2"/>
                </a:solidFill>
                <a:hlinkClick r:id="rId5">
                  <a:extLst>
                    <a:ext uri="{A12FA001-AC4F-418D-AE19-62706E023703}">
                      <ahyp:hlinkClr val="tx"/>
                    </a:ext>
                  </a:extLst>
                </a:hlinkClick>
              </a:rPr>
              <a:t>Slidesgo</a:t>
            </a:r>
            <a:r>
              <a:rPr lang="en">
                <a:solidFill>
                  <a:srgbClr val="435D74"/>
                </a:solidFill>
              </a:rPr>
              <a:t> </a:t>
            </a:r>
            <a:r>
              <a:rPr lang="en">
                <a:solidFill>
                  <a:srgbClr val="FFFFFF"/>
                </a:solidFill>
              </a:rPr>
              <a:t>by keeping the </a:t>
            </a:r>
            <a:r>
              <a:rPr b="1" lang="en" u="sng">
                <a:solidFill>
                  <a:schemeClr val="accent3"/>
                </a:solidFill>
                <a:hlinkClick action="ppaction://hlinksldjump" r:id="rId6">
                  <a:extLst>
                    <a:ext uri="{A12FA001-AC4F-418D-AE19-62706E023703}">
                      <ahyp:hlinkClr val="tx"/>
                    </a:ext>
                  </a:extLst>
                </a:hlinkClick>
              </a:rPr>
              <a:t>Thanks</a:t>
            </a:r>
            <a:r>
              <a:rPr lang="en">
                <a:solidFill>
                  <a:srgbClr val="869FB2"/>
                </a:solidFill>
              </a:rPr>
              <a:t> </a:t>
            </a:r>
            <a:r>
              <a:rPr lang="en">
                <a:solidFill>
                  <a:srgbClr val="FFFFFF"/>
                </a:solidFill>
              </a:rPr>
              <a:t>slide. Please refer to the next slide to read the instructions for premium users.</a:t>
            </a:r>
            <a:endParaRPr sz="1700">
              <a:solidFill>
                <a:srgbClr val="FFFFFF"/>
              </a:solidFill>
            </a:endParaRPr>
          </a:p>
          <a:p>
            <a:pPr indent="0" lvl="0" marL="0" rtl="0" algn="l">
              <a:lnSpc>
                <a:spcPct val="115000"/>
              </a:lnSpc>
              <a:spcBef>
                <a:spcPts val="1800"/>
              </a:spcBef>
              <a:spcAft>
                <a:spcPts val="0"/>
              </a:spcAft>
              <a:buNone/>
            </a:pPr>
            <a:r>
              <a:rPr b="1" lang="en" sz="1300">
                <a:solidFill>
                  <a:srgbClr val="869FB2"/>
                </a:solidFill>
              </a:rPr>
              <a:t>As a free user, you are allowed to:</a:t>
            </a:r>
            <a:endParaRPr b="1" sz="1300">
              <a:solidFill>
                <a:srgbClr val="869FB2"/>
              </a:solidFill>
            </a:endParaRPr>
          </a:p>
          <a:p>
            <a:pPr indent="0" lvl="0" marL="0" rtl="0" algn="l">
              <a:lnSpc>
                <a:spcPct val="115000"/>
              </a:lnSpc>
              <a:spcBef>
                <a:spcPts val="500"/>
              </a:spcBef>
              <a:spcAft>
                <a:spcPts val="0"/>
              </a:spcAft>
              <a:buNone/>
            </a:pPr>
            <a:r>
              <a:rPr lang="en" sz="1300">
                <a:solidFill>
                  <a:srgbClr val="FFFFFF"/>
                </a:solidFill>
              </a:rPr>
              <a:t>- Modify this template.</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Use it for both personal and commercial projects.</a:t>
            </a:r>
            <a:endParaRPr sz="1300">
              <a:solidFill>
                <a:srgbClr val="FFFFFF"/>
              </a:solidFill>
            </a:endParaRPr>
          </a:p>
          <a:p>
            <a:pPr indent="0" lvl="0" marL="0" rtl="0" algn="l">
              <a:lnSpc>
                <a:spcPct val="115000"/>
              </a:lnSpc>
              <a:spcBef>
                <a:spcPts val="1800"/>
              </a:spcBef>
              <a:spcAft>
                <a:spcPts val="0"/>
              </a:spcAft>
              <a:buNone/>
            </a:pPr>
            <a:r>
              <a:rPr b="1" lang="en" sz="1300">
                <a:solidFill>
                  <a:srgbClr val="869FB2"/>
                </a:solidFill>
              </a:rPr>
              <a:t>You are not allowed to:</a:t>
            </a:r>
            <a:endParaRPr b="1" sz="1300">
              <a:solidFill>
                <a:srgbClr val="869FB2"/>
              </a:solidFill>
            </a:endParaRPr>
          </a:p>
          <a:p>
            <a:pPr indent="0" lvl="0" marL="0" rtl="0" algn="l">
              <a:lnSpc>
                <a:spcPct val="115000"/>
              </a:lnSpc>
              <a:spcBef>
                <a:spcPts val="500"/>
              </a:spcBef>
              <a:spcAft>
                <a:spcPts val="0"/>
              </a:spcAft>
              <a:buNone/>
            </a:pPr>
            <a:r>
              <a:rPr lang="en" sz="1300">
                <a:solidFill>
                  <a:srgbClr val="FFFFFF"/>
                </a:solidFill>
              </a:rPr>
              <a:t>- Sublicense, sell or rent any of Slidesgo Content (or a modified version of Slidesgo Content).</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Distribute Slidesgo Content unless it has been expressly authorized by Slidesgo.</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Include Slidesgo Content in an online or offline database or file.</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Offer Slidesgo templates (or modified versions of Slidesgo templates) for download.</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Acquire the copyright of Slidesgo Content.</a:t>
            </a:r>
            <a:endParaRPr>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23" name="Shape 5223"/>
        <p:cNvGrpSpPr/>
        <p:nvPr/>
      </p:nvGrpSpPr>
      <p:grpSpPr>
        <a:xfrm>
          <a:off x="0" y="0"/>
          <a:ext cx="0" cy="0"/>
          <a:chOff x="0" y="0"/>
          <a:chExt cx="0" cy="0"/>
        </a:xfrm>
      </p:grpSpPr>
      <p:sp>
        <p:nvSpPr>
          <p:cNvPr id="5224" name="Google Shape;5224;p61"/>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Slidesgo School:</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5225" name="Google Shape;5225;p61"/>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 (premium users)</a:t>
            </a:r>
            <a:endParaRPr/>
          </a:p>
        </p:txBody>
      </p:sp>
      <p:sp>
        <p:nvSpPr>
          <p:cNvPr id="5226" name="Google Shape;5226;p61"/>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p>
            <a:pPr indent="0" lvl="0" marL="0" rtl="0" algn="l">
              <a:spcBef>
                <a:spcPts val="1400"/>
              </a:spcBef>
              <a:spcAft>
                <a:spcPts val="0"/>
              </a:spcAft>
              <a:buClr>
                <a:schemeClr val="dk1"/>
              </a:buClr>
              <a:buSzPts val="1100"/>
              <a:buFont typeface="Arial"/>
              <a:buNone/>
            </a:pPr>
            <a:r>
              <a:rPr lang="en" sz="1300"/>
              <a:t>As a Premium user, you can use this template without attributing </a:t>
            </a:r>
            <a:r>
              <a:rPr b="1" lang="en" sz="1300" u="sng">
                <a:solidFill>
                  <a:srgbClr val="869FB2"/>
                </a:solidFill>
              </a:rPr>
              <a:t>S</a:t>
            </a:r>
            <a:r>
              <a:rPr b="1" lang="en" sz="1300" u="sng">
                <a:solidFill>
                  <a:srgbClr val="869FB2"/>
                </a:solidFill>
                <a:hlinkClick r:id="rId5">
                  <a:extLst>
                    <a:ext uri="{A12FA001-AC4F-418D-AE19-62706E023703}">
                      <ahyp:hlinkClr val="tx"/>
                    </a:ext>
                  </a:extLst>
                </a:hlinkClick>
              </a:rPr>
              <a:t>lidesgo</a:t>
            </a:r>
            <a:r>
              <a:rPr lang="en" sz="1300"/>
              <a:t> or keeping the "Thanks" slide.</a:t>
            </a:r>
            <a:endParaRPr/>
          </a:p>
          <a:p>
            <a:pPr indent="0" lvl="0" marL="0" rtl="0" algn="l">
              <a:spcBef>
                <a:spcPts val="1800"/>
              </a:spcBef>
              <a:spcAft>
                <a:spcPts val="0"/>
              </a:spcAft>
              <a:buClr>
                <a:schemeClr val="dk1"/>
              </a:buClr>
              <a:buSzPts val="1400"/>
              <a:buFont typeface="Arial"/>
              <a:buNone/>
            </a:pPr>
            <a:r>
              <a:rPr b="1" lang="en" sz="1300">
                <a:solidFill>
                  <a:srgbClr val="869FB2"/>
                </a:solidFill>
              </a:rPr>
              <a:t>You are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Modify this template.</a:t>
            </a:r>
            <a:endParaRPr sz="1300"/>
          </a:p>
          <a:p>
            <a:pPr indent="-374650" lvl="0" marL="584200" rtl="0" algn="l">
              <a:spcBef>
                <a:spcPts val="0"/>
              </a:spcBef>
              <a:spcAft>
                <a:spcPts val="0"/>
              </a:spcAft>
              <a:buClr>
                <a:schemeClr val="lt1"/>
              </a:buClr>
              <a:buSzPts val="1300"/>
              <a:buFont typeface="Arial"/>
              <a:buChar char="●"/>
            </a:pPr>
            <a:r>
              <a:rPr lang="en" sz="1300"/>
              <a:t>Use it for both personal and commercial purposes.</a:t>
            </a:r>
            <a:endParaRPr sz="1300"/>
          </a:p>
          <a:p>
            <a:pPr indent="-374650" lvl="0" marL="584200" rtl="0" algn="l">
              <a:spcBef>
                <a:spcPts val="0"/>
              </a:spcBef>
              <a:spcAft>
                <a:spcPts val="0"/>
              </a:spcAft>
              <a:buClr>
                <a:schemeClr val="lt1"/>
              </a:buClr>
              <a:buSzPts val="1300"/>
              <a:buFont typeface="Arial"/>
              <a:buChar char="●"/>
            </a:pPr>
            <a:r>
              <a:rPr lang="en" sz="1300"/>
              <a:t>Hide or delete the “Thanks” slide and the mention to Slidesgo in the credits.</a:t>
            </a:r>
            <a:endParaRPr sz="1300"/>
          </a:p>
          <a:p>
            <a:pPr indent="-374650" lvl="0" marL="584200" rtl="0" algn="l">
              <a:spcBef>
                <a:spcPts val="0"/>
              </a:spcBef>
              <a:spcAft>
                <a:spcPts val="0"/>
              </a:spcAft>
              <a:buClr>
                <a:schemeClr val="lt1"/>
              </a:buClr>
              <a:buSzPts val="1300"/>
              <a:buFont typeface="Arial"/>
              <a:buChar char="●"/>
            </a:pPr>
            <a:r>
              <a:rPr lang="en" sz="1300"/>
              <a:t>Share this template in an editable format with people who are not part of your team.</a:t>
            </a:r>
            <a:endParaRPr sz="1300"/>
          </a:p>
          <a:p>
            <a:pPr indent="0" lvl="0" marL="0" rtl="0" algn="l">
              <a:spcBef>
                <a:spcPts val="1800"/>
              </a:spcBef>
              <a:spcAft>
                <a:spcPts val="0"/>
              </a:spcAft>
              <a:buClr>
                <a:schemeClr val="dk1"/>
              </a:buClr>
              <a:buSzPts val="1400"/>
              <a:buFont typeface="Arial"/>
              <a:buNone/>
            </a:pPr>
            <a:r>
              <a:rPr b="1" lang="en" sz="1300">
                <a:solidFill>
                  <a:srgbClr val="869FB2"/>
                </a:solidFill>
              </a:rPr>
              <a:t>You are not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Sublicense, sell or rent this Slidesgo Template (or a modified version of this Slidesgo Template).</a:t>
            </a:r>
            <a:endParaRPr sz="1300"/>
          </a:p>
          <a:p>
            <a:pPr indent="-374650" lvl="0" marL="584200" rtl="0" algn="l">
              <a:spcBef>
                <a:spcPts val="0"/>
              </a:spcBef>
              <a:spcAft>
                <a:spcPts val="0"/>
              </a:spcAft>
              <a:buClr>
                <a:schemeClr val="lt1"/>
              </a:buClr>
              <a:buSzPts val="1300"/>
              <a:buFont typeface="Arial"/>
              <a:buChar char="●"/>
            </a:pPr>
            <a:r>
              <a:rPr lang="en" sz="1300"/>
              <a:t>Distribute this Slidesgo Template (or a modified version of this Slidesgo Template) or include it in a database or in any other product or service that offers downloadable images, icons or presentations that may be subject to distribution or resale.</a:t>
            </a:r>
            <a:endParaRPr sz="1300"/>
          </a:p>
          <a:p>
            <a:pPr indent="-374650" lvl="0" marL="584200" rtl="0" algn="l">
              <a:spcBef>
                <a:spcPts val="0"/>
              </a:spcBef>
              <a:spcAft>
                <a:spcPts val="0"/>
              </a:spcAft>
              <a:buClr>
                <a:schemeClr val="lt1"/>
              </a:buClr>
              <a:buSzPts val="1300"/>
              <a:buFont typeface="Arial"/>
              <a:buChar char="●"/>
            </a:pPr>
            <a:r>
              <a:rPr lang="en" sz="1300"/>
              <a:t>Use any of the elements that are part of this Slidesgo Template in an isolated and separated way from this Template.</a:t>
            </a:r>
            <a:endParaRPr sz="1300"/>
          </a:p>
          <a:p>
            <a:pPr indent="-374650" lvl="0" marL="584200" rtl="0" algn="l">
              <a:spcBef>
                <a:spcPts val="0"/>
              </a:spcBef>
              <a:spcAft>
                <a:spcPts val="0"/>
              </a:spcAft>
              <a:buClr>
                <a:schemeClr val="lt1"/>
              </a:buClr>
              <a:buSzPts val="1300"/>
              <a:buFont typeface="Arial"/>
              <a:buChar char="●"/>
            </a:pPr>
            <a:r>
              <a:rPr lang="en" sz="1300"/>
              <a:t>Register any of the elements that are part of this template as a trademark or logo, or register it as a work in an intellectual property registry or similar.</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30" name="Shape 5230"/>
        <p:cNvGrpSpPr/>
        <p:nvPr/>
      </p:nvGrpSpPr>
      <p:grpSpPr>
        <a:xfrm>
          <a:off x="0" y="0"/>
          <a:ext cx="0" cy="0"/>
          <a:chOff x="0" y="0"/>
          <a:chExt cx="0" cy="0"/>
        </a:xfrm>
      </p:grpSpPr>
      <p:sp>
        <p:nvSpPr>
          <p:cNvPr id="5231" name="Google Shape;5231;p62"/>
          <p:cNvSpPr txBox="1"/>
          <p:nvPr/>
        </p:nvSpPr>
        <p:spPr>
          <a:xfrm>
            <a:off x="1248920" y="2189286"/>
            <a:ext cx="8240400" cy="1844400"/>
          </a:xfrm>
          <a:prstGeom prst="rect">
            <a:avLst/>
          </a:prstGeom>
          <a:noFill/>
          <a:ln>
            <a:noFill/>
          </a:ln>
        </p:spPr>
        <p:txBody>
          <a:bodyPr anchorCtr="0" anchor="ctr" bIns="116050" lIns="116050" spcFirstLastPara="1" rIns="116050" wrap="square" tIns="116050">
            <a:noAutofit/>
          </a:bodyPr>
          <a:lstStyle/>
          <a:p>
            <a:pPr indent="0" lvl="0" marL="0" rtl="0" algn="ctr">
              <a:lnSpc>
                <a:spcPct val="115000"/>
              </a:lnSpc>
              <a:spcBef>
                <a:spcPts val="0"/>
              </a:spcBef>
              <a:spcAft>
                <a:spcPts val="0"/>
              </a:spcAft>
              <a:buNone/>
            </a:pPr>
            <a:r>
              <a:rPr b="1" lang="en">
                <a:solidFill>
                  <a:schemeClr val="lt2"/>
                </a:solidFill>
              </a:rPr>
              <a:t>Kirang Haegan</a:t>
            </a:r>
            <a:endParaRPr b="1" sz="1400">
              <a:solidFill>
                <a:schemeClr val="lt2"/>
              </a:solidFill>
            </a:endParaRPr>
          </a:p>
          <a:p>
            <a:pPr indent="0" lvl="0" marL="0" rtl="0" algn="ctr">
              <a:lnSpc>
                <a:spcPct val="115000"/>
              </a:lnSpc>
              <a:spcBef>
                <a:spcPts val="0"/>
              </a:spcBef>
              <a:spcAft>
                <a:spcPts val="0"/>
              </a:spcAft>
              <a:buNone/>
            </a:pPr>
            <a:r>
              <a:rPr lang="en" sz="1400">
                <a:solidFill>
                  <a:schemeClr val="lt2"/>
                </a:solidFill>
              </a:rPr>
              <a:t>(</a:t>
            </a:r>
            <a:r>
              <a:rPr lang="en">
                <a:solidFill>
                  <a:schemeClr val="lt2"/>
                </a:solidFill>
                <a:uFill>
                  <a:noFill/>
                </a:uFill>
                <a:hlinkClick r:id="rId3">
                  <a:extLst>
                    <a:ext uri="{A12FA001-AC4F-418D-AE19-62706E023703}">
                      <ahyp:hlinkClr val="tx"/>
                    </a:ext>
                  </a:extLst>
                </a:hlinkClick>
              </a:rPr>
              <a:t>https://fonts.google.com/specimen/Kirang+Haerang</a:t>
            </a:r>
            <a:r>
              <a:rPr lang="en" sz="1400">
                <a:solidFill>
                  <a:schemeClr val="lt2"/>
                </a:solidFill>
              </a:rPr>
              <a:t>)</a:t>
            </a:r>
            <a:endParaRPr sz="1400">
              <a:solidFill>
                <a:schemeClr val="lt2"/>
              </a:solidFill>
            </a:endParaRPr>
          </a:p>
          <a:p>
            <a:pPr indent="0" lvl="0" marL="0" rtl="0" algn="ctr">
              <a:lnSpc>
                <a:spcPct val="115000"/>
              </a:lnSpc>
              <a:spcBef>
                <a:spcPts val="0"/>
              </a:spcBef>
              <a:spcAft>
                <a:spcPts val="0"/>
              </a:spcAft>
              <a:buNone/>
            </a:pPr>
            <a:r>
              <a:t/>
            </a:r>
            <a:endParaRPr sz="1000">
              <a:solidFill>
                <a:schemeClr val="lt2"/>
              </a:solidFill>
            </a:endParaRPr>
          </a:p>
          <a:p>
            <a:pPr indent="0" lvl="0" marL="0" rtl="0" algn="ctr">
              <a:lnSpc>
                <a:spcPct val="115000"/>
              </a:lnSpc>
              <a:spcBef>
                <a:spcPts val="0"/>
              </a:spcBef>
              <a:spcAft>
                <a:spcPts val="0"/>
              </a:spcAft>
              <a:buNone/>
            </a:pPr>
            <a:r>
              <a:rPr b="1" lang="en">
                <a:solidFill>
                  <a:schemeClr val="lt2"/>
                </a:solidFill>
              </a:rPr>
              <a:t>Quicksand</a:t>
            </a:r>
            <a:endParaRPr b="1" sz="1400">
              <a:solidFill>
                <a:schemeClr val="lt2"/>
              </a:solidFill>
            </a:endParaRPr>
          </a:p>
          <a:p>
            <a:pPr indent="0" lvl="0" marL="0" rtl="0" algn="ctr">
              <a:lnSpc>
                <a:spcPct val="115000"/>
              </a:lnSpc>
              <a:spcBef>
                <a:spcPts val="0"/>
              </a:spcBef>
              <a:spcAft>
                <a:spcPts val="0"/>
              </a:spcAft>
              <a:buNone/>
            </a:pPr>
            <a:r>
              <a:rPr lang="en" sz="1400">
                <a:solidFill>
                  <a:schemeClr val="lt2"/>
                </a:solidFill>
              </a:rPr>
              <a:t>(</a:t>
            </a:r>
            <a:r>
              <a:rPr lang="en">
                <a:solidFill>
                  <a:schemeClr val="lt2"/>
                </a:solidFill>
                <a:uFill>
                  <a:noFill/>
                </a:uFill>
                <a:hlinkClick r:id="rId4">
                  <a:extLst>
                    <a:ext uri="{A12FA001-AC4F-418D-AE19-62706E023703}">
                      <ahyp:hlinkClr val="tx"/>
                    </a:ext>
                  </a:extLst>
                </a:hlinkClick>
              </a:rPr>
              <a:t>https://fonts.google.com/specimen/Quicksand</a:t>
            </a:r>
            <a:r>
              <a:rPr lang="en" sz="1400">
                <a:solidFill>
                  <a:schemeClr val="lt2"/>
                </a:solidFill>
              </a:rPr>
              <a:t>)</a:t>
            </a:r>
            <a:endParaRPr sz="1400">
              <a:solidFill>
                <a:schemeClr val="lt2"/>
              </a:solidFill>
            </a:endParaRPr>
          </a:p>
        </p:txBody>
      </p:sp>
      <p:sp>
        <p:nvSpPr>
          <p:cNvPr id="5232" name="Google Shape;5232;p62"/>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Fonts &amp; colors used</a:t>
            </a:r>
            <a:endParaRPr/>
          </a:p>
        </p:txBody>
      </p:sp>
      <p:sp>
        <p:nvSpPr>
          <p:cNvPr id="5233" name="Google Shape;5233;p62"/>
          <p:cNvSpPr txBox="1"/>
          <p:nvPr>
            <p:ph idx="1" type="subTitle"/>
          </p:nvPr>
        </p:nvSpPr>
        <p:spPr>
          <a:xfrm>
            <a:off x="1253425" y="1611546"/>
            <a:ext cx="8185200" cy="468300"/>
          </a:xfrm>
          <a:prstGeom prst="rect">
            <a:avLst/>
          </a:prstGeom>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a:t>This presentation has been made using the following fonts:</a:t>
            </a:r>
            <a:endParaRPr/>
          </a:p>
        </p:txBody>
      </p:sp>
      <p:sp>
        <p:nvSpPr>
          <p:cNvPr id="5234" name="Google Shape;5234;p62"/>
          <p:cNvSpPr/>
          <p:nvPr/>
        </p:nvSpPr>
        <p:spPr>
          <a:xfrm>
            <a:off x="1891925" y="4263750"/>
            <a:ext cx="1085100" cy="1034100"/>
          </a:xfrm>
          <a:prstGeom prst="roundRect">
            <a:avLst>
              <a:gd fmla="val 16667" name="adj"/>
            </a:avLst>
          </a:prstGeom>
          <a:solidFill>
            <a:srgbClr val="CFA2D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2"/>
          <p:cNvSpPr/>
          <p:nvPr/>
        </p:nvSpPr>
        <p:spPr>
          <a:xfrm>
            <a:off x="3347678" y="4263750"/>
            <a:ext cx="1085100" cy="1034100"/>
          </a:xfrm>
          <a:prstGeom prst="roundRect">
            <a:avLst>
              <a:gd fmla="val 16667" name="adj"/>
            </a:avLst>
          </a:prstGeom>
          <a:solidFill>
            <a:srgbClr val="615CA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2"/>
          <p:cNvSpPr/>
          <p:nvPr/>
        </p:nvSpPr>
        <p:spPr>
          <a:xfrm>
            <a:off x="4803431" y="4263750"/>
            <a:ext cx="1085100" cy="1034100"/>
          </a:xfrm>
          <a:prstGeom prst="roundRect">
            <a:avLst>
              <a:gd fmla="val 16667" name="adj"/>
            </a:avLst>
          </a:prstGeom>
          <a:solidFill>
            <a:srgbClr val="55C49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2"/>
          <p:cNvSpPr txBox="1"/>
          <p:nvPr/>
        </p:nvSpPr>
        <p:spPr>
          <a:xfrm>
            <a:off x="1891925"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rPr>
              <a:t>#cfa2de</a:t>
            </a:r>
            <a:endParaRPr sz="1500">
              <a:solidFill>
                <a:srgbClr val="FFFFFF"/>
              </a:solidFill>
            </a:endParaRPr>
          </a:p>
        </p:txBody>
      </p:sp>
      <p:sp>
        <p:nvSpPr>
          <p:cNvPr id="5238" name="Google Shape;5238;p62"/>
          <p:cNvSpPr txBox="1"/>
          <p:nvPr/>
        </p:nvSpPr>
        <p:spPr>
          <a:xfrm>
            <a:off x="3347685"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rPr>
              <a:t>#615caa</a:t>
            </a:r>
            <a:endParaRPr sz="1500">
              <a:solidFill>
                <a:srgbClr val="FFFFFF"/>
              </a:solidFill>
            </a:endParaRPr>
          </a:p>
        </p:txBody>
      </p:sp>
      <p:sp>
        <p:nvSpPr>
          <p:cNvPr id="5239" name="Google Shape;5239;p62"/>
          <p:cNvSpPr txBox="1"/>
          <p:nvPr/>
        </p:nvSpPr>
        <p:spPr>
          <a:xfrm>
            <a:off x="4803446"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rPr>
              <a:t>#55c49f</a:t>
            </a:r>
            <a:endParaRPr sz="1500">
              <a:solidFill>
                <a:schemeClr val="dk1"/>
              </a:solidFill>
            </a:endParaRPr>
          </a:p>
        </p:txBody>
      </p:sp>
      <p:sp>
        <p:nvSpPr>
          <p:cNvPr id="5240" name="Google Shape;5240;p62"/>
          <p:cNvSpPr/>
          <p:nvPr/>
        </p:nvSpPr>
        <p:spPr>
          <a:xfrm>
            <a:off x="6259206" y="4263750"/>
            <a:ext cx="1085100" cy="1034100"/>
          </a:xfrm>
          <a:prstGeom prst="roundRect">
            <a:avLst>
              <a:gd fmla="val 16667" name="adj"/>
            </a:avLst>
          </a:prstGeom>
          <a:solidFill>
            <a:srgbClr val="006E6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2"/>
          <p:cNvSpPr txBox="1"/>
          <p:nvPr/>
        </p:nvSpPr>
        <p:spPr>
          <a:xfrm>
            <a:off x="6259206"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rPr>
              <a:t>#006e67</a:t>
            </a:r>
            <a:endParaRPr sz="1500">
              <a:solidFill>
                <a:srgbClr val="FFFFFF"/>
              </a:solidFill>
            </a:endParaRPr>
          </a:p>
        </p:txBody>
      </p:sp>
      <p:sp>
        <p:nvSpPr>
          <p:cNvPr id="5242" name="Google Shape;5242;p62"/>
          <p:cNvSpPr/>
          <p:nvPr/>
        </p:nvSpPr>
        <p:spPr>
          <a:xfrm>
            <a:off x="1891925" y="5540290"/>
            <a:ext cx="1085100" cy="10341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2"/>
          <p:cNvSpPr/>
          <p:nvPr/>
        </p:nvSpPr>
        <p:spPr>
          <a:xfrm>
            <a:off x="3347678" y="5540290"/>
            <a:ext cx="1085100" cy="1034100"/>
          </a:xfrm>
          <a:prstGeom prst="roundRect">
            <a:avLst>
              <a:gd fmla="val 16667" name="adj"/>
            </a:avLst>
          </a:prstGeom>
          <a:solidFill>
            <a:srgbClr val="FFD9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2"/>
          <p:cNvSpPr/>
          <p:nvPr/>
        </p:nvSpPr>
        <p:spPr>
          <a:xfrm>
            <a:off x="4803431" y="5540290"/>
            <a:ext cx="1085100" cy="1034100"/>
          </a:xfrm>
          <a:prstGeom prst="roundRect">
            <a:avLst>
              <a:gd fmla="val 16667" name="adj"/>
            </a:avLst>
          </a:prstGeom>
          <a:solidFill>
            <a:srgbClr val="FFF5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2"/>
          <p:cNvSpPr txBox="1"/>
          <p:nvPr/>
        </p:nvSpPr>
        <p:spPr>
          <a:xfrm>
            <a:off x="1891925"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rPr>
              <a:t>#000000</a:t>
            </a:r>
            <a:endParaRPr sz="1500">
              <a:solidFill>
                <a:srgbClr val="FFFFFF"/>
              </a:solidFill>
            </a:endParaRPr>
          </a:p>
        </p:txBody>
      </p:sp>
      <p:sp>
        <p:nvSpPr>
          <p:cNvPr id="5246" name="Google Shape;5246;p62"/>
          <p:cNvSpPr txBox="1"/>
          <p:nvPr/>
        </p:nvSpPr>
        <p:spPr>
          <a:xfrm>
            <a:off x="3347685"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rPr>
              <a:t>#ffd966</a:t>
            </a:r>
            <a:endParaRPr sz="1500">
              <a:solidFill>
                <a:schemeClr val="dk1"/>
              </a:solidFill>
            </a:endParaRPr>
          </a:p>
        </p:txBody>
      </p:sp>
      <p:sp>
        <p:nvSpPr>
          <p:cNvPr id="5247" name="Google Shape;5247;p62"/>
          <p:cNvSpPr txBox="1"/>
          <p:nvPr/>
        </p:nvSpPr>
        <p:spPr>
          <a:xfrm>
            <a:off x="4803446"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rPr>
              <a:t>#fff5f5</a:t>
            </a:r>
            <a:endParaRPr sz="1500">
              <a:solidFill>
                <a:schemeClr val="dk1"/>
              </a:solidFill>
            </a:endParaRPr>
          </a:p>
        </p:txBody>
      </p:sp>
      <p:sp>
        <p:nvSpPr>
          <p:cNvPr id="5248" name="Google Shape;5248;p62"/>
          <p:cNvSpPr/>
          <p:nvPr/>
        </p:nvSpPr>
        <p:spPr>
          <a:xfrm>
            <a:off x="6259206" y="5540290"/>
            <a:ext cx="1085100" cy="1034100"/>
          </a:xfrm>
          <a:prstGeom prst="roundRect">
            <a:avLst>
              <a:gd fmla="val 16667" name="adj"/>
            </a:avLst>
          </a:prstGeom>
          <a:solidFill>
            <a:srgbClr val="FFD1B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2"/>
          <p:cNvSpPr txBox="1"/>
          <p:nvPr/>
        </p:nvSpPr>
        <p:spPr>
          <a:xfrm>
            <a:off x="6259206"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rPr>
              <a:t>#ffd1bd</a:t>
            </a:r>
            <a:endParaRPr sz="1500">
              <a:solidFill>
                <a:schemeClr val="dk1"/>
              </a:solidFill>
            </a:endParaRPr>
          </a:p>
        </p:txBody>
      </p:sp>
      <p:sp>
        <p:nvSpPr>
          <p:cNvPr id="5250" name="Google Shape;5250;p62"/>
          <p:cNvSpPr/>
          <p:nvPr/>
        </p:nvSpPr>
        <p:spPr>
          <a:xfrm>
            <a:off x="7714967" y="4263750"/>
            <a:ext cx="1085100" cy="1034100"/>
          </a:xfrm>
          <a:prstGeom prst="roundRect">
            <a:avLst>
              <a:gd fmla="val 16667" name="adj"/>
            </a:avLst>
          </a:prstGeom>
          <a:solidFill>
            <a:srgbClr val="C0E64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2"/>
          <p:cNvSpPr txBox="1"/>
          <p:nvPr/>
        </p:nvSpPr>
        <p:spPr>
          <a:xfrm>
            <a:off x="7714967"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rPr>
              <a:t>#c0e64d</a:t>
            </a:r>
            <a:endParaRPr sz="1500">
              <a:solidFill>
                <a:schemeClr val="dk1"/>
              </a:solidFill>
            </a:endParaRPr>
          </a:p>
        </p:txBody>
      </p:sp>
      <p:sp>
        <p:nvSpPr>
          <p:cNvPr id="5252" name="Google Shape;5252;p62"/>
          <p:cNvSpPr/>
          <p:nvPr/>
        </p:nvSpPr>
        <p:spPr>
          <a:xfrm>
            <a:off x="7714967" y="5540290"/>
            <a:ext cx="1085100" cy="1034100"/>
          </a:xfrm>
          <a:prstGeom prst="roundRect">
            <a:avLst>
              <a:gd fmla="val 16667" name="adj"/>
            </a:avLst>
          </a:prstGeom>
          <a:solidFill>
            <a:srgbClr val="FF927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2"/>
          <p:cNvSpPr txBox="1"/>
          <p:nvPr/>
        </p:nvSpPr>
        <p:spPr>
          <a:xfrm>
            <a:off x="7714967"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rPr>
              <a:t>#ff927b</a:t>
            </a:r>
            <a:endParaRPr sz="15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57" name="Shape 5257"/>
        <p:cNvGrpSpPr/>
        <p:nvPr/>
      </p:nvGrpSpPr>
      <p:grpSpPr>
        <a:xfrm>
          <a:off x="0" y="0"/>
          <a:ext cx="0" cy="0"/>
          <a:chOff x="0" y="0"/>
          <a:chExt cx="0" cy="0"/>
        </a:xfrm>
      </p:grpSpPr>
      <p:sp>
        <p:nvSpPr>
          <p:cNvPr id="5258" name="Google Shape;5258;p63"/>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Storyset</a:t>
            </a:r>
            <a:endParaRPr/>
          </a:p>
        </p:txBody>
      </p:sp>
      <p:sp>
        <p:nvSpPr>
          <p:cNvPr id="5259" name="Google Shape;5259;p63"/>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rPr>
              <a:t> h</a:t>
            </a:r>
            <a:r>
              <a:rPr lang="en">
                <a:solidFill>
                  <a:srgbClr val="869FB2"/>
                </a:solidFill>
                <a:uFill>
                  <a:noFill/>
                </a:uFill>
                <a:hlinkClick r:id="rId3">
                  <a:extLst>
                    <a:ext uri="{A12FA001-AC4F-418D-AE19-62706E023703}">
                      <ahyp:hlinkClr val="tx"/>
                    </a:ext>
                  </a:extLst>
                </a:hlinkClick>
              </a:rPr>
              <a:t>ow it works.</a:t>
            </a:r>
            <a:endParaRPr/>
          </a:p>
        </p:txBody>
      </p:sp>
      <p:pic>
        <p:nvPicPr>
          <p:cNvPr id="5260" name="Google Shape;5260;p63"/>
          <p:cNvPicPr preferRelativeResize="0"/>
          <p:nvPr/>
        </p:nvPicPr>
        <p:blipFill rotWithShape="1">
          <a:blip r:embed="rId4">
            <a:alphaModFix/>
          </a:blip>
          <a:srcRect b="16540" l="0" r="0" t="16547"/>
          <a:stretch/>
        </p:blipFill>
        <p:spPr>
          <a:xfrm>
            <a:off x="624427" y="4491739"/>
            <a:ext cx="1868005" cy="1249905"/>
          </a:xfrm>
          <a:prstGeom prst="rect">
            <a:avLst/>
          </a:prstGeom>
          <a:noFill/>
          <a:ln>
            <a:noFill/>
          </a:ln>
        </p:spPr>
      </p:pic>
      <p:sp>
        <p:nvSpPr>
          <p:cNvPr id="5261" name="Google Shape;5261;p63">
            <a:hlinkClick r:id="rId5"/>
          </p:cNvPr>
          <p:cNvSpPr txBox="1"/>
          <p:nvPr/>
        </p:nvSpPr>
        <p:spPr>
          <a:xfrm>
            <a:off x="818841"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6">
                  <a:extLst>
                    <a:ext uri="{A12FA001-AC4F-418D-AE19-62706E023703}">
                      <ahyp:hlinkClr val="tx"/>
                    </a:ext>
                  </a:extLst>
                </a:hlinkClick>
              </a:rPr>
              <a:t>Pana</a:t>
            </a:r>
            <a:endParaRPr sz="1500">
              <a:solidFill>
                <a:srgbClr val="869FB2"/>
              </a:solidFill>
            </a:endParaRPr>
          </a:p>
        </p:txBody>
      </p:sp>
      <p:sp>
        <p:nvSpPr>
          <p:cNvPr id="5262" name="Google Shape;5262;p63">
            <a:hlinkClick r:id="rId7"/>
          </p:cNvPr>
          <p:cNvSpPr txBox="1"/>
          <p:nvPr/>
        </p:nvSpPr>
        <p:spPr>
          <a:xfrm>
            <a:off x="269202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8">
                  <a:extLst>
                    <a:ext uri="{A12FA001-AC4F-418D-AE19-62706E023703}">
                      <ahyp:hlinkClr val="tx"/>
                    </a:ext>
                  </a:extLst>
                </a:hlinkClick>
              </a:rPr>
              <a:t>Amico</a:t>
            </a:r>
            <a:endParaRPr sz="1500">
              <a:solidFill>
                <a:srgbClr val="869FB2"/>
              </a:solidFill>
            </a:endParaRPr>
          </a:p>
        </p:txBody>
      </p:sp>
      <p:sp>
        <p:nvSpPr>
          <p:cNvPr id="5263" name="Google Shape;5263;p63">
            <a:hlinkClick r:id="rId9"/>
          </p:cNvPr>
          <p:cNvSpPr txBox="1"/>
          <p:nvPr/>
        </p:nvSpPr>
        <p:spPr>
          <a:xfrm>
            <a:off x="4565226"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0">
                  <a:extLst>
                    <a:ext uri="{A12FA001-AC4F-418D-AE19-62706E023703}">
                      <ahyp:hlinkClr val="tx"/>
                    </a:ext>
                  </a:extLst>
                </a:hlinkClick>
              </a:rPr>
              <a:t>Bro</a:t>
            </a:r>
            <a:endParaRPr sz="1500">
              <a:solidFill>
                <a:srgbClr val="869FB2"/>
              </a:solidFill>
            </a:endParaRPr>
          </a:p>
        </p:txBody>
      </p:sp>
      <p:sp>
        <p:nvSpPr>
          <p:cNvPr id="5264" name="Google Shape;5264;p63">
            <a:hlinkClick r:id="rId11"/>
          </p:cNvPr>
          <p:cNvSpPr txBox="1"/>
          <p:nvPr/>
        </p:nvSpPr>
        <p:spPr>
          <a:xfrm>
            <a:off x="6438394"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2">
                  <a:extLst>
                    <a:ext uri="{A12FA001-AC4F-418D-AE19-62706E023703}">
                      <ahyp:hlinkClr val="tx"/>
                    </a:ext>
                  </a:extLst>
                </a:hlinkClick>
              </a:rPr>
              <a:t>Rafiki</a:t>
            </a:r>
            <a:endParaRPr sz="1500">
              <a:solidFill>
                <a:srgbClr val="869FB2"/>
              </a:solidFill>
            </a:endParaRPr>
          </a:p>
        </p:txBody>
      </p:sp>
      <p:pic>
        <p:nvPicPr>
          <p:cNvPr id="5265" name="Google Shape;5265;p63"/>
          <p:cNvPicPr preferRelativeResize="0"/>
          <p:nvPr/>
        </p:nvPicPr>
        <p:blipFill rotWithShape="1">
          <a:blip r:embed="rId13">
            <a:alphaModFix/>
          </a:blip>
          <a:srcRect b="0" l="0" r="0" t="0"/>
          <a:stretch/>
        </p:blipFill>
        <p:spPr>
          <a:xfrm>
            <a:off x="2652336" y="4168775"/>
            <a:ext cx="1558605" cy="1558615"/>
          </a:xfrm>
          <a:prstGeom prst="rect">
            <a:avLst/>
          </a:prstGeom>
          <a:noFill/>
          <a:ln>
            <a:noFill/>
          </a:ln>
        </p:spPr>
      </p:pic>
      <p:pic>
        <p:nvPicPr>
          <p:cNvPr id="5266" name="Google Shape;5266;p63"/>
          <p:cNvPicPr preferRelativeResize="0"/>
          <p:nvPr/>
        </p:nvPicPr>
        <p:blipFill rotWithShape="1">
          <a:blip r:embed="rId14">
            <a:alphaModFix/>
          </a:blip>
          <a:srcRect b="6377" l="0" r="0" t="6377"/>
          <a:stretch/>
        </p:blipFill>
        <p:spPr>
          <a:xfrm>
            <a:off x="4418586" y="4310223"/>
            <a:ext cx="1683830" cy="1469075"/>
          </a:xfrm>
          <a:prstGeom prst="rect">
            <a:avLst/>
          </a:prstGeom>
          <a:noFill/>
          <a:ln>
            <a:noFill/>
          </a:ln>
        </p:spPr>
      </p:pic>
      <p:pic>
        <p:nvPicPr>
          <p:cNvPr id="5267" name="Google Shape;5267;p63"/>
          <p:cNvPicPr preferRelativeResize="0"/>
          <p:nvPr/>
        </p:nvPicPr>
        <p:blipFill rotWithShape="1">
          <a:blip r:embed="rId15">
            <a:alphaModFix/>
          </a:blip>
          <a:srcRect b="9256" l="0" r="0" t="9256"/>
          <a:stretch/>
        </p:blipFill>
        <p:spPr>
          <a:xfrm>
            <a:off x="6247460" y="4367208"/>
            <a:ext cx="1683805" cy="1372085"/>
          </a:xfrm>
          <a:prstGeom prst="rect">
            <a:avLst/>
          </a:prstGeom>
          <a:noFill/>
          <a:ln>
            <a:noFill/>
          </a:ln>
        </p:spPr>
      </p:pic>
      <p:pic>
        <p:nvPicPr>
          <p:cNvPr id="5268" name="Google Shape;5268;p63"/>
          <p:cNvPicPr preferRelativeResize="0"/>
          <p:nvPr/>
        </p:nvPicPr>
        <p:blipFill rotWithShape="1">
          <a:blip r:embed="rId16">
            <a:alphaModFix/>
          </a:blip>
          <a:srcRect b="14844" l="0" r="0" t="14837"/>
          <a:stretch/>
        </p:blipFill>
        <p:spPr>
          <a:xfrm>
            <a:off x="7978510" y="4300213"/>
            <a:ext cx="2089140" cy="1469090"/>
          </a:xfrm>
          <a:prstGeom prst="rect">
            <a:avLst/>
          </a:prstGeom>
          <a:noFill/>
          <a:ln>
            <a:noFill/>
          </a:ln>
        </p:spPr>
      </p:pic>
      <p:sp>
        <p:nvSpPr>
          <p:cNvPr id="5269" name="Google Shape;5269;p63">
            <a:hlinkClick r:id="rId17"/>
          </p:cNvPr>
          <p:cNvSpPr txBox="1"/>
          <p:nvPr/>
        </p:nvSpPr>
        <p:spPr>
          <a:xfrm>
            <a:off x="831157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8">
                  <a:extLst>
                    <a:ext uri="{A12FA001-AC4F-418D-AE19-62706E023703}">
                      <ahyp:hlinkClr val="tx"/>
                    </a:ext>
                  </a:extLst>
                </a:hlinkClick>
              </a:rPr>
              <a:t>Cuate</a:t>
            </a:r>
            <a:endParaRPr sz="1500">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73" name="Shape 5273"/>
        <p:cNvGrpSpPr/>
        <p:nvPr/>
      </p:nvGrpSpPr>
      <p:grpSpPr>
        <a:xfrm>
          <a:off x="0" y="0"/>
          <a:ext cx="0" cy="0"/>
          <a:chOff x="0" y="0"/>
          <a:chExt cx="0" cy="0"/>
        </a:xfrm>
      </p:grpSpPr>
      <p:sp>
        <p:nvSpPr>
          <p:cNvPr id="5274" name="Google Shape;5274;p64"/>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Use our editable graphic resources...</a:t>
            </a:r>
            <a:endParaRPr/>
          </a:p>
        </p:txBody>
      </p:sp>
      <p:sp>
        <p:nvSpPr>
          <p:cNvPr id="5275" name="Google Shape;5275;p64"/>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 easily</a:t>
            </a:r>
            <a:r>
              <a:rPr lang="en">
                <a:solidFill>
                  <a:srgbClr val="435D74"/>
                </a:solidFill>
              </a:rPr>
              <a:t> </a:t>
            </a:r>
            <a:r>
              <a:rPr lang="en">
                <a:solidFill>
                  <a:srgbClr val="869FB2"/>
                </a:solidFill>
              </a:rPr>
              <a:t>resize</a:t>
            </a:r>
            <a:r>
              <a:rPr lang="en">
                <a:solidFill>
                  <a:srgbClr val="435D74"/>
                </a:solidFill>
              </a:rPr>
              <a:t> </a:t>
            </a:r>
            <a:r>
              <a:rPr lang="en"/>
              <a:t>these resources without losing quality. To</a:t>
            </a:r>
            <a:r>
              <a:rPr lang="en">
                <a:solidFill>
                  <a:srgbClr val="435D74"/>
                </a:solidFill>
              </a:rPr>
              <a:t> </a:t>
            </a:r>
            <a:r>
              <a:rPr lang="en">
                <a:solidFill>
                  <a:srgbClr val="869FB2"/>
                </a:solidFill>
              </a:rPr>
              <a:t>change the color</a:t>
            </a:r>
            <a:r>
              <a:rPr lang="en"/>
              <a:t>, just ungroup the resource and click on the object you want to change. Then, click on the paint bucket and select the color you want. Group the resource again when you’re done. You can also look for more </a:t>
            </a:r>
            <a:r>
              <a:rPr lang="en">
                <a:solidFill>
                  <a:srgbClr val="869FB2"/>
                </a:solidFill>
                <a:uFill>
                  <a:noFill/>
                </a:uFill>
                <a:hlinkClick r:id="rId3">
                  <a:extLst>
                    <a:ext uri="{A12FA001-AC4F-418D-AE19-62706E023703}">
                      <ahyp:hlinkClr val="tx"/>
                    </a:ext>
                  </a:extLst>
                </a:hlinkClick>
              </a:rPr>
              <a:t>infographics</a:t>
            </a:r>
            <a:r>
              <a:rPr lang="en"/>
              <a:t> on Slidesgo.</a:t>
            </a:r>
            <a:endParaRPr/>
          </a:p>
        </p:txBody>
      </p:sp>
      <p:grpSp>
        <p:nvGrpSpPr>
          <p:cNvPr id="5276" name="Google Shape;5276;p64"/>
          <p:cNvGrpSpPr/>
          <p:nvPr/>
        </p:nvGrpSpPr>
        <p:grpSpPr>
          <a:xfrm>
            <a:off x="6007359" y="4600001"/>
            <a:ext cx="575064" cy="668414"/>
            <a:chOff x="4727025" y="1332775"/>
            <a:chExt cx="59900" cy="69625"/>
          </a:xfrm>
        </p:grpSpPr>
        <p:sp>
          <p:nvSpPr>
            <p:cNvPr id="5277" name="Google Shape;5277;p6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64"/>
          <p:cNvGrpSpPr/>
          <p:nvPr/>
        </p:nvGrpSpPr>
        <p:grpSpPr>
          <a:xfrm>
            <a:off x="6751394" y="3664715"/>
            <a:ext cx="673708" cy="675374"/>
            <a:chOff x="4820425" y="1329900"/>
            <a:chExt cx="70175" cy="70350"/>
          </a:xfrm>
        </p:grpSpPr>
        <p:sp>
          <p:nvSpPr>
            <p:cNvPr id="5280" name="Google Shape;5280;p6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64"/>
          <p:cNvGrpSpPr/>
          <p:nvPr/>
        </p:nvGrpSpPr>
        <p:grpSpPr>
          <a:xfrm>
            <a:off x="7510842" y="3670177"/>
            <a:ext cx="706349" cy="647293"/>
            <a:chOff x="4903200" y="1331525"/>
            <a:chExt cx="73575" cy="67425"/>
          </a:xfrm>
        </p:grpSpPr>
        <p:sp>
          <p:nvSpPr>
            <p:cNvPr id="5285" name="Google Shape;5285;p6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7" name="Google Shape;5287;p64"/>
          <p:cNvGrpSpPr/>
          <p:nvPr/>
        </p:nvGrpSpPr>
        <p:grpSpPr>
          <a:xfrm>
            <a:off x="6734233" y="4591477"/>
            <a:ext cx="708029" cy="685454"/>
            <a:chOff x="4815575" y="1416800"/>
            <a:chExt cx="73750" cy="71400"/>
          </a:xfrm>
        </p:grpSpPr>
        <p:sp>
          <p:nvSpPr>
            <p:cNvPr id="5288" name="Google Shape;5288;p6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1" name="Google Shape;5291;p64"/>
          <p:cNvGrpSpPr/>
          <p:nvPr/>
        </p:nvGrpSpPr>
        <p:grpSpPr>
          <a:xfrm>
            <a:off x="7503882" y="4628077"/>
            <a:ext cx="715230" cy="612253"/>
            <a:chOff x="4902475" y="1418875"/>
            <a:chExt cx="74500" cy="63775"/>
          </a:xfrm>
        </p:grpSpPr>
        <p:sp>
          <p:nvSpPr>
            <p:cNvPr id="5292" name="Google Shape;5292;p6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64"/>
          <p:cNvGrpSpPr/>
          <p:nvPr/>
        </p:nvGrpSpPr>
        <p:grpSpPr>
          <a:xfrm>
            <a:off x="6746354" y="5497532"/>
            <a:ext cx="683788" cy="687614"/>
            <a:chOff x="4818100" y="1507675"/>
            <a:chExt cx="71225" cy="71625"/>
          </a:xfrm>
        </p:grpSpPr>
        <p:sp>
          <p:nvSpPr>
            <p:cNvPr id="5295" name="Google Shape;5295;p6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9" name="Google Shape;5299;p64"/>
          <p:cNvGrpSpPr/>
          <p:nvPr/>
        </p:nvGrpSpPr>
        <p:grpSpPr>
          <a:xfrm>
            <a:off x="5913995" y="5501728"/>
            <a:ext cx="761792" cy="713535"/>
            <a:chOff x="4721450" y="1509475"/>
            <a:chExt cx="79350" cy="74325"/>
          </a:xfrm>
        </p:grpSpPr>
        <p:sp>
          <p:nvSpPr>
            <p:cNvPr id="5300" name="Google Shape;5300;p6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64"/>
          <p:cNvGrpSpPr/>
          <p:nvPr/>
        </p:nvGrpSpPr>
        <p:grpSpPr>
          <a:xfrm>
            <a:off x="7545404" y="5483016"/>
            <a:ext cx="675388" cy="682334"/>
            <a:chOff x="4906800" y="1507500"/>
            <a:chExt cx="70350" cy="71075"/>
          </a:xfrm>
        </p:grpSpPr>
        <p:sp>
          <p:nvSpPr>
            <p:cNvPr id="5305" name="Google Shape;5305;p6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0" name="Google Shape;5310;p64"/>
          <p:cNvGrpSpPr/>
          <p:nvPr/>
        </p:nvGrpSpPr>
        <p:grpSpPr>
          <a:xfrm>
            <a:off x="5166247" y="3697111"/>
            <a:ext cx="627982" cy="627982"/>
            <a:chOff x="3736598" y="2170606"/>
            <a:chExt cx="404889" cy="404889"/>
          </a:xfrm>
        </p:grpSpPr>
        <p:sp>
          <p:nvSpPr>
            <p:cNvPr id="5311" name="Google Shape;5311;p6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64"/>
          <p:cNvGrpSpPr/>
          <p:nvPr/>
        </p:nvGrpSpPr>
        <p:grpSpPr>
          <a:xfrm>
            <a:off x="4277576" y="3697229"/>
            <a:ext cx="711707" cy="627747"/>
            <a:chOff x="3161917" y="2170682"/>
            <a:chExt cx="458870" cy="404737"/>
          </a:xfrm>
        </p:grpSpPr>
        <p:sp>
          <p:nvSpPr>
            <p:cNvPr id="5316" name="Google Shape;5316;p6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9" name="Google Shape;5319;p64"/>
          <p:cNvGrpSpPr/>
          <p:nvPr/>
        </p:nvGrpSpPr>
        <p:grpSpPr>
          <a:xfrm>
            <a:off x="4305488" y="4620338"/>
            <a:ext cx="655881" cy="628018"/>
            <a:chOff x="3179914" y="2889488"/>
            <a:chExt cx="422876" cy="404911"/>
          </a:xfrm>
        </p:grpSpPr>
        <p:sp>
          <p:nvSpPr>
            <p:cNvPr id="5320" name="Google Shape;5320;p6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6" name="Google Shape;5326;p64"/>
          <p:cNvGrpSpPr/>
          <p:nvPr/>
        </p:nvGrpSpPr>
        <p:grpSpPr>
          <a:xfrm>
            <a:off x="5155185" y="4620287"/>
            <a:ext cx="650106" cy="628120"/>
            <a:chOff x="3729467" y="2889422"/>
            <a:chExt cx="419153" cy="404977"/>
          </a:xfrm>
        </p:grpSpPr>
        <p:sp>
          <p:nvSpPr>
            <p:cNvPr id="5327" name="Google Shape;5327;p6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4" name="Google Shape;5334;p64"/>
          <p:cNvGrpSpPr/>
          <p:nvPr/>
        </p:nvGrpSpPr>
        <p:grpSpPr>
          <a:xfrm>
            <a:off x="2168906" y="5036814"/>
            <a:ext cx="1170461" cy="163217"/>
            <a:chOff x="4411970" y="2962952"/>
            <a:chExt cx="706544" cy="104212"/>
          </a:xfrm>
        </p:grpSpPr>
        <p:sp>
          <p:nvSpPr>
            <p:cNvPr id="5335" name="Google Shape;5335;p6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64"/>
          <p:cNvGrpSpPr/>
          <p:nvPr/>
        </p:nvGrpSpPr>
        <p:grpSpPr>
          <a:xfrm>
            <a:off x="2168821" y="4546074"/>
            <a:ext cx="1164151" cy="350620"/>
            <a:chOff x="4411970" y="2726085"/>
            <a:chExt cx="643107" cy="193659"/>
          </a:xfrm>
        </p:grpSpPr>
        <p:sp>
          <p:nvSpPr>
            <p:cNvPr id="5340" name="Google Shape;5340;p6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3" name="Google Shape;5343;p64"/>
          <p:cNvGrpSpPr/>
          <p:nvPr/>
        </p:nvGrpSpPr>
        <p:grpSpPr>
          <a:xfrm>
            <a:off x="966717" y="4854592"/>
            <a:ext cx="983922" cy="306265"/>
            <a:chOff x="4411970" y="4340222"/>
            <a:chExt cx="779467" cy="242683"/>
          </a:xfrm>
        </p:grpSpPr>
        <p:sp>
          <p:nvSpPr>
            <p:cNvPr id="5344" name="Google Shape;5344;p6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64"/>
          <p:cNvGrpSpPr/>
          <p:nvPr/>
        </p:nvGrpSpPr>
        <p:grpSpPr>
          <a:xfrm>
            <a:off x="2168873" y="4143688"/>
            <a:ext cx="1170224" cy="262172"/>
            <a:chOff x="4411970" y="2468674"/>
            <a:chExt cx="747317" cy="167425"/>
          </a:xfrm>
        </p:grpSpPr>
        <p:sp>
          <p:nvSpPr>
            <p:cNvPr id="5348" name="Google Shape;5348;p6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0" name="Google Shape;5350;p64"/>
          <p:cNvSpPr/>
          <p:nvPr/>
        </p:nvSpPr>
        <p:spPr>
          <a:xfrm>
            <a:off x="964586" y="4513199"/>
            <a:ext cx="982848" cy="233985"/>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1" name="Google Shape;5351;p64"/>
          <p:cNvGrpSpPr/>
          <p:nvPr/>
        </p:nvGrpSpPr>
        <p:grpSpPr>
          <a:xfrm>
            <a:off x="965601" y="3689585"/>
            <a:ext cx="2375280" cy="253154"/>
            <a:chOff x="6336019" y="3733725"/>
            <a:chExt cx="2566206" cy="351310"/>
          </a:xfrm>
        </p:grpSpPr>
        <p:sp>
          <p:nvSpPr>
            <p:cNvPr id="5352" name="Google Shape;5352;p6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64"/>
          <p:cNvGrpSpPr/>
          <p:nvPr/>
        </p:nvGrpSpPr>
        <p:grpSpPr>
          <a:xfrm>
            <a:off x="2168690" y="5648402"/>
            <a:ext cx="1147628" cy="185737"/>
            <a:chOff x="4404545" y="3301592"/>
            <a:chExt cx="782403" cy="129272"/>
          </a:xfrm>
        </p:grpSpPr>
        <p:sp>
          <p:nvSpPr>
            <p:cNvPr id="5357" name="Google Shape;5357;p6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9" name="Google Shape;5359;p64"/>
          <p:cNvGrpSpPr/>
          <p:nvPr/>
        </p:nvGrpSpPr>
        <p:grpSpPr>
          <a:xfrm>
            <a:off x="2168684" y="5339645"/>
            <a:ext cx="1166673" cy="168675"/>
            <a:chOff x="4411970" y="3131459"/>
            <a:chExt cx="710520" cy="117397"/>
          </a:xfrm>
        </p:grpSpPr>
        <p:sp>
          <p:nvSpPr>
            <p:cNvPr id="5360" name="Google Shape;5360;p6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362" name="Google Shape;5362;p64"/>
          <p:cNvSpPr/>
          <p:nvPr/>
        </p:nvSpPr>
        <p:spPr>
          <a:xfrm>
            <a:off x="2168871" y="5974518"/>
            <a:ext cx="1164300" cy="1854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3" name="Google Shape;5363;p64"/>
          <p:cNvGrpSpPr/>
          <p:nvPr/>
        </p:nvGrpSpPr>
        <p:grpSpPr>
          <a:xfrm>
            <a:off x="956667" y="5249835"/>
            <a:ext cx="998890" cy="556515"/>
            <a:chOff x="4411970" y="1801825"/>
            <a:chExt cx="734586" cy="409262"/>
          </a:xfrm>
        </p:grpSpPr>
        <p:sp>
          <p:nvSpPr>
            <p:cNvPr id="5364" name="Google Shape;5364;p6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6" name="Google Shape;5366;p64"/>
          <p:cNvGrpSpPr/>
          <p:nvPr/>
        </p:nvGrpSpPr>
        <p:grpSpPr>
          <a:xfrm>
            <a:off x="3508742" y="3694883"/>
            <a:ext cx="632311" cy="632311"/>
            <a:chOff x="5681300" y="2527788"/>
            <a:chExt cx="805800" cy="805800"/>
          </a:xfrm>
        </p:grpSpPr>
        <p:sp>
          <p:nvSpPr>
            <p:cNvPr id="5367" name="Google Shape;5367;p6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9" name="Google Shape;5369;p64"/>
          <p:cNvGrpSpPr/>
          <p:nvPr/>
        </p:nvGrpSpPr>
        <p:grpSpPr>
          <a:xfrm>
            <a:off x="3501575" y="4611103"/>
            <a:ext cx="646236" cy="646236"/>
            <a:chOff x="4049800" y="640400"/>
            <a:chExt cx="858900" cy="858900"/>
          </a:xfrm>
        </p:grpSpPr>
        <p:sp>
          <p:nvSpPr>
            <p:cNvPr id="5370" name="Google Shape;5370;p6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2" name="Google Shape;5372;p64"/>
          <p:cNvGrpSpPr/>
          <p:nvPr/>
        </p:nvGrpSpPr>
        <p:grpSpPr>
          <a:xfrm>
            <a:off x="3411628" y="5432830"/>
            <a:ext cx="827016" cy="827016"/>
            <a:chOff x="5080188" y="927900"/>
            <a:chExt cx="961200" cy="961200"/>
          </a:xfrm>
        </p:grpSpPr>
        <p:sp>
          <p:nvSpPr>
            <p:cNvPr id="5373" name="Google Shape;5373;p6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1" name="Google Shape;5381;p64"/>
          <p:cNvGrpSpPr/>
          <p:nvPr/>
        </p:nvGrpSpPr>
        <p:grpSpPr>
          <a:xfrm>
            <a:off x="5186476" y="5550133"/>
            <a:ext cx="613153" cy="611161"/>
            <a:chOff x="6039282" y="1042577"/>
            <a:chExt cx="734315" cy="731929"/>
          </a:xfrm>
        </p:grpSpPr>
        <p:sp>
          <p:nvSpPr>
            <p:cNvPr id="5382" name="Google Shape;5382;p6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64"/>
          <p:cNvGrpSpPr/>
          <p:nvPr/>
        </p:nvGrpSpPr>
        <p:grpSpPr>
          <a:xfrm>
            <a:off x="5928680" y="3645949"/>
            <a:ext cx="688377" cy="730042"/>
            <a:chOff x="1825800" y="1651625"/>
            <a:chExt cx="539989" cy="571775"/>
          </a:xfrm>
        </p:grpSpPr>
        <p:sp>
          <p:nvSpPr>
            <p:cNvPr id="5404" name="Google Shape;5404;p6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8" name="Google Shape;5408;p64"/>
          <p:cNvGrpSpPr/>
          <p:nvPr/>
        </p:nvGrpSpPr>
        <p:grpSpPr>
          <a:xfrm>
            <a:off x="4322147" y="5533632"/>
            <a:ext cx="616106" cy="615903"/>
            <a:chOff x="1897577" y="2802432"/>
            <a:chExt cx="492176" cy="492014"/>
          </a:xfrm>
        </p:grpSpPr>
        <p:sp>
          <p:nvSpPr>
            <p:cNvPr id="5409" name="Google Shape;5409;p6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1" name="Google Shape;5421;p64"/>
          <p:cNvGrpSpPr/>
          <p:nvPr/>
        </p:nvGrpSpPr>
        <p:grpSpPr>
          <a:xfrm>
            <a:off x="965414" y="5913371"/>
            <a:ext cx="981177" cy="243501"/>
            <a:chOff x="2013045" y="4813233"/>
            <a:chExt cx="921986" cy="228854"/>
          </a:xfrm>
        </p:grpSpPr>
        <p:sp>
          <p:nvSpPr>
            <p:cNvPr id="5422" name="Google Shape;5422;p6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64"/>
          <p:cNvGrpSpPr/>
          <p:nvPr/>
        </p:nvGrpSpPr>
        <p:grpSpPr>
          <a:xfrm>
            <a:off x="975685" y="4079299"/>
            <a:ext cx="960826" cy="327309"/>
            <a:chOff x="1046767" y="4756633"/>
            <a:chExt cx="859646" cy="292841"/>
          </a:xfrm>
        </p:grpSpPr>
        <p:sp>
          <p:nvSpPr>
            <p:cNvPr id="5425" name="Google Shape;5425;p6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8" name="Google Shape;5428;p64"/>
          <p:cNvSpPr/>
          <p:nvPr/>
        </p:nvSpPr>
        <p:spPr>
          <a:xfrm>
            <a:off x="8776339" y="3708833"/>
            <a:ext cx="224805" cy="113978"/>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4"/>
          <p:cNvSpPr/>
          <p:nvPr/>
        </p:nvSpPr>
        <p:spPr>
          <a:xfrm>
            <a:off x="8411938" y="3687498"/>
            <a:ext cx="208267" cy="156646"/>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4"/>
          <p:cNvSpPr/>
          <p:nvPr/>
        </p:nvSpPr>
        <p:spPr>
          <a:xfrm>
            <a:off x="9166442" y="3695323"/>
            <a:ext cx="203469" cy="14158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4"/>
          <p:cNvSpPr/>
          <p:nvPr/>
        </p:nvSpPr>
        <p:spPr>
          <a:xfrm>
            <a:off x="9523762" y="3687498"/>
            <a:ext cx="198670" cy="156646"/>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2" name="Google Shape;5432;p64"/>
          <p:cNvGrpSpPr/>
          <p:nvPr/>
        </p:nvGrpSpPr>
        <p:grpSpPr>
          <a:xfrm>
            <a:off x="8415235" y="3951150"/>
            <a:ext cx="201844" cy="171558"/>
            <a:chOff x="4660325" y="1866850"/>
            <a:chExt cx="68350" cy="58100"/>
          </a:xfrm>
        </p:grpSpPr>
        <p:sp>
          <p:nvSpPr>
            <p:cNvPr id="5433" name="Google Shape;5433;p6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5" name="Google Shape;5435;p64"/>
          <p:cNvGrpSpPr/>
          <p:nvPr/>
        </p:nvGrpSpPr>
        <p:grpSpPr>
          <a:xfrm>
            <a:off x="8790307" y="3982339"/>
            <a:ext cx="197046" cy="109180"/>
            <a:chOff x="4791775" y="1877500"/>
            <a:chExt cx="66725" cy="36975"/>
          </a:xfrm>
        </p:grpSpPr>
        <p:sp>
          <p:nvSpPr>
            <p:cNvPr id="5436" name="Google Shape;5436;p6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8" name="Google Shape;5438;p64"/>
          <p:cNvGrpSpPr/>
          <p:nvPr/>
        </p:nvGrpSpPr>
        <p:grpSpPr>
          <a:xfrm>
            <a:off x="9180375" y="3982339"/>
            <a:ext cx="175783" cy="109180"/>
            <a:chOff x="4923925" y="1877500"/>
            <a:chExt cx="59525" cy="36975"/>
          </a:xfrm>
        </p:grpSpPr>
        <p:sp>
          <p:nvSpPr>
            <p:cNvPr id="5439" name="Google Shape;5439;p6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1" name="Google Shape;5441;p64"/>
          <p:cNvGrpSpPr/>
          <p:nvPr/>
        </p:nvGrpSpPr>
        <p:grpSpPr>
          <a:xfrm>
            <a:off x="9537438" y="3960746"/>
            <a:ext cx="171501" cy="152364"/>
            <a:chOff x="5058450" y="1870100"/>
            <a:chExt cx="58075" cy="51600"/>
          </a:xfrm>
        </p:grpSpPr>
        <p:sp>
          <p:nvSpPr>
            <p:cNvPr id="5442" name="Google Shape;5442;p6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64"/>
          <p:cNvGrpSpPr/>
          <p:nvPr/>
        </p:nvGrpSpPr>
        <p:grpSpPr>
          <a:xfrm>
            <a:off x="8827553" y="4472894"/>
            <a:ext cx="122554" cy="130514"/>
            <a:chOff x="4811425" y="2065025"/>
            <a:chExt cx="41500" cy="44200"/>
          </a:xfrm>
        </p:grpSpPr>
        <p:sp>
          <p:nvSpPr>
            <p:cNvPr id="5445" name="Google Shape;5445;p6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64"/>
          <p:cNvGrpSpPr/>
          <p:nvPr/>
        </p:nvGrpSpPr>
        <p:grpSpPr>
          <a:xfrm>
            <a:off x="9182125" y="4473153"/>
            <a:ext cx="146548" cy="129997"/>
            <a:chOff x="4929875" y="2065025"/>
            <a:chExt cx="49625" cy="44025"/>
          </a:xfrm>
        </p:grpSpPr>
        <p:sp>
          <p:nvSpPr>
            <p:cNvPr id="5448" name="Google Shape;5448;p6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64"/>
          <p:cNvGrpSpPr/>
          <p:nvPr/>
        </p:nvGrpSpPr>
        <p:grpSpPr>
          <a:xfrm>
            <a:off x="9580628" y="4476807"/>
            <a:ext cx="85123" cy="122689"/>
            <a:chOff x="5083925" y="2066350"/>
            <a:chExt cx="28825" cy="41550"/>
          </a:xfrm>
        </p:grpSpPr>
        <p:sp>
          <p:nvSpPr>
            <p:cNvPr id="5451" name="Google Shape;5451;p6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64"/>
          <p:cNvGrpSpPr/>
          <p:nvPr/>
        </p:nvGrpSpPr>
        <p:grpSpPr>
          <a:xfrm>
            <a:off x="8406412" y="4495778"/>
            <a:ext cx="219489" cy="84745"/>
            <a:chOff x="4659775" y="2072775"/>
            <a:chExt cx="74325" cy="28700"/>
          </a:xfrm>
        </p:grpSpPr>
        <p:sp>
          <p:nvSpPr>
            <p:cNvPr id="5454" name="Google Shape;5454;p6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64"/>
          <p:cNvGrpSpPr/>
          <p:nvPr/>
        </p:nvGrpSpPr>
        <p:grpSpPr>
          <a:xfrm>
            <a:off x="9521706" y="4241849"/>
            <a:ext cx="202952" cy="108146"/>
            <a:chOff x="4662475" y="1976500"/>
            <a:chExt cx="68725" cy="36625"/>
          </a:xfrm>
        </p:grpSpPr>
        <p:sp>
          <p:nvSpPr>
            <p:cNvPr id="5458" name="Google Shape;5458;p6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1" name="Google Shape;5461;p64"/>
          <p:cNvGrpSpPr/>
          <p:nvPr/>
        </p:nvGrpSpPr>
        <p:grpSpPr>
          <a:xfrm>
            <a:off x="9154218" y="4246019"/>
            <a:ext cx="202361" cy="99805"/>
            <a:chOff x="4920150" y="1977875"/>
            <a:chExt cx="68525" cy="33800"/>
          </a:xfrm>
        </p:grpSpPr>
        <p:sp>
          <p:nvSpPr>
            <p:cNvPr id="5462" name="Google Shape;5462;p6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5" name="Google Shape;5465;p64"/>
          <p:cNvGrpSpPr/>
          <p:nvPr/>
        </p:nvGrpSpPr>
        <p:grpSpPr>
          <a:xfrm>
            <a:off x="8440262" y="4735750"/>
            <a:ext cx="151789" cy="155022"/>
            <a:chOff x="4676550" y="2160575"/>
            <a:chExt cx="51400" cy="52500"/>
          </a:xfrm>
        </p:grpSpPr>
        <p:sp>
          <p:nvSpPr>
            <p:cNvPr id="5466" name="Google Shape;5466;p6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9" name="Google Shape;5469;p64"/>
          <p:cNvGrpSpPr/>
          <p:nvPr/>
        </p:nvGrpSpPr>
        <p:grpSpPr>
          <a:xfrm>
            <a:off x="8800679" y="4744276"/>
            <a:ext cx="176300" cy="137970"/>
            <a:chOff x="4768325" y="2163475"/>
            <a:chExt cx="59700" cy="46725"/>
          </a:xfrm>
        </p:grpSpPr>
        <p:sp>
          <p:nvSpPr>
            <p:cNvPr id="5470" name="Google Shape;5470;p6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2" name="Google Shape;5472;p64"/>
          <p:cNvSpPr/>
          <p:nvPr/>
        </p:nvSpPr>
        <p:spPr>
          <a:xfrm>
            <a:off x="9203076" y="4734027"/>
            <a:ext cx="104466" cy="15856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4"/>
          <p:cNvSpPr/>
          <p:nvPr/>
        </p:nvSpPr>
        <p:spPr>
          <a:xfrm>
            <a:off x="9533322" y="5955076"/>
            <a:ext cx="179548" cy="197616"/>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4"/>
          <p:cNvSpPr/>
          <p:nvPr/>
        </p:nvSpPr>
        <p:spPr>
          <a:xfrm>
            <a:off x="8443868" y="5019326"/>
            <a:ext cx="144407" cy="198133"/>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4"/>
          <p:cNvSpPr/>
          <p:nvPr/>
        </p:nvSpPr>
        <p:spPr>
          <a:xfrm>
            <a:off x="8405035" y="5974269"/>
            <a:ext cx="222073" cy="159230"/>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4"/>
          <p:cNvSpPr/>
          <p:nvPr/>
        </p:nvSpPr>
        <p:spPr>
          <a:xfrm>
            <a:off x="8426039" y="5345785"/>
            <a:ext cx="180065" cy="136419"/>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4"/>
          <p:cNvSpPr/>
          <p:nvPr/>
        </p:nvSpPr>
        <p:spPr>
          <a:xfrm>
            <a:off x="9194438" y="5323860"/>
            <a:ext cx="121742" cy="1802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8" name="Google Shape;5478;p64"/>
          <p:cNvGrpSpPr/>
          <p:nvPr/>
        </p:nvGrpSpPr>
        <p:grpSpPr>
          <a:xfrm>
            <a:off x="8820464" y="5053564"/>
            <a:ext cx="136729" cy="129554"/>
            <a:chOff x="4768575" y="2253950"/>
            <a:chExt cx="46300" cy="43875"/>
          </a:xfrm>
        </p:grpSpPr>
        <p:sp>
          <p:nvSpPr>
            <p:cNvPr id="5479" name="Google Shape;5479;p6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1" name="Google Shape;5481;p64"/>
          <p:cNvGrpSpPr/>
          <p:nvPr/>
        </p:nvGrpSpPr>
        <p:grpSpPr>
          <a:xfrm>
            <a:off x="9183750" y="5646484"/>
            <a:ext cx="143299" cy="177316"/>
            <a:chOff x="4960900" y="2433225"/>
            <a:chExt cx="48525" cy="60050"/>
          </a:xfrm>
        </p:grpSpPr>
        <p:sp>
          <p:nvSpPr>
            <p:cNvPr id="5482" name="Google Shape;5482;p6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4" name="Google Shape;5484;p64"/>
          <p:cNvGrpSpPr/>
          <p:nvPr/>
        </p:nvGrpSpPr>
        <p:grpSpPr>
          <a:xfrm>
            <a:off x="8806144" y="5966645"/>
            <a:ext cx="165374" cy="174363"/>
            <a:chOff x="4854075" y="2527625"/>
            <a:chExt cx="56000" cy="59050"/>
          </a:xfrm>
        </p:grpSpPr>
        <p:sp>
          <p:nvSpPr>
            <p:cNvPr id="5485" name="Google Shape;5485;p6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7" name="Google Shape;5487;p64"/>
          <p:cNvSpPr/>
          <p:nvPr/>
        </p:nvSpPr>
        <p:spPr>
          <a:xfrm>
            <a:off x="8824548" y="5654770"/>
            <a:ext cx="128386" cy="160854"/>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4"/>
          <p:cNvSpPr/>
          <p:nvPr/>
        </p:nvSpPr>
        <p:spPr>
          <a:xfrm>
            <a:off x="9526161" y="4732883"/>
            <a:ext cx="193871" cy="160854"/>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4"/>
          <p:cNvSpPr/>
          <p:nvPr/>
        </p:nvSpPr>
        <p:spPr>
          <a:xfrm>
            <a:off x="8434049" y="5654770"/>
            <a:ext cx="164045" cy="160854"/>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0" name="Google Shape;5490;p64"/>
          <p:cNvGrpSpPr/>
          <p:nvPr/>
        </p:nvGrpSpPr>
        <p:grpSpPr>
          <a:xfrm>
            <a:off x="9562983" y="5316462"/>
            <a:ext cx="120413" cy="194959"/>
            <a:chOff x="5059700" y="2334775"/>
            <a:chExt cx="40775" cy="66025"/>
          </a:xfrm>
        </p:grpSpPr>
        <p:sp>
          <p:nvSpPr>
            <p:cNvPr id="5491" name="Google Shape;5491;p6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64"/>
          <p:cNvGrpSpPr/>
          <p:nvPr/>
        </p:nvGrpSpPr>
        <p:grpSpPr>
          <a:xfrm>
            <a:off x="9511045" y="5637921"/>
            <a:ext cx="224288" cy="194442"/>
            <a:chOff x="5037700" y="2430325"/>
            <a:chExt cx="75950" cy="65850"/>
          </a:xfrm>
        </p:grpSpPr>
        <p:sp>
          <p:nvSpPr>
            <p:cNvPr id="5501" name="Google Shape;5501;p6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64"/>
          <p:cNvGrpSpPr/>
          <p:nvPr/>
        </p:nvGrpSpPr>
        <p:grpSpPr>
          <a:xfrm>
            <a:off x="8807269" y="5354656"/>
            <a:ext cx="209777" cy="118368"/>
            <a:chOff x="4756975" y="2341800"/>
            <a:chExt cx="91975" cy="51925"/>
          </a:xfrm>
        </p:grpSpPr>
        <p:sp>
          <p:nvSpPr>
            <p:cNvPr id="5504" name="Google Shape;5504;p6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4" name="Google Shape;5524;p64"/>
          <p:cNvGrpSpPr/>
          <p:nvPr/>
        </p:nvGrpSpPr>
        <p:grpSpPr>
          <a:xfrm>
            <a:off x="9131046" y="5947174"/>
            <a:ext cx="257650" cy="213098"/>
            <a:chOff x="4943575" y="2516350"/>
            <a:chExt cx="98675" cy="81700"/>
          </a:xfrm>
        </p:grpSpPr>
        <p:sp>
          <p:nvSpPr>
            <p:cNvPr id="5525" name="Google Shape;5525;p6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3" name="Google Shape;5603;p64"/>
          <p:cNvSpPr/>
          <p:nvPr/>
        </p:nvSpPr>
        <p:spPr>
          <a:xfrm>
            <a:off x="9149620" y="5012705"/>
            <a:ext cx="211285" cy="211285"/>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4"/>
          <p:cNvSpPr/>
          <p:nvPr/>
        </p:nvSpPr>
        <p:spPr>
          <a:xfrm>
            <a:off x="9533070" y="5047646"/>
            <a:ext cx="180000" cy="1416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4"/>
          <p:cNvSpPr/>
          <p:nvPr/>
        </p:nvSpPr>
        <p:spPr>
          <a:xfrm>
            <a:off x="8444414"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4"/>
          <p:cNvSpPr/>
          <p:nvPr/>
        </p:nvSpPr>
        <p:spPr>
          <a:xfrm flipH="1">
            <a:off x="8817298"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 name="Shape 1245"/>
        <p:cNvGrpSpPr/>
        <p:nvPr/>
      </p:nvGrpSpPr>
      <p:grpSpPr>
        <a:xfrm>
          <a:off x="0" y="0"/>
          <a:ext cx="0" cy="0"/>
          <a:chOff x="0" y="0"/>
          <a:chExt cx="0" cy="0"/>
        </a:xfrm>
      </p:grpSpPr>
      <p:sp>
        <p:nvSpPr>
          <p:cNvPr id="1246" name="Google Shape;1246;p29"/>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Planning</a:t>
            </a:r>
            <a:r>
              <a:rPr lang="en"/>
              <a:t> my week</a:t>
            </a:r>
            <a:endParaRPr/>
          </a:p>
        </p:txBody>
      </p:sp>
      <p:sp>
        <p:nvSpPr>
          <p:cNvPr id="1247" name="Google Shape;1247;p29"/>
          <p:cNvSpPr/>
          <p:nvPr/>
        </p:nvSpPr>
        <p:spPr>
          <a:xfrm>
            <a:off x="512075" y="1883975"/>
            <a:ext cx="2931600" cy="221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9"/>
          <p:cNvSpPr/>
          <p:nvPr/>
        </p:nvSpPr>
        <p:spPr>
          <a:xfrm>
            <a:off x="1012569" y="1598700"/>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9"/>
          <p:cNvSpPr txBox="1"/>
          <p:nvPr>
            <p:ph idx="4294967295" type="subTitle"/>
          </p:nvPr>
        </p:nvSpPr>
        <p:spPr>
          <a:xfrm>
            <a:off x="593828" y="15195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Monday</a:t>
            </a:r>
            <a:endParaRPr b="1" sz="3000">
              <a:latin typeface="Kirang Haerang"/>
              <a:ea typeface="Kirang Haerang"/>
              <a:cs typeface="Kirang Haerang"/>
              <a:sym typeface="Kirang Haerang"/>
            </a:endParaRPr>
          </a:p>
        </p:txBody>
      </p:sp>
      <p:sp>
        <p:nvSpPr>
          <p:cNvPr id="1250" name="Google Shape;1250;p29"/>
          <p:cNvSpPr txBox="1"/>
          <p:nvPr>
            <p:ph idx="4294967295" type="subTitle"/>
          </p:nvPr>
        </p:nvSpPr>
        <p:spPr>
          <a:xfrm>
            <a:off x="593825" y="3042022"/>
            <a:ext cx="2768100" cy="9126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b="1" lang="en"/>
              <a:t>09:00 |</a:t>
            </a:r>
            <a:r>
              <a:rPr lang="en"/>
              <a:t> Wake up</a:t>
            </a:r>
            <a:endParaRPr/>
          </a:p>
          <a:p>
            <a:pPr indent="0" lvl="0" marL="0" rtl="0" algn="l">
              <a:lnSpc>
                <a:spcPct val="100000"/>
              </a:lnSpc>
              <a:spcBef>
                <a:spcPts val="0"/>
              </a:spcBef>
              <a:spcAft>
                <a:spcPts val="0"/>
              </a:spcAft>
              <a:buNone/>
            </a:pPr>
            <a:r>
              <a:rPr b="1" lang="en"/>
              <a:t>15</a:t>
            </a:r>
            <a:r>
              <a:rPr b="1" lang="en"/>
              <a:t>:00 |</a:t>
            </a:r>
            <a:r>
              <a:rPr lang="en"/>
              <a:t> Do my homework</a:t>
            </a:r>
            <a:endParaRPr/>
          </a:p>
          <a:p>
            <a:pPr indent="0" lvl="0" marL="0" rtl="0" algn="l">
              <a:lnSpc>
                <a:spcPct val="100000"/>
              </a:lnSpc>
              <a:spcBef>
                <a:spcPts val="0"/>
              </a:spcBef>
              <a:spcAft>
                <a:spcPts val="0"/>
              </a:spcAft>
              <a:buNone/>
            </a:pPr>
            <a:r>
              <a:rPr b="1" lang="en"/>
              <a:t>20:00 |</a:t>
            </a:r>
            <a:r>
              <a:rPr lang="en"/>
              <a:t> Bedtime</a:t>
            </a:r>
            <a:endParaRPr/>
          </a:p>
        </p:txBody>
      </p:sp>
      <p:sp>
        <p:nvSpPr>
          <p:cNvPr id="1251" name="Google Shape;1251;p29"/>
          <p:cNvSpPr/>
          <p:nvPr/>
        </p:nvSpPr>
        <p:spPr>
          <a:xfrm>
            <a:off x="3869075" y="1883975"/>
            <a:ext cx="2931600" cy="221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9"/>
          <p:cNvSpPr/>
          <p:nvPr/>
        </p:nvSpPr>
        <p:spPr>
          <a:xfrm>
            <a:off x="4369569" y="1598700"/>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9"/>
          <p:cNvSpPr txBox="1"/>
          <p:nvPr>
            <p:ph idx="4294967295" type="subTitle"/>
          </p:nvPr>
        </p:nvSpPr>
        <p:spPr>
          <a:xfrm>
            <a:off x="3950828" y="15195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Tuesday</a:t>
            </a:r>
            <a:endParaRPr b="1" sz="3000">
              <a:latin typeface="Kirang Haerang"/>
              <a:ea typeface="Kirang Haerang"/>
              <a:cs typeface="Kirang Haerang"/>
              <a:sym typeface="Kirang Haerang"/>
            </a:endParaRPr>
          </a:p>
        </p:txBody>
      </p:sp>
      <p:sp>
        <p:nvSpPr>
          <p:cNvPr id="1254" name="Google Shape;1254;p29"/>
          <p:cNvSpPr txBox="1"/>
          <p:nvPr>
            <p:ph idx="4294967295" type="subTitle"/>
          </p:nvPr>
        </p:nvSpPr>
        <p:spPr>
          <a:xfrm>
            <a:off x="3950825" y="3042022"/>
            <a:ext cx="2768100" cy="9126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b="1" lang="en"/>
              <a:t>07:30 |</a:t>
            </a:r>
            <a:r>
              <a:rPr lang="en"/>
              <a:t> Walk to school</a:t>
            </a:r>
            <a:endParaRPr/>
          </a:p>
          <a:p>
            <a:pPr indent="0" lvl="0" marL="0" rtl="0" algn="l">
              <a:lnSpc>
                <a:spcPct val="100000"/>
              </a:lnSpc>
              <a:spcBef>
                <a:spcPts val="0"/>
              </a:spcBef>
              <a:spcAft>
                <a:spcPts val="0"/>
              </a:spcAft>
              <a:buNone/>
            </a:pPr>
            <a:r>
              <a:rPr b="1" lang="en"/>
              <a:t>11:00 |</a:t>
            </a:r>
            <a:r>
              <a:rPr lang="en"/>
              <a:t> Math lesson</a:t>
            </a:r>
            <a:endParaRPr/>
          </a:p>
          <a:p>
            <a:pPr indent="0" lvl="0" marL="0" rtl="0" algn="l">
              <a:lnSpc>
                <a:spcPct val="100000"/>
              </a:lnSpc>
              <a:spcBef>
                <a:spcPts val="0"/>
              </a:spcBef>
              <a:spcAft>
                <a:spcPts val="0"/>
              </a:spcAft>
              <a:buNone/>
            </a:pPr>
            <a:r>
              <a:rPr b="1" lang="en"/>
              <a:t>13:00 |</a:t>
            </a:r>
            <a:r>
              <a:rPr lang="en"/>
              <a:t> Lunch at school</a:t>
            </a:r>
            <a:endParaRPr/>
          </a:p>
        </p:txBody>
      </p:sp>
      <p:sp>
        <p:nvSpPr>
          <p:cNvPr id="1255" name="Google Shape;1255;p29"/>
          <p:cNvSpPr/>
          <p:nvPr/>
        </p:nvSpPr>
        <p:spPr>
          <a:xfrm>
            <a:off x="7226075" y="1883975"/>
            <a:ext cx="2931600" cy="221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9"/>
          <p:cNvSpPr/>
          <p:nvPr/>
        </p:nvSpPr>
        <p:spPr>
          <a:xfrm>
            <a:off x="7726569" y="1598700"/>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9"/>
          <p:cNvSpPr txBox="1"/>
          <p:nvPr>
            <p:ph idx="4294967295" type="subTitle"/>
          </p:nvPr>
        </p:nvSpPr>
        <p:spPr>
          <a:xfrm>
            <a:off x="7307828" y="15195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Wednesday</a:t>
            </a:r>
            <a:endParaRPr b="1" sz="3000">
              <a:latin typeface="Kirang Haerang"/>
              <a:ea typeface="Kirang Haerang"/>
              <a:cs typeface="Kirang Haerang"/>
              <a:sym typeface="Kirang Haerang"/>
            </a:endParaRPr>
          </a:p>
        </p:txBody>
      </p:sp>
      <p:sp>
        <p:nvSpPr>
          <p:cNvPr id="1258" name="Google Shape;1258;p29"/>
          <p:cNvSpPr txBox="1"/>
          <p:nvPr>
            <p:ph idx="4294967295" type="subTitle"/>
          </p:nvPr>
        </p:nvSpPr>
        <p:spPr>
          <a:xfrm>
            <a:off x="7307825" y="3042022"/>
            <a:ext cx="2768100" cy="9126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b="1" lang="en"/>
              <a:t>12</a:t>
            </a:r>
            <a:r>
              <a:rPr b="1" lang="en"/>
              <a:t>:00 |</a:t>
            </a:r>
            <a:r>
              <a:rPr lang="en"/>
              <a:t> French lesson</a:t>
            </a:r>
            <a:endParaRPr/>
          </a:p>
          <a:p>
            <a:pPr indent="0" lvl="0" marL="0" rtl="0" algn="l">
              <a:lnSpc>
                <a:spcPct val="100000"/>
              </a:lnSpc>
              <a:spcBef>
                <a:spcPts val="0"/>
              </a:spcBef>
              <a:spcAft>
                <a:spcPts val="0"/>
              </a:spcAft>
              <a:buNone/>
            </a:pPr>
            <a:r>
              <a:rPr b="1" lang="en"/>
              <a:t>16:00 |</a:t>
            </a:r>
            <a:r>
              <a:rPr lang="en"/>
              <a:t> Basketball classes</a:t>
            </a:r>
            <a:endParaRPr/>
          </a:p>
          <a:p>
            <a:pPr indent="0" lvl="0" marL="0" rtl="0" algn="l">
              <a:lnSpc>
                <a:spcPct val="100000"/>
              </a:lnSpc>
              <a:spcBef>
                <a:spcPts val="0"/>
              </a:spcBef>
              <a:spcAft>
                <a:spcPts val="0"/>
              </a:spcAft>
              <a:buNone/>
            </a:pPr>
            <a:r>
              <a:rPr b="1" lang="en"/>
              <a:t>19:00 |</a:t>
            </a:r>
            <a:r>
              <a:rPr lang="en"/>
              <a:t> Family dinner</a:t>
            </a:r>
            <a:endParaRPr/>
          </a:p>
        </p:txBody>
      </p:sp>
      <p:sp>
        <p:nvSpPr>
          <p:cNvPr id="1259" name="Google Shape;1259;p29"/>
          <p:cNvSpPr/>
          <p:nvPr/>
        </p:nvSpPr>
        <p:spPr>
          <a:xfrm>
            <a:off x="1606925" y="23376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9"/>
          <p:cNvSpPr/>
          <p:nvPr/>
        </p:nvSpPr>
        <p:spPr>
          <a:xfrm>
            <a:off x="5004800" y="23376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9"/>
          <p:cNvSpPr/>
          <p:nvPr/>
        </p:nvSpPr>
        <p:spPr>
          <a:xfrm>
            <a:off x="8402675" y="2337675"/>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9"/>
          <p:cNvSpPr/>
          <p:nvPr/>
        </p:nvSpPr>
        <p:spPr>
          <a:xfrm>
            <a:off x="512075" y="4664400"/>
            <a:ext cx="2931600" cy="221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9"/>
          <p:cNvSpPr/>
          <p:nvPr/>
        </p:nvSpPr>
        <p:spPr>
          <a:xfrm>
            <a:off x="1012569" y="4379125"/>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9"/>
          <p:cNvSpPr txBox="1"/>
          <p:nvPr>
            <p:ph idx="4294967295" type="subTitle"/>
          </p:nvPr>
        </p:nvSpPr>
        <p:spPr>
          <a:xfrm>
            <a:off x="593828" y="4300000"/>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Thursday</a:t>
            </a:r>
            <a:endParaRPr b="1" sz="3000">
              <a:latin typeface="Kirang Haerang"/>
              <a:ea typeface="Kirang Haerang"/>
              <a:cs typeface="Kirang Haerang"/>
              <a:sym typeface="Kirang Haerang"/>
            </a:endParaRPr>
          </a:p>
        </p:txBody>
      </p:sp>
      <p:sp>
        <p:nvSpPr>
          <p:cNvPr id="1265" name="Google Shape;1265;p29"/>
          <p:cNvSpPr txBox="1"/>
          <p:nvPr>
            <p:ph idx="4294967295" type="subTitle"/>
          </p:nvPr>
        </p:nvSpPr>
        <p:spPr>
          <a:xfrm>
            <a:off x="593825" y="5822447"/>
            <a:ext cx="2768100" cy="9126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b="1" lang="en"/>
              <a:t>07:00 |</a:t>
            </a:r>
            <a:r>
              <a:rPr lang="en"/>
              <a:t> Art school</a:t>
            </a:r>
            <a:endParaRPr/>
          </a:p>
          <a:p>
            <a:pPr indent="0" lvl="0" marL="0" rtl="0" algn="l">
              <a:lnSpc>
                <a:spcPct val="100000"/>
              </a:lnSpc>
              <a:spcBef>
                <a:spcPts val="0"/>
              </a:spcBef>
              <a:spcAft>
                <a:spcPts val="0"/>
              </a:spcAft>
              <a:buNone/>
            </a:pPr>
            <a:r>
              <a:rPr b="1" lang="en"/>
              <a:t>12:00 |</a:t>
            </a:r>
            <a:r>
              <a:rPr lang="en"/>
              <a:t> Lunch at grandma’s</a:t>
            </a:r>
            <a:endParaRPr/>
          </a:p>
          <a:p>
            <a:pPr indent="0" lvl="0" marL="0" rtl="0" algn="l">
              <a:lnSpc>
                <a:spcPct val="100000"/>
              </a:lnSpc>
              <a:spcBef>
                <a:spcPts val="0"/>
              </a:spcBef>
              <a:spcAft>
                <a:spcPts val="0"/>
              </a:spcAft>
              <a:buNone/>
            </a:pPr>
            <a:r>
              <a:rPr b="1" lang="en"/>
              <a:t>15:00 |</a:t>
            </a:r>
            <a:r>
              <a:rPr lang="en"/>
              <a:t> Do my homework</a:t>
            </a:r>
            <a:endParaRPr/>
          </a:p>
        </p:txBody>
      </p:sp>
      <p:sp>
        <p:nvSpPr>
          <p:cNvPr id="1266" name="Google Shape;1266;p29"/>
          <p:cNvSpPr/>
          <p:nvPr/>
        </p:nvSpPr>
        <p:spPr>
          <a:xfrm>
            <a:off x="3869075" y="4664400"/>
            <a:ext cx="2931600" cy="221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9"/>
          <p:cNvSpPr/>
          <p:nvPr/>
        </p:nvSpPr>
        <p:spPr>
          <a:xfrm>
            <a:off x="4369569" y="4379125"/>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9"/>
          <p:cNvSpPr txBox="1"/>
          <p:nvPr>
            <p:ph idx="4294967295" type="subTitle"/>
          </p:nvPr>
        </p:nvSpPr>
        <p:spPr>
          <a:xfrm>
            <a:off x="3950828" y="4300000"/>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Friday</a:t>
            </a:r>
            <a:endParaRPr b="1" sz="3000">
              <a:latin typeface="Kirang Haerang"/>
              <a:ea typeface="Kirang Haerang"/>
              <a:cs typeface="Kirang Haerang"/>
              <a:sym typeface="Kirang Haerang"/>
            </a:endParaRPr>
          </a:p>
        </p:txBody>
      </p:sp>
      <p:sp>
        <p:nvSpPr>
          <p:cNvPr id="1269" name="Google Shape;1269;p29"/>
          <p:cNvSpPr txBox="1"/>
          <p:nvPr>
            <p:ph idx="4294967295" type="subTitle"/>
          </p:nvPr>
        </p:nvSpPr>
        <p:spPr>
          <a:xfrm>
            <a:off x="3950825" y="5822447"/>
            <a:ext cx="2768100" cy="9126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b="1" lang="en"/>
              <a:t>10</a:t>
            </a:r>
            <a:r>
              <a:rPr b="1" lang="en"/>
              <a:t>:00 |</a:t>
            </a:r>
            <a:r>
              <a:rPr lang="en"/>
              <a:t> Wake up</a:t>
            </a:r>
            <a:endParaRPr/>
          </a:p>
          <a:p>
            <a:pPr indent="0" lvl="0" marL="0" rtl="0" algn="l">
              <a:lnSpc>
                <a:spcPct val="100000"/>
              </a:lnSpc>
              <a:spcBef>
                <a:spcPts val="0"/>
              </a:spcBef>
              <a:spcAft>
                <a:spcPts val="0"/>
              </a:spcAft>
              <a:buNone/>
            </a:pPr>
            <a:r>
              <a:rPr b="1" lang="en"/>
              <a:t>20:00 |</a:t>
            </a:r>
            <a:r>
              <a:rPr lang="en"/>
              <a:t> Stay with dad</a:t>
            </a:r>
            <a:endParaRPr/>
          </a:p>
          <a:p>
            <a:pPr indent="0" lvl="0" marL="0" rtl="0" algn="l">
              <a:lnSpc>
                <a:spcPct val="100000"/>
              </a:lnSpc>
              <a:spcBef>
                <a:spcPts val="0"/>
              </a:spcBef>
              <a:spcAft>
                <a:spcPts val="0"/>
              </a:spcAft>
              <a:buNone/>
            </a:pPr>
            <a:r>
              <a:rPr b="1" lang="en"/>
              <a:t>21:00 |</a:t>
            </a:r>
            <a:r>
              <a:rPr lang="en"/>
              <a:t> Movie night</a:t>
            </a:r>
            <a:endParaRPr/>
          </a:p>
        </p:txBody>
      </p:sp>
      <p:sp>
        <p:nvSpPr>
          <p:cNvPr id="1270" name="Google Shape;1270;p29"/>
          <p:cNvSpPr/>
          <p:nvPr/>
        </p:nvSpPr>
        <p:spPr>
          <a:xfrm>
            <a:off x="7226075" y="4664400"/>
            <a:ext cx="2931600" cy="22119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9"/>
          <p:cNvSpPr/>
          <p:nvPr/>
        </p:nvSpPr>
        <p:spPr>
          <a:xfrm>
            <a:off x="7726569" y="4379125"/>
            <a:ext cx="1930527"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9"/>
          <p:cNvSpPr txBox="1"/>
          <p:nvPr>
            <p:ph idx="4294967295" type="subTitle"/>
          </p:nvPr>
        </p:nvSpPr>
        <p:spPr>
          <a:xfrm>
            <a:off x="7307828" y="4300000"/>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Weekend</a:t>
            </a:r>
            <a:endParaRPr b="1" sz="3000">
              <a:latin typeface="Kirang Haerang"/>
              <a:ea typeface="Kirang Haerang"/>
              <a:cs typeface="Kirang Haerang"/>
              <a:sym typeface="Kirang Haerang"/>
            </a:endParaRPr>
          </a:p>
        </p:txBody>
      </p:sp>
      <p:sp>
        <p:nvSpPr>
          <p:cNvPr id="1273" name="Google Shape;1273;p29"/>
          <p:cNvSpPr txBox="1"/>
          <p:nvPr>
            <p:ph idx="4294967295" type="subTitle"/>
          </p:nvPr>
        </p:nvSpPr>
        <p:spPr>
          <a:xfrm>
            <a:off x="7307825" y="5822447"/>
            <a:ext cx="2768100" cy="9126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b="1" lang="en"/>
              <a:t>09:00 |</a:t>
            </a:r>
            <a:r>
              <a:rPr lang="en"/>
              <a:t> House chores</a:t>
            </a:r>
            <a:endParaRPr/>
          </a:p>
          <a:p>
            <a:pPr indent="0" lvl="0" marL="0" rtl="0" algn="l">
              <a:lnSpc>
                <a:spcPct val="100000"/>
              </a:lnSpc>
              <a:spcBef>
                <a:spcPts val="0"/>
              </a:spcBef>
              <a:spcAft>
                <a:spcPts val="0"/>
              </a:spcAft>
              <a:buNone/>
            </a:pPr>
            <a:r>
              <a:rPr b="1" lang="en"/>
              <a:t>16:00 |</a:t>
            </a:r>
            <a:r>
              <a:rPr lang="en"/>
              <a:t> Visit my friends</a:t>
            </a:r>
            <a:endParaRPr/>
          </a:p>
          <a:p>
            <a:pPr indent="0" lvl="0" marL="0" rtl="0" algn="l">
              <a:lnSpc>
                <a:spcPct val="100000"/>
              </a:lnSpc>
              <a:spcBef>
                <a:spcPts val="0"/>
              </a:spcBef>
              <a:spcAft>
                <a:spcPts val="0"/>
              </a:spcAft>
              <a:buNone/>
            </a:pPr>
            <a:r>
              <a:rPr b="1" lang="en"/>
              <a:t>18:00 |</a:t>
            </a:r>
            <a:r>
              <a:rPr lang="en"/>
              <a:t> Make backpack</a:t>
            </a:r>
            <a:endParaRPr/>
          </a:p>
        </p:txBody>
      </p:sp>
      <p:sp>
        <p:nvSpPr>
          <p:cNvPr id="1274" name="Google Shape;1274;p29"/>
          <p:cNvSpPr/>
          <p:nvPr/>
        </p:nvSpPr>
        <p:spPr>
          <a:xfrm>
            <a:off x="1606925" y="51181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9"/>
          <p:cNvSpPr/>
          <p:nvPr/>
        </p:nvSpPr>
        <p:spPr>
          <a:xfrm>
            <a:off x="5004800" y="51181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9"/>
          <p:cNvSpPr/>
          <p:nvPr/>
        </p:nvSpPr>
        <p:spPr>
          <a:xfrm>
            <a:off x="8402675" y="5118100"/>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 name="Google Shape;1277;p29"/>
          <p:cNvGrpSpPr/>
          <p:nvPr/>
        </p:nvGrpSpPr>
        <p:grpSpPr>
          <a:xfrm>
            <a:off x="5145031" y="2467451"/>
            <a:ext cx="490549" cy="482326"/>
            <a:chOff x="830056" y="3890413"/>
            <a:chExt cx="490549" cy="482326"/>
          </a:xfrm>
        </p:grpSpPr>
        <p:sp>
          <p:nvSpPr>
            <p:cNvPr id="1278" name="Google Shape;1278;p29"/>
            <p:cNvSpPr/>
            <p:nvPr/>
          </p:nvSpPr>
          <p:spPr>
            <a:xfrm>
              <a:off x="1129138" y="3912541"/>
              <a:ext cx="191467" cy="460199"/>
            </a:xfrm>
            <a:custGeom>
              <a:rect b="b" l="l" r="r" t="t"/>
              <a:pathLst>
                <a:path extrusionOk="0" h="12770" w="5313">
                  <a:moveTo>
                    <a:pt x="0" y="1"/>
                  </a:moveTo>
                  <a:lnTo>
                    <a:pt x="0" y="12769"/>
                  </a:lnTo>
                  <a:lnTo>
                    <a:pt x="2458" y="12769"/>
                  </a:lnTo>
                  <a:cubicBezTo>
                    <a:pt x="4034" y="12769"/>
                    <a:pt x="5312" y="11491"/>
                    <a:pt x="5312" y="9913"/>
                  </a:cubicBezTo>
                  <a:lnTo>
                    <a:pt x="5312" y="2855"/>
                  </a:lnTo>
                  <a:cubicBezTo>
                    <a:pt x="5312" y="1279"/>
                    <a:pt x="4034" y="1"/>
                    <a:pt x="24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9"/>
            <p:cNvSpPr/>
            <p:nvPr/>
          </p:nvSpPr>
          <p:spPr>
            <a:xfrm>
              <a:off x="951865" y="3956399"/>
              <a:ext cx="325058" cy="372267"/>
            </a:xfrm>
            <a:custGeom>
              <a:rect b="b" l="l" r="r" t="t"/>
              <a:pathLst>
                <a:path extrusionOk="0" h="10330" w="9020">
                  <a:moveTo>
                    <a:pt x="1580" y="0"/>
                  </a:moveTo>
                  <a:cubicBezTo>
                    <a:pt x="708" y="0"/>
                    <a:pt x="0" y="708"/>
                    <a:pt x="0" y="1580"/>
                  </a:cubicBezTo>
                  <a:lnTo>
                    <a:pt x="0" y="8749"/>
                  </a:lnTo>
                  <a:cubicBezTo>
                    <a:pt x="0" y="9621"/>
                    <a:pt x="708" y="10329"/>
                    <a:pt x="1580" y="10329"/>
                  </a:cubicBezTo>
                  <a:lnTo>
                    <a:pt x="6712" y="10329"/>
                  </a:lnTo>
                  <a:cubicBezTo>
                    <a:pt x="7986" y="10329"/>
                    <a:pt x="9019" y="9296"/>
                    <a:pt x="9019" y="8015"/>
                  </a:cubicBezTo>
                  <a:lnTo>
                    <a:pt x="9019" y="2310"/>
                  </a:lnTo>
                  <a:cubicBezTo>
                    <a:pt x="9019" y="1036"/>
                    <a:pt x="7988" y="0"/>
                    <a:pt x="67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9"/>
            <p:cNvSpPr/>
            <p:nvPr/>
          </p:nvSpPr>
          <p:spPr>
            <a:xfrm>
              <a:off x="830056" y="3912541"/>
              <a:ext cx="401962" cy="460199"/>
            </a:xfrm>
            <a:custGeom>
              <a:rect b="b" l="l" r="r" t="t"/>
              <a:pathLst>
                <a:path extrusionOk="0" h="12770" w="11154">
                  <a:moveTo>
                    <a:pt x="1953" y="1"/>
                  </a:moveTo>
                  <a:cubicBezTo>
                    <a:pt x="875" y="1"/>
                    <a:pt x="1" y="875"/>
                    <a:pt x="1" y="1953"/>
                  </a:cubicBezTo>
                  <a:lnTo>
                    <a:pt x="1" y="8529"/>
                  </a:lnTo>
                  <a:lnTo>
                    <a:pt x="501" y="9651"/>
                  </a:lnTo>
                  <a:lnTo>
                    <a:pt x="1" y="10772"/>
                  </a:lnTo>
                  <a:lnTo>
                    <a:pt x="1" y="10817"/>
                  </a:lnTo>
                  <a:cubicBezTo>
                    <a:pt x="1" y="11895"/>
                    <a:pt x="875" y="12769"/>
                    <a:pt x="1953" y="12769"/>
                  </a:cubicBezTo>
                  <a:lnTo>
                    <a:pt x="8299" y="12769"/>
                  </a:lnTo>
                  <a:cubicBezTo>
                    <a:pt x="9875" y="12769"/>
                    <a:pt x="11153" y="11491"/>
                    <a:pt x="11153" y="9913"/>
                  </a:cubicBezTo>
                  <a:lnTo>
                    <a:pt x="11153" y="2855"/>
                  </a:lnTo>
                  <a:cubicBezTo>
                    <a:pt x="11153" y="1277"/>
                    <a:pt x="9875" y="1"/>
                    <a:pt x="8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9"/>
            <p:cNvSpPr/>
            <p:nvPr/>
          </p:nvSpPr>
          <p:spPr>
            <a:xfrm>
              <a:off x="830056" y="3912541"/>
              <a:ext cx="224225" cy="460199"/>
            </a:xfrm>
            <a:custGeom>
              <a:rect b="b" l="l" r="r" t="t"/>
              <a:pathLst>
                <a:path extrusionOk="0" h="12770" w="6222">
                  <a:moveTo>
                    <a:pt x="1953" y="1"/>
                  </a:moveTo>
                  <a:cubicBezTo>
                    <a:pt x="875" y="1"/>
                    <a:pt x="1" y="875"/>
                    <a:pt x="1" y="1953"/>
                  </a:cubicBezTo>
                  <a:lnTo>
                    <a:pt x="1" y="8529"/>
                  </a:lnTo>
                  <a:lnTo>
                    <a:pt x="501" y="9651"/>
                  </a:lnTo>
                  <a:lnTo>
                    <a:pt x="1" y="10772"/>
                  </a:lnTo>
                  <a:lnTo>
                    <a:pt x="1" y="10817"/>
                  </a:lnTo>
                  <a:cubicBezTo>
                    <a:pt x="1" y="11895"/>
                    <a:pt x="875" y="12769"/>
                    <a:pt x="1953" y="12769"/>
                  </a:cubicBezTo>
                  <a:lnTo>
                    <a:pt x="6221" y="12769"/>
                  </a:lnTo>
                  <a:cubicBezTo>
                    <a:pt x="2000" y="11155"/>
                    <a:pt x="2166" y="5311"/>
                    <a:pt x="24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9"/>
            <p:cNvSpPr/>
            <p:nvPr/>
          </p:nvSpPr>
          <p:spPr>
            <a:xfrm>
              <a:off x="917377" y="3890413"/>
              <a:ext cx="94887" cy="134204"/>
            </a:xfrm>
            <a:custGeom>
              <a:rect b="b" l="l" r="r" t="t"/>
              <a:pathLst>
                <a:path extrusionOk="0" h="3724" w="2633">
                  <a:moveTo>
                    <a:pt x="627" y="0"/>
                  </a:moveTo>
                  <a:cubicBezTo>
                    <a:pt x="0" y="797"/>
                    <a:pt x="74" y="2529"/>
                    <a:pt x="1083" y="2954"/>
                  </a:cubicBezTo>
                  <a:cubicBezTo>
                    <a:pt x="1176" y="2967"/>
                    <a:pt x="1268" y="3009"/>
                    <a:pt x="1340" y="3084"/>
                  </a:cubicBezTo>
                  <a:lnTo>
                    <a:pt x="1842" y="3588"/>
                  </a:lnTo>
                  <a:cubicBezTo>
                    <a:pt x="1936" y="3681"/>
                    <a:pt x="2052" y="3723"/>
                    <a:pt x="2166" y="3723"/>
                  </a:cubicBezTo>
                  <a:cubicBezTo>
                    <a:pt x="2404" y="3723"/>
                    <a:pt x="2633" y="3539"/>
                    <a:pt x="2633" y="3260"/>
                  </a:cubicBezTo>
                  <a:lnTo>
                    <a:pt x="2633" y="912"/>
                  </a:lnTo>
                  <a:cubicBezTo>
                    <a:pt x="2629" y="408"/>
                    <a:pt x="2222" y="0"/>
                    <a:pt x="17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9"/>
            <p:cNvSpPr/>
            <p:nvPr/>
          </p:nvSpPr>
          <p:spPr>
            <a:xfrm>
              <a:off x="1076846" y="4187405"/>
              <a:ext cx="106707" cy="97157"/>
            </a:xfrm>
            <a:custGeom>
              <a:rect b="b" l="l" r="r" t="t"/>
              <a:pathLst>
                <a:path extrusionOk="0" h="2696" w="2961">
                  <a:moveTo>
                    <a:pt x="1483" y="1"/>
                  </a:moveTo>
                  <a:cubicBezTo>
                    <a:pt x="1390" y="1"/>
                    <a:pt x="1296" y="49"/>
                    <a:pt x="1245" y="144"/>
                  </a:cubicBezTo>
                  <a:cubicBezTo>
                    <a:pt x="1155" y="323"/>
                    <a:pt x="1064" y="525"/>
                    <a:pt x="1017" y="678"/>
                  </a:cubicBezTo>
                  <a:cubicBezTo>
                    <a:pt x="998" y="738"/>
                    <a:pt x="943" y="776"/>
                    <a:pt x="879" y="776"/>
                  </a:cubicBezTo>
                  <a:cubicBezTo>
                    <a:pt x="872" y="776"/>
                    <a:pt x="865" y="776"/>
                    <a:pt x="858" y="776"/>
                  </a:cubicBezTo>
                  <a:cubicBezTo>
                    <a:pt x="699" y="776"/>
                    <a:pt x="488" y="799"/>
                    <a:pt x="298" y="829"/>
                  </a:cubicBezTo>
                  <a:cubicBezTo>
                    <a:pt x="86" y="865"/>
                    <a:pt x="1" y="1125"/>
                    <a:pt x="154" y="1280"/>
                  </a:cubicBezTo>
                  <a:cubicBezTo>
                    <a:pt x="292" y="1420"/>
                    <a:pt x="458" y="1569"/>
                    <a:pt x="590" y="1663"/>
                  </a:cubicBezTo>
                  <a:cubicBezTo>
                    <a:pt x="639" y="1697"/>
                    <a:pt x="660" y="1763"/>
                    <a:pt x="643" y="1822"/>
                  </a:cubicBezTo>
                  <a:cubicBezTo>
                    <a:pt x="592" y="1973"/>
                    <a:pt x="543" y="2190"/>
                    <a:pt x="515" y="2388"/>
                  </a:cubicBezTo>
                  <a:cubicBezTo>
                    <a:pt x="490" y="2559"/>
                    <a:pt x="624" y="2695"/>
                    <a:pt x="778" y="2695"/>
                  </a:cubicBezTo>
                  <a:cubicBezTo>
                    <a:pt x="817" y="2695"/>
                    <a:pt x="858" y="2686"/>
                    <a:pt x="898" y="2667"/>
                  </a:cubicBezTo>
                  <a:cubicBezTo>
                    <a:pt x="1075" y="2577"/>
                    <a:pt x="1266" y="2465"/>
                    <a:pt x="1398" y="2369"/>
                  </a:cubicBezTo>
                  <a:cubicBezTo>
                    <a:pt x="1422" y="2351"/>
                    <a:pt x="1452" y="2342"/>
                    <a:pt x="1481" y="2342"/>
                  </a:cubicBezTo>
                  <a:cubicBezTo>
                    <a:pt x="1510" y="2342"/>
                    <a:pt x="1539" y="2351"/>
                    <a:pt x="1564" y="2369"/>
                  </a:cubicBezTo>
                  <a:cubicBezTo>
                    <a:pt x="1696" y="2465"/>
                    <a:pt x="1887" y="2579"/>
                    <a:pt x="2063" y="2667"/>
                  </a:cubicBezTo>
                  <a:cubicBezTo>
                    <a:pt x="2103" y="2686"/>
                    <a:pt x="2144" y="2695"/>
                    <a:pt x="2184" y="2695"/>
                  </a:cubicBezTo>
                  <a:cubicBezTo>
                    <a:pt x="2338" y="2695"/>
                    <a:pt x="2472" y="2559"/>
                    <a:pt x="2446" y="2388"/>
                  </a:cubicBezTo>
                  <a:cubicBezTo>
                    <a:pt x="2419" y="2190"/>
                    <a:pt x="2370" y="1975"/>
                    <a:pt x="2319" y="1822"/>
                  </a:cubicBezTo>
                  <a:cubicBezTo>
                    <a:pt x="2302" y="1763"/>
                    <a:pt x="2323" y="1699"/>
                    <a:pt x="2372" y="1663"/>
                  </a:cubicBezTo>
                  <a:cubicBezTo>
                    <a:pt x="2504" y="1569"/>
                    <a:pt x="2667" y="1423"/>
                    <a:pt x="2808" y="1280"/>
                  </a:cubicBezTo>
                  <a:cubicBezTo>
                    <a:pt x="2961" y="1125"/>
                    <a:pt x="2876" y="867"/>
                    <a:pt x="2663" y="829"/>
                  </a:cubicBezTo>
                  <a:cubicBezTo>
                    <a:pt x="2465" y="797"/>
                    <a:pt x="2244" y="776"/>
                    <a:pt x="2083" y="776"/>
                  </a:cubicBezTo>
                  <a:cubicBezTo>
                    <a:pt x="2021" y="776"/>
                    <a:pt x="1966" y="738"/>
                    <a:pt x="1947" y="678"/>
                  </a:cubicBezTo>
                  <a:cubicBezTo>
                    <a:pt x="1900" y="525"/>
                    <a:pt x="1813" y="319"/>
                    <a:pt x="1719" y="144"/>
                  </a:cubicBezTo>
                  <a:cubicBezTo>
                    <a:pt x="1670" y="49"/>
                    <a:pt x="1577" y="1"/>
                    <a:pt x="14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9"/>
            <p:cNvSpPr/>
            <p:nvPr/>
          </p:nvSpPr>
          <p:spPr>
            <a:xfrm>
              <a:off x="898961" y="4185783"/>
              <a:ext cx="135393" cy="121122"/>
            </a:xfrm>
            <a:custGeom>
              <a:rect b="b" l="l" r="r" t="t"/>
              <a:pathLst>
                <a:path extrusionOk="0" h="3361" w="3757">
                  <a:moveTo>
                    <a:pt x="698" y="0"/>
                  </a:moveTo>
                  <a:cubicBezTo>
                    <a:pt x="1" y="1393"/>
                    <a:pt x="524" y="2565"/>
                    <a:pt x="1910" y="3271"/>
                  </a:cubicBezTo>
                  <a:cubicBezTo>
                    <a:pt x="1932" y="3269"/>
                    <a:pt x="1955" y="3268"/>
                    <a:pt x="1977" y="3268"/>
                  </a:cubicBezTo>
                  <a:cubicBezTo>
                    <a:pt x="2045" y="3268"/>
                    <a:pt x="2115" y="3278"/>
                    <a:pt x="2180" y="3299"/>
                  </a:cubicBezTo>
                  <a:cubicBezTo>
                    <a:pt x="2304" y="3340"/>
                    <a:pt x="2430" y="3360"/>
                    <a:pt x="2555" y="3360"/>
                  </a:cubicBezTo>
                  <a:cubicBezTo>
                    <a:pt x="3174" y="3360"/>
                    <a:pt x="3756" y="2873"/>
                    <a:pt x="3756" y="2165"/>
                  </a:cubicBezTo>
                  <a:cubicBezTo>
                    <a:pt x="3754" y="1516"/>
                    <a:pt x="3246" y="1008"/>
                    <a:pt x="2633" y="970"/>
                  </a:cubicBezTo>
                  <a:cubicBezTo>
                    <a:pt x="2444" y="959"/>
                    <a:pt x="2272" y="864"/>
                    <a:pt x="2157" y="713"/>
                  </a:cubicBezTo>
                  <a:cubicBezTo>
                    <a:pt x="1827" y="279"/>
                    <a:pt x="1306"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9"/>
            <p:cNvSpPr/>
            <p:nvPr/>
          </p:nvSpPr>
          <p:spPr>
            <a:xfrm>
              <a:off x="923575" y="4100481"/>
              <a:ext cx="57876" cy="46236"/>
            </a:xfrm>
            <a:custGeom>
              <a:rect b="b" l="l" r="r" t="t"/>
              <a:pathLst>
                <a:path extrusionOk="0" h="1283" w="1606">
                  <a:moveTo>
                    <a:pt x="804" y="0"/>
                  </a:moveTo>
                  <a:cubicBezTo>
                    <a:pt x="360" y="0"/>
                    <a:pt x="0" y="287"/>
                    <a:pt x="0" y="642"/>
                  </a:cubicBezTo>
                  <a:cubicBezTo>
                    <a:pt x="0" y="995"/>
                    <a:pt x="360" y="1283"/>
                    <a:pt x="804" y="1283"/>
                  </a:cubicBezTo>
                  <a:cubicBezTo>
                    <a:pt x="1247" y="1283"/>
                    <a:pt x="1606" y="995"/>
                    <a:pt x="1606" y="642"/>
                  </a:cubicBezTo>
                  <a:cubicBezTo>
                    <a:pt x="1606" y="287"/>
                    <a:pt x="1247" y="0"/>
                    <a:pt x="8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9"/>
            <p:cNvSpPr/>
            <p:nvPr/>
          </p:nvSpPr>
          <p:spPr>
            <a:xfrm>
              <a:off x="1080594" y="4100481"/>
              <a:ext cx="57912" cy="46236"/>
            </a:xfrm>
            <a:custGeom>
              <a:rect b="b" l="l" r="r" t="t"/>
              <a:pathLst>
                <a:path extrusionOk="0" h="1283" w="1607">
                  <a:moveTo>
                    <a:pt x="803" y="0"/>
                  </a:moveTo>
                  <a:cubicBezTo>
                    <a:pt x="360" y="0"/>
                    <a:pt x="1" y="287"/>
                    <a:pt x="1" y="642"/>
                  </a:cubicBezTo>
                  <a:cubicBezTo>
                    <a:pt x="1" y="995"/>
                    <a:pt x="360" y="1283"/>
                    <a:pt x="803" y="1283"/>
                  </a:cubicBezTo>
                  <a:cubicBezTo>
                    <a:pt x="1247" y="1283"/>
                    <a:pt x="1606" y="995"/>
                    <a:pt x="1606" y="642"/>
                  </a:cubicBezTo>
                  <a:cubicBezTo>
                    <a:pt x="1606" y="287"/>
                    <a:pt x="1247" y="0"/>
                    <a:pt x="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9"/>
            <p:cNvSpPr/>
            <p:nvPr/>
          </p:nvSpPr>
          <p:spPr>
            <a:xfrm>
              <a:off x="996373" y="4096120"/>
              <a:ext cx="69408" cy="29443"/>
            </a:xfrm>
            <a:custGeom>
              <a:rect b="b" l="l" r="r" t="t"/>
              <a:pathLst>
                <a:path extrusionOk="0" h="817" w="1926">
                  <a:moveTo>
                    <a:pt x="429" y="1"/>
                  </a:moveTo>
                  <a:cubicBezTo>
                    <a:pt x="334" y="1"/>
                    <a:pt x="250" y="32"/>
                    <a:pt x="181" y="134"/>
                  </a:cubicBezTo>
                  <a:cubicBezTo>
                    <a:pt x="1" y="402"/>
                    <a:pt x="409" y="817"/>
                    <a:pt x="964" y="817"/>
                  </a:cubicBezTo>
                  <a:cubicBezTo>
                    <a:pt x="1521" y="817"/>
                    <a:pt x="1925" y="402"/>
                    <a:pt x="1744" y="134"/>
                  </a:cubicBezTo>
                  <a:cubicBezTo>
                    <a:pt x="1675" y="33"/>
                    <a:pt x="1591" y="2"/>
                    <a:pt x="1496" y="2"/>
                  </a:cubicBezTo>
                  <a:cubicBezTo>
                    <a:pt x="1342" y="2"/>
                    <a:pt x="1160" y="83"/>
                    <a:pt x="964" y="83"/>
                  </a:cubicBezTo>
                  <a:cubicBezTo>
                    <a:pt x="767" y="83"/>
                    <a:pt x="583" y="1"/>
                    <a:pt x="4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9"/>
            <p:cNvSpPr/>
            <p:nvPr/>
          </p:nvSpPr>
          <p:spPr>
            <a:xfrm>
              <a:off x="948550" y="4086786"/>
              <a:ext cx="41659" cy="20325"/>
            </a:xfrm>
            <a:custGeom>
              <a:rect b="b" l="l" r="r" t="t"/>
              <a:pathLst>
                <a:path extrusionOk="0" h="564" w="1156">
                  <a:moveTo>
                    <a:pt x="225" y="0"/>
                  </a:moveTo>
                  <a:cubicBezTo>
                    <a:pt x="177" y="0"/>
                    <a:pt x="130" y="16"/>
                    <a:pt x="92" y="48"/>
                  </a:cubicBezTo>
                  <a:cubicBezTo>
                    <a:pt x="9" y="121"/>
                    <a:pt x="1" y="248"/>
                    <a:pt x="73" y="331"/>
                  </a:cubicBezTo>
                  <a:cubicBezTo>
                    <a:pt x="200" y="478"/>
                    <a:pt x="386" y="563"/>
                    <a:pt x="579" y="563"/>
                  </a:cubicBezTo>
                  <a:cubicBezTo>
                    <a:pt x="773" y="563"/>
                    <a:pt x="955" y="476"/>
                    <a:pt x="1083" y="331"/>
                  </a:cubicBezTo>
                  <a:cubicBezTo>
                    <a:pt x="1155" y="248"/>
                    <a:pt x="1147" y="121"/>
                    <a:pt x="1066" y="48"/>
                  </a:cubicBezTo>
                  <a:cubicBezTo>
                    <a:pt x="1028" y="16"/>
                    <a:pt x="981" y="0"/>
                    <a:pt x="933" y="0"/>
                  </a:cubicBezTo>
                  <a:cubicBezTo>
                    <a:pt x="878" y="0"/>
                    <a:pt x="822" y="23"/>
                    <a:pt x="783" y="68"/>
                  </a:cubicBezTo>
                  <a:cubicBezTo>
                    <a:pt x="732" y="127"/>
                    <a:pt x="656" y="161"/>
                    <a:pt x="579" y="161"/>
                  </a:cubicBezTo>
                  <a:cubicBezTo>
                    <a:pt x="498" y="161"/>
                    <a:pt x="424" y="127"/>
                    <a:pt x="375" y="68"/>
                  </a:cubicBezTo>
                  <a:cubicBezTo>
                    <a:pt x="336" y="23"/>
                    <a:pt x="280" y="0"/>
                    <a:pt x="2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9"/>
            <p:cNvSpPr/>
            <p:nvPr/>
          </p:nvSpPr>
          <p:spPr>
            <a:xfrm>
              <a:off x="1071873" y="4086786"/>
              <a:ext cx="41659" cy="20325"/>
            </a:xfrm>
            <a:custGeom>
              <a:rect b="b" l="l" r="r" t="t"/>
              <a:pathLst>
                <a:path extrusionOk="0" h="564" w="1156">
                  <a:moveTo>
                    <a:pt x="224" y="0"/>
                  </a:moveTo>
                  <a:cubicBezTo>
                    <a:pt x="177" y="0"/>
                    <a:pt x="130" y="16"/>
                    <a:pt x="92" y="48"/>
                  </a:cubicBezTo>
                  <a:cubicBezTo>
                    <a:pt x="9" y="121"/>
                    <a:pt x="0" y="248"/>
                    <a:pt x="73" y="331"/>
                  </a:cubicBezTo>
                  <a:cubicBezTo>
                    <a:pt x="200" y="478"/>
                    <a:pt x="383" y="563"/>
                    <a:pt x="579" y="563"/>
                  </a:cubicBezTo>
                  <a:cubicBezTo>
                    <a:pt x="772" y="563"/>
                    <a:pt x="955" y="476"/>
                    <a:pt x="1083" y="331"/>
                  </a:cubicBezTo>
                  <a:cubicBezTo>
                    <a:pt x="1155" y="248"/>
                    <a:pt x="1147" y="121"/>
                    <a:pt x="1064" y="48"/>
                  </a:cubicBezTo>
                  <a:cubicBezTo>
                    <a:pt x="1027" y="16"/>
                    <a:pt x="980" y="0"/>
                    <a:pt x="933" y="0"/>
                  </a:cubicBezTo>
                  <a:cubicBezTo>
                    <a:pt x="878" y="0"/>
                    <a:pt x="822" y="23"/>
                    <a:pt x="783" y="68"/>
                  </a:cubicBezTo>
                  <a:cubicBezTo>
                    <a:pt x="732" y="127"/>
                    <a:pt x="658" y="161"/>
                    <a:pt x="579" y="161"/>
                  </a:cubicBezTo>
                  <a:cubicBezTo>
                    <a:pt x="498" y="161"/>
                    <a:pt x="424" y="127"/>
                    <a:pt x="373" y="68"/>
                  </a:cubicBezTo>
                  <a:cubicBezTo>
                    <a:pt x="335" y="23"/>
                    <a:pt x="280" y="0"/>
                    <a:pt x="2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9"/>
            <p:cNvSpPr/>
            <p:nvPr/>
          </p:nvSpPr>
          <p:spPr>
            <a:xfrm>
              <a:off x="830056" y="4185783"/>
              <a:ext cx="137627" cy="130095"/>
            </a:xfrm>
            <a:custGeom>
              <a:rect b="b" l="l" r="r" t="t"/>
              <a:pathLst>
                <a:path extrusionOk="0" h="3610" w="3819">
                  <a:moveTo>
                    <a:pt x="2606" y="0"/>
                  </a:moveTo>
                  <a:cubicBezTo>
                    <a:pt x="2098" y="4"/>
                    <a:pt x="1643" y="223"/>
                    <a:pt x="1317" y="566"/>
                  </a:cubicBezTo>
                  <a:cubicBezTo>
                    <a:pt x="1192" y="698"/>
                    <a:pt x="1017" y="777"/>
                    <a:pt x="836" y="777"/>
                  </a:cubicBezTo>
                  <a:cubicBezTo>
                    <a:pt x="816" y="777"/>
                    <a:pt x="797" y="776"/>
                    <a:pt x="777" y="774"/>
                  </a:cubicBezTo>
                  <a:cubicBezTo>
                    <a:pt x="736" y="770"/>
                    <a:pt x="695" y="768"/>
                    <a:pt x="655" y="768"/>
                  </a:cubicBezTo>
                  <a:cubicBezTo>
                    <a:pt x="421" y="768"/>
                    <a:pt x="196" y="834"/>
                    <a:pt x="1" y="947"/>
                  </a:cubicBezTo>
                  <a:lnTo>
                    <a:pt x="1" y="3190"/>
                  </a:lnTo>
                  <a:cubicBezTo>
                    <a:pt x="150" y="3277"/>
                    <a:pt x="320" y="3335"/>
                    <a:pt x="503" y="3356"/>
                  </a:cubicBezTo>
                  <a:cubicBezTo>
                    <a:pt x="552" y="3361"/>
                    <a:pt x="601" y="3364"/>
                    <a:pt x="649" y="3364"/>
                  </a:cubicBezTo>
                  <a:cubicBezTo>
                    <a:pt x="812" y="3364"/>
                    <a:pt x="968" y="3334"/>
                    <a:pt x="1113" y="3282"/>
                  </a:cubicBezTo>
                  <a:cubicBezTo>
                    <a:pt x="1184" y="3255"/>
                    <a:pt x="1259" y="3241"/>
                    <a:pt x="1334" y="3241"/>
                  </a:cubicBezTo>
                  <a:cubicBezTo>
                    <a:pt x="1454" y="3241"/>
                    <a:pt x="1574" y="3275"/>
                    <a:pt x="1679" y="3339"/>
                  </a:cubicBezTo>
                  <a:cubicBezTo>
                    <a:pt x="1955" y="3511"/>
                    <a:pt x="2283" y="3609"/>
                    <a:pt x="2629" y="3609"/>
                  </a:cubicBezTo>
                  <a:cubicBezTo>
                    <a:pt x="2967" y="3609"/>
                    <a:pt x="3284" y="3518"/>
                    <a:pt x="3554" y="3356"/>
                  </a:cubicBezTo>
                  <a:cubicBezTo>
                    <a:pt x="3635" y="3309"/>
                    <a:pt x="3727" y="3282"/>
                    <a:pt x="3818" y="3271"/>
                  </a:cubicBezTo>
                  <a:cubicBezTo>
                    <a:pt x="3210" y="2363"/>
                    <a:pt x="2833" y="1244"/>
                    <a:pt x="26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9"/>
            <p:cNvSpPr/>
            <p:nvPr/>
          </p:nvSpPr>
          <p:spPr>
            <a:xfrm>
              <a:off x="895826" y="3890413"/>
              <a:ext cx="60723" cy="134060"/>
            </a:xfrm>
            <a:custGeom>
              <a:rect b="b" l="l" r="r" t="t"/>
              <a:pathLst>
                <a:path extrusionOk="0" h="3720" w="1685">
                  <a:moveTo>
                    <a:pt x="909" y="0"/>
                  </a:moveTo>
                  <a:cubicBezTo>
                    <a:pt x="407" y="0"/>
                    <a:pt x="0" y="408"/>
                    <a:pt x="0" y="910"/>
                  </a:cubicBezTo>
                  <a:lnTo>
                    <a:pt x="0" y="3258"/>
                  </a:lnTo>
                  <a:cubicBezTo>
                    <a:pt x="0" y="3536"/>
                    <a:pt x="228" y="3720"/>
                    <a:pt x="466" y="3720"/>
                  </a:cubicBezTo>
                  <a:cubicBezTo>
                    <a:pt x="579" y="3720"/>
                    <a:pt x="695" y="3678"/>
                    <a:pt x="789" y="3583"/>
                  </a:cubicBezTo>
                  <a:lnTo>
                    <a:pt x="1291" y="3082"/>
                  </a:lnTo>
                  <a:cubicBezTo>
                    <a:pt x="1381" y="2992"/>
                    <a:pt x="1500" y="2947"/>
                    <a:pt x="1619" y="2947"/>
                  </a:cubicBezTo>
                  <a:cubicBezTo>
                    <a:pt x="1641" y="2947"/>
                    <a:pt x="1663" y="2949"/>
                    <a:pt x="1685" y="2952"/>
                  </a:cubicBezTo>
                  <a:cubicBezTo>
                    <a:pt x="1255" y="2497"/>
                    <a:pt x="1098" y="910"/>
                    <a:pt x="12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29"/>
          <p:cNvGrpSpPr/>
          <p:nvPr/>
        </p:nvGrpSpPr>
        <p:grpSpPr>
          <a:xfrm>
            <a:off x="1732706" y="5246026"/>
            <a:ext cx="495848" cy="488060"/>
            <a:chOff x="6535106" y="3066901"/>
            <a:chExt cx="495848" cy="488060"/>
          </a:xfrm>
        </p:grpSpPr>
        <p:sp>
          <p:nvSpPr>
            <p:cNvPr id="1293" name="Google Shape;1293;p29"/>
            <p:cNvSpPr/>
            <p:nvPr/>
          </p:nvSpPr>
          <p:spPr>
            <a:xfrm>
              <a:off x="6537953" y="3263454"/>
              <a:ext cx="341023" cy="291507"/>
            </a:xfrm>
            <a:custGeom>
              <a:rect b="b" l="l" r="r" t="t"/>
              <a:pathLst>
                <a:path extrusionOk="0" h="8089" w="9463">
                  <a:moveTo>
                    <a:pt x="4327" y="0"/>
                  </a:moveTo>
                  <a:cubicBezTo>
                    <a:pt x="4142" y="0"/>
                    <a:pt x="3962" y="24"/>
                    <a:pt x="3786" y="73"/>
                  </a:cubicBezTo>
                  <a:cubicBezTo>
                    <a:pt x="2776" y="352"/>
                    <a:pt x="2846" y="1298"/>
                    <a:pt x="1929" y="1611"/>
                  </a:cubicBezTo>
                  <a:cubicBezTo>
                    <a:pt x="1208" y="1855"/>
                    <a:pt x="394" y="2142"/>
                    <a:pt x="217" y="3095"/>
                  </a:cubicBezTo>
                  <a:cubicBezTo>
                    <a:pt x="0" y="4250"/>
                    <a:pt x="702" y="5386"/>
                    <a:pt x="1993" y="6674"/>
                  </a:cubicBezTo>
                  <a:cubicBezTo>
                    <a:pt x="2936" y="7618"/>
                    <a:pt x="4005" y="8089"/>
                    <a:pt x="5008" y="8089"/>
                  </a:cubicBezTo>
                  <a:cubicBezTo>
                    <a:pt x="5670" y="8089"/>
                    <a:pt x="6304" y="7883"/>
                    <a:pt x="6853" y="7474"/>
                  </a:cubicBezTo>
                  <a:cubicBezTo>
                    <a:pt x="8388" y="6328"/>
                    <a:pt x="9462" y="3846"/>
                    <a:pt x="7142" y="1526"/>
                  </a:cubicBezTo>
                  <a:cubicBezTo>
                    <a:pt x="6150" y="534"/>
                    <a:pt x="5195" y="0"/>
                    <a:pt x="43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9"/>
            <p:cNvSpPr/>
            <p:nvPr/>
          </p:nvSpPr>
          <p:spPr>
            <a:xfrm>
              <a:off x="6537953" y="3264608"/>
              <a:ext cx="260227" cy="290318"/>
            </a:xfrm>
            <a:custGeom>
              <a:rect b="b" l="l" r="r" t="t"/>
              <a:pathLst>
                <a:path extrusionOk="0" h="8056" w="7221">
                  <a:moveTo>
                    <a:pt x="3973" y="1"/>
                  </a:moveTo>
                  <a:cubicBezTo>
                    <a:pt x="3909" y="11"/>
                    <a:pt x="3848" y="26"/>
                    <a:pt x="3786" y="43"/>
                  </a:cubicBezTo>
                  <a:cubicBezTo>
                    <a:pt x="2776" y="324"/>
                    <a:pt x="2846" y="1270"/>
                    <a:pt x="1929" y="1581"/>
                  </a:cubicBezTo>
                  <a:cubicBezTo>
                    <a:pt x="1211" y="1825"/>
                    <a:pt x="394" y="2110"/>
                    <a:pt x="217" y="3067"/>
                  </a:cubicBezTo>
                  <a:cubicBezTo>
                    <a:pt x="0" y="4218"/>
                    <a:pt x="702" y="5356"/>
                    <a:pt x="1993" y="6645"/>
                  </a:cubicBezTo>
                  <a:cubicBezTo>
                    <a:pt x="2937" y="7586"/>
                    <a:pt x="4007" y="8055"/>
                    <a:pt x="5010" y="8055"/>
                  </a:cubicBezTo>
                  <a:cubicBezTo>
                    <a:pt x="5672" y="8055"/>
                    <a:pt x="6305" y="7851"/>
                    <a:pt x="6853" y="7442"/>
                  </a:cubicBezTo>
                  <a:cubicBezTo>
                    <a:pt x="6980" y="7348"/>
                    <a:pt x="7101" y="7246"/>
                    <a:pt x="7221" y="7134"/>
                  </a:cubicBezTo>
                  <a:lnTo>
                    <a:pt x="7221" y="7134"/>
                  </a:lnTo>
                  <a:cubicBezTo>
                    <a:pt x="7167" y="7135"/>
                    <a:pt x="7115" y="7136"/>
                    <a:pt x="7063" y="7136"/>
                  </a:cubicBezTo>
                  <a:cubicBezTo>
                    <a:pt x="2873" y="7136"/>
                    <a:pt x="2921" y="2106"/>
                    <a:pt x="39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9"/>
            <p:cNvSpPr/>
            <p:nvPr/>
          </p:nvSpPr>
          <p:spPr>
            <a:xfrm>
              <a:off x="6702648" y="3066901"/>
              <a:ext cx="125410" cy="146168"/>
            </a:xfrm>
            <a:custGeom>
              <a:rect b="b" l="l" r="r" t="t"/>
              <a:pathLst>
                <a:path extrusionOk="0" h="4056" w="3480">
                  <a:moveTo>
                    <a:pt x="2328" y="0"/>
                  </a:moveTo>
                  <a:cubicBezTo>
                    <a:pt x="1979" y="0"/>
                    <a:pt x="1640" y="181"/>
                    <a:pt x="1453" y="506"/>
                  </a:cubicBezTo>
                  <a:lnTo>
                    <a:pt x="279" y="2539"/>
                  </a:lnTo>
                  <a:cubicBezTo>
                    <a:pt x="1" y="3024"/>
                    <a:pt x="162" y="3641"/>
                    <a:pt x="647" y="3919"/>
                  </a:cubicBezTo>
                  <a:cubicBezTo>
                    <a:pt x="806" y="4011"/>
                    <a:pt x="981" y="4055"/>
                    <a:pt x="1153" y="4055"/>
                  </a:cubicBezTo>
                  <a:cubicBezTo>
                    <a:pt x="1502" y="4055"/>
                    <a:pt x="1843" y="3874"/>
                    <a:pt x="2030" y="3549"/>
                  </a:cubicBezTo>
                  <a:lnTo>
                    <a:pt x="3201" y="1516"/>
                  </a:lnTo>
                  <a:cubicBezTo>
                    <a:pt x="3480" y="1036"/>
                    <a:pt x="3316" y="415"/>
                    <a:pt x="2831" y="136"/>
                  </a:cubicBezTo>
                  <a:cubicBezTo>
                    <a:pt x="2673" y="44"/>
                    <a:pt x="2499" y="0"/>
                    <a:pt x="23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9"/>
            <p:cNvSpPr/>
            <p:nvPr/>
          </p:nvSpPr>
          <p:spPr>
            <a:xfrm>
              <a:off x="6874191" y="3263202"/>
              <a:ext cx="156763" cy="115356"/>
            </a:xfrm>
            <a:custGeom>
              <a:rect b="b" l="l" r="r" t="t"/>
              <a:pathLst>
                <a:path extrusionOk="0" h="3201" w="4350">
                  <a:moveTo>
                    <a:pt x="3191" y="0"/>
                  </a:moveTo>
                  <a:cubicBezTo>
                    <a:pt x="3019" y="0"/>
                    <a:pt x="2846" y="44"/>
                    <a:pt x="2686" y="136"/>
                  </a:cubicBezTo>
                  <a:lnTo>
                    <a:pt x="649" y="1314"/>
                  </a:lnTo>
                  <a:cubicBezTo>
                    <a:pt x="164" y="1592"/>
                    <a:pt x="0" y="2209"/>
                    <a:pt x="279" y="2694"/>
                  </a:cubicBezTo>
                  <a:cubicBezTo>
                    <a:pt x="467" y="3020"/>
                    <a:pt x="808" y="3201"/>
                    <a:pt x="1158" y="3201"/>
                  </a:cubicBezTo>
                  <a:cubicBezTo>
                    <a:pt x="1329" y="3201"/>
                    <a:pt x="1503" y="3157"/>
                    <a:pt x="1661" y="3066"/>
                  </a:cubicBezTo>
                  <a:lnTo>
                    <a:pt x="3701" y="1888"/>
                  </a:lnTo>
                  <a:cubicBezTo>
                    <a:pt x="4183" y="1607"/>
                    <a:pt x="4349" y="990"/>
                    <a:pt x="4069" y="506"/>
                  </a:cubicBezTo>
                  <a:cubicBezTo>
                    <a:pt x="3880" y="182"/>
                    <a:pt x="3540" y="0"/>
                    <a:pt x="3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9"/>
            <p:cNvSpPr/>
            <p:nvPr/>
          </p:nvSpPr>
          <p:spPr>
            <a:xfrm>
              <a:off x="6874191" y="3280717"/>
              <a:ext cx="99644" cy="97698"/>
            </a:xfrm>
            <a:custGeom>
              <a:rect b="b" l="l" r="r" t="t"/>
              <a:pathLst>
                <a:path extrusionOk="0" h="2711" w="2765">
                  <a:moveTo>
                    <a:pt x="2078" y="0"/>
                  </a:moveTo>
                  <a:lnTo>
                    <a:pt x="649" y="826"/>
                  </a:lnTo>
                  <a:cubicBezTo>
                    <a:pt x="164" y="1104"/>
                    <a:pt x="0" y="1723"/>
                    <a:pt x="279" y="2206"/>
                  </a:cubicBezTo>
                  <a:cubicBezTo>
                    <a:pt x="465" y="2530"/>
                    <a:pt x="804" y="2711"/>
                    <a:pt x="1153" y="2711"/>
                  </a:cubicBezTo>
                  <a:cubicBezTo>
                    <a:pt x="1325" y="2711"/>
                    <a:pt x="1501" y="2667"/>
                    <a:pt x="1661" y="2574"/>
                  </a:cubicBezTo>
                  <a:lnTo>
                    <a:pt x="2765" y="1936"/>
                  </a:lnTo>
                  <a:cubicBezTo>
                    <a:pt x="1893" y="1632"/>
                    <a:pt x="1950" y="526"/>
                    <a:pt x="20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9"/>
            <p:cNvSpPr/>
            <p:nvPr/>
          </p:nvSpPr>
          <p:spPr>
            <a:xfrm>
              <a:off x="6890516" y="3420978"/>
              <a:ext cx="127248" cy="77409"/>
            </a:xfrm>
            <a:custGeom>
              <a:rect b="b" l="l" r="r" t="t"/>
              <a:pathLst>
                <a:path extrusionOk="0" h="2148" w="3531">
                  <a:moveTo>
                    <a:pt x="2479" y="0"/>
                  </a:moveTo>
                  <a:cubicBezTo>
                    <a:pt x="2449" y="0"/>
                    <a:pt x="2419" y="2"/>
                    <a:pt x="2388" y="4"/>
                  </a:cubicBezTo>
                  <a:lnTo>
                    <a:pt x="968" y="128"/>
                  </a:lnTo>
                  <a:cubicBezTo>
                    <a:pt x="411" y="177"/>
                    <a:pt x="0" y="668"/>
                    <a:pt x="49" y="1223"/>
                  </a:cubicBezTo>
                  <a:cubicBezTo>
                    <a:pt x="93" y="1753"/>
                    <a:pt x="541" y="2148"/>
                    <a:pt x="1058" y="2148"/>
                  </a:cubicBezTo>
                  <a:cubicBezTo>
                    <a:pt x="1087" y="2148"/>
                    <a:pt x="1115" y="2146"/>
                    <a:pt x="1144" y="2144"/>
                  </a:cubicBezTo>
                  <a:lnTo>
                    <a:pt x="2563" y="2018"/>
                  </a:lnTo>
                  <a:cubicBezTo>
                    <a:pt x="3122" y="1972"/>
                    <a:pt x="3530" y="1478"/>
                    <a:pt x="3484" y="923"/>
                  </a:cubicBezTo>
                  <a:cubicBezTo>
                    <a:pt x="3437" y="394"/>
                    <a:pt x="2996" y="0"/>
                    <a:pt x="24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9"/>
            <p:cNvSpPr/>
            <p:nvPr/>
          </p:nvSpPr>
          <p:spPr>
            <a:xfrm>
              <a:off x="6802907" y="3131698"/>
              <a:ext cx="156223" cy="149123"/>
            </a:xfrm>
            <a:custGeom>
              <a:rect b="b" l="l" r="r" t="t"/>
              <a:pathLst>
                <a:path extrusionOk="0" h="4138" w="4335">
                  <a:moveTo>
                    <a:pt x="3224" y="0"/>
                  </a:moveTo>
                  <a:cubicBezTo>
                    <a:pt x="2966" y="0"/>
                    <a:pt x="2708" y="99"/>
                    <a:pt x="2510" y="297"/>
                  </a:cubicBezTo>
                  <a:lnTo>
                    <a:pt x="396" y="2411"/>
                  </a:lnTo>
                  <a:cubicBezTo>
                    <a:pt x="0" y="2806"/>
                    <a:pt x="0" y="3444"/>
                    <a:pt x="396" y="3842"/>
                  </a:cubicBezTo>
                  <a:cubicBezTo>
                    <a:pt x="594" y="4039"/>
                    <a:pt x="852" y="4137"/>
                    <a:pt x="1111" y="4137"/>
                  </a:cubicBezTo>
                  <a:cubicBezTo>
                    <a:pt x="1369" y="4137"/>
                    <a:pt x="1627" y="4039"/>
                    <a:pt x="1825" y="3842"/>
                  </a:cubicBezTo>
                  <a:lnTo>
                    <a:pt x="3939" y="1728"/>
                  </a:lnTo>
                  <a:cubicBezTo>
                    <a:pt x="4335" y="1332"/>
                    <a:pt x="4335" y="694"/>
                    <a:pt x="3939" y="297"/>
                  </a:cubicBezTo>
                  <a:cubicBezTo>
                    <a:pt x="3741" y="99"/>
                    <a:pt x="3483" y="0"/>
                    <a:pt x="32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9"/>
            <p:cNvSpPr/>
            <p:nvPr/>
          </p:nvSpPr>
          <p:spPr>
            <a:xfrm>
              <a:off x="6535178" y="3137176"/>
              <a:ext cx="72868" cy="126852"/>
            </a:xfrm>
            <a:custGeom>
              <a:rect b="b" l="l" r="r" t="t"/>
              <a:pathLst>
                <a:path extrusionOk="0" h="3520" w="2022">
                  <a:moveTo>
                    <a:pt x="1011" y="0"/>
                  </a:moveTo>
                  <a:cubicBezTo>
                    <a:pt x="454" y="0"/>
                    <a:pt x="1" y="451"/>
                    <a:pt x="1" y="1010"/>
                  </a:cubicBezTo>
                  <a:lnTo>
                    <a:pt x="1" y="2510"/>
                  </a:lnTo>
                  <a:cubicBezTo>
                    <a:pt x="1" y="3067"/>
                    <a:pt x="454" y="3520"/>
                    <a:pt x="1011" y="3520"/>
                  </a:cubicBezTo>
                  <a:cubicBezTo>
                    <a:pt x="1570" y="3520"/>
                    <a:pt x="2021" y="3067"/>
                    <a:pt x="2021" y="2510"/>
                  </a:cubicBezTo>
                  <a:lnTo>
                    <a:pt x="2021" y="1010"/>
                  </a:lnTo>
                  <a:cubicBezTo>
                    <a:pt x="2021" y="451"/>
                    <a:pt x="1570" y="0"/>
                    <a:pt x="10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9"/>
            <p:cNvSpPr/>
            <p:nvPr/>
          </p:nvSpPr>
          <p:spPr>
            <a:xfrm>
              <a:off x="6611615" y="3345117"/>
              <a:ext cx="58201" cy="51606"/>
            </a:xfrm>
            <a:custGeom>
              <a:rect b="b" l="l" r="r" t="t"/>
              <a:pathLst>
                <a:path extrusionOk="0" h="1432" w="1615">
                  <a:moveTo>
                    <a:pt x="646" y="0"/>
                  </a:moveTo>
                  <a:cubicBezTo>
                    <a:pt x="494" y="0"/>
                    <a:pt x="352" y="51"/>
                    <a:pt x="247" y="155"/>
                  </a:cubicBezTo>
                  <a:cubicBezTo>
                    <a:pt x="0" y="402"/>
                    <a:pt x="53" y="853"/>
                    <a:pt x="362" y="1161"/>
                  </a:cubicBezTo>
                  <a:cubicBezTo>
                    <a:pt x="540" y="1339"/>
                    <a:pt x="764" y="1432"/>
                    <a:pt x="969" y="1432"/>
                  </a:cubicBezTo>
                  <a:cubicBezTo>
                    <a:pt x="1121" y="1432"/>
                    <a:pt x="1263" y="1381"/>
                    <a:pt x="1368" y="1276"/>
                  </a:cubicBezTo>
                  <a:cubicBezTo>
                    <a:pt x="1614" y="1029"/>
                    <a:pt x="1561" y="580"/>
                    <a:pt x="1253" y="270"/>
                  </a:cubicBezTo>
                  <a:cubicBezTo>
                    <a:pt x="1076" y="93"/>
                    <a:pt x="851" y="0"/>
                    <a:pt x="6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9"/>
            <p:cNvSpPr/>
            <p:nvPr/>
          </p:nvSpPr>
          <p:spPr>
            <a:xfrm>
              <a:off x="6720956" y="3454566"/>
              <a:ext cx="58128" cy="51606"/>
            </a:xfrm>
            <a:custGeom>
              <a:rect b="b" l="l" r="r" t="t"/>
              <a:pathLst>
                <a:path extrusionOk="0" h="1432" w="1613">
                  <a:moveTo>
                    <a:pt x="645" y="0"/>
                  </a:moveTo>
                  <a:cubicBezTo>
                    <a:pt x="493" y="0"/>
                    <a:pt x="352" y="51"/>
                    <a:pt x="248" y="155"/>
                  </a:cubicBezTo>
                  <a:cubicBezTo>
                    <a:pt x="1" y="402"/>
                    <a:pt x="52" y="852"/>
                    <a:pt x="363" y="1161"/>
                  </a:cubicBezTo>
                  <a:cubicBezTo>
                    <a:pt x="540" y="1339"/>
                    <a:pt x="764" y="1432"/>
                    <a:pt x="968" y="1432"/>
                  </a:cubicBezTo>
                  <a:cubicBezTo>
                    <a:pt x="1121" y="1432"/>
                    <a:pt x="1262" y="1381"/>
                    <a:pt x="1366" y="1276"/>
                  </a:cubicBezTo>
                  <a:cubicBezTo>
                    <a:pt x="1613" y="1029"/>
                    <a:pt x="1562" y="580"/>
                    <a:pt x="1254" y="270"/>
                  </a:cubicBezTo>
                  <a:cubicBezTo>
                    <a:pt x="1075" y="93"/>
                    <a:pt x="850"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9"/>
            <p:cNvSpPr/>
            <p:nvPr/>
          </p:nvSpPr>
          <p:spPr>
            <a:xfrm>
              <a:off x="6652699" y="3344541"/>
              <a:ext cx="38200" cy="37515"/>
            </a:xfrm>
            <a:custGeom>
              <a:rect b="b" l="l" r="r" t="t"/>
              <a:pathLst>
                <a:path extrusionOk="0" h="1041" w="1060">
                  <a:moveTo>
                    <a:pt x="483" y="1"/>
                  </a:moveTo>
                  <a:cubicBezTo>
                    <a:pt x="330" y="1"/>
                    <a:pt x="185" y="58"/>
                    <a:pt x="77" y="169"/>
                  </a:cubicBezTo>
                  <a:cubicBezTo>
                    <a:pt x="0" y="245"/>
                    <a:pt x="0" y="373"/>
                    <a:pt x="77" y="450"/>
                  </a:cubicBezTo>
                  <a:cubicBezTo>
                    <a:pt x="115" y="488"/>
                    <a:pt x="166" y="507"/>
                    <a:pt x="217" y="507"/>
                  </a:cubicBezTo>
                  <a:cubicBezTo>
                    <a:pt x="268" y="507"/>
                    <a:pt x="319" y="488"/>
                    <a:pt x="357" y="450"/>
                  </a:cubicBezTo>
                  <a:cubicBezTo>
                    <a:pt x="389" y="416"/>
                    <a:pt x="436" y="396"/>
                    <a:pt x="483" y="396"/>
                  </a:cubicBezTo>
                  <a:cubicBezTo>
                    <a:pt x="532" y="396"/>
                    <a:pt x="574" y="416"/>
                    <a:pt x="608" y="450"/>
                  </a:cubicBezTo>
                  <a:cubicBezTo>
                    <a:pt x="642" y="482"/>
                    <a:pt x="662" y="526"/>
                    <a:pt x="662" y="575"/>
                  </a:cubicBezTo>
                  <a:cubicBezTo>
                    <a:pt x="662" y="622"/>
                    <a:pt x="642" y="664"/>
                    <a:pt x="608" y="701"/>
                  </a:cubicBezTo>
                  <a:cubicBezTo>
                    <a:pt x="532" y="777"/>
                    <a:pt x="532" y="905"/>
                    <a:pt x="608" y="981"/>
                  </a:cubicBezTo>
                  <a:cubicBezTo>
                    <a:pt x="649" y="1022"/>
                    <a:pt x="698" y="1041"/>
                    <a:pt x="749" y="1041"/>
                  </a:cubicBezTo>
                  <a:cubicBezTo>
                    <a:pt x="800" y="1041"/>
                    <a:pt x="851" y="1022"/>
                    <a:pt x="889" y="983"/>
                  </a:cubicBezTo>
                  <a:cubicBezTo>
                    <a:pt x="1000" y="875"/>
                    <a:pt x="1059" y="733"/>
                    <a:pt x="1059" y="577"/>
                  </a:cubicBezTo>
                  <a:cubicBezTo>
                    <a:pt x="1059" y="424"/>
                    <a:pt x="1000" y="280"/>
                    <a:pt x="889" y="171"/>
                  </a:cubicBezTo>
                  <a:cubicBezTo>
                    <a:pt x="781" y="63"/>
                    <a:pt x="638" y="1"/>
                    <a:pt x="4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9"/>
            <p:cNvSpPr/>
            <p:nvPr/>
          </p:nvSpPr>
          <p:spPr>
            <a:xfrm>
              <a:off x="6738506" y="3430384"/>
              <a:ext cx="40290" cy="37515"/>
            </a:xfrm>
            <a:custGeom>
              <a:rect b="b" l="l" r="r" t="t"/>
              <a:pathLst>
                <a:path extrusionOk="0" h="1041" w="1118">
                  <a:moveTo>
                    <a:pt x="484" y="1"/>
                  </a:moveTo>
                  <a:cubicBezTo>
                    <a:pt x="331" y="1"/>
                    <a:pt x="186" y="58"/>
                    <a:pt x="78" y="169"/>
                  </a:cubicBezTo>
                  <a:cubicBezTo>
                    <a:pt x="1" y="245"/>
                    <a:pt x="1" y="373"/>
                    <a:pt x="78" y="450"/>
                  </a:cubicBezTo>
                  <a:cubicBezTo>
                    <a:pt x="116" y="488"/>
                    <a:pt x="167" y="507"/>
                    <a:pt x="218" y="507"/>
                  </a:cubicBezTo>
                  <a:cubicBezTo>
                    <a:pt x="269" y="507"/>
                    <a:pt x="320" y="488"/>
                    <a:pt x="358" y="450"/>
                  </a:cubicBezTo>
                  <a:cubicBezTo>
                    <a:pt x="390" y="415"/>
                    <a:pt x="437" y="396"/>
                    <a:pt x="484" y="396"/>
                  </a:cubicBezTo>
                  <a:cubicBezTo>
                    <a:pt x="533" y="396"/>
                    <a:pt x="573" y="415"/>
                    <a:pt x="609" y="450"/>
                  </a:cubicBezTo>
                  <a:cubicBezTo>
                    <a:pt x="677" y="520"/>
                    <a:pt x="677" y="630"/>
                    <a:pt x="609" y="700"/>
                  </a:cubicBezTo>
                  <a:cubicBezTo>
                    <a:pt x="533" y="777"/>
                    <a:pt x="533" y="905"/>
                    <a:pt x="609" y="981"/>
                  </a:cubicBezTo>
                  <a:cubicBezTo>
                    <a:pt x="650" y="1022"/>
                    <a:pt x="699" y="1041"/>
                    <a:pt x="750" y="1041"/>
                  </a:cubicBezTo>
                  <a:cubicBezTo>
                    <a:pt x="801" y="1041"/>
                    <a:pt x="852" y="1022"/>
                    <a:pt x="890" y="988"/>
                  </a:cubicBezTo>
                  <a:cubicBezTo>
                    <a:pt x="1117" y="760"/>
                    <a:pt x="1117" y="396"/>
                    <a:pt x="890" y="171"/>
                  </a:cubicBezTo>
                  <a:cubicBezTo>
                    <a:pt x="781" y="62"/>
                    <a:pt x="639" y="1"/>
                    <a:pt x="4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9"/>
            <p:cNvSpPr/>
            <p:nvPr/>
          </p:nvSpPr>
          <p:spPr>
            <a:xfrm>
              <a:off x="6683872" y="3402022"/>
              <a:ext cx="35605" cy="34848"/>
            </a:xfrm>
            <a:custGeom>
              <a:rect b="b" l="l" r="r" t="t"/>
              <a:pathLst>
                <a:path extrusionOk="0" h="967" w="988">
                  <a:moveTo>
                    <a:pt x="214" y="1"/>
                  </a:moveTo>
                  <a:cubicBezTo>
                    <a:pt x="109" y="1"/>
                    <a:pt x="22" y="81"/>
                    <a:pt x="13" y="186"/>
                  </a:cubicBezTo>
                  <a:cubicBezTo>
                    <a:pt x="1" y="396"/>
                    <a:pt x="77" y="605"/>
                    <a:pt x="226" y="754"/>
                  </a:cubicBezTo>
                  <a:cubicBezTo>
                    <a:pt x="364" y="888"/>
                    <a:pt x="549" y="966"/>
                    <a:pt x="743" y="966"/>
                  </a:cubicBezTo>
                  <a:lnTo>
                    <a:pt x="794" y="966"/>
                  </a:lnTo>
                  <a:cubicBezTo>
                    <a:pt x="905" y="958"/>
                    <a:pt x="987" y="862"/>
                    <a:pt x="979" y="754"/>
                  </a:cubicBezTo>
                  <a:cubicBezTo>
                    <a:pt x="971" y="646"/>
                    <a:pt x="884" y="566"/>
                    <a:pt x="782" y="566"/>
                  </a:cubicBezTo>
                  <a:cubicBezTo>
                    <a:pt x="777" y="566"/>
                    <a:pt x="771" y="566"/>
                    <a:pt x="766" y="567"/>
                  </a:cubicBezTo>
                  <a:cubicBezTo>
                    <a:pt x="757" y="567"/>
                    <a:pt x="749" y="568"/>
                    <a:pt x="740" y="568"/>
                  </a:cubicBezTo>
                  <a:cubicBezTo>
                    <a:pt x="653" y="568"/>
                    <a:pt x="569" y="531"/>
                    <a:pt x="509" y="471"/>
                  </a:cubicBezTo>
                  <a:cubicBezTo>
                    <a:pt x="443" y="403"/>
                    <a:pt x="407" y="309"/>
                    <a:pt x="413" y="214"/>
                  </a:cubicBezTo>
                  <a:cubicBezTo>
                    <a:pt x="422" y="105"/>
                    <a:pt x="337" y="9"/>
                    <a:pt x="226" y="1"/>
                  </a:cubicBezTo>
                  <a:cubicBezTo>
                    <a:pt x="222" y="1"/>
                    <a:pt x="218" y="1"/>
                    <a:pt x="2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9"/>
            <p:cNvSpPr/>
            <p:nvPr/>
          </p:nvSpPr>
          <p:spPr>
            <a:xfrm>
              <a:off x="6702576" y="3087803"/>
              <a:ext cx="91788" cy="125266"/>
            </a:xfrm>
            <a:custGeom>
              <a:rect b="b" l="l" r="r" t="t"/>
              <a:pathLst>
                <a:path extrusionOk="0" h="3476" w="2547">
                  <a:moveTo>
                    <a:pt x="1413" y="1"/>
                  </a:moveTo>
                  <a:lnTo>
                    <a:pt x="279" y="1959"/>
                  </a:lnTo>
                  <a:cubicBezTo>
                    <a:pt x="1" y="2440"/>
                    <a:pt x="164" y="3061"/>
                    <a:pt x="649" y="3339"/>
                  </a:cubicBezTo>
                  <a:cubicBezTo>
                    <a:pt x="808" y="3431"/>
                    <a:pt x="982" y="3475"/>
                    <a:pt x="1154" y="3475"/>
                  </a:cubicBezTo>
                  <a:cubicBezTo>
                    <a:pt x="1502" y="3475"/>
                    <a:pt x="1842" y="3294"/>
                    <a:pt x="2032" y="2969"/>
                  </a:cubicBezTo>
                  <a:lnTo>
                    <a:pt x="2546" y="2078"/>
                  </a:lnTo>
                  <a:cubicBezTo>
                    <a:pt x="1576" y="1802"/>
                    <a:pt x="1217" y="715"/>
                    <a:pt x="14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9"/>
            <p:cNvSpPr/>
            <p:nvPr/>
          </p:nvSpPr>
          <p:spPr>
            <a:xfrm>
              <a:off x="6535106" y="3148420"/>
              <a:ext cx="72940" cy="115608"/>
            </a:xfrm>
            <a:custGeom>
              <a:rect b="b" l="l" r="r" t="t"/>
              <a:pathLst>
                <a:path extrusionOk="0" h="3208" w="2024">
                  <a:moveTo>
                    <a:pt x="279" y="1"/>
                  </a:moveTo>
                  <a:lnTo>
                    <a:pt x="279" y="1"/>
                  </a:lnTo>
                  <a:cubicBezTo>
                    <a:pt x="107" y="182"/>
                    <a:pt x="1" y="428"/>
                    <a:pt x="1" y="698"/>
                  </a:cubicBezTo>
                  <a:lnTo>
                    <a:pt x="1" y="2198"/>
                  </a:lnTo>
                  <a:cubicBezTo>
                    <a:pt x="3" y="2755"/>
                    <a:pt x="456" y="3208"/>
                    <a:pt x="1013" y="3208"/>
                  </a:cubicBezTo>
                  <a:cubicBezTo>
                    <a:pt x="1572" y="3208"/>
                    <a:pt x="2023" y="2755"/>
                    <a:pt x="2023" y="2198"/>
                  </a:cubicBezTo>
                  <a:lnTo>
                    <a:pt x="2023" y="1636"/>
                  </a:lnTo>
                  <a:cubicBezTo>
                    <a:pt x="2012" y="1636"/>
                    <a:pt x="2001" y="1636"/>
                    <a:pt x="1989" y="1636"/>
                  </a:cubicBezTo>
                  <a:cubicBezTo>
                    <a:pt x="734" y="1636"/>
                    <a:pt x="260" y="589"/>
                    <a:pt x="2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9"/>
            <p:cNvSpPr/>
            <p:nvPr/>
          </p:nvSpPr>
          <p:spPr>
            <a:xfrm>
              <a:off x="6802907" y="3159231"/>
              <a:ext cx="101049" cy="121627"/>
            </a:xfrm>
            <a:custGeom>
              <a:rect b="b" l="l" r="r" t="t"/>
              <a:pathLst>
                <a:path extrusionOk="0" h="3375" w="2804">
                  <a:moveTo>
                    <a:pt x="2042" y="1"/>
                  </a:moveTo>
                  <a:lnTo>
                    <a:pt x="396" y="1647"/>
                  </a:lnTo>
                  <a:cubicBezTo>
                    <a:pt x="0" y="2042"/>
                    <a:pt x="0" y="2680"/>
                    <a:pt x="396" y="3078"/>
                  </a:cubicBezTo>
                  <a:cubicBezTo>
                    <a:pt x="594" y="3276"/>
                    <a:pt x="852" y="3375"/>
                    <a:pt x="1111" y="3375"/>
                  </a:cubicBezTo>
                  <a:cubicBezTo>
                    <a:pt x="1369" y="3375"/>
                    <a:pt x="1627" y="3276"/>
                    <a:pt x="1825" y="3078"/>
                  </a:cubicBezTo>
                  <a:lnTo>
                    <a:pt x="2803" y="2100"/>
                  </a:lnTo>
                  <a:cubicBezTo>
                    <a:pt x="1948" y="1861"/>
                    <a:pt x="1808" y="675"/>
                    <a:pt x="20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9"/>
            <p:cNvSpPr/>
            <p:nvPr/>
          </p:nvSpPr>
          <p:spPr>
            <a:xfrm>
              <a:off x="6890516" y="3423501"/>
              <a:ext cx="79282" cy="74886"/>
            </a:xfrm>
            <a:custGeom>
              <a:rect b="b" l="l" r="r" t="t"/>
              <a:pathLst>
                <a:path extrusionOk="0" h="2078" w="2200">
                  <a:moveTo>
                    <a:pt x="1646" y="0"/>
                  </a:moveTo>
                  <a:lnTo>
                    <a:pt x="968" y="58"/>
                  </a:lnTo>
                  <a:cubicBezTo>
                    <a:pt x="413" y="107"/>
                    <a:pt x="0" y="598"/>
                    <a:pt x="49" y="1153"/>
                  </a:cubicBezTo>
                  <a:cubicBezTo>
                    <a:pt x="93" y="1683"/>
                    <a:pt x="541" y="2078"/>
                    <a:pt x="1058" y="2078"/>
                  </a:cubicBezTo>
                  <a:cubicBezTo>
                    <a:pt x="1087" y="2078"/>
                    <a:pt x="1115" y="2076"/>
                    <a:pt x="1144" y="2074"/>
                  </a:cubicBezTo>
                  <a:lnTo>
                    <a:pt x="2199" y="1980"/>
                  </a:lnTo>
                  <a:cubicBezTo>
                    <a:pt x="1219" y="1440"/>
                    <a:pt x="1412" y="424"/>
                    <a:pt x="16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29"/>
          <p:cNvGrpSpPr/>
          <p:nvPr/>
        </p:nvGrpSpPr>
        <p:grpSpPr>
          <a:xfrm>
            <a:off x="5085823" y="5276966"/>
            <a:ext cx="498111" cy="424167"/>
            <a:chOff x="3674923" y="3098903"/>
            <a:chExt cx="498111" cy="424167"/>
          </a:xfrm>
        </p:grpSpPr>
        <p:sp>
          <p:nvSpPr>
            <p:cNvPr id="1311" name="Google Shape;1311;p29"/>
            <p:cNvSpPr/>
            <p:nvPr/>
          </p:nvSpPr>
          <p:spPr>
            <a:xfrm>
              <a:off x="3676400" y="3243057"/>
              <a:ext cx="123104" cy="211324"/>
            </a:xfrm>
            <a:custGeom>
              <a:rect b="b" l="l" r="r" t="t"/>
              <a:pathLst>
                <a:path extrusionOk="0" h="5864" w="3416">
                  <a:moveTo>
                    <a:pt x="2178" y="1"/>
                  </a:moveTo>
                  <a:cubicBezTo>
                    <a:pt x="1852" y="1"/>
                    <a:pt x="1530" y="144"/>
                    <a:pt x="1312" y="418"/>
                  </a:cubicBezTo>
                  <a:cubicBezTo>
                    <a:pt x="194" y="1841"/>
                    <a:pt x="0" y="3351"/>
                    <a:pt x="491" y="5069"/>
                  </a:cubicBezTo>
                  <a:cubicBezTo>
                    <a:pt x="632" y="5553"/>
                    <a:pt x="1072" y="5863"/>
                    <a:pt x="1546" y="5863"/>
                  </a:cubicBezTo>
                  <a:cubicBezTo>
                    <a:pt x="1647" y="5863"/>
                    <a:pt x="1749" y="5849"/>
                    <a:pt x="1850" y="5820"/>
                  </a:cubicBezTo>
                  <a:cubicBezTo>
                    <a:pt x="2435" y="5656"/>
                    <a:pt x="2773" y="5048"/>
                    <a:pt x="2605" y="4463"/>
                  </a:cubicBezTo>
                  <a:cubicBezTo>
                    <a:pt x="2284" y="3338"/>
                    <a:pt x="2405" y="2585"/>
                    <a:pt x="3041" y="1779"/>
                  </a:cubicBezTo>
                  <a:cubicBezTo>
                    <a:pt x="3415" y="1301"/>
                    <a:pt x="3333" y="609"/>
                    <a:pt x="2858" y="235"/>
                  </a:cubicBezTo>
                  <a:cubicBezTo>
                    <a:pt x="2656" y="77"/>
                    <a:pt x="2416" y="1"/>
                    <a:pt x="21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9"/>
            <p:cNvSpPr/>
            <p:nvPr/>
          </p:nvSpPr>
          <p:spPr>
            <a:xfrm>
              <a:off x="3708943" y="3098903"/>
              <a:ext cx="464091" cy="378862"/>
            </a:xfrm>
            <a:custGeom>
              <a:rect b="b" l="l" r="r" t="t"/>
              <a:pathLst>
                <a:path extrusionOk="0" h="10513" w="12878">
                  <a:moveTo>
                    <a:pt x="3557" y="1"/>
                  </a:moveTo>
                  <a:cubicBezTo>
                    <a:pt x="1594" y="1"/>
                    <a:pt x="1" y="1595"/>
                    <a:pt x="1" y="3563"/>
                  </a:cubicBezTo>
                  <a:cubicBezTo>
                    <a:pt x="1" y="6343"/>
                    <a:pt x="2604" y="8824"/>
                    <a:pt x="4918" y="10115"/>
                  </a:cubicBezTo>
                  <a:cubicBezTo>
                    <a:pt x="5391" y="10380"/>
                    <a:pt x="5916" y="10513"/>
                    <a:pt x="6440" y="10513"/>
                  </a:cubicBezTo>
                  <a:cubicBezTo>
                    <a:pt x="6964" y="10513"/>
                    <a:pt x="7488" y="10380"/>
                    <a:pt x="7959" y="10115"/>
                  </a:cubicBezTo>
                  <a:cubicBezTo>
                    <a:pt x="10275" y="8820"/>
                    <a:pt x="12878" y="6343"/>
                    <a:pt x="12878" y="3563"/>
                  </a:cubicBezTo>
                  <a:cubicBezTo>
                    <a:pt x="12878" y="1596"/>
                    <a:pt x="11283" y="1"/>
                    <a:pt x="9316" y="1"/>
                  </a:cubicBezTo>
                  <a:cubicBezTo>
                    <a:pt x="8359" y="1"/>
                    <a:pt x="7491" y="377"/>
                    <a:pt x="6851" y="990"/>
                  </a:cubicBezTo>
                  <a:cubicBezTo>
                    <a:pt x="6735" y="1102"/>
                    <a:pt x="6586" y="1157"/>
                    <a:pt x="6437" y="1157"/>
                  </a:cubicBezTo>
                  <a:cubicBezTo>
                    <a:pt x="6288" y="1157"/>
                    <a:pt x="6139" y="1102"/>
                    <a:pt x="6024" y="990"/>
                  </a:cubicBezTo>
                  <a:cubicBezTo>
                    <a:pt x="5383" y="375"/>
                    <a:pt x="4518" y="1"/>
                    <a:pt x="3561" y="1"/>
                  </a:cubicBezTo>
                  <a:cubicBezTo>
                    <a:pt x="3560" y="1"/>
                    <a:pt x="3558" y="1"/>
                    <a:pt x="35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9"/>
            <p:cNvSpPr/>
            <p:nvPr/>
          </p:nvSpPr>
          <p:spPr>
            <a:xfrm>
              <a:off x="3708943" y="3100777"/>
              <a:ext cx="331149" cy="376988"/>
            </a:xfrm>
            <a:custGeom>
              <a:rect b="b" l="l" r="r" t="t"/>
              <a:pathLst>
                <a:path extrusionOk="0" h="10461" w="9189">
                  <a:moveTo>
                    <a:pt x="2959" y="0"/>
                  </a:moveTo>
                  <a:lnTo>
                    <a:pt x="2959" y="0"/>
                  </a:lnTo>
                  <a:cubicBezTo>
                    <a:pt x="1279" y="287"/>
                    <a:pt x="1" y="1748"/>
                    <a:pt x="1" y="3511"/>
                  </a:cubicBezTo>
                  <a:cubicBezTo>
                    <a:pt x="1" y="6291"/>
                    <a:pt x="2604" y="8772"/>
                    <a:pt x="4918" y="10063"/>
                  </a:cubicBezTo>
                  <a:cubicBezTo>
                    <a:pt x="5391" y="10328"/>
                    <a:pt x="5916" y="10461"/>
                    <a:pt x="6440" y="10461"/>
                  </a:cubicBezTo>
                  <a:cubicBezTo>
                    <a:pt x="6964" y="10461"/>
                    <a:pt x="7488" y="10328"/>
                    <a:pt x="7959" y="10063"/>
                  </a:cubicBezTo>
                  <a:cubicBezTo>
                    <a:pt x="8367" y="9838"/>
                    <a:pt x="8782" y="9574"/>
                    <a:pt x="9188" y="9283"/>
                  </a:cubicBezTo>
                  <a:cubicBezTo>
                    <a:pt x="1806" y="8181"/>
                    <a:pt x="1913" y="1410"/>
                    <a:pt x="29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9"/>
            <p:cNvSpPr/>
            <p:nvPr/>
          </p:nvSpPr>
          <p:spPr>
            <a:xfrm>
              <a:off x="3707681" y="3264608"/>
              <a:ext cx="240875" cy="234928"/>
            </a:xfrm>
            <a:custGeom>
              <a:rect b="b" l="l" r="r" t="t"/>
              <a:pathLst>
                <a:path extrusionOk="0" h="6519" w="6684">
                  <a:moveTo>
                    <a:pt x="3950" y="0"/>
                  </a:moveTo>
                  <a:cubicBezTo>
                    <a:pt x="3395" y="0"/>
                    <a:pt x="2841" y="212"/>
                    <a:pt x="2418" y="637"/>
                  </a:cubicBezTo>
                  <a:cubicBezTo>
                    <a:pt x="2005" y="1049"/>
                    <a:pt x="1795" y="1583"/>
                    <a:pt x="1782" y="2123"/>
                  </a:cubicBezTo>
                  <a:cubicBezTo>
                    <a:pt x="1775" y="2319"/>
                    <a:pt x="1622" y="2474"/>
                    <a:pt x="1425" y="2478"/>
                  </a:cubicBezTo>
                  <a:cubicBezTo>
                    <a:pt x="1391" y="2478"/>
                    <a:pt x="1357" y="2483"/>
                    <a:pt x="1320" y="2485"/>
                  </a:cubicBezTo>
                  <a:cubicBezTo>
                    <a:pt x="1" y="3366"/>
                    <a:pt x="656" y="6518"/>
                    <a:pt x="4107" y="6518"/>
                  </a:cubicBezTo>
                  <a:cubicBezTo>
                    <a:pt x="4610" y="6518"/>
                    <a:pt x="5174" y="6451"/>
                    <a:pt x="5799" y="6300"/>
                  </a:cubicBezTo>
                  <a:cubicBezTo>
                    <a:pt x="5976" y="6092"/>
                    <a:pt x="6112" y="5847"/>
                    <a:pt x="6188" y="5577"/>
                  </a:cubicBezTo>
                  <a:cubicBezTo>
                    <a:pt x="6631" y="4024"/>
                    <a:pt x="6684" y="1836"/>
                    <a:pt x="5484" y="637"/>
                  </a:cubicBezTo>
                  <a:cubicBezTo>
                    <a:pt x="5060" y="212"/>
                    <a:pt x="4505" y="0"/>
                    <a:pt x="39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9"/>
            <p:cNvSpPr/>
            <p:nvPr/>
          </p:nvSpPr>
          <p:spPr>
            <a:xfrm>
              <a:off x="3674923" y="3354055"/>
              <a:ext cx="241776" cy="169016"/>
            </a:xfrm>
            <a:custGeom>
              <a:rect b="b" l="l" r="r" t="t"/>
              <a:pathLst>
                <a:path extrusionOk="0" h="4690" w="6709">
                  <a:moveTo>
                    <a:pt x="2229" y="1"/>
                  </a:moveTo>
                  <a:cubicBezTo>
                    <a:pt x="1725" y="35"/>
                    <a:pt x="1232" y="245"/>
                    <a:pt x="849" y="630"/>
                  </a:cubicBezTo>
                  <a:cubicBezTo>
                    <a:pt x="1" y="1479"/>
                    <a:pt x="1" y="2850"/>
                    <a:pt x="849" y="3697"/>
                  </a:cubicBezTo>
                  <a:cubicBezTo>
                    <a:pt x="1575" y="4423"/>
                    <a:pt x="2663" y="4689"/>
                    <a:pt x="3752" y="4689"/>
                  </a:cubicBezTo>
                  <a:cubicBezTo>
                    <a:pt x="4463" y="4689"/>
                    <a:pt x="5174" y="4576"/>
                    <a:pt x="5787" y="4403"/>
                  </a:cubicBezTo>
                  <a:cubicBezTo>
                    <a:pt x="6153" y="4299"/>
                    <a:pt x="6468" y="4094"/>
                    <a:pt x="6708" y="3814"/>
                  </a:cubicBezTo>
                  <a:lnTo>
                    <a:pt x="6708" y="3814"/>
                  </a:lnTo>
                  <a:cubicBezTo>
                    <a:pt x="6613" y="3816"/>
                    <a:pt x="6520" y="3817"/>
                    <a:pt x="6428" y="3817"/>
                  </a:cubicBezTo>
                  <a:cubicBezTo>
                    <a:pt x="1772" y="3817"/>
                    <a:pt x="1710" y="996"/>
                    <a:pt x="2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9"/>
            <p:cNvSpPr/>
            <p:nvPr/>
          </p:nvSpPr>
          <p:spPr>
            <a:xfrm>
              <a:off x="3889135" y="3306484"/>
              <a:ext cx="264695" cy="179395"/>
            </a:xfrm>
            <a:custGeom>
              <a:rect b="b" l="l" r="r" t="t"/>
              <a:pathLst>
                <a:path extrusionOk="0" h="4978" w="7345">
                  <a:moveTo>
                    <a:pt x="6114" y="1"/>
                  </a:moveTo>
                  <a:cubicBezTo>
                    <a:pt x="5801" y="1"/>
                    <a:pt x="5491" y="133"/>
                    <a:pt x="5273" y="389"/>
                  </a:cubicBezTo>
                  <a:cubicBezTo>
                    <a:pt x="3718" y="2224"/>
                    <a:pt x="2066" y="2571"/>
                    <a:pt x="975" y="2803"/>
                  </a:cubicBezTo>
                  <a:cubicBezTo>
                    <a:pt x="379" y="2928"/>
                    <a:pt x="1" y="3513"/>
                    <a:pt x="126" y="4107"/>
                  </a:cubicBezTo>
                  <a:cubicBezTo>
                    <a:pt x="235" y="4625"/>
                    <a:pt x="692" y="4977"/>
                    <a:pt x="1202" y="4977"/>
                  </a:cubicBezTo>
                  <a:cubicBezTo>
                    <a:pt x="1278" y="4977"/>
                    <a:pt x="1355" y="4969"/>
                    <a:pt x="1432" y="4953"/>
                  </a:cubicBezTo>
                  <a:cubicBezTo>
                    <a:pt x="2646" y="4698"/>
                    <a:pt x="4909" y="4219"/>
                    <a:pt x="6951" y="1812"/>
                  </a:cubicBezTo>
                  <a:cubicBezTo>
                    <a:pt x="7344" y="1348"/>
                    <a:pt x="7284" y="655"/>
                    <a:pt x="6823" y="262"/>
                  </a:cubicBezTo>
                  <a:cubicBezTo>
                    <a:pt x="6616" y="86"/>
                    <a:pt x="6364" y="1"/>
                    <a:pt x="61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9"/>
            <p:cNvSpPr/>
            <p:nvPr/>
          </p:nvSpPr>
          <p:spPr>
            <a:xfrm>
              <a:off x="3775722" y="3407175"/>
              <a:ext cx="24073" cy="22812"/>
            </a:xfrm>
            <a:custGeom>
              <a:rect b="b" l="l" r="r" t="t"/>
              <a:pathLst>
                <a:path extrusionOk="0" h="633" w="668">
                  <a:moveTo>
                    <a:pt x="219" y="1"/>
                  </a:moveTo>
                  <a:cubicBezTo>
                    <a:pt x="168" y="1"/>
                    <a:pt x="116" y="21"/>
                    <a:pt x="77" y="60"/>
                  </a:cubicBezTo>
                  <a:cubicBezTo>
                    <a:pt x="0" y="137"/>
                    <a:pt x="0" y="264"/>
                    <a:pt x="77" y="341"/>
                  </a:cubicBezTo>
                  <a:lnTo>
                    <a:pt x="309" y="572"/>
                  </a:lnTo>
                  <a:cubicBezTo>
                    <a:pt x="349" y="613"/>
                    <a:pt x="400" y="632"/>
                    <a:pt x="449" y="632"/>
                  </a:cubicBezTo>
                  <a:cubicBezTo>
                    <a:pt x="500" y="632"/>
                    <a:pt x="551" y="613"/>
                    <a:pt x="591" y="572"/>
                  </a:cubicBezTo>
                  <a:cubicBezTo>
                    <a:pt x="668" y="496"/>
                    <a:pt x="668" y="368"/>
                    <a:pt x="591" y="292"/>
                  </a:cubicBezTo>
                  <a:lnTo>
                    <a:pt x="360" y="60"/>
                  </a:lnTo>
                  <a:cubicBezTo>
                    <a:pt x="321" y="21"/>
                    <a:pt x="270" y="1"/>
                    <a:pt x="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9"/>
            <p:cNvSpPr/>
            <p:nvPr/>
          </p:nvSpPr>
          <p:spPr>
            <a:xfrm>
              <a:off x="3862935" y="3320143"/>
              <a:ext cx="24001" cy="22704"/>
            </a:xfrm>
            <a:custGeom>
              <a:rect b="b" l="l" r="r" t="t"/>
              <a:pathLst>
                <a:path extrusionOk="0" h="630" w="666">
                  <a:moveTo>
                    <a:pt x="217" y="0"/>
                  </a:moveTo>
                  <a:cubicBezTo>
                    <a:pt x="166" y="0"/>
                    <a:pt x="115" y="20"/>
                    <a:pt x="77" y="59"/>
                  </a:cubicBezTo>
                  <a:cubicBezTo>
                    <a:pt x="0" y="136"/>
                    <a:pt x="0" y="263"/>
                    <a:pt x="77" y="340"/>
                  </a:cubicBezTo>
                  <a:lnTo>
                    <a:pt x="309" y="572"/>
                  </a:lnTo>
                  <a:cubicBezTo>
                    <a:pt x="347" y="612"/>
                    <a:pt x="398" y="629"/>
                    <a:pt x="449" y="629"/>
                  </a:cubicBezTo>
                  <a:cubicBezTo>
                    <a:pt x="500" y="629"/>
                    <a:pt x="549" y="608"/>
                    <a:pt x="589" y="572"/>
                  </a:cubicBezTo>
                  <a:cubicBezTo>
                    <a:pt x="666" y="495"/>
                    <a:pt x="666" y="367"/>
                    <a:pt x="589" y="289"/>
                  </a:cubicBezTo>
                  <a:lnTo>
                    <a:pt x="358" y="59"/>
                  </a:lnTo>
                  <a:cubicBezTo>
                    <a:pt x="319" y="20"/>
                    <a:pt x="268" y="0"/>
                    <a:pt x="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9"/>
            <p:cNvSpPr/>
            <p:nvPr/>
          </p:nvSpPr>
          <p:spPr>
            <a:xfrm>
              <a:off x="3816265" y="3360181"/>
              <a:ext cx="38272" cy="37443"/>
            </a:xfrm>
            <a:custGeom>
              <a:rect b="b" l="l" r="r" t="t"/>
              <a:pathLst>
                <a:path extrusionOk="0" h="1039" w="1062">
                  <a:moveTo>
                    <a:pt x="847" y="0"/>
                  </a:moveTo>
                  <a:cubicBezTo>
                    <a:pt x="842" y="0"/>
                    <a:pt x="837" y="0"/>
                    <a:pt x="832" y="1"/>
                  </a:cubicBezTo>
                  <a:cubicBezTo>
                    <a:pt x="721" y="7"/>
                    <a:pt x="638" y="103"/>
                    <a:pt x="647" y="213"/>
                  </a:cubicBezTo>
                  <a:cubicBezTo>
                    <a:pt x="651" y="326"/>
                    <a:pt x="611" y="439"/>
                    <a:pt x="530" y="522"/>
                  </a:cubicBezTo>
                  <a:cubicBezTo>
                    <a:pt x="454" y="597"/>
                    <a:pt x="349" y="639"/>
                    <a:pt x="244" y="639"/>
                  </a:cubicBezTo>
                  <a:cubicBezTo>
                    <a:pt x="236" y="639"/>
                    <a:pt x="229" y="639"/>
                    <a:pt x="221" y="639"/>
                  </a:cubicBezTo>
                  <a:cubicBezTo>
                    <a:pt x="216" y="638"/>
                    <a:pt x="211" y="638"/>
                    <a:pt x="206" y="638"/>
                  </a:cubicBezTo>
                  <a:cubicBezTo>
                    <a:pt x="102" y="638"/>
                    <a:pt x="15" y="720"/>
                    <a:pt x="9" y="824"/>
                  </a:cubicBezTo>
                  <a:cubicBezTo>
                    <a:pt x="0" y="932"/>
                    <a:pt x="85" y="1028"/>
                    <a:pt x="194" y="1036"/>
                  </a:cubicBezTo>
                  <a:cubicBezTo>
                    <a:pt x="213" y="1039"/>
                    <a:pt x="232" y="1039"/>
                    <a:pt x="249" y="1039"/>
                  </a:cubicBezTo>
                  <a:cubicBezTo>
                    <a:pt x="460" y="1039"/>
                    <a:pt x="664" y="958"/>
                    <a:pt x="813" y="805"/>
                  </a:cubicBezTo>
                  <a:cubicBezTo>
                    <a:pt x="976" y="641"/>
                    <a:pt x="1061" y="418"/>
                    <a:pt x="1044" y="186"/>
                  </a:cubicBezTo>
                  <a:cubicBezTo>
                    <a:pt x="1036" y="80"/>
                    <a:pt x="949" y="0"/>
                    <a:pt x="8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9"/>
            <p:cNvSpPr/>
            <p:nvPr/>
          </p:nvSpPr>
          <p:spPr>
            <a:xfrm>
              <a:off x="3836555" y="3198477"/>
              <a:ext cx="41587" cy="28001"/>
            </a:xfrm>
            <a:custGeom>
              <a:rect b="b" l="l" r="r" t="t"/>
              <a:pathLst>
                <a:path extrusionOk="0" h="777" w="1154">
                  <a:moveTo>
                    <a:pt x="577" y="1"/>
                  </a:moveTo>
                  <a:cubicBezTo>
                    <a:pt x="258" y="1"/>
                    <a:pt x="1" y="258"/>
                    <a:pt x="1" y="577"/>
                  </a:cubicBezTo>
                  <a:cubicBezTo>
                    <a:pt x="1" y="685"/>
                    <a:pt x="90" y="777"/>
                    <a:pt x="201" y="777"/>
                  </a:cubicBezTo>
                  <a:cubicBezTo>
                    <a:pt x="309" y="777"/>
                    <a:pt x="398" y="685"/>
                    <a:pt x="398" y="577"/>
                  </a:cubicBezTo>
                  <a:cubicBezTo>
                    <a:pt x="398" y="479"/>
                    <a:pt x="479" y="398"/>
                    <a:pt x="577" y="398"/>
                  </a:cubicBezTo>
                  <a:cubicBezTo>
                    <a:pt x="675" y="398"/>
                    <a:pt x="756" y="479"/>
                    <a:pt x="756" y="577"/>
                  </a:cubicBezTo>
                  <a:cubicBezTo>
                    <a:pt x="756" y="685"/>
                    <a:pt x="845" y="777"/>
                    <a:pt x="956" y="777"/>
                  </a:cubicBezTo>
                  <a:cubicBezTo>
                    <a:pt x="1064" y="777"/>
                    <a:pt x="1153" y="685"/>
                    <a:pt x="1153" y="577"/>
                  </a:cubicBezTo>
                  <a:cubicBezTo>
                    <a:pt x="1153" y="258"/>
                    <a:pt x="896" y="1"/>
                    <a:pt x="5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9"/>
            <p:cNvSpPr/>
            <p:nvPr/>
          </p:nvSpPr>
          <p:spPr>
            <a:xfrm>
              <a:off x="3957968" y="3198477"/>
              <a:ext cx="41587" cy="28001"/>
            </a:xfrm>
            <a:custGeom>
              <a:rect b="b" l="l" r="r" t="t"/>
              <a:pathLst>
                <a:path extrusionOk="0" h="777" w="1154">
                  <a:moveTo>
                    <a:pt x="577" y="1"/>
                  </a:moveTo>
                  <a:cubicBezTo>
                    <a:pt x="258" y="1"/>
                    <a:pt x="0" y="258"/>
                    <a:pt x="0" y="577"/>
                  </a:cubicBezTo>
                  <a:cubicBezTo>
                    <a:pt x="0" y="685"/>
                    <a:pt x="90" y="777"/>
                    <a:pt x="198" y="777"/>
                  </a:cubicBezTo>
                  <a:cubicBezTo>
                    <a:pt x="309" y="777"/>
                    <a:pt x="398" y="685"/>
                    <a:pt x="398" y="577"/>
                  </a:cubicBezTo>
                  <a:cubicBezTo>
                    <a:pt x="398" y="479"/>
                    <a:pt x="479" y="398"/>
                    <a:pt x="577" y="398"/>
                  </a:cubicBezTo>
                  <a:cubicBezTo>
                    <a:pt x="675" y="398"/>
                    <a:pt x="755" y="479"/>
                    <a:pt x="755" y="577"/>
                  </a:cubicBezTo>
                  <a:cubicBezTo>
                    <a:pt x="755" y="685"/>
                    <a:pt x="845" y="777"/>
                    <a:pt x="953" y="777"/>
                  </a:cubicBezTo>
                  <a:cubicBezTo>
                    <a:pt x="1066" y="777"/>
                    <a:pt x="1153" y="685"/>
                    <a:pt x="1153" y="577"/>
                  </a:cubicBezTo>
                  <a:cubicBezTo>
                    <a:pt x="1153" y="258"/>
                    <a:pt x="896" y="1"/>
                    <a:pt x="5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9"/>
            <p:cNvSpPr/>
            <p:nvPr/>
          </p:nvSpPr>
          <p:spPr>
            <a:xfrm>
              <a:off x="3895657" y="3227884"/>
              <a:ext cx="44867" cy="20974"/>
            </a:xfrm>
            <a:custGeom>
              <a:rect b="b" l="l" r="r" t="t"/>
              <a:pathLst>
                <a:path extrusionOk="0" h="582" w="1245">
                  <a:moveTo>
                    <a:pt x="222" y="1"/>
                  </a:moveTo>
                  <a:cubicBezTo>
                    <a:pt x="175" y="1"/>
                    <a:pt x="129" y="17"/>
                    <a:pt x="92" y="50"/>
                  </a:cubicBezTo>
                  <a:cubicBezTo>
                    <a:pt x="9" y="122"/>
                    <a:pt x="0" y="250"/>
                    <a:pt x="73" y="331"/>
                  </a:cubicBezTo>
                  <a:cubicBezTo>
                    <a:pt x="211" y="490"/>
                    <a:pt x="413" y="582"/>
                    <a:pt x="624" y="582"/>
                  </a:cubicBezTo>
                  <a:cubicBezTo>
                    <a:pt x="832" y="582"/>
                    <a:pt x="1032" y="488"/>
                    <a:pt x="1172" y="331"/>
                  </a:cubicBezTo>
                  <a:cubicBezTo>
                    <a:pt x="1245" y="250"/>
                    <a:pt x="1236" y="122"/>
                    <a:pt x="1155" y="50"/>
                  </a:cubicBezTo>
                  <a:cubicBezTo>
                    <a:pt x="1117" y="17"/>
                    <a:pt x="1070" y="1"/>
                    <a:pt x="1023" y="1"/>
                  </a:cubicBezTo>
                  <a:cubicBezTo>
                    <a:pt x="967" y="1"/>
                    <a:pt x="912" y="24"/>
                    <a:pt x="872" y="69"/>
                  </a:cubicBezTo>
                  <a:cubicBezTo>
                    <a:pt x="809" y="142"/>
                    <a:pt x="719" y="184"/>
                    <a:pt x="624" y="184"/>
                  </a:cubicBezTo>
                  <a:cubicBezTo>
                    <a:pt x="528" y="184"/>
                    <a:pt x="436" y="142"/>
                    <a:pt x="373" y="69"/>
                  </a:cubicBezTo>
                  <a:cubicBezTo>
                    <a:pt x="333" y="24"/>
                    <a:pt x="277" y="1"/>
                    <a:pt x="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29"/>
          <p:cNvGrpSpPr/>
          <p:nvPr/>
        </p:nvGrpSpPr>
        <p:grpSpPr>
          <a:xfrm>
            <a:off x="8520293" y="2463424"/>
            <a:ext cx="506656" cy="490407"/>
            <a:chOff x="2726393" y="3065712"/>
            <a:chExt cx="506656" cy="490407"/>
          </a:xfrm>
        </p:grpSpPr>
        <p:sp>
          <p:nvSpPr>
            <p:cNvPr id="1324" name="Google Shape;1324;p29"/>
            <p:cNvSpPr/>
            <p:nvPr/>
          </p:nvSpPr>
          <p:spPr>
            <a:xfrm>
              <a:off x="2913432" y="3065712"/>
              <a:ext cx="319617" cy="311832"/>
            </a:xfrm>
            <a:custGeom>
              <a:rect b="b" l="l" r="r" t="t"/>
              <a:pathLst>
                <a:path extrusionOk="0" h="8653" w="8869">
                  <a:moveTo>
                    <a:pt x="5448" y="1"/>
                  </a:moveTo>
                  <a:cubicBezTo>
                    <a:pt x="4766" y="1"/>
                    <a:pt x="4087" y="295"/>
                    <a:pt x="3620" y="873"/>
                  </a:cubicBezTo>
                  <a:lnTo>
                    <a:pt x="1767" y="3159"/>
                  </a:lnTo>
                  <a:cubicBezTo>
                    <a:pt x="0" y="6030"/>
                    <a:pt x="758" y="8652"/>
                    <a:pt x="2916" y="8652"/>
                  </a:cubicBezTo>
                  <a:cubicBezTo>
                    <a:pt x="2994" y="8652"/>
                    <a:pt x="3074" y="8649"/>
                    <a:pt x="3156" y="8642"/>
                  </a:cubicBezTo>
                  <a:lnTo>
                    <a:pt x="7703" y="4954"/>
                  </a:lnTo>
                  <a:cubicBezTo>
                    <a:pt x="8783" y="4072"/>
                    <a:pt x="8868" y="2447"/>
                    <a:pt x="7881" y="1462"/>
                  </a:cubicBezTo>
                  <a:lnTo>
                    <a:pt x="7112" y="690"/>
                  </a:lnTo>
                  <a:cubicBezTo>
                    <a:pt x="6650" y="228"/>
                    <a:pt x="6048" y="1"/>
                    <a:pt x="54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9"/>
            <p:cNvSpPr/>
            <p:nvPr/>
          </p:nvSpPr>
          <p:spPr>
            <a:xfrm>
              <a:off x="2881899" y="3179377"/>
              <a:ext cx="145051" cy="226676"/>
            </a:xfrm>
            <a:custGeom>
              <a:rect b="b" l="l" r="r" t="t"/>
              <a:pathLst>
                <a:path extrusionOk="0" h="6290" w="4025">
                  <a:moveTo>
                    <a:pt x="2638" y="1"/>
                  </a:moveTo>
                  <a:lnTo>
                    <a:pt x="1" y="3259"/>
                  </a:lnTo>
                  <a:cubicBezTo>
                    <a:pt x="97" y="3929"/>
                    <a:pt x="565" y="4826"/>
                    <a:pt x="1015" y="5275"/>
                  </a:cubicBezTo>
                  <a:cubicBezTo>
                    <a:pt x="1464" y="5724"/>
                    <a:pt x="2364" y="6194"/>
                    <a:pt x="3031" y="6290"/>
                  </a:cubicBezTo>
                  <a:lnTo>
                    <a:pt x="4025" y="5481"/>
                  </a:lnTo>
                  <a:cubicBezTo>
                    <a:pt x="1787" y="4499"/>
                    <a:pt x="1758" y="2427"/>
                    <a:pt x="26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9"/>
            <p:cNvSpPr/>
            <p:nvPr/>
          </p:nvSpPr>
          <p:spPr>
            <a:xfrm>
              <a:off x="2779442" y="3296826"/>
              <a:ext cx="211720" cy="211684"/>
            </a:xfrm>
            <a:custGeom>
              <a:rect b="b" l="l" r="r" t="t"/>
              <a:pathLst>
                <a:path extrusionOk="0" h="5874" w="5875">
                  <a:moveTo>
                    <a:pt x="2844" y="0"/>
                  </a:moveTo>
                  <a:lnTo>
                    <a:pt x="1" y="3507"/>
                  </a:lnTo>
                  <a:lnTo>
                    <a:pt x="2368" y="5874"/>
                  </a:lnTo>
                  <a:lnTo>
                    <a:pt x="5874" y="3031"/>
                  </a:lnTo>
                  <a:cubicBezTo>
                    <a:pt x="5407" y="2699"/>
                    <a:pt x="4711" y="2061"/>
                    <a:pt x="4262" y="1612"/>
                  </a:cubicBezTo>
                  <a:cubicBezTo>
                    <a:pt x="3814" y="1163"/>
                    <a:pt x="3176" y="468"/>
                    <a:pt x="2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9"/>
            <p:cNvSpPr/>
            <p:nvPr/>
          </p:nvSpPr>
          <p:spPr>
            <a:xfrm>
              <a:off x="2779442" y="3345261"/>
              <a:ext cx="163286" cy="163250"/>
            </a:xfrm>
            <a:custGeom>
              <a:rect b="b" l="l" r="r" t="t"/>
              <a:pathLst>
                <a:path extrusionOk="0" h="4530" w="4531">
                  <a:moveTo>
                    <a:pt x="1753" y="0"/>
                  </a:moveTo>
                  <a:lnTo>
                    <a:pt x="1" y="2163"/>
                  </a:lnTo>
                  <a:lnTo>
                    <a:pt x="2368" y="4530"/>
                  </a:lnTo>
                  <a:lnTo>
                    <a:pt x="4530" y="2777"/>
                  </a:lnTo>
                  <a:cubicBezTo>
                    <a:pt x="4073" y="2427"/>
                    <a:pt x="3473" y="1872"/>
                    <a:pt x="3067" y="1463"/>
                  </a:cubicBezTo>
                  <a:cubicBezTo>
                    <a:pt x="2663" y="1059"/>
                    <a:pt x="2104" y="457"/>
                    <a:pt x="17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9"/>
            <p:cNvSpPr/>
            <p:nvPr/>
          </p:nvSpPr>
          <p:spPr>
            <a:xfrm>
              <a:off x="2797677" y="3421663"/>
              <a:ext cx="131465" cy="134456"/>
            </a:xfrm>
            <a:custGeom>
              <a:rect b="b" l="l" r="r" t="t"/>
              <a:pathLst>
                <a:path extrusionOk="0" h="3731" w="3648">
                  <a:moveTo>
                    <a:pt x="1079" y="0"/>
                  </a:moveTo>
                  <a:lnTo>
                    <a:pt x="1079" y="0"/>
                  </a:lnTo>
                  <a:cubicBezTo>
                    <a:pt x="84" y="202"/>
                    <a:pt x="1" y="1625"/>
                    <a:pt x="1238" y="3097"/>
                  </a:cubicBezTo>
                  <a:cubicBezTo>
                    <a:pt x="1447" y="3271"/>
                    <a:pt x="1653" y="3431"/>
                    <a:pt x="1840" y="3552"/>
                  </a:cubicBezTo>
                  <a:cubicBezTo>
                    <a:pt x="2022" y="3673"/>
                    <a:pt x="2227" y="3730"/>
                    <a:pt x="2430" y="3730"/>
                  </a:cubicBezTo>
                  <a:cubicBezTo>
                    <a:pt x="2777" y="3730"/>
                    <a:pt x="3117" y="3562"/>
                    <a:pt x="3323" y="3252"/>
                  </a:cubicBezTo>
                  <a:cubicBezTo>
                    <a:pt x="3648" y="2763"/>
                    <a:pt x="3512" y="2097"/>
                    <a:pt x="3021" y="1772"/>
                  </a:cubicBezTo>
                  <a:cubicBezTo>
                    <a:pt x="2657" y="1529"/>
                    <a:pt x="1957" y="896"/>
                    <a:pt x="1483" y="421"/>
                  </a:cubicBezTo>
                  <a:cubicBezTo>
                    <a:pt x="1355" y="294"/>
                    <a:pt x="1217" y="149"/>
                    <a:pt x="10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9"/>
            <p:cNvSpPr/>
            <p:nvPr/>
          </p:nvSpPr>
          <p:spPr>
            <a:xfrm>
              <a:off x="3055496" y="3280320"/>
              <a:ext cx="160223" cy="135069"/>
            </a:xfrm>
            <a:custGeom>
              <a:rect b="b" l="l" r="r" t="t"/>
              <a:pathLst>
                <a:path extrusionOk="0" h="3748" w="4446">
                  <a:moveTo>
                    <a:pt x="1886" y="0"/>
                  </a:moveTo>
                  <a:cubicBezTo>
                    <a:pt x="1581" y="0"/>
                    <a:pt x="1276" y="59"/>
                    <a:pt x="990" y="177"/>
                  </a:cubicBezTo>
                  <a:cubicBezTo>
                    <a:pt x="0" y="1059"/>
                    <a:pt x="114" y="3747"/>
                    <a:pt x="2747" y="3747"/>
                  </a:cubicBezTo>
                  <a:cubicBezTo>
                    <a:pt x="3080" y="3747"/>
                    <a:pt x="3452" y="3704"/>
                    <a:pt x="3867" y="3610"/>
                  </a:cubicBezTo>
                  <a:cubicBezTo>
                    <a:pt x="4446" y="2700"/>
                    <a:pt x="4339" y="1483"/>
                    <a:pt x="3546" y="688"/>
                  </a:cubicBezTo>
                  <a:cubicBezTo>
                    <a:pt x="3088" y="229"/>
                    <a:pt x="2487" y="0"/>
                    <a:pt x="18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9"/>
            <p:cNvSpPr/>
            <p:nvPr/>
          </p:nvSpPr>
          <p:spPr>
            <a:xfrm>
              <a:off x="3030449" y="3286699"/>
              <a:ext cx="164439" cy="162962"/>
            </a:xfrm>
            <a:custGeom>
              <a:rect b="b" l="l" r="r" t="t"/>
              <a:pathLst>
                <a:path extrusionOk="0" h="4522" w="4563">
                  <a:moveTo>
                    <a:pt x="1685" y="0"/>
                  </a:moveTo>
                  <a:cubicBezTo>
                    <a:pt x="1404" y="115"/>
                    <a:pt x="1145" y="285"/>
                    <a:pt x="919" y="511"/>
                  </a:cubicBezTo>
                  <a:cubicBezTo>
                    <a:pt x="0" y="1427"/>
                    <a:pt x="0" y="2916"/>
                    <a:pt x="919" y="3833"/>
                  </a:cubicBezTo>
                  <a:cubicBezTo>
                    <a:pt x="1377" y="4292"/>
                    <a:pt x="1979" y="4522"/>
                    <a:pt x="2580" y="4522"/>
                  </a:cubicBezTo>
                  <a:cubicBezTo>
                    <a:pt x="3181" y="4522"/>
                    <a:pt x="3783" y="4292"/>
                    <a:pt x="4241" y="3833"/>
                  </a:cubicBezTo>
                  <a:cubicBezTo>
                    <a:pt x="4366" y="3709"/>
                    <a:pt x="4473" y="3573"/>
                    <a:pt x="4562" y="3433"/>
                  </a:cubicBezTo>
                  <a:cubicBezTo>
                    <a:pt x="1176" y="3263"/>
                    <a:pt x="1191" y="915"/>
                    <a:pt x="16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9"/>
            <p:cNvSpPr/>
            <p:nvPr/>
          </p:nvSpPr>
          <p:spPr>
            <a:xfrm>
              <a:off x="3063568" y="3305980"/>
              <a:ext cx="65768" cy="63967"/>
            </a:xfrm>
            <a:custGeom>
              <a:rect b="b" l="l" r="r" t="t"/>
              <a:pathLst>
                <a:path extrusionOk="0" h="1775" w="1825">
                  <a:moveTo>
                    <a:pt x="1602" y="0"/>
                  </a:moveTo>
                  <a:cubicBezTo>
                    <a:pt x="1520" y="0"/>
                    <a:pt x="1444" y="48"/>
                    <a:pt x="1414" y="129"/>
                  </a:cubicBezTo>
                  <a:cubicBezTo>
                    <a:pt x="1308" y="418"/>
                    <a:pt x="1140" y="677"/>
                    <a:pt x="921" y="894"/>
                  </a:cubicBezTo>
                  <a:cubicBezTo>
                    <a:pt x="702" y="1113"/>
                    <a:pt x="443" y="1277"/>
                    <a:pt x="155" y="1388"/>
                  </a:cubicBezTo>
                  <a:cubicBezTo>
                    <a:pt x="53" y="1426"/>
                    <a:pt x="0" y="1541"/>
                    <a:pt x="38" y="1645"/>
                  </a:cubicBezTo>
                  <a:cubicBezTo>
                    <a:pt x="68" y="1724"/>
                    <a:pt x="145" y="1775"/>
                    <a:pt x="226" y="1775"/>
                  </a:cubicBezTo>
                  <a:cubicBezTo>
                    <a:pt x="249" y="1775"/>
                    <a:pt x="272" y="1771"/>
                    <a:pt x="298" y="1762"/>
                  </a:cubicBezTo>
                  <a:cubicBezTo>
                    <a:pt x="640" y="1634"/>
                    <a:pt x="942" y="1437"/>
                    <a:pt x="1204" y="1177"/>
                  </a:cubicBezTo>
                  <a:cubicBezTo>
                    <a:pt x="1463" y="916"/>
                    <a:pt x="1661" y="614"/>
                    <a:pt x="1789" y="271"/>
                  </a:cubicBezTo>
                  <a:cubicBezTo>
                    <a:pt x="1825" y="167"/>
                    <a:pt x="1776" y="52"/>
                    <a:pt x="1672" y="12"/>
                  </a:cubicBezTo>
                  <a:cubicBezTo>
                    <a:pt x="1649" y="4"/>
                    <a:pt x="1625" y="0"/>
                    <a:pt x="16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9"/>
            <p:cNvSpPr/>
            <p:nvPr/>
          </p:nvSpPr>
          <p:spPr>
            <a:xfrm>
              <a:off x="3117590" y="3359929"/>
              <a:ext cx="65804" cy="64003"/>
            </a:xfrm>
            <a:custGeom>
              <a:rect b="b" l="l" r="r" t="t"/>
              <a:pathLst>
                <a:path extrusionOk="0" h="1776" w="1826">
                  <a:moveTo>
                    <a:pt x="1597" y="0"/>
                  </a:moveTo>
                  <a:cubicBezTo>
                    <a:pt x="1574" y="0"/>
                    <a:pt x="1550" y="4"/>
                    <a:pt x="1527" y="12"/>
                  </a:cubicBezTo>
                  <a:cubicBezTo>
                    <a:pt x="1185" y="140"/>
                    <a:pt x="883" y="337"/>
                    <a:pt x="621" y="597"/>
                  </a:cubicBezTo>
                  <a:cubicBezTo>
                    <a:pt x="362" y="858"/>
                    <a:pt x="164" y="1160"/>
                    <a:pt x="37" y="1503"/>
                  </a:cubicBezTo>
                  <a:cubicBezTo>
                    <a:pt x="0" y="1607"/>
                    <a:pt x="49" y="1722"/>
                    <a:pt x="154" y="1762"/>
                  </a:cubicBezTo>
                  <a:cubicBezTo>
                    <a:pt x="175" y="1769"/>
                    <a:pt x="198" y="1775"/>
                    <a:pt x="224" y="1775"/>
                  </a:cubicBezTo>
                  <a:cubicBezTo>
                    <a:pt x="305" y="1775"/>
                    <a:pt x="379" y="1724"/>
                    <a:pt x="409" y="1647"/>
                  </a:cubicBezTo>
                  <a:cubicBezTo>
                    <a:pt x="517" y="1358"/>
                    <a:pt x="685" y="1099"/>
                    <a:pt x="902" y="882"/>
                  </a:cubicBezTo>
                  <a:cubicBezTo>
                    <a:pt x="1123" y="661"/>
                    <a:pt x="1381" y="497"/>
                    <a:pt x="1668" y="386"/>
                  </a:cubicBezTo>
                  <a:cubicBezTo>
                    <a:pt x="1772" y="348"/>
                    <a:pt x="1825" y="233"/>
                    <a:pt x="1787" y="129"/>
                  </a:cubicBezTo>
                  <a:cubicBezTo>
                    <a:pt x="1755" y="48"/>
                    <a:pt x="1679" y="0"/>
                    <a:pt x="15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9"/>
            <p:cNvSpPr/>
            <p:nvPr/>
          </p:nvSpPr>
          <p:spPr>
            <a:xfrm>
              <a:off x="2973436" y="3268428"/>
              <a:ext cx="58128" cy="51678"/>
            </a:xfrm>
            <a:custGeom>
              <a:rect b="b" l="l" r="r" t="t"/>
              <a:pathLst>
                <a:path extrusionOk="0" h="1434" w="1613">
                  <a:moveTo>
                    <a:pt x="969" y="1"/>
                  </a:moveTo>
                  <a:cubicBezTo>
                    <a:pt x="763" y="1"/>
                    <a:pt x="538" y="94"/>
                    <a:pt x="360" y="271"/>
                  </a:cubicBezTo>
                  <a:cubicBezTo>
                    <a:pt x="51" y="582"/>
                    <a:pt x="0" y="1030"/>
                    <a:pt x="245" y="1277"/>
                  </a:cubicBezTo>
                  <a:cubicBezTo>
                    <a:pt x="350" y="1382"/>
                    <a:pt x="492" y="1433"/>
                    <a:pt x="644" y="1433"/>
                  </a:cubicBezTo>
                  <a:cubicBezTo>
                    <a:pt x="850" y="1433"/>
                    <a:pt x="1074" y="1341"/>
                    <a:pt x="1251" y="1162"/>
                  </a:cubicBezTo>
                  <a:cubicBezTo>
                    <a:pt x="1561" y="854"/>
                    <a:pt x="1612" y="403"/>
                    <a:pt x="1366" y="156"/>
                  </a:cubicBezTo>
                  <a:cubicBezTo>
                    <a:pt x="1262" y="52"/>
                    <a:pt x="1121" y="1"/>
                    <a:pt x="9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9"/>
            <p:cNvSpPr/>
            <p:nvPr/>
          </p:nvSpPr>
          <p:spPr>
            <a:xfrm>
              <a:off x="3082777" y="3159051"/>
              <a:ext cx="58128" cy="51606"/>
            </a:xfrm>
            <a:custGeom>
              <a:rect b="b" l="l" r="r" t="t"/>
              <a:pathLst>
                <a:path extrusionOk="0" h="1432" w="1613">
                  <a:moveTo>
                    <a:pt x="968" y="1"/>
                  </a:moveTo>
                  <a:cubicBezTo>
                    <a:pt x="763" y="1"/>
                    <a:pt x="540" y="93"/>
                    <a:pt x="362" y="271"/>
                  </a:cubicBezTo>
                  <a:cubicBezTo>
                    <a:pt x="52" y="580"/>
                    <a:pt x="1" y="1031"/>
                    <a:pt x="248" y="1275"/>
                  </a:cubicBezTo>
                  <a:cubicBezTo>
                    <a:pt x="352" y="1381"/>
                    <a:pt x="494" y="1432"/>
                    <a:pt x="646" y="1432"/>
                  </a:cubicBezTo>
                  <a:cubicBezTo>
                    <a:pt x="851" y="1432"/>
                    <a:pt x="1076" y="1339"/>
                    <a:pt x="1254" y="1163"/>
                  </a:cubicBezTo>
                  <a:cubicBezTo>
                    <a:pt x="1562" y="852"/>
                    <a:pt x="1613" y="401"/>
                    <a:pt x="1366" y="157"/>
                  </a:cubicBezTo>
                  <a:cubicBezTo>
                    <a:pt x="1262" y="52"/>
                    <a:pt x="1121"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9"/>
            <p:cNvSpPr/>
            <p:nvPr/>
          </p:nvSpPr>
          <p:spPr>
            <a:xfrm>
              <a:off x="2973977" y="3244174"/>
              <a:ext cx="40254" cy="37659"/>
            </a:xfrm>
            <a:custGeom>
              <a:rect b="b" l="l" r="r" t="t"/>
              <a:pathLst>
                <a:path extrusionOk="0" h="1045" w="1117">
                  <a:moveTo>
                    <a:pt x="632" y="0"/>
                  </a:moveTo>
                  <a:cubicBezTo>
                    <a:pt x="479" y="0"/>
                    <a:pt x="334" y="62"/>
                    <a:pt x="226" y="170"/>
                  </a:cubicBezTo>
                  <a:cubicBezTo>
                    <a:pt x="0" y="396"/>
                    <a:pt x="0" y="759"/>
                    <a:pt x="226" y="987"/>
                  </a:cubicBezTo>
                  <a:cubicBezTo>
                    <a:pt x="266" y="1025"/>
                    <a:pt x="317" y="1044"/>
                    <a:pt x="366" y="1044"/>
                  </a:cubicBezTo>
                  <a:cubicBezTo>
                    <a:pt x="419" y="1044"/>
                    <a:pt x="470" y="1025"/>
                    <a:pt x="508" y="980"/>
                  </a:cubicBezTo>
                  <a:cubicBezTo>
                    <a:pt x="585" y="904"/>
                    <a:pt x="585" y="776"/>
                    <a:pt x="508" y="698"/>
                  </a:cubicBezTo>
                  <a:cubicBezTo>
                    <a:pt x="438" y="629"/>
                    <a:pt x="438" y="517"/>
                    <a:pt x="508" y="449"/>
                  </a:cubicBezTo>
                  <a:cubicBezTo>
                    <a:pt x="540" y="415"/>
                    <a:pt x="585" y="396"/>
                    <a:pt x="632" y="396"/>
                  </a:cubicBezTo>
                  <a:cubicBezTo>
                    <a:pt x="681" y="396"/>
                    <a:pt x="723" y="415"/>
                    <a:pt x="757" y="449"/>
                  </a:cubicBezTo>
                  <a:cubicBezTo>
                    <a:pt x="795" y="487"/>
                    <a:pt x="847" y="506"/>
                    <a:pt x="898" y="506"/>
                  </a:cubicBezTo>
                  <a:cubicBezTo>
                    <a:pt x="949" y="506"/>
                    <a:pt x="1001" y="487"/>
                    <a:pt x="1040" y="449"/>
                  </a:cubicBezTo>
                  <a:cubicBezTo>
                    <a:pt x="1117" y="372"/>
                    <a:pt x="1117" y="245"/>
                    <a:pt x="1040" y="166"/>
                  </a:cubicBezTo>
                  <a:cubicBezTo>
                    <a:pt x="929" y="60"/>
                    <a:pt x="787" y="0"/>
                    <a:pt x="6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9"/>
            <p:cNvSpPr/>
            <p:nvPr/>
          </p:nvSpPr>
          <p:spPr>
            <a:xfrm>
              <a:off x="3059892" y="3158367"/>
              <a:ext cx="40326" cy="37623"/>
            </a:xfrm>
            <a:custGeom>
              <a:rect b="b" l="l" r="r" t="t"/>
              <a:pathLst>
                <a:path extrusionOk="0" h="1044" w="1119">
                  <a:moveTo>
                    <a:pt x="634" y="0"/>
                  </a:moveTo>
                  <a:cubicBezTo>
                    <a:pt x="486" y="0"/>
                    <a:pt x="338" y="57"/>
                    <a:pt x="226" y="169"/>
                  </a:cubicBezTo>
                  <a:cubicBezTo>
                    <a:pt x="0" y="395"/>
                    <a:pt x="0" y="758"/>
                    <a:pt x="226" y="986"/>
                  </a:cubicBezTo>
                  <a:cubicBezTo>
                    <a:pt x="266" y="1024"/>
                    <a:pt x="317" y="1043"/>
                    <a:pt x="368" y="1043"/>
                  </a:cubicBezTo>
                  <a:cubicBezTo>
                    <a:pt x="417" y="1043"/>
                    <a:pt x="468" y="1022"/>
                    <a:pt x="510" y="982"/>
                  </a:cubicBezTo>
                  <a:cubicBezTo>
                    <a:pt x="587" y="905"/>
                    <a:pt x="587" y="778"/>
                    <a:pt x="510" y="701"/>
                  </a:cubicBezTo>
                  <a:cubicBezTo>
                    <a:pt x="440" y="631"/>
                    <a:pt x="440" y="520"/>
                    <a:pt x="510" y="450"/>
                  </a:cubicBezTo>
                  <a:cubicBezTo>
                    <a:pt x="545" y="416"/>
                    <a:pt x="590" y="399"/>
                    <a:pt x="635" y="399"/>
                  </a:cubicBezTo>
                  <a:cubicBezTo>
                    <a:pt x="680" y="399"/>
                    <a:pt x="725" y="416"/>
                    <a:pt x="759" y="450"/>
                  </a:cubicBezTo>
                  <a:cubicBezTo>
                    <a:pt x="799" y="489"/>
                    <a:pt x="850" y="509"/>
                    <a:pt x="902" y="509"/>
                  </a:cubicBezTo>
                  <a:cubicBezTo>
                    <a:pt x="953" y="509"/>
                    <a:pt x="1004" y="489"/>
                    <a:pt x="1042" y="450"/>
                  </a:cubicBezTo>
                  <a:cubicBezTo>
                    <a:pt x="1119" y="373"/>
                    <a:pt x="1119" y="246"/>
                    <a:pt x="1042" y="169"/>
                  </a:cubicBezTo>
                  <a:cubicBezTo>
                    <a:pt x="929" y="57"/>
                    <a:pt x="782" y="0"/>
                    <a:pt x="6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9"/>
            <p:cNvSpPr/>
            <p:nvPr/>
          </p:nvSpPr>
          <p:spPr>
            <a:xfrm>
              <a:off x="3033296" y="3215776"/>
              <a:ext cx="35497" cy="34920"/>
            </a:xfrm>
            <a:custGeom>
              <a:rect b="b" l="l" r="r" t="t"/>
              <a:pathLst>
                <a:path extrusionOk="0" h="969" w="985">
                  <a:moveTo>
                    <a:pt x="775" y="1"/>
                  </a:moveTo>
                  <a:cubicBezTo>
                    <a:pt x="770" y="1"/>
                    <a:pt x="764" y="1"/>
                    <a:pt x="759" y="1"/>
                  </a:cubicBezTo>
                  <a:cubicBezTo>
                    <a:pt x="649" y="10"/>
                    <a:pt x="566" y="105"/>
                    <a:pt x="574" y="214"/>
                  </a:cubicBezTo>
                  <a:cubicBezTo>
                    <a:pt x="581" y="310"/>
                    <a:pt x="545" y="405"/>
                    <a:pt x="479" y="471"/>
                  </a:cubicBezTo>
                  <a:cubicBezTo>
                    <a:pt x="414" y="532"/>
                    <a:pt x="329" y="568"/>
                    <a:pt x="241" y="568"/>
                  </a:cubicBezTo>
                  <a:cubicBezTo>
                    <a:pt x="234" y="568"/>
                    <a:pt x="226" y="567"/>
                    <a:pt x="219" y="567"/>
                  </a:cubicBezTo>
                  <a:cubicBezTo>
                    <a:pt x="216" y="567"/>
                    <a:pt x="214" y="567"/>
                    <a:pt x="211" y="567"/>
                  </a:cubicBezTo>
                  <a:cubicBezTo>
                    <a:pt x="106" y="567"/>
                    <a:pt x="15" y="646"/>
                    <a:pt x="7" y="754"/>
                  </a:cubicBezTo>
                  <a:cubicBezTo>
                    <a:pt x="0" y="862"/>
                    <a:pt x="85" y="958"/>
                    <a:pt x="194" y="967"/>
                  </a:cubicBezTo>
                  <a:cubicBezTo>
                    <a:pt x="209" y="969"/>
                    <a:pt x="228" y="969"/>
                    <a:pt x="245" y="969"/>
                  </a:cubicBezTo>
                  <a:cubicBezTo>
                    <a:pt x="438" y="969"/>
                    <a:pt x="623" y="894"/>
                    <a:pt x="759" y="754"/>
                  </a:cubicBezTo>
                  <a:cubicBezTo>
                    <a:pt x="908" y="605"/>
                    <a:pt x="985" y="397"/>
                    <a:pt x="972" y="186"/>
                  </a:cubicBezTo>
                  <a:cubicBezTo>
                    <a:pt x="964" y="81"/>
                    <a:pt x="877" y="1"/>
                    <a:pt x="7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9"/>
            <p:cNvSpPr/>
            <p:nvPr/>
          </p:nvSpPr>
          <p:spPr>
            <a:xfrm>
              <a:off x="2726393" y="3364181"/>
              <a:ext cx="115861" cy="169268"/>
            </a:xfrm>
            <a:custGeom>
              <a:rect b="b" l="l" r="r" t="t"/>
              <a:pathLst>
                <a:path extrusionOk="0" h="4697" w="3215">
                  <a:moveTo>
                    <a:pt x="1217" y="0"/>
                  </a:moveTo>
                  <a:cubicBezTo>
                    <a:pt x="1014" y="0"/>
                    <a:pt x="810" y="58"/>
                    <a:pt x="628" y="179"/>
                  </a:cubicBezTo>
                  <a:cubicBezTo>
                    <a:pt x="135" y="506"/>
                    <a:pt x="1" y="1170"/>
                    <a:pt x="326" y="1661"/>
                  </a:cubicBezTo>
                  <a:cubicBezTo>
                    <a:pt x="803" y="2380"/>
                    <a:pt x="1832" y="3414"/>
                    <a:pt x="1947" y="3528"/>
                  </a:cubicBezTo>
                  <a:cubicBezTo>
                    <a:pt x="2034" y="3616"/>
                    <a:pt x="2621" y="4203"/>
                    <a:pt x="3214" y="4696"/>
                  </a:cubicBezTo>
                  <a:cubicBezTo>
                    <a:pt x="2474" y="3665"/>
                    <a:pt x="2427" y="2053"/>
                    <a:pt x="3055" y="1597"/>
                  </a:cubicBezTo>
                  <a:cubicBezTo>
                    <a:pt x="2674" y="1191"/>
                    <a:pt x="2287" y="745"/>
                    <a:pt x="2111" y="479"/>
                  </a:cubicBezTo>
                  <a:cubicBezTo>
                    <a:pt x="1904" y="169"/>
                    <a:pt x="1564" y="0"/>
                    <a:pt x="12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29"/>
          <p:cNvGrpSpPr/>
          <p:nvPr/>
        </p:nvGrpSpPr>
        <p:grpSpPr>
          <a:xfrm>
            <a:off x="8522943" y="5285130"/>
            <a:ext cx="501363" cy="407843"/>
            <a:chOff x="8431768" y="2286455"/>
            <a:chExt cx="501363" cy="407843"/>
          </a:xfrm>
        </p:grpSpPr>
        <p:sp>
          <p:nvSpPr>
            <p:cNvPr id="1340" name="Google Shape;1340;p29"/>
            <p:cNvSpPr/>
            <p:nvPr/>
          </p:nvSpPr>
          <p:spPr>
            <a:xfrm>
              <a:off x="8562263" y="2393489"/>
              <a:ext cx="252190" cy="99319"/>
            </a:xfrm>
            <a:custGeom>
              <a:rect b="b" l="l" r="r" t="t"/>
              <a:pathLst>
                <a:path extrusionOk="0" h="2756" w="6998">
                  <a:moveTo>
                    <a:pt x="1309" y="1"/>
                  </a:moveTo>
                  <a:cubicBezTo>
                    <a:pt x="1" y="1"/>
                    <a:pt x="59" y="1827"/>
                    <a:pt x="2228" y="2755"/>
                  </a:cubicBezTo>
                  <a:lnTo>
                    <a:pt x="6998" y="1928"/>
                  </a:lnTo>
                  <a:cubicBezTo>
                    <a:pt x="6475" y="108"/>
                    <a:pt x="3970" y="958"/>
                    <a:pt x="2141" y="193"/>
                  </a:cubicBezTo>
                  <a:cubicBezTo>
                    <a:pt x="1822" y="59"/>
                    <a:pt x="1544" y="1"/>
                    <a:pt x="13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9"/>
            <p:cNvSpPr/>
            <p:nvPr/>
          </p:nvSpPr>
          <p:spPr>
            <a:xfrm>
              <a:off x="8623996" y="2430644"/>
              <a:ext cx="90995" cy="44614"/>
            </a:xfrm>
            <a:custGeom>
              <a:rect b="b" l="l" r="r" t="t"/>
              <a:pathLst>
                <a:path extrusionOk="0" h="1238" w="2525">
                  <a:moveTo>
                    <a:pt x="228" y="0"/>
                  </a:moveTo>
                  <a:cubicBezTo>
                    <a:pt x="161" y="0"/>
                    <a:pt x="96" y="33"/>
                    <a:pt x="58" y="93"/>
                  </a:cubicBezTo>
                  <a:cubicBezTo>
                    <a:pt x="0" y="185"/>
                    <a:pt x="26" y="310"/>
                    <a:pt x="119" y="370"/>
                  </a:cubicBezTo>
                  <a:cubicBezTo>
                    <a:pt x="496" y="608"/>
                    <a:pt x="1470" y="1003"/>
                    <a:pt x="2244" y="1231"/>
                  </a:cubicBezTo>
                  <a:cubicBezTo>
                    <a:pt x="2263" y="1235"/>
                    <a:pt x="2280" y="1237"/>
                    <a:pt x="2299" y="1237"/>
                  </a:cubicBezTo>
                  <a:cubicBezTo>
                    <a:pt x="2386" y="1237"/>
                    <a:pt x="2467" y="1182"/>
                    <a:pt x="2493" y="1095"/>
                  </a:cubicBezTo>
                  <a:cubicBezTo>
                    <a:pt x="2525" y="988"/>
                    <a:pt x="2465" y="880"/>
                    <a:pt x="2359" y="848"/>
                  </a:cubicBezTo>
                  <a:cubicBezTo>
                    <a:pt x="1551" y="610"/>
                    <a:pt x="642" y="227"/>
                    <a:pt x="334" y="31"/>
                  </a:cubicBezTo>
                  <a:cubicBezTo>
                    <a:pt x="301" y="10"/>
                    <a:pt x="264" y="0"/>
                    <a:pt x="2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9"/>
            <p:cNvSpPr/>
            <p:nvPr/>
          </p:nvSpPr>
          <p:spPr>
            <a:xfrm>
              <a:off x="8431768" y="2448519"/>
              <a:ext cx="148547" cy="239037"/>
            </a:xfrm>
            <a:custGeom>
              <a:rect b="b" l="l" r="r" t="t"/>
              <a:pathLst>
                <a:path extrusionOk="0" h="6633" w="4122">
                  <a:moveTo>
                    <a:pt x="1217" y="0"/>
                  </a:moveTo>
                  <a:cubicBezTo>
                    <a:pt x="959" y="0"/>
                    <a:pt x="709" y="176"/>
                    <a:pt x="656" y="469"/>
                  </a:cubicBezTo>
                  <a:cubicBezTo>
                    <a:pt x="498" y="1315"/>
                    <a:pt x="690" y="2300"/>
                    <a:pt x="1423" y="3102"/>
                  </a:cubicBezTo>
                  <a:cubicBezTo>
                    <a:pt x="1542" y="3236"/>
                    <a:pt x="1510" y="3446"/>
                    <a:pt x="1357" y="3534"/>
                  </a:cubicBezTo>
                  <a:cubicBezTo>
                    <a:pt x="426" y="4059"/>
                    <a:pt x="796" y="5041"/>
                    <a:pt x="245" y="5792"/>
                  </a:cubicBezTo>
                  <a:cubicBezTo>
                    <a:pt x="1" y="6128"/>
                    <a:pt x="217" y="6604"/>
                    <a:pt x="628" y="6628"/>
                  </a:cubicBezTo>
                  <a:cubicBezTo>
                    <a:pt x="678" y="6631"/>
                    <a:pt x="728" y="6632"/>
                    <a:pt x="777" y="6632"/>
                  </a:cubicBezTo>
                  <a:cubicBezTo>
                    <a:pt x="1712" y="6632"/>
                    <a:pt x="2407" y="6130"/>
                    <a:pt x="2744" y="5769"/>
                  </a:cubicBezTo>
                  <a:cubicBezTo>
                    <a:pt x="3250" y="5235"/>
                    <a:pt x="3252" y="4446"/>
                    <a:pt x="3999" y="4048"/>
                  </a:cubicBezTo>
                  <a:lnTo>
                    <a:pt x="4122" y="2708"/>
                  </a:lnTo>
                  <a:cubicBezTo>
                    <a:pt x="3667" y="688"/>
                    <a:pt x="2616" y="1181"/>
                    <a:pt x="1621" y="171"/>
                  </a:cubicBezTo>
                  <a:cubicBezTo>
                    <a:pt x="1505" y="54"/>
                    <a:pt x="1360" y="0"/>
                    <a:pt x="12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9"/>
            <p:cNvSpPr/>
            <p:nvPr/>
          </p:nvSpPr>
          <p:spPr>
            <a:xfrm>
              <a:off x="8498223" y="2512524"/>
              <a:ext cx="60183" cy="58309"/>
            </a:xfrm>
            <a:custGeom>
              <a:rect b="b" l="l" r="r" t="t"/>
              <a:pathLst>
                <a:path extrusionOk="0" h="1618" w="1670">
                  <a:moveTo>
                    <a:pt x="227" y="0"/>
                  </a:moveTo>
                  <a:cubicBezTo>
                    <a:pt x="164" y="0"/>
                    <a:pt x="103" y="30"/>
                    <a:pt x="64" y="86"/>
                  </a:cubicBezTo>
                  <a:cubicBezTo>
                    <a:pt x="0" y="175"/>
                    <a:pt x="22" y="301"/>
                    <a:pt x="111" y="365"/>
                  </a:cubicBezTo>
                  <a:lnTo>
                    <a:pt x="124" y="375"/>
                  </a:lnTo>
                  <a:cubicBezTo>
                    <a:pt x="390" y="564"/>
                    <a:pt x="947" y="958"/>
                    <a:pt x="1268" y="1515"/>
                  </a:cubicBezTo>
                  <a:cubicBezTo>
                    <a:pt x="1304" y="1579"/>
                    <a:pt x="1372" y="1617"/>
                    <a:pt x="1440" y="1617"/>
                  </a:cubicBezTo>
                  <a:cubicBezTo>
                    <a:pt x="1474" y="1617"/>
                    <a:pt x="1508" y="1609"/>
                    <a:pt x="1538" y="1587"/>
                  </a:cubicBezTo>
                  <a:cubicBezTo>
                    <a:pt x="1634" y="1534"/>
                    <a:pt x="1670" y="1411"/>
                    <a:pt x="1612" y="1315"/>
                  </a:cubicBezTo>
                  <a:cubicBezTo>
                    <a:pt x="1249" y="681"/>
                    <a:pt x="645" y="252"/>
                    <a:pt x="355" y="48"/>
                  </a:cubicBezTo>
                  <a:lnTo>
                    <a:pt x="343" y="37"/>
                  </a:lnTo>
                  <a:cubicBezTo>
                    <a:pt x="307" y="12"/>
                    <a:pt x="267" y="0"/>
                    <a:pt x="2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9"/>
            <p:cNvSpPr/>
            <p:nvPr/>
          </p:nvSpPr>
          <p:spPr>
            <a:xfrm>
              <a:off x="8482726" y="2576816"/>
              <a:ext cx="70922" cy="64363"/>
            </a:xfrm>
            <a:custGeom>
              <a:rect b="b" l="l" r="r" t="t"/>
              <a:pathLst>
                <a:path extrusionOk="0" h="1786" w="1968">
                  <a:moveTo>
                    <a:pt x="1755" y="1"/>
                  </a:moveTo>
                  <a:cubicBezTo>
                    <a:pt x="1744" y="1"/>
                    <a:pt x="1734" y="2"/>
                    <a:pt x="1723" y="3"/>
                  </a:cubicBezTo>
                  <a:cubicBezTo>
                    <a:pt x="637" y="173"/>
                    <a:pt x="324" y="612"/>
                    <a:pt x="33" y="1528"/>
                  </a:cubicBezTo>
                  <a:cubicBezTo>
                    <a:pt x="1" y="1632"/>
                    <a:pt x="60" y="1747"/>
                    <a:pt x="164" y="1779"/>
                  </a:cubicBezTo>
                  <a:cubicBezTo>
                    <a:pt x="184" y="1783"/>
                    <a:pt x="205" y="1785"/>
                    <a:pt x="224" y="1785"/>
                  </a:cubicBezTo>
                  <a:cubicBezTo>
                    <a:pt x="309" y="1785"/>
                    <a:pt x="390" y="1732"/>
                    <a:pt x="413" y="1651"/>
                  </a:cubicBezTo>
                  <a:cubicBezTo>
                    <a:pt x="677" y="816"/>
                    <a:pt x="900" y="537"/>
                    <a:pt x="1785" y="399"/>
                  </a:cubicBezTo>
                  <a:cubicBezTo>
                    <a:pt x="1893" y="380"/>
                    <a:pt x="1968" y="280"/>
                    <a:pt x="1953" y="169"/>
                  </a:cubicBezTo>
                  <a:cubicBezTo>
                    <a:pt x="1936" y="71"/>
                    <a:pt x="1852" y="1"/>
                    <a:pt x="17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9"/>
            <p:cNvSpPr/>
            <p:nvPr/>
          </p:nvSpPr>
          <p:spPr>
            <a:xfrm>
              <a:off x="8594769" y="2451763"/>
              <a:ext cx="309814" cy="229811"/>
            </a:xfrm>
            <a:custGeom>
              <a:rect b="b" l="l" r="r" t="t"/>
              <a:pathLst>
                <a:path extrusionOk="0" h="6377" w="8597">
                  <a:moveTo>
                    <a:pt x="5194" y="0"/>
                  </a:moveTo>
                  <a:cubicBezTo>
                    <a:pt x="4233" y="0"/>
                    <a:pt x="3102" y="211"/>
                    <a:pt x="2036" y="562"/>
                  </a:cubicBezTo>
                  <a:cubicBezTo>
                    <a:pt x="1" y="1891"/>
                    <a:pt x="1037" y="5506"/>
                    <a:pt x="4182" y="6327"/>
                  </a:cubicBezTo>
                  <a:cubicBezTo>
                    <a:pt x="4569" y="6359"/>
                    <a:pt x="4928" y="6376"/>
                    <a:pt x="5237" y="6376"/>
                  </a:cubicBezTo>
                  <a:cubicBezTo>
                    <a:pt x="7068" y="6376"/>
                    <a:pt x="8597" y="5136"/>
                    <a:pt x="8597" y="3224"/>
                  </a:cubicBezTo>
                  <a:cubicBezTo>
                    <a:pt x="8597" y="1315"/>
                    <a:pt x="7249" y="0"/>
                    <a:pt x="5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9"/>
            <p:cNvSpPr/>
            <p:nvPr/>
          </p:nvSpPr>
          <p:spPr>
            <a:xfrm>
              <a:off x="8531702" y="2471980"/>
              <a:ext cx="213702" cy="207828"/>
            </a:xfrm>
            <a:custGeom>
              <a:rect b="b" l="l" r="r" t="t"/>
              <a:pathLst>
                <a:path extrusionOk="0" h="5767" w="5930">
                  <a:moveTo>
                    <a:pt x="3786" y="1"/>
                  </a:moveTo>
                  <a:lnTo>
                    <a:pt x="3786" y="1"/>
                  </a:lnTo>
                  <a:cubicBezTo>
                    <a:pt x="1779" y="664"/>
                    <a:pt x="1" y="1838"/>
                    <a:pt x="1" y="3085"/>
                  </a:cubicBezTo>
                  <a:cubicBezTo>
                    <a:pt x="1" y="4731"/>
                    <a:pt x="3527" y="5564"/>
                    <a:pt x="5930" y="5766"/>
                  </a:cubicBezTo>
                  <a:cubicBezTo>
                    <a:pt x="3595" y="4731"/>
                    <a:pt x="3016" y="1853"/>
                    <a:pt x="37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9"/>
            <p:cNvSpPr/>
            <p:nvPr/>
          </p:nvSpPr>
          <p:spPr>
            <a:xfrm>
              <a:off x="8570047" y="2566653"/>
              <a:ext cx="120185" cy="127645"/>
            </a:xfrm>
            <a:custGeom>
              <a:rect b="b" l="l" r="r" t="t"/>
              <a:pathLst>
                <a:path extrusionOk="0" h="3542" w="3335">
                  <a:moveTo>
                    <a:pt x="1242" y="0"/>
                  </a:moveTo>
                  <a:cubicBezTo>
                    <a:pt x="349" y="0"/>
                    <a:pt x="436" y="1010"/>
                    <a:pt x="1048" y="1395"/>
                  </a:cubicBezTo>
                  <a:cubicBezTo>
                    <a:pt x="1119" y="1440"/>
                    <a:pt x="1117" y="1544"/>
                    <a:pt x="1044" y="1585"/>
                  </a:cubicBezTo>
                  <a:cubicBezTo>
                    <a:pt x="259" y="2031"/>
                    <a:pt x="0" y="3041"/>
                    <a:pt x="659" y="3422"/>
                  </a:cubicBezTo>
                  <a:cubicBezTo>
                    <a:pt x="802" y="3504"/>
                    <a:pt x="966" y="3542"/>
                    <a:pt x="1141" y="3542"/>
                  </a:cubicBezTo>
                  <a:cubicBezTo>
                    <a:pt x="2078" y="3542"/>
                    <a:pt x="3335" y="2463"/>
                    <a:pt x="3335" y="1349"/>
                  </a:cubicBezTo>
                  <a:cubicBezTo>
                    <a:pt x="3335" y="734"/>
                    <a:pt x="2222" y="0"/>
                    <a:pt x="12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9"/>
            <p:cNvSpPr/>
            <p:nvPr/>
          </p:nvSpPr>
          <p:spPr>
            <a:xfrm>
              <a:off x="8840407" y="2348693"/>
              <a:ext cx="92724" cy="81625"/>
            </a:xfrm>
            <a:custGeom>
              <a:rect b="b" l="l" r="r" t="t"/>
              <a:pathLst>
                <a:path extrusionOk="0" h="2265" w="2573">
                  <a:moveTo>
                    <a:pt x="1287" y="0"/>
                  </a:moveTo>
                  <a:cubicBezTo>
                    <a:pt x="1142" y="0"/>
                    <a:pt x="995" y="28"/>
                    <a:pt x="854" y="87"/>
                  </a:cubicBezTo>
                  <a:cubicBezTo>
                    <a:pt x="275" y="325"/>
                    <a:pt x="1" y="989"/>
                    <a:pt x="241" y="1565"/>
                  </a:cubicBezTo>
                  <a:cubicBezTo>
                    <a:pt x="421" y="2002"/>
                    <a:pt x="842" y="2265"/>
                    <a:pt x="1287" y="2265"/>
                  </a:cubicBezTo>
                  <a:cubicBezTo>
                    <a:pt x="1432" y="2265"/>
                    <a:pt x="1579" y="2237"/>
                    <a:pt x="1721" y="2178"/>
                  </a:cubicBezTo>
                  <a:cubicBezTo>
                    <a:pt x="2298" y="1940"/>
                    <a:pt x="2572" y="1276"/>
                    <a:pt x="2334" y="700"/>
                  </a:cubicBezTo>
                  <a:cubicBezTo>
                    <a:pt x="2153" y="264"/>
                    <a:pt x="1731"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9"/>
            <p:cNvSpPr/>
            <p:nvPr/>
          </p:nvSpPr>
          <p:spPr>
            <a:xfrm>
              <a:off x="8845776" y="2352441"/>
              <a:ext cx="76688" cy="77877"/>
            </a:xfrm>
            <a:custGeom>
              <a:rect b="b" l="l" r="r" t="t"/>
              <a:pathLst>
                <a:path extrusionOk="0" h="2161" w="2128">
                  <a:moveTo>
                    <a:pt x="660" y="0"/>
                  </a:moveTo>
                  <a:cubicBezTo>
                    <a:pt x="269" y="179"/>
                    <a:pt x="1" y="572"/>
                    <a:pt x="1" y="1030"/>
                  </a:cubicBezTo>
                  <a:cubicBezTo>
                    <a:pt x="1" y="1653"/>
                    <a:pt x="507" y="2161"/>
                    <a:pt x="1132" y="2161"/>
                  </a:cubicBezTo>
                  <a:cubicBezTo>
                    <a:pt x="1560" y="2161"/>
                    <a:pt x="1936" y="1923"/>
                    <a:pt x="2127" y="1572"/>
                  </a:cubicBezTo>
                  <a:lnTo>
                    <a:pt x="2127" y="1572"/>
                  </a:lnTo>
                  <a:cubicBezTo>
                    <a:pt x="2000" y="1596"/>
                    <a:pt x="1879" y="1607"/>
                    <a:pt x="1765" y="1607"/>
                  </a:cubicBezTo>
                  <a:cubicBezTo>
                    <a:pt x="694" y="1607"/>
                    <a:pt x="231" y="623"/>
                    <a:pt x="6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9"/>
            <p:cNvSpPr/>
            <p:nvPr/>
          </p:nvSpPr>
          <p:spPr>
            <a:xfrm>
              <a:off x="8757410" y="2286455"/>
              <a:ext cx="62669" cy="62633"/>
            </a:xfrm>
            <a:custGeom>
              <a:rect b="b" l="l" r="r" t="t"/>
              <a:pathLst>
                <a:path extrusionOk="0" h="1738" w="1739">
                  <a:moveTo>
                    <a:pt x="871" y="0"/>
                  </a:moveTo>
                  <a:cubicBezTo>
                    <a:pt x="390" y="0"/>
                    <a:pt x="1" y="389"/>
                    <a:pt x="1" y="868"/>
                  </a:cubicBezTo>
                  <a:cubicBezTo>
                    <a:pt x="1" y="1349"/>
                    <a:pt x="390" y="1738"/>
                    <a:pt x="871" y="1738"/>
                  </a:cubicBezTo>
                  <a:cubicBezTo>
                    <a:pt x="1349" y="1738"/>
                    <a:pt x="1738" y="1349"/>
                    <a:pt x="1738" y="868"/>
                  </a:cubicBezTo>
                  <a:cubicBezTo>
                    <a:pt x="1738" y="389"/>
                    <a:pt x="1349"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9"/>
            <p:cNvSpPr/>
            <p:nvPr/>
          </p:nvSpPr>
          <p:spPr>
            <a:xfrm>
              <a:off x="8757410" y="2289266"/>
              <a:ext cx="58885" cy="59822"/>
            </a:xfrm>
            <a:custGeom>
              <a:rect b="b" l="l" r="r" t="t"/>
              <a:pathLst>
                <a:path extrusionOk="0" h="1660" w="1634">
                  <a:moveTo>
                    <a:pt x="509" y="1"/>
                  </a:moveTo>
                  <a:cubicBezTo>
                    <a:pt x="211" y="139"/>
                    <a:pt x="1" y="439"/>
                    <a:pt x="1" y="790"/>
                  </a:cubicBezTo>
                  <a:cubicBezTo>
                    <a:pt x="1" y="1273"/>
                    <a:pt x="390" y="1660"/>
                    <a:pt x="871" y="1660"/>
                  </a:cubicBezTo>
                  <a:cubicBezTo>
                    <a:pt x="1200" y="1660"/>
                    <a:pt x="1487" y="1477"/>
                    <a:pt x="1634" y="1209"/>
                  </a:cubicBezTo>
                  <a:lnTo>
                    <a:pt x="1634" y="1209"/>
                  </a:lnTo>
                  <a:cubicBezTo>
                    <a:pt x="1536" y="1227"/>
                    <a:pt x="1444" y="1236"/>
                    <a:pt x="1357" y="1236"/>
                  </a:cubicBezTo>
                  <a:cubicBezTo>
                    <a:pt x="535" y="1236"/>
                    <a:pt x="180" y="476"/>
                    <a:pt x="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9"/>
            <p:cNvSpPr/>
            <p:nvPr/>
          </p:nvSpPr>
          <p:spPr>
            <a:xfrm>
              <a:off x="8618375" y="2623233"/>
              <a:ext cx="34452" cy="34200"/>
            </a:xfrm>
            <a:custGeom>
              <a:rect b="b" l="l" r="r" t="t"/>
              <a:pathLst>
                <a:path extrusionOk="0" h="949" w="956">
                  <a:moveTo>
                    <a:pt x="731" y="0"/>
                  </a:moveTo>
                  <a:cubicBezTo>
                    <a:pt x="673" y="0"/>
                    <a:pt x="616" y="25"/>
                    <a:pt x="577" y="72"/>
                  </a:cubicBezTo>
                  <a:cubicBezTo>
                    <a:pt x="435" y="247"/>
                    <a:pt x="233" y="476"/>
                    <a:pt x="92" y="600"/>
                  </a:cubicBezTo>
                  <a:cubicBezTo>
                    <a:pt x="9" y="674"/>
                    <a:pt x="1" y="799"/>
                    <a:pt x="73" y="880"/>
                  </a:cubicBezTo>
                  <a:cubicBezTo>
                    <a:pt x="114" y="923"/>
                    <a:pt x="167" y="948"/>
                    <a:pt x="222" y="948"/>
                  </a:cubicBezTo>
                  <a:cubicBezTo>
                    <a:pt x="271" y="948"/>
                    <a:pt x="318" y="931"/>
                    <a:pt x="358" y="899"/>
                  </a:cubicBezTo>
                  <a:cubicBezTo>
                    <a:pt x="554" y="725"/>
                    <a:pt x="813" y="419"/>
                    <a:pt x="886" y="327"/>
                  </a:cubicBezTo>
                  <a:cubicBezTo>
                    <a:pt x="956" y="242"/>
                    <a:pt x="945" y="115"/>
                    <a:pt x="860" y="47"/>
                  </a:cubicBezTo>
                  <a:cubicBezTo>
                    <a:pt x="823" y="16"/>
                    <a:pt x="777" y="0"/>
                    <a:pt x="7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9"/>
            <p:cNvSpPr/>
            <p:nvPr/>
          </p:nvSpPr>
          <p:spPr>
            <a:xfrm>
              <a:off x="8681153" y="2538291"/>
              <a:ext cx="53299" cy="42560"/>
            </a:xfrm>
            <a:custGeom>
              <a:rect b="b" l="l" r="r" t="t"/>
              <a:pathLst>
                <a:path extrusionOk="0" h="1181" w="1479">
                  <a:moveTo>
                    <a:pt x="739" y="0"/>
                  </a:moveTo>
                  <a:cubicBezTo>
                    <a:pt x="332" y="0"/>
                    <a:pt x="1" y="264"/>
                    <a:pt x="1" y="590"/>
                  </a:cubicBezTo>
                  <a:cubicBezTo>
                    <a:pt x="1" y="917"/>
                    <a:pt x="332" y="1181"/>
                    <a:pt x="739" y="1181"/>
                  </a:cubicBezTo>
                  <a:cubicBezTo>
                    <a:pt x="1147" y="1181"/>
                    <a:pt x="1479" y="917"/>
                    <a:pt x="1479" y="590"/>
                  </a:cubicBezTo>
                  <a:cubicBezTo>
                    <a:pt x="1479" y="264"/>
                    <a:pt x="1147" y="0"/>
                    <a:pt x="7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9"/>
            <p:cNvSpPr/>
            <p:nvPr/>
          </p:nvSpPr>
          <p:spPr>
            <a:xfrm>
              <a:off x="8825703" y="2538291"/>
              <a:ext cx="53299" cy="42560"/>
            </a:xfrm>
            <a:custGeom>
              <a:rect b="b" l="l" r="r" t="t"/>
              <a:pathLst>
                <a:path extrusionOk="0" h="1181" w="1479">
                  <a:moveTo>
                    <a:pt x="741" y="0"/>
                  </a:moveTo>
                  <a:cubicBezTo>
                    <a:pt x="332" y="0"/>
                    <a:pt x="1" y="264"/>
                    <a:pt x="1" y="590"/>
                  </a:cubicBezTo>
                  <a:cubicBezTo>
                    <a:pt x="1" y="917"/>
                    <a:pt x="332" y="1181"/>
                    <a:pt x="741" y="1181"/>
                  </a:cubicBezTo>
                  <a:cubicBezTo>
                    <a:pt x="1149" y="1181"/>
                    <a:pt x="1479" y="917"/>
                    <a:pt x="1479" y="590"/>
                  </a:cubicBezTo>
                  <a:cubicBezTo>
                    <a:pt x="1479" y="264"/>
                    <a:pt x="1149" y="0"/>
                    <a:pt x="7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9"/>
            <p:cNvSpPr/>
            <p:nvPr/>
          </p:nvSpPr>
          <p:spPr>
            <a:xfrm>
              <a:off x="8698488" y="2515298"/>
              <a:ext cx="41659" cy="28001"/>
            </a:xfrm>
            <a:custGeom>
              <a:rect b="b" l="l" r="r" t="t"/>
              <a:pathLst>
                <a:path extrusionOk="0" h="777" w="1156">
                  <a:moveTo>
                    <a:pt x="577" y="0"/>
                  </a:moveTo>
                  <a:cubicBezTo>
                    <a:pt x="258" y="0"/>
                    <a:pt x="0" y="258"/>
                    <a:pt x="0" y="577"/>
                  </a:cubicBezTo>
                  <a:cubicBezTo>
                    <a:pt x="0" y="685"/>
                    <a:pt x="92" y="777"/>
                    <a:pt x="200" y="777"/>
                  </a:cubicBezTo>
                  <a:cubicBezTo>
                    <a:pt x="309" y="777"/>
                    <a:pt x="400" y="685"/>
                    <a:pt x="400" y="577"/>
                  </a:cubicBezTo>
                  <a:cubicBezTo>
                    <a:pt x="400" y="479"/>
                    <a:pt x="479" y="398"/>
                    <a:pt x="577" y="398"/>
                  </a:cubicBezTo>
                  <a:cubicBezTo>
                    <a:pt x="677" y="398"/>
                    <a:pt x="755" y="479"/>
                    <a:pt x="755" y="577"/>
                  </a:cubicBezTo>
                  <a:cubicBezTo>
                    <a:pt x="755" y="685"/>
                    <a:pt x="847" y="777"/>
                    <a:pt x="955" y="777"/>
                  </a:cubicBezTo>
                  <a:cubicBezTo>
                    <a:pt x="1064" y="777"/>
                    <a:pt x="1155" y="685"/>
                    <a:pt x="1155" y="577"/>
                  </a:cubicBezTo>
                  <a:cubicBezTo>
                    <a:pt x="1155" y="258"/>
                    <a:pt x="896" y="0"/>
                    <a:pt x="5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9"/>
            <p:cNvSpPr/>
            <p:nvPr/>
          </p:nvSpPr>
          <p:spPr>
            <a:xfrm>
              <a:off x="8819865" y="2515298"/>
              <a:ext cx="41659" cy="28001"/>
            </a:xfrm>
            <a:custGeom>
              <a:rect b="b" l="l" r="r" t="t"/>
              <a:pathLst>
                <a:path extrusionOk="0" h="777" w="1156">
                  <a:moveTo>
                    <a:pt x="577" y="0"/>
                  </a:moveTo>
                  <a:cubicBezTo>
                    <a:pt x="258" y="0"/>
                    <a:pt x="1" y="258"/>
                    <a:pt x="1" y="577"/>
                  </a:cubicBezTo>
                  <a:cubicBezTo>
                    <a:pt x="1" y="685"/>
                    <a:pt x="90" y="777"/>
                    <a:pt x="201" y="777"/>
                  </a:cubicBezTo>
                  <a:cubicBezTo>
                    <a:pt x="309" y="777"/>
                    <a:pt x="399" y="685"/>
                    <a:pt x="399" y="577"/>
                  </a:cubicBezTo>
                  <a:cubicBezTo>
                    <a:pt x="399" y="479"/>
                    <a:pt x="479" y="398"/>
                    <a:pt x="577" y="398"/>
                  </a:cubicBezTo>
                  <a:cubicBezTo>
                    <a:pt x="677" y="398"/>
                    <a:pt x="756" y="479"/>
                    <a:pt x="756" y="577"/>
                  </a:cubicBezTo>
                  <a:cubicBezTo>
                    <a:pt x="756" y="685"/>
                    <a:pt x="847" y="777"/>
                    <a:pt x="956" y="777"/>
                  </a:cubicBezTo>
                  <a:cubicBezTo>
                    <a:pt x="1066" y="777"/>
                    <a:pt x="1156" y="685"/>
                    <a:pt x="1156" y="577"/>
                  </a:cubicBezTo>
                  <a:cubicBezTo>
                    <a:pt x="1156" y="258"/>
                    <a:pt x="896" y="0"/>
                    <a:pt x="5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9"/>
            <p:cNvSpPr/>
            <p:nvPr/>
          </p:nvSpPr>
          <p:spPr>
            <a:xfrm>
              <a:off x="8773520" y="2522975"/>
              <a:ext cx="25334" cy="58056"/>
            </a:xfrm>
            <a:custGeom>
              <a:rect b="b" l="l" r="r" t="t"/>
              <a:pathLst>
                <a:path extrusionOk="0" h="1611" w="703">
                  <a:moveTo>
                    <a:pt x="200" y="0"/>
                  </a:moveTo>
                  <a:cubicBezTo>
                    <a:pt x="90" y="0"/>
                    <a:pt x="0" y="89"/>
                    <a:pt x="0" y="200"/>
                  </a:cubicBezTo>
                  <a:cubicBezTo>
                    <a:pt x="0" y="309"/>
                    <a:pt x="90" y="398"/>
                    <a:pt x="200" y="398"/>
                  </a:cubicBezTo>
                  <a:cubicBezTo>
                    <a:pt x="258" y="398"/>
                    <a:pt x="302" y="447"/>
                    <a:pt x="302" y="502"/>
                  </a:cubicBezTo>
                  <a:cubicBezTo>
                    <a:pt x="302" y="562"/>
                    <a:pt x="256" y="606"/>
                    <a:pt x="200" y="606"/>
                  </a:cubicBezTo>
                  <a:cubicBezTo>
                    <a:pt x="90" y="606"/>
                    <a:pt x="0" y="696"/>
                    <a:pt x="0" y="806"/>
                  </a:cubicBezTo>
                  <a:cubicBezTo>
                    <a:pt x="0" y="915"/>
                    <a:pt x="90" y="1004"/>
                    <a:pt x="200" y="1004"/>
                  </a:cubicBezTo>
                  <a:cubicBezTo>
                    <a:pt x="258" y="1004"/>
                    <a:pt x="302" y="1053"/>
                    <a:pt x="302" y="1108"/>
                  </a:cubicBezTo>
                  <a:cubicBezTo>
                    <a:pt x="302" y="1168"/>
                    <a:pt x="256" y="1212"/>
                    <a:pt x="200" y="1212"/>
                  </a:cubicBezTo>
                  <a:cubicBezTo>
                    <a:pt x="90" y="1212"/>
                    <a:pt x="0" y="1302"/>
                    <a:pt x="0" y="1412"/>
                  </a:cubicBezTo>
                  <a:cubicBezTo>
                    <a:pt x="0" y="1521"/>
                    <a:pt x="90" y="1610"/>
                    <a:pt x="200" y="1610"/>
                  </a:cubicBezTo>
                  <a:cubicBezTo>
                    <a:pt x="477" y="1610"/>
                    <a:pt x="702" y="1385"/>
                    <a:pt x="702" y="1108"/>
                  </a:cubicBezTo>
                  <a:cubicBezTo>
                    <a:pt x="702" y="993"/>
                    <a:pt x="666" y="891"/>
                    <a:pt x="602" y="806"/>
                  </a:cubicBezTo>
                  <a:cubicBezTo>
                    <a:pt x="666" y="721"/>
                    <a:pt x="702" y="617"/>
                    <a:pt x="702" y="502"/>
                  </a:cubicBezTo>
                  <a:cubicBezTo>
                    <a:pt x="702" y="226"/>
                    <a:pt x="477"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 name="Google Shape;1358;p29"/>
          <p:cNvGrpSpPr/>
          <p:nvPr/>
        </p:nvGrpSpPr>
        <p:grpSpPr>
          <a:xfrm>
            <a:off x="1755319" y="2461687"/>
            <a:ext cx="445107" cy="490622"/>
            <a:chOff x="1803632" y="2244975"/>
            <a:chExt cx="445107" cy="490622"/>
          </a:xfrm>
        </p:grpSpPr>
        <p:sp>
          <p:nvSpPr>
            <p:cNvPr id="1359" name="Google Shape;1359;p29"/>
            <p:cNvSpPr/>
            <p:nvPr/>
          </p:nvSpPr>
          <p:spPr>
            <a:xfrm>
              <a:off x="2130824" y="2351288"/>
              <a:ext cx="117843" cy="236226"/>
            </a:xfrm>
            <a:custGeom>
              <a:rect b="b" l="l" r="r" t="t"/>
              <a:pathLst>
                <a:path extrusionOk="0" h="6555" w="3270">
                  <a:moveTo>
                    <a:pt x="1" y="0"/>
                  </a:moveTo>
                  <a:lnTo>
                    <a:pt x="3" y="6555"/>
                  </a:lnTo>
                  <a:lnTo>
                    <a:pt x="1676" y="6555"/>
                  </a:lnTo>
                  <a:cubicBezTo>
                    <a:pt x="2557" y="6555"/>
                    <a:pt x="3269" y="5842"/>
                    <a:pt x="3269" y="4964"/>
                  </a:cubicBezTo>
                  <a:lnTo>
                    <a:pt x="3269" y="2114"/>
                  </a:lnTo>
                  <a:cubicBezTo>
                    <a:pt x="3269" y="947"/>
                    <a:pt x="2323" y="0"/>
                    <a:pt x="1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9"/>
            <p:cNvSpPr/>
            <p:nvPr/>
          </p:nvSpPr>
          <p:spPr>
            <a:xfrm>
              <a:off x="2130896" y="2392732"/>
              <a:ext cx="117843" cy="194783"/>
            </a:xfrm>
            <a:custGeom>
              <a:rect b="b" l="l" r="r" t="t"/>
              <a:pathLst>
                <a:path extrusionOk="0" h="5405" w="3270">
                  <a:moveTo>
                    <a:pt x="1" y="1"/>
                  </a:moveTo>
                  <a:lnTo>
                    <a:pt x="1" y="5405"/>
                  </a:lnTo>
                  <a:lnTo>
                    <a:pt x="1679" y="5405"/>
                  </a:lnTo>
                  <a:cubicBezTo>
                    <a:pt x="2557" y="5405"/>
                    <a:pt x="3269" y="4690"/>
                    <a:pt x="3269" y="3810"/>
                  </a:cubicBezTo>
                  <a:cubicBezTo>
                    <a:pt x="3269" y="2128"/>
                    <a:pt x="2706" y="1"/>
                    <a:pt x="10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9"/>
            <p:cNvSpPr/>
            <p:nvPr/>
          </p:nvSpPr>
          <p:spPr>
            <a:xfrm>
              <a:off x="1946668" y="2244975"/>
              <a:ext cx="159358" cy="165809"/>
            </a:xfrm>
            <a:custGeom>
              <a:rect b="b" l="l" r="r" t="t"/>
              <a:pathLst>
                <a:path extrusionOk="0" h="4601" w="4422">
                  <a:moveTo>
                    <a:pt x="1972" y="1"/>
                  </a:moveTo>
                  <a:cubicBezTo>
                    <a:pt x="885" y="1"/>
                    <a:pt x="0" y="888"/>
                    <a:pt x="0" y="1974"/>
                  </a:cubicBezTo>
                  <a:lnTo>
                    <a:pt x="0" y="3980"/>
                  </a:lnTo>
                  <a:cubicBezTo>
                    <a:pt x="0" y="4322"/>
                    <a:pt x="279" y="4601"/>
                    <a:pt x="621" y="4601"/>
                  </a:cubicBezTo>
                  <a:cubicBezTo>
                    <a:pt x="966" y="4601"/>
                    <a:pt x="1244" y="4322"/>
                    <a:pt x="1244" y="3980"/>
                  </a:cubicBezTo>
                  <a:lnTo>
                    <a:pt x="1244" y="1974"/>
                  </a:lnTo>
                  <a:cubicBezTo>
                    <a:pt x="1244" y="1577"/>
                    <a:pt x="1570" y="1249"/>
                    <a:pt x="1970" y="1249"/>
                  </a:cubicBezTo>
                  <a:lnTo>
                    <a:pt x="2446" y="1249"/>
                  </a:lnTo>
                  <a:cubicBezTo>
                    <a:pt x="2846" y="1249"/>
                    <a:pt x="3171" y="1572"/>
                    <a:pt x="3171" y="1974"/>
                  </a:cubicBezTo>
                  <a:lnTo>
                    <a:pt x="3171" y="3980"/>
                  </a:lnTo>
                  <a:cubicBezTo>
                    <a:pt x="3171" y="4322"/>
                    <a:pt x="3450" y="4601"/>
                    <a:pt x="3794" y="4601"/>
                  </a:cubicBezTo>
                  <a:cubicBezTo>
                    <a:pt x="4139" y="4601"/>
                    <a:pt x="4419" y="4322"/>
                    <a:pt x="4422" y="3980"/>
                  </a:cubicBezTo>
                  <a:lnTo>
                    <a:pt x="4422" y="1974"/>
                  </a:lnTo>
                  <a:cubicBezTo>
                    <a:pt x="4422" y="888"/>
                    <a:pt x="3537" y="1"/>
                    <a:pt x="24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9"/>
            <p:cNvSpPr/>
            <p:nvPr/>
          </p:nvSpPr>
          <p:spPr>
            <a:xfrm>
              <a:off x="1946488" y="2301159"/>
              <a:ext cx="49624" cy="109626"/>
            </a:xfrm>
            <a:custGeom>
              <a:rect b="b" l="l" r="r" t="t"/>
              <a:pathLst>
                <a:path extrusionOk="0" h="3042" w="1377">
                  <a:moveTo>
                    <a:pt x="969" y="1"/>
                  </a:moveTo>
                  <a:cubicBezTo>
                    <a:pt x="645" y="1"/>
                    <a:pt x="331" y="35"/>
                    <a:pt x="26" y="98"/>
                  </a:cubicBezTo>
                  <a:cubicBezTo>
                    <a:pt x="12" y="203"/>
                    <a:pt x="1" y="307"/>
                    <a:pt x="1" y="415"/>
                  </a:cubicBezTo>
                  <a:lnTo>
                    <a:pt x="1" y="2421"/>
                  </a:lnTo>
                  <a:cubicBezTo>
                    <a:pt x="3" y="2763"/>
                    <a:pt x="282" y="3042"/>
                    <a:pt x="624" y="3042"/>
                  </a:cubicBezTo>
                  <a:cubicBezTo>
                    <a:pt x="969" y="3042"/>
                    <a:pt x="1247" y="2763"/>
                    <a:pt x="1247" y="2421"/>
                  </a:cubicBezTo>
                  <a:lnTo>
                    <a:pt x="1247" y="415"/>
                  </a:lnTo>
                  <a:cubicBezTo>
                    <a:pt x="1247" y="262"/>
                    <a:pt x="1294" y="120"/>
                    <a:pt x="13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9"/>
            <p:cNvSpPr/>
            <p:nvPr/>
          </p:nvSpPr>
          <p:spPr>
            <a:xfrm>
              <a:off x="2056260" y="2301159"/>
              <a:ext cx="49552" cy="109698"/>
            </a:xfrm>
            <a:custGeom>
              <a:rect b="b" l="l" r="r" t="t"/>
              <a:pathLst>
                <a:path extrusionOk="0" h="3044" w="1375">
                  <a:moveTo>
                    <a:pt x="0" y="1"/>
                  </a:moveTo>
                  <a:lnTo>
                    <a:pt x="0" y="3"/>
                  </a:lnTo>
                  <a:cubicBezTo>
                    <a:pt x="83" y="120"/>
                    <a:pt x="130" y="264"/>
                    <a:pt x="130" y="417"/>
                  </a:cubicBezTo>
                  <a:lnTo>
                    <a:pt x="130" y="2423"/>
                  </a:lnTo>
                  <a:cubicBezTo>
                    <a:pt x="130" y="2765"/>
                    <a:pt x="411" y="3044"/>
                    <a:pt x="753" y="3044"/>
                  </a:cubicBezTo>
                  <a:cubicBezTo>
                    <a:pt x="1096" y="3044"/>
                    <a:pt x="1374" y="2765"/>
                    <a:pt x="1374" y="2423"/>
                  </a:cubicBezTo>
                  <a:lnTo>
                    <a:pt x="1374" y="415"/>
                  </a:lnTo>
                  <a:cubicBezTo>
                    <a:pt x="1374" y="309"/>
                    <a:pt x="1368" y="203"/>
                    <a:pt x="1349" y="98"/>
                  </a:cubicBezTo>
                  <a:cubicBezTo>
                    <a:pt x="1045" y="35"/>
                    <a:pt x="730" y="1"/>
                    <a:pt x="4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9"/>
            <p:cNvSpPr/>
            <p:nvPr/>
          </p:nvSpPr>
          <p:spPr>
            <a:xfrm>
              <a:off x="1851635" y="2335719"/>
              <a:ext cx="349131" cy="349131"/>
            </a:xfrm>
            <a:custGeom>
              <a:rect b="b" l="l" r="r" t="t"/>
              <a:pathLst>
                <a:path extrusionOk="0" h="9688" w="9688">
                  <a:moveTo>
                    <a:pt x="3601" y="1"/>
                  </a:moveTo>
                  <a:cubicBezTo>
                    <a:pt x="1612" y="1"/>
                    <a:pt x="0" y="1613"/>
                    <a:pt x="0" y="3601"/>
                  </a:cubicBezTo>
                  <a:lnTo>
                    <a:pt x="0" y="9688"/>
                  </a:lnTo>
                  <a:lnTo>
                    <a:pt x="9687" y="9688"/>
                  </a:lnTo>
                  <a:lnTo>
                    <a:pt x="9687" y="3601"/>
                  </a:lnTo>
                  <a:cubicBezTo>
                    <a:pt x="9687" y="1613"/>
                    <a:pt x="8077" y="1"/>
                    <a:pt x="60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9"/>
            <p:cNvSpPr/>
            <p:nvPr/>
          </p:nvSpPr>
          <p:spPr>
            <a:xfrm>
              <a:off x="1803632" y="2351288"/>
              <a:ext cx="117843" cy="236226"/>
            </a:xfrm>
            <a:custGeom>
              <a:rect b="b" l="l" r="r" t="t"/>
              <a:pathLst>
                <a:path extrusionOk="0" h="6555" w="3270">
                  <a:moveTo>
                    <a:pt x="2115" y="0"/>
                  </a:moveTo>
                  <a:cubicBezTo>
                    <a:pt x="947" y="0"/>
                    <a:pt x="1" y="947"/>
                    <a:pt x="1" y="2114"/>
                  </a:cubicBezTo>
                  <a:lnTo>
                    <a:pt x="1" y="4964"/>
                  </a:lnTo>
                  <a:cubicBezTo>
                    <a:pt x="1" y="5842"/>
                    <a:pt x="713" y="6555"/>
                    <a:pt x="1594" y="6555"/>
                  </a:cubicBezTo>
                  <a:lnTo>
                    <a:pt x="3270" y="6555"/>
                  </a:lnTo>
                  <a:lnTo>
                    <a:pt x="32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9"/>
            <p:cNvSpPr/>
            <p:nvPr/>
          </p:nvSpPr>
          <p:spPr>
            <a:xfrm>
              <a:off x="1803632" y="2392732"/>
              <a:ext cx="117843" cy="194783"/>
            </a:xfrm>
            <a:custGeom>
              <a:rect b="b" l="l" r="r" t="t"/>
              <a:pathLst>
                <a:path extrusionOk="0" h="5405" w="3270">
                  <a:moveTo>
                    <a:pt x="2191" y="1"/>
                  </a:moveTo>
                  <a:cubicBezTo>
                    <a:pt x="564" y="1"/>
                    <a:pt x="1" y="2128"/>
                    <a:pt x="1" y="3810"/>
                  </a:cubicBezTo>
                  <a:cubicBezTo>
                    <a:pt x="1" y="4690"/>
                    <a:pt x="713" y="5405"/>
                    <a:pt x="1594" y="5405"/>
                  </a:cubicBezTo>
                  <a:lnTo>
                    <a:pt x="3270" y="5405"/>
                  </a:lnTo>
                  <a:lnTo>
                    <a:pt x="32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9"/>
            <p:cNvSpPr/>
            <p:nvPr/>
          </p:nvSpPr>
          <p:spPr>
            <a:xfrm>
              <a:off x="1851707" y="2341305"/>
              <a:ext cx="180440" cy="343545"/>
            </a:xfrm>
            <a:custGeom>
              <a:rect b="b" l="l" r="r" t="t"/>
              <a:pathLst>
                <a:path extrusionOk="0" h="9533" w="5007">
                  <a:moveTo>
                    <a:pt x="2552" y="1"/>
                  </a:moveTo>
                  <a:lnTo>
                    <a:pt x="2552" y="1"/>
                  </a:lnTo>
                  <a:cubicBezTo>
                    <a:pt x="1074" y="450"/>
                    <a:pt x="0" y="1821"/>
                    <a:pt x="0" y="3446"/>
                  </a:cubicBezTo>
                  <a:lnTo>
                    <a:pt x="0" y="9533"/>
                  </a:lnTo>
                  <a:lnTo>
                    <a:pt x="5006" y="9533"/>
                  </a:lnTo>
                  <a:cubicBezTo>
                    <a:pt x="4928" y="9467"/>
                    <a:pt x="4843" y="9401"/>
                    <a:pt x="4747" y="9328"/>
                  </a:cubicBezTo>
                  <a:cubicBezTo>
                    <a:pt x="2210" y="7489"/>
                    <a:pt x="2255" y="1872"/>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9"/>
            <p:cNvSpPr/>
            <p:nvPr/>
          </p:nvSpPr>
          <p:spPr>
            <a:xfrm>
              <a:off x="1894556" y="2555842"/>
              <a:ext cx="320698" cy="179755"/>
            </a:xfrm>
            <a:custGeom>
              <a:rect b="b" l="l" r="r" t="t"/>
              <a:pathLst>
                <a:path extrusionOk="0" h="4988" w="8899">
                  <a:moveTo>
                    <a:pt x="1772" y="0"/>
                  </a:moveTo>
                  <a:cubicBezTo>
                    <a:pt x="0" y="1364"/>
                    <a:pt x="519" y="4247"/>
                    <a:pt x="3220" y="4987"/>
                  </a:cubicBezTo>
                  <a:lnTo>
                    <a:pt x="7390" y="4987"/>
                  </a:lnTo>
                  <a:cubicBezTo>
                    <a:pt x="8222" y="4987"/>
                    <a:pt x="8898" y="4311"/>
                    <a:pt x="8898" y="3480"/>
                  </a:cubicBezTo>
                  <a:lnTo>
                    <a:pt x="8898" y="2491"/>
                  </a:lnTo>
                  <a:cubicBezTo>
                    <a:pt x="8898" y="1117"/>
                    <a:pt x="7784" y="0"/>
                    <a:pt x="64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9"/>
            <p:cNvSpPr/>
            <p:nvPr/>
          </p:nvSpPr>
          <p:spPr>
            <a:xfrm>
              <a:off x="1837147" y="2555842"/>
              <a:ext cx="173448" cy="179755"/>
            </a:xfrm>
            <a:custGeom>
              <a:rect b="b" l="l" r="r" t="t"/>
              <a:pathLst>
                <a:path extrusionOk="0" h="4988" w="4813">
                  <a:moveTo>
                    <a:pt x="2493" y="0"/>
                  </a:moveTo>
                  <a:cubicBezTo>
                    <a:pt x="1115" y="0"/>
                    <a:pt x="0" y="1117"/>
                    <a:pt x="0" y="2491"/>
                  </a:cubicBezTo>
                  <a:lnTo>
                    <a:pt x="0" y="3480"/>
                  </a:lnTo>
                  <a:cubicBezTo>
                    <a:pt x="0" y="4311"/>
                    <a:pt x="676" y="4987"/>
                    <a:pt x="1508" y="4987"/>
                  </a:cubicBezTo>
                  <a:lnTo>
                    <a:pt x="4813" y="4987"/>
                  </a:lnTo>
                  <a:cubicBezTo>
                    <a:pt x="3520" y="4190"/>
                    <a:pt x="2548" y="1829"/>
                    <a:pt x="33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9"/>
            <p:cNvSpPr/>
            <p:nvPr/>
          </p:nvSpPr>
          <p:spPr>
            <a:xfrm>
              <a:off x="1906053" y="2622152"/>
              <a:ext cx="240298" cy="14343"/>
            </a:xfrm>
            <a:custGeom>
              <a:rect b="b" l="l" r="r" t="t"/>
              <a:pathLst>
                <a:path extrusionOk="0" h="398" w="6668">
                  <a:moveTo>
                    <a:pt x="200" y="0"/>
                  </a:moveTo>
                  <a:cubicBezTo>
                    <a:pt x="92" y="0"/>
                    <a:pt x="0" y="89"/>
                    <a:pt x="0" y="198"/>
                  </a:cubicBezTo>
                  <a:cubicBezTo>
                    <a:pt x="0" y="308"/>
                    <a:pt x="92" y="398"/>
                    <a:pt x="200" y="398"/>
                  </a:cubicBezTo>
                  <a:lnTo>
                    <a:pt x="6467" y="398"/>
                  </a:lnTo>
                  <a:cubicBezTo>
                    <a:pt x="6578" y="398"/>
                    <a:pt x="6667" y="308"/>
                    <a:pt x="6667" y="198"/>
                  </a:cubicBezTo>
                  <a:cubicBezTo>
                    <a:pt x="6667" y="89"/>
                    <a:pt x="6578" y="0"/>
                    <a:pt x="6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9"/>
            <p:cNvSpPr/>
            <p:nvPr/>
          </p:nvSpPr>
          <p:spPr>
            <a:xfrm>
              <a:off x="2051503" y="2616782"/>
              <a:ext cx="61804" cy="66850"/>
            </a:xfrm>
            <a:custGeom>
              <a:rect b="b" l="l" r="r" t="t"/>
              <a:pathLst>
                <a:path extrusionOk="0" h="1855" w="1715">
                  <a:moveTo>
                    <a:pt x="719" y="0"/>
                  </a:moveTo>
                  <a:cubicBezTo>
                    <a:pt x="464" y="0"/>
                    <a:pt x="245" y="185"/>
                    <a:pt x="198" y="438"/>
                  </a:cubicBezTo>
                  <a:lnTo>
                    <a:pt x="58" y="1234"/>
                  </a:lnTo>
                  <a:cubicBezTo>
                    <a:pt x="0" y="1557"/>
                    <a:pt x="249" y="1855"/>
                    <a:pt x="579" y="1855"/>
                  </a:cubicBezTo>
                  <a:lnTo>
                    <a:pt x="1134" y="1855"/>
                  </a:lnTo>
                  <a:cubicBezTo>
                    <a:pt x="1464" y="1855"/>
                    <a:pt x="1715" y="1557"/>
                    <a:pt x="1655" y="1234"/>
                  </a:cubicBezTo>
                  <a:lnTo>
                    <a:pt x="1515" y="438"/>
                  </a:lnTo>
                  <a:cubicBezTo>
                    <a:pt x="1472" y="185"/>
                    <a:pt x="1251" y="0"/>
                    <a:pt x="9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9"/>
            <p:cNvSpPr/>
            <p:nvPr/>
          </p:nvSpPr>
          <p:spPr>
            <a:xfrm>
              <a:off x="1920288" y="2474431"/>
              <a:ext cx="57119" cy="45515"/>
            </a:xfrm>
            <a:custGeom>
              <a:rect b="b" l="l" r="r" t="t"/>
              <a:pathLst>
                <a:path extrusionOk="0" h="1263" w="1585">
                  <a:moveTo>
                    <a:pt x="794" y="1"/>
                  </a:moveTo>
                  <a:cubicBezTo>
                    <a:pt x="356" y="1"/>
                    <a:pt x="1" y="284"/>
                    <a:pt x="1" y="633"/>
                  </a:cubicBezTo>
                  <a:cubicBezTo>
                    <a:pt x="1" y="979"/>
                    <a:pt x="356" y="1262"/>
                    <a:pt x="794" y="1262"/>
                  </a:cubicBezTo>
                  <a:cubicBezTo>
                    <a:pt x="1230" y="1262"/>
                    <a:pt x="1585" y="979"/>
                    <a:pt x="1585" y="633"/>
                  </a:cubicBezTo>
                  <a:cubicBezTo>
                    <a:pt x="1585" y="284"/>
                    <a:pt x="1230" y="1"/>
                    <a:pt x="7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9"/>
            <p:cNvSpPr/>
            <p:nvPr/>
          </p:nvSpPr>
          <p:spPr>
            <a:xfrm>
              <a:off x="2074964" y="2474431"/>
              <a:ext cx="57119" cy="45515"/>
            </a:xfrm>
            <a:custGeom>
              <a:rect b="b" l="l" r="r" t="t"/>
              <a:pathLst>
                <a:path extrusionOk="0" h="1263" w="1585">
                  <a:moveTo>
                    <a:pt x="791" y="1"/>
                  </a:moveTo>
                  <a:cubicBezTo>
                    <a:pt x="355" y="1"/>
                    <a:pt x="0" y="284"/>
                    <a:pt x="0" y="633"/>
                  </a:cubicBezTo>
                  <a:cubicBezTo>
                    <a:pt x="0" y="979"/>
                    <a:pt x="355" y="1262"/>
                    <a:pt x="791" y="1262"/>
                  </a:cubicBezTo>
                  <a:cubicBezTo>
                    <a:pt x="1229" y="1262"/>
                    <a:pt x="1585" y="979"/>
                    <a:pt x="1585" y="633"/>
                  </a:cubicBezTo>
                  <a:cubicBezTo>
                    <a:pt x="1585" y="284"/>
                    <a:pt x="1229" y="1"/>
                    <a:pt x="7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9"/>
            <p:cNvSpPr/>
            <p:nvPr/>
          </p:nvSpPr>
          <p:spPr>
            <a:xfrm>
              <a:off x="1944650" y="2451691"/>
              <a:ext cx="41587" cy="28001"/>
            </a:xfrm>
            <a:custGeom>
              <a:rect b="b" l="l" r="r" t="t"/>
              <a:pathLst>
                <a:path extrusionOk="0" h="777" w="1154">
                  <a:moveTo>
                    <a:pt x="577" y="0"/>
                  </a:moveTo>
                  <a:cubicBezTo>
                    <a:pt x="258" y="0"/>
                    <a:pt x="1" y="258"/>
                    <a:pt x="1" y="577"/>
                  </a:cubicBezTo>
                  <a:cubicBezTo>
                    <a:pt x="1" y="685"/>
                    <a:pt x="90" y="777"/>
                    <a:pt x="201" y="777"/>
                  </a:cubicBezTo>
                  <a:cubicBezTo>
                    <a:pt x="309" y="777"/>
                    <a:pt x="399" y="685"/>
                    <a:pt x="399" y="577"/>
                  </a:cubicBezTo>
                  <a:cubicBezTo>
                    <a:pt x="399" y="479"/>
                    <a:pt x="479" y="398"/>
                    <a:pt x="577" y="398"/>
                  </a:cubicBezTo>
                  <a:cubicBezTo>
                    <a:pt x="675" y="398"/>
                    <a:pt x="756" y="479"/>
                    <a:pt x="756" y="577"/>
                  </a:cubicBezTo>
                  <a:cubicBezTo>
                    <a:pt x="756" y="685"/>
                    <a:pt x="845" y="777"/>
                    <a:pt x="956" y="777"/>
                  </a:cubicBezTo>
                  <a:cubicBezTo>
                    <a:pt x="1066" y="777"/>
                    <a:pt x="1154" y="689"/>
                    <a:pt x="1154" y="577"/>
                  </a:cubicBezTo>
                  <a:cubicBezTo>
                    <a:pt x="1154" y="258"/>
                    <a:pt x="896" y="0"/>
                    <a:pt x="5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9"/>
            <p:cNvSpPr/>
            <p:nvPr/>
          </p:nvSpPr>
          <p:spPr>
            <a:xfrm>
              <a:off x="2066135" y="2451691"/>
              <a:ext cx="41587" cy="28001"/>
            </a:xfrm>
            <a:custGeom>
              <a:rect b="b" l="l" r="r" t="t"/>
              <a:pathLst>
                <a:path extrusionOk="0" h="777" w="1154">
                  <a:moveTo>
                    <a:pt x="577" y="0"/>
                  </a:moveTo>
                  <a:cubicBezTo>
                    <a:pt x="258" y="0"/>
                    <a:pt x="1" y="258"/>
                    <a:pt x="1" y="577"/>
                  </a:cubicBezTo>
                  <a:cubicBezTo>
                    <a:pt x="1" y="685"/>
                    <a:pt x="90" y="777"/>
                    <a:pt x="201" y="777"/>
                  </a:cubicBezTo>
                  <a:cubicBezTo>
                    <a:pt x="309" y="777"/>
                    <a:pt x="398" y="685"/>
                    <a:pt x="398" y="577"/>
                  </a:cubicBezTo>
                  <a:cubicBezTo>
                    <a:pt x="398" y="479"/>
                    <a:pt x="479" y="398"/>
                    <a:pt x="577" y="398"/>
                  </a:cubicBezTo>
                  <a:cubicBezTo>
                    <a:pt x="675" y="398"/>
                    <a:pt x="756" y="479"/>
                    <a:pt x="756" y="577"/>
                  </a:cubicBezTo>
                  <a:cubicBezTo>
                    <a:pt x="756" y="685"/>
                    <a:pt x="845" y="777"/>
                    <a:pt x="956" y="777"/>
                  </a:cubicBezTo>
                  <a:cubicBezTo>
                    <a:pt x="1064" y="777"/>
                    <a:pt x="1153" y="689"/>
                    <a:pt x="1153" y="577"/>
                  </a:cubicBezTo>
                  <a:cubicBezTo>
                    <a:pt x="1153" y="258"/>
                    <a:pt x="896" y="0"/>
                    <a:pt x="5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9"/>
            <p:cNvSpPr/>
            <p:nvPr/>
          </p:nvSpPr>
          <p:spPr>
            <a:xfrm>
              <a:off x="2003752" y="2481134"/>
              <a:ext cx="44867" cy="20938"/>
            </a:xfrm>
            <a:custGeom>
              <a:rect b="b" l="l" r="r" t="t"/>
              <a:pathLst>
                <a:path extrusionOk="0" h="581" w="1245">
                  <a:moveTo>
                    <a:pt x="223" y="1"/>
                  </a:moveTo>
                  <a:cubicBezTo>
                    <a:pt x="176" y="1"/>
                    <a:pt x="129" y="17"/>
                    <a:pt x="92" y="49"/>
                  </a:cubicBezTo>
                  <a:cubicBezTo>
                    <a:pt x="9" y="121"/>
                    <a:pt x="1" y="249"/>
                    <a:pt x="73" y="332"/>
                  </a:cubicBezTo>
                  <a:cubicBezTo>
                    <a:pt x="211" y="491"/>
                    <a:pt x="413" y="581"/>
                    <a:pt x="624" y="581"/>
                  </a:cubicBezTo>
                  <a:cubicBezTo>
                    <a:pt x="832" y="581"/>
                    <a:pt x="1034" y="491"/>
                    <a:pt x="1172" y="332"/>
                  </a:cubicBezTo>
                  <a:cubicBezTo>
                    <a:pt x="1245" y="249"/>
                    <a:pt x="1236" y="121"/>
                    <a:pt x="1155" y="49"/>
                  </a:cubicBezTo>
                  <a:cubicBezTo>
                    <a:pt x="1117" y="17"/>
                    <a:pt x="1070" y="1"/>
                    <a:pt x="1023" y="1"/>
                  </a:cubicBezTo>
                  <a:cubicBezTo>
                    <a:pt x="967" y="1"/>
                    <a:pt x="912" y="23"/>
                    <a:pt x="873" y="68"/>
                  </a:cubicBezTo>
                  <a:cubicBezTo>
                    <a:pt x="809" y="140"/>
                    <a:pt x="719" y="183"/>
                    <a:pt x="624" y="183"/>
                  </a:cubicBezTo>
                  <a:cubicBezTo>
                    <a:pt x="528" y="183"/>
                    <a:pt x="437" y="140"/>
                    <a:pt x="373" y="68"/>
                  </a:cubicBezTo>
                  <a:cubicBezTo>
                    <a:pt x="334" y="23"/>
                    <a:pt x="278" y="1"/>
                    <a:pt x="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9"/>
            <p:cNvSpPr/>
            <p:nvPr/>
          </p:nvSpPr>
          <p:spPr>
            <a:xfrm>
              <a:off x="1983355" y="2375722"/>
              <a:ext cx="85805" cy="41984"/>
            </a:xfrm>
            <a:custGeom>
              <a:rect b="b" l="l" r="r" t="t"/>
              <a:pathLst>
                <a:path extrusionOk="0" h="1165" w="2381">
                  <a:moveTo>
                    <a:pt x="435" y="1"/>
                  </a:moveTo>
                  <a:cubicBezTo>
                    <a:pt x="194" y="1"/>
                    <a:pt x="1" y="194"/>
                    <a:pt x="1" y="433"/>
                  </a:cubicBezTo>
                  <a:lnTo>
                    <a:pt x="1" y="730"/>
                  </a:lnTo>
                  <a:cubicBezTo>
                    <a:pt x="1" y="971"/>
                    <a:pt x="194" y="1164"/>
                    <a:pt x="435" y="1164"/>
                  </a:cubicBezTo>
                  <a:lnTo>
                    <a:pt x="1947" y="1164"/>
                  </a:lnTo>
                  <a:cubicBezTo>
                    <a:pt x="2185" y="1164"/>
                    <a:pt x="2381" y="971"/>
                    <a:pt x="2381" y="730"/>
                  </a:cubicBezTo>
                  <a:lnTo>
                    <a:pt x="2381" y="433"/>
                  </a:lnTo>
                  <a:cubicBezTo>
                    <a:pt x="2376" y="194"/>
                    <a:pt x="2183" y="1"/>
                    <a:pt x="19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8" name="Google Shape;1378;p29"/>
          <p:cNvSpPr/>
          <p:nvPr/>
        </p:nvSpPr>
        <p:spPr>
          <a:xfrm>
            <a:off x="1615366" y="1017094"/>
            <a:ext cx="35" cy="35"/>
          </a:xfrm>
          <a:custGeom>
            <a:rect b="b" l="l" r="r" t="t"/>
            <a:pathLst>
              <a:path extrusionOk="0" h="1" w="1">
                <a:moveTo>
                  <a:pt x="0" y="1"/>
                </a:moveTo>
                <a:lnTo>
                  <a:pt x="0" y="1"/>
                </a:lnTo>
                <a:lnTo>
                  <a:pt x="0" y="1"/>
                </a:ln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9"/>
          <p:cNvSpPr/>
          <p:nvPr/>
        </p:nvSpPr>
        <p:spPr>
          <a:xfrm>
            <a:off x="1488391" y="1275653"/>
            <a:ext cx="35" cy="35"/>
          </a:xfrm>
          <a:custGeom>
            <a:rect b="b" l="l" r="r" t="t"/>
            <a:pathLst>
              <a:path extrusionOk="0" h="1" w="1">
                <a:moveTo>
                  <a:pt x="0" y="0"/>
                </a:moveTo>
                <a:lnTo>
                  <a:pt x="0" y="0"/>
                </a:lnTo>
                <a:lnTo>
                  <a:pt x="0" y="0"/>
                </a:ln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9"/>
          <p:cNvSpPr/>
          <p:nvPr/>
        </p:nvSpPr>
        <p:spPr>
          <a:xfrm>
            <a:off x="1488391" y="1275653"/>
            <a:ext cx="105" cy="210"/>
          </a:xfrm>
          <a:custGeom>
            <a:rect b="b" l="l" r="r" t="t"/>
            <a:pathLst>
              <a:path extrusionOk="0" h="6" w="3">
                <a:moveTo>
                  <a:pt x="0" y="0"/>
                </a:moveTo>
                <a:lnTo>
                  <a:pt x="0" y="3"/>
                </a:lnTo>
                <a:cubicBezTo>
                  <a:pt x="1" y="3"/>
                  <a:pt x="1" y="4"/>
                  <a:pt x="2" y="4"/>
                </a:cubicBezTo>
                <a:lnTo>
                  <a:pt x="2" y="4"/>
                </a:lnTo>
                <a:cubicBezTo>
                  <a:pt x="1" y="3"/>
                  <a:pt x="0" y="2"/>
                  <a:pt x="0" y="0"/>
                </a:cubicBezTo>
                <a:close/>
                <a:moveTo>
                  <a:pt x="2" y="4"/>
                </a:moveTo>
                <a:lnTo>
                  <a:pt x="2" y="4"/>
                </a:lnTo>
                <a:cubicBezTo>
                  <a:pt x="2" y="5"/>
                  <a:pt x="3" y="5"/>
                  <a:pt x="3" y="6"/>
                </a:cubicBezTo>
                <a:cubicBezTo>
                  <a:pt x="3" y="5"/>
                  <a:pt x="3" y="5"/>
                  <a:pt x="2" y="4"/>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9"/>
          <p:cNvSpPr/>
          <p:nvPr/>
        </p:nvSpPr>
        <p:spPr>
          <a:xfrm>
            <a:off x="1477706" y="1359919"/>
            <a:ext cx="210" cy="210"/>
          </a:xfrm>
          <a:custGeom>
            <a:rect b="b" l="l" r="r" t="t"/>
            <a:pathLst>
              <a:path extrusionOk="0" h="6" w="6">
                <a:moveTo>
                  <a:pt x="1" y="0"/>
                </a:moveTo>
                <a:cubicBezTo>
                  <a:pt x="1" y="2"/>
                  <a:pt x="2" y="3"/>
                  <a:pt x="5" y="6"/>
                </a:cubicBezTo>
                <a:cubicBezTo>
                  <a:pt x="2" y="3"/>
                  <a:pt x="2" y="2"/>
                  <a:pt x="1"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9"/>
          <p:cNvSpPr/>
          <p:nvPr/>
        </p:nvSpPr>
        <p:spPr>
          <a:xfrm>
            <a:off x="1146092" y="830299"/>
            <a:ext cx="629" cy="70"/>
          </a:xfrm>
          <a:custGeom>
            <a:rect b="b" l="l" r="r" t="t"/>
            <a:pathLst>
              <a:path extrusionOk="0" h="2" w="18">
                <a:moveTo>
                  <a:pt x="13" y="0"/>
                </a:moveTo>
                <a:lnTo>
                  <a:pt x="1" y="2"/>
                </a:lnTo>
                <a:cubicBezTo>
                  <a:pt x="6" y="2"/>
                  <a:pt x="12" y="0"/>
                  <a:pt x="17" y="0"/>
                </a:cubicBezTo>
                <a:close/>
              </a:path>
            </a:pathLst>
          </a:custGeom>
          <a:solidFill>
            <a:srgbClr val="BEC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9"/>
          <p:cNvSpPr/>
          <p:nvPr/>
        </p:nvSpPr>
        <p:spPr>
          <a:xfrm>
            <a:off x="984301" y="1206893"/>
            <a:ext cx="454" cy="35"/>
          </a:xfrm>
          <a:custGeom>
            <a:rect b="b" l="l" r="r" t="t"/>
            <a:pathLst>
              <a:path extrusionOk="0" h="1" w="13">
                <a:moveTo>
                  <a:pt x="13" y="1"/>
                </a:moveTo>
                <a:lnTo>
                  <a:pt x="1" y="1"/>
                </a:lnTo>
                <a:lnTo>
                  <a:pt x="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9"/>
          <p:cNvSpPr/>
          <p:nvPr/>
        </p:nvSpPr>
        <p:spPr>
          <a:xfrm>
            <a:off x="1850282" y="1988400"/>
            <a:ext cx="35" cy="244"/>
          </a:xfrm>
          <a:custGeom>
            <a:rect b="b" l="l" r="r" t="t"/>
            <a:pathLst>
              <a:path extrusionOk="0" h="7" w="1">
                <a:moveTo>
                  <a:pt x="0" y="1"/>
                </a:moveTo>
                <a:lnTo>
                  <a:pt x="0" y="6"/>
                </a:lnTo>
                <a:lnTo>
                  <a:pt x="0" y="1"/>
                </a:lnTo>
                <a:cubicBezTo>
                  <a:pt x="0" y="4"/>
                  <a:pt x="0" y="4"/>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0" name="Shape 5610"/>
        <p:cNvGrpSpPr/>
        <p:nvPr/>
      </p:nvGrpSpPr>
      <p:grpSpPr>
        <a:xfrm>
          <a:off x="0" y="0"/>
          <a:ext cx="0" cy="0"/>
          <a:chOff x="0" y="0"/>
          <a:chExt cx="0" cy="0"/>
        </a:xfrm>
      </p:grpSpPr>
      <p:grpSp>
        <p:nvGrpSpPr>
          <p:cNvPr id="5611" name="Google Shape;5611;p65"/>
          <p:cNvGrpSpPr/>
          <p:nvPr/>
        </p:nvGrpSpPr>
        <p:grpSpPr>
          <a:xfrm>
            <a:off x="415422" y="1642543"/>
            <a:ext cx="3212346" cy="1778201"/>
            <a:chOff x="2654821" y="2311071"/>
            <a:chExt cx="2279715" cy="1262120"/>
          </a:xfrm>
        </p:grpSpPr>
        <p:grpSp>
          <p:nvGrpSpPr>
            <p:cNvPr id="5612" name="Google Shape;5612;p65"/>
            <p:cNvGrpSpPr/>
            <p:nvPr/>
          </p:nvGrpSpPr>
          <p:grpSpPr>
            <a:xfrm>
              <a:off x="4034269" y="2840745"/>
              <a:ext cx="40212" cy="36437"/>
              <a:chOff x="4293400" y="2574725"/>
              <a:chExt cx="84425" cy="80100"/>
            </a:xfrm>
          </p:grpSpPr>
          <p:sp>
            <p:nvSpPr>
              <p:cNvPr id="5613" name="Google Shape;5613;p6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5614" name="Google Shape;5614;p6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65"/>
            <p:cNvGrpSpPr/>
            <p:nvPr/>
          </p:nvGrpSpPr>
          <p:grpSpPr>
            <a:xfrm>
              <a:off x="3894606" y="2334874"/>
              <a:ext cx="913198" cy="518984"/>
              <a:chOff x="4000175" y="1462675"/>
              <a:chExt cx="1917275" cy="1140875"/>
            </a:xfrm>
          </p:grpSpPr>
          <p:sp>
            <p:nvSpPr>
              <p:cNvPr id="5616" name="Google Shape;5616;p6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5617" name="Google Shape;5617;p65"/>
              <p:cNvGrpSpPr/>
              <p:nvPr/>
            </p:nvGrpSpPr>
            <p:grpSpPr>
              <a:xfrm>
                <a:off x="4000175" y="1462675"/>
                <a:ext cx="1917275" cy="1140875"/>
                <a:chOff x="4000175" y="1462675"/>
                <a:chExt cx="1917275" cy="1140875"/>
              </a:xfrm>
            </p:grpSpPr>
            <p:sp>
              <p:nvSpPr>
                <p:cNvPr id="5618" name="Google Shape;5618;p6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5619" name="Google Shape;5619;p6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623" name="Google Shape;5623;p6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4" name="Google Shape;5624;p65"/>
            <p:cNvGrpSpPr/>
            <p:nvPr/>
          </p:nvGrpSpPr>
          <p:grpSpPr>
            <a:xfrm>
              <a:off x="3875768" y="2846704"/>
              <a:ext cx="44796" cy="47366"/>
              <a:chOff x="3960625" y="2587825"/>
              <a:chExt cx="94050" cy="104125"/>
            </a:xfrm>
          </p:grpSpPr>
          <p:sp>
            <p:nvSpPr>
              <p:cNvPr id="5625" name="Google Shape;5625;p6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5626" name="Google Shape;5626;p6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65"/>
            <p:cNvGrpSpPr/>
            <p:nvPr/>
          </p:nvGrpSpPr>
          <p:grpSpPr>
            <a:xfrm>
              <a:off x="3782759" y="2807162"/>
              <a:ext cx="82686" cy="85487"/>
              <a:chOff x="3765350" y="2500900"/>
              <a:chExt cx="173600" cy="187925"/>
            </a:xfrm>
          </p:grpSpPr>
          <p:sp>
            <p:nvSpPr>
              <p:cNvPr id="5628" name="Google Shape;5628;p6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5629" name="Google Shape;5629;p6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65"/>
            <p:cNvGrpSpPr/>
            <p:nvPr/>
          </p:nvGrpSpPr>
          <p:grpSpPr>
            <a:xfrm>
              <a:off x="3775674" y="2798496"/>
              <a:ext cx="40545" cy="23564"/>
              <a:chOff x="3750475" y="2481850"/>
              <a:chExt cx="85125" cy="51800"/>
            </a:xfrm>
          </p:grpSpPr>
          <p:sp>
            <p:nvSpPr>
              <p:cNvPr id="5635" name="Google Shape;5635;p6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5637" name="Google Shape;5637;p65"/>
            <p:cNvGrpSpPr/>
            <p:nvPr/>
          </p:nvGrpSpPr>
          <p:grpSpPr>
            <a:xfrm>
              <a:off x="3716946" y="2776024"/>
              <a:ext cx="81971" cy="76912"/>
              <a:chOff x="3627175" y="2432450"/>
              <a:chExt cx="172100" cy="169075"/>
            </a:xfrm>
          </p:grpSpPr>
          <p:sp>
            <p:nvSpPr>
              <p:cNvPr id="5638" name="Google Shape;5638;p6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5640" name="Google Shape;5640;p6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5641" name="Google Shape;5641;p65"/>
            <p:cNvGrpSpPr/>
            <p:nvPr/>
          </p:nvGrpSpPr>
          <p:grpSpPr>
            <a:xfrm>
              <a:off x="3685682" y="2845624"/>
              <a:ext cx="29311" cy="45055"/>
              <a:chOff x="3561536" y="2585450"/>
              <a:chExt cx="61539" cy="99045"/>
            </a:xfrm>
          </p:grpSpPr>
          <p:sp>
            <p:nvSpPr>
              <p:cNvPr id="5642" name="Google Shape;5642;p6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5644" name="Google Shape;5644;p65"/>
            <p:cNvGrpSpPr/>
            <p:nvPr/>
          </p:nvGrpSpPr>
          <p:grpSpPr>
            <a:xfrm>
              <a:off x="3849905" y="2572252"/>
              <a:ext cx="74339" cy="119559"/>
              <a:chOff x="3906325" y="1984500"/>
              <a:chExt cx="156075" cy="262825"/>
            </a:xfrm>
          </p:grpSpPr>
          <p:sp>
            <p:nvSpPr>
              <p:cNvPr id="5645" name="Google Shape;5645;p6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5646" name="Google Shape;5646;p6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65"/>
            <p:cNvGrpSpPr/>
            <p:nvPr/>
          </p:nvGrpSpPr>
          <p:grpSpPr>
            <a:xfrm>
              <a:off x="2654821" y="2414345"/>
              <a:ext cx="667570" cy="558731"/>
              <a:chOff x="1397225" y="1637375"/>
              <a:chExt cx="1401575" cy="1228250"/>
            </a:xfrm>
          </p:grpSpPr>
          <p:sp>
            <p:nvSpPr>
              <p:cNvPr id="5648" name="Google Shape;5648;p6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5649" name="Google Shape;5649;p65"/>
              <p:cNvGrpSpPr/>
              <p:nvPr/>
            </p:nvGrpSpPr>
            <p:grpSpPr>
              <a:xfrm>
                <a:off x="1397225" y="1637375"/>
                <a:ext cx="1398775" cy="1228250"/>
                <a:chOff x="1397225" y="1637375"/>
                <a:chExt cx="1398775" cy="1228250"/>
              </a:xfrm>
            </p:grpSpPr>
            <p:sp>
              <p:nvSpPr>
                <p:cNvPr id="5650" name="Google Shape;5650;p6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2" name="Google Shape;5652;p65"/>
            <p:cNvGrpSpPr/>
            <p:nvPr/>
          </p:nvGrpSpPr>
          <p:grpSpPr>
            <a:xfrm>
              <a:off x="3230417" y="3103734"/>
              <a:ext cx="282982" cy="280332"/>
              <a:chOff x="2605700" y="3152850"/>
              <a:chExt cx="594125" cy="616250"/>
            </a:xfrm>
          </p:grpSpPr>
          <p:sp>
            <p:nvSpPr>
              <p:cNvPr id="5653" name="Google Shape;5653;p6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5654" name="Google Shape;5654;p6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5655" name="Google Shape;5655;p65"/>
            <p:cNvGrpSpPr/>
            <p:nvPr/>
          </p:nvGrpSpPr>
          <p:grpSpPr>
            <a:xfrm>
              <a:off x="3265985" y="3226989"/>
              <a:ext cx="87151" cy="346202"/>
              <a:chOff x="2680375" y="3423800"/>
              <a:chExt cx="182975" cy="761050"/>
            </a:xfrm>
          </p:grpSpPr>
          <p:sp>
            <p:nvSpPr>
              <p:cNvPr id="5656" name="Google Shape;5656;p6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5657" name="Google Shape;5657;p6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65"/>
            <p:cNvGrpSpPr/>
            <p:nvPr/>
          </p:nvGrpSpPr>
          <p:grpSpPr>
            <a:xfrm>
              <a:off x="3855466" y="3289811"/>
              <a:ext cx="112514" cy="94210"/>
              <a:chOff x="3918000" y="3561900"/>
              <a:chExt cx="236225" cy="207100"/>
            </a:xfrm>
          </p:grpSpPr>
          <p:sp>
            <p:nvSpPr>
              <p:cNvPr id="5659" name="Google Shape;5659;p6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5660" name="Google Shape;5660;p6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1" name="Google Shape;5661;p6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5664" name="Google Shape;5664;p65"/>
            <p:cNvGrpSpPr/>
            <p:nvPr/>
          </p:nvGrpSpPr>
          <p:grpSpPr>
            <a:xfrm>
              <a:off x="2905224" y="2311071"/>
              <a:ext cx="596721" cy="528992"/>
              <a:chOff x="1922950" y="1410350"/>
              <a:chExt cx="1252825" cy="1162875"/>
            </a:xfrm>
          </p:grpSpPr>
          <p:sp>
            <p:nvSpPr>
              <p:cNvPr id="5665" name="Google Shape;5665;p6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5681" name="Google Shape;5681;p6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701" name="Google Shape;5701;p6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702" name="Google Shape;5702;p6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3" name="Google Shape;5703;p65"/>
            <p:cNvGrpSpPr/>
            <p:nvPr/>
          </p:nvGrpSpPr>
          <p:grpSpPr>
            <a:xfrm>
              <a:off x="3280929" y="3294542"/>
              <a:ext cx="109894" cy="272224"/>
              <a:chOff x="2711750" y="3572300"/>
              <a:chExt cx="230725" cy="598425"/>
            </a:xfrm>
          </p:grpSpPr>
          <p:sp>
            <p:nvSpPr>
              <p:cNvPr id="5704" name="Google Shape;5704;p6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6" name="Google Shape;5706;p6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7" name="Google Shape;5707;p65"/>
            <p:cNvGrpSpPr/>
            <p:nvPr/>
          </p:nvGrpSpPr>
          <p:grpSpPr>
            <a:xfrm>
              <a:off x="3790439" y="2408636"/>
              <a:ext cx="73017" cy="75684"/>
              <a:chOff x="3781475" y="1624825"/>
              <a:chExt cx="153300" cy="166375"/>
            </a:xfrm>
          </p:grpSpPr>
          <p:sp>
            <p:nvSpPr>
              <p:cNvPr id="5708" name="Google Shape;5708;p6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2" name="Google Shape;5712;p6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9" name="Google Shape;5719;p65"/>
            <p:cNvGrpSpPr/>
            <p:nvPr/>
          </p:nvGrpSpPr>
          <p:grpSpPr>
            <a:xfrm>
              <a:off x="4403342" y="3107749"/>
              <a:ext cx="316680" cy="101374"/>
              <a:chOff x="5068275" y="3161675"/>
              <a:chExt cx="664875" cy="222850"/>
            </a:xfrm>
          </p:grpSpPr>
          <p:sp>
            <p:nvSpPr>
              <p:cNvPr id="5720" name="Google Shape;5720;p6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4" name="Google Shape;5724;p6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3" name="Google Shape;5753;p65"/>
            <p:cNvGrpSpPr/>
            <p:nvPr/>
          </p:nvGrpSpPr>
          <p:grpSpPr>
            <a:xfrm>
              <a:off x="3697513" y="2707266"/>
              <a:ext cx="59549" cy="79733"/>
              <a:chOff x="3586375" y="2281300"/>
              <a:chExt cx="125025" cy="175275"/>
            </a:xfrm>
          </p:grpSpPr>
          <p:sp>
            <p:nvSpPr>
              <p:cNvPr id="5754" name="Google Shape;5754;p6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6" name="Google Shape;5756;p6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7" name="Google Shape;5757;p65"/>
            <p:cNvGrpSpPr/>
            <p:nvPr/>
          </p:nvGrpSpPr>
          <p:grpSpPr>
            <a:xfrm>
              <a:off x="4513224" y="3221724"/>
              <a:ext cx="274563" cy="280321"/>
              <a:chOff x="5298975" y="3412225"/>
              <a:chExt cx="576450" cy="616225"/>
            </a:xfrm>
          </p:grpSpPr>
          <p:sp>
            <p:nvSpPr>
              <p:cNvPr id="5758" name="Google Shape;5758;p6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759" name="Google Shape;5759;p6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65"/>
            <p:cNvGrpSpPr/>
            <p:nvPr/>
          </p:nvGrpSpPr>
          <p:grpSpPr>
            <a:xfrm>
              <a:off x="4824403" y="3421846"/>
              <a:ext cx="110132" cy="130647"/>
              <a:chOff x="5952300" y="3852150"/>
              <a:chExt cx="231225" cy="287200"/>
            </a:xfrm>
          </p:grpSpPr>
          <p:sp>
            <p:nvSpPr>
              <p:cNvPr id="5761" name="Google Shape;5761;p6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3" name="Google Shape;5763;p6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1" name="Google Shape;5771;p65"/>
            <p:cNvGrpSpPr/>
            <p:nvPr/>
          </p:nvGrpSpPr>
          <p:grpSpPr>
            <a:xfrm>
              <a:off x="4295710" y="3079670"/>
              <a:ext cx="14968" cy="27135"/>
              <a:chOff x="4842300" y="3099950"/>
              <a:chExt cx="31425" cy="59650"/>
            </a:xfrm>
          </p:grpSpPr>
          <p:sp>
            <p:nvSpPr>
              <p:cNvPr id="5772" name="Google Shape;5772;p6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6" name="Google Shape;5776;p6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4" name="Google Shape;5784;p65"/>
            <p:cNvGrpSpPr/>
            <p:nvPr/>
          </p:nvGrpSpPr>
          <p:grpSpPr>
            <a:xfrm>
              <a:off x="3831056" y="2816010"/>
              <a:ext cx="37378" cy="27612"/>
              <a:chOff x="3866750" y="2520350"/>
              <a:chExt cx="78475" cy="60700"/>
            </a:xfrm>
          </p:grpSpPr>
          <p:sp>
            <p:nvSpPr>
              <p:cNvPr id="5785" name="Google Shape;5785;p6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9" name="Google Shape;5789;p6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806" name="Google Shape;5806;p6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818" name="Google Shape;5818;p6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1" name="Google Shape;5831;p65"/>
            <p:cNvGrpSpPr/>
            <p:nvPr/>
          </p:nvGrpSpPr>
          <p:grpSpPr>
            <a:xfrm>
              <a:off x="3632736" y="3051591"/>
              <a:ext cx="63288" cy="45217"/>
              <a:chOff x="3450375" y="3038225"/>
              <a:chExt cx="132875" cy="99400"/>
            </a:xfrm>
          </p:grpSpPr>
          <p:sp>
            <p:nvSpPr>
              <p:cNvPr id="5832" name="Google Shape;5832;p6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4" name="Google Shape;5834;p6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843" name="Google Shape;5843;p6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853" name="Google Shape;5853;p6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859" name="Google Shape;5859;p6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65"/>
          <p:cNvGrpSpPr/>
          <p:nvPr/>
        </p:nvGrpSpPr>
        <p:grpSpPr>
          <a:xfrm>
            <a:off x="411683" y="4085470"/>
            <a:ext cx="3380436" cy="1718705"/>
            <a:chOff x="238125" y="1038125"/>
            <a:chExt cx="7146800" cy="3633625"/>
          </a:xfrm>
        </p:grpSpPr>
        <p:sp>
          <p:nvSpPr>
            <p:cNvPr id="5870" name="Google Shape;5870;p6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65"/>
          <p:cNvGrpSpPr/>
          <p:nvPr/>
        </p:nvGrpSpPr>
        <p:grpSpPr>
          <a:xfrm>
            <a:off x="7002905" y="1691292"/>
            <a:ext cx="3338829" cy="1778716"/>
            <a:chOff x="233350" y="949250"/>
            <a:chExt cx="7137300" cy="3802300"/>
          </a:xfrm>
        </p:grpSpPr>
        <p:sp>
          <p:nvSpPr>
            <p:cNvPr id="7443" name="Google Shape;7443;p6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65"/>
          <p:cNvGrpSpPr/>
          <p:nvPr/>
        </p:nvGrpSpPr>
        <p:grpSpPr>
          <a:xfrm>
            <a:off x="9340793" y="4326210"/>
            <a:ext cx="134311" cy="412799"/>
            <a:chOff x="7564426" y="3224343"/>
            <a:chExt cx="119985" cy="368801"/>
          </a:xfrm>
        </p:grpSpPr>
        <p:sp>
          <p:nvSpPr>
            <p:cNvPr id="7495" name="Google Shape;7495;p6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65"/>
          <p:cNvGrpSpPr/>
          <p:nvPr/>
        </p:nvGrpSpPr>
        <p:grpSpPr>
          <a:xfrm>
            <a:off x="8953522" y="4318608"/>
            <a:ext cx="244174" cy="427993"/>
            <a:chOff x="8370831" y="3202002"/>
            <a:chExt cx="218129" cy="382376"/>
          </a:xfrm>
        </p:grpSpPr>
        <p:sp>
          <p:nvSpPr>
            <p:cNvPr id="7498" name="Google Shape;7498;p6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65"/>
          <p:cNvGrpSpPr/>
          <p:nvPr/>
        </p:nvGrpSpPr>
        <p:grpSpPr>
          <a:xfrm>
            <a:off x="9885569" y="4848195"/>
            <a:ext cx="398716" cy="344043"/>
            <a:chOff x="6742064" y="3750480"/>
            <a:chExt cx="399315" cy="344560"/>
          </a:xfrm>
        </p:grpSpPr>
        <p:sp>
          <p:nvSpPr>
            <p:cNvPr id="7501" name="Google Shape;7501;p6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65"/>
          <p:cNvGrpSpPr/>
          <p:nvPr/>
        </p:nvGrpSpPr>
        <p:grpSpPr>
          <a:xfrm>
            <a:off x="9291861" y="5300747"/>
            <a:ext cx="232514" cy="362884"/>
            <a:chOff x="7248525" y="3739696"/>
            <a:chExt cx="230531" cy="359790"/>
          </a:xfrm>
        </p:grpSpPr>
        <p:sp>
          <p:nvSpPr>
            <p:cNvPr id="7504" name="Google Shape;7504;p6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65"/>
          <p:cNvGrpSpPr/>
          <p:nvPr/>
        </p:nvGrpSpPr>
        <p:grpSpPr>
          <a:xfrm>
            <a:off x="9608469" y="4840856"/>
            <a:ext cx="209902" cy="359135"/>
            <a:chOff x="7601242" y="3729267"/>
            <a:chExt cx="222566" cy="380803"/>
          </a:xfrm>
        </p:grpSpPr>
        <p:sp>
          <p:nvSpPr>
            <p:cNvPr id="7507" name="Google Shape;7507;p6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9" name="Google Shape;7509;p65"/>
          <p:cNvSpPr/>
          <p:nvPr/>
        </p:nvSpPr>
        <p:spPr>
          <a:xfrm>
            <a:off x="9565038" y="4341502"/>
            <a:ext cx="297488" cy="382196"/>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0" name="Google Shape;7510;p65"/>
          <p:cNvGrpSpPr/>
          <p:nvPr/>
        </p:nvGrpSpPr>
        <p:grpSpPr>
          <a:xfrm>
            <a:off x="8951243" y="4842533"/>
            <a:ext cx="249406" cy="355652"/>
            <a:chOff x="8304647" y="3738687"/>
            <a:chExt cx="225076" cy="320956"/>
          </a:xfrm>
        </p:grpSpPr>
        <p:sp>
          <p:nvSpPr>
            <p:cNvPr id="7511" name="Google Shape;7511;p6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65"/>
          <p:cNvGrpSpPr/>
          <p:nvPr/>
        </p:nvGrpSpPr>
        <p:grpSpPr>
          <a:xfrm>
            <a:off x="9302387" y="4842533"/>
            <a:ext cx="230011" cy="355652"/>
            <a:chOff x="8615101" y="3738687"/>
            <a:chExt cx="207573" cy="320956"/>
          </a:xfrm>
        </p:grpSpPr>
        <p:sp>
          <p:nvSpPr>
            <p:cNvPr id="7515" name="Google Shape;7515;p6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8" name="Google Shape;7518;p65"/>
          <p:cNvSpPr/>
          <p:nvPr/>
        </p:nvSpPr>
        <p:spPr>
          <a:xfrm>
            <a:off x="9942028" y="4314011"/>
            <a:ext cx="286592" cy="37201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9" name="Google Shape;7519;p65"/>
          <p:cNvGrpSpPr/>
          <p:nvPr/>
        </p:nvGrpSpPr>
        <p:grpSpPr>
          <a:xfrm>
            <a:off x="7233515" y="4998949"/>
            <a:ext cx="718614" cy="658839"/>
            <a:chOff x="6015419" y="3716859"/>
            <a:chExt cx="557671" cy="511283"/>
          </a:xfrm>
        </p:grpSpPr>
        <p:sp>
          <p:nvSpPr>
            <p:cNvPr id="7520" name="Google Shape;7520;p6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1" name="Google Shape;7521;p65"/>
            <p:cNvGrpSpPr/>
            <p:nvPr/>
          </p:nvGrpSpPr>
          <p:grpSpPr>
            <a:xfrm>
              <a:off x="6036094" y="3716980"/>
              <a:ext cx="529860" cy="510468"/>
              <a:chOff x="6036094" y="3716980"/>
              <a:chExt cx="529860" cy="510468"/>
            </a:xfrm>
          </p:grpSpPr>
          <p:sp>
            <p:nvSpPr>
              <p:cNvPr id="7522" name="Google Shape;7522;p6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2" name="Google Shape;7532;p65"/>
          <p:cNvGrpSpPr/>
          <p:nvPr/>
        </p:nvGrpSpPr>
        <p:grpSpPr>
          <a:xfrm>
            <a:off x="8043897" y="4170081"/>
            <a:ext cx="742623" cy="659597"/>
            <a:chOff x="6644304" y="3073628"/>
            <a:chExt cx="576302" cy="511871"/>
          </a:xfrm>
        </p:grpSpPr>
        <p:sp>
          <p:nvSpPr>
            <p:cNvPr id="7533" name="Google Shape;7533;p6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4" name="Google Shape;7534;p65"/>
            <p:cNvGrpSpPr/>
            <p:nvPr/>
          </p:nvGrpSpPr>
          <p:grpSpPr>
            <a:xfrm>
              <a:off x="6712169" y="3085440"/>
              <a:ext cx="481622" cy="494913"/>
              <a:chOff x="6712169" y="3085440"/>
              <a:chExt cx="481622" cy="494913"/>
            </a:xfrm>
          </p:grpSpPr>
          <p:sp>
            <p:nvSpPr>
              <p:cNvPr id="7535" name="Google Shape;7535;p6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0" name="Google Shape;7540;p6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65"/>
          <p:cNvGrpSpPr/>
          <p:nvPr/>
        </p:nvGrpSpPr>
        <p:grpSpPr>
          <a:xfrm>
            <a:off x="8054013" y="4998644"/>
            <a:ext cx="722428" cy="658929"/>
            <a:chOff x="6652154" y="3716623"/>
            <a:chExt cx="560631" cy="511352"/>
          </a:xfrm>
        </p:grpSpPr>
        <p:sp>
          <p:nvSpPr>
            <p:cNvPr id="7544" name="Google Shape;7544;p6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5" name="Google Shape;7545;p65"/>
            <p:cNvGrpSpPr/>
            <p:nvPr/>
          </p:nvGrpSpPr>
          <p:grpSpPr>
            <a:xfrm>
              <a:off x="6669657" y="3716715"/>
              <a:ext cx="466779" cy="464290"/>
              <a:chOff x="6669657" y="3716715"/>
              <a:chExt cx="466779" cy="464290"/>
            </a:xfrm>
          </p:grpSpPr>
          <p:sp>
            <p:nvSpPr>
              <p:cNvPr id="7546" name="Google Shape;7546;p6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9" name="Google Shape;7559;p65"/>
          <p:cNvGrpSpPr/>
          <p:nvPr/>
        </p:nvGrpSpPr>
        <p:grpSpPr>
          <a:xfrm>
            <a:off x="9592474" y="5361343"/>
            <a:ext cx="241668" cy="241668"/>
            <a:chOff x="8565775" y="671075"/>
            <a:chExt cx="441000" cy="441000"/>
          </a:xfrm>
        </p:grpSpPr>
        <p:sp>
          <p:nvSpPr>
            <p:cNvPr id="7560" name="Google Shape;7560;p6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2" name="Google Shape;7562;p65"/>
          <p:cNvSpPr/>
          <p:nvPr/>
        </p:nvSpPr>
        <p:spPr>
          <a:xfrm>
            <a:off x="9981081" y="5356122"/>
            <a:ext cx="249506" cy="25212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5"/>
          <p:cNvSpPr/>
          <p:nvPr/>
        </p:nvSpPr>
        <p:spPr>
          <a:xfrm flipH="1">
            <a:off x="8960793" y="5312896"/>
            <a:ext cx="230137" cy="338661"/>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4" name="Google Shape;7564;p65"/>
          <p:cNvGrpSpPr/>
          <p:nvPr/>
        </p:nvGrpSpPr>
        <p:grpSpPr>
          <a:xfrm>
            <a:off x="7213776" y="4173460"/>
            <a:ext cx="757530" cy="660244"/>
            <a:chOff x="6000100" y="3076250"/>
            <a:chExt cx="587871" cy="512373"/>
          </a:xfrm>
        </p:grpSpPr>
        <p:sp>
          <p:nvSpPr>
            <p:cNvPr id="7565" name="Google Shape;7565;p6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6" name="Google Shape;7566;p65"/>
            <p:cNvGrpSpPr/>
            <p:nvPr/>
          </p:nvGrpSpPr>
          <p:grpSpPr>
            <a:xfrm>
              <a:off x="6031360" y="3076713"/>
              <a:ext cx="539107" cy="480965"/>
              <a:chOff x="6031360" y="3076713"/>
              <a:chExt cx="539107" cy="480965"/>
            </a:xfrm>
          </p:grpSpPr>
          <p:sp>
            <p:nvSpPr>
              <p:cNvPr id="7567" name="Google Shape;7567;p6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4" name="Google Shape;7574;p65"/>
          <p:cNvGrpSpPr/>
          <p:nvPr/>
        </p:nvGrpSpPr>
        <p:grpSpPr>
          <a:xfrm>
            <a:off x="3609717" y="1397741"/>
            <a:ext cx="3331646" cy="2147026"/>
            <a:chOff x="229225" y="549050"/>
            <a:chExt cx="7161750" cy="4615275"/>
          </a:xfrm>
        </p:grpSpPr>
        <p:sp>
          <p:nvSpPr>
            <p:cNvPr id="7575" name="Google Shape;7575;p6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65"/>
          <p:cNvGrpSpPr/>
          <p:nvPr/>
        </p:nvGrpSpPr>
        <p:grpSpPr>
          <a:xfrm>
            <a:off x="3750912" y="4180675"/>
            <a:ext cx="3331370" cy="1981594"/>
            <a:chOff x="238125" y="732525"/>
            <a:chExt cx="7130500" cy="4241425"/>
          </a:xfrm>
        </p:grpSpPr>
        <p:sp>
          <p:nvSpPr>
            <p:cNvPr id="7693" name="Google Shape;7693;p6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0" name="Shape 7810"/>
        <p:cNvGrpSpPr/>
        <p:nvPr/>
      </p:nvGrpSpPr>
      <p:grpSpPr>
        <a:xfrm>
          <a:off x="0" y="0"/>
          <a:ext cx="0" cy="0"/>
          <a:chOff x="0" y="0"/>
          <a:chExt cx="0" cy="0"/>
        </a:xfrm>
      </p:grpSpPr>
      <p:grpSp>
        <p:nvGrpSpPr>
          <p:cNvPr id="7811" name="Google Shape;7811;p66"/>
          <p:cNvGrpSpPr/>
          <p:nvPr/>
        </p:nvGrpSpPr>
        <p:grpSpPr>
          <a:xfrm>
            <a:off x="684085" y="1838358"/>
            <a:ext cx="3039743" cy="249883"/>
            <a:chOff x="106648" y="895722"/>
            <a:chExt cx="4481413" cy="374300"/>
          </a:xfrm>
        </p:grpSpPr>
        <p:grpSp>
          <p:nvGrpSpPr>
            <p:cNvPr id="7812" name="Google Shape;7812;p66"/>
            <p:cNvGrpSpPr/>
            <p:nvPr/>
          </p:nvGrpSpPr>
          <p:grpSpPr>
            <a:xfrm>
              <a:off x="2233276" y="895722"/>
              <a:ext cx="1082667" cy="223591"/>
              <a:chOff x="4808316" y="2800065"/>
              <a:chExt cx="1999386" cy="412910"/>
            </a:xfrm>
          </p:grpSpPr>
          <p:sp>
            <p:nvSpPr>
              <p:cNvPr id="7813" name="Google Shape;7813;p6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4" name="Google Shape;7814;p66"/>
              <p:cNvGrpSpPr/>
              <p:nvPr/>
            </p:nvGrpSpPr>
            <p:grpSpPr>
              <a:xfrm>
                <a:off x="4808316" y="2800065"/>
                <a:ext cx="92400" cy="411825"/>
                <a:chOff x="845575" y="2563700"/>
                <a:chExt cx="92400" cy="411825"/>
              </a:xfrm>
            </p:grpSpPr>
            <p:cxnSp>
              <p:nvCxnSpPr>
                <p:cNvPr id="7815" name="Google Shape;7815;p6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16" name="Google Shape;7816;p6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7" name="Google Shape;7817;p66"/>
            <p:cNvGrpSpPr/>
            <p:nvPr/>
          </p:nvGrpSpPr>
          <p:grpSpPr>
            <a:xfrm>
              <a:off x="106648" y="895722"/>
              <a:ext cx="1088401" cy="223591"/>
              <a:chOff x="881025" y="2800065"/>
              <a:chExt cx="2009975" cy="412910"/>
            </a:xfrm>
          </p:grpSpPr>
          <p:sp>
            <p:nvSpPr>
              <p:cNvPr id="7818" name="Google Shape;7818;p6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9" name="Google Shape;7819;p66"/>
              <p:cNvGrpSpPr/>
              <p:nvPr/>
            </p:nvGrpSpPr>
            <p:grpSpPr>
              <a:xfrm>
                <a:off x="881025" y="2800065"/>
                <a:ext cx="92400" cy="411825"/>
                <a:chOff x="845575" y="2563700"/>
                <a:chExt cx="92400" cy="411825"/>
              </a:xfrm>
            </p:grpSpPr>
            <p:cxnSp>
              <p:nvCxnSpPr>
                <p:cNvPr id="7820" name="Google Shape;7820;p6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21" name="Google Shape;7821;p6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2" name="Google Shape;7822;p66"/>
            <p:cNvGrpSpPr/>
            <p:nvPr/>
          </p:nvGrpSpPr>
          <p:grpSpPr>
            <a:xfrm>
              <a:off x="1172346" y="1047018"/>
              <a:ext cx="1083151" cy="223003"/>
              <a:chOff x="2849073" y="3079467"/>
              <a:chExt cx="2000279" cy="411825"/>
            </a:xfrm>
          </p:grpSpPr>
          <p:sp>
            <p:nvSpPr>
              <p:cNvPr id="7823" name="Google Shape;7823;p6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4" name="Google Shape;7824;p66"/>
              <p:cNvGrpSpPr/>
              <p:nvPr/>
            </p:nvGrpSpPr>
            <p:grpSpPr>
              <a:xfrm rot="10800000">
                <a:off x="2849073" y="3079467"/>
                <a:ext cx="92400" cy="411825"/>
                <a:chOff x="2070100" y="2563700"/>
                <a:chExt cx="92400" cy="411825"/>
              </a:xfrm>
            </p:grpSpPr>
            <p:cxnSp>
              <p:nvCxnSpPr>
                <p:cNvPr id="7825" name="Google Shape;7825;p6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26" name="Google Shape;7826;p6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7" name="Google Shape;7827;p66"/>
            <p:cNvGrpSpPr/>
            <p:nvPr/>
          </p:nvGrpSpPr>
          <p:grpSpPr>
            <a:xfrm>
              <a:off x="3290132" y="1047018"/>
              <a:ext cx="1297929" cy="223003"/>
              <a:chOff x="6760035" y="3079467"/>
              <a:chExt cx="2396914" cy="411825"/>
            </a:xfrm>
          </p:grpSpPr>
          <p:sp>
            <p:nvSpPr>
              <p:cNvPr id="7828" name="Google Shape;7828;p6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9" name="Google Shape;7829;p66"/>
              <p:cNvGrpSpPr/>
              <p:nvPr/>
            </p:nvGrpSpPr>
            <p:grpSpPr>
              <a:xfrm rot="10800000">
                <a:off x="6760035" y="3079467"/>
                <a:ext cx="92400" cy="411825"/>
                <a:chOff x="2070100" y="2563700"/>
                <a:chExt cx="92400" cy="411825"/>
              </a:xfrm>
            </p:grpSpPr>
            <p:cxnSp>
              <p:nvCxnSpPr>
                <p:cNvPr id="7830" name="Google Shape;7830;p6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31" name="Google Shape;7831;p6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32" name="Google Shape;7832;p66"/>
          <p:cNvGrpSpPr/>
          <p:nvPr/>
        </p:nvGrpSpPr>
        <p:grpSpPr>
          <a:xfrm>
            <a:off x="2402330" y="4746427"/>
            <a:ext cx="1317017" cy="968860"/>
            <a:chOff x="2183288" y="3555572"/>
            <a:chExt cx="1136241" cy="835873"/>
          </a:xfrm>
        </p:grpSpPr>
        <p:sp>
          <p:nvSpPr>
            <p:cNvPr id="7833" name="Google Shape;7833;p6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4" name="Google Shape;7834;p66"/>
            <p:cNvGrpSpPr/>
            <p:nvPr/>
          </p:nvGrpSpPr>
          <p:grpSpPr>
            <a:xfrm>
              <a:off x="2205895" y="3637269"/>
              <a:ext cx="1089848" cy="724993"/>
              <a:chOff x="2205895" y="3637269"/>
              <a:chExt cx="1089848" cy="724993"/>
            </a:xfrm>
          </p:grpSpPr>
          <p:sp>
            <p:nvSpPr>
              <p:cNvPr id="7835" name="Google Shape;7835;p6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1" name="Google Shape;7841;p6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42" name="Google Shape;7842;p6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7843" name="Google Shape;7843;p66"/>
            <p:cNvGrpSpPr/>
            <p:nvPr/>
          </p:nvGrpSpPr>
          <p:grpSpPr>
            <a:xfrm>
              <a:off x="3173850" y="3779426"/>
              <a:ext cx="145679" cy="70048"/>
              <a:chOff x="3173850" y="3779426"/>
              <a:chExt cx="145679" cy="70048"/>
            </a:xfrm>
          </p:grpSpPr>
          <p:cxnSp>
            <p:nvCxnSpPr>
              <p:cNvPr id="7844" name="Google Shape;7844;p6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7845" name="Google Shape;7845;p6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66"/>
            <p:cNvGrpSpPr/>
            <p:nvPr/>
          </p:nvGrpSpPr>
          <p:grpSpPr>
            <a:xfrm>
              <a:off x="2183288" y="4139483"/>
              <a:ext cx="145133" cy="70048"/>
              <a:chOff x="2183288" y="4139483"/>
              <a:chExt cx="145133" cy="70048"/>
            </a:xfrm>
          </p:grpSpPr>
          <p:cxnSp>
            <p:nvCxnSpPr>
              <p:cNvPr id="7847" name="Google Shape;7847;p6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7848" name="Google Shape;7848;p6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9" name="Google Shape;7849;p6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50" name="Google Shape;7850;p6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7851" name="Google Shape;7851;p66"/>
            <p:cNvGrpSpPr/>
            <p:nvPr/>
          </p:nvGrpSpPr>
          <p:grpSpPr>
            <a:xfrm>
              <a:off x="2943836" y="4268886"/>
              <a:ext cx="60717" cy="122559"/>
              <a:chOff x="2943836" y="4268886"/>
              <a:chExt cx="60717" cy="122559"/>
            </a:xfrm>
          </p:grpSpPr>
          <p:sp>
            <p:nvSpPr>
              <p:cNvPr id="7852" name="Google Shape;7852;p6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53" name="Google Shape;7853;p6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7854" name="Google Shape;7854;p66"/>
          <p:cNvGrpSpPr/>
          <p:nvPr/>
        </p:nvGrpSpPr>
        <p:grpSpPr>
          <a:xfrm>
            <a:off x="3932632" y="2226674"/>
            <a:ext cx="2030913" cy="918891"/>
            <a:chOff x="3530532" y="1496185"/>
            <a:chExt cx="1562000" cy="706730"/>
          </a:xfrm>
        </p:grpSpPr>
        <p:cxnSp>
          <p:nvCxnSpPr>
            <p:cNvPr id="7855" name="Google Shape;7855;p6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7856" name="Google Shape;7856;p66"/>
            <p:cNvGrpSpPr/>
            <p:nvPr/>
          </p:nvGrpSpPr>
          <p:grpSpPr>
            <a:xfrm>
              <a:off x="3530532" y="1496185"/>
              <a:ext cx="323430" cy="463587"/>
              <a:chOff x="3530532" y="1496185"/>
              <a:chExt cx="323430" cy="463587"/>
            </a:xfrm>
          </p:grpSpPr>
          <p:grpSp>
            <p:nvGrpSpPr>
              <p:cNvPr id="7857" name="Google Shape;7857;p66"/>
              <p:cNvGrpSpPr/>
              <p:nvPr/>
            </p:nvGrpSpPr>
            <p:grpSpPr>
              <a:xfrm>
                <a:off x="3567462" y="1496185"/>
                <a:ext cx="286500" cy="361376"/>
                <a:chOff x="3567462" y="1496185"/>
                <a:chExt cx="286500" cy="361376"/>
              </a:xfrm>
            </p:grpSpPr>
            <p:cxnSp>
              <p:nvCxnSpPr>
                <p:cNvPr id="7858" name="Google Shape;7858;p6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7859" name="Google Shape;7859;p6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0" name="Google Shape;7860;p6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66"/>
            <p:cNvGrpSpPr/>
            <p:nvPr/>
          </p:nvGrpSpPr>
          <p:grpSpPr>
            <a:xfrm>
              <a:off x="3891569" y="1779209"/>
              <a:ext cx="323945" cy="423706"/>
              <a:chOff x="3891569" y="1779209"/>
              <a:chExt cx="323945" cy="423706"/>
            </a:xfrm>
          </p:grpSpPr>
          <p:grpSp>
            <p:nvGrpSpPr>
              <p:cNvPr id="7862" name="Google Shape;7862;p66"/>
              <p:cNvGrpSpPr/>
              <p:nvPr/>
            </p:nvGrpSpPr>
            <p:grpSpPr>
              <a:xfrm>
                <a:off x="3929014" y="1881638"/>
                <a:ext cx="286500" cy="321278"/>
                <a:chOff x="3929014" y="1881638"/>
                <a:chExt cx="286500" cy="321278"/>
              </a:xfrm>
            </p:grpSpPr>
            <p:cxnSp>
              <p:nvCxnSpPr>
                <p:cNvPr id="7863" name="Google Shape;7863;p6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7864" name="Google Shape;7864;p6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5" name="Google Shape;7865;p6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6" name="Google Shape;7866;p66"/>
            <p:cNvGrpSpPr/>
            <p:nvPr/>
          </p:nvGrpSpPr>
          <p:grpSpPr>
            <a:xfrm>
              <a:off x="4252606" y="1496185"/>
              <a:ext cx="324721" cy="463587"/>
              <a:chOff x="4252606" y="1496185"/>
              <a:chExt cx="324721" cy="463587"/>
            </a:xfrm>
          </p:grpSpPr>
          <p:grpSp>
            <p:nvGrpSpPr>
              <p:cNvPr id="7867" name="Google Shape;7867;p66"/>
              <p:cNvGrpSpPr/>
              <p:nvPr/>
            </p:nvGrpSpPr>
            <p:grpSpPr>
              <a:xfrm>
                <a:off x="4290828" y="1496185"/>
                <a:ext cx="286500" cy="361376"/>
                <a:chOff x="4290828" y="1496185"/>
                <a:chExt cx="286500" cy="361376"/>
              </a:xfrm>
            </p:grpSpPr>
            <p:cxnSp>
              <p:nvCxnSpPr>
                <p:cNvPr id="7868" name="Google Shape;7868;p6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7869" name="Google Shape;7869;p6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0" name="Google Shape;7870;p6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66"/>
            <p:cNvGrpSpPr/>
            <p:nvPr/>
          </p:nvGrpSpPr>
          <p:grpSpPr>
            <a:xfrm>
              <a:off x="4613643" y="1763716"/>
              <a:ext cx="325308" cy="439200"/>
              <a:chOff x="4613643" y="1763716"/>
              <a:chExt cx="325308" cy="439200"/>
            </a:xfrm>
          </p:grpSpPr>
          <p:grpSp>
            <p:nvGrpSpPr>
              <p:cNvPr id="7872" name="Google Shape;7872;p66"/>
              <p:cNvGrpSpPr/>
              <p:nvPr/>
            </p:nvGrpSpPr>
            <p:grpSpPr>
              <a:xfrm>
                <a:off x="4652451" y="1879538"/>
                <a:ext cx="286500" cy="323378"/>
                <a:chOff x="4652451" y="1879538"/>
                <a:chExt cx="286500" cy="323378"/>
              </a:xfrm>
            </p:grpSpPr>
            <p:cxnSp>
              <p:nvCxnSpPr>
                <p:cNvPr id="7873" name="Google Shape;7873;p6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7874" name="Google Shape;7874;p6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5" name="Google Shape;7875;p6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6" name="Google Shape;7876;p66"/>
          <p:cNvGrpSpPr/>
          <p:nvPr/>
        </p:nvGrpSpPr>
        <p:grpSpPr>
          <a:xfrm>
            <a:off x="3947639" y="3261565"/>
            <a:ext cx="2002479" cy="474530"/>
            <a:chOff x="3512551" y="2358270"/>
            <a:chExt cx="1597383" cy="378533"/>
          </a:xfrm>
        </p:grpSpPr>
        <p:cxnSp>
          <p:nvCxnSpPr>
            <p:cNvPr id="7877" name="Google Shape;7877;p66"/>
            <p:cNvCxnSpPr>
              <a:stCxn id="7878" idx="6"/>
              <a:endCxn id="7879"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7880" name="Google Shape;7880;p66"/>
            <p:cNvGrpSpPr/>
            <p:nvPr/>
          </p:nvGrpSpPr>
          <p:grpSpPr>
            <a:xfrm>
              <a:off x="3512551" y="2358270"/>
              <a:ext cx="225647" cy="307714"/>
              <a:chOff x="2182679" y="2004714"/>
              <a:chExt cx="792300" cy="1080458"/>
            </a:xfrm>
          </p:grpSpPr>
          <p:cxnSp>
            <p:nvCxnSpPr>
              <p:cNvPr id="7881" name="Google Shape;7881;p66"/>
              <p:cNvCxnSpPr>
                <a:stCxn id="7882"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7878" name="Google Shape;7878;p6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66"/>
            <p:cNvGrpSpPr/>
            <p:nvPr/>
          </p:nvGrpSpPr>
          <p:grpSpPr>
            <a:xfrm>
              <a:off x="3969644" y="2440153"/>
              <a:ext cx="225853" cy="296651"/>
              <a:chOff x="3775710" y="1729289"/>
              <a:chExt cx="136500" cy="179289"/>
            </a:xfrm>
          </p:grpSpPr>
          <p:cxnSp>
            <p:nvCxnSpPr>
              <p:cNvPr id="7884" name="Google Shape;7884;p6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7885" name="Google Shape;7885;p6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66"/>
            <p:cNvGrpSpPr/>
            <p:nvPr/>
          </p:nvGrpSpPr>
          <p:grpSpPr>
            <a:xfrm>
              <a:off x="4427051" y="2358270"/>
              <a:ext cx="225647" cy="307714"/>
              <a:chOff x="5393704" y="2004714"/>
              <a:chExt cx="792300" cy="1080458"/>
            </a:xfrm>
          </p:grpSpPr>
          <p:cxnSp>
            <p:nvCxnSpPr>
              <p:cNvPr id="7888" name="Google Shape;7888;p66"/>
              <p:cNvCxnSpPr>
                <a:stCxn id="7889"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7890" name="Google Shape;7890;p6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66"/>
            <p:cNvGrpSpPr/>
            <p:nvPr/>
          </p:nvGrpSpPr>
          <p:grpSpPr>
            <a:xfrm>
              <a:off x="4884287" y="2440252"/>
              <a:ext cx="225647" cy="296532"/>
              <a:chOff x="6999166" y="2292572"/>
              <a:chExt cx="792300" cy="1041192"/>
            </a:xfrm>
          </p:grpSpPr>
          <p:cxnSp>
            <p:nvCxnSpPr>
              <p:cNvPr id="7892" name="Google Shape;7892;p6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7879" name="Google Shape;7879;p6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4" name="Google Shape;7894;p66"/>
          <p:cNvGrpSpPr/>
          <p:nvPr/>
        </p:nvGrpSpPr>
        <p:grpSpPr>
          <a:xfrm>
            <a:off x="8093068" y="1851201"/>
            <a:ext cx="1917416" cy="888278"/>
            <a:chOff x="634175" y="2986275"/>
            <a:chExt cx="3147949" cy="1458344"/>
          </a:xfrm>
        </p:grpSpPr>
        <p:cxnSp>
          <p:nvCxnSpPr>
            <p:cNvPr id="7895" name="Google Shape;7895;p66"/>
            <p:cNvCxnSpPr>
              <a:stCxn id="7896" idx="4"/>
              <a:endCxn id="7897"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7898" name="Google Shape;7898;p66"/>
            <p:cNvCxnSpPr>
              <a:stCxn id="7897" idx="0"/>
              <a:endCxn id="7899"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7900" name="Google Shape;7900;p66"/>
            <p:cNvCxnSpPr>
              <a:stCxn id="7899" idx="4"/>
              <a:endCxn id="7901"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7902" name="Google Shape;7902;p66"/>
            <p:cNvCxnSpPr>
              <a:stCxn id="7901" idx="0"/>
              <a:endCxn id="7903"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7903" name="Google Shape;7903;p6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899" name="Google Shape;7899;p6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896" name="Google Shape;7896;p6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01" name="Google Shape;7901;p6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897" name="Google Shape;7897;p6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904" name="Google Shape;7904;p66"/>
          <p:cNvGrpSpPr/>
          <p:nvPr/>
        </p:nvGrpSpPr>
        <p:grpSpPr>
          <a:xfrm>
            <a:off x="3933338" y="3904229"/>
            <a:ext cx="2030120" cy="380147"/>
            <a:chOff x="998425" y="1182125"/>
            <a:chExt cx="1065400" cy="199500"/>
          </a:xfrm>
        </p:grpSpPr>
        <p:sp>
          <p:nvSpPr>
            <p:cNvPr id="7905" name="Google Shape;7905;p6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66"/>
          <p:cNvGrpSpPr/>
          <p:nvPr/>
        </p:nvGrpSpPr>
        <p:grpSpPr>
          <a:xfrm>
            <a:off x="3933013" y="5062562"/>
            <a:ext cx="2029926" cy="636614"/>
            <a:chOff x="5194708" y="3484366"/>
            <a:chExt cx="3148148" cy="987304"/>
          </a:xfrm>
        </p:grpSpPr>
        <p:grpSp>
          <p:nvGrpSpPr>
            <p:cNvPr id="7911" name="Google Shape;7911;p66"/>
            <p:cNvGrpSpPr/>
            <p:nvPr/>
          </p:nvGrpSpPr>
          <p:grpSpPr>
            <a:xfrm>
              <a:off x="7531521" y="3484366"/>
              <a:ext cx="811335" cy="987304"/>
              <a:chOff x="3379425" y="1617275"/>
              <a:chExt cx="1090650" cy="1327200"/>
            </a:xfrm>
          </p:grpSpPr>
          <p:sp>
            <p:nvSpPr>
              <p:cNvPr id="7912" name="Google Shape;7912;p6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66"/>
            <p:cNvGrpSpPr/>
            <p:nvPr/>
          </p:nvGrpSpPr>
          <p:grpSpPr>
            <a:xfrm>
              <a:off x="6752546" y="3484366"/>
              <a:ext cx="811428" cy="987304"/>
              <a:chOff x="2332275" y="1617275"/>
              <a:chExt cx="1090775" cy="1327200"/>
            </a:xfrm>
          </p:grpSpPr>
          <p:sp>
            <p:nvSpPr>
              <p:cNvPr id="7916" name="Google Shape;7916;p6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66"/>
            <p:cNvGrpSpPr/>
            <p:nvPr/>
          </p:nvGrpSpPr>
          <p:grpSpPr>
            <a:xfrm>
              <a:off x="5973664" y="3484366"/>
              <a:ext cx="811335" cy="987304"/>
              <a:chOff x="1285250" y="1617275"/>
              <a:chExt cx="1090650" cy="1327200"/>
            </a:xfrm>
          </p:grpSpPr>
          <p:sp>
            <p:nvSpPr>
              <p:cNvPr id="7920" name="Google Shape;7920;p6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66"/>
            <p:cNvGrpSpPr/>
            <p:nvPr/>
          </p:nvGrpSpPr>
          <p:grpSpPr>
            <a:xfrm>
              <a:off x="5194708" y="3484366"/>
              <a:ext cx="811409" cy="987304"/>
              <a:chOff x="238125" y="1617275"/>
              <a:chExt cx="1090750" cy="1327200"/>
            </a:xfrm>
          </p:grpSpPr>
          <p:sp>
            <p:nvSpPr>
              <p:cNvPr id="7924" name="Google Shape;7924;p6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27" name="Google Shape;7927;p66"/>
          <p:cNvGrpSpPr/>
          <p:nvPr/>
        </p:nvGrpSpPr>
        <p:grpSpPr>
          <a:xfrm>
            <a:off x="8095379" y="3421974"/>
            <a:ext cx="1913830" cy="632952"/>
            <a:chOff x="6853641" y="2534077"/>
            <a:chExt cx="1515545" cy="501229"/>
          </a:xfrm>
        </p:grpSpPr>
        <p:grpSp>
          <p:nvGrpSpPr>
            <p:cNvPr id="7928" name="Google Shape;7928;p66"/>
            <p:cNvGrpSpPr/>
            <p:nvPr/>
          </p:nvGrpSpPr>
          <p:grpSpPr>
            <a:xfrm>
              <a:off x="6853641" y="2618923"/>
              <a:ext cx="1515545" cy="324556"/>
              <a:chOff x="6853641" y="2618923"/>
              <a:chExt cx="1515545" cy="324556"/>
            </a:xfrm>
          </p:grpSpPr>
          <p:sp>
            <p:nvSpPr>
              <p:cNvPr id="7929" name="Google Shape;7929;p6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4" name="Google Shape;7934;p6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66"/>
          <p:cNvGrpSpPr/>
          <p:nvPr/>
        </p:nvGrpSpPr>
        <p:grpSpPr>
          <a:xfrm>
            <a:off x="3967934" y="4482344"/>
            <a:ext cx="1960784" cy="420097"/>
            <a:chOff x="1808063" y="4294338"/>
            <a:chExt cx="3370782" cy="721817"/>
          </a:xfrm>
        </p:grpSpPr>
        <p:sp>
          <p:nvSpPr>
            <p:cNvPr id="7940" name="Google Shape;7940;p6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66"/>
          <p:cNvGrpSpPr/>
          <p:nvPr/>
        </p:nvGrpSpPr>
        <p:grpSpPr>
          <a:xfrm>
            <a:off x="6180669" y="5290092"/>
            <a:ext cx="1717107" cy="424840"/>
            <a:chOff x="4234950" y="2101012"/>
            <a:chExt cx="4219974" cy="1044090"/>
          </a:xfrm>
        </p:grpSpPr>
        <p:sp>
          <p:nvSpPr>
            <p:cNvPr id="7951" name="Google Shape;7951;p6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66"/>
          <p:cNvGrpSpPr/>
          <p:nvPr/>
        </p:nvGrpSpPr>
        <p:grpSpPr>
          <a:xfrm>
            <a:off x="8090327" y="2854853"/>
            <a:ext cx="1922740" cy="450042"/>
            <a:chOff x="1247650" y="2075423"/>
            <a:chExt cx="6648477" cy="1557238"/>
          </a:xfrm>
        </p:grpSpPr>
        <p:sp>
          <p:nvSpPr>
            <p:cNvPr id="7968" name="Google Shape;7968;p6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66"/>
          <p:cNvGrpSpPr/>
          <p:nvPr/>
        </p:nvGrpSpPr>
        <p:grpSpPr>
          <a:xfrm>
            <a:off x="6189295" y="1829168"/>
            <a:ext cx="1715793" cy="1998120"/>
            <a:chOff x="1839112" y="2209163"/>
            <a:chExt cx="1918159" cy="2233784"/>
          </a:xfrm>
        </p:grpSpPr>
        <p:sp>
          <p:nvSpPr>
            <p:cNvPr id="7975" name="Google Shape;7975;p6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8" name="Google Shape;7978;p66"/>
            <p:cNvCxnSpPr>
              <a:stCxn id="7975" idx="6"/>
              <a:endCxn id="7976"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7979" name="Google Shape;7979;p66"/>
            <p:cNvCxnSpPr>
              <a:stCxn id="7976" idx="4"/>
              <a:endCxn id="7980"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7981" name="Google Shape;7981;p66"/>
            <p:cNvCxnSpPr>
              <a:stCxn id="7980" idx="6"/>
              <a:endCxn id="7977"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7982" name="Google Shape;7982;p66"/>
            <p:cNvCxnSpPr>
              <a:stCxn id="7977" idx="4"/>
              <a:endCxn id="7983"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7980" name="Google Shape;7980;p6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5" name="Google Shape;7985;p66"/>
            <p:cNvCxnSpPr>
              <a:endCxn id="7984"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7986" name="Google Shape;7986;p66"/>
          <p:cNvGrpSpPr/>
          <p:nvPr/>
        </p:nvGrpSpPr>
        <p:grpSpPr>
          <a:xfrm>
            <a:off x="3955839" y="1850640"/>
            <a:ext cx="1984488" cy="187721"/>
            <a:chOff x="238125" y="2506075"/>
            <a:chExt cx="7115411" cy="673075"/>
          </a:xfrm>
        </p:grpSpPr>
        <p:sp>
          <p:nvSpPr>
            <p:cNvPr id="7987" name="Google Shape;7987;p6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66"/>
          <p:cNvGrpSpPr/>
          <p:nvPr/>
        </p:nvGrpSpPr>
        <p:grpSpPr>
          <a:xfrm>
            <a:off x="2187327" y="2232244"/>
            <a:ext cx="1530430" cy="951763"/>
            <a:chOff x="548861" y="389676"/>
            <a:chExt cx="3843371" cy="2390163"/>
          </a:xfrm>
        </p:grpSpPr>
        <p:cxnSp>
          <p:nvCxnSpPr>
            <p:cNvPr id="7993" name="Google Shape;7993;p6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994" name="Google Shape;7994;p6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995" name="Google Shape;7995;p66"/>
            <p:cNvCxnSpPr/>
            <p:nvPr/>
          </p:nvCxnSpPr>
          <p:spPr>
            <a:xfrm>
              <a:off x="2725450" y="576000"/>
              <a:ext cx="1410600" cy="2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996" name="Google Shape;7996;p6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7997" name="Google Shape;7997;p6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998" name="Google Shape;7998;p6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9" name="Google Shape;7999;p66"/>
            <p:cNvCxnSpPr/>
            <p:nvPr/>
          </p:nvCxnSpPr>
          <p:spPr>
            <a:xfrm>
              <a:off x="2725450" y="2609025"/>
              <a:ext cx="1416000" cy="21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000" name="Google Shape;8000;p6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66"/>
          <p:cNvGrpSpPr/>
          <p:nvPr/>
        </p:nvGrpSpPr>
        <p:grpSpPr>
          <a:xfrm>
            <a:off x="718769" y="3573477"/>
            <a:ext cx="1711929" cy="767628"/>
            <a:chOff x="1187400" y="2529299"/>
            <a:chExt cx="6769193" cy="2241903"/>
          </a:xfrm>
        </p:grpSpPr>
        <p:sp>
          <p:nvSpPr>
            <p:cNvPr id="8007" name="Google Shape;8007;p6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8008" name="Google Shape;8008;p6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9" name="Google Shape;8009;p6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10" name="Google Shape;8010;p6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11" name="Google Shape;8011;p6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12" name="Google Shape;8012;p6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13" name="Google Shape;8013;p6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8014" name="Google Shape;8014;p66"/>
            <p:cNvCxnSpPr>
              <a:stCxn id="8007" idx="2"/>
              <a:endCxn id="8008" idx="0"/>
            </p:cNvCxnSpPr>
            <p:nvPr/>
          </p:nvCxnSpPr>
          <p:spPr>
            <a:xfrm flipH="1" rot="-5400000">
              <a:off x="5228543" y="2315249"/>
              <a:ext cx="457200" cy="17703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015" name="Google Shape;8015;p66"/>
            <p:cNvCxnSpPr>
              <a:stCxn id="8009" idx="0"/>
              <a:endCxn id="8007" idx="2"/>
            </p:cNvCxnSpPr>
            <p:nvPr/>
          </p:nvCxnSpPr>
          <p:spPr>
            <a:xfrm rot="-5400000">
              <a:off x="3458247" y="2315250"/>
              <a:ext cx="457200" cy="17703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016" name="Google Shape;8016;p66"/>
            <p:cNvCxnSpPr>
              <a:stCxn id="8009" idx="2"/>
              <a:endCxn id="8011" idx="0"/>
            </p:cNvCxnSpPr>
            <p:nvPr/>
          </p:nvCxnSpPr>
          <p:spPr>
            <a:xfrm flipH="1" rot="-5400000">
              <a:off x="2995647" y="3677550"/>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017" name="Google Shape;8017;p66"/>
            <p:cNvCxnSpPr>
              <a:stCxn id="8010" idx="0"/>
              <a:endCxn id="8009" idx="2"/>
            </p:cNvCxnSpPr>
            <p:nvPr/>
          </p:nvCxnSpPr>
          <p:spPr>
            <a:xfrm rot="-5400000">
              <a:off x="2150400" y="3677551"/>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018" name="Google Shape;8018;p66"/>
            <p:cNvCxnSpPr>
              <a:stCxn id="8008" idx="2"/>
              <a:endCxn id="8013" idx="0"/>
            </p:cNvCxnSpPr>
            <p:nvPr/>
          </p:nvCxnSpPr>
          <p:spPr>
            <a:xfrm flipH="1" rot="-5400000">
              <a:off x="6536390" y="3677400"/>
              <a:ext cx="457200" cy="8454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019" name="Google Shape;8019;p66"/>
            <p:cNvCxnSpPr>
              <a:stCxn id="8012" idx="0"/>
              <a:endCxn id="8008" idx="2"/>
            </p:cNvCxnSpPr>
            <p:nvPr/>
          </p:nvCxnSpPr>
          <p:spPr>
            <a:xfrm rot="-5400000">
              <a:off x="5691000" y="3677551"/>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grpSp>
      <p:grpSp>
        <p:nvGrpSpPr>
          <p:cNvPr id="8020" name="Google Shape;8020;p66"/>
          <p:cNvGrpSpPr/>
          <p:nvPr/>
        </p:nvGrpSpPr>
        <p:grpSpPr>
          <a:xfrm>
            <a:off x="8094555" y="4170773"/>
            <a:ext cx="1913634" cy="655484"/>
            <a:chOff x="6895650" y="3126697"/>
            <a:chExt cx="1436662" cy="492105"/>
          </a:xfrm>
        </p:grpSpPr>
        <p:sp>
          <p:nvSpPr>
            <p:cNvPr id="8021" name="Google Shape;8021;p6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6" name="Google Shape;8026;p66"/>
            <p:cNvGrpSpPr/>
            <p:nvPr/>
          </p:nvGrpSpPr>
          <p:grpSpPr>
            <a:xfrm>
              <a:off x="6995957" y="3335810"/>
              <a:ext cx="1230393" cy="71754"/>
              <a:chOff x="6995957" y="3287964"/>
              <a:chExt cx="1230393" cy="71754"/>
            </a:xfrm>
          </p:grpSpPr>
          <p:sp>
            <p:nvSpPr>
              <p:cNvPr id="8027" name="Google Shape;8027;p6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2" name="Google Shape;8032;p66"/>
          <p:cNvGrpSpPr/>
          <p:nvPr/>
        </p:nvGrpSpPr>
        <p:grpSpPr>
          <a:xfrm>
            <a:off x="8092651" y="4942359"/>
            <a:ext cx="1917009" cy="788472"/>
            <a:chOff x="6777990" y="3710194"/>
            <a:chExt cx="1646915" cy="677382"/>
          </a:xfrm>
        </p:grpSpPr>
        <p:grpSp>
          <p:nvGrpSpPr>
            <p:cNvPr id="8033" name="Google Shape;8033;p66"/>
            <p:cNvGrpSpPr/>
            <p:nvPr/>
          </p:nvGrpSpPr>
          <p:grpSpPr>
            <a:xfrm>
              <a:off x="6777990" y="3874492"/>
              <a:ext cx="411129" cy="513083"/>
              <a:chOff x="6777990" y="3874492"/>
              <a:chExt cx="411129" cy="513083"/>
            </a:xfrm>
          </p:grpSpPr>
          <p:cxnSp>
            <p:nvCxnSpPr>
              <p:cNvPr id="8034" name="Google Shape;8034;p6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8035" name="Google Shape;8035;p6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66"/>
            <p:cNvGrpSpPr/>
            <p:nvPr/>
          </p:nvGrpSpPr>
          <p:grpSpPr>
            <a:xfrm>
              <a:off x="7188425" y="3710194"/>
              <a:ext cx="411123" cy="520535"/>
              <a:chOff x="7188425" y="3710194"/>
              <a:chExt cx="411123" cy="520535"/>
            </a:xfrm>
          </p:grpSpPr>
          <p:cxnSp>
            <p:nvCxnSpPr>
              <p:cNvPr id="8037" name="Google Shape;8037;p6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8038" name="Google Shape;8038;p6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9" name="Google Shape;8039;p66"/>
            <p:cNvGrpSpPr/>
            <p:nvPr/>
          </p:nvGrpSpPr>
          <p:grpSpPr>
            <a:xfrm>
              <a:off x="7603341" y="3874492"/>
              <a:ext cx="411474" cy="513083"/>
              <a:chOff x="7603341" y="3874492"/>
              <a:chExt cx="411474" cy="513083"/>
            </a:xfrm>
          </p:grpSpPr>
          <p:cxnSp>
            <p:nvCxnSpPr>
              <p:cNvPr id="8040" name="Google Shape;8040;p6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8041" name="Google Shape;8041;p6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66"/>
            <p:cNvGrpSpPr/>
            <p:nvPr/>
          </p:nvGrpSpPr>
          <p:grpSpPr>
            <a:xfrm>
              <a:off x="8013776" y="3722847"/>
              <a:ext cx="411129" cy="507881"/>
              <a:chOff x="8013776" y="3722847"/>
              <a:chExt cx="411129" cy="507881"/>
            </a:xfrm>
          </p:grpSpPr>
          <p:cxnSp>
            <p:nvCxnSpPr>
              <p:cNvPr id="8043" name="Google Shape;8043;p6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8044" name="Google Shape;8044;p6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45" name="Google Shape;8045;p66"/>
          <p:cNvGrpSpPr/>
          <p:nvPr/>
        </p:nvGrpSpPr>
        <p:grpSpPr>
          <a:xfrm>
            <a:off x="6176778" y="3939663"/>
            <a:ext cx="1722982" cy="1236722"/>
            <a:chOff x="5190863" y="2824811"/>
            <a:chExt cx="1544860" cy="1108869"/>
          </a:xfrm>
        </p:grpSpPr>
        <p:grpSp>
          <p:nvGrpSpPr>
            <p:cNvPr id="8046" name="Google Shape;8046;p66"/>
            <p:cNvGrpSpPr/>
            <p:nvPr/>
          </p:nvGrpSpPr>
          <p:grpSpPr>
            <a:xfrm>
              <a:off x="5938695" y="3176919"/>
              <a:ext cx="685761" cy="404739"/>
              <a:chOff x="5938695" y="3176919"/>
              <a:chExt cx="685761" cy="404739"/>
            </a:xfrm>
          </p:grpSpPr>
          <p:grpSp>
            <p:nvGrpSpPr>
              <p:cNvPr id="8047" name="Google Shape;8047;p66"/>
              <p:cNvGrpSpPr/>
              <p:nvPr/>
            </p:nvGrpSpPr>
            <p:grpSpPr>
              <a:xfrm>
                <a:off x="5938695" y="3176919"/>
                <a:ext cx="685761" cy="404739"/>
                <a:chOff x="5938695" y="3176919"/>
                <a:chExt cx="685761" cy="404739"/>
              </a:xfrm>
            </p:grpSpPr>
            <p:sp>
              <p:nvSpPr>
                <p:cNvPr id="8048" name="Google Shape;8048;p6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0" name="Google Shape;8050;p6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66"/>
            <p:cNvGrpSpPr/>
            <p:nvPr/>
          </p:nvGrpSpPr>
          <p:grpSpPr>
            <a:xfrm>
              <a:off x="5305233" y="3176835"/>
              <a:ext cx="685971" cy="404655"/>
              <a:chOff x="5305233" y="3176835"/>
              <a:chExt cx="685971" cy="404655"/>
            </a:xfrm>
          </p:grpSpPr>
          <p:grpSp>
            <p:nvGrpSpPr>
              <p:cNvPr id="8052" name="Google Shape;8052;p66"/>
              <p:cNvGrpSpPr/>
              <p:nvPr/>
            </p:nvGrpSpPr>
            <p:grpSpPr>
              <a:xfrm>
                <a:off x="5305233" y="3176835"/>
                <a:ext cx="685971" cy="404655"/>
                <a:chOff x="5305233" y="3176835"/>
                <a:chExt cx="685971" cy="404655"/>
              </a:xfrm>
            </p:grpSpPr>
            <p:sp>
              <p:nvSpPr>
                <p:cNvPr id="8053" name="Google Shape;8053;p6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5" name="Google Shape;8055;p6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6" name="Google Shape;8056;p6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7" name="Google Shape;8057;p66"/>
            <p:cNvGrpSpPr/>
            <p:nvPr/>
          </p:nvGrpSpPr>
          <p:grpSpPr>
            <a:xfrm>
              <a:off x="5657361" y="2824811"/>
              <a:ext cx="1078361" cy="404655"/>
              <a:chOff x="5657361" y="2824811"/>
              <a:chExt cx="1078361" cy="404655"/>
            </a:xfrm>
          </p:grpSpPr>
          <p:grpSp>
            <p:nvGrpSpPr>
              <p:cNvPr id="8058" name="Google Shape;8058;p66"/>
              <p:cNvGrpSpPr/>
              <p:nvPr/>
            </p:nvGrpSpPr>
            <p:grpSpPr>
              <a:xfrm>
                <a:off x="5657361" y="2824811"/>
                <a:ext cx="1078361" cy="404655"/>
                <a:chOff x="5657361" y="2824811"/>
                <a:chExt cx="1078361" cy="404655"/>
              </a:xfrm>
            </p:grpSpPr>
            <p:grpSp>
              <p:nvGrpSpPr>
                <p:cNvPr id="8059" name="Google Shape;8059;p66"/>
                <p:cNvGrpSpPr/>
                <p:nvPr/>
              </p:nvGrpSpPr>
              <p:grpSpPr>
                <a:xfrm>
                  <a:off x="5938485" y="2824811"/>
                  <a:ext cx="797237" cy="404655"/>
                  <a:chOff x="5938485" y="2824811"/>
                  <a:chExt cx="797237" cy="404655"/>
                </a:xfrm>
              </p:grpSpPr>
              <p:sp>
                <p:nvSpPr>
                  <p:cNvPr id="8060" name="Google Shape;8060;p6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2" name="Google Shape;8062;p6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3" name="Google Shape;8063;p6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66"/>
            <p:cNvGrpSpPr/>
            <p:nvPr/>
          </p:nvGrpSpPr>
          <p:grpSpPr>
            <a:xfrm>
              <a:off x="5190863" y="3528942"/>
              <a:ext cx="1078026" cy="404739"/>
              <a:chOff x="5190863" y="3528942"/>
              <a:chExt cx="1078026" cy="404739"/>
            </a:xfrm>
          </p:grpSpPr>
          <p:sp>
            <p:nvSpPr>
              <p:cNvPr id="8065" name="Google Shape;8065;p6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6" name="Google Shape;8066;p66"/>
              <p:cNvGrpSpPr/>
              <p:nvPr/>
            </p:nvGrpSpPr>
            <p:grpSpPr>
              <a:xfrm>
                <a:off x="5190863" y="3528942"/>
                <a:ext cx="1078026" cy="404739"/>
                <a:chOff x="5190863" y="3528942"/>
                <a:chExt cx="1078026" cy="404739"/>
              </a:xfrm>
            </p:grpSpPr>
            <p:sp>
              <p:nvSpPr>
                <p:cNvPr id="8067" name="Google Shape;8067;p6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69" name="Google Shape;8069;p66"/>
          <p:cNvGrpSpPr/>
          <p:nvPr/>
        </p:nvGrpSpPr>
        <p:grpSpPr>
          <a:xfrm>
            <a:off x="682789" y="2200459"/>
            <a:ext cx="1317103" cy="1065938"/>
            <a:chOff x="803162" y="1474292"/>
            <a:chExt cx="1086719" cy="879487"/>
          </a:xfrm>
        </p:grpSpPr>
        <p:grpSp>
          <p:nvGrpSpPr>
            <p:cNvPr id="8070" name="Google Shape;8070;p66"/>
            <p:cNvGrpSpPr/>
            <p:nvPr/>
          </p:nvGrpSpPr>
          <p:grpSpPr>
            <a:xfrm>
              <a:off x="803162" y="1625948"/>
              <a:ext cx="445856" cy="576579"/>
              <a:chOff x="803162" y="1625948"/>
              <a:chExt cx="445856" cy="576579"/>
            </a:xfrm>
          </p:grpSpPr>
          <p:sp>
            <p:nvSpPr>
              <p:cNvPr id="8071" name="Google Shape;8071;p6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2" name="Google Shape;8072;p66"/>
              <p:cNvGrpSpPr/>
              <p:nvPr/>
            </p:nvGrpSpPr>
            <p:grpSpPr>
              <a:xfrm>
                <a:off x="1056023" y="1625948"/>
                <a:ext cx="192995" cy="576579"/>
                <a:chOff x="1056023" y="1625948"/>
                <a:chExt cx="192995" cy="576579"/>
              </a:xfrm>
            </p:grpSpPr>
            <p:sp>
              <p:nvSpPr>
                <p:cNvPr id="8073" name="Google Shape;8073;p6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8" name="Google Shape;8078;p66"/>
            <p:cNvGrpSpPr/>
            <p:nvPr/>
          </p:nvGrpSpPr>
          <p:grpSpPr>
            <a:xfrm>
              <a:off x="1371406" y="1474292"/>
              <a:ext cx="518475" cy="879487"/>
              <a:chOff x="1398231" y="1474292"/>
              <a:chExt cx="518475" cy="879487"/>
            </a:xfrm>
          </p:grpSpPr>
          <p:grpSp>
            <p:nvGrpSpPr>
              <p:cNvPr id="8079" name="Google Shape;8079;p66"/>
              <p:cNvGrpSpPr/>
              <p:nvPr/>
            </p:nvGrpSpPr>
            <p:grpSpPr>
              <a:xfrm>
                <a:off x="1398231" y="1474292"/>
                <a:ext cx="518475" cy="341643"/>
                <a:chOff x="1398231" y="1474292"/>
                <a:chExt cx="518475" cy="341643"/>
              </a:xfrm>
            </p:grpSpPr>
            <p:sp>
              <p:nvSpPr>
                <p:cNvPr id="8080" name="Google Shape;8080;p6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1" name="Google Shape;8081;p66"/>
                <p:cNvGrpSpPr/>
                <p:nvPr/>
              </p:nvGrpSpPr>
              <p:grpSpPr>
                <a:xfrm>
                  <a:off x="1616453" y="1474292"/>
                  <a:ext cx="300253" cy="341643"/>
                  <a:chOff x="1616453" y="1475379"/>
                  <a:chExt cx="300253" cy="341643"/>
                </a:xfrm>
              </p:grpSpPr>
              <p:sp>
                <p:nvSpPr>
                  <p:cNvPr id="8082" name="Google Shape;8082;p6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9" name="Google Shape;8089;p66"/>
                  <p:cNvGrpSpPr/>
                  <p:nvPr/>
                </p:nvGrpSpPr>
                <p:grpSpPr>
                  <a:xfrm>
                    <a:off x="1839639" y="1475379"/>
                    <a:ext cx="77067" cy="341643"/>
                    <a:chOff x="1839639" y="1475379"/>
                    <a:chExt cx="77067" cy="341643"/>
                  </a:xfrm>
                </p:grpSpPr>
                <p:sp>
                  <p:nvSpPr>
                    <p:cNvPr id="8090" name="Google Shape;8090;p6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92" name="Google Shape;8092;p66"/>
              <p:cNvGrpSpPr/>
              <p:nvPr/>
            </p:nvGrpSpPr>
            <p:grpSpPr>
              <a:xfrm>
                <a:off x="1398451" y="2012951"/>
                <a:ext cx="518255" cy="340828"/>
                <a:chOff x="1398451" y="2012951"/>
                <a:chExt cx="518255" cy="340828"/>
              </a:xfrm>
            </p:grpSpPr>
            <p:sp>
              <p:nvSpPr>
                <p:cNvPr id="8093" name="Google Shape;8093;p6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4" name="Google Shape;8094;p66"/>
                <p:cNvGrpSpPr/>
                <p:nvPr/>
              </p:nvGrpSpPr>
              <p:grpSpPr>
                <a:xfrm>
                  <a:off x="1616453" y="2012951"/>
                  <a:ext cx="300253" cy="340828"/>
                  <a:chOff x="1616453" y="2013538"/>
                  <a:chExt cx="300253" cy="340828"/>
                </a:xfrm>
              </p:grpSpPr>
              <p:sp>
                <p:nvSpPr>
                  <p:cNvPr id="8095" name="Google Shape;8095;p6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2" name="Google Shape;8102;p66"/>
                  <p:cNvGrpSpPr/>
                  <p:nvPr/>
                </p:nvGrpSpPr>
                <p:grpSpPr>
                  <a:xfrm>
                    <a:off x="1839639" y="2013538"/>
                    <a:ext cx="77067" cy="340828"/>
                    <a:chOff x="1839639" y="2013538"/>
                    <a:chExt cx="77067" cy="340828"/>
                  </a:xfrm>
                </p:grpSpPr>
                <p:sp>
                  <p:nvSpPr>
                    <p:cNvPr id="8103" name="Google Shape;8103;p6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8105" name="Google Shape;8105;p66"/>
          <p:cNvGrpSpPr/>
          <p:nvPr/>
        </p:nvGrpSpPr>
        <p:grpSpPr>
          <a:xfrm>
            <a:off x="678934" y="4783458"/>
            <a:ext cx="1658841" cy="827697"/>
            <a:chOff x="724986" y="3605478"/>
            <a:chExt cx="1368681" cy="682918"/>
          </a:xfrm>
        </p:grpSpPr>
        <p:grpSp>
          <p:nvGrpSpPr>
            <p:cNvPr id="8106" name="Google Shape;8106;p66"/>
            <p:cNvGrpSpPr/>
            <p:nvPr/>
          </p:nvGrpSpPr>
          <p:grpSpPr>
            <a:xfrm>
              <a:off x="1289102" y="3823629"/>
              <a:ext cx="240442" cy="250435"/>
              <a:chOff x="-165066" y="3843615"/>
              <a:chExt cx="221259" cy="230455"/>
            </a:xfrm>
          </p:grpSpPr>
          <p:sp>
            <p:nvSpPr>
              <p:cNvPr id="8107" name="Google Shape;8107;p6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66"/>
            <p:cNvGrpSpPr/>
            <p:nvPr/>
          </p:nvGrpSpPr>
          <p:grpSpPr>
            <a:xfrm>
              <a:off x="724986" y="3605478"/>
              <a:ext cx="1368681" cy="682918"/>
              <a:chOff x="724986" y="3605478"/>
              <a:chExt cx="1368681" cy="682918"/>
            </a:xfrm>
          </p:grpSpPr>
          <p:grpSp>
            <p:nvGrpSpPr>
              <p:cNvPr id="8128" name="Google Shape;8128;p66"/>
              <p:cNvGrpSpPr/>
              <p:nvPr/>
            </p:nvGrpSpPr>
            <p:grpSpPr>
              <a:xfrm>
                <a:off x="1498221" y="4047614"/>
                <a:ext cx="529172" cy="240783"/>
                <a:chOff x="1498221" y="4047614"/>
                <a:chExt cx="529172" cy="240783"/>
              </a:xfrm>
            </p:grpSpPr>
            <p:grpSp>
              <p:nvGrpSpPr>
                <p:cNvPr id="8129" name="Google Shape;8129;p66"/>
                <p:cNvGrpSpPr/>
                <p:nvPr/>
              </p:nvGrpSpPr>
              <p:grpSpPr>
                <a:xfrm>
                  <a:off x="1826655" y="4224370"/>
                  <a:ext cx="200738" cy="25631"/>
                  <a:chOff x="1826655" y="4224370"/>
                  <a:chExt cx="200738" cy="25631"/>
                </a:xfrm>
              </p:grpSpPr>
              <p:sp>
                <p:nvSpPr>
                  <p:cNvPr id="8130" name="Google Shape;8130;p6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66"/>
                <p:cNvGrpSpPr/>
                <p:nvPr/>
              </p:nvGrpSpPr>
              <p:grpSpPr>
                <a:xfrm>
                  <a:off x="1498221" y="4047614"/>
                  <a:ext cx="328444" cy="240783"/>
                  <a:chOff x="1498221" y="4047614"/>
                  <a:chExt cx="328444" cy="240783"/>
                </a:xfrm>
              </p:grpSpPr>
              <p:sp>
                <p:nvSpPr>
                  <p:cNvPr id="8133" name="Google Shape;8133;p6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4" name="Google Shape;8134;p66"/>
                  <p:cNvGrpSpPr/>
                  <p:nvPr/>
                </p:nvGrpSpPr>
                <p:grpSpPr>
                  <a:xfrm>
                    <a:off x="1498221" y="4047614"/>
                    <a:ext cx="150566" cy="190416"/>
                    <a:chOff x="1498221" y="4047614"/>
                    <a:chExt cx="150566" cy="190416"/>
                  </a:xfrm>
                </p:grpSpPr>
                <p:sp>
                  <p:nvSpPr>
                    <p:cNvPr id="8135" name="Google Shape;8135;p6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37" name="Google Shape;8137;p66"/>
              <p:cNvGrpSpPr/>
              <p:nvPr/>
            </p:nvGrpSpPr>
            <p:grpSpPr>
              <a:xfrm>
                <a:off x="1560718" y="3800594"/>
                <a:ext cx="532948" cy="302090"/>
                <a:chOff x="1560718" y="3800594"/>
                <a:chExt cx="532948" cy="302090"/>
              </a:xfrm>
            </p:grpSpPr>
            <p:grpSp>
              <p:nvGrpSpPr>
                <p:cNvPr id="8138" name="Google Shape;8138;p66"/>
                <p:cNvGrpSpPr/>
                <p:nvPr/>
              </p:nvGrpSpPr>
              <p:grpSpPr>
                <a:xfrm>
                  <a:off x="1912179" y="3827344"/>
                  <a:ext cx="181487" cy="25631"/>
                  <a:chOff x="1912179" y="3827344"/>
                  <a:chExt cx="181487" cy="25631"/>
                </a:xfrm>
              </p:grpSpPr>
              <p:sp>
                <p:nvSpPr>
                  <p:cNvPr id="8139" name="Google Shape;8139;p6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66"/>
                <p:cNvGrpSpPr/>
                <p:nvPr/>
              </p:nvGrpSpPr>
              <p:grpSpPr>
                <a:xfrm>
                  <a:off x="1912179" y="4044505"/>
                  <a:ext cx="181487" cy="25622"/>
                  <a:chOff x="1912179" y="4044506"/>
                  <a:chExt cx="181487" cy="25622"/>
                </a:xfrm>
              </p:grpSpPr>
              <p:sp>
                <p:nvSpPr>
                  <p:cNvPr id="8142" name="Google Shape;8142;p6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66"/>
                <p:cNvGrpSpPr/>
                <p:nvPr/>
              </p:nvGrpSpPr>
              <p:grpSpPr>
                <a:xfrm>
                  <a:off x="1560718" y="3800594"/>
                  <a:ext cx="351472" cy="302090"/>
                  <a:chOff x="1560718" y="3800594"/>
                  <a:chExt cx="351472" cy="302090"/>
                </a:xfrm>
              </p:grpSpPr>
              <p:grpSp>
                <p:nvGrpSpPr>
                  <p:cNvPr id="8145" name="Google Shape;8145;p66"/>
                  <p:cNvGrpSpPr/>
                  <p:nvPr/>
                </p:nvGrpSpPr>
                <p:grpSpPr>
                  <a:xfrm>
                    <a:off x="1560718" y="3842857"/>
                    <a:ext cx="173586" cy="217131"/>
                    <a:chOff x="1560718" y="3842857"/>
                    <a:chExt cx="173586" cy="217131"/>
                  </a:xfrm>
                </p:grpSpPr>
                <p:sp>
                  <p:nvSpPr>
                    <p:cNvPr id="8146" name="Google Shape;8146;p6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9" name="Google Shape;8149;p6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151" name="Google Shape;8151;p6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2" name="Google Shape;8152;p66"/>
              <p:cNvGrpSpPr/>
              <p:nvPr/>
            </p:nvGrpSpPr>
            <p:grpSpPr>
              <a:xfrm>
                <a:off x="785350" y="3605478"/>
                <a:ext cx="535311" cy="249245"/>
                <a:chOff x="785350" y="3605478"/>
                <a:chExt cx="535311" cy="249245"/>
              </a:xfrm>
            </p:grpSpPr>
            <p:grpSp>
              <p:nvGrpSpPr>
                <p:cNvPr id="8153" name="Google Shape;8153;p66"/>
                <p:cNvGrpSpPr/>
                <p:nvPr/>
              </p:nvGrpSpPr>
              <p:grpSpPr>
                <a:xfrm>
                  <a:off x="785350" y="3605478"/>
                  <a:ext cx="376191" cy="102736"/>
                  <a:chOff x="785350" y="3605478"/>
                  <a:chExt cx="376191" cy="102736"/>
                </a:xfrm>
              </p:grpSpPr>
              <p:sp>
                <p:nvSpPr>
                  <p:cNvPr id="8154" name="Google Shape;8154;p6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66"/>
                <p:cNvGrpSpPr/>
                <p:nvPr/>
              </p:nvGrpSpPr>
              <p:grpSpPr>
                <a:xfrm>
                  <a:off x="1161530" y="3655851"/>
                  <a:ext cx="159131" cy="198872"/>
                  <a:chOff x="1161530" y="3655851"/>
                  <a:chExt cx="159131" cy="198872"/>
                </a:xfrm>
              </p:grpSpPr>
              <p:sp>
                <p:nvSpPr>
                  <p:cNvPr id="8158" name="Google Shape;8158;p6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0" name="Google Shape;8160;p66"/>
              <p:cNvGrpSpPr/>
              <p:nvPr/>
            </p:nvGrpSpPr>
            <p:grpSpPr>
              <a:xfrm>
                <a:off x="785350" y="4047614"/>
                <a:ext cx="535311" cy="240783"/>
                <a:chOff x="785350" y="4047614"/>
                <a:chExt cx="535311" cy="240783"/>
              </a:xfrm>
            </p:grpSpPr>
            <p:grpSp>
              <p:nvGrpSpPr>
                <p:cNvPr id="8161" name="Google Shape;8161;p66"/>
                <p:cNvGrpSpPr/>
                <p:nvPr/>
              </p:nvGrpSpPr>
              <p:grpSpPr>
                <a:xfrm>
                  <a:off x="1161636" y="4047614"/>
                  <a:ext cx="159025" cy="190415"/>
                  <a:chOff x="1161636" y="4047614"/>
                  <a:chExt cx="159025" cy="190415"/>
                </a:xfrm>
              </p:grpSpPr>
              <p:sp>
                <p:nvSpPr>
                  <p:cNvPr id="8162" name="Google Shape;8162;p6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66"/>
                <p:cNvGrpSpPr/>
                <p:nvPr/>
              </p:nvGrpSpPr>
              <p:grpSpPr>
                <a:xfrm>
                  <a:off x="785350" y="4185661"/>
                  <a:ext cx="376191" cy="102736"/>
                  <a:chOff x="785350" y="4185661"/>
                  <a:chExt cx="376191" cy="102736"/>
                </a:xfrm>
              </p:grpSpPr>
              <p:sp>
                <p:nvSpPr>
                  <p:cNvPr id="8165" name="Google Shape;8165;p6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8" name="Google Shape;8168;p66"/>
              <p:cNvGrpSpPr/>
              <p:nvPr/>
            </p:nvGrpSpPr>
            <p:grpSpPr>
              <a:xfrm>
                <a:off x="1501054" y="3605478"/>
                <a:ext cx="526340" cy="249240"/>
                <a:chOff x="1501054" y="3605478"/>
                <a:chExt cx="526340" cy="249240"/>
              </a:xfrm>
            </p:grpSpPr>
            <p:grpSp>
              <p:nvGrpSpPr>
                <p:cNvPr id="8169" name="Google Shape;8169;p66"/>
                <p:cNvGrpSpPr/>
                <p:nvPr/>
              </p:nvGrpSpPr>
              <p:grpSpPr>
                <a:xfrm>
                  <a:off x="1834208" y="3643867"/>
                  <a:ext cx="193185" cy="25622"/>
                  <a:chOff x="1834208" y="3643867"/>
                  <a:chExt cx="193185" cy="25622"/>
                </a:xfrm>
              </p:grpSpPr>
              <p:sp>
                <p:nvSpPr>
                  <p:cNvPr id="8170" name="Google Shape;8170;p6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66"/>
                <p:cNvGrpSpPr/>
                <p:nvPr/>
              </p:nvGrpSpPr>
              <p:grpSpPr>
                <a:xfrm>
                  <a:off x="1501054" y="3605478"/>
                  <a:ext cx="333165" cy="249240"/>
                  <a:chOff x="1501054" y="3605478"/>
                  <a:chExt cx="333165" cy="249240"/>
                </a:xfrm>
              </p:grpSpPr>
              <p:sp>
                <p:nvSpPr>
                  <p:cNvPr id="8173" name="Google Shape;8173;p6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4" name="Google Shape;8174;p66"/>
                  <p:cNvGrpSpPr/>
                  <p:nvPr/>
                </p:nvGrpSpPr>
                <p:grpSpPr>
                  <a:xfrm>
                    <a:off x="1501054" y="3655851"/>
                    <a:ext cx="155286" cy="198867"/>
                    <a:chOff x="1501054" y="3655851"/>
                    <a:chExt cx="155286" cy="198867"/>
                  </a:xfrm>
                </p:grpSpPr>
                <p:sp>
                  <p:nvSpPr>
                    <p:cNvPr id="8175" name="Google Shape;8175;p6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77" name="Google Shape;8177;p66"/>
              <p:cNvGrpSpPr/>
              <p:nvPr/>
            </p:nvGrpSpPr>
            <p:grpSpPr>
              <a:xfrm>
                <a:off x="724986" y="3800594"/>
                <a:ext cx="532950" cy="302090"/>
                <a:chOff x="724986" y="3800594"/>
                <a:chExt cx="532950" cy="302090"/>
              </a:xfrm>
            </p:grpSpPr>
            <p:grpSp>
              <p:nvGrpSpPr>
                <p:cNvPr id="8178" name="Google Shape;8178;p66"/>
                <p:cNvGrpSpPr/>
                <p:nvPr/>
              </p:nvGrpSpPr>
              <p:grpSpPr>
                <a:xfrm>
                  <a:off x="724986" y="4044367"/>
                  <a:ext cx="181314" cy="25626"/>
                  <a:chOff x="724986" y="4044367"/>
                  <a:chExt cx="181314" cy="25626"/>
                </a:xfrm>
              </p:grpSpPr>
              <p:sp>
                <p:nvSpPr>
                  <p:cNvPr id="8179" name="Google Shape;8179;p6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66"/>
                <p:cNvGrpSpPr/>
                <p:nvPr/>
              </p:nvGrpSpPr>
              <p:grpSpPr>
                <a:xfrm>
                  <a:off x="906290" y="3800594"/>
                  <a:ext cx="351646" cy="302090"/>
                  <a:chOff x="906290" y="3800594"/>
                  <a:chExt cx="351646" cy="302090"/>
                </a:xfrm>
              </p:grpSpPr>
              <p:grpSp>
                <p:nvGrpSpPr>
                  <p:cNvPr id="8182" name="Google Shape;8182;p66"/>
                  <p:cNvGrpSpPr/>
                  <p:nvPr/>
                </p:nvGrpSpPr>
                <p:grpSpPr>
                  <a:xfrm>
                    <a:off x="1084172" y="3842857"/>
                    <a:ext cx="173764" cy="217131"/>
                    <a:chOff x="1084172" y="3842857"/>
                    <a:chExt cx="173764" cy="217131"/>
                  </a:xfrm>
                </p:grpSpPr>
                <p:grpSp>
                  <p:nvGrpSpPr>
                    <p:cNvPr id="8183" name="Google Shape;8183;p66"/>
                    <p:cNvGrpSpPr/>
                    <p:nvPr/>
                  </p:nvGrpSpPr>
                  <p:grpSpPr>
                    <a:xfrm>
                      <a:off x="1156862" y="3936509"/>
                      <a:ext cx="101073" cy="25622"/>
                      <a:chOff x="1156862" y="3936509"/>
                      <a:chExt cx="101073" cy="25622"/>
                    </a:xfrm>
                  </p:grpSpPr>
                  <p:sp>
                    <p:nvSpPr>
                      <p:cNvPr id="8184" name="Google Shape;8184;p6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6" name="Google Shape;8186;p6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7" name="Google Shape;8187;p6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66"/>
                <p:cNvGrpSpPr/>
                <p:nvPr/>
              </p:nvGrpSpPr>
              <p:grpSpPr>
                <a:xfrm>
                  <a:off x="724986" y="3830189"/>
                  <a:ext cx="189533" cy="25626"/>
                  <a:chOff x="724986" y="3830189"/>
                  <a:chExt cx="189533" cy="25626"/>
                </a:xfrm>
              </p:grpSpPr>
              <p:sp>
                <p:nvSpPr>
                  <p:cNvPr id="8190" name="Google Shape;8190;p6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192" name="Google Shape;8192;p66"/>
          <p:cNvGrpSpPr/>
          <p:nvPr/>
        </p:nvGrpSpPr>
        <p:grpSpPr>
          <a:xfrm>
            <a:off x="2531248" y="3389851"/>
            <a:ext cx="1149826" cy="1133678"/>
            <a:chOff x="2253298" y="2428317"/>
            <a:chExt cx="948701" cy="935378"/>
          </a:xfrm>
        </p:grpSpPr>
        <p:sp>
          <p:nvSpPr>
            <p:cNvPr id="8193" name="Google Shape;8193;p6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9" name="Shape 8229"/>
        <p:cNvGrpSpPr/>
        <p:nvPr/>
      </p:nvGrpSpPr>
      <p:grpSpPr>
        <a:xfrm>
          <a:off x="0" y="0"/>
          <a:ext cx="0" cy="0"/>
          <a:chOff x="0" y="0"/>
          <a:chExt cx="0" cy="0"/>
        </a:xfrm>
      </p:grpSpPr>
      <p:grpSp>
        <p:nvGrpSpPr>
          <p:cNvPr id="8230" name="Google Shape;8230;p67"/>
          <p:cNvGrpSpPr/>
          <p:nvPr/>
        </p:nvGrpSpPr>
        <p:grpSpPr>
          <a:xfrm>
            <a:off x="4117894" y="1788177"/>
            <a:ext cx="2363393" cy="1017867"/>
            <a:chOff x="3292400" y="1219146"/>
            <a:chExt cx="2615240" cy="1110239"/>
          </a:xfrm>
        </p:grpSpPr>
        <p:sp>
          <p:nvSpPr>
            <p:cNvPr id="8231" name="Google Shape;8231;p6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8232" name="Google Shape;8232;p6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33" name="Google Shape;8233;p6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234" name="Google Shape;8234;p6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235" name="Google Shape;8235;p6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236" name="Google Shape;8236;p6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237" name="Google Shape;8237;p6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238" name="Google Shape;8238;p6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239" name="Google Shape;8239;p6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240" name="Google Shape;8240;p6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241" name="Google Shape;8241;p6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42" name="Google Shape;8242;p6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243" name="Google Shape;8243;p6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44" name="Google Shape;8244;p6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245" name="Google Shape;8245;p67"/>
            <p:cNvGrpSpPr/>
            <p:nvPr/>
          </p:nvGrpSpPr>
          <p:grpSpPr>
            <a:xfrm>
              <a:off x="3748438" y="1378608"/>
              <a:ext cx="2159202" cy="903971"/>
              <a:chOff x="1683525" y="2179850"/>
              <a:chExt cx="4519050" cy="2134525"/>
            </a:xfrm>
          </p:grpSpPr>
          <p:sp>
            <p:nvSpPr>
              <p:cNvPr id="8246" name="Google Shape;8246;p6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47" name="Google Shape;8247;p6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48" name="Google Shape;8248;p6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49" name="Google Shape;8249;p6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50" name="Google Shape;8250;p6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51" name="Google Shape;8251;p6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52" name="Google Shape;8252;p6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53" name="Google Shape;8253;p6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54" name="Google Shape;8254;p6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55" name="Google Shape;8255;p6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56" name="Google Shape;8256;p6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57" name="Google Shape;8257;p6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8258" name="Google Shape;8258;p67"/>
          <p:cNvGraphicFramePr/>
          <p:nvPr/>
        </p:nvGraphicFramePr>
        <p:xfrm>
          <a:off x="7028729" y="3362075"/>
          <a:ext cx="3000000" cy="3000000"/>
        </p:xfrm>
        <a:graphic>
          <a:graphicData uri="http://schemas.openxmlformats.org/drawingml/2006/table">
            <a:tbl>
              <a:tblPr>
                <a:noFill/>
                <a:tableStyleId>{99D3749F-23E2-4E6E-8E7F-B5C26DEA92CA}</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8259" name="Google Shape;8259;p67"/>
          <p:cNvGrpSpPr/>
          <p:nvPr/>
        </p:nvGrpSpPr>
        <p:grpSpPr>
          <a:xfrm>
            <a:off x="6953262" y="4909259"/>
            <a:ext cx="2519825" cy="1001454"/>
            <a:chOff x="1906114" y="789980"/>
            <a:chExt cx="1487676" cy="606868"/>
          </a:xfrm>
        </p:grpSpPr>
        <p:cxnSp>
          <p:nvCxnSpPr>
            <p:cNvPr id="8260" name="Google Shape;8260;p6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261" name="Google Shape;8261;p6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262" name="Google Shape;8262;p6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263" name="Google Shape;8263;p67"/>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264" name="Google Shape;8264;p67"/>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265" name="Google Shape;8265;p67"/>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266" name="Google Shape;8266;p67"/>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267" name="Google Shape;8267;p6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7"/>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274" name="Google Shape;8274;p67"/>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275" name="Google Shape;8275;p67"/>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276" name="Google Shape;8276;p6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67"/>
          <p:cNvGrpSpPr/>
          <p:nvPr/>
        </p:nvGrpSpPr>
        <p:grpSpPr>
          <a:xfrm>
            <a:off x="1188187" y="1829568"/>
            <a:ext cx="2394370" cy="976502"/>
            <a:chOff x="749309" y="1112739"/>
            <a:chExt cx="2371603" cy="976502"/>
          </a:xfrm>
        </p:grpSpPr>
        <p:sp>
          <p:nvSpPr>
            <p:cNvPr id="8278" name="Google Shape;8278;p6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310" name="Google Shape;8310;p67"/>
          <p:cNvGraphicFramePr/>
          <p:nvPr/>
        </p:nvGraphicFramePr>
        <p:xfrm>
          <a:off x="7022988" y="1808900"/>
          <a:ext cx="3000000" cy="3000000"/>
        </p:xfrm>
        <a:graphic>
          <a:graphicData uri="http://schemas.openxmlformats.org/drawingml/2006/table">
            <a:tbl>
              <a:tblPr>
                <a:noFill/>
                <a:tableStyleId>{99D3749F-23E2-4E6E-8E7F-B5C26DEA92CA}</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8311" name="Google Shape;8311;p67"/>
          <p:cNvGrpSpPr/>
          <p:nvPr/>
        </p:nvGrpSpPr>
        <p:grpSpPr>
          <a:xfrm>
            <a:off x="4164386" y="4907001"/>
            <a:ext cx="2363244" cy="1005943"/>
            <a:chOff x="3358415" y="3361302"/>
            <a:chExt cx="2363244" cy="1024695"/>
          </a:xfrm>
        </p:grpSpPr>
        <p:grpSp>
          <p:nvGrpSpPr>
            <p:cNvPr id="8312" name="Google Shape;8312;p67"/>
            <p:cNvGrpSpPr/>
            <p:nvPr/>
          </p:nvGrpSpPr>
          <p:grpSpPr>
            <a:xfrm>
              <a:off x="3358415" y="3361302"/>
              <a:ext cx="441300" cy="1024695"/>
              <a:chOff x="3358415" y="3361302"/>
              <a:chExt cx="441300" cy="1024695"/>
            </a:xfrm>
          </p:grpSpPr>
          <p:sp>
            <p:nvSpPr>
              <p:cNvPr id="8313" name="Google Shape;8313;p6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67"/>
            <p:cNvGrpSpPr/>
            <p:nvPr/>
          </p:nvGrpSpPr>
          <p:grpSpPr>
            <a:xfrm>
              <a:off x="3838901" y="3361302"/>
              <a:ext cx="441300" cy="1024695"/>
              <a:chOff x="3838901" y="3361302"/>
              <a:chExt cx="441300" cy="1024695"/>
            </a:xfrm>
          </p:grpSpPr>
          <p:sp>
            <p:nvSpPr>
              <p:cNvPr id="8320" name="Google Shape;8320;p6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67"/>
            <p:cNvGrpSpPr/>
            <p:nvPr/>
          </p:nvGrpSpPr>
          <p:grpSpPr>
            <a:xfrm>
              <a:off x="4319387" y="3361302"/>
              <a:ext cx="441300" cy="1024695"/>
              <a:chOff x="4319387" y="3361302"/>
              <a:chExt cx="441300" cy="1024695"/>
            </a:xfrm>
          </p:grpSpPr>
          <p:sp>
            <p:nvSpPr>
              <p:cNvPr id="8327" name="Google Shape;8327;p6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67"/>
            <p:cNvGrpSpPr/>
            <p:nvPr/>
          </p:nvGrpSpPr>
          <p:grpSpPr>
            <a:xfrm>
              <a:off x="4799873" y="3361302"/>
              <a:ext cx="441300" cy="1024695"/>
              <a:chOff x="4799873" y="3361302"/>
              <a:chExt cx="441300" cy="1024695"/>
            </a:xfrm>
          </p:grpSpPr>
          <p:sp>
            <p:nvSpPr>
              <p:cNvPr id="8334" name="Google Shape;8334;p6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67"/>
            <p:cNvGrpSpPr/>
            <p:nvPr/>
          </p:nvGrpSpPr>
          <p:grpSpPr>
            <a:xfrm>
              <a:off x="5280360" y="3361302"/>
              <a:ext cx="441300" cy="1024695"/>
              <a:chOff x="5280360" y="3361302"/>
              <a:chExt cx="441300" cy="1024695"/>
            </a:xfrm>
          </p:grpSpPr>
          <p:sp>
            <p:nvSpPr>
              <p:cNvPr id="8341" name="Google Shape;8341;p6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347" name="Google Shape;8347;p67"/>
          <p:cNvGraphicFramePr/>
          <p:nvPr/>
        </p:nvGraphicFramePr>
        <p:xfrm>
          <a:off x="1163763" y="3355675"/>
          <a:ext cx="3000000" cy="3000000"/>
        </p:xfrm>
        <a:graphic>
          <a:graphicData uri="http://schemas.openxmlformats.org/drawingml/2006/table">
            <a:tbl>
              <a:tblPr>
                <a:noFill/>
                <a:tableStyleId>{99D3749F-23E2-4E6E-8E7F-B5C26DEA92CA}</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8348" name="Google Shape;8348;p67"/>
          <p:cNvGrpSpPr/>
          <p:nvPr/>
        </p:nvGrpSpPr>
        <p:grpSpPr>
          <a:xfrm>
            <a:off x="1164688" y="4907037"/>
            <a:ext cx="2403614" cy="1005900"/>
            <a:chOff x="726450" y="3372825"/>
            <a:chExt cx="2403614" cy="1005900"/>
          </a:xfrm>
        </p:grpSpPr>
        <p:grpSp>
          <p:nvGrpSpPr>
            <p:cNvPr id="8349" name="Google Shape;8349;p67"/>
            <p:cNvGrpSpPr/>
            <p:nvPr/>
          </p:nvGrpSpPr>
          <p:grpSpPr>
            <a:xfrm>
              <a:off x="726450" y="3696000"/>
              <a:ext cx="2403614" cy="500898"/>
              <a:chOff x="726450" y="3696000"/>
              <a:chExt cx="2403614" cy="500898"/>
            </a:xfrm>
          </p:grpSpPr>
          <p:sp>
            <p:nvSpPr>
              <p:cNvPr id="8350" name="Google Shape;8350;p6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51" name="Google Shape;8351;p6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52" name="Google Shape;8352;p67"/>
            <p:cNvGrpSpPr/>
            <p:nvPr/>
          </p:nvGrpSpPr>
          <p:grpSpPr>
            <a:xfrm>
              <a:off x="1348050" y="3372825"/>
              <a:ext cx="1720425" cy="1005900"/>
              <a:chOff x="1348050" y="3372825"/>
              <a:chExt cx="1720425" cy="1005900"/>
            </a:xfrm>
          </p:grpSpPr>
          <p:sp>
            <p:nvSpPr>
              <p:cNvPr id="8353" name="Google Shape;8353;p6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54" name="Google Shape;8354;p6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55" name="Google Shape;8355;p6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56" name="Google Shape;8356;p6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57" name="Google Shape;8357;p6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58" name="Google Shape;8358;p67"/>
            <p:cNvGrpSpPr/>
            <p:nvPr/>
          </p:nvGrpSpPr>
          <p:grpSpPr>
            <a:xfrm>
              <a:off x="1455707" y="3731058"/>
              <a:ext cx="1491150" cy="417657"/>
              <a:chOff x="1455707" y="3731058"/>
              <a:chExt cx="1491150" cy="417657"/>
            </a:xfrm>
          </p:grpSpPr>
          <p:grpSp>
            <p:nvGrpSpPr>
              <p:cNvPr id="8359" name="Google Shape;8359;p67"/>
              <p:cNvGrpSpPr/>
              <p:nvPr/>
            </p:nvGrpSpPr>
            <p:grpSpPr>
              <a:xfrm>
                <a:off x="1472938" y="3745828"/>
                <a:ext cx="72126" cy="53788"/>
                <a:chOff x="1472938" y="3745828"/>
                <a:chExt cx="72126" cy="53788"/>
              </a:xfrm>
            </p:grpSpPr>
            <p:sp>
              <p:nvSpPr>
                <p:cNvPr id="8360" name="Google Shape;8360;p6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67"/>
              <p:cNvGrpSpPr/>
              <p:nvPr/>
            </p:nvGrpSpPr>
            <p:grpSpPr>
              <a:xfrm>
                <a:off x="1819181" y="4089633"/>
                <a:ext cx="72126" cy="53788"/>
                <a:chOff x="1819181" y="4089633"/>
                <a:chExt cx="72126" cy="53788"/>
              </a:xfrm>
            </p:grpSpPr>
            <p:sp>
              <p:nvSpPr>
                <p:cNvPr id="8363" name="Google Shape;8363;p6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67"/>
              <p:cNvGrpSpPr/>
              <p:nvPr/>
            </p:nvGrpSpPr>
            <p:grpSpPr>
              <a:xfrm>
                <a:off x="1455707" y="4084171"/>
                <a:ext cx="64321" cy="64544"/>
                <a:chOff x="1455707" y="4084171"/>
                <a:chExt cx="64321" cy="64544"/>
              </a:xfrm>
            </p:grpSpPr>
            <p:sp>
              <p:nvSpPr>
                <p:cNvPr id="8366" name="Google Shape;8366;p6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67"/>
              <p:cNvGrpSpPr/>
              <p:nvPr/>
            </p:nvGrpSpPr>
            <p:grpSpPr>
              <a:xfrm>
                <a:off x="1818610" y="3731058"/>
                <a:ext cx="64321" cy="64544"/>
                <a:chOff x="1818610" y="3731058"/>
                <a:chExt cx="64321" cy="64544"/>
              </a:xfrm>
            </p:grpSpPr>
            <p:sp>
              <p:nvSpPr>
                <p:cNvPr id="8369" name="Google Shape;8369;p6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67"/>
              <p:cNvGrpSpPr/>
              <p:nvPr/>
            </p:nvGrpSpPr>
            <p:grpSpPr>
              <a:xfrm>
                <a:off x="2172491" y="4089633"/>
                <a:ext cx="72126" cy="53788"/>
                <a:chOff x="2172491" y="4089633"/>
                <a:chExt cx="72126" cy="53788"/>
              </a:xfrm>
            </p:grpSpPr>
            <p:sp>
              <p:nvSpPr>
                <p:cNvPr id="8372" name="Google Shape;8372;p6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4" name="Google Shape;8374;p67"/>
              <p:cNvGrpSpPr/>
              <p:nvPr/>
            </p:nvGrpSpPr>
            <p:grpSpPr>
              <a:xfrm>
                <a:off x="2171920" y="3731058"/>
                <a:ext cx="64321" cy="64544"/>
                <a:chOff x="2171920" y="3731058"/>
                <a:chExt cx="64321" cy="64544"/>
              </a:xfrm>
            </p:grpSpPr>
            <p:sp>
              <p:nvSpPr>
                <p:cNvPr id="8375" name="Google Shape;8375;p6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67"/>
              <p:cNvGrpSpPr/>
              <p:nvPr/>
            </p:nvGrpSpPr>
            <p:grpSpPr>
              <a:xfrm>
                <a:off x="2874730" y="3745828"/>
                <a:ext cx="72126" cy="53788"/>
                <a:chOff x="2874730" y="3745828"/>
                <a:chExt cx="72126" cy="53788"/>
              </a:xfrm>
            </p:grpSpPr>
            <p:sp>
              <p:nvSpPr>
                <p:cNvPr id="8378" name="Google Shape;8378;p6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67"/>
              <p:cNvGrpSpPr/>
              <p:nvPr/>
            </p:nvGrpSpPr>
            <p:grpSpPr>
              <a:xfrm>
                <a:off x="2878589" y="4081481"/>
                <a:ext cx="64321" cy="64544"/>
                <a:chOff x="2878589" y="4081481"/>
                <a:chExt cx="64321" cy="64544"/>
              </a:xfrm>
            </p:grpSpPr>
            <p:sp>
              <p:nvSpPr>
                <p:cNvPr id="8381" name="Google Shape;8381;p6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67"/>
              <p:cNvGrpSpPr/>
              <p:nvPr/>
            </p:nvGrpSpPr>
            <p:grpSpPr>
              <a:xfrm>
                <a:off x="2525796" y="4089633"/>
                <a:ext cx="72126" cy="53788"/>
                <a:chOff x="2525796" y="4089633"/>
                <a:chExt cx="72126" cy="53788"/>
              </a:xfrm>
            </p:grpSpPr>
            <p:sp>
              <p:nvSpPr>
                <p:cNvPr id="8384" name="Google Shape;8384;p6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67"/>
              <p:cNvGrpSpPr/>
              <p:nvPr/>
            </p:nvGrpSpPr>
            <p:grpSpPr>
              <a:xfrm>
                <a:off x="2525225" y="3731058"/>
                <a:ext cx="64321" cy="64544"/>
                <a:chOff x="2525225" y="3731058"/>
                <a:chExt cx="64321" cy="64544"/>
              </a:xfrm>
            </p:grpSpPr>
            <p:sp>
              <p:nvSpPr>
                <p:cNvPr id="8387" name="Google Shape;8387;p6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aphicFrame>
        <p:nvGraphicFramePr>
          <p:cNvPr id="8389" name="Google Shape;8389;p67"/>
          <p:cNvGraphicFramePr/>
          <p:nvPr/>
        </p:nvGraphicFramePr>
        <p:xfrm>
          <a:off x="4164300" y="3345725"/>
          <a:ext cx="3000000" cy="3000000"/>
        </p:xfrm>
        <a:graphic>
          <a:graphicData uri="http://schemas.openxmlformats.org/drawingml/2006/table">
            <a:tbl>
              <a:tblPr>
                <a:noFill/>
                <a:tableStyleId>{99D3749F-23E2-4E6E-8E7F-B5C26DEA92CA}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8390" name="Google Shape;8390;p67"/>
          <p:cNvGrpSpPr/>
          <p:nvPr/>
        </p:nvGrpSpPr>
        <p:grpSpPr>
          <a:xfrm>
            <a:off x="4908229" y="3732368"/>
            <a:ext cx="1517436" cy="74460"/>
            <a:chOff x="3980086" y="2804397"/>
            <a:chExt cx="1227600" cy="66900"/>
          </a:xfrm>
        </p:grpSpPr>
        <p:sp>
          <p:nvSpPr>
            <p:cNvPr id="8391" name="Google Shape;8391;p6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67"/>
          <p:cNvGrpSpPr/>
          <p:nvPr/>
        </p:nvGrpSpPr>
        <p:grpSpPr>
          <a:xfrm>
            <a:off x="5533294" y="4024955"/>
            <a:ext cx="892956" cy="74460"/>
            <a:chOff x="3980086" y="2804397"/>
            <a:chExt cx="1227600" cy="66900"/>
          </a:xfrm>
        </p:grpSpPr>
        <p:sp>
          <p:nvSpPr>
            <p:cNvPr id="8394" name="Google Shape;8394;p6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99" name="Shape 8399"/>
        <p:cNvGrpSpPr/>
        <p:nvPr/>
      </p:nvGrpSpPr>
      <p:grpSpPr>
        <a:xfrm>
          <a:off x="0" y="0"/>
          <a:ext cx="0" cy="0"/>
          <a:chOff x="0" y="0"/>
          <a:chExt cx="0" cy="0"/>
        </a:xfrm>
      </p:grpSpPr>
      <p:grpSp>
        <p:nvGrpSpPr>
          <p:cNvPr id="8400" name="Google Shape;8400;p68"/>
          <p:cNvGrpSpPr/>
          <p:nvPr/>
        </p:nvGrpSpPr>
        <p:grpSpPr>
          <a:xfrm>
            <a:off x="696816" y="1850725"/>
            <a:ext cx="9304635" cy="3855552"/>
            <a:chOff x="696816" y="1850725"/>
            <a:chExt cx="9304635" cy="3855552"/>
          </a:xfrm>
        </p:grpSpPr>
        <p:grpSp>
          <p:nvGrpSpPr>
            <p:cNvPr id="8401" name="Google Shape;8401;p68"/>
            <p:cNvGrpSpPr/>
            <p:nvPr/>
          </p:nvGrpSpPr>
          <p:grpSpPr>
            <a:xfrm>
              <a:off x="705791" y="1850772"/>
              <a:ext cx="1018912" cy="832010"/>
              <a:chOff x="732428" y="1198513"/>
              <a:chExt cx="845921" cy="690752"/>
            </a:xfrm>
          </p:grpSpPr>
          <p:grpSp>
            <p:nvGrpSpPr>
              <p:cNvPr id="8402" name="Google Shape;8402;p68"/>
              <p:cNvGrpSpPr/>
              <p:nvPr/>
            </p:nvGrpSpPr>
            <p:grpSpPr>
              <a:xfrm>
                <a:off x="823030" y="1198513"/>
                <a:ext cx="755319" cy="690752"/>
                <a:chOff x="823030" y="1198513"/>
                <a:chExt cx="755319" cy="690752"/>
              </a:xfrm>
            </p:grpSpPr>
            <p:sp>
              <p:nvSpPr>
                <p:cNvPr id="8403" name="Google Shape;8403;p6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68"/>
              <p:cNvGrpSpPr/>
              <p:nvPr/>
            </p:nvGrpSpPr>
            <p:grpSpPr>
              <a:xfrm>
                <a:off x="732428" y="1239937"/>
                <a:ext cx="739912" cy="607886"/>
                <a:chOff x="732428" y="1239937"/>
                <a:chExt cx="739912" cy="607886"/>
              </a:xfrm>
            </p:grpSpPr>
            <p:sp>
              <p:nvSpPr>
                <p:cNvPr id="8406" name="Google Shape;8406;p6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68"/>
              <p:cNvGrpSpPr/>
              <p:nvPr/>
            </p:nvGrpSpPr>
            <p:grpSpPr>
              <a:xfrm>
                <a:off x="732428" y="1277018"/>
                <a:ext cx="702832" cy="533758"/>
                <a:chOff x="732428" y="1277018"/>
                <a:chExt cx="702832" cy="533758"/>
              </a:xfrm>
            </p:grpSpPr>
            <p:sp>
              <p:nvSpPr>
                <p:cNvPr id="8409" name="Google Shape;8409;p6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68"/>
              <p:cNvGrpSpPr/>
              <p:nvPr/>
            </p:nvGrpSpPr>
            <p:grpSpPr>
              <a:xfrm>
                <a:off x="931170" y="1306653"/>
                <a:ext cx="647179" cy="474455"/>
                <a:chOff x="931170" y="1306653"/>
                <a:chExt cx="647179" cy="474455"/>
              </a:xfrm>
            </p:grpSpPr>
            <p:sp>
              <p:nvSpPr>
                <p:cNvPr id="8412" name="Google Shape;8412;p6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4" name="Google Shape;8414;p6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68"/>
            <p:cNvGrpSpPr/>
            <p:nvPr/>
          </p:nvGrpSpPr>
          <p:grpSpPr>
            <a:xfrm>
              <a:off x="4598451" y="1850879"/>
              <a:ext cx="764491" cy="843181"/>
              <a:chOff x="5985650" y="2860025"/>
              <a:chExt cx="1396075" cy="1539775"/>
            </a:xfrm>
          </p:grpSpPr>
          <p:sp>
            <p:nvSpPr>
              <p:cNvPr id="8416" name="Google Shape;8416;p6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68"/>
            <p:cNvGrpSpPr/>
            <p:nvPr/>
          </p:nvGrpSpPr>
          <p:grpSpPr>
            <a:xfrm>
              <a:off x="5508450" y="1850777"/>
              <a:ext cx="874305" cy="843143"/>
              <a:chOff x="4249973" y="1201875"/>
              <a:chExt cx="1958568" cy="1888762"/>
            </a:xfrm>
          </p:grpSpPr>
          <p:sp>
            <p:nvSpPr>
              <p:cNvPr id="8449" name="Google Shape;8449;p6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0" name="Google Shape;8450;p68"/>
              <p:cNvGrpSpPr/>
              <p:nvPr/>
            </p:nvGrpSpPr>
            <p:grpSpPr>
              <a:xfrm>
                <a:off x="5853086" y="1789142"/>
                <a:ext cx="355454" cy="1048099"/>
                <a:chOff x="5576108" y="2016725"/>
                <a:chExt cx="565200" cy="1666560"/>
              </a:xfrm>
            </p:grpSpPr>
            <p:sp>
              <p:nvSpPr>
                <p:cNvPr id="8451" name="Google Shape;8451;p6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52" name="Google Shape;8452;p6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68"/>
              <p:cNvGrpSpPr/>
              <p:nvPr/>
            </p:nvGrpSpPr>
            <p:grpSpPr>
              <a:xfrm>
                <a:off x="4869455" y="2691676"/>
                <a:ext cx="1013897" cy="398961"/>
                <a:chOff x="4012057" y="3451825"/>
                <a:chExt cx="1612175" cy="634379"/>
              </a:xfrm>
            </p:grpSpPr>
            <p:sp>
              <p:nvSpPr>
                <p:cNvPr id="8454" name="Google Shape;8454;p6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55" name="Google Shape;8455;p6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68"/>
              <p:cNvGrpSpPr/>
              <p:nvPr/>
            </p:nvGrpSpPr>
            <p:grpSpPr>
              <a:xfrm>
                <a:off x="4276937" y="2155961"/>
                <a:ext cx="651965" cy="891358"/>
                <a:chOff x="3069908" y="2599997"/>
                <a:chExt cx="1036675" cy="1417328"/>
              </a:xfrm>
            </p:grpSpPr>
            <p:sp>
              <p:nvSpPr>
                <p:cNvPr id="8457" name="Google Shape;8457;p6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58" name="Google Shape;8458;p6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68"/>
              <p:cNvGrpSpPr/>
              <p:nvPr/>
            </p:nvGrpSpPr>
            <p:grpSpPr>
              <a:xfrm>
                <a:off x="5054918" y="1201875"/>
                <a:ext cx="999548" cy="602711"/>
                <a:chOff x="4306958" y="1082925"/>
                <a:chExt cx="1589359" cy="958358"/>
              </a:xfrm>
            </p:grpSpPr>
            <p:sp>
              <p:nvSpPr>
                <p:cNvPr id="8460" name="Google Shape;8460;p6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61" name="Google Shape;8461;p6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68"/>
              <p:cNvGrpSpPr/>
              <p:nvPr/>
            </p:nvGrpSpPr>
            <p:grpSpPr>
              <a:xfrm>
                <a:off x="4249973" y="1303451"/>
                <a:ext cx="799317" cy="841334"/>
                <a:chOff x="3027033" y="1244439"/>
                <a:chExt cx="1270977" cy="1337786"/>
              </a:xfrm>
            </p:grpSpPr>
            <p:sp>
              <p:nvSpPr>
                <p:cNvPr id="8463" name="Google Shape;8463;p6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64" name="Google Shape;8464;p6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5" name="Google Shape;8465;p68"/>
            <p:cNvGrpSpPr/>
            <p:nvPr/>
          </p:nvGrpSpPr>
          <p:grpSpPr>
            <a:xfrm>
              <a:off x="4729028" y="2918928"/>
              <a:ext cx="904310" cy="823626"/>
              <a:chOff x="4204684" y="2104422"/>
              <a:chExt cx="699822" cy="637382"/>
            </a:xfrm>
          </p:grpSpPr>
          <p:grpSp>
            <p:nvGrpSpPr>
              <p:cNvPr id="8466" name="Google Shape;8466;p68"/>
              <p:cNvGrpSpPr/>
              <p:nvPr/>
            </p:nvGrpSpPr>
            <p:grpSpPr>
              <a:xfrm>
                <a:off x="4204684" y="2430067"/>
                <a:ext cx="342957" cy="311738"/>
                <a:chOff x="4204684" y="2430067"/>
                <a:chExt cx="342957" cy="311738"/>
              </a:xfrm>
            </p:grpSpPr>
            <p:sp>
              <p:nvSpPr>
                <p:cNvPr id="8467" name="Google Shape;8467;p6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68"/>
              <p:cNvGrpSpPr/>
              <p:nvPr/>
            </p:nvGrpSpPr>
            <p:grpSpPr>
              <a:xfrm>
                <a:off x="4561586" y="2430067"/>
                <a:ext cx="342920" cy="311738"/>
                <a:chOff x="4561586" y="2430067"/>
                <a:chExt cx="342920" cy="311738"/>
              </a:xfrm>
            </p:grpSpPr>
            <p:sp>
              <p:nvSpPr>
                <p:cNvPr id="8470" name="Google Shape;8470;p6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68"/>
              <p:cNvGrpSpPr/>
              <p:nvPr/>
            </p:nvGrpSpPr>
            <p:grpSpPr>
              <a:xfrm>
                <a:off x="4561586" y="2104422"/>
                <a:ext cx="342920" cy="311738"/>
                <a:chOff x="4561586" y="2104422"/>
                <a:chExt cx="342920" cy="311738"/>
              </a:xfrm>
            </p:grpSpPr>
            <p:sp>
              <p:nvSpPr>
                <p:cNvPr id="8473" name="Google Shape;8473;p6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68"/>
              <p:cNvGrpSpPr/>
              <p:nvPr/>
            </p:nvGrpSpPr>
            <p:grpSpPr>
              <a:xfrm>
                <a:off x="4204684" y="2104422"/>
                <a:ext cx="342957" cy="311664"/>
                <a:chOff x="4204684" y="2104422"/>
                <a:chExt cx="342957" cy="311664"/>
              </a:xfrm>
            </p:grpSpPr>
            <p:sp>
              <p:nvSpPr>
                <p:cNvPr id="8476" name="Google Shape;8476;p6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8" name="Google Shape;8478;p68"/>
            <p:cNvGrpSpPr/>
            <p:nvPr/>
          </p:nvGrpSpPr>
          <p:grpSpPr>
            <a:xfrm>
              <a:off x="6492757" y="1850739"/>
              <a:ext cx="795669" cy="829726"/>
              <a:chOff x="5830645" y="1267368"/>
              <a:chExt cx="530340" cy="553040"/>
            </a:xfrm>
          </p:grpSpPr>
          <p:sp>
            <p:nvSpPr>
              <p:cNvPr id="8479" name="Google Shape;8479;p6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0" name="Google Shape;8480;p68"/>
              <p:cNvGrpSpPr/>
              <p:nvPr/>
            </p:nvGrpSpPr>
            <p:grpSpPr>
              <a:xfrm>
                <a:off x="5830645" y="1267368"/>
                <a:ext cx="259743" cy="269909"/>
                <a:chOff x="5830645" y="1267368"/>
                <a:chExt cx="259743" cy="269909"/>
              </a:xfrm>
            </p:grpSpPr>
            <p:sp>
              <p:nvSpPr>
                <p:cNvPr id="8481" name="Google Shape;8481;p6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68"/>
              <p:cNvGrpSpPr/>
              <p:nvPr/>
            </p:nvGrpSpPr>
            <p:grpSpPr>
              <a:xfrm>
                <a:off x="6101293" y="1267368"/>
                <a:ext cx="259692" cy="269909"/>
                <a:chOff x="6101293" y="1267368"/>
                <a:chExt cx="259692" cy="269909"/>
              </a:xfrm>
            </p:grpSpPr>
            <p:sp>
              <p:nvSpPr>
                <p:cNvPr id="8484" name="Google Shape;8484;p6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68"/>
              <p:cNvGrpSpPr/>
              <p:nvPr/>
            </p:nvGrpSpPr>
            <p:grpSpPr>
              <a:xfrm>
                <a:off x="5830645" y="1550500"/>
                <a:ext cx="259692" cy="269909"/>
                <a:chOff x="5830645" y="1550500"/>
                <a:chExt cx="259692" cy="269909"/>
              </a:xfrm>
            </p:grpSpPr>
            <p:sp>
              <p:nvSpPr>
                <p:cNvPr id="8487" name="Google Shape;8487;p6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68"/>
              <p:cNvGrpSpPr/>
              <p:nvPr/>
            </p:nvGrpSpPr>
            <p:grpSpPr>
              <a:xfrm>
                <a:off x="6101293" y="1550500"/>
                <a:ext cx="259692" cy="269909"/>
                <a:chOff x="6101293" y="1550500"/>
                <a:chExt cx="259692" cy="269909"/>
              </a:xfrm>
            </p:grpSpPr>
            <p:sp>
              <p:nvSpPr>
                <p:cNvPr id="8490" name="Google Shape;8490;p6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2" name="Google Shape;8492;p68"/>
            <p:cNvGrpSpPr/>
            <p:nvPr/>
          </p:nvGrpSpPr>
          <p:grpSpPr>
            <a:xfrm>
              <a:off x="713951" y="2923275"/>
              <a:ext cx="839737" cy="818531"/>
              <a:chOff x="2679875" y="2361475"/>
              <a:chExt cx="780425" cy="760575"/>
            </a:xfrm>
          </p:grpSpPr>
          <p:sp>
            <p:nvSpPr>
              <p:cNvPr id="8493" name="Google Shape;8493;p6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68"/>
            <p:cNvGrpSpPr/>
            <p:nvPr/>
          </p:nvGrpSpPr>
          <p:grpSpPr>
            <a:xfrm>
              <a:off x="3603560" y="1850768"/>
              <a:ext cx="886284" cy="824501"/>
              <a:chOff x="3351965" y="1148808"/>
              <a:chExt cx="750770" cy="698375"/>
            </a:xfrm>
          </p:grpSpPr>
          <p:grpSp>
            <p:nvGrpSpPr>
              <p:cNvPr id="8500" name="Google Shape;8500;p68"/>
              <p:cNvGrpSpPr/>
              <p:nvPr/>
            </p:nvGrpSpPr>
            <p:grpSpPr>
              <a:xfrm>
                <a:off x="3586796" y="1148808"/>
                <a:ext cx="294857" cy="286830"/>
                <a:chOff x="3750225" y="1774000"/>
                <a:chExt cx="149575" cy="145525"/>
              </a:xfrm>
            </p:grpSpPr>
            <p:sp>
              <p:nvSpPr>
                <p:cNvPr id="8501" name="Google Shape;8501;p6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68"/>
              <p:cNvGrpSpPr/>
              <p:nvPr/>
            </p:nvGrpSpPr>
            <p:grpSpPr>
              <a:xfrm>
                <a:off x="3779245" y="1375768"/>
                <a:ext cx="323490" cy="286978"/>
                <a:chOff x="3847850" y="1889150"/>
                <a:chExt cx="164100" cy="145600"/>
              </a:xfrm>
            </p:grpSpPr>
            <p:sp>
              <p:nvSpPr>
                <p:cNvPr id="8504" name="Google Shape;8504;p6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6" name="Google Shape;8506;p68"/>
              <p:cNvGrpSpPr/>
              <p:nvPr/>
            </p:nvGrpSpPr>
            <p:grpSpPr>
              <a:xfrm>
                <a:off x="3351965" y="1330435"/>
                <a:ext cx="295449" cy="285401"/>
                <a:chOff x="3631100" y="1866150"/>
                <a:chExt cx="149875" cy="144800"/>
              </a:xfrm>
            </p:grpSpPr>
            <p:sp>
              <p:nvSpPr>
                <p:cNvPr id="8507" name="Google Shape;8507;p6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68"/>
              <p:cNvGrpSpPr/>
              <p:nvPr/>
            </p:nvGrpSpPr>
            <p:grpSpPr>
              <a:xfrm>
                <a:off x="3548208" y="1560352"/>
                <a:ext cx="294808" cy="286830"/>
                <a:chOff x="3730650" y="1982800"/>
                <a:chExt cx="149550" cy="145525"/>
              </a:xfrm>
            </p:grpSpPr>
            <p:sp>
              <p:nvSpPr>
                <p:cNvPr id="8510" name="Google Shape;8510;p6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2" name="Google Shape;8512;p68"/>
            <p:cNvGrpSpPr/>
            <p:nvPr/>
          </p:nvGrpSpPr>
          <p:grpSpPr>
            <a:xfrm>
              <a:off x="9025900" y="1850772"/>
              <a:ext cx="969098" cy="816404"/>
              <a:chOff x="7636443" y="1204988"/>
              <a:chExt cx="804565" cy="677795"/>
            </a:xfrm>
          </p:grpSpPr>
          <p:grpSp>
            <p:nvGrpSpPr>
              <p:cNvPr id="8513" name="Google Shape;8513;p68"/>
              <p:cNvGrpSpPr/>
              <p:nvPr/>
            </p:nvGrpSpPr>
            <p:grpSpPr>
              <a:xfrm>
                <a:off x="7636443" y="1509705"/>
                <a:ext cx="804565" cy="373078"/>
                <a:chOff x="7636443" y="1509705"/>
                <a:chExt cx="804565" cy="373078"/>
              </a:xfrm>
            </p:grpSpPr>
            <p:sp>
              <p:nvSpPr>
                <p:cNvPr id="8514" name="Google Shape;8514;p6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68"/>
              <p:cNvGrpSpPr/>
              <p:nvPr/>
            </p:nvGrpSpPr>
            <p:grpSpPr>
              <a:xfrm>
                <a:off x="7636443" y="1408133"/>
                <a:ext cx="804565" cy="373078"/>
                <a:chOff x="7636443" y="1408133"/>
                <a:chExt cx="804565" cy="373078"/>
              </a:xfrm>
            </p:grpSpPr>
            <p:sp>
              <p:nvSpPr>
                <p:cNvPr id="8517" name="Google Shape;8517;p6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68"/>
              <p:cNvGrpSpPr/>
              <p:nvPr/>
            </p:nvGrpSpPr>
            <p:grpSpPr>
              <a:xfrm>
                <a:off x="7636443" y="1306560"/>
                <a:ext cx="804565" cy="373078"/>
                <a:chOff x="7636443" y="1306560"/>
                <a:chExt cx="804565" cy="373078"/>
              </a:xfrm>
            </p:grpSpPr>
            <p:sp>
              <p:nvSpPr>
                <p:cNvPr id="8520" name="Google Shape;8520;p6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68"/>
              <p:cNvGrpSpPr/>
              <p:nvPr/>
            </p:nvGrpSpPr>
            <p:grpSpPr>
              <a:xfrm>
                <a:off x="7636443" y="1204988"/>
                <a:ext cx="804565" cy="373078"/>
                <a:chOff x="7636443" y="1204988"/>
                <a:chExt cx="804565" cy="373078"/>
              </a:xfrm>
            </p:grpSpPr>
            <p:sp>
              <p:nvSpPr>
                <p:cNvPr id="8523" name="Google Shape;8523;p6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5" name="Google Shape;8525;p68"/>
            <p:cNvGrpSpPr/>
            <p:nvPr/>
          </p:nvGrpSpPr>
          <p:grpSpPr>
            <a:xfrm>
              <a:off x="5820571" y="2943749"/>
              <a:ext cx="796675" cy="796493"/>
              <a:chOff x="3990000" y="975400"/>
              <a:chExt cx="3934200" cy="3933300"/>
            </a:xfrm>
          </p:grpSpPr>
          <p:sp>
            <p:nvSpPr>
              <p:cNvPr id="8526" name="Google Shape;8526;p6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68"/>
            <p:cNvGrpSpPr/>
            <p:nvPr/>
          </p:nvGrpSpPr>
          <p:grpSpPr>
            <a:xfrm>
              <a:off x="7800314" y="2918022"/>
              <a:ext cx="1046567" cy="824168"/>
              <a:chOff x="6598259" y="2078634"/>
              <a:chExt cx="868881" cy="684241"/>
            </a:xfrm>
          </p:grpSpPr>
          <p:sp>
            <p:nvSpPr>
              <p:cNvPr id="8531" name="Google Shape;8531;p6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7" name="Google Shape;8537;p68"/>
              <p:cNvGrpSpPr/>
              <p:nvPr/>
            </p:nvGrpSpPr>
            <p:grpSpPr>
              <a:xfrm>
                <a:off x="6808175" y="2078634"/>
                <a:ext cx="452229" cy="684241"/>
                <a:chOff x="6808175" y="2078634"/>
                <a:chExt cx="452229" cy="684241"/>
              </a:xfrm>
            </p:grpSpPr>
            <p:sp>
              <p:nvSpPr>
                <p:cNvPr id="8538" name="Google Shape;8538;p6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4" name="Google Shape;8544;p68"/>
                <p:cNvGrpSpPr/>
                <p:nvPr/>
              </p:nvGrpSpPr>
              <p:grpSpPr>
                <a:xfrm>
                  <a:off x="6821586" y="2078634"/>
                  <a:ext cx="426871" cy="684241"/>
                  <a:chOff x="6821586" y="2078634"/>
                  <a:chExt cx="426871" cy="684241"/>
                </a:xfrm>
              </p:grpSpPr>
              <p:grpSp>
                <p:nvGrpSpPr>
                  <p:cNvPr id="8545" name="Google Shape;8545;p68"/>
                  <p:cNvGrpSpPr/>
                  <p:nvPr/>
                </p:nvGrpSpPr>
                <p:grpSpPr>
                  <a:xfrm>
                    <a:off x="6821586" y="2078634"/>
                    <a:ext cx="426871" cy="684241"/>
                    <a:chOff x="6821586" y="2078634"/>
                    <a:chExt cx="426871" cy="684241"/>
                  </a:xfrm>
                </p:grpSpPr>
                <p:sp>
                  <p:nvSpPr>
                    <p:cNvPr id="8546" name="Google Shape;8546;p6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5" name="Google Shape;8565;p6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71" name="Google Shape;8571;p68"/>
            <p:cNvGrpSpPr/>
            <p:nvPr/>
          </p:nvGrpSpPr>
          <p:grpSpPr>
            <a:xfrm>
              <a:off x="6804259" y="2924744"/>
              <a:ext cx="808628" cy="808628"/>
              <a:chOff x="6535625" y="760425"/>
              <a:chExt cx="1665900" cy="1665900"/>
            </a:xfrm>
          </p:grpSpPr>
          <p:sp>
            <p:nvSpPr>
              <p:cNvPr id="8572" name="Google Shape;8572;p68"/>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8"/>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8"/>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8"/>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68"/>
            <p:cNvGrpSpPr/>
            <p:nvPr/>
          </p:nvGrpSpPr>
          <p:grpSpPr>
            <a:xfrm>
              <a:off x="705778" y="4934313"/>
              <a:ext cx="1614944" cy="771862"/>
              <a:chOff x="238125" y="1151100"/>
              <a:chExt cx="7139450" cy="3412300"/>
            </a:xfrm>
          </p:grpSpPr>
          <p:sp>
            <p:nvSpPr>
              <p:cNvPr id="8577" name="Google Shape;8577;p6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68"/>
            <p:cNvGrpSpPr/>
            <p:nvPr/>
          </p:nvGrpSpPr>
          <p:grpSpPr>
            <a:xfrm>
              <a:off x="6568225" y="3974646"/>
              <a:ext cx="1186837" cy="705537"/>
              <a:chOff x="5145061" y="2881789"/>
              <a:chExt cx="1107641" cy="658458"/>
            </a:xfrm>
          </p:grpSpPr>
          <p:grpSp>
            <p:nvGrpSpPr>
              <p:cNvPr id="8590" name="Google Shape;8590;p68"/>
              <p:cNvGrpSpPr/>
              <p:nvPr/>
            </p:nvGrpSpPr>
            <p:grpSpPr>
              <a:xfrm>
                <a:off x="5722989" y="3244587"/>
                <a:ext cx="529713" cy="295659"/>
                <a:chOff x="5722989" y="3244587"/>
                <a:chExt cx="529713" cy="295659"/>
              </a:xfrm>
            </p:grpSpPr>
            <p:sp>
              <p:nvSpPr>
                <p:cNvPr id="8591" name="Google Shape;8591;p6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92" name="Google Shape;8592;p6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93" name="Google Shape;8593;p68"/>
              <p:cNvGrpSpPr/>
              <p:nvPr/>
            </p:nvGrpSpPr>
            <p:grpSpPr>
              <a:xfrm>
                <a:off x="5145061" y="3244587"/>
                <a:ext cx="536807" cy="295659"/>
                <a:chOff x="5145061" y="3244587"/>
                <a:chExt cx="536807" cy="295659"/>
              </a:xfrm>
            </p:grpSpPr>
            <p:sp>
              <p:nvSpPr>
                <p:cNvPr id="8594" name="Google Shape;8594;p6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95" name="Google Shape;8595;p6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96" name="Google Shape;8596;p68"/>
              <p:cNvGrpSpPr/>
              <p:nvPr/>
            </p:nvGrpSpPr>
            <p:grpSpPr>
              <a:xfrm>
                <a:off x="5341327" y="2898245"/>
                <a:ext cx="532309" cy="614891"/>
                <a:chOff x="5341327" y="2898245"/>
                <a:chExt cx="532309" cy="614891"/>
              </a:xfrm>
            </p:grpSpPr>
            <p:sp>
              <p:nvSpPr>
                <p:cNvPr id="8597" name="Google Shape;8597;p6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98" name="Google Shape;8598;p6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99" name="Google Shape;8599;p68"/>
              <p:cNvGrpSpPr/>
              <p:nvPr/>
            </p:nvGrpSpPr>
            <p:grpSpPr>
              <a:xfrm>
                <a:off x="5532290" y="2881789"/>
                <a:ext cx="620516" cy="305456"/>
                <a:chOff x="5532290" y="2881789"/>
                <a:chExt cx="620516" cy="305456"/>
              </a:xfrm>
            </p:grpSpPr>
            <p:sp>
              <p:nvSpPr>
                <p:cNvPr id="8600" name="Google Shape;8600;p6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01" name="Google Shape;8601;p6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602" name="Google Shape;8602;p68"/>
            <p:cNvGrpSpPr/>
            <p:nvPr/>
          </p:nvGrpSpPr>
          <p:grpSpPr>
            <a:xfrm>
              <a:off x="9674701" y="4928770"/>
              <a:ext cx="324098" cy="777506"/>
              <a:chOff x="7026852" y="3311869"/>
              <a:chExt cx="434331" cy="1041954"/>
            </a:xfrm>
          </p:grpSpPr>
          <p:sp>
            <p:nvSpPr>
              <p:cNvPr id="8603" name="Google Shape;8603;p6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68"/>
            <p:cNvGrpSpPr/>
            <p:nvPr/>
          </p:nvGrpSpPr>
          <p:grpSpPr>
            <a:xfrm>
              <a:off x="7285360" y="4975830"/>
              <a:ext cx="353956" cy="353901"/>
              <a:chOff x="4873519" y="3311869"/>
              <a:chExt cx="499374" cy="499296"/>
            </a:xfrm>
          </p:grpSpPr>
          <p:sp>
            <p:nvSpPr>
              <p:cNvPr id="8607" name="Google Shape;8607;p6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68"/>
            <p:cNvGrpSpPr/>
            <p:nvPr/>
          </p:nvGrpSpPr>
          <p:grpSpPr>
            <a:xfrm>
              <a:off x="7285360" y="5352054"/>
              <a:ext cx="353956" cy="353956"/>
              <a:chOff x="4873519" y="3875839"/>
              <a:chExt cx="499374" cy="499374"/>
            </a:xfrm>
          </p:grpSpPr>
          <p:sp>
            <p:nvSpPr>
              <p:cNvPr id="8610" name="Google Shape;8610;p6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68"/>
            <p:cNvGrpSpPr/>
            <p:nvPr/>
          </p:nvGrpSpPr>
          <p:grpSpPr>
            <a:xfrm>
              <a:off x="2745339" y="2909458"/>
              <a:ext cx="840872" cy="840983"/>
              <a:chOff x="2565073" y="2075876"/>
              <a:chExt cx="672482" cy="672518"/>
            </a:xfrm>
          </p:grpSpPr>
          <p:sp>
            <p:nvSpPr>
              <p:cNvPr id="8613" name="Google Shape;8613;p6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68"/>
            <p:cNvGrpSpPr/>
            <p:nvPr/>
          </p:nvGrpSpPr>
          <p:grpSpPr>
            <a:xfrm>
              <a:off x="6627771" y="4938484"/>
              <a:ext cx="527964" cy="767637"/>
              <a:chOff x="1697726" y="3244179"/>
              <a:chExt cx="788124" cy="1146069"/>
            </a:xfrm>
          </p:grpSpPr>
          <p:sp>
            <p:nvSpPr>
              <p:cNvPr id="8620" name="Google Shape;8620;p6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2" name="Google Shape;8622;p68"/>
            <p:cNvSpPr/>
            <p:nvPr/>
          </p:nvSpPr>
          <p:spPr>
            <a:xfrm>
              <a:off x="9635741" y="4803370"/>
              <a:ext cx="245" cy="5"/>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3" name="Google Shape;8623;p68"/>
            <p:cNvGrpSpPr/>
            <p:nvPr/>
          </p:nvGrpSpPr>
          <p:grpSpPr>
            <a:xfrm>
              <a:off x="9038375" y="2925096"/>
              <a:ext cx="963076" cy="807355"/>
              <a:chOff x="7617850" y="2063282"/>
              <a:chExt cx="799565" cy="670282"/>
            </a:xfrm>
          </p:grpSpPr>
          <p:cxnSp>
            <p:nvCxnSpPr>
              <p:cNvPr id="8624" name="Google Shape;8624;p6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25" name="Google Shape;8625;p6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26" name="Google Shape;8626;p6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27" name="Google Shape;8627;p6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28" name="Google Shape;8628;p6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629" name="Google Shape;8629;p6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630" name="Google Shape;8630;p68"/>
              <p:cNvGrpSpPr/>
              <p:nvPr/>
            </p:nvGrpSpPr>
            <p:grpSpPr>
              <a:xfrm>
                <a:off x="7734309" y="2063282"/>
                <a:ext cx="570957" cy="620095"/>
                <a:chOff x="7734309" y="2063282"/>
                <a:chExt cx="570957" cy="620095"/>
              </a:xfrm>
            </p:grpSpPr>
            <p:grpSp>
              <p:nvGrpSpPr>
                <p:cNvPr id="8631" name="Google Shape;8631;p68"/>
                <p:cNvGrpSpPr/>
                <p:nvPr/>
              </p:nvGrpSpPr>
              <p:grpSpPr>
                <a:xfrm>
                  <a:off x="8031573" y="2063282"/>
                  <a:ext cx="273693" cy="620095"/>
                  <a:chOff x="8031573" y="2063282"/>
                  <a:chExt cx="273693" cy="620095"/>
                </a:xfrm>
              </p:grpSpPr>
              <p:sp>
                <p:nvSpPr>
                  <p:cNvPr id="8632" name="Google Shape;8632;p6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68"/>
                <p:cNvGrpSpPr/>
                <p:nvPr/>
              </p:nvGrpSpPr>
              <p:grpSpPr>
                <a:xfrm flipH="1">
                  <a:off x="7734309" y="2063282"/>
                  <a:ext cx="273693" cy="620095"/>
                  <a:chOff x="8031573" y="2063282"/>
                  <a:chExt cx="273693" cy="620095"/>
                </a:xfrm>
              </p:grpSpPr>
              <p:sp>
                <p:nvSpPr>
                  <p:cNvPr id="8637" name="Google Shape;8637;p6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641" name="Google Shape;8641;p68"/>
            <p:cNvSpPr/>
            <p:nvPr/>
          </p:nvSpPr>
          <p:spPr>
            <a:xfrm>
              <a:off x="8388147" y="4963168"/>
              <a:ext cx="672997" cy="743021"/>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8"/>
            <p:cNvSpPr/>
            <p:nvPr/>
          </p:nvSpPr>
          <p:spPr>
            <a:xfrm rot="10800000">
              <a:off x="7769256" y="4960046"/>
              <a:ext cx="489160" cy="746141"/>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3" name="Google Shape;8643;p68"/>
            <p:cNvGrpSpPr/>
            <p:nvPr/>
          </p:nvGrpSpPr>
          <p:grpSpPr>
            <a:xfrm>
              <a:off x="9263033" y="3953079"/>
              <a:ext cx="725808" cy="724984"/>
              <a:chOff x="1186975" y="238125"/>
              <a:chExt cx="5244275" cy="5238325"/>
            </a:xfrm>
          </p:grpSpPr>
          <p:sp>
            <p:nvSpPr>
              <p:cNvPr id="8644" name="Google Shape;8644;p6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68"/>
            <p:cNvGrpSpPr/>
            <p:nvPr/>
          </p:nvGrpSpPr>
          <p:grpSpPr>
            <a:xfrm>
              <a:off x="3773777" y="2916658"/>
              <a:ext cx="785121" cy="827911"/>
              <a:chOff x="3400515" y="2056248"/>
              <a:chExt cx="698134" cy="735987"/>
            </a:xfrm>
          </p:grpSpPr>
          <p:grpSp>
            <p:nvGrpSpPr>
              <p:cNvPr id="8649" name="Google Shape;8649;p68"/>
              <p:cNvGrpSpPr/>
              <p:nvPr/>
            </p:nvGrpSpPr>
            <p:grpSpPr>
              <a:xfrm>
                <a:off x="3400515" y="2283913"/>
                <a:ext cx="312919" cy="219900"/>
                <a:chOff x="3400515" y="2283913"/>
                <a:chExt cx="312919" cy="219900"/>
              </a:xfrm>
            </p:grpSpPr>
            <p:sp>
              <p:nvSpPr>
                <p:cNvPr id="8650" name="Google Shape;8650;p6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51" name="Google Shape;8651;p6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8652" name="Google Shape;8652;p68"/>
              <p:cNvGrpSpPr/>
              <p:nvPr/>
            </p:nvGrpSpPr>
            <p:grpSpPr>
              <a:xfrm>
                <a:off x="3547823" y="2461089"/>
                <a:ext cx="219900" cy="331146"/>
                <a:chOff x="3547823" y="2461089"/>
                <a:chExt cx="219900" cy="331146"/>
              </a:xfrm>
            </p:grpSpPr>
            <p:sp>
              <p:nvSpPr>
                <p:cNvPr id="8653" name="Google Shape;8653;p6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54" name="Google Shape;8654;p6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8655" name="Google Shape;8655;p68"/>
              <p:cNvGrpSpPr/>
              <p:nvPr/>
            </p:nvGrpSpPr>
            <p:grpSpPr>
              <a:xfrm>
                <a:off x="3734138" y="2461089"/>
                <a:ext cx="219900" cy="331146"/>
                <a:chOff x="3734138" y="2461089"/>
                <a:chExt cx="219900" cy="331146"/>
              </a:xfrm>
            </p:grpSpPr>
            <p:sp>
              <p:nvSpPr>
                <p:cNvPr id="8656" name="Google Shape;8656;p6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57" name="Google Shape;8657;p6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8658" name="Google Shape;8658;p68"/>
              <p:cNvGrpSpPr/>
              <p:nvPr/>
            </p:nvGrpSpPr>
            <p:grpSpPr>
              <a:xfrm>
                <a:off x="3787560" y="2281742"/>
                <a:ext cx="311089" cy="219900"/>
                <a:chOff x="3787560" y="2281742"/>
                <a:chExt cx="311089" cy="219900"/>
              </a:xfrm>
            </p:grpSpPr>
            <p:sp>
              <p:nvSpPr>
                <p:cNvPr id="8659" name="Google Shape;8659;p6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60" name="Google Shape;8660;p6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8661" name="Google Shape;8661;p68"/>
              <p:cNvGrpSpPr/>
              <p:nvPr/>
            </p:nvGrpSpPr>
            <p:grpSpPr>
              <a:xfrm>
                <a:off x="3637290" y="2056248"/>
                <a:ext cx="219900" cy="330736"/>
                <a:chOff x="3637290" y="2056248"/>
                <a:chExt cx="219900" cy="330736"/>
              </a:xfrm>
            </p:grpSpPr>
            <p:sp>
              <p:nvSpPr>
                <p:cNvPr id="8662" name="Google Shape;8662;p6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663" name="Google Shape;8663;p6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8664" name="Google Shape;8664;p68"/>
            <p:cNvGrpSpPr/>
            <p:nvPr/>
          </p:nvGrpSpPr>
          <p:grpSpPr>
            <a:xfrm>
              <a:off x="2920738" y="3964488"/>
              <a:ext cx="1527342" cy="713474"/>
              <a:chOff x="238125" y="1188750"/>
              <a:chExt cx="7140450" cy="3335550"/>
            </a:xfrm>
          </p:grpSpPr>
          <p:sp>
            <p:nvSpPr>
              <p:cNvPr id="8665" name="Google Shape;8665;p6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68"/>
            <p:cNvGrpSpPr/>
            <p:nvPr/>
          </p:nvGrpSpPr>
          <p:grpSpPr>
            <a:xfrm>
              <a:off x="7868654" y="3967140"/>
              <a:ext cx="1269610" cy="710907"/>
              <a:chOff x="238125" y="1335475"/>
              <a:chExt cx="5418735" cy="3034175"/>
            </a:xfrm>
          </p:grpSpPr>
          <p:sp>
            <p:nvSpPr>
              <p:cNvPr id="8671" name="Google Shape;8671;p6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68"/>
            <p:cNvGrpSpPr/>
            <p:nvPr/>
          </p:nvGrpSpPr>
          <p:grpSpPr>
            <a:xfrm>
              <a:off x="4774074" y="4936571"/>
              <a:ext cx="1527529" cy="769588"/>
              <a:chOff x="3967651" y="3645904"/>
              <a:chExt cx="1479304" cy="745292"/>
            </a:xfrm>
          </p:grpSpPr>
          <p:grpSp>
            <p:nvGrpSpPr>
              <p:cNvPr id="8675" name="Google Shape;8675;p68"/>
              <p:cNvGrpSpPr/>
              <p:nvPr/>
            </p:nvGrpSpPr>
            <p:grpSpPr>
              <a:xfrm>
                <a:off x="3967651" y="4009026"/>
                <a:ext cx="1479304" cy="382170"/>
                <a:chOff x="3967651" y="4009026"/>
                <a:chExt cx="1479304" cy="382170"/>
              </a:xfrm>
            </p:grpSpPr>
            <p:grpSp>
              <p:nvGrpSpPr>
                <p:cNvPr id="8676" name="Google Shape;8676;p68"/>
                <p:cNvGrpSpPr/>
                <p:nvPr/>
              </p:nvGrpSpPr>
              <p:grpSpPr>
                <a:xfrm>
                  <a:off x="4892216" y="4195630"/>
                  <a:ext cx="554739" cy="195566"/>
                  <a:chOff x="3604375" y="4892160"/>
                  <a:chExt cx="1651500" cy="582215"/>
                </a:xfrm>
              </p:grpSpPr>
              <p:sp>
                <p:nvSpPr>
                  <p:cNvPr id="8677" name="Google Shape;8677;p6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68"/>
                <p:cNvGrpSpPr/>
                <p:nvPr/>
              </p:nvGrpSpPr>
              <p:grpSpPr>
                <a:xfrm>
                  <a:off x="3967651" y="4146303"/>
                  <a:ext cx="579402" cy="244893"/>
                  <a:chOff x="851875" y="4745310"/>
                  <a:chExt cx="1724925" cy="729065"/>
                </a:xfrm>
              </p:grpSpPr>
              <p:sp>
                <p:nvSpPr>
                  <p:cNvPr id="8680" name="Google Shape;8680;p6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8"/>
                <p:cNvGrpSpPr/>
                <p:nvPr/>
              </p:nvGrpSpPr>
              <p:grpSpPr>
                <a:xfrm>
                  <a:off x="4460753" y="4009026"/>
                  <a:ext cx="493110" cy="382170"/>
                  <a:chOff x="2319875" y="4336625"/>
                  <a:chExt cx="1468025" cy="1137750"/>
                </a:xfrm>
              </p:grpSpPr>
              <p:sp>
                <p:nvSpPr>
                  <p:cNvPr id="8683" name="Google Shape;8683;p6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5" name="Google Shape;8685;p68"/>
              <p:cNvGrpSpPr/>
              <p:nvPr/>
            </p:nvGrpSpPr>
            <p:grpSpPr>
              <a:xfrm>
                <a:off x="4479443" y="3645904"/>
                <a:ext cx="455965" cy="388789"/>
                <a:chOff x="2957425" y="238100"/>
                <a:chExt cx="1910200" cy="1628775"/>
              </a:xfrm>
            </p:grpSpPr>
            <p:sp>
              <p:nvSpPr>
                <p:cNvPr id="8686" name="Google Shape;8686;p6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6" name="Google Shape;8696;p68"/>
            <p:cNvGrpSpPr/>
            <p:nvPr/>
          </p:nvGrpSpPr>
          <p:grpSpPr>
            <a:xfrm>
              <a:off x="2830212" y="4938065"/>
              <a:ext cx="1497340" cy="768152"/>
              <a:chOff x="2496310" y="3693351"/>
              <a:chExt cx="1342906" cy="688926"/>
            </a:xfrm>
          </p:grpSpPr>
          <p:grpSp>
            <p:nvGrpSpPr>
              <p:cNvPr id="8697" name="Google Shape;8697;p68"/>
              <p:cNvGrpSpPr/>
              <p:nvPr/>
            </p:nvGrpSpPr>
            <p:grpSpPr>
              <a:xfrm>
                <a:off x="2496310" y="3693351"/>
                <a:ext cx="1342906" cy="688875"/>
                <a:chOff x="2496310" y="3693351"/>
                <a:chExt cx="1342906" cy="688875"/>
              </a:xfrm>
            </p:grpSpPr>
            <p:sp>
              <p:nvSpPr>
                <p:cNvPr id="8698" name="Google Shape;8698;p6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04" name="Google Shape;8704;p68"/>
                <p:cNvCxnSpPr>
                  <a:stCxn id="870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8705" name="Google Shape;8705;p68"/>
                <p:cNvCxnSpPr>
                  <a:stCxn id="869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8706" name="Google Shape;8706;p68"/>
                <p:cNvCxnSpPr>
                  <a:stCxn id="870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8707" name="Google Shape;8707;p68"/>
                <p:cNvCxnSpPr>
                  <a:stCxn id="870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8708" name="Google Shape;8708;p68"/>
                <p:cNvCxnSpPr>
                  <a:stCxn id="870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09" name="Google Shape;8709;p68"/>
              <p:cNvGrpSpPr/>
              <p:nvPr/>
            </p:nvGrpSpPr>
            <p:grpSpPr>
              <a:xfrm>
                <a:off x="2675275" y="3930557"/>
                <a:ext cx="1003306" cy="451719"/>
                <a:chOff x="2675275" y="4174282"/>
                <a:chExt cx="1003306" cy="451719"/>
              </a:xfrm>
            </p:grpSpPr>
            <p:sp>
              <p:nvSpPr>
                <p:cNvPr id="8710" name="Google Shape;8710;p6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3" name="Google Shape;8713;p68"/>
            <p:cNvGrpSpPr/>
            <p:nvPr/>
          </p:nvGrpSpPr>
          <p:grpSpPr>
            <a:xfrm>
              <a:off x="1834870" y="1850764"/>
              <a:ext cx="691982" cy="1053582"/>
              <a:chOff x="1715404" y="1112080"/>
              <a:chExt cx="642270" cy="977984"/>
            </a:xfrm>
          </p:grpSpPr>
          <p:grpSp>
            <p:nvGrpSpPr>
              <p:cNvPr id="8714" name="Google Shape;8714;p68"/>
              <p:cNvGrpSpPr/>
              <p:nvPr/>
            </p:nvGrpSpPr>
            <p:grpSpPr>
              <a:xfrm>
                <a:off x="1715404" y="1112080"/>
                <a:ext cx="642270" cy="977984"/>
                <a:chOff x="1715404" y="1112080"/>
                <a:chExt cx="642270" cy="977984"/>
              </a:xfrm>
            </p:grpSpPr>
            <p:sp>
              <p:nvSpPr>
                <p:cNvPr id="8715" name="Google Shape;8715;p6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68"/>
              <p:cNvGrpSpPr/>
              <p:nvPr/>
            </p:nvGrpSpPr>
            <p:grpSpPr>
              <a:xfrm>
                <a:off x="1768927" y="1165603"/>
                <a:ext cx="535225" cy="851367"/>
                <a:chOff x="1768927" y="1165603"/>
                <a:chExt cx="535225" cy="851367"/>
              </a:xfrm>
            </p:grpSpPr>
            <p:sp>
              <p:nvSpPr>
                <p:cNvPr id="8718" name="Google Shape;8718;p6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68"/>
              <p:cNvGrpSpPr/>
              <p:nvPr/>
            </p:nvGrpSpPr>
            <p:grpSpPr>
              <a:xfrm>
                <a:off x="1822449" y="1219125"/>
                <a:ext cx="428180" cy="718859"/>
                <a:chOff x="1822449" y="1219125"/>
                <a:chExt cx="428180" cy="718859"/>
              </a:xfrm>
            </p:grpSpPr>
            <p:sp>
              <p:nvSpPr>
                <p:cNvPr id="8721" name="Google Shape;8721;p6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68"/>
              <p:cNvGrpSpPr/>
              <p:nvPr/>
            </p:nvGrpSpPr>
            <p:grpSpPr>
              <a:xfrm>
                <a:off x="1875972" y="1272648"/>
                <a:ext cx="321135" cy="586939"/>
                <a:chOff x="1875972" y="1272648"/>
                <a:chExt cx="321135" cy="586939"/>
              </a:xfrm>
            </p:grpSpPr>
            <p:sp>
              <p:nvSpPr>
                <p:cNvPr id="8724" name="Google Shape;8724;p6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26" name="Google Shape;8726;p68"/>
            <p:cNvGrpSpPr/>
            <p:nvPr/>
          </p:nvGrpSpPr>
          <p:grpSpPr>
            <a:xfrm>
              <a:off x="9190879" y="4930335"/>
              <a:ext cx="353948" cy="775903"/>
              <a:chOff x="241025" y="3151575"/>
              <a:chExt cx="293855" cy="644170"/>
            </a:xfrm>
          </p:grpSpPr>
          <p:sp>
            <p:nvSpPr>
              <p:cNvPr id="8727" name="Google Shape;8727;p6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68"/>
            <p:cNvGrpSpPr/>
            <p:nvPr/>
          </p:nvGrpSpPr>
          <p:grpSpPr>
            <a:xfrm>
              <a:off x="696816" y="3966658"/>
              <a:ext cx="2143482" cy="712584"/>
              <a:chOff x="246070" y="1983375"/>
              <a:chExt cx="1855347" cy="616849"/>
            </a:xfrm>
          </p:grpSpPr>
          <p:sp>
            <p:nvSpPr>
              <p:cNvPr id="8730" name="Google Shape;8730;p6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68"/>
            <p:cNvGrpSpPr/>
            <p:nvPr/>
          </p:nvGrpSpPr>
          <p:grpSpPr>
            <a:xfrm>
              <a:off x="2637027" y="1850725"/>
              <a:ext cx="856436" cy="898517"/>
              <a:chOff x="2496269" y="1171698"/>
              <a:chExt cx="761953" cy="799392"/>
            </a:xfrm>
          </p:grpSpPr>
          <p:grpSp>
            <p:nvGrpSpPr>
              <p:cNvPr id="8740" name="Google Shape;8740;p68"/>
              <p:cNvGrpSpPr/>
              <p:nvPr/>
            </p:nvGrpSpPr>
            <p:grpSpPr>
              <a:xfrm>
                <a:off x="2496269" y="1171698"/>
                <a:ext cx="761953" cy="723022"/>
                <a:chOff x="2496269" y="1171698"/>
                <a:chExt cx="761953" cy="723022"/>
              </a:xfrm>
            </p:grpSpPr>
            <p:sp>
              <p:nvSpPr>
                <p:cNvPr id="8741" name="Google Shape;8741;p6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3" name="Google Shape;8743;p68"/>
                <p:cNvGrpSpPr/>
                <p:nvPr/>
              </p:nvGrpSpPr>
              <p:grpSpPr>
                <a:xfrm>
                  <a:off x="2496269" y="1171698"/>
                  <a:ext cx="761953" cy="723022"/>
                  <a:chOff x="2496269" y="1120652"/>
                  <a:chExt cx="761953" cy="723022"/>
                </a:xfrm>
              </p:grpSpPr>
              <p:grpSp>
                <p:nvGrpSpPr>
                  <p:cNvPr id="8744" name="Google Shape;8744;p68"/>
                  <p:cNvGrpSpPr/>
                  <p:nvPr/>
                </p:nvGrpSpPr>
                <p:grpSpPr>
                  <a:xfrm>
                    <a:off x="2496269" y="1120652"/>
                    <a:ext cx="761953" cy="723022"/>
                    <a:chOff x="2496269" y="1120652"/>
                    <a:chExt cx="761953" cy="723022"/>
                  </a:xfrm>
                </p:grpSpPr>
                <p:grpSp>
                  <p:nvGrpSpPr>
                    <p:cNvPr id="8745" name="Google Shape;8745;p68"/>
                    <p:cNvGrpSpPr/>
                    <p:nvPr/>
                  </p:nvGrpSpPr>
                  <p:grpSpPr>
                    <a:xfrm>
                      <a:off x="2496269" y="1304589"/>
                      <a:ext cx="407089" cy="305057"/>
                      <a:chOff x="2496269" y="1304589"/>
                      <a:chExt cx="407089" cy="305057"/>
                    </a:xfrm>
                  </p:grpSpPr>
                  <p:sp>
                    <p:nvSpPr>
                      <p:cNvPr id="8746" name="Google Shape;8746;p6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68"/>
                    <p:cNvGrpSpPr/>
                    <p:nvPr/>
                  </p:nvGrpSpPr>
                  <p:grpSpPr>
                    <a:xfrm>
                      <a:off x="2586468" y="1493376"/>
                      <a:ext cx="358850" cy="349656"/>
                      <a:chOff x="2586468" y="1493376"/>
                      <a:chExt cx="358850" cy="349656"/>
                    </a:xfrm>
                  </p:grpSpPr>
                  <p:sp>
                    <p:nvSpPr>
                      <p:cNvPr id="8749" name="Google Shape;8749;p6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68"/>
                    <p:cNvGrpSpPr/>
                    <p:nvPr/>
                  </p:nvGrpSpPr>
                  <p:grpSpPr>
                    <a:xfrm>
                      <a:off x="2807939" y="1494024"/>
                      <a:ext cx="358857" cy="349650"/>
                      <a:chOff x="2807939" y="1494024"/>
                      <a:chExt cx="358857" cy="349650"/>
                    </a:xfrm>
                  </p:grpSpPr>
                  <p:sp>
                    <p:nvSpPr>
                      <p:cNvPr id="8752" name="Google Shape;8752;p6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68"/>
                    <p:cNvGrpSpPr/>
                    <p:nvPr/>
                  </p:nvGrpSpPr>
                  <p:grpSpPr>
                    <a:xfrm>
                      <a:off x="2851133" y="1305635"/>
                      <a:ext cx="407089" cy="305057"/>
                      <a:chOff x="2851133" y="1305635"/>
                      <a:chExt cx="407089" cy="305057"/>
                    </a:xfrm>
                  </p:grpSpPr>
                  <p:sp>
                    <p:nvSpPr>
                      <p:cNvPr id="8755" name="Google Shape;8755;p6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68"/>
                    <p:cNvGrpSpPr/>
                    <p:nvPr/>
                  </p:nvGrpSpPr>
                  <p:grpSpPr>
                    <a:xfrm>
                      <a:off x="2727495" y="1120652"/>
                      <a:ext cx="300271" cy="396358"/>
                      <a:chOff x="2727495" y="1120652"/>
                      <a:chExt cx="300271" cy="396358"/>
                    </a:xfrm>
                  </p:grpSpPr>
                  <p:sp>
                    <p:nvSpPr>
                      <p:cNvPr id="8758" name="Google Shape;8758;p6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0" name="Google Shape;8760;p68"/>
                  <p:cNvGrpSpPr/>
                  <p:nvPr/>
                </p:nvGrpSpPr>
                <p:grpSpPr>
                  <a:xfrm>
                    <a:off x="2722305" y="1350460"/>
                    <a:ext cx="308357" cy="308344"/>
                    <a:chOff x="2722305" y="1350460"/>
                    <a:chExt cx="308357" cy="308344"/>
                  </a:xfrm>
                </p:grpSpPr>
                <p:sp>
                  <p:nvSpPr>
                    <p:cNvPr id="8761" name="Google Shape;8761;p6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2" name="Google Shape;8762;p68"/>
                    <p:cNvGrpSpPr/>
                    <p:nvPr/>
                  </p:nvGrpSpPr>
                  <p:grpSpPr>
                    <a:xfrm>
                      <a:off x="2725064" y="1364529"/>
                      <a:ext cx="297954" cy="280182"/>
                      <a:chOff x="2725064" y="1364529"/>
                      <a:chExt cx="297954" cy="280182"/>
                    </a:xfrm>
                  </p:grpSpPr>
                  <p:sp>
                    <p:nvSpPr>
                      <p:cNvPr id="8763" name="Google Shape;8763;p6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8768" name="Google Shape;8768;p6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68"/>
            <p:cNvGrpSpPr/>
            <p:nvPr/>
          </p:nvGrpSpPr>
          <p:grpSpPr>
            <a:xfrm>
              <a:off x="4550743" y="3966086"/>
              <a:ext cx="1890040" cy="711890"/>
              <a:chOff x="3820100" y="3023049"/>
              <a:chExt cx="1303926" cy="491162"/>
            </a:xfrm>
          </p:grpSpPr>
          <p:grpSp>
            <p:nvGrpSpPr>
              <p:cNvPr id="8774" name="Google Shape;8774;p68"/>
              <p:cNvGrpSpPr/>
              <p:nvPr/>
            </p:nvGrpSpPr>
            <p:grpSpPr>
              <a:xfrm>
                <a:off x="3820100" y="3023072"/>
                <a:ext cx="1303926" cy="491139"/>
                <a:chOff x="3820100" y="3023072"/>
                <a:chExt cx="1303926" cy="491139"/>
              </a:xfrm>
            </p:grpSpPr>
            <p:sp>
              <p:nvSpPr>
                <p:cNvPr id="8775" name="Google Shape;8775;p6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68"/>
              <p:cNvGrpSpPr/>
              <p:nvPr/>
            </p:nvGrpSpPr>
            <p:grpSpPr>
              <a:xfrm>
                <a:off x="4132439" y="3023645"/>
                <a:ext cx="393633" cy="177096"/>
                <a:chOff x="4132439" y="3023645"/>
                <a:chExt cx="393633" cy="177096"/>
              </a:xfrm>
            </p:grpSpPr>
            <p:sp>
              <p:nvSpPr>
                <p:cNvPr id="8778" name="Google Shape;8778;p6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68"/>
              <p:cNvGrpSpPr/>
              <p:nvPr/>
            </p:nvGrpSpPr>
            <p:grpSpPr>
              <a:xfrm>
                <a:off x="3921811" y="3023049"/>
                <a:ext cx="1002397" cy="388943"/>
                <a:chOff x="3921811" y="3023049"/>
                <a:chExt cx="1002397" cy="388943"/>
              </a:xfrm>
            </p:grpSpPr>
            <p:sp>
              <p:nvSpPr>
                <p:cNvPr id="8781" name="Google Shape;8781;p6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68"/>
              <p:cNvGrpSpPr/>
              <p:nvPr/>
            </p:nvGrpSpPr>
            <p:grpSpPr>
              <a:xfrm>
                <a:off x="4023645" y="3023049"/>
                <a:ext cx="683032" cy="286722"/>
                <a:chOff x="4023645" y="3023049"/>
                <a:chExt cx="683032" cy="286722"/>
              </a:xfrm>
            </p:grpSpPr>
            <p:sp>
              <p:nvSpPr>
                <p:cNvPr id="8784" name="Google Shape;8784;p6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6" name="Google Shape;8786;p68"/>
            <p:cNvGrpSpPr/>
            <p:nvPr/>
          </p:nvGrpSpPr>
          <p:grpSpPr>
            <a:xfrm>
              <a:off x="1698648" y="2914334"/>
              <a:ext cx="859452" cy="828740"/>
              <a:chOff x="1706078" y="2092648"/>
              <a:chExt cx="660913" cy="637296"/>
            </a:xfrm>
          </p:grpSpPr>
          <p:sp>
            <p:nvSpPr>
              <p:cNvPr id="8787" name="Google Shape;8787;p6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8" name="Google Shape;8788;p68"/>
              <p:cNvGrpSpPr/>
              <p:nvPr/>
            </p:nvGrpSpPr>
            <p:grpSpPr>
              <a:xfrm>
                <a:off x="1706078" y="2092648"/>
                <a:ext cx="660913" cy="575241"/>
                <a:chOff x="1706078" y="2092648"/>
                <a:chExt cx="660913" cy="575241"/>
              </a:xfrm>
            </p:grpSpPr>
            <p:sp>
              <p:nvSpPr>
                <p:cNvPr id="8789" name="Google Shape;8789;p6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2" name="Google Shape;8792;p68"/>
            <p:cNvGrpSpPr/>
            <p:nvPr/>
          </p:nvGrpSpPr>
          <p:grpSpPr>
            <a:xfrm>
              <a:off x="7434165" y="1851330"/>
              <a:ext cx="1586664" cy="823968"/>
              <a:chOff x="238125" y="999450"/>
              <a:chExt cx="7140700" cy="3708225"/>
            </a:xfrm>
          </p:grpSpPr>
          <p:sp>
            <p:nvSpPr>
              <p:cNvPr id="8793" name="Google Shape;8793;p6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5" name="Shape 8805"/>
        <p:cNvGrpSpPr/>
        <p:nvPr/>
      </p:nvGrpSpPr>
      <p:grpSpPr>
        <a:xfrm>
          <a:off x="0" y="0"/>
          <a:ext cx="0" cy="0"/>
          <a:chOff x="0" y="0"/>
          <a:chExt cx="0" cy="0"/>
        </a:xfrm>
      </p:grpSpPr>
      <p:grpSp>
        <p:nvGrpSpPr>
          <p:cNvPr id="8806" name="Google Shape;8806;p69"/>
          <p:cNvGrpSpPr/>
          <p:nvPr/>
        </p:nvGrpSpPr>
        <p:grpSpPr>
          <a:xfrm>
            <a:off x="881093" y="1915044"/>
            <a:ext cx="1893806" cy="1772922"/>
            <a:chOff x="729238" y="1179665"/>
            <a:chExt cx="1636117" cy="1526144"/>
          </a:xfrm>
        </p:grpSpPr>
        <p:grpSp>
          <p:nvGrpSpPr>
            <p:cNvPr id="8807" name="Google Shape;8807;p69"/>
            <p:cNvGrpSpPr/>
            <p:nvPr/>
          </p:nvGrpSpPr>
          <p:grpSpPr>
            <a:xfrm>
              <a:off x="729238" y="1179665"/>
              <a:ext cx="80700" cy="1526144"/>
              <a:chOff x="729238" y="1179665"/>
              <a:chExt cx="80700" cy="1526144"/>
            </a:xfrm>
          </p:grpSpPr>
          <p:sp>
            <p:nvSpPr>
              <p:cNvPr id="8808" name="Google Shape;8808;p6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69"/>
            <p:cNvGrpSpPr/>
            <p:nvPr/>
          </p:nvGrpSpPr>
          <p:grpSpPr>
            <a:xfrm>
              <a:off x="903098" y="1179665"/>
              <a:ext cx="80700" cy="1526144"/>
              <a:chOff x="903098" y="1179665"/>
              <a:chExt cx="80700" cy="1526144"/>
            </a:xfrm>
          </p:grpSpPr>
          <p:sp>
            <p:nvSpPr>
              <p:cNvPr id="8819" name="Google Shape;8819;p6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69"/>
            <p:cNvGrpSpPr/>
            <p:nvPr/>
          </p:nvGrpSpPr>
          <p:grpSpPr>
            <a:xfrm>
              <a:off x="1076958" y="1179665"/>
              <a:ext cx="80700" cy="1526144"/>
              <a:chOff x="1076958" y="1179665"/>
              <a:chExt cx="80700" cy="1526144"/>
            </a:xfrm>
          </p:grpSpPr>
          <p:sp>
            <p:nvSpPr>
              <p:cNvPr id="8830" name="Google Shape;8830;p6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69"/>
            <p:cNvGrpSpPr/>
            <p:nvPr/>
          </p:nvGrpSpPr>
          <p:grpSpPr>
            <a:xfrm>
              <a:off x="1247707" y="1179665"/>
              <a:ext cx="80700" cy="1526144"/>
              <a:chOff x="1247707" y="1179665"/>
              <a:chExt cx="80700" cy="1526144"/>
            </a:xfrm>
          </p:grpSpPr>
          <p:sp>
            <p:nvSpPr>
              <p:cNvPr id="8841" name="Google Shape;8841;p6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69"/>
            <p:cNvGrpSpPr/>
            <p:nvPr/>
          </p:nvGrpSpPr>
          <p:grpSpPr>
            <a:xfrm>
              <a:off x="1421567" y="1179665"/>
              <a:ext cx="80700" cy="1526144"/>
              <a:chOff x="1421567" y="1179665"/>
              <a:chExt cx="80700" cy="1526144"/>
            </a:xfrm>
          </p:grpSpPr>
          <p:sp>
            <p:nvSpPr>
              <p:cNvPr id="8852" name="Google Shape;8852;p6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69"/>
            <p:cNvGrpSpPr/>
            <p:nvPr/>
          </p:nvGrpSpPr>
          <p:grpSpPr>
            <a:xfrm>
              <a:off x="1592327" y="1179665"/>
              <a:ext cx="80700" cy="1526144"/>
              <a:chOff x="1592327" y="1179665"/>
              <a:chExt cx="80700" cy="1526144"/>
            </a:xfrm>
          </p:grpSpPr>
          <p:sp>
            <p:nvSpPr>
              <p:cNvPr id="8863" name="Google Shape;8863;p6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69"/>
            <p:cNvGrpSpPr/>
            <p:nvPr/>
          </p:nvGrpSpPr>
          <p:grpSpPr>
            <a:xfrm>
              <a:off x="1766187" y="1179665"/>
              <a:ext cx="80700" cy="1526144"/>
              <a:chOff x="1766187" y="1179665"/>
              <a:chExt cx="80700" cy="1526144"/>
            </a:xfrm>
          </p:grpSpPr>
          <p:sp>
            <p:nvSpPr>
              <p:cNvPr id="8874" name="Google Shape;8874;p6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69"/>
            <p:cNvGrpSpPr/>
            <p:nvPr/>
          </p:nvGrpSpPr>
          <p:grpSpPr>
            <a:xfrm>
              <a:off x="1936935" y="1179665"/>
              <a:ext cx="80700" cy="1526144"/>
              <a:chOff x="1936935" y="1179665"/>
              <a:chExt cx="80700" cy="1526144"/>
            </a:xfrm>
          </p:grpSpPr>
          <p:sp>
            <p:nvSpPr>
              <p:cNvPr id="8885" name="Google Shape;8885;p6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69"/>
            <p:cNvGrpSpPr/>
            <p:nvPr/>
          </p:nvGrpSpPr>
          <p:grpSpPr>
            <a:xfrm>
              <a:off x="2110795" y="1179665"/>
              <a:ext cx="80700" cy="1526144"/>
              <a:chOff x="2110795" y="1179665"/>
              <a:chExt cx="80700" cy="1526144"/>
            </a:xfrm>
          </p:grpSpPr>
          <p:sp>
            <p:nvSpPr>
              <p:cNvPr id="8896" name="Google Shape;8896;p6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69"/>
            <p:cNvGrpSpPr/>
            <p:nvPr/>
          </p:nvGrpSpPr>
          <p:grpSpPr>
            <a:xfrm>
              <a:off x="2284655" y="1179665"/>
              <a:ext cx="80700" cy="1526144"/>
              <a:chOff x="2284655" y="1179665"/>
              <a:chExt cx="80700" cy="1526144"/>
            </a:xfrm>
          </p:grpSpPr>
          <p:sp>
            <p:nvSpPr>
              <p:cNvPr id="8907" name="Google Shape;8907;p6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7" name="Google Shape;8917;p69"/>
          <p:cNvGrpSpPr/>
          <p:nvPr/>
        </p:nvGrpSpPr>
        <p:grpSpPr>
          <a:xfrm>
            <a:off x="3074169" y="1937278"/>
            <a:ext cx="1579117" cy="1280348"/>
            <a:chOff x="2623904" y="1198803"/>
            <a:chExt cx="1364248" cy="1102133"/>
          </a:xfrm>
        </p:grpSpPr>
        <p:grpSp>
          <p:nvGrpSpPr>
            <p:cNvPr id="8918" name="Google Shape;8918;p69"/>
            <p:cNvGrpSpPr/>
            <p:nvPr/>
          </p:nvGrpSpPr>
          <p:grpSpPr>
            <a:xfrm>
              <a:off x="2623907" y="1198803"/>
              <a:ext cx="1364245" cy="273000"/>
              <a:chOff x="2623907" y="1198803"/>
              <a:chExt cx="1364245" cy="273000"/>
            </a:xfrm>
          </p:grpSpPr>
          <p:sp>
            <p:nvSpPr>
              <p:cNvPr id="8919" name="Google Shape;8919;p6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69"/>
            <p:cNvGrpSpPr/>
            <p:nvPr/>
          </p:nvGrpSpPr>
          <p:grpSpPr>
            <a:xfrm>
              <a:off x="2623904" y="1476964"/>
              <a:ext cx="1364245" cy="273000"/>
              <a:chOff x="2623904" y="1476964"/>
              <a:chExt cx="1364245" cy="273000"/>
            </a:xfrm>
          </p:grpSpPr>
          <p:sp>
            <p:nvSpPr>
              <p:cNvPr id="8925" name="Google Shape;8925;p6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69"/>
            <p:cNvGrpSpPr/>
            <p:nvPr/>
          </p:nvGrpSpPr>
          <p:grpSpPr>
            <a:xfrm>
              <a:off x="2623907" y="1749775"/>
              <a:ext cx="1364245" cy="273000"/>
              <a:chOff x="2623907" y="1749775"/>
              <a:chExt cx="1364245" cy="273000"/>
            </a:xfrm>
          </p:grpSpPr>
          <p:sp>
            <p:nvSpPr>
              <p:cNvPr id="8931" name="Google Shape;8931;p6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69"/>
            <p:cNvGrpSpPr/>
            <p:nvPr/>
          </p:nvGrpSpPr>
          <p:grpSpPr>
            <a:xfrm>
              <a:off x="2623904" y="2027936"/>
              <a:ext cx="1364245" cy="273000"/>
              <a:chOff x="2623904" y="2027936"/>
              <a:chExt cx="1364245" cy="273000"/>
            </a:xfrm>
          </p:grpSpPr>
          <p:sp>
            <p:nvSpPr>
              <p:cNvPr id="8937" name="Google Shape;8937;p6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2" name="Google Shape;8942;p69"/>
          <p:cNvGrpSpPr/>
          <p:nvPr/>
        </p:nvGrpSpPr>
        <p:grpSpPr>
          <a:xfrm>
            <a:off x="3064387" y="3632907"/>
            <a:ext cx="1607774" cy="184882"/>
            <a:chOff x="3200660" y="2180272"/>
            <a:chExt cx="2563824" cy="378237"/>
          </a:xfrm>
        </p:grpSpPr>
        <p:sp>
          <p:nvSpPr>
            <p:cNvPr id="8943" name="Google Shape;8943;p6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69"/>
          <p:cNvGrpSpPr/>
          <p:nvPr/>
        </p:nvGrpSpPr>
        <p:grpSpPr>
          <a:xfrm>
            <a:off x="3058377" y="3955317"/>
            <a:ext cx="1609725" cy="185444"/>
            <a:chOff x="3530150" y="2790075"/>
            <a:chExt cx="1962600" cy="225300"/>
          </a:xfrm>
        </p:grpSpPr>
        <p:sp>
          <p:nvSpPr>
            <p:cNvPr id="8962" name="Google Shape;8962;p6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69"/>
          <p:cNvGrpSpPr/>
          <p:nvPr/>
        </p:nvGrpSpPr>
        <p:grpSpPr>
          <a:xfrm>
            <a:off x="3059948" y="4280051"/>
            <a:ext cx="1634989" cy="179174"/>
            <a:chOff x="3558802" y="4011244"/>
            <a:chExt cx="1866000" cy="111600"/>
          </a:xfrm>
        </p:grpSpPr>
        <p:sp>
          <p:nvSpPr>
            <p:cNvPr id="8965" name="Google Shape;8965;p6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69"/>
          <p:cNvGrpSpPr/>
          <p:nvPr/>
        </p:nvGrpSpPr>
        <p:grpSpPr>
          <a:xfrm>
            <a:off x="3058418" y="3355502"/>
            <a:ext cx="1601407" cy="139122"/>
            <a:chOff x="3465975" y="2270258"/>
            <a:chExt cx="1986364" cy="171947"/>
          </a:xfrm>
        </p:grpSpPr>
        <p:sp>
          <p:nvSpPr>
            <p:cNvPr id="8968" name="Google Shape;8968;p6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69"/>
          <p:cNvGrpSpPr/>
          <p:nvPr/>
        </p:nvGrpSpPr>
        <p:grpSpPr>
          <a:xfrm>
            <a:off x="3072304" y="4942597"/>
            <a:ext cx="1586708" cy="227268"/>
            <a:chOff x="723300" y="4253549"/>
            <a:chExt cx="2276482" cy="324900"/>
          </a:xfrm>
        </p:grpSpPr>
        <p:sp>
          <p:nvSpPr>
            <p:cNvPr id="8977" name="Google Shape;8977;p6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69"/>
          <p:cNvGrpSpPr/>
          <p:nvPr/>
        </p:nvGrpSpPr>
        <p:grpSpPr>
          <a:xfrm>
            <a:off x="3060210" y="4595235"/>
            <a:ext cx="1609340" cy="209430"/>
            <a:chOff x="705948" y="3788465"/>
            <a:chExt cx="2308953" cy="299400"/>
          </a:xfrm>
        </p:grpSpPr>
        <p:sp>
          <p:nvSpPr>
            <p:cNvPr id="8983" name="Google Shape;8983;p6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69"/>
          <p:cNvGrpSpPr/>
          <p:nvPr/>
        </p:nvGrpSpPr>
        <p:grpSpPr>
          <a:xfrm>
            <a:off x="4907499" y="2970772"/>
            <a:ext cx="1659648" cy="222466"/>
            <a:chOff x="4273350" y="2088443"/>
            <a:chExt cx="1433821" cy="191501"/>
          </a:xfrm>
        </p:grpSpPr>
        <p:grpSp>
          <p:nvGrpSpPr>
            <p:cNvPr id="8989" name="Google Shape;8989;p69"/>
            <p:cNvGrpSpPr/>
            <p:nvPr/>
          </p:nvGrpSpPr>
          <p:grpSpPr>
            <a:xfrm>
              <a:off x="4273350" y="2088443"/>
              <a:ext cx="1433821" cy="0"/>
              <a:chOff x="5224975" y="2962250"/>
              <a:chExt cx="1544400" cy="0"/>
            </a:xfrm>
          </p:grpSpPr>
          <p:cxnSp>
            <p:nvCxnSpPr>
              <p:cNvPr id="8990" name="Google Shape;8990;p6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8991" name="Google Shape;8991;p6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8992" name="Google Shape;8992;p69"/>
            <p:cNvGrpSpPr/>
            <p:nvPr/>
          </p:nvGrpSpPr>
          <p:grpSpPr>
            <a:xfrm>
              <a:off x="4273350" y="2279944"/>
              <a:ext cx="1433821" cy="0"/>
              <a:chOff x="5224975" y="2962250"/>
              <a:chExt cx="1544400" cy="0"/>
            </a:xfrm>
          </p:grpSpPr>
          <p:cxnSp>
            <p:nvCxnSpPr>
              <p:cNvPr id="8993" name="Google Shape;8993;p6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8994" name="Google Shape;8994;p6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8995" name="Google Shape;8995;p69"/>
          <p:cNvGrpSpPr/>
          <p:nvPr/>
        </p:nvGrpSpPr>
        <p:grpSpPr>
          <a:xfrm>
            <a:off x="3114492" y="5304516"/>
            <a:ext cx="1510085" cy="341625"/>
            <a:chOff x="2658741" y="4097347"/>
            <a:chExt cx="1304609" cy="294074"/>
          </a:xfrm>
        </p:grpSpPr>
        <p:grpSp>
          <p:nvGrpSpPr>
            <p:cNvPr id="8996" name="Google Shape;8996;p69"/>
            <p:cNvGrpSpPr/>
            <p:nvPr/>
          </p:nvGrpSpPr>
          <p:grpSpPr>
            <a:xfrm>
              <a:off x="2658741" y="4097347"/>
              <a:ext cx="118572" cy="294074"/>
              <a:chOff x="3343310" y="4475555"/>
              <a:chExt cx="127717" cy="316753"/>
            </a:xfrm>
          </p:grpSpPr>
          <p:sp>
            <p:nvSpPr>
              <p:cNvPr id="8997" name="Google Shape;8997;p6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69"/>
            <p:cNvGrpSpPr/>
            <p:nvPr/>
          </p:nvGrpSpPr>
          <p:grpSpPr>
            <a:xfrm>
              <a:off x="3815519" y="4098388"/>
              <a:ext cx="147831" cy="291991"/>
              <a:chOff x="3527539" y="4476677"/>
              <a:chExt cx="159232" cy="314510"/>
            </a:xfrm>
          </p:grpSpPr>
          <p:sp>
            <p:nvSpPr>
              <p:cNvPr id="9000" name="Google Shape;9000;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69"/>
            <p:cNvGrpSpPr/>
            <p:nvPr/>
          </p:nvGrpSpPr>
          <p:grpSpPr>
            <a:xfrm>
              <a:off x="3511696" y="4098388"/>
              <a:ext cx="147831" cy="291991"/>
              <a:chOff x="3527539" y="4476677"/>
              <a:chExt cx="159232" cy="314510"/>
            </a:xfrm>
          </p:grpSpPr>
          <p:sp>
            <p:nvSpPr>
              <p:cNvPr id="9003" name="Google Shape;9003;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69"/>
            <p:cNvGrpSpPr/>
            <p:nvPr/>
          </p:nvGrpSpPr>
          <p:grpSpPr>
            <a:xfrm>
              <a:off x="3207874" y="4098388"/>
              <a:ext cx="147831" cy="291991"/>
              <a:chOff x="3527539" y="4476677"/>
              <a:chExt cx="159232" cy="314510"/>
            </a:xfrm>
          </p:grpSpPr>
          <p:sp>
            <p:nvSpPr>
              <p:cNvPr id="9006" name="Google Shape;9006;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69"/>
            <p:cNvGrpSpPr/>
            <p:nvPr/>
          </p:nvGrpSpPr>
          <p:grpSpPr>
            <a:xfrm>
              <a:off x="2933305" y="4097347"/>
              <a:ext cx="118572" cy="294074"/>
              <a:chOff x="3343310" y="4475555"/>
              <a:chExt cx="127717" cy="316753"/>
            </a:xfrm>
          </p:grpSpPr>
          <p:sp>
            <p:nvSpPr>
              <p:cNvPr id="9009" name="Google Shape;9009;p6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1" name="Google Shape;9011;p69"/>
          <p:cNvGrpSpPr/>
          <p:nvPr/>
        </p:nvGrpSpPr>
        <p:grpSpPr>
          <a:xfrm>
            <a:off x="4911068" y="1912544"/>
            <a:ext cx="1656629" cy="873540"/>
            <a:chOff x="5159450" y="1919950"/>
            <a:chExt cx="1541050" cy="862500"/>
          </a:xfrm>
        </p:grpSpPr>
        <p:sp>
          <p:nvSpPr>
            <p:cNvPr id="9012" name="Google Shape;9012;p6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013" name="Google Shape;9013;p69"/>
            <p:cNvGrpSpPr/>
            <p:nvPr/>
          </p:nvGrpSpPr>
          <p:grpSpPr>
            <a:xfrm>
              <a:off x="5159450" y="1919950"/>
              <a:ext cx="1541050" cy="862500"/>
              <a:chOff x="5159450" y="1919950"/>
              <a:chExt cx="1541050" cy="862500"/>
            </a:xfrm>
          </p:grpSpPr>
          <p:cxnSp>
            <p:nvCxnSpPr>
              <p:cNvPr id="9014" name="Google Shape;9014;p6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015" name="Google Shape;9015;p6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016" name="Google Shape;9016;p69"/>
          <p:cNvGrpSpPr/>
          <p:nvPr/>
        </p:nvGrpSpPr>
        <p:grpSpPr>
          <a:xfrm>
            <a:off x="4965027" y="3378957"/>
            <a:ext cx="1544610" cy="1124425"/>
            <a:chOff x="4294923" y="2439811"/>
            <a:chExt cx="1334436" cy="967914"/>
          </a:xfrm>
        </p:grpSpPr>
        <p:grpSp>
          <p:nvGrpSpPr>
            <p:cNvPr id="9017" name="Google Shape;9017;p69"/>
            <p:cNvGrpSpPr/>
            <p:nvPr/>
          </p:nvGrpSpPr>
          <p:grpSpPr>
            <a:xfrm>
              <a:off x="4960455" y="2469658"/>
              <a:ext cx="668904" cy="885524"/>
              <a:chOff x="4960455" y="2469658"/>
              <a:chExt cx="668904" cy="885524"/>
            </a:xfrm>
          </p:grpSpPr>
          <p:sp>
            <p:nvSpPr>
              <p:cNvPr id="9018" name="Google Shape;9018;p6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69"/>
            <p:cNvGrpSpPr/>
            <p:nvPr/>
          </p:nvGrpSpPr>
          <p:grpSpPr>
            <a:xfrm>
              <a:off x="4294923" y="2469658"/>
              <a:ext cx="668951" cy="885524"/>
              <a:chOff x="4294923" y="2469658"/>
              <a:chExt cx="668951" cy="885524"/>
            </a:xfrm>
          </p:grpSpPr>
          <p:sp>
            <p:nvSpPr>
              <p:cNvPr id="9025" name="Google Shape;9025;p6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1" name="Google Shape;9031;p6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69"/>
          <p:cNvGrpSpPr/>
          <p:nvPr/>
        </p:nvGrpSpPr>
        <p:grpSpPr>
          <a:xfrm>
            <a:off x="4950468" y="4604836"/>
            <a:ext cx="1656796" cy="1042619"/>
            <a:chOff x="4351371" y="3547942"/>
            <a:chExt cx="1345130" cy="843475"/>
          </a:xfrm>
        </p:grpSpPr>
        <p:grpSp>
          <p:nvGrpSpPr>
            <p:cNvPr id="9033" name="Google Shape;9033;p69"/>
            <p:cNvGrpSpPr/>
            <p:nvPr/>
          </p:nvGrpSpPr>
          <p:grpSpPr>
            <a:xfrm>
              <a:off x="4351371" y="4209917"/>
              <a:ext cx="1345130" cy="181500"/>
              <a:chOff x="4351371" y="4209917"/>
              <a:chExt cx="1345130" cy="181500"/>
            </a:xfrm>
          </p:grpSpPr>
          <p:sp>
            <p:nvSpPr>
              <p:cNvPr id="9034" name="Google Shape;9034;p6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35" name="Google Shape;9035;p6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9036" name="Google Shape;9036;p69"/>
            <p:cNvGrpSpPr/>
            <p:nvPr/>
          </p:nvGrpSpPr>
          <p:grpSpPr>
            <a:xfrm>
              <a:off x="4403010" y="3985221"/>
              <a:ext cx="1109518" cy="181500"/>
              <a:chOff x="4403010" y="3985221"/>
              <a:chExt cx="1109518" cy="181500"/>
            </a:xfrm>
          </p:grpSpPr>
          <p:sp>
            <p:nvSpPr>
              <p:cNvPr id="9037" name="Google Shape;9037;p6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38" name="Google Shape;9038;p6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9039" name="Google Shape;9039;p69"/>
            <p:cNvGrpSpPr/>
            <p:nvPr/>
          </p:nvGrpSpPr>
          <p:grpSpPr>
            <a:xfrm>
              <a:off x="4618704" y="3766582"/>
              <a:ext cx="807858" cy="181500"/>
              <a:chOff x="4618704" y="3766582"/>
              <a:chExt cx="807858" cy="181500"/>
            </a:xfrm>
          </p:grpSpPr>
          <p:sp>
            <p:nvSpPr>
              <p:cNvPr id="9040" name="Google Shape;9040;p6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1" name="Google Shape;9041;p6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9042" name="Google Shape;9042;p69"/>
            <p:cNvGrpSpPr/>
            <p:nvPr/>
          </p:nvGrpSpPr>
          <p:grpSpPr>
            <a:xfrm>
              <a:off x="4735238" y="3547942"/>
              <a:ext cx="462839" cy="181500"/>
              <a:chOff x="4735238" y="3547942"/>
              <a:chExt cx="462839" cy="181500"/>
            </a:xfrm>
          </p:grpSpPr>
          <p:sp>
            <p:nvSpPr>
              <p:cNvPr id="9043" name="Google Shape;9043;p6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4" name="Google Shape;9044;p6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9045" name="Google Shape;9045;p69"/>
          <p:cNvGrpSpPr/>
          <p:nvPr/>
        </p:nvGrpSpPr>
        <p:grpSpPr>
          <a:xfrm>
            <a:off x="8628611" y="3367781"/>
            <a:ext cx="1184400" cy="1080609"/>
            <a:chOff x="926675" y="238125"/>
            <a:chExt cx="5755100" cy="5232975"/>
          </a:xfrm>
        </p:grpSpPr>
        <p:sp>
          <p:nvSpPr>
            <p:cNvPr id="9046" name="Google Shape;9046;p6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69"/>
          <p:cNvGrpSpPr/>
          <p:nvPr/>
        </p:nvGrpSpPr>
        <p:grpSpPr>
          <a:xfrm>
            <a:off x="878989" y="3830282"/>
            <a:ext cx="1962395" cy="1813225"/>
            <a:chOff x="727421" y="2828315"/>
            <a:chExt cx="1695374" cy="1560837"/>
          </a:xfrm>
        </p:grpSpPr>
        <p:grpSp>
          <p:nvGrpSpPr>
            <p:cNvPr id="9051" name="Google Shape;9051;p69"/>
            <p:cNvGrpSpPr/>
            <p:nvPr/>
          </p:nvGrpSpPr>
          <p:grpSpPr>
            <a:xfrm>
              <a:off x="727421" y="2828315"/>
              <a:ext cx="1695374" cy="1560837"/>
              <a:chOff x="734799" y="2782450"/>
              <a:chExt cx="1571100" cy="1577400"/>
            </a:xfrm>
          </p:grpSpPr>
          <p:cxnSp>
            <p:nvCxnSpPr>
              <p:cNvPr id="9052" name="Google Shape;9052;p6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053" name="Google Shape;9053;p6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054" name="Google Shape;9054;p69"/>
            <p:cNvGrpSpPr/>
            <p:nvPr/>
          </p:nvGrpSpPr>
          <p:grpSpPr>
            <a:xfrm>
              <a:off x="819108" y="2882501"/>
              <a:ext cx="1556791" cy="1426186"/>
              <a:chOff x="819108" y="2882501"/>
              <a:chExt cx="1556791" cy="1426186"/>
            </a:xfrm>
          </p:grpSpPr>
          <p:grpSp>
            <p:nvGrpSpPr>
              <p:cNvPr id="9055" name="Google Shape;9055;p69"/>
              <p:cNvGrpSpPr/>
              <p:nvPr/>
            </p:nvGrpSpPr>
            <p:grpSpPr>
              <a:xfrm>
                <a:off x="819108" y="2882501"/>
                <a:ext cx="103104" cy="1426186"/>
                <a:chOff x="4674013" y="3100904"/>
                <a:chExt cx="122758" cy="1698043"/>
              </a:xfrm>
            </p:grpSpPr>
            <p:sp>
              <p:nvSpPr>
                <p:cNvPr id="9056" name="Google Shape;9056;p6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69"/>
              <p:cNvGrpSpPr/>
              <p:nvPr/>
            </p:nvGrpSpPr>
            <p:grpSpPr>
              <a:xfrm>
                <a:off x="1062475" y="2882501"/>
                <a:ext cx="103104" cy="1426186"/>
                <a:chOff x="4940438" y="3100904"/>
                <a:chExt cx="122758" cy="1698043"/>
              </a:xfrm>
            </p:grpSpPr>
            <p:sp>
              <p:nvSpPr>
                <p:cNvPr id="9064" name="Google Shape;9064;p6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69"/>
              <p:cNvGrpSpPr/>
              <p:nvPr/>
            </p:nvGrpSpPr>
            <p:grpSpPr>
              <a:xfrm>
                <a:off x="1299324" y="2882501"/>
                <a:ext cx="103104" cy="1426186"/>
                <a:chOff x="5206863" y="3100904"/>
                <a:chExt cx="122758" cy="1698043"/>
              </a:xfrm>
            </p:grpSpPr>
            <p:sp>
              <p:nvSpPr>
                <p:cNvPr id="9072" name="Google Shape;9072;p6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69"/>
              <p:cNvGrpSpPr/>
              <p:nvPr/>
            </p:nvGrpSpPr>
            <p:grpSpPr>
              <a:xfrm>
                <a:off x="1786057" y="2882501"/>
                <a:ext cx="103104" cy="1426186"/>
                <a:chOff x="6006138" y="3143629"/>
                <a:chExt cx="122758" cy="1698043"/>
              </a:xfrm>
            </p:grpSpPr>
            <p:sp>
              <p:nvSpPr>
                <p:cNvPr id="9080" name="Google Shape;9080;p6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69"/>
              <p:cNvGrpSpPr/>
              <p:nvPr/>
            </p:nvGrpSpPr>
            <p:grpSpPr>
              <a:xfrm>
                <a:off x="2029422" y="2882501"/>
                <a:ext cx="103104" cy="1426186"/>
                <a:chOff x="6805413" y="3100904"/>
                <a:chExt cx="122758" cy="1698043"/>
              </a:xfrm>
            </p:grpSpPr>
            <p:sp>
              <p:nvSpPr>
                <p:cNvPr id="9088" name="Google Shape;9088;p6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69"/>
              <p:cNvGrpSpPr/>
              <p:nvPr/>
            </p:nvGrpSpPr>
            <p:grpSpPr>
              <a:xfrm>
                <a:off x="2272795" y="2882501"/>
                <a:ext cx="103104" cy="1426186"/>
                <a:chOff x="5206863" y="3100904"/>
                <a:chExt cx="122758" cy="1698043"/>
              </a:xfrm>
            </p:grpSpPr>
            <p:sp>
              <p:nvSpPr>
                <p:cNvPr id="9096" name="Google Shape;9096;p6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69"/>
              <p:cNvGrpSpPr/>
              <p:nvPr/>
            </p:nvGrpSpPr>
            <p:grpSpPr>
              <a:xfrm>
                <a:off x="1542694" y="2882501"/>
                <a:ext cx="103104" cy="1426186"/>
                <a:chOff x="6006138" y="3143629"/>
                <a:chExt cx="122758" cy="1698043"/>
              </a:xfrm>
            </p:grpSpPr>
            <p:sp>
              <p:nvSpPr>
                <p:cNvPr id="9104" name="Google Shape;9104;p6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11" name="Google Shape;9111;p69"/>
          <p:cNvGrpSpPr/>
          <p:nvPr/>
        </p:nvGrpSpPr>
        <p:grpSpPr>
          <a:xfrm>
            <a:off x="6617680" y="4633353"/>
            <a:ext cx="3187575" cy="1012852"/>
            <a:chOff x="238125" y="1725700"/>
            <a:chExt cx="7139025" cy="2260325"/>
          </a:xfrm>
        </p:grpSpPr>
        <p:sp>
          <p:nvSpPr>
            <p:cNvPr id="9112" name="Google Shape;9112;p6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69"/>
          <p:cNvGrpSpPr/>
          <p:nvPr/>
        </p:nvGrpSpPr>
        <p:grpSpPr>
          <a:xfrm>
            <a:off x="6929766" y="3402675"/>
            <a:ext cx="1279536" cy="1064891"/>
            <a:chOff x="5249100" y="1210600"/>
            <a:chExt cx="3502700" cy="2904775"/>
          </a:xfrm>
        </p:grpSpPr>
        <p:sp>
          <p:nvSpPr>
            <p:cNvPr id="9123" name="Google Shape;9123;p6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27" name="Google Shape;9127;p6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9128" name="Google Shape;9128;p6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9129" name="Google Shape;9129;p6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9130" name="Google Shape;9130;p6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9131" name="Google Shape;9131;p6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69"/>
          <p:cNvGrpSpPr/>
          <p:nvPr/>
        </p:nvGrpSpPr>
        <p:grpSpPr>
          <a:xfrm>
            <a:off x="8299024" y="1914717"/>
            <a:ext cx="1510487" cy="1306952"/>
            <a:chOff x="7287122" y="1165658"/>
            <a:chExt cx="1219413" cy="1051365"/>
          </a:xfrm>
        </p:grpSpPr>
        <p:grpSp>
          <p:nvGrpSpPr>
            <p:cNvPr id="9133" name="Google Shape;9133;p69"/>
            <p:cNvGrpSpPr/>
            <p:nvPr/>
          </p:nvGrpSpPr>
          <p:grpSpPr>
            <a:xfrm>
              <a:off x="7287122" y="1969723"/>
              <a:ext cx="1219413" cy="247300"/>
              <a:chOff x="7287122" y="1969723"/>
              <a:chExt cx="1219413" cy="247300"/>
            </a:xfrm>
          </p:grpSpPr>
          <p:sp>
            <p:nvSpPr>
              <p:cNvPr id="9134" name="Google Shape;9134;p6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5" name="Google Shape;9135;p69"/>
              <p:cNvGrpSpPr/>
              <p:nvPr/>
            </p:nvGrpSpPr>
            <p:grpSpPr>
              <a:xfrm>
                <a:off x="7287122" y="2063892"/>
                <a:ext cx="1151753" cy="73428"/>
                <a:chOff x="7287122" y="2063892"/>
                <a:chExt cx="1151753" cy="73428"/>
              </a:xfrm>
            </p:grpSpPr>
            <p:sp>
              <p:nvSpPr>
                <p:cNvPr id="9136" name="Google Shape;9136;p6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37" name="Google Shape;9137;p6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138" name="Google Shape;9138;p69"/>
            <p:cNvGrpSpPr/>
            <p:nvPr/>
          </p:nvGrpSpPr>
          <p:grpSpPr>
            <a:xfrm>
              <a:off x="7287122" y="1712201"/>
              <a:ext cx="1219403" cy="246767"/>
              <a:chOff x="7287122" y="1712201"/>
              <a:chExt cx="1219403" cy="246767"/>
            </a:xfrm>
          </p:grpSpPr>
          <p:sp>
            <p:nvSpPr>
              <p:cNvPr id="9139" name="Google Shape;9139;p6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0" name="Google Shape;9140;p69"/>
              <p:cNvGrpSpPr/>
              <p:nvPr/>
            </p:nvGrpSpPr>
            <p:grpSpPr>
              <a:xfrm>
                <a:off x="7287122" y="1842861"/>
                <a:ext cx="1005303" cy="73419"/>
                <a:chOff x="7287122" y="1842861"/>
                <a:chExt cx="1005303" cy="73419"/>
              </a:xfrm>
            </p:grpSpPr>
            <p:sp>
              <p:nvSpPr>
                <p:cNvPr id="9141" name="Google Shape;9141;p6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42" name="Google Shape;9142;p6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143" name="Google Shape;9143;p69"/>
            <p:cNvGrpSpPr/>
            <p:nvPr/>
          </p:nvGrpSpPr>
          <p:grpSpPr>
            <a:xfrm>
              <a:off x="7287122" y="1447520"/>
              <a:ext cx="1219403" cy="286667"/>
              <a:chOff x="7287122" y="1447520"/>
              <a:chExt cx="1219403" cy="286667"/>
            </a:xfrm>
          </p:grpSpPr>
          <p:sp>
            <p:nvSpPr>
              <p:cNvPr id="9144" name="Google Shape;9144;p6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5" name="Google Shape;9145;p69"/>
              <p:cNvGrpSpPr/>
              <p:nvPr/>
            </p:nvGrpSpPr>
            <p:grpSpPr>
              <a:xfrm>
                <a:off x="7287122" y="1581977"/>
                <a:ext cx="852803" cy="73428"/>
                <a:chOff x="7287122" y="1581977"/>
                <a:chExt cx="852803" cy="73428"/>
              </a:xfrm>
            </p:grpSpPr>
            <p:sp>
              <p:nvSpPr>
                <p:cNvPr id="9146" name="Google Shape;9146;p6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47" name="Google Shape;9147;p6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148" name="Google Shape;9148;p69"/>
            <p:cNvGrpSpPr/>
            <p:nvPr/>
          </p:nvGrpSpPr>
          <p:grpSpPr>
            <a:xfrm>
              <a:off x="7287122" y="1165658"/>
              <a:ext cx="1219403" cy="344253"/>
              <a:chOff x="7287122" y="1165658"/>
              <a:chExt cx="1219403" cy="344253"/>
            </a:xfrm>
          </p:grpSpPr>
          <p:sp>
            <p:nvSpPr>
              <p:cNvPr id="9149" name="Google Shape;9149;p6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0" name="Google Shape;9150;p69"/>
              <p:cNvGrpSpPr/>
              <p:nvPr/>
            </p:nvGrpSpPr>
            <p:grpSpPr>
              <a:xfrm>
                <a:off x="7287122" y="1341025"/>
                <a:ext cx="695703" cy="73419"/>
                <a:chOff x="7287122" y="1341025"/>
                <a:chExt cx="695703" cy="73419"/>
              </a:xfrm>
            </p:grpSpPr>
            <p:sp>
              <p:nvSpPr>
                <p:cNvPr id="9151" name="Google Shape;9151;p6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52" name="Google Shape;9152;p6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9153" name="Google Shape;9153;p69"/>
          <p:cNvGrpSpPr/>
          <p:nvPr/>
        </p:nvGrpSpPr>
        <p:grpSpPr>
          <a:xfrm>
            <a:off x="6751288" y="1921047"/>
            <a:ext cx="1617404" cy="1275806"/>
            <a:chOff x="5900602" y="1193063"/>
            <a:chExt cx="1299851" cy="1021707"/>
          </a:xfrm>
        </p:grpSpPr>
        <p:grpSp>
          <p:nvGrpSpPr>
            <p:cNvPr id="9154" name="Google Shape;9154;p69"/>
            <p:cNvGrpSpPr/>
            <p:nvPr/>
          </p:nvGrpSpPr>
          <p:grpSpPr>
            <a:xfrm>
              <a:off x="6520337" y="1193063"/>
              <a:ext cx="341815" cy="799959"/>
              <a:chOff x="6520337" y="1193063"/>
              <a:chExt cx="341815" cy="799959"/>
            </a:xfrm>
          </p:grpSpPr>
          <p:grpSp>
            <p:nvGrpSpPr>
              <p:cNvPr id="9155" name="Google Shape;9155;p69"/>
              <p:cNvGrpSpPr/>
              <p:nvPr/>
            </p:nvGrpSpPr>
            <p:grpSpPr>
              <a:xfrm>
                <a:off x="6520337" y="1589527"/>
                <a:ext cx="213950" cy="403494"/>
                <a:chOff x="6520337" y="1589527"/>
                <a:chExt cx="213950" cy="403494"/>
              </a:xfrm>
            </p:grpSpPr>
            <p:sp>
              <p:nvSpPr>
                <p:cNvPr id="9156" name="Google Shape;9156;p6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69"/>
              <p:cNvGrpSpPr/>
              <p:nvPr/>
            </p:nvGrpSpPr>
            <p:grpSpPr>
              <a:xfrm>
                <a:off x="6577204" y="1193063"/>
                <a:ext cx="284947" cy="464512"/>
                <a:chOff x="6577204" y="1193063"/>
                <a:chExt cx="284947" cy="464512"/>
              </a:xfrm>
            </p:grpSpPr>
            <p:sp>
              <p:nvSpPr>
                <p:cNvPr id="9159" name="Google Shape;9159;p6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60" name="Google Shape;9160;p6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9161" name="Google Shape;9161;p69"/>
            <p:cNvGrpSpPr/>
            <p:nvPr/>
          </p:nvGrpSpPr>
          <p:grpSpPr>
            <a:xfrm>
              <a:off x="6238903" y="1193063"/>
              <a:ext cx="300475" cy="900152"/>
              <a:chOff x="6238903" y="1193063"/>
              <a:chExt cx="300475" cy="900152"/>
            </a:xfrm>
          </p:grpSpPr>
          <p:grpSp>
            <p:nvGrpSpPr>
              <p:cNvPr id="9162" name="Google Shape;9162;p69"/>
              <p:cNvGrpSpPr/>
              <p:nvPr/>
            </p:nvGrpSpPr>
            <p:grpSpPr>
              <a:xfrm>
                <a:off x="6290865" y="1489315"/>
                <a:ext cx="248514" cy="603900"/>
                <a:chOff x="6290865" y="1489315"/>
                <a:chExt cx="248514" cy="603900"/>
              </a:xfrm>
            </p:grpSpPr>
            <p:sp>
              <p:nvSpPr>
                <p:cNvPr id="9163" name="Google Shape;9163;p6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69"/>
              <p:cNvGrpSpPr/>
              <p:nvPr/>
            </p:nvGrpSpPr>
            <p:grpSpPr>
              <a:xfrm>
                <a:off x="6238903" y="1193063"/>
                <a:ext cx="284947" cy="333087"/>
                <a:chOff x="6238903" y="1193063"/>
                <a:chExt cx="284947" cy="333087"/>
              </a:xfrm>
            </p:grpSpPr>
            <p:sp>
              <p:nvSpPr>
                <p:cNvPr id="9166" name="Google Shape;9166;p6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67" name="Google Shape;9167;p6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9168" name="Google Shape;9168;p69"/>
            <p:cNvGrpSpPr/>
            <p:nvPr/>
          </p:nvGrpSpPr>
          <p:grpSpPr>
            <a:xfrm>
              <a:off x="5900602" y="1193063"/>
              <a:ext cx="444345" cy="1021707"/>
              <a:chOff x="5900602" y="1193063"/>
              <a:chExt cx="444345" cy="1021707"/>
            </a:xfrm>
          </p:grpSpPr>
          <p:grpSp>
            <p:nvGrpSpPr>
              <p:cNvPr id="9169" name="Google Shape;9169;p69"/>
              <p:cNvGrpSpPr/>
              <p:nvPr/>
            </p:nvGrpSpPr>
            <p:grpSpPr>
              <a:xfrm>
                <a:off x="6046501" y="1367785"/>
                <a:ext cx="298446" cy="846986"/>
                <a:chOff x="6046501" y="1367785"/>
                <a:chExt cx="298446" cy="846986"/>
              </a:xfrm>
            </p:grpSpPr>
            <p:sp>
              <p:nvSpPr>
                <p:cNvPr id="9170" name="Google Shape;9170;p6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69"/>
              <p:cNvGrpSpPr/>
              <p:nvPr/>
            </p:nvGrpSpPr>
            <p:grpSpPr>
              <a:xfrm>
                <a:off x="5900602" y="1193063"/>
                <a:ext cx="284947" cy="182312"/>
                <a:chOff x="5900602" y="1193063"/>
                <a:chExt cx="284947" cy="182312"/>
              </a:xfrm>
            </p:grpSpPr>
            <p:sp>
              <p:nvSpPr>
                <p:cNvPr id="9173" name="Google Shape;9173;p6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74" name="Google Shape;9174;p6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9175" name="Google Shape;9175;p69"/>
            <p:cNvGrpSpPr/>
            <p:nvPr/>
          </p:nvGrpSpPr>
          <p:grpSpPr>
            <a:xfrm>
              <a:off x="6738300" y="1193063"/>
              <a:ext cx="462153" cy="707634"/>
              <a:chOff x="6738300" y="1193063"/>
              <a:chExt cx="462153" cy="707634"/>
            </a:xfrm>
          </p:grpSpPr>
          <p:grpSp>
            <p:nvGrpSpPr>
              <p:cNvPr id="9176" name="Google Shape;9176;p69"/>
              <p:cNvGrpSpPr/>
              <p:nvPr/>
            </p:nvGrpSpPr>
            <p:grpSpPr>
              <a:xfrm>
                <a:off x="6915505" y="1193063"/>
                <a:ext cx="284947" cy="597387"/>
                <a:chOff x="6915505" y="1193063"/>
                <a:chExt cx="284947" cy="597387"/>
              </a:xfrm>
            </p:grpSpPr>
            <p:sp>
              <p:nvSpPr>
                <p:cNvPr id="9177" name="Google Shape;9177;p6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78" name="Google Shape;9178;p6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9179" name="Google Shape;9179;p69"/>
              <p:cNvGrpSpPr/>
              <p:nvPr/>
            </p:nvGrpSpPr>
            <p:grpSpPr>
              <a:xfrm>
                <a:off x="6738300" y="1684725"/>
                <a:ext cx="230066" cy="215971"/>
                <a:chOff x="6738300" y="1684725"/>
                <a:chExt cx="230066" cy="215971"/>
              </a:xfrm>
            </p:grpSpPr>
            <p:sp>
              <p:nvSpPr>
                <p:cNvPr id="9180" name="Google Shape;9180;p6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85" name="Shape 9185"/>
        <p:cNvGrpSpPr/>
        <p:nvPr/>
      </p:nvGrpSpPr>
      <p:grpSpPr>
        <a:xfrm>
          <a:off x="0" y="0"/>
          <a:ext cx="0" cy="0"/>
          <a:chOff x="0" y="0"/>
          <a:chExt cx="0" cy="0"/>
        </a:xfrm>
      </p:grpSpPr>
      <p:sp>
        <p:nvSpPr>
          <p:cNvPr id="9186" name="Google Shape;9186;p70"/>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rPr>
              <a:t>...and our sets of editable icons</a:t>
            </a:r>
            <a:endParaRPr/>
          </a:p>
        </p:txBody>
      </p:sp>
      <p:sp>
        <p:nvSpPr>
          <p:cNvPr id="9187" name="Google Shape;9187;p70"/>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a:t>
            </a:r>
            <a:r>
              <a:rPr lang="en">
                <a:solidFill>
                  <a:srgbClr val="435D74"/>
                </a:solidFill>
              </a:rPr>
              <a:t> </a:t>
            </a:r>
            <a:r>
              <a:rPr lang="en">
                <a:solidFill>
                  <a:srgbClr val="869FB2"/>
                </a:solidFill>
              </a:rPr>
              <a:t>resize</a:t>
            </a:r>
            <a:r>
              <a:rPr lang="en">
                <a:solidFill>
                  <a:srgbClr val="435D74"/>
                </a:solidFill>
              </a:rPr>
              <a:t> </a:t>
            </a:r>
            <a:r>
              <a:rPr lang="en"/>
              <a:t>these icons without losing quality.</a:t>
            </a:r>
            <a:endParaRPr/>
          </a:p>
          <a:p>
            <a:pPr indent="0" lvl="0" marL="0" rtl="0" algn="ctr">
              <a:spcBef>
                <a:spcPts val="0"/>
              </a:spcBef>
              <a:spcAft>
                <a:spcPts val="0"/>
              </a:spcAft>
              <a:buClr>
                <a:schemeClr val="dk1"/>
              </a:buClr>
              <a:buSzPts val="1400"/>
              <a:buFont typeface="Arial"/>
              <a:buNone/>
            </a:pPr>
            <a:r>
              <a:rPr lang="en"/>
              <a:t>You can </a:t>
            </a:r>
            <a:r>
              <a:rPr lang="en">
                <a:solidFill>
                  <a:srgbClr val="869FB2"/>
                </a:solidFill>
              </a:rPr>
              <a:t>change the stroke and fill color</a:t>
            </a:r>
            <a:r>
              <a:rPr lang="en"/>
              <a:t>; just select the icon and click on the</a:t>
            </a:r>
            <a:r>
              <a:rPr lang="en">
                <a:solidFill>
                  <a:srgbClr val="435D74"/>
                </a:solidFill>
              </a:rPr>
              <a:t> </a:t>
            </a:r>
            <a:r>
              <a:rPr lang="en">
                <a:solidFill>
                  <a:srgbClr val="869FB2"/>
                </a:solidFill>
              </a:rPr>
              <a:t>paint bucket/pen</a:t>
            </a:r>
            <a:r>
              <a:rPr lang="en"/>
              <a:t>.</a:t>
            </a:r>
            <a:endParaRPr/>
          </a:p>
          <a:p>
            <a:pPr indent="0" lvl="0" marL="0" rtl="0" algn="ctr">
              <a:spcBef>
                <a:spcPts val="0"/>
              </a:spcBef>
              <a:spcAft>
                <a:spcPts val="0"/>
              </a:spcAft>
              <a:buClr>
                <a:schemeClr val="dk1"/>
              </a:buClr>
              <a:buSzPts val="1400"/>
              <a:buFont typeface="Arial"/>
              <a:buNone/>
            </a:pPr>
            <a:r>
              <a:rPr lang="en"/>
              <a:t>In Google Slides, you can also use </a:t>
            </a:r>
            <a:r>
              <a:rPr lang="en">
                <a:solidFill>
                  <a:srgbClr val="869FB2"/>
                </a:solidFill>
                <a:uFill>
                  <a:noFill/>
                </a:uFill>
                <a:hlinkClick r:id="rId3">
                  <a:extLst>
                    <a:ext uri="{A12FA001-AC4F-418D-AE19-62706E023703}">
                      <ahyp:hlinkClr val="tx"/>
                    </a:ext>
                  </a:extLst>
                </a:hlinkClick>
              </a:rPr>
              <a:t>Flaticon’s extension</a:t>
            </a:r>
            <a:r>
              <a:rPr lang="en"/>
              <a:t>, allowing you to customize and add even more icons.</a:t>
            </a:r>
            <a:endParaRPr/>
          </a:p>
        </p:txBody>
      </p:sp>
      <p:grpSp>
        <p:nvGrpSpPr>
          <p:cNvPr id="9188" name="Google Shape;9188;p70"/>
          <p:cNvGrpSpPr/>
          <p:nvPr/>
        </p:nvGrpSpPr>
        <p:grpSpPr>
          <a:xfrm>
            <a:off x="388345" y="3565305"/>
            <a:ext cx="513508" cy="435863"/>
            <a:chOff x="839307" y="2318098"/>
            <a:chExt cx="387992" cy="329326"/>
          </a:xfrm>
        </p:grpSpPr>
        <p:sp>
          <p:nvSpPr>
            <p:cNvPr id="9189" name="Google Shape;9189;p70"/>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0"/>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0"/>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0"/>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0"/>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0"/>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0"/>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0"/>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0"/>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0"/>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70"/>
          <p:cNvGrpSpPr/>
          <p:nvPr/>
        </p:nvGrpSpPr>
        <p:grpSpPr>
          <a:xfrm>
            <a:off x="1150261" y="3527682"/>
            <a:ext cx="512291" cy="510865"/>
            <a:chOff x="1414990" y="2289671"/>
            <a:chExt cx="387073" cy="385996"/>
          </a:xfrm>
        </p:grpSpPr>
        <p:sp>
          <p:nvSpPr>
            <p:cNvPr id="9200" name="Google Shape;9200;p70"/>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0"/>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0"/>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0"/>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0"/>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0"/>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0"/>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0"/>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0"/>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0"/>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0"/>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0"/>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0"/>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0"/>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0"/>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0"/>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0"/>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0"/>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70"/>
          <p:cNvGrpSpPr/>
          <p:nvPr/>
        </p:nvGrpSpPr>
        <p:grpSpPr>
          <a:xfrm>
            <a:off x="1911169" y="3549379"/>
            <a:ext cx="512326" cy="467470"/>
            <a:chOff x="1989911" y="2306065"/>
            <a:chExt cx="387099" cy="353207"/>
          </a:xfrm>
        </p:grpSpPr>
        <p:sp>
          <p:nvSpPr>
            <p:cNvPr id="9219" name="Google Shape;9219;p70"/>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0"/>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0"/>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0"/>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0"/>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0"/>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0"/>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70"/>
          <p:cNvGrpSpPr/>
          <p:nvPr/>
        </p:nvGrpSpPr>
        <p:grpSpPr>
          <a:xfrm>
            <a:off x="2709492" y="3526500"/>
            <a:ext cx="270871" cy="480440"/>
            <a:chOff x="2593102" y="2288778"/>
            <a:chExt cx="204663" cy="363007"/>
          </a:xfrm>
        </p:grpSpPr>
        <p:sp>
          <p:nvSpPr>
            <p:cNvPr id="9227" name="Google Shape;9227;p70"/>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0"/>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0"/>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0"/>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0"/>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0"/>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0"/>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0"/>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0"/>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70"/>
          <p:cNvGrpSpPr/>
          <p:nvPr/>
        </p:nvGrpSpPr>
        <p:grpSpPr>
          <a:xfrm>
            <a:off x="3209473" y="3580743"/>
            <a:ext cx="534232" cy="404985"/>
            <a:chOff x="2970874" y="2329763"/>
            <a:chExt cx="403651" cy="305996"/>
          </a:xfrm>
        </p:grpSpPr>
        <p:sp>
          <p:nvSpPr>
            <p:cNvPr id="9237" name="Google Shape;9237;p70"/>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0"/>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0"/>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0"/>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0"/>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0"/>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0"/>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0"/>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0"/>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70"/>
          <p:cNvGrpSpPr/>
          <p:nvPr/>
        </p:nvGrpSpPr>
        <p:grpSpPr>
          <a:xfrm>
            <a:off x="3970381" y="3566174"/>
            <a:ext cx="513299" cy="434020"/>
            <a:chOff x="3545795" y="2318755"/>
            <a:chExt cx="387835" cy="327933"/>
          </a:xfrm>
        </p:grpSpPr>
        <p:sp>
          <p:nvSpPr>
            <p:cNvPr id="9247" name="Google Shape;9247;p70"/>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0"/>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0"/>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0" name="Google Shape;9250;p70"/>
            <p:cNvGrpSpPr/>
            <p:nvPr/>
          </p:nvGrpSpPr>
          <p:grpSpPr>
            <a:xfrm>
              <a:off x="3545795" y="2322301"/>
              <a:ext cx="387835" cy="324387"/>
              <a:chOff x="3545795" y="2322301"/>
              <a:chExt cx="387835" cy="324387"/>
            </a:xfrm>
          </p:grpSpPr>
          <p:sp>
            <p:nvSpPr>
              <p:cNvPr id="9251" name="Google Shape;9251;p70"/>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0"/>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0"/>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0"/>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0"/>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0"/>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0"/>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58" name="Google Shape;9258;p70"/>
          <p:cNvGrpSpPr/>
          <p:nvPr/>
        </p:nvGrpSpPr>
        <p:grpSpPr>
          <a:xfrm>
            <a:off x="5522414" y="3550596"/>
            <a:ext cx="482144" cy="465279"/>
            <a:chOff x="4718468" y="2306984"/>
            <a:chExt cx="364294" cy="351552"/>
          </a:xfrm>
        </p:grpSpPr>
        <p:sp>
          <p:nvSpPr>
            <p:cNvPr id="9259" name="Google Shape;9259;p70"/>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0"/>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0"/>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0"/>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0"/>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0"/>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0"/>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0"/>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0"/>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0"/>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70"/>
          <p:cNvGrpSpPr/>
          <p:nvPr/>
        </p:nvGrpSpPr>
        <p:grpSpPr>
          <a:xfrm>
            <a:off x="4767278" y="3545346"/>
            <a:ext cx="478041" cy="475607"/>
            <a:chOff x="4147908" y="2303017"/>
            <a:chExt cx="361194" cy="359355"/>
          </a:xfrm>
        </p:grpSpPr>
        <p:sp>
          <p:nvSpPr>
            <p:cNvPr id="9270" name="Google Shape;9270;p70"/>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0"/>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0"/>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0"/>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0"/>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0"/>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0"/>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0"/>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0"/>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0"/>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0"/>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0"/>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0"/>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0"/>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70"/>
          <p:cNvGrpSpPr/>
          <p:nvPr/>
        </p:nvGrpSpPr>
        <p:grpSpPr>
          <a:xfrm>
            <a:off x="6281653" y="3541208"/>
            <a:ext cx="485760" cy="483361"/>
            <a:chOff x="5292128" y="2299891"/>
            <a:chExt cx="367027" cy="365214"/>
          </a:xfrm>
        </p:grpSpPr>
        <p:sp>
          <p:nvSpPr>
            <p:cNvPr id="9285" name="Google Shape;9285;p70"/>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0"/>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0"/>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0"/>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0"/>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0"/>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70"/>
          <p:cNvGrpSpPr/>
          <p:nvPr/>
        </p:nvGrpSpPr>
        <p:grpSpPr>
          <a:xfrm>
            <a:off x="7051254" y="3554456"/>
            <a:ext cx="457560" cy="457560"/>
            <a:chOff x="5873617" y="2309901"/>
            <a:chExt cx="345720" cy="345720"/>
          </a:xfrm>
        </p:grpSpPr>
        <p:sp>
          <p:nvSpPr>
            <p:cNvPr id="9292" name="Google Shape;9292;p70"/>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0"/>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0"/>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0"/>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0"/>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0"/>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0"/>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0"/>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0"/>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0"/>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0"/>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0"/>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0"/>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0"/>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0"/>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0"/>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0"/>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0"/>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0"/>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1" name="Google Shape;9311;p70"/>
          <p:cNvGrpSpPr/>
          <p:nvPr/>
        </p:nvGrpSpPr>
        <p:grpSpPr>
          <a:xfrm>
            <a:off x="8361137" y="3538322"/>
            <a:ext cx="518098" cy="489863"/>
            <a:chOff x="6863329" y="2297710"/>
            <a:chExt cx="391460" cy="370127"/>
          </a:xfrm>
        </p:grpSpPr>
        <p:sp>
          <p:nvSpPr>
            <p:cNvPr id="9312" name="Google Shape;9312;p70"/>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0"/>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0"/>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0"/>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0"/>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0"/>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0"/>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0"/>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0"/>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0"/>
          <p:cNvGrpSpPr/>
          <p:nvPr/>
        </p:nvGrpSpPr>
        <p:grpSpPr>
          <a:xfrm>
            <a:off x="9099861" y="3565861"/>
            <a:ext cx="453457" cy="434715"/>
            <a:chOff x="7421488" y="2318518"/>
            <a:chExt cx="342620" cy="328459"/>
          </a:xfrm>
        </p:grpSpPr>
        <p:sp>
          <p:nvSpPr>
            <p:cNvPr id="9322" name="Google Shape;9322;p70"/>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0"/>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0"/>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0"/>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0"/>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0"/>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0"/>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70"/>
          <p:cNvGrpSpPr/>
          <p:nvPr/>
        </p:nvGrpSpPr>
        <p:grpSpPr>
          <a:xfrm>
            <a:off x="2597353" y="4176486"/>
            <a:ext cx="446711" cy="446920"/>
            <a:chOff x="2508373" y="2779889"/>
            <a:chExt cx="337523" cy="337680"/>
          </a:xfrm>
        </p:grpSpPr>
        <p:sp>
          <p:nvSpPr>
            <p:cNvPr id="9330" name="Google Shape;9330;p70"/>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0"/>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0"/>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0"/>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0"/>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0"/>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70"/>
          <p:cNvGrpSpPr/>
          <p:nvPr/>
        </p:nvGrpSpPr>
        <p:grpSpPr>
          <a:xfrm>
            <a:off x="1771526" y="5978701"/>
            <a:ext cx="543446" cy="492645"/>
            <a:chOff x="1884401" y="4141593"/>
            <a:chExt cx="410613" cy="372229"/>
          </a:xfrm>
        </p:grpSpPr>
        <p:sp>
          <p:nvSpPr>
            <p:cNvPr id="9337" name="Google Shape;9337;p70"/>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0"/>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0"/>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0"/>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0"/>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0"/>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0"/>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70"/>
          <p:cNvGrpSpPr/>
          <p:nvPr/>
        </p:nvGrpSpPr>
        <p:grpSpPr>
          <a:xfrm>
            <a:off x="1171228" y="4168280"/>
            <a:ext cx="389790" cy="463089"/>
            <a:chOff x="1430832" y="2773689"/>
            <a:chExt cx="294515" cy="349897"/>
          </a:xfrm>
        </p:grpSpPr>
        <p:sp>
          <p:nvSpPr>
            <p:cNvPr id="9345" name="Google Shape;9345;p70"/>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0"/>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0"/>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0"/>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0"/>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0"/>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0"/>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0"/>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0"/>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0"/>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0"/>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0"/>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0"/>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70"/>
          <p:cNvGrpSpPr/>
          <p:nvPr/>
        </p:nvGrpSpPr>
        <p:grpSpPr>
          <a:xfrm>
            <a:off x="3356835" y="4187996"/>
            <a:ext cx="382314" cy="423832"/>
            <a:chOff x="3082217" y="2788586"/>
            <a:chExt cx="288866" cy="320236"/>
          </a:xfrm>
        </p:grpSpPr>
        <p:sp>
          <p:nvSpPr>
            <p:cNvPr id="9359" name="Google Shape;9359;p70"/>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0"/>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0"/>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0"/>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0"/>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0"/>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0"/>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70"/>
          <p:cNvGrpSpPr/>
          <p:nvPr/>
        </p:nvGrpSpPr>
        <p:grpSpPr>
          <a:xfrm>
            <a:off x="4056093" y="4177564"/>
            <a:ext cx="430160" cy="444764"/>
            <a:chOff x="3610557" y="2780704"/>
            <a:chExt cx="325017" cy="336052"/>
          </a:xfrm>
        </p:grpSpPr>
        <p:sp>
          <p:nvSpPr>
            <p:cNvPr id="9367" name="Google Shape;9367;p70"/>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0"/>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0"/>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70"/>
          <p:cNvGrpSpPr/>
          <p:nvPr/>
        </p:nvGrpSpPr>
        <p:grpSpPr>
          <a:xfrm>
            <a:off x="4808517" y="4218316"/>
            <a:ext cx="379150" cy="363155"/>
            <a:chOff x="4179067" y="2811495"/>
            <a:chExt cx="286475" cy="274390"/>
          </a:xfrm>
        </p:grpSpPr>
        <p:sp>
          <p:nvSpPr>
            <p:cNvPr id="9371" name="Google Shape;9371;p70"/>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0"/>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0"/>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0"/>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0"/>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0"/>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0"/>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0"/>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0"/>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70"/>
          <p:cNvGrpSpPr/>
          <p:nvPr/>
        </p:nvGrpSpPr>
        <p:grpSpPr>
          <a:xfrm>
            <a:off x="5480445" y="4153015"/>
            <a:ext cx="491080" cy="495253"/>
            <a:chOff x="4686757" y="2762156"/>
            <a:chExt cx="371047" cy="374199"/>
          </a:xfrm>
        </p:grpSpPr>
        <p:sp>
          <p:nvSpPr>
            <p:cNvPr id="9381" name="Google Shape;9381;p70"/>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0"/>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0"/>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0"/>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0"/>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0"/>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0"/>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70"/>
          <p:cNvGrpSpPr/>
          <p:nvPr/>
        </p:nvGrpSpPr>
        <p:grpSpPr>
          <a:xfrm>
            <a:off x="6188326" y="4182988"/>
            <a:ext cx="538091" cy="433915"/>
            <a:chOff x="5221613" y="2784802"/>
            <a:chExt cx="406567" cy="327855"/>
          </a:xfrm>
        </p:grpSpPr>
        <p:sp>
          <p:nvSpPr>
            <p:cNvPr id="9389" name="Google Shape;9389;p70"/>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0"/>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0"/>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0"/>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0"/>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0"/>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0"/>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0"/>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0"/>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0"/>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0"/>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0"/>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0"/>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0"/>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0"/>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0"/>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0"/>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0"/>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0"/>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0"/>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0"/>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0"/>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0"/>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0"/>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0"/>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0"/>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0"/>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0"/>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0"/>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0"/>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70"/>
          <p:cNvGrpSpPr/>
          <p:nvPr/>
        </p:nvGrpSpPr>
        <p:grpSpPr>
          <a:xfrm>
            <a:off x="6970480" y="4151381"/>
            <a:ext cx="401821" cy="496887"/>
            <a:chOff x="5812586" y="2760921"/>
            <a:chExt cx="303605" cy="375434"/>
          </a:xfrm>
        </p:grpSpPr>
        <p:sp>
          <p:nvSpPr>
            <p:cNvPr id="9420" name="Google Shape;9420;p70"/>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0"/>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0"/>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0"/>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0"/>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0"/>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0"/>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0"/>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0"/>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0"/>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0"/>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70"/>
          <p:cNvGrpSpPr/>
          <p:nvPr/>
        </p:nvGrpSpPr>
        <p:grpSpPr>
          <a:xfrm>
            <a:off x="7661462" y="4149677"/>
            <a:ext cx="500955" cy="500503"/>
            <a:chOff x="6334673" y="2759633"/>
            <a:chExt cx="378508" cy="378166"/>
          </a:xfrm>
        </p:grpSpPr>
        <p:sp>
          <p:nvSpPr>
            <p:cNvPr id="9432" name="Google Shape;9432;p70"/>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0"/>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0"/>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0"/>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70"/>
          <p:cNvGrpSpPr/>
          <p:nvPr/>
        </p:nvGrpSpPr>
        <p:grpSpPr>
          <a:xfrm>
            <a:off x="9882258" y="4211675"/>
            <a:ext cx="423206" cy="376542"/>
            <a:chOff x="8012645" y="2806477"/>
            <a:chExt cx="319763" cy="284505"/>
          </a:xfrm>
        </p:grpSpPr>
        <p:sp>
          <p:nvSpPr>
            <p:cNvPr id="9437" name="Google Shape;9437;p70"/>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0"/>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0"/>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0"/>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0"/>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0"/>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0"/>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0"/>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0"/>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0"/>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70"/>
          <p:cNvGrpSpPr/>
          <p:nvPr/>
        </p:nvGrpSpPr>
        <p:grpSpPr>
          <a:xfrm>
            <a:off x="2525967" y="6005892"/>
            <a:ext cx="509996" cy="513612"/>
            <a:chOff x="2454435" y="4162138"/>
            <a:chExt cx="385339" cy="388071"/>
          </a:xfrm>
        </p:grpSpPr>
        <p:sp>
          <p:nvSpPr>
            <p:cNvPr id="9448" name="Google Shape;9448;p70"/>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0"/>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0"/>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0"/>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0"/>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0"/>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0"/>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0"/>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0"/>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0"/>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0"/>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70"/>
          <p:cNvGrpSpPr/>
          <p:nvPr/>
        </p:nvGrpSpPr>
        <p:grpSpPr>
          <a:xfrm>
            <a:off x="4044688" y="6004641"/>
            <a:ext cx="364198" cy="514725"/>
            <a:chOff x="3601939" y="4161192"/>
            <a:chExt cx="275178" cy="388912"/>
          </a:xfrm>
        </p:grpSpPr>
        <p:sp>
          <p:nvSpPr>
            <p:cNvPr id="9460" name="Google Shape;9460;p70"/>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0"/>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0"/>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0"/>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0"/>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0"/>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0"/>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0"/>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0"/>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0"/>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70"/>
          <p:cNvGrpSpPr/>
          <p:nvPr/>
        </p:nvGrpSpPr>
        <p:grpSpPr>
          <a:xfrm>
            <a:off x="383998" y="4752548"/>
            <a:ext cx="497374" cy="491915"/>
            <a:chOff x="836023" y="3215146"/>
            <a:chExt cx="375802" cy="371677"/>
          </a:xfrm>
        </p:grpSpPr>
        <p:sp>
          <p:nvSpPr>
            <p:cNvPr id="9471" name="Google Shape;9471;p70"/>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0"/>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0"/>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0"/>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0"/>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0"/>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0"/>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0"/>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0"/>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0"/>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0"/>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0"/>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0"/>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0"/>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0"/>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0"/>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70"/>
          <p:cNvGrpSpPr/>
          <p:nvPr/>
        </p:nvGrpSpPr>
        <p:grpSpPr>
          <a:xfrm>
            <a:off x="1072581" y="4746915"/>
            <a:ext cx="570916" cy="503181"/>
            <a:chOff x="1356297" y="3210890"/>
            <a:chExt cx="431368" cy="380189"/>
          </a:xfrm>
        </p:grpSpPr>
        <p:sp>
          <p:nvSpPr>
            <p:cNvPr id="9488" name="Google Shape;9488;p70"/>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0"/>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0"/>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0"/>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0"/>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0"/>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0"/>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0"/>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0"/>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0"/>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0"/>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0"/>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0"/>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70"/>
          <p:cNvGrpSpPr/>
          <p:nvPr/>
        </p:nvGrpSpPr>
        <p:grpSpPr>
          <a:xfrm>
            <a:off x="1797118" y="4753070"/>
            <a:ext cx="545115" cy="490663"/>
            <a:chOff x="1903737" y="3215540"/>
            <a:chExt cx="411874" cy="370731"/>
          </a:xfrm>
        </p:grpSpPr>
        <p:sp>
          <p:nvSpPr>
            <p:cNvPr id="9502" name="Google Shape;9502;p70"/>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0"/>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0"/>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0"/>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0"/>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0"/>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0"/>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0"/>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0"/>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70"/>
          <p:cNvGrpSpPr/>
          <p:nvPr/>
        </p:nvGrpSpPr>
        <p:grpSpPr>
          <a:xfrm>
            <a:off x="2544535" y="4797160"/>
            <a:ext cx="526512" cy="402447"/>
            <a:chOff x="2468465" y="3248854"/>
            <a:chExt cx="397818" cy="304078"/>
          </a:xfrm>
        </p:grpSpPr>
        <p:sp>
          <p:nvSpPr>
            <p:cNvPr id="9512" name="Google Shape;9512;p70"/>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0"/>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0"/>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0"/>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0"/>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0"/>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70"/>
          <p:cNvGrpSpPr/>
          <p:nvPr/>
        </p:nvGrpSpPr>
        <p:grpSpPr>
          <a:xfrm>
            <a:off x="3270741" y="4753696"/>
            <a:ext cx="521957" cy="489446"/>
            <a:chOff x="3017166" y="3216013"/>
            <a:chExt cx="394376" cy="369812"/>
          </a:xfrm>
        </p:grpSpPr>
        <p:sp>
          <p:nvSpPr>
            <p:cNvPr id="9519" name="Google Shape;9519;p70"/>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0"/>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70"/>
          <p:cNvGrpSpPr/>
          <p:nvPr/>
        </p:nvGrpSpPr>
        <p:grpSpPr>
          <a:xfrm>
            <a:off x="4849513" y="4750010"/>
            <a:ext cx="263395" cy="496852"/>
            <a:chOff x="4210043" y="3213228"/>
            <a:chExt cx="199014" cy="375408"/>
          </a:xfrm>
        </p:grpSpPr>
        <p:sp>
          <p:nvSpPr>
            <p:cNvPr id="9522" name="Google Shape;9522;p70"/>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0"/>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0"/>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0"/>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0"/>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0"/>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0"/>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0"/>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0"/>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0"/>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70"/>
          <p:cNvGrpSpPr/>
          <p:nvPr/>
        </p:nvGrpSpPr>
        <p:grpSpPr>
          <a:xfrm>
            <a:off x="5654338" y="4736901"/>
            <a:ext cx="103028" cy="523000"/>
            <a:chOff x="4818146" y="3203323"/>
            <a:chExt cx="77845" cy="395165"/>
          </a:xfrm>
        </p:grpSpPr>
        <p:sp>
          <p:nvSpPr>
            <p:cNvPr id="9533" name="Google Shape;9533;p70"/>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0"/>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0"/>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0"/>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0"/>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0"/>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0"/>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0"/>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70"/>
          <p:cNvGrpSpPr/>
          <p:nvPr/>
        </p:nvGrpSpPr>
        <p:grpSpPr>
          <a:xfrm>
            <a:off x="6197958" y="4779392"/>
            <a:ext cx="455404" cy="440418"/>
            <a:chOff x="5228890" y="3235428"/>
            <a:chExt cx="344091" cy="332767"/>
          </a:xfrm>
        </p:grpSpPr>
        <p:sp>
          <p:nvSpPr>
            <p:cNvPr id="9542" name="Google Shape;9542;p70"/>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0"/>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0"/>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0"/>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0"/>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70"/>
          <p:cNvGrpSpPr/>
          <p:nvPr/>
        </p:nvGrpSpPr>
        <p:grpSpPr>
          <a:xfrm>
            <a:off x="6898120" y="4768300"/>
            <a:ext cx="514238" cy="460481"/>
            <a:chOff x="5757913" y="3227047"/>
            <a:chExt cx="388544" cy="347927"/>
          </a:xfrm>
        </p:grpSpPr>
        <p:sp>
          <p:nvSpPr>
            <p:cNvPr id="9548" name="Google Shape;9548;p70"/>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0"/>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0" name="Google Shape;9550;p70"/>
          <p:cNvSpPr/>
          <p:nvPr/>
        </p:nvSpPr>
        <p:spPr>
          <a:xfrm>
            <a:off x="8407820" y="4967383"/>
            <a:ext cx="419431" cy="57927"/>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0"/>
          <p:cNvSpPr/>
          <p:nvPr/>
        </p:nvSpPr>
        <p:spPr>
          <a:xfrm>
            <a:off x="8536853" y="4768183"/>
            <a:ext cx="170547" cy="82022"/>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0"/>
          <p:cNvSpPr/>
          <p:nvPr/>
        </p:nvSpPr>
        <p:spPr>
          <a:xfrm>
            <a:off x="8536853" y="4815436"/>
            <a:ext cx="170547" cy="34770"/>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0"/>
          <p:cNvSpPr/>
          <p:nvPr/>
        </p:nvSpPr>
        <p:spPr>
          <a:xfrm>
            <a:off x="8433411" y="4838350"/>
            <a:ext cx="368284" cy="344675"/>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0"/>
          <p:cNvSpPr/>
          <p:nvPr/>
        </p:nvSpPr>
        <p:spPr>
          <a:xfrm>
            <a:off x="8776108" y="4838107"/>
            <a:ext cx="25591" cy="344918"/>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0"/>
          <p:cNvSpPr/>
          <p:nvPr/>
        </p:nvSpPr>
        <p:spPr>
          <a:xfrm>
            <a:off x="8433411" y="4954136"/>
            <a:ext cx="368284" cy="228891"/>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0"/>
          <p:cNvSpPr/>
          <p:nvPr/>
        </p:nvSpPr>
        <p:spPr>
          <a:xfrm>
            <a:off x="8486923" y="5021903"/>
            <a:ext cx="261227" cy="14012"/>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0"/>
          <p:cNvSpPr/>
          <p:nvPr/>
        </p:nvSpPr>
        <p:spPr>
          <a:xfrm>
            <a:off x="8531777" y="5051806"/>
            <a:ext cx="172007" cy="14012"/>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0"/>
          <p:cNvSpPr/>
          <p:nvPr/>
        </p:nvSpPr>
        <p:spPr>
          <a:xfrm>
            <a:off x="8570129" y="5081465"/>
            <a:ext cx="92662" cy="14012"/>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0"/>
          <p:cNvSpPr/>
          <p:nvPr/>
        </p:nvSpPr>
        <p:spPr>
          <a:xfrm>
            <a:off x="8402535" y="4967279"/>
            <a:ext cx="430035" cy="261088"/>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0"/>
          <p:cNvSpPr/>
          <p:nvPr/>
        </p:nvSpPr>
        <p:spPr>
          <a:xfrm>
            <a:off x="8809627" y="4967453"/>
            <a:ext cx="22948" cy="260914"/>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0"/>
          <p:cNvSpPr/>
          <p:nvPr/>
        </p:nvSpPr>
        <p:spPr>
          <a:xfrm>
            <a:off x="8482611" y="4889011"/>
            <a:ext cx="43184" cy="43184"/>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0"/>
          <p:cNvSpPr/>
          <p:nvPr/>
        </p:nvSpPr>
        <p:spPr>
          <a:xfrm>
            <a:off x="8553752" y="4882022"/>
            <a:ext cx="48261" cy="14012"/>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0"/>
          <p:cNvSpPr/>
          <p:nvPr/>
        </p:nvSpPr>
        <p:spPr>
          <a:xfrm>
            <a:off x="8553752" y="4919157"/>
            <a:ext cx="150033" cy="14012"/>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0"/>
          <p:cNvSpPr/>
          <p:nvPr/>
        </p:nvSpPr>
        <p:spPr>
          <a:xfrm>
            <a:off x="8490087" y="4977501"/>
            <a:ext cx="92384" cy="14047"/>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0"/>
          <p:cNvSpPr/>
          <p:nvPr/>
        </p:nvSpPr>
        <p:spPr>
          <a:xfrm>
            <a:off x="8437723" y="5181082"/>
            <a:ext cx="75764" cy="14012"/>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6" name="Google Shape;9566;p70"/>
          <p:cNvGrpSpPr/>
          <p:nvPr/>
        </p:nvGrpSpPr>
        <p:grpSpPr>
          <a:xfrm>
            <a:off x="9091203" y="4760128"/>
            <a:ext cx="476580" cy="476615"/>
            <a:chOff x="7414946" y="3220873"/>
            <a:chExt cx="360091" cy="360117"/>
          </a:xfrm>
        </p:grpSpPr>
        <p:sp>
          <p:nvSpPr>
            <p:cNvPr id="9567" name="Google Shape;9567;p70"/>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0"/>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0"/>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0"/>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0"/>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0"/>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0"/>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0"/>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0"/>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0"/>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0"/>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70"/>
          <p:cNvGrpSpPr/>
          <p:nvPr/>
        </p:nvGrpSpPr>
        <p:grpSpPr>
          <a:xfrm>
            <a:off x="9901556" y="4752409"/>
            <a:ext cx="306825" cy="492054"/>
            <a:chOff x="8027227" y="3215041"/>
            <a:chExt cx="231829" cy="371782"/>
          </a:xfrm>
        </p:grpSpPr>
        <p:sp>
          <p:nvSpPr>
            <p:cNvPr id="9579" name="Google Shape;9579;p70"/>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0"/>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0"/>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0"/>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0"/>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0"/>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0"/>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0"/>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0"/>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0"/>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70"/>
          <p:cNvGrpSpPr/>
          <p:nvPr/>
        </p:nvGrpSpPr>
        <p:grpSpPr>
          <a:xfrm>
            <a:off x="4695405" y="5984716"/>
            <a:ext cx="523626" cy="556590"/>
            <a:chOff x="4093603" y="4146138"/>
            <a:chExt cx="395638" cy="420544"/>
          </a:xfrm>
        </p:grpSpPr>
        <p:sp>
          <p:nvSpPr>
            <p:cNvPr id="9590" name="Google Shape;9590;p70"/>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0"/>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0"/>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0"/>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0"/>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0"/>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0"/>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0"/>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0"/>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0"/>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0"/>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0"/>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0"/>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0"/>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0"/>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0"/>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0"/>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70"/>
          <p:cNvGrpSpPr/>
          <p:nvPr/>
        </p:nvGrpSpPr>
        <p:grpSpPr>
          <a:xfrm>
            <a:off x="5424393" y="6006136"/>
            <a:ext cx="518897" cy="513369"/>
            <a:chOff x="4644406" y="4162322"/>
            <a:chExt cx="392065" cy="387887"/>
          </a:xfrm>
        </p:grpSpPr>
        <p:sp>
          <p:nvSpPr>
            <p:cNvPr id="9608" name="Google Shape;9608;p70"/>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0"/>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0"/>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0"/>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0"/>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0"/>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70"/>
          <p:cNvGrpSpPr/>
          <p:nvPr/>
        </p:nvGrpSpPr>
        <p:grpSpPr>
          <a:xfrm>
            <a:off x="6859036" y="6084720"/>
            <a:ext cx="552070" cy="356236"/>
            <a:chOff x="5728383" y="4221698"/>
            <a:chExt cx="417128" cy="269162"/>
          </a:xfrm>
        </p:grpSpPr>
        <p:sp>
          <p:nvSpPr>
            <p:cNvPr id="9615" name="Google Shape;9615;p70"/>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0"/>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0"/>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0"/>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0"/>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0"/>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0"/>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0"/>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0"/>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0"/>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0"/>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0"/>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70"/>
          <p:cNvGrpSpPr/>
          <p:nvPr/>
        </p:nvGrpSpPr>
        <p:grpSpPr>
          <a:xfrm>
            <a:off x="381599" y="5390156"/>
            <a:ext cx="492054" cy="453631"/>
            <a:chOff x="834210" y="3696905"/>
            <a:chExt cx="371782" cy="342751"/>
          </a:xfrm>
        </p:grpSpPr>
        <p:sp>
          <p:nvSpPr>
            <p:cNvPr id="9628" name="Google Shape;9628;p70"/>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0"/>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0"/>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0"/>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0"/>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0"/>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0"/>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0"/>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0"/>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0"/>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0"/>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0"/>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70"/>
          <p:cNvGrpSpPr/>
          <p:nvPr/>
        </p:nvGrpSpPr>
        <p:grpSpPr>
          <a:xfrm>
            <a:off x="1076684" y="5370788"/>
            <a:ext cx="523174" cy="492297"/>
            <a:chOff x="1359398" y="3682271"/>
            <a:chExt cx="395296" cy="371966"/>
          </a:xfrm>
        </p:grpSpPr>
        <p:sp>
          <p:nvSpPr>
            <p:cNvPr id="9641" name="Google Shape;9641;p70"/>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0"/>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0"/>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0"/>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0"/>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0"/>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0"/>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70"/>
          <p:cNvGrpSpPr/>
          <p:nvPr/>
        </p:nvGrpSpPr>
        <p:grpSpPr>
          <a:xfrm>
            <a:off x="1802890" y="5370788"/>
            <a:ext cx="523174" cy="492297"/>
            <a:chOff x="1908099" y="3682271"/>
            <a:chExt cx="395296" cy="371966"/>
          </a:xfrm>
        </p:grpSpPr>
        <p:sp>
          <p:nvSpPr>
            <p:cNvPr id="9649" name="Google Shape;9649;p70"/>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0"/>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0"/>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0"/>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0"/>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0"/>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0"/>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70"/>
          <p:cNvGrpSpPr/>
          <p:nvPr/>
        </p:nvGrpSpPr>
        <p:grpSpPr>
          <a:xfrm>
            <a:off x="2529096" y="5370788"/>
            <a:ext cx="523140" cy="492297"/>
            <a:chOff x="2456800" y="3682271"/>
            <a:chExt cx="395270" cy="371966"/>
          </a:xfrm>
        </p:grpSpPr>
        <p:sp>
          <p:nvSpPr>
            <p:cNvPr id="9657" name="Google Shape;9657;p70"/>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0"/>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0"/>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0"/>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0"/>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0"/>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0"/>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0"/>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0"/>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70"/>
          <p:cNvGrpSpPr/>
          <p:nvPr/>
        </p:nvGrpSpPr>
        <p:grpSpPr>
          <a:xfrm>
            <a:off x="3266881" y="5370788"/>
            <a:ext cx="517611" cy="492262"/>
            <a:chOff x="3014250" y="3682271"/>
            <a:chExt cx="391092" cy="371940"/>
          </a:xfrm>
        </p:grpSpPr>
        <p:sp>
          <p:nvSpPr>
            <p:cNvPr id="9667" name="Google Shape;9667;p70"/>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0"/>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0"/>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70"/>
          <p:cNvGrpSpPr/>
          <p:nvPr/>
        </p:nvGrpSpPr>
        <p:grpSpPr>
          <a:xfrm>
            <a:off x="4001258" y="5398153"/>
            <a:ext cx="514481" cy="437671"/>
            <a:chOff x="3569125" y="3702947"/>
            <a:chExt cx="388728" cy="330692"/>
          </a:xfrm>
        </p:grpSpPr>
        <p:sp>
          <p:nvSpPr>
            <p:cNvPr id="9671" name="Google Shape;9671;p70"/>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0"/>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0"/>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0"/>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70"/>
          <p:cNvGrpSpPr/>
          <p:nvPr/>
        </p:nvGrpSpPr>
        <p:grpSpPr>
          <a:xfrm>
            <a:off x="4719745" y="5371032"/>
            <a:ext cx="513508" cy="491845"/>
            <a:chOff x="4111994" y="3682455"/>
            <a:chExt cx="387992" cy="371625"/>
          </a:xfrm>
        </p:grpSpPr>
        <p:sp>
          <p:nvSpPr>
            <p:cNvPr id="9676" name="Google Shape;9676;p70"/>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0"/>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8" name="Google Shape;9678;p70"/>
          <p:cNvGrpSpPr/>
          <p:nvPr/>
        </p:nvGrpSpPr>
        <p:grpSpPr>
          <a:xfrm>
            <a:off x="5464763" y="5370788"/>
            <a:ext cx="492297" cy="492297"/>
            <a:chOff x="4674908" y="3682271"/>
            <a:chExt cx="371966" cy="371966"/>
          </a:xfrm>
        </p:grpSpPr>
        <p:sp>
          <p:nvSpPr>
            <p:cNvPr id="9679" name="Google Shape;9679;p70"/>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0"/>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0"/>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0"/>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70"/>
          <p:cNvGrpSpPr/>
          <p:nvPr/>
        </p:nvGrpSpPr>
        <p:grpSpPr>
          <a:xfrm>
            <a:off x="6190969" y="5435429"/>
            <a:ext cx="492054" cy="363016"/>
            <a:chOff x="5223609" y="3731112"/>
            <a:chExt cx="371782" cy="274285"/>
          </a:xfrm>
        </p:grpSpPr>
        <p:sp>
          <p:nvSpPr>
            <p:cNvPr id="9684" name="Google Shape;9684;p70"/>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0"/>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6" name="Google Shape;9686;p70"/>
          <p:cNvSpPr/>
          <p:nvPr/>
        </p:nvSpPr>
        <p:spPr>
          <a:xfrm>
            <a:off x="6969716" y="5425622"/>
            <a:ext cx="386399" cy="38254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7" name="Google Shape;9687;p70"/>
          <p:cNvGrpSpPr/>
          <p:nvPr/>
        </p:nvGrpSpPr>
        <p:grpSpPr>
          <a:xfrm>
            <a:off x="7641920" y="5389913"/>
            <a:ext cx="494940" cy="454118"/>
            <a:chOff x="6319908" y="3696721"/>
            <a:chExt cx="373963" cy="343119"/>
          </a:xfrm>
        </p:grpSpPr>
        <p:sp>
          <p:nvSpPr>
            <p:cNvPr id="9688" name="Google Shape;9688;p70"/>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0"/>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0"/>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0"/>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0"/>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0"/>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0"/>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0"/>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0"/>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70"/>
          <p:cNvGrpSpPr/>
          <p:nvPr/>
        </p:nvGrpSpPr>
        <p:grpSpPr>
          <a:xfrm>
            <a:off x="8371742" y="5447251"/>
            <a:ext cx="492297" cy="339371"/>
            <a:chOff x="6871342" y="3740044"/>
            <a:chExt cx="371966" cy="256420"/>
          </a:xfrm>
        </p:grpSpPr>
        <p:sp>
          <p:nvSpPr>
            <p:cNvPr id="9698" name="Google Shape;9698;p70"/>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0"/>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0"/>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0"/>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0"/>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0"/>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0"/>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0"/>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0"/>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0"/>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0"/>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0"/>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70"/>
          <p:cNvGrpSpPr/>
          <p:nvPr/>
        </p:nvGrpSpPr>
        <p:grpSpPr>
          <a:xfrm>
            <a:off x="9074547" y="5369815"/>
            <a:ext cx="533049" cy="493305"/>
            <a:chOff x="7402362" y="3681535"/>
            <a:chExt cx="402757" cy="372728"/>
          </a:xfrm>
        </p:grpSpPr>
        <p:sp>
          <p:nvSpPr>
            <p:cNvPr id="9711" name="Google Shape;9711;p70"/>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0"/>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0"/>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0"/>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0"/>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0"/>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0"/>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0"/>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0"/>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0"/>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0"/>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0"/>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0"/>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0"/>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0"/>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0"/>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7" name="Google Shape;9727;p70"/>
          <p:cNvGrpSpPr/>
          <p:nvPr/>
        </p:nvGrpSpPr>
        <p:grpSpPr>
          <a:xfrm>
            <a:off x="9813514" y="5442209"/>
            <a:ext cx="501477" cy="349490"/>
            <a:chOff x="7960705" y="3736235"/>
            <a:chExt cx="378902" cy="264065"/>
          </a:xfrm>
        </p:grpSpPr>
        <p:sp>
          <p:nvSpPr>
            <p:cNvPr id="9728" name="Google Shape;9728;p70"/>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0"/>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0"/>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0"/>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0"/>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0"/>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0"/>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0"/>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0"/>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0"/>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0"/>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0"/>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0"/>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0"/>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70"/>
          <p:cNvGrpSpPr/>
          <p:nvPr/>
        </p:nvGrpSpPr>
        <p:grpSpPr>
          <a:xfrm>
            <a:off x="7749017" y="6006066"/>
            <a:ext cx="219965" cy="513543"/>
            <a:chOff x="6400828" y="4162270"/>
            <a:chExt cx="166200" cy="388019"/>
          </a:xfrm>
        </p:grpSpPr>
        <p:sp>
          <p:nvSpPr>
            <p:cNvPr id="9743" name="Google Shape;9743;p70"/>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0"/>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0"/>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0"/>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0"/>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0"/>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0"/>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70"/>
          <p:cNvGrpSpPr/>
          <p:nvPr/>
        </p:nvGrpSpPr>
        <p:grpSpPr>
          <a:xfrm>
            <a:off x="8435896" y="6006066"/>
            <a:ext cx="298132" cy="513543"/>
            <a:chOff x="6919815" y="4162270"/>
            <a:chExt cx="225260" cy="388019"/>
          </a:xfrm>
        </p:grpSpPr>
        <p:sp>
          <p:nvSpPr>
            <p:cNvPr id="9751" name="Google Shape;9751;p70"/>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0"/>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0"/>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0"/>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0"/>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0"/>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0"/>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0"/>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70"/>
          <p:cNvGrpSpPr/>
          <p:nvPr/>
        </p:nvGrpSpPr>
        <p:grpSpPr>
          <a:xfrm>
            <a:off x="9052363" y="6025608"/>
            <a:ext cx="514481" cy="474320"/>
            <a:chOff x="7385600" y="4177035"/>
            <a:chExt cx="388728" cy="358383"/>
          </a:xfrm>
        </p:grpSpPr>
        <p:sp>
          <p:nvSpPr>
            <p:cNvPr id="9760" name="Google Shape;9760;p70"/>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0"/>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0"/>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0"/>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0"/>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0"/>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0"/>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70"/>
          <p:cNvGrpSpPr/>
          <p:nvPr/>
        </p:nvGrpSpPr>
        <p:grpSpPr>
          <a:xfrm>
            <a:off x="4075322" y="4811729"/>
            <a:ext cx="488646" cy="341805"/>
            <a:chOff x="3625085" y="3259862"/>
            <a:chExt cx="369207" cy="258259"/>
          </a:xfrm>
        </p:grpSpPr>
        <p:sp>
          <p:nvSpPr>
            <p:cNvPr id="9768" name="Google Shape;9768;p70"/>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0"/>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0"/>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0"/>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0"/>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0"/>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0"/>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0"/>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0"/>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0"/>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0"/>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0"/>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0"/>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70"/>
          <p:cNvGrpSpPr/>
          <p:nvPr/>
        </p:nvGrpSpPr>
        <p:grpSpPr>
          <a:xfrm>
            <a:off x="7638547" y="4834157"/>
            <a:ext cx="480718" cy="329009"/>
            <a:chOff x="6317360" y="3276808"/>
            <a:chExt cx="363217" cy="248590"/>
          </a:xfrm>
        </p:grpSpPr>
        <p:sp>
          <p:nvSpPr>
            <p:cNvPr id="9782" name="Google Shape;9782;p70"/>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0"/>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0"/>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0"/>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0"/>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0"/>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0"/>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0"/>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0"/>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0"/>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0"/>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0"/>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0"/>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0"/>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0"/>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0"/>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0"/>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0"/>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0"/>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0"/>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0"/>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0"/>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0"/>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0"/>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0"/>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0"/>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0"/>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9" name="Google Shape;9809;p70"/>
          <p:cNvGrpSpPr/>
          <p:nvPr/>
        </p:nvGrpSpPr>
        <p:grpSpPr>
          <a:xfrm>
            <a:off x="6006714" y="6034405"/>
            <a:ext cx="667129" cy="430925"/>
            <a:chOff x="5084391" y="4183682"/>
            <a:chExt cx="504064" cy="325595"/>
          </a:xfrm>
        </p:grpSpPr>
        <p:sp>
          <p:nvSpPr>
            <p:cNvPr id="9810" name="Google Shape;9810;p70"/>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0"/>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0"/>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0"/>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0"/>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0"/>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0"/>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0"/>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0"/>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0"/>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0"/>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0"/>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0"/>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0"/>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0"/>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0"/>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70"/>
          <p:cNvGrpSpPr/>
          <p:nvPr/>
        </p:nvGrpSpPr>
        <p:grpSpPr>
          <a:xfrm>
            <a:off x="9796163" y="3604875"/>
            <a:ext cx="502659" cy="353593"/>
            <a:chOff x="7947595" y="2347996"/>
            <a:chExt cx="379795" cy="267165"/>
          </a:xfrm>
        </p:grpSpPr>
        <p:sp>
          <p:nvSpPr>
            <p:cNvPr id="9827" name="Google Shape;9827;p70"/>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0"/>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0"/>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0"/>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0"/>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0"/>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0"/>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0"/>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0"/>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70"/>
          <p:cNvGrpSpPr/>
          <p:nvPr/>
        </p:nvGrpSpPr>
        <p:grpSpPr>
          <a:xfrm>
            <a:off x="7748773" y="3554943"/>
            <a:ext cx="364442" cy="448380"/>
            <a:chOff x="6400644" y="2310269"/>
            <a:chExt cx="275362" cy="338784"/>
          </a:xfrm>
        </p:grpSpPr>
        <p:sp>
          <p:nvSpPr>
            <p:cNvPr id="9837" name="Google Shape;9837;p70"/>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0"/>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0"/>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0"/>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0"/>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0"/>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0"/>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0"/>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0"/>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0"/>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0"/>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0"/>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0"/>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70"/>
          <p:cNvGrpSpPr/>
          <p:nvPr/>
        </p:nvGrpSpPr>
        <p:grpSpPr>
          <a:xfrm>
            <a:off x="1054013" y="6004397"/>
            <a:ext cx="475885" cy="473938"/>
            <a:chOff x="1342268" y="4161009"/>
            <a:chExt cx="359565" cy="358094"/>
          </a:xfrm>
        </p:grpSpPr>
        <p:sp>
          <p:nvSpPr>
            <p:cNvPr id="9851" name="Google Shape;9851;p70"/>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0"/>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0"/>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0"/>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0"/>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0"/>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0"/>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0"/>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0"/>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70"/>
          <p:cNvGrpSpPr/>
          <p:nvPr/>
        </p:nvGrpSpPr>
        <p:grpSpPr>
          <a:xfrm>
            <a:off x="1809392" y="4156701"/>
            <a:ext cx="552591" cy="495322"/>
            <a:chOff x="1913012" y="2764940"/>
            <a:chExt cx="417523" cy="374252"/>
          </a:xfrm>
        </p:grpSpPr>
        <p:sp>
          <p:nvSpPr>
            <p:cNvPr id="9861" name="Google Shape;9861;p70"/>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0"/>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0"/>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0"/>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0"/>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0"/>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0"/>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0"/>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0"/>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0"/>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0"/>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0"/>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70"/>
          <p:cNvGrpSpPr/>
          <p:nvPr/>
        </p:nvGrpSpPr>
        <p:grpSpPr>
          <a:xfrm>
            <a:off x="377009" y="4154928"/>
            <a:ext cx="509196" cy="504989"/>
            <a:chOff x="830742" y="2763601"/>
            <a:chExt cx="384734" cy="381556"/>
          </a:xfrm>
        </p:grpSpPr>
        <p:sp>
          <p:nvSpPr>
            <p:cNvPr id="9874" name="Google Shape;9874;p70"/>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0"/>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0"/>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0"/>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0"/>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0"/>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0"/>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0"/>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0"/>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0"/>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0"/>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0"/>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0"/>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0"/>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0"/>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0"/>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0"/>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0"/>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0"/>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70"/>
          <p:cNvGrpSpPr/>
          <p:nvPr/>
        </p:nvGrpSpPr>
        <p:grpSpPr>
          <a:xfrm>
            <a:off x="3257945" y="6034057"/>
            <a:ext cx="496887" cy="436315"/>
            <a:chOff x="3007498" y="4183419"/>
            <a:chExt cx="375434" cy="329667"/>
          </a:xfrm>
        </p:grpSpPr>
        <p:sp>
          <p:nvSpPr>
            <p:cNvPr id="9896" name="Google Shape;9896;p70"/>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0"/>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0"/>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0"/>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0"/>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0"/>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0"/>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0"/>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0"/>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0"/>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0"/>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0"/>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0"/>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0"/>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0"/>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0"/>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0"/>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0"/>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0"/>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0"/>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6" name="Google Shape;9916;p70"/>
          <p:cNvGrpSpPr/>
          <p:nvPr/>
        </p:nvGrpSpPr>
        <p:grpSpPr>
          <a:xfrm>
            <a:off x="8435216" y="4159398"/>
            <a:ext cx="363367" cy="469483"/>
            <a:chOff x="7606826" y="2419290"/>
            <a:chExt cx="274550" cy="354728"/>
          </a:xfrm>
        </p:grpSpPr>
        <p:sp>
          <p:nvSpPr>
            <p:cNvPr id="9917" name="Google Shape;9917;p70"/>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0"/>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0"/>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0"/>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0"/>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0"/>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0"/>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0"/>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0"/>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0"/>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0"/>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0"/>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0"/>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0"/>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0"/>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70"/>
          <p:cNvGrpSpPr/>
          <p:nvPr/>
        </p:nvGrpSpPr>
        <p:grpSpPr>
          <a:xfrm>
            <a:off x="9270194" y="4172649"/>
            <a:ext cx="348499" cy="469483"/>
            <a:chOff x="8062968" y="2419290"/>
            <a:chExt cx="263316" cy="354728"/>
          </a:xfrm>
        </p:grpSpPr>
        <p:sp>
          <p:nvSpPr>
            <p:cNvPr id="9933" name="Google Shape;9933;p70"/>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0"/>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0"/>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0"/>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0"/>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0"/>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0"/>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0"/>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0"/>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0"/>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0"/>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0"/>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0"/>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0"/>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0"/>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0"/>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0"/>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3" name="Shape 9953"/>
        <p:cNvGrpSpPr/>
        <p:nvPr/>
      </p:nvGrpSpPr>
      <p:grpSpPr>
        <a:xfrm>
          <a:off x="0" y="0"/>
          <a:ext cx="0" cy="0"/>
          <a:chOff x="0" y="0"/>
          <a:chExt cx="0" cy="0"/>
        </a:xfrm>
      </p:grpSpPr>
      <p:sp>
        <p:nvSpPr>
          <p:cNvPr id="9954" name="Google Shape;9954;p71"/>
          <p:cNvSpPr txBox="1"/>
          <p:nvPr/>
        </p:nvSpPr>
        <p:spPr>
          <a:xfrm>
            <a:off x="993518"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Educational Icons</a:t>
            </a:r>
            <a:endParaRPr sz="3000">
              <a:solidFill>
                <a:srgbClr val="FFFFFF"/>
              </a:solidFill>
            </a:endParaRPr>
          </a:p>
        </p:txBody>
      </p:sp>
      <p:sp>
        <p:nvSpPr>
          <p:cNvPr id="9955" name="Google Shape;9955;p71"/>
          <p:cNvSpPr txBox="1"/>
          <p:nvPr/>
        </p:nvSpPr>
        <p:spPr>
          <a:xfrm>
            <a:off x="5680885"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Medical Icons</a:t>
            </a:r>
            <a:endParaRPr sz="3000">
              <a:solidFill>
                <a:srgbClr val="FFFFFF"/>
              </a:solidFill>
            </a:endParaRPr>
          </a:p>
        </p:txBody>
      </p:sp>
      <p:grpSp>
        <p:nvGrpSpPr>
          <p:cNvPr id="9956" name="Google Shape;9956;p71"/>
          <p:cNvGrpSpPr/>
          <p:nvPr/>
        </p:nvGrpSpPr>
        <p:grpSpPr>
          <a:xfrm>
            <a:off x="8278017" y="3742571"/>
            <a:ext cx="431879" cy="413914"/>
            <a:chOff x="7075663" y="2444129"/>
            <a:chExt cx="362163" cy="347098"/>
          </a:xfrm>
        </p:grpSpPr>
        <p:sp>
          <p:nvSpPr>
            <p:cNvPr id="9957" name="Google Shape;9957;p71"/>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1"/>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1"/>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1"/>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1"/>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1"/>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1"/>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1"/>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71"/>
          <p:cNvGrpSpPr/>
          <p:nvPr/>
        </p:nvGrpSpPr>
        <p:grpSpPr>
          <a:xfrm>
            <a:off x="7756313" y="3733573"/>
            <a:ext cx="443845" cy="431879"/>
            <a:chOff x="6638175" y="2436584"/>
            <a:chExt cx="372197" cy="362163"/>
          </a:xfrm>
        </p:grpSpPr>
        <p:sp>
          <p:nvSpPr>
            <p:cNvPr id="9966" name="Google Shape;9966;p71"/>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1"/>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1"/>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1"/>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1"/>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1"/>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1"/>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1"/>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1"/>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1"/>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1"/>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1"/>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1"/>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71"/>
          <p:cNvGrpSpPr/>
          <p:nvPr/>
        </p:nvGrpSpPr>
        <p:grpSpPr>
          <a:xfrm>
            <a:off x="7225330" y="3736978"/>
            <a:ext cx="443252" cy="424630"/>
            <a:chOff x="6192906" y="2439440"/>
            <a:chExt cx="371699" cy="356084"/>
          </a:xfrm>
        </p:grpSpPr>
        <p:sp>
          <p:nvSpPr>
            <p:cNvPr id="9980" name="Google Shape;9980;p71"/>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1"/>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1"/>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1"/>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1"/>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1"/>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1"/>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1"/>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1"/>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1"/>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1"/>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1"/>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1"/>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71"/>
          <p:cNvGrpSpPr/>
          <p:nvPr/>
        </p:nvGrpSpPr>
        <p:grpSpPr>
          <a:xfrm>
            <a:off x="6712030" y="3733573"/>
            <a:ext cx="431879" cy="431879"/>
            <a:chOff x="5762467" y="2436584"/>
            <a:chExt cx="362163" cy="362163"/>
          </a:xfrm>
        </p:grpSpPr>
        <p:sp>
          <p:nvSpPr>
            <p:cNvPr id="9994" name="Google Shape;9994;p71"/>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1"/>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1"/>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1"/>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1"/>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1"/>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1"/>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1"/>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1"/>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1"/>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1"/>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1"/>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1"/>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1"/>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1"/>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1"/>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1"/>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1"/>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1"/>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1"/>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1"/>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71"/>
          <p:cNvGrpSpPr/>
          <p:nvPr/>
        </p:nvGrpSpPr>
        <p:grpSpPr>
          <a:xfrm>
            <a:off x="6188826" y="3734104"/>
            <a:ext cx="432785" cy="430754"/>
            <a:chOff x="5323721" y="2437029"/>
            <a:chExt cx="362922" cy="361219"/>
          </a:xfrm>
        </p:grpSpPr>
        <p:sp>
          <p:nvSpPr>
            <p:cNvPr id="10020" name="Google Shape;10020;p71"/>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1"/>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1"/>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1"/>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1"/>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1"/>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1"/>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1"/>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1"/>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1"/>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1"/>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1"/>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1"/>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1"/>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1"/>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1"/>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1"/>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71"/>
          <p:cNvGrpSpPr/>
          <p:nvPr/>
        </p:nvGrpSpPr>
        <p:grpSpPr>
          <a:xfrm>
            <a:off x="5654844" y="3771908"/>
            <a:ext cx="485493" cy="376172"/>
            <a:chOff x="4875937" y="2468731"/>
            <a:chExt cx="407122" cy="315448"/>
          </a:xfrm>
        </p:grpSpPr>
        <p:sp>
          <p:nvSpPr>
            <p:cNvPr id="10038" name="Google Shape;10038;p71"/>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1"/>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1"/>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1"/>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1"/>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1"/>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1"/>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1"/>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1"/>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1"/>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1"/>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1"/>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1"/>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1"/>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1"/>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1"/>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1"/>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1"/>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1"/>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71"/>
          <p:cNvGrpSpPr/>
          <p:nvPr/>
        </p:nvGrpSpPr>
        <p:grpSpPr>
          <a:xfrm>
            <a:off x="5675527" y="5365139"/>
            <a:ext cx="288721" cy="431879"/>
            <a:chOff x="4893282" y="3804774"/>
            <a:chExt cx="242114" cy="362163"/>
          </a:xfrm>
        </p:grpSpPr>
        <p:sp>
          <p:nvSpPr>
            <p:cNvPr id="10058" name="Google Shape;10058;p71"/>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1"/>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1"/>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1"/>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1"/>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1"/>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1"/>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1"/>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1"/>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1"/>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1"/>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1"/>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1"/>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1"/>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1"/>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1"/>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1"/>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1"/>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1"/>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1"/>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1"/>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1"/>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1"/>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1"/>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1"/>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1"/>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71"/>
          <p:cNvGrpSpPr/>
          <p:nvPr/>
        </p:nvGrpSpPr>
        <p:grpSpPr>
          <a:xfrm>
            <a:off x="7291222" y="5365139"/>
            <a:ext cx="275536" cy="432191"/>
            <a:chOff x="6248162" y="3804774"/>
            <a:chExt cx="231058" cy="362425"/>
          </a:xfrm>
        </p:grpSpPr>
        <p:sp>
          <p:nvSpPr>
            <p:cNvPr id="10085" name="Google Shape;10085;p71"/>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1"/>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1"/>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1"/>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71"/>
          <p:cNvGrpSpPr/>
          <p:nvPr/>
        </p:nvGrpSpPr>
        <p:grpSpPr>
          <a:xfrm>
            <a:off x="6216071" y="5365139"/>
            <a:ext cx="278255" cy="431879"/>
            <a:chOff x="5346568" y="3804774"/>
            <a:chExt cx="233337" cy="362163"/>
          </a:xfrm>
        </p:grpSpPr>
        <p:sp>
          <p:nvSpPr>
            <p:cNvPr id="10090" name="Google Shape;10090;p71"/>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1"/>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1"/>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1"/>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1"/>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1"/>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1"/>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1"/>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1"/>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1"/>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1"/>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1"/>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1"/>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1"/>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1"/>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1"/>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1"/>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1"/>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1"/>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71"/>
          <p:cNvGrpSpPr/>
          <p:nvPr/>
        </p:nvGrpSpPr>
        <p:grpSpPr>
          <a:xfrm>
            <a:off x="7835984" y="5365577"/>
            <a:ext cx="250385" cy="431254"/>
            <a:chOff x="6704985" y="3805141"/>
            <a:chExt cx="209967" cy="361639"/>
          </a:xfrm>
        </p:grpSpPr>
        <p:sp>
          <p:nvSpPr>
            <p:cNvPr id="10110" name="Google Shape;10110;p71"/>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1"/>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1"/>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1"/>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1"/>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1"/>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1"/>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1"/>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1"/>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1"/>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1"/>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1"/>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71"/>
          <p:cNvGrpSpPr/>
          <p:nvPr/>
        </p:nvGrpSpPr>
        <p:grpSpPr>
          <a:xfrm>
            <a:off x="8800596" y="3747507"/>
            <a:ext cx="433097" cy="404010"/>
            <a:chOff x="7513884" y="2448269"/>
            <a:chExt cx="363184" cy="338792"/>
          </a:xfrm>
        </p:grpSpPr>
        <p:sp>
          <p:nvSpPr>
            <p:cNvPr id="10123" name="Google Shape;10123;p71"/>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1"/>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1"/>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1"/>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1"/>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1"/>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71"/>
          <p:cNvGrpSpPr/>
          <p:nvPr/>
        </p:nvGrpSpPr>
        <p:grpSpPr>
          <a:xfrm>
            <a:off x="6730276" y="5365202"/>
            <a:ext cx="308498" cy="431848"/>
            <a:chOff x="5777767" y="3804826"/>
            <a:chExt cx="258699" cy="362136"/>
          </a:xfrm>
        </p:grpSpPr>
        <p:sp>
          <p:nvSpPr>
            <p:cNvPr id="10130" name="Google Shape;10130;p71"/>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1"/>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1"/>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71"/>
          <p:cNvGrpSpPr/>
          <p:nvPr/>
        </p:nvGrpSpPr>
        <p:grpSpPr>
          <a:xfrm>
            <a:off x="9324362" y="3733573"/>
            <a:ext cx="431317" cy="431879"/>
            <a:chOff x="7953101" y="2436584"/>
            <a:chExt cx="361691" cy="362163"/>
          </a:xfrm>
        </p:grpSpPr>
        <p:sp>
          <p:nvSpPr>
            <p:cNvPr id="10134" name="Google Shape;10134;p71"/>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1"/>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1"/>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1"/>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1"/>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1"/>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1"/>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1"/>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1"/>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71"/>
          <p:cNvGrpSpPr/>
          <p:nvPr/>
        </p:nvGrpSpPr>
        <p:grpSpPr>
          <a:xfrm>
            <a:off x="5635067" y="4828938"/>
            <a:ext cx="445376" cy="432004"/>
            <a:chOff x="4859353" y="3355130"/>
            <a:chExt cx="373481" cy="362267"/>
          </a:xfrm>
        </p:grpSpPr>
        <p:sp>
          <p:nvSpPr>
            <p:cNvPr id="10144" name="Google Shape;10144;p71"/>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1"/>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1"/>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1"/>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1"/>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1"/>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1"/>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1"/>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1"/>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1"/>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1"/>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1"/>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1"/>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1"/>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71"/>
          <p:cNvGrpSpPr/>
          <p:nvPr/>
        </p:nvGrpSpPr>
        <p:grpSpPr>
          <a:xfrm>
            <a:off x="7755719" y="2617867"/>
            <a:ext cx="451625" cy="431691"/>
            <a:chOff x="6637678" y="1500982"/>
            <a:chExt cx="378721" cy="362005"/>
          </a:xfrm>
        </p:grpSpPr>
        <p:sp>
          <p:nvSpPr>
            <p:cNvPr id="10159" name="Google Shape;10159;p71"/>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1"/>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1"/>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1"/>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1"/>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1"/>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1"/>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1"/>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1"/>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1"/>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1"/>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1"/>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1"/>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1"/>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1"/>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1"/>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71"/>
          <p:cNvGrpSpPr/>
          <p:nvPr/>
        </p:nvGrpSpPr>
        <p:grpSpPr>
          <a:xfrm>
            <a:off x="6790170" y="4829376"/>
            <a:ext cx="265976" cy="431879"/>
            <a:chOff x="5827993" y="3355496"/>
            <a:chExt cx="223041" cy="362163"/>
          </a:xfrm>
        </p:grpSpPr>
        <p:sp>
          <p:nvSpPr>
            <p:cNvPr id="10176" name="Google Shape;10176;p71"/>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1"/>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1"/>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1"/>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1"/>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1"/>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1"/>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1"/>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1"/>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1"/>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1"/>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1"/>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1"/>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71"/>
          <p:cNvGrpSpPr/>
          <p:nvPr/>
        </p:nvGrpSpPr>
        <p:grpSpPr>
          <a:xfrm>
            <a:off x="8818279" y="2617461"/>
            <a:ext cx="441846" cy="431192"/>
            <a:chOff x="7528713" y="1500641"/>
            <a:chExt cx="370520" cy="361586"/>
          </a:xfrm>
        </p:grpSpPr>
        <p:sp>
          <p:nvSpPr>
            <p:cNvPr id="10192" name="Google Shape;10192;p71"/>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1"/>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1"/>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1"/>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1"/>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71"/>
          <p:cNvGrpSpPr/>
          <p:nvPr/>
        </p:nvGrpSpPr>
        <p:grpSpPr>
          <a:xfrm>
            <a:off x="6181047" y="4829376"/>
            <a:ext cx="438159" cy="431879"/>
            <a:chOff x="5317198" y="3355496"/>
            <a:chExt cx="367429" cy="362163"/>
          </a:xfrm>
        </p:grpSpPr>
        <p:sp>
          <p:nvSpPr>
            <p:cNvPr id="10200" name="Google Shape;10200;p71"/>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1"/>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1"/>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1"/>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1"/>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1"/>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1"/>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1"/>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1"/>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1"/>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1"/>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1"/>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1"/>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1"/>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1"/>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1"/>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71"/>
          <p:cNvGrpSpPr/>
          <p:nvPr/>
        </p:nvGrpSpPr>
        <p:grpSpPr>
          <a:xfrm>
            <a:off x="6164082" y="2617367"/>
            <a:ext cx="456936" cy="431973"/>
            <a:chOff x="5302971" y="1500563"/>
            <a:chExt cx="383175" cy="362241"/>
          </a:xfrm>
        </p:grpSpPr>
        <p:sp>
          <p:nvSpPr>
            <p:cNvPr id="10217" name="Google Shape;10217;p71"/>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1"/>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71"/>
          <p:cNvGrpSpPr/>
          <p:nvPr/>
        </p:nvGrpSpPr>
        <p:grpSpPr>
          <a:xfrm>
            <a:off x="7237015" y="2647049"/>
            <a:ext cx="434285" cy="372610"/>
            <a:chOff x="6202705" y="1525453"/>
            <a:chExt cx="364180" cy="312461"/>
          </a:xfrm>
        </p:grpSpPr>
        <p:sp>
          <p:nvSpPr>
            <p:cNvPr id="10220" name="Google Shape;10220;p71"/>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1"/>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1"/>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1"/>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1"/>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1"/>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1"/>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71"/>
          <p:cNvGrpSpPr/>
          <p:nvPr/>
        </p:nvGrpSpPr>
        <p:grpSpPr>
          <a:xfrm>
            <a:off x="8291795" y="2620992"/>
            <a:ext cx="432160" cy="424724"/>
            <a:chOff x="7087217" y="1503602"/>
            <a:chExt cx="362398" cy="356163"/>
          </a:xfrm>
        </p:grpSpPr>
        <p:sp>
          <p:nvSpPr>
            <p:cNvPr id="10228" name="Google Shape;10228;p71"/>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1"/>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1"/>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1"/>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1"/>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1"/>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1"/>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1"/>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1"/>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1"/>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1"/>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1"/>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1"/>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1"/>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1"/>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1"/>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1"/>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1"/>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1"/>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1"/>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1"/>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71"/>
          <p:cNvGrpSpPr/>
          <p:nvPr/>
        </p:nvGrpSpPr>
        <p:grpSpPr>
          <a:xfrm>
            <a:off x="9343264" y="2617742"/>
            <a:ext cx="451656" cy="431035"/>
            <a:chOff x="7968952" y="1500877"/>
            <a:chExt cx="378747" cy="361455"/>
          </a:xfrm>
        </p:grpSpPr>
        <p:sp>
          <p:nvSpPr>
            <p:cNvPr id="10250" name="Google Shape;10250;p71"/>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1"/>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1"/>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1"/>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1"/>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1"/>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1"/>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1"/>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1"/>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1"/>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1"/>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1"/>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1"/>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1"/>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1"/>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71"/>
          <p:cNvGrpSpPr/>
          <p:nvPr/>
        </p:nvGrpSpPr>
        <p:grpSpPr>
          <a:xfrm>
            <a:off x="6710812" y="2666451"/>
            <a:ext cx="431879" cy="333587"/>
            <a:chOff x="5761445" y="1541723"/>
            <a:chExt cx="362163" cy="279737"/>
          </a:xfrm>
        </p:grpSpPr>
        <p:sp>
          <p:nvSpPr>
            <p:cNvPr id="10266" name="Google Shape;10266;p71"/>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1"/>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1"/>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1"/>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1"/>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1"/>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71"/>
          <p:cNvGrpSpPr/>
          <p:nvPr/>
        </p:nvGrpSpPr>
        <p:grpSpPr>
          <a:xfrm>
            <a:off x="7239702" y="4829470"/>
            <a:ext cx="427380" cy="432066"/>
            <a:chOff x="6204958" y="3355575"/>
            <a:chExt cx="358390" cy="362320"/>
          </a:xfrm>
        </p:grpSpPr>
        <p:sp>
          <p:nvSpPr>
            <p:cNvPr id="10273" name="Google Shape;10273;p71"/>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1"/>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1"/>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1"/>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1"/>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1"/>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1"/>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1"/>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1"/>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1"/>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1"/>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1"/>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1"/>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1"/>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1"/>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1"/>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71"/>
          <p:cNvGrpSpPr/>
          <p:nvPr/>
        </p:nvGrpSpPr>
        <p:grpSpPr>
          <a:xfrm>
            <a:off x="5731203" y="2616524"/>
            <a:ext cx="289752" cy="432473"/>
            <a:chOff x="4939970" y="1499855"/>
            <a:chExt cx="242979" cy="362660"/>
          </a:xfrm>
        </p:grpSpPr>
        <p:sp>
          <p:nvSpPr>
            <p:cNvPr id="10290" name="Google Shape;10290;p71"/>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1"/>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1"/>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1"/>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1"/>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1"/>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71"/>
          <p:cNvGrpSpPr/>
          <p:nvPr/>
        </p:nvGrpSpPr>
        <p:grpSpPr>
          <a:xfrm>
            <a:off x="9408250" y="4829376"/>
            <a:ext cx="339054" cy="431879"/>
            <a:chOff x="8023448" y="3355496"/>
            <a:chExt cx="284322" cy="362163"/>
          </a:xfrm>
        </p:grpSpPr>
        <p:sp>
          <p:nvSpPr>
            <p:cNvPr id="10297" name="Google Shape;10297;p71"/>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1"/>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1"/>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1"/>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1"/>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1"/>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1"/>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1"/>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1"/>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71"/>
          <p:cNvGrpSpPr/>
          <p:nvPr/>
        </p:nvGrpSpPr>
        <p:grpSpPr>
          <a:xfrm>
            <a:off x="7763499" y="4829376"/>
            <a:ext cx="437284" cy="431660"/>
            <a:chOff x="6644201" y="3355496"/>
            <a:chExt cx="366695" cy="361979"/>
          </a:xfrm>
        </p:grpSpPr>
        <p:sp>
          <p:nvSpPr>
            <p:cNvPr id="10307" name="Google Shape;10307;p71"/>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1"/>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1"/>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1"/>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1"/>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1"/>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1"/>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1"/>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1"/>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1"/>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1"/>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1"/>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1"/>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1"/>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1"/>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1"/>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1"/>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1"/>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1"/>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1"/>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1"/>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1"/>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71"/>
          <p:cNvGrpSpPr/>
          <p:nvPr/>
        </p:nvGrpSpPr>
        <p:grpSpPr>
          <a:xfrm>
            <a:off x="9326799" y="3235832"/>
            <a:ext cx="435472" cy="323183"/>
            <a:chOff x="7955145" y="2019192"/>
            <a:chExt cx="365176" cy="271013"/>
          </a:xfrm>
        </p:grpSpPr>
        <p:sp>
          <p:nvSpPr>
            <p:cNvPr id="10330" name="Google Shape;10330;p71"/>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1"/>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1"/>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1"/>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1"/>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1"/>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71"/>
          <p:cNvGrpSpPr/>
          <p:nvPr/>
        </p:nvGrpSpPr>
        <p:grpSpPr>
          <a:xfrm>
            <a:off x="8805688" y="3224241"/>
            <a:ext cx="431598" cy="346147"/>
            <a:chOff x="7518155" y="2009471"/>
            <a:chExt cx="361927" cy="290270"/>
          </a:xfrm>
        </p:grpSpPr>
        <p:sp>
          <p:nvSpPr>
            <p:cNvPr id="10337" name="Google Shape;10337;p71"/>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1"/>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1"/>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1"/>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1"/>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1"/>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1"/>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1"/>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1"/>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1"/>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1"/>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1"/>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1"/>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71"/>
          <p:cNvGrpSpPr/>
          <p:nvPr/>
        </p:nvGrpSpPr>
        <p:grpSpPr>
          <a:xfrm>
            <a:off x="8282797" y="3202277"/>
            <a:ext cx="431879" cy="390263"/>
            <a:chOff x="7079672" y="1991053"/>
            <a:chExt cx="362163" cy="327264"/>
          </a:xfrm>
        </p:grpSpPr>
        <p:sp>
          <p:nvSpPr>
            <p:cNvPr id="10351" name="Google Shape;10351;p71"/>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1"/>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1"/>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1"/>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1"/>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1"/>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1"/>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1"/>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1"/>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1"/>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1"/>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1"/>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1"/>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1"/>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1"/>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1"/>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71"/>
          <p:cNvGrpSpPr/>
          <p:nvPr/>
        </p:nvGrpSpPr>
        <p:grpSpPr>
          <a:xfrm>
            <a:off x="7759906" y="3255297"/>
            <a:ext cx="431566" cy="283972"/>
            <a:chOff x="6641188" y="2035514"/>
            <a:chExt cx="361901" cy="238132"/>
          </a:xfrm>
        </p:grpSpPr>
        <p:sp>
          <p:nvSpPr>
            <p:cNvPr id="10368" name="Google Shape;10368;p71"/>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1"/>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1"/>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1"/>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1"/>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1"/>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1"/>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1"/>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1"/>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1"/>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1"/>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1"/>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1"/>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1"/>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1"/>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1"/>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1"/>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1"/>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1"/>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71"/>
          <p:cNvGrpSpPr/>
          <p:nvPr/>
        </p:nvGrpSpPr>
        <p:grpSpPr>
          <a:xfrm>
            <a:off x="7236702" y="3197059"/>
            <a:ext cx="432191" cy="400542"/>
            <a:chOff x="6202443" y="1986677"/>
            <a:chExt cx="362425" cy="335884"/>
          </a:xfrm>
        </p:grpSpPr>
        <p:sp>
          <p:nvSpPr>
            <p:cNvPr id="10388" name="Google Shape;10388;p71"/>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1"/>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1"/>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1"/>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1"/>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1"/>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1"/>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1"/>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1"/>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1"/>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1"/>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1"/>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1"/>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1"/>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1"/>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1"/>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1"/>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1"/>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1"/>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1"/>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71"/>
          <p:cNvGrpSpPr/>
          <p:nvPr/>
        </p:nvGrpSpPr>
        <p:grpSpPr>
          <a:xfrm>
            <a:off x="6714123" y="3232739"/>
            <a:ext cx="446345" cy="329213"/>
            <a:chOff x="5764222" y="2016598"/>
            <a:chExt cx="374293" cy="276069"/>
          </a:xfrm>
        </p:grpSpPr>
        <p:sp>
          <p:nvSpPr>
            <p:cNvPr id="10409" name="Google Shape;10409;p71"/>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1"/>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1"/>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1"/>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1"/>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1"/>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1"/>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1"/>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1"/>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1"/>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1"/>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71"/>
          <p:cNvGrpSpPr/>
          <p:nvPr/>
        </p:nvGrpSpPr>
        <p:grpSpPr>
          <a:xfrm>
            <a:off x="6190920" y="3232552"/>
            <a:ext cx="431598" cy="329744"/>
            <a:chOff x="5325477" y="2016441"/>
            <a:chExt cx="361927" cy="276515"/>
          </a:xfrm>
        </p:grpSpPr>
        <p:sp>
          <p:nvSpPr>
            <p:cNvPr id="10421" name="Google Shape;10421;p71"/>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1"/>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1"/>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1"/>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1"/>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1"/>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1"/>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1"/>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1"/>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1"/>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1"/>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1"/>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1"/>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1"/>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1"/>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1"/>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1"/>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1"/>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1"/>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1"/>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71"/>
          <p:cNvGrpSpPr/>
          <p:nvPr/>
        </p:nvGrpSpPr>
        <p:grpSpPr>
          <a:xfrm>
            <a:off x="5648564" y="3233458"/>
            <a:ext cx="434285" cy="327713"/>
            <a:chOff x="4870671" y="2017200"/>
            <a:chExt cx="364180" cy="274812"/>
          </a:xfrm>
        </p:grpSpPr>
        <p:sp>
          <p:nvSpPr>
            <p:cNvPr id="10442" name="Google Shape;10442;p71"/>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1"/>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1"/>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1"/>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1"/>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1"/>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1"/>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1"/>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1"/>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1"/>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1"/>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1"/>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1"/>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71"/>
          <p:cNvGrpSpPr/>
          <p:nvPr/>
        </p:nvGrpSpPr>
        <p:grpSpPr>
          <a:xfrm>
            <a:off x="8360375" y="4829376"/>
            <a:ext cx="310873" cy="431723"/>
            <a:chOff x="7144726" y="3355496"/>
            <a:chExt cx="260690" cy="362032"/>
          </a:xfrm>
        </p:grpSpPr>
        <p:sp>
          <p:nvSpPr>
            <p:cNvPr id="10456" name="Google Shape;10456;p71"/>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1"/>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1"/>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1"/>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1"/>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1"/>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71"/>
          <p:cNvGrpSpPr/>
          <p:nvPr/>
        </p:nvGrpSpPr>
        <p:grpSpPr>
          <a:xfrm>
            <a:off x="7836859" y="5929522"/>
            <a:ext cx="312091" cy="431410"/>
            <a:chOff x="6705719" y="4278051"/>
            <a:chExt cx="261712" cy="361770"/>
          </a:xfrm>
        </p:grpSpPr>
        <p:sp>
          <p:nvSpPr>
            <p:cNvPr id="10463" name="Google Shape;10463;p71"/>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1"/>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1"/>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1"/>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1"/>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1"/>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1"/>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1"/>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1"/>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1"/>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1"/>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1"/>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1"/>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1"/>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1"/>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71"/>
          <p:cNvGrpSpPr/>
          <p:nvPr/>
        </p:nvGrpSpPr>
        <p:grpSpPr>
          <a:xfrm>
            <a:off x="6697939" y="4276241"/>
            <a:ext cx="381858" cy="430973"/>
            <a:chOff x="5750650" y="2891652"/>
            <a:chExt cx="320216" cy="361403"/>
          </a:xfrm>
        </p:grpSpPr>
        <p:sp>
          <p:nvSpPr>
            <p:cNvPr id="10479" name="Google Shape;10479;p71"/>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1"/>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1"/>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1"/>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1"/>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1"/>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1"/>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1"/>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1"/>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1"/>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1"/>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1"/>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1"/>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1"/>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1"/>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71"/>
          <p:cNvGrpSpPr/>
          <p:nvPr/>
        </p:nvGrpSpPr>
        <p:grpSpPr>
          <a:xfrm>
            <a:off x="7779964" y="4275929"/>
            <a:ext cx="376797" cy="431598"/>
            <a:chOff x="6658009" y="2891390"/>
            <a:chExt cx="315972" cy="361927"/>
          </a:xfrm>
        </p:grpSpPr>
        <p:sp>
          <p:nvSpPr>
            <p:cNvPr id="10495" name="Google Shape;10495;p71"/>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1"/>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1"/>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1"/>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1"/>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1"/>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1"/>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71"/>
          <p:cNvGrpSpPr/>
          <p:nvPr/>
        </p:nvGrpSpPr>
        <p:grpSpPr>
          <a:xfrm>
            <a:off x="7237921" y="4275710"/>
            <a:ext cx="382170" cy="431816"/>
            <a:chOff x="6203465" y="2891206"/>
            <a:chExt cx="320478" cy="362110"/>
          </a:xfrm>
        </p:grpSpPr>
        <p:sp>
          <p:nvSpPr>
            <p:cNvPr id="10503" name="Google Shape;10503;p71"/>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1"/>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1"/>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1"/>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1"/>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71"/>
          <p:cNvGrpSpPr/>
          <p:nvPr/>
        </p:nvGrpSpPr>
        <p:grpSpPr>
          <a:xfrm>
            <a:off x="8864270" y="4275772"/>
            <a:ext cx="366236" cy="432035"/>
            <a:chOff x="7567280" y="2891259"/>
            <a:chExt cx="307116" cy="362294"/>
          </a:xfrm>
        </p:grpSpPr>
        <p:sp>
          <p:nvSpPr>
            <p:cNvPr id="10509" name="Google Shape;10509;p71"/>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1"/>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1"/>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1"/>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1"/>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1"/>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1"/>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1"/>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1"/>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1"/>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1"/>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1"/>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71"/>
          <p:cNvGrpSpPr/>
          <p:nvPr/>
        </p:nvGrpSpPr>
        <p:grpSpPr>
          <a:xfrm>
            <a:off x="8322039" y="4276085"/>
            <a:ext cx="403729" cy="431129"/>
            <a:chOff x="7112579" y="2891521"/>
            <a:chExt cx="338556" cy="361534"/>
          </a:xfrm>
        </p:grpSpPr>
        <p:sp>
          <p:nvSpPr>
            <p:cNvPr id="10522" name="Google Shape;10522;p71"/>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1"/>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71"/>
          <p:cNvGrpSpPr/>
          <p:nvPr/>
        </p:nvGrpSpPr>
        <p:grpSpPr>
          <a:xfrm>
            <a:off x="8372935" y="5365452"/>
            <a:ext cx="247417" cy="430817"/>
            <a:chOff x="7155259" y="3805036"/>
            <a:chExt cx="207478" cy="361272"/>
          </a:xfrm>
        </p:grpSpPr>
        <p:sp>
          <p:nvSpPr>
            <p:cNvPr id="10525" name="Google Shape;10525;p71"/>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1"/>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1"/>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1"/>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1"/>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1"/>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1"/>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1"/>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1"/>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1"/>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1"/>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1"/>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71"/>
          <p:cNvGrpSpPr/>
          <p:nvPr/>
        </p:nvGrpSpPr>
        <p:grpSpPr>
          <a:xfrm>
            <a:off x="5701865" y="4275929"/>
            <a:ext cx="218048" cy="431598"/>
            <a:chOff x="4915368" y="2891390"/>
            <a:chExt cx="182850" cy="361927"/>
          </a:xfrm>
        </p:grpSpPr>
        <p:sp>
          <p:nvSpPr>
            <p:cNvPr id="10538" name="Google Shape;10538;p71"/>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1"/>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1"/>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1"/>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1"/>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1"/>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1"/>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1"/>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1"/>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1"/>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1"/>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71"/>
          <p:cNvGrpSpPr/>
          <p:nvPr/>
        </p:nvGrpSpPr>
        <p:grpSpPr>
          <a:xfrm>
            <a:off x="9414530" y="4276241"/>
            <a:ext cx="345334" cy="430973"/>
            <a:chOff x="8028714" y="2891652"/>
            <a:chExt cx="289589" cy="361403"/>
          </a:xfrm>
        </p:grpSpPr>
        <p:sp>
          <p:nvSpPr>
            <p:cNvPr id="10550" name="Google Shape;10550;p71"/>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1"/>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1"/>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1"/>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1"/>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1"/>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1"/>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1"/>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1"/>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1"/>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1"/>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1"/>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1"/>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1"/>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1"/>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1"/>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1"/>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1"/>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1"/>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1"/>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71"/>
          <p:cNvGrpSpPr/>
          <p:nvPr/>
        </p:nvGrpSpPr>
        <p:grpSpPr>
          <a:xfrm>
            <a:off x="8845836" y="5365139"/>
            <a:ext cx="349802" cy="431598"/>
            <a:chOff x="7551822" y="3804774"/>
            <a:chExt cx="293335" cy="361927"/>
          </a:xfrm>
        </p:grpSpPr>
        <p:sp>
          <p:nvSpPr>
            <p:cNvPr id="10571" name="Google Shape;10571;p71"/>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1"/>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1"/>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1"/>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1"/>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1"/>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1"/>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1"/>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1"/>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1"/>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1"/>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71"/>
          <p:cNvGrpSpPr/>
          <p:nvPr/>
        </p:nvGrpSpPr>
        <p:grpSpPr>
          <a:xfrm>
            <a:off x="7309781" y="5929053"/>
            <a:ext cx="251010" cy="431879"/>
            <a:chOff x="6263725" y="4277658"/>
            <a:chExt cx="210491" cy="362163"/>
          </a:xfrm>
        </p:grpSpPr>
        <p:sp>
          <p:nvSpPr>
            <p:cNvPr id="10583" name="Google Shape;10583;p71"/>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1"/>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1"/>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1"/>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1"/>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1"/>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1"/>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1"/>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1"/>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1"/>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1"/>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1"/>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1"/>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1"/>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1"/>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71"/>
          <p:cNvGrpSpPr/>
          <p:nvPr/>
        </p:nvGrpSpPr>
        <p:grpSpPr>
          <a:xfrm>
            <a:off x="9365728" y="5365046"/>
            <a:ext cx="401042" cy="431691"/>
            <a:chOff x="7987790" y="3804695"/>
            <a:chExt cx="336303" cy="362005"/>
          </a:xfrm>
        </p:grpSpPr>
        <p:sp>
          <p:nvSpPr>
            <p:cNvPr id="10599" name="Google Shape;10599;p71"/>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1"/>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1"/>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1"/>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1"/>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1"/>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1"/>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1"/>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1"/>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1"/>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71"/>
          <p:cNvGrpSpPr/>
          <p:nvPr/>
        </p:nvGrpSpPr>
        <p:grpSpPr>
          <a:xfrm>
            <a:off x="6128870" y="4275804"/>
            <a:ext cx="442564" cy="432004"/>
            <a:chOff x="5273444" y="2891285"/>
            <a:chExt cx="371123" cy="362267"/>
          </a:xfrm>
        </p:grpSpPr>
        <p:sp>
          <p:nvSpPr>
            <p:cNvPr id="10610" name="Google Shape;10610;p71"/>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1"/>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1"/>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1"/>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1"/>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1"/>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1"/>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1"/>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1"/>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1"/>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1"/>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1"/>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1"/>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1"/>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71"/>
          <p:cNvGrpSpPr/>
          <p:nvPr/>
        </p:nvGrpSpPr>
        <p:grpSpPr>
          <a:xfrm>
            <a:off x="8939784" y="4832904"/>
            <a:ext cx="256265" cy="426031"/>
            <a:chOff x="2235125" y="238075"/>
            <a:chExt cx="3144350" cy="5227375"/>
          </a:xfrm>
        </p:grpSpPr>
        <p:sp>
          <p:nvSpPr>
            <p:cNvPr id="10625" name="Google Shape;10625;p71"/>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1"/>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1"/>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1"/>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1"/>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1"/>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1"/>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1"/>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1"/>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71"/>
          <p:cNvGrpSpPr/>
          <p:nvPr/>
        </p:nvGrpSpPr>
        <p:grpSpPr>
          <a:xfrm>
            <a:off x="3304106" y="5916472"/>
            <a:ext cx="408426" cy="419693"/>
            <a:chOff x="2810729" y="4267107"/>
            <a:chExt cx="342496" cy="351944"/>
          </a:xfrm>
        </p:grpSpPr>
        <p:sp>
          <p:nvSpPr>
            <p:cNvPr id="10635" name="Google Shape;10635;p71"/>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1"/>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1"/>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1"/>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1"/>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1"/>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1"/>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1"/>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1"/>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1"/>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1"/>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1"/>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1"/>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1"/>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1"/>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1"/>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1"/>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1"/>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1"/>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1"/>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1"/>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1"/>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1"/>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1"/>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1"/>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1"/>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1"/>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1"/>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1"/>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1"/>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71"/>
          <p:cNvGrpSpPr/>
          <p:nvPr/>
        </p:nvGrpSpPr>
        <p:grpSpPr>
          <a:xfrm>
            <a:off x="2073970" y="5366154"/>
            <a:ext cx="336740" cy="409569"/>
            <a:chOff x="1779168" y="3805625"/>
            <a:chExt cx="282381" cy="343454"/>
          </a:xfrm>
        </p:grpSpPr>
        <p:sp>
          <p:nvSpPr>
            <p:cNvPr id="10666" name="Google Shape;10666;p71"/>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1"/>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1"/>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1"/>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1"/>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1"/>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1"/>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1"/>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1"/>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1"/>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1"/>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1"/>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1"/>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1"/>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1"/>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1"/>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1"/>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1"/>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1"/>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1"/>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1"/>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1"/>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1"/>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1"/>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1"/>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1"/>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1"/>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1"/>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71"/>
          <p:cNvGrpSpPr/>
          <p:nvPr/>
        </p:nvGrpSpPr>
        <p:grpSpPr>
          <a:xfrm>
            <a:off x="3045088" y="3698328"/>
            <a:ext cx="466990" cy="434709"/>
            <a:chOff x="2593522" y="2407029"/>
            <a:chExt cx="391606" cy="364535"/>
          </a:xfrm>
        </p:grpSpPr>
        <p:sp>
          <p:nvSpPr>
            <p:cNvPr id="10695" name="Google Shape;10695;p71"/>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1"/>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1"/>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1"/>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1"/>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1"/>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1"/>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1"/>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1"/>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1"/>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1"/>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1"/>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1"/>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1"/>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1"/>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1"/>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1"/>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1"/>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1"/>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1"/>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1"/>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1"/>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1"/>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1"/>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1"/>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1"/>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1"/>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1"/>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1"/>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1"/>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1"/>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1"/>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1"/>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1"/>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1"/>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1"/>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1"/>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1"/>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1"/>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71"/>
          <p:cNvGrpSpPr/>
          <p:nvPr/>
        </p:nvGrpSpPr>
        <p:grpSpPr>
          <a:xfrm>
            <a:off x="4668705" y="3728395"/>
            <a:ext cx="385072" cy="398767"/>
            <a:chOff x="3955047" y="2432242"/>
            <a:chExt cx="322912" cy="334396"/>
          </a:xfrm>
        </p:grpSpPr>
        <p:sp>
          <p:nvSpPr>
            <p:cNvPr id="10735" name="Google Shape;10735;p71"/>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1"/>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1"/>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71"/>
          <p:cNvGrpSpPr/>
          <p:nvPr/>
        </p:nvGrpSpPr>
        <p:grpSpPr>
          <a:xfrm>
            <a:off x="2101752" y="3168650"/>
            <a:ext cx="316457" cy="419693"/>
            <a:chOff x="1802465" y="1962854"/>
            <a:chExt cx="265373" cy="351944"/>
          </a:xfrm>
        </p:grpSpPr>
        <p:sp>
          <p:nvSpPr>
            <p:cNvPr id="10739" name="Google Shape;10739;p71"/>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1"/>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1"/>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1"/>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1"/>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1"/>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1"/>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71"/>
          <p:cNvGrpSpPr/>
          <p:nvPr/>
        </p:nvGrpSpPr>
        <p:grpSpPr>
          <a:xfrm>
            <a:off x="4140456" y="3160741"/>
            <a:ext cx="445975" cy="433619"/>
            <a:chOff x="3512070" y="1956222"/>
            <a:chExt cx="373983" cy="363622"/>
          </a:xfrm>
        </p:grpSpPr>
        <p:sp>
          <p:nvSpPr>
            <p:cNvPr id="10747" name="Google Shape;10747;p71"/>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1"/>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1"/>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1"/>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1"/>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1"/>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1"/>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1"/>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1"/>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1"/>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1"/>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1"/>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1"/>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1"/>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1"/>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1"/>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1"/>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71"/>
          <p:cNvGrpSpPr/>
          <p:nvPr/>
        </p:nvGrpSpPr>
        <p:grpSpPr>
          <a:xfrm>
            <a:off x="957212" y="3683687"/>
            <a:ext cx="412176" cy="425317"/>
            <a:chOff x="842683" y="2394751"/>
            <a:chExt cx="345640" cy="356660"/>
          </a:xfrm>
        </p:grpSpPr>
        <p:sp>
          <p:nvSpPr>
            <p:cNvPr id="10765" name="Google Shape;10765;p71"/>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1"/>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1"/>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1"/>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1"/>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1"/>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1"/>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1"/>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1"/>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1"/>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1"/>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1"/>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1"/>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1"/>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1"/>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1"/>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71"/>
          <p:cNvGrpSpPr/>
          <p:nvPr/>
        </p:nvGrpSpPr>
        <p:grpSpPr>
          <a:xfrm>
            <a:off x="1491371" y="3689311"/>
            <a:ext cx="401677" cy="408444"/>
            <a:chOff x="1290615" y="2399467"/>
            <a:chExt cx="336836" cy="342511"/>
          </a:xfrm>
        </p:grpSpPr>
        <p:sp>
          <p:nvSpPr>
            <p:cNvPr id="10782" name="Google Shape;10782;p71"/>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1"/>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1"/>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1"/>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1"/>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1"/>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1"/>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1"/>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1"/>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1"/>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1"/>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1"/>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1"/>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1"/>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1"/>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1"/>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1"/>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1"/>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1"/>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71"/>
          <p:cNvGrpSpPr/>
          <p:nvPr/>
        </p:nvGrpSpPr>
        <p:grpSpPr>
          <a:xfrm>
            <a:off x="2037172" y="3700203"/>
            <a:ext cx="367896" cy="397553"/>
            <a:chOff x="1748310" y="2408601"/>
            <a:chExt cx="308508" cy="333378"/>
          </a:xfrm>
        </p:grpSpPr>
        <p:sp>
          <p:nvSpPr>
            <p:cNvPr id="10802" name="Google Shape;10802;p71"/>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1"/>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1"/>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1"/>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1"/>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1"/>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1"/>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1"/>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71"/>
          <p:cNvGrpSpPr/>
          <p:nvPr/>
        </p:nvGrpSpPr>
        <p:grpSpPr>
          <a:xfrm>
            <a:off x="3583014" y="3711451"/>
            <a:ext cx="448599" cy="375806"/>
            <a:chOff x="3044614" y="2418033"/>
            <a:chExt cx="376184" cy="315141"/>
          </a:xfrm>
        </p:grpSpPr>
        <p:sp>
          <p:nvSpPr>
            <p:cNvPr id="10811" name="Google Shape;10811;p71"/>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1"/>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1"/>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1"/>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1"/>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1"/>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1"/>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1"/>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1"/>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71"/>
          <p:cNvGrpSpPr/>
          <p:nvPr/>
        </p:nvGrpSpPr>
        <p:grpSpPr>
          <a:xfrm>
            <a:off x="4655100" y="5377420"/>
            <a:ext cx="426835" cy="408641"/>
            <a:chOff x="3943638" y="3815072"/>
            <a:chExt cx="357933" cy="342676"/>
          </a:xfrm>
        </p:grpSpPr>
        <p:sp>
          <p:nvSpPr>
            <p:cNvPr id="10821" name="Google Shape;10821;p71"/>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1"/>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1"/>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1"/>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1"/>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1"/>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1"/>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1"/>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1"/>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71"/>
          <p:cNvGrpSpPr/>
          <p:nvPr/>
        </p:nvGrpSpPr>
        <p:grpSpPr>
          <a:xfrm>
            <a:off x="4135939" y="5371778"/>
            <a:ext cx="419336" cy="419711"/>
            <a:chOff x="3508282" y="3810341"/>
            <a:chExt cx="351644" cy="351959"/>
          </a:xfrm>
        </p:grpSpPr>
        <p:sp>
          <p:nvSpPr>
            <p:cNvPr id="10831" name="Google Shape;10831;p71"/>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1"/>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1"/>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1"/>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1"/>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1"/>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1"/>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1"/>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1"/>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1"/>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1"/>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1"/>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1"/>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71"/>
          <p:cNvGrpSpPr/>
          <p:nvPr/>
        </p:nvGrpSpPr>
        <p:grpSpPr>
          <a:xfrm>
            <a:off x="2605130" y="3168650"/>
            <a:ext cx="361522" cy="419532"/>
            <a:chOff x="2224585" y="1962854"/>
            <a:chExt cx="303163" cy="351809"/>
          </a:xfrm>
        </p:grpSpPr>
        <p:sp>
          <p:nvSpPr>
            <p:cNvPr id="10845" name="Google Shape;10845;p71"/>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1"/>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1"/>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1"/>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1"/>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1"/>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1"/>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1"/>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71"/>
          <p:cNvGrpSpPr/>
          <p:nvPr/>
        </p:nvGrpSpPr>
        <p:grpSpPr>
          <a:xfrm>
            <a:off x="3079994" y="3202056"/>
            <a:ext cx="463990" cy="353255"/>
            <a:chOff x="2622794" y="1990868"/>
            <a:chExt cx="389090" cy="296231"/>
          </a:xfrm>
        </p:grpSpPr>
        <p:sp>
          <p:nvSpPr>
            <p:cNvPr id="10854" name="Google Shape;10854;p71"/>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1"/>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1"/>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1"/>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1"/>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1"/>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1"/>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1"/>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1"/>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71"/>
          <p:cNvGrpSpPr/>
          <p:nvPr/>
        </p:nvGrpSpPr>
        <p:grpSpPr>
          <a:xfrm>
            <a:off x="4695273" y="3155884"/>
            <a:ext cx="390036" cy="447475"/>
            <a:chOff x="3977326" y="1952149"/>
            <a:chExt cx="327074" cy="375241"/>
          </a:xfrm>
        </p:grpSpPr>
        <p:sp>
          <p:nvSpPr>
            <p:cNvPr id="10864" name="Google Shape;10864;p71"/>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1"/>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1"/>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1"/>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1"/>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1"/>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1"/>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1"/>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1"/>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1"/>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1"/>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1"/>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1"/>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1"/>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1"/>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1"/>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1"/>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71"/>
          <p:cNvGrpSpPr/>
          <p:nvPr/>
        </p:nvGrpSpPr>
        <p:grpSpPr>
          <a:xfrm>
            <a:off x="1552184" y="4810962"/>
            <a:ext cx="309333" cy="441850"/>
            <a:chOff x="1341612" y="3340055"/>
            <a:chExt cx="259399" cy="370524"/>
          </a:xfrm>
        </p:grpSpPr>
        <p:sp>
          <p:nvSpPr>
            <p:cNvPr id="10882" name="Google Shape;10882;p71"/>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1"/>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1"/>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1"/>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1"/>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1"/>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1"/>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1"/>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1"/>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1"/>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1"/>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1"/>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1"/>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1"/>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1"/>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1"/>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1"/>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1"/>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71"/>
          <p:cNvGrpSpPr/>
          <p:nvPr/>
        </p:nvGrpSpPr>
        <p:grpSpPr>
          <a:xfrm>
            <a:off x="2551834" y="5413076"/>
            <a:ext cx="419318" cy="336740"/>
            <a:chOff x="2179892" y="3844972"/>
            <a:chExt cx="351629" cy="282381"/>
          </a:xfrm>
        </p:grpSpPr>
        <p:sp>
          <p:nvSpPr>
            <p:cNvPr id="10901" name="Google Shape;10901;p71"/>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1"/>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1"/>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1"/>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1"/>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1"/>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1"/>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1"/>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1"/>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1"/>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1"/>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1"/>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1"/>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1"/>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1"/>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1"/>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1"/>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1"/>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1"/>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1"/>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71"/>
          <p:cNvGrpSpPr/>
          <p:nvPr/>
        </p:nvGrpSpPr>
        <p:grpSpPr>
          <a:xfrm>
            <a:off x="3686232" y="5379581"/>
            <a:ext cx="262411" cy="403266"/>
            <a:chOff x="3131170" y="3816884"/>
            <a:chExt cx="220051" cy="338169"/>
          </a:xfrm>
        </p:grpSpPr>
        <p:sp>
          <p:nvSpPr>
            <p:cNvPr id="10922" name="Google Shape;10922;p71"/>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1"/>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1"/>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1"/>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1"/>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1"/>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1"/>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1"/>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1"/>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71"/>
          <p:cNvGrpSpPr/>
          <p:nvPr/>
        </p:nvGrpSpPr>
        <p:grpSpPr>
          <a:xfrm>
            <a:off x="1029738" y="4834227"/>
            <a:ext cx="295727" cy="397571"/>
            <a:chOff x="903502" y="3359564"/>
            <a:chExt cx="247990" cy="333393"/>
          </a:xfrm>
        </p:grpSpPr>
        <p:sp>
          <p:nvSpPr>
            <p:cNvPr id="10932" name="Google Shape;10932;p71"/>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1"/>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1"/>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1"/>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1"/>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1"/>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1"/>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1"/>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1"/>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1"/>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1"/>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1"/>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1"/>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1"/>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1"/>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1"/>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1"/>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1"/>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1"/>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1"/>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1"/>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1"/>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71"/>
          <p:cNvGrpSpPr/>
          <p:nvPr/>
        </p:nvGrpSpPr>
        <p:grpSpPr>
          <a:xfrm>
            <a:off x="3072120" y="4274821"/>
            <a:ext cx="436208" cy="430673"/>
            <a:chOff x="2616191" y="2890461"/>
            <a:chExt cx="365793" cy="361152"/>
          </a:xfrm>
        </p:grpSpPr>
        <p:sp>
          <p:nvSpPr>
            <p:cNvPr id="10955" name="Google Shape;10955;p71"/>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1"/>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1"/>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1"/>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1"/>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1"/>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1"/>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1"/>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1"/>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71"/>
          <p:cNvGrpSpPr/>
          <p:nvPr/>
        </p:nvGrpSpPr>
        <p:grpSpPr>
          <a:xfrm>
            <a:off x="3589388" y="3148385"/>
            <a:ext cx="480506" cy="463330"/>
            <a:chOff x="3049959" y="1945861"/>
            <a:chExt cx="402940" cy="388536"/>
          </a:xfrm>
        </p:grpSpPr>
        <p:sp>
          <p:nvSpPr>
            <p:cNvPr id="10967" name="Google Shape;10967;p71"/>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1"/>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1"/>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1"/>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1"/>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1"/>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71"/>
          <p:cNvGrpSpPr/>
          <p:nvPr/>
        </p:nvGrpSpPr>
        <p:grpSpPr>
          <a:xfrm>
            <a:off x="2913320" y="5918347"/>
            <a:ext cx="241396" cy="416318"/>
            <a:chOff x="2483025" y="4268679"/>
            <a:chExt cx="202428" cy="349114"/>
          </a:xfrm>
        </p:grpSpPr>
        <p:sp>
          <p:nvSpPr>
            <p:cNvPr id="10974" name="Google Shape;10974;p71"/>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1"/>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1"/>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1"/>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1"/>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1"/>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71"/>
          <p:cNvGrpSpPr/>
          <p:nvPr/>
        </p:nvGrpSpPr>
        <p:grpSpPr>
          <a:xfrm>
            <a:off x="980851" y="4269482"/>
            <a:ext cx="393036" cy="435262"/>
            <a:chOff x="862507" y="2885984"/>
            <a:chExt cx="329590" cy="365000"/>
          </a:xfrm>
        </p:grpSpPr>
        <p:sp>
          <p:nvSpPr>
            <p:cNvPr id="10981" name="Google Shape;10981;p71"/>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1"/>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1"/>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1"/>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1"/>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1"/>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1"/>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8" name="Google Shape;10988;p71"/>
          <p:cNvGrpSpPr/>
          <p:nvPr/>
        </p:nvGrpSpPr>
        <p:grpSpPr>
          <a:xfrm>
            <a:off x="3627687" y="4252574"/>
            <a:ext cx="380270" cy="452920"/>
            <a:chOff x="3082075" y="2871805"/>
            <a:chExt cx="318884" cy="379807"/>
          </a:xfrm>
        </p:grpSpPr>
        <p:sp>
          <p:nvSpPr>
            <p:cNvPr id="10989" name="Google Shape;10989;p71"/>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1"/>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1"/>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1"/>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1"/>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1"/>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1"/>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1"/>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1"/>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1"/>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1"/>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1"/>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1"/>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1"/>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1"/>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1"/>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1"/>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1"/>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1"/>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1"/>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71"/>
          <p:cNvGrpSpPr/>
          <p:nvPr/>
        </p:nvGrpSpPr>
        <p:grpSpPr>
          <a:xfrm>
            <a:off x="3046587" y="2636366"/>
            <a:ext cx="489148" cy="386662"/>
            <a:chOff x="2594780" y="1516494"/>
            <a:chExt cx="410187" cy="324244"/>
          </a:xfrm>
        </p:grpSpPr>
        <p:sp>
          <p:nvSpPr>
            <p:cNvPr id="11010" name="Google Shape;11010;p71"/>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1"/>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1"/>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1"/>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1"/>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1"/>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1"/>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1"/>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71"/>
          <p:cNvGrpSpPr/>
          <p:nvPr/>
        </p:nvGrpSpPr>
        <p:grpSpPr>
          <a:xfrm>
            <a:off x="2030797" y="2620225"/>
            <a:ext cx="397928" cy="397535"/>
            <a:chOff x="1742965" y="1502959"/>
            <a:chExt cx="333692" cy="333363"/>
          </a:xfrm>
        </p:grpSpPr>
        <p:sp>
          <p:nvSpPr>
            <p:cNvPr id="11019" name="Google Shape;11019;p71"/>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1"/>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1"/>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1"/>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71"/>
          <p:cNvGrpSpPr/>
          <p:nvPr/>
        </p:nvGrpSpPr>
        <p:grpSpPr>
          <a:xfrm>
            <a:off x="3591263" y="2636741"/>
            <a:ext cx="465115" cy="353630"/>
            <a:chOff x="3051531" y="1516809"/>
            <a:chExt cx="390034" cy="296545"/>
          </a:xfrm>
        </p:grpSpPr>
        <p:sp>
          <p:nvSpPr>
            <p:cNvPr id="11024" name="Google Shape;11024;p71"/>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1"/>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1"/>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1"/>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1"/>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1"/>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1"/>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1"/>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1"/>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1"/>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1"/>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1"/>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1"/>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1"/>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1"/>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71"/>
          <p:cNvGrpSpPr/>
          <p:nvPr/>
        </p:nvGrpSpPr>
        <p:grpSpPr>
          <a:xfrm>
            <a:off x="4143831" y="2603602"/>
            <a:ext cx="422317" cy="419603"/>
            <a:chOff x="3514900" y="1489020"/>
            <a:chExt cx="354145" cy="351869"/>
          </a:xfrm>
        </p:grpSpPr>
        <p:sp>
          <p:nvSpPr>
            <p:cNvPr id="11040" name="Google Shape;11040;p71"/>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1"/>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1"/>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1"/>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1"/>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1"/>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1"/>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1"/>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1"/>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1"/>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1"/>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1"/>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1"/>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1"/>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1"/>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1"/>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1"/>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1"/>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1"/>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1"/>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1"/>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1"/>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71"/>
          <p:cNvGrpSpPr/>
          <p:nvPr/>
        </p:nvGrpSpPr>
        <p:grpSpPr>
          <a:xfrm>
            <a:off x="3608904" y="4823353"/>
            <a:ext cx="413319" cy="397321"/>
            <a:chOff x="3066324" y="3350446"/>
            <a:chExt cx="346598" cy="333183"/>
          </a:xfrm>
        </p:grpSpPr>
        <p:sp>
          <p:nvSpPr>
            <p:cNvPr id="11063" name="Google Shape;11063;p71"/>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1"/>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1"/>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1"/>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1"/>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1"/>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1"/>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1"/>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1"/>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1"/>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71"/>
          <p:cNvGrpSpPr/>
          <p:nvPr/>
        </p:nvGrpSpPr>
        <p:grpSpPr>
          <a:xfrm>
            <a:off x="1481997" y="3155813"/>
            <a:ext cx="433209" cy="433280"/>
            <a:chOff x="1282755" y="1952089"/>
            <a:chExt cx="363278" cy="363338"/>
          </a:xfrm>
        </p:grpSpPr>
        <p:sp>
          <p:nvSpPr>
            <p:cNvPr id="11074" name="Google Shape;11074;p71"/>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1"/>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1"/>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1"/>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1"/>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1"/>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1"/>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71"/>
          <p:cNvGrpSpPr/>
          <p:nvPr/>
        </p:nvGrpSpPr>
        <p:grpSpPr>
          <a:xfrm>
            <a:off x="4138099" y="4297264"/>
            <a:ext cx="423496" cy="409712"/>
            <a:chOff x="3510094" y="2909281"/>
            <a:chExt cx="355133" cy="343574"/>
          </a:xfrm>
        </p:grpSpPr>
        <p:sp>
          <p:nvSpPr>
            <p:cNvPr id="11082" name="Google Shape;11082;p71"/>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1"/>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1"/>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1"/>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1"/>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1"/>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1"/>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1"/>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1"/>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1"/>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1"/>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1"/>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1"/>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5" name="Google Shape;11095;p71"/>
          <p:cNvSpPr/>
          <p:nvPr/>
        </p:nvSpPr>
        <p:spPr>
          <a:xfrm>
            <a:off x="2950162" y="2988883"/>
            <a:ext cx="39054" cy="31554"/>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6" name="Google Shape;11096;p71"/>
          <p:cNvGrpSpPr/>
          <p:nvPr/>
        </p:nvGrpSpPr>
        <p:grpSpPr>
          <a:xfrm>
            <a:off x="2532693" y="2625010"/>
            <a:ext cx="456473" cy="395392"/>
            <a:chOff x="2163842" y="1506972"/>
            <a:chExt cx="382787" cy="331566"/>
          </a:xfrm>
        </p:grpSpPr>
        <p:sp>
          <p:nvSpPr>
            <p:cNvPr id="11097" name="Google Shape;11097;p71"/>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1"/>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1"/>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1"/>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1"/>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1"/>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1"/>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1"/>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71"/>
          <p:cNvGrpSpPr/>
          <p:nvPr/>
        </p:nvGrpSpPr>
        <p:grpSpPr>
          <a:xfrm>
            <a:off x="2025923" y="4822407"/>
            <a:ext cx="426817" cy="418014"/>
            <a:chOff x="1738877" y="3349652"/>
            <a:chExt cx="357918" cy="350536"/>
          </a:xfrm>
        </p:grpSpPr>
        <p:sp>
          <p:nvSpPr>
            <p:cNvPr id="11106" name="Google Shape;11106;p71"/>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1"/>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1"/>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1"/>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1"/>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1"/>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1"/>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1"/>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1"/>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1"/>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1"/>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1"/>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1"/>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1"/>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1"/>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1"/>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1"/>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1"/>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71"/>
          <p:cNvGrpSpPr/>
          <p:nvPr/>
        </p:nvGrpSpPr>
        <p:grpSpPr>
          <a:xfrm>
            <a:off x="2303707" y="5928095"/>
            <a:ext cx="457063" cy="398231"/>
            <a:chOff x="1971819" y="4276854"/>
            <a:chExt cx="383281" cy="333947"/>
          </a:xfrm>
        </p:grpSpPr>
        <p:sp>
          <p:nvSpPr>
            <p:cNvPr id="11125" name="Google Shape;11125;p71"/>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1"/>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1"/>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1"/>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1"/>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1"/>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1"/>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1"/>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1"/>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1"/>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71"/>
          <p:cNvGrpSpPr/>
          <p:nvPr/>
        </p:nvGrpSpPr>
        <p:grpSpPr>
          <a:xfrm>
            <a:off x="2128766" y="4269286"/>
            <a:ext cx="209864" cy="430959"/>
            <a:chOff x="1825119" y="2885819"/>
            <a:chExt cx="175987" cy="361391"/>
          </a:xfrm>
        </p:grpSpPr>
        <p:sp>
          <p:nvSpPr>
            <p:cNvPr id="11136" name="Google Shape;11136;p71"/>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1"/>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1"/>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1"/>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1"/>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1"/>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1"/>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1"/>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1"/>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1"/>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71"/>
          <p:cNvGrpSpPr/>
          <p:nvPr/>
        </p:nvGrpSpPr>
        <p:grpSpPr>
          <a:xfrm>
            <a:off x="4131814" y="4889416"/>
            <a:ext cx="441101" cy="269910"/>
            <a:chOff x="3504824" y="3405844"/>
            <a:chExt cx="369896" cy="226339"/>
          </a:xfrm>
        </p:grpSpPr>
        <p:sp>
          <p:nvSpPr>
            <p:cNvPr id="11147" name="Google Shape;11147;p71"/>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1"/>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1"/>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1"/>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1"/>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1"/>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1"/>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1"/>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1"/>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1"/>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1"/>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1"/>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1"/>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1"/>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1"/>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1"/>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71"/>
          <p:cNvGrpSpPr/>
          <p:nvPr/>
        </p:nvGrpSpPr>
        <p:grpSpPr>
          <a:xfrm>
            <a:off x="1497388" y="5382812"/>
            <a:ext cx="412176" cy="408908"/>
            <a:chOff x="1295661" y="3819594"/>
            <a:chExt cx="345640" cy="342900"/>
          </a:xfrm>
        </p:grpSpPr>
        <p:sp>
          <p:nvSpPr>
            <p:cNvPr id="11164" name="Google Shape;11164;p71"/>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1"/>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1"/>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1"/>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1"/>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1"/>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1"/>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1"/>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1"/>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1"/>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1"/>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1"/>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1"/>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1"/>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1"/>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1"/>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1"/>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71"/>
          <p:cNvGrpSpPr/>
          <p:nvPr/>
        </p:nvGrpSpPr>
        <p:grpSpPr>
          <a:xfrm>
            <a:off x="4110049" y="3729859"/>
            <a:ext cx="452349" cy="335972"/>
            <a:chOff x="3486572" y="2433470"/>
            <a:chExt cx="379328" cy="281738"/>
          </a:xfrm>
        </p:grpSpPr>
        <p:sp>
          <p:nvSpPr>
            <p:cNvPr id="11182" name="Google Shape;11182;p71"/>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1"/>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1"/>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1"/>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1"/>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1"/>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1"/>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9" name="Google Shape;11189;p71"/>
          <p:cNvSpPr/>
          <p:nvPr/>
        </p:nvSpPr>
        <p:spPr>
          <a:xfrm>
            <a:off x="4426554" y="4059109"/>
            <a:ext cx="45447" cy="38804"/>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0" name="Google Shape;11190;p71"/>
          <p:cNvGrpSpPr/>
          <p:nvPr/>
        </p:nvGrpSpPr>
        <p:grpSpPr>
          <a:xfrm>
            <a:off x="4718913" y="4798535"/>
            <a:ext cx="322849" cy="424246"/>
            <a:chOff x="3997149" y="3329634"/>
            <a:chExt cx="270733" cy="355762"/>
          </a:xfrm>
        </p:grpSpPr>
        <p:sp>
          <p:nvSpPr>
            <p:cNvPr id="11191" name="Google Shape;11191;p71"/>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1"/>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1"/>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1"/>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1"/>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1"/>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1"/>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1"/>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1"/>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1"/>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1"/>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1"/>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1"/>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1"/>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1"/>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1"/>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1"/>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1"/>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1"/>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1"/>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1"/>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71"/>
          <p:cNvGrpSpPr/>
          <p:nvPr/>
        </p:nvGrpSpPr>
        <p:grpSpPr>
          <a:xfrm>
            <a:off x="4667866" y="4285427"/>
            <a:ext cx="412194" cy="409658"/>
            <a:chOff x="3954343" y="2899354"/>
            <a:chExt cx="345655" cy="343529"/>
          </a:xfrm>
        </p:grpSpPr>
        <p:sp>
          <p:nvSpPr>
            <p:cNvPr id="11213" name="Google Shape;11213;p71"/>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1"/>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1"/>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1"/>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1"/>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1"/>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1"/>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1"/>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1"/>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1"/>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1"/>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1"/>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71"/>
          <p:cNvGrpSpPr/>
          <p:nvPr/>
        </p:nvGrpSpPr>
        <p:grpSpPr>
          <a:xfrm>
            <a:off x="2535318" y="4824424"/>
            <a:ext cx="440708" cy="417140"/>
            <a:chOff x="2166043" y="3351344"/>
            <a:chExt cx="369566" cy="349803"/>
          </a:xfrm>
        </p:grpSpPr>
        <p:sp>
          <p:nvSpPr>
            <p:cNvPr id="11226" name="Google Shape;11226;p71"/>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1"/>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1"/>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1"/>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1"/>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1"/>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1"/>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1"/>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1"/>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71"/>
          <p:cNvGrpSpPr/>
          <p:nvPr/>
        </p:nvGrpSpPr>
        <p:grpSpPr>
          <a:xfrm>
            <a:off x="3076244" y="4825603"/>
            <a:ext cx="436208" cy="392661"/>
            <a:chOff x="2619649" y="3352332"/>
            <a:chExt cx="365793" cy="329275"/>
          </a:xfrm>
        </p:grpSpPr>
        <p:sp>
          <p:nvSpPr>
            <p:cNvPr id="11236" name="Google Shape;11236;p71"/>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1"/>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1"/>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1"/>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1"/>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1"/>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1"/>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1"/>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1"/>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1"/>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71"/>
          <p:cNvGrpSpPr/>
          <p:nvPr/>
        </p:nvGrpSpPr>
        <p:grpSpPr>
          <a:xfrm>
            <a:off x="1495121" y="2614583"/>
            <a:ext cx="406195" cy="419693"/>
            <a:chOff x="1293760" y="1498228"/>
            <a:chExt cx="340624" cy="351944"/>
          </a:xfrm>
        </p:grpSpPr>
        <p:sp>
          <p:nvSpPr>
            <p:cNvPr id="11247" name="Google Shape;11247;p71"/>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1"/>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1"/>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1"/>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1"/>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1"/>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1"/>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1"/>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1"/>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1"/>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1"/>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1"/>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1"/>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1"/>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71"/>
          <p:cNvGrpSpPr/>
          <p:nvPr/>
        </p:nvGrpSpPr>
        <p:grpSpPr>
          <a:xfrm>
            <a:off x="965461" y="3155795"/>
            <a:ext cx="485005" cy="457616"/>
            <a:chOff x="849601" y="1952074"/>
            <a:chExt cx="406713" cy="383745"/>
          </a:xfrm>
        </p:grpSpPr>
        <p:sp>
          <p:nvSpPr>
            <p:cNvPr id="11262" name="Google Shape;11262;p71"/>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1"/>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1"/>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1"/>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1"/>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1"/>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1"/>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71"/>
          <p:cNvGrpSpPr/>
          <p:nvPr/>
        </p:nvGrpSpPr>
        <p:grpSpPr>
          <a:xfrm>
            <a:off x="2640054" y="4278285"/>
            <a:ext cx="243253" cy="423835"/>
            <a:chOff x="2253871" y="2893365"/>
            <a:chExt cx="203985" cy="355417"/>
          </a:xfrm>
        </p:grpSpPr>
        <p:sp>
          <p:nvSpPr>
            <p:cNvPr id="11270" name="Google Shape;11270;p71"/>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1"/>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1"/>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1"/>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1"/>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1"/>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1"/>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1"/>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1"/>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1"/>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1"/>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71"/>
          <p:cNvGrpSpPr/>
          <p:nvPr/>
        </p:nvGrpSpPr>
        <p:grpSpPr>
          <a:xfrm>
            <a:off x="2565724" y="3700203"/>
            <a:ext cx="368271" cy="408516"/>
            <a:chOff x="2191541" y="2408601"/>
            <a:chExt cx="308823" cy="342571"/>
          </a:xfrm>
        </p:grpSpPr>
        <p:sp>
          <p:nvSpPr>
            <p:cNvPr id="11282" name="Google Shape;11282;p71"/>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1"/>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1"/>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1"/>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1"/>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1"/>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1"/>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1"/>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1"/>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1"/>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1"/>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1"/>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1"/>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71"/>
          <p:cNvGrpSpPr/>
          <p:nvPr/>
        </p:nvGrpSpPr>
        <p:grpSpPr>
          <a:xfrm>
            <a:off x="962836" y="2620975"/>
            <a:ext cx="408426" cy="407302"/>
            <a:chOff x="847400" y="1503588"/>
            <a:chExt cx="342496" cy="341553"/>
          </a:xfrm>
        </p:grpSpPr>
        <p:sp>
          <p:nvSpPr>
            <p:cNvPr id="11296" name="Google Shape;11296;p71"/>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1"/>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1"/>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1"/>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1"/>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1"/>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1"/>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1"/>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1"/>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1"/>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1"/>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1"/>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1"/>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1"/>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1"/>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1"/>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1"/>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1"/>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1"/>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1"/>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71"/>
          <p:cNvGrpSpPr/>
          <p:nvPr/>
        </p:nvGrpSpPr>
        <p:grpSpPr>
          <a:xfrm>
            <a:off x="1538293" y="4285801"/>
            <a:ext cx="334490" cy="430584"/>
            <a:chOff x="1329963" y="2899669"/>
            <a:chExt cx="280495" cy="361077"/>
          </a:xfrm>
        </p:grpSpPr>
        <p:sp>
          <p:nvSpPr>
            <p:cNvPr id="11317" name="Google Shape;11317;p71"/>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1"/>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1"/>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1"/>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1"/>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71"/>
          <p:cNvGrpSpPr/>
          <p:nvPr/>
        </p:nvGrpSpPr>
        <p:grpSpPr>
          <a:xfrm>
            <a:off x="1070196" y="5360530"/>
            <a:ext cx="233129" cy="409551"/>
            <a:chOff x="937429" y="3800908"/>
            <a:chExt cx="195496" cy="343439"/>
          </a:xfrm>
        </p:grpSpPr>
        <p:sp>
          <p:nvSpPr>
            <p:cNvPr id="11325" name="Google Shape;11325;p71"/>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1"/>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1"/>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1"/>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1"/>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1"/>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1"/>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1"/>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1"/>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1"/>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1"/>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1"/>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1"/>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71"/>
          <p:cNvGrpSpPr/>
          <p:nvPr/>
        </p:nvGrpSpPr>
        <p:grpSpPr>
          <a:xfrm>
            <a:off x="3157347" y="5372153"/>
            <a:ext cx="435458" cy="408444"/>
            <a:chOff x="2611459" y="3810655"/>
            <a:chExt cx="365164" cy="342511"/>
          </a:xfrm>
        </p:grpSpPr>
        <p:sp>
          <p:nvSpPr>
            <p:cNvPr id="11339" name="Google Shape;11339;p71"/>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1"/>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1"/>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1"/>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1"/>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1"/>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1"/>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1"/>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1"/>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1"/>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1"/>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71"/>
          <p:cNvGrpSpPr/>
          <p:nvPr/>
        </p:nvGrpSpPr>
        <p:grpSpPr>
          <a:xfrm>
            <a:off x="4665616" y="2645650"/>
            <a:ext cx="441458" cy="357933"/>
            <a:chOff x="3952456" y="1524280"/>
            <a:chExt cx="370195" cy="300154"/>
          </a:xfrm>
        </p:grpSpPr>
        <p:sp>
          <p:nvSpPr>
            <p:cNvPr id="11351" name="Google Shape;11351;p71"/>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1"/>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1"/>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1"/>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1"/>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1"/>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60" name="Shape 11360"/>
        <p:cNvGrpSpPr/>
        <p:nvPr/>
      </p:nvGrpSpPr>
      <p:grpSpPr>
        <a:xfrm>
          <a:off x="0" y="0"/>
          <a:ext cx="0" cy="0"/>
          <a:chOff x="0" y="0"/>
          <a:chExt cx="0" cy="0"/>
        </a:xfrm>
      </p:grpSpPr>
      <p:sp>
        <p:nvSpPr>
          <p:cNvPr id="11361" name="Google Shape;11361;p72"/>
          <p:cNvSpPr txBox="1"/>
          <p:nvPr/>
        </p:nvSpPr>
        <p:spPr>
          <a:xfrm>
            <a:off x="993518"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Business Icons</a:t>
            </a:r>
            <a:endParaRPr sz="3000">
              <a:solidFill>
                <a:srgbClr val="FFFFFF"/>
              </a:solidFill>
            </a:endParaRPr>
          </a:p>
        </p:txBody>
      </p:sp>
      <p:sp>
        <p:nvSpPr>
          <p:cNvPr id="11362" name="Google Shape;11362;p72"/>
          <p:cNvSpPr txBox="1"/>
          <p:nvPr/>
        </p:nvSpPr>
        <p:spPr>
          <a:xfrm>
            <a:off x="5680885"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Teamwork Icons</a:t>
            </a:r>
            <a:endParaRPr sz="3000">
              <a:solidFill>
                <a:srgbClr val="FFFFFF"/>
              </a:solidFill>
            </a:endParaRPr>
          </a:p>
        </p:txBody>
      </p:sp>
      <p:grpSp>
        <p:nvGrpSpPr>
          <p:cNvPr id="11363" name="Google Shape;11363;p72"/>
          <p:cNvGrpSpPr/>
          <p:nvPr/>
        </p:nvGrpSpPr>
        <p:grpSpPr>
          <a:xfrm>
            <a:off x="1006063" y="2607786"/>
            <a:ext cx="306914" cy="433084"/>
            <a:chOff x="908482" y="1502585"/>
            <a:chExt cx="257112" cy="362808"/>
          </a:xfrm>
        </p:grpSpPr>
        <p:sp>
          <p:nvSpPr>
            <p:cNvPr id="11364" name="Google Shape;11364;p72"/>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2"/>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2"/>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2"/>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2"/>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2"/>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2"/>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2"/>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2"/>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2"/>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2"/>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2"/>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2"/>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2"/>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2"/>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2"/>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2"/>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2"/>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2"/>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2"/>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72"/>
          <p:cNvGrpSpPr/>
          <p:nvPr/>
        </p:nvGrpSpPr>
        <p:grpSpPr>
          <a:xfrm>
            <a:off x="1477641" y="2607943"/>
            <a:ext cx="433241" cy="432927"/>
            <a:chOff x="1303537" y="1502716"/>
            <a:chExt cx="362939" cy="362677"/>
          </a:xfrm>
        </p:grpSpPr>
        <p:sp>
          <p:nvSpPr>
            <p:cNvPr id="11385" name="Google Shape;11385;p72"/>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2"/>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2"/>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2"/>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2"/>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2"/>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2"/>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2"/>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2"/>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2"/>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2"/>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72"/>
          <p:cNvGrpSpPr/>
          <p:nvPr/>
        </p:nvGrpSpPr>
        <p:grpSpPr>
          <a:xfrm>
            <a:off x="2012852" y="2607943"/>
            <a:ext cx="432927" cy="432927"/>
            <a:chOff x="1751901" y="1502716"/>
            <a:chExt cx="362677" cy="362677"/>
          </a:xfrm>
        </p:grpSpPr>
        <p:sp>
          <p:nvSpPr>
            <p:cNvPr id="11397" name="Google Shape;11397;p72"/>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2"/>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2"/>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2"/>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2"/>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2"/>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2"/>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2"/>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2"/>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2"/>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2"/>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2"/>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2"/>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2"/>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2"/>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2"/>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2"/>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2"/>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2"/>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72"/>
          <p:cNvGrpSpPr/>
          <p:nvPr/>
        </p:nvGrpSpPr>
        <p:grpSpPr>
          <a:xfrm>
            <a:off x="3616323" y="2607943"/>
            <a:ext cx="399042" cy="432927"/>
            <a:chOff x="3095178" y="1502716"/>
            <a:chExt cx="334290" cy="362677"/>
          </a:xfrm>
        </p:grpSpPr>
        <p:sp>
          <p:nvSpPr>
            <p:cNvPr id="11417" name="Google Shape;11417;p72"/>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2"/>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2"/>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2"/>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2"/>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2"/>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2"/>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2"/>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2"/>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2"/>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2"/>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2"/>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2"/>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2"/>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2"/>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2"/>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2"/>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72"/>
          <p:cNvGrpSpPr/>
          <p:nvPr/>
        </p:nvGrpSpPr>
        <p:grpSpPr>
          <a:xfrm>
            <a:off x="4150029" y="2611391"/>
            <a:ext cx="437128" cy="426157"/>
            <a:chOff x="3542281" y="1505605"/>
            <a:chExt cx="366196" cy="357005"/>
          </a:xfrm>
        </p:grpSpPr>
        <p:sp>
          <p:nvSpPr>
            <p:cNvPr id="11435" name="Google Shape;11435;p72"/>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2"/>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2"/>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2"/>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2"/>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2"/>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2"/>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2"/>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2"/>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2"/>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2"/>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2"/>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2"/>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2"/>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2"/>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2"/>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2"/>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2"/>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2"/>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2"/>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2"/>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2"/>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2"/>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2"/>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2"/>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0" name="Google Shape;11460;p72"/>
          <p:cNvGrpSpPr/>
          <p:nvPr/>
        </p:nvGrpSpPr>
        <p:grpSpPr>
          <a:xfrm>
            <a:off x="2008652" y="4854583"/>
            <a:ext cx="435310" cy="405938"/>
            <a:chOff x="1748382" y="3384797"/>
            <a:chExt cx="364673" cy="340067"/>
          </a:xfrm>
        </p:grpSpPr>
        <p:sp>
          <p:nvSpPr>
            <p:cNvPr id="11461" name="Google Shape;11461;p72"/>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2"/>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2"/>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2"/>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2"/>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2"/>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2"/>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2"/>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2"/>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2"/>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2"/>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2"/>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2"/>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2"/>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2"/>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72"/>
          <p:cNvGrpSpPr/>
          <p:nvPr/>
        </p:nvGrpSpPr>
        <p:grpSpPr>
          <a:xfrm>
            <a:off x="7261525" y="5363400"/>
            <a:ext cx="435310" cy="405625"/>
            <a:chOff x="6221064" y="3811049"/>
            <a:chExt cx="364673" cy="339804"/>
          </a:xfrm>
        </p:grpSpPr>
        <p:sp>
          <p:nvSpPr>
            <p:cNvPr id="11477" name="Google Shape;11477;p72"/>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2"/>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2"/>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2"/>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2"/>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2"/>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2"/>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2"/>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2"/>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2"/>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2"/>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2"/>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2"/>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2"/>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2"/>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72"/>
          <p:cNvGrpSpPr/>
          <p:nvPr/>
        </p:nvGrpSpPr>
        <p:grpSpPr>
          <a:xfrm>
            <a:off x="2527030" y="4856401"/>
            <a:ext cx="456030" cy="382522"/>
            <a:chOff x="2182643" y="3386320"/>
            <a:chExt cx="382030" cy="320451"/>
          </a:xfrm>
        </p:grpSpPr>
        <p:sp>
          <p:nvSpPr>
            <p:cNvPr id="11493" name="Google Shape;11493;p72"/>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2"/>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2"/>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2"/>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2"/>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2"/>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2"/>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2"/>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2"/>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2"/>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2"/>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2"/>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2"/>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2"/>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2"/>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72"/>
          <p:cNvGrpSpPr/>
          <p:nvPr/>
        </p:nvGrpSpPr>
        <p:grpSpPr>
          <a:xfrm>
            <a:off x="3603439" y="4860006"/>
            <a:ext cx="422426" cy="394810"/>
            <a:chOff x="3084386" y="3389340"/>
            <a:chExt cx="353880" cy="330745"/>
          </a:xfrm>
        </p:grpSpPr>
        <p:sp>
          <p:nvSpPr>
            <p:cNvPr id="11509" name="Google Shape;11509;p72"/>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2"/>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2"/>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2"/>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2"/>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2"/>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2"/>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2"/>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2"/>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2"/>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2"/>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2"/>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72"/>
          <p:cNvGrpSpPr/>
          <p:nvPr/>
        </p:nvGrpSpPr>
        <p:grpSpPr>
          <a:xfrm>
            <a:off x="952367" y="3166821"/>
            <a:ext cx="414308" cy="434526"/>
            <a:chOff x="863499" y="1970906"/>
            <a:chExt cx="347078" cy="364016"/>
          </a:xfrm>
        </p:grpSpPr>
        <p:sp>
          <p:nvSpPr>
            <p:cNvPr id="11522" name="Google Shape;11522;p72"/>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2"/>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2"/>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2"/>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2"/>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2"/>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2"/>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2"/>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2"/>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2"/>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2"/>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2"/>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2"/>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2"/>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72"/>
          <p:cNvGrpSpPr/>
          <p:nvPr/>
        </p:nvGrpSpPr>
        <p:grpSpPr>
          <a:xfrm>
            <a:off x="2010439" y="3166821"/>
            <a:ext cx="435028" cy="434714"/>
            <a:chOff x="1749879" y="1970906"/>
            <a:chExt cx="364436" cy="364174"/>
          </a:xfrm>
        </p:grpSpPr>
        <p:sp>
          <p:nvSpPr>
            <p:cNvPr id="11537" name="Google Shape;11537;p72"/>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2"/>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2"/>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2"/>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2"/>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2"/>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2"/>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2"/>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2"/>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2"/>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2"/>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2"/>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2"/>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2"/>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72"/>
          <p:cNvGrpSpPr/>
          <p:nvPr/>
        </p:nvGrpSpPr>
        <p:grpSpPr>
          <a:xfrm>
            <a:off x="2531544" y="3173090"/>
            <a:ext cx="472832" cy="422552"/>
            <a:chOff x="2186425" y="1976158"/>
            <a:chExt cx="396106" cy="353985"/>
          </a:xfrm>
        </p:grpSpPr>
        <p:sp>
          <p:nvSpPr>
            <p:cNvPr id="11552" name="Google Shape;11552;p72"/>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2"/>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2"/>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2"/>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2"/>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2"/>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2"/>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9" name="Google Shape;11559;p72"/>
          <p:cNvGrpSpPr/>
          <p:nvPr/>
        </p:nvGrpSpPr>
        <p:grpSpPr>
          <a:xfrm>
            <a:off x="3095845" y="3222336"/>
            <a:ext cx="381017" cy="323779"/>
            <a:chOff x="2659157" y="2017412"/>
            <a:chExt cx="319190" cy="271240"/>
          </a:xfrm>
        </p:grpSpPr>
        <p:sp>
          <p:nvSpPr>
            <p:cNvPr id="11560" name="Google Shape;11560;p72"/>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2"/>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2"/>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2"/>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2"/>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2"/>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2"/>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2"/>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2"/>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2"/>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2"/>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2"/>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2"/>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2"/>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2"/>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2"/>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2"/>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2"/>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2"/>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2"/>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2"/>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2"/>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2"/>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2"/>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2"/>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2"/>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72"/>
          <p:cNvGrpSpPr/>
          <p:nvPr/>
        </p:nvGrpSpPr>
        <p:grpSpPr>
          <a:xfrm>
            <a:off x="3636134" y="3193810"/>
            <a:ext cx="380704" cy="381049"/>
            <a:chOff x="3111775" y="1993516"/>
            <a:chExt cx="318928" cy="319217"/>
          </a:xfrm>
        </p:grpSpPr>
        <p:sp>
          <p:nvSpPr>
            <p:cNvPr id="11587" name="Google Shape;11587;p72"/>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2"/>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2"/>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2"/>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2"/>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2"/>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2"/>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2"/>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2"/>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2"/>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2"/>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2"/>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2"/>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2"/>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2"/>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2"/>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2"/>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2"/>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2"/>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2"/>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2"/>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2"/>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2"/>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2"/>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2"/>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2"/>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2"/>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2"/>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2"/>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2"/>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72"/>
          <p:cNvGrpSpPr/>
          <p:nvPr/>
        </p:nvGrpSpPr>
        <p:grpSpPr>
          <a:xfrm>
            <a:off x="4724800" y="3166225"/>
            <a:ext cx="344749" cy="424213"/>
            <a:chOff x="4023785" y="1970407"/>
            <a:chExt cx="288807" cy="355377"/>
          </a:xfrm>
        </p:grpSpPr>
        <p:sp>
          <p:nvSpPr>
            <p:cNvPr id="11618" name="Google Shape;11618;p72"/>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2"/>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2"/>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2"/>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2"/>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2"/>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2"/>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2"/>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2"/>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2"/>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2"/>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2"/>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2"/>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2"/>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2"/>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2"/>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2"/>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2"/>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2"/>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2"/>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72"/>
          <p:cNvGrpSpPr/>
          <p:nvPr/>
        </p:nvGrpSpPr>
        <p:grpSpPr>
          <a:xfrm>
            <a:off x="4152725" y="4850006"/>
            <a:ext cx="382209" cy="381112"/>
            <a:chOff x="3544540" y="3380963"/>
            <a:chExt cx="320188" cy="319269"/>
          </a:xfrm>
        </p:grpSpPr>
        <p:sp>
          <p:nvSpPr>
            <p:cNvPr id="11639" name="Google Shape;11639;p72"/>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2"/>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2"/>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2"/>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2"/>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2"/>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2"/>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2"/>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2"/>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2"/>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2"/>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2"/>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2"/>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2"/>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2"/>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2"/>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72"/>
          <p:cNvGrpSpPr/>
          <p:nvPr/>
        </p:nvGrpSpPr>
        <p:grpSpPr>
          <a:xfrm>
            <a:off x="4630322" y="4818816"/>
            <a:ext cx="496216" cy="443585"/>
            <a:chOff x="3944637" y="3354834"/>
            <a:chExt cx="415696" cy="371605"/>
          </a:xfrm>
        </p:grpSpPr>
        <p:sp>
          <p:nvSpPr>
            <p:cNvPr id="11656" name="Google Shape;11656;p72"/>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2"/>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2"/>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2"/>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2"/>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2"/>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2"/>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2"/>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2"/>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2"/>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2"/>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2"/>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2"/>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2"/>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2"/>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2"/>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2"/>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72"/>
          <p:cNvGrpSpPr/>
          <p:nvPr/>
        </p:nvGrpSpPr>
        <p:grpSpPr>
          <a:xfrm>
            <a:off x="1490869" y="5375907"/>
            <a:ext cx="413398" cy="396471"/>
            <a:chOff x="1314619" y="3821527"/>
            <a:chExt cx="346317" cy="332136"/>
          </a:xfrm>
        </p:grpSpPr>
        <p:sp>
          <p:nvSpPr>
            <p:cNvPr id="11674" name="Google Shape;11674;p72"/>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2"/>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2"/>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2"/>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2"/>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2"/>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2"/>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2"/>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72"/>
          <p:cNvGrpSpPr/>
          <p:nvPr/>
        </p:nvGrpSpPr>
        <p:grpSpPr>
          <a:xfrm>
            <a:off x="2011943" y="5339389"/>
            <a:ext cx="461077" cy="454212"/>
            <a:chOff x="1751139" y="3790934"/>
            <a:chExt cx="386258" cy="380507"/>
          </a:xfrm>
        </p:grpSpPr>
        <p:sp>
          <p:nvSpPr>
            <p:cNvPr id="11683" name="Google Shape;11683;p72"/>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2"/>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2"/>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2"/>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2"/>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2"/>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2"/>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2"/>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2"/>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2"/>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2"/>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2"/>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2"/>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2"/>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2"/>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2"/>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72"/>
          <p:cNvGrpSpPr/>
          <p:nvPr/>
        </p:nvGrpSpPr>
        <p:grpSpPr>
          <a:xfrm>
            <a:off x="2535431" y="5376001"/>
            <a:ext cx="472236" cy="380704"/>
            <a:chOff x="2189681" y="3821606"/>
            <a:chExt cx="395607" cy="318928"/>
          </a:xfrm>
        </p:grpSpPr>
        <p:sp>
          <p:nvSpPr>
            <p:cNvPr id="11702" name="Google Shape;11702;p72"/>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2"/>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2"/>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2"/>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2"/>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2"/>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2"/>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2"/>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2"/>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2"/>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2"/>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2"/>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2"/>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2"/>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2"/>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2"/>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2"/>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2"/>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2"/>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2"/>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2"/>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2"/>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2"/>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2"/>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2"/>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2"/>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2"/>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2"/>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2"/>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2"/>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2" name="Google Shape;11732;p72"/>
          <p:cNvSpPr/>
          <p:nvPr/>
        </p:nvSpPr>
        <p:spPr>
          <a:xfrm>
            <a:off x="1459590" y="3249280"/>
            <a:ext cx="74413" cy="168166"/>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3" name="Google Shape;11733;p72"/>
          <p:cNvGrpSpPr/>
          <p:nvPr/>
        </p:nvGrpSpPr>
        <p:grpSpPr>
          <a:xfrm>
            <a:off x="1446451" y="3155411"/>
            <a:ext cx="501921" cy="457252"/>
            <a:chOff x="1277409" y="1961347"/>
            <a:chExt cx="420475" cy="383055"/>
          </a:xfrm>
        </p:grpSpPr>
        <p:sp>
          <p:nvSpPr>
            <p:cNvPr id="11734" name="Google Shape;11734;p72"/>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2"/>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2"/>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2"/>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2"/>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2"/>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2"/>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2"/>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2"/>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2"/>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2"/>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2"/>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2"/>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2"/>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2"/>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2"/>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2"/>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2"/>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2"/>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2"/>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2"/>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2"/>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2"/>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2"/>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2"/>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2"/>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2"/>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72"/>
          <p:cNvGrpSpPr/>
          <p:nvPr/>
        </p:nvGrpSpPr>
        <p:grpSpPr>
          <a:xfrm>
            <a:off x="2565743" y="3718207"/>
            <a:ext cx="453616" cy="419762"/>
            <a:chOff x="2215075" y="2432819"/>
            <a:chExt cx="380008" cy="351648"/>
          </a:xfrm>
        </p:grpSpPr>
        <p:sp>
          <p:nvSpPr>
            <p:cNvPr id="11762" name="Google Shape;11762;p72"/>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2"/>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2"/>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2"/>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2"/>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2"/>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2"/>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2"/>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2"/>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2"/>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2"/>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2"/>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2"/>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2"/>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2"/>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2"/>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2"/>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2"/>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2"/>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2"/>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2"/>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2"/>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2"/>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2"/>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2"/>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2"/>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2"/>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2"/>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2"/>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2"/>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2"/>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72"/>
          <p:cNvGrpSpPr/>
          <p:nvPr/>
        </p:nvGrpSpPr>
        <p:grpSpPr>
          <a:xfrm>
            <a:off x="3098540" y="3705700"/>
            <a:ext cx="410703" cy="406659"/>
            <a:chOff x="2661416" y="2422342"/>
            <a:chExt cx="344059" cy="340671"/>
          </a:xfrm>
        </p:grpSpPr>
        <p:sp>
          <p:nvSpPr>
            <p:cNvPr id="11794" name="Google Shape;11794;p72"/>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2"/>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2"/>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2"/>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2"/>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2"/>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2"/>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2"/>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2"/>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2"/>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2"/>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2"/>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2"/>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72"/>
          <p:cNvGrpSpPr/>
          <p:nvPr/>
        </p:nvGrpSpPr>
        <p:grpSpPr>
          <a:xfrm>
            <a:off x="4775801" y="3705700"/>
            <a:ext cx="246948" cy="415969"/>
            <a:chOff x="4066510" y="2422342"/>
            <a:chExt cx="206876" cy="348470"/>
          </a:xfrm>
        </p:grpSpPr>
        <p:sp>
          <p:nvSpPr>
            <p:cNvPr id="11808" name="Google Shape;11808;p72"/>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2"/>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2"/>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2"/>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2"/>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2"/>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2"/>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2"/>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2"/>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2"/>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2"/>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2"/>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0" name="Google Shape;11820;p72"/>
          <p:cNvSpPr/>
          <p:nvPr/>
        </p:nvSpPr>
        <p:spPr>
          <a:xfrm>
            <a:off x="3452686" y="5459551"/>
            <a:ext cx="33947" cy="159295"/>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1" name="Google Shape;11821;p72"/>
          <p:cNvGrpSpPr/>
          <p:nvPr/>
        </p:nvGrpSpPr>
        <p:grpSpPr>
          <a:xfrm>
            <a:off x="3046348" y="5370892"/>
            <a:ext cx="501921" cy="389732"/>
            <a:chOff x="2617693" y="3817325"/>
            <a:chExt cx="420475" cy="326491"/>
          </a:xfrm>
        </p:grpSpPr>
        <p:sp>
          <p:nvSpPr>
            <p:cNvPr id="11822" name="Google Shape;11822;p72"/>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2"/>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2"/>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2"/>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2"/>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2"/>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2"/>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2"/>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2"/>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2"/>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2"/>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2"/>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2"/>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2"/>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2"/>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2"/>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2"/>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72"/>
          <p:cNvGrpSpPr/>
          <p:nvPr/>
        </p:nvGrpSpPr>
        <p:grpSpPr>
          <a:xfrm>
            <a:off x="4153634" y="3707110"/>
            <a:ext cx="427504" cy="425718"/>
            <a:chOff x="3545301" y="2423523"/>
            <a:chExt cx="358134" cy="356637"/>
          </a:xfrm>
        </p:grpSpPr>
        <p:sp>
          <p:nvSpPr>
            <p:cNvPr id="11840" name="Google Shape;11840;p72"/>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2"/>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2"/>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2"/>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2"/>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2"/>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2"/>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2"/>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2"/>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72"/>
          <p:cNvGrpSpPr/>
          <p:nvPr/>
        </p:nvGrpSpPr>
        <p:grpSpPr>
          <a:xfrm>
            <a:off x="6718822" y="5917450"/>
            <a:ext cx="427536" cy="426062"/>
            <a:chOff x="5766424" y="4275195"/>
            <a:chExt cx="358160" cy="356926"/>
          </a:xfrm>
        </p:grpSpPr>
        <p:sp>
          <p:nvSpPr>
            <p:cNvPr id="11850" name="Google Shape;11850;p72"/>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2"/>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2"/>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2"/>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2"/>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2"/>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2"/>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2"/>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2"/>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9" name="Google Shape;11859;p72"/>
          <p:cNvGrpSpPr/>
          <p:nvPr/>
        </p:nvGrpSpPr>
        <p:grpSpPr>
          <a:xfrm>
            <a:off x="4137115" y="5379575"/>
            <a:ext cx="450325" cy="387036"/>
            <a:chOff x="3531462" y="3824599"/>
            <a:chExt cx="377251" cy="324232"/>
          </a:xfrm>
        </p:grpSpPr>
        <p:sp>
          <p:nvSpPr>
            <p:cNvPr id="11860" name="Google Shape;11860;p72"/>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2"/>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2"/>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2"/>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2"/>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2"/>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2"/>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2"/>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2"/>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2"/>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2"/>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72"/>
          <p:cNvGrpSpPr/>
          <p:nvPr/>
        </p:nvGrpSpPr>
        <p:grpSpPr>
          <a:xfrm>
            <a:off x="4732919" y="5356472"/>
            <a:ext cx="342022" cy="406534"/>
            <a:chOff x="4030586" y="3805246"/>
            <a:chExt cx="286523" cy="340566"/>
          </a:xfrm>
        </p:grpSpPr>
        <p:sp>
          <p:nvSpPr>
            <p:cNvPr id="11872" name="Google Shape;11872;p72"/>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2"/>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2"/>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2"/>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2"/>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2"/>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2"/>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2"/>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2"/>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2"/>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2"/>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2"/>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2"/>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5" name="Google Shape;11885;p72"/>
          <p:cNvGrpSpPr/>
          <p:nvPr/>
        </p:nvGrpSpPr>
        <p:grpSpPr>
          <a:xfrm>
            <a:off x="2524930" y="4262415"/>
            <a:ext cx="449729" cy="447002"/>
            <a:chOff x="2180884" y="2888719"/>
            <a:chExt cx="376752" cy="374468"/>
          </a:xfrm>
        </p:grpSpPr>
        <p:sp>
          <p:nvSpPr>
            <p:cNvPr id="11886" name="Google Shape;11886;p72"/>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2"/>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2"/>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2"/>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2"/>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2"/>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2"/>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2"/>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2"/>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2"/>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2"/>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2"/>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2"/>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2"/>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72"/>
          <p:cNvGrpSpPr/>
          <p:nvPr/>
        </p:nvGrpSpPr>
        <p:grpSpPr>
          <a:xfrm>
            <a:off x="4642014" y="4327208"/>
            <a:ext cx="451516" cy="317415"/>
            <a:chOff x="3954432" y="2942999"/>
            <a:chExt cx="378249" cy="265909"/>
          </a:xfrm>
        </p:grpSpPr>
        <p:sp>
          <p:nvSpPr>
            <p:cNvPr id="11901" name="Google Shape;11901;p72"/>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2"/>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2"/>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2"/>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2"/>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2"/>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2"/>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2"/>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2"/>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0" name="Google Shape;11910;p72"/>
          <p:cNvGrpSpPr/>
          <p:nvPr/>
        </p:nvGrpSpPr>
        <p:grpSpPr>
          <a:xfrm>
            <a:off x="2013134" y="5907200"/>
            <a:ext cx="451829" cy="447347"/>
            <a:chOff x="1752137" y="4266608"/>
            <a:chExt cx="378512" cy="374756"/>
          </a:xfrm>
        </p:grpSpPr>
        <p:sp>
          <p:nvSpPr>
            <p:cNvPr id="11911" name="Google Shape;11911;p72"/>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2"/>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2"/>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2"/>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2"/>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2"/>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2"/>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2"/>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2"/>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2"/>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2"/>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2"/>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2"/>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2"/>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2"/>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2"/>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2"/>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2"/>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2"/>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72"/>
          <p:cNvGrpSpPr/>
          <p:nvPr/>
        </p:nvGrpSpPr>
        <p:grpSpPr>
          <a:xfrm>
            <a:off x="3643312" y="5365187"/>
            <a:ext cx="407129" cy="407129"/>
            <a:chOff x="3117788" y="3812546"/>
            <a:chExt cx="341065" cy="341065"/>
          </a:xfrm>
        </p:grpSpPr>
        <p:sp>
          <p:nvSpPr>
            <p:cNvPr id="11933" name="Google Shape;11933;p72"/>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2"/>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2"/>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2"/>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2"/>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2"/>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72"/>
          <p:cNvGrpSpPr/>
          <p:nvPr/>
        </p:nvGrpSpPr>
        <p:grpSpPr>
          <a:xfrm>
            <a:off x="4689723" y="5946979"/>
            <a:ext cx="403806" cy="385155"/>
            <a:chOff x="3994400" y="4299932"/>
            <a:chExt cx="338281" cy="322657"/>
          </a:xfrm>
        </p:grpSpPr>
        <p:sp>
          <p:nvSpPr>
            <p:cNvPr id="11940" name="Google Shape;11940;p72"/>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2"/>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2"/>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2"/>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2"/>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2"/>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2"/>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2"/>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8" name="Google Shape;11948;p72"/>
          <p:cNvSpPr/>
          <p:nvPr/>
        </p:nvSpPr>
        <p:spPr>
          <a:xfrm>
            <a:off x="4338538" y="3160447"/>
            <a:ext cx="57926" cy="28837"/>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2"/>
          <p:cNvSpPr/>
          <p:nvPr/>
        </p:nvSpPr>
        <p:spPr>
          <a:xfrm>
            <a:off x="4338538" y="3160447"/>
            <a:ext cx="39934" cy="26142"/>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0" name="Google Shape;11950;p72"/>
          <p:cNvGrpSpPr/>
          <p:nvPr/>
        </p:nvGrpSpPr>
        <p:grpSpPr>
          <a:xfrm>
            <a:off x="4187206" y="3160520"/>
            <a:ext cx="360924" cy="447629"/>
            <a:chOff x="3573426" y="1965628"/>
            <a:chExt cx="302358" cy="374993"/>
          </a:xfrm>
        </p:grpSpPr>
        <p:sp>
          <p:nvSpPr>
            <p:cNvPr id="11951" name="Google Shape;11951;p72"/>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2"/>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2"/>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2"/>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2"/>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2"/>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2"/>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2"/>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2"/>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2"/>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2"/>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2"/>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2"/>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2"/>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2"/>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2"/>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2"/>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2"/>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2"/>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2"/>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2"/>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2"/>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2"/>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2"/>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2"/>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2"/>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2"/>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2"/>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2"/>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2"/>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2"/>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2"/>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2"/>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2"/>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2"/>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2"/>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2"/>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2"/>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2"/>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2"/>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2"/>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2"/>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2"/>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2"/>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2"/>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2"/>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2"/>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8" name="Google Shape;11998;p72"/>
          <p:cNvGrpSpPr/>
          <p:nvPr/>
        </p:nvGrpSpPr>
        <p:grpSpPr>
          <a:xfrm>
            <a:off x="4115830" y="4286113"/>
            <a:ext cx="424809" cy="395123"/>
            <a:chOff x="3513632" y="2908572"/>
            <a:chExt cx="355876" cy="331007"/>
          </a:xfrm>
        </p:grpSpPr>
        <p:sp>
          <p:nvSpPr>
            <p:cNvPr id="11999" name="Google Shape;11999;p72"/>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2"/>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2"/>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2"/>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2"/>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2"/>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2"/>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2"/>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2"/>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2"/>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2"/>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2"/>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2"/>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2"/>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2"/>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2"/>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72"/>
          <p:cNvGrpSpPr/>
          <p:nvPr/>
        </p:nvGrpSpPr>
        <p:grpSpPr>
          <a:xfrm>
            <a:off x="3137536" y="4262070"/>
            <a:ext cx="281429" cy="447347"/>
            <a:chOff x="2694083" y="2888430"/>
            <a:chExt cx="235762" cy="374756"/>
          </a:xfrm>
        </p:grpSpPr>
        <p:sp>
          <p:nvSpPr>
            <p:cNvPr id="12016" name="Google Shape;12016;p72"/>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2"/>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2"/>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2"/>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2"/>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2"/>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2"/>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2"/>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2"/>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72"/>
          <p:cNvGrpSpPr/>
          <p:nvPr/>
        </p:nvGrpSpPr>
        <p:grpSpPr>
          <a:xfrm>
            <a:off x="961959" y="5947763"/>
            <a:ext cx="426940" cy="371425"/>
            <a:chOff x="871534" y="4300588"/>
            <a:chExt cx="357661" cy="311155"/>
          </a:xfrm>
        </p:grpSpPr>
        <p:sp>
          <p:nvSpPr>
            <p:cNvPr id="12026" name="Google Shape;12026;p72"/>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2"/>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2"/>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2"/>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2"/>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2"/>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2"/>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2"/>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2"/>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2"/>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2"/>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2"/>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2"/>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2"/>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2"/>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2"/>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2"/>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2"/>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2"/>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2"/>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2"/>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7" name="Google Shape;12047;p72"/>
          <p:cNvGrpSpPr/>
          <p:nvPr/>
        </p:nvGrpSpPr>
        <p:grpSpPr>
          <a:xfrm>
            <a:off x="1015060" y="5376001"/>
            <a:ext cx="298545" cy="402020"/>
            <a:chOff x="916019" y="3821606"/>
            <a:chExt cx="250100" cy="336785"/>
          </a:xfrm>
        </p:grpSpPr>
        <p:sp>
          <p:nvSpPr>
            <p:cNvPr id="12048" name="Google Shape;12048;p72"/>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2"/>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2"/>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2"/>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2"/>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2"/>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2"/>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2"/>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2"/>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2"/>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2"/>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2"/>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2"/>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1" name="Google Shape;12061;p72"/>
          <p:cNvGrpSpPr/>
          <p:nvPr/>
        </p:nvGrpSpPr>
        <p:grpSpPr>
          <a:xfrm>
            <a:off x="935878" y="4287304"/>
            <a:ext cx="447315" cy="396910"/>
            <a:chOff x="849686" y="2909570"/>
            <a:chExt cx="374730" cy="332504"/>
          </a:xfrm>
        </p:grpSpPr>
        <p:sp>
          <p:nvSpPr>
            <p:cNvPr id="12062" name="Google Shape;12062;p72"/>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2"/>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2"/>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2"/>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2"/>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2"/>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2"/>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2"/>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2"/>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2"/>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2"/>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72"/>
          <p:cNvGrpSpPr/>
          <p:nvPr/>
        </p:nvGrpSpPr>
        <p:grpSpPr>
          <a:xfrm>
            <a:off x="1993355" y="3703192"/>
            <a:ext cx="498630" cy="445090"/>
            <a:chOff x="1735567" y="2420241"/>
            <a:chExt cx="417718" cy="372866"/>
          </a:xfrm>
        </p:grpSpPr>
        <p:sp>
          <p:nvSpPr>
            <p:cNvPr id="12074" name="Google Shape;12074;p72"/>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2"/>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2"/>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2"/>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2"/>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2"/>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2"/>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2"/>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2"/>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2"/>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2"/>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2"/>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72"/>
          <p:cNvGrpSpPr/>
          <p:nvPr/>
        </p:nvGrpSpPr>
        <p:grpSpPr>
          <a:xfrm>
            <a:off x="4218114" y="5946571"/>
            <a:ext cx="299736" cy="368886"/>
            <a:chOff x="3599318" y="4299590"/>
            <a:chExt cx="251098" cy="309028"/>
          </a:xfrm>
        </p:grpSpPr>
        <p:sp>
          <p:nvSpPr>
            <p:cNvPr id="12087" name="Google Shape;12087;p72"/>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2"/>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2"/>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2"/>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2"/>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2"/>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72"/>
          <p:cNvGrpSpPr/>
          <p:nvPr/>
        </p:nvGrpSpPr>
        <p:grpSpPr>
          <a:xfrm>
            <a:off x="3629238" y="3718709"/>
            <a:ext cx="412803" cy="411894"/>
            <a:chOff x="3105998" y="2433240"/>
            <a:chExt cx="345818" cy="345056"/>
          </a:xfrm>
        </p:grpSpPr>
        <p:sp>
          <p:nvSpPr>
            <p:cNvPr id="12094" name="Google Shape;12094;p72"/>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2"/>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2"/>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2"/>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2"/>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2"/>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2"/>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2"/>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2"/>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2"/>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2"/>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5" name="Google Shape;12105;p72"/>
          <p:cNvGrpSpPr/>
          <p:nvPr/>
        </p:nvGrpSpPr>
        <p:grpSpPr>
          <a:xfrm>
            <a:off x="1995455" y="4276803"/>
            <a:ext cx="447315" cy="418226"/>
            <a:chOff x="1737326" y="2900773"/>
            <a:chExt cx="374730" cy="350361"/>
          </a:xfrm>
        </p:grpSpPr>
        <p:sp>
          <p:nvSpPr>
            <p:cNvPr id="12106" name="Google Shape;12106;p72"/>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2"/>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2"/>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2"/>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2"/>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2"/>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2"/>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2"/>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2"/>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2"/>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2"/>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2"/>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2"/>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2"/>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2"/>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2"/>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2"/>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72"/>
          <p:cNvGrpSpPr/>
          <p:nvPr/>
        </p:nvGrpSpPr>
        <p:grpSpPr>
          <a:xfrm>
            <a:off x="4697215" y="2699475"/>
            <a:ext cx="390610" cy="252591"/>
            <a:chOff x="4000676" y="1579396"/>
            <a:chExt cx="327226" cy="211603"/>
          </a:xfrm>
        </p:grpSpPr>
        <p:sp>
          <p:nvSpPr>
            <p:cNvPr id="12124" name="Google Shape;12124;p72"/>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2"/>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2"/>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2"/>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2"/>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2"/>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2"/>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2"/>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2"/>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2"/>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2"/>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2"/>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2"/>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2"/>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2"/>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2"/>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72"/>
          <p:cNvGrpSpPr/>
          <p:nvPr/>
        </p:nvGrpSpPr>
        <p:grpSpPr>
          <a:xfrm>
            <a:off x="3067633" y="2623303"/>
            <a:ext cx="442927" cy="401643"/>
            <a:chOff x="2635523" y="1515584"/>
            <a:chExt cx="371054" cy="336469"/>
          </a:xfrm>
        </p:grpSpPr>
        <p:sp>
          <p:nvSpPr>
            <p:cNvPr id="12141" name="Google Shape;12141;p72"/>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2"/>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2"/>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2"/>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2"/>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2"/>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2"/>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72"/>
          <p:cNvGrpSpPr/>
          <p:nvPr/>
        </p:nvGrpSpPr>
        <p:grpSpPr>
          <a:xfrm>
            <a:off x="2585836" y="2629447"/>
            <a:ext cx="371990" cy="389826"/>
            <a:chOff x="2231907" y="1520731"/>
            <a:chExt cx="311627" cy="326569"/>
          </a:xfrm>
        </p:grpSpPr>
        <p:sp>
          <p:nvSpPr>
            <p:cNvPr id="12149" name="Google Shape;12149;p72"/>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2"/>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2"/>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2"/>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2"/>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2"/>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2"/>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2"/>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2"/>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2"/>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9" name="Google Shape;12159;p72"/>
          <p:cNvGrpSpPr/>
          <p:nvPr/>
        </p:nvGrpSpPr>
        <p:grpSpPr>
          <a:xfrm>
            <a:off x="1521464" y="5948891"/>
            <a:ext cx="372303" cy="363714"/>
            <a:chOff x="1340249" y="4301533"/>
            <a:chExt cx="311890" cy="304695"/>
          </a:xfrm>
        </p:grpSpPr>
        <p:sp>
          <p:nvSpPr>
            <p:cNvPr id="12160" name="Google Shape;12160;p72"/>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2"/>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2"/>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2"/>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2"/>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2"/>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2"/>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2"/>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2"/>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2"/>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2"/>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2"/>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2"/>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2"/>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72"/>
          <p:cNvGrpSpPr/>
          <p:nvPr/>
        </p:nvGrpSpPr>
        <p:grpSpPr>
          <a:xfrm>
            <a:off x="1510053" y="4845304"/>
            <a:ext cx="366316" cy="396628"/>
            <a:chOff x="1330690" y="3377024"/>
            <a:chExt cx="306874" cy="332268"/>
          </a:xfrm>
        </p:grpSpPr>
        <p:sp>
          <p:nvSpPr>
            <p:cNvPr id="12175" name="Google Shape;12175;p72"/>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2"/>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2"/>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2"/>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2"/>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2"/>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2"/>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2"/>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2"/>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2"/>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2"/>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72"/>
          <p:cNvGrpSpPr/>
          <p:nvPr/>
        </p:nvGrpSpPr>
        <p:grpSpPr>
          <a:xfrm>
            <a:off x="3085626" y="4850978"/>
            <a:ext cx="407662" cy="387945"/>
            <a:chOff x="2650597" y="3381777"/>
            <a:chExt cx="341511" cy="324994"/>
          </a:xfrm>
        </p:grpSpPr>
        <p:sp>
          <p:nvSpPr>
            <p:cNvPr id="12195" name="Google Shape;12195;p72"/>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2"/>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2"/>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2"/>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2"/>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2"/>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2"/>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2"/>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2"/>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2"/>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2"/>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2"/>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2"/>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2"/>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2"/>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2"/>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2"/>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2"/>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2"/>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2"/>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2"/>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2"/>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2"/>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2"/>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2"/>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2"/>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2"/>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2"/>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2"/>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2"/>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2"/>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2"/>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2"/>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2"/>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2"/>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0" name="Google Shape;12230;p72"/>
          <p:cNvGrpSpPr/>
          <p:nvPr/>
        </p:nvGrpSpPr>
        <p:grpSpPr>
          <a:xfrm>
            <a:off x="1468049" y="3723630"/>
            <a:ext cx="480637" cy="386660"/>
            <a:chOff x="1295502" y="2437362"/>
            <a:chExt cx="402645" cy="323917"/>
          </a:xfrm>
        </p:grpSpPr>
        <p:sp>
          <p:nvSpPr>
            <p:cNvPr id="12231" name="Google Shape;12231;p72"/>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2"/>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2"/>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2"/>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2"/>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2"/>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2"/>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2"/>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2"/>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2"/>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2"/>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2"/>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2"/>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2"/>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2"/>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2"/>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7" name="Google Shape;12247;p72"/>
          <p:cNvGrpSpPr/>
          <p:nvPr/>
        </p:nvGrpSpPr>
        <p:grpSpPr>
          <a:xfrm>
            <a:off x="975156" y="3724821"/>
            <a:ext cx="402647" cy="402333"/>
            <a:chOff x="882590" y="2438360"/>
            <a:chExt cx="337310" cy="337047"/>
          </a:xfrm>
        </p:grpSpPr>
        <p:sp>
          <p:nvSpPr>
            <p:cNvPr id="12248" name="Google Shape;12248;p72"/>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2"/>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2"/>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2"/>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2"/>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2"/>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2"/>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2"/>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2"/>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2"/>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2"/>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2"/>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2"/>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2"/>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2"/>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2"/>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2"/>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2"/>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2"/>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2"/>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2"/>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2"/>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2"/>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2"/>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2" name="Google Shape;12272;p72"/>
          <p:cNvGrpSpPr/>
          <p:nvPr/>
        </p:nvGrpSpPr>
        <p:grpSpPr>
          <a:xfrm>
            <a:off x="5666737" y="2627127"/>
            <a:ext cx="460512" cy="408947"/>
            <a:chOff x="4885060" y="1518788"/>
            <a:chExt cx="385786" cy="342588"/>
          </a:xfrm>
        </p:grpSpPr>
        <p:sp>
          <p:nvSpPr>
            <p:cNvPr id="12273" name="Google Shape;12273;p72"/>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2"/>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2"/>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2"/>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2"/>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2"/>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2"/>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2"/>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2"/>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2"/>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2"/>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2"/>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2"/>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2"/>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2"/>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2"/>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2"/>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2"/>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2"/>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2" name="Google Shape;12292;p72"/>
          <p:cNvGrpSpPr/>
          <p:nvPr/>
        </p:nvGrpSpPr>
        <p:grpSpPr>
          <a:xfrm>
            <a:off x="6274829" y="2622049"/>
            <a:ext cx="297322" cy="419104"/>
            <a:chOff x="5394478" y="1514533"/>
            <a:chExt cx="249076" cy="351096"/>
          </a:xfrm>
        </p:grpSpPr>
        <p:sp>
          <p:nvSpPr>
            <p:cNvPr id="12293" name="Google Shape;12293;p72"/>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2"/>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2"/>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2"/>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2"/>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2"/>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2"/>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2"/>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2"/>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2"/>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2"/>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2"/>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2"/>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2"/>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2"/>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2"/>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2"/>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2"/>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2"/>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2"/>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3" name="Google Shape;12313;p72"/>
          <p:cNvGrpSpPr/>
          <p:nvPr/>
        </p:nvGrpSpPr>
        <p:grpSpPr>
          <a:xfrm>
            <a:off x="6737724" y="2619040"/>
            <a:ext cx="425122" cy="425122"/>
            <a:chOff x="5782259" y="1512012"/>
            <a:chExt cx="356138" cy="356138"/>
          </a:xfrm>
        </p:grpSpPr>
        <p:sp>
          <p:nvSpPr>
            <p:cNvPr id="12314" name="Google Shape;12314;p72"/>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2"/>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2"/>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2"/>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2"/>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2"/>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2"/>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2"/>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2"/>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2"/>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2"/>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72"/>
          <p:cNvGrpSpPr/>
          <p:nvPr/>
        </p:nvGrpSpPr>
        <p:grpSpPr>
          <a:xfrm>
            <a:off x="7271713" y="2626250"/>
            <a:ext cx="410107" cy="410421"/>
            <a:chOff x="6229598" y="1518052"/>
            <a:chExt cx="343560" cy="343822"/>
          </a:xfrm>
        </p:grpSpPr>
        <p:sp>
          <p:nvSpPr>
            <p:cNvPr id="12326" name="Google Shape;12326;p72"/>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2"/>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2"/>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2"/>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2"/>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2"/>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2"/>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2"/>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2"/>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2"/>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2"/>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2"/>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2"/>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2"/>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2"/>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2"/>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2"/>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2"/>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2"/>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5" name="Google Shape;12345;p72"/>
          <p:cNvGrpSpPr/>
          <p:nvPr/>
        </p:nvGrpSpPr>
        <p:grpSpPr>
          <a:xfrm>
            <a:off x="961050" y="4822578"/>
            <a:ext cx="409229" cy="419260"/>
            <a:chOff x="870773" y="3357985"/>
            <a:chExt cx="342824" cy="351228"/>
          </a:xfrm>
        </p:grpSpPr>
        <p:sp>
          <p:nvSpPr>
            <p:cNvPr id="12346" name="Google Shape;12346;p72"/>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2"/>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2"/>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2"/>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2"/>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2"/>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2"/>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2"/>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72"/>
          <p:cNvGrpSpPr/>
          <p:nvPr/>
        </p:nvGrpSpPr>
        <p:grpSpPr>
          <a:xfrm>
            <a:off x="3196028" y="5946571"/>
            <a:ext cx="190242" cy="368730"/>
            <a:chOff x="2743084" y="4299590"/>
            <a:chExt cx="159372" cy="308896"/>
          </a:xfrm>
        </p:grpSpPr>
        <p:sp>
          <p:nvSpPr>
            <p:cNvPr id="12355" name="Google Shape;12355;p72"/>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2"/>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2"/>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2"/>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2"/>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2"/>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2"/>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2"/>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2"/>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2"/>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2"/>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2"/>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2"/>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2"/>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2"/>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0" name="Google Shape;12370;p72"/>
          <p:cNvGrpSpPr/>
          <p:nvPr/>
        </p:nvGrpSpPr>
        <p:grpSpPr>
          <a:xfrm>
            <a:off x="1465667" y="4323290"/>
            <a:ext cx="447315" cy="324938"/>
            <a:chOff x="1293506" y="2939716"/>
            <a:chExt cx="374730" cy="272211"/>
          </a:xfrm>
        </p:grpSpPr>
        <p:sp>
          <p:nvSpPr>
            <p:cNvPr id="12371" name="Google Shape;12371;p72"/>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2"/>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2"/>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2"/>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2"/>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2"/>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2"/>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2"/>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2"/>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2"/>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2"/>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2"/>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2"/>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2"/>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2"/>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2"/>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2"/>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2"/>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2"/>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2"/>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2"/>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2"/>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2"/>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2"/>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2"/>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2"/>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2"/>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2"/>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2"/>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2"/>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1" name="Google Shape;12401;p72"/>
          <p:cNvGrpSpPr/>
          <p:nvPr/>
        </p:nvGrpSpPr>
        <p:grpSpPr>
          <a:xfrm>
            <a:off x="7797300" y="2611235"/>
            <a:ext cx="411925" cy="440733"/>
            <a:chOff x="6669900" y="1505474"/>
            <a:chExt cx="345083" cy="369216"/>
          </a:xfrm>
        </p:grpSpPr>
        <p:sp>
          <p:nvSpPr>
            <p:cNvPr id="12402" name="Google Shape;12402;p72"/>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2"/>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2"/>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2"/>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2"/>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2"/>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2"/>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2"/>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2"/>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2"/>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2"/>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2"/>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2"/>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72"/>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2"/>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2"/>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2"/>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2"/>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2"/>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2"/>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2"/>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2"/>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72"/>
          <p:cNvGrpSpPr/>
          <p:nvPr/>
        </p:nvGrpSpPr>
        <p:grpSpPr>
          <a:xfrm>
            <a:off x="8331007" y="2626187"/>
            <a:ext cx="397506" cy="410734"/>
            <a:chOff x="7117003" y="1518000"/>
            <a:chExt cx="333003" cy="344085"/>
          </a:xfrm>
        </p:grpSpPr>
        <p:sp>
          <p:nvSpPr>
            <p:cNvPr id="12425" name="Google Shape;12425;p72"/>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2"/>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2"/>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2"/>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2"/>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2"/>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2"/>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2"/>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2"/>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2"/>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2"/>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2"/>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2"/>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2"/>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2"/>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2"/>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2"/>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2"/>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2"/>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2"/>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2"/>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2"/>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2"/>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2"/>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2"/>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2"/>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2"/>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2"/>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2"/>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2"/>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2"/>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2"/>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2"/>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2"/>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2"/>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2"/>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2"/>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2"/>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3" name="Google Shape;12463;p72"/>
          <p:cNvGrpSpPr/>
          <p:nvPr/>
        </p:nvGrpSpPr>
        <p:grpSpPr>
          <a:xfrm>
            <a:off x="2548032" y="5934127"/>
            <a:ext cx="447347" cy="393086"/>
            <a:chOff x="2200238" y="4289165"/>
            <a:chExt cx="374756" cy="329300"/>
          </a:xfrm>
        </p:grpSpPr>
        <p:sp>
          <p:nvSpPr>
            <p:cNvPr id="12464" name="Google Shape;12464;p72"/>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2"/>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2"/>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2"/>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2"/>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2"/>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2"/>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2"/>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2"/>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2"/>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2"/>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2"/>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2"/>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2"/>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2"/>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2"/>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2"/>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2"/>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2"/>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72"/>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2"/>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2"/>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6" name="Google Shape;12486;p72"/>
          <p:cNvGrpSpPr/>
          <p:nvPr/>
        </p:nvGrpSpPr>
        <p:grpSpPr>
          <a:xfrm>
            <a:off x="8855090" y="2604652"/>
            <a:ext cx="402615" cy="453836"/>
            <a:chOff x="7556043" y="1499959"/>
            <a:chExt cx="337283" cy="380192"/>
          </a:xfrm>
        </p:grpSpPr>
        <p:sp>
          <p:nvSpPr>
            <p:cNvPr id="12487" name="Google Shape;12487;p72"/>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2"/>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2"/>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2"/>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2"/>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2"/>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2"/>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2"/>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2"/>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2"/>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2"/>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2"/>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2"/>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2"/>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72"/>
          <p:cNvGrpSpPr/>
          <p:nvPr/>
        </p:nvGrpSpPr>
        <p:grpSpPr>
          <a:xfrm>
            <a:off x="9376478" y="2625936"/>
            <a:ext cx="378917" cy="411330"/>
            <a:chOff x="7992826" y="1517790"/>
            <a:chExt cx="317431" cy="344584"/>
          </a:xfrm>
        </p:grpSpPr>
        <p:sp>
          <p:nvSpPr>
            <p:cNvPr id="12502" name="Google Shape;12502;p72"/>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2"/>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2"/>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2"/>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2"/>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2"/>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2"/>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2"/>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2"/>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2"/>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2"/>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2"/>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2"/>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2"/>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2"/>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2"/>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2"/>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9" name="Google Shape;12519;p72"/>
          <p:cNvGrpSpPr/>
          <p:nvPr/>
        </p:nvGrpSpPr>
        <p:grpSpPr>
          <a:xfrm>
            <a:off x="5642130" y="4801356"/>
            <a:ext cx="472236" cy="462456"/>
            <a:chOff x="4864446" y="3340207"/>
            <a:chExt cx="395607" cy="387414"/>
          </a:xfrm>
        </p:grpSpPr>
        <p:sp>
          <p:nvSpPr>
            <p:cNvPr id="12520" name="Google Shape;12520;p72"/>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2"/>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2"/>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2"/>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2"/>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2"/>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2"/>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2"/>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2"/>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2"/>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2"/>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2"/>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2"/>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2"/>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2"/>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2"/>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2"/>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2"/>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2"/>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2"/>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2"/>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2"/>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2"/>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2"/>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2"/>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5" name="Google Shape;12545;p72"/>
          <p:cNvGrpSpPr/>
          <p:nvPr/>
        </p:nvGrpSpPr>
        <p:grpSpPr>
          <a:xfrm>
            <a:off x="3658327" y="5976288"/>
            <a:ext cx="354937" cy="309014"/>
            <a:chOff x="3130367" y="4324485"/>
            <a:chExt cx="297342" cy="258871"/>
          </a:xfrm>
        </p:grpSpPr>
        <p:sp>
          <p:nvSpPr>
            <p:cNvPr id="12546" name="Google Shape;12546;p72"/>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2"/>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2"/>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2"/>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2"/>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2"/>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2"/>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2"/>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2"/>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2"/>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2"/>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2"/>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2"/>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2"/>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2"/>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2"/>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2"/>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2"/>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2"/>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2"/>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2"/>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2"/>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2"/>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72"/>
          <p:cNvGrpSpPr/>
          <p:nvPr/>
        </p:nvGrpSpPr>
        <p:grpSpPr>
          <a:xfrm>
            <a:off x="6165618" y="4860601"/>
            <a:ext cx="471045" cy="342022"/>
            <a:chOff x="5302988" y="3389839"/>
            <a:chExt cx="394609" cy="286523"/>
          </a:xfrm>
        </p:grpSpPr>
        <p:sp>
          <p:nvSpPr>
            <p:cNvPr id="12570" name="Google Shape;12570;p72"/>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2"/>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2"/>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2"/>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2"/>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2"/>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2"/>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2"/>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2"/>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2"/>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2"/>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2"/>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2"/>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2"/>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2"/>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2"/>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2"/>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2"/>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2"/>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2"/>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2"/>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2"/>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2"/>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2"/>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2"/>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2"/>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2"/>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2"/>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2"/>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2"/>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2"/>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2"/>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2"/>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3" name="Google Shape;12603;p72"/>
          <p:cNvSpPr/>
          <p:nvPr/>
        </p:nvSpPr>
        <p:spPr>
          <a:xfrm>
            <a:off x="6688251" y="5132240"/>
            <a:ext cx="30029" cy="75040"/>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4" name="Google Shape;12604;p72"/>
          <p:cNvGrpSpPr/>
          <p:nvPr/>
        </p:nvGrpSpPr>
        <p:grpSpPr>
          <a:xfrm>
            <a:off x="3575228" y="4280188"/>
            <a:ext cx="466217" cy="429228"/>
            <a:chOff x="3060752" y="2903609"/>
            <a:chExt cx="390565" cy="359578"/>
          </a:xfrm>
        </p:grpSpPr>
        <p:sp>
          <p:nvSpPr>
            <p:cNvPr id="12605" name="Google Shape;12605;p7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2"/>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2"/>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2"/>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2"/>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2"/>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2"/>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2"/>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2"/>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2"/>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2"/>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2"/>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2"/>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2"/>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2"/>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2"/>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2"/>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2"/>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2"/>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2"/>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2"/>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2"/>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2"/>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2"/>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2"/>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2"/>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2"/>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2"/>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2"/>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2"/>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2"/>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72"/>
          <p:cNvGrpSpPr/>
          <p:nvPr/>
        </p:nvGrpSpPr>
        <p:grpSpPr>
          <a:xfrm>
            <a:off x="6688510" y="4856087"/>
            <a:ext cx="471045" cy="351646"/>
            <a:chOff x="5741031" y="3386057"/>
            <a:chExt cx="394609" cy="294585"/>
          </a:xfrm>
        </p:grpSpPr>
        <p:sp>
          <p:nvSpPr>
            <p:cNvPr id="12640" name="Google Shape;12640;p72"/>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2"/>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2"/>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2"/>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2"/>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2"/>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2"/>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2"/>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2"/>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2"/>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2"/>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2"/>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2"/>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2"/>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2"/>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2"/>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2"/>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2"/>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2"/>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2"/>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2"/>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2"/>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2"/>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2"/>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2"/>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2"/>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2"/>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2"/>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2"/>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2"/>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0" name="Google Shape;12670;p72"/>
          <p:cNvSpPr/>
          <p:nvPr/>
        </p:nvSpPr>
        <p:spPr>
          <a:xfrm>
            <a:off x="7666196" y="5069267"/>
            <a:ext cx="15955" cy="10350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1" name="Google Shape;12671;p72"/>
          <p:cNvGrpSpPr/>
          <p:nvPr/>
        </p:nvGrpSpPr>
        <p:grpSpPr>
          <a:xfrm>
            <a:off x="7211402" y="4835399"/>
            <a:ext cx="471045" cy="392428"/>
            <a:chOff x="6179074" y="3368726"/>
            <a:chExt cx="394609" cy="328749"/>
          </a:xfrm>
        </p:grpSpPr>
        <p:sp>
          <p:nvSpPr>
            <p:cNvPr id="12672" name="Google Shape;12672;p72"/>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2"/>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2"/>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2"/>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2"/>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2"/>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2"/>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2"/>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2"/>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2"/>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2"/>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2"/>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2"/>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2"/>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2"/>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2"/>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2"/>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2"/>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2"/>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2"/>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2"/>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2"/>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2"/>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2"/>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2"/>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2"/>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2"/>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2"/>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2"/>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2"/>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2"/>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2"/>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2"/>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2"/>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2"/>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2"/>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2"/>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2"/>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2"/>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2"/>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2"/>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2"/>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2"/>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2"/>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2"/>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2"/>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2"/>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2"/>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2"/>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2"/>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2"/>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2"/>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2"/>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2"/>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2"/>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2"/>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2"/>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2"/>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2"/>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2"/>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2"/>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2"/>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2"/>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2"/>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2"/>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2"/>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2"/>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2"/>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2"/>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2"/>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2"/>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2"/>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2"/>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2"/>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2"/>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2"/>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2"/>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2"/>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2"/>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2"/>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2"/>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2"/>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2"/>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72"/>
          <p:cNvGrpSpPr/>
          <p:nvPr/>
        </p:nvGrpSpPr>
        <p:grpSpPr>
          <a:xfrm>
            <a:off x="8256904" y="4834207"/>
            <a:ext cx="471013" cy="395123"/>
            <a:chOff x="7054924" y="3367728"/>
            <a:chExt cx="394583" cy="331007"/>
          </a:xfrm>
        </p:grpSpPr>
        <p:sp>
          <p:nvSpPr>
            <p:cNvPr id="12756" name="Google Shape;12756;p72"/>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2"/>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2"/>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2"/>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2"/>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2"/>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2"/>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2"/>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2"/>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2"/>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2"/>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2"/>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2"/>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2"/>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2"/>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1" name="Google Shape;12771;p72"/>
          <p:cNvGrpSpPr/>
          <p:nvPr/>
        </p:nvGrpSpPr>
        <p:grpSpPr>
          <a:xfrm>
            <a:off x="8779796" y="4826684"/>
            <a:ext cx="471013" cy="410138"/>
            <a:chOff x="7492967" y="3361425"/>
            <a:chExt cx="394583" cy="343586"/>
          </a:xfrm>
        </p:grpSpPr>
        <p:sp>
          <p:nvSpPr>
            <p:cNvPr id="12772" name="Google Shape;12772;p72"/>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2"/>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2"/>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2"/>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2"/>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2"/>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2"/>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2"/>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2"/>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2"/>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2"/>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2"/>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2"/>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2"/>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2"/>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2"/>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2"/>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2"/>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2"/>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2"/>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2"/>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2"/>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2"/>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5" name="Google Shape;12795;p72"/>
          <p:cNvGrpSpPr/>
          <p:nvPr/>
        </p:nvGrpSpPr>
        <p:grpSpPr>
          <a:xfrm>
            <a:off x="9308079" y="4816810"/>
            <a:ext cx="459917" cy="429918"/>
            <a:chOff x="7935527" y="3353154"/>
            <a:chExt cx="385287" cy="360156"/>
          </a:xfrm>
        </p:grpSpPr>
        <p:sp>
          <p:nvSpPr>
            <p:cNvPr id="12796" name="Google Shape;12796;p72"/>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2"/>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2"/>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2"/>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2"/>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2"/>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2"/>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2"/>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2"/>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2"/>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2"/>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2"/>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8" name="Google Shape;12808;p72"/>
          <p:cNvGrpSpPr/>
          <p:nvPr/>
        </p:nvGrpSpPr>
        <p:grpSpPr>
          <a:xfrm>
            <a:off x="6185711" y="3185127"/>
            <a:ext cx="415530" cy="415530"/>
            <a:chOff x="5319821" y="1986242"/>
            <a:chExt cx="348103" cy="348103"/>
          </a:xfrm>
        </p:grpSpPr>
        <p:sp>
          <p:nvSpPr>
            <p:cNvPr id="12809" name="Google Shape;12809;p72"/>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2"/>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2"/>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2"/>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2"/>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2"/>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2"/>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2"/>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2"/>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2"/>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2"/>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2"/>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2"/>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2"/>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2"/>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2"/>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2"/>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2"/>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2"/>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2"/>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2"/>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2"/>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2"/>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2"/>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2"/>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2"/>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2"/>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2"/>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2"/>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2"/>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2"/>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2"/>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2"/>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2"/>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2"/>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2"/>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2"/>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72"/>
          <p:cNvGrpSpPr/>
          <p:nvPr/>
        </p:nvGrpSpPr>
        <p:grpSpPr>
          <a:xfrm>
            <a:off x="6718226" y="3173717"/>
            <a:ext cx="415812" cy="415530"/>
            <a:chOff x="5765926" y="1976683"/>
            <a:chExt cx="348339" cy="348103"/>
          </a:xfrm>
        </p:grpSpPr>
        <p:sp>
          <p:nvSpPr>
            <p:cNvPr id="12847" name="Google Shape;12847;p72"/>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2"/>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2"/>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2"/>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2"/>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2"/>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2"/>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2"/>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2"/>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2"/>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2"/>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2"/>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2"/>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2"/>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1" name="Google Shape;12861;p72"/>
          <p:cNvGrpSpPr/>
          <p:nvPr/>
        </p:nvGrpSpPr>
        <p:grpSpPr>
          <a:xfrm>
            <a:off x="7226103" y="3179454"/>
            <a:ext cx="464431" cy="415154"/>
            <a:chOff x="6191390" y="1981489"/>
            <a:chExt cx="389068" cy="347787"/>
          </a:xfrm>
        </p:grpSpPr>
        <p:sp>
          <p:nvSpPr>
            <p:cNvPr id="12862" name="Google Shape;12862;p72"/>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2"/>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2"/>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2"/>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2"/>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2"/>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2"/>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9" name="Google Shape;12869;p72"/>
          <p:cNvGrpSpPr/>
          <p:nvPr/>
        </p:nvGrpSpPr>
        <p:grpSpPr>
          <a:xfrm>
            <a:off x="7782912" y="3210612"/>
            <a:ext cx="415530" cy="352994"/>
            <a:chOff x="6657846" y="2007591"/>
            <a:chExt cx="348103" cy="295714"/>
          </a:xfrm>
        </p:grpSpPr>
        <p:sp>
          <p:nvSpPr>
            <p:cNvPr id="12870" name="Google Shape;12870;p72"/>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2"/>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2"/>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2"/>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2"/>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2"/>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2"/>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2"/>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2"/>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2"/>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2"/>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2"/>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2"/>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2"/>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2"/>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2"/>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2"/>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2"/>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2"/>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2"/>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2"/>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2"/>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2"/>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2"/>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2"/>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2"/>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6" name="Google Shape;12896;p72"/>
          <p:cNvGrpSpPr/>
          <p:nvPr/>
        </p:nvGrpSpPr>
        <p:grpSpPr>
          <a:xfrm>
            <a:off x="8315710" y="3168012"/>
            <a:ext cx="414621" cy="415530"/>
            <a:chOff x="7104188" y="1971904"/>
            <a:chExt cx="347341" cy="348103"/>
          </a:xfrm>
        </p:grpSpPr>
        <p:sp>
          <p:nvSpPr>
            <p:cNvPr id="12897" name="Google Shape;12897;p72"/>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2"/>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2"/>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2"/>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2"/>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2"/>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2"/>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2"/>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2"/>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2"/>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2"/>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2"/>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2"/>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2"/>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2"/>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2"/>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2"/>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2"/>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2"/>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2"/>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2"/>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2"/>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2"/>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2"/>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2"/>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2"/>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2"/>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2"/>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72"/>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72"/>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7" name="Google Shape;12927;p72"/>
          <p:cNvGrpSpPr/>
          <p:nvPr/>
        </p:nvGrpSpPr>
        <p:grpSpPr>
          <a:xfrm>
            <a:off x="8849385" y="3168012"/>
            <a:ext cx="411016" cy="415593"/>
            <a:chOff x="7551264" y="1971904"/>
            <a:chExt cx="344321" cy="348155"/>
          </a:xfrm>
        </p:grpSpPr>
        <p:sp>
          <p:nvSpPr>
            <p:cNvPr id="12928" name="Google Shape;12928;p72"/>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2"/>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2"/>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2"/>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2"/>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2"/>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2"/>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2"/>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2"/>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2"/>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2"/>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2"/>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2"/>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2"/>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2"/>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2"/>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2"/>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2"/>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2"/>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72"/>
          <p:cNvGrpSpPr/>
          <p:nvPr/>
        </p:nvGrpSpPr>
        <p:grpSpPr>
          <a:xfrm>
            <a:off x="9375569" y="3168012"/>
            <a:ext cx="419730" cy="415530"/>
            <a:chOff x="7992065" y="1971904"/>
            <a:chExt cx="351621" cy="348103"/>
          </a:xfrm>
        </p:grpSpPr>
        <p:sp>
          <p:nvSpPr>
            <p:cNvPr id="12948" name="Google Shape;12948;p72"/>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2"/>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2"/>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2"/>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2"/>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2"/>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2"/>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2"/>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2"/>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2"/>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2"/>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2"/>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2"/>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2"/>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72"/>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3" name="Google Shape;12963;p72"/>
          <p:cNvGrpSpPr/>
          <p:nvPr/>
        </p:nvGrpSpPr>
        <p:grpSpPr>
          <a:xfrm>
            <a:off x="5697927" y="5342398"/>
            <a:ext cx="354028" cy="435623"/>
            <a:chOff x="4911189" y="3793455"/>
            <a:chExt cx="296580" cy="364935"/>
          </a:xfrm>
        </p:grpSpPr>
        <p:sp>
          <p:nvSpPr>
            <p:cNvPr id="12964" name="Google Shape;12964;p72"/>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2"/>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2"/>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2"/>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2"/>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2"/>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2"/>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2"/>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2"/>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2"/>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2"/>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2"/>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2"/>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2"/>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2"/>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2"/>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2"/>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2"/>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2"/>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2"/>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4" name="Google Shape;12984;p72"/>
          <p:cNvGrpSpPr/>
          <p:nvPr/>
        </p:nvGrpSpPr>
        <p:grpSpPr>
          <a:xfrm>
            <a:off x="6211509" y="5342178"/>
            <a:ext cx="394246" cy="392866"/>
            <a:chOff x="5341433" y="3793271"/>
            <a:chExt cx="330272" cy="329117"/>
          </a:xfrm>
        </p:grpSpPr>
        <p:sp>
          <p:nvSpPr>
            <p:cNvPr id="12985" name="Google Shape;12985;p72"/>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2"/>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72"/>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2"/>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2"/>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2"/>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2"/>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2"/>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2"/>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2"/>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2"/>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2"/>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2"/>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2"/>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2"/>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2"/>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72"/>
          <p:cNvGrpSpPr/>
          <p:nvPr/>
        </p:nvGrpSpPr>
        <p:grpSpPr>
          <a:xfrm>
            <a:off x="6692115" y="5309923"/>
            <a:ext cx="511513" cy="457409"/>
            <a:chOff x="5744051" y="3766250"/>
            <a:chExt cx="428511" cy="383186"/>
          </a:xfrm>
        </p:grpSpPr>
        <p:sp>
          <p:nvSpPr>
            <p:cNvPr id="13002" name="Google Shape;13002;p72"/>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2"/>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2"/>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2"/>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2"/>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72"/>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2"/>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2"/>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2"/>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2"/>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2"/>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2"/>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72"/>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72"/>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2"/>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2"/>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2"/>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9" name="Google Shape;13019;p72"/>
          <p:cNvGrpSpPr/>
          <p:nvPr/>
        </p:nvGrpSpPr>
        <p:grpSpPr>
          <a:xfrm>
            <a:off x="7807802" y="5342241"/>
            <a:ext cx="409229" cy="392710"/>
            <a:chOff x="6678697" y="3793324"/>
            <a:chExt cx="342824" cy="328985"/>
          </a:xfrm>
        </p:grpSpPr>
        <p:sp>
          <p:nvSpPr>
            <p:cNvPr id="13020" name="Google Shape;13020;p72"/>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72"/>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2"/>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72"/>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72"/>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2"/>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2"/>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72"/>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8" name="Google Shape;13028;p72"/>
          <p:cNvGrpSpPr/>
          <p:nvPr/>
        </p:nvGrpSpPr>
        <p:grpSpPr>
          <a:xfrm>
            <a:off x="8312983" y="5304876"/>
            <a:ext cx="475841" cy="468036"/>
            <a:chOff x="7101903" y="3762022"/>
            <a:chExt cx="398627" cy="392088"/>
          </a:xfrm>
        </p:grpSpPr>
        <p:sp>
          <p:nvSpPr>
            <p:cNvPr id="13029" name="Google Shape;13029;p72"/>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72"/>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2"/>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2"/>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2"/>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72"/>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72"/>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72"/>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2"/>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2"/>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2"/>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2"/>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2"/>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2"/>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2"/>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2"/>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72"/>
          <p:cNvGrpSpPr/>
          <p:nvPr/>
        </p:nvGrpSpPr>
        <p:grpSpPr>
          <a:xfrm>
            <a:off x="8837693" y="5342398"/>
            <a:ext cx="486906" cy="392710"/>
            <a:chOff x="7541469" y="3793455"/>
            <a:chExt cx="407897" cy="328985"/>
          </a:xfrm>
        </p:grpSpPr>
        <p:sp>
          <p:nvSpPr>
            <p:cNvPr id="13048" name="Google Shape;13048;p72"/>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72"/>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2"/>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72"/>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2"/>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72"/>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72"/>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72"/>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72"/>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2"/>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72"/>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72"/>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2"/>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2"/>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2"/>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72"/>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2"/>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72"/>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2"/>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2"/>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2"/>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2"/>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2"/>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2"/>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72"/>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2"/>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2"/>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2"/>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2"/>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2"/>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8" name="Google Shape;13078;p72"/>
          <p:cNvGrpSpPr/>
          <p:nvPr/>
        </p:nvGrpSpPr>
        <p:grpSpPr>
          <a:xfrm>
            <a:off x="6174332" y="4343101"/>
            <a:ext cx="516027" cy="315629"/>
            <a:chOff x="5310288" y="2956312"/>
            <a:chExt cx="432292" cy="264412"/>
          </a:xfrm>
        </p:grpSpPr>
        <p:sp>
          <p:nvSpPr>
            <p:cNvPr id="13079" name="Google Shape;13079;p72"/>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2"/>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72"/>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2"/>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2"/>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2"/>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2"/>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2"/>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2"/>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2"/>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2"/>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2"/>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2"/>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2"/>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2"/>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2"/>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2"/>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2"/>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2"/>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2"/>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2"/>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2"/>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2"/>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2"/>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2"/>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2"/>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2"/>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6" name="Google Shape;13106;p72"/>
          <p:cNvGrpSpPr/>
          <p:nvPr/>
        </p:nvGrpSpPr>
        <p:grpSpPr>
          <a:xfrm>
            <a:off x="5659559" y="3717611"/>
            <a:ext cx="475183" cy="406220"/>
            <a:chOff x="4879047" y="2432320"/>
            <a:chExt cx="398075" cy="340303"/>
          </a:xfrm>
        </p:grpSpPr>
        <p:sp>
          <p:nvSpPr>
            <p:cNvPr id="13107" name="Google Shape;13107;p72"/>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2"/>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2"/>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2"/>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72"/>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2"/>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2"/>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2"/>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72"/>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72"/>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2"/>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2"/>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2"/>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2"/>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2"/>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2"/>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2"/>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2"/>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2"/>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2"/>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2"/>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2"/>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2"/>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2"/>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72"/>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72"/>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72"/>
          <p:cNvGrpSpPr/>
          <p:nvPr/>
        </p:nvGrpSpPr>
        <p:grpSpPr>
          <a:xfrm>
            <a:off x="6267933" y="3671657"/>
            <a:ext cx="335408" cy="472581"/>
            <a:chOff x="5388701" y="2393823"/>
            <a:chExt cx="280982" cy="395896"/>
          </a:xfrm>
        </p:grpSpPr>
        <p:sp>
          <p:nvSpPr>
            <p:cNvPr id="13134" name="Google Shape;13134;p72"/>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2"/>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2"/>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2"/>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2"/>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2"/>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2"/>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2"/>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72"/>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72"/>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2"/>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2"/>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2"/>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72"/>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72"/>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72"/>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72"/>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72"/>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2"/>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2"/>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72"/>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72"/>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72"/>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2"/>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72"/>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72"/>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2"/>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2"/>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2"/>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2"/>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4" name="Google Shape;13164;p72"/>
          <p:cNvGrpSpPr/>
          <p:nvPr/>
        </p:nvGrpSpPr>
        <p:grpSpPr>
          <a:xfrm>
            <a:off x="6691206" y="3725730"/>
            <a:ext cx="531042" cy="377695"/>
            <a:chOff x="5743289" y="2439122"/>
            <a:chExt cx="444871" cy="316407"/>
          </a:xfrm>
        </p:grpSpPr>
        <p:sp>
          <p:nvSpPr>
            <p:cNvPr id="13165" name="Google Shape;13165;p72"/>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2"/>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2"/>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2"/>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2"/>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72"/>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2"/>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72"/>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72"/>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72"/>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2"/>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2"/>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2"/>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2"/>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72"/>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72"/>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72"/>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2"/>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2"/>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2"/>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2"/>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72"/>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72"/>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2"/>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2"/>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2"/>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2"/>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2"/>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72"/>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4" name="Google Shape;13194;p72"/>
          <p:cNvGrpSpPr/>
          <p:nvPr/>
        </p:nvGrpSpPr>
        <p:grpSpPr>
          <a:xfrm>
            <a:off x="7272622" y="3717925"/>
            <a:ext cx="419417" cy="433805"/>
            <a:chOff x="6230360" y="2432583"/>
            <a:chExt cx="351359" cy="363412"/>
          </a:xfrm>
        </p:grpSpPr>
        <p:sp>
          <p:nvSpPr>
            <p:cNvPr id="13195" name="Google Shape;13195;p72"/>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72"/>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2"/>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2"/>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2"/>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2"/>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2"/>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2"/>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72"/>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2"/>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2"/>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2"/>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2"/>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2"/>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2"/>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2"/>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2"/>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2"/>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72"/>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72"/>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72"/>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6" name="Google Shape;13216;p72"/>
          <p:cNvGrpSpPr/>
          <p:nvPr/>
        </p:nvGrpSpPr>
        <p:grpSpPr>
          <a:xfrm>
            <a:off x="7754418" y="3750118"/>
            <a:ext cx="462895" cy="342210"/>
            <a:chOff x="6633976" y="2459552"/>
            <a:chExt cx="387781" cy="286680"/>
          </a:xfrm>
        </p:grpSpPr>
        <p:sp>
          <p:nvSpPr>
            <p:cNvPr id="13217" name="Google Shape;13217;p72"/>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72"/>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2"/>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72"/>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2"/>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2"/>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2"/>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4" name="Google Shape;13224;p72"/>
          <p:cNvGrpSpPr/>
          <p:nvPr/>
        </p:nvGrpSpPr>
        <p:grpSpPr>
          <a:xfrm>
            <a:off x="8300099" y="3713129"/>
            <a:ext cx="450011" cy="416439"/>
            <a:chOff x="7091110" y="2428565"/>
            <a:chExt cx="376989" cy="348864"/>
          </a:xfrm>
        </p:grpSpPr>
        <p:sp>
          <p:nvSpPr>
            <p:cNvPr id="13225" name="Google Shape;13225;p72"/>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2"/>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2"/>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72"/>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2"/>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72"/>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72"/>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2"/>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2"/>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2"/>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2"/>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2"/>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2"/>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2"/>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72"/>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72"/>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2"/>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2"/>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2"/>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2"/>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72"/>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72"/>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2"/>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2"/>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72"/>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72"/>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72"/>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2"/>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2"/>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2"/>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2"/>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6" name="Google Shape;13256;p72"/>
          <p:cNvGrpSpPr/>
          <p:nvPr/>
        </p:nvGrpSpPr>
        <p:grpSpPr>
          <a:xfrm>
            <a:off x="8831674" y="3697205"/>
            <a:ext cx="441328" cy="448224"/>
            <a:chOff x="7536427" y="2415225"/>
            <a:chExt cx="369715" cy="375492"/>
          </a:xfrm>
        </p:grpSpPr>
        <p:sp>
          <p:nvSpPr>
            <p:cNvPr id="13257" name="Google Shape;13257;p72"/>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2"/>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72"/>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72"/>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72"/>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72"/>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72"/>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72"/>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72"/>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2"/>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2"/>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2"/>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2"/>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72"/>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72"/>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2"/>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2"/>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2"/>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2"/>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2"/>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72"/>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72"/>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72"/>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2"/>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2"/>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72"/>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72"/>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2"/>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72"/>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2"/>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2"/>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72"/>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72"/>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2"/>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2"/>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2"/>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2"/>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2"/>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5" name="Google Shape;13295;p72"/>
          <p:cNvGrpSpPr/>
          <p:nvPr/>
        </p:nvGrpSpPr>
        <p:grpSpPr>
          <a:xfrm>
            <a:off x="9362090" y="3713411"/>
            <a:ext cx="421831" cy="427536"/>
            <a:chOff x="7980773" y="2428802"/>
            <a:chExt cx="353381" cy="358160"/>
          </a:xfrm>
        </p:grpSpPr>
        <p:sp>
          <p:nvSpPr>
            <p:cNvPr id="13296" name="Google Shape;13296;p72"/>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2"/>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2"/>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2"/>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72"/>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72"/>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72"/>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72"/>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2"/>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2"/>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2"/>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2"/>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2"/>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2"/>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2"/>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2"/>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2"/>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2"/>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2"/>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72"/>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72"/>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72"/>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72"/>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2"/>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2"/>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2"/>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2"/>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72"/>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72"/>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72"/>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6" name="Google Shape;13326;p72"/>
          <p:cNvGrpSpPr/>
          <p:nvPr/>
        </p:nvGrpSpPr>
        <p:grpSpPr>
          <a:xfrm>
            <a:off x="5667929" y="5936603"/>
            <a:ext cx="413430" cy="410577"/>
            <a:chOff x="4886058" y="4291240"/>
            <a:chExt cx="346343" cy="343953"/>
          </a:xfrm>
        </p:grpSpPr>
        <p:sp>
          <p:nvSpPr>
            <p:cNvPr id="13327" name="Google Shape;13327;p72"/>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72"/>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2"/>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2"/>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2"/>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72"/>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72"/>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72"/>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72"/>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72"/>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2"/>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72"/>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72"/>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0" name="Google Shape;13340;p72"/>
          <p:cNvGrpSpPr/>
          <p:nvPr/>
        </p:nvGrpSpPr>
        <p:grpSpPr>
          <a:xfrm>
            <a:off x="6214832" y="5936384"/>
            <a:ext cx="363620" cy="410107"/>
            <a:chOff x="5344216" y="4291056"/>
            <a:chExt cx="304616" cy="343560"/>
          </a:xfrm>
        </p:grpSpPr>
        <p:sp>
          <p:nvSpPr>
            <p:cNvPr id="13341" name="Google Shape;13341;p72"/>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2"/>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2"/>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2"/>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72"/>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72"/>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2"/>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2"/>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2"/>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72"/>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72"/>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2" name="Google Shape;13352;p72"/>
          <p:cNvGrpSpPr/>
          <p:nvPr/>
        </p:nvGrpSpPr>
        <p:grpSpPr>
          <a:xfrm>
            <a:off x="7331876" y="5904592"/>
            <a:ext cx="243625" cy="410326"/>
            <a:chOff x="6271562" y="4290872"/>
            <a:chExt cx="204093" cy="343743"/>
          </a:xfrm>
        </p:grpSpPr>
        <p:sp>
          <p:nvSpPr>
            <p:cNvPr id="13353" name="Google Shape;13353;p72"/>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2"/>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72"/>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72"/>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72"/>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72"/>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72"/>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72"/>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72"/>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2"/>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2"/>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2"/>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5" name="Google Shape;13365;p72"/>
          <p:cNvGrpSpPr/>
          <p:nvPr/>
        </p:nvGrpSpPr>
        <p:grpSpPr>
          <a:xfrm>
            <a:off x="7761001" y="5981962"/>
            <a:ext cx="410734" cy="318951"/>
            <a:chOff x="6639491" y="4329238"/>
            <a:chExt cx="344085" cy="267195"/>
          </a:xfrm>
        </p:grpSpPr>
        <p:sp>
          <p:nvSpPr>
            <p:cNvPr id="13366" name="Google Shape;13366;p72"/>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72"/>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72"/>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72"/>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2"/>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72"/>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2"/>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2"/>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72"/>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72"/>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2"/>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2"/>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2"/>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72"/>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72"/>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72"/>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2"/>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2"/>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4" name="Google Shape;13384;p72"/>
          <p:cNvGrpSpPr/>
          <p:nvPr/>
        </p:nvGrpSpPr>
        <p:grpSpPr>
          <a:xfrm>
            <a:off x="8350505" y="5936384"/>
            <a:ext cx="278107" cy="410107"/>
            <a:chOff x="7133336" y="4291056"/>
            <a:chExt cx="232979" cy="343560"/>
          </a:xfrm>
        </p:grpSpPr>
        <p:sp>
          <p:nvSpPr>
            <p:cNvPr id="13385" name="Google Shape;13385;p72"/>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2"/>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2"/>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2"/>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2"/>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72"/>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72"/>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72"/>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2"/>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2"/>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72"/>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72"/>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2"/>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72"/>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72"/>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72"/>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72"/>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2" name="Google Shape;13402;p72"/>
          <p:cNvGrpSpPr/>
          <p:nvPr/>
        </p:nvGrpSpPr>
        <p:grpSpPr>
          <a:xfrm>
            <a:off x="8873397" y="5936384"/>
            <a:ext cx="278107" cy="410107"/>
            <a:chOff x="7571379" y="4291056"/>
            <a:chExt cx="232979" cy="343560"/>
          </a:xfrm>
        </p:grpSpPr>
        <p:sp>
          <p:nvSpPr>
            <p:cNvPr id="13403" name="Google Shape;13403;p72"/>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2"/>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2"/>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2"/>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72"/>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2"/>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2"/>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72"/>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2"/>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72"/>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2"/>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2"/>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2"/>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72"/>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72"/>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72"/>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9" name="Google Shape;13419;p72"/>
          <p:cNvGrpSpPr/>
          <p:nvPr/>
        </p:nvGrpSpPr>
        <p:grpSpPr>
          <a:xfrm>
            <a:off x="7793100" y="4810509"/>
            <a:ext cx="353119" cy="442519"/>
            <a:chOff x="6666381" y="3347875"/>
            <a:chExt cx="295819" cy="370712"/>
          </a:xfrm>
        </p:grpSpPr>
        <p:sp>
          <p:nvSpPr>
            <p:cNvPr id="13420" name="Google Shape;13420;p72"/>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72"/>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72"/>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72"/>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72"/>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2"/>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2"/>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2"/>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2"/>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72"/>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72"/>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72"/>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2"/>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2"/>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2"/>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72"/>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2"/>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2"/>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72"/>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2"/>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2"/>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2"/>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72"/>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72"/>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2"/>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2"/>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2"/>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2"/>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72"/>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72"/>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72"/>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2"/>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2"/>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2"/>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2"/>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2"/>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2"/>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2"/>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72"/>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72"/>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72"/>
          <p:cNvGrpSpPr/>
          <p:nvPr/>
        </p:nvGrpSpPr>
        <p:grpSpPr>
          <a:xfrm>
            <a:off x="5658023" y="4260910"/>
            <a:ext cx="465026" cy="465935"/>
            <a:chOff x="4877760" y="2887459"/>
            <a:chExt cx="389567" cy="390329"/>
          </a:xfrm>
        </p:grpSpPr>
        <p:sp>
          <p:nvSpPr>
            <p:cNvPr id="13461" name="Google Shape;13461;p72"/>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2"/>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2"/>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2"/>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2"/>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2"/>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72"/>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72"/>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2"/>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72"/>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72"/>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2"/>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2"/>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2"/>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2"/>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2"/>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72"/>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72"/>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72"/>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2"/>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2"/>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2"/>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2"/>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2"/>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2"/>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2"/>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2"/>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72"/>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72"/>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72"/>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72"/>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72"/>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72"/>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2"/>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2"/>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2"/>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2"/>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72"/>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2"/>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2"/>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72"/>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72"/>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72"/>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2"/>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5" name="Google Shape;13505;p72"/>
          <p:cNvSpPr/>
          <p:nvPr/>
        </p:nvSpPr>
        <p:spPr>
          <a:xfrm>
            <a:off x="6891338" y="4261084"/>
            <a:ext cx="60026" cy="30029"/>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2"/>
          <p:cNvSpPr/>
          <p:nvPr/>
        </p:nvSpPr>
        <p:spPr>
          <a:xfrm>
            <a:off x="6891338" y="4261084"/>
            <a:ext cx="41438" cy="27333"/>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2"/>
          <p:cNvSpPr/>
          <p:nvPr/>
        </p:nvSpPr>
        <p:spPr>
          <a:xfrm>
            <a:off x="6756365" y="4568584"/>
            <a:ext cx="33633" cy="90336"/>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2"/>
          <p:cNvSpPr/>
          <p:nvPr/>
        </p:nvSpPr>
        <p:spPr>
          <a:xfrm>
            <a:off x="6756051" y="4568898"/>
            <a:ext cx="33947" cy="66922"/>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2"/>
          <p:cNvSpPr/>
          <p:nvPr/>
        </p:nvSpPr>
        <p:spPr>
          <a:xfrm>
            <a:off x="6733859" y="4668482"/>
            <a:ext cx="22537" cy="57926"/>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0" name="Google Shape;13510;p72"/>
          <p:cNvGrpSpPr/>
          <p:nvPr/>
        </p:nvGrpSpPr>
        <p:grpSpPr>
          <a:xfrm>
            <a:off x="6734119" y="4261192"/>
            <a:ext cx="375312" cy="465340"/>
            <a:chOff x="5779239" y="2887695"/>
            <a:chExt cx="314411" cy="389830"/>
          </a:xfrm>
        </p:grpSpPr>
        <p:sp>
          <p:nvSpPr>
            <p:cNvPr id="13511" name="Google Shape;13511;p72"/>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2"/>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2"/>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2"/>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72"/>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2"/>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2"/>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2"/>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2"/>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2"/>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2"/>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2"/>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2"/>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2"/>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2"/>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2"/>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2"/>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72"/>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2"/>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2"/>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2"/>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2"/>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2"/>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2"/>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2"/>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2"/>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2"/>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2"/>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2"/>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2"/>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2"/>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2"/>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72"/>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2"/>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2"/>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2"/>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2"/>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2"/>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2"/>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2"/>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2"/>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2"/>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2"/>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2"/>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72"/>
          <p:cNvGrpSpPr/>
          <p:nvPr/>
        </p:nvGrpSpPr>
        <p:grpSpPr>
          <a:xfrm>
            <a:off x="7224599" y="4324794"/>
            <a:ext cx="465340" cy="337822"/>
            <a:chOff x="6190130" y="2940977"/>
            <a:chExt cx="389830" cy="283004"/>
          </a:xfrm>
        </p:grpSpPr>
        <p:sp>
          <p:nvSpPr>
            <p:cNvPr id="13556" name="Google Shape;13556;p72"/>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2"/>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2"/>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72"/>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72"/>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2"/>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72"/>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2"/>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2"/>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2"/>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2"/>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2"/>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2"/>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2"/>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2"/>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2"/>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2"/>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2"/>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72"/>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2"/>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2"/>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72"/>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2"/>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2"/>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2"/>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2"/>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2"/>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2"/>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2"/>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2"/>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6" name="Google Shape;13586;p72"/>
          <p:cNvGrpSpPr/>
          <p:nvPr/>
        </p:nvGrpSpPr>
        <p:grpSpPr>
          <a:xfrm>
            <a:off x="7754418" y="4276207"/>
            <a:ext cx="465308" cy="435310"/>
            <a:chOff x="6633976" y="2900274"/>
            <a:chExt cx="389803" cy="364673"/>
          </a:xfrm>
        </p:grpSpPr>
        <p:sp>
          <p:nvSpPr>
            <p:cNvPr id="13587" name="Google Shape;13587;p72"/>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72"/>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72"/>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2"/>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2"/>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2"/>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2"/>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2"/>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72"/>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2"/>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2"/>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2"/>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2"/>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2"/>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2"/>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2"/>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2"/>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4" name="Google Shape;13604;p72"/>
          <p:cNvGrpSpPr/>
          <p:nvPr/>
        </p:nvGrpSpPr>
        <p:grpSpPr>
          <a:xfrm>
            <a:off x="8809481" y="4258496"/>
            <a:ext cx="435623" cy="456625"/>
            <a:chOff x="7517835" y="2885437"/>
            <a:chExt cx="364935" cy="382529"/>
          </a:xfrm>
        </p:grpSpPr>
        <p:sp>
          <p:nvSpPr>
            <p:cNvPr id="13605" name="Google Shape;13605;p72"/>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2"/>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72"/>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2"/>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2"/>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2"/>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2"/>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72"/>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2"/>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2"/>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2"/>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2"/>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2"/>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2"/>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2"/>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2"/>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72"/>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2"/>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2"/>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72"/>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2"/>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2"/>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2"/>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2"/>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2"/>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2"/>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2"/>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2"/>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2"/>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2"/>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2"/>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2"/>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72"/>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2"/>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2"/>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2"/>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2"/>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2" name="Google Shape;13642;p72"/>
          <p:cNvGrpSpPr/>
          <p:nvPr/>
        </p:nvGrpSpPr>
        <p:grpSpPr>
          <a:xfrm>
            <a:off x="8295899" y="4260534"/>
            <a:ext cx="427536" cy="460293"/>
            <a:chOff x="7087591" y="2887144"/>
            <a:chExt cx="358160" cy="385602"/>
          </a:xfrm>
        </p:grpSpPr>
        <p:sp>
          <p:nvSpPr>
            <p:cNvPr id="13643" name="Google Shape;13643;p72"/>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2"/>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2"/>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2"/>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2"/>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2"/>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2"/>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2"/>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2"/>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72"/>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72"/>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2"/>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2"/>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2"/>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2"/>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2"/>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2"/>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2"/>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2"/>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2" name="Google Shape;13662;p72"/>
          <p:cNvGrpSpPr/>
          <p:nvPr/>
        </p:nvGrpSpPr>
        <p:grpSpPr>
          <a:xfrm>
            <a:off x="9326981" y="4258496"/>
            <a:ext cx="456625" cy="456625"/>
            <a:chOff x="7951362" y="2885437"/>
            <a:chExt cx="382529" cy="382529"/>
          </a:xfrm>
        </p:grpSpPr>
        <p:sp>
          <p:nvSpPr>
            <p:cNvPr id="13663" name="Google Shape;13663;p72"/>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2"/>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2"/>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2"/>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2"/>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72"/>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2"/>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2"/>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2"/>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2"/>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72"/>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2"/>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2"/>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2"/>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2"/>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2"/>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2"/>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2"/>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2"/>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2"/>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2"/>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2"/>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72"/>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2"/>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2"/>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2"/>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2"/>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2"/>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2"/>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2"/>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2"/>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2"/>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2"/>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2"/>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2"/>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2"/>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2"/>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2"/>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2"/>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2"/>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2"/>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2"/>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2"/>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2"/>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2"/>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2"/>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2"/>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2"/>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2"/>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2" name="Google Shape;13712;p72"/>
          <p:cNvGrpSpPr/>
          <p:nvPr/>
        </p:nvGrpSpPr>
        <p:grpSpPr>
          <a:xfrm>
            <a:off x="9449985" y="5367506"/>
            <a:ext cx="330612" cy="401800"/>
            <a:chOff x="8054406" y="3814489"/>
            <a:chExt cx="276964" cy="336601"/>
          </a:xfrm>
        </p:grpSpPr>
        <p:sp>
          <p:nvSpPr>
            <p:cNvPr id="13713" name="Google Shape;13713;p72"/>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2"/>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2"/>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2"/>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2"/>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2"/>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2"/>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2"/>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2"/>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2" name="Google Shape;13722;p72"/>
          <p:cNvGrpSpPr/>
          <p:nvPr/>
        </p:nvGrpSpPr>
        <p:grpSpPr>
          <a:xfrm>
            <a:off x="9309584" y="5941180"/>
            <a:ext cx="451516" cy="400515"/>
            <a:chOff x="7936787" y="4295074"/>
            <a:chExt cx="378249" cy="335524"/>
          </a:xfrm>
        </p:grpSpPr>
        <p:sp>
          <p:nvSpPr>
            <p:cNvPr id="13723" name="Google Shape;13723;p72"/>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2"/>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2"/>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2"/>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2"/>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2"/>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2"/>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2"/>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72"/>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2"/>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72"/>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2"/>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2"/>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2"/>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2"/>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2"/>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9" name="Google Shape;13739;p72"/>
          <p:cNvGrpSpPr/>
          <p:nvPr/>
        </p:nvGrpSpPr>
        <p:grpSpPr>
          <a:xfrm>
            <a:off x="5667929" y="3160834"/>
            <a:ext cx="463835" cy="463522"/>
            <a:chOff x="4886058" y="1965890"/>
            <a:chExt cx="388569" cy="388307"/>
          </a:xfrm>
        </p:grpSpPr>
        <p:sp>
          <p:nvSpPr>
            <p:cNvPr id="13740" name="Google Shape;13740;p72"/>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2"/>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72"/>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2"/>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2"/>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2"/>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2"/>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2"/>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2"/>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72"/>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2"/>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54" name="Shape 13754"/>
        <p:cNvGrpSpPr/>
        <p:nvPr/>
      </p:nvGrpSpPr>
      <p:grpSpPr>
        <a:xfrm>
          <a:off x="0" y="0"/>
          <a:ext cx="0" cy="0"/>
          <a:chOff x="0" y="0"/>
          <a:chExt cx="0" cy="0"/>
        </a:xfrm>
      </p:grpSpPr>
      <p:sp>
        <p:nvSpPr>
          <p:cNvPr id="13755" name="Google Shape;13755;p73"/>
          <p:cNvSpPr txBox="1"/>
          <p:nvPr/>
        </p:nvSpPr>
        <p:spPr>
          <a:xfrm>
            <a:off x="993518"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Help &amp; Support Icons</a:t>
            </a:r>
            <a:endParaRPr sz="3000">
              <a:solidFill>
                <a:srgbClr val="FFFFFF"/>
              </a:solidFill>
            </a:endParaRPr>
          </a:p>
        </p:txBody>
      </p:sp>
      <p:sp>
        <p:nvSpPr>
          <p:cNvPr id="13756" name="Google Shape;13756;p73"/>
          <p:cNvSpPr txBox="1"/>
          <p:nvPr/>
        </p:nvSpPr>
        <p:spPr>
          <a:xfrm>
            <a:off x="5680885"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Avatar Icons</a:t>
            </a:r>
            <a:endParaRPr sz="3000">
              <a:solidFill>
                <a:srgbClr val="FFFFFF"/>
              </a:solidFill>
            </a:endParaRPr>
          </a:p>
        </p:txBody>
      </p:sp>
      <p:grpSp>
        <p:nvGrpSpPr>
          <p:cNvPr id="13757" name="Google Shape;13757;p73"/>
          <p:cNvGrpSpPr/>
          <p:nvPr/>
        </p:nvGrpSpPr>
        <p:grpSpPr>
          <a:xfrm>
            <a:off x="2035513" y="4814211"/>
            <a:ext cx="345827" cy="424320"/>
            <a:chOff x="1765162" y="3346789"/>
            <a:chExt cx="292801" cy="359258"/>
          </a:xfrm>
        </p:grpSpPr>
        <p:sp>
          <p:nvSpPr>
            <p:cNvPr id="13758" name="Google Shape;13758;p73"/>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3"/>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3"/>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3"/>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73"/>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73"/>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73"/>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3"/>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3"/>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3"/>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3"/>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3"/>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3"/>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3"/>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3"/>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3" name="Google Shape;13773;p73"/>
          <p:cNvGrpSpPr/>
          <p:nvPr/>
        </p:nvGrpSpPr>
        <p:grpSpPr>
          <a:xfrm>
            <a:off x="3585672" y="3749112"/>
            <a:ext cx="424011" cy="349971"/>
            <a:chOff x="3077632" y="2445004"/>
            <a:chExt cx="358996" cy="296309"/>
          </a:xfrm>
        </p:grpSpPr>
        <p:sp>
          <p:nvSpPr>
            <p:cNvPr id="13774" name="Google Shape;13774;p73"/>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73"/>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3"/>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3"/>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3"/>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73"/>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73"/>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3"/>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3"/>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3"/>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3"/>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3"/>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3"/>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3"/>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3"/>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73"/>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3"/>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3"/>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3"/>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73"/>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3"/>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73"/>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73"/>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3"/>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73"/>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73"/>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0" name="Google Shape;13800;p73"/>
          <p:cNvGrpSpPr/>
          <p:nvPr/>
        </p:nvGrpSpPr>
        <p:grpSpPr>
          <a:xfrm>
            <a:off x="3063159" y="3733494"/>
            <a:ext cx="424289" cy="381517"/>
            <a:chOff x="2635237" y="2431780"/>
            <a:chExt cx="359232" cy="323018"/>
          </a:xfrm>
        </p:grpSpPr>
        <p:sp>
          <p:nvSpPr>
            <p:cNvPr id="13801" name="Google Shape;13801;p73"/>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73"/>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3"/>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3"/>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3"/>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3"/>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3"/>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73"/>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3"/>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3"/>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3"/>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3"/>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3"/>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73"/>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3"/>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6" name="Google Shape;13816;p73"/>
          <p:cNvGrpSpPr/>
          <p:nvPr/>
        </p:nvGrpSpPr>
        <p:grpSpPr>
          <a:xfrm>
            <a:off x="4688842" y="5311859"/>
            <a:ext cx="440773" cy="423949"/>
            <a:chOff x="4011651" y="3768132"/>
            <a:chExt cx="373189" cy="358944"/>
          </a:xfrm>
        </p:grpSpPr>
        <p:sp>
          <p:nvSpPr>
            <p:cNvPr id="13817" name="Google Shape;13817;p73"/>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73"/>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3"/>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3"/>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3"/>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3"/>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73"/>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73"/>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3"/>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3"/>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73"/>
          <p:cNvGrpSpPr/>
          <p:nvPr/>
        </p:nvGrpSpPr>
        <p:grpSpPr>
          <a:xfrm>
            <a:off x="2536780" y="3178167"/>
            <a:ext cx="431093" cy="424072"/>
            <a:chOff x="2189568" y="1961603"/>
            <a:chExt cx="364993" cy="359049"/>
          </a:xfrm>
        </p:grpSpPr>
        <p:sp>
          <p:nvSpPr>
            <p:cNvPr id="13828" name="Google Shape;13828;p73"/>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3"/>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73"/>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73"/>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3"/>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3"/>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3"/>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3"/>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3"/>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73"/>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3"/>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3"/>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3"/>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3"/>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73"/>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3"/>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4" name="Google Shape;13844;p73"/>
          <p:cNvGrpSpPr/>
          <p:nvPr/>
        </p:nvGrpSpPr>
        <p:grpSpPr>
          <a:xfrm>
            <a:off x="2540924" y="3719546"/>
            <a:ext cx="446958" cy="409042"/>
            <a:chOff x="2193077" y="2419971"/>
            <a:chExt cx="378426" cy="346323"/>
          </a:xfrm>
        </p:grpSpPr>
        <p:sp>
          <p:nvSpPr>
            <p:cNvPr id="13845" name="Google Shape;13845;p73"/>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3"/>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3"/>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3"/>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3"/>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3"/>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3"/>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73"/>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73"/>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3"/>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3"/>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3"/>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3"/>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3"/>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73"/>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3"/>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3"/>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3"/>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3"/>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3"/>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3"/>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73"/>
          <p:cNvGrpSpPr/>
          <p:nvPr/>
        </p:nvGrpSpPr>
        <p:grpSpPr>
          <a:xfrm>
            <a:off x="968343" y="4264977"/>
            <a:ext cx="326930" cy="433629"/>
            <a:chOff x="861622" y="2881770"/>
            <a:chExt cx="276802" cy="367140"/>
          </a:xfrm>
        </p:grpSpPr>
        <p:sp>
          <p:nvSpPr>
            <p:cNvPr id="13867" name="Google Shape;13867;p73"/>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3"/>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3"/>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73"/>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73"/>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3"/>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3"/>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3"/>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3"/>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73"/>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73"/>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3"/>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73"/>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73"/>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3"/>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73"/>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3"/>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3"/>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3"/>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3"/>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3"/>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3"/>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9" name="Google Shape;13889;p73"/>
          <p:cNvGrpSpPr/>
          <p:nvPr/>
        </p:nvGrpSpPr>
        <p:grpSpPr>
          <a:xfrm>
            <a:off x="4637503" y="4264884"/>
            <a:ext cx="436351" cy="433629"/>
            <a:chOff x="3968184" y="2881691"/>
            <a:chExt cx="369444" cy="367140"/>
          </a:xfrm>
        </p:grpSpPr>
        <p:sp>
          <p:nvSpPr>
            <p:cNvPr id="13890" name="Google Shape;13890;p73"/>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3"/>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3"/>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3"/>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3"/>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3"/>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3"/>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3"/>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3"/>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3"/>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3"/>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3"/>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3"/>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3"/>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3"/>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3"/>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3"/>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3"/>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73"/>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3"/>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3"/>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3"/>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3"/>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3"/>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4" name="Google Shape;13914;p73"/>
          <p:cNvGrpSpPr/>
          <p:nvPr/>
        </p:nvGrpSpPr>
        <p:grpSpPr>
          <a:xfrm>
            <a:off x="4100825" y="4265348"/>
            <a:ext cx="438763" cy="433258"/>
            <a:chOff x="3513796" y="2882084"/>
            <a:chExt cx="371487" cy="366826"/>
          </a:xfrm>
        </p:grpSpPr>
        <p:sp>
          <p:nvSpPr>
            <p:cNvPr id="13915" name="Google Shape;13915;p73"/>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3"/>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3"/>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3"/>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3"/>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3"/>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3"/>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73"/>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73"/>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3"/>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3"/>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3"/>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3"/>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3"/>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3"/>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3"/>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73"/>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73"/>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3"/>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3"/>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3"/>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3"/>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3"/>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3"/>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3"/>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3"/>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3"/>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3"/>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3"/>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3"/>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3"/>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3"/>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3"/>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3"/>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73"/>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3"/>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3"/>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3"/>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3"/>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3"/>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3"/>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3"/>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3"/>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3"/>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3"/>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73"/>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3"/>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73"/>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3"/>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4" name="Google Shape;13964;p73"/>
          <p:cNvGrpSpPr/>
          <p:nvPr/>
        </p:nvGrpSpPr>
        <p:grpSpPr>
          <a:xfrm>
            <a:off x="982507" y="2633294"/>
            <a:ext cx="395681" cy="424289"/>
            <a:chOff x="873615" y="1500275"/>
            <a:chExt cx="335011" cy="359232"/>
          </a:xfrm>
        </p:grpSpPr>
        <p:sp>
          <p:nvSpPr>
            <p:cNvPr id="13965" name="Google Shape;13965;p73"/>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3"/>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3"/>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3"/>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3"/>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3"/>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3"/>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3"/>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3"/>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3"/>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3"/>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6" name="Google Shape;13976;p73"/>
          <p:cNvGrpSpPr/>
          <p:nvPr/>
        </p:nvGrpSpPr>
        <p:grpSpPr>
          <a:xfrm>
            <a:off x="2551532" y="4814149"/>
            <a:ext cx="398217" cy="424382"/>
            <a:chOff x="2202058" y="3346737"/>
            <a:chExt cx="337158" cy="359311"/>
          </a:xfrm>
        </p:grpSpPr>
        <p:sp>
          <p:nvSpPr>
            <p:cNvPr id="13977" name="Google Shape;13977;p73"/>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73"/>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3"/>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3"/>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73"/>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3"/>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3"/>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3"/>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3"/>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6" name="Google Shape;13986;p73"/>
          <p:cNvGrpSpPr/>
          <p:nvPr/>
        </p:nvGrpSpPr>
        <p:grpSpPr>
          <a:xfrm>
            <a:off x="2576335" y="5370961"/>
            <a:ext cx="424289" cy="361476"/>
            <a:chOff x="2223059" y="3818172"/>
            <a:chExt cx="359232" cy="306050"/>
          </a:xfrm>
        </p:grpSpPr>
        <p:sp>
          <p:nvSpPr>
            <p:cNvPr id="13987" name="Google Shape;13987;p73"/>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3"/>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73"/>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73"/>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73"/>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3"/>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73"/>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73"/>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3"/>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6" name="Google Shape;13996;p73"/>
          <p:cNvGrpSpPr/>
          <p:nvPr/>
        </p:nvGrpSpPr>
        <p:grpSpPr>
          <a:xfrm>
            <a:off x="1989246" y="3213857"/>
            <a:ext cx="446958" cy="352569"/>
            <a:chOff x="1725989" y="1991820"/>
            <a:chExt cx="378426" cy="298509"/>
          </a:xfrm>
        </p:grpSpPr>
        <p:sp>
          <p:nvSpPr>
            <p:cNvPr id="13997" name="Google Shape;13997;p73"/>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3"/>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3"/>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3"/>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73"/>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3"/>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3"/>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3"/>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3"/>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3"/>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3"/>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3"/>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9" name="Google Shape;14009;p73"/>
          <p:cNvGrpSpPr/>
          <p:nvPr/>
        </p:nvGrpSpPr>
        <p:grpSpPr>
          <a:xfrm>
            <a:off x="2039348" y="5339755"/>
            <a:ext cx="434619" cy="424103"/>
            <a:chOff x="1768409" y="3791751"/>
            <a:chExt cx="367978" cy="359075"/>
          </a:xfrm>
        </p:grpSpPr>
        <p:sp>
          <p:nvSpPr>
            <p:cNvPr id="14010" name="Google Shape;14010;p73"/>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73"/>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3"/>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73"/>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73"/>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3"/>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3"/>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73"/>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3"/>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3"/>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73"/>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3"/>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3"/>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73"/>
          <p:cNvGrpSpPr/>
          <p:nvPr/>
        </p:nvGrpSpPr>
        <p:grpSpPr>
          <a:xfrm>
            <a:off x="3102993" y="5339230"/>
            <a:ext cx="423701" cy="424382"/>
            <a:chOff x="2668963" y="3791306"/>
            <a:chExt cx="358735" cy="359311"/>
          </a:xfrm>
        </p:grpSpPr>
        <p:sp>
          <p:nvSpPr>
            <p:cNvPr id="14024" name="Google Shape;14024;p73"/>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3"/>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3"/>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73"/>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3"/>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3"/>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3"/>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3"/>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3"/>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3"/>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3"/>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73"/>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3"/>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73"/>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73"/>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3"/>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0" name="Google Shape;14040;p73"/>
          <p:cNvGrpSpPr/>
          <p:nvPr/>
        </p:nvGrpSpPr>
        <p:grpSpPr>
          <a:xfrm>
            <a:off x="954240" y="3217847"/>
            <a:ext cx="429794" cy="344559"/>
            <a:chOff x="849682" y="1995198"/>
            <a:chExt cx="363893" cy="291727"/>
          </a:xfrm>
        </p:grpSpPr>
        <p:sp>
          <p:nvSpPr>
            <p:cNvPr id="14041" name="Google Shape;14041;p73"/>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3"/>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73"/>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3"/>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3"/>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73"/>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73"/>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3"/>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3"/>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3"/>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3"/>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3"/>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73"/>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73"/>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73"/>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3"/>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73"/>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3"/>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9" name="Google Shape;14059;p73"/>
          <p:cNvGrpSpPr/>
          <p:nvPr/>
        </p:nvGrpSpPr>
        <p:grpSpPr>
          <a:xfrm>
            <a:off x="3571260" y="3211785"/>
            <a:ext cx="446680" cy="356744"/>
            <a:chOff x="3065430" y="1990066"/>
            <a:chExt cx="378190" cy="302044"/>
          </a:xfrm>
        </p:grpSpPr>
        <p:sp>
          <p:nvSpPr>
            <p:cNvPr id="14060" name="Google Shape;14060;p73"/>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73"/>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3"/>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3"/>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3"/>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3"/>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73"/>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3"/>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3"/>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3"/>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3"/>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73"/>
          <p:cNvGrpSpPr/>
          <p:nvPr/>
        </p:nvGrpSpPr>
        <p:grpSpPr>
          <a:xfrm>
            <a:off x="4165123" y="5339353"/>
            <a:ext cx="410434" cy="424351"/>
            <a:chOff x="3568234" y="3791410"/>
            <a:chExt cx="347501" cy="359284"/>
          </a:xfrm>
        </p:grpSpPr>
        <p:sp>
          <p:nvSpPr>
            <p:cNvPr id="14072" name="Google Shape;14072;p73"/>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3"/>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73"/>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3"/>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73"/>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73"/>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73"/>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3"/>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3"/>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3"/>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3"/>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3" name="Google Shape;14083;p73"/>
          <p:cNvGrpSpPr/>
          <p:nvPr/>
        </p:nvGrpSpPr>
        <p:grpSpPr>
          <a:xfrm>
            <a:off x="2029328" y="2634252"/>
            <a:ext cx="409846" cy="423330"/>
            <a:chOff x="1759925" y="1501087"/>
            <a:chExt cx="347004" cy="358420"/>
          </a:xfrm>
        </p:grpSpPr>
        <p:sp>
          <p:nvSpPr>
            <p:cNvPr id="14084" name="Google Shape;14084;p73"/>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3"/>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3"/>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3"/>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3"/>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3"/>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3"/>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3"/>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3"/>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73"/>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73"/>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3"/>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73"/>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3"/>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3"/>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3"/>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3"/>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73"/>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3"/>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3"/>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3"/>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3"/>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3"/>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3"/>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3"/>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73"/>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3"/>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1" name="Google Shape;14111;p73"/>
          <p:cNvGrpSpPr/>
          <p:nvPr/>
        </p:nvGrpSpPr>
        <p:grpSpPr>
          <a:xfrm>
            <a:off x="4107320" y="3712093"/>
            <a:ext cx="425464" cy="424382"/>
            <a:chOff x="3519295" y="2413660"/>
            <a:chExt cx="360227" cy="359311"/>
          </a:xfrm>
        </p:grpSpPr>
        <p:sp>
          <p:nvSpPr>
            <p:cNvPr id="14112" name="Google Shape;14112;p73"/>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3"/>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73"/>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3"/>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3"/>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3"/>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3"/>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3"/>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3"/>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3"/>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3"/>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3"/>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3"/>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3"/>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3"/>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3"/>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3"/>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3"/>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73"/>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3"/>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3"/>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3"/>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3"/>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73"/>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73"/>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3"/>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3"/>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3"/>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3"/>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3"/>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73"/>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3"/>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73"/>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3"/>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3"/>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7" name="Google Shape;14147;p73"/>
          <p:cNvGrpSpPr/>
          <p:nvPr/>
        </p:nvGrpSpPr>
        <p:grpSpPr>
          <a:xfrm>
            <a:off x="1521845" y="5403496"/>
            <a:ext cx="424011" cy="296189"/>
            <a:chOff x="1330255" y="3845718"/>
            <a:chExt cx="358996" cy="250774"/>
          </a:xfrm>
        </p:grpSpPr>
        <p:sp>
          <p:nvSpPr>
            <p:cNvPr id="14148" name="Google Shape;14148;p73"/>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73"/>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73"/>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73"/>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73"/>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3"/>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73"/>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3"/>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3"/>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3"/>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8" name="Google Shape;14158;p73"/>
          <p:cNvGrpSpPr/>
          <p:nvPr/>
        </p:nvGrpSpPr>
        <p:grpSpPr>
          <a:xfrm>
            <a:off x="3629929" y="5339322"/>
            <a:ext cx="441051" cy="424382"/>
            <a:chOff x="3115103" y="3791384"/>
            <a:chExt cx="373424" cy="359311"/>
          </a:xfrm>
        </p:grpSpPr>
        <p:sp>
          <p:nvSpPr>
            <p:cNvPr id="14159" name="Google Shape;14159;p73"/>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3"/>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3"/>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3"/>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3"/>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3"/>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73"/>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3"/>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3"/>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3"/>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73"/>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73"/>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73"/>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3"/>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3" name="Google Shape;14173;p73"/>
          <p:cNvGrpSpPr/>
          <p:nvPr/>
        </p:nvGrpSpPr>
        <p:grpSpPr>
          <a:xfrm>
            <a:off x="994600" y="5340807"/>
            <a:ext cx="446680" cy="421722"/>
            <a:chOff x="883853" y="3792641"/>
            <a:chExt cx="378190" cy="357059"/>
          </a:xfrm>
        </p:grpSpPr>
        <p:sp>
          <p:nvSpPr>
            <p:cNvPr id="14174" name="Google Shape;14174;p73"/>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73"/>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3"/>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3"/>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73"/>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73"/>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3"/>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73"/>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73"/>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3"/>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3"/>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3"/>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73"/>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73"/>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73"/>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3"/>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3"/>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3"/>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3"/>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73"/>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3"/>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3"/>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3"/>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73"/>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3"/>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3"/>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0" name="Google Shape;14200;p73"/>
          <p:cNvGrpSpPr/>
          <p:nvPr/>
        </p:nvGrpSpPr>
        <p:grpSpPr>
          <a:xfrm>
            <a:off x="4597360" y="3796122"/>
            <a:ext cx="473865" cy="252798"/>
            <a:chOff x="3934196" y="2484805"/>
            <a:chExt cx="401207" cy="214036"/>
          </a:xfrm>
        </p:grpSpPr>
        <p:sp>
          <p:nvSpPr>
            <p:cNvPr id="14201" name="Google Shape;14201;p73"/>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73"/>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3"/>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3"/>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73"/>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6" name="Google Shape;14206;p73"/>
          <p:cNvGrpSpPr/>
          <p:nvPr/>
        </p:nvGrpSpPr>
        <p:grpSpPr>
          <a:xfrm>
            <a:off x="4674956" y="2633201"/>
            <a:ext cx="404496" cy="424289"/>
            <a:chOff x="3999894" y="1500197"/>
            <a:chExt cx="342474" cy="359232"/>
          </a:xfrm>
        </p:grpSpPr>
        <p:sp>
          <p:nvSpPr>
            <p:cNvPr id="14207" name="Google Shape;14207;p73"/>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73"/>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73"/>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3"/>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73"/>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73"/>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73"/>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3"/>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3"/>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73"/>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7" name="Google Shape;14217;p73"/>
          <p:cNvGrpSpPr/>
          <p:nvPr/>
        </p:nvGrpSpPr>
        <p:grpSpPr>
          <a:xfrm>
            <a:off x="2589016" y="4265440"/>
            <a:ext cx="274725" cy="433165"/>
            <a:chOff x="2233795" y="2882162"/>
            <a:chExt cx="232601" cy="366747"/>
          </a:xfrm>
        </p:grpSpPr>
        <p:sp>
          <p:nvSpPr>
            <p:cNvPr id="14218" name="Google Shape;14218;p73"/>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3"/>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3"/>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73"/>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73"/>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3"/>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3"/>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3"/>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3"/>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73"/>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73"/>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3"/>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3"/>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3"/>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73"/>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73"/>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3"/>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3"/>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6" name="Google Shape;14236;p73"/>
          <p:cNvGrpSpPr/>
          <p:nvPr/>
        </p:nvGrpSpPr>
        <p:grpSpPr>
          <a:xfrm>
            <a:off x="4112608" y="4882282"/>
            <a:ext cx="427567" cy="288395"/>
            <a:chOff x="3523772" y="3404422"/>
            <a:chExt cx="362008" cy="244175"/>
          </a:xfrm>
        </p:grpSpPr>
        <p:sp>
          <p:nvSpPr>
            <p:cNvPr id="14237" name="Google Shape;14237;p73"/>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3"/>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3"/>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3"/>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3"/>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3"/>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3"/>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3"/>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73"/>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3"/>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3"/>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3"/>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3"/>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73"/>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73"/>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2" name="Google Shape;14252;p73"/>
          <p:cNvGrpSpPr/>
          <p:nvPr/>
        </p:nvGrpSpPr>
        <p:grpSpPr>
          <a:xfrm>
            <a:off x="4121175" y="3196724"/>
            <a:ext cx="424289" cy="387207"/>
            <a:chOff x="3531026" y="1977314"/>
            <a:chExt cx="359232" cy="327836"/>
          </a:xfrm>
        </p:grpSpPr>
        <p:sp>
          <p:nvSpPr>
            <p:cNvPr id="14253" name="Google Shape;14253;p73"/>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73"/>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73"/>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3"/>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3"/>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3"/>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73"/>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3"/>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3"/>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73"/>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3" name="Google Shape;14263;p73"/>
          <p:cNvGrpSpPr/>
          <p:nvPr/>
        </p:nvGrpSpPr>
        <p:grpSpPr>
          <a:xfrm>
            <a:off x="3639671" y="2633294"/>
            <a:ext cx="350528" cy="424289"/>
            <a:chOff x="3123351" y="1500275"/>
            <a:chExt cx="296781" cy="359232"/>
          </a:xfrm>
        </p:grpSpPr>
        <p:sp>
          <p:nvSpPr>
            <p:cNvPr id="14264" name="Google Shape;14264;p73"/>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73"/>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3"/>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73"/>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73"/>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3"/>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3"/>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3"/>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3"/>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3"/>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73"/>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5" name="Google Shape;14275;p73"/>
          <p:cNvGrpSpPr/>
          <p:nvPr/>
        </p:nvGrpSpPr>
        <p:grpSpPr>
          <a:xfrm>
            <a:off x="3091767" y="2633294"/>
            <a:ext cx="392434" cy="424289"/>
            <a:chOff x="2659458" y="1500275"/>
            <a:chExt cx="332261" cy="359232"/>
          </a:xfrm>
        </p:grpSpPr>
        <p:sp>
          <p:nvSpPr>
            <p:cNvPr id="14276" name="Google Shape;14276;p73"/>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3"/>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3"/>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73"/>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3"/>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3"/>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3"/>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3"/>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73"/>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3"/>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3"/>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3"/>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3"/>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73"/>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73"/>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3"/>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73"/>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3"/>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3"/>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3"/>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6" name="Google Shape;14296;p73"/>
          <p:cNvGrpSpPr/>
          <p:nvPr/>
        </p:nvGrpSpPr>
        <p:grpSpPr>
          <a:xfrm>
            <a:off x="2017823" y="3711938"/>
            <a:ext cx="424877" cy="424536"/>
            <a:chOff x="1750184" y="2413530"/>
            <a:chExt cx="359730" cy="359441"/>
          </a:xfrm>
        </p:grpSpPr>
        <p:sp>
          <p:nvSpPr>
            <p:cNvPr id="14297" name="Google Shape;14297;p73"/>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73"/>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73"/>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3"/>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3"/>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3"/>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3"/>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3"/>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3"/>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3"/>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3"/>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8" name="Google Shape;14308;p73"/>
          <p:cNvGrpSpPr/>
          <p:nvPr/>
        </p:nvGrpSpPr>
        <p:grpSpPr>
          <a:xfrm>
            <a:off x="2584593" y="2633232"/>
            <a:ext cx="373847" cy="424351"/>
            <a:chOff x="2230050" y="1500223"/>
            <a:chExt cx="316524" cy="359284"/>
          </a:xfrm>
        </p:grpSpPr>
        <p:sp>
          <p:nvSpPr>
            <p:cNvPr id="14309" name="Google Shape;14309;p73"/>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73"/>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3"/>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3"/>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3"/>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3"/>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3"/>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3"/>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73"/>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73"/>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3"/>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3"/>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3"/>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3"/>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73"/>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3"/>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3"/>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3"/>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3"/>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3"/>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9" name="Google Shape;14329;p73"/>
          <p:cNvGrpSpPr/>
          <p:nvPr/>
        </p:nvGrpSpPr>
        <p:grpSpPr>
          <a:xfrm>
            <a:off x="3127889" y="5896072"/>
            <a:ext cx="424474" cy="424289"/>
            <a:chOff x="2690042" y="4262767"/>
            <a:chExt cx="359389" cy="359232"/>
          </a:xfrm>
        </p:grpSpPr>
        <p:sp>
          <p:nvSpPr>
            <p:cNvPr id="14330" name="Google Shape;14330;p73"/>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3"/>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3"/>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3"/>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3"/>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3"/>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3"/>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7" name="Google Shape;14337;p73"/>
          <p:cNvGrpSpPr/>
          <p:nvPr/>
        </p:nvGrpSpPr>
        <p:grpSpPr>
          <a:xfrm>
            <a:off x="3127178" y="4265440"/>
            <a:ext cx="262602" cy="433134"/>
            <a:chOff x="2689440" y="2882162"/>
            <a:chExt cx="222337" cy="366721"/>
          </a:xfrm>
        </p:grpSpPr>
        <p:sp>
          <p:nvSpPr>
            <p:cNvPr id="14338" name="Google Shape;14338;p73"/>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3"/>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3"/>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3"/>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73"/>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3"/>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3"/>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3"/>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3"/>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47" name="Google Shape;14347;p73"/>
          <p:cNvSpPr/>
          <p:nvPr/>
        </p:nvSpPr>
        <p:spPr>
          <a:xfrm>
            <a:off x="3066520" y="3555390"/>
            <a:ext cx="357924" cy="24804"/>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48" name="Google Shape;14348;p73"/>
          <p:cNvGrpSpPr/>
          <p:nvPr/>
        </p:nvGrpSpPr>
        <p:grpSpPr>
          <a:xfrm>
            <a:off x="3066406" y="3200064"/>
            <a:ext cx="424289" cy="380342"/>
            <a:chOff x="2637986" y="1980142"/>
            <a:chExt cx="359232" cy="322023"/>
          </a:xfrm>
        </p:grpSpPr>
        <p:sp>
          <p:nvSpPr>
            <p:cNvPr id="14349" name="Google Shape;14349;p73"/>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3"/>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3"/>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3"/>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3"/>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3"/>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73"/>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3"/>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73"/>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73"/>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3"/>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3"/>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3"/>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2" name="Google Shape;14362;p73"/>
          <p:cNvGrpSpPr/>
          <p:nvPr/>
        </p:nvGrpSpPr>
        <p:grpSpPr>
          <a:xfrm>
            <a:off x="1493825" y="4814428"/>
            <a:ext cx="381517" cy="424103"/>
            <a:chOff x="1306531" y="3346972"/>
            <a:chExt cx="323018" cy="359075"/>
          </a:xfrm>
        </p:grpSpPr>
        <p:sp>
          <p:nvSpPr>
            <p:cNvPr id="14363" name="Google Shape;14363;p73"/>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3"/>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3"/>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3"/>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3"/>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3"/>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3"/>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3"/>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3"/>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2" name="Google Shape;14372;p73"/>
          <p:cNvGrpSpPr/>
          <p:nvPr/>
        </p:nvGrpSpPr>
        <p:grpSpPr>
          <a:xfrm>
            <a:off x="1495588" y="3712464"/>
            <a:ext cx="425495" cy="421784"/>
            <a:chOff x="1308024" y="2413975"/>
            <a:chExt cx="360253" cy="357111"/>
          </a:xfrm>
        </p:grpSpPr>
        <p:sp>
          <p:nvSpPr>
            <p:cNvPr id="14373" name="Google Shape;14373;p73"/>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3"/>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3"/>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3"/>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3"/>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73"/>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3"/>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3"/>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3"/>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3"/>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73"/>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73"/>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3"/>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3"/>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73"/>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3"/>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3"/>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3"/>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3"/>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3"/>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3"/>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3"/>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3"/>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3"/>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3"/>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73"/>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73"/>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3"/>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3"/>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3"/>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73"/>
          <p:cNvGrpSpPr/>
          <p:nvPr/>
        </p:nvGrpSpPr>
        <p:grpSpPr>
          <a:xfrm>
            <a:off x="1484361" y="3188466"/>
            <a:ext cx="446989" cy="403135"/>
            <a:chOff x="1298519" y="1970322"/>
            <a:chExt cx="378452" cy="341321"/>
          </a:xfrm>
        </p:grpSpPr>
        <p:sp>
          <p:nvSpPr>
            <p:cNvPr id="14404" name="Google Shape;14404;p73"/>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3"/>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3"/>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3"/>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3"/>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73"/>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3"/>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3"/>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3"/>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3"/>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3"/>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3"/>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3"/>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3"/>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3"/>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73"/>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73"/>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3"/>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3"/>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3"/>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4" name="Google Shape;14424;p73"/>
          <p:cNvGrpSpPr/>
          <p:nvPr/>
        </p:nvGrpSpPr>
        <p:grpSpPr>
          <a:xfrm>
            <a:off x="3629589" y="4814304"/>
            <a:ext cx="334508" cy="424227"/>
            <a:chOff x="3114815" y="3346868"/>
            <a:chExt cx="283217" cy="359180"/>
          </a:xfrm>
        </p:grpSpPr>
        <p:sp>
          <p:nvSpPr>
            <p:cNvPr id="14425" name="Google Shape;14425;p73"/>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73"/>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3"/>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3"/>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3"/>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3"/>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3"/>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3"/>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3"/>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3"/>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3"/>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3"/>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3"/>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8" name="Google Shape;14438;p73"/>
          <p:cNvGrpSpPr/>
          <p:nvPr/>
        </p:nvGrpSpPr>
        <p:grpSpPr>
          <a:xfrm>
            <a:off x="4643410" y="4821819"/>
            <a:ext cx="447237" cy="409320"/>
            <a:chOff x="3973186" y="3353231"/>
            <a:chExt cx="378661" cy="346558"/>
          </a:xfrm>
        </p:grpSpPr>
        <p:sp>
          <p:nvSpPr>
            <p:cNvPr id="14439" name="Google Shape;14439;p73"/>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73"/>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3"/>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3"/>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3"/>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73"/>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73"/>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3"/>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3"/>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3"/>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3"/>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73"/>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3"/>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3"/>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3"/>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73"/>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3"/>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73"/>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7" name="Google Shape;14457;p73"/>
          <p:cNvGrpSpPr/>
          <p:nvPr/>
        </p:nvGrpSpPr>
        <p:grpSpPr>
          <a:xfrm>
            <a:off x="2493420" y="5896350"/>
            <a:ext cx="440835" cy="424165"/>
            <a:chOff x="2152857" y="4263002"/>
            <a:chExt cx="373241" cy="359127"/>
          </a:xfrm>
        </p:grpSpPr>
        <p:sp>
          <p:nvSpPr>
            <p:cNvPr id="14458" name="Google Shape;14458;p73"/>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3"/>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3"/>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73"/>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73"/>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3"/>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3"/>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3"/>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6" name="Google Shape;14466;p73"/>
          <p:cNvGrpSpPr/>
          <p:nvPr/>
        </p:nvGrpSpPr>
        <p:grpSpPr>
          <a:xfrm>
            <a:off x="965992" y="4814428"/>
            <a:ext cx="358507" cy="424165"/>
            <a:chOff x="859632" y="3346972"/>
            <a:chExt cx="303537" cy="359127"/>
          </a:xfrm>
        </p:grpSpPr>
        <p:sp>
          <p:nvSpPr>
            <p:cNvPr id="14467" name="Google Shape;14467;p73"/>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3"/>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73"/>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3"/>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3"/>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2" name="Google Shape;14472;p73"/>
          <p:cNvGrpSpPr/>
          <p:nvPr/>
        </p:nvGrpSpPr>
        <p:grpSpPr>
          <a:xfrm>
            <a:off x="2038761" y="4265533"/>
            <a:ext cx="313353" cy="433227"/>
            <a:chOff x="1767911" y="2882241"/>
            <a:chExt cx="265306" cy="366799"/>
          </a:xfrm>
        </p:grpSpPr>
        <p:sp>
          <p:nvSpPr>
            <p:cNvPr id="14473" name="Google Shape;14473;p73"/>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73"/>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3"/>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3"/>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3"/>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3"/>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3"/>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3"/>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3"/>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73"/>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73"/>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73"/>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73"/>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8" name="Google Shape;14488;p73"/>
          <p:cNvGrpSpPr/>
          <p:nvPr/>
        </p:nvGrpSpPr>
        <p:grpSpPr>
          <a:xfrm>
            <a:off x="1523917" y="2632891"/>
            <a:ext cx="392001" cy="424382"/>
            <a:chOff x="1332009" y="1499935"/>
            <a:chExt cx="331895" cy="359311"/>
          </a:xfrm>
        </p:grpSpPr>
        <p:sp>
          <p:nvSpPr>
            <p:cNvPr id="14489" name="Google Shape;14489;p73"/>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3"/>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73"/>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73"/>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3"/>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3"/>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3"/>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3"/>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3"/>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3"/>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3"/>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3"/>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3"/>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3"/>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3"/>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3"/>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3"/>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6" name="Google Shape;14506;p73"/>
          <p:cNvGrpSpPr/>
          <p:nvPr/>
        </p:nvGrpSpPr>
        <p:grpSpPr>
          <a:xfrm>
            <a:off x="3096498" y="4814242"/>
            <a:ext cx="341961" cy="424289"/>
            <a:chOff x="2663464" y="3346815"/>
            <a:chExt cx="289528" cy="359232"/>
          </a:xfrm>
        </p:grpSpPr>
        <p:sp>
          <p:nvSpPr>
            <p:cNvPr id="14507" name="Google Shape;14507;p73"/>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73"/>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73"/>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3"/>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3"/>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3"/>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3"/>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3"/>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3"/>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3"/>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3"/>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8" name="Google Shape;14518;p73"/>
          <p:cNvGrpSpPr/>
          <p:nvPr/>
        </p:nvGrpSpPr>
        <p:grpSpPr>
          <a:xfrm>
            <a:off x="1504742" y="4265162"/>
            <a:ext cx="317776" cy="433443"/>
            <a:chOff x="1315775" y="2881927"/>
            <a:chExt cx="269051" cy="366983"/>
          </a:xfrm>
        </p:grpSpPr>
        <p:sp>
          <p:nvSpPr>
            <p:cNvPr id="14519" name="Google Shape;14519;p73"/>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3"/>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3"/>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3"/>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73"/>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3"/>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3"/>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3"/>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3"/>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3"/>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73"/>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3"/>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3"/>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3"/>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3"/>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4" name="Google Shape;14534;p73"/>
          <p:cNvGrpSpPr/>
          <p:nvPr/>
        </p:nvGrpSpPr>
        <p:grpSpPr>
          <a:xfrm>
            <a:off x="4648420" y="3200064"/>
            <a:ext cx="424289" cy="380342"/>
            <a:chOff x="3977427" y="1980142"/>
            <a:chExt cx="359232" cy="322023"/>
          </a:xfrm>
        </p:grpSpPr>
        <p:sp>
          <p:nvSpPr>
            <p:cNvPr id="14535" name="Google Shape;14535;p73"/>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3"/>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73"/>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73"/>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3"/>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3"/>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3"/>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3"/>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73"/>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3"/>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5" name="Google Shape;14545;p73"/>
          <p:cNvGrpSpPr/>
          <p:nvPr/>
        </p:nvGrpSpPr>
        <p:grpSpPr>
          <a:xfrm>
            <a:off x="973074" y="3712031"/>
            <a:ext cx="427227" cy="424227"/>
            <a:chOff x="865628" y="2413608"/>
            <a:chExt cx="361720" cy="359180"/>
          </a:xfrm>
        </p:grpSpPr>
        <p:sp>
          <p:nvSpPr>
            <p:cNvPr id="14546" name="Google Shape;14546;p73"/>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3"/>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3"/>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3"/>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3"/>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73"/>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73"/>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3"/>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3"/>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3"/>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3"/>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3"/>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3"/>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9" name="Google Shape;14559;p73"/>
          <p:cNvGrpSpPr/>
          <p:nvPr/>
        </p:nvGrpSpPr>
        <p:grpSpPr>
          <a:xfrm>
            <a:off x="3632280" y="4265162"/>
            <a:ext cx="317498" cy="433443"/>
            <a:chOff x="3117093" y="2881927"/>
            <a:chExt cx="268815" cy="366983"/>
          </a:xfrm>
        </p:grpSpPr>
        <p:sp>
          <p:nvSpPr>
            <p:cNvPr id="14560" name="Google Shape;14560;p73"/>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3"/>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3"/>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3"/>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73"/>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73"/>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3"/>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73"/>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73"/>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73"/>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3"/>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3"/>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3"/>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3"/>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73"/>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5" name="Google Shape;14575;p73"/>
          <p:cNvGrpSpPr/>
          <p:nvPr/>
        </p:nvGrpSpPr>
        <p:grpSpPr>
          <a:xfrm>
            <a:off x="4125288" y="2642417"/>
            <a:ext cx="435237" cy="405733"/>
            <a:chOff x="3534508" y="1508000"/>
            <a:chExt cx="368502" cy="343521"/>
          </a:xfrm>
        </p:grpSpPr>
        <p:sp>
          <p:nvSpPr>
            <p:cNvPr id="14576" name="Google Shape;14576;p73"/>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3"/>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3"/>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3"/>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3"/>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3"/>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73"/>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3"/>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73"/>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73"/>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3"/>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3"/>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3"/>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3"/>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3"/>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1" name="Google Shape;14591;p73"/>
          <p:cNvGrpSpPr/>
          <p:nvPr/>
        </p:nvGrpSpPr>
        <p:grpSpPr>
          <a:xfrm>
            <a:off x="8345208" y="2636510"/>
            <a:ext cx="329590" cy="419000"/>
            <a:chOff x="7147436" y="1502999"/>
            <a:chExt cx="279054" cy="354754"/>
          </a:xfrm>
        </p:grpSpPr>
        <p:sp>
          <p:nvSpPr>
            <p:cNvPr id="14592" name="Google Shape;14592;p73"/>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3"/>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73"/>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3"/>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3"/>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73"/>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3"/>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73"/>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3"/>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3"/>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73"/>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3"/>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3"/>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73"/>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3"/>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3"/>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8" name="Google Shape;14608;p73"/>
          <p:cNvGrpSpPr/>
          <p:nvPr/>
        </p:nvGrpSpPr>
        <p:grpSpPr>
          <a:xfrm>
            <a:off x="8883371" y="3191713"/>
            <a:ext cx="326930" cy="419062"/>
            <a:chOff x="7603081" y="1973072"/>
            <a:chExt cx="276802" cy="354807"/>
          </a:xfrm>
        </p:grpSpPr>
        <p:sp>
          <p:nvSpPr>
            <p:cNvPr id="14609" name="Google Shape;14609;p73"/>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73"/>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3"/>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73"/>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73"/>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3"/>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3"/>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3"/>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3"/>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3"/>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3"/>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3"/>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3"/>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3"/>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3" name="Google Shape;14623;p73"/>
          <p:cNvGrpSpPr/>
          <p:nvPr/>
        </p:nvGrpSpPr>
        <p:grpSpPr>
          <a:xfrm>
            <a:off x="7812953" y="2636510"/>
            <a:ext cx="326930" cy="419000"/>
            <a:chOff x="6696792" y="1502999"/>
            <a:chExt cx="276802" cy="354754"/>
          </a:xfrm>
        </p:grpSpPr>
        <p:sp>
          <p:nvSpPr>
            <p:cNvPr id="14624" name="Google Shape;14624;p73"/>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3"/>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73"/>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73"/>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3"/>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3"/>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3"/>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73"/>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73"/>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3"/>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3"/>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3"/>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73"/>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73"/>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3"/>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9" name="Google Shape;14639;p73"/>
          <p:cNvGrpSpPr/>
          <p:nvPr/>
        </p:nvGrpSpPr>
        <p:grpSpPr>
          <a:xfrm>
            <a:off x="7253822" y="2636510"/>
            <a:ext cx="378300" cy="419000"/>
            <a:chOff x="6223393" y="1502999"/>
            <a:chExt cx="320295" cy="354754"/>
          </a:xfrm>
        </p:grpSpPr>
        <p:sp>
          <p:nvSpPr>
            <p:cNvPr id="14640" name="Google Shape;14640;p73"/>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3"/>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3"/>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73"/>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3"/>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3"/>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3"/>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3"/>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3"/>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3"/>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3"/>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3"/>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73"/>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73"/>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3"/>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3"/>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3"/>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73"/>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3"/>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3"/>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3"/>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73"/>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3"/>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3" name="Google Shape;14663;p73"/>
          <p:cNvGrpSpPr/>
          <p:nvPr/>
        </p:nvGrpSpPr>
        <p:grpSpPr>
          <a:xfrm>
            <a:off x="6175734" y="2636479"/>
            <a:ext cx="401001" cy="419031"/>
            <a:chOff x="5310611" y="1502972"/>
            <a:chExt cx="339515" cy="354781"/>
          </a:xfrm>
        </p:grpSpPr>
        <p:sp>
          <p:nvSpPr>
            <p:cNvPr id="14664" name="Google Shape;14664;p73"/>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3"/>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3"/>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3"/>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3"/>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73"/>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73"/>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3"/>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3"/>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3"/>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3"/>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3"/>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3"/>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73"/>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3"/>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3"/>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0" name="Google Shape;14680;p73"/>
          <p:cNvGrpSpPr/>
          <p:nvPr/>
        </p:nvGrpSpPr>
        <p:grpSpPr>
          <a:xfrm>
            <a:off x="7289543" y="5337807"/>
            <a:ext cx="324271" cy="419093"/>
            <a:chOff x="6253637" y="3790101"/>
            <a:chExt cx="274550" cy="354833"/>
          </a:xfrm>
        </p:grpSpPr>
        <p:sp>
          <p:nvSpPr>
            <p:cNvPr id="14681" name="Google Shape;14681;p73"/>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73"/>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3"/>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3"/>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3"/>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73"/>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3"/>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3"/>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3"/>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73"/>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3"/>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3"/>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3"/>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3"/>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3"/>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3"/>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3"/>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8" name="Google Shape;14698;p73"/>
          <p:cNvGrpSpPr/>
          <p:nvPr/>
        </p:nvGrpSpPr>
        <p:grpSpPr>
          <a:xfrm>
            <a:off x="6756978" y="5337900"/>
            <a:ext cx="324302" cy="419000"/>
            <a:chOff x="5802731" y="3790180"/>
            <a:chExt cx="274576" cy="354754"/>
          </a:xfrm>
        </p:grpSpPr>
        <p:sp>
          <p:nvSpPr>
            <p:cNvPr id="14699" name="Google Shape;14699;p73"/>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3"/>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3"/>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73"/>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73"/>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73"/>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3"/>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3"/>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3"/>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3"/>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3"/>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3"/>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73"/>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73"/>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3"/>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3"/>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3"/>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73"/>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3"/>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3"/>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3"/>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0" name="Google Shape;14720;p73"/>
          <p:cNvGrpSpPr/>
          <p:nvPr/>
        </p:nvGrpSpPr>
        <p:grpSpPr>
          <a:xfrm>
            <a:off x="6224722" y="5337931"/>
            <a:ext cx="324271" cy="418969"/>
            <a:chOff x="5352088" y="3790206"/>
            <a:chExt cx="274550" cy="354728"/>
          </a:xfrm>
        </p:grpSpPr>
        <p:sp>
          <p:nvSpPr>
            <p:cNvPr id="14721" name="Google Shape;14721;p73"/>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3"/>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3"/>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3"/>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3"/>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3"/>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3"/>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3"/>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3"/>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73"/>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73"/>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3"/>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3"/>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73"/>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73"/>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3"/>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3"/>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3"/>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3"/>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73"/>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73"/>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3"/>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3"/>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3"/>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5" name="Google Shape;14745;p73"/>
          <p:cNvGrpSpPr/>
          <p:nvPr/>
        </p:nvGrpSpPr>
        <p:grpSpPr>
          <a:xfrm>
            <a:off x="5692776" y="5337776"/>
            <a:ext cx="324271" cy="419124"/>
            <a:chOff x="4901706" y="3790075"/>
            <a:chExt cx="274550" cy="354859"/>
          </a:xfrm>
        </p:grpSpPr>
        <p:sp>
          <p:nvSpPr>
            <p:cNvPr id="14746" name="Google Shape;14746;p73"/>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3"/>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3"/>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3"/>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73"/>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3"/>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3"/>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3"/>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73"/>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73"/>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3"/>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3"/>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3"/>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3"/>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73"/>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73"/>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3"/>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3" name="Google Shape;14763;p73"/>
          <p:cNvGrpSpPr/>
          <p:nvPr/>
        </p:nvGrpSpPr>
        <p:grpSpPr>
          <a:xfrm>
            <a:off x="9414420" y="2636757"/>
            <a:ext cx="324889" cy="418753"/>
            <a:chOff x="8052704" y="1503208"/>
            <a:chExt cx="275073" cy="354545"/>
          </a:xfrm>
        </p:grpSpPr>
        <p:sp>
          <p:nvSpPr>
            <p:cNvPr id="14764" name="Google Shape;14764;p73"/>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3"/>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3"/>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3"/>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3"/>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3"/>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3"/>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3"/>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3"/>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3"/>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3"/>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73"/>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3"/>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3"/>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3"/>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73"/>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73"/>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1" name="Google Shape;14781;p73"/>
          <p:cNvGrpSpPr/>
          <p:nvPr/>
        </p:nvGrpSpPr>
        <p:grpSpPr>
          <a:xfrm>
            <a:off x="6747545" y="2636510"/>
            <a:ext cx="324271" cy="419000"/>
            <a:chOff x="5794745" y="1502999"/>
            <a:chExt cx="274550" cy="354754"/>
          </a:xfrm>
        </p:grpSpPr>
        <p:sp>
          <p:nvSpPr>
            <p:cNvPr id="14782" name="Google Shape;14782;p73"/>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73"/>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73"/>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3"/>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73"/>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3"/>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3"/>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3"/>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3"/>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73"/>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73"/>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3"/>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3"/>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3"/>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3"/>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73"/>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3"/>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3"/>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3"/>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3"/>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3"/>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3"/>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3"/>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73"/>
          <p:cNvGrpSpPr/>
          <p:nvPr/>
        </p:nvGrpSpPr>
        <p:grpSpPr>
          <a:xfrm>
            <a:off x="5687147" y="2636510"/>
            <a:ext cx="311003" cy="419000"/>
            <a:chOff x="4896940" y="1502999"/>
            <a:chExt cx="263316" cy="354754"/>
          </a:xfrm>
        </p:grpSpPr>
        <p:sp>
          <p:nvSpPr>
            <p:cNvPr id="14806" name="Google Shape;14806;p73"/>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3"/>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73"/>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73"/>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3"/>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73"/>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73"/>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3"/>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3"/>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3"/>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3"/>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3"/>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3"/>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3"/>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3"/>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73"/>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3"/>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3"/>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3"/>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3"/>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3"/>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73"/>
          <p:cNvGrpSpPr/>
          <p:nvPr/>
        </p:nvGrpSpPr>
        <p:grpSpPr>
          <a:xfrm>
            <a:off x="7291615" y="5902350"/>
            <a:ext cx="324271" cy="418969"/>
            <a:chOff x="6255392" y="4268082"/>
            <a:chExt cx="274550" cy="354728"/>
          </a:xfrm>
        </p:grpSpPr>
        <p:sp>
          <p:nvSpPr>
            <p:cNvPr id="14828" name="Google Shape;14828;p73"/>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73"/>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3"/>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3"/>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3"/>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73"/>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73"/>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3"/>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3"/>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3"/>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73"/>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73"/>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3"/>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3"/>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3"/>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3"/>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3"/>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3"/>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3"/>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73"/>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8" name="Google Shape;14848;p73"/>
          <p:cNvGrpSpPr/>
          <p:nvPr/>
        </p:nvGrpSpPr>
        <p:grpSpPr>
          <a:xfrm>
            <a:off x="8884546" y="5337776"/>
            <a:ext cx="325755" cy="419124"/>
            <a:chOff x="7604076" y="3790075"/>
            <a:chExt cx="275807" cy="354859"/>
          </a:xfrm>
        </p:grpSpPr>
        <p:sp>
          <p:nvSpPr>
            <p:cNvPr id="14849" name="Google Shape;14849;p73"/>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3"/>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3"/>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3"/>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3"/>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3"/>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3"/>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3"/>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3"/>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73"/>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73"/>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3"/>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3"/>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73"/>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3"/>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3"/>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3"/>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3"/>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73"/>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3"/>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3"/>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3"/>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1" name="Google Shape;14871;p73"/>
          <p:cNvGrpSpPr/>
          <p:nvPr/>
        </p:nvGrpSpPr>
        <p:grpSpPr>
          <a:xfrm>
            <a:off x="8353466" y="5337931"/>
            <a:ext cx="324271" cy="418691"/>
            <a:chOff x="7154427" y="3790206"/>
            <a:chExt cx="274550" cy="354493"/>
          </a:xfrm>
        </p:grpSpPr>
        <p:sp>
          <p:nvSpPr>
            <p:cNvPr id="14872" name="Google Shape;14872;p73"/>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3"/>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3"/>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73"/>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3"/>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3"/>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3"/>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73"/>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3"/>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3"/>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3"/>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73"/>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73"/>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3"/>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3"/>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3"/>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3"/>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3"/>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73"/>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3"/>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2" name="Google Shape;14892;p73"/>
          <p:cNvGrpSpPr/>
          <p:nvPr/>
        </p:nvGrpSpPr>
        <p:grpSpPr>
          <a:xfrm>
            <a:off x="9416492" y="3191806"/>
            <a:ext cx="324302" cy="418969"/>
            <a:chOff x="8054458" y="1973150"/>
            <a:chExt cx="274576" cy="354728"/>
          </a:xfrm>
        </p:grpSpPr>
        <p:sp>
          <p:nvSpPr>
            <p:cNvPr id="14893" name="Google Shape;14893;p73"/>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3"/>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3"/>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3"/>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3"/>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73"/>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3"/>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3"/>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3"/>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3"/>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73"/>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73"/>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3"/>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3"/>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3"/>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3"/>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3"/>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3"/>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3"/>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73"/>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73"/>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73"/>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5" name="Google Shape;14915;p73"/>
          <p:cNvGrpSpPr/>
          <p:nvPr/>
        </p:nvGrpSpPr>
        <p:grpSpPr>
          <a:xfrm>
            <a:off x="8352878" y="3191806"/>
            <a:ext cx="324580" cy="418969"/>
            <a:chOff x="7153930" y="1973150"/>
            <a:chExt cx="274812" cy="354728"/>
          </a:xfrm>
        </p:grpSpPr>
        <p:sp>
          <p:nvSpPr>
            <p:cNvPr id="14916" name="Google Shape;14916;p73"/>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3"/>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3"/>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3"/>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3"/>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3"/>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3"/>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3"/>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3"/>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3"/>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3"/>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73"/>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73"/>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73"/>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73"/>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3"/>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73"/>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73"/>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73"/>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5" name="Google Shape;14935;p73"/>
          <p:cNvGrpSpPr/>
          <p:nvPr/>
        </p:nvGrpSpPr>
        <p:grpSpPr>
          <a:xfrm>
            <a:off x="7820901" y="3191744"/>
            <a:ext cx="324580" cy="419031"/>
            <a:chOff x="6703522" y="1973098"/>
            <a:chExt cx="274812" cy="354781"/>
          </a:xfrm>
        </p:grpSpPr>
        <p:sp>
          <p:nvSpPr>
            <p:cNvPr id="14936" name="Google Shape;14936;p73"/>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3"/>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73"/>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73"/>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3"/>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3"/>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73"/>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3"/>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3"/>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3"/>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73"/>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73"/>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3"/>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3"/>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73"/>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73"/>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73"/>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3"/>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3"/>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3"/>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73"/>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73"/>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3"/>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73"/>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3"/>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1" name="Google Shape;14961;p73"/>
          <p:cNvGrpSpPr/>
          <p:nvPr/>
        </p:nvGrpSpPr>
        <p:grpSpPr>
          <a:xfrm>
            <a:off x="7289233" y="3191806"/>
            <a:ext cx="324580" cy="418969"/>
            <a:chOff x="6253375" y="1973150"/>
            <a:chExt cx="274812" cy="354728"/>
          </a:xfrm>
        </p:grpSpPr>
        <p:sp>
          <p:nvSpPr>
            <p:cNvPr id="14962" name="Google Shape;14962;p73"/>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3"/>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3"/>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3"/>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73"/>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73"/>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3"/>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3"/>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73"/>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73"/>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73"/>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73"/>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73"/>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3"/>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3"/>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3"/>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3"/>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3"/>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3"/>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3"/>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3"/>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3"/>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3"/>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3"/>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73"/>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73"/>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73"/>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3"/>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73"/>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73"/>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3"/>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3"/>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3"/>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3"/>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3"/>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3"/>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3"/>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3"/>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0" name="Google Shape;15000;p73"/>
          <p:cNvGrpSpPr/>
          <p:nvPr/>
        </p:nvGrpSpPr>
        <p:grpSpPr>
          <a:xfrm>
            <a:off x="6756699" y="3191806"/>
            <a:ext cx="325168" cy="418969"/>
            <a:chOff x="5802496" y="1973150"/>
            <a:chExt cx="275309" cy="354728"/>
          </a:xfrm>
        </p:grpSpPr>
        <p:sp>
          <p:nvSpPr>
            <p:cNvPr id="15001" name="Google Shape;15001;p73"/>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73"/>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73"/>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73"/>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3"/>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3"/>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3"/>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73"/>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73"/>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73"/>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3"/>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3"/>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3"/>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73"/>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73"/>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3"/>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3"/>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3"/>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3"/>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3"/>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3"/>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3"/>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73"/>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73"/>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3"/>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73"/>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7" name="Google Shape;15027;p73"/>
          <p:cNvGrpSpPr/>
          <p:nvPr/>
        </p:nvGrpSpPr>
        <p:grpSpPr>
          <a:xfrm>
            <a:off x="6225898" y="3191806"/>
            <a:ext cx="324302" cy="418969"/>
            <a:chOff x="5353083" y="1973150"/>
            <a:chExt cx="274576" cy="354728"/>
          </a:xfrm>
        </p:grpSpPr>
        <p:sp>
          <p:nvSpPr>
            <p:cNvPr id="15028" name="Google Shape;15028;p73"/>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73"/>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3"/>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3"/>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73"/>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73"/>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3"/>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3"/>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73"/>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73"/>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73"/>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3"/>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3"/>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3"/>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73"/>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73"/>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73"/>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73"/>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3"/>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3"/>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3"/>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9" name="Google Shape;15049;p73"/>
          <p:cNvGrpSpPr/>
          <p:nvPr/>
        </p:nvGrpSpPr>
        <p:grpSpPr>
          <a:xfrm>
            <a:off x="5693951" y="3191806"/>
            <a:ext cx="324580" cy="418969"/>
            <a:chOff x="4902701" y="1973150"/>
            <a:chExt cx="274812" cy="354728"/>
          </a:xfrm>
        </p:grpSpPr>
        <p:sp>
          <p:nvSpPr>
            <p:cNvPr id="15050" name="Google Shape;15050;p73"/>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73"/>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73"/>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73"/>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3"/>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3"/>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3"/>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3"/>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3"/>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3"/>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73"/>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73"/>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73"/>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73"/>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73"/>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73"/>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73"/>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73"/>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73"/>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73"/>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73"/>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73"/>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73"/>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3"/>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73"/>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5" name="Google Shape;15075;p73"/>
          <p:cNvGrpSpPr/>
          <p:nvPr/>
        </p:nvGrpSpPr>
        <p:grpSpPr>
          <a:xfrm>
            <a:off x="5693951" y="4262874"/>
            <a:ext cx="321920" cy="418908"/>
            <a:chOff x="4902701" y="2879989"/>
            <a:chExt cx="272560" cy="354676"/>
          </a:xfrm>
        </p:grpSpPr>
        <p:sp>
          <p:nvSpPr>
            <p:cNvPr id="15076" name="Google Shape;15076;p73"/>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73"/>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73"/>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73"/>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3"/>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3"/>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73"/>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73"/>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73"/>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73"/>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73"/>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3"/>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3"/>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3"/>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3"/>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73"/>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73"/>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73"/>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73"/>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3"/>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3"/>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3"/>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73"/>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73"/>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0" name="Google Shape;15100;p73"/>
          <p:cNvGrpSpPr/>
          <p:nvPr/>
        </p:nvGrpSpPr>
        <p:grpSpPr>
          <a:xfrm>
            <a:off x="6758462" y="5902350"/>
            <a:ext cx="324271" cy="418969"/>
            <a:chOff x="5803988" y="4268082"/>
            <a:chExt cx="274550" cy="354728"/>
          </a:xfrm>
        </p:grpSpPr>
        <p:sp>
          <p:nvSpPr>
            <p:cNvPr id="15101" name="Google Shape;15101;p73"/>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73"/>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73"/>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73"/>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3"/>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73"/>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73"/>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73"/>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73"/>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73"/>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73"/>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73"/>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3"/>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73"/>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3"/>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73"/>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73"/>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73"/>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73"/>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73"/>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73"/>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73"/>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3" name="Google Shape;15123;p73"/>
          <p:cNvGrpSpPr/>
          <p:nvPr/>
        </p:nvGrpSpPr>
        <p:grpSpPr>
          <a:xfrm>
            <a:off x="6225032" y="5902350"/>
            <a:ext cx="324271" cy="418969"/>
            <a:chOff x="5352349" y="4268082"/>
            <a:chExt cx="274550" cy="354728"/>
          </a:xfrm>
        </p:grpSpPr>
        <p:sp>
          <p:nvSpPr>
            <p:cNvPr id="15124" name="Google Shape;15124;p73"/>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73"/>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73"/>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73"/>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73"/>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73"/>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73"/>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73"/>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73"/>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73"/>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73"/>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73"/>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73"/>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73"/>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73"/>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73"/>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73"/>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73"/>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73"/>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73"/>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73"/>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73"/>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6" name="Google Shape;15146;p73"/>
          <p:cNvGrpSpPr/>
          <p:nvPr/>
        </p:nvGrpSpPr>
        <p:grpSpPr>
          <a:xfrm>
            <a:off x="8887793" y="3718742"/>
            <a:ext cx="324271" cy="418969"/>
            <a:chOff x="7606826" y="2419290"/>
            <a:chExt cx="274550" cy="354728"/>
          </a:xfrm>
        </p:grpSpPr>
        <p:sp>
          <p:nvSpPr>
            <p:cNvPr id="15147" name="Google Shape;15147;p73"/>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3"/>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73"/>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73"/>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3"/>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3"/>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73"/>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73"/>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73"/>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73"/>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73"/>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73"/>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73"/>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73"/>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73"/>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2" name="Google Shape;15162;p73"/>
          <p:cNvGrpSpPr/>
          <p:nvPr/>
        </p:nvGrpSpPr>
        <p:grpSpPr>
          <a:xfrm>
            <a:off x="8355538" y="3718742"/>
            <a:ext cx="324271" cy="418969"/>
            <a:chOff x="7156182" y="2419290"/>
            <a:chExt cx="274550" cy="354728"/>
          </a:xfrm>
        </p:grpSpPr>
        <p:sp>
          <p:nvSpPr>
            <p:cNvPr id="15163" name="Google Shape;15163;p73"/>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73"/>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73"/>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73"/>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73"/>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3"/>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73"/>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73"/>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3"/>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73"/>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73"/>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73"/>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3"/>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3"/>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3"/>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8" name="Google Shape;15178;p73"/>
          <p:cNvGrpSpPr/>
          <p:nvPr/>
        </p:nvGrpSpPr>
        <p:grpSpPr>
          <a:xfrm>
            <a:off x="7822973" y="3718742"/>
            <a:ext cx="324580" cy="418969"/>
            <a:chOff x="6705276" y="2419290"/>
            <a:chExt cx="274812" cy="354728"/>
          </a:xfrm>
        </p:grpSpPr>
        <p:sp>
          <p:nvSpPr>
            <p:cNvPr id="15179" name="Google Shape;15179;p73"/>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73"/>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73"/>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73"/>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3"/>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3"/>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73"/>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73"/>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3"/>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3"/>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73"/>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73"/>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73"/>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73"/>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73"/>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73"/>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3"/>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73"/>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73"/>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73"/>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73"/>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73"/>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3"/>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3"/>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3"/>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3"/>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73"/>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73"/>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7" name="Google Shape;15207;p73"/>
          <p:cNvGrpSpPr/>
          <p:nvPr/>
        </p:nvGrpSpPr>
        <p:grpSpPr>
          <a:xfrm>
            <a:off x="5694230" y="3718742"/>
            <a:ext cx="324302" cy="418969"/>
            <a:chOff x="4902936" y="2419290"/>
            <a:chExt cx="274576" cy="354728"/>
          </a:xfrm>
        </p:grpSpPr>
        <p:sp>
          <p:nvSpPr>
            <p:cNvPr id="15208" name="Google Shape;15208;p73"/>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73"/>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73"/>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73"/>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73"/>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73"/>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73"/>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73"/>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73"/>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73"/>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73"/>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73"/>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73"/>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73"/>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3"/>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3"/>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3"/>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3"/>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73"/>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73"/>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8" name="Google Shape;15228;p73"/>
          <p:cNvGrpSpPr/>
          <p:nvPr/>
        </p:nvGrpSpPr>
        <p:grpSpPr>
          <a:xfrm>
            <a:off x="8889247" y="4813036"/>
            <a:ext cx="319291" cy="419000"/>
            <a:chOff x="7608056" y="3345794"/>
            <a:chExt cx="270334" cy="354754"/>
          </a:xfrm>
        </p:grpSpPr>
        <p:sp>
          <p:nvSpPr>
            <p:cNvPr id="15229" name="Google Shape;15229;p73"/>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73"/>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73"/>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73"/>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3"/>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73"/>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73"/>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3"/>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73"/>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73"/>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73"/>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73"/>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73"/>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73"/>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73"/>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73"/>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73"/>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73"/>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73"/>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8" name="Google Shape;15248;p73"/>
          <p:cNvGrpSpPr/>
          <p:nvPr/>
        </p:nvGrpSpPr>
        <p:grpSpPr>
          <a:xfrm>
            <a:off x="7831818" y="5902350"/>
            <a:ext cx="311003" cy="418969"/>
            <a:chOff x="6712765" y="4268082"/>
            <a:chExt cx="263316" cy="354728"/>
          </a:xfrm>
        </p:grpSpPr>
        <p:sp>
          <p:nvSpPr>
            <p:cNvPr id="15249" name="Google Shape;15249;p73"/>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3"/>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73"/>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73"/>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73"/>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73"/>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73"/>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3"/>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3"/>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3"/>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73"/>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73"/>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3"/>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3"/>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3"/>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73"/>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5" name="Google Shape;15265;p73"/>
          <p:cNvGrpSpPr/>
          <p:nvPr/>
        </p:nvGrpSpPr>
        <p:grpSpPr>
          <a:xfrm>
            <a:off x="6233289" y="3718587"/>
            <a:ext cx="310415" cy="419124"/>
            <a:chOff x="5359341" y="2419159"/>
            <a:chExt cx="262819" cy="354859"/>
          </a:xfrm>
        </p:grpSpPr>
        <p:sp>
          <p:nvSpPr>
            <p:cNvPr id="15266" name="Google Shape;15266;p73"/>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73"/>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73"/>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73"/>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73"/>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73"/>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73"/>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3"/>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3"/>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73"/>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73"/>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73"/>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3"/>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73"/>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73"/>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73"/>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73"/>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3"/>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3"/>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73"/>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73"/>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7" name="Google Shape;15287;p73"/>
          <p:cNvGrpSpPr/>
          <p:nvPr/>
        </p:nvGrpSpPr>
        <p:grpSpPr>
          <a:xfrm>
            <a:off x="7827705" y="5337931"/>
            <a:ext cx="311003" cy="418691"/>
            <a:chOff x="6709282" y="3790206"/>
            <a:chExt cx="263316" cy="354493"/>
          </a:xfrm>
        </p:grpSpPr>
        <p:sp>
          <p:nvSpPr>
            <p:cNvPr id="15288" name="Google Shape;15288;p73"/>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73"/>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73"/>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3"/>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73"/>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73"/>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73"/>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73"/>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73"/>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3"/>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73"/>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73"/>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3"/>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3"/>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73"/>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73"/>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4" name="Google Shape;15304;p73"/>
          <p:cNvGrpSpPr/>
          <p:nvPr/>
        </p:nvGrpSpPr>
        <p:grpSpPr>
          <a:xfrm>
            <a:off x="7297800" y="3718742"/>
            <a:ext cx="310694" cy="418691"/>
            <a:chOff x="6260629" y="2419290"/>
            <a:chExt cx="263055" cy="354493"/>
          </a:xfrm>
        </p:grpSpPr>
        <p:sp>
          <p:nvSpPr>
            <p:cNvPr id="15305" name="Google Shape;15305;p73"/>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73"/>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73"/>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73"/>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73"/>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73"/>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73"/>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73"/>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73"/>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73"/>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3"/>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73"/>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73"/>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73"/>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3"/>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0" name="Google Shape;15320;p73"/>
          <p:cNvGrpSpPr/>
          <p:nvPr/>
        </p:nvGrpSpPr>
        <p:grpSpPr>
          <a:xfrm>
            <a:off x="7298078" y="4262781"/>
            <a:ext cx="311034" cy="419000"/>
            <a:chOff x="6260864" y="2879911"/>
            <a:chExt cx="263343" cy="354754"/>
          </a:xfrm>
        </p:grpSpPr>
        <p:sp>
          <p:nvSpPr>
            <p:cNvPr id="15321" name="Google Shape;15321;p73"/>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73"/>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73"/>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73"/>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73"/>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73"/>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73"/>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73"/>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3"/>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3"/>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3"/>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3"/>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73"/>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73"/>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73"/>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3"/>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73"/>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73"/>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9" name="Google Shape;15339;p73"/>
          <p:cNvGrpSpPr/>
          <p:nvPr/>
        </p:nvGrpSpPr>
        <p:grpSpPr>
          <a:xfrm>
            <a:off x="9426544" y="3718742"/>
            <a:ext cx="311003" cy="418969"/>
            <a:chOff x="8062968" y="2419290"/>
            <a:chExt cx="263316" cy="354728"/>
          </a:xfrm>
        </p:grpSpPr>
        <p:sp>
          <p:nvSpPr>
            <p:cNvPr id="15340" name="Google Shape;15340;p73"/>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73"/>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73"/>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73"/>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73"/>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73"/>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3"/>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73"/>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73"/>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73"/>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73"/>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73"/>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73"/>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73"/>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73"/>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73"/>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73"/>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7" name="Google Shape;15357;p73"/>
          <p:cNvGrpSpPr/>
          <p:nvPr/>
        </p:nvGrpSpPr>
        <p:grpSpPr>
          <a:xfrm>
            <a:off x="6765235" y="3718742"/>
            <a:ext cx="311003" cy="418969"/>
            <a:chOff x="5809723" y="2419290"/>
            <a:chExt cx="263316" cy="354728"/>
          </a:xfrm>
        </p:grpSpPr>
        <p:sp>
          <p:nvSpPr>
            <p:cNvPr id="15358" name="Google Shape;15358;p73"/>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73"/>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73"/>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73"/>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73"/>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73"/>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73"/>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73"/>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73"/>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73"/>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73"/>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73"/>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3"/>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3"/>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3"/>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3"/>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3"/>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5" name="Google Shape;15375;p73"/>
          <p:cNvGrpSpPr/>
          <p:nvPr/>
        </p:nvGrpSpPr>
        <p:grpSpPr>
          <a:xfrm>
            <a:off x="8887793" y="2636510"/>
            <a:ext cx="311281" cy="419000"/>
            <a:chOff x="7606826" y="1502999"/>
            <a:chExt cx="263552" cy="354754"/>
          </a:xfrm>
        </p:grpSpPr>
        <p:sp>
          <p:nvSpPr>
            <p:cNvPr id="15376" name="Google Shape;15376;p73"/>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73"/>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73"/>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73"/>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73"/>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3"/>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3"/>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3"/>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3"/>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73"/>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73"/>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73"/>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73"/>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3"/>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73"/>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73"/>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73"/>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73"/>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4" name="Google Shape;15394;p73"/>
          <p:cNvGrpSpPr/>
          <p:nvPr/>
        </p:nvGrpSpPr>
        <p:grpSpPr>
          <a:xfrm>
            <a:off x="9423575" y="5337776"/>
            <a:ext cx="311900" cy="418846"/>
            <a:chOff x="8060455" y="3790075"/>
            <a:chExt cx="264076" cy="354623"/>
          </a:xfrm>
        </p:grpSpPr>
        <p:sp>
          <p:nvSpPr>
            <p:cNvPr id="15395" name="Google Shape;15395;p73"/>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73"/>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73"/>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73"/>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73"/>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73"/>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3"/>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73"/>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73"/>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73"/>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73"/>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73"/>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73"/>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3"/>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3"/>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3"/>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73"/>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73"/>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73"/>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73"/>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73"/>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73"/>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73"/>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8" name="Google Shape;15418;p73"/>
          <p:cNvGrpSpPr/>
          <p:nvPr/>
        </p:nvGrpSpPr>
        <p:grpSpPr>
          <a:xfrm>
            <a:off x="8896917" y="4262781"/>
            <a:ext cx="311003" cy="419000"/>
            <a:chOff x="7614550" y="2879911"/>
            <a:chExt cx="263316" cy="354754"/>
          </a:xfrm>
        </p:grpSpPr>
        <p:sp>
          <p:nvSpPr>
            <p:cNvPr id="15419" name="Google Shape;15419;p73"/>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3"/>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3"/>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3"/>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73"/>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73"/>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73"/>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73"/>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73"/>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73"/>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73"/>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73"/>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73"/>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73"/>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73"/>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73"/>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3"/>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3"/>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73"/>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8" name="Google Shape;15438;p73"/>
          <p:cNvGrpSpPr/>
          <p:nvPr/>
        </p:nvGrpSpPr>
        <p:grpSpPr>
          <a:xfrm>
            <a:off x="5691570" y="5902474"/>
            <a:ext cx="324302" cy="418846"/>
            <a:chOff x="4900684" y="4268187"/>
            <a:chExt cx="274576" cy="354623"/>
          </a:xfrm>
        </p:grpSpPr>
        <p:sp>
          <p:nvSpPr>
            <p:cNvPr id="15439" name="Google Shape;15439;p73"/>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73"/>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73"/>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3"/>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73"/>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73"/>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73"/>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3"/>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3"/>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73"/>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73"/>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73"/>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73"/>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73"/>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73"/>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4" name="Google Shape;15454;p73"/>
          <p:cNvGrpSpPr/>
          <p:nvPr/>
        </p:nvGrpSpPr>
        <p:grpSpPr>
          <a:xfrm>
            <a:off x="8362002" y="4813036"/>
            <a:ext cx="311034" cy="419000"/>
            <a:chOff x="7161654" y="3345794"/>
            <a:chExt cx="263343" cy="354754"/>
          </a:xfrm>
        </p:grpSpPr>
        <p:sp>
          <p:nvSpPr>
            <p:cNvPr id="15455" name="Google Shape;15455;p73"/>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3"/>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3"/>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73"/>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73"/>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73"/>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73"/>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73"/>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73"/>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73"/>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73"/>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73"/>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73"/>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73"/>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73"/>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73"/>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73"/>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73"/>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73"/>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4" name="Google Shape;15474;p73"/>
          <p:cNvGrpSpPr/>
          <p:nvPr/>
        </p:nvGrpSpPr>
        <p:grpSpPr>
          <a:xfrm>
            <a:off x="7830643" y="4813036"/>
            <a:ext cx="310725" cy="419000"/>
            <a:chOff x="6711770" y="3345794"/>
            <a:chExt cx="263081" cy="354754"/>
          </a:xfrm>
        </p:grpSpPr>
        <p:sp>
          <p:nvSpPr>
            <p:cNvPr id="15475" name="Google Shape;15475;p73"/>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73"/>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73"/>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73"/>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73"/>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73"/>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73"/>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73"/>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73"/>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73"/>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73"/>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73"/>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73"/>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73"/>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73"/>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73"/>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73"/>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2" name="Google Shape;15492;p73"/>
          <p:cNvGrpSpPr/>
          <p:nvPr/>
        </p:nvGrpSpPr>
        <p:grpSpPr>
          <a:xfrm>
            <a:off x="8364074" y="4263183"/>
            <a:ext cx="311003" cy="418598"/>
            <a:chOff x="7163409" y="2880251"/>
            <a:chExt cx="263316" cy="354414"/>
          </a:xfrm>
        </p:grpSpPr>
        <p:sp>
          <p:nvSpPr>
            <p:cNvPr id="15493" name="Google Shape;15493;p73"/>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73"/>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73"/>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73"/>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73"/>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73"/>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73"/>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73"/>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73"/>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73"/>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73"/>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73"/>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5" name="Google Shape;15505;p73"/>
          <p:cNvGrpSpPr/>
          <p:nvPr/>
        </p:nvGrpSpPr>
        <p:grpSpPr>
          <a:xfrm>
            <a:off x="7830952" y="4263090"/>
            <a:ext cx="311003" cy="418691"/>
            <a:chOff x="6712032" y="2880172"/>
            <a:chExt cx="263316" cy="354493"/>
          </a:xfrm>
        </p:grpSpPr>
        <p:sp>
          <p:nvSpPr>
            <p:cNvPr id="15506" name="Google Shape;15506;p73"/>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73"/>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73"/>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73"/>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73"/>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73"/>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73"/>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73"/>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73"/>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73"/>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73"/>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73"/>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73"/>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73"/>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73"/>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73"/>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73"/>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73"/>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73"/>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73"/>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73"/>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7" name="Google Shape;15527;p73"/>
          <p:cNvGrpSpPr/>
          <p:nvPr/>
        </p:nvGrpSpPr>
        <p:grpSpPr>
          <a:xfrm>
            <a:off x="7298975" y="4813036"/>
            <a:ext cx="311003" cy="419000"/>
            <a:chOff x="6261624" y="3345794"/>
            <a:chExt cx="263316" cy="354754"/>
          </a:xfrm>
        </p:grpSpPr>
        <p:sp>
          <p:nvSpPr>
            <p:cNvPr id="15528" name="Google Shape;15528;p73"/>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73"/>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73"/>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73"/>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73"/>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73"/>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73"/>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73"/>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73"/>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73"/>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73"/>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73"/>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73"/>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73"/>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73"/>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73"/>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73"/>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73"/>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73"/>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73"/>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73"/>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73"/>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73"/>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73"/>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73"/>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73"/>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73"/>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73"/>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56" name="Google Shape;15556;p73"/>
          <p:cNvSpPr/>
          <p:nvPr/>
        </p:nvSpPr>
        <p:spPr>
          <a:xfrm>
            <a:off x="6848992" y="4833561"/>
            <a:ext cx="148730" cy="13299"/>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57" name="Google Shape;15557;p73"/>
          <p:cNvGrpSpPr/>
          <p:nvPr/>
        </p:nvGrpSpPr>
        <p:grpSpPr>
          <a:xfrm>
            <a:off x="6767617" y="4813036"/>
            <a:ext cx="311003" cy="419000"/>
            <a:chOff x="5811739" y="3345794"/>
            <a:chExt cx="263316" cy="354754"/>
          </a:xfrm>
        </p:grpSpPr>
        <p:sp>
          <p:nvSpPr>
            <p:cNvPr id="15558" name="Google Shape;15558;p73"/>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73"/>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73"/>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73"/>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73"/>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73"/>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73"/>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73"/>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73"/>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73"/>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73"/>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73"/>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73"/>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73"/>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73"/>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73"/>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73"/>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73"/>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73"/>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73"/>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73"/>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9" name="Google Shape;15579;p73"/>
          <p:cNvGrpSpPr/>
          <p:nvPr/>
        </p:nvGrpSpPr>
        <p:grpSpPr>
          <a:xfrm>
            <a:off x="6238578" y="4813036"/>
            <a:ext cx="305993" cy="418691"/>
            <a:chOff x="5363818" y="3345794"/>
            <a:chExt cx="259074" cy="354493"/>
          </a:xfrm>
        </p:grpSpPr>
        <p:sp>
          <p:nvSpPr>
            <p:cNvPr id="15580" name="Google Shape;15580;p73"/>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73"/>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73"/>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73"/>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73"/>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73"/>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73"/>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73"/>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73"/>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73"/>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73"/>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73"/>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73"/>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73"/>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73"/>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73"/>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73"/>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73"/>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73"/>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73"/>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73"/>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73"/>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73"/>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73"/>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73"/>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5" name="Google Shape;15605;p73"/>
          <p:cNvGrpSpPr/>
          <p:nvPr/>
        </p:nvGrpSpPr>
        <p:grpSpPr>
          <a:xfrm>
            <a:off x="5706044" y="4812881"/>
            <a:ext cx="308652" cy="419155"/>
            <a:chOff x="4912939" y="3345663"/>
            <a:chExt cx="261326" cy="354885"/>
          </a:xfrm>
        </p:grpSpPr>
        <p:sp>
          <p:nvSpPr>
            <p:cNvPr id="15606" name="Google Shape;15606;p73"/>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73"/>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73"/>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73"/>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73"/>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73"/>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73"/>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73"/>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73"/>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73"/>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73"/>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73"/>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73"/>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73"/>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73"/>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73"/>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73"/>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73"/>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73"/>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73"/>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73"/>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7" name="Google Shape;15627;p73"/>
          <p:cNvGrpSpPr/>
          <p:nvPr/>
        </p:nvGrpSpPr>
        <p:grpSpPr>
          <a:xfrm>
            <a:off x="6765235" y="4262781"/>
            <a:ext cx="310725" cy="419310"/>
            <a:chOff x="5809723" y="2879911"/>
            <a:chExt cx="263081" cy="355016"/>
          </a:xfrm>
        </p:grpSpPr>
        <p:sp>
          <p:nvSpPr>
            <p:cNvPr id="15628" name="Google Shape;15628;p73"/>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73"/>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73"/>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73"/>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73"/>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73"/>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73"/>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73"/>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73"/>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73"/>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73"/>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73"/>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73"/>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73"/>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73"/>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73"/>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73"/>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73"/>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73"/>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73"/>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73"/>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73"/>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0" name="Google Shape;15650;p73"/>
          <p:cNvGrpSpPr/>
          <p:nvPr/>
        </p:nvGrpSpPr>
        <p:grpSpPr>
          <a:xfrm>
            <a:off x="8898711" y="5902319"/>
            <a:ext cx="311003" cy="419000"/>
            <a:chOff x="7616069" y="4268056"/>
            <a:chExt cx="263316" cy="354754"/>
          </a:xfrm>
        </p:grpSpPr>
        <p:sp>
          <p:nvSpPr>
            <p:cNvPr id="15651" name="Google Shape;15651;p73"/>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73"/>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73"/>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73"/>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73"/>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73"/>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73"/>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73"/>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73"/>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73"/>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73"/>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73"/>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73"/>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73"/>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73"/>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73"/>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73"/>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73"/>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73"/>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73"/>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73"/>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2" name="Google Shape;15672;p73"/>
          <p:cNvGrpSpPr/>
          <p:nvPr/>
        </p:nvGrpSpPr>
        <p:grpSpPr>
          <a:xfrm>
            <a:off x="8365249" y="5902629"/>
            <a:ext cx="311003" cy="418691"/>
            <a:chOff x="7164404" y="4268318"/>
            <a:chExt cx="263316" cy="354493"/>
          </a:xfrm>
        </p:grpSpPr>
        <p:sp>
          <p:nvSpPr>
            <p:cNvPr id="15673" name="Google Shape;15673;p73"/>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73"/>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73"/>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73"/>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73"/>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73"/>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73"/>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73"/>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73"/>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73"/>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73"/>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73"/>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73"/>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73"/>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73"/>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73"/>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9" name="Google Shape;15689;p73"/>
          <p:cNvGrpSpPr/>
          <p:nvPr/>
        </p:nvGrpSpPr>
        <p:grpSpPr>
          <a:xfrm>
            <a:off x="6232114" y="4262781"/>
            <a:ext cx="311003" cy="419000"/>
            <a:chOff x="5358346" y="2879911"/>
            <a:chExt cx="263316" cy="354754"/>
          </a:xfrm>
        </p:grpSpPr>
        <p:sp>
          <p:nvSpPr>
            <p:cNvPr id="15690" name="Google Shape;15690;p73"/>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73"/>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73"/>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73"/>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73"/>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73"/>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73"/>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73"/>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73"/>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73"/>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73"/>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73"/>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73"/>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73"/>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73"/>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73"/>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73"/>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73"/>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73"/>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73"/>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73"/>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1" name="Google Shape;15711;p73"/>
          <p:cNvGrpSpPr/>
          <p:nvPr/>
        </p:nvGrpSpPr>
        <p:grpSpPr>
          <a:xfrm>
            <a:off x="9424750" y="4812974"/>
            <a:ext cx="311003" cy="419062"/>
            <a:chOff x="8061450" y="3345742"/>
            <a:chExt cx="263316" cy="354807"/>
          </a:xfrm>
        </p:grpSpPr>
        <p:sp>
          <p:nvSpPr>
            <p:cNvPr id="15712" name="Google Shape;15712;p73"/>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73"/>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73"/>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73"/>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73"/>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73"/>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73"/>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73"/>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73"/>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73"/>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73"/>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73"/>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73"/>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73"/>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73"/>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73"/>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8" name="Google Shape;15728;p73"/>
          <p:cNvGrpSpPr/>
          <p:nvPr/>
        </p:nvGrpSpPr>
        <p:grpSpPr>
          <a:xfrm>
            <a:off x="9430069" y="4262781"/>
            <a:ext cx="310725" cy="419000"/>
            <a:chOff x="8065953" y="2879911"/>
            <a:chExt cx="263081" cy="354754"/>
          </a:xfrm>
        </p:grpSpPr>
        <p:sp>
          <p:nvSpPr>
            <p:cNvPr id="15729" name="Google Shape;15729;p73"/>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73"/>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73"/>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73"/>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73"/>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73"/>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73"/>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73"/>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73"/>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73"/>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73"/>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73"/>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73"/>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73"/>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73"/>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73"/>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5" name="Google Shape;15745;p73"/>
          <p:cNvGrpSpPr/>
          <p:nvPr/>
        </p:nvGrpSpPr>
        <p:grpSpPr>
          <a:xfrm>
            <a:off x="9427997" y="5902629"/>
            <a:ext cx="319260" cy="418691"/>
            <a:chOff x="8064199" y="4268318"/>
            <a:chExt cx="270308" cy="354493"/>
          </a:xfrm>
        </p:grpSpPr>
        <p:sp>
          <p:nvSpPr>
            <p:cNvPr id="15746" name="Google Shape;15746;p73"/>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7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7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73"/>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73"/>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73"/>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73"/>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73"/>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73"/>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73"/>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73"/>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73"/>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73"/>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73"/>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73"/>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73"/>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73"/>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73"/>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67" name="Shape 15767"/>
        <p:cNvGrpSpPr/>
        <p:nvPr/>
      </p:nvGrpSpPr>
      <p:grpSpPr>
        <a:xfrm>
          <a:off x="0" y="0"/>
          <a:ext cx="0" cy="0"/>
          <a:chOff x="0" y="0"/>
          <a:chExt cx="0" cy="0"/>
        </a:xfrm>
      </p:grpSpPr>
      <p:sp>
        <p:nvSpPr>
          <p:cNvPr id="15768" name="Google Shape;15768;p74"/>
          <p:cNvSpPr txBox="1"/>
          <p:nvPr/>
        </p:nvSpPr>
        <p:spPr>
          <a:xfrm>
            <a:off x="782949" y="1051225"/>
            <a:ext cx="44928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Creative Process Icons</a:t>
            </a:r>
            <a:endParaRPr sz="3000">
              <a:solidFill>
                <a:srgbClr val="FFFFFF"/>
              </a:solidFill>
            </a:endParaRPr>
          </a:p>
        </p:txBody>
      </p:sp>
      <p:sp>
        <p:nvSpPr>
          <p:cNvPr id="15769" name="Google Shape;15769;p74"/>
          <p:cNvSpPr txBox="1"/>
          <p:nvPr/>
        </p:nvSpPr>
        <p:spPr>
          <a:xfrm>
            <a:off x="5680885" y="1051213"/>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Performing Arts Icons</a:t>
            </a:r>
            <a:endParaRPr sz="3000">
              <a:solidFill>
                <a:srgbClr val="FFFFFF"/>
              </a:solidFill>
            </a:endParaRPr>
          </a:p>
        </p:txBody>
      </p:sp>
      <p:grpSp>
        <p:nvGrpSpPr>
          <p:cNvPr id="15770" name="Google Shape;15770;p74"/>
          <p:cNvGrpSpPr/>
          <p:nvPr/>
        </p:nvGrpSpPr>
        <p:grpSpPr>
          <a:xfrm>
            <a:off x="4132439" y="4818044"/>
            <a:ext cx="456749" cy="439321"/>
            <a:chOff x="3511608" y="3348218"/>
            <a:chExt cx="381482" cy="366926"/>
          </a:xfrm>
        </p:grpSpPr>
        <p:sp>
          <p:nvSpPr>
            <p:cNvPr id="15771" name="Google Shape;15771;p74"/>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74"/>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74"/>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74"/>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74"/>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74"/>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74"/>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74"/>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74"/>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74"/>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74"/>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74"/>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74"/>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74"/>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5" name="Google Shape;15785;p74"/>
          <p:cNvGrpSpPr/>
          <p:nvPr/>
        </p:nvGrpSpPr>
        <p:grpSpPr>
          <a:xfrm>
            <a:off x="2142776" y="5367751"/>
            <a:ext cx="195897" cy="439008"/>
            <a:chOff x="1849816" y="3807339"/>
            <a:chExt cx="163616" cy="366665"/>
          </a:xfrm>
        </p:grpSpPr>
        <p:sp>
          <p:nvSpPr>
            <p:cNvPr id="15786" name="Google Shape;15786;p74"/>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74"/>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74"/>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74"/>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74"/>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74"/>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74"/>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74"/>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74"/>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74"/>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74"/>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74"/>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74"/>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74"/>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0" name="Google Shape;15800;p74"/>
          <p:cNvGrpSpPr/>
          <p:nvPr/>
        </p:nvGrpSpPr>
        <p:grpSpPr>
          <a:xfrm>
            <a:off x="2651557" y="5367720"/>
            <a:ext cx="242204" cy="438727"/>
            <a:chOff x="2274757" y="3807313"/>
            <a:chExt cx="202292" cy="366430"/>
          </a:xfrm>
        </p:grpSpPr>
        <p:sp>
          <p:nvSpPr>
            <p:cNvPr id="15801" name="Google Shape;15801;p74"/>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74"/>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74"/>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74"/>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74"/>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74"/>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74"/>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74"/>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74"/>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74"/>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1" name="Google Shape;15811;p74"/>
          <p:cNvGrpSpPr/>
          <p:nvPr/>
        </p:nvGrpSpPr>
        <p:grpSpPr>
          <a:xfrm>
            <a:off x="4684524" y="4818044"/>
            <a:ext cx="438695" cy="439008"/>
            <a:chOff x="3972716" y="3348218"/>
            <a:chExt cx="366404" cy="366665"/>
          </a:xfrm>
        </p:grpSpPr>
        <p:sp>
          <p:nvSpPr>
            <p:cNvPr id="15812" name="Google Shape;15812;p74"/>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74"/>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74"/>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74"/>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74"/>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74"/>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74"/>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74"/>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74"/>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74"/>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74"/>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74"/>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4" name="Google Shape;15824;p74"/>
          <p:cNvGrpSpPr/>
          <p:nvPr/>
        </p:nvGrpSpPr>
        <p:grpSpPr>
          <a:xfrm>
            <a:off x="965486" y="4818201"/>
            <a:ext cx="380029" cy="438852"/>
            <a:chOff x="866528" y="3348348"/>
            <a:chExt cx="317405" cy="366534"/>
          </a:xfrm>
        </p:grpSpPr>
        <p:sp>
          <p:nvSpPr>
            <p:cNvPr id="15825" name="Google Shape;15825;p74"/>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74"/>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74"/>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74"/>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74"/>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74"/>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74"/>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74"/>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3" name="Google Shape;15833;p74"/>
          <p:cNvGrpSpPr/>
          <p:nvPr/>
        </p:nvGrpSpPr>
        <p:grpSpPr>
          <a:xfrm>
            <a:off x="1504617" y="4818138"/>
            <a:ext cx="372207" cy="439227"/>
            <a:chOff x="1316818" y="3348296"/>
            <a:chExt cx="310872" cy="366848"/>
          </a:xfrm>
        </p:grpSpPr>
        <p:sp>
          <p:nvSpPr>
            <p:cNvPr id="15834" name="Google Shape;15834;p74"/>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74"/>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74"/>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74"/>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74"/>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74"/>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74"/>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74"/>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74"/>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74"/>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74"/>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74"/>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74"/>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74"/>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74"/>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74"/>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74"/>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74"/>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74"/>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74"/>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74"/>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74"/>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74"/>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74"/>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8" name="Google Shape;15858;p74"/>
          <p:cNvGrpSpPr/>
          <p:nvPr/>
        </p:nvGrpSpPr>
        <p:grpSpPr>
          <a:xfrm>
            <a:off x="3645904" y="4818076"/>
            <a:ext cx="365918" cy="438727"/>
            <a:chOff x="3105248" y="3348244"/>
            <a:chExt cx="305620" cy="366430"/>
          </a:xfrm>
        </p:grpSpPr>
        <p:sp>
          <p:nvSpPr>
            <p:cNvPr id="15859" name="Google Shape;15859;p74"/>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74"/>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74"/>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74"/>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74"/>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74"/>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74"/>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6" name="Google Shape;15866;p74"/>
          <p:cNvGrpSpPr/>
          <p:nvPr/>
        </p:nvGrpSpPr>
        <p:grpSpPr>
          <a:xfrm>
            <a:off x="3115189" y="4818044"/>
            <a:ext cx="364072" cy="439008"/>
            <a:chOff x="2661988" y="3348218"/>
            <a:chExt cx="304078" cy="366665"/>
          </a:xfrm>
        </p:grpSpPr>
        <p:sp>
          <p:nvSpPr>
            <p:cNvPr id="15867" name="Google Shape;15867;p74"/>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74"/>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74"/>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74"/>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74"/>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74"/>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74"/>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74"/>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74"/>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74"/>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74"/>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74"/>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74"/>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74"/>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74"/>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74"/>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74"/>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74"/>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74"/>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6" name="Google Shape;15886;p74"/>
          <p:cNvGrpSpPr/>
          <p:nvPr/>
        </p:nvGrpSpPr>
        <p:grpSpPr>
          <a:xfrm>
            <a:off x="2577529" y="4818858"/>
            <a:ext cx="368296" cy="438789"/>
            <a:chOff x="2212927" y="3348897"/>
            <a:chExt cx="307606" cy="366482"/>
          </a:xfrm>
        </p:grpSpPr>
        <p:sp>
          <p:nvSpPr>
            <p:cNvPr id="15887" name="Google Shape;15887;p74"/>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74"/>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74"/>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74"/>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74"/>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74"/>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74"/>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74"/>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74"/>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74"/>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7" name="Google Shape;15897;p74"/>
          <p:cNvGrpSpPr/>
          <p:nvPr/>
        </p:nvGrpSpPr>
        <p:grpSpPr>
          <a:xfrm>
            <a:off x="2040494" y="4818044"/>
            <a:ext cx="371300" cy="439008"/>
            <a:chOff x="1764389" y="3348218"/>
            <a:chExt cx="310114" cy="366665"/>
          </a:xfrm>
        </p:grpSpPr>
        <p:sp>
          <p:nvSpPr>
            <p:cNvPr id="15898" name="Google Shape;15898;p74"/>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74"/>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74"/>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74"/>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74"/>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74"/>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74"/>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74"/>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74"/>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74"/>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74"/>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74"/>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74"/>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74"/>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74"/>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74"/>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74"/>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74"/>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74"/>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74"/>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8" name="Google Shape;15918;p74"/>
          <p:cNvGrpSpPr/>
          <p:nvPr/>
        </p:nvGrpSpPr>
        <p:grpSpPr>
          <a:xfrm>
            <a:off x="3253578" y="5367688"/>
            <a:ext cx="97839" cy="439071"/>
            <a:chOff x="2777572" y="3807287"/>
            <a:chExt cx="81716" cy="366717"/>
          </a:xfrm>
        </p:grpSpPr>
        <p:sp>
          <p:nvSpPr>
            <p:cNvPr id="15919" name="Google Shape;15919;p74"/>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74"/>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74"/>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74"/>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74"/>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74"/>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74"/>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74"/>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74"/>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74"/>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74"/>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0" name="Google Shape;15930;p74"/>
          <p:cNvGrpSpPr/>
          <p:nvPr/>
        </p:nvGrpSpPr>
        <p:grpSpPr>
          <a:xfrm>
            <a:off x="4638185" y="5993270"/>
            <a:ext cx="439008" cy="306908"/>
            <a:chOff x="3934014" y="4329780"/>
            <a:chExt cx="366665" cy="256334"/>
          </a:xfrm>
        </p:grpSpPr>
        <p:sp>
          <p:nvSpPr>
            <p:cNvPr id="15931" name="Google Shape;15931;p74"/>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74"/>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74"/>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74"/>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74"/>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74"/>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74"/>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74"/>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74"/>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74"/>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74"/>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74"/>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74"/>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4" name="Google Shape;15944;p74"/>
          <p:cNvGrpSpPr/>
          <p:nvPr/>
        </p:nvGrpSpPr>
        <p:grpSpPr>
          <a:xfrm>
            <a:off x="1062636" y="5367751"/>
            <a:ext cx="232630" cy="438695"/>
            <a:chOff x="947670" y="3807339"/>
            <a:chExt cx="194295" cy="366404"/>
          </a:xfrm>
        </p:grpSpPr>
        <p:sp>
          <p:nvSpPr>
            <p:cNvPr id="15945" name="Google Shape;15945;p74"/>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74"/>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74"/>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74"/>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74"/>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74"/>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74"/>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74"/>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74"/>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74"/>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5" name="Google Shape;15955;p74"/>
          <p:cNvGrpSpPr/>
          <p:nvPr/>
        </p:nvGrpSpPr>
        <p:grpSpPr>
          <a:xfrm>
            <a:off x="4023211" y="5941519"/>
            <a:ext cx="441730" cy="409816"/>
            <a:chOff x="3420379" y="4286557"/>
            <a:chExt cx="368939" cy="342283"/>
          </a:xfrm>
        </p:grpSpPr>
        <p:sp>
          <p:nvSpPr>
            <p:cNvPr id="15956" name="Google Shape;15956;p74"/>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74"/>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74"/>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74"/>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74"/>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74"/>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74"/>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74"/>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74"/>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74"/>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74"/>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74"/>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74"/>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74"/>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74"/>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74"/>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2" name="Google Shape;15972;p74"/>
          <p:cNvGrpSpPr/>
          <p:nvPr/>
        </p:nvGrpSpPr>
        <p:grpSpPr>
          <a:xfrm>
            <a:off x="4675513" y="5409552"/>
            <a:ext cx="442763" cy="355374"/>
            <a:chOff x="3965190" y="3842252"/>
            <a:chExt cx="369801" cy="296813"/>
          </a:xfrm>
        </p:grpSpPr>
        <p:sp>
          <p:nvSpPr>
            <p:cNvPr id="15973" name="Google Shape;15973;p74"/>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74"/>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74"/>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74"/>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74"/>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74"/>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74"/>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74"/>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74"/>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74"/>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74"/>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74"/>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74"/>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74"/>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74"/>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74"/>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74"/>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74"/>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74"/>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7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7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4" name="Google Shape;15994;p74"/>
          <p:cNvGrpSpPr/>
          <p:nvPr/>
        </p:nvGrpSpPr>
        <p:grpSpPr>
          <a:xfrm>
            <a:off x="4126432" y="5399446"/>
            <a:ext cx="475084" cy="375242"/>
            <a:chOff x="3506590" y="3833812"/>
            <a:chExt cx="396796" cy="313407"/>
          </a:xfrm>
        </p:grpSpPr>
        <p:sp>
          <p:nvSpPr>
            <p:cNvPr id="15995" name="Google Shape;15995;p74"/>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74"/>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74"/>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8" name="Google Shape;15998;p74"/>
          <p:cNvGrpSpPr/>
          <p:nvPr/>
        </p:nvGrpSpPr>
        <p:grpSpPr>
          <a:xfrm>
            <a:off x="3243660" y="3162354"/>
            <a:ext cx="125185" cy="439008"/>
            <a:chOff x="2769288" y="1965364"/>
            <a:chExt cx="104556" cy="366665"/>
          </a:xfrm>
        </p:grpSpPr>
        <p:sp>
          <p:nvSpPr>
            <p:cNvPr id="15999" name="Google Shape;15999;p74"/>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74"/>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74"/>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74"/>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74"/>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74"/>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74"/>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74"/>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74"/>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74"/>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74"/>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74"/>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1" name="Google Shape;16011;p74"/>
          <p:cNvGrpSpPr/>
          <p:nvPr/>
        </p:nvGrpSpPr>
        <p:grpSpPr>
          <a:xfrm>
            <a:off x="4677296" y="3216827"/>
            <a:ext cx="439603" cy="330093"/>
            <a:chOff x="3966679" y="2010861"/>
            <a:chExt cx="367162" cy="275698"/>
          </a:xfrm>
        </p:grpSpPr>
        <p:sp>
          <p:nvSpPr>
            <p:cNvPr id="16012" name="Google Shape;16012;p74"/>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74"/>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74"/>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74"/>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6" name="Google Shape;16016;p74"/>
          <p:cNvGrpSpPr/>
          <p:nvPr/>
        </p:nvGrpSpPr>
        <p:grpSpPr>
          <a:xfrm>
            <a:off x="2026351" y="3234349"/>
            <a:ext cx="438695" cy="294800"/>
            <a:chOff x="1752577" y="2025495"/>
            <a:chExt cx="366404" cy="246220"/>
          </a:xfrm>
        </p:grpSpPr>
        <p:sp>
          <p:nvSpPr>
            <p:cNvPr id="16017" name="Google Shape;16017;p74"/>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74"/>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74"/>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74"/>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74"/>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74"/>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74"/>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74"/>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74"/>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74"/>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74"/>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74"/>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74"/>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74"/>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74"/>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74"/>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3" name="Google Shape;16033;p74"/>
          <p:cNvGrpSpPr/>
          <p:nvPr/>
        </p:nvGrpSpPr>
        <p:grpSpPr>
          <a:xfrm>
            <a:off x="1495918" y="3287132"/>
            <a:ext cx="438695" cy="189608"/>
            <a:chOff x="1309553" y="2069580"/>
            <a:chExt cx="366404" cy="158363"/>
          </a:xfrm>
        </p:grpSpPr>
        <p:sp>
          <p:nvSpPr>
            <p:cNvPr id="16034" name="Google Shape;16034;p74"/>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74"/>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74"/>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74"/>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74"/>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7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7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74"/>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74"/>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74"/>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74"/>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74"/>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74"/>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74"/>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74"/>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74"/>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74"/>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74"/>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74"/>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74"/>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74"/>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74"/>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74"/>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74"/>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74"/>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74"/>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0" name="Google Shape;16060;p74"/>
          <p:cNvGrpSpPr/>
          <p:nvPr/>
        </p:nvGrpSpPr>
        <p:grpSpPr>
          <a:xfrm>
            <a:off x="965486" y="3310098"/>
            <a:ext cx="438977" cy="143238"/>
            <a:chOff x="866528" y="2088762"/>
            <a:chExt cx="366639" cy="119635"/>
          </a:xfrm>
        </p:grpSpPr>
        <p:sp>
          <p:nvSpPr>
            <p:cNvPr id="16061" name="Google Shape;16061;p74"/>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74"/>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74"/>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74"/>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74"/>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74"/>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74"/>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74"/>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74"/>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74"/>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74"/>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74"/>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74"/>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74"/>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5" name="Google Shape;16075;p74"/>
          <p:cNvGrpSpPr/>
          <p:nvPr/>
        </p:nvGrpSpPr>
        <p:grpSpPr>
          <a:xfrm>
            <a:off x="2716825" y="3162291"/>
            <a:ext cx="118302" cy="438539"/>
            <a:chOff x="2329269" y="1965312"/>
            <a:chExt cx="98807" cy="366273"/>
          </a:xfrm>
        </p:grpSpPr>
        <p:sp>
          <p:nvSpPr>
            <p:cNvPr id="16076" name="Google Shape;16076;p74"/>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74"/>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74"/>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9" name="Google Shape;16079;p74"/>
          <p:cNvGrpSpPr/>
          <p:nvPr/>
        </p:nvGrpSpPr>
        <p:grpSpPr>
          <a:xfrm>
            <a:off x="3768993" y="3161885"/>
            <a:ext cx="134509" cy="439321"/>
            <a:chOff x="3208053" y="1964972"/>
            <a:chExt cx="112344" cy="366926"/>
          </a:xfrm>
        </p:grpSpPr>
        <p:sp>
          <p:nvSpPr>
            <p:cNvPr id="16080" name="Google Shape;16080;p74"/>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74"/>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74"/>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74"/>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74"/>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74"/>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6" name="Google Shape;16086;p74"/>
          <p:cNvGrpSpPr/>
          <p:nvPr/>
        </p:nvGrpSpPr>
        <p:grpSpPr>
          <a:xfrm>
            <a:off x="3789737" y="5367751"/>
            <a:ext cx="86700" cy="438695"/>
            <a:chOff x="3225379" y="3807339"/>
            <a:chExt cx="72413" cy="366404"/>
          </a:xfrm>
        </p:grpSpPr>
        <p:sp>
          <p:nvSpPr>
            <p:cNvPr id="16087" name="Google Shape;16087;p74"/>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74"/>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74"/>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74"/>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74"/>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74"/>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74"/>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74"/>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5" name="Google Shape;16095;p74"/>
          <p:cNvGrpSpPr/>
          <p:nvPr/>
        </p:nvGrpSpPr>
        <p:grpSpPr>
          <a:xfrm>
            <a:off x="4147176" y="3217109"/>
            <a:ext cx="439008" cy="329499"/>
            <a:chOff x="3523916" y="2011096"/>
            <a:chExt cx="366665" cy="275201"/>
          </a:xfrm>
        </p:grpSpPr>
        <p:sp>
          <p:nvSpPr>
            <p:cNvPr id="16096" name="Google Shape;16096;p74"/>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74"/>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74"/>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74"/>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74"/>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74"/>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74"/>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74"/>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74"/>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74"/>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74"/>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74"/>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74"/>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74"/>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74"/>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74"/>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74"/>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74"/>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74"/>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74"/>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6" name="Google Shape;16116;p74"/>
          <p:cNvGrpSpPr/>
          <p:nvPr/>
        </p:nvGrpSpPr>
        <p:grpSpPr>
          <a:xfrm>
            <a:off x="2014618" y="2605169"/>
            <a:ext cx="471486" cy="439102"/>
            <a:chOff x="1742777" y="1499997"/>
            <a:chExt cx="393791" cy="366744"/>
          </a:xfrm>
        </p:grpSpPr>
        <p:sp>
          <p:nvSpPr>
            <p:cNvPr id="16117" name="Google Shape;16117;p74"/>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74"/>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74"/>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74"/>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74"/>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74"/>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74"/>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74"/>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74"/>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74"/>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74"/>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74"/>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74"/>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74"/>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1" name="Google Shape;16131;p74"/>
          <p:cNvGrpSpPr/>
          <p:nvPr/>
        </p:nvGrpSpPr>
        <p:grpSpPr>
          <a:xfrm>
            <a:off x="4734491" y="2605169"/>
            <a:ext cx="383033" cy="438977"/>
            <a:chOff x="4014449" y="1499997"/>
            <a:chExt cx="319914" cy="366639"/>
          </a:xfrm>
        </p:grpSpPr>
        <p:sp>
          <p:nvSpPr>
            <p:cNvPr id="16132" name="Google Shape;16132;p74"/>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74"/>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74"/>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74"/>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74"/>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7" name="Google Shape;16137;p74"/>
          <p:cNvGrpSpPr/>
          <p:nvPr/>
        </p:nvGrpSpPr>
        <p:grpSpPr>
          <a:xfrm>
            <a:off x="965173" y="2714679"/>
            <a:ext cx="439884" cy="219958"/>
            <a:chOff x="866267" y="1591460"/>
            <a:chExt cx="367397" cy="183711"/>
          </a:xfrm>
        </p:grpSpPr>
        <p:sp>
          <p:nvSpPr>
            <p:cNvPr id="16138" name="Google Shape;16138;p74"/>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74"/>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74"/>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74"/>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74"/>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74"/>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74"/>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74"/>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74"/>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74"/>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74"/>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74"/>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74"/>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74"/>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74"/>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74"/>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74"/>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74"/>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6" name="Google Shape;16156;p74"/>
          <p:cNvGrpSpPr/>
          <p:nvPr/>
        </p:nvGrpSpPr>
        <p:grpSpPr>
          <a:xfrm>
            <a:off x="3660985" y="2605044"/>
            <a:ext cx="392044" cy="439102"/>
            <a:chOff x="3117843" y="1499892"/>
            <a:chExt cx="327440" cy="366744"/>
          </a:xfrm>
        </p:grpSpPr>
        <p:sp>
          <p:nvSpPr>
            <p:cNvPr id="16157" name="Google Shape;16157;p74"/>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74"/>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74"/>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74"/>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74"/>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74"/>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74"/>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4" name="Google Shape;16164;p74"/>
          <p:cNvGrpSpPr/>
          <p:nvPr/>
        </p:nvGrpSpPr>
        <p:grpSpPr>
          <a:xfrm>
            <a:off x="3121197" y="2605169"/>
            <a:ext cx="403214" cy="438977"/>
            <a:chOff x="2667005" y="1499997"/>
            <a:chExt cx="336770" cy="366639"/>
          </a:xfrm>
        </p:grpSpPr>
        <p:sp>
          <p:nvSpPr>
            <p:cNvPr id="16165" name="Google Shape;16165;p74"/>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74"/>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74"/>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74"/>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74"/>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74"/>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74"/>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74"/>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74"/>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74"/>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74"/>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74"/>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74"/>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74"/>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74"/>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74"/>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74"/>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74"/>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74"/>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4" name="Google Shape;16184;p74"/>
          <p:cNvGrpSpPr/>
          <p:nvPr/>
        </p:nvGrpSpPr>
        <p:grpSpPr>
          <a:xfrm>
            <a:off x="4196205" y="2605169"/>
            <a:ext cx="390887" cy="438977"/>
            <a:chOff x="3564866" y="1499997"/>
            <a:chExt cx="326473" cy="366639"/>
          </a:xfrm>
        </p:grpSpPr>
        <p:sp>
          <p:nvSpPr>
            <p:cNvPr id="16185" name="Google Shape;16185;p74"/>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74"/>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74"/>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74"/>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74"/>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74"/>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74"/>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74"/>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74"/>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4" name="Google Shape;16194;p74"/>
          <p:cNvGrpSpPr/>
          <p:nvPr/>
        </p:nvGrpSpPr>
        <p:grpSpPr>
          <a:xfrm>
            <a:off x="1501331" y="2605169"/>
            <a:ext cx="436286" cy="438977"/>
            <a:chOff x="1314074" y="1499997"/>
            <a:chExt cx="364392" cy="366639"/>
          </a:xfrm>
        </p:grpSpPr>
        <p:sp>
          <p:nvSpPr>
            <p:cNvPr id="16195" name="Google Shape;16195;p74"/>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74"/>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74"/>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74"/>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74"/>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74"/>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74"/>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74"/>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74"/>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74"/>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74"/>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74"/>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7" name="Google Shape;16207;p74"/>
          <p:cNvGrpSpPr/>
          <p:nvPr/>
        </p:nvGrpSpPr>
        <p:grpSpPr>
          <a:xfrm>
            <a:off x="2586571" y="2605169"/>
            <a:ext cx="403496" cy="438977"/>
            <a:chOff x="2220479" y="1499997"/>
            <a:chExt cx="337005" cy="366639"/>
          </a:xfrm>
        </p:grpSpPr>
        <p:sp>
          <p:nvSpPr>
            <p:cNvPr id="16208" name="Google Shape;16208;p74"/>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74"/>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74"/>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74"/>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74"/>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74"/>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74"/>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74"/>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74"/>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74"/>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74"/>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9" name="Google Shape;16219;p74"/>
          <p:cNvGrpSpPr/>
          <p:nvPr/>
        </p:nvGrpSpPr>
        <p:grpSpPr>
          <a:xfrm>
            <a:off x="4843093" y="3713844"/>
            <a:ext cx="104441" cy="438727"/>
            <a:chOff x="4105155" y="2425976"/>
            <a:chExt cx="87230" cy="366430"/>
          </a:xfrm>
        </p:grpSpPr>
        <p:sp>
          <p:nvSpPr>
            <p:cNvPr id="16220" name="Google Shape;16220;p74"/>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74"/>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74"/>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74"/>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74"/>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74"/>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6" name="Google Shape;16226;p74"/>
          <p:cNvGrpSpPr/>
          <p:nvPr/>
        </p:nvGrpSpPr>
        <p:grpSpPr>
          <a:xfrm>
            <a:off x="2092839" y="3713875"/>
            <a:ext cx="320738" cy="438977"/>
            <a:chOff x="1808109" y="2426002"/>
            <a:chExt cx="267884" cy="366639"/>
          </a:xfrm>
        </p:grpSpPr>
        <p:sp>
          <p:nvSpPr>
            <p:cNvPr id="16227" name="Google Shape;16227;p74"/>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74"/>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74"/>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74"/>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74"/>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74"/>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74"/>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74"/>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74"/>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74"/>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74"/>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74"/>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74"/>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74"/>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74"/>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74"/>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74"/>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74"/>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74"/>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74"/>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74"/>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8" name="Google Shape;16248;p74"/>
          <p:cNvGrpSpPr/>
          <p:nvPr/>
        </p:nvGrpSpPr>
        <p:grpSpPr>
          <a:xfrm>
            <a:off x="4242543" y="3713875"/>
            <a:ext cx="248555" cy="438977"/>
            <a:chOff x="3603568" y="2426002"/>
            <a:chExt cx="207597" cy="366639"/>
          </a:xfrm>
        </p:grpSpPr>
        <p:sp>
          <p:nvSpPr>
            <p:cNvPr id="16249" name="Google Shape;16249;p74"/>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74"/>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74"/>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74"/>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74"/>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74"/>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5" name="Google Shape;16255;p74"/>
          <p:cNvGrpSpPr/>
          <p:nvPr/>
        </p:nvGrpSpPr>
        <p:grpSpPr>
          <a:xfrm>
            <a:off x="2617265" y="3713875"/>
            <a:ext cx="328560" cy="438695"/>
            <a:chOff x="2246115" y="2426002"/>
            <a:chExt cx="274417" cy="366404"/>
          </a:xfrm>
        </p:grpSpPr>
        <p:sp>
          <p:nvSpPr>
            <p:cNvPr id="16256" name="Google Shape;16256;p74"/>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74"/>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74"/>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74"/>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74"/>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74"/>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74"/>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74"/>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4" name="Google Shape;16264;p74"/>
          <p:cNvGrpSpPr/>
          <p:nvPr/>
        </p:nvGrpSpPr>
        <p:grpSpPr>
          <a:xfrm>
            <a:off x="3156709" y="3713875"/>
            <a:ext cx="306627" cy="438977"/>
            <a:chOff x="2696666" y="2426002"/>
            <a:chExt cx="256099" cy="366639"/>
          </a:xfrm>
        </p:grpSpPr>
        <p:sp>
          <p:nvSpPr>
            <p:cNvPr id="16265" name="Google Shape;16265;p74"/>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74"/>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74"/>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74"/>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74"/>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74"/>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1" name="Google Shape;16271;p74"/>
          <p:cNvGrpSpPr/>
          <p:nvPr/>
        </p:nvGrpSpPr>
        <p:grpSpPr>
          <a:xfrm>
            <a:off x="3698374" y="3713875"/>
            <a:ext cx="270426" cy="438727"/>
            <a:chOff x="3149072" y="2426002"/>
            <a:chExt cx="225863" cy="366430"/>
          </a:xfrm>
        </p:grpSpPr>
        <p:sp>
          <p:nvSpPr>
            <p:cNvPr id="16272" name="Google Shape;16272;p74"/>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74"/>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74"/>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74"/>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74"/>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74"/>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74"/>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74"/>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74"/>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74"/>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74"/>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3" name="Google Shape;16283;p74"/>
          <p:cNvGrpSpPr/>
          <p:nvPr/>
        </p:nvGrpSpPr>
        <p:grpSpPr>
          <a:xfrm>
            <a:off x="1558182" y="3713781"/>
            <a:ext cx="339104" cy="438789"/>
            <a:chOff x="1361556" y="2425923"/>
            <a:chExt cx="283224" cy="366482"/>
          </a:xfrm>
        </p:grpSpPr>
        <p:sp>
          <p:nvSpPr>
            <p:cNvPr id="16284" name="Google Shape;16284;p74"/>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74"/>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74"/>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74"/>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74"/>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74"/>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74"/>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74"/>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74"/>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74"/>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74"/>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74"/>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74"/>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74"/>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74"/>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74"/>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74"/>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74"/>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74"/>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74"/>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4" name="Google Shape;16304;p74"/>
          <p:cNvGrpSpPr/>
          <p:nvPr/>
        </p:nvGrpSpPr>
        <p:grpSpPr>
          <a:xfrm>
            <a:off x="4685744" y="4270684"/>
            <a:ext cx="433282" cy="439384"/>
            <a:chOff x="3973735" y="2891056"/>
            <a:chExt cx="361883" cy="366979"/>
          </a:xfrm>
        </p:grpSpPr>
        <p:sp>
          <p:nvSpPr>
            <p:cNvPr id="16305" name="Google Shape;16305;p74"/>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74"/>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74"/>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74"/>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74"/>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74"/>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74"/>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74"/>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74"/>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74"/>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74"/>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74"/>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7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74"/>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74"/>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74"/>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7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2" name="Google Shape;16322;p74"/>
          <p:cNvGrpSpPr/>
          <p:nvPr/>
        </p:nvGrpSpPr>
        <p:grpSpPr>
          <a:xfrm>
            <a:off x="4151994" y="4301441"/>
            <a:ext cx="439008" cy="377933"/>
            <a:chOff x="3527941" y="2916744"/>
            <a:chExt cx="366665" cy="315654"/>
          </a:xfrm>
        </p:grpSpPr>
        <p:sp>
          <p:nvSpPr>
            <p:cNvPr id="16323" name="Google Shape;16323;p74"/>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74"/>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74"/>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74"/>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74"/>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74"/>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74"/>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74"/>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74"/>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74"/>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74"/>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74"/>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74"/>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74"/>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74"/>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74"/>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74"/>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74"/>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74"/>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74"/>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74"/>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74"/>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74"/>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74"/>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74"/>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74"/>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74"/>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74"/>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74"/>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74"/>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3" name="Google Shape;16353;p74"/>
          <p:cNvGrpSpPr/>
          <p:nvPr/>
        </p:nvGrpSpPr>
        <p:grpSpPr>
          <a:xfrm>
            <a:off x="3089908" y="4271373"/>
            <a:ext cx="438695" cy="438695"/>
            <a:chOff x="2640873" y="2891631"/>
            <a:chExt cx="366404" cy="366404"/>
          </a:xfrm>
        </p:grpSpPr>
        <p:sp>
          <p:nvSpPr>
            <p:cNvPr id="16354" name="Google Shape;16354;p74"/>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74"/>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74"/>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74"/>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74"/>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74"/>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74"/>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74"/>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74"/>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74"/>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74"/>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74"/>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74"/>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74"/>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8" name="Google Shape;16368;p74"/>
          <p:cNvGrpSpPr/>
          <p:nvPr/>
        </p:nvGrpSpPr>
        <p:grpSpPr>
          <a:xfrm>
            <a:off x="2558568" y="4327035"/>
            <a:ext cx="439008" cy="327089"/>
            <a:chOff x="2197091" y="2938120"/>
            <a:chExt cx="366665" cy="273189"/>
          </a:xfrm>
        </p:grpSpPr>
        <p:sp>
          <p:nvSpPr>
            <p:cNvPr id="16369" name="Google Shape;16369;p74"/>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74"/>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74"/>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7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7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74"/>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74"/>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74"/>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74"/>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74"/>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74"/>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74"/>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74"/>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74"/>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74"/>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74"/>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74"/>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74"/>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74"/>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74"/>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74"/>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74"/>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74"/>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74"/>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3" name="Google Shape;16393;p74"/>
          <p:cNvGrpSpPr/>
          <p:nvPr/>
        </p:nvGrpSpPr>
        <p:grpSpPr>
          <a:xfrm>
            <a:off x="2027540" y="4271967"/>
            <a:ext cx="439008" cy="437256"/>
            <a:chOff x="1753570" y="2892127"/>
            <a:chExt cx="366665" cy="365202"/>
          </a:xfrm>
        </p:grpSpPr>
        <p:sp>
          <p:nvSpPr>
            <p:cNvPr id="16394" name="Google Shape;16394;p74"/>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74"/>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74"/>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74"/>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74"/>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74"/>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74"/>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74"/>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74"/>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74"/>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74"/>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74"/>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74"/>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74"/>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74"/>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74"/>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74"/>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74"/>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2" name="Google Shape;16412;p74"/>
          <p:cNvGrpSpPr/>
          <p:nvPr/>
        </p:nvGrpSpPr>
        <p:grpSpPr>
          <a:xfrm>
            <a:off x="1488972" y="5367751"/>
            <a:ext cx="440228" cy="438883"/>
            <a:chOff x="1303751" y="3807339"/>
            <a:chExt cx="367684" cy="366561"/>
          </a:xfrm>
        </p:grpSpPr>
        <p:sp>
          <p:nvSpPr>
            <p:cNvPr id="16413" name="Google Shape;16413;p74"/>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74"/>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74"/>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74"/>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74"/>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74"/>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74"/>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74"/>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74"/>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74"/>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74"/>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74"/>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74"/>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74"/>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74"/>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74"/>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74"/>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74"/>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74"/>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74"/>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74"/>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74"/>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74"/>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74"/>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74"/>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74"/>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74"/>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74"/>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74"/>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74"/>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74"/>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74"/>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74"/>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74"/>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74"/>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74"/>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74"/>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74"/>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74"/>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74"/>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74"/>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54" name="Google Shape;16454;p74"/>
          <p:cNvSpPr/>
          <p:nvPr/>
        </p:nvSpPr>
        <p:spPr>
          <a:xfrm>
            <a:off x="1510080" y="4288556"/>
            <a:ext cx="36109" cy="34325"/>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55" name="Google Shape;16455;p74"/>
          <p:cNvGrpSpPr/>
          <p:nvPr/>
        </p:nvGrpSpPr>
        <p:grpSpPr>
          <a:xfrm>
            <a:off x="1496513" y="4271122"/>
            <a:ext cx="460660" cy="438946"/>
            <a:chOff x="1310049" y="2891421"/>
            <a:chExt cx="384749" cy="366613"/>
          </a:xfrm>
        </p:grpSpPr>
        <p:sp>
          <p:nvSpPr>
            <p:cNvPr id="16456" name="Google Shape;16456;p74"/>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74"/>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74"/>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74"/>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74"/>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74"/>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74"/>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74"/>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74"/>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74"/>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74"/>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74"/>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74"/>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74"/>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0" name="Google Shape;16470;p74"/>
          <p:cNvGrpSpPr/>
          <p:nvPr/>
        </p:nvGrpSpPr>
        <p:grpSpPr>
          <a:xfrm>
            <a:off x="945304" y="4271029"/>
            <a:ext cx="459127" cy="439008"/>
            <a:chOff x="849673" y="2891343"/>
            <a:chExt cx="383468" cy="366665"/>
          </a:xfrm>
        </p:grpSpPr>
        <p:sp>
          <p:nvSpPr>
            <p:cNvPr id="16471" name="Google Shape;16471;p74"/>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74"/>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74"/>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74"/>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74"/>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74"/>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74"/>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74"/>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74"/>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74"/>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74"/>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74"/>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3" name="Google Shape;16483;p74"/>
          <p:cNvGrpSpPr/>
          <p:nvPr/>
        </p:nvGrpSpPr>
        <p:grpSpPr>
          <a:xfrm>
            <a:off x="1029815" y="3713875"/>
            <a:ext cx="332878" cy="438820"/>
            <a:chOff x="920257" y="2426002"/>
            <a:chExt cx="278024" cy="366508"/>
          </a:xfrm>
        </p:grpSpPr>
        <p:sp>
          <p:nvSpPr>
            <p:cNvPr id="16484" name="Google Shape;16484;p74"/>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74"/>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74"/>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74"/>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74"/>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74"/>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74"/>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74"/>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74"/>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74"/>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74"/>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74"/>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74"/>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7" name="Google Shape;16497;p74"/>
          <p:cNvGrpSpPr/>
          <p:nvPr/>
        </p:nvGrpSpPr>
        <p:grpSpPr>
          <a:xfrm>
            <a:off x="965486" y="5927063"/>
            <a:ext cx="418827" cy="439008"/>
            <a:chOff x="866528" y="4274484"/>
            <a:chExt cx="349810" cy="366665"/>
          </a:xfrm>
        </p:grpSpPr>
        <p:sp>
          <p:nvSpPr>
            <p:cNvPr id="16498" name="Google Shape;16498;p74"/>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74"/>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74"/>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74"/>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74"/>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74"/>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74"/>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74"/>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74"/>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74"/>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74"/>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9" name="Google Shape;16509;p74"/>
          <p:cNvGrpSpPr/>
          <p:nvPr/>
        </p:nvGrpSpPr>
        <p:grpSpPr>
          <a:xfrm>
            <a:off x="1590691" y="5927063"/>
            <a:ext cx="395361" cy="439008"/>
            <a:chOff x="1388708" y="4274484"/>
            <a:chExt cx="330210" cy="366665"/>
          </a:xfrm>
        </p:grpSpPr>
        <p:sp>
          <p:nvSpPr>
            <p:cNvPr id="16510" name="Google Shape;16510;p74"/>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74"/>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74"/>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74"/>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74"/>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74"/>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74"/>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74"/>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74"/>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74"/>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74"/>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74"/>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74"/>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74"/>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74"/>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74"/>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74"/>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74"/>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74"/>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74"/>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0" name="Google Shape;16530;p74"/>
          <p:cNvGrpSpPr/>
          <p:nvPr/>
        </p:nvGrpSpPr>
        <p:grpSpPr>
          <a:xfrm>
            <a:off x="2172562" y="5949622"/>
            <a:ext cx="449521" cy="393890"/>
            <a:chOff x="1874694" y="4293326"/>
            <a:chExt cx="375446" cy="328982"/>
          </a:xfrm>
        </p:grpSpPr>
        <p:sp>
          <p:nvSpPr>
            <p:cNvPr id="16531" name="Google Shape;16531;p74"/>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74"/>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74"/>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74"/>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74"/>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74"/>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74"/>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74"/>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74"/>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74"/>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74"/>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74"/>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74"/>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74"/>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74"/>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74"/>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74"/>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74"/>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74"/>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74"/>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74"/>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74"/>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3" name="Google Shape;16553;p74"/>
          <p:cNvGrpSpPr/>
          <p:nvPr/>
        </p:nvGrpSpPr>
        <p:grpSpPr>
          <a:xfrm>
            <a:off x="2796861" y="5949341"/>
            <a:ext cx="439008" cy="394766"/>
            <a:chOff x="2396116" y="4293090"/>
            <a:chExt cx="366665" cy="329714"/>
          </a:xfrm>
        </p:grpSpPr>
        <p:sp>
          <p:nvSpPr>
            <p:cNvPr id="16554" name="Google Shape;16554;p74"/>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74"/>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74"/>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74"/>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74"/>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74"/>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74"/>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74"/>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74"/>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74"/>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74"/>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74"/>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74"/>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7" name="Google Shape;16567;p74"/>
          <p:cNvGrpSpPr/>
          <p:nvPr/>
        </p:nvGrpSpPr>
        <p:grpSpPr>
          <a:xfrm>
            <a:off x="3410646" y="5945430"/>
            <a:ext cx="439603" cy="402432"/>
            <a:chOff x="2908757" y="4289824"/>
            <a:chExt cx="367162" cy="336116"/>
          </a:xfrm>
        </p:grpSpPr>
        <p:sp>
          <p:nvSpPr>
            <p:cNvPr id="16568" name="Google Shape;16568;p74"/>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74"/>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74"/>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74"/>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74"/>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74"/>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74"/>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74"/>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74"/>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74"/>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74"/>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74"/>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74"/>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74"/>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74"/>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74"/>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74"/>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74"/>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74"/>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74"/>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74"/>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74"/>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74"/>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74"/>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74"/>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74"/>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74"/>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5" name="Google Shape;16595;p74"/>
          <p:cNvGrpSpPr/>
          <p:nvPr/>
        </p:nvGrpSpPr>
        <p:grpSpPr>
          <a:xfrm>
            <a:off x="3618558" y="4304789"/>
            <a:ext cx="441386" cy="371582"/>
            <a:chOff x="3082408" y="2919540"/>
            <a:chExt cx="368651" cy="310350"/>
          </a:xfrm>
        </p:grpSpPr>
        <p:sp>
          <p:nvSpPr>
            <p:cNvPr id="16596" name="Google Shape;16596;p74"/>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74"/>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74"/>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74"/>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74"/>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74"/>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74"/>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74"/>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74"/>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74"/>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74"/>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74"/>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8" name="Google Shape;16608;p74"/>
          <p:cNvGrpSpPr/>
          <p:nvPr/>
        </p:nvGrpSpPr>
        <p:grpSpPr>
          <a:xfrm>
            <a:off x="8277307" y="3712436"/>
            <a:ext cx="438414" cy="431624"/>
            <a:chOff x="7069130" y="2424800"/>
            <a:chExt cx="366169" cy="360498"/>
          </a:xfrm>
        </p:grpSpPr>
        <p:sp>
          <p:nvSpPr>
            <p:cNvPr id="16609" name="Google Shape;16609;p74"/>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74"/>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74"/>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74"/>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74"/>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74"/>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74"/>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74"/>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74"/>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74"/>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74"/>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74"/>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74"/>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74"/>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74"/>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74"/>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74"/>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74"/>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74"/>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74"/>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9" name="Google Shape;16629;p74"/>
          <p:cNvGrpSpPr/>
          <p:nvPr/>
        </p:nvGrpSpPr>
        <p:grpSpPr>
          <a:xfrm>
            <a:off x="5663033" y="3712342"/>
            <a:ext cx="337008" cy="431781"/>
            <a:chOff x="4885655" y="2424721"/>
            <a:chExt cx="281473" cy="360629"/>
          </a:xfrm>
        </p:grpSpPr>
        <p:sp>
          <p:nvSpPr>
            <p:cNvPr id="16630" name="Google Shape;16630;p74"/>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74"/>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74"/>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74"/>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74"/>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74"/>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74"/>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74"/>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74"/>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74"/>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74"/>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1" name="Google Shape;16641;p74"/>
          <p:cNvGrpSpPr/>
          <p:nvPr/>
        </p:nvGrpSpPr>
        <p:grpSpPr>
          <a:xfrm>
            <a:off x="7746280" y="3738750"/>
            <a:ext cx="435973" cy="379216"/>
            <a:chOff x="6625609" y="2446777"/>
            <a:chExt cx="364130" cy="316726"/>
          </a:xfrm>
        </p:grpSpPr>
        <p:sp>
          <p:nvSpPr>
            <p:cNvPr id="16642" name="Google Shape;16642;p74"/>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74"/>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74"/>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74"/>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74"/>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74"/>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74"/>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74"/>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74"/>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74"/>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74"/>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74"/>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4" name="Google Shape;16654;p74"/>
          <p:cNvGrpSpPr/>
          <p:nvPr/>
        </p:nvGrpSpPr>
        <p:grpSpPr>
          <a:xfrm>
            <a:off x="6707065" y="3218611"/>
            <a:ext cx="431781" cy="357783"/>
            <a:chOff x="5757644" y="2012350"/>
            <a:chExt cx="360628" cy="298825"/>
          </a:xfrm>
        </p:grpSpPr>
        <p:sp>
          <p:nvSpPr>
            <p:cNvPr id="16655" name="Google Shape;16655;p74"/>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74"/>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74"/>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74"/>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74"/>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74"/>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74"/>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74"/>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74"/>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74"/>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74"/>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74"/>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74"/>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74"/>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74"/>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74"/>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74"/>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74"/>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74"/>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74"/>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74"/>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74"/>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7" name="Google Shape;16677;p74"/>
          <p:cNvGrpSpPr/>
          <p:nvPr/>
        </p:nvGrpSpPr>
        <p:grpSpPr>
          <a:xfrm>
            <a:off x="6180231" y="3184037"/>
            <a:ext cx="431781" cy="427244"/>
            <a:chOff x="5317625" y="1983474"/>
            <a:chExt cx="360628" cy="356839"/>
          </a:xfrm>
        </p:grpSpPr>
        <p:sp>
          <p:nvSpPr>
            <p:cNvPr id="16678" name="Google Shape;16678;p74"/>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74"/>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74"/>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74"/>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74"/>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74"/>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74"/>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74"/>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74"/>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74"/>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74"/>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74"/>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74"/>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74"/>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74"/>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74"/>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74"/>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74"/>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74"/>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7" name="Google Shape;16697;p74"/>
          <p:cNvGrpSpPr/>
          <p:nvPr/>
        </p:nvGrpSpPr>
        <p:grpSpPr>
          <a:xfrm>
            <a:off x="7214939" y="3758993"/>
            <a:ext cx="431781" cy="338823"/>
            <a:chOff x="6181827" y="2463685"/>
            <a:chExt cx="360629" cy="282989"/>
          </a:xfrm>
        </p:grpSpPr>
        <p:sp>
          <p:nvSpPr>
            <p:cNvPr id="16698" name="Google Shape;16698;p74"/>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74"/>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74"/>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74"/>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74"/>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74"/>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74"/>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74"/>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74"/>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74"/>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74"/>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9" name="Google Shape;16709;p74"/>
          <p:cNvGrpSpPr/>
          <p:nvPr/>
        </p:nvGrpSpPr>
        <p:grpSpPr>
          <a:xfrm>
            <a:off x="6214554" y="4809033"/>
            <a:ext cx="348710" cy="431781"/>
            <a:chOff x="5346292" y="3340691"/>
            <a:chExt cx="291247" cy="360628"/>
          </a:xfrm>
        </p:grpSpPr>
        <p:sp>
          <p:nvSpPr>
            <p:cNvPr id="16710" name="Google Shape;16710;p74"/>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74"/>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74"/>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74"/>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74"/>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74"/>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74"/>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74"/>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74"/>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74"/>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74"/>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74"/>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74"/>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74"/>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74"/>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74"/>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74"/>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74"/>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74"/>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74"/>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74"/>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74"/>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74"/>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74"/>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74"/>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5" name="Google Shape;16735;p74"/>
          <p:cNvGrpSpPr/>
          <p:nvPr/>
        </p:nvGrpSpPr>
        <p:grpSpPr>
          <a:xfrm>
            <a:off x="9355038" y="3181909"/>
            <a:ext cx="404403" cy="431499"/>
            <a:chOff x="7969264" y="1981697"/>
            <a:chExt cx="337763" cy="360393"/>
          </a:xfrm>
        </p:grpSpPr>
        <p:sp>
          <p:nvSpPr>
            <p:cNvPr id="16736" name="Google Shape;16736;p74"/>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74"/>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74"/>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74"/>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74"/>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74"/>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74"/>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74"/>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74"/>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74"/>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74"/>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74"/>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74"/>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74"/>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74"/>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74"/>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74"/>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74"/>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4" name="Google Shape;16754;p74"/>
          <p:cNvGrpSpPr/>
          <p:nvPr/>
        </p:nvGrpSpPr>
        <p:grpSpPr>
          <a:xfrm>
            <a:off x="6681190" y="3718662"/>
            <a:ext cx="432093" cy="419453"/>
            <a:chOff x="5736032" y="2430000"/>
            <a:chExt cx="360890" cy="350332"/>
          </a:xfrm>
        </p:grpSpPr>
        <p:sp>
          <p:nvSpPr>
            <p:cNvPr id="16755" name="Google Shape;16755;p74"/>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74"/>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74"/>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74"/>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74"/>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74"/>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74"/>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74"/>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74"/>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74"/>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74"/>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74"/>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74"/>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74"/>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74"/>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74"/>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74"/>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2" name="Google Shape;16772;p74"/>
          <p:cNvGrpSpPr/>
          <p:nvPr/>
        </p:nvGrpSpPr>
        <p:grpSpPr>
          <a:xfrm>
            <a:off x="5653709" y="3199024"/>
            <a:ext cx="431781" cy="397238"/>
            <a:chOff x="4877867" y="1995991"/>
            <a:chExt cx="360628" cy="331778"/>
          </a:xfrm>
        </p:grpSpPr>
        <p:sp>
          <p:nvSpPr>
            <p:cNvPr id="16773" name="Google Shape;16773;p74"/>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74"/>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74"/>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74"/>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74"/>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74"/>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74"/>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74"/>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74"/>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74"/>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74"/>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74"/>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74"/>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74"/>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7" name="Google Shape;16787;p74"/>
          <p:cNvGrpSpPr/>
          <p:nvPr/>
        </p:nvGrpSpPr>
        <p:grpSpPr>
          <a:xfrm>
            <a:off x="8255468" y="4297561"/>
            <a:ext cx="435254" cy="406499"/>
            <a:chOff x="7050889" y="2913503"/>
            <a:chExt cx="363529" cy="339513"/>
          </a:xfrm>
        </p:grpSpPr>
        <p:sp>
          <p:nvSpPr>
            <p:cNvPr id="16788" name="Google Shape;16788;p74"/>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74"/>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74"/>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74"/>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74"/>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74"/>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74"/>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74"/>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74"/>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7" name="Google Shape;16797;p74"/>
          <p:cNvGrpSpPr/>
          <p:nvPr/>
        </p:nvGrpSpPr>
        <p:grpSpPr>
          <a:xfrm>
            <a:off x="8806238" y="3181628"/>
            <a:ext cx="446517" cy="431781"/>
            <a:chOff x="7510900" y="1981462"/>
            <a:chExt cx="372937" cy="360629"/>
          </a:xfrm>
        </p:grpSpPr>
        <p:sp>
          <p:nvSpPr>
            <p:cNvPr id="16798" name="Google Shape;16798;p74"/>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74"/>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74"/>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74"/>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74"/>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74"/>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74"/>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74"/>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74"/>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74"/>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74"/>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74"/>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74"/>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74"/>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74"/>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74"/>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4" name="Google Shape;16814;p74"/>
          <p:cNvGrpSpPr/>
          <p:nvPr/>
        </p:nvGrpSpPr>
        <p:grpSpPr>
          <a:xfrm>
            <a:off x="7714991" y="4303256"/>
            <a:ext cx="431781" cy="395079"/>
            <a:chOff x="6599476" y="2918260"/>
            <a:chExt cx="360629" cy="329975"/>
          </a:xfrm>
        </p:grpSpPr>
        <p:sp>
          <p:nvSpPr>
            <p:cNvPr id="16815" name="Google Shape;16815;p74"/>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74"/>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74"/>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74"/>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74"/>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74"/>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74"/>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74"/>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74"/>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74"/>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74"/>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74"/>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74"/>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74"/>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74"/>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74"/>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74"/>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74"/>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74"/>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74"/>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74"/>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74"/>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74"/>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74"/>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74"/>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0" name="Google Shape;16840;p74"/>
          <p:cNvGrpSpPr/>
          <p:nvPr/>
        </p:nvGrpSpPr>
        <p:grpSpPr>
          <a:xfrm>
            <a:off x="6147753" y="3780363"/>
            <a:ext cx="431781" cy="296083"/>
            <a:chOff x="5290499" y="2481533"/>
            <a:chExt cx="360628" cy="247292"/>
          </a:xfrm>
        </p:grpSpPr>
        <p:sp>
          <p:nvSpPr>
            <p:cNvPr id="16841" name="Google Shape;16841;p74"/>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74"/>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74"/>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74"/>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74"/>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74"/>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74"/>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74"/>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74"/>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74"/>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74"/>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74"/>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74"/>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74"/>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74"/>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74"/>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74"/>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74"/>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74"/>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74"/>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74"/>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74"/>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74"/>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74"/>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74"/>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74"/>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74"/>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8" name="Google Shape;16868;p74"/>
          <p:cNvGrpSpPr/>
          <p:nvPr/>
        </p:nvGrpSpPr>
        <p:grpSpPr>
          <a:xfrm>
            <a:off x="7239000" y="3181690"/>
            <a:ext cx="420642" cy="431718"/>
            <a:chOff x="6201923" y="1981514"/>
            <a:chExt cx="351325" cy="360576"/>
          </a:xfrm>
        </p:grpSpPr>
        <p:sp>
          <p:nvSpPr>
            <p:cNvPr id="16869" name="Google Shape;16869;p74"/>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74"/>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74"/>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74"/>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74"/>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74"/>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74"/>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6" name="Google Shape;16876;p74"/>
          <p:cNvGrpSpPr/>
          <p:nvPr/>
        </p:nvGrpSpPr>
        <p:grpSpPr>
          <a:xfrm>
            <a:off x="5673577" y="4809033"/>
            <a:ext cx="374617" cy="431968"/>
            <a:chOff x="4894461" y="3340691"/>
            <a:chExt cx="312884" cy="360785"/>
          </a:xfrm>
        </p:grpSpPr>
        <p:sp>
          <p:nvSpPr>
            <p:cNvPr id="16877" name="Google Shape;16877;p74"/>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74"/>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74"/>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7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74"/>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7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74"/>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74"/>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74"/>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74"/>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74"/>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74"/>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74"/>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74"/>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74"/>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74"/>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3" name="Google Shape;16893;p74"/>
          <p:cNvGrpSpPr/>
          <p:nvPr/>
        </p:nvGrpSpPr>
        <p:grpSpPr>
          <a:xfrm>
            <a:off x="6206106" y="2606671"/>
            <a:ext cx="293986" cy="431781"/>
            <a:chOff x="5339237" y="1501251"/>
            <a:chExt cx="245541" cy="360628"/>
          </a:xfrm>
        </p:grpSpPr>
        <p:sp>
          <p:nvSpPr>
            <p:cNvPr id="16894" name="Google Shape;16894;p74"/>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74"/>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74"/>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74"/>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74"/>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7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74"/>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74"/>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74"/>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74"/>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74"/>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74"/>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74"/>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74"/>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74"/>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74"/>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74"/>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74"/>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74"/>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74"/>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74"/>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74"/>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74"/>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74"/>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74"/>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74"/>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74"/>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74"/>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7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74"/>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74"/>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74"/>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74"/>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74"/>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74"/>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74"/>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74"/>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74"/>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74"/>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74"/>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74"/>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74"/>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6" name="Google Shape;16936;p74"/>
          <p:cNvGrpSpPr/>
          <p:nvPr/>
        </p:nvGrpSpPr>
        <p:grpSpPr>
          <a:xfrm>
            <a:off x="9343304" y="3771602"/>
            <a:ext cx="443514" cy="313604"/>
            <a:chOff x="7959464" y="2474216"/>
            <a:chExt cx="370428" cy="261926"/>
          </a:xfrm>
        </p:grpSpPr>
        <p:sp>
          <p:nvSpPr>
            <p:cNvPr id="16937" name="Google Shape;16937;p74"/>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74"/>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74"/>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74"/>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74"/>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74"/>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74"/>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74"/>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74"/>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74"/>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74"/>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74"/>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9" name="Google Shape;16949;p74"/>
          <p:cNvGrpSpPr/>
          <p:nvPr/>
        </p:nvGrpSpPr>
        <p:grpSpPr>
          <a:xfrm>
            <a:off x="8815562" y="3752078"/>
            <a:ext cx="431781" cy="352558"/>
            <a:chOff x="7518687" y="2457909"/>
            <a:chExt cx="360629" cy="294461"/>
          </a:xfrm>
        </p:grpSpPr>
        <p:sp>
          <p:nvSpPr>
            <p:cNvPr id="16950" name="Google Shape;16950;p74"/>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74"/>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74"/>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74"/>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74"/>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74"/>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74"/>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74"/>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74"/>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74"/>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74"/>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74"/>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74"/>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74"/>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74"/>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74"/>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74"/>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74"/>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74"/>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9" name="Google Shape;16969;p74"/>
          <p:cNvGrpSpPr/>
          <p:nvPr/>
        </p:nvGrpSpPr>
        <p:grpSpPr>
          <a:xfrm>
            <a:off x="8297770" y="3181753"/>
            <a:ext cx="411631" cy="431655"/>
            <a:chOff x="7086220" y="1981566"/>
            <a:chExt cx="343799" cy="360524"/>
          </a:xfrm>
        </p:grpSpPr>
        <p:sp>
          <p:nvSpPr>
            <p:cNvPr id="16970" name="Google Shape;16970;p74"/>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74"/>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74"/>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74"/>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74"/>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74"/>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74"/>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74"/>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74"/>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74"/>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74"/>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74"/>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74"/>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74"/>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74"/>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74"/>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6" name="Google Shape;16986;p74"/>
          <p:cNvGrpSpPr/>
          <p:nvPr/>
        </p:nvGrpSpPr>
        <p:grpSpPr>
          <a:xfrm>
            <a:off x="7166192" y="4314394"/>
            <a:ext cx="441104" cy="372802"/>
            <a:chOff x="6141112" y="2927563"/>
            <a:chExt cx="368416" cy="311369"/>
          </a:xfrm>
        </p:grpSpPr>
        <p:sp>
          <p:nvSpPr>
            <p:cNvPr id="16987" name="Google Shape;16987;p74"/>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74"/>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74"/>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74"/>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74"/>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74"/>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74"/>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4" name="Google Shape;16994;p74"/>
          <p:cNvGrpSpPr/>
          <p:nvPr/>
        </p:nvGrpSpPr>
        <p:grpSpPr>
          <a:xfrm>
            <a:off x="8817971" y="4284921"/>
            <a:ext cx="401681" cy="431781"/>
            <a:chOff x="7520699" y="2902946"/>
            <a:chExt cx="335489" cy="360629"/>
          </a:xfrm>
        </p:grpSpPr>
        <p:sp>
          <p:nvSpPr>
            <p:cNvPr id="16995" name="Google Shape;16995;p74"/>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74"/>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74"/>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74"/>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74"/>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74"/>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74"/>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74"/>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74"/>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74"/>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74"/>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74"/>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74"/>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74"/>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74"/>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0" name="Google Shape;17010;p74"/>
          <p:cNvGrpSpPr/>
          <p:nvPr/>
        </p:nvGrpSpPr>
        <p:grpSpPr>
          <a:xfrm>
            <a:off x="9377878" y="4284921"/>
            <a:ext cx="369829" cy="431781"/>
            <a:chOff x="7988340" y="2902946"/>
            <a:chExt cx="308886" cy="360628"/>
          </a:xfrm>
        </p:grpSpPr>
        <p:sp>
          <p:nvSpPr>
            <p:cNvPr id="17011" name="Google Shape;17011;p74"/>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74"/>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74"/>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74"/>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74"/>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74"/>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74"/>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74"/>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74"/>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74"/>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74"/>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74"/>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74"/>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74"/>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74"/>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74"/>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74"/>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74"/>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74"/>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74"/>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74"/>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74"/>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74"/>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4" name="Google Shape;17034;p74"/>
          <p:cNvGrpSpPr/>
          <p:nvPr/>
        </p:nvGrpSpPr>
        <p:grpSpPr>
          <a:xfrm>
            <a:off x="6626122" y="4284983"/>
            <a:ext cx="434503" cy="431624"/>
            <a:chOff x="5690039" y="2902998"/>
            <a:chExt cx="362902" cy="360498"/>
          </a:xfrm>
        </p:grpSpPr>
        <p:sp>
          <p:nvSpPr>
            <p:cNvPr id="17035" name="Google Shape;17035;p74"/>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74"/>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74"/>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74"/>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74"/>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74"/>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74"/>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2" name="Google Shape;17042;p74"/>
          <p:cNvGrpSpPr/>
          <p:nvPr/>
        </p:nvGrpSpPr>
        <p:grpSpPr>
          <a:xfrm>
            <a:off x="5646606" y="2606358"/>
            <a:ext cx="309505" cy="432093"/>
            <a:chOff x="4871935" y="1500990"/>
            <a:chExt cx="258503" cy="360890"/>
          </a:xfrm>
        </p:grpSpPr>
        <p:sp>
          <p:nvSpPr>
            <p:cNvPr id="17043" name="Google Shape;17043;p74"/>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74"/>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74"/>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7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7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7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7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74"/>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74"/>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74"/>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74"/>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74"/>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74"/>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74"/>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57" name="Google Shape;17057;p74"/>
          <p:cNvSpPr/>
          <p:nvPr/>
        </p:nvSpPr>
        <p:spPr>
          <a:xfrm>
            <a:off x="7407580" y="3023081"/>
            <a:ext cx="32823" cy="15395"/>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58" name="Google Shape;17058;p74"/>
          <p:cNvGrpSpPr/>
          <p:nvPr/>
        </p:nvGrpSpPr>
        <p:grpSpPr>
          <a:xfrm>
            <a:off x="7315438" y="2606671"/>
            <a:ext cx="281346" cy="431781"/>
            <a:chOff x="6265764" y="1501251"/>
            <a:chExt cx="234983" cy="360628"/>
          </a:xfrm>
        </p:grpSpPr>
        <p:sp>
          <p:nvSpPr>
            <p:cNvPr id="17059" name="Google Shape;17059;p74"/>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74"/>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74"/>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7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7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74"/>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74"/>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74"/>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74"/>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74"/>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74"/>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74"/>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1" name="Google Shape;17071;p74"/>
          <p:cNvGrpSpPr/>
          <p:nvPr/>
        </p:nvGrpSpPr>
        <p:grpSpPr>
          <a:xfrm>
            <a:off x="7229082" y="4882436"/>
            <a:ext cx="431781" cy="285257"/>
            <a:chOff x="6193639" y="3401998"/>
            <a:chExt cx="360628" cy="238250"/>
          </a:xfrm>
        </p:grpSpPr>
        <p:sp>
          <p:nvSpPr>
            <p:cNvPr id="17072" name="Google Shape;17072;p74"/>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74"/>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74"/>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74"/>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74"/>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74"/>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74"/>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74"/>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74"/>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74"/>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74"/>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3" name="Google Shape;17083;p74"/>
          <p:cNvGrpSpPr/>
          <p:nvPr/>
        </p:nvGrpSpPr>
        <p:grpSpPr>
          <a:xfrm>
            <a:off x="6759724" y="2606671"/>
            <a:ext cx="294581" cy="431781"/>
            <a:chOff x="5801625" y="1501251"/>
            <a:chExt cx="246037" cy="360629"/>
          </a:xfrm>
        </p:grpSpPr>
        <p:sp>
          <p:nvSpPr>
            <p:cNvPr id="17084" name="Google Shape;17084;p74"/>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74"/>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74"/>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74"/>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74"/>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74"/>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74"/>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74"/>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74"/>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74"/>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74"/>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74"/>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74"/>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74"/>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74"/>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74"/>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74"/>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74"/>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74"/>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3" name="Google Shape;17103;p74"/>
          <p:cNvGrpSpPr/>
          <p:nvPr/>
        </p:nvGrpSpPr>
        <p:grpSpPr>
          <a:xfrm>
            <a:off x="7765522" y="3181628"/>
            <a:ext cx="421549" cy="432062"/>
            <a:chOff x="6641680" y="1981462"/>
            <a:chExt cx="352083" cy="360864"/>
          </a:xfrm>
        </p:grpSpPr>
        <p:sp>
          <p:nvSpPr>
            <p:cNvPr id="17104" name="Google Shape;17104;p74"/>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74"/>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74"/>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74"/>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74"/>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74"/>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74"/>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74"/>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74"/>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74"/>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74"/>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74"/>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74"/>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74"/>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74"/>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74"/>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74"/>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74"/>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74"/>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74"/>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74"/>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74"/>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74"/>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74"/>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74"/>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74"/>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74"/>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74"/>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2" name="Google Shape;17132;p74"/>
          <p:cNvGrpSpPr/>
          <p:nvPr/>
        </p:nvGrpSpPr>
        <p:grpSpPr>
          <a:xfrm>
            <a:off x="8440383" y="2606671"/>
            <a:ext cx="237104" cy="431781"/>
            <a:chOff x="7205332" y="1501251"/>
            <a:chExt cx="198032" cy="360629"/>
          </a:xfrm>
        </p:grpSpPr>
        <p:sp>
          <p:nvSpPr>
            <p:cNvPr id="17133" name="Google Shape;17133;p74"/>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74"/>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74"/>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74"/>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74"/>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74"/>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74"/>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74"/>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74"/>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74"/>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74"/>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74"/>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74"/>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74"/>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74"/>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74"/>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74"/>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74"/>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74"/>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74"/>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3" name="Google Shape;17153;p74"/>
          <p:cNvGrpSpPr/>
          <p:nvPr/>
        </p:nvGrpSpPr>
        <p:grpSpPr>
          <a:xfrm>
            <a:off x="9018656" y="2606671"/>
            <a:ext cx="183256" cy="431781"/>
            <a:chOff x="7688313" y="1501251"/>
            <a:chExt cx="153058" cy="360628"/>
          </a:xfrm>
        </p:grpSpPr>
        <p:sp>
          <p:nvSpPr>
            <p:cNvPr id="17154" name="Google Shape;17154;p74"/>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74"/>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74"/>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74"/>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74"/>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74"/>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74"/>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74"/>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74"/>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74"/>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74"/>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74"/>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74"/>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74"/>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74"/>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74"/>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0" name="Google Shape;17170;p74"/>
          <p:cNvGrpSpPr/>
          <p:nvPr/>
        </p:nvGrpSpPr>
        <p:grpSpPr>
          <a:xfrm>
            <a:off x="9571647" y="2606671"/>
            <a:ext cx="180566" cy="431781"/>
            <a:chOff x="8150179" y="1501251"/>
            <a:chExt cx="150811" cy="360628"/>
          </a:xfrm>
        </p:grpSpPr>
        <p:sp>
          <p:nvSpPr>
            <p:cNvPr id="17171" name="Google Shape;17171;p74"/>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74"/>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74"/>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74"/>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74"/>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74"/>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74"/>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74"/>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74"/>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80" name="Google Shape;17180;p74"/>
          <p:cNvSpPr/>
          <p:nvPr/>
        </p:nvSpPr>
        <p:spPr>
          <a:xfrm>
            <a:off x="5737852" y="4289745"/>
            <a:ext cx="39206" cy="19024"/>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81" name="Google Shape;17181;p74"/>
          <p:cNvGrpSpPr/>
          <p:nvPr/>
        </p:nvGrpSpPr>
        <p:grpSpPr>
          <a:xfrm>
            <a:off x="5653709" y="4284921"/>
            <a:ext cx="203719" cy="431781"/>
            <a:chOff x="4877867" y="2902946"/>
            <a:chExt cx="170149" cy="360629"/>
          </a:xfrm>
        </p:grpSpPr>
        <p:sp>
          <p:nvSpPr>
            <p:cNvPr id="17182" name="Google Shape;17182;p74"/>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74"/>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74"/>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74"/>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74"/>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74"/>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74"/>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74"/>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74"/>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74"/>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74"/>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74"/>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74"/>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5" name="Google Shape;17195;p74"/>
          <p:cNvGrpSpPr/>
          <p:nvPr/>
        </p:nvGrpSpPr>
        <p:grpSpPr>
          <a:xfrm>
            <a:off x="7885263" y="2605983"/>
            <a:ext cx="248993" cy="432469"/>
            <a:chOff x="6741689" y="1500676"/>
            <a:chExt cx="207962" cy="361203"/>
          </a:xfrm>
        </p:grpSpPr>
        <p:sp>
          <p:nvSpPr>
            <p:cNvPr id="17196" name="Google Shape;17196;p74"/>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74"/>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74"/>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74"/>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74"/>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74"/>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74"/>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74"/>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74"/>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74"/>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74"/>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74"/>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74"/>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74"/>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74"/>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74"/>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74"/>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74"/>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74"/>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5" name="Google Shape;17215;p74"/>
          <p:cNvGrpSpPr/>
          <p:nvPr/>
        </p:nvGrpSpPr>
        <p:grpSpPr>
          <a:xfrm>
            <a:off x="6701058" y="4916447"/>
            <a:ext cx="431781" cy="217267"/>
            <a:chOff x="5752627" y="3430404"/>
            <a:chExt cx="360628" cy="181464"/>
          </a:xfrm>
        </p:grpSpPr>
        <p:sp>
          <p:nvSpPr>
            <p:cNvPr id="17216" name="Google Shape;17216;p74"/>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74"/>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74"/>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74"/>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74"/>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74"/>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74"/>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74"/>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74"/>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74"/>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74"/>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74"/>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74"/>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74"/>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74"/>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74"/>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74"/>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74"/>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74"/>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74"/>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74"/>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74"/>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74"/>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74"/>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74"/>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74"/>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74"/>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74"/>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4" name="Google Shape;17244;p74"/>
          <p:cNvGrpSpPr/>
          <p:nvPr/>
        </p:nvGrpSpPr>
        <p:grpSpPr>
          <a:xfrm>
            <a:off x="6082141" y="4284983"/>
            <a:ext cx="433314" cy="431937"/>
            <a:chOff x="5235700" y="2902998"/>
            <a:chExt cx="361909" cy="360759"/>
          </a:xfrm>
        </p:grpSpPr>
        <p:sp>
          <p:nvSpPr>
            <p:cNvPr id="17245" name="Google Shape;17245;p74"/>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74"/>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74"/>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74"/>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74"/>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74"/>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74"/>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2" name="Google Shape;17252;p74"/>
          <p:cNvGrpSpPr/>
          <p:nvPr/>
        </p:nvGrpSpPr>
        <p:grpSpPr>
          <a:xfrm>
            <a:off x="7757418" y="4874019"/>
            <a:ext cx="431468" cy="302090"/>
            <a:chOff x="6634912" y="3394969"/>
            <a:chExt cx="360367" cy="252309"/>
          </a:xfrm>
        </p:grpSpPr>
        <p:sp>
          <p:nvSpPr>
            <p:cNvPr id="17253" name="Google Shape;17253;p74"/>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74"/>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74"/>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74"/>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74"/>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74"/>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74"/>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74"/>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74"/>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74"/>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74"/>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74"/>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74"/>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6" name="Google Shape;17266;p74"/>
          <p:cNvGrpSpPr/>
          <p:nvPr/>
        </p:nvGrpSpPr>
        <p:grpSpPr>
          <a:xfrm>
            <a:off x="8265574" y="4809159"/>
            <a:ext cx="451586" cy="431812"/>
            <a:chOff x="7059330" y="3340796"/>
            <a:chExt cx="377170" cy="360655"/>
          </a:xfrm>
        </p:grpSpPr>
        <p:sp>
          <p:nvSpPr>
            <p:cNvPr id="17267" name="Google Shape;17267;p74"/>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74"/>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74"/>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74"/>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74"/>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74"/>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74"/>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74"/>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74"/>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74"/>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74"/>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74"/>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9" name="Google Shape;17279;p74"/>
          <p:cNvGrpSpPr/>
          <p:nvPr/>
        </p:nvGrpSpPr>
        <p:grpSpPr>
          <a:xfrm>
            <a:off x="9341490" y="4850866"/>
            <a:ext cx="431781" cy="348428"/>
            <a:chOff x="7957948" y="3375631"/>
            <a:chExt cx="360629" cy="291012"/>
          </a:xfrm>
        </p:grpSpPr>
        <p:sp>
          <p:nvSpPr>
            <p:cNvPr id="17280" name="Google Shape;17280;p74"/>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74"/>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74"/>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74"/>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74"/>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74"/>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74"/>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74"/>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74"/>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74"/>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74"/>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74"/>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74"/>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74"/>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74"/>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74"/>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74"/>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74"/>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8" name="Google Shape;17298;p74"/>
          <p:cNvGrpSpPr/>
          <p:nvPr/>
        </p:nvGrpSpPr>
        <p:grpSpPr>
          <a:xfrm>
            <a:off x="7235089" y="5440246"/>
            <a:ext cx="416136" cy="272929"/>
            <a:chOff x="6198656" y="3867888"/>
            <a:chExt cx="347562" cy="227954"/>
          </a:xfrm>
        </p:grpSpPr>
        <p:sp>
          <p:nvSpPr>
            <p:cNvPr id="17299" name="Google Shape;17299;p74"/>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74"/>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74"/>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74"/>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74"/>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74"/>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74"/>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74"/>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74"/>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74"/>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74"/>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0" name="Google Shape;17310;p74"/>
          <p:cNvGrpSpPr/>
          <p:nvPr/>
        </p:nvGrpSpPr>
        <p:grpSpPr>
          <a:xfrm>
            <a:off x="6646303" y="5381893"/>
            <a:ext cx="418326" cy="389666"/>
            <a:chOff x="5706895" y="3819151"/>
            <a:chExt cx="349392" cy="325454"/>
          </a:xfrm>
        </p:grpSpPr>
        <p:sp>
          <p:nvSpPr>
            <p:cNvPr id="17311" name="Google Shape;17311;p74"/>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74"/>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74"/>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74"/>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74"/>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74"/>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74"/>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74"/>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74"/>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74"/>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74"/>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74"/>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74"/>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74"/>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74"/>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6" name="Google Shape;17326;p74"/>
          <p:cNvGrpSpPr/>
          <p:nvPr/>
        </p:nvGrpSpPr>
        <p:grpSpPr>
          <a:xfrm>
            <a:off x="8971128" y="4809096"/>
            <a:ext cx="116456" cy="431499"/>
            <a:chOff x="7648618" y="3340744"/>
            <a:chExt cx="97265" cy="360393"/>
          </a:xfrm>
        </p:grpSpPr>
        <p:sp>
          <p:nvSpPr>
            <p:cNvPr id="17327" name="Google Shape;17327;p74"/>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74"/>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74"/>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0" name="Google Shape;17330;p74"/>
          <p:cNvGrpSpPr/>
          <p:nvPr/>
        </p:nvGrpSpPr>
        <p:grpSpPr>
          <a:xfrm>
            <a:off x="8391322" y="5347789"/>
            <a:ext cx="461567" cy="457969"/>
            <a:chOff x="7164356" y="3790667"/>
            <a:chExt cx="385507" cy="382501"/>
          </a:xfrm>
        </p:grpSpPr>
        <p:sp>
          <p:nvSpPr>
            <p:cNvPr id="17331" name="Google Shape;17331;p74"/>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74"/>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74"/>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74"/>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74"/>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74"/>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74"/>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74"/>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74"/>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74"/>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74"/>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74"/>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74"/>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74"/>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74"/>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74"/>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74"/>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74"/>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74"/>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74"/>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74"/>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74"/>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74"/>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74"/>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5" name="Google Shape;17355;p74"/>
          <p:cNvGrpSpPr/>
          <p:nvPr/>
        </p:nvGrpSpPr>
        <p:grpSpPr>
          <a:xfrm>
            <a:off x="7799908" y="5390654"/>
            <a:ext cx="464446" cy="372176"/>
            <a:chOff x="6670400" y="3826468"/>
            <a:chExt cx="387911" cy="310846"/>
          </a:xfrm>
        </p:grpSpPr>
        <p:sp>
          <p:nvSpPr>
            <p:cNvPr id="17356" name="Google Shape;17356;p74"/>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74"/>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74"/>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74"/>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74"/>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74"/>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74"/>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74"/>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74"/>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74"/>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74"/>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74"/>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74"/>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74"/>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74"/>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74"/>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74"/>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74"/>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4" name="Google Shape;17374;p74"/>
          <p:cNvGrpSpPr/>
          <p:nvPr/>
        </p:nvGrpSpPr>
        <p:grpSpPr>
          <a:xfrm>
            <a:off x="8987367" y="5363089"/>
            <a:ext cx="362570" cy="431624"/>
            <a:chOff x="7662181" y="3803446"/>
            <a:chExt cx="302823" cy="360498"/>
          </a:xfrm>
        </p:grpSpPr>
        <p:sp>
          <p:nvSpPr>
            <p:cNvPr id="17375" name="Google Shape;17375;p74"/>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74"/>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74"/>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74"/>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74"/>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74"/>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74"/>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74"/>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74"/>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74"/>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5" name="Google Shape;17385;p74"/>
          <p:cNvGrpSpPr/>
          <p:nvPr/>
        </p:nvGrpSpPr>
        <p:grpSpPr>
          <a:xfrm>
            <a:off x="6047255" y="5363746"/>
            <a:ext cx="435692" cy="425836"/>
            <a:chOff x="5206562" y="3803994"/>
            <a:chExt cx="363895" cy="355663"/>
          </a:xfrm>
        </p:grpSpPr>
        <p:sp>
          <p:nvSpPr>
            <p:cNvPr id="17386" name="Google Shape;17386;p74"/>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74"/>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74"/>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74"/>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74"/>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74"/>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74"/>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74"/>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74"/>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74"/>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74"/>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74"/>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74"/>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74"/>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8" name="Shape 1388"/>
        <p:cNvGrpSpPr/>
        <p:nvPr/>
      </p:nvGrpSpPr>
      <p:grpSpPr>
        <a:xfrm>
          <a:off x="0" y="0"/>
          <a:ext cx="0" cy="0"/>
          <a:chOff x="0" y="0"/>
          <a:chExt cx="0" cy="0"/>
        </a:xfrm>
      </p:grpSpPr>
      <p:sp>
        <p:nvSpPr>
          <p:cNvPr id="1389" name="Google Shape;1389;p30"/>
          <p:cNvSpPr/>
          <p:nvPr/>
        </p:nvSpPr>
        <p:spPr>
          <a:xfrm>
            <a:off x="512000" y="2295850"/>
            <a:ext cx="3580527" cy="4448029"/>
          </a:xfrm>
          <a:custGeom>
            <a:rect b="b" l="l" r="r" t="t"/>
            <a:pathLst>
              <a:path extrusionOk="0" h="18409" w="28032">
                <a:moveTo>
                  <a:pt x="1718" y="0"/>
                </a:moveTo>
                <a:cubicBezTo>
                  <a:pt x="892" y="0"/>
                  <a:pt x="17" y="921"/>
                  <a:pt x="17" y="1746"/>
                </a:cubicBezTo>
                <a:cubicBezTo>
                  <a:pt x="17" y="2575"/>
                  <a:pt x="277" y="2575"/>
                  <a:pt x="277" y="3403"/>
                </a:cubicBezTo>
                <a:cubicBezTo>
                  <a:pt x="277" y="4231"/>
                  <a:pt x="9" y="4231"/>
                  <a:pt x="9" y="5060"/>
                </a:cubicBezTo>
                <a:cubicBezTo>
                  <a:pt x="9" y="5886"/>
                  <a:pt x="215" y="5886"/>
                  <a:pt x="215" y="6715"/>
                </a:cubicBezTo>
                <a:cubicBezTo>
                  <a:pt x="215" y="7543"/>
                  <a:pt x="393" y="7543"/>
                  <a:pt x="393" y="8371"/>
                </a:cubicBezTo>
                <a:cubicBezTo>
                  <a:pt x="393" y="9197"/>
                  <a:pt x="296" y="9197"/>
                  <a:pt x="296" y="10025"/>
                </a:cubicBezTo>
                <a:cubicBezTo>
                  <a:pt x="296" y="10852"/>
                  <a:pt x="1" y="10852"/>
                  <a:pt x="1" y="11680"/>
                </a:cubicBezTo>
                <a:cubicBezTo>
                  <a:pt x="1" y="12507"/>
                  <a:pt x="223" y="12509"/>
                  <a:pt x="223" y="13336"/>
                </a:cubicBezTo>
                <a:cubicBezTo>
                  <a:pt x="223" y="14163"/>
                  <a:pt x="71" y="14163"/>
                  <a:pt x="71" y="14991"/>
                </a:cubicBezTo>
                <a:cubicBezTo>
                  <a:pt x="71" y="15816"/>
                  <a:pt x="304" y="15816"/>
                  <a:pt x="304" y="16645"/>
                </a:cubicBezTo>
                <a:cubicBezTo>
                  <a:pt x="304" y="17470"/>
                  <a:pt x="894" y="17866"/>
                  <a:pt x="1719" y="17866"/>
                </a:cubicBezTo>
                <a:cubicBezTo>
                  <a:pt x="2487" y="17866"/>
                  <a:pt x="2487" y="18127"/>
                  <a:pt x="3257" y="18127"/>
                </a:cubicBezTo>
                <a:cubicBezTo>
                  <a:pt x="4025" y="18127"/>
                  <a:pt x="4025" y="17866"/>
                  <a:pt x="4794" y="17866"/>
                </a:cubicBezTo>
                <a:cubicBezTo>
                  <a:pt x="5564" y="17866"/>
                  <a:pt x="5564" y="17894"/>
                  <a:pt x="6332" y="17894"/>
                </a:cubicBezTo>
                <a:cubicBezTo>
                  <a:pt x="7099" y="17894"/>
                  <a:pt x="7099" y="17953"/>
                  <a:pt x="7870" y="17953"/>
                </a:cubicBezTo>
                <a:cubicBezTo>
                  <a:pt x="8638" y="17953"/>
                  <a:pt x="8638" y="18394"/>
                  <a:pt x="9407" y="18394"/>
                </a:cubicBezTo>
                <a:cubicBezTo>
                  <a:pt x="10176" y="18394"/>
                  <a:pt x="10176" y="17933"/>
                  <a:pt x="10944" y="17933"/>
                </a:cubicBezTo>
                <a:cubicBezTo>
                  <a:pt x="11714" y="17933"/>
                  <a:pt x="11714" y="17955"/>
                  <a:pt x="12482" y="17955"/>
                </a:cubicBezTo>
                <a:cubicBezTo>
                  <a:pt x="13252" y="17955"/>
                  <a:pt x="13252" y="18038"/>
                  <a:pt x="14020" y="18038"/>
                </a:cubicBezTo>
                <a:cubicBezTo>
                  <a:pt x="14787" y="18038"/>
                  <a:pt x="14787" y="18207"/>
                  <a:pt x="15555" y="18207"/>
                </a:cubicBezTo>
                <a:cubicBezTo>
                  <a:pt x="16325" y="18207"/>
                  <a:pt x="16325" y="18028"/>
                  <a:pt x="17093" y="18028"/>
                </a:cubicBezTo>
                <a:cubicBezTo>
                  <a:pt x="17863" y="18028"/>
                  <a:pt x="17863" y="18409"/>
                  <a:pt x="18630" y="18409"/>
                </a:cubicBezTo>
                <a:cubicBezTo>
                  <a:pt x="19399" y="18409"/>
                  <a:pt x="19399" y="18009"/>
                  <a:pt x="20168" y="18009"/>
                </a:cubicBezTo>
                <a:cubicBezTo>
                  <a:pt x="20936" y="18009"/>
                  <a:pt x="20936" y="18283"/>
                  <a:pt x="21703" y="18283"/>
                </a:cubicBezTo>
                <a:cubicBezTo>
                  <a:pt x="22474" y="18283"/>
                  <a:pt x="22474" y="18290"/>
                  <a:pt x="23241" y="18290"/>
                </a:cubicBezTo>
                <a:cubicBezTo>
                  <a:pt x="24009" y="18290"/>
                  <a:pt x="24009" y="17879"/>
                  <a:pt x="24776" y="17879"/>
                </a:cubicBezTo>
                <a:cubicBezTo>
                  <a:pt x="25545" y="17879"/>
                  <a:pt x="25545" y="18180"/>
                  <a:pt x="26313" y="18180"/>
                </a:cubicBezTo>
                <a:cubicBezTo>
                  <a:pt x="27137" y="18180"/>
                  <a:pt x="27921" y="17470"/>
                  <a:pt x="27921" y="16643"/>
                </a:cubicBezTo>
                <a:cubicBezTo>
                  <a:pt x="27921" y="15815"/>
                  <a:pt x="28032" y="15815"/>
                  <a:pt x="28032" y="14987"/>
                </a:cubicBezTo>
                <a:cubicBezTo>
                  <a:pt x="28032" y="14158"/>
                  <a:pt x="27943" y="14158"/>
                  <a:pt x="27943" y="13330"/>
                </a:cubicBezTo>
                <a:cubicBezTo>
                  <a:pt x="27943" y="12503"/>
                  <a:pt x="27771" y="12503"/>
                  <a:pt x="27771" y="11675"/>
                </a:cubicBezTo>
                <a:cubicBezTo>
                  <a:pt x="27771" y="10847"/>
                  <a:pt x="27593" y="10847"/>
                  <a:pt x="27593" y="10018"/>
                </a:cubicBezTo>
                <a:cubicBezTo>
                  <a:pt x="27593" y="9193"/>
                  <a:pt x="27778" y="9193"/>
                  <a:pt x="27778" y="8364"/>
                </a:cubicBezTo>
                <a:cubicBezTo>
                  <a:pt x="27778" y="7538"/>
                  <a:pt x="27606" y="7538"/>
                  <a:pt x="27606" y="6709"/>
                </a:cubicBezTo>
                <a:cubicBezTo>
                  <a:pt x="27606" y="5882"/>
                  <a:pt x="27931" y="5882"/>
                  <a:pt x="27931" y="5054"/>
                </a:cubicBezTo>
                <a:cubicBezTo>
                  <a:pt x="27931" y="4227"/>
                  <a:pt x="27910" y="4227"/>
                  <a:pt x="27910" y="3399"/>
                </a:cubicBezTo>
                <a:cubicBezTo>
                  <a:pt x="27910" y="2573"/>
                  <a:pt x="27852" y="2573"/>
                  <a:pt x="27852" y="1745"/>
                </a:cubicBezTo>
                <a:cubicBezTo>
                  <a:pt x="27852" y="919"/>
                  <a:pt x="27137" y="445"/>
                  <a:pt x="26313" y="445"/>
                </a:cubicBezTo>
                <a:cubicBezTo>
                  <a:pt x="25544" y="445"/>
                  <a:pt x="25543" y="237"/>
                  <a:pt x="24775" y="237"/>
                </a:cubicBezTo>
                <a:cubicBezTo>
                  <a:pt x="24007" y="237"/>
                  <a:pt x="24007" y="345"/>
                  <a:pt x="23237" y="345"/>
                </a:cubicBezTo>
                <a:cubicBezTo>
                  <a:pt x="22468" y="345"/>
                  <a:pt x="22468" y="435"/>
                  <a:pt x="21699" y="435"/>
                </a:cubicBezTo>
                <a:cubicBezTo>
                  <a:pt x="20932" y="435"/>
                  <a:pt x="20932" y="3"/>
                  <a:pt x="20163" y="3"/>
                </a:cubicBezTo>
                <a:cubicBezTo>
                  <a:pt x="19392" y="3"/>
                  <a:pt x="19392" y="512"/>
                  <a:pt x="18625" y="512"/>
                </a:cubicBezTo>
                <a:cubicBezTo>
                  <a:pt x="17856" y="512"/>
                  <a:pt x="17856" y="14"/>
                  <a:pt x="17087" y="14"/>
                </a:cubicBezTo>
                <a:cubicBezTo>
                  <a:pt x="16318" y="14"/>
                  <a:pt x="16318" y="159"/>
                  <a:pt x="15551" y="159"/>
                </a:cubicBezTo>
                <a:cubicBezTo>
                  <a:pt x="14780" y="159"/>
                  <a:pt x="14780" y="421"/>
                  <a:pt x="14013" y="421"/>
                </a:cubicBezTo>
                <a:cubicBezTo>
                  <a:pt x="13245" y="421"/>
                  <a:pt x="13245" y="81"/>
                  <a:pt x="12476" y="81"/>
                </a:cubicBezTo>
                <a:cubicBezTo>
                  <a:pt x="11707" y="81"/>
                  <a:pt x="11707" y="282"/>
                  <a:pt x="10940" y="282"/>
                </a:cubicBezTo>
                <a:cubicBezTo>
                  <a:pt x="10169" y="282"/>
                  <a:pt x="10169" y="7"/>
                  <a:pt x="9402" y="7"/>
                </a:cubicBezTo>
                <a:cubicBezTo>
                  <a:pt x="8632" y="7"/>
                  <a:pt x="8632" y="344"/>
                  <a:pt x="7864" y="344"/>
                </a:cubicBezTo>
                <a:cubicBezTo>
                  <a:pt x="7095" y="344"/>
                  <a:pt x="7095" y="268"/>
                  <a:pt x="6326" y="268"/>
                </a:cubicBezTo>
                <a:cubicBezTo>
                  <a:pt x="5557" y="268"/>
                  <a:pt x="5557" y="43"/>
                  <a:pt x="4790" y="43"/>
                </a:cubicBezTo>
                <a:cubicBezTo>
                  <a:pt x="4021" y="43"/>
                  <a:pt x="4021" y="41"/>
                  <a:pt x="3253" y="41"/>
                </a:cubicBezTo>
                <a:cubicBezTo>
                  <a:pt x="2486" y="41"/>
                  <a:pt x="2486" y="0"/>
                  <a:pt x="17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0"/>
          <p:cNvSpPr/>
          <p:nvPr/>
        </p:nvSpPr>
        <p:spPr>
          <a:xfrm>
            <a:off x="3647550" y="1746275"/>
            <a:ext cx="6588686" cy="640048"/>
          </a:xfrm>
          <a:custGeom>
            <a:rect b="b" l="l" r="r" t="t"/>
            <a:pathLst>
              <a:path extrusionOk="0" h="5172" w="11738">
                <a:moveTo>
                  <a:pt x="6254" y="1"/>
                </a:moveTo>
                <a:cubicBezTo>
                  <a:pt x="4980" y="1"/>
                  <a:pt x="3687" y="86"/>
                  <a:pt x="2690" y="279"/>
                </a:cubicBezTo>
                <a:cubicBezTo>
                  <a:pt x="1133" y="581"/>
                  <a:pt x="1" y="1775"/>
                  <a:pt x="1107" y="2895"/>
                </a:cubicBezTo>
                <a:cubicBezTo>
                  <a:pt x="920" y="3008"/>
                  <a:pt x="732" y="3200"/>
                  <a:pt x="657" y="3417"/>
                </a:cubicBezTo>
                <a:cubicBezTo>
                  <a:pt x="604" y="3563"/>
                  <a:pt x="607" y="3729"/>
                  <a:pt x="651" y="3876"/>
                </a:cubicBezTo>
                <a:cubicBezTo>
                  <a:pt x="1020" y="5115"/>
                  <a:pt x="3168" y="5172"/>
                  <a:pt x="5082" y="5172"/>
                </a:cubicBezTo>
                <a:cubicBezTo>
                  <a:pt x="5253" y="5172"/>
                  <a:pt x="5422" y="5171"/>
                  <a:pt x="5588" y="5171"/>
                </a:cubicBezTo>
                <a:cubicBezTo>
                  <a:pt x="6800" y="5171"/>
                  <a:pt x="10679" y="4986"/>
                  <a:pt x="11474" y="3987"/>
                </a:cubicBezTo>
                <a:cubicBezTo>
                  <a:pt x="11572" y="3864"/>
                  <a:pt x="11638" y="3725"/>
                  <a:pt x="11672" y="3570"/>
                </a:cubicBezTo>
                <a:cubicBezTo>
                  <a:pt x="11738" y="3255"/>
                  <a:pt x="11633" y="2889"/>
                  <a:pt x="11389" y="2677"/>
                </a:cubicBezTo>
                <a:cubicBezTo>
                  <a:pt x="11289" y="2594"/>
                  <a:pt x="11184" y="2524"/>
                  <a:pt x="11072" y="2463"/>
                </a:cubicBezTo>
                <a:cubicBezTo>
                  <a:pt x="11531" y="1825"/>
                  <a:pt x="11434" y="1038"/>
                  <a:pt x="11083" y="722"/>
                </a:cubicBezTo>
                <a:cubicBezTo>
                  <a:pt x="10887" y="547"/>
                  <a:pt x="10647" y="432"/>
                  <a:pt x="10392" y="369"/>
                </a:cubicBezTo>
                <a:cubicBezTo>
                  <a:pt x="9485" y="140"/>
                  <a:pt x="7885" y="1"/>
                  <a:pt x="62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0"/>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Weekly</a:t>
            </a:r>
            <a:r>
              <a:rPr lang="en"/>
              <a:t> chore to do list</a:t>
            </a:r>
            <a:endParaRPr/>
          </a:p>
        </p:txBody>
      </p:sp>
      <p:graphicFrame>
        <p:nvGraphicFramePr>
          <p:cNvPr id="1392" name="Google Shape;1392;p30"/>
          <p:cNvGraphicFramePr/>
          <p:nvPr/>
        </p:nvGraphicFramePr>
        <p:xfrm>
          <a:off x="512000" y="1746300"/>
          <a:ext cx="3000000" cy="3000000"/>
        </p:xfrm>
        <a:graphic>
          <a:graphicData uri="http://schemas.openxmlformats.org/drawingml/2006/table">
            <a:tbl>
              <a:tblPr>
                <a:noFill/>
                <a:tableStyleId>{99D3749F-23E2-4E6E-8E7F-B5C26DEA92CA}</a:tableStyleId>
              </a:tblPr>
              <a:tblGrid>
                <a:gridCol w="3580500"/>
                <a:gridCol w="866450"/>
                <a:gridCol w="866450"/>
                <a:gridCol w="866450"/>
                <a:gridCol w="866450"/>
                <a:gridCol w="866450"/>
                <a:gridCol w="866450"/>
                <a:gridCol w="866450"/>
              </a:tblGrid>
              <a:tr h="426700">
                <a:tc>
                  <a:txBody>
                    <a:bodyPr/>
                    <a:lstStyle/>
                    <a:p>
                      <a:pPr indent="0" lvl="0" marL="0" rtl="0" algn="ctr">
                        <a:spcBef>
                          <a:spcPts val="0"/>
                        </a:spcBef>
                        <a:spcAft>
                          <a:spcPts val="0"/>
                        </a:spcAft>
                        <a:buNone/>
                      </a:pPr>
                      <a:r>
                        <a:t/>
                      </a:r>
                      <a:endParaRPr sz="30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M</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T</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W</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T</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F</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S</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S</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r h="426700">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Chore #01</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Chore #02</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Chore #03</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Chore #04</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Chore #05</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Chore #06</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Chore #07</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Chore #08</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Chore #09</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Chore #10</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
        <p:nvSpPr>
          <p:cNvPr id="1393" name="Google Shape;1393;p30"/>
          <p:cNvSpPr/>
          <p:nvPr/>
        </p:nvSpPr>
        <p:spPr>
          <a:xfrm>
            <a:off x="7042024" y="2469951"/>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0"/>
          <p:cNvSpPr/>
          <p:nvPr/>
        </p:nvSpPr>
        <p:spPr>
          <a:xfrm>
            <a:off x="4442863" y="24828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0"/>
          <p:cNvSpPr/>
          <p:nvPr/>
        </p:nvSpPr>
        <p:spPr>
          <a:xfrm>
            <a:off x="4442863" y="29095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0"/>
          <p:cNvSpPr/>
          <p:nvPr/>
        </p:nvSpPr>
        <p:spPr>
          <a:xfrm>
            <a:off x="4442863" y="41896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0"/>
          <p:cNvSpPr/>
          <p:nvPr/>
        </p:nvSpPr>
        <p:spPr>
          <a:xfrm>
            <a:off x="4442863" y="46163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0"/>
          <p:cNvSpPr/>
          <p:nvPr/>
        </p:nvSpPr>
        <p:spPr>
          <a:xfrm>
            <a:off x="4442863" y="37629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0"/>
          <p:cNvSpPr/>
          <p:nvPr/>
        </p:nvSpPr>
        <p:spPr>
          <a:xfrm>
            <a:off x="4442863" y="33362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0"/>
          <p:cNvSpPr/>
          <p:nvPr/>
        </p:nvSpPr>
        <p:spPr>
          <a:xfrm>
            <a:off x="4442863" y="54697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0"/>
          <p:cNvSpPr/>
          <p:nvPr/>
        </p:nvSpPr>
        <p:spPr>
          <a:xfrm>
            <a:off x="4442863" y="58964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0"/>
          <p:cNvSpPr/>
          <p:nvPr/>
        </p:nvSpPr>
        <p:spPr>
          <a:xfrm>
            <a:off x="4442863" y="63231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0"/>
          <p:cNvSpPr/>
          <p:nvPr/>
        </p:nvSpPr>
        <p:spPr>
          <a:xfrm>
            <a:off x="5309313" y="24828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0"/>
          <p:cNvSpPr/>
          <p:nvPr/>
        </p:nvSpPr>
        <p:spPr>
          <a:xfrm>
            <a:off x="5309313" y="41896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0"/>
          <p:cNvSpPr/>
          <p:nvPr/>
        </p:nvSpPr>
        <p:spPr>
          <a:xfrm>
            <a:off x="5309313" y="46163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0"/>
          <p:cNvSpPr/>
          <p:nvPr/>
        </p:nvSpPr>
        <p:spPr>
          <a:xfrm>
            <a:off x="5309313" y="37629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0"/>
          <p:cNvSpPr/>
          <p:nvPr/>
        </p:nvSpPr>
        <p:spPr>
          <a:xfrm>
            <a:off x="5309313" y="33362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0"/>
          <p:cNvSpPr/>
          <p:nvPr/>
        </p:nvSpPr>
        <p:spPr>
          <a:xfrm>
            <a:off x="5309313" y="54697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0"/>
          <p:cNvSpPr/>
          <p:nvPr/>
        </p:nvSpPr>
        <p:spPr>
          <a:xfrm>
            <a:off x="5309313" y="58964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0"/>
          <p:cNvSpPr/>
          <p:nvPr/>
        </p:nvSpPr>
        <p:spPr>
          <a:xfrm>
            <a:off x="6175763" y="24828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0"/>
          <p:cNvSpPr/>
          <p:nvPr/>
        </p:nvSpPr>
        <p:spPr>
          <a:xfrm>
            <a:off x="6175763" y="37629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0"/>
          <p:cNvSpPr/>
          <p:nvPr/>
        </p:nvSpPr>
        <p:spPr>
          <a:xfrm>
            <a:off x="6175763" y="33362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0"/>
          <p:cNvSpPr/>
          <p:nvPr/>
        </p:nvSpPr>
        <p:spPr>
          <a:xfrm>
            <a:off x="6175763" y="54697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0"/>
          <p:cNvSpPr/>
          <p:nvPr/>
        </p:nvSpPr>
        <p:spPr>
          <a:xfrm>
            <a:off x="7042226" y="29095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0"/>
          <p:cNvSpPr/>
          <p:nvPr/>
        </p:nvSpPr>
        <p:spPr>
          <a:xfrm>
            <a:off x="7042226" y="37629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0"/>
          <p:cNvSpPr/>
          <p:nvPr/>
        </p:nvSpPr>
        <p:spPr>
          <a:xfrm>
            <a:off x="7042226" y="54697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0"/>
          <p:cNvSpPr/>
          <p:nvPr/>
        </p:nvSpPr>
        <p:spPr>
          <a:xfrm>
            <a:off x="7042226" y="63231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0"/>
          <p:cNvSpPr/>
          <p:nvPr/>
        </p:nvSpPr>
        <p:spPr>
          <a:xfrm>
            <a:off x="7908701" y="24828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0"/>
          <p:cNvSpPr/>
          <p:nvPr/>
        </p:nvSpPr>
        <p:spPr>
          <a:xfrm>
            <a:off x="7908701" y="50430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0"/>
          <p:cNvSpPr/>
          <p:nvPr/>
        </p:nvSpPr>
        <p:spPr>
          <a:xfrm>
            <a:off x="7908701" y="33362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0"/>
          <p:cNvSpPr/>
          <p:nvPr/>
        </p:nvSpPr>
        <p:spPr>
          <a:xfrm>
            <a:off x="7908701" y="54697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0"/>
          <p:cNvSpPr/>
          <p:nvPr/>
        </p:nvSpPr>
        <p:spPr>
          <a:xfrm>
            <a:off x="7908701" y="63231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0"/>
          <p:cNvSpPr/>
          <p:nvPr/>
        </p:nvSpPr>
        <p:spPr>
          <a:xfrm>
            <a:off x="8775151" y="24828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0"/>
          <p:cNvSpPr/>
          <p:nvPr/>
        </p:nvSpPr>
        <p:spPr>
          <a:xfrm>
            <a:off x="8775151" y="41896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0"/>
          <p:cNvSpPr/>
          <p:nvPr/>
        </p:nvSpPr>
        <p:spPr>
          <a:xfrm>
            <a:off x="8775151" y="50430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0"/>
          <p:cNvSpPr/>
          <p:nvPr/>
        </p:nvSpPr>
        <p:spPr>
          <a:xfrm>
            <a:off x="8775151" y="46163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0"/>
          <p:cNvSpPr/>
          <p:nvPr/>
        </p:nvSpPr>
        <p:spPr>
          <a:xfrm>
            <a:off x="8775151" y="37629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0"/>
          <p:cNvSpPr/>
          <p:nvPr/>
        </p:nvSpPr>
        <p:spPr>
          <a:xfrm>
            <a:off x="8775151" y="33362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0"/>
          <p:cNvSpPr/>
          <p:nvPr/>
        </p:nvSpPr>
        <p:spPr>
          <a:xfrm>
            <a:off x="8775151" y="54697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0"/>
          <p:cNvSpPr/>
          <p:nvPr/>
        </p:nvSpPr>
        <p:spPr>
          <a:xfrm>
            <a:off x="9641601" y="24828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0"/>
          <p:cNvSpPr/>
          <p:nvPr/>
        </p:nvSpPr>
        <p:spPr>
          <a:xfrm>
            <a:off x="9641601" y="29095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0"/>
          <p:cNvSpPr/>
          <p:nvPr/>
        </p:nvSpPr>
        <p:spPr>
          <a:xfrm>
            <a:off x="9641601" y="41896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0"/>
          <p:cNvSpPr/>
          <p:nvPr/>
        </p:nvSpPr>
        <p:spPr>
          <a:xfrm>
            <a:off x="9641601" y="50430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0"/>
          <p:cNvSpPr/>
          <p:nvPr/>
        </p:nvSpPr>
        <p:spPr>
          <a:xfrm>
            <a:off x="9641601" y="46163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0"/>
          <p:cNvSpPr/>
          <p:nvPr/>
        </p:nvSpPr>
        <p:spPr>
          <a:xfrm>
            <a:off x="9641601" y="37629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0"/>
          <p:cNvSpPr/>
          <p:nvPr/>
        </p:nvSpPr>
        <p:spPr>
          <a:xfrm>
            <a:off x="9641601" y="33362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0"/>
          <p:cNvSpPr/>
          <p:nvPr/>
        </p:nvSpPr>
        <p:spPr>
          <a:xfrm>
            <a:off x="9641601" y="54697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0"/>
          <p:cNvSpPr/>
          <p:nvPr/>
        </p:nvSpPr>
        <p:spPr>
          <a:xfrm>
            <a:off x="9641601" y="632315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0"/>
          <p:cNvSpPr/>
          <p:nvPr/>
        </p:nvSpPr>
        <p:spPr>
          <a:xfrm>
            <a:off x="7042024" y="33233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0"/>
          <p:cNvSpPr/>
          <p:nvPr/>
        </p:nvSpPr>
        <p:spPr>
          <a:xfrm>
            <a:off x="5309111" y="28966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0"/>
          <p:cNvSpPr/>
          <p:nvPr/>
        </p:nvSpPr>
        <p:spPr>
          <a:xfrm>
            <a:off x="6175561" y="28966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0"/>
          <p:cNvSpPr/>
          <p:nvPr/>
        </p:nvSpPr>
        <p:spPr>
          <a:xfrm>
            <a:off x="7908486" y="28966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0"/>
          <p:cNvSpPr/>
          <p:nvPr/>
        </p:nvSpPr>
        <p:spPr>
          <a:xfrm>
            <a:off x="8774936" y="28966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0"/>
          <p:cNvSpPr/>
          <p:nvPr/>
        </p:nvSpPr>
        <p:spPr>
          <a:xfrm>
            <a:off x="5309111" y="63102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0"/>
          <p:cNvSpPr/>
          <p:nvPr/>
        </p:nvSpPr>
        <p:spPr>
          <a:xfrm>
            <a:off x="6175561" y="63102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0"/>
          <p:cNvSpPr/>
          <p:nvPr/>
        </p:nvSpPr>
        <p:spPr>
          <a:xfrm>
            <a:off x="8774936" y="63102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0"/>
          <p:cNvSpPr/>
          <p:nvPr/>
        </p:nvSpPr>
        <p:spPr>
          <a:xfrm>
            <a:off x="7042024" y="41767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0"/>
          <p:cNvSpPr/>
          <p:nvPr/>
        </p:nvSpPr>
        <p:spPr>
          <a:xfrm>
            <a:off x="7042024" y="46034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0"/>
          <p:cNvSpPr/>
          <p:nvPr/>
        </p:nvSpPr>
        <p:spPr>
          <a:xfrm>
            <a:off x="7042024" y="50301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0"/>
          <p:cNvSpPr/>
          <p:nvPr/>
        </p:nvSpPr>
        <p:spPr>
          <a:xfrm>
            <a:off x="7042024" y="58835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0"/>
          <p:cNvSpPr/>
          <p:nvPr/>
        </p:nvSpPr>
        <p:spPr>
          <a:xfrm>
            <a:off x="6175561" y="58835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0"/>
          <p:cNvSpPr/>
          <p:nvPr/>
        </p:nvSpPr>
        <p:spPr>
          <a:xfrm>
            <a:off x="6175561" y="50301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0"/>
          <p:cNvSpPr/>
          <p:nvPr/>
        </p:nvSpPr>
        <p:spPr>
          <a:xfrm>
            <a:off x="6175561" y="46034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0"/>
          <p:cNvSpPr/>
          <p:nvPr/>
        </p:nvSpPr>
        <p:spPr>
          <a:xfrm>
            <a:off x="6175561" y="41767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0"/>
          <p:cNvSpPr/>
          <p:nvPr/>
        </p:nvSpPr>
        <p:spPr>
          <a:xfrm>
            <a:off x="5309111" y="50301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0"/>
          <p:cNvSpPr/>
          <p:nvPr/>
        </p:nvSpPr>
        <p:spPr>
          <a:xfrm>
            <a:off x="4442674" y="50301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0"/>
          <p:cNvSpPr/>
          <p:nvPr/>
        </p:nvSpPr>
        <p:spPr>
          <a:xfrm>
            <a:off x="7908486" y="37500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0"/>
          <p:cNvSpPr/>
          <p:nvPr/>
        </p:nvSpPr>
        <p:spPr>
          <a:xfrm>
            <a:off x="8774936" y="58835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0"/>
          <p:cNvSpPr/>
          <p:nvPr/>
        </p:nvSpPr>
        <p:spPr>
          <a:xfrm>
            <a:off x="9641386" y="58835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0"/>
          <p:cNvSpPr/>
          <p:nvPr/>
        </p:nvSpPr>
        <p:spPr>
          <a:xfrm>
            <a:off x="7908486" y="58835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0"/>
          <p:cNvSpPr/>
          <p:nvPr/>
        </p:nvSpPr>
        <p:spPr>
          <a:xfrm>
            <a:off x="7908486" y="46034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0"/>
          <p:cNvSpPr/>
          <p:nvPr/>
        </p:nvSpPr>
        <p:spPr>
          <a:xfrm>
            <a:off x="7908486" y="417676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403" name="Shape 17403"/>
        <p:cNvGrpSpPr/>
        <p:nvPr/>
      </p:nvGrpSpPr>
      <p:grpSpPr>
        <a:xfrm>
          <a:off x="0" y="0"/>
          <a:ext cx="0" cy="0"/>
          <a:chOff x="0" y="0"/>
          <a:chExt cx="0" cy="0"/>
        </a:xfrm>
      </p:grpSpPr>
      <p:sp>
        <p:nvSpPr>
          <p:cNvPr id="17404" name="Google Shape;17404;p75"/>
          <p:cNvSpPr txBox="1"/>
          <p:nvPr/>
        </p:nvSpPr>
        <p:spPr>
          <a:xfrm>
            <a:off x="1225827" y="1059775"/>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Nature Icons</a:t>
            </a:r>
            <a:endParaRPr sz="3000">
              <a:solidFill>
                <a:srgbClr val="FFFFFF"/>
              </a:solidFill>
            </a:endParaRPr>
          </a:p>
        </p:txBody>
      </p:sp>
      <p:grpSp>
        <p:nvGrpSpPr>
          <p:cNvPr id="17405" name="Google Shape;17405;p75"/>
          <p:cNvGrpSpPr/>
          <p:nvPr/>
        </p:nvGrpSpPr>
        <p:grpSpPr>
          <a:xfrm>
            <a:off x="5450698" y="3112364"/>
            <a:ext cx="464211" cy="464404"/>
            <a:chOff x="4682526" y="1512217"/>
            <a:chExt cx="369948" cy="370132"/>
          </a:xfrm>
        </p:grpSpPr>
        <p:sp>
          <p:nvSpPr>
            <p:cNvPr id="17406" name="Google Shape;17406;p75"/>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75"/>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75"/>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75"/>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75"/>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75"/>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75"/>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75"/>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75"/>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75"/>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75"/>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75"/>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75"/>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75"/>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75"/>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1" name="Google Shape;17421;p75"/>
          <p:cNvGrpSpPr/>
          <p:nvPr/>
        </p:nvGrpSpPr>
        <p:grpSpPr>
          <a:xfrm>
            <a:off x="4082849" y="3699558"/>
            <a:ext cx="478758" cy="464338"/>
            <a:chOff x="3592433" y="1980212"/>
            <a:chExt cx="381542" cy="370079"/>
          </a:xfrm>
        </p:grpSpPr>
        <p:sp>
          <p:nvSpPr>
            <p:cNvPr id="17422" name="Google Shape;17422;p75"/>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75"/>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75"/>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75"/>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75"/>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75"/>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75"/>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75"/>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75"/>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75"/>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75"/>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75"/>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4" name="Google Shape;17434;p75"/>
          <p:cNvGrpSpPr/>
          <p:nvPr/>
        </p:nvGrpSpPr>
        <p:grpSpPr>
          <a:xfrm>
            <a:off x="1330005" y="4945824"/>
            <a:ext cx="466021" cy="295012"/>
            <a:chOff x="1398582" y="2973490"/>
            <a:chExt cx="371391" cy="235126"/>
          </a:xfrm>
        </p:grpSpPr>
        <p:sp>
          <p:nvSpPr>
            <p:cNvPr id="17435" name="Google Shape;17435;p75"/>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75"/>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75"/>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75"/>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75"/>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75"/>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75"/>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75"/>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75"/>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75"/>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75"/>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75"/>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75"/>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75"/>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75"/>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0" name="Google Shape;17450;p75"/>
          <p:cNvGrpSpPr/>
          <p:nvPr/>
        </p:nvGrpSpPr>
        <p:grpSpPr>
          <a:xfrm>
            <a:off x="642642" y="3112364"/>
            <a:ext cx="464441" cy="464404"/>
            <a:chOff x="850795" y="1512217"/>
            <a:chExt cx="370132" cy="370132"/>
          </a:xfrm>
        </p:grpSpPr>
        <p:sp>
          <p:nvSpPr>
            <p:cNvPr id="17451" name="Google Shape;17451;p75"/>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75"/>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75"/>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75"/>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75"/>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75"/>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75"/>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75"/>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75"/>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75"/>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75"/>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75"/>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75"/>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75"/>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75"/>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75"/>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75"/>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75"/>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9" name="Google Shape;17469;p75"/>
          <p:cNvGrpSpPr/>
          <p:nvPr/>
        </p:nvGrpSpPr>
        <p:grpSpPr>
          <a:xfrm>
            <a:off x="9661770" y="4861243"/>
            <a:ext cx="296846" cy="464371"/>
            <a:chOff x="8038497" y="2906079"/>
            <a:chExt cx="236568" cy="370105"/>
          </a:xfrm>
        </p:grpSpPr>
        <p:sp>
          <p:nvSpPr>
            <p:cNvPr id="17470" name="Google Shape;17470;p75"/>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75"/>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75"/>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75"/>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75"/>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75"/>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75"/>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7" name="Google Shape;17477;p75"/>
          <p:cNvGrpSpPr/>
          <p:nvPr/>
        </p:nvGrpSpPr>
        <p:grpSpPr>
          <a:xfrm>
            <a:off x="7510583" y="3180226"/>
            <a:ext cx="465066" cy="328483"/>
            <a:chOff x="6324130" y="1566303"/>
            <a:chExt cx="370630" cy="261802"/>
          </a:xfrm>
        </p:grpSpPr>
        <p:sp>
          <p:nvSpPr>
            <p:cNvPr id="17478" name="Google Shape;17478;p75"/>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75"/>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75"/>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75"/>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75"/>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75"/>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75"/>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75"/>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75"/>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75"/>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75"/>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75"/>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75"/>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75"/>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75"/>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75"/>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75"/>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5" name="Google Shape;17495;p75"/>
          <p:cNvGrpSpPr/>
          <p:nvPr/>
        </p:nvGrpSpPr>
        <p:grpSpPr>
          <a:xfrm>
            <a:off x="6140530" y="3757745"/>
            <a:ext cx="465330" cy="443177"/>
            <a:chOff x="5232280" y="2026587"/>
            <a:chExt cx="370840" cy="353213"/>
          </a:xfrm>
        </p:grpSpPr>
        <p:sp>
          <p:nvSpPr>
            <p:cNvPr id="17496" name="Google Shape;17496;p75"/>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75"/>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75"/>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75"/>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75"/>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75"/>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75"/>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75"/>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75"/>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75"/>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6" name="Google Shape;17506;p75"/>
          <p:cNvGrpSpPr/>
          <p:nvPr/>
        </p:nvGrpSpPr>
        <p:grpSpPr>
          <a:xfrm>
            <a:off x="9574517" y="4270593"/>
            <a:ext cx="476257" cy="458381"/>
            <a:chOff x="7968961" y="2435329"/>
            <a:chExt cx="379548" cy="365331"/>
          </a:xfrm>
        </p:grpSpPr>
        <p:sp>
          <p:nvSpPr>
            <p:cNvPr id="17507" name="Google Shape;17507;p75"/>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75"/>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75"/>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75"/>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75"/>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75"/>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3" name="Google Shape;17513;p75"/>
          <p:cNvGrpSpPr/>
          <p:nvPr/>
        </p:nvGrpSpPr>
        <p:grpSpPr>
          <a:xfrm>
            <a:off x="4765770" y="3869082"/>
            <a:ext cx="468424" cy="280071"/>
            <a:chOff x="4136679" y="2115323"/>
            <a:chExt cx="373305" cy="223217"/>
          </a:xfrm>
        </p:grpSpPr>
        <p:sp>
          <p:nvSpPr>
            <p:cNvPr id="17514" name="Google Shape;17514;p75"/>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75"/>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75"/>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75"/>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75"/>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75"/>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75"/>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75"/>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75"/>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75"/>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4" name="Google Shape;17524;p75"/>
          <p:cNvGrpSpPr/>
          <p:nvPr/>
        </p:nvGrpSpPr>
        <p:grpSpPr>
          <a:xfrm>
            <a:off x="8890477" y="4306664"/>
            <a:ext cx="466844" cy="386109"/>
            <a:chOff x="7423823" y="2464077"/>
            <a:chExt cx="372046" cy="307730"/>
          </a:xfrm>
        </p:grpSpPr>
        <p:sp>
          <p:nvSpPr>
            <p:cNvPr id="17525" name="Google Shape;17525;p75"/>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75"/>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75"/>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75"/>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75"/>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75"/>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75"/>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75"/>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75"/>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75"/>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75"/>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75"/>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75"/>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8" name="Google Shape;17538;p75"/>
          <p:cNvGrpSpPr/>
          <p:nvPr/>
        </p:nvGrpSpPr>
        <p:grpSpPr>
          <a:xfrm>
            <a:off x="4446839" y="5437248"/>
            <a:ext cx="370243" cy="464569"/>
            <a:chOff x="3882511" y="3365156"/>
            <a:chExt cx="295061" cy="370263"/>
          </a:xfrm>
        </p:grpSpPr>
        <p:sp>
          <p:nvSpPr>
            <p:cNvPr id="17539" name="Google Shape;17539;p75"/>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75"/>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75"/>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75"/>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75"/>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4" name="Google Shape;17544;p75"/>
          <p:cNvGrpSpPr/>
          <p:nvPr/>
        </p:nvGrpSpPr>
        <p:grpSpPr>
          <a:xfrm>
            <a:off x="6137403" y="3112364"/>
            <a:ext cx="464441" cy="464404"/>
            <a:chOff x="5229788" y="1512217"/>
            <a:chExt cx="370132" cy="370132"/>
          </a:xfrm>
        </p:grpSpPr>
        <p:sp>
          <p:nvSpPr>
            <p:cNvPr id="17545" name="Google Shape;17545;p75"/>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75"/>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75"/>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75"/>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75"/>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75"/>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75"/>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75"/>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75"/>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75"/>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75"/>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75"/>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75"/>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75"/>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75"/>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75"/>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75"/>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2" name="Google Shape;17562;p75"/>
          <p:cNvGrpSpPr/>
          <p:nvPr/>
        </p:nvGrpSpPr>
        <p:grpSpPr>
          <a:xfrm>
            <a:off x="7156402" y="5437544"/>
            <a:ext cx="469148" cy="464305"/>
            <a:chOff x="6041869" y="3365392"/>
            <a:chExt cx="373882" cy="370053"/>
          </a:xfrm>
        </p:grpSpPr>
        <p:sp>
          <p:nvSpPr>
            <p:cNvPr id="17563" name="Google Shape;17563;p75"/>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75"/>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75"/>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75"/>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75"/>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75"/>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75"/>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75"/>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75"/>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75"/>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3" name="Google Shape;17573;p75"/>
          <p:cNvGrpSpPr/>
          <p:nvPr/>
        </p:nvGrpSpPr>
        <p:grpSpPr>
          <a:xfrm>
            <a:off x="5452936" y="3834163"/>
            <a:ext cx="470234" cy="350237"/>
            <a:chOff x="4684309" y="2087493"/>
            <a:chExt cx="374748" cy="279140"/>
          </a:xfrm>
        </p:grpSpPr>
        <p:sp>
          <p:nvSpPr>
            <p:cNvPr id="17574" name="Google Shape;17574;p75"/>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75"/>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75"/>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75"/>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75"/>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75"/>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75"/>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75"/>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75"/>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75"/>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75"/>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75"/>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6" name="Google Shape;17586;p75"/>
          <p:cNvGrpSpPr/>
          <p:nvPr/>
        </p:nvGrpSpPr>
        <p:grpSpPr>
          <a:xfrm>
            <a:off x="9012553" y="4861309"/>
            <a:ext cx="220092" cy="464305"/>
            <a:chOff x="7521110" y="2906131"/>
            <a:chExt cx="175400" cy="370053"/>
          </a:xfrm>
        </p:grpSpPr>
        <p:sp>
          <p:nvSpPr>
            <p:cNvPr id="17587" name="Google Shape;17587;p75"/>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75"/>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75"/>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75"/>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75"/>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75"/>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75"/>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75"/>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75"/>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6" name="Google Shape;17596;p75"/>
          <p:cNvGrpSpPr/>
          <p:nvPr/>
        </p:nvGrpSpPr>
        <p:grpSpPr>
          <a:xfrm>
            <a:off x="4075938" y="3126253"/>
            <a:ext cx="465560" cy="436529"/>
            <a:chOff x="3586925" y="1523286"/>
            <a:chExt cx="371023" cy="347915"/>
          </a:xfrm>
        </p:grpSpPr>
        <p:sp>
          <p:nvSpPr>
            <p:cNvPr id="17597" name="Google Shape;17597;p75"/>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75"/>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75"/>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75"/>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75"/>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75"/>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75"/>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75"/>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75"/>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75"/>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75"/>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75"/>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75"/>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75"/>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75"/>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75"/>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75"/>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75"/>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75"/>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6" name="Google Shape;17616;p75"/>
          <p:cNvGrpSpPr/>
          <p:nvPr/>
        </p:nvGrpSpPr>
        <p:grpSpPr>
          <a:xfrm>
            <a:off x="8203081" y="4320947"/>
            <a:ext cx="464474" cy="357740"/>
            <a:chOff x="6876009" y="2475461"/>
            <a:chExt cx="370158" cy="285120"/>
          </a:xfrm>
        </p:grpSpPr>
        <p:sp>
          <p:nvSpPr>
            <p:cNvPr id="17617" name="Google Shape;17617;p75"/>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75"/>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75"/>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75"/>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75"/>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75"/>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75"/>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75"/>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75"/>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6" name="Google Shape;17626;p75"/>
          <p:cNvGrpSpPr/>
          <p:nvPr/>
        </p:nvGrpSpPr>
        <p:grpSpPr>
          <a:xfrm>
            <a:off x="7515717" y="4283791"/>
            <a:ext cx="464474" cy="431954"/>
            <a:chOff x="6328222" y="2445847"/>
            <a:chExt cx="370158" cy="344269"/>
          </a:xfrm>
        </p:grpSpPr>
        <p:sp>
          <p:nvSpPr>
            <p:cNvPr id="17627" name="Google Shape;17627;p75"/>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75"/>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75"/>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75"/>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75"/>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75"/>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75"/>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75"/>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5" name="Google Shape;17635;p75"/>
          <p:cNvGrpSpPr/>
          <p:nvPr/>
        </p:nvGrpSpPr>
        <p:grpSpPr>
          <a:xfrm>
            <a:off x="6162187" y="4267598"/>
            <a:ext cx="441237" cy="464470"/>
            <a:chOff x="5249540" y="2432942"/>
            <a:chExt cx="351639" cy="370184"/>
          </a:xfrm>
        </p:grpSpPr>
        <p:sp>
          <p:nvSpPr>
            <p:cNvPr id="17636" name="Google Shape;17636;p75"/>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75"/>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75"/>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75"/>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75"/>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75"/>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75"/>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3" name="Google Shape;17643;p75"/>
          <p:cNvGrpSpPr/>
          <p:nvPr/>
        </p:nvGrpSpPr>
        <p:grpSpPr>
          <a:xfrm>
            <a:off x="4766230" y="4329372"/>
            <a:ext cx="465659" cy="340758"/>
            <a:chOff x="4137047" y="2482176"/>
            <a:chExt cx="371102" cy="271585"/>
          </a:xfrm>
        </p:grpSpPr>
        <p:sp>
          <p:nvSpPr>
            <p:cNvPr id="17644" name="Google Shape;17644;p75"/>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75"/>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75"/>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75"/>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75"/>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75"/>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75"/>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75"/>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75"/>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75"/>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75"/>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5" name="Google Shape;17655;p75"/>
          <p:cNvGrpSpPr/>
          <p:nvPr/>
        </p:nvGrpSpPr>
        <p:grpSpPr>
          <a:xfrm>
            <a:off x="5455602" y="4267566"/>
            <a:ext cx="460985" cy="464338"/>
            <a:chOff x="4686434" y="2432916"/>
            <a:chExt cx="367377" cy="370079"/>
          </a:xfrm>
        </p:grpSpPr>
        <p:sp>
          <p:nvSpPr>
            <p:cNvPr id="17656" name="Google Shape;17656;p75"/>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75"/>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75"/>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75"/>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75"/>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75"/>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75"/>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75"/>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75"/>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75"/>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75"/>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7" name="Google Shape;17667;p75"/>
          <p:cNvGrpSpPr/>
          <p:nvPr/>
        </p:nvGrpSpPr>
        <p:grpSpPr>
          <a:xfrm>
            <a:off x="7515717" y="3795033"/>
            <a:ext cx="466910" cy="368864"/>
            <a:chOff x="6328222" y="2056306"/>
            <a:chExt cx="372099" cy="293986"/>
          </a:xfrm>
        </p:grpSpPr>
        <p:sp>
          <p:nvSpPr>
            <p:cNvPr id="17668" name="Google Shape;17668;p75"/>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75"/>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75"/>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75"/>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75"/>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75"/>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75"/>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75"/>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75"/>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7" name="Google Shape;17677;p75"/>
          <p:cNvGrpSpPr/>
          <p:nvPr/>
        </p:nvGrpSpPr>
        <p:grpSpPr>
          <a:xfrm>
            <a:off x="6839512" y="4267631"/>
            <a:ext cx="442356" cy="464404"/>
            <a:chOff x="5789327" y="2432968"/>
            <a:chExt cx="352531" cy="370132"/>
          </a:xfrm>
        </p:grpSpPr>
        <p:sp>
          <p:nvSpPr>
            <p:cNvPr id="17678" name="Google Shape;17678;p75"/>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75"/>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75"/>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75"/>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75"/>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75"/>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75"/>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75"/>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75"/>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75"/>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8" name="Google Shape;17688;p75"/>
          <p:cNvGrpSpPr/>
          <p:nvPr/>
        </p:nvGrpSpPr>
        <p:grpSpPr>
          <a:xfrm>
            <a:off x="672527" y="3699460"/>
            <a:ext cx="404440" cy="464437"/>
            <a:chOff x="874612" y="1980134"/>
            <a:chExt cx="322314" cy="370158"/>
          </a:xfrm>
        </p:grpSpPr>
        <p:sp>
          <p:nvSpPr>
            <p:cNvPr id="17689" name="Google Shape;17689;p75"/>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75"/>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75"/>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75"/>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75"/>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75"/>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75"/>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75"/>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75"/>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75"/>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75"/>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75"/>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75"/>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75"/>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75"/>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75"/>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75"/>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6" name="Google Shape;17706;p75"/>
          <p:cNvGrpSpPr/>
          <p:nvPr/>
        </p:nvGrpSpPr>
        <p:grpSpPr>
          <a:xfrm>
            <a:off x="3389232" y="4370280"/>
            <a:ext cx="469576" cy="413754"/>
            <a:chOff x="3039662" y="2514780"/>
            <a:chExt cx="374223" cy="329764"/>
          </a:xfrm>
        </p:grpSpPr>
        <p:sp>
          <p:nvSpPr>
            <p:cNvPr id="17707" name="Google Shape;17707;p75"/>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75"/>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75"/>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75"/>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75"/>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75"/>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75"/>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75"/>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75"/>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75"/>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75"/>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75"/>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75"/>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75"/>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75"/>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75"/>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75"/>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75"/>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5" name="Google Shape;17725;p75"/>
          <p:cNvGrpSpPr/>
          <p:nvPr/>
        </p:nvGrpSpPr>
        <p:grpSpPr>
          <a:xfrm>
            <a:off x="2017369" y="4430935"/>
            <a:ext cx="469378" cy="292840"/>
            <a:chOff x="1946369" y="2563122"/>
            <a:chExt cx="374066" cy="233395"/>
          </a:xfrm>
        </p:grpSpPr>
        <p:sp>
          <p:nvSpPr>
            <p:cNvPr id="17726" name="Google Shape;17726;p75"/>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75"/>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75"/>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75"/>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75"/>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75"/>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75"/>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75"/>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4" name="Google Shape;17734;p75"/>
          <p:cNvGrpSpPr/>
          <p:nvPr/>
        </p:nvGrpSpPr>
        <p:grpSpPr>
          <a:xfrm>
            <a:off x="4763992" y="4861375"/>
            <a:ext cx="469345" cy="464470"/>
            <a:chOff x="4135263" y="2906184"/>
            <a:chExt cx="374040" cy="370184"/>
          </a:xfrm>
        </p:grpSpPr>
        <p:sp>
          <p:nvSpPr>
            <p:cNvPr id="17735" name="Google Shape;17735;p75"/>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75"/>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75"/>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8" name="Google Shape;17738;p75"/>
          <p:cNvGrpSpPr/>
          <p:nvPr/>
        </p:nvGrpSpPr>
        <p:grpSpPr>
          <a:xfrm>
            <a:off x="5452047" y="4861375"/>
            <a:ext cx="467634" cy="464470"/>
            <a:chOff x="4683601" y="2906184"/>
            <a:chExt cx="372676" cy="370184"/>
          </a:xfrm>
        </p:grpSpPr>
        <p:sp>
          <p:nvSpPr>
            <p:cNvPr id="17739" name="Google Shape;17739;p75"/>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75"/>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75"/>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75"/>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75"/>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75"/>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5" name="Google Shape;17745;p75"/>
          <p:cNvGrpSpPr/>
          <p:nvPr/>
        </p:nvGrpSpPr>
        <p:grpSpPr>
          <a:xfrm>
            <a:off x="667755" y="4861210"/>
            <a:ext cx="412997" cy="464404"/>
            <a:chOff x="870808" y="2906053"/>
            <a:chExt cx="329134" cy="370132"/>
          </a:xfrm>
        </p:grpSpPr>
        <p:sp>
          <p:nvSpPr>
            <p:cNvPr id="17746" name="Google Shape;17746;p75"/>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75"/>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75"/>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75"/>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75"/>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75"/>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75"/>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75"/>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75"/>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75"/>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75"/>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75"/>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75"/>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75"/>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75"/>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75"/>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75"/>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75"/>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75"/>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5" name="Google Shape;17765;p75"/>
          <p:cNvGrpSpPr/>
          <p:nvPr/>
        </p:nvGrpSpPr>
        <p:grpSpPr>
          <a:xfrm>
            <a:off x="2014242" y="4864995"/>
            <a:ext cx="470267" cy="457065"/>
            <a:chOff x="1943878" y="2909069"/>
            <a:chExt cx="374774" cy="364282"/>
          </a:xfrm>
        </p:grpSpPr>
        <p:sp>
          <p:nvSpPr>
            <p:cNvPr id="17766" name="Google Shape;17766;p75"/>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75"/>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75"/>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75"/>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75"/>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75"/>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75"/>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75"/>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75"/>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75"/>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75"/>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75"/>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75"/>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75"/>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75"/>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75"/>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75"/>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75"/>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75"/>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75"/>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75"/>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7" name="Google Shape;17787;p75"/>
          <p:cNvGrpSpPr/>
          <p:nvPr/>
        </p:nvGrpSpPr>
        <p:grpSpPr>
          <a:xfrm>
            <a:off x="990569" y="5437379"/>
            <a:ext cx="412668" cy="464437"/>
            <a:chOff x="1128072" y="3365261"/>
            <a:chExt cx="328872" cy="370158"/>
          </a:xfrm>
        </p:grpSpPr>
        <p:sp>
          <p:nvSpPr>
            <p:cNvPr id="17788" name="Google Shape;17788;p75"/>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75"/>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75"/>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75"/>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75"/>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75"/>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75"/>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75"/>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75"/>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75"/>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75"/>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75"/>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75"/>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75"/>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75"/>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75"/>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75"/>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75"/>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75"/>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75"/>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75"/>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75"/>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75"/>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75"/>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75"/>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75"/>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75"/>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75"/>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75"/>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75"/>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75"/>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75"/>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75"/>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75"/>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75"/>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75"/>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75"/>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75"/>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75"/>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75"/>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75"/>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75"/>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75"/>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75"/>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2" name="Google Shape;17832;p75"/>
          <p:cNvGrpSpPr/>
          <p:nvPr/>
        </p:nvGrpSpPr>
        <p:grpSpPr>
          <a:xfrm>
            <a:off x="6823878" y="3116083"/>
            <a:ext cx="465363" cy="456900"/>
            <a:chOff x="5776868" y="1515181"/>
            <a:chExt cx="370866" cy="364151"/>
          </a:xfrm>
        </p:grpSpPr>
        <p:sp>
          <p:nvSpPr>
            <p:cNvPr id="17833" name="Google Shape;17833;p75"/>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75"/>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75"/>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75"/>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75"/>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75"/>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75"/>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75"/>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75"/>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75"/>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75"/>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75"/>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75"/>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75"/>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75"/>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75"/>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75"/>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0" name="Google Shape;17850;p75"/>
          <p:cNvGrpSpPr/>
          <p:nvPr/>
        </p:nvGrpSpPr>
        <p:grpSpPr>
          <a:xfrm>
            <a:off x="4064550" y="4267598"/>
            <a:ext cx="493964" cy="464338"/>
            <a:chOff x="3577849" y="2432942"/>
            <a:chExt cx="393660" cy="370079"/>
          </a:xfrm>
        </p:grpSpPr>
        <p:sp>
          <p:nvSpPr>
            <p:cNvPr id="17851" name="Google Shape;17851;p75"/>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75"/>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75"/>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75"/>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75"/>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75"/>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75"/>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75"/>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75"/>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75"/>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1" name="Google Shape;17861;p75"/>
          <p:cNvGrpSpPr/>
          <p:nvPr/>
        </p:nvGrpSpPr>
        <p:grpSpPr>
          <a:xfrm>
            <a:off x="2704535" y="4887539"/>
            <a:ext cx="464441" cy="411747"/>
            <a:chOff x="2493999" y="2927037"/>
            <a:chExt cx="370132" cy="328164"/>
          </a:xfrm>
        </p:grpSpPr>
        <p:sp>
          <p:nvSpPr>
            <p:cNvPr id="17862" name="Google Shape;17862;p75"/>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75"/>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75"/>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75"/>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75"/>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75"/>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75"/>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75"/>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75"/>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75"/>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75"/>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75"/>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4" name="Google Shape;17874;p75"/>
          <p:cNvGrpSpPr/>
          <p:nvPr/>
        </p:nvGrpSpPr>
        <p:grpSpPr>
          <a:xfrm>
            <a:off x="4079064" y="4917224"/>
            <a:ext cx="464671" cy="352606"/>
            <a:chOff x="3589417" y="2950696"/>
            <a:chExt cx="370315" cy="281028"/>
          </a:xfrm>
        </p:grpSpPr>
        <p:sp>
          <p:nvSpPr>
            <p:cNvPr id="17875" name="Google Shape;17875;p75"/>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75"/>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75"/>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75"/>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75"/>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75"/>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75"/>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75"/>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75"/>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75"/>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75"/>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75"/>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75"/>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75"/>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75"/>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75"/>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75"/>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75"/>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75"/>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75"/>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5" name="Google Shape;17895;p75"/>
          <p:cNvGrpSpPr/>
          <p:nvPr/>
        </p:nvGrpSpPr>
        <p:grpSpPr>
          <a:xfrm>
            <a:off x="3380510" y="4868319"/>
            <a:ext cx="497058" cy="450516"/>
            <a:chOff x="3032711" y="2911718"/>
            <a:chExt cx="396125" cy="359062"/>
          </a:xfrm>
        </p:grpSpPr>
        <p:sp>
          <p:nvSpPr>
            <p:cNvPr id="17896" name="Google Shape;17896;p75"/>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75"/>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75"/>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75"/>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75"/>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75"/>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75"/>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75"/>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75"/>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75"/>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75"/>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75"/>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8" name="Google Shape;17908;p75"/>
          <p:cNvGrpSpPr/>
          <p:nvPr/>
        </p:nvGrpSpPr>
        <p:grpSpPr>
          <a:xfrm>
            <a:off x="8882874" y="3113845"/>
            <a:ext cx="468259" cy="461343"/>
            <a:chOff x="7417764" y="1513397"/>
            <a:chExt cx="373174" cy="367692"/>
          </a:xfrm>
        </p:grpSpPr>
        <p:sp>
          <p:nvSpPr>
            <p:cNvPr id="17909" name="Google Shape;17909;p75"/>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75"/>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75"/>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75"/>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75"/>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75"/>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75"/>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75"/>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75"/>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75"/>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75"/>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75"/>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75"/>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75"/>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75"/>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75"/>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75"/>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75"/>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75"/>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8" name="Google Shape;17928;p75"/>
          <p:cNvGrpSpPr/>
          <p:nvPr/>
        </p:nvGrpSpPr>
        <p:grpSpPr>
          <a:xfrm>
            <a:off x="8197979" y="3115063"/>
            <a:ext cx="464441" cy="458809"/>
            <a:chOff x="6871944" y="1514368"/>
            <a:chExt cx="370132" cy="365672"/>
          </a:xfrm>
        </p:grpSpPr>
        <p:sp>
          <p:nvSpPr>
            <p:cNvPr id="17929" name="Google Shape;17929;p75"/>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75"/>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75"/>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75"/>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75"/>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75"/>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75"/>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75"/>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75"/>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75"/>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75"/>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75"/>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75"/>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75"/>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75"/>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75"/>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75"/>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75"/>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7" name="Google Shape;17947;p75"/>
          <p:cNvGrpSpPr/>
          <p:nvPr/>
        </p:nvGrpSpPr>
        <p:grpSpPr>
          <a:xfrm>
            <a:off x="7808976" y="5437379"/>
            <a:ext cx="502390" cy="464470"/>
            <a:chOff x="6561931" y="3365261"/>
            <a:chExt cx="400375" cy="370184"/>
          </a:xfrm>
        </p:grpSpPr>
        <p:sp>
          <p:nvSpPr>
            <p:cNvPr id="17948" name="Google Shape;17948;p75"/>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75"/>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75"/>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75"/>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75"/>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75"/>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75"/>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75"/>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75"/>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75"/>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75"/>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75"/>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0" name="Google Shape;17960;p75"/>
          <p:cNvGrpSpPr/>
          <p:nvPr/>
        </p:nvGrpSpPr>
        <p:grpSpPr>
          <a:xfrm>
            <a:off x="2012037" y="3706634"/>
            <a:ext cx="474710" cy="450055"/>
            <a:chOff x="1942120" y="1985852"/>
            <a:chExt cx="378315" cy="358695"/>
          </a:xfrm>
        </p:grpSpPr>
        <p:sp>
          <p:nvSpPr>
            <p:cNvPr id="17961" name="Google Shape;17961;p75"/>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75"/>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75"/>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75"/>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75"/>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75"/>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75"/>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75"/>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75"/>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75"/>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75"/>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75"/>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75"/>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75"/>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75"/>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75"/>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75"/>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75"/>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75"/>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75"/>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1" name="Google Shape;17981;p75"/>
          <p:cNvGrpSpPr/>
          <p:nvPr/>
        </p:nvGrpSpPr>
        <p:grpSpPr>
          <a:xfrm>
            <a:off x="1333560" y="4262925"/>
            <a:ext cx="457101" cy="469505"/>
            <a:chOff x="1401415" y="2429218"/>
            <a:chExt cx="364282" cy="374197"/>
          </a:xfrm>
        </p:grpSpPr>
        <p:sp>
          <p:nvSpPr>
            <p:cNvPr id="17982" name="Google Shape;17982;p75"/>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75"/>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75"/>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75"/>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75"/>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75"/>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75"/>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75"/>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75"/>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75"/>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75"/>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75"/>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75"/>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75"/>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75"/>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7" name="Google Shape;17997;p75"/>
          <p:cNvGrpSpPr/>
          <p:nvPr/>
        </p:nvGrpSpPr>
        <p:grpSpPr>
          <a:xfrm>
            <a:off x="8497228" y="5437379"/>
            <a:ext cx="502423" cy="464470"/>
            <a:chOff x="7110427" y="3365261"/>
            <a:chExt cx="400401" cy="370184"/>
          </a:xfrm>
        </p:grpSpPr>
        <p:sp>
          <p:nvSpPr>
            <p:cNvPr id="17998" name="Google Shape;17998;p75"/>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75"/>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75"/>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75"/>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75"/>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75"/>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75"/>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5" name="Google Shape;18005;p75"/>
          <p:cNvGrpSpPr/>
          <p:nvPr/>
        </p:nvGrpSpPr>
        <p:grpSpPr>
          <a:xfrm>
            <a:off x="9185513" y="5434713"/>
            <a:ext cx="502390" cy="464404"/>
            <a:chOff x="7658949" y="3363137"/>
            <a:chExt cx="400375" cy="370132"/>
          </a:xfrm>
        </p:grpSpPr>
        <p:sp>
          <p:nvSpPr>
            <p:cNvPr id="18006" name="Google Shape;18006;p75"/>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75"/>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75"/>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75"/>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75"/>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1" name="Google Shape;18011;p75"/>
          <p:cNvGrpSpPr/>
          <p:nvPr/>
        </p:nvGrpSpPr>
        <p:grpSpPr>
          <a:xfrm>
            <a:off x="3721527" y="5455106"/>
            <a:ext cx="447491" cy="464371"/>
            <a:chOff x="3307156" y="3365314"/>
            <a:chExt cx="356623" cy="370105"/>
          </a:xfrm>
        </p:grpSpPr>
        <p:sp>
          <p:nvSpPr>
            <p:cNvPr id="18012" name="Google Shape;18012;p75"/>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75"/>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75"/>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75"/>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75"/>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75"/>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75"/>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75"/>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75"/>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75"/>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75"/>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75"/>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75"/>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75"/>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75"/>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7" name="Google Shape;18027;p75"/>
          <p:cNvGrpSpPr/>
          <p:nvPr/>
        </p:nvGrpSpPr>
        <p:grpSpPr>
          <a:xfrm>
            <a:off x="8888700" y="3699427"/>
            <a:ext cx="467798" cy="464338"/>
            <a:chOff x="7422407" y="1980107"/>
            <a:chExt cx="372807" cy="370079"/>
          </a:xfrm>
        </p:grpSpPr>
        <p:sp>
          <p:nvSpPr>
            <p:cNvPr id="18028" name="Google Shape;18028;p75"/>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75"/>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75"/>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75"/>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75"/>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75"/>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75"/>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75"/>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75"/>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75"/>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75"/>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75"/>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75"/>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1" name="Google Shape;18041;p75"/>
          <p:cNvGrpSpPr/>
          <p:nvPr/>
        </p:nvGrpSpPr>
        <p:grpSpPr>
          <a:xfrm>
            <a:off x="8253438" y="4861375"/>
            <a:ext cx="363561" cy="464733"/>
            <a:chOff x="6916141" y="2906184"/>
            <a:chExt cx="289737" cy="370394"/>
          </a:xfrm>
        </p:grpSpPr>
        <p:sp>
          <p:nvSpPr>
            <p:cNvPr id="18042" name="Google Shape;18042;p75"/>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75"/>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75"/>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75"/>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75"/>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75"/>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75"/>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75"/>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75"/>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75"/>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75"/>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75"/>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75"/>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75"/>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75"/>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75"/>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75"/>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75"/>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75"/>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75"/>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75"/>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3" name="Google Shape;18063;p75"/>
          <p:cNvGrpSpPr/>
          <p:nvPr/>
        </p:nvGrpSpPr>
        <p:grpSpPr>
          <a:xfrm>
            <a:off x="9576064" y="3741421"/>
            <a:ext cx="467634" cy="416223"/>
            <a:chOff x="7970194" y="2013577"/>
            <a:chExt cx="372676" cy="331731"/>
          </a:xfrm>
        </p:grpSpPr>
        <p:sp>
          <p:nvSpPr>
            <p:cNvPr id="18064" name="Google Shape;18064;p75"/>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75"/>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75"/>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75"/>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75"/>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75"/>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75"/>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75"/>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75"/>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75"/>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4" name="Google Shape;18074;p75"/>
          <p:cNvGrpSpPr/>
          <p:nvPr/>
        </p:nvGrpSpPr>
        <p:grpSpPr>
          <a:xfrm>
            <a:off x="1352781" y="3112331"/>
            <a:ext cx="417803" cy="464437"/>
            <a:chOff x="1416733" y="1512190"/>
            <a:chExt cx="332964" cy="370158"/>
          </a:xfrm>
        </p:grpSpPr>
        <p:sp>
          <p:nvSpPr>
            <p:cNvPr id="18075" name="Google Shape;18075;p75"/>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75"/>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75"/>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75"/>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75"/>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75"/>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75"/>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75"/>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75"/>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75"/>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75"/>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75"/>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75"/>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75"/>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75"/>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75"/>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75"/>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75"/>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75"/>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4" name="Google Shape;18094;p75"/>
          <p:cNvGrpSpPr/>
          <p:nvPr/>
        </p:nvGrpSpPr>
        <p:grpSpPr>
          <a:xfrm>
            <a:off x="6158204" y="4861276"/>
            <a:ext cx="430211" cy="464338"/>
            <a:chOff x="5246366" y="2906105"/>
            <a:chExt cx="342852" cy="370079"/>
          </a:xfrm>
        </p:grpSpPr>
        <p:sp>
          <p:nvSpPr>
            <p:cNvPr id="18095" name="Google Shape;18095;p75"/>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75"/>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75"/>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75"/>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75"/>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75"/>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1" name="Google Shape;18101;p75"/>
          <p:cNvGrpSpPr/>
          <p:nvPr/>
        </p:nvGrpSpPr>
        <p:grpSpPr>
          <a:xfrm>
            <a:off x="641226" y="4270034"/>
            <a:ext cx="465856" cy="459533"/>
            <a:chOff x="849667" y="2434883"/>
            <a:chExt cx="371259" cy="366249"/>
          </a:xfrm>
        </p:grpSpPr>
        <p:sp>
          <p:nvSpPr>
            <p:cNvPr id="18102" name="Google Shape;18102;p75"/>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75"/>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75"/>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75"/>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75"/>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75"/>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75"/>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75"/>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75"/>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75"/>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75"/>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75"/>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75"/>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5" name="Google Shape;18115;p75"/>
          <p:cNvGrpSpPr/>
          <p:nvPr/>
        </p:nvGrpSpPr>
        <p:grpSpPr>
          <a:xfrm>
            <a:off x="5117548" y="5437511"/>
            <a:ext cx="417507" cy="464305"/>
            <a:chOff x="4417026" y="3365366"/>
            <a:chExt cx="332728" cy="370053"/>
          </a:xfrm>
        </p:grpSpPr>
        <p:sp>
          <p:nvSpPr>
            <p:cNvPr id="18116" name="Google Shape;18116;p75"/>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75"/>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75"/>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75"/>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75"/>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75"/>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75"/>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75"/>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75"/>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75"/>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75"/>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75"/>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75"/>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75"/>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75"/>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75"/>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75"/>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75"/>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4" name="Google Shape;18134;p75"/>
          <p:cNvGrpSpPr/>
          <p:nvPr/>
        </p:nvGrpSpPr>
        <p:grpSpPr>
          <a:xfrm>
            <a:off x="2708386" y="3699525"/>
            <a:ext cx="456739" cy="464371"/>
            <a:chOff x="2497068" y="1980186"/>
            <a:chExt cx="363994" cy="370105"/>
          </a:xfrm>
        </p:grpSpPr>
        <p:sp>
          <p:nvSpPr>
            <p:cNvPr id="18135" name="Google Shape;18135;p75"/>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75"/>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75"/>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75"/>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75"/>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75"/>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75"/>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75"/>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75"/>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75"/>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75"/>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75"/>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75"/>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75"/>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75"/>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75"/>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75"/>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75"/>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75"/>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75"/>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75"/>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6" name="Google Shape;18156;p75"/>
          <p:cNvGrpSpPr/>
          <p:nvPr/>
        </p:nvGrpSpPr>
        <p:grpSpPr>
          <a:xfrm>
            <a:off x="6878349" y="4861342"/>
            <a:ext cx="370045" cy="464272"/>
            <a:chOff x="5820278" y="2906158"/>
            <a:chExt cx="294904" cy="370027"/>
          </a:xfrm>
        </p:grpSpPr>
        <p:sp>
          <p:nvSpPr>
            <p:cNvPr id="18157" name="Google Shape;18157;p75"/>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75"/>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75"/>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75"/>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75"/>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75"/>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75"/>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4" name="Google Shape;18164;p75"/>
          <p:cNvGrpSpPr/>
          <p:nvPr/>
        </p:nvGrpSpPr>
        <p:grpSpPr>
          <a:xfrm>
            <a:off x="5782333" y="5459923"/>
            <a:ext cx="464441" cy="419349"/>
            <a:chOff x="4946819" y="3383229"/>
            <a:chExt cx="370132" cy="334223"/>
          </a:xfrm>
        </p:grpSpPr>
        <p:sp>
          <p:nvSpPr>
            <p:cNvPr id="18165" name="Google Shape;18165;p75"/>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75"/>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75"/>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75"/>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75"/>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75"/>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75"/>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75"/>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75"/>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4" name="Google Shape;18174;p75"/>
          <p:cNvGrpSpPr/>
          <p:nvPr/>
        </p:nvGrpSpPr>
        <p:grpSpPr>
          <a:xfrm>
            <a:off x="3387652" y="3146262"/>
            <a:ext cx="471155" cy="396575"/>
            <a:chOff x="3038403" y="1539234"/>
            <a:chExt cx="375482" cy="316072"/>
          </a:xfrm>
        </p:grpSpPr>
        <p:sp>
          <p:nvSpPr>
            <p:cNvPr id="18175" name="Google Shape;18175;p7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76" name="Google Shape;18176;p75"/>
            <p:cNvGrpSpPr/>
            <p:nvPr/>
          </p:nvGrpSpPr>
          <p:grpSpPr>
            <a:xfrm>
              <a:off x="3038403" y="1539234"/>
              <a:ext cx="375482" cy="316072"/>
              <a:chOff x="3038403" y="1539234"/>
              <a:chExt cx="375482" cy="316072"/>
            </a:xfrm>
          </p:grpSpPr>
          <p:sp>
            <p:nvSpPr>
              <p:cNvPr id="18177" name="Google Shape;18177;p75"/>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75"/>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75"/>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75"/>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75"/>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75"/>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75"/>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75"/>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75"/>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86" name="Google Shape;18186;p75"/>
          <p:cNvGrpSpPr/>
          <p:nvPr/>
        </p:nvGrpSpPr>
        <p:grpSpPr>
          <a:xfrm>
            <a:off x="7521543" y="4861309"/>
            <a:ext cx="452790" cy="464470"/>
            <a:chOff x="6332865" y="2906131"/>
            <a:chExt cx="360846" cy="370184"/>
          </a:xfrm>
        </p:grpSpPr>
        <p:sp>
          <p:nvSpPr>
            <p:cNvPr id="18187" name="Google Shape;18187;p75"/>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75"/>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75"/>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75"/>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75"/>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75"/>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75"/>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75"/>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75"/>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75"/>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75"/>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8" name="Google Shape;18198;p75"/>
          <p:cNvGrpSpPr/>
          <p:nvPr/>
        </p:nvGrpSpPr>
        <p:grpSpPr>
          <a:xfrm>
            <a:off x="4763762" y="3119703"/>
            <a:ext cx="464441" cy="449463"/>
            <a:chOff x="4135079" y="1518066"/>
            <a:chExt cx="370132" cy="358223"/>
          </a:xfrm>
        </p:grpSpPr>
        <p:sp>
          <p:nvSpPr>
            <p:cNvPr id="18199" name="Google Shape;18199;p75"/>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75"/>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75"/>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75"/>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75"/>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75"/>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75"/>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75"/>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75"/>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75"/>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75"/>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75"/>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75"/>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75"/>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75"/>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75"/>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75"/>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75"/>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75"/>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8" name="Google Shape;18218;p75"/>
          <p:cNvGrpSpPr/>
          <p:nvPr/>
        </p:nvGrpSpPr>
        <p:grpSpPr>
          <a:xfrm>
            <a:off x="8206669" y="3699460"/>
            <a:ext cx="453283" cy="464437"/>
            <a:chOff x="6878869" y="1980134"/>
            <a:chExt cx="361240" cy="370158"/>
          </a:xfrm>
        </p:grpSpPr>
        <p:sp>
          <p:nvSpPr>
            <p:cNvPr id="18219" name="Google Shape;18219;p75"/>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75"/>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75"/>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75"/>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75"/>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75"/>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75"/>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75"/>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75"/>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75"/>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75"/>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75"/>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75"/>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2" name="Google Shape;18232;p75"/>
          <p:cNvGrpSpPr/>
          <p:nvPr/>
        </p:nvGrpSpPr>
        <p:grpSpPr>
          <a:xfrm>
            <a:off x="2704535" y="4414512"/>
            <a:ext cx="464441" cy="325553"/>
            <a:chOff x="2493999" y="2550033"/>
            <a:chExt cx="370132" cy="259467"/>
          </a:xfrm>
        </p:grpSpPr>
        <p:sp>
          <p:nvSpPr>
            <p:cNvPr id="18233" name="Google Shape;18233;p75"/>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75"/>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75"/>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75"/>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75"/>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75"/>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75"/>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75"/>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75"/>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75"/>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75"/>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75"/>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75"/>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75"/>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75"/>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75"/>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75"/>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75"/>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75"/>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2" name="Google Shape;18252;p75"/>
          <p:cNvGrpSpPr/>
          <p:nvPr/>
        </p:nvGrpSpPr>
        <p:grpSpPr>
          <a:xfrm>
            <a:off x="1707851" y="5437379"/>
            <a:ext cx="352667" cy="464437"/>
            <a:chOff x="1699703" y="3365261"/>
            <a:chExt cx="281054" cy="370158"/>
          </a:xfrm>
        </p:grpSpPr>
        <p:sp>
          <p:nvSpPr>
            <p:cNvPr id="18253" name="Google Shape;18253;p75"/>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75"/>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75"/>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75"/>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75"/>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75"/>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75"/>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75"/>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75"/>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75"/>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75"/>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75"/>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75"/>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6" name="Google Shape;18266;p75"/>
          <p:cNvGrpSpPr/>
          <p:nvPr/>
        </p:nvGrpSpPr>
        <p:grpSpPr>
          <a:xfrm>
            <a:off x="9571818" y="3121415"/>
            <a:ext cx="464244" cy="446204"/>
            <a:chOff x="7966810" y="1519430"/>
            <a:chExt cx="369974" cy="355626"/>
          </a:xfrm>
        </p:grpSpPr>
        <p:sp>
          <p:nvSpPr>
            <p:cNvPr id="18267" name="Google Shape;18267;p75"/>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75"/>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75"/>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75"/>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75"/>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75"/>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75"/>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75"/>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75"/>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75"/>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75"/>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75"/>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75"/>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75"/>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75"/>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75"/>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3" name="Google Shape;18283;p75"/>
          <p:cNvGrpSpPr/>
          <p:nvPr/>
        </p:nvGrpSpPr>
        <p:grpSpPr>
          <a:xfrm>
            <a:off x="3079254" y="5437478"/>
            <a:ext cx="364450" cy="464338"/>
            <a:chOff x="2792628" y="3365340"/>
            <a:chExt cx="290445" cy="370079"/>
          </a:xfrm>
        </p:grpSpPr>
        <p:sp>
          <p:nvSpPr>
            <p:cNvPr id="18284" name="Google Shape;18284;p75"/>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75"/>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75"/>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75"/>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75"/>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75"/>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75"/>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75"/>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75"/>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75"/>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75"/>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75"/>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75"/>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75"/>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8" name="Google Shape;18298;p75"/>
          <p:cNvGrpSpPr/>
          <p:nvPr/>
        </p:nvGrpSpPr>
        <p:grpSpPr>
          <a:xfrm>
            <a:off x="1318716" y="3709728"/>
            <a:ext cx="487020" cy="443901"/>
            <a:chOff x="1389585" y="1988317"/>
            <a:chExt cx="388125" cy="353790"/>
          </a:xfrm>
        </p:grpSpPr>
        <p:sp>
          <p:nvSpPr>
            <p:cNvPr id="18299" name="Google Shape;18299;p75"/>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75"/>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75"/>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75"/>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75"/>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75"/>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75"/>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75"/>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75"/>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75"/>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75"/>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75"/>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75"/>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75"/>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75"/>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75"/>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75"/>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75"/>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75"/>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75"/>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75"/>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75"/>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1" name="Google Shape;18321;p75"/>
          <p:cNvGrpSpPr/>
          <p:nvPr/>
        </p:nvGrpSpPr>
        <p:grpSpPr>
          <a:xfrm>
            <a:off x="2703185" y="3112331"/>
            <a:ext cx="464474" cy="464437"/>
            <a:chOff x="2492924" y="1512190"/>
            <a:chExt cx="370158" cy="370158"/>
          </a:xfrm>
        </p:grpSpPr>
        <p:sp>
          <p:nvSpPr>
            <p:cNvPr id="18322" name="Google Shape;18322;p75"/>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75"/>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75"/>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75"/>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75"/>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75"/>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75"/>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75"/>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75"/>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75"/>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75"/>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75"/>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75"/>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75"/>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75"/>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75"/>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75"/>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75"/>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75"/>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75"/>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75"/>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75"/>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4" name="Google Shape;18344;p75"/>
          <p:cNvGrpSpPr/>
          <p:nvPr/>
        </p:nvGrpSpPr>
        <p:grpSpPr>
          <a:xfrm>
            <a:off x="2001307" y="3112397"/>
            <a:ext cx="494359" cy="464371"/>
            <a:chOff x="1933569" y="1512243"/>
            <a:chExt cx="393975" cy="370105"/>
          </a:xfrm>
        </p:grpSpPr>
        <p:sp>
          <p:nvSpPr>
            <p:cNvPr id="18345" name="Google Shape;18345;p75"/>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75"/>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75"/>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75"/>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75"/>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75"/>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75"/>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75"/>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75"/>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75"/>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75"/>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75"/>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75"/>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75"/>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75"/>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75"/>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75"/>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75"/>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75"/>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75"/>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75"/>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75"/>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75"/>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75"/>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75"/>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75"/>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75"/>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75"/>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3" name="Google Shape;18373;p75"/>
          <p:cNvGrpSpPr/>
          <p:nvPr/>
        </p:nvGrpSpPr>
        <p:grpSpPr>
          <a:xfrm>
            <a:off x="2380930" y="5437544"/>
            <a:ext cx="384560" cy="464239"/>
            <a:chOff x="2236106" y="3365392"/>
            <a:chExt cx="306471" cy="370000"/>
          </a:xfrm>
        </p:grpSpPr>
        <p:sp>
          <p:nvSpPr>
            <p:cNvPr id="18374" name="Google Shape;18374;p75"/>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75"/>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75"/>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75"/>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75"/>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75"/>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75"/>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75"/>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75"/>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75"/>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75"/>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75"/>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75"/>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75"/>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8" name="Google Shape;18388;p75"/>
          <p:cNvGrpSpPr/>
          <p:nvPr/>
        </p:nvGrpSpPr>
        <p:grpSpPr>
          <a:xfrm>
            <a:off x="6467458" y="5462852"/>
            <a:ext cx="470958" cy="413557"/>
            <a:chOff x="5492823" y="3385563"/>
            <a:chExt cx="375325" cy="329606"/>
          </a:xfrm>
        </p:grpSpPr>
        <p:sp>
          <p:nvSpPr>
            <p:cNvPr id="18389" name="Google Shape;18389;p75"/>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75"/>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75"/>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75"/>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75"/>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75"/>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75"/>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75"/>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75"/>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75"/>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75"/>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75"/>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75"/>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75"/>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75"/>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75"/>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75"/>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75"/>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75"/>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75"/>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9" name="Google Shape;18409;p75"/>
          <p:cNvGrpSpPr/>
          <p:nvPr/>
        </p:nvGrpSpPr>
        <p:grpSpPr>
          <a:xfrm>
            <a:off x="3391898" y="3725788"/>
            <a:ext cx="464474" cy="411747"/>
            <a:chOff x="3041787" y="2001118"/>
            <a:chExt cx="370158" cy="328164"/>
          </a:xfrm>
        </p:grpSpPr>
        <p:sp>
          <p:nvSpPr>
            <p:cNvPr id="18410" name="Google Shape;18410;p75"/>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75"/>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75"/>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75"/>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75"/>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75"/>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75"/>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75"/>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75"/>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75"/>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75"/>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75"/>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75"/>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75"/>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75"/>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75"/>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75"/>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75"/>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8" name="Google Shape;18428;p75"/>
          <p:cNvGrpSpPr/>
          <p:nvPr/>
        </p:nvGrpSpPr>
        <p:grpSpPr>
          <a:xfrm>
            <a:off x="6827663" y="3773476"/>
            <a:ext cx="467173" cy="411813"/>
            <a:chOff x="5779884" y="2039125"/>
            <a:chExt cx="372309" cy="328216"/>
          </a:xfrm>
        </p:grpSpPr>
        <p:sp>
          <p:nvSpPr>
            <p:cNvPr id="18429" name="Google Shape;18429;p7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7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75"/>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75"/>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75"/>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75"/>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75"/>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75"/>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75"/>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75"/>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75"/>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7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7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445" name="Shape 18445"/>
        <p:cNvGrpSpPr/>
        <p:nvPr/>
      </p:nvGrpSpPr>
      <p:grpSpPr>
        <a:xfrm>
          <a:off x="0" y="0"/>
          <a:ext cx="0" cy="0"/>
          <a:chOff x="0" y="0"/>
          <a:chExt cx="0" cy="0"/>
        </a:xfrm>
      </p:grpSpPr>
      <p:sp>
        <p:nvSpPr>
          <p:cNvPr id="18446" name="Google Shape;18446;p76"/>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SEO &amp; Marketing Icons</a:t>
            </a:r>
            <a:endParaRPr sz="3000">
              <a:solidFill>
                <a:srgbClr val="FFFFFF"/>
              </a:solidFill>
            </a:endParaRPr>
          </a:p>
        </p:txBody>
      </p:sp>
      <p:grpSp>
        <p:nvGrpSpPr>
          <p:cNvPr id="18447" name="Google Shape;18447;p76"/>
          <p:cNvGrpSpPr/>
          <p:nvPr/>
        </p:nvGrpSpPr>
        <p:grpSpPr>
          <a:xfrm>
            <a:off x="668253" y="3401658"/>
            <a:ext cx="446029" cy="468352"/>
            <a:chOff x="878066" y="1981993"/>
            <a:chExt cx="354610" cy="372358"/>
          </a:xfrm>
        </p:grpSpPr>
        <p:sp>
          <p:nvSpPr>
            <p:cNvPr id="18448" name="Google Shape;18448;p76"/>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76"/>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76"/>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76"/>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76"/>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76"/>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76"/>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76"/>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76"/>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76"/>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76"/>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76"/>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76"/>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76"/>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2" name="Google Shape;18462;p76"/>
          <p:cNvGrpSpPr/>
          <p:nvPr/>
        </p:nvGrpSpPr>
        <p:grpSpPr>
          <a:xfrm>
            <a:off x="1256561" y="3402152"/>
            <a:ext cx="467461" cy="467428"/>
            <a:chOff x="1345794" y="1982386"/>
            <a:chExt cx="371650" cy="371624"/>
          </a:xfrm>
        </p:grpSpPr>
        <p:sp>
          <p:nvSpPr>
            <p:cNvPr id="18463" name="Google Shape;18463;p76"/>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76"/>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76"/>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76"/>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76"/>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76"/>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76"/>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76"/>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76"/>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76"/>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76"/>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76"/>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76"/>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76"/>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76"/>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76"/>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76"/>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76"/>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76"/>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76"/>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76"/>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76"/>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76"/>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76"/>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76"/>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76"/>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76"/>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76"/>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76"/>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76"/>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76"/>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76"/>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76"/>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76"/>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76"/>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76"/>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76"/>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0" name="Google Shape;18500;p76"/>
          <p:cNvGrpSpPr/>
          <p:nvPr/>
        </p:nvGrpSpPr>
        <p:grpSpPr>
          <a:xfrm>
            <a:off x="1854861" y="3401658"/>
            <a:ext cx="468418" cy="468418"/>
            <a:chOff x="1821465" y="1981993"/>
            <a:chExt cx="372410" cy="372410"/>
          </a:xfrm>
        </p:grpSpPr>
        <p:sp>
          <p:nvSpPr>
            <p:cNvPr id="18501" name="Google Shape;18501;p76"/>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76"/>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76"/>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76"/>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76"/>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76"/>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76"/>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76"/>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76"/>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76"/>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76"/>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76"/>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76"/>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76"/>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5" name="Google Shape;18515;p76"/>
          <p:cNvGrpSpPr/>
          <p:nvPr/>
        </p:nvGrpSpPr>
        <p:grpSpPr>
          <a:xfrm>
            <a:off x="2427012" y="3401427"/>
            <a:ext cx="523120" cy="468780"/>
            <a:chOff x="2276348" y="1981809"/>
            <a:chExt cx="415901" cy="372699"/>
          </a:xfrm>
        </p:grpSpPr>
        <p:sp>
          <p:nvSpPr>
            <p:cNvPr id="18516" name="Google Shape;18516;p76"/>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76"/>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76"/>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76"/>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76"/>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76"/>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76"/>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3" name="Google Shape;18523;p76"/>
          <p:cNvGrpSpPr/>
          <p:nvPr/>
        </p:nvGrpSpPr>
        <p:grpSpPr>
          <a:xfrm>
            <a:off x="3053405" y="3436873"/>
            <a:ext cx="467923" cy="397855"/>
            <a:chOff x="2774354" y="2009990"/>
            <a:chExt cx="372017" cy="316310"/>
          </a:xfrm>
        </p:grpSpPr>
        <p:sp>
          <p:nvSpPr>
            <p:cNvPr id="18524" name="Google Shape;18524;p76"/>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76"/>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76"/>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76"/>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76"/>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76"/>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76"/>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76"/>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76"/>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76"/>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76"/>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76"/>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76"/>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76"/>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76"/>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76"/>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76"/>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76"/>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76"/>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76"/>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76"/>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76"/>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76"/>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76"/>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76"/>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76"/>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0" name="Google Shape;18550;p76"/>
          <p:cNvGrpSpPr/>
          <p:nvPr/>
        </p:nvGrpSpPr>
        <p:grpSpPr>
          <a:xfrm>
            <a:off x="4246211" y="3401658"/>
            <a:ext cx="472704" cy="467956"/>
            <a:chOff x="3722682" y="1981993"/>
            <a:chExt cx="375818" cy="372043"/>
          </a:xfrm>
        </p:grpSpPr>
        <p:sp>
          <p:nvSpPr>
            <p:cNvPr id="18551" name="Google Shape;18551;p76"/>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76"/>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76"/>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76"/>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76"/>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76"/>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76"/>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76"/>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76"/>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76"/>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76"/>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76"/>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76"/>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76"/>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76"/>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6" name="Google Shape;18566;p76"/>
          <p:cNvGrpSpPr/>
          <p:nvPr/>
        </p:nvGrpSpPr>
        <p:grpSpPr>
          <a:xfrm>
            <a:off x="4848335" y="3401427"/>
            <a:ext cx="469836" cy="468286"/>
            <a:chOff x="4201394" y="1981809"/>
            <a:chExt cx="373538" cy="372305"/>
          </a:xfrm>
        </p:grpSpPr>
        <p:sp>
          <p:nvSpPr>
            <p:cNvPr id="18567" name="Google Shape;18567;p76"/>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76"/>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76"/>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76"/>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76"/>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76"/>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76"/>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76"/>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76"/>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76"/>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76"/>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76"/>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76"/>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76"/>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76"/>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76"/>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3" name="Google Shape;18583;p76"/>
          <p:cNvGrpSpPr/>
          <p:nvPr/>
        </p:nvGrpSpPr>
        <p:grpSpPr>
          <a:xfrm>
            <a:off x="5424740" y="2795742"/>
            <a:ext cx="531726" cy="475177"/>
            <a:chOff x="4659658" y="1500266"/>
            <a:chExt cx="422743" cy="377784"/>
          </a:xfrm>
        </p:grpSpPr>
        <p:sp>
          <p:nvSpPr>
            <p:cNvPr id="18584" name="Google Shape;18584;p76"/>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76"/>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76"/>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76"/>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76"/>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76"/>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76"/>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76"/>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76"/>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76"/>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76"/>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76"/>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76"/>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76"/>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76"/>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76"/>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76"/>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1" name="Google Shape;18601;p76"/>
          <p:cNvGrpSpPr/>
          <p:nvPr/>
        </p:nvGrpSpPr>
        <p:grpSpPr>
          <a:xfrm>
            <a:off x="6118728" y="2812393"/>
            <a:ext cx="327523" cy="441742"/>
            <a:chOff x="5211406" y="1513504"/>
            <a:chExt cx="260394" cy="351202"/>
          </a:xfrm>
        </p:grpSpPr>
        <p:sp>
          <p:nvSpPr>
            <p:cNvPr id="18602" name="Google Shape;18602;p76"/>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76"/>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76"/>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76"/>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76"/>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76"/>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76"/>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76"/>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76"/>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76"/>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76"/>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76"/>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76"/>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5" name="Google Shape;18615;p76"/>
          <p:cNvGrpSpPr/>
          <p:nvPr/>
        </p:nvGrpSpPr>
        <p:grpSpPr>
          <a:xfrm>
            <a:off x="6648508" y="2812030"/>
            <a:ext cx="461262" cy="442468"/>
            <a:chOff x="5632602" y="1513216"/>
            <a:chExt cx="366722" cy="351779"/>
          </a:xfrm>
        </p:grpSpPr>
        <p:sp>
          <p:nvSpPr>
            <p:cNvPr id="18616" name="Google Shape;18616;p76"/>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76"/>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76"/>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76"/>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76"/>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76"/>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76"/>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76"/>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4" name="Google Shape;18624;p76"/>
          <p:cNvGrpSpPr/>
          <p:nvPr/>
        </p:nvGrpSpPr>
        <p:grpSpPr>
          <a:xfrm>
            <a:off x="7223034" y="2829539"/>
            <a:ext cx="505513" cy="407483"/>
            <a:chOff x="6089372" y="1527136"/>
            <a:chExt cx="401902" cy="323965"/>
          </a:xfrm>
        </p:grpSpPr>
        <p:sp>
          <p:nvSpPr>
            <p:cNvPr id="18625" name="Google Shape;18625;p76"/>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76"/>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76"/>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76"/>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76"/>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76"/>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76"/>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76"/>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76"/>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76"/>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76"/>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76"/>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76"/>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76"/>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76"/>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76"/>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76"/>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76"/>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76"/>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76"/>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76"/>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76"/>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76"/>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76"/>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76"/>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76"/>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76"/>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76"/>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76"/>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76"/>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5" name="Google Shape;18655;p76"/>
          <p:cNvGrpSpPr/>
          <p:nvPr/>
        </p:nvGrpSpPr>
        <p:grpSpPr>
          <a:xfrm>
            <a:off x="7839435" y="2830495"/>
            <a:ext cx="465516" cy="405571"/>
            <a:chOff x="6579435" y="1527897"/>
            <a:chExt cx="370103" cy="322445"/>
          </a:xfrm>
        </p:grpSpPr>
        <p:sp>
          <p:nvSpPr>
            <p:cNvPr id="18656" name="Google Shape;18656;p76"/>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76"/>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76"/>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76"/>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76"/>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76"/>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76"/>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76"/>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76"/>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76"/>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76"/>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76"/>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76"/>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76"/>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76"/>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76"/>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76"/>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76"/>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76"/>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76"/>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76"/>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7" name="Google Shape;18677;p76"/>
          <p:cNvGrpSpPr/>
          <p:nvPr/>
        </p:nvGrpSpPr>
        <p:grpSpPr>
          <a:xfrm>
            <a:off x="8354444" y="2844278"/>
            <a:ext cx="628799" cy="377510"/>
            <a:chOff x="6988887" y="1538854"/>
            <a:chExt cx="499920" cy="300136"/>
          </a:xfrm>
        </p:grpSpPr>
        <p:sp>
          <p:nvSpPr>
            <p:cNvPr id="18678" name="Google Shape;18678;p76"/>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76"/>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76"/>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76"/>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76"/>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76"/>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76"/>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76"/>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76"/>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76"/>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76"/>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76"/>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76"/>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1" name="Google Shape;18691;p76"/>
          <p:cNvGrpSpPr/>
          <p:nvPr/>
        </p:nvGrpSpPr>
        <p:grpSpPr>
          <a:xfrm>
            <a:off x="9689563" y="2821428"/>
            <a:ext cx="351330" cy="423673"/>
            <a:chOff x="8050359" y="1520687"/>
            <a:chExt cx="279321" cy="336837"/>
          </a:xfrm>
        </p:grpSpPr>
        <p:sp>
          <p:nvSpPr>
            <p:cNvPr id="18692" name="Google Shape;18692;p76"/>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76"/>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76"/>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76"/>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76"/>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76"/>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76"/>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76"/>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76"/>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76"/>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76"/>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76"/>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76"/>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5" name="Google Shape;18705;p76"/>
          <p:cNvGrpSpPr/>
          <p:nvPr/>
        </p:nvGrpSpPr>
        <p:grpSpPr>
          <a:xfrm>
            <a:off x="7228738" y="4005200"/>
            <a:ext cx="458394" cy="426509"/>
            <a:chOff x="6093907" y="2461832"/>
            <a:chExt cx="364441" cy="339091"/>
          </a:xfrm>
        </p:grpSpPr>
        <p:sp>
          <p:nvSpPr>
            <p:cNvPr id="18706" name="Google Shape;18706;p76"/>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76"/>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76"/>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76"/>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76"/>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76"/>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76"/>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76"/>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76"/>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76"/>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6" name="Google Shape;18716;p76"/>
          <p:cNvGrpSpPr/>
          <p:nvPr/>
        </p:nvGrpSpPr>
        <p:grpSpPr>
          <a:xfrm>
            <a:off x="5445711" y="3400240"/>
            <a:ext cx="475045" cy="475045"/>
            <a:chOff x="4676331" y="1980866"/>
            <a:chExt cx="377680" cy="377680"/>
          </a:xfrm>
        </p:grpSpPr>
        <p:sp>
          <p:nvSpPr>
            <p:cNvPr id="18717" name="Google Shape;18717;p76"/>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76"/>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76"/>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76"/>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76"/>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76"/>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76"/>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76"/>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76"/>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76"/>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76"/>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76"/>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76"/>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76"/>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76"/>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76"/>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76"/>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76"/>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76"/>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6" name="Google Shape;18736;p76"/>
          <p:cNvGrpSpPr/>
          <p:nvPr/>
        </p:nvGrpSpPr>
        <p:grpSpPr>
          <a:xfrm>
            <a:off x="9030329" y="2824296"/>
            <a:ext cx="449854" cy="417936"/>
            <a:chOff x="7526242" y="1522968"/>
            <a:chExt cx="357651" cy="332275"/>
          </a:xfrm>
        </p:grpSpPr>
        <p:sp>
          <p:nvSpPr>
            <p:cNvPr id="18737" name="Google Shape;18737;p76"/>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76"/>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76"/>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76"/>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76"/>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76"/>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76"/>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76"/>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76"/>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76"/>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76"/>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76"/>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76"/>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76"/>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76"/>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76"/>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3" name="Google Shape;18753;p76"/>
          <p:cNvGrpSpPr/>
          <p:nvPr/>
        </p:nvGrpSpPr>
        <p:grpSpPr>
          <a:xfrm>
            <a:off x="3652660" y="3402152"/>
            <a:ext cx="467461" cy="467428"/>
            <a:chOff x="3250786" y="1982386"/>
            <a:chExt cx="371650" cy="371624"/>
          </a:xfrm>
        </p:grpSpPr>
        <p:sp>
          <p:nvSpPr>
            <p:cNvPr id="18754" name="Google Shape;18754;p76"/>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76"/>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76"/>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76"/>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76"/>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76"/>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76"/>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76"/>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76"/>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76"/>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76"/>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76"/>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76"/>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76"/>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76"/>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76"/>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76"/>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76"/>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76"/>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76"/>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76"/>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76"/>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76"/>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76"/>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76"/>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76"/>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76"/>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76"/>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76"/>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76"/>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4" name="Google Shape;18784;p76"/>
          <p:cNvGrpSpPr/>
          <p:nvPr/>
        </p:nvGrpSpPr>
        <p:grpSpPr>
          <a:xfrm>
            <a:off x="1252275" y="4576856"/>
            <a:ext cx="469836" cy="416979"/>
            <a:chOff x="1342386" y="2916322"/>
            <a:chExt cx="373538" cy="331515"/>
          </a:xfrm>
        </p:grpSpPr>
        <p:sp>
          <p:nvSpPr>
            <p:cNvPr id="18785" name="Google Shape;18785;p76"/>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76"/>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76"/>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76"/>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76"/>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76"/>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76"/>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76"/>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76"/>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76"/>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76"/>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6" name="Google Shape;18796;p76"/>
          <p:cNvGrpSpPr/>
          <p:nvPr/>
        </p:nvGrpSpPr>
        <p:grpSpPr>
          <a:xfrm>
            <a:off x="2449368" y="4614940"/>
            <a:ext cx="470330" cy="341306"/>
            <a:chOff x="2294122" y="2946600"/>
            <a:chExt cx="373931" cy="271351"/>
          </a:xfrm>
        </p:grpSpPr>
        <p:sp>
          <p:nvSpPr>
            <p:cNvPr id="18797" name="Google Shape;18797;p76"/>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76"/>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76"/>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76"/>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76"/>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76"/>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76"/>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76"/>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76"/>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76"/>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76"/>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76"/>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76"/>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76"/>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76"/>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76"/>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76"/>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76"/>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76"/>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76"/>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76"/>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76"/>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76"/>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76"/>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76"/>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76"/>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76"/>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76"/>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76"/>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76"/>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7" name="Google Shape;18827;p76"/>
          <p:cNvGrpSpPr/>
          <p:nvPr/>
        </p:nvGrpSpPr>
        <p:grpSpPr>
          <a:xfrm>
            <a:off x="3047700" y="4565448"/>
            <a:ext cx="470297" cy="439830"/>
            <a:chOff x="2769819" y="2907251"/>
            <a:chExt cx="373905" cy="349682"/>
          </a:xfrm>
        </p:grpSpPr>
        <p:sp>
          <p:nvSpPr>
            <p:cNvPr id="18828" name="Google Shape;18828;p76"/>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76"/>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76"/>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76"/>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76"/>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76"/>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76"/>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76"/>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76"/>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76"/>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76"/>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76"/>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76"/>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76"/>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76"/>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76"/>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76"/>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5" name="Google Shape;18845;p76"/>
          <p:cNvGrpSpPr/>
          <p:nvPr/>
        </p:nvGrpSpPr>
        <p:grpSpPr>
          <a:xfrm>
            <a:off x="3646956" y="4550346"/>
            <a:ext cx="472671" cy="470165"/>
            <a:chOff x="3246251" y="2895245"/>
            <a:chExt cx="375792" cy="373800"/>
          </a:xfrm>
        </p:grpSpPr>
        <p:sp>
          <p:nvSpPr>
            <p:cNvPr id="18846" name="Google Shape;18846;p76"/>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76"/>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76"/>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76"/>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76"/>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76"/>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76"/>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76"/>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76"/>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76"/>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76"/>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76"/>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76"/>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76"/>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0" name="Google Shape;18860;p76"/>
          <p:cNvGrpSpPr/>
          <p:nvPr/>
        </p:nvGrpSpPr>
        <p:grpSpPr>
          <a:xfrm>
            <a:off x="4332370" y="4550610"/>
            <a:ext cx="295143" cy="469901"/>
            <a:chOff x="3791182" y="2895454"/>
            <a:chExt cx="234650" cy="373590"/>
          </a:xfrm>
        </p:grpSpPr>
        <p:sp>
          <p:nvSpPr>
            <p:cNvPr id="18861" name="Google Shape;18861;p76"/>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76"/>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76"/>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76"/>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76"/>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76"/>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76"/>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76"/>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76"/>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0" name="Google Shape;18870;p76"/>
          <p:cNvGrpSpPr/>
          <p:nvPr/>
        </p:nvGrpSpPr>
        <p:grpSpPr>
          <a:xfrm>
            <a:off x="8422501" y="4039953"/>
            <a:ext cx="458394" cy="322280"/>
            <a:chOff x="7042995" y="2489463"/>
            <a:chExt cx="364441" cy="256225"/>
          </a:xfrm>
        </p:grpSpPr>
        <p:sp>
          <p:nvSpPr>
            <p:cNvPr id="18871" name="Google Shape;18871;p76"/>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76"/>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76"/>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76"/>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76"/>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76"/>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76"/>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76"/>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76"/>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0" name="Google Shape;18880;p76"/>
          <p:cNvGrpSpPr/>
          <p:nvPr/>
        </p:nvGrpSpPr>
        <p:grpSpPr>
          <a:xfrm>
            <a:off x="9018921" y="3973974"/>
            <a:ext cx="458196" cy="454371"/>
            <a:chOff x="7517172" y="2437007"/>
            <a:chExt cx="364284" cy="361243"/>
          </a:xfrm>
        </p:grpSpPr>
        <p:sp>
          <p:nvSpPr>
            <p:cNvPr id="18881" name="Google Shape;18881;p76"/>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76"/>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76"/>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76"/>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76"/>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76"/>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76"/>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76"/>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76"/>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76"/>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76"/>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76"/>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76"/>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76"/>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76"/>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76"/>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76"/>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76"/>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7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7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76"/>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2" name="Google Shape;18902;p76"/>
          <p:cNvGrpSpPr/>
          <p:nvPr/>
        </p:nvGrpSpPr>
        <p:grpSpPr>
          <a:xfrm>
            <a:off x="9634366" y="3973908"/>
            <a:ext cx="421728" cy="454470"/>
            <a:chOff x="8006475" y="2436954"/>
            <a:chExt cx="335290" cy="361321"/>
          </a:xfrm>
        </p:grpSpPr>
        <p:sp>
          <p:nvSpPr>
            <p:cNvPr id="18903" name="Google Shape;18903;p76"/>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76"/>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76"/>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76"/>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76"/>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76"/>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76"/>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76"/>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76"/>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76"/>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76"/>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76"/>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76"/>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76"/>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76"/>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76"/>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76"/>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76"/>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76"/>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2" name="Google Shape;18922;p76"/>
          <p:cNvGrpSpPr/>
          <p:nvPr/>
        </p:nvGrpSpPr>
        <p:grpSpPr>
          <a:xfrm>
            <a:off x="6603302" y="4567822"/>
            <a:ext cx="495983" cy="439830"/>
            <a:chOff x="5596661" y="2909139"/>
            <a:chExt cx="394326" cy="349682"/>
          </a:xfrm>
        </p:grpSpPr>
        <p:sp>
          <p:nvSpPr>
            <p:cNvPr id="18923" name="Google Shape;18923;p76"/>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76"/>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76"/>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76"/>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76"/>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76"/>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76"/>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76"/>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76"/>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76"/>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76"/>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76"/>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76"/>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76"/>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76"/>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76"/>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9" name="Google Shape;18939;p76"/>
          <p:cNvGrpSpPr/>
          <p:nvPr/>
        </p:nvGrpSpPr>
        <p:grpSpPr>
          <a:xfrm>
            <a:off x="663967" y="4574449"/>
            <a:ext cx="448898" cy="422255"/>
            <a:chOff x="874658" y="2914408"/>
            <a:chExt cx="356891" cy="335709"/>
          </a:xfrm>
        </p:grpSpPr>
        <p:sp>
          <p:nvSpPr>
            <p:cNvPr id="18940" name="Google Shape;18940;p76"/>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76"/>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76"/>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76"/>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76"/>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76"/>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76"/>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76"/>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76"/>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76"/>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76"/>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76"/>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76"/>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76"/>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76"/>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76"/>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76"/>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76"/>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76"/>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76"/>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0" name="Google Shape;18960;p76"/>
          <p:cNvGrpSpPr/>
          <p:nvPr/>
        </p:nvGrpSpPr>
        <p:grpSpPr>
          <a:xfrm>
            <a:off x="4885463" y="4593046"/>
            <a:ext cx="388425" cy="385094"/>
            <a:chOff x="4230912" y="2929193"/>
            <a:chExt cx="308813" cy="306165"/>
          </a:xfrm>
        </p:grpSpPr>
        <p:sp>
          <p:nvSpPr>
            <p:cNvPr id="18961" name="Google Shape;18961;p76"/>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76"/>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76"/>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76"/>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76"/>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76"/>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76"/>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76"/>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76"/>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76"/>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76"/>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76"/>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76"/>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76"/>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76"/>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6" name="Google Shape;18976;p76"/>
          <p:cNvGrpSpPr/>
          <p:nvPr/>
        </p:nvGrpSpPr>
        <p:grpSpPr>
          <a:xfrm>
            <a:off x="5384777" y="5186597"/>
            <a:ext cx="514580" cy="337019"/>
            <a:chOff x="4627886" y="3401089"/>
            <a:chExt cx="409111" cy="267944"/>
          </a:xfrm>
        </p:grpSpPr>
        <p:sp>
          <p:nvSpPr>
            <p:cNvPr id="18977" name="Google Shape;18977;p76"/>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76"/>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76"/>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76"/>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76"/>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76"/>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76"/>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76"/>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76"/>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76"/>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76"/>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8" name="Google Shape;18988;p76"/>
          <p:cNvGrpSpPr/>
          <p:nvPr/>
        </p:nvGrpSpPr>
        <p:grpSpPr>
          <a:xfrm>
            <a:off x="5415705" y="4554962"/>
            <a:ext cx="485531" cy="483618"/>
            <a:chOff x="4652476" y="2898915"/>
            <a:chExt cx="386016" cy="384495"/>
          </a:xfrm>
        </p:grpSpPr>
        <p:sp>
          <p:nvSpPr>
            <p:cNvPr id="18989" name="Google Shape;18989;p76"/>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76"/>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76"/>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76"/>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76"/>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76"/>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76"/>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76"/>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76"/>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8" name="Google Shape;18998;p76"/>
          <p:cNvGrpSpPr/>
          <p:nvPr/>
        </p:nvGrpSpPr>
        <p:grpSpPr>
          <a:xfrm>
            <a:off x="6050209" y="4584242"/>
            <a:ext cx="408406" cy="437225"/>
            <a:chOff x="5156931" y="2922194"/>
            <a:chExt cx="324699" cy="347611"/>
          </a:xfrm>
        </p:grpSpPr>
        <p:sp>
          <p:nvSpPr>
            <p:cNvPr id="18999" name="Google Shape;18999;p76"/>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76"/>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76"/>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76"/>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76"/>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76"/>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76"/>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76"/>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76"/>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76"/>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76"/>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76"/>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76"/>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76"/>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76"/>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76"/>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5" name="Google Shape;19015;p76"/>
          <p:cNvGrpSpPr/>
          <p:nvPr/>
        </p:nvGrpSpPr>
        <p:grpSpPr>
          <a:xfrm>
            <a:off x="7219209" y="4563041"/>
            <a:ext cx="458394" cy="458888"/>
            <a:chOff x="6086331" y="2905337"/>
            <a:chExt cx="364441" cy="364834"/>
          </a:xfrm>
        </p:grpSpPr>
        <p:sp>
          <p:nvSpPr>
            <p:cNvPr id="19016" name="Google Shape;19016;p76"/>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76"/>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76"/>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76"/>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76"/>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76"/>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2" name="Google Shape;19022;p76"/>
          <p:cNvGrpSpPr/>
          <p:nvPr/>
        </p:nvGrpSpPr>
        <p:grpSpPr>
          <a:xfrm>
            <a:off x="7807517" y="4565448"/>
            <a:ext cx="475078" cy="475045"/>
            <a:chOff x="6554059" y="2907251"/>
            <a:chExt cx="377706" cy="377680"/>
          </a:xfrm>
        </p:grpSpPr>
        <p:sp>
          <p:nvSpPr>
            <p:cNvPr id="19023" name="Google Shape;19023;p76"/>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76"/>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76"/>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76"/>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76"/>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76"/>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76"/>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76"/>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76"/>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76"/>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76"/>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76"/>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76"/>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76"/>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76"/>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76"/>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76"/>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76"/>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76"/>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76"/>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76"/>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4" name="Google Shape;19044;p76"/>
          <p:cNvGrpSpPr/>
          <p:nvPr/>
        </p:nvGrpSpPr>
        <p:grpSpPr>
          <a:xfrm>
            <a:off x="8987003" y="4613490"/>
            <a:ext cx="504128" cy="399405"/>
            <a:chOff x="7491796" y="2945446"/>
            <a:chExt cx="400801" cy="317542"/>
          </a:xfrm>
        </p:grpSpPr>
        <p:sp>
          <p:nvSpPr>
            <p:cNvPr id="19045" name="Google Shape;19045;p76"/>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76"/>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76"/>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76"/>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76"/>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76"/>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76"/>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76"/>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76"/>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76"/>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76"/>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76"/>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76"/>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76"/>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76"/>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76"/>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76"/>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76"/>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76"/>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76"/>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76"/>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76"/>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7" name="Google Shape;19067;p76"/>
          <p:cNvGrpSpPr/>
          <p:nvPr/>
        </p:nvGrpSpPr>
        <p:grpSpPr>
          <a:xfrm>
            <a:off x="8425831" y="4566041"/>
            <a:ext cx="434323" cy="460174"/>
            <a:chOff x="7045643" y="2907723"/>
            <a:chExt cx="345304" cy="365857"/>
          </a:xfrm>
        </p:grpSpPr>
        <p:sp>
          <p:nvSpPr>
            <p:cNvPr id="19068" name="Google Shape;19068;p76"/>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76"/>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76"/>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76"/>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76"/>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76"/>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76"/>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76"/>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76"/>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76"/>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76"/>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76"/>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76"/>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76"/>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76"/>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76"/>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76"/>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76"/>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76"/>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7" name="Google Shape;19087;p76"/>
          <p:cNvGrpSpPr/>
          <p:nvPr/>
        </p:nvGrpSpPr>
        <p:grpSpPr>
          <a:xfrm>
            <a:off x="9617220" y="4565448"/>
            <a:ext cx="437456" cy="460768"/>
            <a:chOff x="7992843" y="2907251"/>
            <a:chExt cx="347794" cy="366328"/>
          </a:xfrm>
        </p:grpSpPr>
        <p:sp>
          <p:nvSpPr>
            <p:cNvPr id="19088" name="Google Shape;19088;p76"/>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76"/>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76"/>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76"/>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76"/>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76"/>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76"/>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76"/>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76"/>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76"/>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76"/>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76"/>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76"/>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76"/>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76"/>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76"/>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76"/>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76"/>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76"/>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76"/>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76"/>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76"/>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76"/>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76"/>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76"/>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76"/>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76"/>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76"/>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76"/>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76"/>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76"/>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76"/>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76"/>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1" name="Google Shape;19121;p76"/>
          <p:cNvGrpSpPr/>
          <p:nvPr/>
        </p:nvGrpSpPr>
        <p:grpSpPr>
          <a:xfrm>
            <a:off x="663010" y="2810975"/>
            <a:ext cx="500764" cy="444578"/>
            <a:chOff x="873898" y="1512377"/>
            <a:chExt cx="398127" cy="353457"/>
          </a:xfrm>
        </p:grpSpPr>
        <p:sp>
          <p:nvSpPr>
            <p:cNvPr id="19122" name="Google Shape;19122;p76"/>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76"/>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76"/>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76"/>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76"/>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76"/>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76"/>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76"/>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76"/>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76"/>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76"/>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76"/>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76"/>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76"/>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76"/>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76"/>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76"/>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76"/>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76"/>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1" name="Google Shape;19141;p76"/>
          <p:cNvGrpSpPr/>
          <p:nvPr/>
        </p:nvGrpSpPr>
        <p:grpSpPr>
          <a:xfrm>
            <a:off x="1355085" y="2815130"/>
            <a:ext cx="310377" cy="436631"/>
            <a:chOff x="1424125" y="1515680"/>
            <a:chExt cx="246762" cy="347139"/>
          </a:xfrm>
        </p:grpSpPr>
        <p:sp>
          <p:nvSpPr>
            <p:cNvPr id="19142" name="Google Shape;19142;p76"/>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76"/>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76"/>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76"/>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76"/>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76"/>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76"/>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76"/>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76"/>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76"/>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76"/>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76"/>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76"/>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76"/>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76"/>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76"/>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76"/>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76"/>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76"/>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76"/>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2" name="Google Shape;19162;p76"/>
          <p:cNvGrpSpPr/>
          <p:nvPr/>
        </p:nvGrpSpPr>
        <p:grpSpPr>
          <a:xfrm>
            <a:off x="2481286" y="2811437"/>
            <a:ext cx="443622" cy="443655"/>
            <a:chOff x="2319498" y="1512744"/>
            <a:chExt cx="352697" cy="352723"/>
          </a:xfrm>
        </p:grpSpPr>
        <p:sp>
          <p:nvSpPr>
            <p:cNvPr id="19163" name="Google Shape;19163;p76"/>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76"/>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76"/>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76"/>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76"/>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76"/>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76"/>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76"/>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76"/>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76"/>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76"/>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76"/>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76"/>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76"/>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76"/>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76"/>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76"/>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76"/>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76"/>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2" name="Google Shape;19182;p76"/>
          <p:cNvGrpSpPr/>
          <p:nvPr/>
        </p:nvGrpSpPr>
        <p:grpSpPr>
          <a:xfrm>
            <a:off x="4892618" y="2811338"/>
            <a:ext cx="393667" cy="443622"/>
            <a:chOff x="4236601" y="1512666"/>
            <a:chExt cx="312981" cy="352697"/>
          </a:xfrm>
        </p:grpSpPr>
        <p:sp>
          <p:nvSpPr>
            <p:cNvPr id="19183" name="Google Shape;19183;p76"/>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76"/>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76"/>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76"/>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76"/>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76"/>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76"/>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76"/>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76"/>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76"/>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76"/>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76"/>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76"/>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76"/>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7" name="Google Shape;19197;p76"/>
          <p:cNvGrpSpPr/>
          <p:nvPr/>
        </p:nvGrpSpPr>
        <p:grpSpPr>
          <a:xfrm>
            <a:off x="632543" y="5119464"/>
            <a:ext cx="435576" cy="472704"/>
            <a:chOff x="849675" y="3347716"/>
            <a:chExt cx="346300" cy="375818"/>
          </a:xfrm>
        </p:grpSpPr>
        <p:sp>
          <p:nvSpPr>
            <p:cNvPr id="19198" name="Google Shape;19198;p76"/>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76"/>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76"/>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76"/>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76"/>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76"/>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76"/>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76"/>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76"/>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76"/>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76"/>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76"/>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76"/>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76"/>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76"/>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76"/>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76"/>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5" name="Google Shape;19215;p76"/>
          <p:cNvGrpSpPr/>
          <p:nvPr/>
        </p:nvGrpSpPr>
        <p:grpSpPr>
          <a:xfrm>
            <a:off x="1229425" y="5184223"/>
            <a:ext cx="473660" cy="343185"/>
            <a:chOff x="1324219" y="3399202"/>
            <a:chExt cx="376578" cy="272846"/>
          </a:xfrm>
        </p:grpSpPr>
        <p:sp>
          <p:nvSpPr>
            <p:cNvPr id="19216" name="Google Shape;19216;p76"/>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76"/>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76"/>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76"/>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76"/>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76"/>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76"/>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76"/>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76"/>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76"/>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76"/>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76"/>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76"/>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76"/>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76"/>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76"/>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76"/>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76"/>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76"/>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76"/>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76"/>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76"/>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76"/>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76"/>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76"/>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76"/>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76"/>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76"/>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76"/>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76"/>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76"/>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76"/>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76"/>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9" name="Google Shape;19249;p76"/>
          <p:cNvGrpSpPr/>
          <p:nvPr/>
        </p:nvGrpSpPr>
        <p:grpSpPr>
          <a:xfrm>
            <a:off x="1826306" y="5179442"/>
            <a:ext cx="473166" cy="352748"/>
            <a:chOff x="1798763" y="3395401"/>
            <a:chExt cx="376185" cy="280448"/>
          </a:xfrm>
        </p:grpSpPr>
        <p:sp>
          <p:nvSpPr>
            <p:cNvPr id="19250" name="Google Shape;19250;p76"/>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76"/>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76"/>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76"/>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76"/>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76"/>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76"/>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76"/>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76"/>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76"/>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76"/>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76"/>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76"/>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76"/>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76"/>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76"/>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76"/>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76"/>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76"/>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76"/>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76"/>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76"/>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76"/>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3" name="Google Shape;19273;p76"/>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76"/>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76"/>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76"/>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76"/>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76"/>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76"/>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76"/>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1" name="Google Shape;19281;p76"/>
          <p:cNvGrpSpPr/>
          <p:nvPr/>
        </p:nvGrpSpPr>
        <p:grpSpPr>
          <a:xfrm>
            <a:off x="2423187" y="5158504"/>
            <a:ext cx="472704" cy="394162"/>
            <a:chOff x="2273307" y="3378754"/>
            <a:chExt cx="375818" cy="313374"/>
          </a:xfrm>
        </p:grpSpPr>
        <p:sp>
          <p:nvSpPr>
            <p:cNvPr id="19282" name="Google Shape;19282;p76"/>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76"/>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76"/>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76"/>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76"/>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76"/>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76"/>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76"/>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76"/>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76"/>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76"/>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76"/>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76"/>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76"/>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76"/>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76"/>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76"/>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76"/>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76"/>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76"/>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76"/>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76"/>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76"/>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76"/>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76"/>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76"/>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76"/>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76"/>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76"/>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76"/>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76"/>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76"/>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76"/>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76"/>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76"/>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76"/>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76"/>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76"/>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76"/>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76"/>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76"/>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76"/>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76"/>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76"/>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6" name="Google Shape;19326;p76"/>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76"/>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76"/>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76"/>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76"/>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76"/>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76"/>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76"/>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76"/>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76"/>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76"/>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76"/>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76"/>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76"/>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76"/>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76"/>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76"/>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76"/>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76"/>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76"/>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76"/>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76"/>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76"/>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76"/>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76"/>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76"/>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76"/>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76"/>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76"/>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76"/>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76"/>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76"/>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76"/>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76"/>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76"/>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76"/>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76"/>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76"/>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76"/>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76"/>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6" name="Google Shape;19366;p76"/>
          <p:cNvGrpSpPr/>
          <p:nvPr/>
        </p:nvGrpSpPr>
        <p:grpSpPr>
          <a:xfrm>
            <a:off x="3019607" y="5134236"/>
            <a:ext cx="475078" cy="443160"/>
            <a:chOff x="2747484" y="3359460"/>
            <a:chExt cx="377706" cy="352330"/>
          </a:xfrm>
        </p:grpSpPr>
        <p:sp>
          <p:nvSpPr>
            <p:cNvPr id="19367" name="Google Shape;19367;p76"/>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76"/>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76"/>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76"/>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76"/>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76"/>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76"/>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76"/>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76"/>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76"/>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76"/>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8" name="Google Shape;19378;p76"/>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76"/>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76"/>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76"/>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2" name="Google Shape;19382;p76"/>
          <p:cNvGrpSpPr/>
          <p:nvPr/>
        </p:nvGrpSpPr>
        <p:grpSpPr>
          <a:xfrm>
            <a:off x="4212908" y="5149931"/>
            <a:ext cx="472671" cy="411770"/>
            <a:chOff x="3696205" y="3371938"/>
            <a:chExt cx="375792" cy="327373"/>
          </a:xfrm>
        </p:grpSpPr>
        <p:sp>
          <p:nvSpPr>
            <p:cNvPr id="19383" name="Google Shape;19383;p76"/>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76"/>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76"/>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76"/>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76"/>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76"/>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76"/>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76"/>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76"/>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76"/>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76"/>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76"/>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76"/>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76"/>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76"/>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76"/>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76"/>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76"/>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76"/>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76"/>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76"/>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76"/>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76"/>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6" name="Google Shape;19406;p76"/>
          <p:cNvGrpSpPr/>
          <p:nvPr/>
        </p:nvGrpSpPr>
        <p:grpSpPr>
          <a:xfrm>
            <a:off x="7824202" y="3973776"/>
            <a:ext cx="461262" cy="431290"/>
            <a:chOff x="6567324" y="2436849"/>
            <a:chExt cx="366722" cy="342892"/>
          </a:xfrm>
        </p:grpSpPr>
        <p:sp>
          <p:nvSpPr>
            <p:cNvPr id="19407" name="Google Shape;19407;p76"/>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76"/>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76"/>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76"/>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76"/>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76"/>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76"/>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76"/>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76"/>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76"/>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76"/>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76"/>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9" name="Google Shape;19419;p76"/>
          <p:cNvGrpSpPr/>
          <p:nvPr/>
        </p:nvGrpSpPr>
        <p:grpSpPr>
          <a:xfrm>
            <a:off x="4857864" y="5136610"/>
            <a:ext cx="376521" cy="437950"/>
            <a:chOff x="4208970" y="3361347"/>
            <a:chExt cx="299349" cy="348188"/>
          </a:xfrm>
        </p:grpSpPr>
        <p:sp>
          <p:nvSpPr>
            <p:cNvPr id="19420" name="Google Shape;19420;p76"/>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76"/>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76"/>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76"/>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76"/>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76"/>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76"/>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76"/>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76"/>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76"/>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76"/>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76"/>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76"/>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76"/>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4" name="Google Shape;19434;p76"/>
          <p:cNvGrpSpPr/>
          <p:nvPr/>
        </p:nvGrpSpPr>
        <p:grpSpPr>
          <a:xfrm>
            <a:off x="3069100" y="2810942"/>
            <a:ext cx="461262" cy="444842"/>
            <a:chOff x="2786833" y="1512351"/>
            <a:chExt cx="366722" cy="353667"/>
          </a:xfrm>
        </p:grpSpPr>
        <p:sp>
          <p:nvSpPr>
            <p:cNvPr id="19435" name="Google Shape;19435;p76"/>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76"/>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76"/>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76"/>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76"/>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76"/>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76"/>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76"/>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76"/>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76"/>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76"/>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76"/>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76"/>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76"/>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76"/>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76"/>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76"/>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76"/>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76"/>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76"/>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5" name="Google Shape;19455;p76"/>
          <p:cNvGrpSpPr/>
          <p:nvPr/>
        </p:nvGrpSpPr>
        <p:grpSpPr>
          <a:xfrm>
            <a:off x="1884866" y="2811437"/>
            <a:ext cx="443655" cy="444116"/>
            <a:chOff x="1845321" y="1512744"/>
            <a:chExt cx="352723" cy="353090"/>
          </a:xfrm>
        </p:grpSpPr>
        <p:sp>
          <p:nvSpPr>
            <p:cNvPr id="19456" name="Google Shape;19456;p76"/>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76"/>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76"/>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76"/>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76"/>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76"/>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76"/>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76"/>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76"/>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76"/>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76"/>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7" name="Google Shape;19467;p76"/>
          <p:cNvGrpSpPr/>
          <p:nvPr/>
        </p:nvGrpSpPr>
        <p:grpSpPr>
          <a:xfrm>
            <a:off x="3606959" y="5110429"/>
            <a:ext cx="493642" cy="490411"/>
            <a:chOff x="3214452" y="3340533"/>
            <a:chExt cx="392465" cy="389896"/>
          </a:xfrm>
        </p:grpSpPr>
        <p:sp>
          <p:nvSpPr>
            <p:cNvPr id="19468" name="Google Shape;19468;p76"/>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76"/>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76"/>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76"/>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76"/>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76"/>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76"/>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76"/>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76"/>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76"/>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76"/>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76"/>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76"/>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76"/>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76"/>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76"/>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76"/>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76"/>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76"/>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76"/>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76"/>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76"/>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76"/>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76"/>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76"/>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3" name="Google Shape;19493;p76"/>
          <p:cNvGrpSpPr/>
          <p:nvPr/>
        </p:nvGrpSpPr>
        <p:grpSpPr>
          <a:xfrm>
            <a:off x="3748810" y="2795280"/>
            <a:ext cx="295143" cy="476002"/>
            <a:chOff x="3327229" y="1499899"/>
            <a:chExt cx="234650" cy="378440"/>
          </a:xfrm>
        </p:grpSpPr>
        <p:sp>
          <p:nvSpPr>
            <p:cNvPr id="19494" name="Google Shape;19494;p76"/>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76"/>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76"/>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76"/>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76"/>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76"/>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76"/>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76"/>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76"/>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76"/>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76"/>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76"/>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76"/>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76"/>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76"/>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76"/>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76"/>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76"/>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76"/>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76"/>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76"/>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5" name="Google Shape;19515;p76"/>
          <p:cNvGrpSpPr/>
          <p:nvPr/>
        </p:nvGrpSpPr>
        <p:grpSpPr>
          <a:xfrm>
            <a:off x="4262401" y="2833331"/>
            <a:ext cx="461262" cy="399932"/>
            <a:chOff x="3735553" y="1530151"/>
            <a:chExt cx="366722" cy="317962"/>
          </a:xfrm>
        </p:grpSpPr>
        <p:sp>
          <p:nvSpPr>
            <p:cNvPr id="19516" name="Google Shape;19516;p76"/>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76"/>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76"/>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76"/>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76"/>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76"/>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76"/>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76"/>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76"/>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76"/>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76"/>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76"/>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8" name="Google Shape;19528;p76"/>
          <p:cNvGrpSpPr/>
          <p:nvPr/>
        </p:nvGrpSpPr>
        <p:grpSpPr>
          <a:xfrm>
            <a:off x="653481" y="4015190"/>
            <a:ext cx="476991" cy="405933"/>
            <a:chOff x="866322" y="2469775"/>
            <a:chExt cx="379226" cy="322733"/>
          </a:xfrm>
        </p:grpSpPr>
        <p:sp>
          <p:nvSpPr>
            <p:cNvPr id="19529" name="Google Shape;19529;p76"/>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76"/>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76"/>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76"/>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76"/>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76"/>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76"/>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6" name="Google Shape;19536;p76"/>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76"/>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76"/>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76"/>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76"/>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76"/>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76"/>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3" name="Google Shape;19543;p76"/>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76"/>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76"/>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76"/>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76"/>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76"/>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76"/>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76"/>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76"/>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76"/>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76"/>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76"/>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5" name="Google Shape;19555;p76"/>
          <p:cNvGrpSpPr/>
          <p:nvPr/>
        </p:nvGrpSpPr>
        <p:grpSpPr>
          <a:xfrm>
            <a:off x="1234667" y="4054231"/>
            <a:ext cx="508381" cy="363695"/>
            <a:chOff x="1328387" y="2500814"/>
            <a:chExt cx="404183" cy="289151"/>
          </a:xfrm>
        </p:grpSpPr>
        <p:sp>
          <p:nvSpPr>
            <p:cNvPr id="19556" name="Google Shape;19556;p76"/>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76"/>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76"/>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9" name="Google Shape;19559;p76"/>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76"/>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76"/>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76"/>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76"/>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76"/>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5" name="Google Shape;19565;p76"/>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76"/>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76"/>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76"/>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76"/>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76"/>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76"/>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76"/>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76"/>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76"/>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76"/>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76"/>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76"/>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76"/>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76"/>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76"/>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76"/>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76"/>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76"/>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76"/>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5" name="Google Shape;19585;p76"/>
          <p:cNvGrpSpPr/>
          <p:nvPr/>
        </p:nvGrpSpPr>
        <p:grpSpPr>
          <a:xfrm>
            <a:off x="1854861" y="4047801"/>
            <a:ext cx="460339" cy="340613"/>
            <a:chOff x="1821465" y="2495702"/>
            <a:chExt cx="365988" cy="270801"/>
          </a:xfrm>
        </p:grpSpPr>
        <p:sp>
          <p:nvSpPr>
            <p:cNvPr id="19586" name="Google Shape;19586;p76"/>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76"/>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76"/>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76"/>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76"/>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76"/>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76"/>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3" name="Google Shape;19593;p76"/>
          <p:cNvGrpSpPr/>
          <p:nvPr/>
        </p:nvGrpSpPr>
        <p:grpSpPr>
          <a:xfrm>
            <a:off x="4250036" y="3997583"/>
            <a:ext cx="446490" cy="441742"/>
            <a:chOff x="3725723" y="2455776"/>
            <a:chExt cx="354977" cy="351202"/>
          </a:xfrm>
        </p:grpSpPr>
        <p:sp>
          <p:nvSpPr>
            <p:cNvPr id="19594" name="Google Shape;19594;p76"/>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76"/>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76"/>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7" name="Google Shape;19597;p76"/>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8" name="Google Shape;19598;p76"/>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76"/>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76"/>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76"/>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76"/>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76"/>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76"/>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76"/>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76"/>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7" name="Google Shape;19607;p76"/>
          <p:cNvGrpSpPr/>
          <p:nvPr/>
        </p:nvGrpSpPr>
        <p:grpSpPr>
          <a:xfrm>
            <a:off x="6137292" y="3396184"/>
            <a:ext cx="289901" cy="489092"/>
            <a:chOff x="5226165" y="1977641"/>
            <a:chExt cx="230482" cy="388847"/>
          </a:xfrm>
        </p:grpSpPr>
        <p:sp>
          <p:nvSpPr>
            <p:cNvPr id="19608" name="Google Shape;19608;p76"/>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76"/>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76"/>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76"/>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76"/>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76"/>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76"/>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76"/>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6" name="Google Shape;19616;p76"/>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76"/>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76"/>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76"/>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0" name="Google Shape;19620;p76"/>
          <p:cNvGrpSpPr/>
          <p:nvPr/>
        </p:nvGrpSpPr>
        <p:grpSpPr>
          <a:xfrm>
            <a:off x="6648508" y="3456393"/>
            <a:ext cx="465549" cy="361321"/>
            <a:chOff x="5632602" y="2025510"/>
            <a:chExt cx="370130" cy="287264"/>
          </a:xfrm>
        </p:grpSpPr>
        <p:sp>
          <p:nvSpPr>
            <p:cNvPr id="19621" name="Google Shape;19621;p76"/>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76"/>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76"/>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76"/>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76"/>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76"/>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76"/>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76"/>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76"/>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76"/>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76"/>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76"/>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76"/>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76"/>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5" name="Google Shape;19635;p76"/>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76"/>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76"/>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76"/>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9" name="Google Shape;19639;p76"/>
          <p:cNvGrpSpPr/>
          <p:nvPr/>
        </p:nvGrpSpPr>
        <p:grpSpPr>
          <a:xfrm>
            <a:off x="4862151" y="3998539"/>
            <a:ext cx="416979" cy="415100"/>
            <a:chOff x="4212378" y="2456537"/>
            <a:chExt cx="331515" cy="330021"/>
          </a:xfrm>
        </p:grpSpPr>
        <p:sp>
          <p:nvSpPr>
            <p:cNvPr id="19640" name="Google Shape;19640;p76"/>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1" name="Google Shape;19641;p76"/>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2" name="Google Shape;19642;p76"/>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76"/>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76"/>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76"/>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76"/>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76"/>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8" name="Google Shape;19648;p76"/>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9" name="Google Shape;19649;p76"/>
          <p:cNvGrpSpPr/>
          <p:nvPr/>
        </p:nvGrpSpPr>
        <p:grpSpPr>
          <a:xfrm>
            <a:off x="7332010" y="3396415"/>
            <a:ext cx="296100" cy="436994"/>
            <a:chOff x="6176013" y="1977825"/>
            <a:chExt cx="235411" cy="347427"/>
          </a:xfrm>
        </p:grpSpPr>
        <p:sp>
          <p:nvSpPr>
            <p:cNvPr id="19650" name="Google Shape;19650;p76"/>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76"/>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76"/>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76"/>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76"/>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76"/>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76"/>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76"/>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76"/>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76"/>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76"/>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76"/>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76"/>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76"/>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4" name="Google Shape;19664;p76"/>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5" name="Google Shape;19665;p76"/>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76"/>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7" name="Google Shape;19667;p76"/>
          <p:cNvGrpSpPr/>
          <p:nvPr/>
        </p:nvGrpSpPr>
        <p:grpSpPr>
          <a:xfrm>
            <a:off x="7930804" y="3395953"/>
            <a:ext cx="296561" cy="437456"/>
            <a:chOff x="6652077" y="1977458"/>
            <a:chExt cx="235778" cy="347794"/>
          </a:xfrm>
        </p:grpSpPr>
        <p:sp>
          <p:nvSpPr>
            <p:cNvPr id="19668" name="Google Shape;19668;p76"/>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76"/>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76"/>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76"/>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76"/>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76"/>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76"/>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76"/>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76"/>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76"/>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76"/>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76"/>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76"/>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76"/>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76"/>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76"/>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4" name="Google Shape;19684;p76"/>
          <p:cNvGrpSpPr/>
          <p:nvPr/>
        </p:nvGrpSpPr>
        <p:grpSpPr>
          <a:xfrm>
            <a:off x="8459629" y="3421178"/>
            <a:ext cx="496016" cy="387468"/>
            <a:chOff x="7072513" y="1997512"/>
            <a:chExt cx="394352" cy="308052"/>
          </a:xfrm>
        </p:grpSpPr>
        <p:sp>
          <p:nvSpPr>
            <p:cNvPr id="19685" name="Google Shape;19685;p76"/>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76"/>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76"/>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76"/>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76"/>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76"/>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76"/>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76"/>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76"/>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76"/>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76"/>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6" name="Google Shape;19696;p76"/>
          <p:cNvGrpSpPr/>
          <p:nvPr/>
        </p:nvGrpSpPr>
        <p:grpSpPr>
          <a:xfrm>
            <a:off x="9093176" y="3396415"/>
            <a:ext cx="367948" cy="437027"/>
            <a:chOff x="7576208" y="1977825"/>
            <a:chExt cx="292533" cy="347454"/>
          </a:xfrm>
        </p:grpSpPr>
        <p:sp>
          <p:nvSpPr>
            <p:cNvPr id="19697" name="Google Shape;19697;p76"/>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76"/>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76"/>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76"/>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76"/>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76"/>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3" name="Google Shape;19703;p76"/>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76"/>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76"/>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76"/>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76"/>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76"/>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76"/>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0" name="Google Shape;19710;p76"/>
          <p:cNvGrpSpPr/>
          <p:nvPr/>
        </p:nvGrpSpPr>
        <p:grpSpPr>
          <a:xfrm>
            <a:off x="9656260" y="3395953"/>
            <a:ext cx="403197" cy="437456"/>
            <a:chOff x="8023882" y="1977458"/>
            <a:chExt cx="320557" cy="347794"/>
          </a:xfrm>
        </p:grpSpPr>
        <p:sp>
          <p:nvSpPr>
            <p:cNvPr id="19711" name="Google Shape;19711;p76"/>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76"/>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76"/>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76"/>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76"/>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76"/>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76"/>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76"/>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76"/>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76"/>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76"/>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76"/>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76"/>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76"/>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76"/>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76"/>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76"/>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76"/>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76"/>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76"/>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76"/>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76"/>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76"/>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76"/>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76"/>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76"/>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76"/>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76"/>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76"/>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76"/>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76"/>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76"/>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76"/>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76"/>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76"/>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76"/>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7" name="Google Shape;19747;p76"/>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76"/>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76"/>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76"/>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1" name="Google Shape;19751;p76"/>
          <p:cNvGrpSpPr/>
          <p:nvPr/>
        </p:nvGrpSpPr>
        <p:grpSpPr>
          <a:xfrm>
            <a:off x="6642309" y="3983800"/>
            <a:ext cx="434126" cy="430960"/>
            <a:chOff x="5627674" y="2444819"/>
            <a:chExt cx="345147" cy="342630"/>
          </a:xfrm>
        </p:grpSpPr>
        <p:sp>
          <p:nvSpPr>
            <p:cNvPr id="19752" name="Google Shape;19752;p76"/>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76"/>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76"/>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76"/>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76"/>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7" name="Google Shape;19757;p76"/>
          <p:cNvGrpSpPr/>
          <p:nvPr/>
        </p:nvGrpSpPr>
        <p:grpSpPr>
          <a:xfrm>
            <a:off x="5417618" y="3978063"/>
            <a:ext cx="498852" cy="438412"/>
            <a:chOff x="4653996" y="2440257"/>
            <a:chExt cx="396607" cy="348555"/>
          </a:xfrm>
        </p:grpSpPr>
        <p:sp>
          <p:nvSpPr>
            <p:cNvPr id="19758" name="Google Shape;19758;p76"/>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9" name="Google Shape;19759;p76"/>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0" name="Google Shape;19760;p76"/>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76"/>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2" name="Google Shape;19762;p76"/>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76"/>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76"/>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76"/>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6" name="Google Shape;19766;p76"/>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76"/>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76"/>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76"/>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76"/>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76"/>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76"/>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3" name="Google Shape;19773;p76"/>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76"/>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76"/>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6" name="Google Shape;19776;p76"/>
          <p:cNvGrpSpPr/>
          <p:nvPr/>
        </p:nvGrpSpPr>
        <p:grpSpPr>
          <a:xfrm>
            <a:off x="1896275" y="4550214"/>
            <a:ext cx="379390" cy="470759"/>
            <a:chOff x="1854391" y="2895140"/>
            <a:chExt cx="301630" cy="374272"/>
          </a:xfrm>
        </p:grpSpPr>
        <p:sp>
          <p:nvSpPr>
            <p:cNvPr id="19777" name="Google Shape;19777;p76"/>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8" name="Google Shape;19778;p76"/>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9" name="Google Shape;19779;p76"/>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76"/>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76"/>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76"/>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3" name="Google Shape;19783;p76"/>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76"/>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76"/>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76"/>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76"/>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76"/>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76"/>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0" name="Google Shape;19790;p76"/>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1" name="Google Shape;19791;p76"/>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2" name="Google Shape;19792;p76"/>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76"/>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76"/>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76"/>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6" name="Google Shape;19796;p76"/>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7" name="Google Shape;19797;p76"/>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76"/>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76"/>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76"/>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1" name="Google Shape;19801;p76"/>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2" name="Google Shape;19802;p76"/>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76"/>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4" name="Google Shape;19804;p76"/>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5" name="Google Shape;19805;p76"/>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76"/>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76"/>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8" name="Google Shape;19808;p76"/>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76"/>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76"/>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1" name="Google Shape;19811;p76"/>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2" name="Google Shape;19812;p76"/>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76"/>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76"/>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76"/>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76"/>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7" name="Google Shape;19817;p76"/>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8" name="Google Shape;19818;p76"/>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9" name="Google Shape;19819;p76"/>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0" name="Google Shape;19820;p76"/>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76"/>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76"/>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76"/>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76"/>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76"/>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6" name="Google Shape;19826;p76"/>
          <p:cNvGrpSpPr/>
          <p:nvPr/>
        </p:nvGrpSpPr>
        <p:grpSpPr>
          <a:xfrm>
            <a:off x="6070191" y="3975689"/>
            <a:ext cx="364156" cy="449854"/>
            <a:chOff x="5172817" y="2438370"/>
            <a:chExt cx="289518" cy="357651"/>
          </a:xfrm>
        </p:grpSpPr>
        <p:sp>
          <p:nvSpPr>
            <p:cNvPr id="19827" name="Google Shape;19827;p76"/>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76"/>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76"/>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76"/>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76"/>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76"/>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76"/>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76"/>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76"/>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76"/>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76"/>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8" name="Google Shape;19838;p76"/>
          <p:cNvGrpSpPr/>
          <p:nvPr/>
        </p:nvGrpSpPr>
        <p:grpSpPr>
          <a:xfrm>
            <a:off x="3632184" y="4033754"/>
            <a:ext cx="488399" cy="368937"/>
            <a:chOff x="3234506" y="2484534"/>
            <a:chExt cx="388297" cy="293320"/>
          </a:xfrm>
        </p:grpSpPr>
        <p:sp>
          <p:nvSpPr>
            <p:cNvPr id="19839" name="Google Shape;19839;p76"/>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0" name="Google Shape;19840;p76"/>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1" name="Google Shape;19841;p76"/>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76"/>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76"/>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76"/>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76"/>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76"/>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7" name="Google Shape;19847;p76"/>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8" name="Google Shape;19848;p76"/>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76"/>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76"/>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76"/>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76"/>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3" name="Google Shape;19853;p76"/>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4" name="Google Shape;19854;p76"/>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5" name="Google Shape;19855;p76"/>
          <p:cNvGrpSpPr/>
          <p:nvPr/>
        </p:nvGrpSpPr>
        <p:grpSpPr>
          <a:xfrm>
            <a:off x="7192567" y="5143765"/>
            <a:ext cx="456020" cy="448403"/>
            <a:chOff x="6065149" y="3367036"/>
            <a:chExt cx="362553" cy="356498"/>
          </a:xfrm>
        </p:grpSpPr>
        <p:sp>
          <p:nvSpPr>
            <p:cNvPr id="19856" name="Google Shape;19856;p76"/>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76"/>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76"/>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76"/>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76"/>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1" name="Google Shape;19861;p76"/>
          <p:cNvGrpSpPr/>
          <p:nvPr/>
        </p:nvGrpSpPr>
        <p:grpSpPr>
          <a:xfrm>
            <a:off x="2860091" y="5710179"/>
            <a:ext cx="456481" cy="448865"/>
            <a:chOff x="2866317" y="3817357"/>
            <a:chExt cx="362920" cy="356865"/>
          </a:xfrm>
        </p:grpSpPr>
        <p:sp>
          <p:nvSpPr>
            <p:cNvPr id="19862" name="Google Shape;19862;p76"/>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76"/>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76"/>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5" name="Google Shape;19865;p76"/>
          <p:cNvGrpSpPr/>
          <p:nvPr/>
        </p:nvGrpSpPr>
        <p:grpSpPr>
          <a:xfrm>
            <a:off x="7790866" y="5143765"/>
            <a:ext cx="456020" cy="448403"/>
            <a:chOff x="6540821" y="3367036"/>
            <a:chExt cx="362553" cy="356498"/>
          </a:xfrm>
        </p:grpSpPr>
        <p:sp>
          <p:nvSpPr>
            <p:cNvPr id="19866" name="Google Shape;19866;p76"/>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76"/>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76"/>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9" name="Google Shape;19869;p76"/>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76"/>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1" name="Google Shape;19871;p76"/>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2" name="Google Shape;19872;p76"/>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3" name="Google Shape;19873;p76"/>
          <p:cNvGrpSpPr/>
          <p:nvPr/>
        </p:nvGrpSpPr>
        <p:grpSpPr>
          <a:xfrm>
            <a:off x="2459853" y="4021389"/>
            <a:ext cx="445864" cy="393140"/>
            <a:chOff x="2302458" y="2474704"/>
            <a:chExt cx="354479" cy="312561"/>
          </a:xfrm>
        </p:grpSpPr>
        <p:sp>
          <p:nvSpPr>
            <p:cNvPr id="19874" name="Google Shape;19874;p76"/>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76"/>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76"/>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7" name="Google Shape;19877;p76"/>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76"/>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76"/>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76"/>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76"/>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2" name="Google Shape;19882;p76"/>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76"/>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76"/>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76"/>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6" name="Google Shape;19886;p76"/>
          <p:cNvGrpSpPr/>
          <p:nvPr/>
        </p:nvGrpSpPr>
        <p:grpSpPr>
          <a:xfrm>
            <a:off x="3124792" y="3980931"/>
            <a:ext cx="309421" cy="438874"/>
            <a:chOff x="2831110" y="2442538"/>
            <a:chExt cx="246002" cy="348922"/>
          </a:xfrm>
        </p:grpSpPr>
        <p:sp>
          <p:nvSpPr>
            <p:cNvPr id="19887" name="Google Shape;19887;p76"/>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76"/>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76"/>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0" name="Google Shape;19890;p76"/>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1" name="Google Shape;19891;p76"/>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76"/>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76"/>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76"/>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76"/>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76"/>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76"/>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76"/>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9" name="Google Shape;19899;p76"/>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76"/>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1" name="Google Shape;19901;p76"/>
          <p:cNvGrpSpPr/>
          <p:nvPr/>
        </p:nvGrpSpPr>
        <p:grpSpPr>
          <a:xfrm>
            <a:off x="3424131" y="5710179"/>
            <a:ext cx="456481" cy="448865"/>
            <a:chOff x="3314750" y="3817357"/>
            <a:chExt cx="362920" cy="356865"/>
          </a:xfrm>
        </p:grpSpPr>
        <p:sp>
          <p:nvSpPr>
            <p:cNvPr id="19902" name="Google Shape;19902;p76"/>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3" name="Google Shape;19903;p76"/>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4" name="Google Shape;19904;p76"/>
            <p:cNvSpPr/>
            <p:nvPr/>
          </p:nvSpPr>
          <p:spPr>
            <a:xfrm>
              <a:off x="3379082" y="388129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76"/>
            <p:cNvSpPr/>
            <p:nvPr/>
          </p:nvSpPr>
          <p:spPr>
            <a:xfrm>
              <a:off x="3412768" y="393543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76"/>
            <p:cNvSpPr/>
            <p:nvPr/>
          </p:nvSpPr>
          <p:spPr>
            <a:xfrm>
              <a:off x="3539518" y="391044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7" name="Google Shape;19907;p76"/>
          <p:cNvGrpSpPr/>
          <p:nvPr/>
        </p:nvGrpSpPr>
        <p:grpSpPr>
          <a:xfrm>
            <a:off x="8389165" y="5143765"/>
            <a:ext cx="456514" cy="448403"/>
            <a:chOff x="7016492" y="3367036"/>
            <a:chExt cx="362947" cy="356498"/>
          </a:xfrm>
        </p:grpSpPr>
        <p:sp>
          <p:nvSpPr>
            <p:cNvPr id="19908" name="Google Shape;19908;p76"/>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76"/>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76"/>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76"/>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2" name="Google Shape;19912;p76"/>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76"/>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4" name="Google Shape;19914;p76"/>
          <p:cNvGrpSpPr/>
          <p:nvPr/>
        </p:nvGrpSpPr>
        <p:grpSpPr>
          <a:xfrm>
            <a:off x="3988171" y="5710179"/>
            <a:ext cx="456976" cy="448502"/>
            <a:chOff x="3763184" y="3817357"/>
            <a:chExt cx="363314" cy="356576"/>
          </a:xfrm>
        </p:grpSpPr>
        <p:sp>
          <p:nvSpPr>
            <p:cNvPr id="19915" name="Google Shape;19915;p76"/>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76"/>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76"/>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76"/>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9" name="Google Shape;19919;p76"/>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0" name="Google Shape;19920;p76"/>
          <p:cNvGrpSpPr/>
          <p:nvPr/>
        </p:nvGrpSpPr>
        <p:grpSpPr>
          <a:xfrm>
            <a:off x="5680752" y="5710179"/>
            <a:ext cx="456514" cy="448502"/>
            <a:chOff x="5108852" y="3817357"/>
            <a:chExt cx="362947" cy="356576"/>
          </a:xfrm>
        </p:grpSpPr>
        <p:sp>
          <p:nvSpPr>
            <p:cNvPr id="19921" name="Google Shape;19921;p76"/>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76"/>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76"/>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76"/>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5" name="Google Shape;19925;p76"/>
          <p:cNvGrpSpPr/>
          <p:nvPr/>
        </p:nvGrpSpPr>
        <p:grpSpPr>
          <a:xfrm>
            <a:off x="6808833" y="5710179"/>
            <a:ext cx="456514" cy="448502"/>
            <a:chOff x="6005720" y="3817357"/>
            <a:chExt cx="362947" cy="356576"/>
          </a:xfrm>
        </p:grpSpPr>
        <p:sp>
          <p:nvSpPr>
            <p:cNvPr id="19926" name="Google Shape;19926;p76"/>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7" name="Google Shape;19927;p76"/>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76"/>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76"/>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0" name="Google Shape;19930;p76"/>
          <p:cNvGrpSpPr/>
          <p:nvPr/>
        </p:nvGrpSpPr>
        <p:grpSpPr>
          <a:xfrm>
            <a:off x="6594234" y="5143765"/>
            <a:ext cx="456053" cy="448403"/>
            <a:chOff x="5589452" y="3367036"/>
            <a:chExt cx="362580" cy="356498"/>
          </a:xfrm>
        </p:grpSpPr>
        <p:sp>
          <p:nvSpPr>
            <p:cNvPr id="19931" name="Google Shape;19931;p76"/>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76"/>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76"/>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4" name="Google Shape;19934;p76"/>
          <p:cNvGrpSpPr/>
          <p:nvPr/>
        </p:nvGrpSpPr>
        <p:grpSpPr>
          <a:xfrm>
            <a:off x="4552672" y="5710179"/>
            <a:ext cx="456514" cy="448502"/>
            <a:chOff x="4211985" y="3817357"/>
            <a:chExt cx="362947" cy="356576"/>
          </a:xfrm>
        </p:grpSpPr>
        <p:sp>
          <p:nvSpPr>
            <p:cNvPr id="19935" name="Google Shape;19935;p76"/>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76"/>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76"/>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8" name="Google Shape;19938;p76"/>
          <p:cNvGrpSpPr/>
          <p:nvPr/>
        </p:nvGrpSpPr>
        <p:grpSpPr>
          <a:xfrm>
            <a:off x="5116712" y="5710179"/>
            <a:ext cx="456514" cy="448502"/>
            <a:chOff x="4660419" y="3817357"/>
            <a:chExt cx="362947" cy="356576"/>
          </a:xfrm>
        </p:grpSpPr>
        <p:sp>
          <p:nvSpPr>
            <p:cNvPr id="19939" name="Google Shape;19939;p76"/>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76"/>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76"/>
            <p:cNvSpPr/>
            <p:nvPr/>
          </p:nvSpPr>
          <p:spPr>
            <a:xfrm>
              <a:off x="4702441" y="3871098"/>
              <a:ext cx="271351" cy="249016"/>
            </a:xfrm>
            <a:custGeom>
              <a:rect b="b" l="l" r="r" t="t"/>
              <a:pathLst>
                <a:path extrusionOk="0" h="9499" w="10351">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76"/>
            <p:cNvSpPr/>
            <p:nvPr/>
          </p:nvSpPr>
          <p:spPr>
            <a:xfrm>
              <a:off x="4727791" y="3894351"/>
              <a:ext cx="220652" cy="202668"/>
            </a:xfrm>
            <a:custGeom>
              <a:rect b="b" l="l" r="r" t="t"/>
              <a:pathLst>
                <a:path extrusionOk="0" h="7731" w="8417">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76"/>
            <p:cNvSpPr/>
            <p:nvPr/>
          </p:nvSpPr>
          <p:spPr>
            <a:xfrm>
              <a:off x="4765619" y="3922742"/>
              <a:ext cx="147250" cy="144025"/>
            </a:xfrm>
            <a:custGeom>
              <a:rect b="b" l="l" r="r" t="t"/>
              <a:pathLst>
                <a:path extrusionOk="0" h="5494" w="5617">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4" name="Google Shape;19944;p76"/>
          <p:cNvGrpSpPr/>
          <p:nvPr/>
        </p:nvGrpSpPr>
        <p:grpSpPr>
          <a:xfrm>
            <a:off x="6244792" y="5710179"/>
            <a:ext cx="456514" cy="448502"/>
            <a:chOff x="5557286" y="3817357"/>
            <a:chExt cx="362947" cy="356576"/>
          </a:xfrm>
        </p:grpSpPr>
        <p:sp>
          <p:nvSpPr>
            <p:cNvPr id="19945" name="Google Shape;19945;p76"/>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6" name="Google Shape;19946;p76"/>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76"/>
            <p:cNvSpPr/>
            <p:nvPr/>
          </p:nvSpPr>
          <p:spPr>
            <a:xfrm>
              <a:off x="5601563" y="3894456"/>
              <a:ext cx="268337" cy="202563"/>
            </a:xfrm>
            <a:custGeom>
              <a:rect b="b" l="l" r="r" t="t"/>
              <a:pathLst>
                <a:path extrusionOk="0" h="7727" w="10236">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76"/>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9" name="Google Shape;19949;p76"/>
          <p:cNvGrpSpPr/>
          <p:nvPr/>
        </p:nvGrpSpPr>
        <p:grpSpPr>
          <a:xfrm>
            <a:off x="8982255" y="5138028"/>
            <a:ext cx="467923" cy="459878"/>
            <a:chOff x="7488021" y="3362475"/>
            <a:chExt cx="372017" cy="365621"/>
          </a:xfrm>
        </p:grpSpPr>
        <p:sp>
          <p:nvSpPr>
            <p:cNvPr id="19950" name="Google Shape;19950;p76"/>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76"/>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76"/>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76"/>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76"/>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5" name="Google Shape;19955;p76"/>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76"/>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76"/>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76"/>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76"/>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0" name="Google Shape;19960;p76"/>
          <p:cNvGrpSpPr/>
          <p:nvPr/>
        </p:nvGrpSpPr>
        <p:grpSpPr>
          <a:xfrm>
            <a:off x="5995935" y="5143765"/>
            <a:ext cx="456020" cy="448403"/>
            <a:chOff x="5113781" y="3367036"/>
            <a:chExt cx="362553" cy="356498"/>
          </a:xfrm>
        </p:grpSpPr>
        <p:sp>
          <p:nvSpPr>
            <p:cNvPr id="19961" name="Google Shape;19961;p76"/>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76"/>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63" name="Google Shape;19963;p76"/>
          <p:cNvSpPr/>
          <p:nvPr/>
        </p:nvSpPr>
        <p:spPr>
          <a:xfrm>
            <a:off x="6070251" y="5211868"/>
            <a:ext cx="299423" cy="288476"/>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64" name="Google Shape;19964;p76"/>
          <p:cNvGrpSpPr/>
          <p:nvPr/>
        </p:nvGrpSpPr>
        <p:grpSpPr>
          <a:xfrm>
            <a:off x="9586753" y="5141820"/>
            <a:ext cx="472704" cy="449854"/>
            <a:chOff x="7968621" y="3365489"/>
            <a:chExt cx="375818" cy="357651"/>
          </a:xfrm>
        </p:grpSpPr>
        <p:sp>
          <p:nvSpPr>
            <p:cNvPr id="19965" name="Google Shape;19965;p76"/>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6" name="Google Shape;19966;p76"/>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7" name="Google Shape;19967;p76"/>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76"/>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76"/>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76"/>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76"/>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2" name="Google Shape;19972;p76"/>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3" name="Google Shape;19973;p76"/>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76"/>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76"/>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76"/>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7" name="Google Shape;19977;p76"/>
          <p:cNvGrpSpPr/>
          <p:nvPr/>
        </p:nvGrpSpPr>
        <p:grpSpPr>
          <a:xfrm>
            <a:off x="7372874" y="5695439"/>
            <a:ext cx="459035" cy="449803"/>
            <a:chOff x="1190200" y="238125"/>
            <a:chExt cx="5306767" cy="5212083"/>
          </a:xfrm>
        </p:grpSpPr>
        <p:grpSp>
          <p:nvGrpSpPr>
            <p:cNvPr id="19978" name="Google Shape;19978;p76"/>
            <p:cNvGrpSpPr/>
            <p:nvPr/>
          </p:nvGrpSpPr>
          <p:grpSpPr>
            <a:xfrm>
              <a:off x="1190200" y="238125"/>
              <a:ext cx="5212075" cy="5212075"/>
              <a:chOff x="1190200" y="238125"/>
              <a:chExt cx="5212075" cy="5212075"/>
            </a:xfrm>
          </p:grpSpPr>
          <p:sp>
            <p:nvSpPr>
              <p:cNvPr id="19979" name="Google Shape;19979;p76"/>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76"/>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81" name="Google Shape;19981;p76"/>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85" name="Shape 19985"/>
        <p:cNvGrpSpPr/>
        <p:nvPr/>
      </p:nvGrpSpPr>
      <p:grpSpPr>
        <a:xfrm>
          <a:off x="0" y="0"/>
          <a:ext cx="0" cy="0"/>
          <a:chOff x="0" y="0"/>
          <a:chExt cx="0" cy="0"/>
        </a:xfrm>
      </p:grpSpPr>
      <p:sp>
        <p:nvSpPr>
          <p:cNvPr id="19986" name="Google Shape;19986;p77"/>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Premium infographics...</a:t>
            </a:r>
            <a:endParaRPr sz="3000">
              <a:solidFill>
                <a:srgbClr val="FFFFFF"/>
              </a:solidFill>
            </a:endParaRPr>
          </a:p>
          <a:p>
            <a:pPr indent="0" lvl="0" marL="0" rtl="0" algn="ctr">
              <a:spcBef>
                <a:spcPts val="0"/>
              </a:spcBef>
              <a:spcAft>
                <a:spcPts val="0"/>
              </a:spcAft>
              <a:buNone/>
            </a:pPr>
            <a:r>
              <a:t/>
            </a:r>
            <a:endParaRPr sz="3000">
              <a:solidFill>
                <a:srgbClr val="FFFFFF"/>
              </a:solidFill>
            </a:endParaRPr>
          </a:p>
        </p:txBody>
      </p:sp>
      <p:grpSp>
        <p:nvGrpSpPr>
          <p:cNvPr id="19987" name="Google Shape;19987;p77"/>
          <p:cNvGrpSpPr/>
          <p:nvPr/>
        </p:nvGrpSpPr>
        <p:grpSpPr>
          <a:xfrm>
            <a:off x="817586" y="2394825"/>
            <a:ext cx="9055328" cy="3243200"/>
            <a:chOff x="817586" y="2394825"/>
            <a:chExt cx="9055328" cy="3243200"/>
          </a:xfrm>
        </p:grpSpPr>
        <p:sp>
          <p:nvSpPr>
            <p:cNvPr id="19988" name="Google Shape;19988;p77"/>
            <p:cNvSpPr/>
            <p:nvPr/>
          </p:nvSpPr>
          <p:spPr>
            <a:xfrm>
              <a:off x="7986117" y="5012667"/>
              <a:ext cx="428099" cy="482239"/>
            </a:xfrm>
            <a:custGeom>
              <a:rect b="b" l="l" r="r" t="t"/>
              <a:pathLst>
                <a:path extrusionOk="0" h="22010" w="19539">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89" name="Google Shape;19989;p77"/>
            <p:cNvGrpSpPr/>
            <p:nvPr/>
          </p:nvGrpSpPr>
          <p:grpSpPr>
            <a:xfrm>
              <a:off x="8078062" y="5103480"/>
              <a:ext cx="250979" cy="250919"/>
              <a:chOff x="583100" y="3982600"/>
              <a:chExt cx="296175" cy="296175"/>
            </a:xfrm>
          </p:grpSpPr>
          <p:sp>
            <p:nvSpPr>
              <p:cNvPr id="19990" name="Google Shape;19990;p77"/>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1" name="Google Shape;19991;p77"/>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77"/>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77"/>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77"/>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77"/>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77"/>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97" name="Google Shape;19997;p77"/>
            <p:cNvSpPr/>
            <p:nvPr/>
          </p:nvSpPr>
          <p:spPr>
            <a:xfrm>
              <a:off x="6050688" y="5012536"/>
              <a:ext cx="427596" cy="482261"/>
            </a:xfrm>
            <a:custGeom>
              <a:rect b="b" l="l" r="r" t="t"/>
              <a:pathLst>
                <a:path extrusionOk="0" h="22011" w="19516">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77"/>
            <p:cNvSpPr/>
            <p:nvPr/>
          </p:nvSpPr>
          <p:spPr>
            <a:xfrm>
              <a:off x="7002386" y="2523132"/>
              <a:ext cx="427617" cy="482108"/>
            </a:xfrm>
            <a:custGeom>
              <a:rect b="b" l="l" r="r" t="t"/>
              <a:pathLst>
                <a:path extrusionOk="0" h="22004" w="19517">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99" name="Google Shape;19999;p77"/>
            <p:cNvGrpSpPr/>
            <p:nvPr/>
          </p:nvGrpSpPr>
          <p:grpSpPr>
            <a:xfrm>
              <a:off x="7090876" y="2638637"/>
              <a:ext cx="250979" cy="250919"/>
              <a:chOff x="3497300" y="3227275"/>
              <a:chExt cx="296175" cy="296175"/>
            </a:xfrm>
          </p:grpSpPr>
          <p:sp>
            <p:nvSpPr>
              <p:cNvPr id="20000" name="Google Shape;20000;p77"/>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77"/>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77"/>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77"/>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77"/>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77"/>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77"/>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77"/>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08" name="Google Shape;20008;p77"/>
            <p:cNvSpPr/>
            <p:nvPr/>
          </p:nvSpPr>
          <p:spPr>
            <a:xfrm>
              <a:off x="8970330" y="2523132"/>
              <a:ext cx="427596" cy="482108"/>
            </a:xfrm>
            <a:custGeom>
              <a:rect b="b" l="l" r="r" t="t"/>
              <a:pathLst>
                <a:path extrusionOk="0" h="22004" w="19516">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09" name="Google Shape;20009;p77"/>
            <p:cNvGrpSpPr/>
            <p:nvPr/>
          </p:nvGrpSpPr>
          <p:grpSpPr>
            <a:xfrm>
              <a:off x="9058877" y="2638192"/>
              <a:ext cx="250979" cy="251809"/>
              <a:chOff x="4991425" y="3234750"/>
              <a:chExt cx="296175" cy="297225"/>
            </a:xfrm>
          </p:grpSpPr>
          <p:sp>
            <p:nvSpPr>
              <p:cNvPr id="20010" name="Google Shape;20010;p77"/>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1" name="Google Shape;20011;p77"/>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2" name="Google Shape;20012;p77"/>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77"/>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77"/>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77"/>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16" name="Google Shape;20016;p77"/>
            <p:cNvSpPr/>
            <p:nvPr/>
          </p:nvSpPr>
          <p:spPr>
            <a:xfrm>
              <a:off x="2002888" y="4889691"/>
              <a:ext cx="903264" cy="733337"/>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77"/>
            <p:cNvSpPr/>
            <p:nvPr/>
          </p:nvSpPr>
          <p:spPr>
            <a:xfrm>
              <a:off x="3188111" y="4889691"/>
              <a:ext cx="903768" cy="733337"/>
            </a:xfrm>
            <a:custGeom>
              <a:rect b="b" l="l" r="r" t="t"/>
              <a:pathLst>
                <a:path extrusionOk="0" h="37796"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77"/>
            <p:cNvSpPr/>
            <p:nvPr/>
          </p:nvSpPr>
          <p:spPr>
            <a:xfrm>
              <a:off x="817714" y="4889691"/>
              <a:ext cx="903264" cy="733337"/>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19" name="Google Shape;20019;p77"/>
            <p:cNvGrpSpPr/>
            <p:nvPr/>
          </p:nvGrpSpPr>
          <p:grpSpPr>
            <a:xfrm>
              <a:off x="3519993" y="4959889"/>
              <a:ext cx="246164" cy="246213"/>
              <a:chOff x="4456875" y="1435075"/>
              <a:chExt cx="481825" cy="481825"/>
            </a:xfrm>
          </p:grpSpPr>
          <p:sp>
            <p:nvSpPr>
              <p:cNvPr id="20020" name="Google Shape;20020;p7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21" name="Google Shape;20021;p7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22" name="Google Shape;20022;p7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23" name="Google Shape;20023;p7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24" name="Google Shape;20024;p7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25" name="Google Shape;20025;p7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26" name="Google Shape;20026;p7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27" name="Google Shape;20027;p7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28" name="Google Shape;20028;p7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29" name="Google Shape;20029;p7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30" name="Google Shape;20030;p7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31" name="Google Shape;20031;p7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32" name="Google Shape;20032;p7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33" name="Google Shape;20033;p7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34" name="Google Shape;20034;p7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35" name="Google Shape;20035;p7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36" name="Google Shape;20036;p7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37" name="Google Shape;20037;p7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38" name="Google Shape;20038;p7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0039" name="Google Shape;20039;p77"/>
            <p:cNvGrpSpPr/>
            <p:nvPr/>
          </p:nvGrpSpPr>
          <p:grpSpPr>
            <a:xfrm>
              <a:off x="1144372" y="4959882"/>
              <a:ext cx="248578" cy="246225"/>
              <a:chOff x="5049725" y="1435050"/>
              <a:chExt cx="486550" cy="481850"/>
            </a:xfrm>
          </p:grpSpPr>
          <p:sp>
            <p:nvSpPr>
              <p:cNvPr id="20040" name="Google Shape;20040;p7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41" name="Google Shape;20041;p7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42" name="Google Shape;20042;p7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43" name="Google Shape;20043;p7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0044" name="Google Shape;20044;p77"/>
            <p:cNvGrpSpPr/>
            <p:nvPr/>
          </p:nvGrpSpPr>
          <p:grpSpPr>
            <a:xfrm>
              <a:off x="2334006" y="4962247"/>
              <a:ext cx="241541" cy="241588"/>
              <a:chOff x="6239925" y="2032450"/>
              <a:chExt cx="472775" cy="472775"/>
            </a:xfrm>
          </p:grpSpPr>
          <p:sp>
            <p:nvSpPr>
              <p:cNvPr id="20045" name="Google Shape;20045;p7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46" name="Google Shape;20046;p7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0047" name="Google Shape;20047;p77"/>
            <p:cNvSpPr/>
            <p:nvPr/>
          </p:nvSpPr>
          <p:spPr>
            <a:xfrm>
              <a:off x="817714" y="2394825"/>
              <a:ext cx="903264" cy="733317"/>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48" name="Google Shape;20048;p77"/>
            <p:cNvGrpSpPr/>
            <p:nvPr/>
          </p:nvGrpSpPr>
          <p:grpSpPr>
            <a:xfrm>
              <a:off x="1147715" y="2471369"/>
              <a:ext cx="246203" cy="246213"/>
              <a:chOff x="2685825" y="840375"/>
              <a:chExt cx="481900" cy="481825"/>
            </a:xfrm>
          </p:grpSpPr>
          <p:sp>
            <p:nvSpPr>
              <p:cNvPr id="20049" name="Google Shape;20049;p7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50" name="Google Shape;20050;p7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0051" name="Google Shape;20051;p77"/>
            <p:cNvSpPr/>
            <p:nvPr/>
          </p:nvSpPr>
          <p:spPr>
            <a:xfrm>
              <a:off x="2002888" y="2394825"/>
              <a:ext cx="903264" cy="733317"/>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52" name="Google Shape;20052;p77"/>
            <p:cNvGrpSpPr/>
            <p:nvPr/>
          </p:nvGrpSpPr>
          <p:grpSpPr>
            <a:xfrm>
              <a:off x="2327512" y="2471140"/>
              <a:ext cx="254275" cy="246672"/>
              <a:chOff x="3270675" y="841800"/>
              <a:chExt cx="497700" cy="482725"/>
            </a:xfrm>
          </p:grpSpPr>
          <p:sp>
            <p:nvSpPr>
              <p:cNvPr id="20053" name="Google Shape;20053;p7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54" name="Google Shape;20054;p7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55" name="Google Shape;20055;p7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0056" name="Google Shape;20056;p77"/>
            <p:cNvSpPr/>
            <p:nvPr/>
          </p:nvSpPr>
          <p:spPr>
            <a:xfrm>
              <a:off x="3188111" y="2394825"/>
              <a:ext cx="903768" cy="733317"/>
            </a:xfrm>
            <a:custGeom>
              <a:rect b="b" l="l" r="r" t="t"/>
              <a:pathLst>
                <a:path extrusionOk="0" h="37795"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57" name="Google Shape;20057;p77"/>
            <p:cNvGrpSpPr/>
            <p:nvPr/>
          </p:nvGrpSpPr>
          <p:grpSpPr>
            <a:xfrm>
              <a:off x="3519940" y="2471416"/>
              <a:ext cx="246164" cy="246213"/>
              <a:chOff x="3271200" y="1435075"/>
              <a:chExt cx="481825" cy="481825"/>
            </a:xfrm>
          </p:grpSpPr>
          <p:sp>
            <p:nvSpPr>
              <p:cNvPr id="20058" name="Google Shape;20058;p7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059" name="Google Shape;20059;p7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0060" name="Google Shape;20060;p77"/>
            <p:cNvSpPr/>
            <p:nvPr/>
          </p:nvSpPr>
          <p:spPr>
            <a:xfrm>
              <a:off x="1386232" y="3675323"/>
              <a:ext cx="2136805" cy="667194"/>
            </a:xfrm>
            <a:custGeom>
              <a:rect b="b" l="l" r="r" t="t"/>
              <a:pathLst>
                <a:path extrusionOk="0" h="34387" w="110102">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1" name="Google Shape;20061;p77"/>
            <p:cNvSpPr/>
            <p:nvPr/>
          </p:nvSpPr>
          <p:spPr>
            <a:xfrm>
              <a:off x="2819946" y="3546439"/>
              <a:ext cx="858044" cy="924937"/>
            </a:xfrm>
            <a:custGeom>
              <a:rect b="b" l="l" r="r" t="t"/>
              <a:pathLst>
                <a:path extrusionOk="0" h="47671" w="44212">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2" name="Google Shape;20062;p77"/>
            <p:cNvSpPr/>
            <p:nvPr/>
          </p:nvSpPr>
          <p:spPr>
            <a:xfrm>
              <a:off x="1231577" y="3546439"/>
              <a:ext cx="857559" cy="924937"/>
            </a:xfrm>
            <a:custGeom>
              <a:rect b="b" l="l" r="r" t="t"/>
              <a:pathLst>
                <a:path extrusionOk="0" h="47671" w="44187">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3" name="Google Shape;20063;p77"/>
            <p:cNvSpPr/>
            <p:nvPr/>
          </p:nvSpPr>
          <p:spPr>
            <a:xfrm>
              <a:off x="982091" y="2759085"/>
              <a:ext cx="565224" cy="4870"/>
            </a:xfrm>
            <a:custGeom>
              <a:rect b="b" l="l" r="r" t="t"/>
              <a:pathLst>
                <a:path extrusionOk="0" h="251" w="29124">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4" name="Google Shape;20064;p77"/>
            <p:cNvSpPr/>
            <p:nvPr/>
          </p:nvSpPr>
          <p:spPr>
            <a:xfrm>
              <a:off x="2171900" y="2759085"/>
              <a:ext cx="565224" cy="4870"/>
            </a:xfrm>
            <a:custGeom>
              <a:rect b="b" l="l" r="r" t="t"/>
              <a:pathLst>
                <a:path extrusionOk="0" h="251" w="29124">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5" name="Google Shape;20065;p77"/>
            <p:cNvSpPr/>
            <p:nvPr/>
          </p:nvSpPr>
          <p:spPr>
            <a:xfrm>
              <a:off x="3360269" y="2759085"/>
              <a:ext cx="565224" cy="4870"/>
            </a:xfrm>
            <a:custGeom>
              <a:rect b="b" l="l" r="r" t="t"/>
              <a:pathLst>
                <a:path extrusionOk="0" h="251" w="29124">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77"/>
            <p:cNvSpPr/>
            <p:nvPr/>
          </p:nvSpPr>
          <p:spPr>
            <a:xfrm>
              <a:off x="3360269" y="5253951"/>
              <a:ext cx="565224" cy="4889"/>
            </a:xfrm>
            <a:custGeom>
              <a:rect b="b" l="l" r="r" t="t"/>
              <a:pathLst>
                <a:path extrusionOk="0" h="252" w="29124">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77"/>
            <p:cNvSpPr/>
            <p:nvPr/>
          </p:nvSpPr>
          <p:spPr>
            <a:xfrm>
              <a:off x="2171900" y="5253951"/>
              <a:ext cx="565224" cy="4889"/>
            </a:xfrm>
            <a:custGeom>
              <a:rect b="b" l="l" r="r" t="t"/>
              <a:pathLst>
                <a:path extrusionOk="0" h="252" w="29124">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77"/>
            <p:cNvSpPr/>
            <p:nvPr/>
          </p:nvSpPr>
          <p:spPr>
            <a:xfrm>
              <a:off x="983547" y="5253951"/>
              <a:ext cx="565224" cy="4889"/>
            </a:xfrm>
            <a:custGeom>
              <a:rect b="b" l="l" r="r" t="t"/>
              <a:pathLst>
                <a:path extrusionOk="0" h="252" w="29124">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77"/>
            <p:cNvSpPr txBox="1"/>
            <p:nvPr/>
          </p:nvSpPr>
          <p:spPr>
            <a:xfrm>
              <a:off x="1560877" y="3838794"/>
              <a:ext cx="1781700" cy="3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Add the title here</a:t>
              </a:r>
              <a:endParaRPr sz="1000">
                <a:solidFill>
                  <a:srgbClr val="FFFFFF"/>
                </a:solidFill>
              </a:endParaRPr>
            </a:p>
          </p:txBody>
        </p:sp>
        <p:sp>
          <p:nvSpPr>
            <p:cNvPr id="20070" name="Google Shape;20070;p77"/>
            <p:cNvSpPr txBox="1"/>
            <p:nvPr/>
          </p:nvSpPr>
          <p:spPr>
            <a:xfrm>
              <a:off x="817714" y="2832987"/>
              <a:ext cx="903300" cy="29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1</a:t>
              </a:r>
              <a:endParaRPr sz="900">
                <a:solidFill>
                  <a:srgbClr val="FFFFFF"/>
                </a:solidFill>
              </a:endParaRPr>
            </a:p>
          </p:txBody>
        </p:sp>
        <p:sp>
          <p:nvSpPr>
            <p:cNvPr id="20071" name="Google Shape;20071;p77"/>
            <p:cNvSpPr txBox="1"/>
            <p:nvPr/>
          </p:nvSpPr>
          <p:spPr>
            <a:xfrm>
              <a:off x="2002884" y="2831797"/>
              <a:ext cx="903300" cy="29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2</a:t>
              </a:r>
              <a:endParaRPr sz="900">
                <a:solidFill>
                  <a:srgbClr val="FFFFFF"/>
                </a:solidFill>
              </a:endParaRPr>
            </a:p>
          </p:txBody>
        </p:sp>
        <p:sp>
          <p:nvSpPr>
            <p:cNvPr id="20072" name="Google Shape;20072;p77"/>
            <p:cNvSpPr txBox="1"/>
            <p:nvPr/>
          </p:nvSpPr>
          <p:spPr>
            <a:xfrm>
              <a:off x="3188118" y="2831797"/>
              <a:ext cx="903300" cy="29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3</a:t>
              </a:r>
              <a:endParaRPr sz="900">
                <a:solidFill>
                  <a:srgbClr val="FFFFFF"/>
                </a:solidFill>
              </a:endParaRPr>
            </a:p>
          </p:txBody>
        </p:sp>
        <p:sp>
          <p:nvSpPr>
            <p:cNvPr id="20073" name="Google Shape;20073;p77"/>
            <p:cNvSpPr txBox="1"/>
            <p:nvPr/>
          </p:nvSpPr>
          <p:spPr>
            <a:xfrm>
              <a:off x="817586" y="5342826"/>
              <a:ext cx="903300" cy="29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4</a:t>
              </a:r>
              <a:endParaRPr sz="900">
                <a:solidFill>
                  <a:srgbClr val="FFFFFF"/>
                </a:solidFill>
              </a:endParaRPr>
            </a:p>
          </p:txBody>
        </p:sp>
        <p:sp>
          <p:nvSpPr>
            <p:cNvPr id="20074" name="Google Shape;20074;p77"/>
            <p:cNvSpPr txBox="1"/>
            <p:nvPr/>
          </p:nvSpPr>
          <p:spPr>
            <a:xfrm>
              <a:off x="2002884" y="5342826"/>
              <a:ext cx="903300" cy="29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5</a:t>
              </a:r>
              <a:endParaRPr sz="900">
                <a:solidFill>
                  <a:srgbClr val="FFFFFF"/>
                </a:solidFill>
              </a:endParaRPr>
            </a:p>
          </p:txBody>
        </p:sp>
        <p:sp>
          <p:nvSpPr>
            <p:cNvPr id="20075" name="Google Shape;20075;p77"/>
            <p:cNvSpPr txBox="1"/>
            <p:nvPr/>
          </p:nvSpPr>
          <p:spPr>
            <a:xfrm>
              <a:off x="3188118" y="5342826"/>
              <a:ext cx="903300" cy="29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6</a:t>
              </a:r>
              <a:endParaRPr sz="900">
                <a:solidFill>
                  <a:srgbClr val="FFFFFF"/>
                </a:solidFill>
              </a:endParaRPr>
            </a:p>
          </p:txBody>
        </p:sp>
        <p:sp>
          <p:nvSpPr>
            <p:cNvPr id="20076" name="Google Shape;20076;p77"/>
            <p:cNvSpPr/>
            <p:nvPr/>
          </p:nvSpPr>
          <p:spPr>
            <a:xfrm>
              <a:off x="1224722" y="3184246"/>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77"/>
            <p:cNvSpPr/>
            <p:nvPr/>
          </p:nvSpPr>
          <p:spPr>
            <a:xfrm>
              <a:off x="2411869" y="3184246"/>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77"/>
            <p:cNvSpPr/>
            <p:nvPr/>
          </p:nvSpPr>
          <p:spPr>
            <a:xfrm>
              <a:off x="3599032" y="3184246"/>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77"/>
            <p:cNvSpPr/>
            <p:nvPr/>
          </p:nvSpPr>
          <p:spPr>
            <a:xfrm>
              <a:off x="1224705" y="4758357"/>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77"/>
            <p:cNvSpPr/>
            <p:nvPr/>
          </p:nvSpPr>
          <p:spPr>
            <a:xfrm>
              <a:off x="2411853" y="4758357"/>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1" name="Google Shape;20081;p77"/>
            <p:cNvSpPr/>
            <p:nvPr/>
          </p:nvSpPr>
          <p:spPr>
            <a:xfrm>
              <a:off x="3599016" y="4758357"/>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2" name="Google Shape;20082;p77"/>
            <p:cNvSpPr/>
            <p:nvPr/>
          </p:nvSpPr>
          <p:spPr>
            <a:xfrm>
              <a:off x="2254844" y="3515727"/>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3" name="Google Shape;20083;p77"/>
            <p:cNvSpPr/>
            <p:nvPr/>
          </p:nvSpPr>
          <p:spPr>
            <a:xfrm>
              <a:off x="2414554" y="3515727"/>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77"/>
            <p:cNvSpPr/>
            <p:nvPr/>
          </p:nvSpPr>
          <p:spPr>
            <a:xfrm>
              <a:off x="2574263" y="3515727"/>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77"/>
            <p:cNvSpPr/>
            <p:nvPr/>
          </p:nvSpPr>
          <p:spPr>
            <a:xfrm>
              <a:off x="2254844" y="4424583"/>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77"/>
            <p:cNvSpPr/>
            <p:nvPr/>
          </p:nvSpPr>
          <p:spPr>
            <a:xfrm>
              <a:off x="2414554" y="4424583"/>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77"/>
            <p:cNvSpPr/>
            <p:nvPr/>
          </p:nvSpPr>
          <p:spPr>
            <a:xfrm>
              <a:off x="2574263" y="4424583"/>
              <a:ext cx="79800" cy="79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88" name="Google Shape;20088;p77"/>
            <p:cNvCxnSpPr>
              <a:stCxn id="20076" idx="4"/>
              <a:endCxn id="20082" idx="0"/>
            </p:cNvCxnSpPr>
            <p:nvPr/>
          </p:nvCxnSpPr>
          <p:spPr>
            <a:xfrm flipH="1" rot="-5400000">
              <a:off x="1653872" y="2874796"/>
              <a:ext cx="251700" cy="10302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20089" name="Google Shape;20089;p77"/>
            <p:cNvCxnSpPr>
              <a:stCxn id="20078" idx="4"/>
              <a:endCxn id="20084" idx="0"/>
            </p:cNvCxnSpPr>
            <p:nvPr/>
          </p:nvCxnSpPr>
          <p:spPr>
            <a:xfrm rot="5400000">
              <a:off x="3000682" y="2877496"/>
              <a:ext cx="251700" cy="10248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20090" name="Google Shape;20090;p77"/>
            <p:cNvCxnSpPr>
              <a:stCxn id="20077" idx="4"/>
              <a:endCxn id="20083" idx="0"/>
            </p:cNvCxnSpPr>
            <p:nvPr/>
          </p:nvCxnSpPr>
          <p:spPr>
            <a:xfrm flipH="1" rot="-5400000">
              <a:off x="2327269" y="3388546"/>
              <a:ext cx="251700" cy="27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20091" name="Google Shape;20091;p77"/>
            <p:cNvCxnSpPr>
              <a:stCxn id="20079" idx="0"/>
              <a:endCxn id="20085" idx="4"/>
            </p:cNvCxnSpPr>
            <p:nvPr/>
          </p:nvCxnSpPr>
          <p:spPr>
            <a:xfrm rot="-5400000">
              <a:off x="1652655" y="4116207"/>
              <a:ext cx="254100" cy="10302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20092" name="Google Shape;20092;p77"/>
            <p:cNvCxnSpPr>
              <a:stCxn id="20081" idx="0"/>
              <a:endCxn id="20087" idx="4"/>
            </p:cNvCxnSpPr>
            <p:nvPr/>
          </p:nvCxnSpPr>
          <p:spPr>
            <a:xfrm flipH="1" rot="5400000">
              <a:off x="2999466" y="4118907"/>
              <a:ext cx="254100" cy="10248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20093" name="Google Shape;20093;p77"/>
            <p:cNvCxnSpPr>
              <a:stCxn id="20080" idx="0"/>
              <a:endCxn id="20086" idx="4"/>
            </p:cNvCxnSpPr>
            <p:nvPr/>
          </p:nvCxnSpPr>
          <p:spPr>
            <a:xfrm rot="-5400000">
              <a:off x="2326053" y="4629957"/>
              <a:ext cx="254100" cy="2700"/>
            </a:xfrm>
            <a:prstGeom prst="curvedConnector3">
              <a:avLst>
                <a:gd fmla="val 50004" name="adj1"/>
              </a:avLst>
            </a:prstGeom>
            <a:noFill/>
            <a:ln cap="flat" cmpd="sng" w="19050">
              <a:solidFill>
                <a:srgbClr val="5F7D95"/>
              </a:solidFill>
              <a:prstDash val="solid"/>
              <a:round/>
              <a:headEnd len="med" w="med" type="none"/>
              <a:tailEnd len="med" w="med" type="none"/>
            </a:ln>
          </p:spPr>
        </p:cxnSp>
        <p:sp>
          <p:nvSpPr>
            <p:cNvPr id="20094" name="Google Shape;20094;p77"/>
            <p:cNvSpPr/>
            <p:nvPr/>
          </p:nvSpPr>
          <p:spPr>
            <a:xfrm>
              <a:off x="4797898" y="3827671"/>
              <a:ext cx="971730" cy="314584"/>
            </a:xfrm>
            <a:custGeom>
              <a:rect b="b" l="l" r="r" t="t"/>
              <a:pathLst>
                <a:path extrusionOk="0" h="14358" w="44351">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5" name="Google Shape;20095;p77"/>
            <p:cNvSpPr/>
            <p:nvPr/>
          </p:nvSpPr>
          <p:spPr>
            <a:xfrm>
              <a:off x="5769622" y="3827671"/>
              <a:ext cx="971709" cy="314584"/>
            </a:xfrm>
            <a:custGeom>
              <a:rect b="b" l="l" r="r" t="t"/>
              <a:pathLst>
                <a:path extrusionOk="0" h="14358" w="4435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6" name="Google Shape;20096;p77"/>
            <p:cNvSpPr/>
            <p:nvPr/>
          </p:nvSpPr>
          <p:spPr>
            <a:xfrm>
              <a:off x="6741324" y="3827671"/>
              <a:ext cx="971226" cy="314584"/>
            </a:xfrm>
            <a:custGeom>
              <a:rect b="b" l="l" r="r" t="t"/>
              <a:pathLst>
                <a:path extrusionOk="0" h="14358" w="44328">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097" name="Google Shape;20097;p77"/>
            <p:cNvSpPr/>
            <p:nvPr/>
          </p:nvSpPr>
          <p:spPr>
            <a:xfrm>
              <a:off x="7712544" y="3827671"/>
              <a:ext cx="971730" cy="314584"/>
            </a:xfrm>
            <a:custGeom>
              <a:rect b="b" l="l" r="r" t="t"/>
              <a:pathLst>
                <a:path extrusionOk="0" h="14358" w="44351">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098" name="Google Shape;20098;p77"/>
            <p:cNvSpPr/>
            <p:nvPr/>
          </p:nvSpPr>
          <p:spPr>
            <a:xfrm>
              <a:off x="8684269" y="3827671"/>
              <a:ext cx="971709" cy="314584"/>
            </a:xfrm>
            <a:custGeom>
              <a:rect b="b" l="l" r="r" t="t"/>
              <a:pathLst>
                <a:path extrusionOk="0" h="14358" w="4435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099" name="Google Shape;20099;p77"/>
            <p:cNvSpPr/>
            <p:nvPr/>
          </p:nvSpPr>
          <p:spPr>
            <a:xfrm>
              <a:off x="5034464" y="2523132"/>
              <a:ext cx="427596" cy="482108"/>
            </a:xfrm>
            <a:custGeom>
              <a:rect b="b" l="l" r="r" t="t"/>
              <a:pathLst>
                <a:path extrusionOk="0" h="22004" w="19516">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77"/>
            <p:cNvSpPr/>
            <p:nvPr/>
          </p:nvSpPr>
          <p:spPr>
            <a:xfrm>
              <a:off x="5209525" y="3666860"/>
              <a:ext cx="77400" cy="774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77"/>
            <p:cNvSpPr/>
            <p:nvPr/>
          </p:nvSpPr>
          <p:spPr>
            <a:xfrm>
              <a:off x="7177451" y="3666860"/>
              <a:ext cx="77400" cy="774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77"/>
            <p:cNvSpPr/>
            <p:nvPr/>
          </p:nvSpPr>
          <p:spPr>
            <a:xfrm>
              <a:off x="9145361" y="3666860"/>
              <a:ext cx="77400" cy="774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3" name="Google Shape;20103;p77"/>
            <p:cNvSpPr/>
            <p:nvPr/>
          </p:nvSpPr>
          <p:spPr>
            <a:xfrm>
              <a:off x="6225752" y="4191108"/>
              <a:ext cx="77400" cy="774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4" name="Google Shape;20104;p77"/>
            <p:cNvSpPr/>
            <p:nvPr/>
          </p:nvSpPr>
          <p:spPr>
            <a:xfrm>
              <a:off x="8161421" y="4191170"/>
              <a:ext cx="77400" cy="774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5" name="Google Shape;20105;p77"/>
            <p:cNvSpPr txBox="1"/>
            <p:nvPr/>
          </p:nvSpPr>
          <p:spPr>
            <a:xfrm>
              <a:off x="4912265" y="3842126"/>
              <a:ext cx="6720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2016</a:t>
              </a:r>
              <a:endParaRPr b="1" sz="900">
                <a:solidFill>
                  <a:srgbClr val="FFFFFF"/>
                </a:solidFill>
              </a:endParaRPr>
            </a:p>
          </p:txBody>
        </p:sp>
        <p:sp>
          <p:nvSpPr>
            <p:cNvPr id="20106" name="Google Shape;20106;p77"/>
            <p:cNvSpPr/>
            <p:nvPr/>
          </p:nvSpPr>
          <p:spPr>
            <a:xfrm>
              <a:off x="5209525" y="3038112"/>
              <a:ext cx="77400" cy="774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77"/>
            <p:cNvSpPr/>
            <p:nvPr/>
          </p:nvSpPr>
          <p:spPr>
            <a:xfrm>
              <a:off x="7184217" y="3038112"/>
              <a:ext cx="77400" cy="774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77"/>
            <p:cNvSpPr/>
            <p:nvPr/>
          </p:nvSpPr>
          <p:spPr>
            <a:xfrm>
              <a:off x="9145361" y="3038112"/>
              <a:ext cx="77400" cy="774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77"/>
            <p:cNvSpPr/>
            <p:nvPr/>
          </p:nvSpPr>
          <p:spPr>
            <a:xfrm>
              <a:off x="6225257" y="4901862"/>
              <a:ext cx="77400" cy="774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77"/>
            <p:cNvSpPr/>
            <p:nvPr/>
          </p:nvSpPr>
          <p:spPr>
            <a:xfrm>
              <a:off x="8161425" y="4901862"/>
              <a:ext cx="77400" cy="774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111" name="Google Shape;20111;p77"/>
            <p:cNvCxnSpPr>
              <a:stCxn id="20100" idx="0"/>
              <a:endCxn id="20106" idx="4"/>
            </p:cNvCxnSpPr>
            <p:nvPr/>
          </p:nvCxnSpPr>
          <p:spPr>
            <a:xfrm rot="10800000">
              <a:off x="5248225" y="3115460"/>
              <a:ext cx="0" cy="551400"/>
            </a:xfrm>
            <a:prstGeom prst="straightConnector1">
              <a:avLst/>
            </a:prstGeom>
            <a:noFill/>
            <a:ln cap="flat" cmpd="sng" w="9525">
              <a:solidFill>
                <a:srgbClr val="A5B7C6"/>
              </a:solidFill>
              <a:prstDash val="dash"/>
              <a:round/>
              <a:headEnd len="med" w="med" type="none"/>
              <a:tailEnd len="med" w="med" type="none"/>
            </a:ln>
          </p:spPr>
        </p:cxnSp>
        <p:cxnSp>
          <p:nvCxnSpPr>
            <p:cNvPr id="20112" name="Google Shape;20112;p77"/>
            <p:cNvCxnSpPr>
              <a:stCxn id="20101" idx="0"/>
              <a:endCxn id="20107" idx="4"/>
            </p:cNvCxnSpPr>
            <p:nvPr/>
          </p:nvCxnSpPr>
          <p:spPr>
            <a:xfrm flipH="1" rot="10800000">
              <a:off x="7216151" y="3115460"/>
              <a:ext cx="6900" cy="551400"/>
            </a:xfrm>
            <a:prstGeom prst="straightConnector1">
              <a:avLst/>
            </a:prstGeom>
            <a:noFill/>
            <a:ln cap="flat" cmpd="sng" w="9525">
              <a:solidFill>
                <a:srgbClr val="A5B7C6"/>
              </a:solidFill>
              <a:prstDash val="dash"/>
              <a:round/>
              <a:headEnd len="med" w="med" type="none"/>
              <a:tailEnd len="med" w="med" type="none"/>
            </a:ln>
          </p:spPr>
        </p:cxnSp>
        <p:cxnSp>
          <p:nvCxnSpPr>
            <p:cNvPr id="20113" name="Google Shape;20113;p77"/>
            <p:cNvCxnSpPr>
              <a:stCxn id="20102" idx="0"/>
              <a:endCxn id="20108" idx="4"/>
            </p:cNvCxnSpPr>
            <p:nvPr/>
          </p:nvCxnSpPr>
          <p:spPr>
            <a:xfrm rot="10800000">
              <a:off x="9184061" y="3115460"/>
              <a:ext cx="0" cy="551400"/>
            </a:xfrm>
            <a:prstGeom prst="straightConnector1">
              <a:avLst/>
            </a:prstGeom>
            <a:noFill/>
            <a:ln cap="flat" cmpd="sng" w="9525">
              <a:solidFill>
                <a:srgbClr val="A5B7C6"/>
              </a:solidFill>
              <a:prstDash val="dash"/>
              <a:round/>
              <a:headEnd len="med" w="med" type="none"/>
              <a:tailEnd len="med" w="med" type="none"/>
            </a:ln>
          </p:spPr>
        </p:cxnSp>
        <p:cxnSp>
          <p:nvCxnSpPr>
            <p:cNvPr id="20114" name="Google Shape;20114;p77"/>
            <p:cNvCxnSpPr>
              <a:stCxn id="20103" idx="4"/>
              <a:endCxn id="20109" idx="0"/>
            </p:cNvCxnSpPr>
            <p:nvPr/>
          </p:nvCxnSpPr>
          <p:spPr>
            <a:xfrm flipH="1">
              <a:off x="6263852" y="4268508"/>
              <a:ext cx="600" cy="633300"/>
            </a:xfrm>
            <a:prstGeom prst="straightConnector1">
              <a:avLst/>
            </a:prstGeom>
            <a:noFill/>
            <a:ln cap="flat" cmpd="sng" w="9525">
              <a:solidFill>
                <a:srgbClr val="A5B7C6"/>
              </a:solidFill>
              <a:prstDash val="dash"/>
              <a:round/>
              <a:headEnd len="med" w="med" type="none"/>
              <a:tailEnd len="med" w="med" type="none"/>
            </a:ln>
          </p:spPr>
        </p:cxnSp>
        <p:cxnSp>
          <p:nvCxnSpPr>
            <p:cNvPr id="20115" name="Google Shape;20115;p77"/>
            <p:cNvCxnSpPr>
              <a:stCxn id="20104" idx="4"/>
              <a:endCxn id="20110" idx="0"/>
            </p:cNvCxnSpPr>
            <p:nvPr/>
          </p:nvCxnSpPr>
          <p:spPr>
            <a:xfrm>
              <a:off x="8200121" y="4268570"/>
              <a:ext cx="0" cy="633300"/>
            </a:xfrm>
            <a:prstGeom prst="straightConnector1">
              <a:avLst/>
            </a:prstGeom>
            <a:noFill/>
            <a:ln cap="flat" cmpd="sng" w="9525">
              <a:solidFill>
                <a:srgbClr val="A5B7C6"/>
              </a:solidFill>
              <a:prstDash val="dash"/>
              <a:round/>
              <a:headEnd len="med" w="med" type="none"/>
              <a:tailEnd len="med" w="med" type="none"/>
            </a:ln>
          </p:spPr>
        </p:cxnSp>
        <p:sp>
          <p:nvSpPr>
            <p:cNvPr id="20116" name="Google Shape;20116;p77"/>
            <p:cNvSpPr txBox="1"/>
            <p:nvPr/>
          </p:nvSpPr>
          <p:spPr>
            <a:xfrm>
              <a:off x="5919480" y="3842126"/>
              <a:ext cx="6720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2017</a:t>
              </a:r>
              <a:endParaRPr b="1" sz="900">
                <a:solidFill>
                  <a:srgbClr val="FFFFFF"/>
                </a:solidFill>
              </a:endParaRPr>
            </a:p>
          </p:txBody>
        </p:sp>
        <p:sp>
          <p:nvSpPr>
            <p:cNvPr id="20117" name="Google Shape;20117;p77"/>
            <p:cNvSpPr txBox="1"/>
            <p:nvPr/>
          </p:nvSpPr>
          <p:spPr>
            <a:xfrm>
              <a:off x="6874437" y="3842126"/>
              <a:ext cx="6720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2018</a:t>
              </a:r>
              <a:endParaRPr b="1" sz="900">
                <a:solidFill>
                  <a:srgbClr val="FFFFFF"/>
                </a:solidFill>
              </a:endParaRPr>
            </a:p>
          </p:txBody>
        </p:sp>
        <p:sp>
          <p:nvSpPr>
            <p:cNvPr id="20118" name="Google Shape;20118;p77"/>
            <p:cNvSpPr txBox="1"/>
            <p:nvPr/>
          </p:nvSpPr>
          <p:spPr>
            <a:xfrm>
              <a:off x="7862415" y="3842126"/>
              <a:ext cx="6720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2019</a:t>
              </a:r>
              <a:endParaRPr b="1" sz="900">
                <a:solidFill>
                  <a:srgbClr val="FFFFFF"/>
                </a:solidFill>
              </a:endParaRPr>
            </a:p>
          </p:txBody>
        </p:sp>
        <p:sp>
          <p:nvSpPr>
            <p:cNvPr id="20119" name="Google Shape;20119;p77"/>
            <p:cNvSpPr txBox="1"/>
            <p:nvPr/>
          </p:nvSpPr>
          <p:spPr>
            <a:xfrm>
              <a:off x="8850392" y="3842126"/>
              <a:ext cx="6720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2020</a:t>
              </a:r>
              <a:endParaRPr b="1" sz="900">
                <a:solidFill>
                  <a:srgbClr val="FFFFFF"/>
                </a:solidFill>
              </a:endParaRPr>
            </a:p>
          </p:txBody>
        </p:sp>
        <p:grpSp>
          <p:nvGrpSpPr>
            <p:cNvPr id="20120" name="Google Shape;20120;p77"/>
            <p:cNvGrpSpPr/>
            <p:nvPr/>
          </p:nvGrpSpPr>
          <p:grpSpPr>
            <a:xfrm>
              <a:off x="6129414" y="5124842"/>
              <a:ext cx="257056" cy="257056"/>
              <a:chOff x="1049375" y="2680675"/>
              <a:chExt cx="297725" cy="297725"/>
            </a:xfrm>
          </p:grpSpPr>
          <p:sp>
            <p:nvSpPr>
              <p:cNvPr id="20121" name="Google Shape;20121;p77"/>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2" name="Google Shape;20122;p77"/>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23" name="Google Shape;20123;p77"/>
            <p:cNvSpPr txBox="1"/>
            <p:nvPr/>
          </p:nvSpPr>
          <p:spPr>
            <a:xfrm>
              <a:off x="7498780" y="3056885"/>
              <a:ext cx="1409400" cy="5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“Despite being red, Mars is actually a very cold place full of iron oxide dust”</a:t>
              </a:r>
              <a:endParaRPr sz="800">
                <a:solidFill>
                  <a:srgbClr val="A5B7C6"/>
                </a:solidFill>
              </a:endParaRPr>
            </a:p>
          </p:txBody>
        </p:sp>
        <p:sp>
          <p:nvSpPr>
            <p:cNvPr id="20124" name="Google Shape;20124;p77"/>
            <p:cNvSpPr txBox="1"/>
            <p:nvPr/>
          </p:nvSpPr>
          <p:spPr>
            <a:xfrm>
              <a:off x="5530867" y="3056885"/>
              <a:ext cx="1409400" cy="5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closest planet to the Sun and the smallest of them all”</a:t>
              </a:r>
              <a:endParaRPr sz="800">
                <a:solidFill>
                  <a:srgbClr val="A5B7C6"/>
                </a:solidFill>
              </a:endParaRPr>
            </a:p>
          </p:txBody>
        </p:sp>
        <p:sp>
          <p:nvSpPr>
            <p:cNvPr id="20125" name="Google Shape;20125;p77"/>
            <p:cNvSpPr txBox="1"/>
            <p:nvPr/>
          </p:nvSpPr>
          <p:spPr>
            <a:xfrm>
              <a:off x="6527346" y="4378222"/>
              <a:ext cx="1409400" cy="5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20126" name="Google Shape;20126;p77"/>
            <p:cNvSpPr txBox="1"/>
            <p:nvPr/>
          </p:nvSpPr>
          <p:spPr>
            <a:xfrm>
              <a:off x="8463514" y="4361915"/>
              <a:ext cx="1409400" cy="5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“Saturn is composed mostly of hydrogen and also helium”</a:t>
              </a:r>
              <a:endParaRPr sz="800">
                <a:solidFill>
                  <a:srgbClr val="A5B7C6"/>
                </a:solidFill>
              </a:endParaRPr>
            </a:p>
          </p:txBody>
        </p:sp>
        <p:sp>
          <p:nvSpPr>
            <p:cNvPr id="20127" name="Google Shape;20127;p77"/>
            <p:cNvSpPr txBox="1"/>
            <p:nvPr/>
          </p:nvSpPr>
          <p:spPr>
            <a:xfrm>
              <a:off x="4545530" y="4361915"/>
              <a:ext cx="1409400" cy="5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“Venus has a beautiful name and is the second planet from the Sun”</a:t>
              </a:r>
              <a:endParaRPr sz="800">
                <a:solidFill>
                  <a:srgbClr val="A5B7C6"/>
                </a:solidFill>
              </a:endParaRPr>
            </a:p>
          </p:txBody>
        </p:sp>
        <p:grpSp>
          <p:nvGrpSpPr>
            <p:cNvPr id="20128" name="Google Shape;20128;p77"/>
            <p:cNvGrpSpPr/>
            <p:nvPr/>
          </p:nvGrpSpPr>
          <p:grpSpPr>
            <a:xfrm>
              <a:off x="5122959" y="2661660"/>
              <a:ext cx="250979" cy="204874"/>
              <a:chOff x="3860400" y="3254050"/>
              <a:chExt cx="296175" cy="241825"/>
            </a:xfrm>
          </p:grpSpPr>
          <p:sp>
            <p:nvSpPr>
              <p:cNvPr id="20129" name="Google Shape;20129;p77"/>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0" name="Google Shape;20130;p77"/>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1" name="Google Shape;20131;p77"/>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77"/>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77"/>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77"/>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77"/>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39" name="Shape 20139"/>
        <p:cNvGrpSpPr/>
        <p:nvPr/>
      </p:nvGrpSpPr>
      <p:grpSpPr>
        <a:xfrm>
          <a:off x="0" y="0"/>
          <a:ext cx="0" cy="0"/>
          <a:chOff x="0" y="0"/>
          <a:chExt cx="0" cy="0"/>
        </a:xfrm>
      </p:grpSpPr>
      <p:sp>
        <p:nvSpPr>
          <p:cNvPr id="20140" name="Google Shape;20140;p78"/>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Premium infographics...</a:t>
            </a:r>
            <a:endParaRPr sz="3000">
              <a:solidFill>
                <a:srgbClr val="FFFFFF"/>
              </a:solidFill>
            </a:endParaRPr>
          </a:p>
          <a:p>
            <a:pPr indent="0" lvl="0" marL="0" rtl="0" algn="ctr">
              <a:spcBef>
                <a:spcPts val="0"/>
              </a:spcBef>
              <a:spcAft>
                <a:spcPts val="0"/>
              </a:spcAft>
              <a:buNone/>
            </a:pPr>
            <a:r>
              <a:t/>
            </a:r>
            <a:endParaRPr sz="3000">
              <a:solidFill>
                <a:srgbClr val="FFFFFF"/>
              </a:solidFill>
            </a:endParaRPr>
          </a:p>
        </p:txBody>
      </p:sp>
      <p:grpSp>
        <p:nvGrpSpPr>
          <p:cNvPr id="20141" name="Google Shape;20141;p78"/>
          <p:cNvGrpSpPr/>
          <p:nvPr/>
        </p:nvGrpSpPr>
        <p:grpSpPr>
          <a:xfrm>
            <a:off x="931575" y="2584646"/>
            <a:ext cx="8828857" cy="3208118"/>
            <a:chOff x="911800" y="2584646"/>
            <a:chExt cx="8828857" cy="3208118"/>
          </a:xfrm>
        </p:grpSpPr>
        <p:sp>
          <p:nvSpPr>
            <p:cNvPr id="20142" name="Google Shape;20142;p78"/>
            <p:cNvSpPr/>
            <p:nvPr/>
          </p:nvSpPr>
          <p:spPr>
            <a:xfrm>
              <a:off x="7776644" y="2785142"/>
              <a:ext cx="1924800" cy="876000"/>
            </a:xfrm>
            <a:prstGeom prst="roundRect">
              <a:avLst>
                <a:gd fmla="val 16667"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3" name="Google Shape;20143;p78"/>
            <p:cNvSpPr txBox="1"/>
            <p:nvPr/>
          </p:nvSpPr>
          <p:spPr>
            <a:xfrm>
              <a:off x="8330357" y="2947427"/>
              <a:ext cx="1410300" cy="55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213B55"/>
                  </a:solidFill>
                </a:rPr>
                <a:t>“Mercury is closest planet to the Sun and the smallest”</a:t>
              </a:r>
              <a:endParaRPr sz="800">
                <a:solidFill>
                  <a:srgbClr val="213B55"/>
                </a:solidFill>
              </a:endParaRPr>
            </a:p>
          </p:txBody>
        </p:sp>
        <p:sp>
          <p:nvSpPr>
            <p:cNvPr id="20144" name="Google Shape;20144;p78"/>
            <p:cNvSpPr/>
            <p:nvPr/>
          </p:nvSpPr>
          <p:spPr>
            <a:xfrm>
              <a:off x="7776644" y="3773608"/>
              <a:ext cx="1924800" cy="876000"/>
            </a:xfrm>
            <a:prstGeom prst="roundRect">
              <a:avLst>
                <a:gd fmla="val 16667"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78"/>
            <p:cNvSpPr txBox="1"/>
            <p:nvPr/>
          </p:nvSpPr>
          <p:spPr>
            <a:xfrm>
              <a:off x="8330357" y="3935894"/>
              <a:ext cx="1410300" cy="55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213B55"/>
                  </a:solidFill>
                </a:rPr>
                <a:t>“Mercury is closest planet to the Sun and the smallest”</a:t>
              </a:r>
              <a:endParaRPr sz="800">
                <a:solidFill>
                  <a:srgbClr val="213B55"/>
                </a:solidFill>
              </a:endParaRPr>
            </a:p>
          </p:txBody>
        </p:sp>
        <p:sp>
          <p:nvSpPr>
            <p:cNvPr id="20146" name="Google Shape;20146;p78"/>
            <p:cNvSpPr/>
            <p:nvPr/>
          </p:nvSpPr>
          <p:spPr>
            <a:xfrm>
              <a:off x="7776644" y="4762075"/>
              <a:ext cx="1924800" cy="876000"/>
            </a:xfrm>
            <a:prstGeom prst="roundRect">
              <a:avLst>
                <a:gd fmla="val 16667"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7" name="Google Shape;20147;p78"/>
            <p:cNvSpPr txBox="1"/>
            <p:nvPr/>
          </p:nvSpPr>
          <p:spPr>
            <a:xfrm>
              <a:off x="8330357" y="4924361"/>
              <a:ext cx="1410300" cy="55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213B55"/>
                  </a:solidFill>
                </a:rPr>
                <a:t>“Mercury is closest planet to the Sun and the smallest”</a:t>
              </a:r>
              <a:endParaRPr sz="800">
                <a:solidFill>
                  <a:srgbClr val="213B55"/>
                </a:solidFill>
              </a:endParaRPr>
            </a:p>
          </p:txBody>
        </p:sp>
        <p:sp>
          <p:nvSpPr>
            <p:cNvPr id="20148" name="Google Shape;20148;p78"/>
            <p:cNvSpPr/>
            <p:nvPr/>
          </p:nvSpPr>
          <p:spPr>
            <a:xfrm>
              <a:off x="911800" y="5600351"/>
              <a:ext cx="2066100" cy="921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49" name="Google Shape;20149;p78"/>
            <p:cNvGrpSpPr/>
            <p:nvPr/>
          </p:nvGrpSpPr>
          <p:grpSpPr>
            <a:xfrm>
              <a:off x="1468686" y="2584646"/>
              <a:ext cx="952434" cy="952434"/>
              <a:chOff x="4049800" y="640400"/>
              <a:chExt cx="858900" cy="858900"/>
            </a:xfrm>
          </p:grpSpPr>
          <p:sp>
            <p:nvSpPr>
              <p:cNvPr id="20150" name="Google Shape;20150;p78"/>
              <p:cNvSpPr/>
              <p:nvPr/>
            </p:nvSpPr>
            <p:spPr>
              <a:xfrm>
                <a:off x="4049800" y="640400"/>
                <a:ext cx="858900" cy="858900"/>
              </a:xfrm>
              <a:prstGeom prst="donut">
                <a:avLst>
                  <a:gd fmla="val 11951" name="adj"/>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78"/>
              <p:cNvSpPr/>
              <p:nvPr/>
            </p:nvSpPr>
            <p:spPr>
              <a:xfrm>
                <a:off x="4049800" y="640400"/>
                <a:ext cx="858900" cy="858900"/>
              </a:xfrm>
              <a:prstGeom prst="blockArc">
                <a:avLst>
                  <a:gd fmla="val 7914150" name="adj1"/>
                  <a:gd fmla="val 1926007" name="adj2"/>
                  <a:gd fmla="val 12032" name="adj3"/>
                </a:avLst>
              </a:pr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52" name="Google Shape;20152;p78"/>
            <p:cNvSpPr/>
            <p:nvPr/>
          </p:nvSpPr>
          <p:spPr>
            <a:xfrm>
              <a:off x="1113653" y="3812687"/>
              <a:ext cx="1662300" cy="1412100"/>
            </a:xfrm>
            <a:prstGeom prst="roundRect">
              <a:avLst>
                <a:gd fmla="val 16667" name="adj"/>
              </a:avLst>
            </a:pr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3" name="Google Shape;20153;p78"/>
            <p:cNvSpPr/>
            <p:nvPr/>
          </p:nvSpPr>
          <p:spPr>
            <a:xfrm>
              <a:off x="1798737" y="5500264"/>
              <a:ext cx="292500" cy="292500"/>
            </a:xfrm>
            <a:prstGeom prst="ellipse">
              <a:avLst/>
            </a:prstGeom>
            <a:solidFill>
              <a:srgbClr val="0E2A47"/>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154" name="Google Shape;20154;p78"/>
            <p:cNvCxnSpPr>
              <a:stCxn id="20150" idx="4"/>
              <a:endCxn id="20152" idx="0"/>
            </p:cNvCxnSpPr>
            <p:nvPr/>
          </p:nvCxnSpPr>
          <p:spPr>
            <a:xfrm>
              <a:off x="1944903" y="3537080"/>
              <a:ext cx="0" cy="275700"/>
            </a:xfrm>
            <a:prstGeom prst="straightConnector1">
              <a:avLst/>
            </a:prstGeom>
            <a:noFill/>
            <a:ln cap="flat" cmpd="sng" w="9525">
              <a:solidFill>
                <a:srgbClr val="D7DFE5"/>
              </a:solidFill>
              <a:prstDash val="solid"/>
              <a:round/>
              <a:headEnd len="med" w="med" type="none"/>
              <a:tailEnd len="med" w="med" type="none"/>
            </a:ln>
          </p:spPr>
        </p:cxnSp>
        <p:cxnSp>
          <p:nvCxnSpPr>
            <p:cNvPr id="20155" name="Google Shape;20155;p78"/>
            <p:cNvCxnSpPr/>
            <p:nvPr/>
          </p:nvCxnSpPr>
          <p:spPr>
            <a:xfrm>
              <a:off x="1944860" y="5224630"/>
              <a:ext cx="0" cy="275400"/>
            </a:xfrm>
            <a:prstGeom prst="straightConnector1">
              <a:avLst/>
            </a:prstGeom>
            <a:noFill/>
            <a:ln cap="flat" cmpd="sng" w="9525">
              <a:solidFill>
                <a:srgbClr val="D7DFE5"/>
              </a:solidFill>
              <a:prstDash val="solid"/>
              <a:round/>
              <a:headEnd len="med" w="med" type="none"/>
              <a:tailEnd len="med" w="med" type="none"/>
            </a:ln>
          </p:spPr>
        </p:cxnSp>
        <p:sp>
          <p:nvSpPr>
            <p:cNvPr id="20156" name="Google Shape;20156;p78"/>
            <p:cNvSpPr txBox="1"/>
            <p:nvPr/>
          </p:nvSpPr>
          <p:spPr>
            <a:xfrm>
              <a:off x="1222591" y="4496625"/>
              <a:ext cx="1444800" cy="56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40566D"/>
                  </a:solidFill>
                </a:rPr>
                <a:t>“Mercury is closest planet to the Sun and the smallest”</a:t>
              </a:r>
              <a:endParaRPr sz="800">
                <a:solidFill>
                  <a:srgbClr val="40566D"/>
                </a:solidFill>
              </a:endParaRPr>
            </a:p>
          </p:txBody>
        </p:sp>
        <p:cxnSp>
          <p:nvCxnSpPr>
            <p:cNvPr id="20157" name="Google Shape;20157;p78"/>
            <p:cNvCxnSpPr/>
            <p:nvPr/>
          </p:nvCxnSpPr>
          <p:spPr>
            <a:xfrm>
              <a:off x="1627338" y="4333446"/>
              <a:ext cx="634800" cy="0"/>
            </a:xfrm>
            <a:prstGeom prst="straightConnector1">
              <a:avLst/>
            </a:prstGeom>
            <a:noFill/>
            <a:ln cap="flat" cmpd="sng" w="19050">
              <a:solidFill>
                <a:srgbClr val="40566D"/>
              </a:solidFill>
              <a:prstDash val="solid"/>
              <a:round/>
              <a:headEnd len="med" w="med" type="none"/>
              <a:tailEnd len="med" w="med" type="none"/>
            </a:ln>
          </p:spPr>
        </p:cxnSp>
        <p:sp>
          <p:nvSpPr>
            <p:cNvPr id="20158" name="Google Shape;20158;p78"/>
            <p:cNvSpPr txBox="1"/>
            <p:nvPr/>
          </p:nvSpPr>
          <p:spPr>
            <a:xfrm>
              <a:off x="1418186" y="4016845"/>
              <a:ext cx="1053600" cy="27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40566D"/>
                  </a:solidFill>
                </a:rPr>
                <a:t>TITLE 1</a:t>
              </a:r>
              <a:endParaRPr b="1" sz="800">
                <a:solidFill>
                  <a:srgbClr val="40566D"/>
                </a:solidFill>
              </a:endParaRPr>
            </a:p>
          </p:txBody>
        </p:sp>
        <p:sp>
          <p:nvSpPr>
            <p:cNvPr id="20159" name="Google Shape;20159;p78"/>
            <p:cNvSpPr txBox="1"/>
            <p:nvPr/>
          </p:nvSpPr>
          <p:spPr>
            <a:xfrm>
              <a:off x="1582696" y="2832883"/>
              <a:ext cx="724500" cy="45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A5B7C6"/>
                  </a:solidFill>
                </a:rPr>
                <a:t>75%</a:t>
              </a:r>
              <a:endParaRPr b="1" sz="1300">
                <a:solidFill>
                  <a:srgbClr val="A5B7C6"/>
                </a:solidFill>
              </a:endParaRPr>
            </a:p>
          </p:txBody>
        </p:sp>
        <p:sp>
          <p:nvSpPr>
            <p:cNvPr id="20160" name="Google Shape;20160;p78"/>
            <p:cNvSpPr/>
            <p:nvPr/>
          </p:nvSpPr>
          <p:spPr>
            <a:xfrm>
              <a:off x="3895569" y="3095808"/>
              <a:ext cx="2231700" cy="2231700"/>
            </a:xfrm>
            <a:prstGeom prst="arc">
              <a:avLst>
                <a:gd fmla="val 16200000" name="adj1"/>
                <a:gd fmla="val 5298411" name="adj2"/>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61" name="Google Shape;20161;p78"/>
            <p:cNvGrpSpPr/>
            <p:nvPr/>
          </p:nvGrpSpPr>
          <p:grpSpPr>
            <a:xfrm>
              <a:off x="4066624" y="3311656"/>
              <a:ext cx="1801769" cy="1801769"/>
              <a:chOff x="5681300" y="2527788"/>
              <a:chExt cx="805800" cy="805800"/>
            </a:xfrm>
          </p:grpSpPr>
          <p:sp>
            <p:nvSpPr>
              <p:cNvPr id="20162" name="Google Shape;20162;p78"/>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3" name="Google Shape;20163;p7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4" name="Google Shape;20164;p78"/>
            <p:cNvGrpSpPr/>
            <p:nvPr/>
          </p:nvGrpSpPr>
          <p:grpSpPr>
            <a:xfrm>
              <a:off x="7391765" y="2832244"/>
              <a:ext cx="781948" cy="781948"/>
              <a:chOff x="5681300" y="2527788"/>
              <a:chExt cx="805800" cy="805800"/>
            </a:xfrm>
          </p:grpSpPr>
          <p:sp>
            <p:nvSpPr>
              <p:cNvPr id="20165" name="Google Shape;20165;p78"/>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6" name="Google Shape;20166;p78"/>
              <p:cNvSpPr/>
              <p:nvPr/>
            </p:nvSpPr>
            <p:spPr>
              <a:xfrm>
                <a:off x="5681300" y="2527788"/>
                <a:ext cx="805800" cy="805800"/>
              </a:xfrm>
              <a:prstGeom prst="pie">
                <a:avLst>
                  <a:gd fmla="val 12271918" name="adj1"/>
                  <a:gd fmla="val 16200000" name="adj2"/>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7" name="Google Shape;20167;p78"/>
            <p:cNvGrpSpPr/>
            <p:nvPr/>
          </p:nvGrpSpPr>
          <p:grpSpPr>
            <a:xfrm>
              <a:off x="7391765" y="3820710"/>
              <a:ext cx="781948" cy="781948"/>
              <a:chOff x="5681300" y="2527788"/>
              <a:chExt cx="805800" cy="805800"/>
            </a:xfrm>
          </p:grpSpPr>
          <p:sp>
            <p:nvSpPr>
              <p:cNvPr id="20168" name="Google Shape;20168;p78"/>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78"/>
              <p:cNvSpPr/>
              <p:nvPr/>
            </p:nvSpPr>
            <p:spPr>
              <a:xfrm>
                <a:off x="5681300" y="2527788"/>
                <a:ext cx="805800" cy="805800"/>
              </a:xfrm>
              <a:prstGeom prst="pie">
                <a:avLst>
                  <a:gd fmla="val 9253407" name="adj1"/>
                  <a:gd fmla="val 16200000" name="adj2"/>
                </a:avLst>
              </a:pr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0" name="Google Shape;20170;p78"/>
            <p:cNvGrpSpPr/>
            <p:nvPr/>
          </p:nvGrpSpPr>
          <p:grpSpPr>
            <a:xfrm>
              <a:off x="7391765" y="4809177"/>
              <a:ext cx="781948" cy="781948"/>
              <a:chOff x="5681300" y="2527788"/>
              <a:chExt cx="805800" cy="805800"/>
            </a:xfrm>
          </p:grpSpPr>
          <p:sp>
            <p:nvSpPr>
              <p:cNvPr id="20171" name="Google Shape;20171;p78"/>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78"/>
              <p:cNvSpPr/>
              <p:nvPr/>
            </p:nvSpPr>
            <p:spPr>
              <a:xfrm>
                <a:off x="5681300" y="2527788"/>
                <a:ext cx="805800" cy="805800"/>
              </a:xfrm>
              <a:prstGeom prst="pie">
                <a:avLst>
                  <a:gd fmla="val 5544305"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73" name="Google Shape;20173;p78"/>
            <p:cNvSpPr/>
            <p:nvPr/>
          </p:nvSpPr>
          <p:spPr>
            <a:xfrm>
              <a:off x="4882045" y="3014164"/>
              <a:ext cx="171000" cy="1710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78"/>
            <p:cNvSpPr/>
            <p:nvPr/>
          </p:nvSpPr>
          <p:spPr>
            <a:xfrm>
              <a:off x="4882045" y="5239836"/>
              <a:ext cx="171000" cy="1710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5" name="Google Shape;20175;p78"/>
            <p:cNvSpPr/>
            <p:nvPr/>
          </p:nvSpPr>
          <p:spPr>
            <a:xfrm>
              <a:off x="6040172" y="4127000"/>
              <a:ext cx="171000" cy="1710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176" name="Google Shape;20176;p78"/>
            <p:cNvCxnSpPr>
              <a:stCxn id="20175" idx="6"/>
              <a:endCxn id="20166" idx="2"/>
            </p:cNvCxnSpPr>
            <p:nvPr/>
          </p:nvCxnSpPr>
          <p:spPr>
            <a:xfrm flipH="1" rot="10800000">
              <a:off x="6211172" y="3223100"/>
              <a:ext cx="1180500" cy="989400"/>
            </a:xfrm>
            <a:prstGeom prst="bentConnector3">
              <a:avLst>
                <a:gd fmla="val 51499" name="adj1"/>
              </a:avLst>
            </a:prstGeom>
            <a:noFill/>
            <a:ln cap="flat" cmpd="sng" w="19050">
              <a:solidFill>
                <a:srgbClr val="A5B7C6"/>
              </a:solidFill>
              <a:prstDash val="solid"/>
              <a:round/>
              <a:headEnd len="med" w="med" type="none"/>
              <a:tailEnd len="med" w="med" type="none"/>
            </a:ln>
          </p:spPr>
        </p:cxnSp>
        <p:cxnSp>
          <p:nvCxnSpPr>
            <p:cNvPr id="20177" name="Google Shape;20177;p78"/>
            <p:cNvCxnSpPr>
              <a:stCxn id="20175" idx="6"/>
              <a:endCxn id="20172" idx="2"/>
            </p:cNvCxnSpPr>
            <p:nvPr/>
          </p:nvCxnSpPr>
          <p:spPr>
            <a:xfrm>
              <a:off x="6211172" y="4212500"/>
              <a:ext cx="1180500" cy="987600"/>
            </a:xfrm>
            <a:prstGeom prst="bentConnector3">
              <a:avLst>
                <a:gd fmla="val 50004" name="adj1"/>
              </a:avLst>
            </a:prstGeom>
            <a:noFill/>
            <a:ln cap="flat" cmpd="sng" w="19050">
              <a:solidFill>
                <a:srgbClr val="A5B7C6"/>
              </a:solidFill>
              <a:prstDash val="solid"/>
              <a:round/>
              <a:headEnd len="med" w="med" type="none"/>
              <a:tailEnd len="med" w="med" type="none"/>
            </a:ln>
          </p:spPr>
        </p:cxnSp>
        <p:cxnSp>
          <p:nvCxnSpPr>
            <p:cNvPr id="20178" name="Google Shape;20178;p78"/>
            <p:cNvCxnSpPr>
              <a:stCxn id="20175" idx="6"/>
              <a:endCxn id="20169" idx="2"/>
            </p:cNvCxnSpPr>
            <p:nvPr/>
          </p:nvCxnSpPr>
          <p:spPr>
            <a:xfrm flipH="1" rot="10800000">
              <a:off x="6211172" y="4211600"/>
              <a:ext cx="1180500" cy="900"/>
            </a:xfrm>
            <a:prstGeom prst="bentConnector3">
              <a:avLst>
                <a:gd fmla="val 50004" name="adj1"/>
              </a:avLst>
            </a:prstGeom>
            <a:noFill/>
            <a:ln cap="flat" cmpd="sng" w="19050">
              <a:solidFill>
                <a:srgbClr val="A5B7C6"/>
              </a:solidFill>
              <a:prstDash val="solid"/>
              <a:round/>
              <a:headEnd len="med" w="med" type="none"/>
              <a:tailEnd len="med" w="med" type="none"/>
            </a:ln>
          </p:spPr>
        </p:cxnSp>
        <p:sp>
          <p:nvSpPr>
            <p:cNvPr id="20179" name="Google Shape;20179;p78"/>
            <p:cNvSpPr txBox="1"/>
            <p:nvPr/>
          </p:nvSpPr>
          <p:spPr>
            <a:xfrm>
              <a:off x="4346513" y="3821519"/>
              <a:ext cx="1242300" cy="78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213B55"/>
                  </a:solidFill>
                </a:rPr>
                <a:t>75%</a:t>
              </a:r>
              <a:endParaRPr b="1" sz="3000">
                <a:solidFill>
                  <a:srgbClr val="213B55"/>
                </a:solidFill>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83" name="Shape 20183"/>
        <p:cNvGrpSpPr/>
        <p:nvPr/>
      </p:nvGrpSpPr>
      <p:grpSpPr>
        <a:xfrm>
          <a:off x="0" y="0"/>
          <a:ext cx="0" cy="0"/>
          <a:chOff x="0" y="0"/>
          <a:chExt cx="0" cy="0"/>
        </a:xfrm>
      </p:grpSpPr>
      <p:sp>
        <p:nvSpPr>
          <p:cNvPr id="20184" name="Google Shape;20184;p79"/>
          <p:cNvSpPr txBox="1"/>
          <p:nvPr/>
        </p:nvSpPr>
        <p:spPr>
          <a:xfrm>
            <a:off x="1225827" y="1703003"/>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2000">
                <a:solidFill>
                  <a:srgbClr val="FFFFFF"/>
                </a:solidFill>
              </a:rPr>
              <a:t>Digital Marketing</a:t>
            </a:r>
            <a:endParaRPr sz="2000">
              <a:solidFill>
                <a:srgbClr val="FFFFFF"/>
              </a:solidFill>
            </a:endParaRPr>
          </a:p>
        </p:txBody>
      </p:sp>
      <p:sp>
        <p:nvSpPr>
          <p:cNvPr id="20185" name="Google Shape;20185;p79"/>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Premium Icons</a:t>
            </a:r>
            <a:endParaRPr sz="3000">
              <a:solidFill>
                <a:srgbClr val="FFFFFF"/>
              </a:solidFill>
            </a:endParaRPr>
          </a:p>
        </p:txBody>
      </p:sp>
      <p:grpSp>
        <p:nvGrpSpPr>
          <p:cNvPr id="20186" name="Google Shape;20186;p79"/>
          <p:cNvGrpSpPr/>
          <p:nvPr/>
        </p:nvGrpSpPr>
        <p:grpSpPr>
          <a:xfrm>
            <a:off x="862530" y="2782910"/>
            <a:ext cx="442693" cy="386891"/>
            <a:chOff x="1006030" y="1942611"/>
            <a:chExt cx="352098" cy="307716"/>
          </a:xfrm>
        </p:grpSpPr>
        <p:sp>
          <p:nvSpPr>
            <p:cNvPr id="20187" name="Google Shape;20187;p79"/>
            <p:cNvSpPr/>
            <p:nvPr/>
          </p:nvSpPr>
          <p:spPr>
            <a:xfrm>
              <a:off x="1103717" y="2116039"/>
              <a:ext cx="64409" cy="72224"/>
            </a:xfrm>
            <a:custGeom>
              <a:rect b="b" l="l" r="r" t="t"/>
              <a:pathLst>
                <a:path extrusionOk="0" h="2218" w="1978">
                  <a:moveTo>
                    <a:pt x="1453" y="0"/>
                  </a:moveTo>
                  <a:cubicBezTo>
                    <a:pt x="1287" y="0"/>
                    <a:pt x="1166" y="113"/>
                    <a:pt x="1144" y="265"/>
                  </a:cubicBezTo>
                  <a:cubicBezTo>
                    <a:pt x="1073" y="670"/>
                    <a:pt x="1096" y="1099"/>
                    <a:pt x="1215" y="1575"/>
                  </a:cubicBezTo>
                  <a:lnTo>
                    <a:pt x="334" y="1575"/>
                  </a:lnTo>
                  <a:cubicBezTo>
                    <a:pt x="144" y="1575"/>
                    <a:pt x="1" y="1765"/>
                    <a:pt x="25" y="1932"/>
                  </a:cubicBezTo>
                  <a:cubicBezTo>
                    <a:pt x="72" y="2099"/>
                    <a:pt x="215" y="2218"/>
                    <a:pt x="358" y="2218"/>
                  </a:cubicBezTo>
                  <a:lnTo>
                    <a:pt x="1668" y="2218"/>
                  </a:lnTo>
                  <a:cubicBezTo>
                    <a:pt x="1763" y="2218"/>
                    <a:pt x="1858" y="2170"/>
                    <a:pt x="1882" y="2051"/>
                  </a:cubicBezTo>
                  <a:cubicBezTo>
                    <a:pt x="1930" y="2004"/>
                    <a:pt x="1977" y="1884"/>
                    <a:pt x="1930" y="1789"/>
                  </a:cubicBezTo>
                  <a:cubicBezTo>
                    <a:pt x="1763" y="1218"/>
                    <a:pt x="1692" y="741"/>
                    <a:pt x="1763" y="360"/>
                  </a:cubicBezTo>
                  <a:cubicBezTo>
                    <a:pt x="1787" y="194"/>
                    <a:pt x="1668" y="27"/>
                    <a:pt x="1501" y="3"/>
                  </a:cubicBezTo>
                  <a:cubicBezTo>
                    <a:pt x="1485" y="1"/>
                    <a:pt x="1469" y="0"/>
                    <a:pt x="145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79"/>
            <p:cNvSpPr/>
            <p:nvPr/>
          </p:nvSpPr>
          <p:spPr>
            <a:xfrm>
              <a:off x="1057967" y="2126980"/>
              <a:ext cx="95408" cy="123347"/>
            </a:xfrm>
            <a:custGeom>
              <a:rect b="b" l="l" r="r" t="t"/>
              <a:pathLst>
                <a:path extrusionOk="0" h="3788" w="2930">
                  <a:moveTo>
                    <a:pt x="334" y="1"/>
                  </a:moveTo>
                  <a:cubicBezTo>
                    <a:pt x="168" y="1"/>
                    <a:pt x="1" y="143"/>
                    <a:pt x="1" y="334"/>
                  </a:cubicBezTo>
                  <a:cubicBezTo>
                    <a:pt x="1" y="1930"/>
                    <a:pt x="644" y="3501"/>
                    <a:pt x="668" y="3573"/>
                  </a:cubicBezTo>
                  <a:cubicBezTo>
                    <a:pt x="715" y="3692"/>
                    <a:pt x="811" y="3787"/>
                    <a:pt x="953" y="3787"/>
                  </a:cubicBezTo>
                  <a:lnTo>
                    <a:pt x="2549" y="3787"/>
                  </a:lnTo>
                  <a:cubicBezTo>
                    <a:pt x="2787" y="3787"/>
                    <a:pt x="2930" y="3501"/>
                    <a:pt x="2811" y="3311"/>
                  </a:cubicBezTo>
                  <a:cubicBezTo>
                    <a:pt x="2811" y="3263"/>
                    <a:pt x="1906" y="1787"/>
                    <a:pt x="1906" y="334"/>
                  </a:cubicBezTo>
                  <a:cubicBezTo>
                    <a:pt x="1906" y="143"/>
                    <a:pt x="1763" y="1"/>
                    <a:pt x="1596"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79"/>
            <p:cNvSpPr/>
            <p:nvPr/>
          </p:nvSpPr>
          <p:spPr>
            <a:xfrm>
              <a:off x="1006030" y="2023854"/>
              <a:ext cx="154346" cy="123314"/>
            </a:xfrm>
            <a:custGeom>
              <a:rect b="b" l="l" r="r" t="t"/>
              <a:pathLst>
                <a:path extrusionOk="0" h="3787" w="4740">
                  <a:moveTo>
                    <a:pt x="1929" y="0"/>
                  </a:moveTo>
                  <a:cubicBezTo>
                    <a:pt x="929" y="0"/>
                    <a:pt x="48" y="810"/>
                    <a:pt x="24" y="1834"/>
                  </a:cubicBezTo>
                  <a:cubicBezTo>
                    <a:pt x="0" y="2906"/>
                    <a:pt x="858" y="3787"/>
                    <a:pt x="1905" y="3787"/>
                  </a:cubicBezTo>
                  <a:lnTo>
                    <a:pt x="4096" y="3787"/>
                  </a:lnTo>
                  <a:lnTo>
                    <a:pt x="4739" y="3168"/>
                  </a:lnTo>
                  <a:lnTo>
                    <a:pt x="4739" y="1905"/>
                  </a:lnTo>
                  <a:lnTo>
                    <a:pt x="4739" y="667"/>
                  </a:lnTo>
                  <a:lnTo>
                    <a:pt x="40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0" name="Google Shape;20190;p79"/>
            <p:cNvSpPr/>
            <p:nvPr/>
          </p:nvSpPr>
          <p:spPr>
            <a:xfrm>
              <a:off x="1006811" y="2085886"/>
              <a:ext cx="154346" cy="61283"/>
            </a:xfrm>
            <a:custGeom>
              <a:rect b="b" l="l" r="r" t="t"/>
              <a:pathLst>
                <a:path extrusionOk="0" h="1882" w="4740">
                  <a:moveTo>
                    <a:pt x="24" y="0"/>
                  </a:moveTo>
                  <a:cubicBezTo>
                    <a:pt x="0" y="1048"/>
                    <a:pt x="857" y="1882"/>
                    <a:pt x="1905" y="1882"/>
                  </a:cubicBezTo>
                  <a:lnTo>
                    <a:pt x="4120" y="1882"/>
                  </a:lnTo>
                  <a:lnTo>
                    <a:pt x="4739" y="1263"/>
                  </a:lnTo>
                  <a:lnTo>
                    <a:pt x="4739" y="0"/>
                  </a:ln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1" name="Google Shape;20191;p79"/>
            <p:cNvSpPr/>
            <p:nvPr/>
          </p:nvSpPr>
          <p:spPr>
            <a:xfrm>
              <a:off x="1305344" y="2045574"/>
              <a:ext cx="52784" cy="81439"/>
            </a:xfrm>
            <a:custGeom>
              <a:rect b="b" l="l" r="r" t="t"/>
              <a:pathLst>
                <a:path extrusionOk="0" h="2501" w="1621">
                  <a:moveTo>
                    <a:pt x="1" y="0"/>
                  </a:moveTo>
                  <a:lnTo>
                    <a:pt x="1" y="1238"/>
                  </a:lnTo>
                  <a:lnTo>
                    <a:pt x="1" y="2501"/>
                  </a:lnTo>
                  <a:lnTo>
                    <a:pt x="334" y="2501"/>
                  </a:lnTo>
                  <a:cubicBezTo>
                    <a:pt x="1048" y="2501"/>
                    <a:pt x="1620" y="1905"/>
                    <a:pt x="1572" y="1191"/>
                  </a:cubicBezTo>
                  <a:cubicBezTo>
                    <a:pt x="1525" y="500"/>
                    <a:pt x="953"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2" name="Google Shape;20192;p79"/>
            <p:cNvSpPr/>
            <p:nvPr/>
          </p:nvSpPr>
          <p:spPr>
            <a:xfrm>
              <a:off x="1304563" y="2085886"/>
              <a:ext cx="51221" cy="41126"/>
            </a:xfrm>
            <a:custGeom>
              <a:rect b="b" l="l" r="r" t="t"/>
              <a:pathLst>
                <a:path extrusionOk="0" h="1263" w="1573">
                  <a:moveTo>
                    <a:pt x="1" y="0"/>
                  </a:moveTo>
                  <a:lnTo>
                    <a:pt x="1" y="1263"/>
                  </a:lnTo>
                  <a:lnTo>
                    <a:pt x="334" y="1263"/>
                  </a:lnTo>
                  <a:cubicBezTo>
                    <a:pt x="1001" y="1263"/>
                    <a:pt x="1573" y="691"/>
                    <a:pt x="1573" y="0"/>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79"/>
            <p:cNvSpPr/>
            <p:nvPr/>
          </p:nvSpPr>
          <p:spPr>
            <a:xfrm>
              <a:off x="1140936" y="1942611"/>
              <a:ext cx="175316" cy="285215"/>
            </a:xfrm>
            <a:custGeom>
              <a:rect b="b" l="l" r="r" t="t"/>
              <a:pathLst>
                <a:path extrusionOk="0" h="8759" w="5384">
                  <a:moveTo>
                    <a:pt x="5029" y="1"/>
                  </a:moveTo>
                  <a:cubicBezTo>
                    <a:pt x="4959" y="1"/>
                    <a:pt x="4893" y="32"/>
                    <a:pt x="4835" y="90"/>
                  </a:cubicBezTo>
                  <a:cubicBezTo>
                    <a:pt x="4811" y="114"/>
                    <a:pt x="2335" y="2495"/>
                    <a:pt x="1" y="2495"/>
                  </a:cubicBezTo>
                  <a:lnTo>
                    <a:pt x="1" y="4377"/>
                  </a:lnTo>
                  <a:lnTo>
                    <a:pt x="1" y="6258"/>
                  </a:lnTo>
                  <a:cubicBezTo>
                    <a:pt x="2335" y="6258"/>
                    <a:pt x="4811" y="8663"/>
                    <a:pt x="4835" y="8663"/>
                  </a:cubicBezTo>
                  <a:cubicBezTo>
                    <a:pt x="4899" y="8727"/>
                    <a:pt x="4973" y="8758"/>
                    <a:pt x="5051" y="8758"/>
                  </a:cubicBezTo>
                  <a:cubicBezTo>
                    <a:pt x="5089" y="8758"/>
                    <a:pt x="5129" y="8750"/>
                    <a:pt x="5169" y="8735"/>
                  </a:cubicBezTo>
                  <a:cubicBezTo>
                    <a:pt x="5288" y="8663"/>
                    <a:pt x="5383" y="8568"/>
                    <a:pt x="5383" y="8425"/>
                  </a:cubicBezTo>
                  <a:lnTo>
                    <a:pt x="5383" y="4353"/>
                  </a:lnTo>
                  <a:lnTo>
                    <a:pt x="5383" y="280"/>
                  </a:lnTo>
                  <a:cubicBezTo>
                    <a:pt x="5359" y="185"/>
                    <a:pt x="5288" y="66"/>
                    <a:pt x="5169" y="42"/>
                  </a:cubicBezTo>
                  <a:cubicBezTo>
                    <a:pt x="5122" y="14"/>
                    <a:pt x="5075" y="1"/>
                    <a:pt x="5029"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79"/>
            <p:cNvSpPr/>
            <p:nvPr/>
          </p:nvSpPr>
          <p:spPr>
            <a:xfrm>
              <a:off x="1139406" y="2085104"/>
              <a:ext cx="176065" cy="143503"/>
            </a:xfrm>
            <a:custGeom>
              <a:rect b="b" l="l" r="r" t="t"/>
              <a:pathLst>
                <a:path extrusionOk="0" h="4407" w="5407">
                  <a:moveTo>
                    <a:pt x="0" y="1"/>
                  </a:moveTo>
                  <a:lnTo>
                    <a:pt x="0" y="1882"/>
                  </a:lnTo>
                  <a:cubicBezTo>
                    <a:pt x="2358" y="1906"/>
                    <a:pt x="4835" y="4311"/>
                    <a:pt x="4858" y="4311"/>
                  </a:cubicBezTo>
                  <a:cubicBezTo>
                    <a:pt x="4922" y="4374"/>
                    <a:pt x="4996" y="4406"/>
                    <a:pt x="5074" y="4406"/>
                  </a:cubicBezTo>
                  <a:cubicBezTo>
                    <a:pt x="5113" y="4406"/>
                    <a:pt x="5152" y="4398"/>
                    <a:pt x="5192" y="4382"/>
                  </a:cubicBezTo>
                  <a:cubicBezTo>
                    <a:pt x="5311" y="4311"/>
                    <a:pt x="5406" y="4240"/>
                    <a:pt x="5406" y="4073"/>
                  </a:cubicBezTo>
                  <a:lnTo>
                    <a:pt x="5406" y="1"/>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5" name="Google Shape;20195;p79"/>
          <p:cNvGrpSpPr/>
          <p:nvPr/>
        </p:nvGrpSpPr>
        <p:grpSpPr>
          <a:xfrm>
            <a:off x="1805316" y="2782336"/>
            <a:ext cx="440728" cy="386236"/>
            <a:chOff x="1755879" y="1942155"/>
            <a:chExt cx="350535" cy="307195"/>
          </a:xfrm>
        </p:grpSpPr>
        <p:sp>
          <p:nvSpPr>
            <p:cNvPr id="20196" name="Google Shape;20196;p79"/>
            <p:cNvSpPr/>
            <p:nvPr/>
          </p:nvSpPr>
          <p:spPr>
            <a:xfrm>
              <a:off x="1932694" y="2054854"/>
              <a:ext cx="52002" cy="81471"/>
            </a:xfrm>
            <a:custGeom>
              <a:rect b="b" l="l" r="r" t="t"/>
              <a:pathLst>
                <a:path extrusionOk="0" h="2502" w="1597">
                  <a:moveTo>
                    <a:pt x="1" y="1"/>
                  </a:moveTo>
                  <a:lnTo>
                    <a:pt x="1" y="1263"/>
                  </a:lnTo>
                  <a:lnTo>
                    <a:pt x="1" y="2501"/>
                  </a:lnTo>
                  <a:lnTo>
                    <a:pt x="334" y="2501"/>
                  </a:lnTo>
                  <a:cubicBezTo>
                    <a:pt x="1048" y="2501"/>
                    <a:pt x="1596" y="1906"/>
                    <a:pt x="1572" y="1192"/>
                  </a:cubicBezTo>
                  <a:cubicBezTo>
                    <a:pt x="1525" y="549"/>
                    <a:pt x="953" y="1"/>
                    <a:pt x="286"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79"/>
            <p:cNvSpPr/>
            <p:nvPr/>
          </p:nvSpPr>
          <p:spPr>
            <a:xfrm>
              <a:off x="1931912" y="2095948"/>
              <a:ext cx="51221" cy="40378"/>
            </a:xfrm>
            <a:custGeom>
              <a:rect b="b" l="l" r="r" t="t"/>
              <a:pathLst>
                <a:path extrusionOk="0" h="1240" w="1573">
                  <a:moveTo>
                    <a:pt x="1" y="1"/>
                  </a:moveTo>
                  <a:lnTo>
                    <a:pt x="1" y="1239"/>
                  </a:lnTo>
                  <a:lnTo>
                    <a:pt x="310" y="1239"/>
                  </a:lnTo>
                  <a:cubicBezTo>
                    <a:pt x="1001" y="1239"/>
                    <a:pt x="1573" y="692"/>
                    <a:pt x="1573" y="1"/>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79"/>
            <p:cNvSpPr/>
            <p:nvPr/>
          </p:nvSpPr>
          <p:spPr>
            <a:xfrm>
              <a:off x="1755879" y="2023854"/>
              <a:ext cx="93096" cy="143470"/>
            </a:xfrm>
            <a:custGeom>
              <a:rect b="b" l="l" r="r" t="t"/>
              <a:pathLst>
                <a:path extrusionOk="0" h="4406" w="2859">
                  <a:moveTo>
                    <a:pt x="334" y="0"/>
                  </a:moveTo>
                  <a:cubicBezTo>
                    <a:pt x="168" y="0"/>
                    <a:pt x="1" y="167"/>
                    <a:pt x="1" y="334"/>
                  </a:cubicBezTo>
                  <a:lnTo>
                    <a:pt x="1" y="2215"/>
                  </a:lnTo>
                  <a:lnTo>
                    <a:pt x="1" y="4096"/>
                  </a:lnTo>
                  <a:cubicBezTo>
                    <a:pt x="1" y="4263"/>
                    <a:pt x="168" y="4406"/>
                    <a:pt x="334" y="4406"/>
                  </a:cubicBezTo>
                  <a:lnTo>
                    <a:pt x="2239" y="4406"/>
                  </a:lnTo>
                  <a:lnTo>
                    <a:pt x="2859" y="3644"/>
                  </a:lnTo>
                  <a:lnTo>
                    <a:pt x="2859" y="2239"/>
                  </a:lnTo>
                  <a:lnTo>
                    <a:pt x="2859" y="405"/>
                  </a:lnTo>
                  <a:lnTo>
                    <a:pt x="2239"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79"/>
            <p:cNvSpPr/>
            <p:nvPr/>
          </p:nvSpPr>
          <p:spPr>
            <a:xfrm>
              <a:off x="1755879" y="2096729"/>
              <a:ext cx="93096" cy="70596"/>
            </a:xfrm>
            <a:custGeom>
              <a:rect b="b" l="l" r="r" t="t"/>
              <a:pathLst>
                <a:path extrusionOk="0" h="2168" w="2859">
                  <a:moveTo>
                    <a:pt x="1" y="1"/>
                  </a:moveTo>
                  <a:lnTo>
                    <a:pt x="1" y="1882"/>
                  </a:lnTo>
                  <a:cubicBezTo>
                    <a:pt x="48" y="2025"/>
                    <a:pt x="191" y="2168"/>
                    <a:pt x="334" y="2168"/>
                  </a:cubicBezTo>
                  <a:lnTo>
                    <a:pt x="2239" y="2168"/>
                  </a:lnTo>
                  <a:lnTo>
                    <a:pt x="2859" y="1406"/>
                  </a:lnTo>
                  <a:lnTo>
                    <a:pt x="2859" y="1"/>
                  </a:ln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79"/>
            <p:cNvSpPr/>
            <p:nvPr/>
          </p:nvSpPr>
          <p:spPr>
            <a:xfrm>
              <a:off x="2042820" y="1984486"/>
              <a:ext cx="63595" cy="222988"/>
            </a:xfrm>
            <a:custGeom>
              <a:rect b="b" l="l" r="r" t="t"/>
              <a:pathLst>
                <a:path extrusionOk="0" h="6848" w="1953">
                  <a:moveTo>
                    <a:pt x="346" y="1"/>
                  </a:moveTo>
                  <a:cubicBezTo>
                    <a:pt x="262" y="1"/>
                    <a:pt x="179" y="30"/>
                    <a:pt x="119" y="90"/>
                  </a:cubicBezTo>
                  <a:cubicBezTo>
                    <a:pt x="0" y="209"/>
                    <a:pt x="0" y="423"/>
                    <a:pt x="119" y="542"/>
                  </a:cubicBezTo>
                  <a:cubicBezTo>
                    <a:pt x="905" y="1304"/>
                    <a:pt x="1310" y="2329"/>
                    <a:pt x="1310" y="3424"/>
                  </a:cubicBezTo>
                  <a:cubicBezTo>
                    <a:pt x="1310" y="4519"/>
                    <a:pt x="905" y="5543"/>
                    <a:pt x="119" y="6306"/>
                  </a:cubicBezTo>
                  <a:cubicBezTo>
                    <a:pt x="0" y="6425"/>
                    <a:pt x="0" y="6639"/>
                    <a:pt x="119" y="6758"/>
                  </a:cubicBezTo>
                  <a:cubicBezTo>
                    <a:pt x="179" y="6818"/>
                    <a:pt x="262" y="6847"/>
                    <a:pt x="346" y="6847"/>
                  </a:cubicBezTo>
                  <a:cubicBezTo>
                    <a:pt x="429" y="6847"/>
                    <a:pt x="512" y="6818"/>
                    <a:pt x="572" y="6758"/>
                  </a:cubicBezTo>
                  <a:cubicBezTo>
                    <a:pt x="1477" y="5853"/>
                    <a:pt x="1953" y="4662"/>
                    <a:pt x="1953" y="3424"/>
                  </a:cubicBezTo>
                  <a:cubicBezTo>
                    <a:pt x="1953" y="2162"/>
                    <a:pt x="1477" y="971"/>
                    <a:pt x="572" y="90"/>
                  </a:cubicBezTo>
                  <a:cubicBezTo>
                    <a:pt x="512" y="30"/>
                    <a:pt x="429" y="1"/>
                    <a:pt x="346"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79"/>
            <p:cNvSpPr/>
            <p:nvPr/>
          </p:nvSpPr>
          <p:spPr>
            <a:xfrm>
              <a:off x="1999382" y="2027925"/>
              <a:ext cx="45783" cy="136111"/>
            </a:xfrm>
            <a:custGeom>
              <a:rect b="b" l="l" r="r" t="t"/>
              <a:pathLst>
                <a:path extrusionOk="0" h="4180" w="1406">
                  <a:moveTo>
                    <a:pt x="346" y="0"/>
                  </a:moveTo>
                  <a:cubicBezTo>
                    <a:pt x="263" y="0"/>
                    <a:pt x="179" y="30"/>
                    <a:pt x="120" y="90"/>
                  </a:cubicBezTo>
                  <a:cubicBezTo>
                    <a:pt x="1" y="209"/>
                    <a:pt x="1" y="423"/>
                    <a:pt x="120" y="542"/>
                  </a:cubicBezTo>
                  <a:cubicBezTo>
                    <a:pt x="548" y="947"/>
                    <a:pt x="786" y="1518"/>
                    <a:pt x="786" y="2090"/>
                  </a:cubicBezTo>
                  <a:cubicBezTo>
                    <a:pt x="786" y="2638"/>
                    <a:pt x="525" y="3209"/>
                    <a:pt x="120" y="3638"/>
                  </a:cubicBezTo>
                  <a:cubicBezTo>
                    <a:pt x="1" y="3757"/>
                    <a:pt x="1" y="3971"/>
                    <a:pt x="120" y="4090"/>
                  </a:cubicBezTo>
                  <a:cubicBezTo>
                    <a:pt x="179" y="4150"/>
                    <a:pt x="263" y="4180"/>
                    <a:pt x="346" y="4180"/>
                  </a:cubicBezTo>
                  <a:cubicBezTo>
                    <a:pt x="429" y="4180"/>
                    <a:pt x="513" y="4150"/>
                    <a:pt x="572" y="4090"/>
                  </a:cubicBezTo>
                  <a:cubicBezTo>
                    <a:pt x="1096" y="3543"/>
                    <a:pt x="1406" y="2828"/>
                    <a:pt x="1406" y="2090"/>
                  </a:cubicBezTo>
                  <a:cubicBezTo>
                    <a:pt x="1406" y="1352"/>
                    <a:pt x="1096" y="637"/>
                    <a:pt x="572" y="90"/>
                  </a:cubicBezTo>
                  <a:cubicBezTo>
                    <a:pt x="513" y="30"/>
                    <a:pt x="429" y="0"/>
                    <a:pt x="346"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79"/>
            <p:cNvSpPr/>
            <p:nvPr/>
          </p:nvSpPr>
          <p:spPr>
            <a:xfrm>
              <a:off x="2042820" y="2095948"/>
              <a:ext cx="63595" cy="111527"/>
            </a:xfrm>
            <a:custGeom>
              <a:rect b="b" l="l" r="r" t="t"/>
              <a:pathLst>
                <a:path extrusionOk="0" h="3425" w="1953">
                  <a:moveTo>
                    <a:pt x="1310" y="1"/>
                  </a:moveTo>
                  <a:cubicBezTo>
                    <a:pt x="1310" y="1096"/>
                    <a:pt x="905" y="2120"/>
                    <a:pt x="119" y="2883"/>
                  </a:cubicBezTo>
                  <a:cubicBezTo>
                    <a:pt x="0" y="3002"/>
                    <a:pt x="0" y="3216"/>
                    <a:pt x="119" y="3335"/>
                  </a:cubicBezTo>
                  <a:cubicBezTo>
                    <a:pt x="179" y="3395"/>
                    <a:pt x="262" y="3424"/>
                    <a:pt x="346" y="3424"/>
                  </a:cubicBezTo>
                  <a:cubicBezTo>
                    <a:pt x="429" y="3424"/>
                    <a:pt x="512" y="3395"/>
                    <a:pt x="572" y="3335"/>
                  </a:cubicBezTo>
                  <a:cubicBezTo>
                    <a:pt x="1477" y="2430"/>
                    <a:pt x="1953" y="1239"/>
                    <a:pt x="1953"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79"/>
            <p:cNvSpPr/>
            <p:nvPr/>
          </p:nvSpPr>
          <p:spPr>
            <a:xfrm>
              <a:off x="1999382" y="2095948"/>
              <a:ext cx="45783" cy="68088"/>
            </a:xfrm>
            <a:custGeom>
              <a:rect b="b" l="l" r="r" t="t"/>
              <a:pathLst>
                <a:path extrusionOk="0" h="2091" w="1406">
                  <a:moveTo>
                    <a:pt x="786" y="1"/>
                  </a:moveTo>
                  <a:cubicBezTo>
                    <a:pt x="786" y="596"/>
                    <a:pt x="548" y="1120"/>
                    <a:pt x="120" y="1549"/>
                  </a:cubicBezTo>
                  <a:cubicBezTo>
                    <a:pt x="1" y="1692"/>
                    <a:pt x="1" y="1882"/>
                    <a:pt x="120" y="2001"/>
                  </a:cubicBezTo>
                  <a:cubicBezTo>
                    <a:pt x="179" y="2061"/>
                    <a:pt x="263" y="2091"/>
                    <a:pt x="346" y="2091"/>
                  </a:cubicBezTo>
                  <a:cubicBezTo>
                    <a:pt x="429" y="2091"/>
                    <a:pt x="513" y="2061"/>
                    <a:pt x="572" y="2001"/>
                  </a:cubicBezTo>
                  <a:cubicBezTo>
                    <a:pt x="1096" y="1454"/>
                    <a:pt x="1406" y="739"/>
                    <a:pt x="1406"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79"/>
            <p:cNvSpPr/>
            <p:nvPr/>
          </p:nvSpPr>
          <p:spPr>
            <a:xfrm>
              <a:off x="1828787" y="1942155"/>
              <a:ext cx="113252" cy="307195"/>
            </a:xfrm>
            <a:custGeom>
              <a:rect b="b" l="l" r="r" t="t"/>
              <a:pathLst>
                <a:path extrusionOk="0" h="9434" w="3478">
                  <a:moveTo>
                    <a:pt x="3201" y="0"/>
                  </a:moveTo>
                  <a:cubicBezTo>
                    <a:pt x="3098" y="0"/>
                    <a:pt x="2985" y="35"/>
                    <a:pt x="2930" y="128"/>
                  </a:cubicBezTo>
                  <a:cubicBezTo>
                    <a:pt x="2239" y="1057"/>
                    <a:pt x="810" y="2509"/>
                    <a:pt x="0" y="2509"/>
                  </a:cubicBezTo>
                  <a:lnTo>
                    <a:pt x="0" y="4724"/>
                  </a:lnTo>
                  <a:lnTo>
                    <a:pt x="0" y="6915"/>
                  </a:lnTo>
                  <a:cubicBezTo>
                    <a:pt x="810" y="6915"/>
                    <a:pt x="2239" y="8391"/>
                    <a:pt x="2930" y="9296"/>
                  </a:cubicBezTo>
                  <a:cubicBezTo>
                    <a:pt x="2983" y="9385"/>
                    <a:pt x="3062" y="9434"/>
                    <a:pt x="3167" y="9434"/>
                  </a:cubicBezTo>
                  <a:cubicBezTo>
                    <a:pt x="3204" y="9434"/>
                    <a:pt x="3244" y="9428"/>
                    <a:pt x="3287" y="9415"/>
                  </a:cubicBezTo>
                  <a:cubicBezTo>
                    <a:pt x="3406" y="9392"/>
                    <a:pt x="3477" y="9273"/>
                    <a:pt x="3477" y="9130"/>
                  </a:cubicBezTo>
                  <a:lnTo>
                    <a:pt x="3477" y="4724"/>
                  </a:lnTo>
                  <a:lnTo>
                    <a:pt x="3477" y="318"/>
                  </a:lnTo>
                  <a:cubicBezTo>
                    <a:pt x="3477" y="199"/>
                    <a:pt x="3406" y="80"/>
                    <a:pt x="3287" y="9"/>
                  </a:cubicBezTo>
                  <a:cubicBezTo>
                    <a:pt x="3260" y="3"/>
                    <a:pt x="3231" y="0"/>
                    <a:pt x="3201"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79"/>
            <p:cNvSpPr/>
            <p:nvPr/>
          </p:nvSpPr>
          <p:spPr>
            <a:xfrm>
              <a:off x="1828787" y="2095948"/>
              <a:ext cx="113252" cy="153402"/>
            </a:xfrm>
            <a:custGeom>
              <a:rect b="b" l="l" r="r" t="t"/>
              <a:pathLst>
                <a:path extrusionOk="0" h="4711" w="3478">
                  <a:moveTo>
                    <a:pt x="0" y="1"/>
                  </a:moveTo>
                  <a:lnTo>
                    <a:pt x="0" y="2192"/>
                  </a:lnTo>
                  <a:cubicBezTo>
                    <a:pt x="810" y="2192"/>
                    <a:pt x="2239" y="3668"/>
                    <a:pt x="2930" y="4573"/>
                  </a:cubicBezTo>
                  <a:cubicBezTo>
                    <a:pt x="2983" y="4662"/>
                    <a:pt x="3062" y="4711"/>
                    <a:pt x="3167" y="4711"/>
                  </a:cubicBezTo>
                  <a:cubicBezTo>
                    <a:pt x="3204" y="4711"/>
                    <a:pt x="3244" y="4705"/>
                    <a:pt x="3287" y="4692"/>
                  </a:cubicBezTo>
                  <a:cubicBezTo>
                    <a:pt x="3406" y="4669"/>
                    <a:pt x="3477" y="4550"/>
                    <a:pt x="3477" y="4407"/>
                  </a:cubicBezTo>
                  <a:lnTo>
                    <a:pt x="347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6" name="Google Shape;20206;p79"/>
          <p:cNvGrpSpPr/>
          <p:nvPr/>
        </p:nvGrpSpPr>
        <p:grpSpPr>
          <a:xfrm>
            <a:off x="2764723" y="2756339"/>
            <a:ext cx="441711" cy="440728"/>
            <a:chOff x="2518949" y="1921478"/>
            <a:chExt cx="351317" cy="350535"/>
          </a:xfrm>
        </p:grpSpPr>
        <p:sp>
          <p:nvSpPr>
            <p:cNvPr id="20207" name="Google Shape;20207;p79"/>
            <p:cNvSpPr/>
            <p:nvPr/>
          </p:nvSpPr>
          <p:spPr>
            <a:xfrm>
              <a:off x="2520479" y="1921478"/>
              <a:ext cx="347442" cy="274567"/>
            </a:xfrm>
            <a:custGeom>
              <a:rect b="b" l="l" r="r" t="t"/>
              <a:pathLst>
                <a:path extrusionOk="0" h="8432" w="10670">
                  <a:moveTo>
                    <a:pt x="5335" y="1"/>
                  </a:moveTo>
                  <a:cubicBezTo>
                    <a:pt x="5288" y="1"/>
                    <a:pt x="5216" y="25"/>
                    <a:pt x="5169" y="48"/>
                  </a:cubicBezTo>
                  <a:lnTo>
                    <a:pt x="96" y="3835"/>
                  </a:lnTo>
                  <a:cubicBezTo>
                    <a:pt x="72" y="3859"/>
                    <a:pt x="49" y="3906"/>
                    <a:pt x="1" y="3954"/>
                  </a:cubicBezTo>
                  <a:lnTo>
                    <a:pt x="596" y="5026"/>
                  </a:lnTo>
                  <a:lnTo>
                    <a:pt x="4502" y="8431"/>
                  </a:lnTo>
                  <a:lnTo>
                    <a:pt x="6169" y="8431"/>
                  </a:lnTo>
                  <a:lnTo>
                    <a:pt x="10074" y="5026"/>
                  </a:lnTo>
                  <a:lnTo>
                    <a:pt x="10670" y="3954"/>
                  </a:lnTo>
                  <a:cubicBezTo>
                    <a:pt x="10646" y="3930"/>
                    <a:pt x="10622" y="3859"/>
                    <a:pt x="10575" y="3835"/>
                  </a:cubicBezTo>
                  <a:lnTo>
                    <a:pt x="5526" y="48"/>
                  </a:lnTo>
                  <a:cubicBezTo>
                    <a:pt x="5454" y="25"/>
                    <a:pt x="5407" y="1"/>
                    <a:pt x="5335"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79"/>
            <p:cNvSpPr/>
            <p:nvPr/>
          </p:nvSpPr>
          <p:spPr>
            <a:xfrm>
              <a:off x="2693419" y="1921478"/>
              <a:ext cx="173753" cy="274567"/>
            </a:xfrm>
            <a:custGeom>
              <a:rect b="b" l="l" r="r" t="t"/>
              <a:pathLst>
                <a:path extrusionOk="0" h="8432" w="5336">
                  <a:moveTo>
                    <a:pt x="1" y="1"/>
                  </a:moveTo>
                  <a:lnTo>
                    <a:pt x="1" y="8431"/>
                  </a:lnTo>
                  <a:lnTo>
                    <a:pt x="834" y="8431"/>
                  </a:lnTo>
                  <a:lnTo>
                    <a:pt x="4740" y="5026"/>
                  </a:lnTo>
                  <a:lnTo>
                    <a:pt x="5335" y="3954"/>
                  </a:lnTo>
                  <a:cubicBezTo>
                    <a:pt x="5287" y="3930"/>
                    <a:pt x="5264" y="3859"/>
                    <a:pt x="5240" y="3835"/>
                  </a:cubicBezTo>
                  <a:lnTo>
                    <a:pt x="167" y="48"/>
                  </a:lnTo>
                  <a:cubicBezTo>
                    <a:pt x="120" y="25"/>
                    <a:pt x="72" y="1"/>
                    <a:pt x="1"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9" name="Google Shape;20209;p79"/>
            <p:cNvSpPr/>
            <p:nvPr/>
          </p:nvSpPr>
          <p:spPr>
            <a:xfrm>
              <a:off x="2580199" y="1963353"/>
              <a:ext cx="225691" cy="245847"/>
            </a:xfrm>
            <a:custGeom>
              <a:rect b="b" l="l" r="r" t="t"/>
              <a:pathLst>
                <a:path extrusionOk="0" h="7550" w="6931">
                  <a:moveTo>
                    <a:pt x="310" y="1"/>
                  </a:moveTo>
                  <a:cubicBezTo>
                    <a:pt x="144" y="1"/>
                    <a:pt x="1" y="144"/>
                    <a:pt x="1" y="310"/>
                  </a:cubicBezTo>
                  <a:lnTo>
                    <a:pt x="1" y="7550"/>
                  </a:lnTo>
                  <a:lnTo>
                    <a:pt x="6907" y="7550"/>
                  </a:lnTo>
                  <a:lnTo>
                    <a:pt x="6907" y="310"/>
                  </a:lnTo>
                  <a:cubicBezTo>
                    <a:pt x="6931" y="144"/>
                    <a:pt x="6812" y="1"/>
                    <a:pt x="6621"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0" name="Google Shape;20210;p79"/>
            <p:cNvSpPr/>
            <p:nvPr/>
          </p:nvSpPr>
          <p:spPr>
            <a:xfrm>
              <a:off x="2693419" y="1963353"/>
              <a:ext cx="112471" cy="245098"/>
            </a:xfrm>
            <a:custGeom>
              <a:rect b="b" l="l" r="r" t="t"/>
              <a:pathLst>
                <a:path extrusionOk="0" h="7527" w="3454">
                  <a:moveTo>
                    <a:pt x="1" y="1"/>
                  </a:moveTo>
                  <a:lnTo>
                    <a:pt x="1" y="7526"/>
                  </a:lnTo>
                  <a:lnTo>
                    <a:pt x="3454" y="7526"/>
                  </a:lnTo>
                  <a:lnTo>
                    <a:pt x="3454" y="286"/>
                  </a:lnTo>
                  <a:cubicBezTo>
                    <a:pt x="3454" y="144"/>
                    <a:pt x="3335" y="1"/>
                    <a:pt x="3144"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79"/>
            <p:cNvSpPr/>
            <p:nvPr/>
          </p:nvSpPr>
          <p:spPr>
            <a:xfrm>
              <a:off x="2518949" y="2050979"/>
              <a:ext cx="351317" cy="221034"/>
            </a:xfrm>
            <a:custGeom>
              <a:rect b="b" l="l" r="r" t="t"/>
              <a:pathLst>
                <a:path extrusionOk="0" h="6788" w="10789">
                  <a:moveTo>
                    <a:pt x="24" y="1"/>
                  </a:moveTo>
                  <a:cubicBezTo>
                    <a:pt x="0" y="48"/>
                    <a:pt x="0" y="96"/>
                    <a:pt x="0" y="167"/>
                  </a:cubicBezTo>
                  <a:lnTo>
                    <a:pt x="0" y="6478"/>
                  </a:lnTo>
                  <a:cubicBezTo>
                    <a:pt x="0" y="6645"/>
                    <a:pt x="143" y="6788"/>
                    <a:pt x="334" y="6788"/>
                  </a:cubicBezTo>
                  <a:lnTo>
                    <a:pt x="10455" y="6788"/>
                  </a:lnTo>
                  <a:cubicBezTo>
                    <a:pt x="10622" y="6788"/>
                    <a:pt x="10788" y="6645"/>
                    <a:pt x="10788" y="6478"/>
                  </a:cubicBezTo>
                  <a:lnTo>
                    <a:pt x="10788" y="167"/>
                  </a:lnTo>
                  <a:cubicBezTo>
                    <a:pt x="10717" y="96"/>
                    <a:pt x="10717" y="48"/>
                    <a:pt x="10693" y="1"/>
                  </a:cubicBezTo>
                  <a:lnTo>
                    <a:pt x="5573" y="3859"/>
                  </a:lnTo>
                  <a:cubicBezTo>
                    <a:pt x="5501" y="3906"/>
                    <a:pt x="5454" y="3906"/>
                    <a:pt x="5359" y="3906"/>
                  </a:cubicBezTo>
                  <a:cubicBezTo>
                    <a:pt x="5311" y="3906"/>
                    <a:pt x="5216" y="3882"/>
                    <a:pt x="5144" y="3859"/>
                  </a:cubicBezTo>
                  <a:lnTo>
                    <a:pt x="24" y="1"/>
                  </a:ln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79"/>
            <p:cNvSpPr/>
            <p:nvPr/>
          </p:nvSpPr>
          <p:spPr>
            <a:xfrm>
              <a:off x="2693419" y="2050197"/>
              <a:ext cx="174502" cy="220350"/>
            </a:xfrm>
            <a:custGeom>
              <a:rect b="b" l="l" r="r" t="t"/>
              <a:pathLst>
                <a:path extrusionOk="0" h="6767" w="5359">
                  <a:moveTo>
                    <a:pt x="5335" y="1"/>
                  </a:moveTo>
                  <a:lnTo>
                    <a:pt x="215" y="3835"/>
                  </a:lnTo>
                  <a:cubicBezTo>
                    <a:pt x="143" y="3906"/>
                    <a:pt x="96" y="3906"/>
                    <a:pt x="1" y="3906"/>
                  </a:cubicBezTo>
                  <a:lnTo>
                    <a:pt x="1" y="6764"/>
                  </a:lnTo>
                  <a:lnTo>
                    <a:pt x="5073" y="6764"/>
                  </a:lnTo>
                  <a:cubicBezTo>
                    <a:pt x="5085" y="6766"/>
                    <a:pt x="5097" y="6767"/>
                    <a:pt x="5109" y="6767"/>
                  </a:cubicBezTo>
                  <a:cubicBezTo>
                    <a:pt x="5257" y="6767"/>
                    <a:pt x="5359" y="6631"/>
                    <a:pt x="5359" y="6455"/>
                  </a:cubicBezTo>
                  <a:lnTo>
                    <a:pt x="5359" y="144"/>
                  </a:lnTo>
                  <a:cubicBezTo>
                    <a:pt x="5359" y="96"/>
                    <a:pt x="5359" y="72"/>
                    <a:pt x="5335"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79"/>
            <p:cNvSpPr/>
            <p:nvPr/>
          </p:nvSpPr>
          <p:spPr>
            <a:xfrm>
              <a:off x="2573230" y="2171851"/>
              <a:ext cx="71377" cy="56756"/>
            </a:xfrm>
            <a:custGeom>
              <a:rect b="b" l="l" r="r" t="t"/>
              <a:pathLst>
                <a:path extrusionOk="0" h="1743" w="2192">
                  <a:moveTo>
                    <a:pt x="1837" y="1"/>
                  </a:moveTo>
                  <a:cubicBezTo>
                    <a:pt x="1771" y="1"/>
                    <a:pt x="1703" y="26"/>
                    <a:pt x="1644" y="75"/>
                  </a:cubicBezTo>
                  <a:lnTo>
                    <a:pt x="191" y="1171"/>
                  </a:lnTo>
                  <a:cubicBezTo>
                    <a:pt x="24" y="1290"/>
                    <a:pt x="0" y="1480"/>
                    <a:pt x="119" y="1623"/>
                  </a:cubicBezTo>
                  <a:cubicBezTo>
                    <a:pt x="191" y="1718"/>
                    <a:pt x="262" y="1742"/>
                    <a:pt x="358" y="1742"/>
                  </a:cubicBezTo>
                  <a:cubicBezTo>
                    <a:pt x="429" y="1742"/>
                    <a:pt x="500" y="1742"/>
                    <a:pt x="572" y="1671"/>
                  </a:cubicBezTo>
                  <a:lnTo>
                    <a:pt x="2025" y="575"/>
                  </a:lnTo>
                  <a:cubicBezTo>
                    <a:pt x="2167" y="456"/>
                    <a:pt x="2191" y="290"/>
                    <a:pt x="2072" y="147"/>
                  </a:cubicBezTo>
                  <a:cubicBezTo>
                    <a:pt x="2017" y="49"/>
                    <a:pt x="1929" y="1"/>
                    <a:pt x="1837"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79"/>
            <p:cNvSpPr/>
            <p:nvPr/>
          </p:nvSpPr>
          <p:spPr>
            <a:xfrm>
              <a:off x="2743825" y="2171851"/>
              <a:ext cx="72158" cy="56756"/>
            </a:xfrm>
            <a:custGeom>
              <a:rect b="b" l="l" r="r" t="t"/>
              <a:pathLst>
                <a:path extrusionOk="0" h="1743" w="2216">
                  <a:moveTo>
                    <a:pt x="370" y="1"/>
                  </a:moveTo>
                  <a:cubicBezTo>
                    <a:pt x="271" y="1"/>
                    <a:pt x="175" y="49"/>
                    <a:pt x="120" y="147"/>
                  </a:cubicBezTo>
                  <a:cubicBezTo>
                    <a:pt x="1" y="290"/>
                    <a:pt x="24" y="504"/>
                    <a:pt x="191" y="575"/>
                  </a:cubicBezTo>
                  <a:lnTo>
                    <a:pt x="1644" y="1695"/>
                  </a:lnTo>
                  <a:cubicBezTo>
                    <a:pt x="1691" y="1718"/>
                    <a:pt x="1763" y="1742"/>
                    <a:pt x="1810" y="1742"/>
                  </a:cubicBezTo>
                  <a:cubicBezTo>
                    <a:pt x="1906" y="1742"/>
                    <a:pt x="2025" y="1718"/>
                    <a:pt x="2096" y="1623"/>
                  </a:cubicBezTo>
                  <a:cubicBezTo>
                    <a:pt x="2215" y="1480"/>
                    <a:pt x="2168" y="1266"/>
                    <a:pt x="2025" y="1171"/>
                  </a:cubicBezTo>
                  <a:lnTo>
                    <a:pt x="572" y="75"/>
                  </a:lnTo>
                  <a:cubicBezTo>
                    <a:pt x="513" y="26"/>
                    <a:pt x="441" y="1"/>
                    <a:pt x="37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5" name="Google Shape;20215;p79"/>
            <p:cNvSpPr/>
            <p:nvPr/>
          </p:nvSpPr>
          <p:spPr>
            <a:xfrm>
              <a:off x="2642230" y="2023854"/>
              <a:ext cx="103940" cy="21752"/>
            </a:xfrm>
            <a:custGeom>
              <a:rect b="b" l="l" r="r" t="t"/>
              <a:pathLst>
                <a:path extrusionOk="0" h="668" w="3192">
                  <a:moveTo>
                    <a:pt x="358" y="0"/>
                  </a:moveTo>
                  <a:cubicBezTo>
                    <a:pt x="144" y="0"/>
                    <a:pt x="1" y="191"/>
                    <a:pt x="25" y="357"/>
                  </a:cubicBezTo>
                  <a:cubicBezTo>
                    <a:pt x="48" y="548"/>
                    <a:pt x="215" y="667"/>
                    <a:pt x="358" y="667"/>
                  </a:cubicBezTo>
                  <a:lnTo>
                    <a:pt x="2859" y="667"/>
                  </a:lnTo>
                  <a:cubicBezTo>
                    <a:pt x="3001" y="667"/>
                    <a:pt x="3144" y="548"/>
                    <a:pt x="3192" y="357"/>
                  </a:cubicBezTo>
                  <a:cubicBezTo>
                    <a:pt x="3192" y="167"/>
                    <a:pt x="3025" y="0"/>
                    <a:pt x="285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79"/>
            <p:cNvSpPr/>
            <p:nvPr/>
          </p:nvSpPr>
          <p:spPr>
            <a:xfrm>
              <a:off x="2642230" y="2064948"/>
              <a:ext cx="103940" cy="20970"/>
            </a:xfrm>
            <a:custGeom>
              <a:rect b="b" l="l" r="r" t="t"/>
              <a:pathLst>
                <a:path extrusionOk="0" h="644" w="3192">
                  <a:moveTo>
                    <a:pt x="358" y="0"/>
                  </a:moveTo>
                  <a:cubicBezTo>
                    <a:pt x="144" y="0"/>
                    <a:pt x="1" y="167"/>
                    <a:pt x="25" y="358"/>
                  </a:cubicBezTo>
                  <a:cubicBezTo>
                    <a:pt x="48" y="524"/>
                    <a:pt x="215" y="643"/>
                    <a:pt x="358" y="643"/>
                  </a:cubicBezTo>
                  <a:lnTo>
                    <a:pt x="2859" y="643"/>
                  </a:lnTo>
                  <a:cubicBezTo>
                    <a:pt x="3001" y="643"/>
                    <a:pt x="3144" y="524"/>
                    <a:pt x="3192" y="358"/>
                  </a:cubicBezTo>
                  <a:cubicBezTo>
                    <a:pt x="3192" y="143"/>
                    <a:pt x="3025" y="0"/>
                    <a:pt x="285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79"/>
            <p:cNvSpPr/>
            <p:nvPr/>
          </p:nvSpPr>
          <p:spPr>
            <a:xfrm>
              <a:off x="2693419" y="2065730"/>
              <a:ext cx="51221" cy="20189"/>
            </a:xfrm>
            <a:custGeom>
              <a:rect b="b" l="l" r="r" t="t"/>
              <a:pathLst>
                <a:path extrusionOk="0" h="620" w="1573">
                  <a:moveTo>
                    <a:pt x="1" y="0"/>
                  </a:moveTo>
                  <a:lnTo>
                    <a:pt x="1" y="619"/>
                  </a:lnTo>
                  <a:lnTo>
                    <a:pt x="1263" y="619"/>
                  </a:lnTo>
                  <a:cubicBezTo>
                    <a:pt x="1429" y="619"/>
                    <a:pt x="1572" y="500"/>
                    <a:pt x="1572" y="357"/>
                  </a:cubicBezTo>
                  <a:cubicBezTo>
                    <a:pt x="1572" y="143"/>
                    <a:pt x="1429" y="0"/>
                    <a:pt x="126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8" name="Google Shape;20218;p79"/>
            <p:cNvSpPr/>
            <p:nvPr/>
          </p:nvSpPr>
          <p:spPr>
            <a:xfrm>
              <a:off x="2693419" y="2025385"/>
              <a:ext cx="51221" cy="20221"/>
            </a:xfrm>
            <a:custGeom>
              <a:rect b="b" l="l" r="r" t="t"/>
              <a:pathLst>
                <a:path extrusionOk="0" h="621" w="1573">
                  <a:moveTo>
                    <a:pt x="1" y="1"/>
                  </a:moveTo>
                  <a:lnTo>
                    <a:pt x="1" y="620"/>
                  </a:lnTo>
                  <a:lnTo>
                    <a:pt x="1263" y="620"/>
                  </a:lnTo>
                  <a:cubicBezTo>
                    <a:pt x="1429" y="620"/>
                    <a:pt x="1572" y="501"/>
                    <a:pt x="1572" y="358"/>
                  </a:cubicBezTo>
                  <a:cubicBezTo>
                    <a:pt x="1572" y="144"/>
                    <a:pt x="1429" y="1"/>
                    <a:pt x="126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9" name="Google Shape;20219;p79"/>
          <p:cNvGrpSpPr/>
          <p:nvPr/>
        </p:nvGrpSpPr>
        <p:grpSpPr>
          <a:xfrm>
            <a:off x="3689986" y="2770013"/>
            <a:ext cx="443635" cy="412438"/>
            <a:chOff x="3254861" y="1932354"/>
            <a:chExt cx="352847" cy="328035"/>
          </a:xfrm>
        </p:grpSpPr>
        <p:sp>
          <p:nvSpPr>
            <p:cNvPr id="20220" name="Google Shape;20220;p79"/>
            <p:cNvSpPr/>
            <p:nvPr/>
          </p:nvSpPr>
          <p:spPr>
            <a:xfrm>
              <a:off x="3254861" y="1932354"/>
              <a:ext cx="350535" cy="245847"/>
            </a:xfrm>
            <a:custGeom>
              <a:rect b="b" l="l" r="r" t="t"/>
              <a:pathLst>
                <a:path extrusionOk="0" h="7550" w="10765">
                  <a:moveTo>
                    <a:pt x="310" y="0"/>
                  </a:moveTo>
                  <a:cubicBezTo>
                    <a:pt x="143" y="0"/>
                    <a:pt x="0" y="143"/>
                    <a:pt x="0" y="310"/>
                  </a:cubicBezTo>
                  <a:lnTo>
                    <a:pt x="0" y="6930"/>
                  </a:lnTo>
                  <a:lnTo>
                    <a:pt x="619" y="7549"/>
                  </a:lnTo>
                  <a:lnTo>
                    <a:pt x="10074" y="7549"/>
                  </a:lnTo>
                  <a:lnTo>
                    <a:pt x="10717" y="6930"/>
                  </a:lnTo>
                  <a:lnTo>
                    <a:pt x="10717" y="310"/>
                  </a:lnTo>
                  <a:lnTo>
                    <a:pt x="10764" y="310"/>
                  </a:lnTo>
                  <a:cubicBezTo>
                    <a:pt x="10764" y="143"/>
                    <a:pt x="10622" y="0"/>
                    <a:pt x="10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79"/>
            <p:cNvSpPr/>
            <p:nvPr/>
          </p:nvSpPr>
          <p:spPr>
            <a:xfrm>
              <a:off x="3430113" y="1932354"/>
              <a:ext cx="175284" cy="245847"/>
            </a:xfrm>
            <a:custGeom>
              <a:rect b="b" l="l" r="r" t="t"/>
              <a:pathLst>
                <a:path extrusionOk="0" h="7550" w="5383">
                  <a:moveTo>
                    <a:pt x="0" y="0"/>
                  </a:moveTo>
                  <a:lnTo>
                    <a:pt x="0" y="7549"/>
                  </a:lnTo>
                  <a:lnTo>
                    <a:pt x="4739" y="7549"/>
                  </a:lnTo>
                  <a:lnTo>
                    <a:pt x="5382" y="6930"/>
                  </a:lnTo>
                  <a:lnTo>
                    <a:pt x="5382" y="310"/>
                  </a:lnTo>
                  <a:cubicBezTo>
                    <a:pt x="5382" y="143"/>
                    <a:pt x="5240" y="0"/>
                    <a:pt x="5049" y="0"/>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2" name="Google Shape;20222;p79"/>
            <p:cNvSpPr/>
            <p:nvPr/>
          </p:nvSpPr>
          <p:spPr>
            <a:xfrm>
              <a:off x="3256392" y="2158012"/>
              <a:ext cx="351317" cy="102376"/>
            </a:xfrm>
            <a:custGeom>
              <a:rect b="b" l="l" r="r" t="t"/>
              <a:pathLst>
                <a:path extrusionOk="0" h="3144" w="10789">
                  <a:moveTo>
                    <a:pt x="1" y="0"/>
                  </a:moveTo>
                  <a:lnTo>
                    <a:pt x="1" y="2834"/>
                  </a:lnTo>
                  <a:cubicBezTo>
                    <a:pt x="1" y="3001"/>
                    <a:pt x="168" y="3144"/>
                    <a:pt x="334" y="3144"/>
                  </a:cubicBezTo>
                  <a:lnTo>
                    <a:pt x="10455" y="3144"/>
                  </a:lnTo>
                  <a:cubicBezTo>
                    <a:pt x="10646" y="3144"/>
                    <a:pt x="10789" y="3001"/>
                    <a:pt x="10789" y="2834"/>
                  </a:cubicBezTo>
                  <a:lnTo>
                    <a:pt x="10789" y="0"/>
                  </a:ln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3" name="Google Shape;20223;p79"/>
            <p:cNvSpPr/>
            <p:nvPr/>
          </p:nvSpPr>
          <p:spPr>
            <a:xfrm>
              <a:off x="3430894" y="2158012"/>
              <a:ext cx="174502" cy="102376"/>
            </a:xfrm>
            <a:custGeom>
              <a:rect b="b" l="l" r="r" t="t"/>
              <a:pathLst>
                <a:path extrusionOk="0" h="3144" w="5359">
                  <a:moveTo>
                    <a:pt x="0" y="0"/>
                  </a:moveTo>
                  <a:lnTo>
                    <a:pt x="0" y="3144"/>
                  </a:lnTo>
                  <a:lnTo>
                    <a:pt x="5073" y="3144"/>
                  </a:lnTo>
                  <a:cubicBezTo>
                    <a:pt x="5216" y="3120"/>
                    <a:pt x="5358" y="2977"/>
                    <a:pt x="5358" y="2834"/>
                  </a:cubicBezTo>
                  <a:lnTo>
                    <a:pt x="5358" y="0"/>
                  </a:ln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79"/>
            <p:cNvSpPr/>
            <p:nvPr/>
          </p:nvSpPr>
          <p:spPr>
            <a:xfrm>
              <a:off x="3295955" y="2198324"/>
              <a:ext cx="268348" cy="20970"/>
            </a:xfrm>
            <a:custGeom>
              <a:rect b="b" l="l" r="r" t="t"/>
              <a:pathLst>
                <a:path extrusionOk="0" h="644" w="8241">
                  <a:moveTo>
                    <a:pt x="381" y="0"/>
                  </a:moveTo>
                  <a:cubicBezTo>
                    <a:pt x="215" y="0"/>
                    <a:pt x="72" y="120"/>
                    <a:pt x="48" y="286"/>
                  </a:cubicBezTo>
                  <a:cubicBezTo>
                    <a:pt x="0" y="453"/>
                    <a:pt x="167" y="643"/>
                    <a:pt x="334" y="643"/>
                  </a:cubicBezTo>
                  <a:lnTo>
                    <a:pt x="7907" y="643"/>
                  </a:lnTo>
                  <a:cubicBezTo>
                    <a:pt x="8074" y="643"/>
                    <a:pt x="8240" y="453"/>
                    <a:pt x="8240" y="286"/>
                  </a:cubicBezTo>
                  <a:cubicBezTo>
                    <a:pt x="8193" y="120"/>
                    <a:pt x="8074" y="0"/>
                    <a:pt x="7907"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5" name="Google Shape;20225;p79"/>
            <p:cNvSpPr/>
            <p:nvPr/>
          </p:nvSpPr>
          <p:spPr>
            <a:xfrm>
              <a:off x="3430894" y="2198324"/>
              <a:ext cx="134190" cy="20970"/>
            </a:xfrm>
            <a:custGeom>
              <a:rect b="b" l="l" r="r" t="t"/>
              <a:pathLst>
                <a:path extrusionOk="0" h="644" w="4121">
                  <a:moveTo>
                    <a:pt x="0" y="0"/>
                  </a:moveTo>
                  <a:lnTo>
                    <a:pt x="0" y="643"/>
                  </a:lnTo>
                  <a:lnTo>
                    <a:pt x="3787" y="643"/>
                  </a:lnTo>
                  <a:cubicBezTo>
                    <a:pt x="3977" y="643"/>
                    <a:pt x="4120" y="477"/>
                    <a:pt x="4096" y="286"/>
                  </a:cubicBezTo>
                  <a:cubicBezTo>
                    <a:pt x="4049" y="120"/>
                    <a:pt x="3906" y="0"/>
                    <a:pt x="376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6" name="Google Shape;20226;p79"/>
            <p:cNvSpPr/>
            <p:nvPr/>
          </p:nvSpPr>
          <p:spPr>
            <a:xfrm>
              <a:off x="3378924" y="1973838"/>
              <a:ext cx="123347" cy="142526"/>
            </a:xfrm>
            <a:custGeom>
              <a:rect b="b" l="l" r="r" t="t"/>
              <a:pathLst>
                <a:path extrusionOk="0" h="4377" w="3788">
                  <a:moveTo>
                    <a:pt x="304" y="1"/>
                  </a:moveTo>
                  <a:cubicBezTo>
                    <a:pt x="219" y="1"/>
                    <a:pt x="137" y="38"/>
                    <a:pt x="96" y="107"/>
                  </a:cubicBezTo>
                  <a:cubicBezTo>
                    <a:pt x="24" y="179"/>
                    <a:pt x="1" y="274"/>
                    <a:pt x="1" y="322"/>
                  </a:cubicBezTo>
                  <a:lnTo>
                    <a:pt x="1" y="4084"/>
                  </a:lnTo>
                  <a:cubicBezTo>
                    <a:pt x="1" y="4156"/>
                    <a:pt x="24" y="4227"/>
                    <a:pt x="96" y="4275"/>
                  </a:cubicBezTo>
                  <a:cubicBezTo>
                    <a:pt x="169" y="4348"/>
                    <a:pt x="251" y="4376"/>
                    <a:pt x="331" y="4376"/>
                  </a:cubicBezTo>
                  <a:cubicBezTo>
                    <a:pt x="381" y="4376"/>
                    <a:pt x="431" y="4365"/>
                    <a:pt x="477" y="4346"/>
                  </a:cubicBezTo>
                  <a:lnTo>
                    <a:pt x="1572" y="3680"/>
                  </a:lnTo>
                  <a:lnTo>
                    <a:pt x="3620" y="2465"/>
                  </a:lnTo>
                  <a:cubicBezTo>
                    <a:pt x="3716" y="2417"/>
                    <a:pt x="3787" y="2322"/>
                    <a:pt x="3787" y="2203"/>
                  </a:cubicBezTo>
                  <a:cubicBezTo>
                    <a:pt x="3787" y="2084"/>
                    <a:pt x="3739" y="1965"/>
                    <a:pt x="3620" y="1941"/>
                  </a:cubicBezTo>
                  <a:lnTo>
                    <a:pt x="1572" y="703"/>
                  </a:lnTo>
                  <a:lnTo>
                    <a:pt x="477" y="60"/>
                  </a:lnTo>
                  <a:cubicBezTo>
                    <a:pt x="427" y="20"/>
                    <a:pt x="365" y="1"/>
                    <a:pt x="304"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7" name="Google Shape;20227;p79"/>
            <p:cNvSpPr/>
            <p:nvPr/>
          </p:nvSpPr>
          <p:spPr>
            <a:xfrm>
              <a:off x="3430113" y="1996697"/>
              <a:ext cx="72158" cy="98534"/>
            </a:xfrm>
            <a:custGeom>
              <a:rect b="b" l="l" r="r" t="t"/>
              <a:pathLst>
                <a:path extrusionOk="0" h="3026" w="2216">
                  <a:moveTo>
                    <a:pt x="0" y="1"/>
                  </a:moveTo>
                  <a:lnTo>
                    <a:pt x="0" y="3025"/>
                  </a:lnTo>
                  <a:lnTo>
                    <a:pt x="2048" y="1787"/>
                  </a:lnTo>
                  <a:cubicBezTo>
                    <a:pt x="2167" y="1715"/>
                    <a:pt x="2215" y="1596"/>
                    <a:pt x="2215" y="1501"/>
                  </a:cubicBezTo>
                  <a:cubicBezTo>
                    <a:pt x="2215" y="1382"/>
                    <a:pt x="2144" y="1287"/>
                    <a:pt x="2048" y="1239"/>
                  </a:cubicBezTo>
                  <a:lnTo>
                    <a:pt x="0" y="1"/>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8" name="Google Shape;20228;p79"/>
            <p:cNvSpPr/>
            <p:nvPr/>
          </p:nvSpPr>
          <p:spPr>
            <a:xfrm>
              <a:off x="3502239" y="2177289"/>
              <a:ext cx="20189" cy="60176"/>
            </a:xfrm>
            <a:custGeom>
              <a:rect b="b" l="l" r="r" t="t"/>
              <a:pathLst>
                <a:path extrusionOk="0" h="1848" w="620">
                  <a:moveTo>
                    <a:pt x="299" y="1"/>
                  </a:moveTo>
                  <a:cubicBezTo>
                    <a:pt x="287" y="1"/>
                    <a:pt x="274" y="2"/>
                    <a:pt x="262" y="3"/>
                  </a:cubicBezTo>
                  <a:cubicBezTo>
                    <a:pt x="119" y="27"/>
                    <a:pt x="0" y="170"/>
                    <a:pt x="0" y="337"/>
                  </a:cubicBezTo>
                  <a:lnTo>
                    <a:pt x="0" y="1575"/>
                  </a:lnTo>
                  <a:cubicBezTo>
                    <a:pt x="0" y="1737"/>
                    <a:pt x="86" y="1848"/>
                    <a:pt x="200" y="1848"/>
                  </a:cubicBezTo>
                  <a:cubicBezTo>
                    <a:pt x="220" y="1848"/>
                    <a:pt x="241" y="1844"/>
                    <a:pt x="262" y="1837"/>
                  </a:cubicBezTo>
                  <a:cubicBezTo>
                    <a:pt x="285" y="1843"/>
                    <a:pt x="307" y="1845"/>
                    <a:pt x="328" y="1845"/>
                  </a:cubicBezTo>
                  <a:cubicBezTo>
                    <a:pt x="490" y="1845"/>
                    <a:pt x="619" y="1698"/>
                    <a:pt x="619" y="1551"/>
                  </a:cubicBezTo>
                  <a:lnTo>
                    <a:pt x="619" y="289"/>
                  </a:lnTo>
                  <a:cubicBezTo>
                    <a:pt x="619" y="135"/>
                    <a:pt x="456" y="1"/>
                    <a:pt x="299"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9" name="Google Shape;20229;p79"/>
          <p:cNvGrpSpPr/>
          <p:nvPr/>
        </p:nvGrpSpPr>
        <p:grpSpPr>
          <a:xfrm>
            <a:off x="4647428" y="2782582"/>
            <a:ext cx="441711" cy="387218"/>
            <a:chOff x="4016368" y="1942350"/>
            <a:chExt cx="351317" cy="307976"/>
          </a:xfrm>
        </p:grpSpPr>
        <p:sp>
          <p:nvSpPr>
            <p:cNvPr id="20230" name="Google Shape;20230;p79"/>
            <p:cNvSpPr/>
            <p:nvPr/>
          </p:nvSpPr>
          <p:spPr>
            <a:xfrm>
              <a:off x="4079930" y="2034698"/>
              <a:ext cx="287755" cy="214847"/>
            </a:xfrm>
            <a:custGeom>
              <a:rect b="b" l="l" r="r" t="t"/>
              <a:pathLst>
                <a:path extrusionOk="0" h="6598" w="8837">
                  <a:moveTo>
                    <a:pt x="1" y="1"/>
                  </a:moveTo>
                  <a:lnTo>
                    <a:pt x="1" y="6288"/>
                  </a:lnTo>
                  <a:cubicBezTo>
                    <a:pt x="1" y="6454"/>
                    <a:pt x="144" y="6597"/>
                    <a:pt x="310" y="6597"/>
                  </a:cubicBezTo>
                  <a:lnTo>
                    <a:pt x="8503" y="6597"/>
                  </a:lnTo>
                  <a:cubicBezTo>
                    <a:pt x="8693" y="6597"/>
                    <a:pt x="8836" y="6454"/>
                    <a:pt x="8836" y="6288"/>
                  </a:cubicBezTo>
                  <a:lnTo>
                    <a:pt x="8836"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1" name="Google Shape;20231;p79"/>
            <p:cNvSpPr/>
            <p:nvPr/>
          </p:nvSpPr>
          <p:spPr>
            <a:xfrm>
              <a:off x="4224182" y="2034698"/>
              <a:ext cx="143503" cy="215629"/>
            </a:xfrm>
            <a:custGeom>
              <a:rect b="b" l="l" r="r" t="t"/>
              <a:pathLst>
                <a:path extrusionOk="0" h="6622" w="4407">
                  <a:moveTo>
                    <a:pt x="0" y="1"/>
                  </a:moveTo>
                  <a:lnTo>
                    <a:pt x="0" y="6621"/>
                  </a:lnTo>
                  <a:lnTo>
                    <a:pt x="4096" y="6621"/>
                  </a:lnTo>
                  <a:cubicBezTo>
                    <a:pt x="4263" y="6573"/>
                    <a:pt x="4406" y="6454"/>
                    <a:pt x="4406" y="6288"/>
                  </a:cubicBezTo>
                  <a:lnTo>
                    <a:pt x="440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2" name="Google Shape;20232;p79"/>
            <p:cNvSpPr/>
            <p:nvPr/>
          </p:nvSpPr>
          <p:spPr>
            <a:xfrm>
              <a:off x="4079181" y="1963353"/>
              <a:ext cx="288504" cy="82253"/>
            </a:xfrm>
            <a:custGeom>
              <a:rect b="b" l="l" r="r" t="t"/>
              <a:pathLst>
                <a:path extrusionOk="0" h="2526" w="8860">
                  <a:moveTo>
                    <a:pt x="333" y="1"/>
                  </a:moveTo>
                  <a:cubicBezTo>
                    <a:pt x="167" y="1"/>
                    <a:pt x="0" y="144"/>
                    <a:pt x="0" y="310"/>
                  </a:cubicBezTo>
                  <a:lnTo>
                    <a:pt x="0" y="1906"/>
                  </a:lnTo>
                  <a:lnTo>
                    <a:pt x="643" y="2525"/>
                  </a:lnTo>
                  <a:lnTo>
                    <a:pt x="8192" y="2525"/>
                  </a:lnTo>
                  <a:lnTo>
                    <a:pt x="8835" y="1906"/>
                  </a:lnTo>
                  <a:lnTo>
                    <a:pt x="8859" y="310"/>
                  </a:lnTo>
                  <a:cubicBezTo>
                    <a:pt x="8859" y="144"/>
                    <a:pt x="8716" y="1"/>
                    <a:pt x="8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3" name="Google Shape;20233;p79"/>
            <p:cNvSpPr/>
            <p:nvPr/>
          </p:nvSpPr>
          <p:spPr>
            <a:xfrm>
              <a:off x="4223400" y="1961823"/>
              <a:ext cx="144284" cy="81439"/>
            </a:xfrm>
            <a:custGeom>
              <a:rect b="b" l="l" r="r" t="t"/>
              <a:pathLst>
                <a:path extrusionOk="0" h="2501" w="4431">
                  <a:moveTo>
                    <a:pt x="1" y="0"/>
                  </a:moveTo>
                  <a:lnTo>
                    <a:pt x="1" y="2501"/>
                  </a:lnTo>
                  <a:lnTo>
                    <a:pt x="3763" y="2501"/>
                  </a:lnTo>
                  <a:lnTo>
                    <a:pt x="4430" y="1905"/>
                  </a:lnTo>
                  <a:lnTo>
                    <a:pt x="4430" y="333"/>
                  </a:lnTo>
                  <a:cubicBezTo>
                    <a:pt x="4430" y="167"/>
                    <a:pt x="4287" y="0"/>
                    <a:pt x="4097" y="0"/>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4" name="Google Shape;20234;p79"/>
            <p:cNvSpPr/>
            <p:nvPr/>
          </p:nvSpPr>
          <p:spPr>
            <a:xfrm>
              <a:off x="4141994" y="1942350"/>
              <a:ext cx="20189" cy="60664"/>
            </a:xfrm>
            <a:custGeom>
              <a:rect b="b" l="l" r="r" t="t"/>
              <a:pathLst>
                <a:path extrusionOk="0" h="1863" w="620">
                  <a:moveTo>
                    <a:pt x="299" y="0"/>
                  </a:moveTo>
                  <a:cubicBezTo>
                    <a:pt x="287" y="0"/>
                    <a:pt x="274" y="1"/>
                    <a:pt x="262" y="3"/>
                  </a:cubicBezTo>
                  <a:cubicBezTo>
                    <a:pt x="119" y="50"/>
                    <a:pt x="0" y="193"/>
                    <a:pt x="0" y="336"/>
                  </a:cubicBezTo>
                  <a:lnTo>
                    <a:pt x="0" y="1598"/>
                  </a:lnTo>
                  <a:cubicBezTo>
                    <a:pt x="0" y="1731"/>
                    <a:pt x="102" y="1863"/>
                    <a:pt x="231" y="1863"/>
                  </a:cubicBezTo>
                  <a:cubicBezTo>
                    <a:pt x="241" y="1863"/>
                    <a:pt x="251" y="1862"/>
                    <a:pt x="262" y="1860"/>
                  </a:cubicBezTo>
                  <a:cubicBezTo>
                    <a:pt x="276" y="1862"/>
                    <a:pt x="290" y="1863"/>
                    <a:pt x="303" y="1863"/>
                  </a:cubicBezTo>
                  <a:cubicBezTo>
                    <a:pt x="476" y="1863"/>
                    <a:pt x="619" y="1727"/>
                    <a:pt x="619" y="1551"/>
                  </a:cubicBezTo>
                  <a:lnTo>
                    <a:pt x="619" y="312"/>
                  </a:lnTo>
                  <a:cubicBezTo>
                    <a:pt x="619" y="136"/>
                    <a:pt x="456" y="0"/>
                    <a:pt x="299"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5" name="Google Shape;20235;p79"/>
            <p:cNvSpPr/>
            <p:nvPr/>
          </p:nvSpPr>
          <p:spPr>
            <a:xfrm>
              <a:off x="4283901" y="1942350"/>
              <a:ext cx="20189" cy="60664"/>
            </a:xfrm>
            <a:custGeom>
              <a:rect b="b" l="l" r="r" t="t"/>
              <a:pathLst>
                <a:path extrusionOk="0" h="1863" w="620">
                  <a:moveTo>
                    <a:pt x="304" y="0"/>
                  </a:moveTo>
                  <a:cubicBezTo>
                    <a:pt x="290" y="0"/>
                    <a:pt x="276" y="1"/>
                    <a:pt x="262" y="3"/>
                  </a:cubicBezTo>
                  <a:cubicBezTo>
                    <a:pt x="119" y="50"/>
                    <a:pt x="0" y="193"/>
                    <a:pt x="0" y="336"/>
                  </a:cubicBezTo>
                  <a:lnTo>
                    <a:pt x="0" y="1598"/>
                  </a:lnTo>
                  <a:cubicBezTo>
                    <a:pt x="0" y="1731"/>
                    <a:pt x="102" y="1863"/>
                    <a:pt x="231" y="1863"/>
                  </a:cubicBezTo>
                  <a:cubicBezTo>
                    <a:pt x="241" y="1863"/>
                    <a:pt x="251" y="1862"/>
                    <a:pt x="262" y="1860"/>
                  </a:cubicBezTo>
                  <a:cubicBezTo>
                    <a:pt x="278" y="1862"/>
                    <a:pt x="293" y="1863"/>
                    <a:pt x="308" y="1863"/>
                  </a:cubicBezTo>
                  <a:cubicBezTo>
                    <a:pt x="497" y="1863"/>
                    <a:pt x="619" y="1727"/>
                    <a:pt x="619" y="1551"/>
                  </a:cubicBezTo>
                  <a:lnTo>
                    <a:pt x="619" y="312"/>
                  </a:lnTo>
                  <a:cubicBezTo>
                    <a:pt x="619" y="136"/>
                    <a:pt x="476" y="0"/>
                    <a:pt x="304"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6" name="Google Shape;20236;p79"/>
            <p:cNvSpPr/>
            <p:nvPr/>
          </p:nvSpPr>
          <p:spPr>
            <a:xfrm>
              <a:off x="4016368" y="2023854"/>
              <a:ext cx="351317" cy="185346"/>
            </a:xfrm>
            <a:custGeom>
              <a:rect b="b" l="l" r="r" t="t"/>
              <a:pathLst>
                <a:path extrusionOk="0" h="5692" w="10789">
                  <a:moveTo>
                    <a:pt x="1953" y="0"/>
                  </a:moveTo>
                  <a:lnTo>
                    <a:pt x="1953" y="334"/>
                  </a:lnTo>
                  <a:cubicBezTo>
                    <a:pt x="1953" y="3572"/>
                    <a:pt x="167" y="5097"/>
                    <a:pt x="167" y="5120"/>
                  </a:cubicBezTo>
                  <a:cubicBezTo>
                    <a:pt x="72" y="5216"/>
                    <a:pt x="0" y="5358"/>
                    <a:pt x="72" y="5478"/>
                  </a:cubicBezTo>
                  <a:cubicBezTo>
                    <a:pt x="119" y="5597"/>
                    <a:pt x="214" y="5692"/>
                    <a:pt x="357" y="5692"/>
                  </a:cubicBezTo>
                  <a:lnTo>
                    <a:pt x="8549" y="5692"/>
                  </a:lnTo>
                  <a:cubicBezTo>
                    <a:pt x="8621" y="5692"/>
                    <a:pt x="8692" y="5668"/>
                    <a:pt x="8764" y="5620"/>
                  </a:cubicBezTo>
                  <a:cubicBezTo>
                    <a:pt x="8859" y="5573"/>
                    <a:pt x="10788" y="3930"/>
                    <a:pt x="10788" y="357"/>
                  </a:cubicBezTo>
                  <a:lnTo>
                    <a:pt x="10788" y="48"/>
                  </a:lnTo>
                  <a:lnTo>
                    <a:pt x="6359" y="48"/>
                  </a:lnTo>
                  <a:lnTo>
                    <a:pt x="6359" y="0"/>
                  </a:ln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7" name="Google Shape;20237;p79"/>
            <p:cNvSpPr/>
            <p:nvPr/>
          </p:nvSpPr>
          <p:spPr>
            <a:xfrm>
              <a:off x="4224182" y="2023854"/>
              <a:ext cx="143503" cy="184597"/>
            </a:xfrm>
            <a:custGeom>
              <a:rect b="b" l="l" r="r" t="t"/>
              <a:pathLst>
                <a:path extrusionOk="0" h="5669" w="4407">
                  <a:moveTo>
                    <a:pt x="0" y="0"/>
                  </a:moveTo>
                  <a:lnTo>
                    <a:pt x="0" y="5668"/>
                  </a:lnTo>
                  <a:lnTo>
                    <a:pt x="2191" y="5668"/>
                  </a:lnTo>
                  <a:cubicBezTo>
                    <a:pt x="2239" y="5668"/>
                    <a:pt x="2310" y="5644"/>
                    <a:pt x="2382" y="5597"/>
                  </a:cubicBezTo>
                  <a:cubicBezTo>
                    <a:pt x="2477" y="5549"/>
                    <a:pt x="4406" y="3906"/>
                    <a:pt x="4406" y="334"/>
                  </a:cubicBezTo>
                  <a:lnTo>
                    <a:pt x="4406"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79"/>
            <p:cNvSpPr/>
            <p:nvPr/>
          </p:nvSpPr>
          <p:spPr>
            <a:xfrm>
              <a:off x="4213306" y="1944662"/>
              <a:ext cx="20221" cy="60110"/>
            </a:xfrm>
            <a:custGeom>
              <a:rect b="b" l="l" r="r" t="t"/>
              <a:pathLst>
                <a:path extrusionOk="0" h="1846" w="621">
                  <a:moveTo>
                    <a:pt x="227" y="0"/>
                  </a:moveTo>
                  <a:cubicBezTo>
                    <a:pt x="100" y="0"/>
                    <a:pt x="1" y="113"/>
                    <a:pt x="1" y="265"/>
                  </a:cubicBezTo>
                  <a:lnTo>
                    <a:pt x="1" y="1527"/>
                  </a:lnTo>
                  <a:cubicBezTo>
                    <a:pt x="1" y="1670"/>
                    <a:pt x="120" y="1813"/>
                    <a:pt x="263" y="1837"/>
                  </a:cubicBezTo>
                  <a:cubicBezTo>
                    <a:pt x="285" y="1842"/>
                    <a:pt x="308" y="1845"/>
                    <a:pt x="329" y="1845"/>
                  </a:cubicBezTo>
                  <a:cubicBezTo>
                    <a:pt x="490" y="1845"/>
                    <a:pt x="620" y="1698"/>
                    <a:pt x="620" y="1551"/>
                  </a:cubicBezTo>
                  <a:lnTo>
                    <a:pt x="620" y="289"/>
                  </a:lnTo>
                  <a:cubicBezTo>
                    <a:pt x="620" y="135"/>
                    <a:pt x="498" y="1"/>
                    <a:pt x="309" y="1"/>
                  </a:cubicBezTo>
                  <a:cubicBezTo>
                    <a:pt x="294" y="1"/>
                    <a:pt x="279" y="1"/>
                    <a:pt x="263" y="3"/>
                  </a:cubicBezTo>
                  <a:cubicBezTo>
                    <a:pt x="251" y="1"/>
                    <a:pt x="239" y="0"/>
                    <a:pt x="227"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9" name="Google Shape;20239;p79"/>
            <p:cNvSpPr/>
            <p:nvPr/>
          </p:nvSpPr>
          <p:spPr>
            <a:xfrm>
              <a:off x="4223400" y="1942416"/>
              <a:ext cx="10127" cy="61315"/>
            </a:xfrm>
            <a:custGeom>
              <a:rect b="b" l="l" r="r" t="t"/>
              <a:pathLst>
                <a:path extrusionOk="0" h="1883" w="311">
                  <a:moveTo>
                    <a:pt x="1" y="1"/>
                  </a:moveTo>
                  <a:lnTo>
                    <a:pt x="1" y="1882"/>
                  </a:lnTo>
                  <a:cubicBezTo>
                    <a:pt x="167" y="1882"/>
                    <a:pt x="310" y="1763"/>
                    <a:pt x="310" y="1596"/>
                  </a:cubicBezTo>
                  <a:lnTo>
                    <a:pt x="310" y="334"/>
                  </a:lnTo>
                  <a:cubicBezTo>
                    <a:pt x="310" y="167"/>
                    <a:pt x="167" y="1"/>
                    <a:pt x="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0" name="Google Shape;20240;p79"/>
          <p:cNvGrpSpPr/>
          <p:nvPr/>
        </p:nvGrpSpPr>
        <p:grpSpPr>
          <a:xfrm>
            <a:off x="5597051" y="2795356"/>
            <a:ext cx="439745" cy="360771"/>
            <a:chOff x="4771655" y="1952510"/>
            <a:chExt cx="349754" cy="286941"/>
          </a:xfrm>
        </p:grpSpPr>
        <p:sp>
          <p:nvSpPr>
            <p:cNvPr id="20241" name="Google Shape;20241;p79"/>
            <p:cNvSpPr/>
            <p:nvPr/>
          </p:nvSpPr>
          <p:spPr>
            <a:xfrm>
              <a:off x="4814312" y="1972568"/>
              <a:ext cx="20189" cy="39954"/>
            </a:xfrm>
            <a:custGeom>
              <a:rect b="b" l="l" r="r" t="t"/>
              <a:pathLst>
                <a:path extrusionOk="0" h="1227" w="620">
                  <a:moveTo>
                    <a:pt x="304" y="1"/>
                  </a:moveTo>
                  <a:cubicBezTo>
                    <a:pt x="290" y="1"/>
                    <a:pt x="276" y="2"/>
                    <a:pt x="262" y="3"/>
                  </a:cubicBezTo>
                  <a:cubicBezTo>
                    <a:pt x="119" y="27"/>
                    <a:pt x="0" y="194"/>
                    <a:pt x="0" y="337"/>
                  </a:cubicBezTo>
                  <a:lnTo>
                    <a:pt x="0" y="956"/>
                  </a:lnTo>
                  <a:cubicBezTo>
                    <a:pt x="0" y="1082"/>
                    <a:pt x="93" y="1226"/>
                    <a:pt x="212" y="1226"/>
                  </a:cubicBezTo>
                  <a:cubicBezTo>
                    <a:pt x="228" y="1226"/>
                    <a:pt x="245" y="1224"/>
                    <a:pt x="262" y="1218"/>
                  </a:cubicBezTo>
                  <a:cubicBezTo>
                    <a:pt x="287" y="1224"/>
                    <a:pt x="312" y="1226"/>
                    <a:pt x="335" y="1226"/>
                  </a:cubicBezTo>
                  <a:cubicBezTo>
                    <a:pt x="508" y="1226"/>
                    <a:pt x="619" y="1079"/>
                    <a:pt x="619" y="932"/>
                  </a:cubicBezTo>
                  <a:lnTo>
                    <a:pt x="619" y="313"/>
                  </a:lnTo>
                  <a:cubicBezTo>
                    <a:pt x="619" y="137"/>
                    <a:pt x="476" y="1"/>
                    <a:pt x="30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2" name="Google Shape;20242;p79"/>
            <p:cNvSpPr/>
            <p:nvPr/>
          </p:nvSpPr>
          <p:spPr>
            <a:xfrm>
              <a:off x="4771655" y="1952510"/>
              <a:ext cx="349754" cy="286941"/>
            </a:xfrm>
            <a:custGeom>
              <a:rect b="b" l="l" r="r" t="t"/>
              <a:pathLst>
                <a:path extrusionOk="0" h="8812" w="10741">
                  <a:moveTo>
                    <a:pt x="3477" y="0"/>
                  </a:moveTo>
                  <a:cubicBezTo>
                    <a:pt x="3358" y="0"/>
                    <a:pt x="3287" y="48"/>
                    <a:pt x="3215" y="167"/>
                  </a:cubicBezTo>
                  <a:lnTo>
                    <a:pt x="2691" y="1239"/>
                  </a:lnTo>
                  <a:lnTo>
                    <a:pt x="334" y="1239"/>
                  </a:lnTo>
                  <a:cubicBezTo>
                    <a:pt x="143" y="1239"/>
                    <a:pt x="0" y="1405"/>
                    <a:pt x="0" y="1572"/>
                  </a:cubicBezTo>
                  <a:lnTo>
                    <a:pt x="0" y="3191"/>
                  </a:lnTo>
                  <a:lnTo>
                    <a:pt x="620" y="3811"/>
                  </a:lnTo>
                  <a:lnTo>
                    <a:pt x="620" y="6311"/>
                  </a:lnTo>
                  <a:lnTo>
                    <a:pt x="0" y="6930"/>
                  </a:lnTo>
                  <a:lnTo>
                    <a:pt x="0" y="8478"/>
                  </a:lnTo>
                  <a:cubicBezTo>
                    <a:pt x="0" y="8669"/>
                    <a:pt x="143" y="8812"/>
                    <a:pt x="334" y="8812"/>
                  </a:cubicBezTo>
                  <a:lnTo>
                    <a:pt x="10431" y="8812"/>
                  </a:lnTo>
                  <a:cubicBezTo>
                    <a:pt x="10598" y="8812"/>
                    <a:pt x="10741" y="8669"/>
                    <a:pt x="10741" y="8478"/>
                  </a:cubicBezTo>
                  <a:lnTo>
                    <a:pt x="10741" y="6906"/>
                  </a:lnTo>
                  <a:lnTo>
                    <a:pt x="10122" y="6287"/>
                  </a:lnTo>
                  <a:lnTo>
                    <a:pt x="10122" y="3787"/>
                  </a:lnTo>
                  <a:lnTo>
                    <a:pt x="10741" y="3144"/>
                  </a:lnTo>
                  <a:lnTo>
                    <a:pt x="10741" y="1572"/>
                  </a:lnTo>
                  <a:cubicBezTo>
                    <a:pt x="10741" y="1405"/>
                    <a:pt x="10598" y="1239"/>
                    <a:pt x="10407" y="1239"/>
                  </a:cubicBezTo>
                  <a:lnTo>
                    <a:pt x="8074" y="1239"/>
                  </a:lnTo>
                  <a:lnTo>
                    <a:pt x="7526" y="167"/>
                  </a:lnTo>
                  <a:cubicBezTo>
                    <a:pt x="7502" y="48"/>
                    <a:pt x="7383" y="0"/>
                    <a:pt x="7264"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3" name="Google Shape;20243;p79"/>
            <p:cNvSpPr/>
            <p:nvPr/>
          </p:nvSpPr>
          <p:spPr>
            <a:xfrm>
              <a:off x="4946125" y="1953291"/>
              <a:ext cx="175284" cy="286159"/>
            </a:xfrm>
            <a:custGeom>
              <a:rect b="b" l="l" r="r" t="t"/>
              <a:pathLst>
                <a:path extrusionOk="0" h="8788" w="5383">
                  <a:moveTo>
                    <a:pt x="1" y="0"/>
                  </a:moveTo>
                  <a:lnTo>
                    <a:pt x="1" y="8788"/>
                  </a:lnTo>
                  <a:lnTo>
                    <a:pt x="5073" y="8788"/>
                  </a:lnTo>
                  <a:cubicBezTo>
                    <a:pt x="5240" y="8788"/>
                    <a:pt x="5383" y="8645"/>
                    <a:pt x="5383" y="8454"/>
                  </a:cubicBezTo>
                  <a:lnTo>
                    <a:pt x="5383" y="6882"/>
                  </a:lnTo>
                  <a:lnTo>
                    <a:pt x="4764" y="6263"/>
                  </a:lnTo>
                  <a:lnTo>
                    <a:pt x="4764" y="3763"/>
                  </a:lnTo>
                  <a:lnTo>
                    <a:pt x="5359" y="3167"/>
                  </a:lnTo>
                  <a:lnTo>
                    <a:pt x="5359" y="1572"/>
                  </a:lnTo>
                  <a:cubicBezTo>
                    <a:pt x="5359" y="1405"/>
                    <a:pt x="5216" y="1262"/>
                    <a:pt x="5026" y="1262"/>
                  </a:cubicBezTo>
                  <a:lnTo>
                    <a:pt x="2668" y="1262"/>
                  </a:lnTo>
                  <a:lnTo>
                    <a:pt x="2144" y="191"/>
                  </a:lnTo>
                  <a:cubicBezTo>
                    <a:pt x="2120" y="72"/>
                    <a:pt x="2001" y="0"/>
                    <a:pt x="188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4" name="Google Shape;20244;p79"/>
            <p:cNvSpPr/>
            <p:nvPr/>
          </p:nvSpPr>
          <p:spPr>
            <a:xfrm>
              <a:off x="4772437" y="2054854"/>
              <a:ext cx="348972" cy="123347"/>
            </a:xfrm>
            <a:custGeom>
              <a:rect b="b" l="l" r="r" t="t"/>
              <a:pathLst>
                <a:path extrusionOk="0" h="3788" w="10717">
                  <a:moveTo>
                    <a:pt x="0" y="1"/>
                  </a:moveTo>
                  <a:lnTo>
                    <a:pt x="0" y="3787"/>
                  </a:lnTo>
                  <a:lnTo>
                    <a:pt x="10717" y="3787"/>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79"/>
            <p:cNvSpPr/>
            <p:nvPr/>
          </p:nvSpPr>
          <p:spPr>
            <a:xfrm>
              <a:off x="4946906" y="2054854"/>
              <a:ext cx="174502" cy="123347"/>
            </a:xfrm>
            <a:custGeom>
              <a:rect b="b" l="l" r="r" t="t"/>
              <a:pathLst>
                <a:path extrusionOk="0" h="3788" w="5359">
                  <a:moveTo>
                    <a:pt x="0" y="1"/>
                  </a:moveTo>
                  <a:lnTo>
                    <a:pt x="0" y="3787"/>
                  </a:lnTo>
                  <a:lnTo>
                    <a:pt x="5359" y="3787"/>
                  </a:lnTo>
                  <a:lnTo>
                    <a:pt x="5359" y="1"/>
                  </a:ln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79"/>
            <p:cNvSpPr/>
            <p:nvPr/>
          </p:nvSpPr>
          <p:spPr>
            <a:xfrm>
              <a:off x="4915125" y="1992822"/>
              <a:ext cx="62064" cy="21752"/>
            </a:xfrm>
            <a:custGeom>
              <a:rect b="b" l="l" r="r" t="t"/>
              <a:pathLst>
                <a:path extrusionOk="0" h="668" w="1906">
                  <a:moveTo>
                    <a:pt x="333" y="1"/>
                  </a:moveTo>
                  <a:cubicBezTo>
                    <a:pt x="143" y="1"/>
                    <a:pt x="0" y="167"/>
                    <a:pt x="0" y="334"/>
                  </a:cubicBezTo>
                  <a:cubicBezTo>
                    <a:pt x="0" y="525"/>
                    <a:pt x="143" y="667"/>
                    <a:pt x="333" y="667"/>
                  </a:cubicBezTo>
                  <a:lnTo>
                    <a:pt x="1572" y="667"/>
                  </a:lnTo>
                  <a:cubicBezTo>
                    <a:pt x="1762" y="667"/>
                    <a:pt x="1905" y="525"/>
                    <a:pt x="1905" y="334"/>
                  </a:cubicBezTo>
                  <a:cubicBezTo>
                    <a:pt x="1905" y="167"/>
                    <a:pt x="1786" y="48"/>
                    <a:pt x="1572"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7" name="Google Shape;20247;p79"/>
            <p:cNvSpPr/>
            <p:nvPr/>
          </p:nvSpPr>
          <p:spPr>
            <a:xfrm>
              <a:off x="4946906" y="1994385"/>
              <a:ext cx="31065" cy="20189"/>
            </a:xfrm>
            <a:custGeom>
              <a:rect b="b" l="l" r="r" t="t"/>
              <a:pathLst>
                <a:path extrusionOk="0" h="620" w="954">
                  <a:moveTo>
                    <a:pt x="0" y="0"/>
                  </a:moveTo>
                  <a:lnTo>
                    <a:pt x="0" y="619"/>
                  </a:lnTo>
                  <a:lnTo>
                    <a:pt x="643" y="619"/>
                  </a:lnTo>
                  <a:cubicBezTo>
                    <a:pt x="786" y="619"/>
                    <a:pt x="929" y="500"/>
                    <a:pt x="953" y="358"/>
                  </a:cubicBezTo>
                  <a:cubicBezTo>
                    <a:pt x="953" y="143"/>
                    <a:pt x="810" y="0"/>
                    <a:pt x="643"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79"/>
            <p:cNvSpPr/>
            <p:nvPr/>
          </p:nvSpPr>
          <p:spPr>
            <a:xfrm>
              <a:off x="4859281" y="2034470"/>
              <a:ext cx="175284" cy="163333"/>
            </a:xfrm>
            <a:custGeom>
              <a:rect b="b" l="l" r="r" t="t"/>
              <a:pathLst>
                <a:path extrusionOk="0" h="5016" w="5383">
                  <a:moveTo>
                    <a:pt x="2706" y="1"/>
                  </a:moveTo>
                  <a:cubicBezTo>
                    <a:pt x="1500" y="1"/>
                    <a:pt x="432" y="877"/>
                    <a:pt x="239" y="2103"/>
                  </a:cubicBezTo>
                  <a:cubicBezTo>
                    <a:pt x="0" y="3461"/>
                    <a:pt x="929" y="4747"/>
                    <a:pt x="2310" y="4985"/>
                  </a:cubicBezTo>
                  <a:cubicBezTo>
                    <a:pt x="2442" y="5006"/>
                    <a:pt x="2572" y="5016"/>
                    <a:pt x="2701" y="5016"/>
                  </a:cubicBezTo>
                  <a:cubicBezTo>
                    <a:pt x="3906" y="5016"/>
                    <a:pt x="4975" y="4139"/>
                    <a:pt x="5168" y="2913"/>
                  </a:cubicBezTo>
                  <a:cubicBezTo>
                    <a:pt x="5383" y="1556"/>
                    <a:pt x="4454" y="270"/>
                    <a:pt x="3096" y="31"/>
                  </a:cubicBezTo>
                  <a:cubicBezTo>
                    <a:pt x="2965" y="11"/>
                    <a:pt x="2835" y="1"/>
                    <a:pt x="2706"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79"/>
            <p:cNvSpPr/>
            <p:nvPr/>
          </p:nvSpPr>
          <p:spPr>
            <a:xfrm>
              <a:off x="4946906" y="2033916"/>
              <a:ext cx="81439" cy="163659"/>
            </a:xfrm>
            <a:custGeom>
              <a:rect b="b" l="l" r="r" t="t"/>
              <a:pathLst>
                <a:path extrusionOk="0" h="5026" w="2501">
                  <a:moveTo>
                    <a:pt x="0" y="1"/>
                  </a:moveTo>
                  <a:lnTo>
                    <a:pt x="0" y="5026"/>
                  </a:lnTo>
                  <a:cubicBezTo>
                    <a:pt x="1382" y="5026"/>
                    <a:pt x="2501" y="3930"/>
                    <a:pt x="2501" y="2525"/>
                  </a:cubicBezTo>
                  <a:cubicBezTo>
                    <a:pt x="2501" y="1168"/>
                    <a:pt x="1382" y="25"/>
                    <a:pt x="0"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79"/>
            <p:cNvSpPr/>
            <p:nvPr/>
          </p:nvSpPr>
          <p:spPr>
            <a:xfrm>
              <a:off x="4906594" y="2075792"/>
              <a:ext cx="81439" cy="81471"/>
            </a:xfrm>
            <a:custGeom>
              <a:rect b="b" l="l" r="r" t="t"/>
              <a:pathLst>
                <a:path extrusionOk="0" h="2502" w="2501">
                  <a:moveTo>
                    <a:pt x="1238" y="1"/>
                  </a:moveTo>
                  <a:cubicBezTo>
                    <a:pt x="548" y="1"/>
                    <a:pt x="0" y="549"/>
                    <a:pt x="0" y="1239"/>
                  </a:cubicBezTo>
                  <a:cubicBezTo>
                    <a:pt x="0" y="1930"/>
                    <a:pt x="548" y="2501"/>
                    <a:pt x="1238" y="2501"/>
                  </a:cubicBezTo>
                  <a:cubicBezTo>
                    <a:pt x="1929" y="2501"/>
                    <a:pt x="2501" y="1930"/>
                    <a:pt x="2501" y="1239"/>
                  </a:cubicBezTo>
                  <a:cubicBezTo>
                    <a:pt x="2501" y="549"/>
                    <a:pt x="1929" y="1"/>
                    <a:pt x="1238"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1" name="Google Shape;20251;p79"/>
            <p:cNvSpPr/>
            <p:nvPr/>
          </p:nvSpPr>
          <p:spPr>
            <a:xfrm>
              <a:off x="4946906" y="2075010"/>
              <a:ext cx="41126" cy="82253"/>
            </a:xfrm>
            <a:custGeom>
              <a:rect b="b" l="l" r="r" t="t"/>
              <a:pathLst>
                <a:path extrusionOk="0" h="2526" w="1263">
                  <a:moveTo>
                    <a:pt x="0" y="1"/>
                  </a:moveTo>
                  <a:lnTo>
                    <a:pt x="0" y="2525"/>
                  </a:lnTo>
                  <a:cubicBezTo>
                    <a:pt x="691" y="2525"/>
                    <a:pt x="1263" y="1954"/>
                    <a:pt x="1263" y="1263"/>
                  </a:cubicBezTo>
                  <a:cubicBezTo>
                    <a:pt x="1263" y="573"/>
                    <a:pt x="691" y="25"/>
                    <a:pt x="0"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2" name="Google Shape;20252;p79"/>
          <p:cNvGrpSpPr/>
          <p:nvPr/>
        </p:nvGrpSpPr>
        <p:grpSpPr>
          <a:xfrm>
            <a:off x="6561289" y="2782664"/>
            <a:ext cx="440769" cy="387137"/>
            <a:chOff x="5538567" y="1942416"/>
            <a:chExt cx="350568" cy="307911"/>
          </a:xfrm>
        </p:grpSpPr>
        <p:sp>
          <p:nvSpPr>
            <p:cNvPr id="20253" name="Google Shape;20253;p79"/>
            <p:cNvSpPr/>
            <p:nvPr/>
          </p:nvSpPr>
          <p:spPr>
            <a:xfrm>
              <a:off x="5538567" y="2003698"/>
              <a:ext cx="350568" cy="245847"/>
            </a:xfrm>
            <a:custGeom>
              <a:rect b="b" l="l" r="r" t="t"/>
              <a:pathLst>
                <a:path extrusionOk="0" h="7550" w="10766">
                  <a:moveTo>
                    <a:pt x="620" y="0"/>
                  </a:moveTo>
                  <a:lnTo>
                    <a:pt x="1" y="619"/>
                  </a:lnTo>
                  <a:lnTo>
                    <a:pt x="1" y="7240"/>
                  </a:lnTo>
                  <a:cubicBezTo>
                    <a:pt x="1" y="7406"/>
                    <a:pt x="144" y="7549"/>
                    <a:pt x="334" y="7549"/>
                  </a:cubicBezTo>
                  <a:lnTo>
                    <a:pt x="2668" y="7549"/>
                  </a:lnTo>
                  <a:lnTo>
                    <a:pt x="3573" y="7240"/>
                  </a:lnTo>
                  <a:lnTo>
                    <a:pt x="4335" y="7549"/>
                  </a:lnTo>
                  <a:lnTo>
                    <a:pt x="6431" y="7549"/>
                  </a:lnTo>
                  <a:lnTo>
                    <a:pt x="7264" y="7240"/>
                  </a:lnTo>
                  <a:lnTo>
                    <a:pt x="8098" y="7549"/>
                  </a:lnTo>
                  <a:lnTo>
                    <a:pt x="10455" y="7549"/>
                  </a:lnTo>
                  <a:cubicBezTo>
                    <a:pt x="10622" y="7549"/>
                    <a:pt x="10765" y="7406"/>
                    <a:pt x="10765" y="7240"/>
                  </a:cubicBezTo>
                  <a:lnTo>
                    <a:pt x="10765" y="619"/>
                  </a:lnTo>
                  <a:lnTo>
                    <a:pt x="10098" y="0"/>
                  </a:ln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4" name="Google Shape;20254;p79"/>
            <p:cNvSpPr/>
            <p:nvPr/>
          </p:nvSpPr>
          <p:spPr>
            <a:xfrm>
              <a:off x="5713818" y="2003698"/>
              <a:ext cx="174535" cy="246628"/>
            </a:xfrm>
            <a:custGeom>
              <a:rect b="b" l="l" r="r" t="t"/>
              <a:pathLst>
                <a:path extrusionOk="0" h="7574" w="5360">
                  <a:moveTo>
                    <a:pt x="1" y="0"/>
                  </a:moveTo>
                  <a:lnTo>
                    <a:pt x="1" y="7525"/>
                  </a:lnTo>
                  <a:lnTo>
                    <a:pt x="1049" y="7525"/>
                  </a:lnTo>
                  <a:lnTo>
                    <a:pt x="1859" y="7240"/>
                  </a:lnTo>
                  <a:lnTo>
                    <a:pt x="2692" y="7573"/>
                  </a:lnTo>
                  <a:lnTo>
                    <a:pt x="5026" y="7573"/>
                  </a:lnTo>
                  <a:cubicBezTo>
                    <a:pt x="5216" y="7573"/>
                    <a:pt x="5359" y="7406"/>
                    <a:pt x="5359" y="7240"/>
                  </a:cubicBezTo>
                  <a:lnTo>
                    <a:pt x="5359" y="619"/>
                  </a:lnTo>
                  <a:lnTo>
                    <a:pt x="4740"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5" name="Google Shape;20255;p79"/>
            <p:cNvSpPr/>
            <p:nvPr/>
          </p:nvSpPr>
          <p:spPr>
            <a:xfrm>
              <a:off x="5538567" y="1942416"/>
              <a:ext cx="349005" cy="83002"/>
            </a:xfrm>
            <a:custGeom>
              <a:rect b="b" l="l" r="r" t="t"/>
              <a:pathLst>
                <a:path extrusionOk="0" h="2549" w="10718">
                  <a:moveTo>
                    <a:pt x="334" y="1"/>
                  </a:moveTo>
                  <a:cubicBezTo>
                    <a:pt x="144" y="1"/>
                    <a:pt x="1" y="167"/>
                    <a:pt x="1" y="334"/>
                  </a:cubicBezTo>
                  <a:lnTo>
                    <a:pt x="1" y="2549"/>
                  </a:lnTo>
                  <a:lnTo>
                    <a:pt x="10717" y="2549"/>
                  </a:lnTo>
                  <a:lnTo>
                    <a:pt x="10717" y="334"/>
                  </a:lnTo>
                  <a:cubicBezTo>
                    <a:pt x="10717" y="167"/>
                    <a:pt x="10551" y="1"/>
                    <a:pt x="10408"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79"/>
            <p:cNvSpPr/>
            <p:nvPr/>
          </p:nvSpPr>
          <p:spPr>
            <a:xfrm>
              <a:off x="5713070" y="1943718"/>
              <a:ext cx="174502" cy="81699"/>
            </a:xfrm>
            <a:custGeom>
              <a:rect b="b" l="l" r="r" t="t"/>
              <a:pathLst>
                <a:path extrusionOk="0" h="2509" w="5359">
                  <a:moveTo>
                    <a:pt x="5100" y="0"/>
                  </a:moveTo>
                  <a:cubicBezTo>
                    <a:pt x="5083" y="0"/>
                    <a:pt x="5066" y="3"/>
                    <a:pt x="5049" y="8"/>
                  </a:cubicBezTo>
                  <a:lnTo>
                    <a:pt x="0" y="8"/>
                  </a:lnTo>
                  <a:lnTo>
                    <a:pt x="0" y="2509"/>
                  </a:lnTo>
                  <a:lnTo>
                    <a:pt x="5358" y="2509"/>
                  </a:lnTo>
                  <a:lnTo>
                    <a:pt x="5358" y="294"/>
                  </a:lnTo>
                  <a:cubicBezTo>
                    <a:pt x="5358" y="147"/>
                    <a:pt x="5229" y="0"/>
                    <a:pt x="510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7" name="Google Shape;20257;p79"/>
            <p:cNvSpPr/>
            <p:nvPr/>
          </p:nvSpPr>
          <p:spPr>
            <a:xfrm>
              <a:off x="5578912" y="1972666"/>
              <a:ext cx="21752" cy="20970"/>
            </a:xfrm>
            <a:custGeom>
              <a:rect b="b" l="l" r="r" t="t"/>
              <a:pathLst>
                <a:path extrusionOk="0" h="644" w="668">
                  <a:moveTo>
                    <a:pt x="334" y="0"/>
                  </a:moveTo>
                  <a:cubicBezTo>
                    <a:pt x="143" y="0"/>
                    <a:pt x="0" y="143"/>
                    <a:pt x="0" y="334"/>
                  </a:cubicBezTo>
                  <a:cubicBezTo>
                    <a:pt x="0" y="501"/>
                    <a:pt x="143" y="643"/>
                    <a:pt x="334" y="643"/>
                  </a:cubicBezTo>
                  <a:cubicBezTo>
                    <a:pt x="524" y="643"/>
                    <a:pt x="667" y="501"/>
                    <a:pt x="667" y="334"/>
                  </a:cubicBezTo>
                  <a:cubicBezTo>
                    <a:pt x="667" y="143"/>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79"/>
            <p:cNvSpPr/>
            <p:nvPr/>
          </p:nvSpPr>
          <p:spPr>
            <a:xfrm>
              <a:off x="5620006" y="1972666"/>
              <a:ext cx="20970" cy="20970"/>
            </a:xfrm>
            <a:custGeom>
              <a:rect b="b" l="l" r="r" t="t"/>
              <a:pathLst>
                <a:path extrusionOk="0" h="644" w="644">
                  <a:moveTo>
                    <a:pt x="310" y="0"/>
                  </a:moveTo>
                  <a:cubicBezTo>
                    <a:pt x="143" y="0"/>
                    <a:pt x="0" y="143"/>
                    <a:pt x="0" y="334"/>
                  </a:cubicBezTo>
                  <a:cubicBezTo>
                    <a:pt x="0" y="501"/>
                    <a:pt x="143" y="643"/>
                    <a:pt x="310" y="643"/>
                  </a:cubicBezTo>
                  <a:cubicBezTo>
                    <a:pt x="501" y="643"/>
                    <a:pt x="643" y="501"/>
                    <a:pt x="643" y="334"/>
                  </a:cubicBezTo>
                  <a:cubicBezTo>
                    <a:pt x="643" y="143"/>
                    <a:pt x="501" y="0"/>
                    <a:pt x="310"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79"/>
            <p:cNvSpPr/>
            <p:nvPr/>
          </p:nvSpPr>
          <p:spPr>
            <a:xfrm>
              <a:off x="5660318" y="1972666"/>
              <a:ext cx="21752" cy="20970"/>
            </a:xfrm>
            <a:custGeom>
              <a:rect b="b" l="l" r="r" t="t"/>
              <a:pathLst>
                <a:path extrusionOk="0" h="644" w="668">
                  <a:moveTo>
                    <a:pt x="334" y="0"/>
                  </a:moveTo>
                  <a:cubicBezTo>
                    <a:pt x="144" y="0"/>
                    <a:pt x="1" y="143"/>
                    <a:pt x="1" y="334"/>
                  </a:cubicBezTo>
                  <a:cubicBezTo>
                    <a:pt x="1" y="501"/>
                    <a:pt x="144" y="643"/>
                    <a:pt x="334" y="643"/>
                  </a:cubicBezTo>
                  <a:cubicBezTo>
                    <a:pt x="525" y="643"/>
                    <a:pt x="668" y="501"/>
                    <a:pt x="668" y="334"/>
                  </a:cubicBezTo>
                  <a:cubicBezTo>
                    <a:pt x="668" y="143"/>
                    <a:pt x="525" y="0"/>
                    <a:pt x="334"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0" name="Google Shape;20260;p79"/>
            <p:cNvSpPr/>
            <p:nvPr/>
          </p:nvSpPr>
          <p:spPr>
            <a:xfrm>
              <a:off x="5710725" y="1973448"/>
              <a:ext cx="134972" cy="20970"/>
            </a:xfrm>
            <a:custGeom>
              <a:rect b="b" l="l" r="r" t="t"/>
              <a:pathLst>
                <a:path extrusionOk="0" h="644" w="4145">
                  <a:moveTo>
                    <a:pt x="358" y="0"/>
                  </a:moveTo>
                  <a:cubicBezTo>
                    <a:pt x="215" y="0"/>
                    <a:pt x="72" y="119"/>
                    <a:pt x="25" y="286"/>
                  </a:cubicBezTo>
                  <a:cubicBezTo>
                    <a:pt x="1" y="453"/>
                    <a:pt x="144" y="643"/>
                    <a:pt x="334" y="643"/>
                  </a:cubicBezTo>
                  <a:lnTo>
                    <a:pt x="3787" y="643"/>
                  </a:lnTo>
                  <a:cubicBezTo>
                    <a:pt x="3930" y="643"/>
                    <a:pt x="4073" y="524"/>
                    <a:pt x="4121" y="358"/>
                  </a:cubicBezTo>
                  <a:cubicBezTo>
                    <a:pt x="4144" y="167"/>
                    <a:pt x="4025" y="0"/>
                    <a:pt x="3811"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1" name="Google Shape;20261;p79"/>
            <p:cNvSpPr/>
            <p:nvPr/>
          </p:nvSpPr>
          <p:spPr>
            <a:xfrm>
              <a:off x="5578912" y="2188230"/>
              <a:ext cx="52751" cy="20221"/>
            </a:xfrm>
            <a:custGeom>
              <a:rect b="b" l="l" r="r" t="t"/>
              <a:pathLst>
                <a:path extrusionOk="0" h="621" w="1620">
                  <a:moveTo>
                    <a:pt x="334" y="1"/>
                  </a:moveTo>
                  <a:cubicBezTo>
                    <a:pt x="143" y="1"/>
                    <a:pt x="0" y="168"/>
                    <a:pt x="24" y="358"/>
                  </a:cubicBezTo>
                  <a:cubicBezTo>
                    <a:pt x="72" y="501"/>
                    <a:pt x="215" y="620"/>
                    <a:pt x="357" y="620"/>
                  </a:cubicBezTo>
                  <a:lnTo>
                    <a:pt x="1286" y="620"/>
                  </a:lnTo>
                  <a:cubicBezTo>
                    <a:pt x="1477" y="620"/>
                    <a:pt x="1620" y="477"/>
                    <a:pt x="1572" y="263"/>
                  </a:cubicBezTo>
                  <a:cubicBezTo>
                    <a:pt x="1548" y="120"/>
                    <a:pt x="1405" y="1"/>
                    <a:pt x="1262"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2" name="Google Shape;20262;p79"/>
            <p:cNvSpPr/>
            <p:nvPr/>
          </p:nvSpPr>
          <p:spPr>
            <a:xfrm>
              <a:off x="5792945" y="2188230"/>
              <a:ext cx="52751" cy="20221"/>
            </a:xfrm>
            <a:custGeom>
              <a:rect b="b" l="l" r="r" t="t"/>
              <a:pathLst>
                <a:path extrusionOk="0" h="621" w="1620">
                  <a:moveTo>
                    <a:pt x="333" y="1"/>
                  </a:moveTo>
                  <a:cubicBezTo>
                    <a:pt x="167" y="1"/>
                    <a:pt x="0" y="168"/>
                    <a:pt x="48" y="358"/>
                  </a:cubicBezTo>
                  <a:cubicBezTo>
                    <a:pt x="72" y="501"/>
                    <a:pt x="214" y="620"/>
                    <a:pt x="357" y="620"/>
                  </a:cubicBezTo>
                  <a:lnTo>
                    <a:pt x="1286" y="620"/>
                  </a:lnTo>
                  <a:cubicBezTo>
                    <a:pt x="1500" y="620"/>
                    <a:pt x="1619" y="477"/>
                    <a:pt x="1596" y="263"/>
                  </a:cubicBezTo>
                  <a:cubicBezTo>
                    <a:pt x="1548" y="120"/>
                    <a:pt x="1405" y="1"/>
                    <a:pt x="1262"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3" name="Google Shape;20263;p79"/>
            <p:cNvSpPr/>
            <p:nvPr/>
          </p:nvSpPr>
          <p:spPr>
            <a:xfrm>
              <a:off x="5767351" y="2101581"/>
              <a:ext cx="43438" cy="41713"/>
            </a:xfrm>
            <a:custGeom>
              <a:rect b="b" l="l" r="r" t="t"/>
              <a:pathLst>
                <a:path extrusionOk="0" h="1281" w="1334">
                  <a:moveTo>
                    <a:pt x="988" y="1"/>
                  </a:moveTo>
                  <a:cubicBezTo>
                    <a:pt x="905" y="1"/>
                    <a:pt x="822" y="30"/>
                    <a:pt x="762" y="90"/>
                  </a:cubicBezTo>
                  <a:lnTo>
                    <a:pt x="119" y="757"/>
                  </a:lnTo>
                  <a:cubicBezTo>
                    <a:pt x="0" y="876"/>
                    <a:pt x="0" y="1066"/>
                    <a:pt x="119" y="1185"/>
                  </a:cubicBezTo>
                  <a:cubicBezTo>
                    <a:pt x="167" y="1257"/>
                    <a:pt x="238" y="1281"/>
                    <a:pt x="334" y="1281"/>
                  </a:cubicBezTo>
                  <a:cubicBezTo>
                    <a:pt x="381" y="1281"/>
                    <a:pt x="476" y="1257"/>
                    <a:pt x="548" y="1185"/>
                  </a:cubicBezTo>
                  <a:lnTo>
                    <a:pt x="1215" y="542"/>
                  </a:lnTo>
                  <a:cubicBezTo>
                    <a:pt x="1334" y="423"/>
                    <a:pt x="1334" y="209"/>
                    <a:pt x="1215" y="90"/>
                  </a:cubicBezTo>
                  <a:cubicBezTo>
                    <a:pt x="1155" y="30"/>
                    <a:pt x="1072" y="1"/>
                    <a:pt x="988"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4" name="Google Shape;20264;p79"/>
            <p:cNvSpPr/>
            <p:nvPr/>
          </p:nvSpPr>
          <p:spPr>
            <a:xfrm>
              <a:off x="5616131" y="2101581"/>
              <a:ext cx="43438" cy="41713"/>
            </a:xfrm>
            <a:custGeom>
              <a:rect b="b" l="l" r="r" t="t"/>
              <a:pathLst>
                <a:path extrusionOk="0" h="1281" w="1334">
                  <a:moveTo>
                    <a:pt x="334" y="1"/>
                  </a:moveTo>
                  <a:cubicBezTo>
                    <a:pt x="256" y="1"/>
                    <a:pt x="179" y="30"/>
                    <a:pt x="119" y="90"/>
                  </a:cubicBezTo>
                  <a:cubicBezTo>
                    <a:pt x="0" y="209"/>
                    <a:pt x="0" y="423"/>
                    <a:pt x="119" y="542"/>
                  </a:cubicBezTo>
                  <a:lnTo>
                    <a:pt x="762" y="1185"/>
                  </a:lnTo>
                  <a:cubicBezTo>
                    <a:pt x="834" y="1257"/>
                    <a:pt x="882" y="1281"/>
                    <a:pt x="977" y="1281"/>
                  </a:cubicBezTo>
                  <a:cubicBezTo>
                    <a:pt x="1024" y="1281"/>
                    <a:pt x="1120" y="1257"/>
                    <a:pt x="1215" y="1185"/>
                  </a:cubicBezTo>
                  <a:cubicBezTo>
                    <a:pt x="1334" y="1066"/>
                    <a:pt x="1334" y="876"/>
                    <a:pt x="1215" y="757"/>
                  </a:cubicBezTo>
                  <a:lnTo>
                    <a:pt x="548" y="90"/>
                  </a:lnTo>
                  <a:cubicBezTo>
                    <a:pt x="489" y="30"/>
                    <a:pt x="411" y="1"/>
                    <a:pt x="334"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5" name="Google Shape;20265;p79"/>
            <p:cNvSpPr/>
            <p:nvPr/>
          </p:nvSpPr>
          <p:spPr>
            <a:xfrm>
              <a:off x="5702194" y="2066414"/>
              <a:ext cx="20189" cy="50797"/>
            </a:xfrm>
            <a:custGeom>
              <a:rect b="b" l="l" r="r" t="t"/>
              <a:pathLst>
                <a:path extrusionOk="0" h="1560" w="620">
                  <a:moveTo>
                    <a:pt x="232" y="0"/>
                  </a:moveTo>
                  <a:cubicBezTo>
                    <a:pt x="103" y="0"/>
                    <a:pt x="1" y="136"/>
                    <a:pt x="1" y="313"/>
                  </a:cubicBezTo>
                  <a:lnTo>
                    <a:pt x="1" y="1241"/>
                  </a:lnTo>
                  <a:cubicBezTo>
                    <a:pt x="1" y="1384"/>
                    <a:pt x="120" y="1527"/>
                    <a:pt x="263" y="1551"/>
                  </a:cubicBezTo>
                  <a:cubicBezTo>
                    <a:pt x="285" y="1557"/>
                    <a:pt x="307" y="1559"/>
                    <a:pt x="329" y="1559"/>
                  </a:cubicBezTo>
                  <a:cubicBezTo>
                    <a:pt x="490" y="1559"/>
                    <a:pt x="620" y="1412"/>
                    <a:pt x="620" y="1265"/>
                  </a:cubicBezTo>
                  <a:lnTo>
                    <a:pt x="620" y="313"/>
                  </a:lnTo>
                  <a:cubicBezTo>
                    <a:pt x="620" y="136"/>
                    <a:pt x="497" y="0"/>
                    <a:pt x="309" y="0"/>
                  </a:cubicBezTo>
                  <a:cubicBezTo>
                    <a:pt x="294" y="0"/>
                    <a:pt x="278" y="1"/>
                    <a:pt x="263" y="3"/>
                  </a:cubicBezTo>
                  <a:cubicBezTo>
                    <a:pt x="252" y="1"/>
                    <a:pt x="242" y="0"/>
                    <a:pt x="232"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6" name="Google Shape;20266;p79"/>
            <p:cNvSpPr/>
            <p:nvPr/>
          </p:nvSpPr>
          <p:spPr>
            <a:xfrm>
              <a:off x="5711507" y="2064948"/>
              <a:ext cx="10876" cy="51221"/>
            </a:xfrm>
            <a:custGeom>
              <a:rect b="b" l="l" r="r" t="t"/>
              <a:pathLst>
                <a:path extrusionOk="0" h="1573" w="334">
                  <a:moveTo>
                    <a:pt x="1" y="0"/>
                  </a:moveTo>
                  <a:lnTo>
                    <a:pt x="1" y="1572"/>
                  </a:lnTo>
                  <a:cubicBezTo>
                    <a:pt x="215" y="1572"/>
                    <a:pt x="334" y="1453"/>
                    <a:pt x="334" y="1286"/>
                  </a:cubicBezTo>
                  <a:lnTo>
                    <a:pt x="334" y="334"/>
                  </a:lnTo>
                  <a:cubicBezTo>
                    <a:pt x="334" y="143"/>
                    <a:pt x="191" y="0"/>
                    <a:pt x="1"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7" name="Google Shape;20267;p79"/>
            <p:cNvSpPr/>
            <p:nvPr/>
          </p:nvSpPr>
          <p:spPr>
            <a:xfrm>
              <a:off x="5609912" y="2095948"/>
              <a:ext cx="207097" cy="154379"/>
            </a:xfrm>
            <a:custGeom>
              <a:rect b="b" l="l" r="r" t="t"/>
              <a:pathLst>
                <a:path extrusionOk="0" h="4741" w="6360">
                  <a:moveTo>
                    <a:pt x="3168" y="1"/>
                  </a:moveTo>
                  <a:cubicBezTo>
                    <a:pt x="1430" y="1"/>
                    <a:pt x="1" y="1406"/>
                    <a:pt x="1" y="3144"/>
                  </a:cubicBezTo>
                  <a:cubicBezTo>
                    <a:pt x="1" y="3716"/>
                    <a:pt x="191" y="4264"/>
                    <a:pt x="453" y="4740"/>
                  </a:cubicBezTo>
                  <a:lnTo>
                    <a:pt x="2120" y="4740"/>
                  </a:lnTo>
                  <a:cubicBezTo>
                    <a:pt x="1620" y="4383"/>
                    <a:pt x="1263" y="3787"/>
                    <a:pt x="1287" y="3121"/>
                  </a:cubicBezTo>
                  <a:cubicBezTo>
                    <a:pt x="1311" y="2144"/>
                    <a:pt x="2097" y="1311"/>
                    <a:pt x="3097" y="1287"/>
                  </a:cubicBezTo>
                  <a:cubicBezTo>
                    <a:pt x="3125" y="1286"/>
                    <a:pt x="3152" y="1285"/>
                    <a:pt x="3180" y="1285"/>
                  </a:cubicBezTo>
                  <a:cubicBezTo>
                    <a:pt x="4215" y="1285"/>
                    <a:pt x="5073" y="2147"/>
                    <a:pt x="5073" y="3144"/>
                  </a:cubicBezTo>
                  <a:cubicBezTo>
                    <a:pt x="5073" y="3811"/>
                    <a:pt x="4740" y="4383"/>
                    <a:pt x="4240" y="4740"/>
                  </a:cubicBezTo>
                  <a:lnTo>
                    <a:pt x="5907" y="4740"/>
                  </a:lnTo>
                  <a:cubicBezTo>
                    <a:pt x="6169" y="4264"/>
                    <a:pt x="6359" y="3740"/>
                    <a:pt x="6359" y="3144"/>
                  </a:cubicBezTo>
                  <a:cubicBezTo>
                    <a:pt x="6288" y="1430"/>
                    <a:pt x="4883" y="1"/>
                    <a:pt x="3168"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79"/>
            <p:cNvSpPr/>
            <p:nvPr/>
          </p:nvSpPr>
          <p:spPr>
            <a:xfrm>
              <a:off x="5713070" y="2095948"/>
              <a:ext cx="102376" cy="154379"/>
            </a:xfrm>
            <a:custGeom>
              <a:rect b="b" l="l" r="r" t="t"/>
              <a:pathLst>
                <a:path extrusionOk="0" h="4741" w="3144">
                  <a:moveTo>
                    <a:pt x="0" y="1"/>
                  </a:moveTo>
                  <a:lnTo>
                    <a:pt x="0" y="1239"/>
                  </a:lnTo>
                  <a:cubicBezTo>
                    <a:pt x="1024" y="1239"/>
                    <a:pt x="1882" y="2120"/>
                    <a:pt x="1882" y="3144"/>
                  </a:cubicBezTo>
                  <a:cubicBezTo>
                    <a:pt x="1882" y="3811"/>
                    <a:pt x="1548" y="4383"/>
                    <a:pt x="1048" y="4740"/>
                  </a:cubicBezTo>
                  <a:lnTo>
                    <a:pt x="2715" y="4740"/>
                  </a:lnTo>
                  <a:cubicBezTo>
                    <a:pt x="2977" y="4264"/>
                    <a:pt x="3144" y="3740"/>
                    <a:pt x="3144" y="3144"/>
                  </a:cubicBezTo>
                  <a:cubicBezTo>
                    <a:pt x="3144" y="1430"/>
                    <a:pt x="1762" y="1"/>
                    <a:pt x="0"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9" name="Google Shape;20269;p79"/>
          <p:cNvGrpSpPr/>
          <p:nvPr/>
        </p:nvGrpSpPr>
        <p:grpSpPr>
          <a:xfrm>
            <a:off x="7513860" y="2782664"/>
            <a:ext cx="440728" cy="386154"/>
            <a:chOff x="6296199" y="1942416"/>
            <a:chExt cx="350535" cy="307130"/>
          </a:xfrm>
        </p:grpSpPr>
        <p:sp>
          <p:nvSpPr>
            <p:cNvPr id="20270" name="Google Shape;20270;p79"/>
            <p:cNvSpPr/>
            <p:nvPr/>
          </p:nvSpPr>
          <p:spPr>
            <a:xfrm>
              <a:off x="6296199" y="2003698"/>
              <a:ext cx="350535" cy="245847"/>
            </a:xfrm>
            <a:custGeom>
              <a:rect b="b" l="l" r="r" t="t"/>
              <a:pathLst>
                <a:path extrusionOk="0" h="7550" w="10765">
                  <a:moveTo>
                    <a:pt x="644" y="0"/>
                  </a:moveTo>
                  <a:lnTo>
                    <a:pt x="1" y="619"/>
                  </a:lnTo>
                  <a:lnTo>
                    <a:pt x="1" y="7240"/>
                  </a:lnTo>
                  <a:cubicBezTo>
                    <a:pt x="1" y="7406"/>
                    <a:pt x="167" y="7549"/>
                    <a:pt x="334" y="7549"/>
                  </a:cubicBezTo>
                  <a:lnTo>
                    <a:pt x="10431" y="7549"/>
                  </a:lnTo>
                  <a:cubicBezTo>
                    <a:pt x="10598" y="7549"/>
                    <a:pt x="10765" y="7406"/>
                    <a:pt x="10765" y="7240"/>
                  </a:cubicBezTo>
                  <a:lnTo>
                    <a:pt x="10765" y="619"/>
                  </a:lnTo>
                  <a:lnTo>
                    <a:pt x="10098" y="0"/>
                  </a:ln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1" name="Google Shape;20271;p79"/>
            <p:cNvSpPr/>
            <p:nvPr/>
          </p:nvSpPr>
          <p:spPr>
            <a:xfrm>
              <a:off x="6470669" y="2003698"/>
              <a:ext cx="176065" cy="245847"/>
            </a:xfrm>
            <a:custGeom>
              <a:rect b="b" l="l" r="r" t="t"/>
              <a:pathLst>
                <a:path extrusionOk="0" h="7550" w="5407">
                  <a:moveTo>
                    <a:pt x="1" y="0"/>
                  </a:moveTo>
                  <a:lnTo>
                    <a:pt x="1" y="7549"/>
                  </a:lnTo>
                  <a:lnTo>
                    <a:pt x="5073" y="7549"/>
                  </a:lnTo>
                  <a:cubicBezTo>
                    <a:pt x="5240" y="7549"/>
                    <a:pt x="5407" y="7406"/>
                    <a:pt x="5407" y="7240"/>
                  </a:cubicBezTo>
                  <a:lnTo>
                    <a:pt x="5407" y="619"/>
                  </a:lnTo>
                  <a:lnTo>
                    <a:pt x="4740"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2" name="Google Shape;20272;p79"/>
            <p:cNvSpPr/>
            <p:nvPr/>
          </p:nvSpPr>
          <p:spPr>
            <a:xfrm>
              <a:off x="6297762" y="1942416"/>
              <a:ext cx="348972" cy="83002"/>
            </a:xfrm>
            <a:custGeom>
              <a:rect b="b" l="l" r="r" t="t"/>
              <a:pathLst>
                <a:path extrusionOk="0" h="2549" w="10717">
                  <a:moveTo>
                    <a:pt x="310" y="1"/>
                  </a:moveTo>
                  <a:cubicBezTo>
                    <a:pt x="143" y="1"/>
                    <a:pt x="0" y="167"/>
                    <a:pt x="0" y="334"/>
                  </a:cubicBezTo>
                  <a:lnTo>
                    <a:pt x="0" y="2549"/>
                  </a:lnTo>
                  <a:lnTo>
                    <a:pt x="10717" y="2549"/>
                  </a:lnTo>
                  <a:lnTo>
                    <a:pt x="10717" y="334"/>
                  </a:lnTo>
                  <a:cubicBezTo>
                    <a:pt x="10717" y="167"/>
                    <a:pt x="10550" y="1"/>
                    <a:pt x="10407"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3" name="Google Shape;20273;p79"/>
            <p:cNvSpPr/>
            <p:nvPr/>
          </p:nvSpPr>
          <p:spPr>
            <a:xfrm>
              <a:off x="6472232" y="1943718"/>
              <a:ext cx="174502" cy="81699"/>
            </a:xfrm>
            <a:custGeom>
              <a:rect b="b" l="l" r="r" t="t"/>
              <a:pathLst>
                <a:path extrusionOk="0" h="2509" w="5359">
                  <a:moveTo>
                    <a:pt x="5101" y="0"/>
                  </a:moveTo>
                  <a:cubicBezTo>
                    <a:pt x="5083" y="0"/>
                    <a:pt x="5066" y="3"/>
                    <a:pt x="5049" y="8"/>
                  </a:cubicBezTo>
                  <a:lnTo>
                    <a:pt x="1" y="8"/>
                  </a:lnTo>
                  <a:lnTo>
                    <a:pt x="1" y="2509"/>
                  </a:lnTo>
                  <a:lnTo>
                    <a:pt x="5359" y="2509"/>
                  </a:lnTo>
                  <a:lnTo>
                    <a:pt x="5359" y="294"/>
                  </a:lnTo>
                  <a:cubicBezTo>
                    <a:pt x="5359" y="147"/>
                    <a:pt x="5229" y="0"/>
                    <a:pt x="510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4" name="Google Shape;20274;p79"/>
            <p:cNvSpPr/>
            <p:nvPr/>
          </p:nvSpPr>
          <p:spPr>
            <a:xfrm>
              <a:off x="6338074" y="1972666"/>
              <a:ext cx="21752" cy="20970"/>
            </a:xfrm>
            <a:custGeom>
              <a:rect b="b" l="l" r="r" t="t"/>
              <a:pathLst>
                <a:path extrusionOk="0" h="644" w="668">
                  <a:moveTo>
                    <a:pt x="334" y="0"/>
                  </a:moveTo>
                  <a:cubicBezTo>
                    <a:pt x="144" y="0"/>
                    <a:pt x="1" y="143"/>
                    <a:pt x="1" y="334"/>
                  </a:cubicBezTo>
                  <a:cubicBezTo>
                    <a:pt x="1" y="501"/>
                    <a:pt x="144" y="643"/>
                    <a:pt x="334" y="643"/>
                  </a:cubicBezTo>
                  <a:cubicBezTo>
                    <a:pt x="501" y="643"/>
                    <a:pt x="667" y="501"/>
                    <a:pt x="667" y="334"/>
                  </a:cubicBezTo>
                  <a:cubicBezTo>
                    <a:pt x="667" y="143"/>
                    <a:pt x="501"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79"/>
            <p:cNvSpPr/>
            <p:nvPr/>
          </p:nvSpPr>
          <p:spPr>
            <a:xfrm>
              <a:off x="6378419" y="1972666"/>
              <a:ext cx="21719" cy="20970"/>
            </a:xfrm>
            <a:custGeom>
              <a:rect b="b" l="l" r="r" t="t"/>
              <a:pathLst>
                <a:path extrusionOk="0" h="644" w="667">
                  <a:moveTo>
                    <a:pt x="333" y="0"/>
                  </a:moveTo>
                  <a:cubicBezTo>
                    <a:pt x="167" y="0"/>
                    <a:pt x="0" y="143"/>
                    <a:pt x="0" y="334"/>
                  </a:cubicBezTo>
                  <a:cubicBezTo>
                    <a:pt x="0" y="501"/>
                    <a:pt x="167" y="643"/>
                    <a:pt x="333" y="643"/>
                  </a:cubicBezTo>
                  <a:cubicBezTo>
                    <a:pt x="524" y="643"/>
                    <a:pt x="667" y="501"/>
                    <a:pt x="667" y="334"/>
                  </a:cubicBezTo>
                  <a:cubicBezTo>
                    <a:pt x="667" y="143"/>
                    <a:pt x="524" y="0"/>
                    <a:pt x="333"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6" name="Google Shape;20276;p79"/>
            <p:cNvSpPr/>
            <p:nvPr/>
          </p:nvSpPr>
          <p:spPr>
            <a:xfrm>
              <a:off x="6419513" y="1972666"/>
              <a:ext cx="20970" cy="20970"/>
            </a:xfrm>
            <a:custGeom>
              <a:rect b="b" l="l" r="r" t="t"/>
              <a:pathLst>
                <a:path extrusionOk="0" h="644" w="644">
                  <a:moveTo>
                    <a:pt x="334" y="0"/>
                  </a:moveTo>
                  <a:cubicBezTo>
                    <a:pt x="143" y="0"/>
                    <a:pt x="0" y="143"/>
                    <a:pt x="0" y="334"/>
                  </a:cubicBezTo>
                  <a:cubicBezTo>
                    <a:pt x="0" y="501"/>
                    <a:pt x="143" y="643"/>
                    <a:pt x="334" y="643"/>
                  </a:cubicBezTo>
                  <a:cubicBezTo>
                    <a:pt x="500" y="643"/>
                    <a:pt x="643" y="501"/>
                    <a:pt x="643" y="334"/>
                  </a:cubicBezTo>
                  <a:cubicBezTo>
                    <a:pt x="643" y="143"/>
                    <a:pt x="500" y="0"/>
                    <a:pt x="334"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7" name="Google Shape;20277;p79"/>
            <p:cNvSpPr/>
            <p:nvPr/>
          </p:nvSpPr>
          <p:spPr>
            <a:xfrm>
              <a:off x="6470669" y="1973448"/>
              <a:ext cx="134190" cy="21752"/>
            </a:xfrm>
            <a:custGeom>
              <a:rect b="b" l="l" r="r" t="t"/>
              <a:pathLst>
                <a:path extrusionOk="0" h="668" w="4121">
                  <a:moveTo>
                    <a:pt x="334" y="0"/>
                  </a:moveTo>
                  <a:cubicBezTo>
                    <a:pt x="168" y="0"/>
                    <a:pt x="1" y="167"/>
                    <a:pt x="1" y="334"/>
                  </a:cubicBezTo>
                  <a:cubicBezTo>
                    <a:pt x="1" y="524"/>
                    <a:pt x="168" y="667"/>
                    <a:pt x="334" y="667"/>
                  </a:cubicBezTo>
                  <a:lnTo>
                    <a:pt x="3787" y="667"/>
                  </a:lnTo>
                  <a:cubicBezTo>
                    <a:pt x="3978" y="667"/>
                    <a:pt x="4121" y="524"/>
                    <a:pt x="4121" y="334"/>
                  </a:cubicBezTo>
                  <a:cubicBezTo>
                    <a:pt x="4121" y="167"/>
                    <a:pt x="3978" y="0"/>
                    <a:pt x="3787"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79"/>
            <p:cNvSpPr/>
            <p:nvPr/>
          </p:nvSpPr>
          <p:spPr>
            <a:xfrm>
              <a:off x="6369106" y="2085104"/>
              <a:ext cx="215596" cy="113252"/>
            </a:xfrm>
            <a:custGeom>
              <a:rect b="b" l="l" r="r" t="t"/>
              <a:pathLst>
                <a:path extrusionOk="0" h="3478" w="6621">
                  <a:moveTo>
                    <a:pt x="6287" y="1"/>
                  </a:moveTo>
                  <a:cubicBezTo>
                    <a:pt x="6208" y="1"/>
                    <a:pt x="6128" y="32"/>
                    <a:pt x="6049" y="96"/>
                  </a:cubicBezTo>
                  <a:lnTo>
                    <a:pt x="5001" y="1144"/>
                  </a:lnTo>
                  <a:lnTo>
                    <a:pt x="4287" y="429"/>
                  </a:lnTo>
                  <a:cubicBezTo>
                    <a:pt x="4227" y="358"/>
                    <a:pt x="4144" y="322"/>
                    <a:pt x="4061" y="322"/>
                  </a:cubicBezTo>
                  <a:cubicBezTo>
                    <a:pt x="3977" y="322"/>
                    <a:pt x="3894" y="358"/>
                    <a:pt x="3834" y="429"/>
                  </a:cubicBezTo>
                  <a:lnTo>
                    <a:pt x="3120" y="1144"/>
                  </a:lnTo>
                  <a:lnTo>
                    <a:pt x="2167" y="2072"/>
                  </a:lnTo>
                  <a:lnTo>
                    <a:pt x="1501" y="1382"/>
                  </a:lnTo>
                  <a:cubicBezTo>
                    <a:pt x="1441" y="1322"/>
                    <a:pt x="1358" y="1292"/>
                    <a:pt x="1274" y="1292"/>
                  </a:cubicBezTo>
                  <a:cubicBezTo>
                    <a:pt x="1191" y="1292"/>
                    <a:pt x="1108" y="1322"/>
                    <a:pt x="1048" y="1382"/>
                  </a:cubicBezTo>
                  <a:lnTo>
                    <a:pt x="0" y="2406"/>
                  </a:lnTo>
                  <a:lnTo>
                    <a:pt x="0" y="3477"/>
                  </a:lnTo>
                  <a:lnTo>
                    <a:pt x="6621" y="3477"/>
                  </a:lnTo>
                  <a:lnTo>
                    <a:pt x="6621" y="334"/>
                  </a:lnTo>
                  <a:cubicBezTo>
                    <a:pt x="6621" y="215"/>
                    <a:pt x="6525" y="96"/>
                    <a:pt x="6406" y="24"/>
                  </a:cubicBezTo>
                  <a:cubicBezTo>
                    <a:pt x="6367" y="9"/>
                    <a:pt x="6327" y="1"/>
                    <a:pt x="6287"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79"/>
            <p:cNvSpPr/>
            <p:nvPr/>
          </p:nvSpPr>
          <p:spPr>
            <a:xfrm>
              <a:off x="6470669" y="2085104"/>
              <a:ext cx="114034" cy="112471"/>
            </a:xfrm>
            <a:custGeom>
              <a:rect b="b" l="l" r="r" t="t"/>
              <a:pathLst>
                <a:path extrusionOk="0" h="3454" w="3502">
                  <a:moveTo>
                    <a:pt x="3168" y="1"/>
                  </a:moveTo>
                  <a:cubicBezTo>
                    <a:pt x="3089" y="1"/>
                    <a:pt x="3009" y="32"/>
                    <a:pt x="2930" y="96"/>
                  </a:cubicBezTo>
                  <a:lnTo>
                    <a:pt x="1882" y="1144"/>
                  </a:lnTo>
                  <a:lnTo>
                    <a:pt x="1168" y="429"/>
                  </a:lnTo>
                  <a:cubicBezTo>
                    <a:pt x="1108" y="358"/>
                    <a:pt x="1025" y="322"/>
                    <a:pt x="942" y="322"/>
                  </a:cubicBezTo>
                  <a:cubicBezTo>
                    <a:pt x="858" y="322"/>
                    <a:pt x="775" y="358"/>
                    <a:pt x="715" y="429"/>
                  </a:cubicBezTo>
                  <a:lnTo>
                    <a:pt x="1" y="1144"/>
                  </a:lnTo>
                  <a:lnTo>
                    <a:pt x="1" y="3454"/>
                  </a:lnTo>
                  <a:lnTo>
                    <a:pt x="3454" y="3454"/>
                  </a:lnTo>
                  <a:lnTo>
                    <a:pt x="3454" y="334"/>
                  </a:lnTo>
                  <a:lnTo>
                    <a:pt x="3502" y="334"/>
                  </a:lnTo>
                  <a:cubicBezTo>
                    <a:pt x="3502" y="215"/>
                    <a:pt x="3406" y="96"/>
                    <a:pt x="3287" y="24"/>
                  </a:cubicBezTo>
                  <a:cubicBezTo>
                    <a:pt x="3248" y="9"/>
                    <a:pt x="3208" y="1"/>
                    <a:pt x="3168"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0" name="Google Shape;20280;p79"/>
            <p:cNvSpPr/>
            <p:nvPr/>
          </p:nvSpPr>
          <p:spPr>
            <a:xfrm>
              <a:off x="6358230" y="2064851"/>
              <a:ext cx="226472" cy="144350"/>
            </a:xfrm>
            <a:custGeom>
              <a:rect b="b" l="l" r="r" t="t"/>
              <a:pathLst>
                <a:path extrusionOk="0" h="4433" w="6955">
                  <a:moveTo>
                    <a:pt x="321" y="1"/>
                  </a:moveTo>
                  <a:cubicBezTo>
                    <a:pt x="165" y="1"/>
                    <a:pt x="1" y="138"/>
                    <a:pt x="1" y="337"/>
                  </a:cubicBezTo>
                  <a:lnTo>
                    <a:pt x="1" y="4099"/>
                  </a:lnTo>
                  <a:cubicBezTo>
                    <a:pt x="1" y="4290"/>
                    <a:pt x="168" y="4433"/>
                    <a:pt x="334" y="4433"/>
                  </a:cubicBezTo>
                  <a:lnTo>
                    <a:pt x="6645" y="4433"/>
                  </a:lnTo>
                  <a:cubicBezTo>
                    <a:pt x="6788" y="4409"/>
                    <a:pt x="6955" y="4266"/>
                    <a:pt x="6955" y="4076"/>
                  </a:cubicBezTo>
                  <a:cubicBezTo>
                    <a:pt x="6955" y="3933"/>
                    <a:pt x="6788" y="3790"/>
                    <a:pt x="6621" y="3790"/>
                  </a:cubicBezTo>
                  <a:lnTo>
                    <a:pt x="668" y="3790"/>
                  </a:lnTo>
                  <a:lnTo>
                    <a:pt x="668" y="337"/>
                  </a:lnTo>
                  <a:cubicBezTo>
                    <a:pt x="668" y="170"/>
                    <a:pt x="549" y="27"/>
                    <a:pt x="358" y="3"/>
                  </a:cubicBezTo>
                  <a:cubicBezTo>
                    <a:pt x="346" y="2"/>
                    <a:pt x="334" y="1"/>
                    <a:pt x="321"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1" name="Google Shape;20281;p79"/>
            <p:cNvSpPr/>
            <p:nvPr/>
          </p:nvSpPr>
          <p:spPr>
            <a:xfrm>
              <a:off x="6472232" y="2188230"/>
              <a:ext cx="113252" cy="20221"/>
            </a:xfrm>
            <a:custGeom>
              <a:rect b="b" l="l" r="r" t="t"/>
              <a:pathLst>
                <a:path extrusionOk="0" h="621" w="3478">
                  <a:moveTo>
                    <a:pt x="1" y="1"/>
                  </a:moveTo>
                  <a:lnTo>
                    <a:pt x="1" y="620"/>
                  </a:lnTo>
                  <a:lnTo>
                    <a:pt x="3120" y="620"/>
                  </a:lnTo>
                  <a:cubicBezTo>
                    <a:pt x="3263" y="620"/>
                    <a:pt x="3406" y="501"/>
                    <a:pt x="3477" y="358"/>
                  </a:cubicBezTo>
                  <a:cubicBezTo>
                    <a:pt x="3477" y="144"/>
                    <a:pt x="3335" y="1"/>
                    <a:pt x="314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2" name="Google Shape;20282;p79"/>
          <p:cNvGrpSpPr/>
          <p:nvPr/>
        </p:nvGrpSpPr>
        <p:grpSpPr>
          <a:xfrm>
            <a:off x="8459593" y="2808989"/>
            <a:ext cx="441711" cy="334487"/>
            <a:chOff x="7048393" y="1963353"/>
            <a:chExt cx="351317" cy="266036"/>
          </a:xfrm>
        </p:grpSpPr>
        <p:sp>
          <p:nvSpPr>
            <p:cNvPr id="20283" name="Google Shape;20283;p79"/>
            <p:cNvSpPr/>
            <p:nvPr/>
          </p:nvSpPr>
          <p:spPr>
            <a:xfrm>
              <a:off x="7048393" y="1963353"/>
              <a:ext cx="351317" cy="266036"/>
            </a:xfrm>
            <a:custGeom>
              <a:rect b="b" l="l" r="r" t="t"/>
              <a:pathLst>
                <a:path extrusionOk="0" h="8170" w="10789">
                  <a:moveTo>
                    <a:pt x="334" y="1"/>
                  </a:moveTo>
                  <a:cubicBezTo>
                    <a:pt x="144" y="1"/>
                    <a:pt x="1" y="144"/>
                    <a:pt x="1" y="310"/>
                  </a:cubicBezTo>
                  <a:lnTo>
                    <a:pt x="1" y="7859"/>
                  </a:lnTo>
                  <a:cubicBezTo>
                    <a:pt x="1" y="8026"/>
                    <a:pt x="144" y="8169"/>
                    <a:pt x="334" y="8169"/>
                  </a:cubicBezTo>
                  <a:lnTo>
                    <a:pt x="10455" y="8169"/>
                  </a:lnTo>
                  <a:cubicBezTo>
                    <a:pt x="10646" y="8169"/>
                    <a:pt x="10789" y="8026"/>
                    <a:pt x="10789" y="7859"/>
                  </a:cubicBezTo>
                  <a:lnTo>
                    <a:pt x="10789" y="310"/>
                  </a:lnTo>
                  <a:cubicBezTo>
                    <a:pt x="10789" y="144"/>
                    <a:pt x="10646" y="1"/>
                    <a:pt x="10455"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4" name="Google Shape;20284;p79"/>
            <p:cNvSpPr/>
            <p:nvPr/>
          </p:nvSpPr>
          <p:spPr>
            <a:xfrm>
              <a:off x="7224425" y="1963353"/>
              <a:ext cx="175284" cy="265254"/>
            </a:xfrm>
            <a:custGeom>
              <a:rect b="b" l="l" r="r" t="t"/>
              <a:pathLst>
                <a:path extrusionOk="0" h="8146" w="5383">
                  <a:moveTo>
                    <a:pt x="1" y="1"/>
                  </a:moveTo>
                  <a:lnTo>
                    <a:pt x="1" y="8145"/>
                  </a:lnTo>
                  <a:lnTo>
                    <a:pt x="5049" y="8145"/>
                  </a:lnTo>
                  <a:cubicBezTo>
                    <a:pt x="5240" y="8145"/>
                    <a:pt x="5383" y="8026"/>
                    <a:pt x="5383" y="7859"/>
                  </a:cubicBezTo>
                  <a:lnTo>
                    <a:pt x="5383" y="310"/>
                  </a:lnTo>
                  <a:cubicBezTo>
                    <a:pt x="5383" y="144"/>
                    <a:pt x="5240" y="1"/>
                    <a:pt x="5049"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79"/>
            <p:cNvSpPr/>
            <p:nvPr/>
          </p:nvSpPr>
          <p:spPr>
            <a:xfrm>
              <a:off x="7070893" y="1983509"/>
              <a:ext cx="308660" cy="202441"/>
            </a:xfrm>
            <a:custGeom>
              <a:rect b="b" l="l" r="r" t="t"/>
              <a:pathLst>
                <a:path extrusionOk="0" h="6217" w="9479">
                  <a:moveTo>
                    <a:pt x="0" y="1"/>
                  </a:moveTo>
                  <a:lnTo>
                    <a:pt x="0" y="3954"/>
                  </a:lnTo>
                  <a:lnTo>
                    <a:pt x="4049" y="6216"/>
                  </a:lnTo>
                  <a:lnTo>
                    <a:pt x="4739" y="6002"/>
                  </a:lnTo>
                  <a:lnTo>
                    <a:pt x="9479" y="4573"/>
                  </a:lnTo>
                  <a:lnTo>
                    <a:pt x="9479"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79"/>
            <p:cNvSpPr/>
            <p:nvPr/>
          </p:nvSpPr>
          <p:spPr>
            <a:xfrm>
              <a:off x="7225207" y="1983509"/>
              <a:ext cx="154346" cy="195473"/>
            </a:xfrm>
            <a:custGeom>
              <a:rect b="b" l="l" r="r" t="t"/>
              <a:pathLst>
                <a:path extrusionOk="0" h="6003" w="4740">
                  <a:moveTo>
                    <a:pt x="0" y="1"/>
                  </a:moveTo>
                  <a:lnTo>
                    <a:pt x="0" y="6002"/>
                  </a:lnTo>
                  <a:lnTo>
                    <a:pt x="4740" y="4573"/>
                  </a:lnTo>
                  <a:lnTo>
                    <a:pt x="4740"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79"/>
            <p:cNvSpPr/>
            <p:nvPr/>
          </p:nvSpPr>
          <p:spPr>
            <a:xfrm>
              <a:off x="7214364" y="2003698"/>
              <a:ext cx="62064" cy="62064"/>
            </a:xfrm>
            <a:custGeom>
              <a:rect b="b" l="l" r="r" t="t"/>
              <a:pathLst>
                <a:path extrusionOk="0" h="1906" w="1906">
                  <a:moveTo>
                    <a:pt x="953" y="0"/>
                  </a:moveTo>
                  <a:cubicBezTo>
                    <a:pt x="405" y="0"/>
                    <a:pt x="0" y="429"/>
                    <a:pt x="0" y="953"/>
                  </a:cubicBezTo>
                  <a:cubicBezTo>
                    <a:pt x="0" y="1500"/>
                    <a:pt x="452" y="1905"/>
                    <a:pt x="953" y="1905"/>
                  </a:cubicBezTo>
                  <a:cubicBezTo>
                    <a:pt x="1453" y="1905"/>
                    <a:pt x="1905" y="1500"/>
                    <a:pt x="1905" y="953"/>
                  </a:cubicBezTo>
                  <a:cubicBezTo>
                    <a:pt x="1905" y="429"/>
                    <a:pt x="1453" y="0"/>
                    <a:pt x="953"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8" name="Google Shape;20288;p79"/>
            <p:cNvSpPr/>
            <p:nvPr/>
          </p:nvSpPr>
          <p:spPr>
            <a:xfrm>
              <a:off x="7202706" y="2106824"/>
              <a:ext cx="176847" cy="102376"/>
            </a:xfrm>
            <a:custGeom>
              <a:rect b="b" l="l" r="r" t="t"/>
              <a:pathLst>
                <a:path extrusionOk="0" h="3144" w="5431">
                  <a:moveTo>
                    <a:pt x="1811" y="0"/>
                  </a:moveTo>
                  <a:lnTo>
                    <a:pt x="1" y="1810"/>
                  </a:lnTo>
                  <a:lnTo>
                    <a:pt x="3335" y="3144"/>
                  </a:lnTo>
                  <a:lnTo>
                    <a:pt x="5431" y="3144"/>
                  </a:lnTo>
                  <a:lnTo>
                    <a:pt x="5431" y="810"/>
                  </a:lnTo>
                  <a:lnTo>
                    <a:pt x="4597"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9" name="Google Shape;20289;p79"/>
            <p:cNvSpPr/>
            <p:nvPr/>
          </p:nvSpPr>
          <p:spPr>
            <a:xfrm>
              <a:off x="7260863" y="2065925"/>
              <a:ext cx="90003" cy="81243"/>
            </a:xfrm>
            <a:custGeom>
              <a:rect b="b" l="l" r="r" t="t"/>
              <a:pathLst>
                <a:path extrusionOk="0" h="2495" w="2764">
                  <a:moveTo>
                    <a:pt x="1394" y="0"/>
                  </a:moveTo>
                  <a:cubicBezTo>
                    <a:pt x="1311" y="0"/>
                    <a:pt x="1227" y="30"/>
                    <a:pt x="1168" y="89"/>
                  </a:cubicBezTo>
                  <a:lnTo>
                    <a:pt x="1" y="1256"/>
                  </a:lnTo>
                  <a:lnTo>
                    <a:pt x="1168" y="2399"/>
                  </a:lnTo>
                  <a:cubicBezTo>
                    <a:pt x="1263" y="2471"/>
                    <a:pt x="1311" y="2495"/>
                    <a:pt x="1406" y="2495"/>
                  </a:cubicBezTo>
                  <a:cubicBezTo>
                    <a:pt x="1501" y="2495"/>
                    <a:pt x="1549" y="2471"/>
                    <a:pt x="1620" y="2399"/>
                  </a:cubicBezTo>
                  <a:lnTo>
                    <a:pt x="2763" y="1256"/>
                  </a:lnTo>
                  <a:lnTo>
                    <a:pt x="1620" y="89"/>
                  </a:lnTo>
                  <a:cubicBezTo>
                    <a:pt x="1561" y="30"/>
                    <a:pt x="1477" y="0"/>
                    <a:pt x="1394"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79"/>
            <p:cNvSpPr/>
            <p:nvPr/>
          </p:nvSpPr>
          <p:spPr>
            <a:xfrm>
              <a:off x="7071675" y="2096729"/>
              <a:ext cx="240409" cy="112471"/>
            </a:xfrm>
            <a:custGeom>
              <a:rect b="b" l="l" r="r" t="t"/>
              <a:pathLst>
                <a:path extrusionOk="0" h="3454" w="7383">
                  <a:moveTo>
                    <a:pt x="524" y="1"/>
                  </a:moveTo>
                  <a:lnTo>
                    <a:pt x="0" y="501"/>
                  </a:lnTo>
                  <a:lnTo>
                    <a:pt x="0" y="3454"/>
                  </a:lnTo>
                  <a:lnTo>
                    <a:pt x="7383" y="3454"/>
                  </a:lnTo>
                  <a:lnTo>
                    <a:pt x="4715" y="810"/>
                  </a:lnTo>
                  <a:lnTo>
                    <a:pt x="390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1" name="Google Shape;20291;p79"/>
            <p:cNvSpPr/>
            <p:nvPr/>
          </p:nvSpPr>
          <p:spPr>
            <a:xfrm>
              <a:off x="7225207" y="2123105"/>
              <a:ext cx="86095" cy="86095"/>
            </a:xfrm>
            <a:custGeom>
              <a:rect b="b" l="l" r="r" t="t"/>
              <a:pathLst>
                <a:path extrusionOk="0" h="2644" w="2644">
                  <a:moveTo>
                    <a:pt x="0" y="0"/>
                  </a:moveTo>
                  <a:lnTo>
                    <a:pt x="0" y="2644"/>
                  </a:lnTo>
                  <a:lnTo>
                    <a:pt x="2644" y="2644"/>
                  </a:lnTo>
                  <a:lnTo>
                    <a:pt x="0"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2" name="Google Shape;20292;p79"/>
            <p:cNvSpPr/>
            <p:nvPr/>
          </p:nvSpPr>
          <p:spPr>
            <a:xfrm>
              <a:off x="7087174" y="2045736"/>
              <a:ext cx="112471" cy="81862"/>
            </a:xfrm>
            <a:custGeom>
              <a:rect b="b" l="l" r="r" t="t"/>
              <a:pathLst>
                <a:path extrusionOk="0" h="2514" w="3454">
                  <a:moveTo>
                    <a:pt x="1727" y="1"/>
                  </a:moveTo>
                  <a:cubicBezTo>
                    <a:pt x="1644" y="1"/>
                    <a:pt x="1560" y="31"/>
                    <a:pt x="1501" y="90"/>
                  </a:cubicBezTo>
                  <a:lnTo>
                    <a:pt x="0" y="1567"/>
                  </a:lnTo>
                  <a:lnTo>
                    <a:pt x="882" y="2424"/>
                  </a:lnTo>
                  <a:cubicBezTo>
                    <a:pt x="941" y="2484"/>
                    <a:pt x="1019" y="2513"/>
                    <a:pt x="1096" y="2513"/>
                  </a:cubicBezTo>
                  <a:cubicBezTo>
                    <a:pt x="1173" y="2513"/>
                    <a:pt x="1251" y="2484"/>
                    <a:pt x="1310" y="2424"/>
                  </a:cubicBezTo>
                  <a:lnTo>
                    <a:pt x="1739" y="2019"/>
                  </a:lnTo>
                  <a:lnTo>
                    <a:pt x="2144" y="2424"/>
                  </a:lnTo>
                  <a:cubicBezTo>
                    <a:pt x="2203" y="2484"/>
                    <a:pt x="2287" y="2513"/>
                    <a:pt x="2370" y="2513"/>
                  </a:cubicBezTo>
                  <a:cubicBezTo>
                    <a:pt x="2453" y="2513"/>
                    <a:pt x="2537" y="2484"/>
                    <a:pt x="2596" y="2424"/>
                  </a:cubicBezTo>
                  <a:lnTo>
                    <a:pt x="3454" y="1567"/>
                  </a:lnTo>
                  <a:lnTo>
                    <a:pt x="1953" y="90"/>
                  </a:lnTo>
                  <a:cubicBezTo>
                    <a:pt x="1894" y="31"/>
                    <a:pt x="1810" y="1"/>
                    <a:pt x="1727"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3" name="Google Shape;20293;p79"/>
          <p:cNvGrpSpPr/>
          <p:nvPr/>
        </p:nvGrpSpPr>
        <p:grpSpPr>
          <a:xfrm>
            <a:off x="9389728" y="2755766"/>
            <a:ext cx="439786" cy="440360"/>
            <a:chOff x="7788180" y="1921022"/>
            <a:chExt cx="349786" cy="350242"/>
          </a:xfrm>
        </p:grpSpPr>
        <p:sp>
          <p:nvSpPr>
            <p:cNvPr id="20294" name="Google Shape;20294;p79"/>
            <p:cNvSpPr/>
            <p:nvPr/>
          </p:nvSpPr>
          <p:spPr>
            <a:xfrm>
              <a:off x="7889775" y="1921022"/>
              <a:ext cx="146596" cy="143959"/>
            </a:xfrm>
            <a:custGeom>
              <a:rect b="b" l="l" r="r" t="t"/>
              <a:pathLst>
                <a:path extrusionOk="0" h="4421" w="4502">
                  <a:moveTo>
                    <a:pt x="4132" y="0"/>
                  </a:moveTo>
                  <a:cubicBezTo>
                    <a:pt x="4014" y="0"/>
                    <a:pt x="3893" y="78"/>
                    <a:pt x="3858" y="181"/>
                  </a:cubicBezTo>
                  <a:lnTo>
                    <a:pt x="2239" y="3396"/>
                  </a:lnTo>
                  <a:lnTo>
                    <a:pt x="643" y="181"/>
                  </a:lnTo>
                  <a:cubicBezTo>
                    <a:pt x="572" y="74"/>
                    <a:pt x="447" y="21"/>
                    <a:pt x="329" y="21"/>
                  </a:cubicBezTo>
                  <a:cubicBezTo>
                    <a:pt x="289" y="21"/>
                    <a:pt x="250" y="27"/>
                    <a:pt x="215" y="39"/>
                  </a:cubicBezTo>
                  <a:cubicBezTo>
                    <a:pt x="72" y="134"/>
                    <a:pt x="0" y="301"/>
                    <a:pt x="72" y="467"/>
                  </a:cubicBezTo>
                  <a:lnTo>
                    <a:pt x="1977" y="4230"/>
                  </a:lnTo>
                  <a:cubicBezTo>
                    <a:pt x="2025" y="4349"/>
                    <a:pt x="2144" y="4420"/>
                    <a:pt x="2239" y="4420"/>
                  </a:cubicBezTo>
                  <a:cubicBezTo>
                    <a:pt x="2358" y="4420"/>
                    <a:pt x="2477" y="4349"/>
                    <a:pt x="2549" y="4230"/>
                  </a:cubicBezTo>
                  <a:lnTo>
                    <a:pt x="4406" y="467"/>
                  </a:lnTo>
                  <a:cubicBezTo>
                    <a:pt x="4501" y="301"/>
                    <a:pt x="4454" y="134"/>
                    <a:pt x="4263" y="39"/>
                  </a:cubicBezTo>
                  <a:cubicBezTo>
                    <a:pt x="4223" y="12"/>
                    <a:pt x="4178" y="0"/>
                    <a:pt x="4132"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5" name="Google Shape;20295;p79"/>
            <p:cNvSpPr/>
            <p:nvPr/>
          </p:nvSpPr>
          <p:spPr>
            <a:xfrm>
              <a:off x="7962650" y="1921022"/>
              <a:ext cx="73721" cy="143959"/>
            </a:xfrm>
            <a:custGeom>
              <a:rect b="b" l="l" r="r" t="t"/>
              <a:pathLst>
                <a:path extrusionOk="0" h="4421" w="2264">
                  <a:moveTo>
                    <a:pt x="1894" y="0"/>
                  </a:moveTo>
                  <a:cubicBezTo>
                    <a:pt x="1776" y="0"/>
                    <a:pt x="1655" y="78"/>
                    <a:pt x="1620" y="181"/>
                  </a:cubicBezTo>
                  <a:lnTo>
                    <a:pt x="1" y="3396"/>
                  </a:lnTo>
                  <a:lnTo>
                    <a:pt x="1" y="4420"/>
                  </a:lnTo>
                  <a:cubicBezTo>
                    <a:pt x="120" y="4420"/>
                    <a:pt x="239" y="4349"/>
                    <a:pt x="311" y="4230"/>
                  </a:cubicBezTo>
                  <a:lnTo>
                    <a:pt x="2168" y="467"/>
                  </a:lnTo>
                  <a:cubicBezTo>
                    <a:pt x="2263" y="301"/>
                    <a:pt x="2168" y="110"/>
                    <a:pt x="2025" y="39"/>
                  </a:cubicBezTo>
                  <a:cubicBezTo>
                    <a:pt x="1985" y="12"/>
                    <a:pt x="1940" y="0"/>
                    <a:pt x="1894"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6" name="Google Shape;20296;p79"/>
            <p:cNvSpPr/>
            <p:nvPr/>
          </p:nvSpPr>
          <p:spPr>
            <a:xfrm>
              <a:off x="7788180" y="2044792"/>
              <a:ext cx="349786" cy="226472"/>
            </a:xfrm>
            <a:custGeom>
              <a:rect b="b" l="l" r="r" t="t"/>
              <a:pathLst>
                <a:path extrusionOk="0" h="6955" w="10742">
                  <a:moveTo>
                    <a:pt x="953" y="0"/>
                  </a:moveTo>
                  <a:cubicBezTo>
                    <a:pt x="453" y="0"/>
                    <a:pt x="1" y="405"/>
                    <a:pt x="1" y="929"/>
                  </a:cubicBezTo>
                  <a:lnTo>
                    <a:pt x="1" y="6001"/>
                  </a:lnTo>
                  <a:cubicBezTo>
                    <a:pt x="1" y="6502"/>
                    <a:pt x="406" y="6954"/>
                    <a:pt x="953" y="6954"/>
                  </a:cubicBezTo>
                  <a:lnTo>
                    <a:pt x="9788" y="6954"/>
                  </a:lnTo>
                  <a:cubicBezTo>
                    <a:pt x="10312" y="6954"/>
                    <a:pt x="10741" y="6525"/>
                    <a:pt x="10741" y="6001"/>
                  </a:cubicBezTo>
                  <a:lnTo>
                    <a:pt x="10741" y="929"/>
                  </a:lnTo>
                  <a:cubicBezTo>
                    <a:pt x="10717" y="429"/>
                    <a:pt x="10312" y="0"/>
                    <a:pt x="9788"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7" name="Google Shape;20297;p79"/>
            <p:cNvSpPr/>
            <p:nvPr/>
          </p:nvSpPr>
          <p:spPr>
            <a:xfrm>
              <a:off x="7962650" y="2045541"/>
              <a:ext cx="174535" cy="225723"/>
            </a:xfrm>
            <a:custGeom>
              <a:rect b="b" l="l" r="r" t="t"/>
              <a:pathLst>
                <a:path extrusionOk="0" h="6932" w="5360">
                  <a:moveTo>
                    <a:pt x="4450" y="0"/>
                  </a:moveTo>
                  <a:cubicBezTo>
                    <a:pt x="4436" y="0"/>
                    <a:pt x="4421" y="0"/>
                    <a:pt x="4407" y="1"/>
                  </a:cubicBezTo>
                  <a:lnTo>
                    <a:pt x="1" y="1"/>
                  </a:lnTo>
                  <a:lnTo>
                    <a:pt x="1" y="6931"/>
                  </a:lnTo>
                  <a:lnTo>
                    <a:pt x="4407" y="6931"/>
                  </a:lnTo>
                  <a:cubicBezTo>
                    <a:pt x="4954" y="6931"/>
                    <a:pt x="5359" y="6479"/>
                    <a:pt x="5359" y="5978"/>
                  </a:cubicBezTo>
                  <a:lnTo>
                    <a:pt x="5359" y="930"/>
                  </a:lnTo>
                  <a:cubicBezTo>
                    <a:pt x="5359" y="420"/>
                    <a:pt x="4976" y="0"/>
                    <a:pt x="445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8" name="Google Shape;20298;p79"/>
            <p:cNvSpPr/>
            <p:nvPr/>
          </p:nvSpPr>
          <p:spPr>
            <a:xfrm>
              <a:off x="7992900" y="2106824"/>
              <a:ext cx="104721" cy="20189"/>
            </a:xfrm>
            <a:custGeom>
              <a:rect b="b" l="l" r="r" t="t"/>
              <a:pathLst>
                <a:path extrusionOk="0" h="620" w="3216">
                  <a:moveTo>
                    <a:pt x="334" y="0"/>
                  </a:moveTo>
                  <a:cubicBezTo>
                    <a:pt x="144" y="0"/>
                    <a:pt x="1" y="167"/>
                    <a:pt x="25" y="358"/>
                  </a:cubicBezTo>
                  <a:cubicBezTo>
                    <a:pt x="48" y="500"/>
                    <a:pt x="215" y="620"/>
                    <a:pt x="358" y="620"/>
                  </a:cubicBezTo>
                  <a:lnTo>
                    <a:pt x="2882" y="620"/>
                  </a:lnTo>
                  <a:cubicBezTo>
                    <a:pt x="3073" y="620"/>
                    <a:pt x="3216" y="477"/>
                    <a:pt x="3192" y="262"/>
                  </a:cubicBezTo>
                  <a:cubicBezTo>
                    <a:pt x="3144" y="119"/>
                    <a:pt x="3001" y="0"/>
                    <a:pt x="2858"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9" name="Google Shape;20299;p79"/>
            <p:cNvSpPr/>
            <p:nvPr/>
          </p:nvSpPr>
          <p:spPr>
            <a:xfrm>
              <a:off x="7992900" y="2147136"/>
              <a:ext cx="104721" cy="20189"/>
            </a:xfrm>
            <a:custGeom>
              <a:rect b="b" l="l" r="r" t="t"/>
              <a:pathLst>
                <a:path extrusionOk="0" h="620" w="3216">
                  <a:moveTo>
                    <a:pt x="334" y="1"/>
                  </a:moveTo>
                  <a:cubicBezTo>
                    <a:pt x="144" y="1"/>
                    <a:pt x="1" y="191"/>
                    <a:pt x="25" y="358"/>
                  </a:cubicBezTo>
                  <a:cubicBezTo>
                    <a:pt x="48" y="501"/>
                    <a:pt x="215" y="620"/>
                    <a:pt x="358" y="620"/>
                  </a:cubicBezTo>
                  <a:lnTo>
                    <a:pt x="2882" y="620"/>
                  </a:lnTo>
                  <a:cubicBezTo>
                    <a:pt x="3073" y="620"/>
                    <a:pt x="3216" y="477"/>
                    <a:pt x="3192" y="263"/>
                  </a:cubicBezTo>
                  <a:cubicBezTo>
                    <a:pt x="3144" y="120"/>
                    <a:pt x="3001" y="1"/>
                    <a:pt x="285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0" name="Google Shape;20300;p79"/>
            <p:cNvSpPr/>
            <p:nvPr/>
          </p:nvSpPr>
          <p:spPr>
            <a:xfrm>
              <a:off x="7992900" y="2188230"/>
              <a:ext cx="104721" cy="20221"/>
            </a:xfrm>
            <a:custGeom>
              <a:rect b="b" l="l" r="r" t="t"/>
              <a:pathLst>
                <a:path extrusionOk="0" h="621" w="3216">
                  <a:moveTo>
                    <a:pt x="334" y="1"/>
                  </a:moveTo>
                  <a:cubicBezTo>
                    <a:pt x="144" y="1"/>
                    <a:pt x="1" y="168"/>
                    <a:pt x="25" y="358"/>
                  </a:cubicBezTo>
                  <a:cubicBezTo>
                    <a:pt x="48" y="501"/>
                    <a:pt x="215" y="620"/>
                    <a:pt x="358" y="620"/>
                  </a:cubicBezTo>
                  <a:lnTo>
                    <a:pt x="2882" y="620"/>
                  </a:lnTo>
                  <a:cubicBezTo>
                    <a:pt x="3073" y="620"/>
                    <a:pt x="3216" y="477"/>
                    <a:pt x="3192" y="263"/>
                  </a:cubicBezTo>
                  <a:cubicBezTo>
                    <a:pt x="3144" y="120"/>
                    <a:pt x="3001" y="1"/>
                    <a:pt x="285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1" name="Google Shape;20301;p79"/>
            <p:cNvSpPr/>
            <p:nvPr/>
          </p:nvSpPr>
          <p:spPr>
            <a:xfrm>
              <a:off x="7870400" y="2085886"/>
              <a:ext cx="62064" cy="62064"/>
            </a:xfrm>
            <a:custGeom>
              <a:rect b="b" l="l" r="r" t="t"/>
              <a:pathLst>
                <a:path extrusionOk="0" h="1906" w="1906">
                  <a:moveTo>
                    <a:pt x="953" y="0"/>
                  </a:moveTo>
                  <a:cubicBezTo>
                    <a:pt x="429" y="0"/>
                    <a:pt x="0" y="429"/>
                    <a:pt x="0" y="953"/>
                  </a:cubicBezTo>
                  <a:cubicBezTo>
                    <a:pt x="0" y="1501"/>
                    <a:pt x="429" y="1906"/>
                    <a:pt x="953" y="1906"/>
                  </a:cubicBezTo>
                  <a:cubicBezTo>
                    <a:pt x="1500" y="1906"/>
                    <a:pt x="1905" y="1501"/>
                    <a:pt x="1905" y="953"/>
                  </a:cubicBezTo>
                  <a:cubicBezTo>
                    <a:pt x="1905" y="429"/>
                    <a:pt x="1500" y="0"/>
                    <a:pt x="953"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2" name="Google Shape;20302;p79"/>
            <p:cNvSpPr/>
            <p:nvPr/>
          </p:nvSpPr>
          <p:spPr>
            <a:xfrm>
              <a:off x="7847900" y="2147136"/>
              <a:ext cx="105502" cy="62064"/>
            </a:xfrm>
            <a:custGeom>
              <a:rect b="b" l="l" r="r" t="t"/>
              <a:pathLst>
                <a:path extrusionOk="0" h="1906" w="3240">
                  <a:moveTo>
                    <a:pt x="1596" y="1"/>
                  </a:moveTo>
                  <a:cubicBezTo>
                    <a:pt x="715" y="1"/>
                    <a:pt x="0" y="715"/>
                    <a:pt x="0" y="1572"/>
                  </a:cubicBezTo>
                  <a:cubicBezTo>
                    <a:pt x="0" y="1763"/>
                    <a:pt x="167" y="1906"/>
                    <a:pt x="334" y="1906"/>
                  </a:cubicBezTo>
                  <a:cubicBezTo>
                    <a:pt x="524" y="1906"/>
                    <a:pt x="667" y="1763"/>
                    <a:pt x="667" y="1572"/>
                  </a:cubicBezTo>
                  <a:cubicBezTo>
                    <a:pt x="667" y="1049"/>
                    <a:pt x="1072" y="620"/>
                    <a:pt x="1620" y="620"/>
                  </a:cubicBezTo>
                  <a:cubicBezTo>
                    <a:pt x="2168" y="620"/>
                    <a:pt x="2572" y="1049"/>
                    <a:pt x="2572" y="1572"/>
                  </a:cubicBezTo>
                  <a:cubicBezTo>
                    <a:pt x="2572" y="1763"/>
                    <a:pt x="2715" y="1906"/>
                    <a:pt x="2906" y="1906"/>
                  </a:cubicBezTo>
                  <a:cubicBezTo>
                    <a:pt x="3073" y="1906"/>
                    <a:pt x="3239" y="1763"/>
                    <a:pt x="3239" y="1572"/>
                  </a:cubicBezTo>
                  <a:cubicBezTo>
                    <a:pt x="3239" y="715"/>
                    <a:pt x="2525" y="1"/>
                    <a:pt x="1596"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3" name="Google Shape;20303;p79"/>
          <p:cNvGrpSpPr/>
          <p:nvPr/>
        </p:nvGrpSpPr>
        <p:grpSpPr>
          <a:xfrm>
            <a:off x="9389728" y="3465148"/>
            <a:ext cx="438804" cy="438804"/>
            <a:chOff x="7788180" y="2485232"/>
            <a:chExt cx="349005" cy="349005"/>
          </a:xfrm>
        </p:grpSpPr>
        <p:sp>
          <p:nvSpPr>
            <p:cNvPr id="20304" name="Google Shape;20304;p79"/>
            <p:cNvSpPr/>
            <p:nvPr/>
          </p:nvSpPr>
          <p:spPr>
            <a:xfrm>
              <a:off x="7788180" y="2485232"/>
              <a:ext cx="349005" cy="349005"/>
            </a:xfrm>
            <a:custGeom>
              <a:rect b="b" l="l" r="r" t="t"/>
              <a:pathLst>
                <a:path extrusionOk="0" h="10718" w="10718">
                  <a:moveTo>
                    <a:pt x="5359" y="1"/>
                  </a:moveTo>
                  <a:cubicBezTo>
                    <a:pt x="2406" y="1"/>
                    <a:pt x="1" y="2406"/>
                    <a:pt x="1" y="5359"/>
                  </a:cubicBezTo>
                  <a:cubicBezTo>
                    <a:pt x="1" y="8336"/>
                    <a:pt x="2406" y="10717"/>
                    <a:pt x="5359" y="10717"/>
                  </a:cubicBezTo>
                  <a:cubicBezTo>
                    <a:pt x="8312" y="10717"/>
                    <a:pt x="10717" y="8336"/>
                    <a:pt x="10717" y="5359"/>
                  </a:cubicBezTo>
                  <a:cubicBezTo>
                    <a:pt x="10717" y="2406"/>
                    <a:pt x="8312" y="1"/>
                    <a:pt x="5359"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5" name="Google Shape;20305;p79"/>
            <p:cNvSpPr/>
            <p:nvPr/>
          </p:nvSpPr>
          <p:spPr>
            <a:xfrm>
              <a:off x="7962650" y="2485232"/>
              <a:ext cx="174535" cy="349005"/>
            </a:xfrm>
            <a:custGeom>
              <a:rect b="b" l="l" r="r" t="t"/>
              <a:pathLst>
                <a:path extrusionOk="0" h="10718" w="5360">
                  <a:moveTo>
                    <a:pt x="1" y="1"/>
                  </a:moveTo>
                  <a:lnTo>
                    <a:pt x="1" y="10717"/>
                  </a:lnTo>
                  <a:cubicBezTo>
                    <a:pt x="2954" y="10717"/>
                    <a:pt x="5359" y="8312"/>
                    <a:pt x="5359" y="5359"/>
                  </a:cubicBezTo>
                  <a:cubicBezTo>
                    <a:pt x="5359" y="2430"/>
                    <a:pt x="2954" y="1"/>
                    <a:pt x="1"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79"/>
            <p:cNvSpPr/>
            <p:nvPr/>
          </p:nvSpPr>
          <p:spPr>
            <a:xfrm>
              <a:off x="7808336" y="2506170"/>
              <a:ext cx="308693" cy="307911"/>
            </a:xfrm>
            <a:custGeom>
              <a:rect b="b" l="l" r="r" t="t"/>
              <a:pathLst>
                <a:path extrusionOk="0" h="9456" w="9480">
                  <a:moveTo>
                    <a:pt x="4740" y="1"/>
                  </a:moveTo>
                  <a:cubicBezTo>
                    <a:pt x="2120" y="1"/>
                    <a:pt x="1" y="2096"/>
                    <a:pt x="1" y="4716"/>
                  </a:cubicBezTo>
                  <a:cubicBezTo>
                    <a:pt x="1" y="7336"/>
                    <a:pt x="2120" y="9455"/>
                    <a:pt x="4740" y="9455"/>
                  </a:cubicBezTo>
                  <a:cubicBezTo>
                    <a:pt x="7360" y="9455"/>
                    <a:pt x="9479" y="7336"/>
                    <a:pt x="9479" y="4716"/>
                  </a:cubicBezTo>
                  <a:cubicBezTo>
                    <a:pt x="9479" y="2096"/>
                    <a:pt x="7360" y="1"/>
                    <a:pt x="4740"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7" name="Google Shape;20307;p79"/>
            <p:cNvSpPr/>
            <p:nvPr/>
          </p:nvSpPr>
          <p:spPr>
            <a:xfrm>
              <a:off x="7962650" y="2506170"/>
              <a:ext cx="154379" cy="307911"/>
            </a:xfrm>
            <a:custGeom>
              <a:rect b="b" l="l" r="r" t="t"/>
              <a:pathLst>
                <a:path extrusionOk="0" h="9456" w="4741">
                  <a:moveTo>
                    <a:pt x="1" y="1"/>
                  </a:moveTo>
                  <a:lnTo>
                    <a:pt x="1" y="9455"/>
                  </a:lnTo>
                  <a:cubicBezTo>
                    <a:pt x="2621" y="9455"/>
                    <a:pt x="4740" y="7312"/>
                    <a:pt x="4740" y="4716"/>
                  </a:cubicBezTo>
                  <a:cubicBezTo>
                    <a:pt x="4740" y="2144"/>
                    <a:pt x="2597" y="1"/>
                    <a:pt x="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8" name="Google Shape;20308;p79"/>
            <p:cNvSpPr/>
            <p:nvPr/>
          </p:nvSpPr>
          <p:spPr>
            <a:xfrm>
              <a:off x="7865744" y="2735703"/>
              <a:ext cx="21719" cy="20970"/>
            </a:xfrm>
            <a:custGeom>
              <a:rect b="b" l="l" r="r" t="t"/>
              <a:pathLst>
                <a:path extrusionOk="0" h="644" w="667">
                  <a:moveTo>
                    <a:pt x="334" y="1"/>
                  </a:moveTo>
                  <a:cubicBezTo>
                    <a:pt x="143" y="1"/>
                    <a:pt x="0" y="144"/>
                    <a:pt x="0" y="334"/>
                  </a:cubicBezTo>
                  <a:cubicBezTo>
                    <a:pt x="0" y="501"/>
                    <a:pt x="143" y="644"/>
                    <a:pt x="334" y="644"/>
                  </a:cubicBezTo>
                  <a:cubicBezTo>
                    <a:pt x="500" y="644"/>
                    <a:pt x="667" y="501"/>
                    <a:pt x="667" y="334"/>
                  </a:cubicBezTo>
                  <a:cubicBezTo>
                    <a:pt x="667" y="144"/>
                    <a:pt x="500" y="1"/>
                    <a:pt x="334"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79"/>
            <p:cNvSpPr/>
            <p:nvPr/>
          </p:nvSpPr>
          <p:spPr>
            <a:xfrm>
              <a:off x="8039432" y="2562015"/>
              <a:ext cx="20970" cy="21752"/>
            </a:xfrm>
            <a:custGeom>
              <a:rect b="b" l="l" r="r" t="t"/>
              <a:pathLst>
                <a:path extrusionOk="0" h="668" w="644">
                  <a:moveTo>
                    <a:pt x="334" y="0"/>
                  </a:moveTo>
                  <a:cubicBezTo>
                    <a:pt x="144" y="0"/>
                    <a:pt x="1" y="143"/>
                    <a:pt x="1" y="334"/>
                  </a:cubicBezTo>
                  <a:cubicBezTo>
                    <a:pt x="1" y="500"/>
                    <a:pt x="144" y="667"/>
                    <a:pt x="334" y="667"/>
                  </a:cubicBezTo>
                  <a:cubicBezTo>
                    <a:pt x="501" y="667"/>
                    <a:pt x="644" y="500"/>
                    <a:pt x="644" y="334"/>
                  </a:cubicBezTo>
                  <a:cubicBezTo>
                    <a:pt x="644" y="143"/>
                    <a:pt x="501" y="0"/>
                    <a:pt x="334"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0" name="Google Shape;20310;p79"/>
            <p:cNvSpPr/>
            <p:nvPr/>
          </p:nvSpPr>
          <p:spPr>
            <a:xfrm>
              <a:off x="7865744" y="2562015"/>
              <a:ext cx="21719" cy="21752"/>
            </a:xfrm>
            <a:custGeom>
              <a:rect b="b" l="l" r="r" t="t"/>
              <a:pathLst>
                <a:path extrusionOk="0" h="668" w="667">
                  <a:moveTo>
                    <a:pt x="334" y="0"/>
                  </a:moveTo>
                  <a:cubicBezTo>
                    <a:pt x="143" y="0"/>
                    <a:pt x="0" y="143"/>
                    <a:pt x="0" y="334"/>
                  </a:cubicBezTo>
                  <a:cubicBezTo>
                    <a:pt x="0" y="500"/>
                    <a:pt x="143" y="667"/>
                    <a:pt x="334" y="667"/>
                  </a:cubicBezTo>
                  <a:cubicBezTo>
                    <a:pt x="500" y="667"/>
                    <a:pt x="667" y="500"/>
                    <a:pt x="667" y="334"/>
                  </a:cubicBezTo>
                  <a:cubicBezTo>
                    <a:pt x="667" y="143"/>
                    <a:pt x="500" y="0"/>
                    <a:pt x="334"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1" name="Google Shape;20311;p79"/>
            <p:cNvSpPr/>
            <p:nvPr/>
          </p:nvSpPr>
          <p:spPr>
            <a:xfrm>
              <a:off x="8039432" y="2735703"/>
              <a:ext cx="20970" cy="20970"/>
            </a:xfrm>
            <a:custGeom>
              <a:rect b="b" l="l" r="r" t="t"/>
              <a:pathLst>
                <a:path extrusionOk="0" h="644" w="644">
                  <a:moveTo>
                    <a:pt x="334" y="1"/>
                  </a:moveTo>
                  <a:cubicBezTo>
                    <a:pt x="144" y="1"/>
                    <a:pt x="1" y="144"/>
                    <a:pt x="1" y="334"/>
                  </a:cubicBezTo>
                  <a:cubicBezTo>
                    <a:pt x="1" y="501"/>
                    <a:pt x="144" y="644"/>
                    <a:pt x="334" y="644"/>
                  </a:cubicBezTo>
                  <a:cubicBezTo>
                    <a:pt x="501" y="644"/>
                    <a:pt x="644" y="501"/>
                    <a:pt x="644" y="334"/>
                  </a:cubicBezTo>
                  <a:cubicBezTo>
                    <a:pt x="644" y="144"/>
                    <a:pt x="501" y="1"/>
                    <a:pt x="33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79"/>
            <p:cNvSpPr/>
            <p:nvPr/>
          </p:nvSpPr>
          <p:spPr>
            <a:xfrm>
              <a:off x="7830055" y="2648859"/>
              <a:ext cx="41908" cy="21752"/>
            </a:xfrm>
            <a:custGeom>
              <a:rect b="b" l="l" r="r" t="t"/>
              <a:pathLst>
                <a:path extrusionOk="0" h="668" w="1287">
                  <a:moveTo>
                    <a:pt x="334" y="1"/>
                  </a:moveTo>
                  <a:cubicBezTo>
                    <a:pt x="144" y="1"/>
                    <a:pt x="1" y="167"/>
                    <a:pt x="1" y="334"/>
                  </a:cubicBezTo>
                  <a:cubicBezTo>
                    <a:pt x="1" y="525"/>
                    <a:pt x="144" y="667"/>
                    <a:pt x="334" y="667"/>
                  </a:cubicBezTo>
                  <a:lnTo>
                    <a:pt x="953" y="667"/>
                  </a:lnTo>
                  <a:cubicBezTo>
                    <a:pt x="1120" y="667"/>
                    <a:pt x="1287" y="525"/>
                    <a:pt x="1287" y="334"/>
                  </a:cubicBezTo>
                  <a:cubicBezTo>
                    <a:pt x="1287" y="167"/>
                    <a:pt x="1120" y="1"/>
                    <a:pt x="953"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3" name="Google Shape;20313;p79"/>
            <p:cNvSpPr/>
            <p:nvPr/>
          </p:nvSpPr>
          <p:spPr>
            <a:xfrm>
              <a:off x="8054932" y="2648859"/>
              <a:ext cx="41908" cy="21752"/>
            </a:xfrm>
            <a:custGeom>
              <a:rect b="b" l="l" r="r" t="t"/>
              <a:pathLst>
                <a:path extrusionOk="0" h="668" w="1287">
                  <a:moveTo>
                    <a:pt x="334" y="1"/>
                  </a:moveTo>
                  <a:cubicBezTo>
                    <a:pt x="144" y="1"/>
                    <a:pt x="1" y="167"/>
                    <a:pt x="1" y="334"/>
                  </a:cubicBezTo>
                  <a:cubicBezTo>
                    <a:pt x="1" y="525"/>
                    <a:pt x="144" y="667"/>
                    <a:pt x="334" y="667"/>
                  </a:cubicBezTo>
                  <a:lnTo>
                    <a:pt x="953" y="667"/>
                  </a:lnTo>
                  <a:cubicBezTo>
                    <a:pt x="1120" y="667"/>
                    <a:pt x="1287" y="525"/>
                    <a:pt x="1287" y="334"/>
                  </a:cubicBezTo>
                  <a:cubicBezTo>
                    <a:pt x="1287" y="167"/>
                    <a:pt x="1120" y="1"/>
                    <a:pt x="95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4" name="Google Shape;20314;p79"/>
            <p:cNvSpPr/>
            <p:nvPr/>
          </p:nvSpPr>
          <p:spPr>
            <a:xfrm>
              <a:off x="7953370" y="2527108"/>
              <a:ext cx="10094" cy="41126"/>
            </a:xfrm>
            <a:custGeom>
              <a:rect b="b" l="l" r="r" t="t"/>
              <a:pathLst>
                <a:path extrusionOk="0" h="1263" w="310">
                  <a:moveTo>
                    <a:pt x="310" y="1"/>
                  </a:moveTo>
                  <a:cubicBezTo>
                    <a:pt x="143" y="1"/>
                    <a:pt x="0" y="144"/>
                    <a:pt x="0" y="310"/>
                  </a:cubicBezTo>
                  <a:lnTo>
                    <a:pt x="0" y="930"/>
                  </a:lnTo>
                  <a:cubicBezTo>
                    <a:pt x="0" y="1096"/>
                    <a:pt x="143" y="1263"/>
                    <a:pt x="310" y="1263"/>
                  </a:cubicBezTo>
                  <a:lnTo>
                    <a:pt x="310"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5" name="Google Shape;20315;p79"/>
            <p:cNvSpPr/>
            <p:nvPr/>
          </p:nvSpPr>
          <p:spPr>
            <a:xfrm>
              <a:off x="7962650" y="2526326"/>
              <a:ext cx="10908" cy="40638"/>
            </a:xfrm>
            <a:custGeom>
              <a:rect b="b" l="l" r="r" t="t"/>
              <a:pathLst>
                <a:path extrusionOk="0" h="1248" w="335">
                  <a:moveTo>
                    <a:pt x="1" y="1"/>
                  </a:moveTo>
                  <a:lnTo>
                    <a:pt x="1" y="1239"/>
                  </a:lnTo>
                  <a:cubicBezTo>
                    <a:pt x="23" y="1245"/>
                    <a:pt x="45" y="1248"/>
                    <a:pt x="66" y="1248"/>
                  </a:cubicBezTo>
                  <a:cubicBezTo>
                    <a:pt x="223" y="1248"/>
                    <a:pt x="334" y="1101"/>
                    <a:pt x="334" y="954"/>
                  </a:cubicBezTo>
                  <a:lnTo>
                    <a:pt x="334" y="334"/>
                  </a:lnTo>
                  <a:cubicBezTo>
                    <a:pt x="334" y="144"/>
                    <a:pt x="192"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6" name="Google Shape;20316;p79"/>
            <p:cNvSpPr/>
            <p:nvPr/>
          </p:nvSpPr>
          <p:spPr>
            <a:xfrm>
              <a:off x="7951807" y="2751984"/>
              <a:ext cx="21752" cy="41908"/>
            </a:xfrm>
            <a:custGeom>
              <a:rect b="b" l="l" r="r" t="t"/>
              <a:pathLst>
                <a:path extrusionOk="0" h="1287" w="668">
                  <a:moveTo>
                    <a:pt x="334" y="1"/>
                  </a:moveTo>
                  <a:cubicBezTo>
                    <a:pt x="167" y="1"/>
                    <a:pt x="1" y="144"/>
                    <a:pt x="1" y="334"/>
                  </a:cubicBezTo>
                  <a:lnTo>
                    <a:pt x="1" y="953"/>
                  </a:lnTo>
                  <a:cubicBezTo>
                    <a:pt x="1" y="1144"/>
                    <a:pt x="167" y="1287"/>
                    <a:pt x="334" y="1287"/>
                  </a:cubicBezTo>
                  <a:cubicBezTo>
                    <a:pt x="525" y="1287"/>
                    <a:pt x="667" y="1144"/>
                    <a:pt x="667" y="953"/>
                  </a:cubicBezTo>
                  <a:lnTo>
                    <a:pt x="667" y="334"/>
                  </a:lnTo>
                  <a:cubicBezTo>
                    <a:pt x="667" y="144"/>
                    <a:pt x="525" y="1"/>
                    <a:pt x="334"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7" name="Google Shape;20317;p79"/>
            <p:cNvSpPr/>
            <p:nvPr/>
          </p:nvSpPr>
          <p:spPr>
            <a:xfrm>
              <a:off x="7951807" y="2588390"/>
              <a:ext cx="83783" cy="142494"/>
            </a:xfrm>
            <a:custGeom>
              <a:rect b="b" l="l" r="r" t="t"/>
              <a:pathLst>
                <a:path extrusionOk="0" h="4376" w="2573">
                  <a:moveTo>
                    <a:pt x="334" y="0"/>
                  </a:moveTo>
                  <a:cubicBezTo>
                    <a:pt x="167" y="0"/>
                    <a:pt x="1" y="143"/>
                    <a:pt x="1" y="333"/>
                  </a:cubicBezTo>
                  <a:lnTo>
                    <a:pt x="1" y="2191"/>
                  </a:lnTo>
                  <a:cubicBezTo>
                    <a:pt x="1" y="2286"/>
                    <a:pt x="48" y="2358"/>
                    <a:pt x="96" y="2405"/>
                  </a:cubicBezTo>
                  <a:lnTo>
                    <a:pt x="310" y="2620"/>
                  </a:lnTo>
                  <a:lnTo>
                    <a:pt x="1977" y="4287"/>
                  </a:lnTo>
                  <a:cubicBezTo>
                    <a:pt x="2037" y="4346"/>
                    <a:pt x="2120" y="4376"/>
                    <a:pt x="2203" y="4376"/>
                  </a:cubicBezTo>
                  <a:cubicBezTo>
                    <a:pt x="2287" y="4376"/>
                    <a:pt x="2370" y="4346"/>
                    <a:pt x="2430" y="4287"/>
                  </a:cubicBezTo>
                  <a:cubicBezTo>
                    <a:pt x="2573" y="4191"/>
                    <a:pt x="2573" y="3977"/>
                    <a:pt x="2453" y="3858"/>
                  </a:cubicBezTo>
                  <a:lnTo>
                    <a:pt x="667" y="2072"/>
                  </a:lnTo>
                  <a:lnTo>
                    <a:pt x="667" y="333"/>
                  </a:lnTo>
                  <a:cubicBezTo>
                    <a:pt x="667" y="143"/>
                    <a:pt x="525" y="0"/>
                    <a:pt x="334"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8" name="Google Shape;20318;p79"/>
            <p:cNvSpPr/>
            <p:nvPr/>
          </p:nvSpPr>
          <p:spPr>
            <a:xfrm>
              <a:off x="7962650" y="2526326"/>
              <a:ext cx="10908" cy="40638"/>
            </a:xfrm>
            <a:custGeom>
              <a:rect b="b" l="l" r="r" t="t"/>
              <a:pathLst>
                <a:path extrusionOk="0" h="1248" w="335">
                  <a:moveTo>
                    <a:pt x="1" y="1"/>
                  </a:moveTo>
                  <a:lnTo>
                    <a:pt x="1" y="1239"/>
                  </a:lnTo>
                  <a:cubicBezTo>
                    <a:pt x="23" y="1245"/>
                    <a:pt x="45" y="1248"/>
                    <a:pt x="66" y="1248"/>
                  </a:cubicBezTo>
                  <a:cubicBezTo>
                    <a:pt x="223" y="1248"/>
                    <a:pt x="334" y="1101"/>
                    <a:pt x="334" y="954"/>
                  </a:cubicBezTo>
                  <a:lnTo>
                    <a:pt x="334" y="334"/>
                  </a:lnTo>
                  <a:cubicBezTo>
                    <a:pt x="334" y="144"/>
                    <a:pt x="192" y="1"/>
                    <a:pt x="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79"/>
            <p:cNvSpPr/>
            <p:nvPr/>
          </p:nvSpPr>
          <p:spPr>
            <a:xfrm>
              <a:off x="7962650" y="2751984"/>
              <a:ext cx="10908" cy="40378"/>
            </a:xfrm>
            <a:custGeom>
              <a:rect b="b" l="l" r="r" t="t"/>
              <a:pathLst>
                <a:path extrusionOk="0" h="1240" w="335">
                  <a:moveTo>
                    <a:pt x="1" y="1"/>
                  </a:moveTo>
                  <a:lnTo>
                    <a:pt x="1" y="1239"/>
                  </a:lnTo>
                  <a:cubicBezTo>
                    <a:pt x="192" y="1239"/>
                    <a:pt x="334" y="1096"/>
                    <a:pt x="334" y="953"/>
                  </a:cubicBezTo>
                  <a:lnTo>
                    <a:pt x="334" y="334"/>
                  </a:lnTo>
                  <a:cubicBezTo>
                    <a:pt x="334" y="144"/>
                    <a:pt x="192" y="1"/>
                    <a:pt x="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79"/>
            <p:cNvSpPr/>
            <p:nvPr/>
          </p:nvSpPr>
          <p:spPr>
            <a:xfrm>
              <a:off x="7962650" y="2588390"/>
              <a:ext cx="72940" cy="143275"/>
            </a:xfrm>
            <a:custGeom>
              <a:rect b="b" l="l" r="r" t="t"/>
              <a:pathLst>
                <a:path extrusionOk="0" h="4400" w="2240">
                  <a:moveTo>
                    <a:pt x="1" y="0"/>
                  </a:moveTo>
                  <a:lnTo>
                    <a:pt x="1" y="2643"/>
                  </a:lnTo>
                  <a:lnTo>
                    <a:pt x="1668" y="4310"/>
                  </a:lnTo>
                  <a:cubicBezTo>
                    <a:pt x="1728" y="4370"/>
                    <a:pt x="1811" y="4400"/>
                    <a:pt x="1894" y="4400"/>
                  </a:cubicBezTo>
                  <a:cubicBezTo>
                    <a:pt x="1978" y="4400"/>
                    <a:pt x="2061" y="4370"/>
                    <a:pt x="2120" y="4310"/>
                  </a:cubicBezTo>
                  <a:cubicBezTo>
                    <a:pt x="2240" y="4191"/>
                    <a:pt x="2240" y="3977"/>
                    <a:pt x="2120" y="3858"/>
                  </a:cubicBezTo>
                  <a:lnTo>
                    <a:pt x="334" y="2072"/>
                  </a:lnTo>
                  <a:lnTo>
                    <a:pt x="334" y="333"/>
                  </a:lnTo>
                  <a:cubicBezTo>
                    <a:pt x="334" y="143"/>
                    <a:pt x="192" y="0"/>
                    <a:pt x="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1" name="Google Shape;20321;p79"/>
          <p:cNvGrpSpPr/>
          <p:nvPr/>
        </p:nvGrpSpPr>
        <p:grpSpPr>
          <a:xfrm>
            <a:off x="8459593" y="3464165"/>
            <a:ext cx="441711" cy="443676"/>
            <a:chOff x="7048393" y="2484451"/>
            <a:chExt cx="351317" cy="352880"/>
          </a:xfrm>
        </p:grpSpPr>
        <p:sp>
          <p:nvSpPr>
            <p:cNvPr id="20322" name="Google Shape;20322;p79"/>
            <p:cNvSpPr/>
            <p:nvPr/>
          </p:nvSpPr>
          <p:spPr>
            <a:xfrm>
              <a:off x="7048393" y="2484451"/>
              <a:ext cx="351317" cy="352880"/>
            </a:xfrm>
            <a:custGeom>
              <a:rect b="b" l="l" r="r" t="t"/>
              <a:pathLst>
                <a:path extrusionOk="0" h="10837" w="10789">
                  <a:moveTo>
                    <a:pt x="334" y="1"/>
                  </a:moveTo>
                  <a:cubicBezTo>
                    <a:pt x="144" y="1"/>
                    <a:pt x="1" y="144"/>
                    <a:pt x="1" y="334"/>
                  </a:cubicBezTo>
                  <a:lnTo>
                    <a:pt x="1" y="2573"/>
                  </a:lnTo>
                  <a:lnTo>
                    <a:pt x="644" y="2882"/>
                  </a:lnTo>
                  <a:lnTo>
                    <a:pt x="1" y="3216"/>
                  </a:lnTo>
                  <a:lnTo>
                    <a:pt x="1" y="7622"/>
                  </a:lnTo>
                  <a:lnTo>
                    <a:pt x="644" y="7955"/>
                  </a:lnTo>
                  <a:lnTo>
                    <a:pt x="1" y="8288"/>
                  </a:lnTo>
                  <a:lnTo>
                    <a:pt x="1" y="10503"/>
                  </a:lnTo>
                  <a:cubicBezTo>
                    <a:pt x="1" y="10694"/>
                    <a:pt x="144" y="10836"/>
                    <a:pt x="334" y="10836"/>
                  </a:cubicBezTo>
                  <a:lnTo>
                    <a:pt x="10455" y="10836"/>
                  </a:lnTo>
                  <a:cubicBezTo>
                    <a:pt x="10646" y="10836"/>
                    <a:pt x="10789" y="10694"/>
                    <a:pt x="10789" y="10503"/>
                  </a:cubicBezTo>
                  <a:lnTo>
                    <a:pt x="10789" y="334"/>
                  </a:lnTo>
                  <a:cubicBezTo>
                    <a:pt x="10789" y="144"/>
                    <a:pt x="10646" y="1"/>
                    <a:pt x="10455"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3" name="Google Shape;20323;p79"/>
            <p:cNvSpPr/>
            <p:nvPr/>
          </p:nvSpPr>
          <p:spPr>
            <a:xfrm>
              <a:off x="7050737" y="2568202"/>
              <a:ext cx="60501" cy="20221"/>
            </a:xfrm>
            <a:custGeom>
              <a:rect b="b" l="l" r="r" t="t"/>
              <a:pathLst>
                <a:path extrusionOk="0" h="621" w="1858">
                  <a:moveTo>
                    <a:pt x="0" y="1"/>
                  </a:moveTo>
                  <a:lnTo>
                    <a:pt x="0" y="620"/>
                  </a:lnTo>
                  <a:lnTo>
                    <a:pt x="1858" y="620"/>
                  </a:lnTo>
                  <a:lnTo>
                    <a:pt x="1858"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4" name="Google Shape;20324;p79"/>
            <p:cNvSpPr/>
            <p:nvPr/>
          </p:nvSpPr>
          <p:spPr>
            <a:xfrm>
              <a:off x="7050737" y="2731828"/>
              <a:ext cx="60501" cy="20189"/>
            </a:xfrm>
            <a:custGeom>
              <a:rect b="b" l="l" r="r" t="t"/>
              <a:pathLst>
                <a:path extrusionOk="0" h="620" w="1858">
                  <a:moveTo>
                    <a:pt x="0" y="1"/>
                  </a:moveTo>
                  <a:lnTo>
                    <a:pt x="0" y="620"/>
                  </a:lnTo>
                  <a:lnTo>
                    <a:pt x="1858" y="620"/>
                  </a:lnTo>
                  <a:lnTo>
                    <a:pt x="1858"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79"/>
            <p:cNvSpPr/>
            <p:nvPr/>
          </p:nvSpPr>
          <p:spPr>
            <a:xfrm>
              <a:off x="7224425" y="2484451"/>
              <a:ext cx="175284" cy="349103"/>
            </a:xfrm>
            <a:custGeom>
              <a:rect b="b" l="l" r="r" t="t"/>
              <a:pathLst>
                <a:path extrusionOk="0" h="10721" w="5383">
                  <a:moveTo>
                    <a:pt x="1" y="1"/>
                  </a:moveTo>
                  <a:lnTo>
                    <a:pt x="1" y="10717"/>
                  </a:lnTo>
                  <a:lnTo>
                    <a:pt x="5049" y="10717"/>
                  </a:lnTo>
                  <a:cubicBezTo>
                    <a:pt x="5063" y="10719"/>
                    <a:pt x="5077" y="10720"/>
                    <a:pt x="5091" y="10720"/>
                  </a:cubicBezTo>
                  <a:cubicBezTo>
                    <a:pt x="5260" y="10720"/>
                    <a:pt x="5383" y="10586"/>
                    <a:pt x="5383" y="10432"/>
                  </a:cubicBezTo>
                  <a:lnTo>
                    <a:pt x="5383" y="334"/>
                  </a:lnTo>
                  <a:cubicBezTo>
                    <a:pt x="5383" y="144"/>
                    <a:pt x="5240" y="1"/>
                    <a:pt x="5049"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6" name="Google Shape;20326;p79"/>
            <p:cNvSpPr/>
            <p:nvPr/>
          </p:nvSpPr>
          <p:spPr>
            <a:xfrm>
              <a:off x="7091049" y="2526326"/>
              <a:ext cx="267566" cy="267566"/>
            </a:xfrm>
            <a:custGeom>
              <a:rect b="b" l="l" r="r" t="t"/>
              <a:pathLst>
                <a:path extrusionOk="0" h="8217" w="8217">
                  <a:moveTo>
                    <a:pt x="334" y="1"/>
                  </a:moveTo>
                  <a:cubicBezTo>
                    <a:pt x="143" y="1"/>
                    <a:pt x="1" y="144"/>
                    <a:pt x="1" y="334"/>
                  </a:cubicBezTo>
                  <a:lnTo>
                    <a:pt x="1" y="7883"/>
                  </a:lnTo>
                  <a:cubicBezTo>
                    <a:pt x="1" y="8074"/>
                    <a:pt x="143" y="8217"/>
                    <a:pt x="334" y="8217"/>
                  </a:cubicBezTo>
                  <a:lnTo>
                    <a:pt x="7907" y="8217"/>
                  </a:lnTo>
                  <a:cubicBezTo>
                    <a:pt x="8074" y="8217"/>
                    <a:pt x="8217" y="8074"/>
                    <a:pt x="8217" y="7883"/>
                  </a:cubicBezTo>
                  <a:lnTo>
                    <a:pt x="8217" y="334"/>
                  </a:lnTo>
                  <a:cubicBezTo>
                    <a:pt x="8217" y="144"/>
                    <a:pt x="8074" y="1"/>
                    <a:pt x="7907"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7" name="Google Shape;20327;p79"/>
            <p:cNvSpPr/>
            <p:nvPr/>
          </p:nvSpPr>
          <p:spPr>
            <a:xfrm>
              <a:off x="7225207" y="2526326"/>
              <a:ext cx="133409" cy="266329"/>
            </a:xfrm>
            <a:custGeom>
              <a:rect b="b" l="l" r="r" t="t"/>
              <a:pathLst>
                <a:path extrusionOk="0" h="8179" w="4097">
                  <a:moveTo>
                    <a:pt x="0" y="1"/>
                  </a:moveTo>
                  <a:lnTo>
                    <a:pt x="0" y="8169"/>
                  </a:lnTo>
                  <a:lnTo>
                    <a:pt x="3787" y="8169"/>
                  </a:lnTo>
                  <a:cubicBezTo>
                    <a:pt x="3809" y="8176"/>
                    <a:pt x="3830" y="8178"/>
                    <a:pt x="3851" y="8178"/>
                  </a:cubicBezTo>
                  <a:cubicBezTo>
                    <a:pt x="3989" y="8178"/>
                    <a:pt x="4097" y="8049"/>
                    <a:pt x="4097" y="7883"/>
                  </a:cubicBezTo>
                  <a:lnTo>
                    <a:pt x="4097" y="334"/>
                  </a:lnTo>
                  <a:cubicBezTo>
                    <a:pt x="4097" y="144"/>
                    <a:pt x="3954" y="1"/>
                    <a:pt x="3787"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79"/>
            <p:cNvSpPr/>
            <p:nvPr/>
          </p:nvSpPr>
          <p:spPr>
            <a:xfrm>
              <a:off x="7132925" y="2568202"/>
              <a:ext cx="183815" cy="183815"/>
            </a:xfrm>
            <a:custGeom>
              <a:rect b="b" l="l" r="r" t="t"/>
              <a:pathLst>
                <a:path extrusionOk="0" h="5645" w="5645">
                  <a:moveTo>
                    <a:pt x="2834" y="1"/>
                  </a:moveTo>
                  <a:cubicBezTo>
                    <a:pt x="1263" y="1"/>
                    <a:pt x="0" y="1263"/>
                    <a:pt x="0" y="2811"/>
                  </a:cubicBezTo>
                  <a:cubicBezTo>
                    <a:pt x="0" y="4383"/>
                    <a:pt x="1263" y="5645"/>
                    <a:pt x="2834" y="5645"/>
                  </a:cubicBezTo>
                  <a:cubicBezTo>
                    <a:pt x="4382" y="5645"/>
                    <a:pt x="5645" y="4383"/>
                    <a:pt x="5645" y="2811"/>
                  </a:cubicBezTo>
                  <a:cubicBezTo>
                    <a:pt x="5645" y="1263"/>
                    <a:pt x="4382" y="1"/>
                    <a:pt x="2834"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9" name="Google Shape;20329;p79"/>
            <p:cNvSpPr/>
            <p:nvPr/>
          </p:nvSpPr>
          <p:spPr>
            <a:xfrm>
              <a:off x="7225207" y="2568202"/>
              <a:ext cx="92315" cy="183815"/>
            </a:xfrm>
            <a:custGeom>
              <a:rect b="b" l="l" r="r" t="t"/>
              <a:pathLst>
                <a:path extrusionOk="0" h="5645" w="2835">
                  <a:moveTo>
                    <a:pt x="0" y="1"/>
                  </a:moveTo>
                  <a:lnTo>
                    <a:pt x="0" y="5645"/>
                  </a:lnTo>
                  <a:cubicBezTo>
                    <a:pt x="1548" y="5645"/>
                    <a:pt x="2834" y="4359"/>
                    <a:pt x="2834" y="2811"/>
                  </a:cubicBezTo>
                  <a:cubicBezTo>
                    <a:pt x="2834" y="1263"/>
                    <a:pt x="1548" y="1"/>
                    <a:pt x="0"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79"/>
            <p:cNvSpPr/>
            <p:nvPr/>
          </p:nvSpPr>
          <p:spPr>
            <a:xfrm>
              <a:off x="7153081" y="2588390"/>
              <a:ext cx="143503" cy="143470"/>
            </a:xfrm>
            <a:custGeom>
              <a:rect b="b" l="l" r="r" t="t"/>
              <a:pathLst>
                <a:path extrusionOk="0" h="4406" w="4407">
                  <a:moveTo>
                    <a:pt x="2215" y="0"/>
                  </a:moveTo>
                  <a:cubicBezTo>
                    <a:pt x="1001" y="0"/>
                    <a:pt x="1" y="976"/>
                    <a:pt x="1" y="2191"/>
                  </a:cubicBezTo>
                  <a:cubicBezTo>
                    <a:pt x="1" y="3406"/>
                    <a:pt x="1001" y="4406"/>
                    <a:pt x="2215" y="4406"/>
                  </a:cubicBezTo>
                  <a:cubicBezTo>
                    <a:pt x="3430" y="4406"/>
                    <a:pt x="4406" y="3406"/>
                    <a:pt x="4406" y="2191"/>
                  </a:cubicBezTo>
                  <a:cubicBezTo>
                    <a:pt x="4406" y="976"/>
                    <a:pt x="3430" y="0"/>
                    <a:pt x="2215"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1" name="Google Shape;20331;p79"/>
            <p:cNvSpPr/>
            <p:nvPr/>
          </p:nvSpPr>
          <p:spPr>
            <a:xfrm>
              <a:off x="7225207" y="2588390"/>
              <a:ext cx="71377" cy="143470"/>
            </a:xfrm>
            <a:custGeom>
              <a:rect b="b" l="l" r="r" t="t"/>
              <a:pathLst>
                <a:path extrusionOk="0" h="4406" w="2192">
                  <a:moveTo>
                    <a:pt x="0" y="0"/>
                  </a:moveTo>
                  <a:lnTo>
                    <a:pt x="0" y="4406"/>
                  </a:lnTo>
                  <a:cubicBezTo>
                    <a:pt x="1215" y="4406"/>
                    <a:pt x="2191" y="3429"/>
                    <a:pt x="2191" y="2191"/>
                  </a:cubicBezTo>
                  <a:cubicBezTo>
                    <a:pt x="2191" y="976"/>
                    <a:pt x="1215"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2" name="Google Shape;20332;p79"/>
            <p:cNvSpPr/>
            <p:nvPr/>
          </p:nvSpPr>
          <p:spPr>
            <a:xfrm>
              <a:off x="7185643" y="2663805"/>
              <a:ext cx="36503" cy="35102"/>
            </a:xfrm>
            <a:custGeom>
              <a:rect b="b" l="l" r="r" t="t"/>
              <a:pathLst>
                <a:path extrusionOk="0" h="1078" w="1121">
                  <a:moveTo>
                    <a:pt x="775" y="0"/>
                  </a:moveTo>
                  <a:cubicBezTo>
                    <a:pt x="692" y="0"/>
                    <a:pt x="608" y="30"/>
                    <a:pt x="549" y="89"/>
                  </a:cubicBezTo>
                  <a:lnTo>
                    <a:pt x="120" y="542"/>
                  </a:lnTo>
                  <a:cubicBezTo>
                    <a:pt x="1" y="661"/>
                    <a:pt x="1" y="875"/>
                    <a:pt x="120" y="970"/>
                  </a:cubicBezTo>
                  <a:cubicBezTo>
                    <a:pt x="179" y="1042"/>
                    <a:pt x="257" y="1078"/>
                    <a:pt x="334" y="1078"/>
                  </a:cubicBezTo>
                  <a:cubicBezTo>
                    <a:pt x="412" y="1078"/>
                    <a:pt x="489" y="1042"/>
                    <a:pt x="549" y="970"/>
                  </a:cubicBezTo>
                  <a:lnTo>
                    <a:pt x="1001" y="542"/>
                  </a:lnTo>
                  <a:cubicBezTo>
                    <a:pt x="1120" y="423"/>
                    <a:pt x="1120" y="208"/>
                    <a:pt x="1001" y="89"/>
                  </a:cubicBezTo>
                  <a:cubicBezTo>
                    <a:pt x="942" y="30"/>
                    <a:pt x="858" y="0"/>
                    <a:pt x="775"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79"/>
            <p:cNvSpPr/>
            <p:nvPr/>
          </p:nvSpPr>
          <p:spPr>
            <a:xfrm>
              <a:off x="7185643" y="2620367"/>
              <a:ext cx="36503" cy="34744"/>
            </a:xfrm>
            <a:custGeom>
              <a:rect b="b" l="l" r="r" t="t"/>
              <a:pathLst>
                <a:path extrusionOk="0" h="1067" w="1121">
                  <a:moveTo>
                    <a:pt x="322" y="0"/>
                  </a:moveTo>
                  <a:cubicBezTo>
                    <a:pt x="239" y="0"/>
                    <a:pt x="156" y="30"/>
                    <a:pt x="96" y="90"/>
                  </a:cubicBezTo>
                  <a:cubicBezTo>
                    <a:pt x="1" y="209"/>
                    <a:pt x="1" y="423"/>
                    <a:pt x="96" y="518"/>
                  </a:cubicBezTo>
                  <a:lnTo>
                    <a:pt x="549" y="971"/>
                  </a:lnTo>
                  <a:cubicBezTo>
                    <a:pt x="620" y="1042"/>
                    <a:pt x="668" y="1066"/>
                    <a:pt x="763" y="1066"/>
                  </a:cubicBezTo>
                  <a:cubicBezTo>
                    <a:pt x="858" y="1066"/>
                    <a:pt x="953" y="1042"/>
                    <a:pt x="1001" y="971"/>
                  </a:cubicBezTo>
                  <a:cubicBezTo>
                    <a:pt x="1120" y="852"/>
                    <a:pt x="1120" y="637"/>
                    <a:pt x="1001" y="518"/>
                  </a:cubicBezTo>
                  <a:lnTo>
                    <a:pt x="549" y="90"/>
                  </a:lnTo>
                  <a:cubicBezTo>
                    <a:pt x="489" y="30"/>
                    <a:pt x="406" y="0"/>
                    <a:pt x="322"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4" name="Google Shape;20334;p79"/>
            <p:cNvSpPr/>
            <p:nvPr/>
          </p:nvSpPr>
          <p:spPr>
            <a:xfrm>
              <a:off x="7194175" y="2628703"/>
              <a:ext cx="62064" cy="62064"/>
            </a:xfrm>
            <a:custGeom>
              <a:rect b="b" l="l" r="r" t="t"/>
              <a:pathLst>
                <a:path extrusionOk="0" h="1906" w="1906">
                  <a:moveTo>
                    <a:pt x="953" y="0"/>
                  </a:moveTo>
                  <a:cubicBezTo>
                    <a:pt x="430" y="0"/>
                    <a:pt x="1" y="429"/>
                    <a:pt x="1" y="953"/>
                  </a:cubicBezTo>
                  <a:cubicBezTo>
                    <a:pt x="1" y="1477"/>
                    <a:pt x="430" y="1906"/>
                    <a:pt x="953" y="1906"/>
                  </a:cubicBezTo>
                  <a:cubicBezTo>
                    <a:pt x="1477" y="1906"/>
                    <a:pt x="1906" y="1477"/>
                    <a:pt x="1906" y="953"/>
                  </a:cubicBezTo>
                  <a:cubicBezTo>
                    <a:pt x="1906" y="429"/>
                    <a:pt x="1477" y="0"/>
                    <a:pt x="953"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79"/>
            <p:cNvSpPr/>
            <p:nvPr/>
          </p:nvSpPr>
          <p:spPr>
            <a:xfrm>
              <a:off x="7225207" y="2619683"/>
              <a:ext cx="40345" cy="77792"/>
            </a:xfrm>
            <a:custGeom>
              <a:rect b="b" l="l" r="r" t="t"/>
              <a:pathLst>
                <a:path extrusionOk="0" h="2389" w="1239">
                  <a:moveTo>
                    <a:pt x="926" y="0"/>
                  </a:moveTo>
                  <a:cubicBezTo>
                    <a:pt x="844" y="0"/>
                    <a:pt x="759" y="30"/>
                    <a:pt x="691" y="87"/>
                  </a:cubicBezTo>
                  <a:lnTo>
                    <a:pt x="405" y="349"/>
                  </a:lnTo>
                  <a:cubicBezTo>
                    <a:pt x="286" y="277"/>
                    <a:pt x="143" y="254"/>
                    <a:pt x="0" y="254"/>
                  </a:cubicBezTo>
                  <a:lnTo>
                    <a:pt x="0" y="2135"/>
                  </a:lnTo>
                  <a:cubicBezTo>
                    <a:pt x="143" y="2135"/>
                    <a:pt x="286" y="2111"/>
                    <a:pt x="405" y="2040"/>
                  </a:cubicBezTo>
                  <a:lnTo>
                    <a:pt x="691" y="2302"/>
                  </a:lnTo>
                  <a:cubicBezTo>
                    <a:pt x="748" y="2358"/>
                    <a:pt x="832" y="2388"/>
                    <a:pt x="917" y="2388"/>
                  </a:cubicBezTo>
                  <a:cubicBezTo>
                    <a:pt x="1010" y="2388"/>
                    <a:pt x="1105" y="2353"/>
                    <a:pt x="1167" y="2278"/>
                  </a:cubicBezTo>
                  <a:cubicBezTo>
                    <a:pt x="1239" y="2159"/>
                    <a:pt x="1239" y="1992"/>
                    <a:pt x="1120" y="1873"/>
                  </a:cubicBezTo>
                  <a:lnTo>
                    <a:pt x="858" y="1635"/>
                  </a:lnTo>
                  <a:cubicBezTo>
                    <a:pt x="929" y="1516"/>
                    <a:pt x="953" y="1349"/>
                    <a:pt x="953" y="1206"/>
                  </a:cubicBezTo>
                  <a:cubicBezTo>
                    <a:pt x="953" y="1063"/>
                    <a:pt x="929" y="920"/>
                    <a:pt x="858" y="801"/>
                  </a:cubicBezTo>
                  <a:lnTo>
                    <a:pt x="1120" y="516"/>
                  </a:lnTo>
                  <a:cubicBezTo>
                    <a:pt x="1239" y="397"/>
                    <a:pt x="1239" y="230"/>
                    <a:pt x="1167" y="111"/>
                  </a:cubicBezTo>
                  <a:cubicBezTo>
                    <a:pt x="1105" y="36"/>
                    <a:pt x="1017" y="0"/>
                    <a:pt x="926"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6" name="Google Shape;20336;p79"/>
          <p:cNvGrpSpPr/>
          <p:nvPr/>
        </p:nvGrpSpPr>
        <p:grpSpPr>
          <a:xfrm>
            <a:off x="7591852" y="3465148"/>
            <a:ext cx="284743" cy="438804"/>
            <a:chOff x="6358230" y="2485232"/>
            <a:chExt cx="226472" cy="349005"/>
          </a:xfrm>
        </p:grpSpPr>
        <p:sp>
          <p:nvSpPr>
            <p:cNvPr id="20337" name="Google Shape;20337;p79"/>
            <p:cNvSpPr/>
            <p:nvPr/>
          </p:nvSpPr>
          <p:spPr>
            <a:xfrm>
              <a:off x="6379950" y="2486698"/>
              <a:ext cx="183815" cy="184694"/>
            </a:xfrm>
            <a:custGeom>
              <a:rect b="b" l="l" r="r" t="t"/>
              <a:pathLst>
                <a:path extrusionOk="0" h="5672" w="5645">
                  <a:moveTo>
                    <a:pt x="2888" y="1"/>
                  </a:moveTo>
                  <a:cubicBezTo>
                    <a:pt x="2847" y="1"/>
                    <a:pt x="2805" y="2"/>
                    <a:pt x="2763" y="3"/>
                  </a:cubicBezTo>
                  <a:cubicBezTo>
                    <a:pt x="1215" y="27"/>
                    <a:pt x="1" y="1313"/>
                    <a:pt x="1" y="2861"/>
                  </a:cubicBezTo>
                  <a:lnTo>
                    <a:pt x="1" y="5671"/>
                  </a:lnTo>
                  <a:lnTo>
                    <a:pt x="1239" y="5671"/>
                  </a:lnTo>
                  <a:lnTo>
                    <a:pt x="1239" y="2813"/>
                  </a:lnTo>
                  <a:cubicBezTo>
                    <a:pt x="1239" y="1947"/>
                    <a:pt x="1977" y="1241"/>
                    <a:pt x="2839" y="1241"/>
                  </a:cubicBezTo>
                  <a:cubicBezTo>
                    <a:pt x="2854" y="1241"/>
                    <a:pt x="2868" y="1241"/>
                    <a:pt x="2882" y="1242"/>
                  </a:cubicBezTo>
                  <a:cubicBezTo>
                    <a:pt x="3740" y="1266"/>
                    <a:pt x="4406" y="1956"/>
                    <a:pt x="4406" y="2813"/>
                  </a:cubicBezTo>
                  <a:lnTo>
                    <a:pt x="4406" y="5647"/>
                  </a:lnTo>
                  <a:lnTo>
                    <a:pt x="5645" y="5647"/>
                  </a:lnTo>
                  <a:lnTo>
                    <a:pt x="5645" y="2790"/>
                  </a:lnTo>
                  <a:cubicBezTo>
                    <a:pt x="5645" y="1260"/>
                    <a:pt x="4404" y="1"/>
                    <a:pt x="2888"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8" name="Google Shape;20338;p79"/>
            <p:cNvSpPr/>
            <p:nvPr/>
          </p:nvSpPr>
          <p:spPr>
            <a:xfrm>
              <a:off x="6472232" y="2485232"/>
              <a:ext cx="91533" cy="185378"/>
            </a:xfrm>
            <a:custGeom>
              <a:rect b="b" l="l" r="r" t="t"/>
              <a:pathLst>
                <a:path extrusionOk="0" h="5693" w="2811">
                  <a:moveTo>
                    <a:pt x="1" y="1"/>
                  </a:moveTo>
                  <a:lnTo>
                    <a:pt x="1" y="1263"/>
                  </a:lnTo>
                  <a:cubicBezTo>
                    <a:pt x="858" y="1263"/>
                    <a:pt x="1572" y="1977"/>
                    <a:pt x="1572" y="2835"/>
                  </a:cubicBezTo>
                  <a:lnTo>
                    <a:pt x="1572" y="5692"/>
                  </a:lnTo>
                  <a:lnTo>
                    <a:pt x="2811" y="5692"/>
                  </a:lnTo>
                  <a:lnTo>
                    <a:pt x="2811" y="2835"/>
                  </a:lnTo>
                  <a:cubicBezTo>
                    <a:pt x="2811" y="1263"/>
                    <a:pt x="1548" y="1"/>
                    <a:pt x="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79"/>
            <p:cNvSpPr/>
            <p:nvPr/>
          </p:nvSpPr>
          <p:spPr>
            <a:xfrm>
              <a:off x="6358230" y="2628703"/>
              <a:ext cx="226472" cy="205535"/>
            </a:xfrm>
            <a:custGeom>
              <a:rect b="b" l="l" r="r" t="t"/>
              <a:pathLst>
                <a:path extrusionOk="0" h="6312" w="6955">
                  <a:moveTo>
                    <a:pt x="334" y="0"/>
                  </a:moveTo>
                  <a:cubicBezTo>
                    <a:pt x="168" y="0"/>
                    <a:pt x="1" y="167"/>
                    <a:pt x="1" y="334"/>
                  </a:cubicBezTo>
                  <a:lnTo>
                    <a:pt x="1" y="5406"/>
                  </a:lnTo>
                  <a:cubicBezTo>
                    <a:pt x="1" y="5525"/>
                    <a:pt x="72" y="5644"/>
                    <a:pt x="191" y="5668"/>
                  </a:cubicBezTo>
                  <a:cubicBezTo>
                    <a:pt x="239" y="5692"/>
                    <a:pt x="1525" y="6311"/>
                    <a:pt x="3454" y="6311"/>
                  </a:cubicBezTo>
                  <a:cubicBezTo>
                    <a:pt x="5407" y="6311"/>
                    <a:pt x="6669" y="5692"/>
                    <a:pt x="6740" y="5668"/>
                  </a:cubicBezTo>
                  <a:cubicBezTo>
                    <a:pt x="6859" y="5597"/>
                    <a:pt x="6907" y="5525"/>
                    <a:pt x="6907" y="5406"/>
                  </a:cubicBezTo>
                  <a:lnTo>
                    <a:pt x="6907" y="334"/>
                  </a:lnTo>
                  <a:cubicBezTo>
                    <a:pt x="6955" y="167"/>
                    <a:pt x="6788" y="0"/>
                    <a:pt x="6621"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0" name="Google Shape;20340;p79"/>
            <p:cNvSpPr/>
            <p:nvPr/>
          </p:nvSpPr>
          <p:spPr>
            <a:xfrm>
              <a:off x="6472232" y="2628703"/>
              <a:ext cx="112471" cy="205535"/>
            </a:xfrm>
            <a:custGeom>
              <a:rect b="b" l="l" r="r" t="t"/>
              <a:pathLst>
                <a:path extrusionOk="0" h="6312" w="3454">
                  <a:moveTo>
                    <a:pt x="1" y="0"/>
                  </a:moveTo>
                  <a:lnTo>
                    <a:pt x="1" y="6311"/>
                  </a:lnTo>
                  <a:cubicBezTo>
                    <a:pt x="1930" y="6311"/>
                    <a:pt x="3216" y="5692"/>
                    <a:pt x="3263" y="5668"/>
                  </a:cubicBezTo>
                  <a:cubicBezTo>
                    <a:pt x="3382" y="5644"/>
                    <a:pt x="3454" y="5525"/>
                    <a:pt x="3454" y="5406"/>
                  </a:cubicBezTo>
                  <a:lnTo>
                    <a:pt x="3454" y="334"/>
                  </a:lnTo>
                  <a:cubicBezTo>
                    <a:pt x="3454" y="167"/>
                    <a:pt x="3287" y="0"/>
                    <a:pt x="3120"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1" name="Google Shape;20341;p79"/>
            <p:cNvSpPr/>
            <p:nvPr/>
          </p:nvSpPr>
          <p:spPr>
            <a:xfrm>
              <a:off x="6460607" y="2689953"/>
              <a:ext cx="20970" cy="82513"/>
            </a:xfrm>
            <a:custGeom>
              <a:rect b="b" l="l" r="r" t="t"/>
              <a:pathLst>
                <a:path extrusionOk="0" h="2534" w="644">
                  <a:moveTo>
                    <a:pt x="286" y="1"/>
                  </a:moveTo>
                  <a:cubicBezTo>
                    <a:pt x="119" y="25"/>
                    <a:pt x="0" y="167"/>
                    <a:pt x="0" y="334"/>
                  </a:cubicBezTo>
                  <a:lnTo>
                    <a:pt x="0" y="2216"/>
                  </a:lnTo>
                  <a:cubicBezTo>
                    <a:pt x="0" y="2384"/>
                    <a:pt x="130" y="2533"/>
                    <a:pt x="292" y="2533"/>
                  </a:cubicBezTo>
                  <a:cubicBezTo>
                    <a:pt x="313" y="2533"/>
                    <a:pt x="335" y="2531"/>
                    <a:pt x="358" y="2525"/>
                  </a:cubicBezTo>
                  <a:cubicBezTo>
                    <a:pt x="524" y="2501"/>
                    <a:pt x="643" y="2358"/>
                    <a:pt x="643" y="2216"/>
                  </a:cubicBezTo>
                  <a:lnTo>
                    <a:pt x="643" y="334"/>
                  </a:lnTo>
                  <a:cubicBezTo>
                    <a:pt x="643" y="144"/>
                    <a:pt x="500" y="1"/>
                    <a:pt x="286"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2" name="Google Shape;20342;p79"/>
            <p:cNvSpPr/>
            <p:nvPr/>
          </p:nvSpPr>
          <p:spPr>
            <a:xfrm>
              <a:off x="6470669" y="2690734"/>
              <a:ext cx="10908" cy="81471"/>
            </a:xfrm>
            <a:custGeom>
              <a:rect b="b" l="l" r="r" t="t"/>
              <a:pathLst>
                <a:path extrusionOk="0" h="2502" w="335">
                  <a:moveTo>
                    <a:pt x="1" y="1"/>
                  </a:moveTo>
                  <a:lnTo>
                    <a:pt x="1" y="2501"/>
                  </a:lnTo>
                  <a:cubicBezTo>
                    <a:pt x="191" y="2501"/>
                    <a:pt x="334" y="2358"/>
                    <a:pt x="334" y="2192"/>
                  </a:cubicBezTo>
                  <a:lnTo>
                    <a:pt x="334" y="310"/>
                  </a:lnTo>
                  <a:cubicBezTo>
                    <a:pt x="334" y="120"/>
                    <a:pt x="191" y="1"/>
                    <a:pt x="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79"/>
            <p:cNvSpPr/>
            <p:nvPr/>
          </p:nvSpPr>
          <p:spPr>
            <a:xfrm>
              <a:off x="6439669" y="2689953"/>
              <a:ext cx="62064" cy="21752"/>
            </a:xfrm>
            <a:custGeom>
              <a:rect b="b" l="l" r="r" t="t"/>
              <a:pathLst>
                <a:path extrusionOk="0" h="668" w="1906">
                  <a:moveTo>
                    <a:pt x="334" y="1"/>
                  </a:moveTo>
                  <a:cubicBezTo>
                    <a:pt x="167" y="1"/>
                    <a:pt x="0" y="144"/>
                    <a:pt x="0" y="334"/>
                  </a:cubicBezTo>
                  <a:cubicBezTo>
                    <a:pt x="0" y="501"/>
                    <a:pt x="167" y="668"/>
                    <a:pt x="334" y="668"/>
                  </a:cubicBezTo>
                  <a:lnTo>
                    <a:pt x="1596" y="668"/>
                  </a:lnTo>
                  <a:cubicBezTo>
                    <a:pt x="1763" y="668"/>
                    <a:pt x="1906" y="501"/>
                    <a:pt x="1906" y="334"/>
                  </a:cubicBezTo>
                  <a:cubicBezTo>
                    <a:pt x="1906" y="144"/>
                    <a:pt x="1763" y="25"/>
                    <a:pt x="1596"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79"/>
            <p:cNvSpPr/>
            <p:nvPr/>
          </p:nvSpPr>
          <p:spPr>
            <a:xfrm>
              <a:off x="6470669" y="2690734"/>
              <a:ext cx="31065" cy="20970"/>
            </a:xfrm>
            <a:custGeom>
              <a:rect b="b" l="l" r="r" t="t"/>
              <a:pathLst>
                <a:path extrusionOk="0" h="644" w="954">
                  <a:moveTo>
                    <a:pt x="1" y="1"/>
                  </a:moveTo>
                  <a:lnTo>
                    <a:pt x="1" y="644"/>
                  </a:lnTo>
                  <a:lnTo>
                    <a:pt x="644" y="644"/>
                  </a:lnTo>
                  <a:cubicBezTo>
                    <a:pt x="811" y="644"/>
                    <a:pt x="954" y="524"/>
                    <a:pt x="954" y="358"/>
                  </a:cubicBezTo>
                  <a:cubicBezTo>
                    <a:pt x="954" y="143"/>
                    <a:pt x="811" y="1"/>
                    <a:pt x="64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5" name="Google Shape;20345;p79"/>
          <p:cNvGrpSpPr/>
          <p:nvPr/>
        </p:nvGrpSpPr>
        <p:grpSpPr>
          <a:xfrm>
            <a:off x="6558383" y="3555832"/>
            <a:ext cx="442693" cy="257436"/>
            <a:chOff x="5536255" y="2557358"/>
            <a:chExt cx="352098" cy="204753"/>
          </a:xfrm>
        </p:grpSpPr>
        <p:sp>
          <p:nvSpPr>
            <p:cNvPr id="20346" name="Google Shape;20346;p79"/>
            <p:cNvSpPr/>
            <p:nvPr/>
          </p:nvSpPr>
          <p:spPr>
            <a:xfrm>
              <a:off x="5549443" y="2569765"/>
              <a:ext cx="327286" cy="192347"/>
            </a:xfrm>
            <a:custGeom>
              <a:rect b="b" l="l" r="r" t="t"/>
              <a:pathLst>
                <a:path extrusionOk="0" h="5907" w="10051">
                  <a:moveTo>
                    <a:pt x="5025" y="1"/>
                  </a:moveTo>
                  <a:cubicBezTo>
                    <a:pt x="2882" y="1"/>
                    <a:pt x="1334" y="1429"/>
                    <a:pt x="0" y="2954"/>
                  </a:cubicBezTo>
                  <a:cubicBezTo>
                    <a:pt x="1334" y="4501"/>
                    <a:pt x="2882" y="5907"/>
                    <a:pt x="5025" y="5907"/>
                  </a:cubicBezTo>
                  <a:cubicBezTo>
                    <a:pt x="7168" y="5907"/>
                    <a:pt x="8716" y="4478"/>
                    <a:pt x="10050" y="2954"/>
                  </a:cubicBezTo>
                  <a:cubicBezTo>
                    <a:pt x="8693" y="1429"/>
                    <a:pt x="7168" y="1"/>
                    <a:pt x="5025"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7" name="Google Shape;20347;p79"/>
            <p:cNvSpPr/>
            <p:nvPr/>
          </p:nvSpPr>
          <p:spPr>
            <a:xfrm>
              <a:off x="5712288" y="2569765"/>
              <a:ext cx="163659" cy="192347"/>
            </a:xfrm>
            <a:custGeom>
              <a:rect b="b" l="l" r="r" t="t"/>
              <a:pathLst>
                <a:path extrusionOk="0" h="5907" w="5026">
                  <a:moveTo>
                    <a:pt x="0" y="1"/>
                  </a:moveTo>
                  <a:lnTo>
                    <a:pt x="0" y="5907"/>
                  </a:lnTo>
                  <a:cubicBezTo>
                    <a:pt x="2144" y="5907"/>
                    <a:pt x="3692" y="4478"/>
                    <a:pt x="5025" y="2954"/>
                  </a:cubicBezTo>
                  <a:cubicBezTo>
                    <a:pt x="3692" y="1429"/>
                    <a:pt x="2167" y="1"/>
                    <a:pt x="0"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8" name="Google Shape;20348;p79"/>
            <p:cNvSpPr/>
            <p:nvPr/>
          </p:nvSpPr>
          <p:spPr>
            <a:xfrm>
              <a:off x="5640944" y="2578296"/>
              <a:ext cx="143503" cy="143503"/>
            </a:xfrm>
            <a:custGeom>
              <a:rect b="b" l="l" r="r" t="t"/>
              <a:pathLst>
                <a:path extrusionOk="0" h="4407" w="4407">
                  <a:moveTo>
                    <a:pt x="2215" y="0"/>
                  </a:moveTo>
                  <a:cubicBezTo>
                    <a:pt x="977" y="0"/>
                    <a:pt x="0" y="1001"/>
                    <a:pt x="0" y="2215"/>
                  </a:cubicBezTo>
                  <a:cubicBezTo>
                    <a:pt x="0" y="3430"/>
                    <a:pt x="977" y="4406"/>
                    <a:pt x="2215" y="4406"/>
                  </a:cubicBezTo>
                  <a:cubicBezTo>
                    <a:pt x="3430" y="4406"/>
                    <a:pt x="4406" y="3430"/>
                    <a:pt x="4406" y="2215"/>
                  </a:cubicBezTo>
                  <a:cubicBezTo>
                    <a:pt x="4406" y="1001"/>
                    <a:pt x="3430" y="0"/>
                    <a:pt x="2215"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9" name="Google Shape;20349;p79"/>
            <p:cNvSpPr/>
            <p:nvPr/>
          </p:nvSpPr>
          <p:spPr>
            <a:xfrm>
              <a:off x="5712288" y="2577515"/>
              <a:ext cx="71377" cy="143503"/>
            </a:xfrm>
            <a:custGeom>
              <a:rect b="b" l="l" r="r" t="t"/>
              <a:pathLst>
                <a:path extrusionOk="0" h="4407" w="2192">
                  <a:moveTo>
                    <a:pt x="0" y="1"/>
                  </a:moveTo>
                  <a:lnTo>
                    <a:pt x="0" y="4406"/>
                  </a:lnTo>
                  <a:cubicBezTo>
                    <a:pt x="1215" y="4406"/>
                    <a:pt x="2191" y="3430"/>
                    <a:pt x="2191" y="2215"/>
                  </a:cubicBezTo>
                  <a:cubicBezTo>
                    <a:pt x="2191" y="1025"/>
                    <a:pt x="1215" y="24"/>
                    <a:pt x="0"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79"/>
            <p:cNvSpPr/>
            <p:nvPr/>
          </p:nvSpPr>
          <p:spPr>
            <a:xfrm>
              <a:off x="5536255" y="2557358"/>
              <a:ext cx="352098" cy="123347"/>
            </a:xfrm>
            <a:custGeom>
              <a:rect b="b" l="l" r="r" t="t"/>
              <a:pathLst>
                <a:path extrusionOk="0" h="3788" w="10813">
                  <a:moveTo>
                    <a:pt x="5430" y="1"/>
                  </a:moveTo>
                  <a:cubicBezTo>
                    <a:pt x="2120" y="1"/>
                    <a:pt x="191" y="3192"/>
                    <a:pt x="96" y="3311"/>
                  </a:cubicBezTo>
                  <a:cubicBezTo>
                    <a:pt x="0" y="3477"/>
                    <a:pt x="72" y="3644"/>
                    <a:pt x="215" y="3739"/>
                  </a:cubicBezTo>
                  <a:cubicBezTo>
                    <a:pt x="264" y="3764"/>
                    <a:pt x="319" y="3777"/>
                    <a:pt x="375" y="3777"/>
                  </a:cubicBezTo>
                  <a:cubicBezTo>
                    <a:pt x="481" y="3777"/>
                    <a:pt x="589" y="3729"/>
                    <a:pt x="667" y="3620"/>
                  </a:cubicBezTo>
                  <a:cubicBezTo>
                    <a:pt x="667" y="3596"/>
                    <a:pt x="2501" y="643"/>
                    <a:pt x="5430" y="643"/>
                  </a:cubicBezTo>
                  <a:cubicBezTo>
                    <a:pt x="8336" y="643"/>
                    <a:pt x="10145" y="3596"/>
                    <a:pt x="10193" y="3620"/>
                  </a:cubicBezTo>
                  <a:cubicBezTo>
                    <a:pt x="10240" y="3730"/>
                    <a:pt x="10349" y="3788"/>
                    <a:pt x="10458" y="3788"/>
                  </a:cubicBezTo>
                  <a:cubicBezTo>
                    <a:pt x="10515" y="3788"/>
                    <a:pt x="10573" y="3772"/>
                    <a:pt x="10622" y="3739"/>
                  </a:cubicBezTo>
                  <a:cubicBezTo>
                    <a:pt x="10788" y="3644"/>
                    <a:pt x="10812" y="3454"/>
                    <a:pt x="10741" y="3311"/>
                  </a:cubicBezTo>
                  <a:cubicBezTo>
                    <a:pt x="10669" y="3144"/>
                    <a:pt x="8740" y="1"/>
                    <a:pt x="5430"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1" name="Google Shape;20351;p79"/>
            <p:cNvSpPr/>
            <p:nvPr/>
          </p:nvSpPr>
          <p:spPr>
            <a:xfrm>
              <a:off x="5713070" y="2558140"/>
              <a:ext cx="175284" cy="122565"/>
            </a:xfrm>
            <a:custGeom>
              <a:rect b="b" l="l" r="r" t="t"/>
              <a:pathLst>
                <a:path extrusionOk="0" h="3764" w="5383">
                  <a:moveTo>
                    <a:pt x="0" y="0"/>
                  </a:moveTo>
                  <a:lnTo>
                    <a:pt x="0" y="619"/>
                  </a:lnTo>
                  <a:cubicBezTo>
                    <a:pt x="2906" y="619"/>
                    <a:pt x="4715" y="3572"/>
                    <a:pt x="4763" y="3596"/>
                  </a:cubicBezTo>
                  <a:cubicBezTo>
                    <a:pt x="4810" y="3706"/>
                    <a:pt x="4919" y="3764"/>
                    <a:pt x="5028" y="3764"/>
                  </a:cubicBezTo>
                  <a:cubicBezTo>
                    <a:pt x="5085" y="3764"/>
                    <a:pt x="5143" y="3748"/>
                    <a:pt x="5192" y="3715"/>
                  </a:cubicBezTo>
                  <a:cubicBezTo>
                    <a:pt x="5335" y="3620"/>
                    <a:pt x="5382" y="3430"/>
                    <a:pt x="5311" y="3311"/>
                  </a:cubicBezTo>
                  <a:cubicBezTo>
                    <a:pt x="5239" y="3168"/>
                    <a:pt x="3263"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2" name="Google Shape;20352;p79"/>
            <p:cNvSpPr/>
            <p:nvPr/>
          </p:nvSpPr>
          <p:spPr>
            <a:xfrm>
              <a:off x="5682037" y="2619390"/>
              <a:ext cx="62064" cy="62064"/>
            </a:xfrm>
            <a:custGeom>
              <a:rect b="b" l="l" r="r" t="t"/>
              <a:pathLst>
                <a:path extrusionOk="0" h="1906" w="1906">
                  <a:moveTo>
                    <a:pt x="953" y="1"/>
                  </a:moveTo>
                  <a:cubicBezTo>
                    <a:pt x="405" y="1"/>
                    <a:pt x="1" y="406"/>
                    <a:pt x="1" y="953"/>
                  </a:cubicBezTo>
                  <a:cubicBezTo>
                    <a:pt x="1" y="1477"/>
                    <a:pt x="405" y="1906"/>
                    <a:pt x="953" y="1906"/>
                  </a:cubicBezTo>
                  <a:cubicBezTo>
                    <a:pt x="1477" y="1906"/>
                    <a:pt x="1906" y="1477"/>
                    <a:pt x="1906" y="953"/>
                  </a:cubicBezTo>
                  <a:cubicBezTo>
                    <a:pt x="1882" y="406"/>
                    <a:pt x="1453" y="1"/>
                    <a:pt x="953"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79"/>
            <p:cNvSpPr/>
            <p:nvPr/>
          </p:nvSpPr>
          <p:spPr>
            <a:xfrm>
              <a:off x="5711507" y="2619390"/>
              <a:ext cx="31814" cy="61283"/>
            </a:xfrm>
            <a:custGeom>
              <a:rect b="b" l="l" r="r" t="t"/>
              <a:pathLst>
                <a:path extrusionOk="0" h="1882" w="977">
                  <a:moveTo>
                    <a:pt x="1" y="1"/>
                  </a:moveTo>
                  <a:lnTo>
                    <a:pt x="1" y="1882"/>
                  </a:lnTo>
                  <a:cubicBezTo>
                    <a:pt x="548" y="1882"/>
                    <a:pt x="977" y="1453"/>
                    <a:pt x="977" y="929"/>
                  </a:cubicBezTo>
                  <a:cubicBezTo>
                    <a:pt x="977" y="406"/>
                    <a:pt x="548" y="1"/>
                    <a:pt x="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4" name="Google Shape;20354;p79"/>
          <p:cNvGrpSpPr/>
          <p:nvPr/>
        </p:nvGrpSpPr>
        <p:grpSpPr>
          <a:xfrm>
            <a:off x="5675043" y="3464165"/>
            <a:ext cx="285726" cy="439786"/>
            <a:chOff x="4833687" y="2484451"/>
            <a:chExt cx="227254" cy="349786"/>
          </a:xfrm>
        </p:grpSpPr>
        <p:sp>
          <p:nvSpPr>
            <p:cNvPr id="20355" name="Google Shape;20355;p79"/>
            <p:cNvSpPr/>
            <p:nvPr/>
          </p:nvSpPr>
          <p:spPr>
            <a:xfrm>
              <a:off x="4833687" y="2485232"/>
              <a:ext cx="226472" cy="258253"/>
            </a:xfrm>
            <a:custGeom>
              <a:rect b="b" l="l" r="r" t="t"/>
              <a:pathLst>
                <a:path extrusionOk="0" h="7931" w="6955">
                  <a:moveTo>
                    <a:pt x="3477" y="1"/>
                  </a:moveTo>
                  <a:cubicBezTo>
                    <a:pt x="1572" y="1"/>
                    <a:pt x="96" y="1501"/>
                    <a:pt x="24" y="3382"/>
                  </a:cubicBezTo>
                  <a:cubicBezTo>
                    <a:pt x="1" y="4526"/>
                    <a:pt x="524" y="5645"/>
                    <a:pt x="1477" y="6312"/>
                  </a:cubicBezTo>
                  <a:cubicBezTo>
                    <a:pt x="1763" y="6502"/>
                    <a:pt x="1906" y="6764"/>
                    <a:pt x="1906" y="7050"/>
                  </a:cubicBezTo>
                  <a:lnTo>
                    <a:pt x="1906" y="7931"/>
                  </a:lnTo>
                  <a:lnTo>
                    <a:pt x="5049" y="7931"/>
                  </a:lnTo>
                  <a:lnTo>
                    <a:pt x="5049" y="7097"/>
                  </a:lnTo>
                  <a:cubicBezTo>
                    <a:pt x="5049" y="6788"/>
                    <a:pt x="5216" y="6502"/>
                    <a:pt x="5502" y="6288"/>
                  </a:cubicBezTo>
                  <a:cubicBezTo>
                    <a:pt x="6430" y="5621"/>
                    <a:pt x="6954" y="4597"/>
                    <a:pt x="6954" y="3454"/>
                  </a:cubicBezTo>
                  <a:cubicBezTo>
                    <a:pt x="6931" y="1549"/>
                    <a:pt x="5383" y="1"/>
                    <a:pt x="3477" y="1"/>
                  </a:cubicBez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6" name="Google Shape;20356;p79"/>
            <p:cNvSpPr/>
            <p:nvPr/>
          </p:nvSpPr>
          <p:spPr>
            <a:xfrm>
              <a:off x="4948469" y="2484451"/>
              <a:ext cx="112471" cy="256723"/>
            </a:xfrm>
            <a:custGeom>
              <a:rect b="b" l="l" r="r" t="t"/>
              <a:pathLst>
                <a:path extrusionOk="0" h="7884" w="3454">
                  <a:moveTo>
                    <a:pt x="0" y="1"/>
                  </a:moveTo>
                  <a:lnTo>
                    <a:pt x="0" y="7884"/>
                  </a:lnTo>
                  <a:lnTo>
                    <a:pt x="1572" y="7884"/>
                  </a:lnTo>
                  <a:lnTo>
                    <a:pt x="1572" y="7074"/>
                  </a:lnTo>
                  <a:lnTo>
                    <a:pt x="1548" y="7074"/>
                  </a:lnTo>
                  <a:cubicBezTo>
                    <a:pt x="1548" y="6788"/>
                    <a:pt x="1691" y="6478"/>
                    <a:pt x="1977" y="6288"/>
                  </a:cubicBezTo>
                  <a:cubicBezTo>
                    <a:pt x="2905" y="5621"/>
                    <a:pt x="3453" y="4597"/>
                    <a:pt x="3453" y="3454"/>
                  </a:cubicBezTo>
                  <a:cubicBezTo>
                    <a:pt x="3453" y="1549"/>
                    <a:pt x="1929" y="1"/>
                    <a:pt x="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7" name="Google Shape;20357;p79"/>
            <p:cNvSpPr/>
            <p:nvPr/>
          </p:nvSpPr>
          <p:spPr>
            <a:xfrm>
              <a:off x="4895718" y="2783016"/>
              <a:ext cx="101628" cy="51221"/>
            </a:xfrm>
            <a:custGeom>
              <a:rect b="b" l="l" r="r" t="t"/>
              <a:pathLst>
                <a:path extrusionOk="0" h="1573" w="3121">
                  <a:moveTo>
                    <a:pt x="1" y="0"/>
                  </a:moveTo>
                  <a:cubicBezTo>
                    <a:pt x="1" y="858"/>
                    <a:pt x="691" y="1572"/>
                    <a:pt x="1572" y="1572"/>
                  </a:cubicBezTo>
                  <a:cubicBezTo>
                    <a:pt x="2477" y="1572"/>
                    <a:pt x="3097" y="834"/>
                    <a:pt x="3120" y="24"/>
                  </a:cubicBezTo>
                  <a:lnTo>
                    <a:pt x="1572" y="0"/>
                  </a:ln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8" name="Google Shape;20358;p79"/>
            <p:cNvSpPr/>
            <p:nvPr/>
          </p:nvSpPr>
          <p:spPr>
            <a:xfrm>
              <a:off x="4946125" y="2783016"/>
              <a:ext cx="51221" cy="51221"/>
            </a:xfrm>
            <a:custGeom>
              <a:rect b="b" l="l" r="r" t="t"/>
              <a:pathLst>
                <a:path extrusionOk="0" h="1573" w="1573">
                  <a:moveTo>
                    <a:pt x="1" y="0"/>
                  </a:moveTo>
                  <a:lnTo>
                    <a:pt x="1" y="1572"/>
                  </a:lnTo>
                  <a:cubicBezTo>
                    <a:pt x="929" y="1572"/>
                    <a:pt x="1549" y="834"/>
                    <a:pt x="1572"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9" name="Google Shape;20359;p79"/>
            <p:cNvSpPr/>
            <p:nvPr/>
          </p:nvSpPr>
          <p:spPr>
            <a:xfrm>
              <a:off x="4894188" y="2608547"/>
              <a:ext cx="105470" cy="40931"/>
            </a:xfrm>
            <a:custGeom>
              <a:rect b="b" l="l" r="r" t="t"/>
              <a:pathLst>
                <a:path extrusionOk="0" h="1257" w="3239">
                  <a:moveTo>
                    <a:pt x="1596" y="0"/>
                  </a:moveTo>
                  <a:cubicBezTo>
                    <a:pt x="1500" y="0"/>
                    <a:pt x="1453" y="24"/>
                    <a:pt x="1381" y="96"/>
                  </a:cubicBezTo>
                  <a:lnTo>
                    <a:pt x="976" y="500"/>
                  </a:lnTo>
                  <a:lnTo>
                    <a:pt x="548" y="96"/>
                  </a:lnTo>
                  <a:cubicBezTo>
                    <a:pt x="488" y="36"/>
                    <a:pt x="411" y="6"/>
                    <a:pt x="333" y="6"/>
                  </a:cubicBezTo>
                  <a:cubicBezTo>
                    <a:pt x="256" y="6"/>
                    <a:pt x="179" y="36"/>
                    <a:pt x="119" y="96"/>
                  </a:cubicBezTo>
                  <a:cubicBezTo>
                    <a:pt x="0" y="215"/>
                    <a:pt x="0" y="429"/>
                    <a:pt x="119" y="548"/>
                  </a:cubicBezTo>
                  <a:lnTo>
                    <a:pt x="738" y="1167"/>
                  </a:lnTo>
                  <a:cubicBezTo>
                    <a:pt x="798" y="1227"/>
                    <a:pt x="881" y="1256"/>
                    <a:pt x="965" y="1256"/>
                  </a:cubicBezTo>
                  <a:cubicBezTo>
                    <a:pt x="1048" y="1256"/>
                    <a:pt x="1131" y="1227"/>
                    <a:pt x="1191" y="1167"/>
                  </a:cubicBezTo>
                  <a:lnTo>
                    <a:pt x="1596" y="739"/>
                  </a:lnTo>
                  <a:lnTo>
                    <a:pt x="2024" y="1167"/>
                  </a:lnTo>
                  <a:cubicBezTo>
                    <a:pt x="2084" y="1227"/>
                    <a:pt x="2161" y="1256"/>
                    <a:pt x="2239" y="1256"/>
                  </a:cubicBezTo>
                  <a:cubicBezTo>
                    <a:pt x="2316" y="1256"/>
                    <a:pt x="2393" y="1227"/>
                    <a:pt x="2453" y="1167"/>
                  </a:cubicBezTo>
                  <a:lnTo>
                    <a:pt x="3096" y="548"/>
                  </a:lnTo>
                  <a:cubicBezTo>
                    <a:pt x="3239" y="381"/>
                    <a:pt x="3239" y="215"/>
                    <a:pt x="3096" y="96"/>
                  </a:cubicBezTo>
                  <a:cubicBezTo>
                    <a:pt x="3036" y="36"/>
                    <a:pt x="2953" y="6"/>
                    <a:pt x="2870" y="6"/>
                  </a:cubicBezTo>
                  <a:cubicBezTo>
                    <a:pt x="2786" y="6"/>
                    <a:pt x="2703" y="36"/>
                    <a:pt x="2643" y="96"/>
                  </a:cubicBezTo>
                  <a:lnTo>
                    <a:pt x="2215" y="500"/>
                  </a:lnTo>
                  <a:lnTo>
                    <a:pt x="1810" y="96"/>
                  </a:lnTo>
                  <a:cubicBezTo>
                    <a:pt x="1739" y="24"/>
                    <a:pt x="1667" y="0"/>
                    <a:pt x="159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0" name="Google Shape;20360;p79"/>
            <p:cNvSpPr/>
            <p:nvPr/>
          </p:nvSpPr>
          <p:spPr>
            <a:xfrm>
              <a:off x="4946125" y="2608547"/>
              <a:ext cx="52784" cy="40931"/>
            </a:xfrm>
            <a:custGeom>
              <a:rect b="b" l="l" r="r" t="t"/>
              <a:pathLst>
                <a:path extrusionOk="0" h="1257" w="1621">
                  <a:moveTo>
                    <a:pt x="1" y="0"/>
                  </a:moveTo>
                  <a:lnTo>
                    <a:pt x="1" y="739"/>
                  </a:lnTo>
                  <a:lnTo>
                    <a:pt x="429" y="1167"/>
                  </a:lnTo>
                  <a:cubicBezTo>
                    <a:pt x="501" y="1227"/>
                    <a:pt x="578" y="1256"/>
                    <a:pt x="653" y="1256"/>
                  </a:cubicBezTo>
                  <a:cubicBezTo>
                    <a:pt x="727" y="1256"/>
                    <a:pt x="798" y="1227"/>
                    <a:pt x="858" y="1167"/>
                  </a:cubicBezTo>
                  <a:lnTo>
                    <a:pt x="1501" y="548"/>
                  </a:lnTo>
                  <a:cubicBezTo>
                    <a:pt x="1620" y="429"/>
                    <a:pt x="1620" y="238"/>
                    <a:pt x="1525" y="119"/>
                  </a:cubicBezTo>
                  <a:cubicBezTo>
                    <a:pt x="1463" y="45"/>
                    <a:pt x="1374" y="9"/>
                    <a:pt x="1284" y="9"/>
                  </a:cubicBezTo>
                  <a:cubicBezTo>
                    <a:pt x="1201" y="9"/>
                    <a:pt x="1117" y="39"/>
                    <a:pt x="1048" y="96"/>
                  </a:cubicBezTo>
                  <a:lnTo>
                    <a:pt x="620" y="500"/>
                  </a:lnTo>
                  <a:lnTo>
                    <a:pt x="215" y="96"/>
                  </a:lnTo>
                  <a:cubicBezTo>
                    <a:pt x="144" y="24"/>
                    <a:pt x="72" y="0"/>
                    <a:pt x="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1" name="Google Shape;20361;p79"/>
            <p:cNvSpPr/>
            <p:nvPr/>
          </p:nvSpPr>
          <p:spPr>
            <a:xfrm>
              <a:off x="4895718" y="2742704"/>
              <a:ext cx="102409" cy="40345"/>
            </a:xfrm>
            <a:custGeom>
              <a:rect b="b" l="l" r="r" t="t"/>
              <a:pathLst>
                <a:path extrusionOk="0" h="1239" w="3145">
                  <a:moveTo>
                    <a:pt x="1" y="0"/>
                  </a:moveTo>
                  <a:lnTo>
                    <a:pt x="1" y="1238"/>
                  </a:lnTo>
                  <a:lnTo>
                    <a:pt x="3144" y="1238"/>
                  </a:lnTo>
                  <a:lnTo>
                    <a:pt x="3144" y="1191"/>
                  </a:lnTo>
                  <a:lnTo>
                    <a:pt x="3144" y="0"/>
                  </a:ln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79"/>
            <p:cNvSpPr/>
            <p:nvPr/>
          </p:nvSpPr>
          <p:spPr>
            <a:xfrm>
              <a:off x="4946906" y="2742704"/>
              <a:ext cx="52002" cy="40345"/>
            </a:xfrm>
            <a:custGeom>
              <a:rect b="b" l="l" r="r" t="t"/>
              <a:pathLst>
                <a:path extrusionOk="0" h="1239" w="1597">
                  <a:moveTo>
                    <a:pt x="0" y="0"/>
                  </a:moveTo>
                  <a:lnTo>
                    <a:pt x="0" y="1238"/>
                  </a:lnTo>
                  <a:lnTo>
                    <a:pt x="1596" y="1238"/>
                  </a:lnTo>
                  <a:cubicBezTo>
                    <a:pt x="1548" y="1238"/>
                    <a:pt x="1596" y="1215"/>
                    <a:pt x="1596" y="1191"/>
                  </a:cubicBezTo>
                  <a:lnTo>
                    <a:pt x="1596"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3" name="Google Shape;20363;p79"/>
            <p:cNvSpPr/>
            <p:nvPr/>
          </p:nvSpPr>
          <p:spPr>
            <a:xfrm>
              <a:off x="4874781" y="2731828"/>
              <a:ext cx="145066" cy="20189"/>
            </a:xfrm>
            <a:custGeom>
              <a:rect b="b" l="l" r="r" t="t"/>
              <a:pathLst>
                <a:path extrusionOk="0" h="620" w="4455">
                  <a:moveTo>
                    <a:pt x="382" y="1"/>
                  </a:moveTo>
                  <a:cubicBezTo>
                    <a:pt x="144" y="25"/>
                    <a:pt x="1" y="167"/>
                    <a:pt x="25" y="358"/>
                  </a:cubicBezTo>
                  <a:cubicBezTo>
                    <a:pt x="48" y="501"/>
                    <a:pt x="167" y="620"/>
                    <a:pt x="358" y="620"/>
                  </a:cubicBezTo>
                  <a:lnTo>
                    <a:pt x="4097" y="620"/>
                  </a:lnTo>
                  <a:cubicBezTo>
                    <a:pt x="4240" y="620"/>
                    <a:pt x="4383" y="501"/>
                    <a:pt x="4430" y="358"/>
                  </a:cubicBezTo>
                  <a:cubicBezTo>
                    <a:pt x="4454" y="167"/>
                    <a:pt x="4311" y="1"/>
                    <a:pt x="412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4" name="Google Shape;20364;p79"/>
            <p:cNvSpPr/>
            <p:nvPr/>
          </p:nvSpPr>
          <p:spPr>
            <a:xfrm>
              <a:off x="4873999" y="2773704"/>
              <a:ext cx="145066" cy="20189"/>
            </a:xfrm>
            <a:custGeom>
              <a:rect b="b" l="l" r="r" t="t"/>
              <a:pathLst>
                <a:path extrusionOk="0" h="620" w="4455">
                  <a:moveTo>
                    <a:pt x="382" y="1"/>
                  </a:moveTo>
                  <a:cubicBezTo>
                    <a:pt x="215" y="1"/>
                    <a:pt x="72" y="120"/>
                    <a:pt x="49" y="263"/>
                  </a:cubicBezTo>
                  <a:cubicBezTo>
                    <a:pt x="1" y="429"/>
                    <a:pt x="168" y="620"/>
                    <a:pt x="334" y="620"/>
                  </a:cubicBezTo>
                  <a:lnTo>
                    <a:pt x="4097" y="620"/>
                  </a:lnTo>
                  <a:cubicBezTo>
                    <a:pt x="4311" y="620"/>
                    <a:pt x="4454" y="429"/>
                    <a:pt x="4454" y="263"/>
                  </a:cubicBezTo>
                  <a:cubicBezTo>
                    <a:pt x="4430" y="120"/>
                    <a:pt x="4311" y="1"/>
                    <a:pt x="412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5" name="Google Shape;20365;p79"/>
            <p:cNvSpPr/>
            <p:nvPr/>
          </p:nvSpPr>
          <p:spPr>
            <a:xfrm>
              <a:off x="4946906" y="2732610"/>
              <a:ext cx="72158" cy="20189"/>
            </a:xfrm>
            <a:custGeom>
              <a:rect b="b" l="l" r="r" t="t"/>
              <a:pathLst>
                <a:path extrusionOk="0" h="620" w="2216">
                  <a:moveTo>
                    <a:pt x="0" y="1"/>
                  </a:moveTo>
                  <a:lnTo>
                    <a:pt x="0" y="620"/>
                  </a:lnTo>
                  <a:lnTo>
                    <a:pt x="1882" y="620"/>
                  </a:lnTo>
                  <a:cubicBezTo>
                    <a:pt x="2072" y="620"/>
                    <a:pt x="2215" y="477"/>
                    <a:pt x="2191" y="263"/>
                  </a:cubicBezTo>
                  <a:cubicBezTo>
                    <a:pt x="2191" y="96"/>
                    <a:pt x="2025" y="1"/>
                    <a:pt x="1882" y="1"/>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6" name="Google Shape;20366;p79"/>
            <p:cNvSpPr/>
            <p:nvPr/>
          </p:nvSpPr>
          <p:spPr>
            <a:xfrm>
              <a:off x="4946906" y="2772922"/>
              <a:ext cx="72158" cy="20970"/>
            </a:xfrm>
            <a:custGeom>
              <a:rect b="b" l="l" r="r" t="t"/>
              <a:pathLst>
                <a:path extrusionOk="0" h="644" w="2216">
                  <a:moveTo>
                    <a:pt x="0" y="1"/>
                  </a:moveTo>
                  <a:lnTo>
                    <a:pt x="0" y="644"/>
                  </a:lnTo>
                  <a:lnTo>
                    <a:pt x="1882" y="644"/>
                  </a:lnTo>
                  <a:cubicBezTo>
                    <a:pt x="2072" y="644"/>
                    <a:pt x="2215" y="501"/>
                    <a:pt x="2191" y="287"/>
                  </a:cubicBezTo>
                  <a:cubicBezTo>
                    <a:pt x="2191" y="144"/>
                    <a:pt x="2025" y="1"/>
                    <a:pt x="1882" y="1"/>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7" name="Google Shape;20367;p79"/>
          <p:cNvGrpSpPr/>
          <p:nvPr/>
        </p:nvGrpSpPr>
        <p:grpSpPr>
          <a:xfrm>
            <a:off x="4650335" y="3465148"/>
            <a:ext cx="437821" cy="439786"/>
            <a:chOff x="4018680" y="2485232"/>
            <a:chExt cx="348223" cy="349786"/>
          </a:xfrm>
        </p:grpSpPr>
        <p:sp>
          <p:nvSpPr>
            <p:cNvPr id="20368" name="Google Shape;20368;p79"/>
            <p:cNvSpPr/>
            <p:nvPr/>
          </p:nvSpPr>
          <p:spPr>
            <a:xfrm>
              <a:off x="4223400" y="2730298"/>
              <a:ext cx="103158" cy="83783"/>
            </a:xfrm>
            <a:custGeom>
              <a:rect b="b" l="l" r="r" t="t"/>
              <a:pathLst>
                <a:path extrusionOk="0" h="2573" w="3168">
                  <a:moveTo>
                    <a:pt x="2858" y="0"/>
                  </a:moveTo>
                  <a:cubicBezTo>
                    <a:pt x="2668" y="0"/>
                    <a:pt x="2525" y="167"/>
                    <a:pt x="2525" y="334"/>
                  </a:cubicBezTo>
                  <a:lnTo>
                    <a:pt x="2525" y="977"/>
                  </a:lnTo>
                  <a:cubicBezTo>
                    <a:pt x="2525" y="1500"/>
                    <a:pt x="2072" y="1905"/>
                    <a:pt x="1572" y="1905"/>
                  </a:cubicBezTo>
                  <a:lnTo>
                    <a:pt x="310" y="1905"/>
                  </a:lnTo>
                  <a:cubicBezTo>
                    <a:pt x="143" y="1905"/>
                    <a:pt x="1" y="2072"/>
                    <a:pt x="1" y="2239"/>
                  </a:cubicBezTo>
                  <a:cubicBezTo>
                    <a:pt x="1" y="2429"/>
                    <a:pt x="143" y="2572"/>
                    <a:pt x="310" y="2572"/>
                  </a:cubicBezTo>
                  <a:lnTo>
                    <a:pt x="1572" y="2572"/>
                  </a:lnTo>
                  <a:cubicBezTo>
                    <a:pt x="2430" y="2572"/>
                    <a:pt x="3144" y="1858"/>
                    <a:pt x="3168" y="977"/>
                  </a:cubicBezTo>
                  <a:lnTo>
                    <a:pt x="3168" y="334"/>
                  </a:lnTo>
                  <a:cubicBezTo>
                    <a:pt x="3168" y="167"/>
                    <a:pt x="3025" y="0"/>
                    <a:pt x="2858" y="0"/>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79"/>
            <p:cNvSpPr/>
            <p:nvPr/>
          </p:nvSpPr>
          <p:spPr>
            <a:xfrm>
              <a:off x="4018680" y="2627140"/>
              <a:ext cx="55096" cy="108596"/>
            </a:xfrm>
            <a:custGeom>
              <a:rect b="b" l="l" r="r" t="t"/>
              <a:pathLst>
                <a:path extrusionOk="0" h="3335" w="1692">
                  <a:moveTo>
                    <a:pt x="1059" y="0"/>
                  </a:moveTo>
                  <a:cubicBezTo>
                    <a:pt x="255" y="0"/>
                    <a:pt x="1" y="776"/>
                    <a:pt x="1" y="1644"/>
                  </a:cubicBezTo>
                  <a:cubicBezTo>
                    <a:pt x="1" y="2501"/>
                    <a:pt x="262" y="3335"/>
                    <a:pt x="1120" y="3335"/>
                  </a:cubicBezTo>
                  <a:cubicBezTo>
                    <a:pt x="1358" y="3335"/>
                    <a:pt x="1572" y="3263"/>
                    <a:pt x="1691" y="3216"/>
                  </a:cubicBezTo>
                  <a:lnTo>
                    <a:pt x="1691" y="120"/>
                  </a:lnTo>
                  <a:cubicBezTo>
                    <a:pt x="1572" y="48"/>
                    <a:pt x="1334" y="1"/>
                    <a:pt x="1096" y="1"/>
                  </a:cubicBezTo>
                  <a:cubicBezTo>
                    <a:pt x="1084" y="0"/>
                    <a:pt x="1071" y="0"/>
                    <a:pt x="1059"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79"/>
            <p:cNvSpPr/>
            <p:nvPr/>
          </p:nvSpPr>
          <p:spPr>
            <a:xfrm>
              <a:off x="4058992" y="2485232"/>
              <a:ext cx="269129" cy="145066"/>
            </a:xfrm>
            <a:custGeom>
              <a:rect b="b" l="l" r="r" t="t"/>
              <a:pathLst>
                <a:path extrusionOk="0" h="4455" w="8265">
                  <a:moveTo>
                    <a:pt x="4121" y="1"/>
                  </a:moveTo>
                  <a:cubicBezTo>
                    <a:pt x="1858" y="1"/>
                    <a:pt x="1" y="1858"/>
                    <a:pt x="1" y="4121"/>
                  </a:cubicBezTo>
                  <a:cubicBezTo>
                    <a:pt x="1" y="4287"/>
                    <a:pt x="168" y="4454"/>
                    <a:pt x="334" y="4454"/>
                  </a:cubicBezTo>
                  <a:cubicBezTo>
                    <a:pt x="525" y="4454"/>
                    <a:pt x="668" y="4287"/>
                    <a:pt x="668" y="4121"/>
                  </a:cubicBezTo>
                  <a:cubicBezTo>
                    <a:pt x="668" y="2216"/>
                    <a:pt x="2239" y="644"/>
                    <a:pt x="4145" y="644"/>
                  </a:cubicBezTo>
                  <a:cubicBezTo>
                    <a:pt x="6050" y="644"/>
                    <a:pt x="7598" y="2216"/>
                    <a:pt x="7598" y="4121"/>
                  </a:cubicBezTo>
                  <a:cubicBezTo>
                    <a:pt x="7598" y="4287"/>
                    <a:pt x="7741" y="4454"/>
                    <a:pt x="7931" y="4454"/>
                  </a:cubicBezTo>
                  <a:cubicBezTo>
                    <a:pt x="8098" y="4454"/>
                    <a:pt x="8265" y="4287"/>
                    <a:pt x="8265" y="4121"/>
                  </a:cubicBezTo>
                  <a:cubicBezTo>
                    <a:pt x="8193" y="1858"/>
                    <a:pt x="6359" y="1"/>
                    <a:pt x="412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1" name="Google Shape;20371;p79"/>
            <p:cNvSpPr/>
            <p:nvPr/>
          </p:nvSpPr>
          <p:spPr>
            <a:xfrm>
              <a:off x="4193931" y="2485232"/>
              <a:ext cx="132627" cy="145066"/>
            </a:xfrm>
            <a:custGeom>
              <a:rect b="b" l="l" r="r" t="t"/>
              <a:pathLst>
                <a:path extrusionOk="0" h="4455" w="4073">
                  <a:moveTo>
                    <a:pt x="1" y="1"/>
                  </a:moveTo>
                  <a:lnTo>
                    <a:pt x="1" y="644"/>
                  </a:lnTo>
                  <a:cubicBezTo>
                    <a:pt x="1882" y="644"/>
                    <a:pt x="3430" y="2216"/>
                    <a:pt x="3430" y="4121"/>
                  </a:cubicBezTo>
                  <a:cubicBezTo>
                    <a:pt x="3430" y="4287"/>
                    <a:pt x="3573" y="4454"/>
                    <a:pt x="3763" y="4454"/>
                  </a:cubicBezTo>
                  <a:cubicBezTo>
                    <a:pt x="3930" y="4454"/>
                    <a:pt x="4073" y="4287"/>
                    <a:pt x="4073" y="4121"/>
                  </a:cubicBezTo>
                  <a:cubicBezTo>
                    <a:pt x="4073" y="1858"/>
                    <a:pt x="2239" y="1"/>
                    <a:pt x="1" y="1"/>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2" name="Google Shape;20372;p79"/>
            <p:cNvSpPr/>
            <p:nvPr/>
          </p:nvSpPr>
          <p:spPr>
            <a:xfrm>
              <a:off x="4162150" y="2772922"/>
              <a:ext cx="82220" cy="62097"/>
            </a:xfrm>
            <a:custGeom>
              <a:rect b="b" l="l" r="r" t="t"/>
              <a:pathLst>
                <a:path extrusionOk="0" h="1907" w="2525">
                  <a:moveTo>
                    <a:pt x="953" y="1"/>
                  </a:moveTo>
                  <a:cubicBezTo>
                    <a:pt x="453" y="1"/>
                    <a:pt x="0" y="430"/>
                    <a:pt x="0" y="953"/>
                  </a:cubicBezTo>
                  <a:cubicBezTo>
                    <a:pt x="0" y="1501"/>
                    <a:pt x="405" y="1906"/>
                    <a:pt x="953" y="1906"/>
                  </a:cubicBezTo>
                  <a:lnTo>
                    <a:pt x="1572" y="1906"/>
                  </a:lnTo>
                  <a:cubicBezTo>
                    <a:pt x="2072" y="1906"/>
                    <a:pt x="2525" y="1501"/>
                    <a:pt x="2525" y="953"/>
                  </a:cubicBezTo>
                  <a:cubicBezTo>
                    <a:pt x="2525" y="430"/>
                    <a:pt x="2072" y="1"/>
                    <a:pt x="1572"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3" name="Google Shape;20373;p79"/>
            <p:cNvSpPr/>
            <p:nvPr/>
          </p:nvSpPr>
          <p:spPr>
            <a:xfrm>
              <a:off x="4192368" y="2772173"/>
              <a:ext cx="51221" cy="61315"/>
            </a:xfrm>
            <a:custGeom>
              <a:rect b="b" l="l" r="r" t="t"/>
              <a:pathLst>
                <a:path extrusionOk="0" h="1883" w="1573">
                  <a:moveTo>
                    <a:pt x="1" y="0"/>
                  </a:moveTo>
                  <a:lnTo>
                    <a:pt x="1" y="1881"/>
                  </a:lnTo>
                  <a:lnTo>
                    <a:pt x="620" y="1881"/>
                  </a:lnTo>
                  <a:cubicBezTo>
                    <a:pt x="635" y="1882"/>
                    <a:pt x="649" y="1882"/>
                    <a:pt x="664" y="1882"/>
                  </a:cubicBezTo>
                  <a:cubicBezTo>
                    <a:pt x="1168" y="1882"/>
                    <a:pt x="1573" y="1485"/>
                    <a:pt x="1573" y="953"/>
                  </a:cubicBezTo>
                  <a:cubicBezTo>
                    <a:pt x="1573" y="453"/>
                    <a:pt x="1144" y="0"/>
                    <a:pt x="620"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4" name="Google Shape;20374;p79"/>
            <p:cNvSpPr/>
            <p:nvPr/>
          </p:nvSpPr>
          <p:spPr>
            <a:xfrm>
              <a:off x="4058243" y="2608547"/>
              <a:ext cx="21719" cy="144252"/>
            </a:xfrm>
            <a:custGeom>
              <a:rect b="b" l="l" r="r" t="t"/>
              <a:pathLst>
                <a:path extrusionOk="0" h="4430" w="667">
                  <a:moveTo>
                    <a:pt x="333" y="0"/>
                  </a:moveTo>
                  <a:cubicBezTo>
                    <a:pt x="143" y="0"/>
                    <a:pt x="0" y="143"/>
                    <a:pt x="0" y="334"/>
                  </a:cubicBezTo>
                  <a:lnTo>
                    <a:pt x="0" y="4120"/>
                  </a:lnTo>
                  <a:cubicBezTo>
                    <a:pt x="0" y="4287"/>
                    <a:pt x="143" y="4430"/>
                    <a:pt x="333" y="4430"/>
                  </a:cubicBezTo>
                  <a:cubicBezTo>
                    <a:pt x="500" y="4430"/>
                    <a:pt x="667" y="4287"/>
                    <a:pt x="667" y="4120"/>
                  </a:cubicBezTo>
                  <a:lnTo>
                    <a:pt x="667" y="334"/>
                  </a:lnTo>
                  <a:cubicBezTo>
                    <a:pt x="667" y="143"/>
                    <a:pt x="500" y="0"/>
                    <a:pt x="3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5" name="Google Shape;20375;p79"/>
            <p:cNvSpPr/>
            <p:nvPr/>
          </p:nvSpPr>
          <p:spPr>
            <a:xfrm>
              <a:off x="4304839" y="2608547"/>
              <a:ext cx="20970" cy="144252"/>
            </a:xfrm>
            <a:custGeom>
              <a:rect b="b" l="l" r="r" t="t"/>
              <a:pathLst>
                <a:path extrusionOk="0" h="4430" w="644">
                  <a:moveTo>
                    <a:pt x="310" y="0"/>
                  </a:moveTo>
                  <a:cubicBezTo>
                    <a:pt x="143" y="0"/>
                    <a:pt x="0" y="143"/>
                    <a:pt x="0" y="334"/>
                  </a:cubicBezTo>
                  <a:lnTo>
                    <a:pt x="0" y="4120"/>
                  </a:lnTo>
                  <a:cubicBezTo>
                    <a:pt x="0" y="4287"/>
                    <a:pt x="143" y="4430"/>
                    <a:pt x="310" y="4430"/>
                  </a:cubicBezTo>
                  <a:cubicBezTo>
                    <a:pt x="500" y="4430"/>
                    <a:pt x="643" y="4287"/>
                    <a:pt x="643" y="4120"/>
                  </a:cubicBezTo>
                  <a:lnTo>
                    <a:pt x="643" y="334"/>
                  </a:lnTo>
                  <a:cubicBezTo>
                    <a:pt x="643" y="143"/>
                    <a:pt x="500" y="0"/>
                    <a:pt x="3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6" name="Google Shape;20376;p79"/>
            <p:cNvSpPr/>
            <p:nvPr/>
          </p:nvSpPr>
          <p:spPr>
            <a:xfrm>
              <a:off x="4310244" y="2626358"/>
              <a:ext cx="56659" cy="107847"/>
            </a:xfrm>
            <a:custGeom>
              <a:rect b="b" l="l" r="r" t="t"/>
              <a:pathLst>
                <a:path extrusionOk="0" h="3312" w="1740">
                  <a:moveTo>
                    <a:pt x="596" y="1"/>
                  </a:moveTo>
                  <a:cubicBezTo>
                    <a:pt x="358" y="1"/>
                    <a:pt x="144" y="49"/>
                    <a:pt x="1" y="96"/>
                  </a:cubicBezTo>
                  <a:lnTo>
                    <a:pt x="1" y="3216"/>
                  </a:lnTo>
                  <a:cubicBezTo>
                    <a:pt x="120" y="3264"/>
                    <a:pt x="358" y="3311"/>
                    <a:pt x="572" y="3311"/>
                  </a:cubicBezTo>
                  <a:cubicBezTo>
                    <a:pt x="1430" y="3311"/>
                    <a:pt x="1739" y="2478"/>
                    <a:pt x="1739" y="1620"/>
                  </a:cubicBezTo>
                  <a:cubicBezTo>
                    <a:pt x="1739" y="787"/>
                    <a:pt x="1430" y="1"/>
                    <a:pt x="596"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79"/>
            <p:cNvSpPr/>
            <p:nvPr/>
          </p:nvSpPr>
          <p:spPr>
            <a:xfrm>
              <a:off x="4058243" y="2608547"/>
              <a:ext cx="41908" cy="144252"/>
            </a:xfrm>
            <a:custGeom>
              <a:rect b="b" l="l" r="r" t="t"/>
              <a:pathLst>
                <a:path extrusionOk="0" h="4430" w="1287">
                  <a:moveTo>
                    <a:pt x="333" y="0"/>
                  </a:moveTo>
                  <a:cubicBezTo>
                    <a:pt x="143" y="0"/>
                    <a:pt x="0" y="143"/>
                    <a:pt x="0" y="334"/>
                  </a:cubicBezTo>
                  <a:lnTo>
                    <a:pt x="0" y="4120"/>
                  </a:lnTo>
                  <a:cubicBezTo>
                    <a:pt x="0" y="4287"/>
                    <a:pt x="143" y="4430"/>
                    <a:pt x="333" y="4430"/>
                  </a:cubicBezTo>
                  <a:lnTo>
                    <a:pt x="953" y="4430"/>
                  </a:lnTo>
                  <a:cubicBezTo>
                    <a:pt x="1143" y="4430"/>
                    <a:pt x="1286" y="4287"/>
                    <a:pt x="1286" y="4120"/>
                  </a:cubicBezTo>
                  <a:lnTo>
                    <a:pt x="1286" y="334"/>
                  </a:lnTo>
                  <a:cubicBezTo>
                    <a:pt x="1286" y="143"/>
                    <a:pt x="1143" y="0"/>
                    <a:pt x="953"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8" name="Google Shape;20378;p79"/>
            <p:cNvSpPr/>
            <p:nvPr/>
          </p:nvSpPr>
          <p:spPr>
            <a:xfrm>
              <a:off x="4283901" y="2608547"/>
              <a:ext cx="41908" cy="144252"/>
            </a:xfrm>
            <a:custGeom>
              <a:rect b="b" l="l" r="r" t="t"/>
              <a:pathLst>
                <a:path extrusionOk="0" h="4430" w="1287">
                  <a:moveTo>
                    <a:pt x="333" y="0"/>
                  </a:moveTo>
                  <a:cubicBezTo>
                    <a:pt x="167" y="0"/>
                    <a:pt x="0" y="143"/>
                    <a:pt x="0" y="334"/>
                  </a:cubicBezTo>
                  <a:lnTo>
                    <a:pt x="0" y="4120"/>
                  </a:lnTo>
                  <a:cubicBezTo>
                    <a:pt x="0" y="4287"/>
                    <a:pt x="167" y="4430"/>
                    <a:pt x="333" y="4430"/>
                  </a:cubicBezTo>
                  <a:lnTo>
                    <a:pt x="953" y="4430"/>
                  </a:lnTo>
                  <a:cubicBezTo>
                    <a:pt x="1143" y="4430"/>
                    <a:pt x="1286" y="4287"/>
                    <a:pt x="1286" y="4120"/>
                  </a:cubicBezTo>
                  <a:lnTo>
                    <a:pt x="1286" y="334"/>
                  </a:lnTo>
                  <a:cubicBezTo>
                    <a:pt x="1286" y="143"/>
                    <a:pt x="1143" y="0"/>
                    <a:pt x="95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9" name="Google Shape;20379;p79"/>
          <p:cNvGrpSpPr/>
          <p:nvPr/>
        </p:nvGrpSpPr>
        <p:grpSpPr>
          <a:xfrm>
            <a:off x="3708491" y="3464165"/>
            <a:ext cx="404659" cy="438804"/>
            <a:chOff x="3269580" y="2484451"/>
            <a:chExt cx="321848" cy="349005"/>
          </a:xfrm>
        </p:grpSpPr>
        <p:sp>
          <p:nvSpPr>
            <p:cNvPr id="20380" name="Google Shape;20380;p79"/>
            <p:cNvSpPr/>
            <p:nvPr/>
          </p:nvSpPr>
          <p:spPr>
            <a:xfrm>
              <a:off x="3454144" y="2484451"/>
              <a:ext cx="137283" cy="144512"/>
            </a:xfrm>
            <a:custGeom>
              <a:rect b="b" l="l" r="r" t="t"/>
              <a:pathLst>
                <a:path extrusionOk="0" h="4438" w="4216">
                  <a:moveTo>
                    <a:pt x="334" y="1"/>
                  </a:moveTo>
                  <a:cubicBezTo>
                    <a:pt x="167" y="1"/>
                    <a:pt x="1" y="144"/>
                    <a:pt x="1" y="334"/>
                  </a:cubicBezTo>
                  <a:lnTo>
                    <a:pt x="1" y="4121"/>
                  </a:lnTo>
                  <a:cubicBezTo>
                    <a:pt x="1" y="4240"/>
                    <a:pt x="72" y="4311"/>
                    <a:pt x="167" y="4383"/>
                  </a:cubicBezTo>
                  <a:cubicBezTo>
                    <a:pt x="209" y="4410"/>
                    <a:pt x="258" y="4438"/>
                    <a:pt x="310" y="4438"/>
                  </a:cubicBezTo>
                  <a:cubicBezTo>
                    <a:pt x="349" y="4438"/>
                    <a:pt x="389" y="4423"/>
                    <a:pt x="429" y="4383"/>
                  </a:cubicBezTo>
                  <a:lnTo>
                    <a:pt x="4001" y="3097"/>
                  </a:lnTo>
                  <a:cubicBezTo>
                    <a:pt x="4097" y="3073"/>
                    <a:pt x="4144" y="3049"/>
                    <a:pt x="4168" y="2954"/>
                  </a:cubicBezTo>
                  <a:cubicBezTo>
                    <a:pt x="4216" y="2882"/>
                    <a:pt x="4216" y="2811"/>
                    <a:pt x="4168" y="2716"/>
                  </a:cubicBezTo>
                  <a:cubicBezTo>
                    <a:pt x="3620" y="1096"/>
                    <a:pt x="2025" y="1"/>
                    <a:pt x="334"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1" name="Google Shape;20381;p79"/>
            <p:cNvSpPr/>
            <p:nvPr/>
          </p:nvSpPr>
          <p:spPr>
            <a:xfrm>
              <a:off x="3269580" y="2566671"/>
              <a:ext cx="267566" cy="266785"/>
            </a:xfrm>
            <a:custGeom>
              <a:rect b="b" l="l" r="r" t="t"/>
              <a:pathLst>
                <a:path extrusionOk="0" h="8193" w="8217">
                  <a:moveTo>
                    <a:pt x="4073" y="0"/>
                  </a:moveTo>
                  <a:cubicBezTo>
                    <a:pt x="1811" y="0"/>
                    <a:pt x="1" y="1858"/>
                    <a:pt x="1" y="4073"/>
                  </a:cubicBezTo>
                  <a:cubicBezTo>
                    <a:pt x="1" y="6311"/>
                    <a:pt x="1834" y="8192"/>
                    <a:pt x="4073" y="8192"/>
                  </a:cubicBezTo>
                  <a:cubicBezTo>
                    <a:pt x="6312" y="8192"/>
                    <a:pt x="8145" y="6335"/>
                    <a:pt x="8145" y="4073"/>
                  </a:cubicBezTo>
                  <a:cubicBezTo>
                    <a:pt x="8217" y="3644"/>
                    <a:pt x="8121" y="3168"/>
                    <a:pt x="7931" y="2715"/>
                  </a:cubicBezTo>
                  <a:cubicBezTo>
                    <a:pt x="7892" y="2598"/>
                    <a:pt x="7756" y="2512"/>
                    <a:pt x="7616" y="2512"/>
                  </a:cubicBezTo>
                  <a:cubicBezTo>
                    <a:pt x="7586" y="2512"/>
                    <a:pt x="7556" y="2516"/>
                    <a:pt x="7526" y="2525"/>
                  </a:cubicBezTo>
                  <a:lnTo>
                    <a:pt x="4406" y="3668"/>
                  </a:lnTo>
                  <a:lnTo>
                    <a:pt x="4406" y="334"/>
                  </a:lnTo>
                  <a:cubicBezTo>
                    <a:pt x="4406" y="143"/>
                    <a:pt x="4240" y="0"/>
                    <a:pt x="407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79"/>
            <p:cNvSpPr/>
            <p:nvPr/>
          </p:nvSpPr>
          <p:spPr>
            <a:xfrm>
              <a:off x="3402956" y="2566671"/>
              <a:ext cx="134190" cy="266785"/>
            </a:xfrm>
            <a:custGeom>
              <a:rect b="b" l="l" r="r" t="t"/>
              <a:pathLst>
                <a:path extrusionOk="0" h="8193" w="4121">
                  <a:moveTo>
                    <a:pt x="1" y="0"/>
                  </a:moveTo>
                  <a:lnTo>
                    <a:pt x="1" y="8192"/>
                  </a:lnTo>
                  <a:cubicBezTo>
                    <a:pt x="15" y="8193"/>
                    <a:pt x="30" y="8193"/>
                    <a:pt x="44" y="8193"/>
                  </a:cubicBezTo>
                  <a:cubicBezTo>
                    <a:pt x="2287" y="8193"/>
                    <a:pt x="4121" y="6368"/>
                    <a:pt x="4121" y="4120"/>
                  </a:cubicBezTo>
                  <a:cubicBezTo>
                    <a:pt x="4121" y="3644"/>
                    <a:pt x="4025" y="3168"/>
                    <a:pt x="3883" y="2715"/>
                  </a:cubicBezTo>
                  <a:cubicBezTo>
                    <a:pt x="3824" y="2598"/>
                    <a:pt x="3701" y="2512"/>
                    <a:pt x="3553" y="2512"/>
                  </a:cubicBezTo>
                  <a:cubicBezTo>
                    <a:pt x="3521" y="2512"/>
                    <a:pt x="3488" y="2516"/>
                    <a:pt x="3454" y="2525"/>
                  </a:cubicBezTo>
                  <a:lnTo>
                    <a:pt x="334" y="3668"/>
                  </a:lnTo>
                  <a:lnTo>
                    <a:pt x="334" y="334"/>
                  </a:lnTo>
                  <a:cubicBezTo>
                    <a:pt x="334" y="143"/>
                    <a:pt x="191" y="0"/>
                    <a:pt x="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3" name="Google Shape;20383;p79"/>
          <p:cNvGrpSpPr/>
          <p:nvPr/>
        </p:nvGrpSpPr>
        <p:grpSpPr>
          <a:xfrm>
            <a:off x="2801775" y="3465148"/>
            <a:ext cx="366625" cy="438804"/>
            <a:chOff x="2548418" y="2485232"/>
            <a:chExt cx="291597" cy="349005"/>
          </a:xfrm>
        </p:grpSpPr>
        <p:sp>
          <p:nvSpPr>
            <p:cNvPr id="20384" name="Google Shape;20384;p79"/>
            <p:cNvSpPr/>
            <p:nvPr/>
          </p:nvSpPr>
          <p:spPr>
            <a:xfrm>
              <a:off x="2707388" y="2693828"/>
              <a:ext cx="132627" cy="139628"/>
            </a:xfrm>
            <a:custGeom>
              <a:rect b="b" l="l" r="r" t="t"/>
              <a:pathLst>
                <a:path extrusionOk="0" h="4288" w="4073">
                  <a:moveTo>
                    <a:pt x="2763" y="1"/>
                  </a:moveTo>
                  <a:lnTo>
                    <a:pt x="0" y="1525"/>
                  </a:lnTo>
                  <a:lnTo>
                    <a:pt x="1120" y="4121"/>
                  </a:lnTo>
                  <a:cubicBezTo>
                    <a:pt x="1191" y="4216"/>
                    <a:pt x="1262" y="4287"/>
                    <a:pt x="1429" y="4287"/>
                  </a:cubicBezTo>
                  <a:cubicBezTo>
                    <a:pt x="1501" y="4264"/>
                    <a:pt x="1667" y="4192"/>
                    <a:pt x="1715" y="4121"/>
                  </a:cubicBezTo>
                  <a:lnTo>
                    <a:pt x="2286" y="2811"/>
                  </a:lnTo>
                  <a:lnTo>
                    <a:pt x="3620" y="3240"/>
                  </a:lnTo>
                  <a:cubicBezTo>
                    <a:pt x="3653" y="3253"/>
                    <a:pt x="3687" y="3259"/>
                    <a:pt x="3719" y="3259"/>
                  </a:cubicBezTo>
                  <a:cubicBezTo>
                    <a:pt x="3804" y="3259"/>
                    <a:pt x="3885" y="3220"/>
                    <a:pt x="3953" y="3168"/>
                  </a:cubicBezTo>
                  <a:cubicBezTo>
                    <a:pt x="4049" y="3097"/>
                    <a:pt x="4073" y="2978"/>
                    <a:pt x="4001" y="2859"/>
                  </a:cubicBezTo>
                  <a:lnTo>
                    <a:pt x="2763" y="1"/>
                  </a:ln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5" name="Google Shape;20385;p79"/>
            <p:cNvSpPr/>
            <p:nvPr/>
          </p:nvSpPr>
          <p:spPr>
            <a:xfrm>
              <a:off x="2548418" y="2693828"/>
              <a:ext cx="132627" cy="140410"/>
            </a:xfrm>
            <a:custGeom>
              <a:rect b="b" l="l" r="r" t="t"/>
              <a:pathLst>
                <a:path extrusionOk="0" h="4312" w="4073">
                  <a:moveTo>
                    <a:pt x="1310" y="1"/>
                  </a:moveTo>
                  <a:lnTo>
                    <a:pt x="48" y="2859"/>
                  </a:lnTo>
                  <a:cubicBezTo>
                    <a:pt x="0" y="2978"/>
                    <a:pt x="24" y="3097"/>
                    <a:pt x="119" y="3192"/>
                  </a:cubicBezTo>
                  <a:cubicBezTo>
                    <a:pt x="174" y="3265"/>
                    <a:pt x="256" y="3296"/>
                    <a:pt x="345" y="3296"/>
                  </a:cubicBezTo>
                  <a:cubicBezTo>
                    <a:pt x="373" y="3296"/>
                    <a:pt x="401" y="3293"/>
                    <a:pt x="429" y="3287"/>
                  </a:cubicBezTo>
                  <a:lnTo>
                    <a:pt x="1786" y="2835"/>
                  </a:lnTo>
                  <a:lnTo>
                    <a:pt x="2334" y="4145"/>
                  </a:lnTo>
                  <a:cubicBezTo>
                    <a:pt x="2406" y="4264"/>
                    <a:pt x="2525" y="4287"/>
                    <a:pt x="2644" y="4311"/>
                  </a:cubicBezTo>
                  <a:cubicBezTo>
                    <a:pt x="2763" y="4311"/>
                    <a:pt x="2882" y="4264"/>
                    <a:pt x="2929" y="4145"/>
                  </a:cubicBezTo>
                  <a:lnTo>
                    <a:pt x="4073" y="1549"/>
                  </a:lnTo>
                  <a:lnTo>
                    <a:pt x="13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79"/>
            <p:cNvSpPr/>
            <p:nvPr/>
          </p:nvSpPr>
          <p:spPr>
            <a:xfrm>
              <a:off x="2560824" y="2485232"/>
              <a:ext cx="265222" cy="266785"/>
            </a:xfrm>
            <a:custGeom>
              <a:rect b="b" l="l" r="r" t="t"/>
              <a:pathLst>
                <a:path extrusionOk="0" h="8193" w="8145">
                  <a:moveTo>
                    <a:pt x="4073" y="1"/>
                  </a:moveTo>
                  <a:cubicBezTo>
                    <a:pt x="1810" y="1"/>
                    <a:pt x="0" y="1858"/>
                    <a:pt x="0" y="4121"/>
                  </a:cubicBezTo>
                  <a:cubicBezTo>
                    <a:pt x="0" y="6383"/>
                    <a:pt x="1834" y="8193"/>
                    <a:pt x="4073" y="8193"/>
                  </a:cubicBezTo>
                  <a:cubicBezTo>
                    <a:pt x="6335" y="8193"/>
                    <a:pt x="8145" y="6359"/>
                    <a:pt x="8145" y="4121"/>
                  </a:cubicBezTo>
                  <a:cubicBezTo>
                    <a:pt x="8145" y="1882"/>
                    <a:pt x="6335" y="1"/>
                    <a:pt x="4073" y="1"/>
                  </a:cubicBez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7" name="Google Shape;20387;p79"/>
            <p:cNvSpPr/>
            <p:nvPr/>
          </p:nvSpPr>
          <p:spPr>
            <a:xfrm>
              <a:off x="2693419" y="2485232"/>
              <a:ext cx="132627" cy="266785"/>
            </a:xfrm>
            <a:custGeom>
              <a:rect b="b" l="l" r="r" t="t"/>
              <a:pathLst>
                <a:path extrusionOk="0" h="8193" w="4073">
                  <a:moveTo>
                    <a:pt x="1" y="1"/>
                  </a:moveTo>
                  <a:lnTo>
                    <a:pt x="1" y="8193"/>
                  </a:lnTo>
                  <a:cubicBezTo>
                    <a:pt x="2263" y="8193"/>
                    <a:pt x="4073" y="6359"/>
                    <a:pt x="4073" y="4121"/>
                  </a:cubicBezTo>
                  <a:cubicBezTo>
                    <a:pt x="4073" y="1858"/>
                    <a:pt x="2239" y="1"/>
                    <a:pt x="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8" name="Google Shape;20388;p79"/>
            <p:cNvSpPr/>
            <p:nvPr/>
          </p:nvSpPr>
          <p:spPr>
            <a:xfrm>
              <a:off x="2625168" y="2548827"/>
              <a:ext cx="138065" cy="129827"/>
            </a:xfrm>
            <a:custGeom>
              <a:rect b="b" l="l" r="r" t="t"/>
              <a:pathLst>
                <a:path extrusionOk="0" h="3987" w="4240">
                  <a:moveTo>
                    <a:pt x="2120" y="1"/>
                  </a:moveTo>
                  <a:cubicBezTo>
                    <a:pt x="2001" y="1"/>
                    <a:pt x="1882" y="48"/>
                    <a:pt x="1858" y="143"/>
                  </a:cubicBezTo>
                  <a:lnTo>
                    <a:pt x="1382" y="1120"/>
                  </a:lnTo>
                  <a:lnTo>
                    <a:pt x="310" y="1263"/>
                  </a:lnTo>
                  <a:cubicBezTo>
                    <a:pt x="191" y="1310"/>
                    <a:pt x="96" y="1358"/>
                    <a:pt x="49" y="1477"/>
                  </a:cubicBezTo>
                  <a:cubicBezTo>
                    <a:pt x="1" y="1596"/>
                    <a:pt x="49" y="1715"/>
                    <a:pt x="144" y="1810"/>
                  </a:cubicBezTo>
                  <a:lnTo>
                    <a:pt x="906" y="2549"/>
                  </a:lnTo>
                  <a:lnTo>
                    <a:pt x="739" y="3620"/>
                  </a:lnTo>
                  <a:cubicBezTo>
                    <a:pt x="692" y="3739"/>
                    <a:pt x="763" y="3858"/>
                    <a:pt x="834" y="3930"/>
                  </a:cubicBezTo>
                  <a:cubicBezTo>
                    <a:pt x="893" y="3959"/>
                    <a:pt x="970" y="3980"/>
                    <a:pt x="1043" y="3980"/>
                  </a:cubicBezTo>
                  <a:cubicBezTo>
                    <a:pt x="1088" y="3980"/>
                    <a:pt x="1131" y="3972"/>
                    <a:pt x="1168" y="3954"/>
                  </a:cubicBezTo>
                  <a:lnTo>
                    <a:pt x="2120" y="3454"/>
                  </a:lnTo>
                  <a:lnTo>
                    <a:pt x="3073" y="3954"/>
                  </a:lnTo>
                  <a:cubicBezTo>
                    <a:pt x="3126" y="3975"/>
                    <a:pt x="3180" y="3987"/>
                    <a:pt x="3231" y="3987"/>
                  </a:cubicBezTo>
                  <a:cubicBezTo>
                    <a:pt x="3294" y="3987"/>
                    <a:pt x="3354" y="3969"/>
                    <a:pt x="3406" y="3930"/>
                  </a:cubicBezTo>
                  <a:cubicBezTo>
                    <a:pt x="3502" y="3858"/>
                    <a:pt x="3549" y="3739"/>
                    <a:pt x="3525" y="3620"/>
                  </a:cubicBezTo>
                  <a:lnTo>
                    <a:pt x="3335" y="2549"/>
                  </a:lnTo>
                  <a:lnTo>
                    <a:pt x="4121" y="1810"/>
                  </a:lnTo>
                  <a:cubicBezTo>
                    <a:pt x="4216" y="1715"/>
                    <a:pt x="4240" y="1596"/>
                    <a:pt x="4216" y="1477"/>
                  </a:cubicBezTo>
                  <a:cubicBezTo>
                    <a:pt x="4168" y="1358"/>
                    <a:pt x="4049" y="1263"/>
                    <a:pt x="3954" y="1263"/>
                  </a:cubicBezTo>
                  <a:lnTo>
                    <a:pt x="2859" y="1120"/>
                  </a:lnTo>
                  <a:lnTo>
                    <a:pt x="2382" y="143"/>
                  </a:lnTo>
                  <a:cubicBezTo>
                    <a:pt x="2335" y="24"/>
                    <a:pt x="2216" y="1"/>
                    <a:pt x="21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9" name="Google Shape;20389;p79"/>
            <p:cNvSpPr/>
            <p:nvPr/>
          </p:nvSpPr>
          <p:spPr>
            <a:xfrm>
              <a:off x="2694200" y="2549608"/>
              <a:ext cx="69033" cy="129534"/>
            </a:xfrm>
            <a:custGeom>
              <a:rect b="b" l="l" r="r" t="t"/>
              <a:pathLst>
                <a:path extrusionOk="0" h="3978" w="2120">
                  <a:moveTo>
                    <a:pt x="0" y="0"/>
                  </a:moveTo>
                  <a:lnTo>
                    <a:pt x="0" y="3477"/>
                  </a:lnTo>
                  <a:lnTo>
                    <a:pt x="953" y="3977"/>
                  </a:lnTo>
                  <a:cubicBezTo>
                    <a:pt x="1048" y="3977"/>
                    <a:pt x="1167" y="3977"/>
                    <a:pt x="1286" y="3930"/>
                  </a:cubicBezTo>
                  <a:cubicBezTo>
                    <a:pt x="1382" y="3858"/>
                    <a:pt x="1429" y="3739"/>
                    <a:pt x="1405" y="3620"/>
                  </a:cubicBezTo>
                  <a:lnTo>
                    <a:pt x="1215" y="2549"/>
                  </a:lnTo>
                  <a:lnTo>
                    <a:pt x="2001" y="1810"/>
                  </a:lnTo>
                  <a:cubicBezTo>
                    <a:pt x="2096" y="1715"/>
                    <a:pt x="2120" y="1596"/>
                    <a:pt x="2096" y="1477"/>
                  </a:cubicBezTo>
                  <a:cubicBezTo>
                    <a:pt x="2072" y="1358"/>
                    <a:pt x="1929" y="1263"/>
                    <a:pt x="1834" y="1263"/>
                  </a:cubicBezTo>
                  <a:lnTo>
                    <a:pt x="739" y="1120"/>
                  </a:lnTo>
                  <a:lnTo>
                    <a:pt x="262" y="143"/>
                  </a:lnTo>
                  <a:cubicBezTo>
                    <a:pt x="215" y="24"/>
                    <a:pt x="96" y="0"/>
                    <a:pt x="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0" name="Google Shape;20390;p79"/>
          <p:cNvGrpSpPr/>
          <p:nvPr/>
        </p:nvGrpSpPr>
        <p:grpSpPr>
          <a:xfrm>
            <a:off x="1803392" y="3467113"/>
            <a:ext cx="443635" cy="438763"/>
            <a:chOff x="1754349" y="2486795"/>
            <a:chExt cx="352847" cy="348972"/>
          </a:xfrm>
        </p:grpSpPr>
        <p:sp>
          <p:nvSpPr>
            <p:cNvPr id="20391" name="Google Shape;20391;p79"/>
            <p:cNvSpPr/>
            <p:nvPr/>
          </p:nvSpPr>
          <p:spPr>
            <a:xfrm>
              <a:off x="1754349" y="2486795"/>
              <a:ext cx="352847" cy="347442"/>
            </a:xfrm>
            <a:custGeom>
              <a:rect b="b" l="l" r="r" t="t"/>
              <a:pathLst>
                <a:path extrusionOk="0" h="10670" w="10836">
                  <a:moveTo>
                    <a:pt x="5454" y="1215"/>
                  </a:moveTo>
                  <a:cubicBezTo>
                    <a:pt x="5787" y="1215"/>
                    <a:pt x="6073" y="1477"/>
                    <a:pt x="6073" y="1834"/>
                  </a:cubicBezTo>
                  <a:cubicBezTo>
                    <a:pt x="6073" y="2191"/>
                    <a:pt x="5811" y="2453"/>
                    <a:pt x="5454" y="2453"/>
                  </a:cubicBezTo>
                  <a:cubicBezTo>
                    <a:pt x="5097" y="2453"/>
                    <a:pt x="4811" y="2191"/>
                    <a:pt x="4811" y="1834"/>
                  </a:cubicBezTo>
                  <a:cubicBezTo>
                    <a:pt x="4811" y="1477"/>
                    <a:pt x="5097" y="1215"/>
                    <a:pt x="5454" y="1215"/>
                  </a:cubicBezTo>
                  <a:close/>
                  <a:moveTo>
                    <a:pt x="5406" y="0"/>
                  </a:moveTo>
                  <a:cubicBezTo>
                    <a:pt x="4382" y="0"/>
                    <a:pt x="3549" y="834"/>
                    <a:pt x="3549" y="1858"/>
                  </a:cubicBezTo>
                  <a:cubicBezTo>
                    <a:pt x="3549" y="2668"/>
                    <a:pt x="4049" y="3358"/>
                    <a:pt x="4811" y="3620"/>
                  </a:cubicBezTo>
                  <a:lnTo>
                    <a:pt x="4811" y="8169"/>
                  </a:lnTo>
                  <a:cubicBezTo>
                    <a:pt x="3715" y="7978"/>
                    <a:pt x="2405" y="7430"/>
                    <a:pt x="2024" y="6264"/>
                  </a:cubicBezTo>
                  <a:lnTo>
                    <a:pt x="2263" y="6264"/>
                  </a:lnTo>
                  <a:cubicBezTo>
                    <a:pt x="2382" y="6264"/>
                    <a:pt x="2477" y="6216"/>
                    <a:pt x="2525" y="6121"/>
                  </a:cubicBezTo>
                  <a:cubicBezTo>
                    <a:pt x="2596" y="6025"/>
                    <a:pt x="2596" y="5906"/>
                    <a:pt x="2525" y="5835"/>
                  </a:cubicBezTo>
                  <a:lnTo>
                    <a:pt x="1572" y="3954"/>
                  </a:lnTo>
                  <a:cubicBezTo>
                    <a:pt x="1512" y="3846"/>
                    <a:pt x="1399" y="3793"/>
                    <a:pt x="1286" y="3793"/>
                  </a:cubicBezTo>
                  <a:cubicBezTo>
                    <a:pt x="1173" y="3793"/>
                    <a:pt x="1060" y="3846"/>
                    <a:pt x="1000" y="3954"/>
                  </a:cubicBezTo>
                  <a:lnTo>
                    <a:pt x="48" y="5835"/>
                  </a:lnTo>
                  <a:cubicBezTo>
                    <a:pt x="0" y="5906"/>
                    <a:pt x="24" y="6025"/>
                    <a:pt x="48" y="6121"/>
                  </a:cubicBezTo>
                  <a:cubicBezTo>
                    <a:pt x="119" y="6216"/>
                    <a:pt x="215" y="6264"/>
                    <a:pt x="334" y="6264"/>
                  </a:cubicBezTo>
                  <a:lnTo>
                    <a:pt x="691" y="6264"/>
                  </a:lnTo>
                  <a:cubicBezTo>
                    <a:pt x="1000" y="8455"/>
                    <a:pt x="2763" y="9193"/>
                    <a:pt x="4287" y="9836"/>
                  </a:cubicBezTo>
                  <a:cubicBezTo>
                    <a:pt x="4496" y="9929"/>
                    <a:pt x="5021" y="10361"/>
                    <a:pt x="5048" y="10361"/>
                  </a:cubicBezTo>
                  <a:cubicBezTo>
                    <a:pt x="5049" y="10361"/>
                    <a:pt x="5049" y="10360"/>
                    <a:pt x="5049" y="10360"/>
                  </a:cubicBezTo>
                  <a:cubicBezTo>
                    <a:pt x="5049" y="10526"/>
                    <a:pt x="5216" y="10669"/>
                    <a:pt x="5382" y="10669"/>
                  </a:cubicBezTo>
                  <a:cubicBezTo>
                    <a:pt x="5525" y="10669"/>
                    <a:pt x="5644" y="10598"/>
                    <a:pt x="5716" y="10383"/>
                  </a:cubicBezTo>
                  <a:cubicBezTo>
                    <a:pt x="5811" y="10169"/>
                    <a:pt x="6406" y="9883"/>
                    <a:pt x="6573" y="9788"/>
                  </a:cubicBezTo>
                  <a:cubicBezTo>
                    <a:pt x="8264" y="8931"/>
                    <a:pt x="9764" y="8407"/>
                    <a:pt x="10098" y="6264"/>
                  </a:cubicBezTo>
                  <a:lnTo>
                    <a:pt x="10455" y="6264"/>
                  </a:lnTo>
                  <a:cubicBezTo>
                    <a:pt x="10574" y="6264"/>
                    <a:pt x="10645" y="6216"/>
                    <a:pt x="10717" y="6121"/>
                  </a:cubicBezTo>
                  <a:cubicBezTo>
                    <a:pt x="10764" y="6025"/>
                    <a:pt x="10836" y="5906"/>
                    <a:pt x="10764" y="5787"/>
                  </a:cubicBezTo>
                  <a:lnTo>
                    <a:pt x="9812" y="3930"/>
                  </a:lnTo>
                  <a:cubicBezTo>
                    <a:pt x="9752" y="3823"/>
                    <a:pt x="9645" y="3769"/>
                    <a:pt x="9538" y="3769"/>
                  </a:cubicBezTo>
                  <a:cubicBezTo>
                    <a:pt x="9431" y="3769"/>
                    <a:pt x="9324" y="3823"/>
                    <a:pt x="9264" y="3930"/>
                  </a:cubicBezTo>
                  <a:lnTo>
                    <a:pt x="8311" y="5787"/>
                  </a:lnTo>
                  <a:cubicBezTo>
                    <a:pt x="8240" y="5883"/>
                    <a:pt x="8264" y="6002"/>
                    <a:pt x="8311" y="6097"/>
                  </a:cubicBezTo>
                  <a:cubicBezTo>
                    <a:pt x="8351" y="6176"/>
                    <a:pt x="8423" y="6222"/>
                    <a:pt x="8514" y="6222"/>
                  </a:cubicBezTo>
                  <a:cubicBezTo>
                    <a:pt x="8533" y="6222"/>
                    <a:pt x="8553" y="6220"/>
                    <a:pt x="8573" y="6216"/>
                  </a:cubicBezTo>
                  <a:lnTo>
                    <a:pt x="8812" y="6216"/>
                  </a:lnTo>
                  <a:cubicBezTo>
                    <a:pt x="8550" y="7430"/>
                    <a:pt x="7287" y="7859"/>
                    <a:pt x="6049" y="8121"/>
                  </a:cubicBezTo>
                  <a:lnTo>
                    <a:pt x="6049" y="3620"/>
                  </a:lnTo>
                  <a:cubicBezTo>
                    <a:pt x="6787" y="3358"/>
                    <a:pt x="7287" y="2644"/>
                    <a:pt x="7287" y="1858"/>
                  </a:cubicBezTo>
                  <a:cubicBezTo>
                    <a:pt x="7287" y="905"/>
                    <a:pt x="6549" y="0"/>
                    <a:pt x="5406"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79"/>
            <p:cNvSpPr/>
            <p:nvPr/>
          </p:nvSpPr>
          <p:spPr>
            <a:xfrm>
              <a:off x="1929600" y="2486795"/>
              <a:ext cx="176814" cy="348972"/>
            </a:xfrm>
            <a:custGeom>
              <a:rect b="b" l="l" r="r" t="t"/>
              <a:pathLst>
                <a:path extrusionOk="0" h="10717" w="5430">
                  <a:moveTo>
                    <a:pt x="0" y="0"/>
                  </a:moveTo>
                  <a:lnTo>
                    <a:pt x="0" y="1239"/>
                  </a:lnTo>
                  <a:cubicBezTo>
                    <a:pt x="334" y="1239"/>
                    <a:pt x="619" y="1501"/>
                    <a:pt x="619" y="1858"/>
                  </a:cubicBezTo>
                  <a:cubicBezTo>
                    <a:pt x="619" y="2215"/>
                    <a:pt x="358" y="2501"/>
                    <a:pt x="0" y="2501"/>
                  </a:cubicBezTo>
                  <a:lnTo>
                    <a:pt x="0" y="10717"/>
                  </a:lnTo>
                  <a:cubicBezTo>
                    <a:pt x="215" y="10669"/>
                    <a:pt x="334" y="10574"/>
                    <a:pt x="358" y="10383"/>
                  </a:cubicBezTo>
                  <a:cubicBezTo>
                    <a:pt x="453" y="10169"/>
                    <a:pt x="1048" y="9883"/>
                    <a:pt x="1215" y="9788"/>
                  </a:cubicBezTo>
                  <a:cubicBezTo>
                    <a:pt x="2929" y="8931"/>
                    <a:pt x="4406" y="8407"/>
                    <a:pt x="4739" y="6240"/>
                  </a:cubicBezTo>
                  <a:lnTo>
                    <a:pt x="5097" y="6240"/>
                  </a:lnTo>
                  <a:cubicBezTo>
                    <a:pt x="5117" y="6244"/>
                    <a:pt x="5137" y="6246"/>
                    <a:pt x="5156" y="6246"/>
                  </a:cubicBezTo>
                  <a:cubicBezTo>
                    <a:pt x="5247" y="6246"/>
                    <a:pt x="5319" y="6200"/>
                    <a:pt x="5359" y="6121"/>
                  </a:cubicBezTo>
                  <a:cubicBezTo>
                    <a:pt x="5430" y="6025"/>
                    <a:pt x="5430" y="5906"/>
                    <a:pt x="5359" y="5835"/>
                  </a:cubicBezTo>
                  <a:lnTo>
                    <a:pt x="4406" y="3954"/>
                  </a:lnTo>
                  <a:cubicBezTo>
                    <a:pt x="4346" y="3846"/>
                    <a:pt x="4233" y="3793"/>
                    <a:pt x="4120" y="3793"/>
                  </a:cubicBezTo>
                  <a:cubicBezTo>
                    <a:pt x="4007" y="3793"/>
                    <a:pt x="3894" y="3846"/>
                    <a:pt x="3834" y="3954"/>
                  </a:cubicBezTo>
                  <a:lnTo>
                    <a:pt x="2882" y="5835"/>
                  </a:lnTo>
                  <a:cubicBezTo>
                    <a:pt x="2834" y="5906"/>
                    <a:pt x="2858" y="6025"/>
                    <a:pt x="2882" y="6121"/>
                  </a:cubicBezTo>
                  <a:cubicBezTo>
                    <a:pt x="2953" y="6216"/>
                    <a:pt x="3049" y="6264"/>
                    <a:pt x="3168" y="6264"/>
                  </a:cubicBezTo>
                  <a:lnTo>
                    <a:pt x="3406" y="6264"/>
                  </a:lnTo>
                  <a:cubicBezTo>
                    <a:pt x="3120" y="7454"/>
                    <a:pt x="1882" y="7907"/>
                    <a:pt x="619" y="8169"/>
                  </a:cubicBezTo>
                  <a:lnTo>
                    <a:pt x="619" y="3620"/>
                  </a:lnTo>
                  <a:cubicBezTo>
                    <a:pt x="1382" y="3358"/>
                    <a:pt x="1882" y="2644"/>
                    <a:pt x="1882" y="1858"/>
                  </a:cubicBezTo>
                  <a:cubicBezTo>
                    <a:pt x="1882" y="905"/>
                    <a:pt x="1143" y="0"/>
                    <a:pt x="0" y="0"/>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3" name="Google Shape;20393;p79"/>
          <p:cNvGrpSpPr/>
          <p:nvPr/>
        </p:nvGrpSpPr>
        <p:grpSpPr>
          <a:xfrm>
            <a:off x="863513" y="3466294"/>
            <a:ext cx="441711" cy="437657"/>
            <a:chOff x="1006811" y="2486144"/>
            <a:chExt cx="351317" cy="348093"/>
          </a:xfrm>
        </p:grpSpPr>
        <p:sp>
          <p:nvSpPr>
            <p:cNvPr id="20394" name="Google Shape;20394;p79"/>
            <p:cNvSpPr/>
            <p:nvPr/>
          </p:nvSpPr>
          <p:spPr>
            <a:xfrm>
              <a:off x="1227813" y="2486144"/>
              <a:ext cx="128752" cy="128622"/>
            </a:xfrm>
            <a:custGeom>
              <a:rect b="b" l="l" r="r" t="t"/>
              <a:pathLst>
                <a:path extrusionOk="0" h="3950" w="3954">
                  <a:moveTo>
                    <a:pt x="1873" y="1"/>
                  </a:moveTo>
                  <a:cubicBezTo>
                    <a:pt x="1790" y="1"/>
                    <a:pt x="1711" y="34"/>
                    <a:pt x="1643" y="68"/>
                  </a:cubicBezTo>
                  <a:lnTo>
                    <a:pt x="95" y="1616"/>
                  </a:lnTo>
                  <a:cubicBezTo>
                    <a:pt x="24" y="1664"/>
                    <a:pt x="0" y="1759"/>
                    <a:pt x="0" y="1854"/>
                  </a:cubicBezTo>
                  <a:lnTo>
                    <a:pt x="143" y="3497"/>
                  </a:lnTo>
                  <a:cubicBezTo>
                    <a:pt x="143" y="3593"/>
                    <a:pt x="191" y="3640"/>
                    <a:pt x="238" y="3712"/>
                  </a:cubicBezTo>
                  <a:cubicBezTo>
                    <a:pt x="310" y="3759"/>
                    <a:pt x="357" y="3783"/>
                    <a:pt x="453" y="3783"/>
                  </a:cubicBezTo>
                  <a:lnTo>
                    <a:pt x="2096" y="3950"/>
                  </a:lnTo>
                  <a:cubicBezTo>
                    <a:pt x="2167" y="3950"/>
                    <a:pt x="2263" y="3902"/>
                    <a:pt x="2334" y="3855"/>
                  </a:cubicBezTo>
                  <a:lnTo>
                    <a:pt x="3882" y="2307"/>
                  </a:lnTo>
                  <a:cubicBezTo>
                    <a:pt x="3930" y="2211"/>
                    <a:pt x="3953" y="2068"/>
                    <a:pt x="3930" y="1973"/>
                  </a:cubicBezTo>
                  <a:cubicBezTo>
                    <a:pt x="3906" y="1854"/>
                    <a:pt x="3787" y="1759"/>
                    <a:pt x="3668" y="1759"/>
                  </a:cubicBezTo>
                  <a:lnTo>
                    <a:pt x="2286" y="1640"/>
                  </a:lnTo>
                  <a:lnTo>
                    <a:pt x="2167" y="282"/>
                  </a:lnTo>
                  <a:cubicBezTo>
                    <a:pt x="2167" y="163"/>
                    <a:pt x="2096" y="44"/>
                    <a:pt x="1977" y="20"/>
                  </a:cubicBezTo>
                  <a:cubicBezTo>
                    <a:pt x="1942" y="6"/>
                    <a:pt x="1907" y="1"/>
                    <a:pt x="1873" y="1"/>
                  </a:cubicBez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79"/>
            <p:cNvSpPr/>
            <p:nvPr/>
          </p:nvSpPr>
          <p:spPr>
            <a:xfrm>
              <a:off x="1235563" y="2538733"/>
              <a:ext cx="122565" cy="74503"/>
            </a:xfrm>
            <a:custGeom>
              <a:rect b="b" l="l" r="r" t="t"/>
              <a:pathLst>
                <a:path extrusionOk="0" h="2288" w="3764">
                  <a:moveTo>
                    <a:pt x="2048" y="1"/>
                  </a:moveTo>
                  <a:lnTo>
                    <a:pt x="0" y="2049"/>
                  </a:lnTo>
                  <a:cubicBezTo>
                    <a:pt x="72" y="2120"/>
                    <a:pt x="119" y="2144"/>
                    <a:pt x="215" y="2144"/>
                  </a:cubicBezTo>
                  <a:lnTo>
                    <a:pt x="1858" y="2287"/>
                  </a:lnTo>
                  <a:cubicBezTo>
                    <a:pt x="1929" y="2287"/>
                    <a:pt x="2025" y="2263"/>
                    <a:pt x="2096" y="2192"/>
                  </a:cubicBezTo>
                  <a:lnTo>
                    <a:pt x="3644" y="644"/>
                  </a:lnTo>
                  <a:cubicBezTo>
                    <a:pt x="3715" y="573"/>
                    <a:pt x="3763" y="453"/>
                    <a:pt x="3692" y="334"/>
                  </a:cubicBezTo>
                  <a:cubicBezTo>
                    <a:pt x="3620" y="215"/>
                    <a:pt x="3549" y="120"/>
                    <a:pt x="3430" y="120"/>
                  </a:cubicBezTo>
                  <a:lnTo>
                    <a:pt x="2048"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79"/>
            <p:cNvSpPr/>
            <p:nvPr/>
          </p:nvSpPr>
          <p:spPr>
            <a:xfrm>
              <a:off x="1006811" y="2568983"/>
              <a:ext cx="266785" cy="265254"/>
            </a:xfrm>
            <a:custGeom>
              <a:rect b="b" l="l" r="r" t="t"/>
              <a:pathLst>
                <a:path extrusionOk="0" h="8146" w="8193">
                  <a:moveTo>
                    <a:pt x="4072" y="1"/>
                  </a:moveTo>
                  <a:cubicBezTo>
                    <a:pt x="1810" y="1"/>
                    <a:pt x="0" y="1834"/>
                    <a:pt x="0" y="4073"/>
                  </a:cubicBezTo>
                  <a:cubicBezTo>
                    <a:pt x="0" y="5216"/>
                    <a:pt x="453" y="6216"/>
                    <a:pt x="1191" y="6955"/>
                  </a:cubicBezTo>
                  <a:cubicBezTo>
                    <a:pt x="1929" y="7717"/>
                    <a:pt x="2953" y="8145"/>
                    <a:pt x="4072" y="8145"/>
                  </a:cubicBezTo>
                  <a:cubicBezTo>
                    <a:pt x="6335" y="8145"/>
                    <a:pt x="8145" y="6312"/>
                    <a:pt x="8145" y="4073"/>
                  </a:cubicBezTo>
                  <a:cubicBezTo>
                    <a:pt x="8192" y="2954"/>
                    <a:pt x="7716" y="1930"/>
                    <a:pt x="6954" y="1191"/>
                  </a:cubicBezTo>
                  <a:cubicBezTo>
                    <a:pt x="6216" y="453"/>
                    <a:pt x="5215" y="1"/>
                    <a:pt x="4072"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7" name="Google Shape;20397;p79"/>
            <p:cNvSpPr/>
            <p:nvPr/>
          </p:nvSpPr>
          <p:spPr>
            <a:xfrm>
              <a:off x="1046342" y="2607765"/>
              <a:ext cx="227254" cy="226472"/>
            </a:xfrm>
            <a:custGeom>
              <a:rect b="b" l="l" r="r" t="t"/>
              <a:pathLst>
                <a:path extrusionOk="0" h="6955" w="6979">
                  <a:moveTo>
                    <a:pt x="5788" y="0"/>
                  </a:moveTo>
                  <a:lnTo>
                    <a:pt x="1" y="5764"/>
                  </a:lnTo>
                  <a:cubicBezTo>
                    <a:pt x="763" y="6526"/>
                    <a:pt x="1763" y="6954"/>
                    <a:pt x="2906" y="6954"/>
                  </a:cubicBezTo>
                  <a:cubicBezTo>
                    <a:pt x="5121" y="6954"/>
                    <a:pt x="6978" y="5144"/>
                    <a:pt x="6978" y="2882"/>
                  </a:cubicBezTo>
                  <a:cubicBezTo>
                    <a:pt x="6978" y="1763"/>
                    <a:pt x="6526" y="739"/>
                    <a:pt x="5788"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8" name="Google Shape;20398;p79"/>
            <p:cNvSpPr/>
            <p:nvPr/>
          </p:nvSpPr>
          <p:spPr>
            <a:xfrm>
              <a:off x="1048687" y="2609328"/>
              <a:ext cx="183815" cy="184564"/>
            </a:xfrm>
            <a:custGeom>
              <a:rect b="b" l="l" r="r" t="t"/>
              <a:pathLst>
                <a:path extrusionOk="0" h="5668" w="5645">
                  <a:moveTo>
                    <a:pt x="2834" y="0"/>
                  </a:moveTo>
                  <a:cubicBezTo>
                    <a:pt x="1286" y="0"/>
                    <a:pt x="0" y="1286"/>
                    <a:pt x="0" y="2834"/>
                  </a:cubicBezTo>
                  <a:cubicBezTo>
                    <a:pt x="0" y="3620"/>
                    <a:pt x="333" y="4334"/>
                    <a:pt x="834" y="4834"/>
                  </a:cubicBezTo>
                  <a:cubicBezTo>
                    <a:pt x="1334" y="5334"/>
                    <a:pt x="2048" y="5668"/>
                    <a:pt x="2834" y="5668"/>
                  </a:cubicBezTo>
                  <a:cubicBezTo>
                    <a:pt x="4382" y="5668"/>
                    <a:pt x="5644" y="4382"/>
                    <a:pt x="5644" y="2834"/>
                  </a:cubicBezTo>
                  <a:cubicBezTo>
                    <a:pt x="5620" y="2048"/>
                    <a:pt x="5334" y="1357"/>
                    <a:pt x="4811" y="834"/>
                  </a:cubicBezTo>
                  <a:cubicBezTo>
                    <a:pt x="4310" y="333"/>
                    <a:pt x="3596" y="0"/>
                    <a:pt x="2834"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9" name="Google Shape;20399;p79"/>
            <p:cNvSpPr/>
            <p:nvPr/>
          </p:nvSpPr>
          <p:spPr>
            <a:xfrm>
              <a:off x="1074248" y="2636453"/>
              <a:ext cx="157472" cy="157440"/>
            </a:xfrm>
            <a:custGeom>
              <a:rect b="b" l="l" r="r" t="t"/>
              <a:pathLst>
                <a:path extrusionOk="0" h="4835" w="4836">
                  <a:moveTo>
                    <a:pt x="4002" y="1"/>
                  </a:moveTo>
                  <a:lnTo>
                    <a:pt x="1" y="4001"/>
                  </a:lnTo>
                  <a:cubicBezTo>
                    <a:pt x="525" y="4501"/>
                    <a:pt x="1239" y="4835"/>
                    <a:pt x="2001" y="4835"/>
                  </a:cubicBezTo>
                  <a:cubicBezTo>
                    <a:pt x="3597" y="4835"/>
                    <a:pt x="4835" y="3549"/>
                    <a:pt x="4835" y="2001"/>
                  </a:cubicBezTo>
                  <a:cubicBezTo>
                    <a:pt x="4835" y="1215"/>
                    <a:pt x="4502" y="524"/>
                    <a:pt x="4002"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0" name="Google Shape;20400;p79"/>
            <p:cNvSpPr/>
            <p:nvPr/>
          </p:nvSpPr>
          <p:spPr>
            <a:xfrm>
              <a:off x="1088999" y="2651203"/>
              <a:ext cx="102376" cy="101595"/>
            </a:xfrm>
            <a:custGeom>
              <a:rect b="b" l="l" r="r" t="t"/>
              <a:pathLst>
                <a:path extrusionOk="0" h="3120" w="3144">
                  <a:moveTo>
                    <a:pt x="1596" y="0"/>
                  </a:moveTo>
                  <a:cubicBezTo>
                    <a:pt x="715" y="0"/>
                    <a:pt x="0" y="714"/>
                    <a:pt x="0" y="1572"/>
                  </a:cubicBezTo>
                  <a:cubicBezTo>
                    <a:pt x="0" y="2024"/>
                    <a:pt x="191" y="2405"/>
                    <a:pt x="453" y="2691"/>
                  </a:cubicBezTo>
                  <a:cubicBezTo>
                    <a:pt x="762" y="2977"/>
                    <a:pt x="1143" y="3120"/>
                    <a:pt x="1548" y="3120"/>
                  </a:cubicBezTo>
                  <a:cubicBezTo>
                    <a:pt x="2429" y="3120"/>
                    <a:pt x="3144" y="2405"/>
                    <a:pt x="3144" y="1548"/>
                  </a:cubicBezTo>
                  <a:cubicBezTo>
                    <a:pt x="3144" y="1096"/>
                    <a:pt x="2953" y="714"/>
                    <a:pt x="2691" y="453"/>
                  </a:cubicBezTo>
                  <a:cubicBezTo>
                    <a:pt x="2382" y="143"/>
                    <a:pt x="2001" y="0"/>
                    <a:pt x="1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79"/>
            <p:cNvSpPr/>
            <p:nvPr/>
          </p:nvSpPr>
          <p:spPr>
            <a:xfrm>
              <a:off x="1103717" y="2665922"/>
              <a:ext cx="87658" cy="86877"/>
            </a:xfrm>
            <a:custGeom>
              <a:rect b="b" l="l" r="r" t="t"/>
              <a:pathLst>
                <a:path extrusionOk="0" h="2668" w="2692">
                  <a:moveTo>
                    <a:pt x="2239" y="1"/>
                  </a:moveTo>
                  <a:lnTo>
                    <a:pt x="1" y="2239"/>
                  </a:lnTo>
                  <a:cubicBezTo>
                    <a:pt x="310" y="2525"/>
                    <a:pt x="691" y="2668"/>
                    <a:pt x="1096" y="2668"/>
                  </a:cubicBezTo>
                  <a:cubicBezTo>
                    <a:pt x="2001" y="2668"/>
                    <a:pt x="2692" y="1953"/>
                    <a:pt x="2692" y="1096"/>
                  </a:cubicBezTo>
                  <a:cubicBezTo>
                    <a:pt x="2692" y="644"/>
                    <a:pt x="2501" y="262"/>
                    <a:pt x="2239" y="1"/>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79"/>
            <p:cNvSpPr/>
            <p:nvPr/>
          </p:nvSpPr>
          <p:spPr>
            <a:xfrm>
              <a:off x="1130875" y="2501709"/>
              <a:ext cx="210191" cy="207488"/>
            </a:xfrm>
            <a:custGeom>
              <a:rect b="b" l="l" r="r" t="t"/>
              <a:pathLst>
                <a:path extrusionOk="0" h="6372" w="6455">
                  <a:moveTo>
                    <a:pt x="6121" y="1"/>
                  </a:moveTo>
                  <a:cubicBezTo>
                    <a:pt x="6043" y="1"/>
                    <a:pt x="5966" y="31"/>
                    <a:pt x="5906" y="90"/>
                  </a:cubicBezTo>
                  <a:lnTo>
                    <a:pt x="119" y="5853"/>
                  </a:lnTo>
                  <a:cubicBezTo>
                    <a:pt x="0" y="5948"/>
                    <a:pt x="0" y="6163"/>
                    <a:pt x="119" y="6282"/>
                  </a:cubicBezTo>
                  <a:cubicBezTo>
                    <a:pt x="179" y="6341"/>
                    <a:pt x="262" y="6371"/>
                    <a:pt x="346" y="6371"/>
                  </a:cubicBezTo>
                  <a:cubicBezTo>
                    <a:pt x="429" y="6371"/>
                    <a:pt x="512" y="6341"/>
                    <a:pt x="572" y="6282"/>
                  </a:cubicBezTo>
                  <a:lnTo>
                    <a:pt x="6335" y="519"/>
                  </a:lnTo>
                  <a:cubicBezTo>
                    <a:pt x="6454" y="424"/>
                    <a:pt x="6454" y="209"/>
                    <a:pt x="6335" y="90"/>
                  </a:cubicBezTo>
                  <a:cubicBezTo>
                    <a:pt x="6275" y="31"/>
                    <a:pt x="6198" y="1"/>
                    <a:pt x="6121"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3" name="Google Shape;20403;p79"/>
            <p:cNvSpPr/>
            <p:nvPr/>
          </p:nvSpPr>
          <p:spPr>
            <a:xfrm>
              <a:off x="1134749" y="2503858"/>
              <a:ext cx="206316" cy="205339"/>
            </a:xfrm>
            <a:custGeom>
              <a:rect b="b" l="l" r="r" t="t"/>
              <a:pathLst>
                <a:path extrusionOk="0" h="6306" w="6336">
                  <a:moveTo>
                    <a:pt x="6216" y="0"/>
                  </a:moveTo>
                  <a:lnTo>
                    <a:pt x="0" y="6216"/>
                  </a:lnTo>
                  <a:cubicBezTo>
                    <a:pt x="60" y="6275"/>
                    <a:pt x="143" y="6305"/>
                    <a:pt x="227" y="6305"/>
                  </a:cubicBezTo>
                  <a:cubicBezTo>
                    <a:pt x="310" y="6305"/>
                    <a:pt x="393" y="6275"/>
                    <a:pt x="453" y="6216"/>
                  </a:cubicBezTo>
                  <a:lnTo>
                    <a:pt x="6216" y="453"/>
                  </a:lnTo>
                  <a:cubicBezTo>
                    <a:pt x="6335" y="334"/>
                    <a:pt x="6335" y="119"/>
                    <a:pt x="621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4" name="Google Shape;20404;p79"/>
          <p:cNvGrpSpPr/>
          <p:nvPr/>
        </p:nvGrpSpPr>
        <p:grpSpPr>
          <a:xfrm>
            <a:off x="966848" y="4156434"/>
            <a:ext cx="233076" cy="439868"/>
            <a:chOff x="1088999" y="3035050"/>
            <a:chExt cx="185378" cy="349852"/>
          </a:xfrm>
        </p:grpSpPr>
        <p:sp>
          <p:nvSpPr>
            <p:cNvPr id="20405" name="Google Shape;20405;p79"/>
            <p:cNvSpPr/>
            <p:nvPr/>
          </p:nvSpPr>
          <p:spPr>
            <a:xfrm>
              <a:off x="1127781" y="3035050"/>
              <a:ext cx="146596" cy="104005"/>
            </a:xfrm>
            <a:custGeom>
              <a:rect b="b" l="l" r="r" t="t"/>
              <a:pathLst>
                <a:path extrusionOk="0" h="3194" w="4502">
                  <a:moveTo>
                    <a:pt x="357" y="0"/>
                  </a:moveTo>
                  <a:cubicBezTo>
                    <a:pt x="167" y="0"/>
                    <a:pt x="0" y="191"/>
                    <a:pt x="48" y="357"/>
                  </a:cubicBezTo>
                  <a:cubicBezTo>
                    <a:pt x="72" y="548"/>
                    <a:pt x="214" y="667"/>
                    <a:pt x="357" y="667"/>
                  </a:cubicBezTo>
                  <a:lnTo>
                    <a:pt x="3501" y="667"/>
                  </a:lnTo>
                  <a:cubicBezTo>
                    <a:pt x="3691" y="667"/>
                    <a:pt x="3858" y="834"/>
                    <a:pt x="3810" y="1024"/>
                  </a:cubicBezTo>
                  <a:cubicBezTo>
                    <a:pt x="3787" y="1191"/>
                    <a:pt x="3644" y="1310"/>
                    <a:pt x="3501" y="1310"/>
                  </a:cubicBezTo>
                  <a:lnTo>
                    <a:pt x="2239" y="1310"/>
                  </a:lnTo>
                  <a:cubicBezTo>
                    <a:pt x="2001" y="1310"/>
                    <a:pt x="1762" y="1405"/>
                    <a:pt x="1620" y="1548"/>
                  </a:cubicBezTo>
                  <a:cubicBezTo>
                    <a:pt x="1405" y="1691"/>
                    <a:pt x="1286" y="1977"/>
                    <a:pt x="1286" y="2239"/>
                  </a:cubicBezTo>
                  <a:lnTo>
                    <a:pt x="1286" y="2858"/>
                  </a:lnTo>
                  <a:cubicBezTo>
                    <a:pt x="1286" y="3057"/>
                    <a:pt x="1450" y="3194"/>
                    <a:pt x="1607" y="3194"/>
                  </a:cubicBezTo>
                  <a:cubicBezTo>
                    <a:pt x="1619" y="3194"/>
                    <a:pt x="1631" y="3193"/>
                    <a:pt x="1643" y="3191"/>
                  </a:cubicBezTo>
                  <a:cubicBezTo>
                    <a:pt x="1834" y="3167"/>
                    <a:pt x="1953" y="3001"/>
                    <a:pt x="1953" y="2858"/>
                  </a:cubicBezTo>
                  <a:lnTo>
                    <a:pt x="1953" y="2239"/>
                  </a:lnTo>
                  <a:cubicBezTo>
                    <a:pt x="1953" y="2048"/>
                    <a:pt x="2096" y="1905"/>
                    <a:pt x="2262" y="1905"/>
                  </a:cubicBezTo>
                  <a:lnTo>
                    <a:pt x="3525" y="1905"/>
                  </a:lnTo>
                  <a:cubicBezTo>
                    <a:pt x="4049" y="1905"/>
                    <a:pt x="4501" y="1453"/>
                    <a:pt x="4477" y="929"/>
                  </a:cubicBezTo>
                  <a:cubicBezTo>
                    <a:pt x="4430" y="429"/>
                    <a:pt x="4025" y="24"/>
                    <a:pt x="3501"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6" name="Google Shape;20406;p79"/>
            <p:cNvSpPr/>
            <p:nvPr/>
          </p:nvSpPr>
          <p:spPr>
            <a:xfrm>
              <a:off x="1088999" y="3117238"/>
              <a:ext cx="184597" cy="103158"/>
            </a:xfrm>
            <a:custGeom>
              <a:rect b="b" l="l" r="r" t="t"/>
              <a:pathLst>
                <a:path extrusionOk="0" h="3168" w="5669">
                  <a:moveTo>
                    <a:pt x="1596" y="0"/>
                  </a:moveTo>
                  <a:cubicBezTo>
                    <a:pt x="715" y="0"/>
                    <a:pt x="0" y="715"/>
                    <a:pt x="0" y="1596"/>
                  </a:cubicBezTo>
                  <a:lnTo>
                    <a:pt x="0" y="2549"/>
                  </a:lnTo>
                  <a:lnTo>
                    <a:pt x="810" y="3168"/>
                  </a:lnTo>
                  <a:lnTo>
                    <a:pt x="5073" y="3168"/>
                  </a:lnTo>
                  <a:lnTo>
                    <a:pt x="5668" y="2549"/>
                  </a:lnTo>
                  <a:lnTo>
                    <a:pt x="5668" y="1596"/>
                  </a:lnTo>
                  <a:cubicBezTo>
                    <a:pt x="5668" y="715"/>
                    <a:pt x="4978" y="0"/>
                    <a:pt x="4096"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7" name="Google Shape;20407;p79"/>
            <p:cNvSpPr/>
            <p:nvPr/>
          </p:nvSpPr>
          <p:spPr>
            <a:xfrm>
              <a:off x="1181281" y="3117238"/>
              <a:ext cx="92315" cy="103158"/>
            </a:xfrm>
            <a:custGeom>
              <a:rect b="b" l="l" r="r" t="t"/>
              <a:pathLst>
                <a:path extrusionOk="0" h="3168" w="2835">
                  <a:moveTo>
                    <a:pt x="0" y="0"/>
                  </a:moveTo>
                  <a:lnTo>
                    <a:pt x="0" y="3168"/>
                  </a:lnTo>
                  <a:lnTo>
                    <a:pt x="2239" y="3168"/>
                  </a:lnTo>
                  <a:lnTo>
                    <a:pt x="2834" y="2549"/>
                  </a:lnTo>
                  <a:lnTo>
                    <a:pt x="2834" y="1596"/>
                  </a:lnTo>
                  <a:cubicBezTo>
                    <a:pt x="2834" y="715"/>
                    <a:pt x="2144" y="0"/>
                    <a:pt x="1262"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8" name="Google Shape;20408;p79"/>
            <p:cNvSpPr/>
            <p:nvPr/>
          </p:nvSpPr>
          <p:spPr>
            <a:xfrm>
              <a:off x="1170405" y="3158332"/>
              <a:ext cx="21752" cy="62162"/>
            </a:xfrm>
            <a:custGeom>
              <a:rect b="b" l="l" r="r" t="t"/>
              <a:pathLst>
                <a:path extrusionOk="0" h="1909" w="668">
                  <a:moveTo>
                    <a:pt x="311" y="1"/>
                  </a:moveTo>
                  <a:cubicBezTo>
                    <a:pt x="120" y="24"/>
                    <a:pt x="1" y="167"/>
                    <a:pt x="1" y="334"/>
                  </a:cubicBezTo>
                  <a:lnTo>
                    <a:pt x="1" y="1572"/>
                  </a:lnTo>
                  <a:cubicBezTo>
                    <a:pt x="1" y="1771"/>
                    <a:pt x="165" y="1908"/>
                    <a:pt x="321" y="1908"/>
                  </a:cubicBezTo>
                  <a:cubicBezTo>
                    <a:pt x="334" y="1908"/>
                    <a:pt x="346" y="1908"/>
                    <a:pt x="358" y="1906"/>
                  </a:cubicBezTo>
                  <a:cubicBezTo>
                    <a:pt x="549" y="1882"/>
                    <a:pt x="668" y="1715"/>
                    <a:pt x="668" y="1572"/>
                  </a:cubicBezTo>
                  <a:lnTo>
                    <a:pt x="668" y="334"/>
                  </a:lnTo>
                  <a:cubicBezTo>
                    <a:pt x="668" y="144"/>
                    <a:pt x="525" y="1"/>
                    <a:pt x="311"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9" name="Google Shape;20409;p79"/>
            <p:cNvSpPr/>
            <p:nvPr/>
          </p:nvSpPr>
          <p:spPr>
            <a:xfrm>
              <a:off x="1181281" y="3159016"/>
              <a:ext cx="10876" cy="61380"/>
            </a:xfrm>
            <a:custGeom>
              <a:rect b="b" l="l" r="r" t="t"/>
              <a:pathLst>
                <a:path extrusionOk="0" h="1885" w="334">
                  <a:moveTo>
                    <a:pt x="41" y="1"/>
                  </a:moveTo>
                  <a:cubicBezTo>
                    <a:pt x="28" y="1"/>
                    <a:pt x="14" y="2"/>
                    <a:pt x="0" y="3"/>
                  </a:cubicBezTo>
                  <a:lnTo>
                    <a:pt x="0" y="1885"/>
                  </a:lnTo>
                  <a:cubicBezTo>
                    <a:pt x="191" y="1885"/>
                    <a:pt x="334" y="1742"/>
                    <a:pt x="334" y="1551"/>
                  </a:cubicBezTo>
                  <a:lnTo>
                    <a:pt x="334" y="313"/>
                  </a:lnTo>
                  <a:cubicBezTo>
                    <a:pt x="334" y="137"/>
                    <a:pt x="211" y="1"/>
                    <a:pt x="4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0" name="Google Shape;20410;p79"/>
            <p:cNvSpPr/>
            <p:nvPr/>
          </p:nvSpPr>
          <p:spPr>
            <a:xfrm>
              <a:off x="1088999" y="3200207"/>
              <a:ext cx="184597" cy="184695"/>
            </a:xfrm>
            <a:custGeom>
              <a:rect b="b" l="l" r="r" t="t"/>
              <a:pathLst>
                <a:path extrusionOk="0" h="5672" w="5669">
                  <a:moveTo>
                    <a:pt x="0" y="1"/>
                  </a:moveTo>
                  <a:lnTo>
                    <a:pt x="0" y="2858"/>
                  </a:lnTo>
                  <a:cubicBezTo>
                    <a:pt x="0" y="4389"/>
                    <a:pt x="1243" y="5671"/>
                    <a:pt x="2803" y="5671"/>
                  </a:cubicBezTo>
                  <a:cubicBezTo>
                    <a:pt x="2845" y="5671"/>
                    <a:pt x="2887" y="5670"/>
                    <a:pt x="2930" y="5668"/>
                  </a:cubicBezTo>
                  <a:cubicBezTo>
                    <a:pt x="4454" y="5621"/>
                    <a:pt x="5668" y="4359"/>
                    <a:pt x="5668" y="2811"/>
                  </a:cubicBezTo>
                  <a:lnTo>
                    <a:pt x="5668" y="1"/>
                  </a:ln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1" name="Google Shape;20411;p79"/>
            <p:cNvSpPr/>
            <p:nvPr/>
          </p:nvSpPr>
          <p:spPr>
            <a:xfrm>
              <a:off x="1181281" y="3200207"/>
              <a:ext cx="92315" cy="184597"/>
            </a:xfrm>
            <a:custGeom>
              <a:rect b="b" l="l" r="r" t="t"/>
              <a:pathLst>
                <a:path extrusionOk="0" h="5669" w="2835">
                  <a:moveTo>
                    <a:pt x="0" y="1"/>
                  </a:moveTo>
                  <a:lnTo>
                    <a:pt x="0" y="5668"/>
                  </a:lnTo>
                  <a:cubicBezTo>
                    <a:pt x="1548" y="5668"/>
                    <a:pt x="2834" y="4406"/>
                    <a:pt x="2834" y="2858"/>
                  </a:cubicBezTo>
                  <a:lnTo>
                    <a:pt x="2834" y="1"/>
                  </a:ln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2" name="Google Shape;20412;p79"/>
          <p:cNvGrpSpPr/>
          <p:nvPr/>
        </p:nvGrpSpPr>
        <p:grpSpPr>
          <a:xfrm>
            <a:off x="1805316" y="4157375"/>
            <a:ext cx="440728" cy="438804"/>
            <a:chOff x="1755879" y="3035799"/>
            <a:chExt cx="350535" cy="349005"/>
          </a:xfrm>
        </p:grpSpPr>
        <p:sp>
          <p:nvSpPr>
            <p:cNvPr id="20413" name="Google Shape;20413;p79"/>
            <p:cNvSpPr/>
            <p:nvPr/>
          </p:nvSpPr>
          <p:spPr>
            <a:xfrm>
              <a:off x="1879193" y="3035799"/>
              <a:ext cx="144252" cy="102507"/>
            </a:xfrm>
            <a:custGeom>
              <a:rect b="b" l="l" r="r" t="t"/>
              <a:pathLst>
                <a:path extrusionOk="0" h="3148" w="4430">
                  <a:moveTo>
                    <a:pt x="334" y="1"/>
                  </a:moveTo>
                  <a:cubicBezTo>
                    <a:pt x="143" y="1"/>
                    <a:pt x="0" y="191"/>
                    <a:pt x="24" y="358"/>
                  </a:cubicBezTo>
                  <a:cubicBezTo>
                    <a:pt x="72" y="525"/>
                    <a:pt x="215" y="620"/>
                    <a:pt x="358" y="620"/>
                  </a:cubicBezTo>
                  <a:lnTo>
                    <a:pt x="3525" y="620"/>
                  </a:lnTo>
                  <a:cubicBezTo>
                    <a:pt x="3787" y="620"/>
                    <a:pt x="3954" y="954"/>
                    <a:pt x="3692" y="1216"/>
                  </a:cubicBezTo>
                  <a:cubicBezTo>
                    <a:pt x="3668" y="1263"/>
                    <a:pt x="3644" y="1263"/>
                    <a:pt x="3596" y="1263"/>
                  </a:cubicBezTo>
                  <a:lnTo>
                    <a:pt x="1620" y="1263"/>
                  </a:lnTo>
                  <a:cubicBezTo>
                    <a:pt x="1429" y="1263"/>
                    <a:pt x="1286" y="1406"/>
                    <a:pt x="1286" y="1597"/>
                  </a:cubicBezTo>
                  <a:lnTo>
                    <a:pt x="1286" y="2835"/>
                  </a:lnTo>
                  <a:cubicBezTo>
                    <a:pt x="1286" y="3011"/>
                    <a:pt x="1429" y="3147"/>
                    <a:pt x="1602" y="3147"/>
                  </a:cubicBezTo>
                  <a:cubicBezTo>
                    <a:pt x="1616" y="3147"/>
                    <a:pt x="1630" y="3146"/>
                    <a:pt x="1644" y="3144"/>
                  </a:cubicBezTo>
                  <a:cubicBezTo>
                    <a:pt x="1810" y="3144"/>
                    <a:pt x="1906" y="2978"/>
                    <a:pt x="1882" y="2835"/>
                  </a:cubicBezTo>
                  <a:lnTo>
                    <a:pt x="1882" y="2216"/>
                  </a:lnTo>
                  <a:cubicBezTo>
                    <a:pt x="1882" y="2025"/>
                    <a:pt x="2025" y="1882"/>
                    <a:pt x="2215" y="1882"/>
                  </a:cubicBezTo>
                  <a:lnTo>
                    <a:pt x="3453" y="1882"/>
                  </a:lnTo>
                  <a:cubicBezTo>
                    <a:pt x="4001" y="1882"/>
                    <a:pt x="4430" y="1430"/>
                    <a:pt x="4406" y="906"/>
                  </a:cubicBezTo>
                  <a:cubicBezTo>
                    <a:pt x="4382" y="406"/>
                    <a:pt x="3930" y="1"/>
                    <a:pt x="3453"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79"/>
            <p:cNvSpPr/>
            <p:nvPr/>
          </p:nvSpPr>
          <p:spPr>
            <a:xfrm>
              <a:off x="1755879" y="3117238"/>
              <a:ext cx="350535" cy="267566"/>
            </a:xfrm>
            <a:custGeom>
              <a:rect b="b" l="l" r="r" t="t"/>
              <a:pathLst>
                <a:path extrusionOk="0" h="8217" w="10765">
                  <a:moveTo>
                    <a:pt x="953" y="0"/>
                  </a:moveTo>
                  <a:cubicBezTo>
                    <a:pt x="453" y="0"/>
                    <a:pt x="1" y="429"/>
                    <a:pt x="1" y="953"/>
                  </a:cubicBezTo>
                  <a:lnTo>
                    <a:pt x="1" y="7264"/>
                  </a:lnTo>
                  <a:cubicBezTo>
                    <a:pt x="1" y="7764"/>
                    <a:pt x="430" y="8216"/>
                    <a:pt x="953" y="8216"/>
                  </a:cubicBezTo>
                  <a:lnTo>
                    <a:pt x="9812" y="8216"/>
                  </a:lnTo>
                  <a:cubicBezTo>
                    <a:pt x="10313" y="8216"/>
                    <a:pt x="10765" y="7812"/>
                    <a:pt x="10765" y="7264"/>
                  </a:cubicBezTo>
                  <a:lnTo>
                    <a:pt x="10765" y="953"/>
                  </a:lnTo>
                  <a:cubicBezTo>
                    <a:pt x="10765" y="429"/>
                    <a:pt x="10336" y="0"/>
                    <a:pt x="9812"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5" name="Google Shape;20415;p79"/>
            <p:cNvSpPr/>
            <p:nvPr/>
          </p:nvSpPr>
          <p:spPr>
            <a:xfrm>
              <a:off x="1755879" y="3251395"/>
              <a:ext cx="350535" cy="133409"/>
            </a:xfrm>
            <a:custGeom>
              <a:rect b="b" l="l" r="r" t="t"/>
              <a:pathLst>
                <a:path extrusionOk="0" h="4097" w="10765">
                  <a:moveTo>
                    <a:pt x="1" y="0"/>
                  </a:moveTo>
                  <a:lnTo>
                    <a:pt x="1" y="3144"/>
                  </a:lnTo>
                  <a:cubicBezTo>
                    <a:pt x="1" y="3692"/>
                    <a:pt x="453" y="4096"/>
                    <a:pt x="953" y="4096"/>
                  </a:cubicBezTo>
                  <a:lnTo>
                    <a:pt x="9812" y="4096"/>
                  </a:lnTo>
                  <a:cubicBezTo>
                    <a:pt x="10336" y="4096"/>
                    <a:pt x="10765" y="3668"/>
                    <a:pt x="10765" y="3144"/>
                  </a:cubicBezTo>
                  <a:lnTo>
                    <a:pt x="1076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6" name="Google Shape;20416;p79"/>
            <p:cNvSpPr/>
            <p:nvPr/>
          </p:nvSpPr>
          <p:spPr>
            <a:xfrm>
              <a:off x="1786911" y="3199426"/>
              <a:ext cx="21752" cy="21752"/>
            </a:xfrm>
            <a:custGeom>
              <a:rect b="b" l="l" r="r" t="t"/>
              <a:pathLst>
                <a:path extrusionOk="0" h="668" w="668">
                  <a:moveTo>
                    <a:pt x="334" y="1"/>
                  </a:moveTo>
                  <a:cubicBezTo>
                    <a:pt x="143" y="1"/>
                    <a:pt x="0" y="168"/>
                    <a:pt x="0" y="334"/>
                  </a:cubicBezTo>
                  <a:cubicBezTo>
                    <a:pt x="0" y="525"/>
                    <a:pt x="143" y="668"/>
                    <a:pt x="334" y="668"/>
                  </a:cubicBezTo>
                  <a:cubicBezTo>
                    <a:pt x="524" y="668"/>
                    <a:pt x="667" y="525"/>
                    <a:pt x="667" y="334"/>
                  </a:cubicBezTo>
                  <a:cubicBezTo>
                    <a:pt x="667" y="168"/>
                    <a:pt x="524" y="1"/>
                    <a:pt x="334"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79"/>
            <p:cNvSpPr/>
            <p:nvPr/>
          </p:nvSpPr>
          <p:spPr>
            <a:xfrm>
              <a:off x="1786911" y="3240520"/>
              <a:ext cx="21752" cy="21752"/>
            </a:xfrm>
            <a:custGeom>
              <a:rect b="b" l="l" r="r" t="t"/>
              <a:pathLst>
                <a:path extrusionOk="0" h="668" w="668">
                  <a:moveTo>
                    <a:pt x="334" y="1"/>
                  </a:moveTo>
                  <a:cubicBezTo>
                    <a:pt x="143" y="1"/>
                    <a:pt x="0" y="144"/>
                    <a:pt x="0" y="334"/>
                  </a:cubicBezTo>
                  <a:cubicBezTo>
                    <a:pt x="0" y="501"/>
                    <a:pt x="143" y="668"/>
                    <a:pt x="334" y="668"/>
                  </a:cubicBezTo>
                  <a:cubicBezTo>
                    <a:pt x="524" y="668"/>
                    <a:pt x="667" y="501"/>
                    <a:pt x="667" y="334"/>
                  </a:cubicBezTo>
                  <a:cubicBezTo>
                    <a:pt x="667" y="144"/>
                    <a:pt x="524" y="1"/>
                    <a:pt x="334"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8" name="Google Shape;20418;p79"/>
            <p:cNvSpPr/>
            <p:nvPr/>
          </p:nvSpPr>
          <p:spPr>
            <a:xfrm>
              <a:off x="1786911" y="3280865"/>
              <a:ext cx="21752" cy="21752"/>
            </a:xfrm>
            <a:custGeom>
              <a:rect b="b" l="l" r="r" t="t"/>
              <a:pathLst>
                <a:path extrusionOk="0" h="668" w="668">
                  <a:moveTo>
                    <a:pt x="334" y="0"/>
                  </a:moveTo>
                  <a:cubicBezTo>
                    <a:pt x="143" y="0"/>
                    <a:pt x="0" y="167"/>
                    <a:pt x="0" y="334"/>
                  </a:cubicBezTo>
                  <a:cubicBezTo>
                    <a:pt x="0" y="524"/>
                    <a:pt x="143" y="667"/>
                    <a:pt x="334" y="667"/>
                  </a:cubicBezTo>
                  <a:cubicBezTo>
                    <a:pt x="524" y="667"/>
                    <a:pt x="667" y="524"/>
                    <a:pt x="667" y="334"/>
                  </a:cubicBezTo>
                  <a:cubicBezTo>
                    <a:pt x="667" y="167"/>
                    <a:pt x="524" y="0"/>
                    <a:pt x="334"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9" name="Google Shape;20419;p79"/>
            <p:cNvSpPr/>
            <p:nvPr/>
          </p:nvSpPr>
          <p:spPr>
            <a:xfrm>
              <a:off x="1786911" y="3251395"/>
              <a:ext cx="20970" cy="10876"/>
            </a:xfrm>
            <a:custGeom>
              <a:rect b="b" l="l" r="r" t="t"/>
              <a:pathLst>
                <a:path extrusionOk="0" h="334" w="644">
                  <a:moveTo>
                    <a:pt x="0" y="0"/>
                  </a:moveTo>
                  <a:cubicBezTo>
                    <a:pt x="0" y="167"/>
                    <a:pt x="167" y="334"/>
                    <a:pt x="310" y="334"/>
                  </a:cubicBezTo>
                  <a:cubicBezTo>
                    <a:pt x="477" y="334"/>
                    <a:pt x="643" y="167"/>
                    <a:pt x="643"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79"/>
            <p:cNvSpPr/>
            <p:nvPr/>
          </p:nvSpPr>
          <p:spPr>
            <a:xfrm>
              <a:off x="1838881" y="3158332"/>
              <a:ext cx="226440" cy="186160"/>
            </a:xfrm>
            <a:custGeom>
              <a:rect b="b" l="l" r="r" t="t"/>
              <a:pathLst>
                <a:path extrusionOk="0" h="5717" w="6954">
                  <a:moveTo>
                    <a:pt x="310" y="1"/>
                  </a:moveTo>
                  <a:cubicBezTo>
                    <a:pt x="143" y="1"/>
                    <a:pt x="0" y="144"/>
                    <a:pt x="0" y="334"/>
                  </a:cubicBezTo>
                  <a:lnTo>
                    <a:pt x="0" y="5383"/>
                  </a:lnTo>
                  <a:cubicBezTo>
                    <a:pt x="0" y="5573"/>
                    <a:pt x="143" y="5716"/>
                    <a:pt x="310" y="5716"/>
                  </a:cubicBezTo>
                  <a:lnTo>
                    <a:pt x="6620" y="5716"/>
                  </a:lnTo>
                  <a:cubicBezTo>
                    <a:pt x="6811" y="5716"/>
                    <a:pt x="6954" y="5573"/>
                    <a:pt x="6954" y="5383"/>
                  </a:cubicBezTo>
                  <a:lnTo>
                    <a:pt x="6954" y="334"/>
                  </a:lnTo>
                  <a:cubicBezTo>
                    <a:pt x="6954" y="144"/>
                    <a:pt x="6811" y="1"/>
                    <a:pt x="6620"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79"/>
            <p:cNvSpPr/>
            <p:nvPr/>
          </p:nvSpPr>
          <p:spPr>
            <a:xfrm>
              <a:off x="1838881" y="3251395"/>
              <a:ext cx="226440" cy="93096"/>
            </a:xfrm>
            <a:custGeom>
              <a:rect b="b" l="l" r="r" t="t"/>
              <a:pathLst>
                <a:path extrusionOk="0" h="2859" w="6954">
                  <a:moveTo>
                    <a:pt x="0" y="0"/>
                  </a:moveTo>
                  <a:lnTo>
                    <a:pt x="0" y="2525"/>
                  </a:lnTo>
                  <a:cubicBezTo>
                    <a:pt x="0" y="2715"/>
                    <a:pt x="143" y="2858"/>
                    <a:pt x="310" y="2858"/>
                  </a:cubicBezTo>
                  <a:lnTo>
                    <a:pt x="6620" y="2858"/>
                  </a:lnTo>
                  <a:cubicBezTo>
                    <a:pt x="6811" y="2858"/>
                    <a:pt x="6954" y="2715"/>
                    <a:pt x="6954" y="2525"/>
                  </a:cubicBezTo>
                  <a:lnTo>
                    <a:pt x="6954"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2" name="Google Shape;20422;p79"/>
          <p:cNvGrpSpPr/>
          <p:nvPr/>
        </p:nvGrpSpPr>
        <p:grpSpPr>
          <a:xfrm>
            <a:off x="2764723" y="4209084"/>
            <a:ext cx="439745" cy="334446"/>
            <a:chOff x="2518949" y="3076926"/>
            <a:chExt cx="349754" cy="266003"/>
          </a:xfrm>
        </p:grpSpPr>
        <p:sp>
          <p:nvSpPr>
            <p:cNvPr id="20423" name="Google Shape;20423;p79"/>
            <p:cNvSpPr/>
            <p:nvPr/>
          </p:nvSpPr>
          <p:spPr>
            <a:xfrm>
              <a:off x="2540668" y="3076926"/>
              <a:ext cx="307878" cy="235753"/>
            </a:xfrm>
            <a:custGeom>
              <a:rect b="b" l="l" r="r" t="t"/>
              <a:pathLst>
                <a:path extrusionOk="0" h="7240" w="9455">
                  <a:moveTo>
                    <a:pt x="953" y="0"/>
                  </a:moveTo>
                  <a:cubicBezTo>
                    <a:pt x="405" y="0"/>
                    <a:pt x="0" y="453"/>
                    <a:pt x="0" y="953"/>
                  </a:cubicBezTo>
                  <a:lnTo>
                    <a:pt x="0" y="7240"/>
                  </a:lnTo>
                  <a:lnTo>
                    <a:pt x="9454" y="7240"/>
                  </a:lnTo>
                  <a:lnTo>
                    <a:pt x="9454" y="953"/>
                  </a:lnTo>
                  <a:cubicBezTo>
                    <a:pt x="9454" y="453"/>
                    <a:pt x="9002" y="24"/>
                    <a:pt x="8526"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4" name="Google Shape;20424;p79"/>
            <p:cNvSpPr/>
            <p:nvPr/>
          </p:nvSpPr>
          <p:spPr>
            <a:xfrm>
              <a:off x="2693419" y="3076926"/>
              <a:ext cx="154346" cy="235753"/>
            </a:xfrm>
            <a:custGeom>
              <a:rect b="b" l="l" r="r" t="t"/>
              <a:pathLst>
                <a:path extrusionOk="0" h="7240" w="4740">
                  <a:moveTo>
                    <a:pt x="1" y="0"/>
                  </a:moveTo>
                  <a:lnTo>
                    <a:pt x="1" y="7240"/>
                  </a:lnTo>
                  <a:lnTo>
                    <a:pt x="4740" y="7240"/>
                  </a:lnTo>
                  <a:lnTo>
                    <a:pt x="4740" y="953"/>
                  </a:lnTo>
                  <a:cubicBezTo>
                    <a:pt x="4740" y="453"/>
                    <a:pt x="4311" y="24"/>
                    <a:pt x="37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79"/>
            <p:cNvSpPr/>
            <p:nvPr/>
          </p:nvSpPr>
          <p:spPr>
            <a:xfrm>
              <a:off x="2560043" y="3097082"/>
              <a:ext cx="267566" cy="183815"/>
            </a:xfrm>
            <a:custGeom>
              <a:rect b="b" l="l" r="r" t="t"/>
              <a:pathLst>
                <a:path extrusionOk="0" h="5645" w="8217">
                  <a:moveTo>
                    <a:pt x="310" y="0"/>
                  </a:moveTo>
                  <a:cubicBezTo>
                    <a:pt x="143" y="0"/>
                    <a:pt x="0" y="143"/>
                    <a:pt x="0" y="334"/>
                  </a:cubicBezTo>
                  <a:lnTo>
                    <a:pt x="0" y="5644"/>
                  </a:lnTo>
                  <a:lnTo>
                    <a:pt x="8216" y="5644"/>
                  </a:lnTo>
                  <a:lnTo>
                    <a:pt x="8216" y="334"/>
                  </a:lnTo>
                  <a:cubicBezTo>
                    <a:pt x="8216" y="167"/>
                    <a:pt x="8097" y="24"/>
                    <a:pt x="7907"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79"/>
            <p:cNvSpPr/>
            <p:nvPr/>
          </p:nvSpPr>
          <p:spPr>
            <a:xfrm>
              <a:off x="2693419" y="3097082"/>
              <a:ext cx="134190" cy="183815"/>
            </a:xfrm>
            <a:custGeom>
              <a:rect b="b" l="l" r="r" t="t"/>
              <a:pathLst>
                <a:path extrusionOk="0" h="5645" w="4121">
                  <a:moveTo>
                    <a:pt x="1" y="0"/>
                  </a:moveTo>
                  <a:lnTo>
                    <a:pt x="1" y="5644"/>
                  </a:lnTo>
                  <a:lnTo>
                    <a:pt x="4120" y="5644"/>
                  </a:lnTo>
                  <a:lnTo>
                    <a:pt x="4120" y="334"/>
                  </a:lnTo>
                  <a:cubicBezTo>
                    <a:pt x="4120" y="167"/>
                    <a:pt x="3954" y="24"/>
                    <a:pt x="3787"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7" name="Google Shape;20427;p79"/>
            <p:cNvSpPr/>
            <p:nvPr/>
          </p:nvSpPr>
          <p:spPr>
            <a:xfrm>
              <a:off x="2600355" y="3118801"/>
              <a:ext cx="186160" cy="62064"/>
            </a:xfrm>
            <a:custGeom>
              <a:rect b="b" l="l" r="r" t="t"/>
              <a:pathLst>
                <a:path extrusionOk="0" h="1906" w="5717">
                  <a:moveTo>
                    <a:pt x="334" y="0"/>
                  </a:moveTo>
                  <a:cubicBezTo>
                    <a:pt x="144" y="0"/>
                    <a:pt x="1" y="143"/>
                    <a:pt x="1" y="310"/>
                  </a:cubicBezTo>
                  <a:lnTo>
                    <a:pt x="1" y="1572"/>
                  </a:lnTo>
                  <a:cubicBezTo>
                    <a:pt x="1" y="1739"/>
                    <a:pt x="144" y="1905"/>
                    <a:pt x="334" y="1905"/>
                  </a:cubicBezTo>
                  <a:lnTo>
                    <a:pt x="5383" y="1905"/>
                  </a:lnTo>
                  <a:cubicBezTo>
                    <a:pt x="5573" y="1905"/>
                    <a:pt x="5716" y="1739"/>
                    <a:pt x="5716" y="1572"/>
                  </a:cubicBezTo>
                  <a:lnTo>
                    <a:pt x="5716" y="286"/>
                  </a:lnTo>
                  <a:cubicBezTo>
                    <a:pt x="5716" y="143"/>
                    <a:pt x="5573" y="0"/>
                    <a:pt x="5383"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8" name="Google Shape;20428;p79"/>
            <p:cNvSpPr/>
            <p:nvPr/>
          </p:nvSpPr>
          <p:spPr>
            <a:xfrm>
              <a:off x="2600355" y="3200207"/>
              <a:ext cx="83783" cy="62064"/>
            </a:xfrm>
            <a:custGeom>
              <a:rect b="b" l="l" r="r" t="t"/>
              <a:pathLst>
                <a:path extrusionOk="0" h="1906" w="2573">
                  <a:moveTo>
                    <a:pt x="334" y="1"/>
                  </a:moveTo>
                  <a:cubicBezTo>
                    <a:pt x="144" y="1"/>
                    <a:pt x="1" y="144"/>
                    <a:pt x="1" y="310"/>
                  </a:cubicBezTo>
                  <a:lnTo>
                    <a:pt x="1" y="1572"/>
                  </a:lnTo>
                  <a:cubicBezTo>
                    <a:pt x="1" y="1739"/>
                    <a:pt x="144" y="1906"/>
                    <a:pt x="334" y="1906"/>
                  </a:cubicBezTo>
                  <a:lnTo>
                    <a:pt x="2239" y="1906"/>
                  </a:lnTo>
                  <a:cubicBezTo>
                    <a:pt x="2406" y="1906"/>
                    <a:pt x="2573" y="1739"/>
                    <a:pt x="2573" y="1572"/>
                  </a:cubicBezTo>
                  <a:lnTo>
                    <a:pt x="2573" y="310"/>
                  </a:lnTo>
                  <a:cubicBezTo>
                    <a:pt x="2573" y="144"/>
                    <a:pt x="2406" y="1"/>
                    <a:pt x="2239"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9" name="Google Shape;20429;p79"/>
            <p:cNvSpPr/>
            <p:nvPr/>
          </p:nvSpPr>
          <p:spPr>
            <a:xfrm>
              <a:off x="2702732" y="3200207"/>
              <a:ext cx="83783" cy="20189"/>
            </a:xfrm>
            <a:custGeom>
              <a:rect b="b" l="l" r="r" t="t"/>
              <a:pathLst>
                <a:path extrusionOk="0" h="620" w="2573">
                  <a:moveTo>
                    <a:pt x="334" y="1"/>
                  </a:moveTo>
                  <a:cubicBezTo>
                    <a:pt x="167" y="1"/>
                    <a:pt x="0" y="167"/>
                    <a:pt x="48" y="358"/>
                  </a:cubicBezTo>
                  <a:cubicBezTo>
                    <a:pt x="72" y="501"/>
                    <a:pt x="215" y="620"/>
                    <a:pt x="381" y="620"/>
                  </a:cubicBezTo>
                  <a:lnTo>
                    <a:pt x="2239" y="620"/>
                  </a:lnTo>
                  <a:cubicBezTo>
                    <a:pt x="2429" y="620"/>
                    <a:pt x="2572" y="477"/>
                    <a:pt x="2548" y="263"/>
                  </a:cubicBezTo>
                  <a:cubicBezTo>
                    <a:pt x="2525" y="120"/>
                    <a:pt x="2358" y="1"/>
                    <a:pt x="221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0" name="Google Shape;20430;p79"/>
            <p:cNvSpPr/>
            <p:nvPr/>
          </p:nvSpPr>
          <p:spPr>
            <a:xfrm>
              <a:off x="2702732" y="3241301"/>
              <a:ext cx="83783" cy="20970"/>
            </a:xfrm>
            <a:custGeom>
              <a:rect b="b" l="l" r="r" t="t"/>
              <a:pathLst>
                <a:path extrusionOk="0" h="644" w="2573">
                  <a:moveTo>
                    <a:pt x="334" y="1"/>
                  </a:moveTo>
                  <a:cubicBezTo>
                    <a:pt x="167" y="1"/>
                    <a:pt x="0" y="191"/>
                    <a:pt x="48" y="358"/>
                  </a:cubicBezTo>
                  <a:cubicBezTo>
                    <a:pt x="72" y="525"/>
                    <a:pt x="215" y="644"/>
                    <a:pt x="381" y="644"/>
                  </a:cubicBezTo>
                  <a:lnTo>
                    <a:pt x="2239" y="644"/>
                  </a:lnTo>
                  <a:cubicBezTo>
                    <a:pt x="2429" y="644"/>
                    <a:pt x="2572" y="453"/>
                    <a:pt x="2548" y="287"/>
                  </a:cubicBezTo>
                  <a:cubicBezTo>
                    <a:pt x="2525" y="120"/>
                    <a:pt x="2358" y="1"/>
                    <a:pt x="221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1" name="Google Shape;20431;p79"/>
            <p:cNvSpPr/>
            <p:nvPr/>
          </p:nvSpPr>
          <p:spPr>
            <a:xfrm>
              <a:off x="2693419" y="3118801"/>
              <a:ext cx="92315" cy="60501"/>
            </a:xfrm>
            <a:custGeom>
              <a:rect b="b" l="l" r="r" t="t"/>
              <a:pathLst>
                <a:path extrusionOk="0" h="1858" w="2835">
                  <a:moveTo>
                    <a:pt x="1" y="0"/>
                  </a:moveTo>
                  <a:lnTo>
                    <a:pt x="1" y="1858"/>
                  </a:lnTo>
                  <a:lnTo>
                    <a:pt x="2501" y="1858"/>
                  </a:lnTo>
                  <a:cubicBezTo>
                    <a:pt x="2692" y="1858"/>
                    <a:pt x="2834" y="1715"/>
                    <a:pt x="2834" y="1572"/>
                  </a:cubicBezTo>
                  <a:lnTo>
                    <a:pt x="2834" y="310"/>
                  </a:lnTo>
                  <a:cubicBezTo>
                    <a:pt x="2834" y="143"/>
                    <a:pt x="2692" y="0"/>
                    <a:pt x="250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2" name="Google Shape;20432;p79"/>
            <p:cNvSpPr/>
            <p:nvPr/>
          </p:nvSpPr>
          <p:spPr>
            <a:xfrm>
              <a:off x="2518949" y="3302584"/>
              <a:ext cx="349754" cy="40345"/>
            </a:xfrm>
            <a:custGeom>
              <a:rect b="b" l="l" r="r" t="t"/>
              <a:pathLst>
                <a:path extrusionOk="0" h="1239" w="10741">
                  <a:moveTo>
                    <a:pt x="334" y="0"/>
                  </a:moveTo>
                  <a:cubicBezTo>
                    <a:pt x="215" y="0"/>
                    <a:pt x="119" y="24"/>
                    <a:pt x="72" y="119"/>
                  </a:cubicBezTo>
                  <a:cubicBezTo>
                    <a:pt x="0" y="214"/>
                    <a:pt x="0" y="334"/>
                    <a:pt x="24" y="429"/>
                  </a:cubicBezTo>
                  <a:cubicBezTo>
                    <a:pt x="143" y="738"/>
                    <a:pt x="381" y="1024"/>
                    <a:pt x="477" y="1119"/>
                  </a:cubicBezTo>
                  <a:cubicBezTo>
                    <a:pt x="524" y="1215"/>
                    <a:pt x="619" y="1238"/>
                    <a:pt x="715" y="1238"/>
                  </a:cubicBezTo>
                  <a:lnTo>
                    <a:pt x="10026" y="1238"/>
                  </a:lnTo>
                  <a:cubicBezTo>
                    <a:pt x="10121" y="1238"/>
                    <a:pt x="10217" y="1191"/>
                    <a:pt x="10264" y="1119"/>
                  </a:cubicBezTo>
                  <a:cubicBezTo>
                    <a:pt x="10360" y="1024"/>
                    <a:pt x="10598" y="738"/>
                    <a:pt x="10717" y="429"/>
                  </a:cubicBezTo>
                  <a:cubicBezTo>
                    <a:pt x="10741" y="334"/>
                    <a:pt x="10717" y="214"/>
                    <a:pt x="10693" y="119"/>
                  </a:cubicBezTo>
                  <a:cubicBezTo>
                    <a:pt x="10622" y="72"/>
                    <a:pt x="10502" y="0"/>
                    <a:pt x="10407"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79"/>
            <p:cNvSpPr/>
            <p:nvPr/>
          </p:nvSpPr>
          <p:spPr>
            <a:xfrm>
              <a:off x="2694200" y="3302584"/>
              <a:ext cx="174502" cy="40345"/>
            </a:xfrm>
            <a:custGeom>
              <a:rect b="b" l="l" r="r" t="t"/>
              <a:pathLst>
                <a:path extrusionOk="0" h="1239" w="5359">
                  <a:moveTo>
                    <a:pt x="0" y="0"/>
                  </a:moveTo>
                  <a:lnTo>
                    <a:pt x="0" y="1238"/>
                  </a:lnTo>
                  <a:lnTo>
                    <a:pt x="4644" y="1238"/>
                  </a:lnTo>
                  <a:cubicBezTo>
                    <a:pt x="4739" y="1238"/>
                    <a:pt x="4835" y="1191"/>
                    <a:pt x="4882" y="1119"/>
                  </a:cubicBezTo>
                  <a:cubicBezTo>
                    <a:pt x="4978" y="1024"/>
                    <a:pt x="5216" y="738"/>
                    <a:pt x="5335" y="429"/>
                  </a:cubicBezTo>
                  <a:cubicBezTo>
                    <a:pt x="5359" y="334"/>
                    <a:pt x="5359" y="214"/>
                    <a:pt x="5335" y="119"/>
                  </a:cubicBezTo>
                  <a:cubicBezTo>
                    <a:pt x="5263" y="72"/>
                    <a:pt x="5168" y="0"/>
                    <a:pt x="507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4" name="Google Shape;20434;p79"/>
          <p:cNvGrpSpPr/>
          <p:nvPr/>
        </p:nvGrpSpPr>
        <p:grpSpPr>
          <a:xfrm>
            <a:off x="3690969" y="4171049"/>
            <a:ext cx="439745" cy="412438"/>
            <a:chOff x="3255643" y="3046675"/>
            <a:chExt cx="349754" cy="328035"/>
          </a:xfrm>
        </p:grpSpPr>
        <p:sp>
          <p:nvSpPr>
            <p:cNvPr id="20435" name="Google Shape;20435;p79"/>
            <p:cNvSpPr/>
            <p:nvPr/>
          </p:nvSpPr>
          <p:spPr>
            <a:xfrm>
              <a:off x="3382018" y="3291708"/>
              <a:ext cx="98534" cy="67502"/>
            </a:xfrm>
            <a:custGeom>
              <a:rect b="b" l="l" r="r" t="t"/>
              <a:pathLst>
                <a:path extrusionOk="0" h="2073" w="3026">
                  <a:moveTo>
                    <a:pt x="549" y="1"/>
                  </a:moveTo>
                  <a:lnTo>
                    <a:pt x="549" y="334"/>
                  </a:lnTo>
                  <a:cubicBezTo>
                    <a:pt x="549" y="1191"/>
                    <a:pt x="1" y="2073"/>
                    <a:pt x="1" y="2073"/>
                  </a:cubicBezTo>
                  <a:lnTo>
                    <a:pt x="3025" y="2073"/>
                  </a:lnTo>
                  <a:cubicBezTo>
                    <a:pt x="3001" y="2025"/>
                    <a:pt x="2430" y="1168"/>
                    <a:pt x="2430" y="334"/>
                  </a:cubicBezTo>
                  <a:lnTo>
                    <a:pt x="2430" y="1"/>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6" name="Google Shape;20436;p79"/>
            <p:cNvSpPr/>
            <p:nvPr/>
          </p:nvSpPr>
          <p:spPr>
            <a:xfrm>
              <a:off x="3430894" y="3293271"/>
              <a:ext cx="49658" cy="65939"/>
            </a:xfrm>
            <a:custGeom>
              <a:rect b="b" l="l" r="r" t="t"/>
              <a:pathLst>
                <a:path extrusionOk="0" h="2025" w="1525">
                  <a:moveTo>
                    <a:pt x="0" y="0"/>
                  </a:moveTo>
                  <a:lnTo>
                    <a:pt x="0" y="2025"/>
                  </a:lnTo>
                  <a:lnTo>
                    <a:pt x="1524" y="2025"/>
                  </a:lnTo>
                  <a:cubicBezTo>
                    <a:pt x="1500" y="1977"/>
                    <a:pt x="929" y="1120"/>
                    <a:pt x="953" y="310"/>
                  </a:cubicBezTo>
                  <a:lnTo>
                    <a:pt x="953" y="0"/>
                  </a:ln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79"/>
            <p:cNvSpPr/>
            <p:nvPr/>
          </p:nvSpPr>
          <p:spPr>
            <a:xfrm>
              <a:off x="3255643" y="3046675"/>
              <a:ext cx="349754" cy="266785"/>
            </a:xfrm>
            <a:custGeom>
              <a:rect b="b" l="l" r="r" t="t"/>
              <a:pathLst>
                <a:path extrusionOk="0" h="8193" w="10741">
                  <a:moveTo>
                    <a:pt x="953" y="0"/>
                  </a:moveTo>
                  <a:cubicBezTo>
                    <a:pt x="429" y="0"/>
                    <a:pt x="0" y="429"/>
                    <a:pt x="0" y="953"/>
                  </a:cubicBezTo>
                  <a:lnTo>
                    <a:pt x="0" y="7240"/>
                  </a:lnTo>
                  <a:cubicBezTo>
                    <a:pt x="0" y="7764"/>
                    <a:pt x="429" y="8193"/>
                    <a:pt x="953" y="8193"/>
                  </a:cubicBezTo>
                  <a:lnTo>
                    <a:pt x="9788" y="8193"/>
                  </a:lnTo>
                  <a:cubicBezTo>
                    <a:pt x="10336" y="8193"/>
                    <a:pt x="10740" y="7764"/>
                    <a:pt x="10740" y="7240"/>
                  </a:cubicBezTo>
                  <a:lnTo>
                    <a:pt x="10740" y="953"/>
                  </a:lnTo>
                  <a:cubicBezTo>
                    <a:pt x="10740" y="429"/>
                    <a:pt x="10336" y="0"/>
                    <a:pt x="9788"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8" name="Google Shape;20438;p79"/>
            <p:cNvSpPr/>
            <p:nvPr/>
          </p:nvSpPr>
          <p:spPr>
            <a:xfrm>
              <a:off x="3430894" y="3047424"/>
              <a:ext cx="174502" cy="266036"/>
            </a:xfrm>
            <a:custGeom>
              <a:rect b="b" l="l" r="r" t="t"/>
              <a:pathLst>
                <a:path extrusionOk="0" h="8170" w="5359">
                  <a:moveTo>
                    <a:pt x="4449" y="0"/>
                  </a:moveTo>
                  <a:cubicBezTo>
                    <a:pt x="4435" y="0"/>
                    <a:pt x="4420" y="1"/>
                    <a:pt x="4406" y="1"/>
                  </a:cubicBezTo>
                  <a:lnTo>
                    <a:pt x="0" y="1"/>
                  </a:lnTo>
                  <a:lnTo>
                    <a:pt x="0" y="8170"/>
                  </a:lnTo>
                  <a:lnTo>
                    <a:pt x="4406" y="8170"/>
                  </a:lnTo>
                  <a:cubicBezTo>
                    <a:pt x="4954" y="8170"/>
                    <a:pt x="5358" y="7741"/>
                    <a:pt x="5358" y="7217"/>
                  </a:cubicBezTo>
                  <a:lnTo>
                    <a:pt x="5358" y="930"/>
                  </a:lnTo>
                  <a:cubicBezTo>
                    <a:pt x="5358" y="420"/>
                    <a:pt x="4975" y="0"/>
                    <a:pt x="4449"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9" name="Google Shape;20439;p79"/>
            <p:cNvSpPr/>
            <p:nvPr/>
          </p:nvSpPr>
          <p:spPr>
            <a:xfrm>
              <a:off x="3275799" y="3066831"/>
              <a:ext cx="309441" cy="226472"/>
            </a:xfrm>
            <a:custGeom>
              <a:rect b="b" l="l" r="r" t="t"/>
              <a:pathLst>
                <a:path extrusionOk="0" h="6955" w="9503">
                  <a:moveTo>
                    <a:pt x="334" y="1"/>
                  </a:moveTo>
                  <a:cubicBezTo>
                    <a:pt x="167" y="1"/>
                    <a:pt x="0" y="167"/>
                    <a:pt x="0" y="334"/>
                  </a:cubicBezTo>
                  <a:lnTo>
                    <a:pt x="0" y="6621"/>
                  </a:lnTo>
                  <a:cubicBezTo>
                    <a:pt x="0" y="6788"/>
                    <a:pt x="167" y="6954"/>
                    <a:pt x="334" y="6954"/>
                  </a:cubicBezTo>
                  <a:lnTo>
                    <a:pt x="9169" y="6954"/>
                  </a:lnTo>
                  <a:cubicBezTo>
                    <a:pt x="9359" y="6954"/>
                    <a:pt x="9502" y="6788"/>
                    <a:pt x="9502" y="6621"/>
                  </a:cubicBezTo>
                  <a:lnTo>
                    <a:pt x="9502" y="334"/>
                  </a:lnTo>
                  <a:cubicBezTo>
                    <a:pt x="9502" y="167"/>
                    <a:pt x="9359" y="1"/>
                    <a:pt x="9169"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0" name="Google Shape;20440;p79"/>
            <p:cNvSpPr/>
            <p:nvPr/>
          </p:nvSpPr>
          <p:spPr>
            <a:xfrm>
              <a:off x="3430894" y="3068101"/>
              <a:ext cx="154346" cy="225202"/>
            </a:xfrm>
            <a:custGeom>
              <a:rect b="b" l="l" r="r" t="t"/>
              <a:pathLst>
                <a:path extrusionOk="0" h="6916" w="4740">
                  <a:moveTo>
                    <a:pt x="4471" y="1"/>
                  </a:moveTo>
                  <a:cubicBezTo>
                    <a:pt x="4450" y="1"/>
                    <a:pt x="4428" y="4"/>
                    <a:pt x="4406" y="9"/>
                  </a:cubicBezTo>
                  <a:lnTo>
                    <a:pt x="0" y="9"/>
                  </a:lnTo>
                  <a:lnTo>
                    <a:pt x="0" y="6915"/>
                  </a:lnTo>
                  <a:lnTo>
                    <a:pt x="4406" y="6915"/>
                  </a:lnTo>
                  <a:cubicBezTo>
                    <a:pt x="4596" y="6915"/>
                    <a:pt x="4739" y="6749"/>
                    <a:pt x="4739" y="6582"/>
                  </a:cubicBezTo>
                  <a:lnTo>
                    <a:pt x="4739" y="295"/>
                  </a:lnTo>
                  <a:cubicBezTo>
                    <a:pt x="4739" y="148"/>
                    <a:pt x="4628" y="1"/>
                    <a:pt x="447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1" name="Google Shape;20441;p79"/>
            <p:cNvSpPr/>
            <p:nvPr/>
          </p:nvSpPr>
          <p:spPr>
            <a:xfrm>
              <a:off x="3337831" y="3352990"/>
              <a:ext cx="185378" cy="21719"/>
            </a:xfrm>
            <a:custGeom>
              <a:rect b="b" l="l" r="r" t="t"/>
              <a:pathLst>
                <a:path extrusionOk="0" h="667" w="5693">
                  <a:moveTo>
                    <a:pt x="334" y="0"/>
                  </a:moveTo>
                  <a:cubicBezTo>
                    <a:pt x="143" y="0"/>
                    <a:pt x="0" y="143"/>
                    <a:pt x="0" y="333"/>
                  </a:cubicBezTo>
                  <a:cubicBezTo>
                    <a:pt x="0" y="500"/>
                    <a:pt x="143" y="667"/>
                    <a:pt x="334" y="667"/>
                  </a:cubicBezTo>
                  <a:lnTo>
                    <a:pt x="5359" y="667"/>
                  </a:lnTo>
                  <a:cubicBezTo>
                    <a:pt x="5549" y="667"/>
                    <a:pt x="5692" y="500"/>
                    <a:pt x="5692" y="333"/>
                  </a:cubicBezTo>
                  <a:cubicBezTo>
                    <a:pt x="5692" y="143"/>
                    <a:pt x="5549" y="24"/>
                    <a:pt x="5359"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79"/>
            <p:cNvSpPr/>
            <p:nvPr/>
          </p:nvSpPr>
          <p:spPr>
            <a:xfrm>
              <a:off x="3430894" y="3353739"/>
              <a:ext cx="92315" cy="20970"/>
            </a:xfrm>
            <a:custGeom>
              <a:rect b="b" l="l" r="r" t="t"/>
              <a:pathLst>
                <a:path extrusionOk="0" h="644" w="2835">
                  <a:moveTo>
                    <a:pt x="0" y="1"/>
                  </a:moveTo>
                  <a:lnTo>
                    <a:pt x="0" y="644"/>
                  </a:lnTo>
                  <a:lnTo>
                    <a:pt x="2501" y="644"/>
                  </a:lnTo>
                  <a:cubicBezTo>
                    <a:pt x="2691" y="644"/>
                    <a:pt x="2834" y="477"/>
                    <a:pt x="2834" y="310"/>
                  </a:cubicBezTo>
                  <a:cubicBezTo>
                    <a:pt x="2834" y="120"/>
                    <a:pt x="2691" y="1"/>
                    <a:pt x="250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79"/>
            <p:cNvSpPr/>
            <p:nvPr/>
          </p:nvSpPr>
          <p:spPr>
            <a:xfrm>
              <a:off x="3339394" y="3087769"/>
              <a:ext cx="183815" cy="183815"/>
            </a:xfrm>
            <a:custGeom>
              <a:rect b="b" l="l" r="r" t="t"/>
              <a:pathLst>
                <a:path extrusionOk="0" h="5645" w="5645">
                  <a:moveTo>
                    <a:pt x="2810" y="1"/>
                  </a:moveTo>
                  <a:cubicBezTo>
                    <a:pt x="1262" y="1"/>
                    <a:pt x="0" y="1263"/>
                    <a:pt x="0" y="2811"/>
                  </a:cubicBezTo>
                  <a:cubicBezTo>
                    <a:pt x="0" y="4359"/>
                    <a:pt x="1262" y="5645"/>
                    <a:pt x="2810" y="5645"/>
                  </a:cubicBezTo>
                  <a:cubicBezTo>
                    <a:pt x="4358" y="5645"/>
                    <a:pt x="5644" y="4359"/>
                    <a:pt x="5644" y="2811"/>
                  </a:cubicBezTo>
                  <a:cubicBezTo>
                    <a:pt x="5644" y="1263"/>
                    <a:pt x="4358" y="1"/>
                    <a:pt x="2810"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79"/>
            <p:cNvSpPr/>
            <p:nvPr/>
          </p:nvSpPr>
          <p:spPr>
            <a:xfrm>
              <a:off x="3430894" y="3087769"/>
              <a:ext cx="92315" cy="183815"/>
            </a:xfrm>
            <a:custGeom>
              <a:rect b="b" l="l" r="r" t="t"/>
              <a:pathLst>
                <a:path extrusionOk="0" h="5645" w="2835">
                  <a:moveTo>
                    <a:pt x="0" y="1"/>
                  </a:moveTo>
                  <a:lnTo>
                    <a:pt x="0" y="5645"/>
                  </a:lnTo>
                  <a:cubicBezTo>
                    <a:pt x="1548" y="5645"/>
                    <a:pt x="2834" y="4359"/>
                    <a:pt x="2834" y="2811"/>
                  </a:cubicBezTo>
                  <a:cubicBezTo>
                    <a:pt x="2834" y="1263"/>
                    <a:pt x="1548" y="1"/>
                    <a:pt x="0"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5" name="Google Shape;20445;p79"/>
            <p:cNvSpPr/>
            <p:nvPr/>
          </p:nvSpPr>
          <p:spPr>
            <a:xfrm>
              <a:off x="3388237" y="3190145"/>
              <a:ext cx="83783" cy="27808"/>
            </a:xfrm>
            <a:custGeom>
              <a:rect b="b" l="l" r="r" t="t"/>
              <a:pathLst>
                <a:path extrusionOk="0" h="854" w="2573">
                  <a:moveTo>
                    <a:pt x="1286" y="0"/>
                  </a:moveTo>
                  <a:cubicBezTo>
                    <a:pt x="905" y="0"/>
                    <a:pt x="548" y="95"/>
                    <a:pt x="215" y="262"/>
                  </a:cubicBezTo>
                  <a:cubicBezTo>
                    <a:pt x="72" y="333"/>
                    <a:pt x="0" y="548"/>
                    <a:pt x="96" y="691"/>
                  </a:cubicBezTo>
                  <a:cubicBezTo>
                    <a:pt x="145" y="789"/>
                    <a:pt x="250" y="853"/>
                    <a:pt x="365" y="853"/>
                  </a:cubicBezTo>
                  <a:cubicBezTo>
                    <a:pt x="417" y="853"/>
                    <a:pt x="472" y="840"/>
                    <a:pt x="524" y="810"/>
                  </a:cubicBezTo>
                  <a:cubicBezTo>
                    <a:pt x="762" y="667"/>
                    <a:pt x="1024" y="595"/>
                    <a:pt x="1286" y="595"/>
                  </a:cubicBezTo>
                  <a:cubicBezTo>
                    <a:pt x="1548" y="595"/>
                    <a:pt x="1834" y="691"/>
                    <a:pt x="2072" y="810"/>
                  </a:cubicBezTo>
                  <a:cubicBezTo>
                    <a:pt x="2117" y="840"/>
                    <a:pt x="2164" y="853"/>
                    <a:pt x="2211" y="853"/>
                  </a:cubicBezTo>
                  <a:cubicBezTo>
                    <a:pt x="2313" y="853"/>
                    <a:pt x="2412" y="789"/>
                    <a:pt x="2477" y="691"/>
                  </a:cubicBezTo>
                  <a:cubicBezTo>
                    <a:pt x="2572" y="548"/>
                    <a:pt x="2548" y="357"/>
                    <a:pt x="2358" y="262"/>
                  </a:cubicBezTo>
                  <a:cubicBezTo>
                    <a:pt x="2025" y="95"/>
                    <a:pt x="1667" y="0"/>
                    <a:pt x="1286"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6" name="Google Shape;20446;p79"/>
            <p:cNvSpPr/>
            <p:nvPr/>
          </p:nvSpPr>
          <p:spPr>
            <a:xfrm>
              <a:off x="3430113" y="3189364"/>
              <a:ext cx="41908" cy="28590"/>
            </a:xfrm>
            <a:custGeom>
              <a:rect b="b" l="l" r="r" t="t"/>
              <a:pathLst>
                <a:path extrusionOk="0" h="878" w="1287">
                  <a:moveTo>
                    <a:pt x="0" y="0"/>
                  </a:moveTo>
                  <a:lnTo>
                    <a:pt x="0" y="619"/>
                  </a:lnTo>
                  <a:cubicBezTo>
                    <a:pt x="262" y="619"/>
                    <a:pt x="548" y="715"/>
                    <a:pt x="786" y="834"/>
                  </a:cubicBezTo>
                  <a:cubicBezTo>
                    <a:pt x="831" y="864"/>
                    <a:pt x="878" y="877"/>
                    <a:pt x="925" y="877"/>
                  </a:cubicBezTo>
                  <a:cubicBezTo>
                    <a:pt x="1027" y="877"/>
                    <a:pt x="1126" y="813"/>
                    <a:pt x="1191" y="715"/>
                  </a:cubicBezTo>
                  <a:cubicBezTo>
                    <a:pt x="1286" y="572"/>
                    <a:pt x="1262" y="381"/>
                    <a:pt x="1072" y="262"/>
                  </a:cubicBezTo>
                  <a:cubicBezTo>
                    <a:pt x="739" y="95"/>
                    <a:pt x="358" y="0"/>
                    <a:pt x="0"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7" name="Google Shape;20447;p79"/>
            <p:cNvSpPr/>
            <p:nvPr/>
          </p:nvSpPr>
          <p:spPr>
            <a:xfrm>
              <a:off x="3399862" y="3128081"/>
              <a:ext cx="62064" cy="62097"/>
            </a:xfrm>
            <a:custGeom>
              <a:rect b="b" l="l" r="r" t="t"/>
              <a:pathLst>
                <a:path extrusionOk="0" h="1907" w="1906">
                  <a:moveTo>
                    <a:pt x="953" y="1"/>
                  </a:moveTo>
                  <a:cubicBezTo>
                    <a:pt x="429" y="1"/>
                    <a:pt x="1" y="430"/>
                    <a:pt x="1" y="953"/>
                  </a:cubicBezTo>
                  <a:cubicBezTo>
                    <a:pt x="1" y="1501"/>
                    <a:pt x="429" y="1906"/>
                    <a:pt x="953" y="1906"/>
                  </a:cubicBezTo>
                  <a:cubicBezTo>
                    <a:pt x="1501" y="1906"/>
                    <a:pt x="1906" y="1501"/>
                    <a:pt x="1906" y="953"/>
                  </a:cubicBezTo>
                  <a:cubicBezTo>
                    <a:pt x="1882" y="453"/>
                    <a:pt x="1477" y="1"/>
                    <a:pt x="953"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8" name="Google Shape;20448;p79"/>
            <p:cNvSpPr/>
            <p:nvPr/>
          </p:nvSpPr>
          <p:spPr>
            <a:xfrm>
              <a:off x="3430894" y="3128081"/>
              <a:ext cx="31032" cy="62097"/>
            </a:xfrm>
            <a:custGeom>
              <a:rect b="b" l="l" r="r" t="t"/>
              <a:pathLst>
                <a:path extrusionOk="0" h="1907" w="953">
                  <a:moveTo>
                    <a:pt x="0" y="1"/>
                  </a:moveTo>
                  <a:lnTo>
                    <a:pt x="0" y="1906"/>
                  </a:lnTo>
                  <a:cubicBezTo>
                    <a:pt x="524" y="1906"/>
                    <a:pt x="929" y="1501"/>
                    <a:pt x="953" y="953"/>
                  </a:cubicBezTo>
                  <a:cubicBezTo>
                    <a:pt x="953" y="430"/>
                    <a:pt x="548" y="1"/>
                    <a:pt x="0"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9" name="Google Shape;20449;p79"/>
          <p:cNvGrpSpPr/>
          <p:nvPr/>
        </p:nvGrpSpPr>
        <p:grpSpPr>
          <a:xfrm>
            <a:off x="4647428" y="4171049"/>
            <a:ext cx="441711" cy="412438"/>
            <a:chOff x="4016368" y="3046675"/>
            <a:chExt cx="351317" cy="328035"/>
          </a:xfrm>
        </p:grpSpPr>
        <p:sp>
          <p:nvSpPr>
            <p:cNvPr id="20450" name="Google Shape;20450;p79"/>
            <p:cNvSpPr/>
            <p:nvPr/>
          </p:nvSpPr>
          <p:spPr>
            <a:xfrm>
              <a:off x="4121056" y="3046675"/>
              <a:ext cx="145815" cy="82220"/>
            </a:xfrm>
            <a:custGeom>
              <a:rect b="b" l="l" r="r" t="t"/>
              <a:pathLst>
                <a:path extrusionOk="0" h="2525" w="4478">
                  <a:moveTo>
                    <a:pt x="333" y="0"/>
                  </a:moveTo>
                  <a:cubicBezTo>
                    <a:pt x="167" y="0"/>
                    <a:pt x="0" y="143"/>
                    <a:pt x="0" y="334"/>
                  </a:cubicBezTo>
                  <a:lnTo>
                    <a:pt x="0" y="2215"/>
                  </a:lnTo>
                  <a:cubicBezTo>
                    <a:pt x="0" y="2382"/>
                    <a:pt x="167" y="2525"/>
                    <a:pt x="333" y="2525"/>
                  </a:cubicBezTo>
                  <a:cubicBezTo>
                    <a:pt x="524" y="2525"/>
                    <a:pt x="667" y="2382"/>
                    <a:pt x="667" y="2215"/>
                  </a:cubicBezTo>
                  <a:lnTo>
                    <a:pt x="667" y="620"/>
                  </a:lnTo>
                  <a:lnTo>
                    <a:pt x="3810" y="620"/>
                  </a:lnTo>
                  <a:lnTo>
                    <a:pt x="3810" y="2215"/>
                  </a:lnTo>
                  <a:cubicBezTo>
                    <a:pt x="3810" y="2382"/>
                    <a:pt x="3977" y="2525"/>
                    <a:pt x="4144" y="2525"/>
                  </a:cubicBezTo>
                  <a:cubicBezTo>
                    <a:pt x="4334" y="2525"/>
                    <a:pt x="4477" y="2382"/>
                    <a:pt x="4477" y="2215"/>
                  </a:cubicBezTo>
                  <a:lnTo>
                    <a:pt x="4477" y="334"/>
                  </a:lnTo>
                  <a:cubicBezTo>
                    <a:pt x="4382" y="143"/>
                    <a:pt x="4263" y="0"/>
                    <a:pt x="4096"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1" name="Google Shape;20451;p79"/>
            <p:cNvSpPr/>
            <p:nvPr/>
          </p:nvSpPr>
          <p:spPr>
            <a:xfrm>
              <a:off x="4193150" y="3046675"/>
              <a:ext cx="71377" cy="82220"/>
            </a:xfrm>
            <a:custGeom>
              <a:rect b="b" l="l" r="r" t="t"/>
              <a:pathLst>
                <a:path extrusionOk="0" h="2525" w="2192">
                  <a:moveTo>
                    <a:pt x="1" y="0"/>
                  </a:moveTo>
                  <a:lnTo>
                    <a:pt x="1" y="620"/>
                  </a:lnTo>
                  <a:lnTo>
                    <a:pt x="1573" y="620"/>
                  </a:lnTo>
                  <a:lnTo>
                    <a:pt x="1573" y="2215"/>
                  </a:lnTo>
                  <a:lnTo>
                    <a:pt x="1549" y="2215"/>
                  </a:lnTo>
                  <a:cubicBezTo>
                    <a:pt x="1549" y="2382"/>
                    <a:pt x="1692" y="2525"/>
                    <a:pt x="1882" y="2525"/>
                  </a:cubicBezTo>
                  <a:cubicBezTo>
                    <a:pt x="2049" y="2525"/>
                    <a:pt x="2192" y="2382"/>
                    <a:pt x="2192" y="2215"/>
                  </a:cubicBezTo>
                  <a:lnTo>
                    <a:pt x="2192" y="334"/>
                  </a:lnTo>
                  <a:cubicBezTo>
                    <a:pt x="2192" y="143"/>
                    <a:pt x="2049" y="0"/>
                    <a:pt x="188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2" name="Google Shape;20452;p79"/>
            <p:cNvSpPr/>
            <p:nvPr/>
          </p:nvSpPr>
          <p:spPr>
            <a:xfrm>
              <a:off x="4038836" y="3204864"/>
              <a:ext cx="308660" cy="169846"/>
            </a:xfrm>
            <a:custGeom>
              <a:rect b="b" l="l" r="r" t="t"/>
              <a:pathLst>
                <a:path extrusionOk="0" h="5216" w="9479">
                  <a:moveTo>
                    <a:pt x="1" y="1"/>
                  </a:moveTo>
                  <a:lnTo>
                    <a:pt x="1" y="4882"/>
                  </a:lnTo>
                  <a:cubicBezTo>
                    <a:pt x="1" y="5049"/>
                    <a:pt x="144" y="5216"/>
                    <a:pt x="334" y="5216"/>
                  </a:cubicBezTo>
                  <a:lnTo>
                    <a:pt x="9145" y="5216"/>
                  </a:lnTo>
                  <a:cubicBezTo>
                    <a:pt x="9312" y="5216"/>
                    <a:pt x="9479" y="5049"/>
                    <a:pt x="9479" y="4882"/>
                  </a:cubicBezTo>
                  <a:lnTo>
                    <a:pt x="9479"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79"/>
            <p:cNvSpPr/>
            <p:nvPr/>
          </p:nvSpPr>
          <p:spPr>
            <a:xfrm>
              <a:off x="4192368" y="3204864"/>
              <a:ext cx="153597" cy="168576"/>
            </a:xfrm>
            <a:custGeom>
              <a:rect b="b" l="l" r="r" t="t"/>
              <a:pathLst>
                <a:path extrusionOk="0" h="5177" w="4717">
                  <a:moveTo>
                    <a:pt x="1" y="1"/>
                  </a:moveTo>
                  <a:lnTo>
                    <a:pt x="1" y="5168"/>
                  </a:lnTo>
                  <a:lnTo>
                    <a:pt x="4407" y="5168"/>
                  </a:lnTo>
                  <a:cubicBezTo>
                    <a:pt x="4429" y="5174"/>
                    <a:pt x="4451" y="5176"/>
                    <a:pt x="4471" y="5176"/>
                  </a:cubicBezTo>
                  <a:cubicBezTo>
                    <a:pt x="4624" y="5176"/>
                    <a:pt x="4716" y="5029"/>
                    <a:pt x="4716" y="4882"/>
                  </a:cubicBezTo>
                  <a:lnTo>
                    <a:pt x="471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4" name="Google Shape;20454;p79"/>
            <p:cNvSpPr/>
            <p:nvPr/>
          </p:nvSpPr>
          <p:spPr>
            <a:xfrm>
              <a:off x="4016368" y="3107925"/>
              <a:ext cx="351317" cy="144284"/>
            </a:xfrm>
            <a:custGeom>
              <a:rect b="b" l="l" r="r" t="t"/>
              <a:pathLst>
                <a:path extrusionOk="0" h="4431" w="10789">
                  <a:moveTo>
                    <a:pt x="333" y="1"/>
                  </a:moveTo>
                  <a:cubicBezTo>
                    <a:pt x="143" y="1"/>
                    <a:pt x="0" y="144"/>
                    <a:pt x="0" y="334"/>
                  </a:cubicBezTo>
                  <a:lnTo>
                    <a:pt x="0" y="3478"/>
                  </a:lnTo>
                  <a:cubicBezTo>
                    <a:pt x="0" y="3620"/>
                    <a:pt x="95" y="3740"/>
                    <a:pt x="238" y="3787"/>
                  </a:cubicBezTo>
                  <a:cubicBezTo>
                    <a:pt x="667" y="3954"/>
                    <a:pt x="3453" y="4430"/>
                    <a:pt x="5358" y="4430"/>
                  </a:cubicBezTo>
                  <a:cubicBezTo>
                    <a:pt x="7954" y="4430"/>
                    <a:pt x="10431" y="3787"/>
                    <a:pt x="10478" y="3787"/>
                  </a:cubicBezTo>
                  <a:cubicBezTo>
                    <a:pt x="10621" y="3740"/>
                    <a:pt x="10717" y="3620"/>
                    <a:pt x="10717" y="3478"/>
                  </a:cubicBezTo>
                  <a:lnTo>
                    <a:pt x="10717" y="334"/>
                  </a:lnTo>
                  <a:cubicBezTo>
                    <a:pt x="10788" y="144"/>
                    <a:pt x="10645" y="1"/>
                    <a:pt x="10455" y="1"/>
                  </a:cubicBezTo>
                  <a:lnTo>
                    <a:pt x="6359" y="1"/>
                  </a:lnTo>
                  <a:lnTo>
                    <a:pt x="5716" y="620"/>
                  </a:lnTo>
                  <a:lnTo>
                    <a:pt x="5073" y="620"/>
                  </a:lnTo>
                  <a:lnTo>
                    <a:pt x="4430" y="1"/>
                  </a:lnTo>
                  <a:close/>
                </a:path>
              </a:pathLst>
            </a:custGeom>
            <a:solidFill>
              <a:srgbClr val="A3A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5" name="Google Shape;20455;p79"/>
            <p:cNvSpPr/>
            <p:nvPr/>
          </p:nvSpPr>
          <p:spPr>
            <a:xfrm>
              <a:off x="4191619" y="3107925"/>
              <a:ext cx="176065" cy="143503"/>
            </a:xfrm>
            <a:custGeom>
              <a:rect b="b" l="l" r="r" t="t"/>
              <a:pathLst>
                <a:path extrusionOk="0" h="4407" w="5407">
                  <a:moveTo>
                    <a:pt x="977" y="1"/>
                  </a:moveTo>
                  <a:lnTo>
                    <a:pt x="334" y="620"/>
                  </a:lnTo>
                  <a:lnTo>
                    <a:pt x="0" y="620"/>
                  </a:lnTo>
                  <a:lnTo>
                    <a:pt x="0" y="4406"/>
                  </a:lnTo>
                  <a:cubicBezTo>
                    <a:pt x="2596" y="4406"/>
                    <a:pt x="5073" y="3740"/>
                    <a:pt x="5120" y="3740"/>
                  </a:cubicBezTo>
                  <a:cubicBezTo>
                    <a:pt x="5287" y="3716"/>
                    <a:pt x="5406" y="3597"/>
                    <a:pt x="5406" y="3454"/>
                  </a:cubicBezTo>
                  <a:lnTo>
                    <a:pt x="5406" y="334"/>
                  </a:lnTo>
                  <a:cubicBezTo>
                    <a:pt x="5406" y="144"/>
                    <a:pt x="5263" y="1"/>
                    <a:pt x="5073"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79"/>
            <p:cNvSpPr/>
            <p:nvPr/>
          </p:nvSpPr>
          <p:spPr>
            <a:xfrm>
              <a:off x="4162150" y="3262239"/>
              <a:ext cx="59720" cy="70596"/>
            </a:xfrm>
            <a:custGeom>
              <a:rect b="b" l="l" r="r" t="t"/>
              <a:pathLst>
                <a:path extrusionOk="0" h="2168" w="1834">
                  <a:moveTo>
                    <a:pt x="0" y="1"/>
                  </a:moveTo>
                  <a:lnTo>
                    <a:pt x="0" y="1239"/>
                  </a:lnTo>
                  <a:cubicBezTo>
                    <a:pt x="0" y="1334"/>
                    <a:pt x="24" y="1382"/>
                    <a:pt x="95" y="1453"/>
                  </a:cubicBezTo>
                  <a:lnTo>
                    <a:pt x="715" y="2073"/>
                  </a:lnTo>
                  <a:cubicBezTo>
                    <a:pt x="762" y="2144"/>
                    <a:pt x="858" y="2168"/>
                    <a:pt x="929" y="2168"/>
                  </a:cubicBezTo>
                  <a:cubicBezTo>
                    <a:pt x="1000" y="2168"/>
                    <a:pt x="1072" y="2144"/>
                    <a:pt x="1119" y="2073"/>
                  </a:cubicBezTo>
                  <a:lnTo>
                    <a:pt x="1762" y="1453"/>
                  </a:lnTo>
                  <a:cubicBezTo>
                    <a:pt x="1810" y="1382"/>
                    <a:pt x="1834" y="1311"/>
                    <a:pt x="1834" y="1239"/>
                  </a:cubicBezTo>
                  <a:lnTo>
                    <a:pt x="1834" y="1"/>
                  </a:ln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7" name="Google Shape;20457;p79"/>
            <p:cNvSpPr/>
            <p:nvPr/>
          </p:nvSpPr>
          <p:spPr>
            <a:xfrm>
              <a:off x="4192368" y="3262239"/>
              <a:ext cx="31065" cy="71377"/>
            </a:xfrm>
            <a:custGeom>
              <a:rect b="b" l="l" r="r" t="t"/>
              <a:pathLst>
                <a:path extrusionOk="0" h="2192" w="954">
                  <a:moveTo>
                    <a:pt x="1" y="1"/>
                  </a:moveTo>
                  <a:lnTo>
                    <a:pt x="1" y="2192"/>
                  </a:lnTo>
                  <a:cubicBezTo>
                    <a:pt x="72" y="2192"/>
                    <a:pt x="144" y="2168"/>
                    <a:pt x="191" y="2096"/>
                  </a:cubicBezTo>
                  <a:lnTo>
                    <a:pt x="858" y="1453"/>
                  </a:lnTo>
                  <a:cubicBezTo>
                    <a:pt x="906" y="1382"/>
                    <a:pt x="954" y="1311"/>
                    <a:pt x="954" y="1239"/>
                  </a:cubicBezTo>
                  <a:lnTo>
                    <a:pt x="954" y="1"/>
                  </a:ln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8" name="Google Shape;20458;p79"/>
            <p:cNvSpPr/>
            <p:nvPr/>
          </p:nvSpPr>
          <p:spPr>
            <a:xfrm>
              <a:off x="4162150" y="3107925"/>
              <a:ext cx="62064" cy="143503"/>
            </a:xfrm>
            <a:custGeom>
              <a:rect b="b" l="l" r="r" t="t"/>
              <a:pathLst>
                <a:path extrusionOk="0" h="4407" w="1906">
                  <a:moveTo>
                    <a:pt x="0" y="1"/>
                  </a:moveTo>
                  <a:lnTo>
                    <a:pt x="0" y="4406"/>
                  </a:lnTo>
                  <a:lnTo>
                    <a:pt x="1905" y="4406"/>
                  </a:lnTo>
                  <a:lnTo>
                    <a:pt x="1905" y="1"/>
                  </a:ln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9" name="Google Shape;20459;p79"/>
            <p:cNvSpPr/>
            <p:nvPr/>
          </p:nvSpPr>
          <p:spPr>
            <a:xfrm>
              <a:off x="4193150" y="3107925"/>
              <a:ext cx="31065" cy="143503"/>
            </a:xfrm>
            <a:custGeom>
              <a:rect b="b" l="l" r="r" t="t"/>
              <a:pathLst>
                <a:path extrusionOk="0" h="4407" w="954">
                  <a:moveTo>
                    <a:pt x="1" y="1"/>
                  </a:moveTo>
                  <a:lnTo>
                    <a:pt x="1" y="4406"/>
                  </a:lnTo>
                  <a:lnTo>
                    <a:pt x="953" y="4406"/>
                  </a:lnTo>
                  <a:lnTo>
                    <a:pt x="953" y="1"/>
                  </a:ln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0" name="Google Shape;20460;p79"/>
            <p:cNvSpPr/>
            <p:nvPr/>
          </p:nvSpPr>
          <p:spPr>
            <a:xfrm>
              <a:off x="4141994" y="3231239"/>
              <a:ext cx="102376" cy="41126"/>
            </a:xfrm>
            <a:custGeom>
              <a:rect b="b" l="l" r="r" t="t"/>
              <a:pathLst>
                <a:path extrusionOk="0" h="1263" w="3144">
                  <a:moveTo>
                    <a:pt x="310" y="0"/>
                  </a:moveTo>
                  <a:cubicBezTo>
                    <a:pt x="143" y="0"/>
                    <a:pt x="0" y="143"/>
                    <a:pt x="0" y="310"/>
                  </a:cubicBezTo>
                  <a:lnTo>
                    <a:pt x="0" y="953"/>
                  </a:lnTo>
                  <a:cubicBezTo>
                    <a:pt x="0" y="1119"/>
                    <a:pt x="143" y="1262"/>
                    <a:pt x="310" y="1262"/>
                  </a:cubicBezTo>
                  <a:lnTo>
                    <a:pt x="2810" y="1262"/>
                  </a:lnTo>
                  <a:cubicBezTo>
                    <a:pt x="3001" y="1262"/>
                    <a:pt x="3144" y="1119"/>
                    <a:pt x="3144" y="953"/>
                  </a:cubicBezTo>
                  <a:lnTo>
                    <a:pt x="3144" y="310"/>
                  </a:lnTo>
                  <a:cubicBezTo>
                    <a:pt x="3120" y="143"/>
                    <a:pt x="3001" y="0"/>
                    <a:pt x="2810"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1" name="Google Shape;20461;p79"/>
            <p:cNvSpPr/>
            <p:nvPr/>
          </p:nvSpPr>
          <p:spPr>
            <a:xfrm>
              <a:off x="4192368" y="3231239"/>
              <a:ext cx="51221" cy="40345"/>
            </a:xfrm>
            <a:custGeom>
              <a:rect b="b" l="l" r="r" t="t"/>
              <a:pathLst>
                <a:path extrusionOk="0" h="1239" w="1573">
                  <a:moveTo>
                    <a:pt x="1" y="0"/>
                  </a:moveTo>
                  <a:lnTo>
                    <a:pt x="1" y="1239"/>
                  </a:lnTo>
                  <a:lnTo>
                    <a:pt x="1239" y="1239"/>
                  </a:lnTo>
                  <a:cubicBezTo>
                    <a:pt x="1454" y="1239"/>
                    <a:pt x="1573" y="1096"/>
                    <a:pt x="1573" y="953"/>
                  </a:cubicBezTo>
                  <a:lnTo>
                    <a:pt x="1573" y="310"/>
                  </a:lnTo>
                  <a:cubicBezTo>
                    <a:pt x="1573" y="143"/>
                    <a:pt x="1430" y="0"/>
                    <a:pt x="1239"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2" name="Google Shape;20462;p79"/>
          <p:cNvGrpSpPr/>
          <p:nvPr/>
        </p:nvGrpSpPr>
        <p:grpSpPr>
          <a:xfrm>
            <a:off x="5598033" y="4157375"/>
            <a:ext cx="438763" cy="439254"/>
            <a:chOff x="4772437" y="3035799"/>
            <a:chExt cx="348972" cy="349363"/>
          </a:xfrm>
        </p:grpSpPr>
        <p:sp>
          <p:nvSpPr>
            <p:cNvPr id="20463" name="Google Shape;20463;p79"/>
            <p:cNvSpPr/>
            <p:nvPr/>
          </p:nvSpPr>
          <p:spPr>
            <a:xfrm>
              <a:off x="4772437" y="3035799"/>
              <a:ext cx="226472" cy="165222"/>
            </a:xfrm>
            <a:custGeom>
              <a:rect b="b" l="l" r="r" t="t"/>
              <a:pathLst>
                <a:path extrusionOk="0" h="5074" w="6955">
                  <a:moveTo>
                    <a:pt x="2239" y="1"/>
                  </a:moveTo>
                  <a:cubicBezTo>
                    <a:pt x="1024" y="1"/>
                    <a:pt x="0" y="1025"/>
                    <a:pt x="0" y="2240"/>
                  </a:cubicBezTo>
                  <a:cubicBezTo>
                    <a:pt x="0" y="3454"/>
                    <a:pt x="1024" y="4454"/>
                    <a:pt x="2239" y="4454"/>
                  </a:cubicBezTo>
                  <a:lnTo>
                    <a:pt x="4739" y="4454"/>
                  </a:lnTo>
                  <a:cubicBezTo>
                    <a:pt x="4882" y="4454"/>
                    <a:pt x="5049" y="4407"/>
                    <a:pt x="5192" y="4383"/>
                  </a:cubicBezTo>
                  <a:lnTo>
                    <a:pt x="5787" y="4978"/>
                  </a:lnTo>
                  <a:cubicBezTo>
                    <a:pt x="5851" y="5042"/>
                    <a:pt x="5935" y="5073"/>
                    <a:pt x="6013" y="5073"/>
                  </a:cubicBezTo>
                  <a:cubicBezTo>
                    <a:pt x="6052" y="5073"/>
                    <a:pt x="6089" y="5065"/>
                    <a:pt x="6121" y="5050"/>
                  </a:cubicBezTo>
                  <a:cubicBezTo>
                    <a:pt x="6240" y="4978"/>
                    <a:pt x="6311" y="4883"/>
                    <a:pt x="6311" y="4740"/>
                  </a:cubicBezTo>
                  <a:lnTo>
                    <a:pt x="6311" y="3764"/>
                  </a:lnTo>
                  <a:cubicBezTo>
                    <a:pt x="6740" y="3335"/>
                    <a:pt x="6954" y="2811"/>
                    <a:pt x="6954" y="2240"/>
                  </a:cubicBezTo>
                  <a:cubicBezTo>
                    <a:pt x="6954" y="1025"/>
                    <a:pt x="5930" y="1"/>
                    <a:pt x="4739" y="1"/>
                  </a:cubicBez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4" name="Google Shape;20464;p79"/>
            <p:cNvSpPr/>
            <p:nvPr/>
          </p:nvSpPr>
          <p:spPr>
            <a:xfrm>
              <a:off x="4886405" y="3035799"/>
              <a:ext cx="112503" cy="164245"/>
            </a:xfrm>
            <a:custGeom>
              <a:rect b="b" l="l" r="r" t="t"/>
              <a:pathLst>
                <a:path extrusionOk="0" h="5044" w="3455">
                  <a:moveTo>
                    <a:pt x="1" y="1"/>
                  </a:moveTo>
                  <a:lnTo>
                    <a:pt x="1" y="4407"/>
                  </a:lnTo>
                  <a:lnTo>
                    <a:pt x="1239" y="4407"/>
                  </a:lnTo>
                  <a:cubicBezTo>
                    <a:pt x="1382" y="4407"/>
                    <a:pt x="1525" y="4383"/>
                    <a:pt x="1692" y="4359"/>
                  </a:cubicBezTo>
                  <a:lnTo>
                    <a:pt x="2287" y="4954"/>
                  </a:lnTo>
                  <a:cubicBezTo>
                    <a:pt x="2345" y="5012"/>
                    <a:pt x="2402" y="5044"/>
                    <a:pt x="2465" y="5044"/>
                  </a:cubicBezTo>
                  <a:cubicBezTo>
                    <a:pt x="2506" y="5044"/>
                    <a:pt x="2550" y="5030"/>
                    <a:pt x="2597" y="5002"/>
                  </a:cubicBezTo>
                  <a:cubicBezTo>
                    <a:pt x="2740" y="4954"/>
                    <a:pt x="2811" y="4835"/>
                    <a:pt x="2811" y="4716"/>
                  </a:cubicBezTo>
                  <a:lnTo>
                    <a:pt x="2811" y="3740"/>
                  </a:lnTo>
                  <a:cubicBezTo>
                    <a:pt x="3216" y="3311"/>
                    <a:pt x="3454" y="2763"/>
                    <a:pt x="3454" y="2216"/>
                  </a:cubicBezTo>
                  <a:cubicBezTo>
                    <a:pt x="3454" y="1025"/>
                    <a:pt x="2430" y="1"/>
                    <a:pt x="123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5" name="Google Shape;20465;p79"/>
            <p:cNvSpPr/>
            <p:nvPr/>
          </p:nvSpPr>
          <p:spPr>
            <a:xfrm>
              <a:off x="4833687" y="3097082"/>
              <a:ext cx="21752" cy="20970"/>
            </a:xfrm>
            <a:custGeom>
              <a:rect b="b" l="l" r="r" t="t"/>
              <a:pathLst>
                <a:path extrusionOk="0" h="644" w="668">
                  <a:moveTo>
                    <a:pt x="334" y="0"/>
                  </a:moveTo>
                  <a:cubicBezTo>
                    <a:pt x="143" y="0"/>
                    <a:pt x="1" y="143"/>
                    <a:pt x="1" y="334"/>
                  </a:cubicBezTo>
                  <a:cubicBezTo>
                    <a:pt x="1" y="500"/>
                    <a:pt x="143" y="643"/>
                    <a:pt x="334" y="643"/>
                  </a:cubicBezTo>
                  <a:cubicBezTo>
                    <a:pt x="501" y="643"/>
                    <a:pt x="667" y="500"/>
                    <a:pt x="667" y="334"/>
                  </a:cubicBezTo>
                  <a:cubicBezTo>
                    <a:pt x="667" y="143"/>
                    <a:pt x="501" y="0"/>
                    <a:pt x="334"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6" name="Google Shape;20466;p79"/>
            <p:cNvSpPr/>
            <p:nvPr/>
          </p:nvSpPr>
          <p:spPr>
            <a:xfrm>
              <a:off x="4873999" y="3097082"/>
              <a:ext cx="21752" cy="20970"/>
            </a:xfrm>
            <a:custGeom>
              <a:rect b="b" l="l" r="r" t="t"/>
              <a:pathLst>
                <a:path extrusionOk="0" h="644" w="668">
                  <a:moveTo>
                    <a:pt x="334" y="0"/>
                  </a:moveTo>
                  <a:cubicBezTo>
                    <a:pt x="168" y="0"/>
                    <a:pt x="1" y="143"/>
                    <a:pt x="1" y="334"/>
                  </a:cubicBezTo>
                  <a:cubicBezTo>
                    <a:pt x="1" y="500"/>
                    <a:pt x="168" y="643"/>
                    <a:pt x="334" y="643"/>
                  </a:cubicBezTo>
                  <a:cubicBezTo>
                    <a:pt x="525" y="643"/>
                    <a:pt x="668" y="500"/>
                    <a:pt x="668" y="334"/>
                  </a:cubicBezTo>
                  <a:cubicBezTo>
                    <a:pt x="668" y="143"/>
                    <a:pt x="525" y="0"/>
                    <a:pt x="334"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79"/>
            <p:cNvSpPr/>
            <p:nvPr/>
          </p:nvSpPr>
          <p:spPr>
            <a:xfrm>
              <a:off x="4915874" y="3097082"/>
              <a:ext cx="21752" cy="20970"/>
            </a:xfrm>
            <a:custGeom>
              <a:rect b="b" l="l" r="r" t="t"/>
              <a:pathLst>
                <a:path extrusionOk="0" h="644" w="668">
                  <a:moveTo>
                    <a:pt x="334" y="0"/>
                  </a:moveTo>
                  <a:cubicBezTo>
                    <a:pt x="144" y="0"/>
                    <a:pt x="1" y="143"/>
                    <a:pt x="1" y="334"/>
                  </a:cubicBezTo>
                  <a:cubicBezTo>
                    <a:pt x="1" y="500"/>
                    <a:pt x="144" y="643"/>
                    <a:pt x="334" y="643"/>
                  </a:cubicBezTo>
                  <a:cubicBezTo>
                    <a:pt x="525" y="643"/>
                    <a:pt x="668" y="500"/>
                    <a:pt x="668" y="334"/>
                  </a:cubicBezTo>
                  <a:cubicBezTo>
                    <a:pt x="668" y="143"/>
                    <a:pt x="525" y="0"/>
                    <a:pt x="334"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8" name="Google Shape;20468;p79"/>
            <p:cNvSpPr/>
            <p:nvPr/>
          </p:nvSpPr>
          <p:spPr>
            <a:xfrm>
              <a:off x="4895718" y="3220363"/>
              <a:ext cx="225691" cy="164799"/>
            </a:xfrm>
            <a:custGeom>
              <a:rect b="b" l="l" r="r" t="t"/>
              <a:pathLst>
                <a:path extrusionOk="0" h="5061" w="6931">
                  <a:moveTo>
                    <a:pt x="2215" y="1"/>
                  </a:moveTo>
                  <a:cubicBezTo>
                    <a:pt x="977" y="1"/>
                    <a:pt x="1" y="977"/>
                    <a:pt x="1" y="2192"/>
                  </a:cubicBezTo>
                  <a:cubicBezTo>
                    <a:pt x="1" y="2763"/>
                    <a:pt x="239" y="3335"/>
                    <a:pt x="620" y="3740"/>
                  </a:cubicBezTo>
                  <a:lnTo>
                    <a:pt x="620" y="4740"/>
                  </a:lnTo>
                  <a:cubicBezTo>
                    <a:pt x="620" y="4835"/>
                    <a:pt x="715" y="4978"/>
                    <a:pt x="834" y="5026"/>
                  </a:cubicBezTo>
                  <a:cubicBezTo>
                    <a:pt x="876" y="5051"/>
                    <a:pt x="917" y="5061"/>
                    <a:pt x="958" y="5061"/>
                  </a:cubicBezTo>
                  <a:cubicBezTo>
                    <a:pt x="1033" y="5061"/>
                    <a:pt x="1106" y="5025"/>
                    <a:pt x="1168" y="4978"/>
                  </a:cubicBezTo>
                  <a:lnTo>
                    <a:pt x="1763" y="4383"/>
                  </a:lnTo>
                  <a:cubicBezTo>
                    <a:pt x="1906" y="4406"/>
                    <a:pt x="2049" y="4430"/>
                    <a:pt x="2215" y="4430"/>
                  </a:cubicBezTo>
                  <a:lnTo>
                    <a:pt x="4716" y="4430"/>
                  </a:lnTo>
                  <a:cubicBezTo>
                    <a:pt x="5931" y="4430"/>
                    <a:pt x="6931" y="3430"/>
                    <a:pt x="6931" y="2192"/>
                  </a:cubicBezTo>
                  <a:cubicBezTo>
                    <a:pt x="6931" y="1001"/>
                    <a:pt x="5931" y="1"/>
                    <a:pt x="4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9" name="Google Shape;20469;p79"/>
            <p:cNvSpPr/>
            <p:nvPr/>
          </p:nvSpPr>
          <p:spPr>
            <a:xfrm>
              <a:off x="5008157" y="3221145"/>
              <a:ext cx="113252" cy="143503"/>
            </a:xfrm>
            <a:custGeom>
              <a:rect b="b" l="l" r="r" t="t"/>
              <a:pathLst>
                <a:path extrusionOk="0" h="4407" w="3478">
                  <a:moveTo>
                    <a:pt x="1282" y="0"/>
                  </a:moveTo>
                  <a:cubicBezTo>
                    <a:pt x="1268" y="0"/>
                    <a:pt x="1254" y="0"/>
                    <a:pt x="1239" y="1"/>
                  </a:cubicBezTo>
                  <a:lnTo>
                    <a:pt x="1" y="1"/>
                  </a:lnTo>
                  <a:lnTo>
                    <a:pt x="1" y="4406"/>
                  </a:lnTo>
                  <a:lnTo>
                    <a:pt x="1239" y="4406"/>
                  </a:lnTo>
                  <a:cubicBezTo>
                    <a:pt x="2478" y="4406"/>
                    <a:pt x="3478" y="3406"/>
                    <a:pt x="3478" y="2168"/>
                  </a:cubicBezTo>
                  <a:cubicBezTo>
                    <a:pt x="3478" y="991"/>
                    <a:pt x="2501" y="0"/>
                    <a:pt x="1282" y="0"/>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0" name="Google Shape;20470;p79"/>
            <p:cNvSpPr/>
            <p:nvPr/>
          </p:nvSpPr>
          <p:spPr>
            <a:xfrm>
              <a:off x="4957001" y="3280865"/>
              <a:ext cx="20970" cy="21752"/>
            </a:xfrm>
            <a:custGeom>
              <a:rect b="b" l="l" r="r" t="t"/>
              <a:pathLst>
                <a:path extrusionOk="0" h="668" w="644">
                  <a:moveTo>
                    <a:pt x="333" y="0"/>
                  </a:moveTo>
                  <a:cubicBezTo>
                    <a:pt x="143" y="0"/>
                    <a:pt x="0" y="167"/>
                    <a:pt x="0" y="334"/>
                  </a:cubicBezTo>
                  <a:cubicBezTo>
                    <a:pt x="0" y="524"/>
                    <a:pt x="143" y="667"/>
                    <a:pt x="333" y="667"/>
                  </a:cubicBezTo>
                  <a:cubicBezTo>
                    <a:pt x="500" y="667"/>
                    <a:pt x="643" y="524"/>
                    <a:pt x="643" y="334"/>
                  </a:cubicBezTo>
                  <a:cubicBezTo>
                    <a:pt x="643" y="167"/>
                    <a:pt x="500" y="0"/>
                    <a:pt x="333"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1" name="Google Shape;20471;p79"/>
            <p:cNvSpPr/>
            <p:nvPr/>
          </p:nvSpPr>
          <p:spPr>
            <a:xfrm>
              <a:off x="4997313" y="3280865"/>
              <a:ext cx="21752" cy="21752"/>
            </a:xfrm>
            <a:custGeom>
              <a:rect b="b" l="l" r="r" t="t"/>
              <a:pathLst>
                <a:path extrusionOk="0" h="668" w="668">
                  <a:moveTo>
                    <a:pt x="334" y="0"/>
                  </a:moveTo>
                  <a:cubicBezTo>
                    <a:pt x="143" y="0"/>
                    <a:pt x="0" y="167"/>
                    <a:pt x="0" y="334"/>
                  </a:cubicBezTo>
                  <a:cubicBezTo>
                    <a:pt x="0" y="524"/>
                    <a:pt x="143" y="667"/>
                    <a:pt x="334" y="667"/>
                  </a:cubicBezTo>
                  <a:cubicBezTo>
                    <a:pt x="524" y="667"/>
                    <a:pt x="667" y="524"/>
                    <a:pt x="667" y="334"/>
                  </a:cubicBezTo>
                  <a:cubicBezTo>
                    <a:pt x="667" y="167"/>
                    <a:pt x="524" y="0"/>
                    <a:pt x="334"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2" name="Google Shape;20472;p79"/>
            <p:cNvSpPr/>
            <p:nvPr/>
          </p:nvSpPr>
          <p:spPr>
            <a:xfrm>
              <a:off x="5038407" y="3280865"/>
              <a:ext cx="20970" cy="21752"/>
            </a:xfrm>
            <a:custGeom>
              <a:rect b="b" l="l" r="r" t="t"/>
              <a:pathLst>
                <a:path extrusionOk="0" h="668" w="644">
                  <a:moveTo>
                    <a:pt x="310" y="0"/>
                  </a:moveTo>
                  <a:cubicBezTo>
                    <a:pt x="143" y="0"/>
                    <a:pt x="1" y="167"/>
                    <a:pt x="1" y="334"/>
                  </a:cubicBezTo>
                  <a:cubicBezTo>
                    <a:pt x="1" y="524"/>
                    <a:pt x="143" y="667"/>
                    <a:pt x="310" y="667"/>
                  </a:cubicBezTo>
                  <a:cubicBezTo>
                    <a:pt x="501" y="667"/>
                    <a:pt x="644" y="524"/>
                    <a:pt x="644" y="334"/>
                  </a:cubicBezTo>
                  <a:cubicBezTo>
                    <a:pt x="644" y="167"/>
                    <a:pt x="501" y="0"/>
                    <a:pt x="31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3" name="Google Shape;20473;p79"/>
            <p:cNvSpPr/>
            <p:nvPr/>
          </p:nvSpPr>
          <p:spPr>
            <a:xfrm>
              <a:off x="5008157" y="3282395"/>
              <a:ext cx="10908" cy="20221"/>
            </a:xfrm>
            <a:custGeom>
              <a:rect b="b" l="l" r="r" t="t"/>
              <a:pathLst>
                <a:path extrusionOk="0" h="621" w="335">
                  <a:moveTo>
                    <a:pt x="1" y="1"/>
                  </a:moveTo>
                  <a:lnTo>
                    <a:pt x="1" y="620"/>
                  </a:lnTo>
                  <a:cubicBezTo>
                    <a:pt x="191" y="620"/>
                    <a:pt x="334" y="477"/>
                    <a:pt x="334" y="287"/>
                  </a:cubicBezTo>
                  <a:cubicBezTo>
                    <a:pt x="334" y="120"/>
                    <a:pt x="191" y="1"/>
                    <a:pt x="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4" name="Google Shape;20474;p79"/>
            <p:cNvSpPr/>
            <p:nvPr/>
          </p:nvSpPr>
          <p:spPr>
            <a:xfrm>
              <a:off x="4884875" y="3097863"/>
              <a:ext cx="10876" cy="20970"/>
            </a:xfrm>
            <a:custGeom>
              <a:rect b="b" l="l" r="r" t="t"/>
              <a:pathLst>
                <a:path extrusionOk="0" h="644" w="334">
                  <a:moveTo>
                    <a:pt x="0" y="0"/>
                  </a:moveTo>
                  <a:lnTo>
                    <a:pt x="0" y="643"/>
                  </a:lnTo>
                  <a:cubicBezTo>
                    <a:pt x="191" y="643"/>
                    <a:pt x="334" y="476"/>
                    <a:pt x="334" y="310"/>
                  </a:cubicBezTo>
                  <a:cubicBezTo>
                    <a:pt x="334" y="119"/>
                    <a:pt x="191"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5" name="Google Shape;20475;p79"/>
          <p:cNvGrpSpPr/>
          <p:nvPr/>
        </p:nvGrpSpPr>
        <p:grpSpPr>
          <a:xfrm>
            <a:off x="6559365" y="4156434"/>
            <a:ext cx="440728" cy="439745"/>
            <a:chOff x="5537037" y="3035050"/>
            <a:chExt cx="350535" cy="349754"/>
          </a:xfrm>
        </p:grpSpPr>
        <p:sp>
          <p:nvSpPr>
            <p:cNvPr id="20476" name="Google Shape;20476;p79"/>
            <p:cNvSpPr/>
            <p:nvPr/>
          </p:nvSpPr>
          <p:spPr>
            <a:xfrm>
              <a:off x="5537037" y="3035050"/>
              <a:ext cx="206283" cy="349754"/>
            </a:xfrm>
            <a:custGeom>
              <a:rect b="b" l="l" r="r" t="t"/>
              <a:pathLst>
                <a:path extrusionOk="0" h="10741" w="6335">
                  <a:moveTo>
                    <a:pt x="977" y="0"/>
                  </a:moveTo>
                  <a:cubicBezTo>
                    <a:pt x="429" y="0"/>
                    <a:pt x="0" y="429"/>
                    <a:pt x="0" y="953"/>
                  </a:cubicBezTo>
                  <a:lnTo>
                    <a:pt x="0" y="9788"/>
                  </a:lnTo>
                  <a:cubicBezTo>
                    <a:pt x="0" y="10336"/>
                    <a:pt x="429" y="10740"/>
                    <a:pt x="977" y="10740"/>
                  </a:cubicBezTo>
                  <a:lnTo>
                    <a:pt x="5359" y="10740"/>
                  </a:lnTo>
                  <a:cubicBezTo>
                    <a:pt x="5906" y="10740"/>
                    <a:pt x="6335" y="10336"/>
                    <a:pt x="6335" y="9788"/>
                  </a:cubicBezTo>
                  <a:lnTo>
                    <a:pt x="6335" y="953"/>
                  </a:lnTo>
                  <a:cubicBezTo>
                    <a:pt x="6335" y="453"/>
                    <a:pt x="5906" y="24"/>
                    <a:pt x="5359"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7" name="Google Shape;20477;p79"/>
            <p:cNvSpPr/>
            <p:nvPr/>
          </p:nvSpPr>
          <p:spPr>
            <a:xfrm>
              <a:off x="5640162" y="3035799"/>
              <a:ext cx="103158" cy="349005"/>
            </a:xfrm>
            <a:custGeom>
              <a:rect b="b" l="l" r="r" t="t"/>
              <a:pathLst>
                <a:path extrusionOk="0" h="10718" w="3168">
                  <a:moveTo>
                    <a:pt x="1" y="1"/>
                  </a:moveTo>
                  <a:lnTo>
                    <a:pt x="1" y="10717"/>
                  </a:lnTo>
                  <a:lnTo>
                    <a:pt x="2192" y="10717"/>
                  </a:lnTo>
                  <a:cubicBezTo>
                    <a:pt x="2739" y="10717"/>
                    <a:pt x="3168" y="10313"/>
                    <a:pt x="3168" y="9765"/>
                  </a:cubicBezTo>
                  <a:lnTo>
                    <a:pt x="3168" y="930"/>
                  </a:lnTo>
                  <a:cubicBezTo>
                    <a:pt x="3168" y="430"/>
                    <a:pt x="2739" y="1"/>
                    <a:pt x="219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8" name="Google Shape;20478;p79"/>
            <p:cNvSpPr/>
            <p:nvPr/>
          </p:nvSpPr>
          <p:spPr>
            <a:xfrm>
              <a:off x="5557974" y="3055206"/>
              <a:ext cx="164408" cy="309441"/>
            </a:xfrm>
            <a:custGeom>
              <a:rect b="b" l="l" r="r" t="t"/>
              <a:pathLst>
                <a:path extrusionOk="0" h="9503" w="5049">
                  <a:moveTo>
                    <a:pt x="334" y="0"/>
                  </a:moveTo>
                  <a:cubicBezTo>
                    <a:pt x="143" y="0"/>
                    <a:pt x="0" y="167"/>
                    <a:pt x="0" y="334"/>
                  </a:cubicBezTo>
                  <a:lnTo>
                    <a:pt x="0" y="9169"/>
                  </a:lnTo>
                  <a:cubicBezTo>
                    <a:pt x="0" y="9359"/>
                    <a:pt x="143" y="9502"/>
                    <a:pt x="334" y="9502"/>
                  </a:cubicBezTo>
                  <a:lnTo>
                    <a:pt x="4716" y="9502"/>
                  </a:lnTo>
                  <a:cubicBezTo>
                    <a:pt x="4906" y="9502"/>
                    <a:pt x="5049" y="9359"/>
                    <a:pt x="5049" y="9169"/>
                  </a:cubicBezTo>
                  <a:lnTo>
                    <a:pt x="5049" y="334"/>
                  </a:lnTo>
                  <a:cubicBezTo>
                    <a:pt x="5049" y="191"/>
                    <a:pt x="4930" y="48"/>
                    <a:pt x="4716"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9" name="Google Shape;20479;p79"/>
            <p:cNvSpPr/>
            <p:nvPr/>
          </p:nvSpPr>
          <p:spPr>
            <a:xfrm>
              <a:off x="5640162" y="3056737"/>
              <a:ext cx="82220" cy="307911"/>
            </a:xfrm>
            <a:custGeom>
              <a:rect b="b" l="l" r="r" t="t"/>
              <a:pathLst>
                <a:path extrusionOk="0" h="9456" w="2525">
                  <a:moveTo>
                    <a:pt x="1" y="1"/>
                  </a:moveTo>
                  <a:lnTo>
                    <a:pt x="1" y="9455"/>
                  </a:lnTo>
                  <a:lnTo>
                    <a:pt x="2192" y="9455"/>
                  </a:lnTo>
                  <a:cubicBezTo>
                    <a:pt x="2382" y="9455"/>
                    <a:pt x="2525" y="9312"/>
                    <a:pt x="2525" y="9122"/>
                  </a:cubicBezTo>
                  <a:lnTo>
                    <a:pt x="2525" y="287"/>
                  </a:lnTo>
                  <a:cubicBezTo>
                    <a:pt x="2525" y="144"/>
                    <a:pt x="2406" y="1"/>
                    <a:pt x="2192"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0" name="Google Shape;20480;p79"/>
            <p:cNvSpPr/>
            <p:nvPr/>
          </p:nvSpPr>
          <p:spPr>
            <a:xfrm>
              <a:off x="5630849" y="3076926"/>
              <a:ext cx="20970" cy="20970"/>
            </a:xfrm>
            <a:custGeom>
              <a:rect b="b" l="l" r="r" t="t"/>
              <a:pathLst>
                <a:path extrusionOk="0" h="644" w="644">
                  <a:moveTo>
                    <a:pt x="310" y="0"/>
                  </a:moveTo>
                  <a:cubicBezTo>
                    <a:pt x="144" y="0"/>
                    <a:pt x="1" y="143"/>
                    <a:pt x="1" y="310"/>
                  </a:cubicBezTo>
                  <a:cubicBezTo>
                    <a:pt x="1" y="500"/>
                    <a:pt x="144" y="643"/>
                    <a:pt x="310" y="643"/>
                  </a:cubicBezTo>
                  <a:cubicBezTo>
                    <a:pt x="501" y="643"/>
                    <a:pt x="644" y="500"/>
                    <a:pt x="644" y="310"/>
                  </a:cubicBezTo>
                  <a:cubicBezTo>
                    <a:pt x="644" y="143"/>
                    <a:pt x="501" y="0"/>
                    <a:pt x="310"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79"/>
            <p:cNvSpPr/>
            <p:nvPr/>
          </p:nvSpPr>
          <p:spPr>
            <a:xfrm>
              <a:off x="5620006" y="3322740"/>
              <a:ext cx="41908" cy="21752"/>
            </a:xfrm>
            <a:custGeom>
              <a:rect b="b" l="l" r="r" t="t"/>
              <a:pathLst>
                <a:path extrusionOk="0" h="668" w="1287">
                  <a:moveTo>
                    <a:pt x="310" y="0"/>
                  </a:moveTo>
                  <a:cubicBezTo>
                    <a:pt x="143" y="0"/>
                    <a:pt x="0" y="167"/>
                    <a:pt x="0" y="334"/>
                  </a:cubicBezTo>
                  <a:cubicBezTo>
                    <a:pt x="0" y="524"/>
                    <a:pt x="143" y="667"/>
                    <a:pt x="310" y="667"/>
                  </a:cubicBezTo>
                  <a:lnTo>
                    <a:pt x="953" y="667"/>
                  </a:lnTo>
                  <a:cubicBezTo>
                    <a:pt x="1120" y="667"/>
                    <a:pt x="1286" y="524"/>
                    <a:pt x="1286" y="334"/>
                  </a:cubicBezTo>
                  <a:cubicBezTo>
                    <a:pt x="1286" y="167"/>
                    <a:pt x="1120" y="48"/>
                    <a:pt x="953"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2" name="Google Shape;20482;p79"/>
            <p:cNvSpPr/>
            <p:nvPr/>
          </p:nvSpPr>
          <p:spPr>
            <a:xfrm>
              <a:off x="5640944" y="3076926"/>
              <a:ext cx="10876" cy="20189"/>
            </a:xfrm>
            <a:custGeom>
              <a:rect b="b" l="l" r="r" t="t"/>
              <a:pathLst>
                <a:path extrusionOk="0" h="620" w="334">
                  <a:moveTo>
                    <a:pt x="0" y="0"/>
                  </a:moveTo>
                  <a:lnTo>
                    <a:pt x="0" y="619"/>
                  </a:lnTo>
                  <a:cubicBezTo>
                    <a:pt x="191" y="619"/>
                    <a:pt x="310" y="476"/>
                    <a:pt x="334" y="334"/>
                  </a:cubicBezTo>
                  <a:cubicBezTo>
                    <a:pt x="334" y="143"/>
                    <a:pt x="191" y="0"/>
                    <a:pt x="0"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3" name="Google Shape;20483;p79"/>
            <p:cNvSpPr/>
            <p:nvPr/>
          </p:nvSpPr>
          <p:spPr>
            <a:xfrm>
              <a:off x="5640162" y="3324270"/>
              <a:ext cx="21752" cy="20221"/>
            </a:xfrm>
            <a:custGeom>
              <a:rect b="b" l="l" r="r" t="t"/>
              <a:pathLst>
                <a:path extrusionOk="0" h="621" w="668">
                  <a:moveTo>
                    <a:pt x="1" y="1"/>
                  </a:moveTo>
                  <a:lnTo>
                    <a:pt x="1" y="620"/>
                  </a:lnTo>
                  <a:lnTo>
                    <a:pt x="334" y="620"/>
                  </a:lnTo>
                  <a:cubicBezTo>
                    <a:pt x="501" y="620"/>
                    <a:pt x="667" y="477"/>
                    <a:pt x="667" y="287"/>
                  </a:cubicBezTo>
                  <a:cubicBezTo>
                    <a:pt x="667" y="120"/>
                    <a:pt x="501" y="1"/>
                    <a:pt x="334"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4" name="Google Shape;20484;p79"/>
            <p:cNvSpPr/>
            <p:nvPr/>
          </p:nvSpPr>
          <p:spPr>
            <a:xfrm>
              <a:off x="5661881" y="3118801"/>
              <a:ext cx="225691" cy="163627"/>
            </a:xfrm>
            <a:custGeom>
              <a:rect b="b" l="l" r="r" t="t"/>
              <a:pathLst>
                <a:path extrusionOk="0" h="5025" w="6931">
                  <a:moveTo>
                    <a:pt x="2191" y="0"/>
                  </a:moveTo>
                  <a:cubicBezTo>
                    <a:pt x="977" y="0"/>
                    <a:pt x="0" y="976"/>
                    <a:pt x="0" y="2191"/>
                  </a:cubicBezTo>
                  <a:cubicBezTo>
                    <a:pt x="0" y="2763"/>
                    <a:pt x="215" y="3286"/>
                    <a:pt x="620" y="3715"/>
                  </a:cubicBezTo>
                  <a:lnTo>
                    <a:pt x="620" y="4692"/>
                  </a:lnTo>
                  <a:cubicBezTo>
                    <a:pt x="620" y="4811"/>
                    <a:pt x="715" y="4930"/>
                    <a:pt x="834" y="5001"/>
                  </a:cubicBezTo>
                  <a:cubicBezTo>
                    <a:pt x="874" y="5017"/>
                    <a:pt x="913" y="5025"/>
                    <a:pt x="951" y="5025"/>
                  </a:cubicBezTo>
                  <a:cubicBezTo>
                    <a:pt x="1027" y="5025"/>
                    <a:pt x="1096" y="4993"/>
                    <a:pt x="1144" y="4930"/>
                  </a:cubicBezTo>
                  <a:lnTo>
                    <a:pt x="1739" y="4334"/>
                  </a:lnTo>
                  <a:cubicBezTo>
                    <a:pt x="1906" y="4358"/>
                    <a:pt x="2048" y="4406"/>
                    <a:pt x="2191" y="4406"/>
                  </a:cubicBezTo>
                  <a:lnTo>
                    <a:pt x="4692" y="4406"/>
                  </a:lnTo>
                  <a:cubicBezTo>
                    <a:pt x="5906" y="4406"/>
                    <a:pt x="6930" y="3406"/>
                    <a:pt x="6930" y="2191"/>
                  </a:cubicBezTo>
                  <a:cubicBezTo>
                    <a:pt x="6930" y="976"/>
                    <a:pt x="5906" y="0"/>
                    <a:pt x="4692" y="0"/>
                  </a:cubicBez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5" name="Google Shape;20485;p79"/>
            <p:cNvSpPr/>
            <p:nvPr/>
          </p:nvSpPr>
          <p:spPr>
            <a:xfrm>
              <a:off x="5773538" y="3118801"/>
              <a:ext cx="114034" cy="142689"/>
            </a:xfrm>
            <a:custGeom>
              <a:rect b="b" l="l" r="r" t="t"/>
              <a:pathLst>
                <a:path extrusionOk="0" h="4382" w="3502">
                  <a:moveTo>
                    <a:pt x="1" y="0"/>
                  </a:moveTo>
                  <a:lnTo>
                    <a:pt x="1" y="4382"/>
                  </a:lnTo>
                  <a:lnTo>
                    <a:pt x="1263" y="4382"/>
                  </a:lnTo>
                  <a:cubicBezTo>
                    <a:pt x="2477" y="4382"/>
                    <a:pt x="3501" y="3406"/>
                    <a:pt x="3501" y="2191"/>
                  </a:cubicBezTo>
                  <a:cubicBezTo>
                    <a:pt x="3501" y="976"/>
                    <a:pt x="2477" y="0"/>
                    <a:pt x="126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6" name="Google Shape;20486;p79"/>
            <p:cNvSpPr/>
            <p:nvPr/>
          </p:nvSpPr>
          <p:spPr>
            <a:xfrm>
              <a:off x="5722350" y="3179270"/>
              <a:ext cx="21752" cy="21752"/>
            </a:xfrm>
            <a:custGeom>
              <a:rect b="b" l="l" r="r" t="t"/>
              <a:pathLst>
                <a:path extrusionOk="0" h="668" w="668">
                  <a:moveTo>
                    <a:pt x="334" y="1"/>
                  </a:moveTo>
                  <a:cubicBezTo>
                    <a:pt x="144" y="1"/>
                    <a:pt x="1" y="144"/>
                    <a:pt x="1" y="334"/>
                  </a:cubicBezTo>
                  <a:cubicBezTo>
                    <a:pt x="1" y="525"/>
                    <a:pt x="144" y="667"/>
                    <a:pt x="334" y="667"/>
                  </a:cubicBezTo>
                  <a:cubicBezTo>
                    <a:pt x="525" y="667"/>
                    <a:pt x="668" y="525"/>
                    <a:pt x="668" y="334"/>
                  </a:cubicBezTo>
                  <a:cubicBezTo>
                    <a:pt x="668" y="144"/>
                    <a:pt x="525" y="1"/>
                    <a:pt x="334"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7" name="Google Shape;20487;p79"/>
            <p:cNvSpPr/>
            <p:nvPr/>
          </p:nvSpPr>
          <p:spPr>
            <a:xfrm>
              <a:off x="5763476" y="3179270"/>
              <a:ext cx="20970" cy="21752"/>
            </a:xfrm>
            <a:custGeom>
              <a:rect b="b" l="l" r="r" t="t"/>
              <a:pathLst>
                <a:path extrusionOk="0" h="668" w="644">
                  <a:moveTo>
                    <a:pt x="310" y="1"/>
                  </a:moveTo>
                  <a:cubicBezTo>
                    <a:pt x="143" y="1"/>
                    <a:pt x="0" y="144"/>
                    <a:pt x="0" y="334"/>
                  </a:cubicBezTo>
                  <a:cubicBezTo>
                    <a:pt x="0" y="525"/>
                    <a:pt x="143" y="667"/>
                    <a:pt x="310" y="667"/>
                  </a:cubicBezTo>
                  <a:cubicBezTo>
                    <a:pt x="500" y="667"/>
                    <a:pt x="643" y="525"/>
                    <a:pt x="643" y="334"/>
                  </a:cubicBezTo>
                  <a:cubicBezTo>
                    <a:pt x="643" y="144"/>
                    <a:pt x="500" y="1"/>
                    <a:pt x="310"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8" name="Google Shape;20488;p79"/>
            <p:cNvSpPr/>
            <p:nvPr/>
          </p:nvSpPr>
          <p:spPr>
            <a:xfrm>
              <a:off x="5803789" y="3179270"/>
              <a:ext cx="21752" cy="21752"/>
            </a:xfrm>
            <a:custGeom>
              <a:rect b="b" l="l" r="r" t="t"/>
              <a:pathLst>
                <a:path extrusionOk="0" h="668" w="668">
                  <a:moveTo>
                    <a:pt x="334" y="1"/>
                  </a:moveTo>
                  <a:cubicBezTo>
                    <a:pt x="143" y="1"/>
                    <a:pt x="0" y="144"/>
                    <a:pt x="0" y="334"/>
                  </a:cubicBezTo>
                  <a:cubicBezTo>
                    <a:pt x="0" y="525"/>
                    <a:pt x="143" y="667"/>
                    <a:pt x="334" y="667"/>
                  </a:cubicBezTo>
                  <a:cubicBezTo>
                    <a:pt x="524" y="667"/>
                    <a:pt x="667" y="525"/>
                    <a:pt x="667" y="334"/>
                  </a:cubicBezTo>
                  <a:cubicBezTo>
                    <a:pt x="667" y="144"/>
                    <a:pt x="524" y="1"/>
                    <a:pt x="33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9" name="Google Shape;20489;p79"/>
            <p:cNvSpPr/>
            <p:nvPr/>
          </p:nvSpPr>
          <p:spPr>
            <a:xfrm>
              <a:off x="5774320" y="3180539"/>
              <a:ext cx="10127" cy="20482"/>
            </a:xfrm>
            <a:custGeom>
              <a:rect b="b" l="l" r="r" t="t"/>
              <a:pathLst>
                <a:path extrusionOk="0" h="629" w="311">
                  <a:moveTo>
                    <a:pt x="58" y="1"/>
                  </a:moveTo>
                  <a:cubicBezTo>
                    <a:pt x="40" y="1"/>
                    <a:pt x="20" y="4"/>
                    <a:pt x="1" y="9"/>
                  </a:cubicBezTo>
                  <a:lnTo>
                    <a:pt x="1" y="628"/>
                  </a:lnTo>
                  <a:cubicBezTo>
                    <a:pt x="167" y="628"/>
                    <a:pt x="310" y="486"/>
                    <a:pt x="310" y="295"/>
                  </a:cubicBezTo>
                  <a:cubicBezTo>
                    <a:pt x="310" y="148"/>
                    <a:pt x="199" y="1"/>
                    <a:pt x="5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0" name="Google Shape;20490;p79"/>
          <p:cNvGrpSpPr/>
          <p:nvPr/>
        </p:nvGrpSpPr>
        <p:grpSpPr>
          <a:xfrm>
            <a:off x="7513860" y="4156434"/>
            <a:ext cx="440728" cy="439745"/>
            <a:chOff x="6296199" y="3035050"/>
            <a:chExt cx="350535" cy="349754"/>
          </a:xfrm>
        </p:grpSpPr>
        <p:sp>
          <p:nvSpPr>
            <p:cNvPr id="20491" name="Google Shape;20491;p79"/>
            <p:cNvSpPr/>
            <p:nvPr/>
          </p:nvSpPr>
          <p:spPr>
            <a:xfrm>
              <a:off x="6296199" y="3035050"/>
              <a:ext cx="205535" cy="349754"/>
            </a:xfrm>
            <a:custGeom>
              <a:rect b="b" l="l" r="r" t="t"/>
              <a:pathLst>
                <a:path extrusionOk="0" h="10741" w="6312">
                  <a:moveTo>
                    <a:pt x="953" y="0"/>
                  </a:moveTo>
                  <a:cubicBezTo>
                    <a:pt x="429" y="0"/>
                    <a:pt x="1" y="453"/>
                    <a:pt x="1" y="953"/>
                  </a:cubicBezTo>
                  <a:lnTo>
                    <a:pt x="1" y="9788"/>
                  </a:lnTo>
                  <a:cubicBezTo>
                    <a:pt x="1" y="10336"/>
                    <a:pt x="453" y="10740"/>
                    <a:pt x="953" y="10740"/>
                  </a:cubicBezTo>
                  <a:lnTo>
                    <a:pt x="5359" y="10740"/>
                  </a:lnTo>
                  <a:cubicBezTo>
                    <a:pt x="5907" y="10740"/>
                    <a:pt x="6312" y="10312"/>
                    <a:pt x="6312" y="9788"/>
                  </a:cubicBezTo>
                  <a:lnTo>
                    <a:pt x="6312" y="953"/>
                  </a:lnTo>
                  <a:cubicBezTo>
                    <a:pt x="6312" y="453"/>
                    <a:pt x="5907" y="24"/>
                    <a:pt x="5359"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2" name="Google Shape;20492;p79"/>
            <p:cNvSpPr/>
            <p:nvPr/>
          </p:nvSpPr>
          <p:spPr>
            <a:xfrm>
              <a:off x="6399324" y="3035799"/>
              <a:ext cx="102409" cy="349005"/>
            </a:xfrm>
            <a:custGeom>
              <a:rect b="b" l="l" r="r" t="t"/>
              <a:pathLst>
                <a:path extrusionOk="0" h="10718" w="3145">
                  <a:moveTo>
                    <a:pt x="1" y="1"/>
                  </a:moveTo>
                  <a:lnTo>
                    <a:pt x="1" y="10717"/>
                  </a:lnTo>
                  <a:lnTo>
                    <a:pt x="2192" y="10717"/>
                  </a:lnTo>
                  <a:cubicBezTo>
                    <a:pt x="2740" y="10717"/>
                    <a:pt x="3145" y="10289"/>
                    <a:pt x="3145" y="9765"/>
                  </a:cubicBezTo>
                  <a:lnTo>
                    <a:pt x="3145" y="930"/>
                  </a:lnTo>
                  <a:cubicBezTo>
                    <a:pt x="3145" y="430"/>
                    <a:pt x="2740" y="1"/>
                    <a:pt x="219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3" name="Google Shape;20493;p79"/>
            <p:cNvSpPr/>
            <p:nvPr/>
          </p:nvSpPr>
          <p:spPr>
            <a:xfrm>
              <a:off x="6317136" y="3055206"/>
              <a:ext cx="164441" cy="309441"/>
            </a:xfrm>
            <a:custGeom>
              <a:rect b="b" l="l" r="r" t="t"/>
              <a:pathLst>
                <a:path extrusionOk="0" h="9503" w="5050">
                  <a:moveTo>
                    <a:pt x="310" y="0"/>
                  </a:moveTo>
                  <a:cubicBezTo>
                    <a:pt x="144" y="0"/>
                    <a:pt x="1" y="167"/>
                    <a:pt x="1" y="334"/>
                  </a:cubicBezTo>
                  <a:lnTo>
                    <a:pt x="1" y="9169"/>
                  </a:lnTo>
                  <a:cubicBezTo>
                    <a:pt x="1" y="9359"/>
                    <a:pt x="144" y="9502"/>
                    <a:pt x="310" y="9502"/>
                  </a:cubicBezTo>
                  <a:lnTo>
                    <a:pt x="4716" y="9502"/>
                  </a:lnTo>
                  <a:cubicBezTo>
                    <a:pt x="4906" y="9502"/>
                    <a:pt x="5049" y="9359"/>
                    <a:pt x="5049" y="9169"/>
                  </a:cubicBezTo>
                  <a:lnTo>
                    <a:pt x="5049" y="334"/>
                  </a:lnTo>
                  <a:cubicBezTo>
                    <a:pt x="5049" y="191"/>
                    <a:pt x="4906" y="48"/>
                    <a:pt x="4716"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4" name="Google Shape;20494;p79"/>
            <p:cNvSpPr/>
            <p:nvPr/>
          </p:nvSpPr>
          <p:spPr>
            <a:xfrm>
              <a:off x="6399324" y="3056737"/>
              <a:ext cx="82253" cy="307911"/>
            </a:xfrm>
            <a:custGeom>
              <a:rect b="b" l="l" r="r" t="t"/>
              <a:pathLst>
                <a:path extrusionOk="0" h="9456" w="2526">
                  <a:moveTo>
                    <a:pt x="1" y="1"/>
                  </a:moveTo>
                  <a:lnTo>
                    <a:pt x="1" y="9455"/>
                  </a:lnTo>
                  <a:lnTo>
                    <a:pt x="2192" y="9455"/>
                  </a:lnTo>
                  <a:cubicBezTo>
                    <a:pt x="2382" y="9455"/>
                    <a:pt x="2525" y="9312"/>
                    <a:pt x="2525" y="9122"/>
                  </a:cubicBezTo>
                  <a:lnTo>
                    <a:pt x="2525" y="287"/>
                  </a:lnTo>
                  <a:cubicBezTo>
                    <a:pt x="2525" y="144"/>
                    <a:pt x="2382" y="1"/>
                    <a:pt x="2192"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5" name="Google Shape;20495;p79"/>
            <p:cNvSpPr/>
            <p:nvPr/>
          </p:nvSpPr>
          <p:spPr>
            <a:xfrm>
              <a:off x="6388481" y="3076926"/>
              <a:ext cx="20970" cy="20970"/>
            </a:xfrm>
            <a:custGeom>
              <a:rect b="b" l="l" r="r" t="t"/>
              <a:pathLst>
                <a:path extrusionOk="0" h="644" w="644">
                  <a:moveTo>
                    <a:pt x="334" y="0"/>
                  </a:moveTo>
                  <a:cubicBezTo>
                    <a:pt x="143" y="0"/>
                    <a:pt x="1" y="143"/>
                    <a:pt x="1" y="310"/>
                  </a:cubicBezTo>
                  <a:cubicBezTo>
                    <a:pt x="1" y="500"/>
                    <a:pt x="143" y="643"/>
                    <a:pt x="334" y="643"/>
                  </a:cubicBezTo>
                  <a:cubicBezTo>
                    <a:pt x="501" y="643"/>
                    <a:pt x="644" y="500"/>
                    <a:pt x="644" y="310"/>
                  </a:cubicBezTo>
                  <a:cubicBezTo>
                    <a:pt x="644" y="143"/>
                    <a:pt x="501" y="0"/>
                    <a:pt x="334"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6" name="Google Shape;20496;p79"/>
            <p:cNvSpPr/>
            <p:nvPr/>
          </p:nvSpPr>
          <p:spPr>
            <a:xfrm>
              <a:off x="6377638" y="3322740"/>
              <a:ext cx="41908" cy="21752"/>
            </a:xfrm>
            <a:custGeom>
              <a:rect b="b" l="l" r="r" t="t"/>
              <a:pathLst>
                <a:path extrusionOk="0" h="668" w="1287">
                  <a:moveTo>
                    <a:pt x="334" y="0"/>
                  </a:moveTo>
                  <a:cubicBezTo>
                    <a:pt x="167" y="0"/>
                    <a:pt x="0" y="167"/>
                    <a:pt x="0" y="334"/>
                  </a:cubicBezTo>
                  <a:cubicBezTo>
                    <a:pt x="0" y="524"/>
                    <a:pt x="167" y="667"/>
                    <a:pt x="334" y="667"/>
                  </a:cubicBezTo>
                  <a:lnTo>
                    <a:pt x="953" y="667"/>
                  </a:lnTo>
                  <a:cubicBezTo>
                    <a:pt x="1143" y="667"/>
                    <a:pt x="1286" y="524"/>
                    <a:pt x="1286" y="334"/>
                  </a:cubicBezTo>
                  <a:cubicBezTo>
                    <a:pt x="1286" y="167"/>
                    <a:pt x="1167" y="48"/>
                    <a:pt x="953"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7" name="Google Shape;20497;p79"/>
            <p:cNvSpPr/>
            <p:nvPr/>
          </p:nvSpPr>
          <p:spPr>
            <a:xfrm>
              <a:off x="6400106" y="3076926"/>
              <a:ext cx="10908" cy="20189"/>
            </a:xfrm>
            <a:custGeom>
              <a:rect b="b" l="l" r="r" t="t"/>
              <a:pathLst>
                <a:path extrusionOk="0" h="620" w="335">
                  <a:moveTo>
                    <a:pt x="1" y="0"/>
                  </a:moveTo>
                  <a:lnTo>
                    <a:pt x="1" y="619"/>
                  </a:lnTo>
                  <a:cubicBezTo>
                    <a:pt x="191" y="619"/>
                    <a:pt x="310" y="476"/>
                    <a:pt x="334" y="334"/>
                  </a:cubicBezTo>
                  <a:cubicBezTo>
                    <a:pt x="334" y="143"/>
                    <a:pt x="191" y="0"/>
                    <a:pt x="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8" name="Google Shape;20498;p79"/>
            <p:cNvSpPr/>
            <p:nvPr/>
          </p:nvSpPr>
          <p:spPr>
            <a:xfrm>
              <a:off x="6400106" y="3324270"/>
              <a:ext cx="21752" cy="20221"/>
            </a:xfrm>
            <a:custGeom>
              <a:rect b="b" l="l" r="r" t="t"/>
              <a:pathLst>
                <a:path extrusionOk="0" h="621" w="668">
                  <a:moveTo>
                    <a:pt x="1" y="1"/>
                  </a:moveTo>
                  <a:lnTo>
                    <a:pt x="1" y="620"/>
                  </a:lnTo>
                  <a:lnTo>
                    <a:pt x="310" y="620"/>
                  </a:lnTo>
                  <a:cubicBezTo>
                    <a:pt x="477" y="620"/>
                    <a:pt x="596" y="501"/>
                    <a:pt x="668" y="358"/>
                  </a:cubicBezTo>
                  <a:cubicBezTo>
                    <a:pt x="668" y="144"/>
                    <a:pt x="501" y="1"/>
                    <a:pt x="334"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9" name="Google Shape;20499;p79"/>
            <p:cNvSpPr/>
            <p:nvPr/>
          </p:nvSpPr>
          <p:spPr>
            <a:xfrm>
              <a:off x="6420262" y="3148270"/>
              <a:ext cx="226472" cy="41908"/>
            </a:xfrm>
            <a:custGeom>
              <a:rect b="b" l="l" r="r" t="t"/>
              <a:pathLst>
                <a:path extrusionOk="0" h="1287" w="6955">
                  <a:moveTo>
                    <a:pt x="644" y="0"/>
                  </a:moveTo>
                  <a:lnTo>
                    <a:pt x="1" y="333"/>
                  </a:lnTo>
                  <a:lnTo>
                    <a:pt x="1" y="953"/>
                  </a:lnTo>
                  <a:lnTo>
                    <a:pt x="644" y="1286"/>
                  </a:lnTo>
                  <a:lnTo>
                    <a:pt x="6312" y="1286"/>
                  </a:lnTo>
                  <a:lnTo>
                    <a:pt x="6955" y="953"/>
                  </a:lnTo>
                  <a:lnTo>
                    <a:pt x="6955" y="333"/>
                  </a:lnTo>
                  <a:lnTo>
                    <a:pt x="6312" y="0"/>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0" name="Google Shape;20500;p79"/>
            <p:cNvSpPr/>
            <p:nvPr/>
          </p:nvSpPr>
          <p:spPr>
            <a:xfrm>
              <a:off x="6532733" y="3149800"/>
              <a:ext cx="114001" cy="40378"/>
            </a:xfrm>
            <a:custGeom>
              <a:rect b="b" l="l" r="r" t="t"/>
              <a:pathLst>
                <a:path extrusionOk="0" h="1240" w="3501">
                  <a:moveTo>
                    <a:pt x="0" y="1"/>
                  </a:moveTo>
                  <a:lnTo>
                    <a:pt x="0" y="1239"/>
                  </a:lnTo>
                  <a:lnTo>
                    <a:pt x="2858" y="1239"/>
                  </a:lnTo>
                  <a:lnTo>
                    <a:pt x="3501" y="906"/>
                  </a:lnTo>
                  <a:lnTo>
                    <a:pt x="3501" y="286"/>
                  </a:lnTo>
                  <a:lnTo>
                    <a:pt x="2858"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1" name="Google Shape;20501;p79"/>
            <p:cNvSpPr/>
            <p:nvPr/>
          </p:nvSpPr>
          <p:spPr>
            <a:xfrm>
              <a:off x="6419513" y="3179270"/>
              <a:ext cx="227221" cy="103158"/>
            </a:xfrm>
            <a:custGeom>
              <a:rect b="b" l="l" r="r" t="t"/>
              <a:pathLst>
                <a:path extrusionOk="0" h="3168" w="6978">
                  <a:moveTo>
                    <a:pt x="0" y="1"/>
                  </a:moveTo>
                  <a:lnTo>
                    <a:pt x="0" y="2835"/>
                  </a:lnTo>
                  <a:cubicBezTo>
                    <a:pt x="0" y="3025"/>
                    <a:pt x="143" y="3168"/>
                    <a:pt x="334" y="3168"/>
                  </a:cubicBezTo>
                  <a:lnTo>
                    <a:pt x="6644" y="3168"/>
                  </a:lnTo>
                  <a:cubicBezTo>
                    <a:pt x="6811" y="3168"/>
                    <a:pt x="6978" y="3025"/>
                    <a:pt x="6978" y="2835"/>
                  </a:cubicBezTo>
                  <a:lnTo>
                    <a:pt x="6978" y="1"/>
                  </a:ln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2" name="Google Shape;20502;p79"/>
            <p:cNvSpPr/>
            <p:nvPr/>
          </p:nvSpPr>
          <p:spPr>
            <a:xfrm>
              <a:off x="6420262" y="3117238"/>
              <a:ext cx="226472" cy="41908"/>
            </a:xfrm>
            <a:custGeom>
              <a:rect b="b" l="l" r="r" t="t"/>
              <a:pathLst>
                <a:path extrusionOk="0" h="1287" w="6955">
                  <a:moveTo>
                    <a:pt x="334" y="0"/>
                  </a:moveTo>
                  <a:cubicBezTo>
                    <a:pt x="168" y="0"/>
                    <a:pt x="1" y="143"/>
                    <a:pt x="1" y="334"/>
                  </a:cubicBezTo>
                  <a:lnTo>
                    <a:pt x="1" y="1286"/>
                  </a:lnTo>
                  <a:lnTo>
                    <a:pt x="6955" y="1286"/>
                  </a:lnTo>
                  <a:lnTo>
                    <a:pt x="6955" y="334"/>
                  </a:lnTo>
                  <a:cubicBezTo>
                    <a:pt x="6955" y="191"/>
                    <a:pt x="6788" y="48"/>
                    <a:pt x="6645" y="0"/>
                  </a:cubicBez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3" name="Google Shape;20503;p79"/>
            <p:cNvSpPr/>
            <p:nvPr/>
          </p:nvSpPr>
          <p:spPr>
            <a:xfrm>
              <a:off x="6532733" y="3118801"/>
              <a:ext cx="114001" cy="40345"/>
            </a:xfrm>
            <a:custGeom>
              <a:rect b="b" l="l" r="r" t="t"/>
              <a:pathLst>
                <a:path extrusionOk="0" h="1239" w="3501">
                  <a:moveTo>
                    <a:pt x="0" y="0"/>
                  </a:moveTo>
                  <a:lnTo>
                    <a:pt x="0" y="1238"/>
                  </a:lnTo>
                  <a:lnTo>
                    <a:pt x="3501" y="1238"/>
                  </a:lnTo>
                  <a:lnTo>
                    <a:pt x="3501" y="286"/>
                  </a:lnTo>
                  <a:cubicBezTo>
                    <a:pt x="3501" y="143"/>
                    <a:pt x="3334" y="0"/>
                    <a:pt x="3167"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4" name="Google Shape;20504;p79"/>
            <p:cNvSpPr/>
            <p:nvPr/>
          </p:nvSpPr>
          <p:spPr>
            <a:xfrm>
              <a:off x="6532733" y="3179270"/>
              <a:ext cx="114001" cy="103158"/>
            </a:xfrm>
            <a:custGeom>
              <a:rect b="b" l="l" r="r" t="t"/>
              <a:pathLst>
                <a:path extrusionOk="0" h="3168" w="3501">
                  <a:moveTo>
                    <a:pt x="0" y="1"/>
                  </a:moveTo>
                  <a:lnTo>
                    <a:pt x="0" y="3168"/>
                  </a:lnTo>
                  <a:lnTo>
                    <a:pt x="3167" y="3168"/>
                  </a:lnTo>
                  <a:cubicBezTo>
                    <a:pt x="3334" y="3168"/>
                    <a:pt x="3501" y="3025"/>
                    <a:pt x="3501" y="2835"/>
                  </a:cubicBezTo>
                  <a:lnTo>
                    <a:pt x="3501"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5" name="Google Shape;20505;p79"/>
            <p:cNvSpPr/>
            <p:nvPr/>
          </p:nvSpPr>
          <p:spPr>
            <a:xfrm>
              <a:off x="6562951" y="3198644"/>
              <a:ext cx="41908" cy="21752"/>
            </a:xfrm>
            <a:custGeom>
              <a:rect b="b" l="l" r="r" t="t"/>
              <a:pathLst>
                <a:path extrusionOk="0" h="668" w="1287">
                  <a:moveTo>
                    <a:pt x="334" y="1"/>
                  </a:moveTo>
                  <a:cubicBezTo>
                    <a:pt x="144" y="1"/>
                    <a:pt x="1" y="144"/>
                    <a:pt x="1" y="334"/>
                  </a:cubicBezTo>
                  <a:cubicBezTo>
                    <a:pt x="1" y="525"/>
                    <a:pt x="144" y="668"/>
                    <a:pt x="334" y="668"/>
                  </a:cubicBezTo>
                  <a:lnTo>
                    <a:pt x="953" y="668"/>
                  </a:lnTo>
                  <a:cubicBezTo>
                    <a:pt x="1144" y="668"/>
                    <a:pt x="1287" y="525"/>
                    <a:pt x="1287" y="334"/>
                  </a:cubicBezTo>
                  <a:cubicBezTo>
                    <a:pt x="1287" y="144"/>
                    <a:pt x="1144" y="1"/>
                    <a:pt x="95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6" name="Google Shape;20506;p79"/>
          <p:cNvGrpSpPr/>
          <p:nvPr/>
        </p:nvGrpSpPr>
        <p:grpSpPr>
          <a:xfrm>
            <a:off x="8474209" y="4156434"/>
            <a:ext cx="414444" cy="439745"/>
            <a:chOff x="7060017" y="3035050"/>
            <a:chExt cx="329630" cy="349754"/>
          </a:xfrm>
        </p:grpSpPr>
        <p:sp>
          <p:nvSpPr>
            <p:cNvPr id="20507" name="Google Shape;20507;p79"/>
            <p:cNvSpPr/>
            <p:nvPr/>
          </p:nvSpPr>
          <p:spPr>
            <a:xfrm>
              <a:off x="7060017" y="3035050"/>
              <a:ext cx="205535" cy="349754"/>
            </a:xfrm>
            <a:custGeom>
              <a:rect b="b" l="l" r="r" t="t"/>
              <a:pathLst>
                <a:path extrusionOk="0" h="10741" w="6312">
                  <a:moveTo>
                    <a:pt x="954" y="0"/>
                  </a:moveTo>
                  <a:cubicBezTo>
                    <a:pt x="430" y="0"/>
                    <a:pt x="1" y="453"/>
                    <a:pt x="1" y="953"/>
                  </a:cubicBezTo>
                  <a:lnTo>
                    <a:pt x="1" y="9788"/>
                  </a:lnTo>
                  <a:cubicBezTo>
                    <a:pt x="1" y="10336"/>
                    <a:pt x="453" y="10740"/>
                    <a:pt x="954" y="10740"/>
                  </a:cubicBezTo>
                  <a:lnTo>
                    <a:pt x="5359" y="10740"/>
                  </a:lnTo>
                  <a:cubicBezTo>
                    <a:pt x="5907" y="10740"/>
                    <a:pt x="6312" y="10312"/>
                    <a:pt x="6312" y="9788"/>
                  </a:cubicBezTo>
                  <a:lnTo>
                    <a:pt x="6312" y="953"/>
                  </a:lnTo>
                  <a:cubicBezTo>
                    <a:pt x="6312" y="453"/>
                    <a:pt x="5907" y="24"/>
                    <a:pt x="5359"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8" name="Google Shape;20508;p79"/>
            <p:cNvSpPr/>
            <p:nvPr/>
          </p:nvSpPr>
          <p:spPr>
            <a:xfrm>
              <a:off x="7163957" y="3035799"/>
              <a:ext cx="101595" cy="349005"/>
            </a:xfrm>
            <a:custGeom>
              <a:rect b="b" l="l" r="r" t="t"/>
              <a:pathLst>
                <a:path extrusionOk="0" h="10718" w="3120">
                  <a:moveTo>
                    <a:pt x="0" y="1"/>
                  </a:moveTo>
                  <a:lnTo>
                    <a:pt x="0" y="10717"/>
                  </a:lnTo>
                  <a:lnTo>
                    <a:pt x="2167" y="10717"/>
                  </a:lnTo>
                  <a:cubicBezTo>
                    <a:pt x="2715" y="10717"/>
                    <a:pt x="3120" y="10289"/>
                    <a:pt x="3120" y="9765"/>
                  </a:cubicBezTo>
                  <a:lnTo>
                    <a:pt x="3120" y="930"/>
                  </a:lnTo>
                  <a:cubicBezTo>
                    <a:pt x="3120" y="430"/>
                    <a:pt x="2715" y="1"/>
                    <a:pt x="2215"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9" name="Google Shape;20509;p79"/>
            <p:cNvSpPr/>
            <p:nvPr/>
          </p:nvSpPr>
          <p:spPr>
            <a:xfrm>
              <a:off x="7080955" y="3055206"/>
              <a:ext cx="164441" cy="309441"/>
            </a:xfrm>
            <a:custGeom>
              <a:rect b="b" l="l" r="r" t="t"/>
              <a:pathLst>
                <a:path extrusionOk="0" h="9503" w="5050">
                  <a:moveTo>
                    <a:pt x="311" y="0"/>
                  </a:moveTo>
                  <a:cubicBezTo>
                    <a:pt x="144" y="0"/>
                    <a:pt x="1" y="167"/>
                    <a:pt x="1" y="334"/>
                  </a:cubicBezTo>
                  <a:lnTo>
                    <a:pt x="1" y="9169"/>
                  </a:lnTo>
                  <a:cubicBezTo>
                    <a:pt x="1" y="9359"/>
                    <a:pt x="144" y="9502"/>
                    <a:pt x="311" y="9502"/>
                  </a:cubicBezTo>
                  <a:lnTo>
                    <a:pt x="4716" y="9502"/>
                  </a:lnTo>
                  <a:cubicBezTo>
                    <a:pt x="4907" y="9502"/>
                    <a:pt x="5050" y="9359"/>
                    <a:pt x="5050" y="9169"/>
                  </a:cubicBezTo>
                  <a:lnTo>
                    <a:pt x="5050" y="334"/>
                  </a:lnTo>
                  <a:cubicBezTo>
                    <a:pt x="5050" y="191"/>
                    <a:pt x="4907" y="48"/>
                    <a:pt x="4716"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0" name="Google Shape;20510;p79"/>
            <p:cNvSpPr/>
            <p:nvPr/>
          </p:nvSpPr>
          <p:spPr>
            <a:xfrm>
              <a:off x="7163957" y="3056737"/>
              <a:ext cx="81439" cy="307911"/>
            </a:xfrm>
            <a:custGeom>
              <a:rect b="b" l="l" r="r" t="t"/>
              <a:pathLst>
                <a:path extrusionOk="0" h="9456" w="2501">
                  <a:moveTo>
                    <a:pt x="0" y="1"/>
                  </a:moveTo>
                  <a:lnTo>
                    <a:pt x="0" y="9455"/>
                  </a:lnTo>
                  <a:lnTo>
                    <a:pt x="2167" y="9455"/>
                  </a:lnTo>
                  <a:cubicBezTo>
                    <a:pt x="2358" y="9455"/>
                    <a:pt x="2501" y="9312"/>
                    <a:pt x="2501" y="9122"/>
                  </a:cubicBezTo>
                  <a:lnTo>
                    <a:pt x="2501" y="287"/>
                  </a:lnTo>
                  <a:cubicBezTo>
                    <a:pt x="2501" y="144"/>
                    <a:pt x="2358" y="1"/>
                    <a:pt x="2215"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1" name="Google Shape;20511;p79"/>
            <p:cNvSpPr/>
            <p:nvPr/>
          </p:nvSpPr>
          <p:spPr>
            <a:xfrm>
              <a:off x="7152299" y="3076926"/>
              <a:ext cx="21752" cy="20970"/>
            </a:xfrm>
            <a:custGeom>
              <a:rect b="b" l="l" r="r" t="t"/>
              <a:pathLst>
                <a:path extrusionOk="0" h="644" w="668">
                  <a:moveTo>
                    <a:pt x="334" y="0"/>
                  </a:moveTo>
                  <a:cubicBezTo>
                    <a:pt x="144" y="0"/>
                    <a:pt x="1" y="143"/>
                    <a:pt x="1" y="310"/>
                  </a:cubicBezTo>
                  <a:cubicBezTo>
                    <a:pt x="1" y="500"/>
                    <a:pt x="144" y="643"/>
                    <a:pt x="334" y="643"/>
                  </a:cubicBezTo>
                  <a:cubicBezTo>
                    <a:pt x="501" y="643"/>
                    <a:pt x="668" y="500"/>
                    <a:pt x="668" y="310"/>
                  </a:cubicBezTo>
                  <a:cubicBezTo>
                    <a:pt x="668" y="143"/>
                    <a:pt x="501" y="0"/>
                    <a:pt x="334"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2" name="Google Shape;20512;p79"/>
            <p:cNvSpPr/>
            <p:nvPr/>
          </p:nvSpPr>
          <p:spPr>
            <a:xfrm>
              <a:off x="7143019" y="3322740"/>
              <a:ext cx="41126" cy="21752"/>
            </a:xfrm>
            <a:custGeom>
              <a:rect b="b" l="l" r="r" t="t"/>
              <a:pathLst>
                <a:path extrusionOk="0" h="668" w="1263">
                  <a:moveTo>
                    <a:pt x="310" y="0"/>
                  </a:moveTo>
                  <a:cubicBezTo>
                    <a:pt x="143" y="0"/>
                    <a:pt x="0" y="167"/>
                    <a:pt x="0" y="334"/>
                  </a:cubicBezTo>
                  <a:cubicBezTo>
                    <a:pt x="0" y="524"/>
                    <a:pt x="143" y="667"/>
                    <a:pt x="310" y="667"/>
                  </a:cubicBezTo>
                  <a:lnTo>
                    <a:pt x="953" y="667"/>
                  </a:lnTo>
                  <a:cubicBezTo>
                    <a:pt x="1119" y="667"/>
                    <a:pt x="1262" y="524"/>
                    <a:pt x="1262" y="334"/>
                  </a:cubicBezTo>
                  <a:cubicBezTo>
                    <a:pt x="1262" y="167"/>
                    <a:pt x="1119" y="48"/>
                    <a:pt x="953"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3" name="Google Shape;20513;p79"/>
            <p:cNvSpPr/>
            <p:nvPr/>
          </p:nvSpPr>
          <p:spPr>
            <a:xfrm>
              <a:off x="7163957" y="3076926"/>
              <a:ext cx="10876" cy="20189"/>
            </a:xfrm>
            <a:custGeom>
              <a:rect b="b" l="l" r="r" t="t"/>
              <a:pathLst>
                <a:path extrusionOk="0" h="620" w="334">
                  <a:moveTo>
                    <a:pt x="0" y="0"/>
                  </a:moveTo>
                  <a:lnTo>
                    <a:pt x="0" y="619"/>
                  </a:lnTo>
                  <a:cubicBezTo>
                    <a:pt x="191" y="619"/>
                    <a:pt x="310" y="476"/>
                    <a:pt x="333" y="334"/>
                  </a:cubicBezTo>
                  <a:cubicBezTo>
                    <a:pt x="333" y="143"/>
                    <a:pt x="191" y="0"/>
                    <a:pt x="0"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4" name="Google Shape;20514;p79"/>
            <p:cNvSpPr/>
            <p:nvPr/>
          </p:nvSpPr>
          <p:spPr>
            <a:xfrm>
              <a:off x="7163957" y="3324270"/>
              <a:ext cx="21719" cy="20221"/>
            </a:xfrm>
            <a:custGeom>
              <a:rect b="b" l="l" r="r" t="t"/>
              <a:pathLst>
                <a:path extrusionOk="0" h="621" w="667">
                  <a:moveTo>
                    <a:pt x="0" y="1"/>
                  </a:moveTo>
                  <a:lnTo>
                    <a:pt x="0" y="620"/>
                  </a:lnTo>
                  <a:lnTo>
                    <a:pt x="310" y="620"/>
                  </a:lnTo>
                  <a:cubicBezTo>
                    <a:pt x="476" y="620"/>
                    <a:pt x="595" y="501"/>
                    <a:pt x="667" y="358"/>
                  </a:cubicBezTo>
                  <a:cubicBezTo>
                    <a:pt x="667" y="144"/>
                    <a:pt x="500" y="1"/>
                    <a:pt x="33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5" name="Google Shape;20515;p79"/>
            <p:cNvSpPr/>
            <p:nvPr/>
          </p:nvSpPr>
          <p:spPr>
            <a:xfrm>
              <a:off x="7301989" y="3257778"/>
              <a:ext cx="87658" cy="85737"/>
            </a:xfrm>
            <a:custGeom>
              <a:rect b="b" l="l" r="r" t="t"/>
              <a:pathLst>
                <a:path extrusionOk="0" h="2633" w="2692">
                  <a:moveTo>
                    <a:pt x="322" y="1"/>
                  </a:moveTo>
                  <a:cubicBezTo>
                    <a:pt x="238" y="1"/>
                    <a:pt x="155" y="31"/>
                    <a:pt x="95" y="90"/>
                  </a:cubicBezTo>
                  <a:cubicBezTo>
                    <a:pt x="0" y="209"/>
                    <a:pt x="0" y="424"/>
                    <a:pt x="95" y="543"/>
                  </a:cubicBezTo>
                  <a:lnTo>
                    <a:pt x="2096" y="2543"/>
                  </a:lnTo>
                  <a:cubicBezTo>
                    <a:pt x="2155" y="2603"/>
                    <a:pt x="2239" y="2632"/>
                    <a:pt x="2322" y="2632"/>
                  </a:cubicBezTo>
                  <a:cubicBezTo>
                    <a:pt x="2405" y="2632"/>
                    <a:pt x="2489" y="2603"/>
                    <a:pt x="2548" y="2543"/>
                  </a:cubicBezTo>
                  <a:cubicBezTo>
                    <a:pt x="2691" y="2424"/>
                    <a:pt x="2691" y="2210"/>
                    <a:pt x="2548" y="2091"/>
                  </a:cubicBezTo>
                  <a:lnTo>
                    <a:pt x="548" y="90"/>
                  </a:lnTo>
                  <a:cubicBezTo>
                    <a:pt x="488" y="31"/>
                    <a:pt x="405" y="1"/>
                    <a:pt x="322"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6" name="Google Shape;20516;p79"/>
            <p:cNvSpPr/>
            <p:nvPr/>
          </p:nvSpPr>
          <p:spPr>
            <a:xfrm>
              <a:off x="7163175" y="3118801"/>
              <a:ext cx="183815" cy="183815"/>
            </a:xfrm>
            <a:custGeom>
              <a:rect b="b" l="l" r="r" t="t"/>
              <a:pathLst>
                <a:path extrusionOk="0" h="5645" w="5645">
                  <a:moveTo>
                    <a:pt x="2834" y="0"/>
                  </a:moveTo>
                  <a:cubicBezTo>
                    <a:pt x="2048" y="0"/>
                    <a:pt x="1334" y="310"/>
                    <a:pt x="834" y="834"/>
                  </a:cubicBezTo>
                  <a:cubicBezTo>
                    <a:pt x="310" y="1334"/>
                    <a:pt x="0" y="2048"/>
                    <a:pt x="0" y="2810"/>
                  </a:cubicBezTo>
                  <a:cubicBezTo>
                    <a:pt x="0" y="4358"/>
                    <a:pt x="1286" y="5644"/>
                    <a:pt x="2834" y="5644"/>
                  </a:cubicBezTo>
                  <a:cubicBezTo>
                    <a:pt x="3596" y="5644"/>
                    <a:pt x="4311" y="5311"/>
                    <a:pt x="4811" y="4811"/>
                  </a:cubicBezTo>
                  <a:cubicBezTo>
                    <a:pt x="5335" y="4311"/>
                    <a:pt x="5644" y="3596"/>
                    <a:pt x="5644" y="2810"/>
                  </a:cubicBezTo>
                  <a:cubicBezTo>
                    <a:pt x="5644" y="1262"/>
                    <a:pt x="4406" y="0"/>
                    <a:pt x="2834"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7" name="Google Shape;20517;p79"/>
            <p:cNvSpPr/>
            <p:nvPr/>
          </p:nvSpPr>
          <p:spPr>
            <a:xfrm>
              <a:off x="7190300" y="3118801"/>
              <a:ext cx="199348" cy="221816"/>
            </a:xfrm>
            <a:custGeom>
              <a:rect b="b" l="l" r="r" t="t"/>
              <a:pathLst>
                <a:path extrusionOk="0" h="6812" w="6122">
                  <a:moveTo>
                    <a:pt x="2001" y="0"/>
                  </a:moveTo>
                  <a:cubicBezTo>
                    <a:pt x="1215" y="0"/>
                    <a:pt x="501" y="310"/>
                    <a:pt x="1" y="834"/>
                  </a:cubicBezTo>
                  <a:lnTo>
                    <a:pt x="5978" y="6811"/>
                  </a:lnTo>
                  <a:cubicBezTo>
                    <a:pt x="6121" y="6692"/>
                    <a:pt x="6121" y="6478"/>
                    <a:pt x="5978" y="6359"/>
                  </a:cubicBezTo>
                  <a:lnTo>
                    <a:pt x="4192" y="4572"/>
                  </a:lnTo>
                  <a:cubicBezTo>
                    <a:pt x="4573" y="4096"/>
                    <a:pt x="4811" y="3477"/>
                    <a:pt x="4811" y="2810"/>
                  </a:cubicBezTo>
                  <a:cubicBezTo>
                    <a:pt x="4811" y="1262"/>
                    <a:pt x="3549" y="0"/>
                    <a:pt x="200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8" name="Google Shape;20518;p79"/>
            <p:cNvSpPr/>
            <p:nvPr/>
          </p:nvSpPr>
          <p:spPr>
            <a:xfrm>
              <a:off x="7183332" y="3138957"/>
              <a:ext cx="143503" cy="143470"/>
            </a:xfrm>
            <a:custGeom>
              <a:rect b="b" l="l" r="r" t="t"/>
              <a:pathLst>
                <a:path extrusionOk="0" h="4406" w="4407">
                  <a:moveTo>
                    <a:pt x="2215" y="0"/>
                  </a:moveTo>
                  <a:cubicBezTo>
                    <a:pt x="1620" y="0"/>
                    <a:pt x="1048" y="238"/>
                    <a:pt x="667" y="643"/>
                  </a:cubicBezTo>
                  <a:cubicBezTo>
                    <a:pt x="262" y="1072"/>
                    <a:pt x="0" y="1596"/>
                    <a:pt x="0" y="2191"/>
                  </a:cubicBezTo>
                  <a:cubicBezTo>
                    <a:pt x="0" y="3430"/>
                    <a:pt x="977" y="4406"/>
                    <a:pt x="2191" y="4406"/>
                  </a:cubicBezTo>
                  <a:cubicBezTo>
                    <a:pt x="2787" y="4406"/>
                    <a:pt x="3358" y="4168"/>
                    <a:pt x="3739" y="3739"/>
                  </a:cubicBezTo>
                  <a:cubicBezTo>
                    <a:pt x="4144" y="3358"/>
                    <a:pt x="4406" y="2787"/>
                    <a:pt x="4406" y="2191"/>
                  </a:cubicBezTo>
                  <a:cubicBezTo>
                    <a:pt x="4406" y="977"/>
                    <a:pt x="3430" y="0"/>
                    <a:pt x="2215"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9" name="Google Shape;20519;p79"/>
            <p:cNvSpPr/>
            <p:nvPr/>
          </p:nvSpPr>
          <p:spPr>
            <a:xfrm>
              <a:off x="7205051" y="3138957"/>
              <a:ext cx="121784" cy="121784"/>
            </a:xfrm>
            <a:custGeom>
              <a:rect b="b" l="l" r="r" t="t"/>
              <a:pathLst>
                <a:path extrusionOk="0" h="3740" w="3740">
                  <a:moveTo>
                    <a:pt x="1548" y="0"/>
                  </a:moveTo>
                  <a:cubicBezTo>
                    <a:pt x="953" y="0"/>
                    <a:pt x="381" y="238"/>
                    <a:pt x="0" y="643"/>
                  </a:cubicBezTo>
                  <a:lnTo>
                    <a:pt x="3072" y="3739"/>
                  </a:lnTo>
                  <a:cubicBezTo>
                    <a:pt x="3477" y="3358"/>
                    <a:pt x="3739" y="2787"/>
                    <a:pt x="3739" y="2191"/>
                  </a:cubicBezTo>
                  <a:cubicBezTo>
                    <a:pt x="3739" y="977"/>
                    <a:pt x="2763" y="0"/>
                    <a:pt x="1548"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0" name="Google Shape;20520;p79"/>
          <p:cNvGrpSpPr/>
          <p:nvPr/>
        </p:nvGrpSpPr>
        <p:grpSpPr>
          <a:xfrm>
            <a:off x="9440453" y="4157375"/>
            <a:ext cx="338335" cy="440769"/>
            <a:chOff x="7828525" y="3035799"/>
            <a:chExt cx="269096" cy="350568"/>
          </a:xfrm>
        </p:grpSpPr>
        <p:sp>
          <p:nvSpPr>
            <p:cNvPr id="20521" name="Google Shape;20521;p79"/>
            <p:cNvSpPr/>
            <p:nvPr/>
          </p:nvSpPr>
          <p:spPr>
            <a:xfrm>
              <a:off x="7860306" y="3118801"/>
              <a:ext cx="205535" cy="267566"/>
            </a:xfrm>
            <a:custGeom>
              <a:rect b="b" l="l" r="r" t="t"/>
              <a:pathLst>
                <a:path extrusionOk="0" h="8217" w="6312">
                  <a:moveTo>
                    <a:pt x="953" y="0"/>
                  </a:moveTo>
                  <a:cubicBezTo>
                    <a:pt x="405" y="0"/>
                    <a:pt x="0" y="429"/>
                    <a:pt x="0" y="953"/>
                  </a:cubicBezTo>
                  <a:lnTo>
                    <a:pt x="0" y="7263"/>
                  </a:lnTo>
                  <a:cubicBezTo>
                    <a:pt x="0" y="7787"/>
                    <a:pt x="429" y="8216"/>
                    <a:pt x="953" y="8216"/>
                  </a:cubicBezTo>
                  <a:lnTo>
                    <a:pt x="5359" y="8216"/>
                  </a:lnTo>
                  <a:cubicBezTo>
                    <a:pt x="5883" y="8216"/>
                    <a:pt x="6311" y="7764"/>
                    <a:pt x="6311" y="7263"/>
                  </a:cubicBezTo>
                  <a:lnTo>
                    <a:pt x="6311" y="953"/>
                  </a:lnTo>
                  <a:cubicBezTo>
                    <a:pt x="6311" y="405"/>
                    <a:pt x="5883" y="0"/>
                    <a:pt x="5359"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2" name="Google Shape;20522;p79"/>
            <p:cNvSpPr/>
            <p:nvPr/>
          </p:nvSpPr>
          <p:spPr>
            <a:xfrm>
              <a:off x="7962650" y="3118801"/>
              <a:ext cx="103191" cy="267566"/>
            </a:xfrm>
            <a:custGeom>
              <a:rect b="b" l="l" r="r" t="t"/>
              <a:pathLst>
                <a:path extrusionOk="0" h="8217" w="3169">
                  <a:moveTo>
                    <a:pt x="1" y="0"/>
                  </a:moveTo>
                  <a:lnTo>
                    <a:pt x="1" y="8216"/>
                  </a:lnTo>
                  <a:lnTo>
                    <a:pt x="2216" y="8216"/>
                  </a:lnTo>
                  <a:cubicBezTo>
                    <a:pt x="2740" y="8216"/>
                    <a:pt x="3168" y="7764"/>
                    <a:pt x="3168" y="7263"/>
                  </a:cubicBezTo>
                  <a:lnTo>
                    <a:pt x="3168" y="953"/>
                  </a:lnTo>
                  <a:cubicBezTo>
                    <a:pt x="3168" y="405"/>
                    <a:pt x="2740" y="0"/>
                    <a:pt x="221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79"/>
            <p:cNvSpPr/>
            <p:nvPr/>
          </p:nvSpPr>
          <p:spPr>
            <a:xfrm>
              <a:off x="7880462" y="3138957"/>
              <a:ext cx="164441" cy="226472"/>
            </a:xfrm>
            <a:custGeom>
              <a:rect b="b" l="l" r="r" t="t"/>
              <a:pathLst>
                <a:path extrusionOk="0" h="6955" w="5050">
                  <a:moveTo>
                    <a:pt x="334" y="0"/>
                  </a:moveTo>
                  <a:cubicBezTo>
                    <a:pt x="144" y="0"/>
                    <a:pt x="1" y="143"/>
                    <a:pt x="1" y="334"/>
                  </a:cubicBezTo>
                  <a:lnTo>
                    <a:pt x="1" y="6644"/>
                  </a:lnTo>
                  <a:cubicBezTo>
                    <a:pt x="1" y="6811"/>
                    <a:pt x="144" y="6954"/>
                    <a:pt x="334" y="6954"/>
                  </a:cubicBezTo>
                  <a:lnTo>
                    <a:pt x="4740" y="6954"/>
                  </a:lnTo>
                  <a:cubicBezTo>
                    <a:pt x="4906" y="6954"/>
                    <a:pt x="5049" y="6811"/>
                    <a:pt x="5049" y="6644"/>
                  </a:cubicBezTo>
                  <a:lnTo>
                    <a:pt x="5049" y="334"/>
                  </a:lnTo>
                  <a:cubicBezTo>
                    <a:pt x="5049" y="143"/>
                    <a:pt x="4906" y="0"/>
                    <a:pt x="4740"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4" name="Google Shape;20524;p79"/>
            <p:cNvSpPr/>
            <p:nvPr/>
          </p:nvSpPr>
          <p:spPr>
            <a:xfrm>
              <a:off x="7962650" y="3139641"/>
              <a:ext cx="82253" cy="225788"/>
            </a:xfrm>
            <a:custGeom>
              <a:rect b="b" l="l" r="r" t="t"/>
              <a:pathLst>
                <a:path extrusionOk="0" h="6934" w="2526">
                  <a:moveTo>
                    <a:pt x="2252" y="1"/>
                  </a:moveTo>
                  <a:cubicBezTo>
                    <a:pt x="2240" y="1"/>
                    <a:pt x="2228" y="1"/>
                    <a:pt x="2216" y="3"/>
                  </a:cubicBezTo>
                  <a:lnTo>
                    <a:pt x="1" y="3"/>
                  </a:lnTo>
                  <a:lnTo>
                    <a:pt x="1" y="6933"/>
                  </a:lnTo>
                  <a:lnTo>
                    <a:pt x="2216" y="6933"/>
                  </a:lnTo>
                  <a:cubicBezTo>
                    <a:pt x="2382" y="6933"/>
                    <a:pt x="2525" y="6790"/>
                    <a:pt x="2525" y="6623"/>
                  </a:cubicBezTo>
                  <a:lnTo>
                    <a:pt x="2525" y="313"/>
                  </a:lnTo>
                  <a:cubicBezTo>
                    <a:pt x="2525" y="136"/>
                    <a:pt x="2403" y="1"/>
                    <a:pt x="2252"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5" name="Google Shape;20525;p79"/>
            <p:cNvSpPr/>
            <p:nvPr/>
          </p:nvSpPr>
          <p:spPr>
            <a:xfrm>
              <a:off x="7942494" y="3322740"/>
              <a:ext cx="41908" cy="21752"/>
            </a:xfrm>
            <a:custGeom>
              <a:rect b="b" l="l" r="r" t="t"/>
              <a:pathLst>
                <a:path extrusionOk="0" h="668" w="1287">
                  <a:moveTo>
                    <a:pt x="334" y="0"/>
                  </a:moveTo>
                  <a:cubicBezTo>
                    <a:pt x="144" y="0"/>
                    <a:pt x="1" y="167"/>
                    <a:pt x="1" y="334"/>
                  </a:cubicBezTo>
                  <a:cubicBezTo>
                    <a:pt x="1" y="524"/>
                    <a:pt x="144" y="667"/>
                    <a:pt x="334" y="667"/>
                  </a:cubicBezTo>
                  <a:lnTo>
                    <a:pt x="953" y="667"/>
                  </a:lnTo>
                  <a:cubicBezTo>
                    <a:pt x="1120" y="667"/>
                    <a:pt x="1287" y="524"/>
                    <a:pt x="1287" y="334"/>
                  </a:cubicBezTo>
                  <a:cubicBezTo>
                    <a:pt x="1287" y="167"/>
                    <a:pt x="1120" y="48"/>
                    <a:pt x="953"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6" name="Google Shape;20526;p79"/>
            <p:cNvSpPr/>
            <p:nvPr/>
          </p:nvSpPr>
          <p:spPr>
            <a:xfrm>
              <a:off x="7963431" y="3324270"/>
              <a:ext cx="21752" cy="20221"/>
            </a:xfrm>
            <a:custGeom>
              <a:rect b="b" l="l" r="r" t="t"/>
              <a:pathLst>
                <a:path extrusionOk="0" h="621" w="668">
                  <a:moveTo>
                    <a:pt x="1" y="1"/>
                  </a:moveTo>
                  <a:lnTo>
                    <a:pt x="1" y="620"/>
                  </a:lnTo>
                  <a:lnTo>
                    <a:pt x="310" y="620"/>
                  </a:lnTo>
                  <a:cubicBezTo>
                    <a:pt x="453" y="620"/>
                    <a:pt x="596" y="501"/>
                    <a:pt x="668" y="358"/>
                  </a:cubicBezTo>
                  <a:cubicBezTo>
                    <a:pt x="668" y="144"/>
                    <a:pt x="525" y="1"/>
                    <a:pt x="334"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7" name="Google Shape;20527;p79"/>
            <p:cNvSpPr/>
            <p:nvPr/>
          </p:nvSpPr>
          <p:spPr>
            <a:xfrm>
              <a:off x="7828525" y="3035799"/>
              <a:ext cx="268315" cy="81471"/>
            </a:xfrm>
            <a:custGeom>
              <a:rect b="b" l="l" r="r" t="t"/>
              <a:pathLst>
                <a:path extrusionOk="0" h="2502" w="8240">
                  <a:moveTo>
                    <a:pt x="1286" y="1"/>
                  </a:moveTo>
                  <a:cubicBezTo>
                    <a:pt x="1167" y="1"/>
                    <a:pt x="1096" y="72"/>
                    <a:pt x="1024" y="168"/>
                  </a:cubicBezTo>
                  <a:lnTo>
                    <a:pt x="72" y="1739"/>
                  </a:lnTo>
                  <a:cubicBezTo>
                    <a:pt x="48" y="1787"/>
                    <a:pt x="0" y="1858"/>
                    <a:pt x="0" y="1882"/>
                  </a:cubicBezTo>
                  <a:lnTo>
                    <a:pt x="572" y="2501"/>
                  </a:lnTo>
                  <a:lnTo>
                    <a:pt x="7216" y="2501"/>
                  </a:lnTo>
                  <a:lnTo>
                    <a:pt x="8192" y="1882"/>
                  </a:lnTo>
                  <a:cubicBezTo>
                    <a:pt x="8240" y="1858"/>
                    <a:pt x="8192" y="1787"/>
                    <a:pt x="8168" y="1739"/>
                  </a:cubicBezTo>
                  <a:lnTo>
                    <a:pt x="7216" y="168"/>
                  </a:lnTo>
                  <a:cubicBezTo>
                    <a:pt x="7144" y="72"/>
                    <a:pt x="7073" y="1"/>
                    <a:pt x="6954" y="1"/>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79"/>
            <p:cNvSpPr/>
            <p:nvPr/>
          </p:nvSpPr>
          <p:spPr>
            <a:xfrm>
              <a:off x="7961901" y="3036581"/>
              <a:ext cx="133409" cy="83002"/>
            </a:xfrm>
            <a:custGeom>
              <a:rect b="b" l="l" r="r" t="t"/>
              <a:pathLst>
                <a:path extrusionOk="0" h="2549" w="4097">
                  <a:moveTo>
                    <a:pt x="0" y="1"/>
                  </a:moveTo>
                  <a:lnTo>
                    <a:pt x="0" y="2549"/>
                  </a:lnTo>
                  <a:lnTo>
                    <a:pt x="3120" y="2549"/>
                  </a:lnTo>
                  <a:lnTo>
                    <a:pt x="4096" y="1882"/>
                  </a:lnTo>
                  <a:cubicBezTo>
                    <a:pt x="4096" y="1834"/>
                    <a:pt x="4072" y="1763"/>
                    <a:pt x="4049" y="1739"/>
                  </a:cubicBezTo>
                  <a:lnTo>
                    <a:pt x="3096" y="167"/>
                  </a:lnTo>
                  <a:cubicBezTo>
                    <a:pt x="3025" y="72"/>
                    <a:pt x="2953" y="1"/>
                    <a:pt x="2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9" name="Google Shape;20529;p79"/>
            <p:cNvSpPr/>
            <p:nvPr/>
          </p:nvSpPr>
          <p:spPr>
            <a:xfrm>
              <a:off x="7830055" y="3097863"/>
              <a:ext cx="267566" cy="83067"/>
            </a:xfrm>
            <a:custGeom>
              <a:rect b="b" l="l" r="r" t="t"/>
              <a:pathLst>
                <a:path extrusionOk="0" h="2551" w="8217">
                  <a:moveTo>
                    <a:pt x="1" y="0"/>
                  </a:moveTo>
                  <a:lnTo>
                    <a:pt x="1" y="1262"/>
                  </a:lnTo>
                  <a:cubicBezTo>
                    <a:pt x="1" y="1905"/>
                    <a:pt x="501" y="2477"/>
                    <a:pt x="1144" y="2548"/>
                  </a:cubicBezTo>
                  <a:cubicBezTo>
                    <a:pt x="1168" y="2550"/>
                    <a:pt x="1192" y="2550"/>
                    <a:pt x="1216" y="2550"/>
                  </a:cubicBezTo>
                  <a:cubicBezTo>
                    <a:pt x="1613" y="2550"/>
                    <a:pt x="1945" y="2367"/>
                    <a:pt x="2192" y="2120"/>
                  </a:cubicBezTo>
                  <a:cubicBezTo>
                    <a:pt x="2430" y="2382"/>
                    <a:pt x="2763" y="2548"/>
                    <a:pt x="3144" y="2548"/>
                  </a:cubicBezTo>
                  <a:cubicBezTo>
                    <a:pt x="3549" y="2548"/>
                    <a:pt x="3859" y="2358"/>
                    <a:pt x="4097" y="2120"/>
                  </a:cubicBezTo>
                  <a:cubicBezTo>
                    <a:pt x="4335" y="2382"/>
                    <a:pt x="4668" y="2548"/>
                    <a:pt x="5049" y="2548"/>
                  </a:cubicBezTo>
                  <a:cubicBezTo>
                    <a:pt x="5454" y="2548"/>
                    <a:pt x="5764" y="2358"/>
                    <a:pt x="6002" y="2120"/>
                  </a:cubicBezTo>
                  <a:cubicBezTo>
                    <a:pt x="6240" y="2382"/>
                    <a:pt x="6574" y="2548"/>
                    <a:pt x="6955" y="2548"/>
                  </a:cubicBezTo>
                  <a:cubicBezTo>
                    <a:pt x="7717" y="2548"/>
                    <a:pt x="8217" y="1905"/>
                    <a:pt x="8217" y="1381"/>
                  </a:cubicBezTo>
                  <a:lnTo>
                    <a:pt x="82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0" name="Google Shape;20530;p79"/>
            <p:cNvSpPr/>
            <p:nvPr/>
          </p:nvSpPr>
          <p:spPr>
            <a:xfrm>
              <a:off x="7963431" y="3097082"/>
              <a:ext cx="133409" cy="82220"/>
            </a:xfrm>
            <a:custGeom>
              <a:rect b="b" l="l" r="r" t="t"/>
              <a:pathLst>
                <a:path extrusionOk="0" h="2525" w="4097">
                  <a:moveTo>
                    <a:pt x="1" y="0"/>
                  </a:moveTo>
                  <a:lnTo>
                    <a:pt x="1" y="2072"/>
                  </a:lnTo>
                  <a:cubicBezTo>
                    <a:pt x="239" y="2358"/>
                    <a:pt x="572" y="2501"/>
                    <a:pt x="953" y="2501"/>
                  </a:cubicBezTo>
                  <a:cubicBezTo>
                    <a:pt x="1358" y="2501"/>
                    <a:pt x="1644" y="2382"/>
                    <a:pt x="1882" y="2120"/>
                  </a:cubicBezTo>
                  <a:cubicBezTo>
                    <a:pt x="2120" y="2382"/>
                    <a:pt x="2454" y="2525"/>
                    <a:pt x="2835" y="2525"/>
                  </a:cubicBezTo>
                  <a:cubicBezTo>
                    <a:pt x="3573" y="2525"/>
                    <a:pt x="4097" y="1905"/>
                    <a:pt x="4097" y="1382"/>
                  </a:cubicBezTo>
                  <a:lnTo>
                    <a:pt x="4097" y="0"/>
                  </a:ln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1" name="Google Shape;20531;p79"/>
          <p:cNvGrpSpPr/>
          <p:nvPr/>
        </p:nvGrpSpPr>
        <p:grpSpPr>
          <a:xfrm>
            <a:off x="9389728" y="4904218"/>
            <a:ext cx="439786" cy="361753"/>
            <a:chOff x="7788180" y="3629804"/>
            <a:chExt cx="349786" cy="287722"/>
          </a:xfrm>
        </p:grpSpPr>
        <p:sp>
          <p:nvSpPr>
            <p:cNvPr id="20532" name="Google Shape;20532;p79"/>
            <p:cNvSpPr/>
            <p:nvPr/>
          </p:nvSpPr>
          <p:spPr>
            <a:xfrm>
              <a:off x="7815337" y="3678681"/>
              <a:ext cx="293909" cy="228003"/>
            </a:xfrm>
            <a:custGeom>
              <a:rect b="b" l="l" r="r" t="t"/>
              <a:pathLst>
                <a:path extrusionOk="0" h="7002" w="9026">
                  <a:moveTo>
                    <a:pt x="4049" y="0"/>
                  </a:moveTo>
                  <a:lnTo>
                    <a:pt x="3953" y="238"/>
                  </a:lnTo>
                  <a:cubicBezTo>
                    <a:pt x="3787" y="834"/>
                    <a:pt x="3334" y="2215"/>
                    <a:pt x="2858" y="2334"/>
                  </a:cubicBezTo>
                  <a:cubicBezTo>
                    <a:pt x="2832" y="2340"/>
                    <a:pt x="2805" y="2343"/>
                    <a:pt x="2777" y="2343"/>
                  </a:cubicBezTo>
                  <a:cubicBezTo>
                    <a:pt x="2388" y="2343"/>
                    <a:pt x="1781" y="1759"/>
                    <a:pt x="1381" y="1381"/>
                  </a:cubicBezTo>
                  <a:cubicBezTo>
                    <a:pt x="1167" y="1167"/>
                    <a:pt x="953" y="976"/>
                    <a:pt x="786" y="857"/>
                  </a:cubicBezTo>
                  <a:lnTo>
                    <a:pt x="0" y="1405"/>
                  </a:lnTo>
                  <a:lnTo>
                    <a:pt x="96" y="1739"/>
                  </a:lnTo>
                  <a:cubicBezTo>
                    <a:pt x="477" y="2929"/>
                    <a:pt x="1048" y="4668"/>
                    <a:pt x="1048" y="7001"/>
                  </a:cubicBezTo>
                  <a:lnTo>
                    <a:pt x="7978" y="7001"/>
                  </a:lnTo>
                  <a:cubicBezTo>
                    <a:pt x="7978" y="4668"/>
                    <a:pt x="8550" y="2929"/>
                    <a:pt x="8931" y="1739"/>
                  </a:cubicBezTo>
                  <a:lnTo>
                    <a:pt x="9026" y="1405"/>
                  </a:lnTo>
                  <a:lnTo>
                    <a:pt x="8288" y="857"/>
                  </a:lnTo>
                  <a:cubicBezTo>
                    <a:pt x="8121" y="976"/>
                    <a:pt x="7930" y="1167"/>
                    <a:pt x="7716" y="1381"/>
                  </a:cubicBezTo>
                  <a:cubicBezTo>
                    <a:pt x="7300" y="1754"/>
                    <a:pt x="6662" y="2348"/>
                    <a:pt x="6284" y="2348"/>
                  </a:cubicBezTo>
                  <a:cubicBezTo>
                    <a:pt x="6251" y="2348"/>
                    <a:pt x="6221" y="2343"/>
                    <a:pt x="6192" y="2334"/>
                  </a:cubicBezTo>
                  <a:cubicBezTo>
                    <a:pt x="5716" y="2167"/>
                    <a:pt x="5263" y="810"/>
                    <a:pt x="5097" y="238"/>
                  </a:cubicBezTo>
                  <a:lnTo>
                    <a:pt x="5001" y="0"/>
                  </a:ln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3" name="Google Shape;20533;p79"/>
            <p:cNvSpPr/>
            <p:nvPr/>
          </p:nvSpPr>
          <p:spPr>
            <a:xfrm>
              <a:off x="7962650" y="3678681"/>
              <a:ext cx="147378" cy="228784"/>
            </a:xfrm>
            <a:custGeom>
              <a:rect b="b" l="l" r="r" t="t"/>
              <a:pathLst>
                <a:path extrusionOk="0" h="7026" w="4526">
                  <a:moveTo>
                    <a:pt x="1" y="0"/>
                  </a:moveTo>
                  <a:lnTo>
                    <a:pt x="1" y="7025"/>
                  </a:lnTo>
                  <a:lnTo>
                    <a:pt x="3478" y="7025"/>
                  </a:lnTo>
                  <a:cubicBezTo>
                    <a:pt x="3478" y="4668"/>
                    <a:pt x="4049" y="2929"/>
                    <a:pt x="4430" y="1739"/>
                  </a:cubicBezTo>
                  <a:lnTo>
                    <a:pt x="4526" y="1405"/>
                  </a:lnTo>
                  <a:lnTo>
                    <a:pt x="3740" y="857"/>
                  </a:lnTo>
                  <a:cubicBezTo>
                    <a:pt x="3597" y="976"/>
                    <a:pt x="3383" y="1167"/>
                    <a:pt x="3192" y="1381"/>
                  </a:cubicBezTo>
                  <a:cubicBezTo>
                    <a:pt x="2776" y="1754"/>
                    <a:pt x="2138" y="2348"/>
                    <a:pt x="1760" y="2348"/>
                  </a:cubicBezTo>
                  <a:cubicBezTo>
                    <a:pt x="1727" y="2348"/>
                    <a:pt x="1697" y="2343"/>
                    <a:pt x="1668" y="2334"/>
                  </a:cubicBezTo>
                  <a:cubicBezTo>
                    <a:pt x="1192" y="2167"/>
                    <a:pt x="739" y="810"/>
                    <a:pt x="573" y="238"/>
                  </a:cubicBezTo>
                  <a:lnTo>
                    <a:pt x="477"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4" name="Google Shape;20534;p79"/>
            <p:cNvSpPr/>
            <p:nvPr/>
          </p:nvSpPr>
          <p:spPr>
            <a:xfrm>
              <a:off x="8075870" y="3670898"/>
              <a:ext cx="62097" cy="62097"/>
            </a:xfrm>
            <a:custGeom>
              <a:rect b="b" l="l" r="r" t="t"/>
              <a:pathLst>
                <a:path extrusionOk="0" h="1907" w="1907">
                  <a:moveTo>
                    <a:pt x="953" y="1"/>
                  </a:moveTo>
                  <a:cubicBezTo>
                    <a:pt x="430" y="1"/>
                    <a:pt x="1" y="430"/>
                    <a:pt x="1" y="954"/>
                  </a:cubicBezTo>
                  <a:cubicBezTo>
                    <a:pt x="1" y="1501"/>
                    <a:pt x="453" y="1906"/>
                    <a:pt x="953" y="1906"/>
                  </a:cubicBezTo>
                  <a:cubicBezTo>
                    <a:pt x="1477" y="1906"/>
                    <a:pt x="1906" y="1501"/>
                    <a:pt x="1906" y="954"/>
                  </a:cubicBezTo>
                  <a:cubicBezTo>
                    <a:pt x="1906" y="430"/>
                    <a:pt x="1477" y="1"/>
                    <a:pt x="953"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5" name="Google Shape;20535;p79"/>
            <p:cNvSpPr/>
            <p:nvPr/>
          </p:nvSpPr>
          <p:spPr>
            <a:xfrm>
              <a:off x="7788180" y="3670898"/>
              <a:ext cx="62064" cy="62097"/>
            </a:xfrm>
            <a:custGeom>
              <a:rect b="b" l="l" r="r" t="t"/>
              <a:pathLst>
                <a:path extrusionOk="0" h="1907" w="1906">
                  <a:moveTo>
                    <a:pt x="953" y="1"/>
                  </a:moveTo>
                  <a:cubicBezTo>
                    <a:pt x="429" y="1"/>
                    <a:pt x="1" y="430"/>
                    <a:pt x="1" y="954"/>
                  </a:cubicBezTo>
                  <a:cubicBezTo>
                    <a:pt x="1" y="1501"/>
                    <a:pt x="453" y="1906"/>
                    <a:pt x="953" y="1906"/>
                  </a:cubicBezTo>
                  <a:cubicBezTo>
                    <a:pt x="1453" y="1906"/>
                    <a:pt x="1906" y="1501"/>
                    <a:pt x="1906" y="954"/>
                  </a:cubicBezTo>
                  <a:cubicBezTo>
                    <a:pt x="1906" y="430"/>
                    <a:pt x="1453" y="1"/>
                    <a:pt x="95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6" name="Google Shape;20536;p79"/>
            <p:cNvSpPr/>
            <p:nvPr/>
          </p:nvSpPr>
          <p:spPr>
            <a:xfrm>
              <a:off x="8013838" y="3814271"/>
              <a:ext cx="20970" cy="39954"/>
            </a:xfrm>
            <a:custGeom>
              <a:rect b="b" l="l" r="r" t="t"/>
              <a:pathLst>
                <a:path extrusionOk="0" h="1227" w="644">
                  <a:moveTo>
                    <a:pt x="324" y="1"/>
                  </a:moveTo>
                  <a:cubicBezTo>
                    <a:pt x="311" y="1"/>
                    <a:pt x="299" y="2"/>
                    <a:pt x="287" y="4"/>
                  </a:cubicBezTo>
                  <a:cubicBezTo>
                    <a:pt x="120" y="27"/>
                    <a:pt x="1" y="194"/>
                    <a:pt x="1" y="337"/>
                  </a:cubicBezTo>
                  <a:lnTo>
                    <a:pt x="1" y="956"/>
                  </a:lnTo>
                  <a:cubicBezTo>
                    <a:pt x="1" y="1082"/>
                    <a:pt x="93" y="1226"/>
                    <a:pt x="229" y="1226"/>
                  </a:cubicBezTo>
                  <a:cubicBezTo>
                    <a:pt x="248" y="1226"/>
                    <a:pt x="267" y="1224"/>
                    <a:pt x="287" y="1218"/>
                  </a:cubicBezTo>
                  <a:cubicBezTo>
                    <a:pt x="309" y="1224"/>
                    <a:pt x="331" y="1226"/>
                    <a:pt x="353" y="1226"/>
                  </a:cubicBezTo>
                  <a:cubicBezTo>
                    <a:pt x="514" y="1226"/>
                    <a:pt x="644" y="1079"/>
                    <a:pt x="644" y="932"/>
                  </a:cubicBezTo>
                  <a:lnTo>
                    <a:pt x="644" y="289"/>
                  </a:lnTo>
                  <a:cubicBezTo>
                    <a:pt x="644" y="135"/>
                    <a:pt x="480" y="1"/>
                    <a:pt x="324" y="1"/>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7" name="Google Shape;20537;p79"/>
            <p:cNvSpPr/>
            <p:nvPr/>
          </p:nvSpPr>
          <p:spPr>
            <a:xfrm>
              <a:off x="7891338" y="3814271"/>
              <a:ext cx="20189" cy="39954"/>
            </a:xfrm>
            <a:custGeom>
              <a:rect b="b" l="l" r="r" t="t"/>
              <a:pathLst>
                <a:path extrusionOk="0" h="1227" w="620">
                  <a:moveTo>
                    <a:pt x="299" y="1"/>
                  </a:moveTo>
                  <a:cubicBezTo>
                    <a:pt x="287" y="1"/>
                    <a:pt x="274" y="2"/>
                    <a:pt x="262" y="4"/>
                  </a:cubicBezTo>
                  <a:cubicBezTo>
                    <a:pt x="119" y="27"/>
                    <a:pt x="0" y="194"/>
                    <a:pt x="0" y="337"/>
                  </a:cubicBezTo>
                  <a:lnTo>
                    <a:pt x="0" y="956"/>
                  </a:lnTo>
                  <a:cubicBezTo>
                    <a:pt x="0" y="1082"/>
                    <a:pt x="92" y="1226"/>
                    <a:pt x="212" y="1226"/>
                  </a:cubicBezTo>
                  <a:cubicBezTo>
                    <a:pt x="228" y="1226"/>
                    <a:pt x="245" y="1224"/>
                    <a:pt x="262" y="1218"/>
                  </a:cubicBezTo>
                  <a:cubicBezTo>
                    <a:pt x="287" y="1224"/>
                    <a:pt x="312" y="1226"/>
                    <a:pt x="335" y="1226"/>
                  </a:cubicBezTo>
                  <a:cubicBezTo>
                    <a:pt x="508" y="1226"/>
                    <a:pt x="619" y="1079"/>
                    <a:pt x="619" y="932"/>
                  </a:cubicBezTo>
                  <a:lnTo>
                    <a:pt x="619" y="289"/>
                  </a:lnTo>
                  <a:cubicBezTo>
                    <a:pt x="619" y="135"/>
                    <a:pt x="456"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8" name="Google Shape;20538;p79"/>
            <p:cNvSpPr/>
            <p:nvPr/>
          </p:nvSpPr>
          <p:spPr>
            <a:xfrm>
              <a:off x="7931650" y="3629804"/>
              <a:ext cx="62064" cy="62846"/>
            </a:xfrm>
            <a:custGeom>
              <a:rect b="b" l="l" r="r" t="t"/>
              <a:pathLst>
                <a:path extrusionOk="0" h="1930" w="1906">
                  <a:moveTo>
                    <a:pt x="953" y="1"/>
                  </a:moveTo>
                  <a:cubicBezTo>
                    <a:pt x="429" y="1"/>
                    <a:pt x="0" y="429"/>
                    <a:pt x="0" y="977"/>
                  </a:cubicBezTo>
                  <a:cubicBezTo>
                    <a:pt x="0" y="1501"/>
                    <a:pt x="429" y="1930"/>
                    <a:pt x="953" y="1930"/>
                  </a:cubicBezTo>
                  <a:cubicBezTo>
                    <a:pt x="1477" y="1930"/>
                    <a:pt x="1906" y="1501"/>
                    <a:pt x="1906" y="977"/>
                  </a:cubicBezTo>
                  <a:cubicBezTo>
                    <a:pt x="1906" y="429"/>
                    <a:pt x="1477" y="1"/>
                    <a:pt x="95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9" name="Google Shape;20539;p79"/>
            <p:cNvSpPr/>
            <p:nvPr/>
          </p:nvSpPr>
          <p:spPr>
            <a:xfrm>
              <a:off x="7962650" y="3630586"/>
              <a:ext cx="31065" cy="60631"/>
            </a:xfrm>
            <a:custGeom>
              <a:rect b="b" l="l" r="r" t="t"/>
              <a:pathLst>
                <a:path extrusionOk="0" h="1862" w="954">
                  <a:moveTo>
                    <a:pt x="1" y="1"/>
                  </a:moveTo>
                  <a:lnTo>
                    <a:pt x="1" y="1858"/>
                  </a:lnTo>
                  <a:cubicBezTo>
                    <a:pt x="28" y="1860"/>
                    <a:pt x="54" y="1862"/>
                    <a:pt x="80" y="1862"/>
                  </a:cubicBezTo>
                  <a:cubicBezTo>
                    <a:pt x="587" y="1862"/>
                    <a:pt x="954" y="1429"/>
                    <a:pt x="954" y="953"/>
                  </a:cubicBezTo>
                  <a:cubicBezTo>
                    <a:pt x="954" y="429"/>
                    <a:pt x="549" y="1"/>
                    <a:pt x="1"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0" name="Google Shape;20540;p79"/>
            <p:cNvSpPr/>
            <p:nvPr/>
          </p:nvSpPr>
          <p:spPr>
            <a:xfrm>
              <a:off x="7931650" y="3794212"/>
              <a:ext cx="62064" cy="81439"/>
            </a:xfrm>
            <a:custGeom>
              <a:rect b="b" l="l" r="r" t="t"/>
              <a:pathLst>
                <a:path extrusionOk="0" h="2501" w="1906">
                  <a:moveTo>
                    <a:pt x="953" y="0"/>
                  </a:moveTo>
                  <a:cubicBezTo>
                    <a:pt x="429" y="0"/>
                    <a:pt x="0" y="548"/>
                    <a:pt x="0" y="1239"/>
                  </a:cubicBezTo>
                  <a:cubicBezTo>
                    <a:pt x="0" y="1929"/>
                    <a:pt x="429" y="2501"/>
                    <a:pt x="953" y="2501"/>
                  </a:cubicBezTo>
                  <a:cubicBezTo>
                    <a:pt x="1477" y="2501"/>
                    <a:pt x="1906" y="1929"/>
                    <a:pt x="1906" y="1239"/>
                  </a:cubicBezTo>
                  <a:cubicBezTo>
                    <a:pt x="1906" y="548"/>
                    <a:pt x="1477"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1" name="Google Shape;20541;p79"/>
            <p:cNvSpPr/>
            <p:nvPr/>
          </p:nvSpPr>
          <p:spPr>
            <a:xfrm>
              <a:off x="7962650" y="3794212"/>
              <a:ext cx="31065" cy="81471"/>
            </a:xfrm>
            <a:custGeom>
              <a:rect b="b" l="l" r="r" t="t"/>
              <a:pathLst>
                <a:path extrusionOk="0" h="2502" w="954">
                  <a:moveTo>
                    <a:pt x="1" y="0"/>
                  </a:moveTo>
                  <a:lnTo>
                    <a:pt x="1" y="2501"/>
                  </a:lnTo>
                  <a:cubicBezTo>
                    <a:pt x="12" y="2501"/>
                    <a:pt x="23" y="2502"/>
                    <a:pt x="34" y="2502"/>
                  </a:cubicBezTo>
                  <a:cubicBezTo>
                    <a:pt x="565" y="2502"/>
                    <a:pt x="954" y="1939"/>
                    <a:pt x="954" y="1239"/>
                  </a:cubicBezTo>
                  <a:cubicBezTo>
                    <a:pt x="954" y="524"/>
                    <a:pt x="549" y="0"/>
                    <a:pt x="1" y="0"/>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2" name="Google Shape;20542;p79"/>
            <p:cNvSpPr/>
            <p:nvPr/>
          </p:nvSpPr>
          <p:spPr>
            <a:xfrm>
              <a:off x="7828525" y="3896556"/>
              <a:ext cx="269096" cy="20970"/>
            </a:xfrm>
            <a:custGeom>
              <a:rect b="b" l="l" r="r" t="t"/>
              <a:pathLst>
                <a:path extrusionOk="0" h="644" w="8264">
                  <a:moveTo>
                    <a:pt x="381" y="1"/>
                  </a:moveTo>
                  <a:cubicBezTo>
                    <a:pt x="214" y="1"/>
                    <a:pt x="72" y="120"/>
                    <a:pt x="48" y="287"/>
                  </a:cubicBezTo>
                  <a:cubicBezTo>
                    <a:pt x="0" y="453"/>
                    <a:pt x="167" y="644"/>
                    <a:pt x="333" y="644"/>
                  </a:cubicBezTo>
                  <a:lnTo>
                    <a:pt x="7906" y="644"/>
                  </a:lnTo>
                  <a:cubicBezTo>
                    <a:pt x="8121" y="644"/>
                    <a:pt x="8264" y="453"/>
                    <a:pt x="8240" y="287"/>
                  </a:cubicBezTo>
                  <a:cubicBezTo>
                    <a:pt x="8192" y="120"/>
                    <a:pt x="8073" y="1"/>
                    <a:pt x="790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3" name="Google Shape;20543;p79"/>
            <p:cNvSpPr/>
            <p:nvPr/>
          </p:nvSpPr>
          <p:spPr>
            <a:xfrm>
              <a:off x="7962650" y="3895807"/>
              <a:ext cx="134190" cy="20189"/>
            </a:xfrm>
            <a:custGeom>
              <a:rect b="b" l="l" r="r" t="t"/>
              <a:pathLst>
                <a:path extrusionOk="0" h="620" w="4121">
                  <a:moveTo>
                    <a:pt x="1" y="0"/>
                  </a:moveTo>
                  <a:lnTo>
                    <a:pt x="1" y="619"/>
                  </a:lnTo>
                  <a:lnTo>
                    <a:pt x="3787" y="619"/>
                  </a:lnTo>
                  <a:cubicBezTo>
                    <a:pt x="3954" y="619"/>
                    <a:pt x="4121" y="476"/>
                    <a:pt x="4073" y="262"/>
                  </a:cubicBezTo>
                  <a:cubicBezTo>
                    <a:pt x="4073" y="119"/>
                    <a:pt x="3954" y="0"/>
                    <a:pt x="3787"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4" name="Google Shape;20544;p79"/>
          <p:cNvGrpSpPr/>
          <p:nvPr/>
        </p:nvGrpSpPr>
        <p:grpSpPr>
          <a:xfrm>
            <a:off x="8512243" y="4864260"/>
            <a:ext cx="337393" cy="440851"/>
            <a:chOff x="7090268" y="3598023"/>
            <a:chExt cx="268348" cy="350633"/>
          </a:xfrm>
        </p:grpSpPr>
        <p:sp>
          <p:nvSpPr>
            <p:cNvPr id="20545" name="Google Shape;20545;p79"/>
            <p:cNvSpPr/>
            <p:nvPr/>
          </p:nvSpPr>
          <p:spPr>
            <a:xfrm>
              <a:off x="7141456" y="3619742"/>
              <a:ext cx="216378" cy="205502"/>
            </a:xfrm>
            <a:custGeom>
              <a:rect b="b" l="l" r="r" t="t"/>
              <a:pathLst>
                <a:path extrusionOk="0" h="6311" w="6645">
                  <a:moveTo>
                    <a:pt x="953" y="0"/>
                  </a:moveTo>
                  <a:cubicBezTo>
                    <a:pt x="548" y="0"/>
                    <a:pt x="215" y="119"/>
                    <a:pt x="0" y="286"/>
                  </a:cubicBezTo>
                  <a:lnTo>
                    <a:pt x="0" y="5692"/>
                  </a:lnTo>
                  <a:cubicBezTo>
                    <a:pt x="191" y="5692"/>
                    <a:pt x="334" y="5525"/>
                    <a:pt x="310" y="5358"/>
                  </a:cubicBezTo>
                  <a:cubicBezTo>
                    <a:pt x="310" y="5358"/>
                    <a:pt x="310" y="5263"/>
                    <a:pt x="381" y="5216"/>
                  </a:cubicBezTo>
                  <a:cubicBezTo>
                    <a:pt x="477" y="5120"/>
                    <a:pt x="691" y="5049"/>
                    <a:pt x="929" y="5049"/>
                  </a:cubicBezTo>
                  <a:cubicBezTo>
                    <a:pt x="1334" y="5049"/>
                    <a:pt x="2239" y="5382"/>
                    <a:pt x="3001" y="5644"/>
                  </a:cubicBezTo>
                  <a:cubicBezTo>
                    <a:pt x="3168" y="5716"/>
                    <a:pt x="3287" y="5739"/>
                    <a:pt x="3430" y="5811"/>
                  </a:cubicBezTo>
                  <a:cubicBezTo>
                    <a:pt x="4168" y="6073"/>
                    <a:pt x="4882" y="6311"/>
                    <a:pt x="5335" y="6311"/>
                  </a:cubicBezTo>
                  <a:cubicBezTo>
                    <a:pt x="5787" y="6311"/>
                    <a:pt x="6097" y="6192"/>
                    <a:pt x="6311" y="5954"/>
                  </a:cubicBezTo>
                  <a:cubicBezTo>
                    <a:pt x="6573" y="5692"/>
                    <a:pt x="6573" y="5382"/>
                    <a:pt x="6549" y="5358"/>
                  </a:cubicBezTo>
                  <a:lnTo>
                    <a:pt x="6549" y="929"/>
                  </a:lnTo>
                  <a:cubicBezTo>
                    <a:pt x="6645" y="762"/>
                    <a:pt x="6526" y="619"/>
                    <a:pt x="6359" y="619"/>
                  </a:cubicBezTo>
                  <a:cubicBezTo>
                    <a:pt x="6343" y="617"/>
                    <a:pt x="6327" y="616"/>
                    <a:pt x="6311" y="616"/>
                  </a:cubicBezTo>
                  <a:cubicBezTo>
                    <a:pt x="6145" y="616"/>
                    <a:pt x="6026" y="729"/>
                    <a:pt x="6026" y="881"/>
                  </a:cubicBezTo>
                  <a:lnTo>
                    <a:pt x="6026" y="929"/>
                  </a:lnTo>
                  <a:cubicBezTo>
                    <a:pt x="6026" y="977"/>
                    <a:pt x="6002" y="1239"/>
                    <a:pt x="5406" y="1239"/>
                  </a:cubicBezTo>
                  <a:cubicBezTo>
                    <a:pt x="5001" y="1239"/>
                    <a:pt x="4239" y="977"/>
                    <a:pt x="3501" y="715"/>
                  </a:cubicBezTo>
                  <a:cubicBezTo>
                    <a:pt x="3430" y="691"/>
                    <a:pt x="3334" y="643"/>
                    <a:pt x="3287" y="643"/>
                  </a:cubicBezTo>
                  <a:cubicBezTo>
                    <a:pt x="2358" y="334"/>
                    <a:pt x="1501"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6" name="Google Shape;20546;p79"/>
            <p:cNvSpPr/>
            <p:nvPr/>
          </p:nvSpPr>
          <p:spPr>
            <a:xfrm>
              <a:off x="7255457" y="3639638"/>
              <a:ext cx="103158" cy="185606"/>
            </a:xfrm>
            <a:custGeom>
              <a:rect b="b" l="l" r="r" t="t"/>
              <a:pathLst>
                <a:path extrusionOk="0" h="5700" w="3168">
                  <a:moveTo>
                    <a:pt x="2819" y="0"/>
                  </a:moveTo>
                  <a:cubicBezTo>
                    <a:pt x="2794" y="0"/>
                    <a:pt x="2767" y="3"/>
                    <a:pt x="2739" y="8"/>
                  </a:cubicBezTo>
                  <a:cubicBezTo>
                    <a:pt x="2620" y="32"/>
                    <a:pt x="2525" y="151"/>
                    <a:pt x="2525" y="318"/>
                  </a:cubicBezTo>
                  <a:cubicBezTo>
                    <a:pt x="2525" y="366"/>
                    <a:pt x="2501" y="628"/>
                    <a:pt x="1905" y="628"/>
                  </a:cubicBezTo>
                  <a:cubicBezTo>
                    <a:pt x="1500" y="628"/>
                    <a:pt x="738" y="366"/>
                    <a:pt x="0" y="104"/>
                  </a:cubicBezTo>
                  <a:lnTo>
                    <a:pt x="0" y="5200"/>
                  </a:lnTo>
                  <a:cubicBezTo>
                    <a:pt x="738" y="5462"/>
                    <a:pt x="1453" y="5700"/>
                    <a:pt x="1905" y="5700"/>
                  </a:cubicBezTo>
                  <a:cubicBezTo>
                    <a:pt x="2334" y="5700"/>
                    <a:pt x="2667" y="5581"/>
                    <a:pt x="2906" y="5343"/>
                  </a:cubicBezTo>
                  <a:cubicBezTo>
                    <a:pt x="3168" y="5081"/>
                    <a:pt x="3168" y="4771"/>
                    <a:pt x="3144" y="4747"/>
                  </a:cubicBezTo>
                  <a:lnTo>
                    <a:pt x="3144" y="318"/>
                  </a:lnTo>
                  <a:cubicBezTo>
                    <a:pt x="3144" y="150"/>
                    <a:pt x="3014" y="0"/>
                    <a:pt x="2819" y="0"/>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7" name="Google Shape;20547;p79"/>
            <p:cNvSpPr/>
            <p:nvPr/>
          </p:nvSpPr>
          <p:spPr>
            <a:xfrm>
              <a:off x="7132143" y="3598023"/>
              <a:ext cx="20970" cy="350633"/>
            </a:xfrm>
            <a:custGeom>
              <a:rect b="b" l="l" r="r" t="t"/>
              <a:pathLst>
                <a:path extrusionOk="0" h="10768" w="644">
                  <a:moveTo>
                    <a:pt x="286" y="0"/>
                  </a:moveTo>
                  <a:cubicBezTo>
                    <a:pt x="120" y="48"/>
                    <a:pt x="1" y="191"/>
                    <a:pt x="1" y="334"/>
                  </a:cubicBezTo>
                  <a:lnTo>
                    <a:pt x="1" y="10431"/>
                  </a:lnTo>
                  <a:cubicBezTo>
                    <a:pt x="1" y="10630"/>
                    <a:pt x="144" y="10767"/>
                    <a:pt x="317" y="10767"/>
                  </a:cubicBezTo>
                  <a:cubicBezTo>
                    <a:pt x="330" y="10767"/>
                    <a:pt x="344" y="10766"/>
                    <a:pt x="358" y="10764"/>
                  </a:cubicBezTo>
                  <a:cubicBezTo>
                    <a:pt x="525" y="10717"/>
                    <a:pt x="644" y="10574"/>
                    <a:pt x="644" y="10431"/>
                  </a:cubicBezTo>
                  <a:lnTo>
                    <a:pt x="644" y="334"/>
                  </a:lnTo>
                  <a:cubicBezTo>
                    <a:pt x="644" y="167"/>
                    <a:pt x="501" y="0"/>
                    <a:pt x="286"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8" name="Google Shape;20548;p79"/>
            <p:cNvSpPr/>
            <p:nvPr/>
          </p:nvSpPr>
          <p:spPr>
            <a:xfrm>
              <a:off x="7143019" y="3599586"/>
              <a:ext cx="10094" cy="348972"/>
            </a:xfrm>
            <a:custGeom>
              <a:rect b="b" l="l" r="r" t="t"/>
              <a:pathLst>
                <a:path extrusionOk="0" h="10717" w="310">
                  <a:moveTo>
                    <a:pt x="0" y="0"/>
                  </a:moveTo>
                  <a:lnTo>
                    <a:pt x="0" y="10716"/>
                  </a:lnTo>
                  <a:cubicBezTo>
                    <a:pt x="167" y="10716"/>
                    <a:pt x="310" y="10550"/>
                    <a:pt x="310" y="10383"/>
                  </a:cubicBezTo>
                  <a:lnTo>
                    <a:pt x="310" y="286"/>
                  </a:lnTo>
                  <a:cubicBezTo>
                    <a:pt x="310" y="143"/>
                    <a:pt x="191" y="0"/>
                    <a:pt x="0"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9" name="Google Shape;20549;p79"/>
            <p:cNvSpPr/>
            <p:nvPr/>
          </p:nvSpPr>
          <p:spPr>
            <a:xfrm>
              <a:off x="7090268" y="3926807"/>
              <a:ext cx="103940" cy="21752"/>
            </a:xfrm>
            <a:custGeom>
              <a:rect b="b" l="l" r="r" t="t"/>
              <a:pathLst>
                <a:path extrusionOk="0" h="668" w="3192">
                  <a:moveTo>
                    <a:pt x="358" y="1"/>
                  </a:moveTo>
                  <a:cubicBezTo>
                    <a:pt x="144" y="1"/>
                    <a:pt x="1" y="191"/>
                    <a:pt x="25" y="358"/>
                  </a:cubicBezTo>
                  <a:cubicBezTo>
                    <a:pt x="72" y="548"/>
                    <a:pt x="215" y="667"/>
                    <a:pt x="358" y="667"/>
                  </a:cubicBezTo>
                  <a:lnTo>
                    <a:pt x="2858" y="667"/>
                  </a:lnTo>
                  <a:cubicBezTo>
                    <a:pt x="3049" y="667"/>
                    <a:pt x="3192" y="548"/>
                    <a:pt x="3192" y="358"/>
                  </a:cubicBezTo>
                  <a:cubicBezTo>
                    <a:pt x="3192" y="144"/>
                    <a:pt x="3049" y="1"/>
                    <a:pt x="2858"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0" name="Google Shape;20550;p79"/>
            <p:cNvSpPr/>
            <p:nvPr/>
          </p:nvSpPr>
          <p:spPr>
            <a:xfrm>
              <a:off x="7143768" y="3927588"/>
              <a:ext cx="51221" cy="20970"/>
            </a:xfrm>
            <a:custGeom>
              <a:rect b="b" l="l" r="r" t="t"/>
              <a:pathLst>
                <a:path extrusionOk="0" h="644" w="1573">
                  <a:moveTo>
                    <a:pt x="1" y="0"/>
                  </a:moveTo>
                  <a:lnTo>
                    <a:pt x="1" y="643"/>
                  </a:lnTo>
                  <a:lnTo>
                    <a:pt x="1239" y="643"/>
                  </a:lnTo>
                  <a:cubicBezTo>
                    <a:pt x="1406" y="643"/>
                    <a:pt x="1549" y="524"/>
                    <a:pt x="1573" y="358"/>
                  </a:cubicBezTo>
                  <a:cubicBezTo>
                    <a:pt x="1573" y="167"/>
                    <a:pt x="1430" y="0"/>
                    <a:pt x="1239" y="0"/>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1" name="Google Shape;20551;p79"/>
          <p:cNvGrpSpPr/>
          <p:nvPr/>
        </p:nvGrpSpPr>
        <p:grpSpPr>
          <a:xfrm>
            <a:off x="7512877" y="4891567"/>
            <a:ext cx="441711" cy="386113"/>
            <a:chOff x="6295417" y="3619742"/>
            <a:chExt cx="351317" cy="307097"/>
          </a:xfrm>
        </p:grpSpPr>
        <p:sp>
          <p:nvSpPr>
            <p:cNvPr id="20552" name="Google Shape;20552;p79"/>
            <p:cNvSpPr/>
            <p:nvPr/>
          </p:nvSpPr>
          <p:spPr>
            <a:xfrm>
              <a:off x="6295417" y="3619742"/>
              <a:ext cx="81471" cy="51970"/>
            </a:xfrm>
            <a:custGeom>
              <a:rect b="b" l="l" r="r" t="t"/>
              <a:pathLst>
                <a:path extrusionOk="0" h="1596" w="2502">
                  <a:moveTo>
                    <a:pt x="358" y="0"/>
                  </a:moveTo>
                  <a:cubicBezTo>
                    <a:pt x="215" y="0"/>
                    <a:pt x="72" y="119"/>
                    <a:pt x="25" y="262"/>
                  </a:cubicBezTo>
                  <a:cubicBezTo>
                    <a:pt x="1" y="453"/>
                    <a:pt x="144" y="619"/>
                    <a:pt x="334" y="619"/>
                  </a:cubicBezTo>
                  <a:lnTo>
                    <a:pt x="1644" y="619"/>
                  </a:lnTo>
                  <a:lnTo>
                    <a:pt x="1858" y="1286"/>
                  </a:lnTo>
                  <a:lnTo>
                    <a:pt x="2216" y="1596"/>
                  </a:lnTo>
                  <a:lnTo>
                    <a:pt x="2501" y="1286"/>
                  </a:lnTo>
                  <a:lnTo>
                    <a:pt x="2216" y="238"/>
                  </a:lnTo>
                  <a:cubicBezTo>
                    <a:pt x="2168" y="95"/>
                    <a:pt x="2049" y="0"/>
                    <a:pt x="1906"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3" name="Google Shape;20553;p79"/>
            <p:cNvSpPr/>
            <p:nvPr/>
          </p:nvSpPr>
          <p:spPr>
            <a:xfrm>
              <a:off x="6522638" y="3864775"/>
              <a:ext cx="62064" cy="62064"/>
            </a:xfrm>
            <a:custGeom>
              <a:rect b="b" l="l" r="r" t="t"/>
              <a:pathLst>
                <a:path extrusionOk="0" h="1906" w="1906">
                  <a:moveTo>
                    <a:pt x="953" y="1"/>
                  </a:moveTo>
                  <a:cubicBezTo>
                    <a:pt x="405" y="1"/>
                    <a:pt x="0" y="453"/>
                    <a:pt x="0" y="953"/>
                  </a:cubicBezTo>
                  <a:cubicBezTo>
                    <a:pt x="0" y="1501"/>
                    <a:pt x="429" y="1906"/>
                    <a:pt x="953" y="1906"/>
                  </a:cubicBezTo>
                  <a:cubicBezTo>
                    <a:pt x="1453" y="1906"/>
                    <a:pt x="1906" y="1501"/>
                    <a:pt x="1906" y="953"/>
                  </a:cubicBezTo>
                  <a:cubicBezTo>
                    <a:pt x="1906" y="429"/>
                    <a:pt x="1477" y="1"/>
                    <a:pt x="95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4" name="Google Shape;20554;p79"/>
            <p:cNvSpPr/>
            <p:nvPr/>
          </p:nvSpPr>
          <p:spPr>
            <a:xfrm>
              <a:off x="6419513" y="3864775"/>
              <a:ext cx="62064" cy="62064"/>
            </a:xfrm>
            <a:custGeom>
              <a:rect b="b" l="l" r="r" t="t"/>
              <a:pathLst>
                <a:path extrusionOk="0" h="1906" w="1906">
                  <a:moveTo>
                    <a:pt x="953" y="1"/>
                  </a:moveTo>
                  <a:cubicBezTo>
                    <a:pt x="405" y="1"/>
                    <a:pt x="0" y="453"/>
                    <a:pt x="0" y="953"/>
                  </a:cubicBezTo>
                  <a:cubicBezTo>
                    <a:pt x="0" y="1501"/>
                    <a:pt x="453" y="1906"/>
                    <a:pt x="953" y="1906"/>
                  </a:cubicBezTo>
                  <a:cubicBezTo>
                    <a:pt x="1500" y="1906"/>
                    <a:pt x="1905" y="1501"/>
                    <a:pt x="1905" y="953"/>
                  </a:cubicBezTo>
                  <a:cubicBezTo>
                    <a:pt x="1905" y="429"/>
                    <a:pt x="1500" y="1"/>
                    <a:pt x="953"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5" name="Google Shape;20555;p79"/>
            <p:cNvSpPr/>
            <p:nvPr/>
          </p:nvSpPr>
          <p:spPr>
            <a:xfrm>
              <a:off x="6439669" y="3886494"/>
              <a:ext cx="21752" cy="20970"/>
            </a:xfrm>
            <a:custGeom>
              <a:rect b="b" l="l" r="r" t="t"/>
              <a:pathLst>
                <a:path extrusionOk="0" h="644" w="668">
                  <a:moveTo>
                    <a:pt x="334" y="0"/>
                  </a:moveTo>
                  <a:cubicBezTo>
                    <a:pt x="167" y="0"/>
                    <a:pt x="0" y="143"/>
                    <a:pt x="0" y="310"/>
                  </a:cubicBezTo>
                  <a:cubicBezTo>
                    <a:pt x="0" y="500"/>
                    <a:pt x="167" y="643"/>
                    <a:pt x="334" y="643"/>
                  </a:cubicBezTo>
                  <a:cubicBezTo>
                    <a:pt x="524" y="643"/>
                    <a:pt x="667" y="500"/>
                    <a:pt x="667" y="310"/>
                  </a:cubicBezTo>
                  <a:cubicBezTo>
                    <a:pt x="667" y="143"/>
                    <a:pt x="524" y="0"/>
                    <a:pt x="334"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6" name="Google Shape;20556;p79"/>
            <p:cNvSpPr/>
            <p:nvPr/>
          </p:nvSpPr>
          <p:spPr>
            <a:xfrm>
              <a:off x="6542795" y="3886494"/>
              <a:ext cx="20970" cy="20970"/>
            </a:xfrm>
            <a:custGeom>
              <a:rect b="b" l="l" r="r" t="t"/>
              <a:pathLst>
                <a:path extrusionOk="0" h="644" w="644">
                  <a:moveTo>
                    <a:pt x="334" y="0"/>
                  </a:moveTo>
                  <a:cubicBezTo>
                    <a:pt x="144" y="0"/>
                    <a:pt x="1" y="143"/>
                    <a:pt x="1" y="310"/>
                  </a:cubicBezTo>
                  <a:cubicBezTo>
                    <a:pt x="1" y="500"/>
                    <a:pt x="144" y="643"/>
                    <a:pt x="334" y="643"/>
                  </a:cubicBezTo>
                  <a:cubicBezTo>
                    <a:pt x="501" y="643"/>
                    <a:pt x="644" y="500"/>
                    <a:pt x="644" y="310"/>
                  </a:cubicBezTo>
                  <a:cubicBezTo>
                    <a:pt x="644" y="143"/>
                    <a:pt x="501" y="0"/>
                    <a:pt x="334"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7" name="Google Shape;20557;p79"/>
            <p:cNvSpPr/>
            <p:nvPr/>
          </p:nvSpPr>
          <p:spPr>
            <a:xfrm>
              <a:off x="6384606" y="3804600"/>
              <a:ext cx="220253" cy="62520"/>
            </a:xfrm>
            <a:custGeom>
              <a:rect b="b" l="l" r="r" t="t"/>
              <a:pathLst>
                <a:path extrusionOk="0" h="1920" w="6764">
                  <a:moveTo>
                    <a:pt x="798" y="0"/>
                  </a:moveTo>
                  <a:cubicBezTo>
                    <a:pt x="678" y="0"/>
                    <a:pt x="552" y="79"/>
                    <a:pt x="501" y="182"/>
                  </a:cubicBezTo>
                  <a:lnTo>
                    <a:pt x="334" y="539"/>
                  </a:lnTo>
                  <a:cubicBezTo>
                    <a:pt x="1" y="1158"/>
                    <a:pt x="477" y="1920"/>
                    <a:pt x="1167" y="1920"/>
                  </a:cubicBezTo>
                  <a:lnTo>
                    <a:pt x="6430" y="1920"/>
                  </a:lnTo>
                  <a:cubicBezTo>
                    <a:pt x="6621" y="1872"/>
                    <a:pt x="6764" y="1706"/>
                    <a:pt x="6764" y="1515"/>
                  </a:cubicBezTo>
                  <a:cubicBezTo>
                    <a:pt x="6740" y="1372"/>
                    <a:pt x="6621" y="1253"/>
                    <a:pt x="6430" y="1253"/>
                  </a:cubicBezTo>
                  <a:lnTo>
                    <a:pt x="1167" y="1253"/>
                  </a:lnTo>
                  <a:cubicBezTo>
                    <a:pt x="929" y="1253"/>
                    <a:pt x="786" y="1015"/>
                    <a:pt x="882" y="801"/>
                  </a:cubicBezTo>
                  <a:lnTo>
                    <a:pt x="1072" y="443"/>
                  </a:lnTo>
                  <a:cubicBezTo>
                    <a:pt x="1167" y="301"/>
                    <a:pt x="1072" y="86"/>
                    <a:pt x="929" y="39"/>
                  </a:cubicBezTo>
                  <a:cubicBezTo>
                    <a:pt x="889" y="12"/>
                    <a:pt x="844" y="0"/>
                    <a:pt x="798"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8" name="Google Shape;20558;p79"/>
            <p:cNvSpPr/>
            <p:nvPr/>
          </p:nvSpPr>
          <p:spPr>
            <a:xfrm>
              <a:off x="6501701" y="3845401"/>
              <a:ext cx="103158" cy="20189"/>
            </a:xfrm>
            <a:custGeom>
              <a:rect b="b" l="l" r="r" t="t"/>
              <a:pathLst>
                <a:path extrusionOk="0" h="620" w="3168">
                  <a:moveTo>
                    <a:pt x="1" y="0"/>
                  </a:moveTo>
                  <a:lnTo>
                    <a:pt x="1" y="619"/>
                  </a:lnTo>
                  <a:lnTo>
                    <a:pt x="2834" y="619"/>
                  </a:lnTo>
                  <a:cubicBezTo>
                    <a:pt x="3025" y="619"/>
                    <a:pt x="3168" y="476"/>
                    <a:pt x="3144" y="262"/>
                  </a:cubicBezTo>
                  <a:cubicBezTo>
                    <a:pt x="3144" y="119"/>
                    <a:pt x="2977" y="0"/>
                    <a:pt x="2834" y="0"/>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9" name="Google Shape;20559;p79"/>
            <p:cNvSpPr/>
            <p:nvPr/>
          </p:nvSpPr>
          <p:spPr>
            <a:xfrm>
              <a:off x="6356700" y="3661618"/>
              <a:ext cx="290034" cy="163627"/>
            </a:xfrm>
            <a:custGeom>
              <a:rect b="b" l="l" r="r" t="t"/>
              <a:pathLst>
                <a:path extrusionOk="0" h="5025" w="8907">
                  <a:moveTo>
                    <a:pt x="0" y="0"/>
                  </a:moveTo>
                  <a:lnTo>
                    <a:pt x="1358" y="4787"/>
                  </a:lnTo>
                  <a:cubicBezTo>
                    <a:pt x="1405" y="4930"/>
                    <a:pt x="1524" y="5025"/>
                    <a:pt x="1667" y="5025"/>
                  </a:cubicBezTo>
                  <a:lnTo>
                    <a:pt x="7311" y="5025"/>
                  </a:lnTo>
                  <a:cubicBezTo>
                    <a:pt x="7478" y="5025"/>
                    <a:pt x="7597" y="4930"/>
                    <a:pt x="7621" y="4787"/>
                  </a:cubicBezTo>
                  <a:lnTo>
                    <a:pt x="8907" y="381"/>
                  </a:lnTo>
                  <a:cubicBezTo>
                    <a:pt x="8907" y="286"/>
                    <a:pt x="8859" y="191"/>
                    <a:pt x="8835" y="119"/>
                  </a:cubicBezTo>
                  <a:cubicBezTo>
                    <a:pt x="8788" y="24"/>
                    <a:pt x="8692" y="0"/>
                    <a:pt x="8597"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0" name="Google Shape;20560;p79"/>
            <p:cNvSpPr/>
            <p:nvPr/>
          </p:nvSpPr>
          <p:spPr>
            <a:xfrm>
              <a:off x="6501701" y="3661618"/>
              <a:ext cx="145033" cy="163627"/>
            </a:xfrm>
            <a:custGeom>
              <a:rect b="b" l="l" r="r" t="t"/>
              <a:pathLst>
                <a:path extrusionOk="0" h="5025" w="4454">
                  <a:moveTo>
                    <a:pt x="1" y="0"/>
                  </a:moveTo>
                  <a:lnTo>
                    <a:pt x="1" y="5025"/>
                  </a:lnTo>
                  <a:lnTo>
                    <a:pt x="2834" y="5025"/>
                  </a:lnTo>
                  <a:cubicBezTo>
                    <a:pt x="2977" y="5025"/>
                    <a:pt x="3096" y="4906"/>
                    <a:pt x="3144" y="4787"/>
                  </a:cubicBezTo>
                  <a:lnTo>
                    <a:pt x="4406" y="381"/>
                  </a:lnTo>
                  <a:cubicBezTo>
                    <a:pt x="4454" y="286"/>
                    <a:pt x="4406" y="167"/>
                    <a:pt x="4359" y="119"/>
                  </a:cubicBezTo>
                  <a:cubicBezTo>
                    <a:pt x="4287" y="24"/>
                    <a:pt x="4216" y="0"/>
                    <a:pt x="4120"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1" name="Google Shape;20561;p79"/>
          <p:cNvGrpSpPr/>
          <p:nvPr/>
        </p:nvGrpSpPr>
        <p:grpSpPr>
          <a:xfrm>
            <a:off x="6561289" y="4866225"/>
            <a:ext cx="438804" cy="439745"/>
            <a:chOff x="5538567" y="3599586"/>
            <a:chExt cx="349005" cy="349754"/>
          </a:xfrm>
        </p:grpSpPr>
        <p:sp>
          <p:nvSpPr>
            <p:cNvPr id="20562" name="Google Shape;20562;p79"/>
            <p:cNvSpPr/>
            <p:nvPr/>
          </p:nvSpPr>
          <p:spPr>
            <a:xfrm>
              <a:off x="5538567" y="3599586"/>
              <a:ext cx="349005" cy="206283"/>
            </a:xfrm>
            <a:custGeom>
              <a:rect b="b" l="l" r="r" t="t"/>
              <a:pathLst>
                <a:path extrusionOk="0" h="6335" w="10718">
                  <a:moveTo>
                    <a:pt x="6931" y="0"/>
                  </a:moveTo>
                  <a:cubicBezTo>
                    <a:pt x="6336" y="0"/>
                    <a:pt x="5812" y="191"/>
                    <a:pt x="5359" y="548"/>
                  </a:cubicBezTo>
                  <a:cubicBezTo>
                    <a:pt x="5145" y="714"/>
                    <a:pt x="4978" y="905"/>
                    <a:pt x="4859" y="1119"/>
                  </a:cubicBezTo>
                  <a:cubicBezTo>
                    <a:pt x="4454" y="786"/>
                    <a:pt x="3978" y="643"/>
                    <a:pt x="3478" y="643"/>
                  </a:cubicBezTo>
                  <a:cubicBezTo>
                    <a:pt x="2359" y="643"/>
                    <a:pt x="1406" y="1500"/>
                    <a:pt x="1287" y="2643"/>
                  </a:cubicBezTo>
                  <a:cubicBezTo>
                    <a:pt x="525" y="2905"/>
                    <a:pt x="1" y="3620"/>
                    <a:pt x="1" y="4453"/>
                  </a:cubicBezTo>
                  <a:cubicBezTo>
                    <a:pt x="1" y="5501"/>
                    <a:pt x="834" y="6335"/>
                    <a:pt x="1882" y="6335"/>
                  </a:cubicBezTo>
                  <a:lnTo>
                    <a:pt x="8812" y="6335"/>
                  </a:lnTo>
                  <a:cubicBezTo>
                    <a:pt x="9860" y="6335"/>
                    <a:pt x="10717" y="5501"/>
                    <a:pt x="10717" y="4453"/>
                  </a:cubicBezTo>
                  <a:cubicBezTo>
                    <a:pt x="10717" y="3596"/>
                    <a:pt x="10170" y="2882"/>
                    <a:pt x="9431" y="2620"/>
                  </a:cubicBezTo>
                  <a:lnTo>
                    <a:pt x="9431" y="2501"/>
                  </a:lnTo>
                  <a:cubicBezTo>
                    <a:pt x="9431" y="1095"/>
                    <a:pt x="8312" y="0"/>
                    <a:pt x="6931"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3" name="Google Shape;20563;p79"/>
            <p:cNvSpPr/>
            <p:nvPr/>
          </p:nvSpPr>
          <p:spPr>
            <a:xfrm>
              <a:off x="5713070" y="3599586"/>
              <a:ext cx="174502" cy="205502"/>
            </a:xfrm>
            <a:custGeom>
              <a:rect b="b" l="l" r="r" t="t"/>
              <a:pathLst>
                <a:path extrusionOk="0" h="6311" w="5359">
                  <a:moveTo>
                    <a:pt x="1572" y="0"/>
                  </a:moveTo>
                  <a:cubicBezTo>
                    <a:pt x="977" y="0"/>
                    <a:pt x="453" y="191"/>
                    <a:pt x="0" y="548"/>
                  </a:cubicBezTo>
                  <a:lnTo>
                    <a:pt x="0" y="6311"/>
                  </a:lnTo>
                  <a:lnTo>
                    <a:pt x="3453" y="6311"/>
                  </a:lnTo>
                  <a:cubicBezTo>
                    <a:pt x="4501" y="6311"/>
                    <a:pt x="5358" y="5430"/>
                    <a:pt x="5358" y="4406"/>
                  </a:cubicBezTo>
                  <a:cubicBezTo>
                    <a:pt x="5358" y="3596"/>
                    <a:pt x="4811" y="2858"/>
                    <a:pt x="4072" y="2620"/>
                  </a:cubicBezTo>
                  <a:lnTo>
                    <a:pt x="4072" y="2501"/>
                  </a:lnTo>
                  <a:cubicBezTo>
                    <a:pt x="4072" y="1095"/>
                    <a:pt x="2953" y="0"/>
                    <a:pt x="157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4" name="Google Shape;20564;p79"/>
            <p:cNvSpPr/>
            <p:nvPr/>
          </p:nvSpPr>
          <p:spPr>
            <a:xfrm>
              <a:off x="5656443" y="3753118"/>
              <a:ext cx="110940" cy="196222"/>
            </a:xfrm>
            <a:custGeom>
              <a:rect b="b" l="l" r="r" t="t"/>
              <a:pathLst>
                <a:path extrusionOk="0" h="6026" w="3407">
                  <a:moveTo>
                    <a:pt x="1715" y="0"/>
                  </a:moveTo>
                  <a:cubicBezTo>
                    <a:pt x="1596" y="0"/>
                    <a:pt x="1501" y="72"/>
                    <a:pt x="1430" y="167"/>
                  </a:cubicBezTo>
                  <a:lnTo>
                    <a:pt x="96" y="2358"/>
                  </a:lnTo>
                  <a:cubicBezTo>
                    <a:pt x="1" y="2477"/>
                    <a:pt x="48" y="2667"/>
                    <a:pt x="167" y="2739"/>
                  </a:cubicBezTo>
                  <a:cubicBezTo>
                    <a:pt x="215" y="2810"/>
                    <a:pt x="310" y="2834"/>
                    <a:pt x="358" y="2834"/>
                  </a:cubicBezTo>
                  <a:lnTo>
                    <a:pt x="1049" y="2834"/>
                  </a:lnTo>
                  <a:lnTo>
                    <a:pt x="1049" y="5692"/>
                  </a:lnTo>
                  <a:cubicBezTo>
                    <a:pt x="1049" y="5882"/>
                    <a:pt x="1191" y="6025"/>
                    <a:pt x="1382" y="6025"/>
                  </a:cubicBezTo>
                  <a:lnTo>
                    <a:pt x="2025" y="6025"/>
                  </a:lnTo>
                  <a:cubicBezTo>
                    <a:pt x="2215" y="6025"/>
                    <a:pt x="2358" y="5882"/>
                    <a:pt x="2358" y="5692"/>
                  </a:cubicBezTo>
                  <a:lnTo>
                    <a:pt x="2358" y="2834"/>
                  </a:lnTo>
                  <a:lnTo>
                    <a:pt x="3049" y="2834"/>
                  </a:lnTo>
                  <a:cubicBezTo>
                    <a:pt x="3144" y="2834"/>
                    <a:pt x="3216" y="2810"/>
                    <a:pt x="3287" y="2739"/>
                  </a:cubicBezTo>
                  <a:cubicBezTo>
                    <a:pt x="3359" y="2620"/>
                    <a:pt x="3406" y="2477"/>
                    <a:pt x="3311" y="2358"/>
                  </a:cubicBezTo>
                  <a:lnTo>
                    <a:pt x="1977" y="167"/>
                  </a:lnTo>
                  <a:cubicBezTo>
                    <a:pt x="1906" y="72"/>
                    <a:pt x="1834" y="0"/>
                    <a:pt x="1715"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5" name="Google Shape;20565;p79"/>
            <p:cNvSpPr/>
            <p:nvPr/>
          </p:nvSpPr>
          <p:spPr>
            <a:xfrm>
              <a:off x="5711507" y="3753118"/>
              <a:ext cx="55877" cy="195440"/>
            </a:xfrm>
            <a:custGeom>
              <a:rect b="b" l="l" r="r" t="t"/>
              <a:pathLst>
                <a:path extrusionOk="0" h="6002" w="1716">
                  <a:moveTo>
                    <a:pt x="1" y="0"/>
                  </a:moveTo>
                  <a:lnTo>
                    <a:pt x="1" y="6001"/>
                  </a:lnTo>
                  <a:lnTo>
                    <a:pt x="334" y="6001"/>
                  </a:lnTo>
                  <a:cubicBezTo>
                    <a:pt x="524" y="6001"/>
                    <a:pt x="667" y="5835"/>
                    <a:pt x="667" y="5668"/>
                  </a:cubicBezTo>
                  <a:lnTo>
                    <a:pt x="667" y="2834"/>
                  </a:lnTo>
                  <a:lnTo>
                    <a:pt x="1358" y="2834"/>
                  </a:lnTo>
                  <a:cubicBezTo>
                    <a:pt x="1429" y="2834"/>
                    <a:pt x="1525" y="2810"/>
                    <a:pt x="1596" y="2739"/>
                  </a:cubicBezTo>
                  <a:cubicBezTo>
                    <a:pt x="1668" y="2620"/>
                    <a:pt x="1715" y="2477"/>
                    <a:pt x="1620" y="2358"/>
                  </a:cubicBezTo>
                  <a:lnTo>
                    <a:pt x="286" y="167"/>
                  </a:lnTo>
                  <a:cubicBezTo>
                    <a:pt x="215" y="72"/>
                    <a:pt x="120" y="0"/>
                    <a:pt x="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6" name="Google Shape;20566;p79"/>
          <p:cNvGrpSpPr/>
          <p:nvPr/>
        </p:nvGrpSpPr>
        <p:grpSpPr>
          <a:xfrm>
            <a:off x="5597051" y="4866225"/>
            <a:ext cx="441711" cy="439745"/>
            <a:chOff x="4771655" y="3599586"/>
            <a:chExt cx="351317" cy="349754"/>
          </a:xfrm>
        </p:grpSpPr>
        <p:sp>
          <p:nvSpPr>
            <p:cNvPr id="20567" name="Google Shape;20567;p79"/>
            <p:cNvSpPr/>
            <p:nvPr/>
          </p:nvSpPr>
          <p:spPr>
            <a:xfrm>
              <a:off x="4813530" y="3722086"/>
              <a:ext cx="62064" cy="205535"/>
            </a:xfrm>
            <a:custGeom>
              <a:rect b="b" l="l" r="r" t="t"/>
              <a:pathLst>
                <a:path extrusionOk="0" h="6312" w="1906">
                  <a:moveTo>
                    <a:pt x="0" y="1"/>
                  </a:moveTo>
                  <a:lnTo>
                    <a:pt x="0" y="6311"/>
                  </a:lnTo>
                  <a:lnTo>
                    <a:pt x="1906" y="6311"/>
                  </a:lnTo>
                  <a:lnTo>
                    <a:pt x="1906" y="1"/>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8" name="Google Shape;20568;p79"/>
            <p:cNvSpPr/>
            <p:nvPr/>
          </p:nvSpPr>
          <p:spPr>
            <a:xfrm>
              <a:off x="5019032" y="3722086"/>
              <a:ext cx="62064" cy="205535"/>
            </a:xfrm>
            <a:custGeom>
              <a:rect b="b" l="l" r="r" t="t"/>
              <a:pathLst>
                <a:path extrusionOk="0" h="6312" w="1906">
                  <a:moveTo>
                    <a:pt x="0" y="1"/>
                  </a:moveTo>
                  <a:lnTo>
                    <a:pt x="0" y="6311"/>
                  </a:lnTo>
                  <a:lnTo>
                    <a:pt x="1905" y="6311"/>
                  </a:lnTo>
                  <a:lnTo>
                    <a:pt x="1905"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9" name="Google Shape;20569;p79"/>
            <p:cNvSpPr/>
            <p:nvPr/>
          </p:nvSpPr>
          <p:spPr>
            <a:xfrm>
              <a:off x="4915874" y="3722086"/>
              <a:ext cx="62097" cy="205535"/>
            </a:xfrm>
            <a:custGeom>
              <a:rect b="b" l="l" r="r" t="t"/>
              <a:pathLst>
                <a:path extrusionOk="0" h="6312" w="1907">
                  <a:moveTo>
                    <a:pt x="1" y="1"/>
                  </a:moveTo>
                  <a:lnTo>
                    <a:pt x="1" y="6311"/>
                  </a:lnTo>
                  <a:lnTo>
                    <a:pt x="1906" y="6311"/>
                  </a:lnTo>
                  <a:lnTo>
                    <a:pt x="1906" y="1"/>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0" name="Google Shape;20570;p79"/>
            <p:cNvSpPr/>
            <p:nvPr/>
          </p:nvSpPr>
          <p:spPr>
            <a:xfrm>
              <a:off x="4946906" y="3722086"/>
              <a:ext cx="31065" cy="205535"/>
            </a:xfrm>
            <a:custGeom>
              <a:rect b="b" l="l" r="r" t="t"/>
              <a:pathLst>
                <a:path extrusionOk="0" h="6312" w="954">
                  <a:moveTo>
                    <a:pt x="0" y="1"/>
                  </a:moveTo>
                  <a:lnTo>
                    <a:pt x="0" y="6311"/>
                  </a:lnTo>
                  <a:lnTo>
                    <a:pt x="953" y="6311"/>
                  </a:lnTo>
                  <a:lnTo>
                    <a:pt x="953"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1" name="Google Shape;20571;p79"/>
            <p:cNvSpPr/>
            <p:nvPr/>
          </p:nvSpPr>
          <p:spPr>
            <a:xfrm>
              <a:off x="4772437" y="3907432"/>
              <a:ext cx="348972" cy="41908"/>
            </a:xfrm>
            <a:custGeom>
              <a:rect b="b" l="l" r="r" t="t"/>
              <a:pathLst>
                <a:path extrusionOk="0" h="1287" w="10717">
                  <a:moveTo>
                    <a:pt x="715" y="0"/>
                  </a:moveTo>
                  <a:cubicBezTo>
                    <a:pt x="643" y="0"/>
                    <a:pt x="548" y="24"/>
                    <a:pt x="476" y="119"/>
                  </a:cubicBezTo>
                  <a:cubicBezTo>
                    <a:pt x="405" y="238"/>
                    <a:pt x="167" y="500"/>
                    <a:pt x="48" y="834"/>
                  </a:cubicBezTo>
                  <a:cubicBezTo>
                    <a:pt x="0" y="929"/>
                    <a:pt x="0" y="1048"/>
                    <a:pt x="72" y="1143"/>
                  </a:cubicBezTo>
                  <a:cubicBezTo>
                    <a:pt x="119" y="1215"/>
                    <a:pt x="215" y="1286"/>
                    <a:pt x="334" y="1286"/>
                  </a:cubicBezTo>
                  <a:lnTo>
                    <a:pt x="10455" y="1286"/>
                  </a:lnTo>
                  <a:cubicBezTo>
                    <a:pt x="10550" y="1286"/>
                    <a:pt x="10669" y="1215"/>
                    <a:pt x="10717" y="1143"/>
                  </a:cubicBezTo>
                  <a:cubicBezTo>
                    <a:pt x="10717" y="1048"/>
                    <a:pt x="10717" y="929"/>
                    <a:pt x="10693" y="834"/>
                  </a:cubicBezTo>
                  <a:cubicBezTo>
                    <a:pt x="10574" y="500"/>
                    <a:pt x="10336" y="215"/>
                    <a:pt x="10240" y="119"/>
                  </a:cubicBezTo>
                  <a:cubicBezTo>
                    <a:pt x="10193" y="72"/>
                    <a:pt x="10098" y="0"/>
                    <a:pt x="10002"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2" name="Google Shape;20572;p79"/>
            <p:cNvSpPr/>
            <p:nvPr/>
          </p:nvSpPr>
          <p:spPr>
            <a:xfrm>
              <a:off x="4946906" y="3906651"/>
              <a:ext cx="174502" cy="40833"/>
            </a:xfrm>
            <a:custGeom>
              <a:rect b="b" l="l" r="r" t="t"/>
              <a:pathLst>
                <a:path extrusionOk="0" h="1254" w="5359">
                  <a:moveTo>
                    <a:pt x="0" y="0"/>
                  </a:moveTo>
                  <a:lnTo>
                    <a:pt x="0" y="1239"/>
                  </a:lnTo>
                  <a:lnTo>
                    <a:pt x="5073" y="1239"/>
                  </a:lnTo>
                  <a:cubicBezTo>
                    <a:pt x="5094" y="1249"/>
                    <a:pt x="5114" y="1254"/>
                    <a:pt x="5132" y="1254"/>
                  </a:cubicBezTo>
                  <a:cubicBezTo>
                    <a:pt x="5200" y="1254"/>
                    <a:pt x="5255" y="1194"/>
                    <a:pt x="5311" y="1120"/>
                  </a:cubicBezTo>
                  <a:cubicBezTo>
                    <a:pt x="5359" y="1048"/>
                    <a:pt x="5359" y="953"/>
                    <a:pt x="5335" y="834"/>
                  </a:cubicBezTo>
                  <a:cubicBezTo>
                    <a:pt x="5216" y="501"/>
                    <a:pt x="4978" y="215"/>
                    <a:pt x="4882" y="120"/>
                  </a:cubicBezTo>
                  <a:cubicBezTo>
                    <a:pt x="4835" y="48"/>
                    <a:pt x="4740" y="0"/>
                    <a:pt x="4644"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3" name="Google Shape;20573;p79"/>
            <p:cNvSpPr/>
            <p:nvPr/>
          </p:nvSpPr>
          <p:spPr>
            <a:xfrm>
              <a:off x="4777093" y="3599586"/>
              <a:ext cx="338911" cy="122533"/>
            </a:xfrm>
            <a:custGeom>
              <a:rect b="b" l="l" r="r" t="t"/>
              <a:pathLst>
                <a:path extrusionOk="0" h="3763" w="10408">
                  <a:moveTo>
                    <a:pt x="5215" y="0"/>
                  </a:moveTo>
                  <a:cubicBezTo>
                    <a:pt x="5192" y="0"/>
                    <a:pt x="5096" y="0"/>
                    <a:pt x="5073" y="24"/>
                  </a:cubicBezTo>
                  <a:lnTo>
                    <a:pt x="0" y="3144"/>
                  </a:lnTo>
                  <a:lnTo>
                    <a:pt x="905" y="3763"/>
                  </a:lnTo>
                  <a:lnTo>
                    <a:pt x="8907" y="3763"/>
                  </a:lnTo>
                  <a:lnTo>
                    <a:pt x="10407" y="3144"/>
                  </a:lnTo>
                  <a:lnTo>
                    <a:pt x="5358" y="24"/>
                  </a:lnTo>
                  <a:cubicBezTo>
                    <a:pt x="5311" y="0"/>
                    <a:pt x="5263" y="0"/>
                    <a:pt x="5215"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4" name="Google Shape;20574;p79"/>
            <p:cNvSpPr/>
            <p:nvPr/>
          </p:nvSpPr>
          <p:spPr>
            <a:xfrm>
              <a:off x="4946906" y="3599586"/>
              <a:ext cx="169846" cy="122533"/>
            </a:xfrm>
            <a:custGeom>
              <a:rect b="b" l="l" r="r" t="t"/>
              <a:pathLst>
                <a:path extrusionOk="0" h="3763" w="5216">
                  <a:moveTo>
                    <a:pt x="0" y="0"/>
                  </a:moveTo>
                  <a:lnTo>
                    <a:pt x="0" y="3763"/>
                  </a:lnTo>
                  <a:lnTo>
                    <a:pt x="3716" y="3763"/>
                  </a:lnTo>
                  <a:lnTo>
                    <a:pt x="5216" y="3144"/>
                  </a:lnTo>
                  <a:lnTo>
                    <a:pt x="143" y="24"/>
                  </a:lnTo>
                  <a:cubicBezTo>
                    <a:pt x="96" y="0"/>
                    <a:pt x="48" y="0"/>
                    <a:pt x="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5" name="Google Shape;20575;p79"/>
            <p:cNvSpPr/>
            <p:nvPr/>
          </p:nvSpPr>
          <p:spPr>
            <a:xfrm>
              <a:off x="4771655" y="3701930"/>
              <a:ext cx="351317" cy="41908"/>
            </a:xfrm>
            <a:custGeom>
              <a:rect b="b" l="l" r="r" t="t"/>
              <a:pathLst>
                <a:path extrusionOk="0" h="1287" w="10789">
                  <a:moveTo>
                    <a:pt x="167" y="1"/>
                  </a:moveTo>
                  <a:cubicBezTo>
                    <a:pt x="72" y="72"/>
                    <a:pt x="0" y="215"/>
                    <a:pt x="24" y="358"/>
                  </a:cubicBezTo>
                  <a:cubicBezTo>
                    <a:pt x="119" y="739"/>
                    <a:pt x="429" y="1025"/>
                    <a:pt x="524" y="1167"/>
                  </a:cubicBezTo>
                  <a:cubicBezTo>
                    <a:pt x="596" y="1215"/>
                    <a:pt x="691" y="1286"/>
                    <a:pt x="762" y="1286"/>
                  </a:cubicBezTo>
                  <a:lnTo>
                    <a:pt x="10002" y="1286"/>
                  </a:lnTo>
                  <a:cubicBezTo>
                    <a:pt x="10098" y="1286"/>
                    <a:pt x="10193" y="1239"/>
                    <a:pt x="10241" y="1167"/>
                  </a:cubicBezTo>
                  <a:cubicBezTo>
                    <a:pt x="10360" y="1025"/>
                    <a:pt x="10622" y="739"/>
                    <a:pt x="10741" y="358"/>
                  </a:cubicBezTo>
                  <a:cubicBezTo>
                    <a:pt x="10788" y="215"/>
                    <a:pt x="10717" y="72"/>
                    <a:pt x="10598"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79"/>
            <p:cNvSpPr/>
            <p:nvPr/>
          </p:nvSpPr>
          <p:spPr>
            <a:xfrm>
              <a:off x="4946906" y="3701930"/>
              <a:ext cx="176065" cy="41126"/>
            </a:xfrm>
            <a:custGeom>
              <a:rect b="b" l="l" r="r" t="t"/>
              <a:pathLst>
                <a:path extrusionOk="0" h="1263" w="5407">
                  <a:moveTo>
                    <a:pt x="0" y="1"/>
                  </a:moveTo>
                  <a:lnTo>
                    <a:pt x="0" y="1263"/>
                  </a:lnTo>
                  <a:lnTo>
                    <a:pt x="4620" y="1263"/>
                  </a:lnTo>
                  <a:cubicBezTo>
                    <a:pt x="4716" y="1263"/>
                    <a:pt x="4811" y="1215"/>
                    <a:pt x="4859" y="1167"/>
                  </a:cubicBezTo>
                  <a:cubicBezTo>
                    <a:pt x="4978" y="1025"/>
                    <a:pt x="5240" y="739"/>
                    <a:pt x="5359" y="358"/>
                  </a:cubicBezTo>
                  <a:cubicBezTo>
                    <a:pt x="5406" y="239"/>
                    <a:pt x="5335" y="96"/>
                    <a:pt x="5216"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7" name="Google Shape;20577;p79"/>
          <p:cNvGrpSpPr/>
          <p:nvPr/>
        </p:nvGrpSpPr>
        <p:grpSpPr>
          <a:xfrm>
            <a:off x="4714694" y="4866225"/>
            <a:ext cx="310086" cy="439745"/>
            <a:chOff x="4069868" y="3599586"/>
            <a:chExt cx="246628" cy="349754"/>
          </a:xfrm>
        </p:grpSpPr>
        <p:sp>
          <p:nvSpPr>
            <p:cNvPr id="20578" name="Google Shape;20578;p79"/>
            <p:cNvSpPr/>
            <p:nvPr/>
          </p:nvSpPr>
          <p:spPr>
            <a:xfrm>
              <a:off x="4069868" y="3599586"/>
              <a:ext cx="246628" cy="348972"/>
            </a:xfrm>
            <a:custGeom>
              <a:rect b="b" l="l" r="r" t="t"/>
              <a:pathLst>
                <a:path extrusionOk="0" h="10717" w="7574">
                  <a:moveTo>
                    <a:pt x="3787" y="1929"/>
                  </a:moveTo>
                  <a:cubicBezTo>
                    <a:pt x="4835" y="1929"/>
                    <a:pt x="5668" y="2762"/>
                    <a:pt x="5668" y="3810"/>
                  </a:cubicBezTo>
                  <a:cubicBezTo>
                    <a:pt x="5668" y="4834"/>
                    <a:pt x="4787" y="5668"/>
                    <a:pt x="3787" y="5668"/>
                  </a:cubicBezTo>
                  <a:cubicBezTo>
                    <a:pt x="2739" y="5668"/>
                    <a:pt x="1905" y="4834"/>
                    <a:pt x="1905" y="3810"/>
                  </a:cubicBezTo>
                  <a:cubicBezTo>
                    <a:pt x="1905" y="2762"/>
                    <a:pt x="2739" y="1929"/>
                    <a:pt x="3787" y="1929"/>
                  </a:cubicBezTo>
                  <a:close/>
                  <a:moveTo>
                    <a:pt x="3787" y="0"/>
                  </a:moveTo>
                  <a:cubicBezTo>
                    <a:pt x="1691" y="0"/>
                    <a:pt x="0" y="1715"/>
                    <a:pt x="0" y="3763"/>
                  </a:cubicBezTo>
                  <a:cubicBezTo>
                    <a:pt x="0" y="5644"/>
                    <a:pt x="1429" y="7644"/>
                    <a:pt x="2691" y="9359"/>
                  </a:cubicBezTo>
                  <a:cubicBezTo>
                    <a:pt x="2977" y="9788"/>
                    <a:pt x="3287" y="10169"/>
                    <a:pt x="3525" y="10550"/>
                  </a:cubicBezTo>
                  <a:cubicBezTo>
                    <a:pt x="3572" y="10645"/>
                    <a:pt x="3668" y="10716"/>
                    <a:pt x="3787" y="10716"/>
                  </a:cubicBezTo>
                  <a:cubicBezTo>
                    <a:pt x="3906" y="10716"/>
                    <a:pt x="4001" y="10645"/>
                    <a:pt x="4049" y="10550"/>
                  </a:cubicBezTo>
                  <a:cubicBezTo>
                    <a:pt x="4287" y="10169"/>
                    <a:pt x="4596" y="9788"/>
                    <a:pt x="4882" y="9359"/>
                  </a:cubicBezTo>
                  <a:cubicBezTo>
                    <a:pt x="6144" y="7621"/>
                    <a:pt x="7573" y="5620"/>
                    <a:pt x="7573" y="3763"/>
                  </a:cubicBezTo>
                  <a:cubicBezTo>
                    <a:pt x="7526" y="1691"/>
                    <a:pt x="5835" y="0"/>
                    <a:pt x="378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9" name="Google Shape;20579;p79"/>
            <p:cNvSpPr/>
            <p:nvPr/>
          </p:nvSpPr>
          <p:spPr>
            <a:xfrm>
              <a:off x="4192368" y="3600335"/>
              <a:ext cx="122565" cy="349005"/>
            </a:xfrm>
            <a:custGeom>
              <a:rect b="b" l="l" r="r" t="t"/>
              <a:pathLst>
                <a:path extrusionOk="0" h="10718" w="3764">
                  <a:moveTo>
                    <a:pt x="1" y="1"/>
                  </a:moveTo>
                  <a:lnTo>
                    <a:pt x="1" y="1906"/>
                  </a:lnTo>
                  <a:cubicBezTo>
                    <a:pt x="1025" y="1906"/>
                    <a:pt x="1859" y="2739"/>
                    <a:pt x="1859" y="3787"/>
                  </a:cubicBezTo>
                  <a:cubicBezTo>
                    <a:pt x="1859" y="4811"/>
                    <a:pt x="1025" y="5645"/>
                    <a:pt x="1" y="5645"/>
                  </a:cubicBezTo>
                  <a:lnTo>
                    <a:pt x="1" y="10717"/>
                  </a:lnTo>
                  <a:cubicBezTo>
                    <a:pt x="120" y="10717"/>
                    <a:pt x="191" y="10646"/>
                    <a:pt x="263" y="10574"/>
                  </a:cubicBezTo>
                  <a:cubicBezTo>
                    <a:pt x="525" y="10170"/>
                    <a:pt x="787" y="9765"/>
                    <a:pt x="1096" y="9384"/>
                  </a:cubicBezTo>
                  <a:cubicBezTo>
                    <a:pt x="2335" y="7621"/>
                    <a:pt x="3764" y="5621"/>
                    <a:pt x="3764" y="3787"/>
                  </a:cubicBezTo>
                  <a:cubicBezTo>
                    <a:pt x="3764" y="1692"/>
                    <a:pt x="2073" y="1"/>
                    <a:pt x="1" y="1"/>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0" name="Google Shape;20580;p79"/>
          <p:cNvGrpSpPr/>
          <p:nvPr/>
        </p:nvGrpSpPr>
        <p:grpSpPr>
          <a:xfrm>
            <a:off x="3690969" y="4866225"/>
            <a:ext cx="439745" cy="439745"/>
            <a:chOff x="3255643" y="3599586"/>
            <a:chExt cx="349754" cy="349754"/>
          </a:xfrm>
        </p:grpSpPr>
        <p:sp>
          <p:nvSpPr>
            <p:cNvPr id="20581" name="Google Shape;20581;p79"/>
            <p:cNvSpPr/>
            <p:nvPr/>
          </p:nvSpPr>
          <p:spPr>
            <a:xfrm>
              <a:off x="3255643" y="3784118"/>
              <a:ext cx="165190" cy="165222"/>
            </a:xfrm>
            <a:custGeom>
              <a:rect b="b" l="l" r="r" t="t"/>
              <a:pathLst>
                <a:path extrusionOk="0" h="5074" w="5073">
                  <a:moveTo>
                    <a:pt x="953" y="1"/>
                  </a:moveTo>
                  <a:cubicBezTo>
                    <a:pt x="453" y="1"/>
                    <a:pt x="0" y="429"/>
                    <a:pt x="0" y="953"/>
                  </a:cubicBezTo>
                  <a:lnTo>
                    <a:pt x="0" y="4121"/>
                  </a:lnTo>
                  <a:cubicBezTo>
                    <a:pt x="0" y="4621"/>
                    <a:pt x="429" y="5073"/>
                    <a:pt x="953" y="5073"/>
                  </a:cubicBezTo>
                  <a:lnTo>
                    <a:pt x="4120" y="5073"/>
                  </a:lnTo>
                  <a:cubicBezTo>
                    <a:pt x="4620" y="5073"/>
                    <a:pt x="5073" y="4645"/>
                    <a:pt x="5073" y="4121"/>
                  </a:cubicBezTo>
                  <a:lnTo>
                    <a:pt x="5073" y="953"/>
                  </a:lnTo>
                  <a:cubicBezTo>
                    <a:pt x="5073" y="429"/>
                    <a:pt x="4644" y="1"/>
                    <a:pt x="4120"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2" name="Google Shape;20582;p79"/>
            <p:cNvSpPr/>
            <p:nvPr/>
          </p:nvSpPr>
          <p:spPr>
            <a:xfrm>
              <a:off x="3255643" y="3599586"/>
              <a:ext cx="165190" cy="164408"/>
            </a:xfrm>
            <a:custGeom>
              <a:rect b="b" l="l" r="r" t="t"/>
              <a:pathLst>
                <a:path extrusionOk="0" h="5049" w="5073">
                  <a:moveTo>
                    <a:pt x="953" y="0"/>
                  </a:moveTo>
                  <a:cubicBezTo>
                    <a:pt x="453" y="0"/>
                    <a:pt x="0" y="405"/>
                    <a:pt x="0" y="953"/>
                  </a:cubicBezTo>
                  <a:lnTo>
                    <a:pt x="0" y="4096"/>
                  </a:lnTo>
                  <a:cubicBezTo>
                    <a:pt x="0" y="4596"/>
                    <a:pt x="429" y="5049"/>
                    <a:pt x="953" y="5049"/>
                  </a:cubicBezTo>
                  <a:lnTo>
                    <a:pt x="4120" y="5049"/>
                  </a:lnTo>
                  <a:cubicBezTo>
                    <a:pt x="4620" y="5049"/>
                    <a:pt x="5073" y="4644"/>
                    <a:pt x="5073" y="4096"/>
                  </a:cubicBezTo>
                  <a:lnTo>
                    <a:pt x="5073" y="953"/>
                  </a:lnTo>
                  <a:cubicBezTo>
                    <a:pt x="5073" y="405"/>
                    <a:pt x="4644" y="0"/>
                    <a:pt x="4120"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3" name="Google Shape;20583;p79"/>
            <p:cNvSpPr/>
            <p:nvPr/>
          </p:nvSpPr>
          <p:spPr>
            <a:xfrm>
              <a:off x="3337831" y="3599586"/>
              <a:ext cx="83002" cy="164408"/>
            </a:xfrm>
            <a:custGeom>
              <a:rect b="b" l="l" r="r" t="t"/>
              <a:pathLst>
                <a:path extrusionOk="0" h="5049" w="2549">
                  <a:moveTo>
                    <a:pt x="0" y="0"/>
                  </a:moveTo>
                  <a:lnTo>
                    <a:pt x="0" y="5049"/>
                  </a:lnTo>
                  <a:lnTo>
                    <a:pt x="1596" y="5049"/>
                  </a:lnTo>
                  <a:cubicBezTo>
                    <a:pt x="2120" y="5049"/>
                    <a:pt x="2549" y="4596"/>
                    <a:pt x="2549" y="4096"/>
                  </a:cubicBezTo>
                  <a:lnTo>
                    <a:pt x="2549" y="953"/>
                  </a:lnTo>
                  <a:cubicBezTo>
                    <a:pt x="2549" y="405"/>
                    <a:pt x="2120" y="0"/>
                    <a:pt x="159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4" name="Google Shape;20584;p79"/>
            <p:cNvSpPr/>
            <p:nvPr/>
          </p:nvSpPr>
          <p:spPr>
            <a:xfrm>
              <a:off x="3337831" y="3783369"/>
              <a:ext cx="83002" cy="165190"/>
            </a:xfrm>
            <a:custGeom>
              <a:rect b="b" l="l" r="r" t="t"/>
              <a:pathLst>
                <a:path extrusionOk="0" h="5073" w="2549">
                  <a:moveTo>
                    <a:pt x="0" y="0"/>
                  </a:moveTo>
                  <a:lnTo>
                    <a:pt x="0" y="5072"/>
                  </a:lnTo>
                  <a:lnTo>
                    <a:pt x="1596" y="5072"/>
                  </a:lnTo>
                  <a:cubicBezTo>
                    <a:pt x="2120" y="5072"/>
                    <a:pt x="2549" y="4620"/>
                    <a:pt x="2549" y="4120"/>
                  </a:cubicBezTo>
                  <a:lnTo>
                    <a:pt x="2549" y="953"/>
                  </a:lnTo>
                  <a:cubicBezTo>
                    <a:pt x="2549" y="452"/>
                    <a:pt x="2120" y="24"/>
                    <a:pt x="159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5" name="Google Shape;20585;p79"/>
            <p:cNvSpPr/>
            <p:nvPr/>
          </p:nvSpPr>
          <p:spPr>
            <a:xfrm>
              <a:off x="3440956" y="3599586"/>
              <a:ext cx="164441" cy="164408"/>
            </a:xfrm>
            <a:custGeom>
              <a:rect b="b" l="l" r="r" t="t"/>
              <a:pathLst>
                <a:path extrusionOk="0" h="5049" w="5050">
                  <a:moveTo>
                    <a:pt x="953" y="0"/>
                  </a:moveTo>
                  <a:cubicBezTo>
                    <a:pt x="453" y="0"/>
                    <a:pt x="1" y="405"/>
                    <a:pt x="1" y="953"/>
                  </a:cubicBezTo>
                  <a:lnTo>
                    <a:pt x="1" y="4096"/>
                  </a:lnTo>
                  <a:cubicBezTo>
                    <a:pt x="1" y="4596"/>
                    <a:pt x="406" y="5049"/>
                    <a:pt x="953" y="5049"/>
                  </a:cubicBezTo>
                  <a:lnTo>
                    <a:pt x="4097" y="5049"/>
                  </a:lnTo>
                  <a:cubicBezTo>
                    <a:pt x="4645" y="5049"/>
                    <a:pt x="5049" y="4596"/>
                    <a:pt x="5049" y="4096"/>
                  </a:cubicBezTo>
                  <a:lnTo>
                    <a:pt x="5049" y="953"/>
                  </a:lnTo>
                  <a:cubicBezTo>
                    <a:pt x="5049" y="405"/>
                    <a:pt x="4645" y="0"/>
                    <a:pt x="4097"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6" name="Google Shape;20586;p79"/>
            <p:cNvSpPr/>
            <p:nvPr/>
          </p:nvSpPr>
          <p:spPr>
            <a:xfrm>
              <a:off x="3523176" y="3599586"/>
              <a:ext cx="82220" cy="164408"/>
            </a:xfrm>
            <a:custGeom>
              <a:rect b="b" l="l" r="r" t="t"/>
              <a:pathLst>
                <a:path extrusionOk="0" h="5049" w="2525">
                  <a:moveTo>
                    <a:pt x="0" y="0"/>
                  </a:moveTo>
                  <a:lnTo>
                    <a:pt x="0" y="5049"/>
                  </a:lnTo>
                  <a:lnTo>
                    <a:pt x="1572" y="5049"/>
                  </a:lnTo>
                  <a:cubicBezTo>
                    <a:pt x="2120" y="5049"/>
                    <a:pt x="2524" y="4596"/>
                    <a:pt x="2524" y="4096"/>
                  </a:cubicBezTo>
                  <a:lnTo>
                    <a:pt x="2524" y="953"/>
                  </a:lnTo>
                  <a:cubicBezTo>
                    <a:pt x="2524" y="405"/>
                    <a:pt x="2096" y="0"/>
                    <a:pt x="15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7" name="Google Shape;20587;p79"/>
            <p:cNvSpPr/>
            <p:nvPr/>
          </p:nvSpPr>
          <p:spPr>
            <a:xfrm>
              <a:off x="3440956" y="3784118"/>
              <a:ext cx="164441" cy="165222"/>
            </a:xfrm>
            <a:custGeom>
              <a:rect b="b" l="l" r="r" t="t"/>
              <a:pathLst>
                <a:path extrusionOk="0" h="5074" w="5050">
                  <a:moveTo>
                    <a:pt x="953" y="1"/>
                  </a:moveTo>
                  <a:cubicBezTo>
                    <a:pt x="453" y="1"/>
                    <a:pt x="1" y="429"/>
                    <a:pt x="1" y="953"/>
                  </a:cubicBezTo>
                  <a:lnTo>
                    <a:pt x="1" y="4121"/>
                  </a:lnTo>
                  <a:cubicBezTo>
                    <a:pt x="1" y="4621"/>
                    <a:pt x="406" y="5073"/>
                    <a:pt x="953" y="5073"/>
                  </a:cubicBezTo>
                  <a:lnTo>
                    <a:pt x="4097" y="5073"/>
                  </a:lnTo>
                  <a:cubicBezTo>
                    <a:pt x="4645" y="5073"/>
                    <a:pt x="5049" y="4621"/>
                    <a:pt x="5049" y="4121"/>
                  </a:cubicBezTo>
                  <a:lnTo>
                    <a:pt x="5049" y="953"/>
                  </a:lnTo>
                  <a:cubicBezTo>
                    <a:pt x="5049" y="429"/>
                    <a:pt x="4645" y="1"/>
                    <a:pt x="4097"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8" name="Google Shape;20588;p79"/>
            <p:cNvSpPr/>
            <p:nvPr/>
          </p:nvSpPr>
          <p:spPr>
            <a:xfrm>
              <a:off x="3523176" y="3784118"/>
              <a:ext cx="82220" cy="165222"/>
            </a:xfrm>
            <a:custGeom>
              <a:rect b="b" l="l" r="r" t="t"/>
              <a:pathLst>
                <a:path extrusionOk="0" h="5074" w="2525">
                  <a:moveTo>
                    <a:pt x="0" y="1"/>
                  </a:moveTo>
                  <a:lnTo>
                    <a:pt x="0" y="5073"/>
                  </a:lnTo>
                  <a:lnTo>
                    <a:pt x="1572" y="5073"/>
                  </a:lnTo>
                  <a:cubicBezTo>
                    <a:pt x="2120" y="5073"/>
                    <a:pt x="2524" y="4621"/>
                    <a:pt x="2524" y="4121"/>
                  </a:cubicBezTo>
                  <a:lnTo>
                    <a:pt x="2524" y="953"/>
                  </a:lnTo>
                  <a:cubicBezTo>
                    <a:pt x="2524" y="429"/>
                    <a:pt x="2096" y="1"/>
                    <a:pt x="157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9" name="Google Shape;20589;p79"/>
            <p:cNvSpPr/>
            <p:nvPr/>
          </p:nvSpPr>
          <p:spPr>
            <a:xfrm>
              <a:off x="3480519" y="3670898"/>
              <a:ext cx="83783" cy="21752"/>
            </a:xfrm>
            <a:custGeom>
              <a:rect b="b" l="l" r="r" t="t"/>
              <a:pathLst>
                <a:path extrusionOk="0" h="668" w="2573">
                  <a:moveTo>
                    <a:pt x="357" y="1"/>
                  </a:moveTo>
                  <a:cubicBezTo>
                    <a:pt x="143" y="1"/>
                    <a:pt x="0" y="191"/>
                    <a:pt x="24" y="358"/>
                  </a:cubicBezTo>
                  <a:cubicBezTo>
                    <a:pt x="72" y="549"/>
                    <a:pt x="215" y="668"/>
                    <a:pt x="357" y="668"/>
                  </a:cubicBezTo>
                  <a:lnTo>
                    <a:pt x="2239" y="668"/>
                  </a:lnTo>
                  <a:cubicBezTo>
                    <a:pt x="2382" y="668"/>
                    <a:pt x="2525" y="501"/>
                    <a:pt x="2572" y="358"/>
                  </a:cubicBezTo>
                  <a:cubicBezTo>
                    <a:pt x="2572" y="144"/>
                    <a:pt x="2406" y="1"/>
                    <a:pt x="2239"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0" name="Google Shape;20590;p79"/>
            <p:cNvSpPr/>
            <p:nvPr/>
          </p:nvSpPr>
          <p:spPr>
            <a:xfrm>
              <a:off x="3480519" y="3833743"/>
              <a:ext cx="83783" cy="21752"/>
            </a:xfrm>
            <a:custGeom>
              <a:rect b="b" l="l" r="r" t="t"/>
              <a:pathLst>
                <a:path extrusionOk="0" h="668" w="2573">
                  <a:moveTo>
                    <a:pt x="357" y="1"/>
                  </a:moveTo>
                  <a:cubicBezTo>
                    <a:pt x="143" y="1"/>
                    <a:pt x="0" y="191"/>
                    <a:pt x="24" y="358"/>
                  </a:cubicBezTo>
                  <a:cubicBezTo>
                    <a:pt x="72" y="549"/>
                    <a:pt x="215" y="668"/>
                    <a:pt x="357" y="668"/>
                  </a:cubicBezTo>
                  <a:lnTo>
                    <a:pt x="2239" y="668"/>
                  </a:lnTo>
                  <a:cubicBezTo>
                    <a:pt x="2382" y="668"/>
                    <a:pt x="2525" y="549"/>
                    <a:pt x="2572" y="358"/>
                  </a:cubicBezTo>
                  <a:cubicBezTo>
                    <a:pt x="2572" y="144"/>
                    <a:pt x="2406" y="1"/>
                    <a:pt x="2239"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1" name="Google Shape;20591;p79"/>
            <p:cNvSpPr/>
            <p:nvPr/>
          </p:nvSpPr>
          <p:spPr>
            <a:xfrm>
              <a:off x="3480519" y="3875619"/>
              <a:ext cx="83783" cy="20970"/>
            </a:xfrm>
            <a:custGeom>
              <a:rect b="b" l="l" r="r" t="t"/>
              <a:pathLst>
                <a:path extrusionOk="0" h="644" w="2573">
                  <a:moveTo>
                    <a:pt x="357" y="1"/>
                  </a:moveTo>
                  <a:cubicBezTo>
                    <a:pt x="143" y="1"/>
                    <a:pt x="0" y="168"/>
                    <a:pt x="24" y="358"/>
                  </a:cubicBezTo>
                  <a:cubicBezTo>
                    <a:pt x="72" y="525"/>
                    <a:pt x="215" y="644"/>
                    <a:pt x="357" y="644"/>
                  </a:cubicBezTo>
                  <a:lnTo>
                    <a:pt x="2239" y="644"/>
                  </a:lnTo>
                  <a:cubicBezTo>
                    <a:pt x="2382" y="644"/>
                    <a:pt x="2525" y="501"/>
                    <a:pt x="2572" y="358"/>
                  </a:cubicBezTo>
                  <a:cubicBezTo>
                    <a:pt x="2572" y="144"/>
                    <a:pt x="2406" y="1"/>
                    <a:pt x="2239"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2" name="Google Shape;20592;p79"/>
            <p:cNvSpPr/>
            <p:nvPr/>
          </p:nvSpPr>
          <p:spPr>
            <a:xfrm>
              <a:off x="3295174" y="3640582"/>
              <a:ext cx="84565" cy="83165"/>
            </a:xfrm>
            <a:custGeom>
              <a:rect b="b" l="l" r="r" t="t"/>
              <a:pathLst>
                <a:path extrusionOk="0" h="2554" w="2597">
                  <a:moveTo>
                    <a:pt x="1328" y="1"/>
                  </a:moveTo>
                  <a:cubicBezTo>
                    <a:pt x="1314" y="1"/>
                    <a:pt x="1300" y="1"/>
                    <a:pt x="1287" y="3"/>
                  </a:cubicBezTo>
                  <a:cubicBezTo>
                    <a:pt x="1120" y="51"/>
                    <a:pt x="1001" y="194"/>
                    <a:pt x="1001" y="337"/>
                  </a:cubicBezTo>
                  <a:lnTo>
                    <a:pt x="1001" y="932"/>
                  </a:lnTo>
                  <a:lnTo>
                    <a:pt x="358" y="932"/>
                  </a:lnTo>
                  <a:cubicBezTo>
                    <a:pt x="143" y="932"/>
                    <a:pt x="1" y="1122"/>
                    <a:pt x="24" y="1289"/>
                  </a:cubicBezTo>
                  <a:cubicBezTo>
                    <a:pt x="72" y="1480"/>
                    <a:pt x="215" y="1599"/>
                    <a:pt x="358" y="1599"/>
                  </a:cubicBezTo>
                  <a:lnTo>
                    <a:pt x="1001" y="1599"/>
                  </a:lnTo>
                  <a:lnTo>
                    <a:pt x="1001" y="2218"/>
                  </a:lnTo>
                  <a:cubicBezTo>
                    <a:pt x="1001" y="2417"/>
                    <a:pt x="1144" y="2554"/>
                    <a:pt x="1317" y="2554"/>
                  </a:cubicBezTo>
                  <a:cubicBezTo>
                    <a:pt x="1330" y="2554"/>
                    <a:pt x="1344" y="2553"/>
                    <a:pt x="1358" y="2551"/>
                  </a:cubicBezTo>
                  <a:cubicBezTo>
                    <a:pt x="1525" y="2504"/>
                    <a:pt x="1644" y="2361"/>
                    <a:pt x="1644" y="2218"/>
                  </a:cubicBezTo>
                  <a:lnTo>
                    <a:pt x="1644" y="1599"/>
                  </a:lnTo>
                  <a:lnTo>
                    <a:pt x="2263" y="1599"/>
                  </a:lnTo>
                  <a:cubicBezTo>
                    <a:pt x="2454" y="1599"/>
                    <a:pt x="2573" y="1432"/>
                    <a:pt x="2596" y="1313"/>
                  </a:cubicBezTo>
                  <a:cubicBezTo>
                    <a:pt x="2596" y="1122"/>
                    <a:pt x="2454" y="956"/>
                    <a:pt x="2263" y="956"/>
                  </a:cubicBezTo>
                  <a:lnTo>
                    <a:pt x="1644" y="956"/>
                  </a:lnTo>
                  <a:lnTo>
                    <a:pt x="1644" y="337"/>
                  </a:lnTo>
                  <a:cubicBezTo>
                    <a:pt x="1644" y="138"/>
                    <a:pt x="1501" y="1"/>
                    <a:pt x="1328"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3" name="Google Shape;20593;p79"/>
            <p:cNvSpPr/>
            <p:nvPr/>
          </p:nvSpPr>
          <p:spPr>
            <a:xfrm>
              <a:off x="3305268" y="3833939"/>
              <a:ext cx="65939" cy="64018"/>
            </a:xfrm>
            <a:custGeom>
              <a:rect b="b" l="l" r="r" t="t"/>
              <a:pathLst>
                <a:path extrusionOk="0" h="1966" w="2025">
                  <a:moveTo>
                    <a:pt x="346" y="1"/>
                  </a:moveTo>
                  <a:cubicBezTo>
                    <a:pt x="262" y="1"/>
                    <a:pt x="179" y="31"/>
                    <a:pt x="119" y="90"/>
                  </a:cubicBezTo>
                  <a:cubicBezTo>
                    <a:pt x="0" y="209"/>
                    <a:pt x="0" y="424"/>
                    <a:pt x="119" y="543"/>
                  </a:cubicBezTo>
                  <a:lnTo>
                    <a:pt x="572" y="971"/>
                  </a:lnTo>
                  <a:lnTo>
                    <a:pt x="119" y="1424"/>
                  </a:lnTo>
                  <a:cubicBezTo>
                    <a:pt x="0" y="1543"/>
                    <a:pt x="0" y="1757"/>
                    <a:pt x="119" y="1876"/>
                  </a:cubicBezTo>
                  <a:cubicBezTo>
                    <a:pt x="179" y="1936"/>
                    <a:pt x="262" y="1966"/>
                    <a:pt x="346" y="1966"/>
                  </a:cubicBezTo>
                  <a:cubicBezTo>
                    <a:pt x="429" y="1966"/>
                    <a:pt x="512" y="1936"/>
                    <a:pt x="572" y="1876"/>
                  </a:cubicBezTo>
                  <a:lnTo>
                    <a:pt x="1000" y="1424"/>
                  </a:lnTo>
                  <a:lnTo>
                    <a:pt x="1453" y="1876"/>
                  </a:lnTo>
                  <a:cubicBezTo>
                    <a:pt x="1512" y="1936"/>
                    <a:pt x="1596" y="1966"/>
                    <a:pt x="1679" y="1966"/>
                  </a:cubicBezTo>
                  <a:cubicBezTo>
                    <a:pt x="1762" y="1966"/>
                    <a:pt x="1846" y="1936"/>
                    <a:pt x="1905" y="1876"/>
                  </a:cubicBezTo>
                  <a:cubicBezTo>
                    <a:pt x="2024" y="1757"/>
                    <a:pt x="2024" y="1543"/>
                    <a:pt x="1905" y="1424"/>
                  </a:cubicBezTo>
                  <a:lnTo>
                    <a:pt x="1453" y="971"/>
                  </a:lnTo>
                  <a:lnTo>
                    <a:pt x="1905" y="543"/>
                  </a:lnTo>
                  <a:cubicBezTo>
                    <a:pt x="2024" y="424"/>
                    <a:pt x="2024" y="209"/>
                    <a:pt x="1905" y="90"/>
                  </a:cubicBezTo>
                  <a:cubicBezTo>
                    <a:pt x="1846" y="31"/>
                    <a:pt x="1762" y="1"/>
                    <a:pt x="1679" y="1"/>
                  </a:cubicBezTo>
                  <a:cubicBezTo>
                    <a:pt x="1596" y="1"/>
                    <a:pt x="1512" y="31"/>
                    <a:pt x="1453" y="90"/>
                  </a:cubicBezTo>
                  <a:lnTo>
                    <a:pt x="1000" y="543"/>
                  </a:lnTo>
                  <a:lnTo>
                    <a:pt x="572" y="90"/>
                  </a:lnTo>
                  <a:cubicBezTo>
                    <a:pt x="512" y="31"/>
                    <a:pt x="429" y="1"/>
                    <a:pt x="346"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4" name="Google Shape;20594;p79"/>
            <p:cNvSpPr/>
            <p:nvPr/>
          </p:nvSpPr>
          <p:spPr>
            <a:xfrm>
              <a:off x="3337831" y="3833939"/>
              <a:ext cx="34158" cy="64018"/>
            </a:xfrm>
            <a:custGeom>
              <a:rect b="b" l="l" r="r" t="t"/>
              <a:pathLst>
                <a:path extrusionOk="0" h="1966" w="1049">
                  <a:moveTo>
                    <a:pt x="679" y="1"/>
                  </a:moveTo>
                  <a:cubicBezTo>
                    <a:pt x="596" y="1"/>
                    <a:pt x="512" y="31"/>
                    <a:pt x="453" y="90"/>
                  </a:cubicBezTo>
                  <a:lnTo>
                    <a:pt x="0" y="543"/>
                  </a:lnTo>
                  <a:lnTo>
                    <a:pt x="0" y="1424"/>
                  </a:lnTo>
                  <a:lnTo>
                    <a:pt x="453" y="1876"/>
                  </a:lnTo>
                  <a:cubicBezTo>
                    <a:pt x="512" y="1936"/>
                    <a:pt x="596" y="1966"/>
                    <a:pt x="679" y="1966"/>
                  </a:cubicBezTo>
                  <a:cubicBezTo>
                    <a:pt x="762" y="1966"/>
                    <a:pt x="846" y="1936"/>
                    <a:pt x="905" y="1876"/>
                  </a:cubicBezTo>
                  <a:cubicBezTo>
                    <a:pt x="1024" y="1757"/>
                    <a:pt x="1024" y="1543"/>
                    <a:pt x="905" y="1424"/>
                  </a:cubicBezTo>
                  <a:lnTo>
                    <a:pt x="453" y="971"/>
                  </a:lnTo>
                  <a:lnTo>
                    <a:pt x="905" y="543"/>
                  </a:lnTo>
                  <a:cubicBezTo>
                    <a:pt x="1048" y="424"/>
                    <a:pt x="1048" y="209"/>
                    <a:pt x="905" y="90"/>
                  </a:cubicBezTo>
                  <a:cubicBezTo>
                    <a:pt x="846" y="31"/>
                    <a:pt x="762" y="1"/>
                    <a:pt x="679"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5" name="Google Shape;20595;p79"/>
            <p:cNvSpPr/>
            <p:nvPr/>
          </p:nvSpPr>
          <p:spPr>
            <a:xfrm>
              <a:off x="3337831" y="3642211"/>
              <a:ext cx="41908" cy="81471"/>
            </a:xfrm>
            <a:custGeom>
              <a:rect b="b" l="l" r="r" t="t"/>
              <a:pathLst>
                <a:path extrusionOk="0" h="2502" w="1287">
                  <a:moveTo>
                    <a:pt x="0" y="1"/>
                  </a:moveTo>
                  <a:lnTo>
                    <a:pt x="0" y="2501"/>
                  </a:lnTo>
                  <a:cubicBezTo>
                    <a:pt x="191" y="2501"/>
                    <a:pt x="334" y="2335"/>
                    <a:pt x="334" y="2168"/>
                  </a:cubicBezTo>
                  <a:lnTo>
                    <a:pt x="334" y="1549"/>
                  </a:lnTo>
                  <a:lnTo>
                    <a:pt x="953" y="1549"/>
                  </a:lnTo>
                  <a:cubicBezTo>
                    <a:pt x="1144" y="1549"/>
                    <a:pt x="1263" y="1382"/>
                    <a:pt x="1286" y="1311"/>
                  </a:cubicBezTo>
                  <a:cubicBezTo>
                    <a:pt x="1286" y="1096"/>
                    <a:pt x="1144" y="953"/>
                    <a:pt x="953" y="953"/>
                  </a:cubicBezTo>
                  <a:lnTo>
                    <a:pt x="334" y="953"/>
                  </a:lnTo>
                  <a:lnTo>
                    <a:pt x="334" y="310"/>
                  </a:lnTo>
                  <a:cubicBezTo>
                    <a:pt x="334" y="144"/>
                    <a:pt x="191" y="1"/>
                    <a:pt x="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6" name="Google Shape;20596;p79"/>
            <p:cNvSpPr/>
            <p:nvPr/>
          </p:nvSpPr>
          <p:spPr>
            <a:xfrm>
              <a:off x="3523176" y="3876400"/>
              <a:ext cx="41908" cy="20189"/>
            </a:xfrm>
            <a:custGeom>
              <a:rect b="b" l="l" r="r" t="t"/>
              <a:pathLst>
                <a:path extrusionOk="0" h="620" w="1287">
                  <a:moveTo>
                    <a:pt x="0" y="1"/>
                  </a:moveTo>
                  <a:lnTo>
                    <a:pt x="0" y="620"/>
                  </a:lnTo>
                  <a:lnTo>
                    <a:pt x="929" y="620"/>
                  </a:lnTo>
                  <a:cubicBezTo>
                    <a:pt x="1072" y="620"/>
                    <a:pt x="1215" y="477"/>
                    <a:pt x="1286" y="358"/>
                  </a:cubicBezTo>
                  <a:cubicBezTo>
                    <a:pt x="1286" y="144"/>
                    <a:pt x="1143" y="1"/>
                    <a:pt x="95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7" name="Google Shape;20597;p79"/>
            <p:cNvSpPr/>
            <p:nvPr/>
          </p:nvSpPr>
          <p:spPr>
            <a:xfrm>
              <a:off x="3523176" y="3834525"/>
              <a:ext cx="41908" cy="20970"/>
            </a:xfrm>
            <a:custGeom>
              <a:rect b="b" l="l" r="r" t="t"/>
              <a:pathLst>
                <a:path extrusionOk="0" h="644" w="1287">
                  <a:moveTo>
                    <a:pt x="0" y="1"/>
                  </a:moveTo>
                  <a:lnTo>
                    <a:pt x="0" y="644"/>
                  </a:lnTo>
                  <a:lnTo>
                    <a:pt x="929" y="644"/>
                  </a:lnTo>
                  <a:cubicBezTo>
                    <a:pt x="1072" y="644"/>
                    <a:pt x="1215" y="525"/>
                    <a:pt x="1286" y="358"/>
                  </a:cubicBezTo>
                  <a:cubicBezTo>
                    <a:pt x="1286" y="167"/>
                    <a:pt x="1143" y="1"/>
                    <a:pt x="95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8" name="Google Shape;20598;p79"/>
            <p:cNvSpPr/>
            <p:nvPr/>
          </p:nvSpPr>
          <p:spPr>
            <a:xfrm>
              <a:off x="3523176" y="3670898"/>
              <a:ext cx="41908" cy="21752"/>
            </a:xfrm>
            <a:custGeom>
              <a:rect b="b" l="l" r="r" t="t"/>
              <a:pathLst>
                <a:path extrusionOk="0" h="668" w="1287">
                  <a:moveTo>
                    <a:pt x="0" y="1"/>
                  </a:moveTo>
                  <a:lnTo>
                    <a:pt x="0" y="668"/>
                  </a:lnTo>
                  <a:lnTo>
                    <a:pt x="929" y="668"/>
                  </a:lnTo>
                  <a:cubicBezTo>
                    <a:pt x="1072" y="668"/>
                    <a:pt x="1215" y="501"/>
                    <a:pt x="1286" y="358"/>
                  </a:cubicBezTo>
                  <a:cubicBezTo>
                    <a:pt x="1286" y="144"/>
                    <a:pt x="1143" y="1"/>
                    <a:pt x="95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99" name="Google Shape;20599;p79"/>
          <p:cNvGrpSpPr/>
          <p:nvPr/>
        </p:nvGrpSpPr>
        <p:grpSpPr>
          <a:xfrm>
            <a:off x="2763741" y="4865815"/>
            <a:ext cx="440728" cy="437576"/>
            <a:chOff x="2518167" y="3599261"/>
            <a:chExt cx="350535" cy="348028"/>
          </a:xfrm>
        </p:grpSpPr>
        <p:sp>
          <p:nvSpPr>
            <p:cNvPr id="20600" name="Google Shape;20600;p79"/>
            <p:cNvSpPr/>
            <p:nvPr/>
          </p:nvSpPr>
          <p:spPr>
            <a:xfrm>
              <a:off x="2518167" y="3825212"/>
              <a:ext cx="83783" cy="20221"/>
            </a:xfrm>
            <a:custGeom>
              <a:rect b="b" l="l" r="r" t="t"/>
              <a:pathLst>
                <a:path extrusionOk="0" h="621" w="2573">
                  <a:moveTo>
                    <a:pt x="334" y="1"/>
                  </a:moveTo>
                  <a:cubicBezTo>
                    <a:pt x="143" y="1"/>
                    <a:pt x="0" y="168"/>
                    <a:pt x="24" y="358"/>
                  </a:cubicBezTo>
                  <a:cubicBezTo>
                    <a:pt x="48" y="501"/>
                    <a:pt x="215" y="620"/>
                    <a:pt x="358" y="620"/>
                  </a:cubicBezTo>
                  <a:lnTo>
                    <a:pt x="2263" y="620"/>
                  </a:lnTo>
                  <a:cubicBezTo>
                    <a:pt x="2430" y="620"/>
                    <a:pt x="2572" y="453"/>
                    <a:pt x="2549" y="263"/>
                  </a:cubicBezTo>
                  <a:cubicBezTo>
                    <a:pt x="2525" y="120"/>
                    <a:pt x="2382" y="1"/>
                    <a:pt x="2239"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1" name="Google Shape;20601;p79"/>
            <p:cNvSpPr/>
            <p:nvPr/>
          </p:nvSpPr>
          <p:spPr>
            <a:xfrm>
              <a:off x="2518167" y="3783369"/>
              <a:ext cx="83783" cy="20189"/>
            </a:xfrm>
            <a:custGeom>
              <a:rect b="b" l="l" r="r" t="t"/>
              <a:pathLst>
                <a:path extrusionOk="0" h="620" w="2573">
                  <a:moveTo>
                    <a:pt x="334" y="0"/>
                  </a:moveTo>
                  <a:cubicBezTo>
                    <a:pt x="143" y="0"/>
                    <a:pt x="0" y="191"/>
                    <a:pt x="24" y="357"/>
                  </a:cubicBezTo>
                  <a:cubicBezTo>
                    <a:pt x="48" y="500"/>
                    <a:pt x="215" y="619"/>
                    <a:pt x="358" y="619"/>
                  </a:cubicBezTo>
                  <a:lnTo>
                    <a:pt x="2263" y="619"/>
                  </a:lnTo>
                  <a:cubicBezTo>
                    <a:pt x="2430" y="619"/>
                    <a:pt x="2572" y="476"/>
                    <a:pt x="2549" y="262"/>
                  </a:cubicBezTo>
                  <a:cubicBezTo>
                    <a:pt x="2525" y="119"/>
                    <a:pt x="2382" y="0"/>
                    <a:pt x="2239"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2" name="Google Shape;20602;p79"/>
            <p:cNvSpPr/>
            <p:nvPr/>
          </p:nvSpPr>
          <p:spPr>
            <a:xfrm>
              <a:off x="2518167" y="3701930"/>
              <a:ext cx="83783" cy="20189"/>
            </a:xfrm>
            <a:custGeom>
              <a:rect b="b" l="l" r="r" t="t"/>
              <a:pathLst>
                <a:path extrusionOk="0" h="620" w="2573">
                  <a:moveTo>
                    <a:pt x="334" y="1"/>
                  </a:moveTo>
                  <a:cubicBezTo>
                    <a:pt x="143" y="1"/>
                    <a:pt x="0" y="191"/>
                    <a:pt x="24" y="358"/>
                  </a:cubicBezTo>
                  <a:cubicBezTo>
                    <a:pt x="48" y="501"/>
                    <a:pt x="215" y="620"/>
                    <a:pt x="358" y="620"/>
                  </a:cubicBezTo>
                  <a:lnTo>
                    <a:pt x="2263" y="620"/>
                  </a:lnTo>
                  <a:cubicBezTo>
                    <a:pt x="2430" y="620"/>
                    <a:pt x="2572" y="477"/>
                    <a:pt x="2549" y="262"/>
                  </a:cubicBezTo>
                  <a:cubicBezTo>
                    <a:pt x="2525" y="120"/>
                    <a:pt x="2382" y="1"/>
                    <a:pt x="2239"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79"/>
            <p:cNvSpPr/>
            <p:nvPr/>
          </p:nvSpPr>
          <p:spPr>
            <a:xfrm>
              <a:off x="2518167" y="3743024"/>
              <a:ext cx="83783" cy="20189"/>
            </a:xfrm>
            <a:custGeom>
              <a:rect b="b" l="l" r="r" t="t"/>
              <a:pathLst>
                <a:path extrusionOk="0" h="620" w="2573">
                  <a:moveTo>
                    <a:pt x="334" y="1"/>
                  </a:moveTo>
                  <a:cubicBezTo>
                    <a:pt x="143" y="1"/>
                    <a:pt x="0" y="167"/>
                    <a:pt x="24" y="358"/>
                  </a:cubicBezTo>
                  <a:cubicBezTo>
                    <a:pt x="48" y="501"/>
                    <a:pt x="215" y="620"/>
                    <a:pt x="358" y="620"/>
                  </a:cubicBezTo>
                  <a:lnTo>
                    <a:pt x="2263" y="620"/>
                  </a:lnTo>
                  <a:cubicBezTo>
                    <a:pt x="2430" y="620"/>
                    <a:pt x="2572" y="477"/>
                    <a:pt x="2549" y="263"/>
                  </a:cubicBezTo>
                  <a:cubicBezTo>
                    <a:pt x="2525" y="120"/>
                    <a:pt x="2382" y="1"/>
                    <a:pt x="2239"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4" name="Google Shape;20604;p79"/>
            <p:cNvSpPr/>
            <p:nvPr/>
          </p:nvSpPr>
          <p:spPr>
            <a:xfrm>
              <a:off x="2518167" y="3783369"/>
              <a:ext cx="83783" cy="20189"/>
            </a:xfrm>
            <a:custGeom>
              <a:rect b="b" l="l" r="r" t="t"/>
              <a:pathLst>
                <a:path extrusionOk="0" h="620" w="2573">
                  <a:moveTo>
                    <a:pt x="334" y="0"/>
                  </a:moveTo>
                  <a:cubicBezTo>
                    <a:pt x="143" y="0"/>
                    <a:pt x="0" y="191"/>
                    <a:pt x="24" y="357"/>
                  </a:cubicBezTo>
                  <a:cubicBezTo>
                    <a:pt x="48" y="500"/>
                    <a:pt x="215" y="619"/>
                    <a:pt x="358" y="619"/>
                  </a:cubicBezTo>
                  <a:lnTo>
                    <a:pt x="2263" y="619"/>
                  </a:lnTo>
                  <a:cubicBezTo>
                    <a:pt x="2430" y="619"/>
                    <a:pt x="2572" y="476"/>
                    <a:pt x="2549" y="262"/>
                  </a:cubicBezTo>
                  <a:cubicBezTo>
                    <a:pt x="2525" y="119"/>
                    <a:pt x="2382" y="0"/>
                    <a:pt x="2239"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5" name="Google Shape;20605;p79"/>
            <p:cNvSpPr/>
            <p:nvPr/>
          </p:nvSpPr>
          <p:spPr>
            <a:xfrm>
              <a:off x="2518167" y="3783369"/>
              <a:ext cx="83783" cy="20189"/>
            </a:xfrm>
            <a:custGeom>
              <a:rect b="b" l="l" r="r" t="t"/>
              <a:pathLst>
                <a:path extrusionOk="0" h="620" w="2573">
                  <a:moveTo>
                    <a:pt x="334" y="0"/>
                  </a:moveTo>
                  <a:cubicBezTo>
                    <a:pt x="143" y="0"/>
                    <a:pt x="0" y="191"/>
                    <a:pt x="24" y="357"/>
                  </a:cubicBezTo>
                  <a:cubicBezTo>
                    <a:pt x="48" y="500"/>
                    <a:pt x="215" y="619"/>
                    <a:pt x="358" y="619"/>
                  </a:cubicBezTo>
                  <a:lnTo>
                    <a:pt x="2263" y="619"/>
                  </a:lnTo>
                  <a:cubicBezTo>
                    <a:pt x="2430" y="619"/>
                    <a:pt x="2572" y="476"/>
                    <a:pt x="2549" y="262"/>
                  </a:cubicBezTo>
                  <a:cubicBezTo>
                    <a:pt x="2525" y="119"/>
                    <a:pt x="2382" y="0"/>
                    <a:pt x="2239"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6" name="Google Shape;20606;p79"/>
            <p:cNvSpPr/>
            <p:nvPr/>
          </p:nvSpPr>
          <p:spPr>
            <a:xfrm>
              <a:off x="2622856" y="3865459"/>
              <a:ext cx="20189" cy="81830"/>
            </a:xfrm>
            <a:custGeom>
              <a:rect b="b" l="l" r="r" t="t"/>
              <a:pathLst>
                <a:path extrusionOk="0" h="2513" w="620">
                  <a:moveTo>
                    <a:pt x="304" y="1"/>
                  </a:moveTo>
                  <a:cubicBezTo>
                    <a:pt x="290" y="1"/>
                    <a:pt x="276" y="2"/>
                    <a:pt x="262" y="3"/>
                  </a:cubicBezTo>
                  <a:cubicBezTo>
                    <a:pt x="120" y="51"/>
                    <a:pt x="0" y="194"/>
                    <a:pt x="0" y="337"/>
                  </a:cubicBezTo>
                  <a:lnTo>
                    <a:pt x="0" y="2218"/>
                  </a:lnTo>
                  <a:cubicBezTo>
                    <a:pt x="0" y="2385"/>
                    <a:pt x="120" y="2504"/>
                    <a:pt x="262" y="2504"/>
                  </a:cubicBezTo>
                  <a:cubicBezTo>
                    <a:pt x="288" y="2509"/>
                    <a:pt x="312" y="2512"/>
                    <a:pt x="335" y="2512"/>
                  </a:cubicBezTo>
                  <a:cubicBezTo>
                    <a:pt x="508" y="2512"/>
                    <a:pt x="620" y="2365"/>
                    <a:pt x="620" y="2218"/>
                  </a:cubicBezTo>
                  <a:lnTo>
                    <a:pt x="620" y="313"/>
                  </a:lnTo>
                  <a:cubicBezTo>
                    <a:pt x="620" y="136"/>
                    <a:pt x="476" y="1"/>
                    <a:pt x="304"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7" name="Google Shape;20607;p79"/>
            <p:cNvSpPr/>
            <p:nvPr/>
          </p:nvSpPr>
          <p:spPr>
            <a:xfrm>
              <a:off x="2704262" y="3865459"/>
              <a:ext cx="20221" cy="81830"/>
            </a:xfrm>
            <a:custGeom>
              <a:rect b="b" l="l" r="r" t="t"/>
              <a:pathLst>
                <a:path extrusionOk="0" h="2513" w="621">
                  <a:moveTo>
                    <a:pt x="300" y="1"/>
                  </a:moveTo>
                  <a:cubicBezTo>
                    <a:pt x="288" y="1"/>
                    <a:pt x="275" y="2"/>
                    <a:pt x="263" y="3"/>
                  </a:cubicBezTo>
                  <a:cubicBezTo>
                    <a:pt x="120" y="51"/>
                    <a:pt x="1" y="194"/>
                    <a:pt x="1" y="337"/>
                  </a:cubicBezTo>
                  <a:lnTo>
                    <a:pt x="1" y="2218"/>
                  </a:lnTo>
                  <a:cubicBezTo>
                    <a:pt x="1" y="2385"/>
                    <a:pt x="120" y="2504"/>
                    <a:pt x="263" y="2504"/>
                  </a:cubicBezTo>
                  <a:cubicBezTo>
                    <a:pt x="288" y="2509"/>
                    <a:pt x="313" y="2512"/>
                    <a:pt x="336" y="2512"/>
                  </a:cubicBezTo>
                  <a:cubicBezTo>
                    <a:pt x="509" y="2512"/>
                    <a:pt x="620" y="2365"/>
                    <a:pt x="620" y="2218"/>
                  </a:cubicBezTo>
                  <a:lnTo>
                    <a:pt x="620" y="313"/>
                  </a:lnTo>
                  <a:cubicBezTo>
                    <a:pt x="620" y="136"/>
                    <a:pt x="457" y="1"/>
                    <a:pt x="300"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8" name="Google Shape;20608;p79"/>
            <p:cNvSpPr/>
            <p:nvPr/>
          </p:nvSpPr>
          <p:spPr>
            <a:xfrm>
              <a:off x="2663168" y="3865459"/>
              <a:ext cx="20189" cy="81830"/>
            </a:xfrm>
            <a:custGeom>
              <a:rect b="b" l="l" r="r" t="t"/>
              <a:pathLst>
                <a:path extrusionOk="0" h="2513" w="620">
                  <a:moveTo>
                    <a:pt x="304" y="1"/>
                  </a:moveTo>
                  <a:cubicBezTo>
                    <a:pt x="291" y="1"/>
                    <a:pt x="277" y="2"/>
                    <a:pt x="263" y="3"/>
                  </a:cubicBezTo>
                  <a:cubicBezTo>
                    <a:pt x="120" y="51"/>
                    <a:pt x="1" y="194"/>
                    <a:pt x="1" y="337"/>
                  </a:cubicBezTo>
                  <a:lnTo>
                    <a:pt x="1" y="2218"/>
                  </a:lnTo>
                  <a:cubicBezTo>
                    <a:pt x="1" y="2385"/>
                    <a:pt x="120" y="2504"/>
                    <a:pt x="263" y="2504"/>
                  </a:cubicBezTo>
                  <a:cubicBezTo>
                    <a:pt x="288" y="2509"/>
                    <a:pt x="312" y="2512"/>
                    <a:pt x="336" y="2512"/>
                  </a:cubicBezTo>
                  <a:cubicBezTo>
                    <a:pt x="509" y="2512"/>
                    <a:pt x="620" y="2365"/>
                    <a:pt x="620" y="2218"/>
                  </a:cubicBezTo>
                  <a:lnTo>
                    <a:pt x="620" y="313"/>
                  </a:lnTo>
                  <a:cubicBezTo>
                    <a:pt x="620" y="136"/>
                    <a:pt x="477" y="1"/>
                    <a:pt x="304"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79"/>
            <p:cNvSpPr/>
            <p:nvPr/>
          </p:nvSpPr>
          <p:spPr>
            <a:xfrm>
              <a:off x="2744607" y="3865459"/>
              <a:ext cx="20970" cy="81830"/>
            </a:xfrm>
            <a:custGeom>
              <a:rect b="b" l="l" r="r" t="t"/>
              <a:pathLst>
                <a:path extrusionOk="0" h="2513" w="644">
                  <a:moveTo>
                    <a:pt x="323" y="1"/>
                  </a:moveTo>
                  <a:cubicBezTo>
                    <a:pt x="311" y="1"/>
                    <a:pt x="298" y="2"/>
                    <a:pt x="286" y="3"/>
                  </a:cubicBezTo>
                  <a:cubicBezTo>
                    <a:pt x="119" y="51"/>
                    <a:pt x="0" y="194"/>
                    <a:pt x="0" y="337"/>
                  </a:cubicBezTo>
                  <a:lnTo>
                    <a:pt x="0" y="2218"/>
                  </a:lnTo>
                  <a:cubicBezTo>
                    <a:pt x="0" y="2385"/>
                    <a:pt x="119" y="2504"/>
                    <a:pt x="286" y="2504"/>
                  </a:cubicBezTo>
                  <a:cubicBezTo>
                    <a:pt x="309" y="2509"/>
                    <a:pt x="331" y="2512"/>
                    <a:pt x="352" y="2512"/>
                  </a:cubicBezTo>
                  <a:cubicBezTo>
                    <a:pt x="514" y="2512"/>
                    <a:pt x="643" y="2365"/>
                    <a:pt x="643" y="2218"/>
                  </a:cubicBezTo>
                  <a:lnTo>
                    <a:pt x="643" y="313"/>
                  </a:lnTo>
                  <a:cubicBezTo>
                    <a:pt x="643" y="136"/>
                    <a:pt x="480" y="1"/>
                    <a:pt x="32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0" name="Google Shape;20610;p79"/>
            <p:cNvSpPr/>
            <p:nvPr/>
          </p:nvSpPr>
          <p:spPr>
            <a:xfrm>
              <a:off x="2784919" y="3825212"/>
              <a:ext cx="83783" cy="20221"/>
            </a:xfrm>
            <a:custGeom>
              <a:rect b="b" l="l" r="r" t="t"/>
              <a:pathLst>
                <a:path extrusionOk="0" h="621" w="2573">
                  <a:moveTo>
                    <a:pt x="310" y="1"/>
                  </a:moveTo>
                  <a:cubicBezTo>
                    <a:pt x="144" y="1"/>
                    <a:pt x="1" y="168"/>
                    <a:pt x="24" y="358"/>
                  </a:cubicBezTo>
                  <a:cubicBezTo>
                    <a:pt x="48" y="501"/>
                    <a:pt x="191" y="620"/>
                    <a:pt x="358" y="620"/>
                  </a:cubicBezTo>
                  <a:lnTo>
                    <a:pt x="2263" y="620"/>
                  </a:lnTo>
                  <a:cubicBezTo>
                    <a:pt x="2430" y="620"/>
                    <a:pt x="2573" y="453"/>
                    <a:pt x="2549" y="263"/>
                  </a:cubicBezTo>
                  <a:cubicBezTo>
                    <a:pt x="2525" y="120"/>
                    <a:pt x="2382" y="1"/>
                    <a:pt x="221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1" name="Google Shape;20611;p79"/>
            <p:cNvSpPr/>
            <p:nvPr/>
          </p:nvSpPr>
          <p:spPr>
            <a:xfrm>
              <a:off x="2784919" y="3783369"/>
              <a:ext cx="83783" cy="20189"/>
            </a:xfrm>
            <a:custGeom>
              <a:rect b="b" l="l" r="r" t="t"/>
              <a:pathLst>
                <a:path extrusionOk="0" h="620" w="2573">
                  <a:moveTo>
                    <a:pt x="310" y="0"/>
                  </a:moveTo>
                  <a:cubicBezTo>
                    <a:pt x="144" y="0"/>
                    <a:pt x="1" y="191"/>
                    <a:pt x="24" y="357"/>
                  </a:cubicBezTo>
                  <a:cubicBezTo>
                    <a:pt x="48" y="500"/>
                    <a:pt x="191" y="619"/>
                    <a:pt x="358" y="619"/>
                  </a:cubicBezTo>
                  <a:lnTo>
                    <a:pt x="2263" y="619"/>
                  </a:lnTo>
                  <a:cubicBezTo>
                    <a:pt x="2430" y="619"/>
                    <a:pt x="2573" y="476"/>
                    <a:pt x="2549" y="262"/>
                  </a:cubicBezTo>
                  <a:cubicBezTo>
                    <a:pt x="2525" y="119"/>
                    <a:pt x="2382" y="0"/>
                    <a:pt x="2215"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2" name="Google Shape;20612;p79"/>
            <p:cNvSpPr/>
            <p:nvPr/>
          </p:nvSpPr>
          <p:spPr>
            <a:xfrm>
              <a:off x="2784919" y="3743024"/>
              <a:ext cx="83783" cy="20189"/>
            </a:xfrm>
            <a:custGeom>
              <a:rect b="b" l="l" r="r" t="t"/>
              <a:pathLst>
                <a:path extrusionOk="0" h="620" w="2573">
                  <a:moveTo>
                    <a:pt x="310" y="1"/>
                  </a:moveTo>
                  <a:cubicBezTo>
                    <a:pt x="144" y="1"/>
                    <a:pt x="1" y="167"/>
                    <a:pt x="24" y="358"/>
                  </a:cubicBezTo>
                  <a:cubicBezTo>
                    <a:pt x="48" y="501"/>
                    <a:pt x="191" y="620"/>
                    <a:pt x="358" y="620"/>
                  </a:cubicBezTo>
                  <a:lnTo>
                    <a:pt x="2263" y="620"/>
                  </a:lnTo>
                  <a:cubicBezTo>
                    <a:pt x="2430" y="620"/>
                    <a:pt x="2573" y="477"/>
                    <a:pt x="2549" y="263"/>
                  </a:cubicBezTo>
                  <a:cubicBezTo>
                    <a:pt x="2525" y="120"/>
                    <a:pt x="2382" y="1"/>
                    <a:pt x="221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3" name="Google Shape;20613;p79"/>
            <p:cNvSpPr/>
            <p:nvPr/>
          </p:nvSpPr>
          <p:spPr>
            <a:xfrm>
              <a:off x="2784919" y="3701930"/>
              <a:ext cx="83783" cy="20189"/>
            </a:xfrm>
            <a:custGeom>
              <a:rect b="b" l="l" r="r" t="t"/>
              <a:pathLst>
                <a:path extrusionOk="0" h="620" w="2573">
                  <a:moveTo>
                    <a:pt x="310" y="1"/>
                  </a:moveTo>
                  <a:cubicBezTo>
                    <a:pt x="144" y="1"/>
                    <a:pt x="1" y="191"/>
                    <a:pt x="24" y="358"/>
                  </a:cubicBezTo>
                  <a:cubicBezTo>
                    <a:pt x="48" y="501"/>
                    <a:pt x="191" y="620"/>
                    <a:pt x="358" y="620"/>
                  </a:cubicBezTo>
                  <a:lnTo>
                    <a:pt x="2263" y="620"/>
                  </a:lnTo>
                  <a:cubicBezTo>
                    <a:pt x="2430" y="620"/>
                    <a:pt x="2573" y="477"/>
                    <a:pt x="2549" y="262"/>
                  </a:cubicBezTo>
                  <a:cubicBezTo>
                    <a:pt x="2525" y="120"/>
                    <a:pt x="2382" y="1"/>
                    <a:pt x="221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4" name="Google Shape;20614;p79"/>
            <p:cNvSpPr/>
            <p:nvPr/>
          </p:nvSpPr>
          <p:spPr>
            <a:xfrm>
              <a:off x="2622856" y="3599261"/>
              <a:ext cx="20189" cy="81276"/>
            </a:xfrm>
            <a:custGeom>
              <a:rect b="b" l="l" r="r" t="t"/>
              <a:pathLst>
                <a:path extrusionOk="0" h="2496" w="620">
                  <a:moveTo>
                    <a:pt x="336" y="1"/>
                  </a:moveTo>
                  <a:cubicBezTo>
                    <a:pt x="312" y="1"/>
                    <a:pt x="287" y="4"/>
                    <a:pt x="262" y="10"/>
                  </a:cubicBezTo>
                  <a:cubicBezTo>
                    <a:pt x="120" y="34"/>
                    <a:pt x="0" y="177"/>
                    <a:pt x="0" y="320"/>
                  </a:cubicBezTo>
                  <a:lnTo>
                    <a:pt x="0" y="2201"/>
                  </a:lnTo>
                  <a:cubicBezTo>
                    <a:pt x="0" y="2375"/>
                    <a:pt x="100" y="2490"/>
                    <a:pt x="226" y="2490"/>
                  </a:cubicBezTo>
                  <a:cubicBezTo>
                    <a:pt x="238" y="2490"/>
                    <a:pt x="250" y="2489"/>
                    <a:pt x="262" y="2487"/>
                  </a:cubicBezTo>
                  <a:cubicBezTo>
                    <a:pt x="291" y="2493"/>
                    <a:pt x="318" y="2496"/>
                    <a:pt x="343" y="2496"/>
                  </a:cubicBezTo>
                  <a:cubicBezTo>
                    <a:pt x="512" y="2496"/>
                    <a:pt x="620" y="2366"/>
                    <a:pt x="620" y="2201"/>
                  </a:cubicBezTo>
                  <a:lnTo>
                    <a:pt x="620" y="296"/>
                  </a:lnTo>
                  <a:cubicBezTo>
                    <a:pt x="620" y="130"/>
                    <a:pt x="494" y="1"/>
                    <a:pt x="336"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5" name="Google Shape;20615;p79"/>
            <p:cNvSpPr/>
            <p:nvPr/>
          </p:nvSpPr>
          <p:spPr>
            <a:xfrm>
              <a:off x="2663168" y="3599261"/>
              <a:ext cx="20189" cy="81276"/>
            </a:xfrm>
            <a:custGeom>
              <a:rect b="b" l="l" r="r" t="t"/>
              <a:pathLst>
                <a:path extrusionOk="0" h="2496" w="620">
                  <a:moveTo>
                    <a:pt x="336" y="1"/>
                  </a:moveTo>
                  <a:cubicBezTo>
                    <a:pt x="312" y="1"/>
                    <a:pt x="288" y="4"/>
                    <a:pt x="263" y="10"/>
                  </a:cubicBezTo>
                  <a:cubicBezTo>
                    <a:pt x="120" y="34"/>
                    <a:pt x="1" y="177"/>
                    <a:pt x="1" y="320"/>
                  </a:cubicBezTo>
                  <a:lnTo>
                    <a:pt x="1" y="2201"/>
                  </a:lnTo>
                  <a:cubicBezTo>
                    <a:pt x="1" y="2375"/>
                    <a:pt x="100" y="2490"/>
                    <a:pt x="227" y="2490"/>
                  </a:cubicBezTo>
                  <a:cubicBezTo>
                    <a:pt x="239" y="2490"/>
                    <a:pt x="251" y="2489"/>
                    <a:pt x="263" y="2487"/>
                  </a:cubicBezTo>
                  <a:cubicBezTo>
                    <a:pt x="291" y="2493"/>
                    <a:pt x="318" y="2496"/>
                    <a:pt x="343" y="2496"/>
                  </a:cubicBezTo>
                  <a:cubicBezTo>
                    <a:pt x="512" y="2496"/>
                    <a:pt x="620" y="2366"/>
                    <a:pt x="620" y="2201"/>
                  </a:cubicBezTo>
                  <a:lnTo>
                    <a:pt x="620" y="296"/>
                  </a:lnTo>
                  <a:cubicBezTo>
                    <a:pt x="620" y="130"/>
                    <a:pt x="494" y="1"/>
                    <a:pt x="336"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6" name="Google Shape;20616;p79"/>
            <p:cNvSpPr/>
            <p:nvPr/>
          </p:nvSpPr>
          <p:spPr>
            <a:xfrm>
              <a:off x="2704262" y="3599261"/>
              <a:ext cx="20221" cy="81276"/>
            </a:xfrm>
            <a:custGeom>
              <a:rect b="b" l="l" r="r" t="t"/>
              <a:pathLst>
                <a:path extrusionOk="0" h="2496" w="621">
                  <a:moveTo>
                    <a:pt x="329" y="1"/>
                  </a:moveTo>
                  <a:cubicBezTo>
                    <a:pt x="307" y="1"/>
                    <a:pt x="285" y="4"/>
                    <a:pt x="263" y="10"/>
                  </a:cubicBezTo>
                  <a:cubicBezTo>
                    <a:pt x="120" y="34"/>
                    <a:pt x="1" y="177"/>
                    <a:pt x="1" y="320"/>
                  </a:cubicBezTo>
                  <a:lnTo>
                    <a:pt x="1" y="2201"/>
                  </a:lnTo>
                  <a:cubicBezTo>
                    <a:pt x="1" y="2375"/>
                    <a:pt x="101" y="2490"/>
                    <a:pt x="227" y="2490"/>
                  </a:cubicBezTo>
                  <a:cubicBezTo>
                    <a:pt x="239" y="2490"/>
                    <a:pt x="251" y="2489"/>
                    <a:pt x="263" y="2487"/>
                  </a:cubicBezTo>
                  <a:cubicBezTo>
                    <a:pt x="291" y="2493"/>
                    <a:pt x="318" y="2496"/>
                    <a:pt x="344" y="2496"/>
                  </a:cubicBezTo>
                  <a:cubicBezTo>
                    <a:pt x="512" y="2496"/>
                    <a:pt x="620" y="2366"/>
                    <a:pt x="620" y="2201"/>
                  </a:cubicBezTo>
                  <a:lnTo>
                    <a:pt x="620" y="296"/>
                  </a:lnTo>
                  <a:cubicBezTo>
                    <a:pt x="620" y="130"/>
                    <a:pt x="476" y="1"/>
                    <a:pt x="329"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7" name="Google Shape;20617;p79"/>
            <p:cNvSpPr/>
            <p:nvPr/>
          </p:nvSpPr>
          <p:spPr>
            <a:xfrm>
              <a:off x="2744607" y="3599261"/>
              <a:ext cx="20970" cy="81276"/>
            </a:xfrm>
            <a:custGeom>
              <a:rect b="b" l="l" r="r" t="t"/>
              <a:pathLst>
                <a:path extrusionOk="0" h="2496" w="644">
                  <a:moveTo>
                    <a:pt x="353" y="1"/>
                  </a:moveTo>
                  <a:cubicBezTo>
                    <a:pt x="330" y="1"/>
                    <a:pt x="308" y="4"/>
                    <a:pt x="286" y="10"/>
                  </a:cubicBezTo>
                  <a:cubicBezTo>
                    <a:pt x="119" y="34"/>
                    <a:pt x="0" y="177"/>
                    <a:pt x="0" y="320"/>
                  </a:cubicBezTo>
                  <a:lnTo>
                    <a:pt x="0" y="2201"/>
                  </a:lnTo>
                  <a:cubicBezTo>
                    <a:pt x="0" y="2375"/>
                    <a:pt x="100" y="2490"/>
                    <a:pt x="245" y="2490"/>
                  </a:cubicBezTo>
                  <a:cubicBezTo>
                    <a:pt x="258" y="2490"/>
                    <a:pt x="272" y="2489"/>
                    <a:pt x="286" y="2487"/>
                  </a:cubicBezTo>
                  <a:cubicBezTo>
                    <a:pt x="311" y="2493"/>
                    <a:pt x="336" y="2496"/>
                    <a:pt x="360" y="2496"/>
                  </a:cubicBezTo>
                  <a:cubicBezTo>
                    <a:pt x="518" y="2496"/>
                    <a:pt x="643" y="2366"/>
                    <a:pt x="643" y="2201"/>
                  </a:cubicBezTo>
                  <a:lnTo>
                    <a:pt x="643" y="296"/>
                  </a:lnTo>
                  <a:cubicBezTo>
                    <a:pt x="643" y="130"/>
                    <a:pt x="500" y="1"/>
                    <a:pt x="35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8" name="Google Shape;20618;p79"/>
            <p:cNvSpPr/>
            <p:nvPr/>
          </p:nvSpPr>
          <p:spPr>
            <a:xfrm>
              <a:off x="2580980" y="3661618"/>
              <a:ext cx="225691" cy="224909"/>
            </a:xfrm>
            <a:custGeom>
              <a:rect b="b" l="l" r="r" t="t"/>
              <a:pathLst>
                <a:path extrusionOk="0" h="6907" w="6931">
                  <a:moveTo>
                    <a:pt x="953" y="0"/>
                  </a:moveTo>
                  <a:cubicBezTo>
                    <a:pt x="453" y="0"/>
                    <a:pt x="0" y="405"/>
                    <a:pt x="0" y="953"/>
                  </a:cubicBezTo>
                  <a:lnTo>
                    <a:pt x="0" y="5954"/>
                  </a:lnTo>
                  <a:cubicBezTo>
                    <a:pt x="0" y="6454"/>
                    <a:pt x="429" y="6906"/>
                    <a:pt x="953" y="6906"/>
                  </a:cubicBezTo>
                  <a:lnTo>
                    <a:pt x="5978" y="6906"/>
                  </a:lnTo>
                  <a:cubicBezTo>
                    <a:pt x="6502" y="6906"/>
                    <a:pt x="6930" y="6478"/>
                    <a:pt x="6930" y="5954"/>
                  </a:cubicBezTo>
                  <a:lnTo>
                    <a:pt x="6930" y="905"/>
                  </a:lnTo>
                  <a:cubicBezTo>
                    <a:pt x="6930" y="405"/>
                    <a:pt x="6526" y="0"/>
                    <a:pt x="5978"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9" name="Google Shape;20619;p79"/>
            <p:cNvSpPr/>
            <p:nvPr/>
          </p:nvSpPr>
          <p:spPr>
            <a:xfrm>
              <a:off x="2694200" y="3661618"/>
              <a:ext cx="112471" cy="224909"/>
            </a:xfrm>
            <a:custGeom>
              <a:rect b="b" l="l" r="r" t="t"/>
              <a:pathLst>
                <a:path extrusionOk="0" h="6907" w="3454">
                  <a:moveTo>
                    <a:pt x="0" y="0"/>
                  </a:moveTo>
                  <a:lnTo>
                    <a:pt x="0" y="6906"/>
                  </a:lnTo>
                  <a:lnTo>
                    <a:pt x="2501" y="6906"/>
                  </a:lnTo>
                  <a:cubicBezTo>
                    <a:pt x="3049" y="6906"/>
                    <a:pt x="3453" y="6454"/>
                    <a:pt x="3453" y="5954"/>
                  </a:cubicBezTo>
                  <a:lnTo>
                    <a:pt x="3453" y="905"/>
                  </a:lnTo>
                  <a:cubicBezTo>
                    <a:pt x="3453" y="405"/>
                    <a:pt x="3049" y="0"/>
                    <a:pt x="2501"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0" name="Google Shape;20620;p79"/>
            <p:cNvSpPr/>
            <p:nvPr/>
          </p:nvSpPr>
          <p:spPr>
            <a:xfrm>
              <a:off x="2620544" y="3701149"/>
              <a:ext cx="145815" cy="145033"/>
            </a:xfrm>
            <a:custGeom>
              <a:rect b="b" l="l" r="r" t="t"/>
              <a:pathLst>
                <a:path extrusionOk="0" h="4454" w="4478">
                  <a:moveTo>
                    <a:pt x="976" y="1"/>
                  </a:moveTo>
                  <a:cubicBezTo>
                    <a:pt x="810" y="1"/>
                    <a:pt x="667" y="144"/>
                    <a:pt x="667" y="334"/>
                  </a:cubicBezTo>
                  <a:lnTo>
                    <a:pt x="667" y="644"/>
                  </a:lnTo>
                  <a:lnTo>
                    <a:pt x="333" y="644"/>
                  </a:lnTo>
                  <a:cubicBezTo>
                    <a:pt x="143" y="644"/>
                    <a:pt x="0" y="810"/>
                    <a:pt x="0" y="977"/>
                  </a:cubicBezTo>
                  <a:lnTo>
                    <a:pt x="0" y="3478"/>
                  </a:lnTo>
                  <a:cubicBezTo>
                    <a:pt x="0" y="3668"/>
                    <a:pt x="143" y="3811"/>
                    <a:pt x="333" y="3811"/>
                  </a:cubicBezTo>
                  <a:lnTo>
                    <a:pt x="667" y="3811"/>
                  </a:lnTo>
                  <a:lnTo>
                    <a:pt x="667" y="4144"/>
                  </a:lnTo>
                  <a:cubicBezTo>
                    <a:pt x="667" y="4311"/>
                    <a:pt x="810" y="4454"/>
                    <a:pt x="976" y="4454"/>
                  </a:cubicBezTo>
                  <a:lnTo>
                    <a:pt x="3477" y="4454"/>
                  </a:lnTo>
                  <a:cubicBezTo>
                    <a:pt x="3667" y="4454"/>
                    <a:pt x="3810" y="4311"/>
                    <a:pt x="3810" y="4144"/>
                  </a:cubicBezTo>
                  <a:lnTo>
                    <a:pt x="3810" y="3811"/>
                  </a:lnTo>
                  <a:lnTo>
                    <a:pt x="4144" y="3811"/>
                  </a:lnTo>
                  <a:cubicBezTo>
                    <a:pt x="4334" y="3811"/>
                    <a:pt x="4477" y="3668"/>
                    <a:pt x="4477" y="3478"/>
                  </a:cubicBezTo>
                  <a:lnTo>
                    <a:pt x="4477" y="977"/>
                  </a:lnTo>
                  <a:cubicBezTo>
                    <a:pt x="4477" y="810"/>
                    <a:pt x="4334" y="644"/>
                    <a:pt x="4144" y="644"/>
                  </a:cubicBezTo>
                  <a:lnTo>
                    <a:pt x="3810" y="644"/>
                  </a:lnTo>
                  <a:lnTo>
                    <a:pt x="3810" y="334"/>
                  </a:lnTo>
                  <a:cubicBezTo>
                    <a:pt x="3810" y="144"/>
                    <a:pt x="3667" y="1"/>
                    <a:pt x="3477"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1" name="Google Shape;20621;p79"/>
            <p:cNvSpPr/>
            <p:nvPr/>
          </p:nvSpPr>
          <p:spPr>
            <a:xfrm>
              <a:off x="2693419" y="3702712"/>
              <a:ext cx="72940" cy="143470"/>
            </a:xfrm>
            <a:custGeom>
              <a:rect b="b" l="l" r="r" t="t"/>
              <a:pathLst>
                <a:path extrusionOk="0" h="4406" w="2240">
                  <a:moveTo>
                    <a:pt x="1" y="0"/>
                  </a:moveTo>
                  <a:lnTo>
                    <a:pt x="1" y="4406"/>
                  </a:lnTo>
                  <a:lnTo>
                    <a:pt x="1239" y="4406"/>
                  </a:lnTo>
                  <a:cubicBezTo>
                    <a:pt x="1429" y="4406"/>
                    <a:pt x="1572" y="4263"/>
                    <a:pt x="1572" y="4096"/>
                  </a:cubicBezTo>
                  <a:lnTo>
                    <a:pt x="1572" y="3763"/>
                  </a:lnTo>
                  <a:lnTo>
                    <a:pt x="1906" y="3763"/>
                  </a:lnTo>
                  <a:cubicBezTo>
                    <a:pt x="2096" y="3763"/>
                    <a:pt x="2239" y="3620"/>
                    <a:pt x="2239" y="3430"/>
                  </a:cubicBezTo>
                  <a:lnTo>
                    <a:pt x="2239" y="929"/>
                  </a:lnTo>
                  <a:cubicBezTo>
                    <a:pt x="2239" y="790"/>
                    <a:pt x="2139" y="650"/>
                    <a:pt x="1995" y="650"/>
                  </a:cubicBezTo>
                  <a:cubicBezTo>
                    <a:pt x="1967" y="650"/>
                    <a:pt x="1937" y="655"/>
                    <a:pt x="1906" y="667"/>
                  </a:cubicBezTo>
                  <a:lnTo>
                    <a:pt x="1572" y="667"/>
                  </a:lnTo>
                  <a:lnTo>
                    <a:pt x="1572" y="334"/>
                  </a:lnTo>
                  <a:cubicBezTo>
                    <a:pt x="1572" y="167"/>
                    <a:pt x="1429" y="0"/>
                    <a:pt x="1239"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2" name="Google Shape;20622;p79"/>
          <p:cNvGrpSpPr/>
          <p:nvPr/>
        </p:nvGrpSpPr>
        <p:grpSpPr>
          <a:xfrm>
            <a:off x="1857024" y="4864260"/>
            <a:ext cx="337352" cy="440728"/>
            <a:chOff x="1797006" y="3598023"/>
            <a:chExt cx="268315" cy="350535"/>
          </a:xfrm>
        </p:grpSpPr>
        <p:sp>
          <p:nvSpPr>
            <p:cNvPr id="20623" name="Google Shape;20623;p79"/>
            <p:cNvSpPr/>
            <p:nvPr/>
          </p:nvSpPr>
          <p:spPr>
            <a:xfrm>
              <a:off x="1797006" y="3701149"/>
              <a:ext cx="267566" cy="247410"/>
            </a:xfrm>
            <a:custGeom>
              <a:rect b="b" l="l" r="r" t="t"/>
              <a:pathLst>
                <a:path extrusionOk="0" h="7598" w="8217">
                  <a:moveTo>
                    <a:pt x="976" y="1"/>
                  </a:moveTo>
                  <a:cubicBezTo>
                    <a:pt x="810" y="1"/>
                    <a:pt x="643" y="144"/>
                    <a:pt x="643" y="334"/>
                  </a:cubicBezTo>
                  <a:cubicBezTo>
                    <a:pt x="643" y="4025"/>
                    <a:pt x="24" y="7169"/>
                    <a:pt x="24" y="7193"/>
                  </a:cubicBezTo>
                  <a:cubicBezTo>
                    <a:pt x="0" y="7288"/>
                    <a:pt x="24" y="7383"/>
                    <a:pt x="95" y="7478"/>
                  </a:cubicBezTo>
                  <a:cubicBezTo>
                    <a:pt x="143" y="7526"/>
                    <a:pt x="238" y="7597"/>
                    <a:pt x="333" y="7597"/>
                  </a:cubicBezTo>
                  <a:lnTo>
                    <a:pt x="7859" y="7597"/>
                  </a:lnTo>
                  <a:cubicBezTo>
                    <a:pt x="7954" y="7597"/>
                    <a:pt x="8026" y="7550"/>
                    <a:pt x="8097" y="7478"/>
                  </a:cubicBezTo>
                  <a:cubicBezTo>
                    <a:pt x="8145" y="7383"/>
                    <a:pt x="8192" y="7288"/>
                    <a:pt x="8145" y="7193"/>
                  </a:cubicBezTo>
                  <a:cubicBezTo>
                    <a:pt x="8216" y="7169"/>
                    <a:pt x="7597" y="4025"/>
                    <a:pt x="7597" y="334"/>
                  </a:cubicBezTo>
                  <a:cubicBezTo>
                    <a:pt x="7597" y="144"/>
                    <a:pt x="7430" y="1"/>
                    <a:pt x="7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4" name="Google Shape;20624;p79"/>
            <p:cNvSpPr/>
            <p:nvPr/>
          </p:nvSpPr>
          <p:spPr>
            <a:xfrm>
              <a:off x="1931912" y="3701149"/>
              <a:ext cx="133409" cy="247410"/>
            </a:xfrm>
            <a:custGeom>
              <a:rect b="b" l="l" r="r" t="t"/>
              <a:pathLst>
                <a:path extrusionOk="0" h="7598" w="4097">
                  <a:moveTo>
                    <a:pt x="1" y="1"/>
                  </a:moveTo>
                  <a:lnTo>
                    <a:pt x="1" y="7597"/>
                  </a:lnTo>
                  <a:lnTo>
                    <a:pt x="3763" y="7597"/>
                  </a:lnTo>
                  <a:cubicBezTo>
                    <a:pt x="3859" y="7597"/>
                    <a:pt x="3954" y="7526"/>
                    <a:pt x="4002" y="7478"/>
                  </a:cubicBezTo>
                  <a:cubicBezTo>
                    <a:pt x="4073" y="7383"/>
                    <a:pt x="4097" y="7288"/>
                    <a:pt x="4073" y="7193"/>
                  </a:cubicBezTo>
                  <a:cubicBezTo>
                    <a:pt x="4073" y="7169"/>
                    <a:pt x="3454" y="4025"/>
                    <a:pt x="3478" y="334"/>
                  </a:cubicBezTo>
                  <a:cubicBezTo>
                    <a:pt x="3478" y="144"/>
                    <a:pt x="3335" y="1"/>
                    <a:pt x="3144" y="1"/>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5" name="Google Shape;20625;p79"/>
            <p:cNvSpPr/>
            <p:nvPr/>
          </p:nvSpPr>
          <p:spPr>
            <a:xfrm>
              <a:off x="1858256" y="3598023"/>
              <a:ext cx="145033" cy="165287"/>
            </a:xfrm>
            <a:custGeom>
              <a:rect b="b" l="l" r="r" t="t"/>
              <a:pathLst>
                <a:path extrusionOk="0" h="5076" w="4454">
                  <a:moveTo>
                    <a:pt x="2144" y="0"/>
                  </a:moveTo>
                  <a:cubicBezTo>
                    <a:pt x="953" y="72"/>
                    <a:pt x="0" y="1048"/>
                    <a:pt x="0" y="2239"/>
                  </a:cubicBezTo>
                  <a:lnTo>
                    <a:pt x="0" y="4739"/>
                  </a:lnTo>
                  <a:cubicBezTo>
                    <a:pt x="0" y="4938"/>
                    <a:pt x="144" y="5075"/>
                    <a:pt x="316" y="5075"/>
                  </a:cubicBezTo>
                  <a:cubicBezTo>
                    <a:pt x="330" y="5075"/>
                    <a:pt x="344" y="5075"/>
                    <a:pt x="358" y="5073"/>
                  </a:cubicBezTo>
                  <a:cubicBezTo>
                    <a:pt x="524" y="5049"/>
                    <a:pt x="643" y="4882"/>
                    <a:pt x="643" y="4739"/>
                  </a:cubicBezTo>
                  <a:lnTo>
                    <a:pt x="643" y="2239"/>
                  </a:lnTo>
                  <a:cubicBezTo>
                    <a:pt x="643" y="1372"/>
                    <a:pt x="1358" y="667"/>
                    <a:pt x="2243" y="667"/>
                  </a:cubicBezTo>
                  <a:cubicBezTo>
                    <a:pt x="2257" y="667"/>
                    <a:pt x="2272" y="667"/>
                    <a:pt x="2287" y="667"/>
                  </a:cubicBezTo>
                  <a:cubicBezTo>
                    <a:pt x="3144" y="691"/>
                    <a:pt x="3811" y="1382"/>
                    <a:pt x="3811" y="2239"/>
                  </a:cubicBezTo>
                  <a:lnTo>
                    <a:pt x="3811" y="4739"/>
                  </a:lnTo>
                  <a:cubicBezTo>
                    <a:pt x="3811" y="4938"/>
                    <a:pt x="3954" y="5075"/>
                    <a:pt x="4127" y="5075"/>
                  </a:cubicBezTo>
                  <a:cubicBezTo>
                    <a:pt x="4140" y="5075"/>
                    <a:pt x="4154" y="5075"/>
                    <a:pt x="4168" y="5073"/>
                  </a:cubicBezTo>
                  <a:cubicBezTo>
                    <a:pt x="4335" y="5049"/>
                    <a:pt x="4454" y="4882"/>
                    <a:pt x="4454" y="4739"/>
                  </a:cubicBezTo>
                  <a:lnTo>
                    <a:pt x="4454" y="2239"/>
                  </a:lnTo>
                  <a:cubicBezTo>
                    <a:pt x="4454" y="1001"/>
                    <a:pt x="3406" y="0"/>
                    <a:pt x="2144"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6" name="Google Shape;20626;p79"/>
            <p:cNvSpPr/>
            <p:nvPr/>
          </p:nvSpPr>
          <p:spPr>
            <a:xfrm>
              <a:off x="1930382" y="3599586"/>
              <a:ext cx="72907" cy="163724"/>
            </a:xfrm>
            <a:custGeom>
              <a:rect b="b" l="l" r="r" t="t"/>
              <a:pathLst>
                <a:path extrusionOk="0" h="5028" w="2239">
                  <a:moveTo>
                    <a:pt x="0" y="0"/>
                  </a:moveTo>
                  <a:lnTo>
                    <a:pt x="0" y="619"/>
                  </a:lnTo>
                  <a:cubicBezTo>
                    <a:pt x="881" y="619"/>
                    <a:pt x="1596" y="1334"/>
                    <a:pt x="1596" y="2191"/>
                  </a:cubicBezTo>
                  <a:lnTo>
                    <a:pt x="1596" y="4691"/>
                  </a:lnTo>
                  <a:cubicBezTo>
                    <a:pt x="1596" y="4890"/>
                    <a:pt x="1739" y="5027"/>
                    <a:pt x="1912" y="5027"/>
                  </a:cubicBezTo>
                  <a:cubicBezTo>
                    <a:pt x="1925" y="5027"/>
                    <a:pt x="1939" y="5027"/>
                    <a:pt x="1953" y="5025"/>
                  </a:cubicBezTo>
                  <a:cubicBezTo>
                    <a:pt x="2120" y="5001"/>
                    <a:pt x="2239" y="4834"/>
                    <a:pt x="2239" y="4691"/>
                  </a:cubicBezTo>
                  <a:lnTo>
                    <a:pt x="2239" y="2191"/>
                  </a:lnTo>
                  <a:cubicBezTo>
                    <a:pt x="2239" y="976"/>
                    <a:pt x="1262"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7" name="Google Shape;20627;p79"/>
          <p:cNvGrpSpPr/>
          <p:nvPr/>
        </p:nvGrpSpPr>
        <p:grpSpPr>
          <a:xfrm>
            <a:off x="927831" y="4866225"/>
            <a:ext cx="311068" cy="438763"/>
            <a:chOff x="1057967" y="3599586"/>
            <a:chExt cx="247410" cy="348972"/>
          </a:xfrm>
        </p:grpSpPr>
        <p:sp>
          <p:nvSpPr>
            <p:cNvPr id="20628" name="Google Shape;20628;p79"/>
            <p:cNvSpPr/>
            <p:nvPr/>
          </p:nvSpPr>
          <p:spPr>
            <a:xfrm>
              <a:off x="1122343" y="3599586"/>
              <a:ext cx="121002" cy="132627"/>
            </a:xfrm>
            <a:custGeom>
              <a:rect b="b" l="l" r="r" t="t"/>
              <a:pathLst>
                <a:path extrusionOk="0" h="4073" w="3716">
                  <a:moveTo>
                    <a:pt x="1834" y="0"/>
                  </a:moveTo>
                  <a:cubicBezTo>
                    <a:pt x="1691" y="0"/>
                    <a:pt x="1548" y="119"/>
                    <a:pt x="1548" y="262"/>
                  </a:cubicBezTo>
                  <a:cubicBezTo>
                    <a:pt x="1477" y="357"/>
                    <a:pt x="1310" y="524"/>
                    <a:pt x="1144" y="667"/>
                  </a:cubicBezTo>
                  <a:cubicBezTo>
                    <a:pt x="643" y="1191"/>
                    <a:pt x="0" y="1905"/>
                    <a:pt x="0" y="2620"/>
                  </a:cubicBezTo>
                  <a:cubicBezTo>
                    <a:pt x="0" y="3263"/>
                    <a:pt x="429" y="3834"/>
                    <a:pt x="1120" y="4072"/>
                  </a:cubicBezTo>
                  <a:lnTo>
                    <a:pt x="2549" y="4072"/>
                  </a:lnTo>
                  <a:cubicBezTo>
                    <a:pt x="3263" y="3834"/>
                    <a:pt x="3715" y="3263"/>
                    <a:pt x="3715" y="2620"/>
                  </a:cubicBezTo>
                  <a:cubicBezTo>
                    <a:pt x="3692" y="1905"/>
                    <a:pt x="3001" y="1191"/>
                    <a:pt x="2525" y="667"/>
                  </a:cubicBezTo>
                  <a:cubicBezTo>
                    <a:pt x="2382" y="524"/>
                    <a:pt x="2191" y="310"/>
                    <a:pt x="2144" y="262"/>
                  </a:cubicBezTo>
                  <a:cubicBezTo>
                    <a:pt x="2096" y="119"/>
                    <a:pt x="1977" y="0"/>
                    <a:pt x="1834"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9" name="Google Shape;20629;p79"/>
            <p:cNvSpPr/>
            <p:nvPr/>
          </p:nvSpPr>
          <p:spPr>
            <a:xfrm>
              <a:off x="1182063" y="3599586"/>
              <a:ext cx="61283" cy="132627"/>
            </a:xfrm>
            <a:custGeom>
              <a:rect b="b" l="l" r="r" t="t"/>
              <a:pathLst>
                <a:path extrusionOk="0" h="4073" w="1882">
                  <a:moveTo>
                    <a:pt x="0" y="0"/>
                  </a:moveTo>
                  <a:lnTo>
                    <a:pt x="0" y="4072"/>
                  </a:lnTo>
                  <a:lnTo>
                    <a:pt x="715" y="4072"/>
                  </a:lnTo>
                  <a:cubicBezTo>
                    <a:pt x="1429" y="3834"/>
                    <a:pt x="1881" y="3286"/>
                    <a:pt x="1881" y="2620"/>
                  </a:cubicBezTo>
                  <a:cubicBezTo>
                    <a:pt x="1881" y="1905"/>
                    <a:pt x="1191" y="1191"/>
                    <a:pt x="691" y="667"/>
                  </a:cubicBezTo>
                  <a:cubicBezTo>
                    <a:pt x="548" y="524"/>
                    <a:pt x="357" y="310"/>
                    <a:pt x="310" y="262"/>
                  </a:cubicBezTo>
                  <a:cubicBezTo>
                    <a:pt x="262" y="119"/>
                    <a:pt x="143"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0" name="Google Shape;20630;p79"/>
            <p:cNvSpPr/>
            <p:nvPr/>
          </p:nvSpPr>
          <p:spPr>
            <a:xfrm>
              <a:off x="1078905" y="3753118"/>
              <a:ext cx="209409" cy="176065"/>
            </a:xfrm>
            <a:custGeom>
              <a:rect b="b" l="l" r="r" t="t"/>
              <a:pathLst>
                <a:path extrusionOk="0" h="5407" w="6431">
                  <a:moveTo>
                    <a:pt x="1930" y="0"/>
                  </a:moveTo>
                  <a:lnTo>
                    <a:pt x="1930" y="334"/>
                  </a:lnTo>
                  <a:cubicBezTo>
                    <a:pt x="1930" y="2429"/>
                    <a:pt x="739" y="4239"/>
                    <a:pt x="739" y="4263"/>
                  </a:cubicBezTo>
                  <a:lnTo>
                    <a:pt x="1" y="5406"/>
                  </a:lnTo>
                  <a:lnTo>
                    <a:pt x="6431" y="5406"/>
                  </a:lnTo>
                  <a:lnTo>
                    <a:pt x="5621" y="4263"/>
                  </a:lnTo>
                  <a:cubicBezTo>
                    <a:pt x="5621" y="4239"/>
                    <a:pt x="4430" y="2429"/>
                    <a:pt x="4430" y="334"/>
                  </a:cubicBezTo>
                  <a:lnTo>
                    <a:pt x="4430" y="0"/>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1" name="Google Shape;20631;p79"/>
            <p:cNvSpPr/>
            <p:nvPr/>
          </p:nvSpPr>
          <p:spPr>
            <a:xfrm>
              <a:off x="1182063" y="3753118"/>
              <a:ext cx="104721" cy="174502"/>
            </a:xfrm>
            <a:custGeom>
              <a:rect b="b" l="l" r="r" t="t"/>
              <a:pathLst>
                <a:path extrusionOk="0" h="5359" w="3216">
                  <a:moveTo>
                    <a:pt x="0" y="0"/>
                  </a:moveTo>
                  <a:lnTo>
                    <a:pt x="0" y="5358"/>
                  </a:lnTo>
                  <a:lnTo>
                    <a:pt x="3215" y="5358"/>
                  </a:lnTo>
                  <a:lnTo>
                    <a:pt x="2453" y="4263"/>
                  </a:lnTo>
                  <a:cubicBezTo>
                    <a:pt x="2453" y="4239"/>
                    <a:pt x="1262" y="2429"/>
                    <a:pt x="1262" y="334"/>
                  </a:cubicBezTo>
                  <a:lnTo>
                    <a:pt x="1262"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2" name="Google Shape;20632;p79"/>
            <p:cNvSpPr/>
            <p:nvPr/>
          </p:nvSpPr>
          <p:spPr>
            <a:xfrm>
              <a:off x="1106062" y="3722086"/>
              <a:ext cx="151253" cy="41126"/>
            </a:xfrm>
            <a:custGeom>
              <a:rect b="b" l="l" r="r" t="t"/>
              <a:pathLst>
                <a:path extrusionOk="0" h="1263" w="4645">
                  <a:moveTo>
                    <a:pt x="1334" y="1"/>
                  </a:moveTo>
                  <a:cubicBezTo>
                    <a:pt x="905" y="1"/>
                    <a:pt x="500" y="120"/>
                    <a:pt x="143" y="358"/>
                  </a:cubicBezTo>
                  <a:cubicBezTo>
                    <a:pt x="48" y="429"/>
                    <a:pt x="0" y="525"/>
                    <a:pt x="0" y="644"/>
                  </a:cubicBezTo>
                  <a:cubicBezTo>
                    <a:pt x="0" y="763"/>
                    <a:pt x="48" y="834"/>
                    <a:pt x="143" y="906"/>
                  </a:cubicBezTo>
                  <a:cubicBezTo>
                    <a:pt x="477" y="1144"/>
                    <a:pt x="905" y="1263"/>
                    <a:pt x="1334" y="1263"/>
                  </a:cubicBezTo>
                  <a:lnTo>
                    <a:pt x="3287" y="1263"/>
                  </a:lnTo>
                  <a:cubicBezTo>
                    <a:pt x="3715" y="1263"/>
                    <a:pt x="4120" y="1144"/>
                    <a:pt x="4477" y="906"/>
                  </a:cubicBezTo>
                  <a:cubicBezTo>
                    <a:pt x="4573" y="834"/>
                    <a:pt x="4644" y="763"/>
                    <a:pt x="4644" y="644"/>
                  </a:cubicBezTo>
                  <a:cubicBezTo>
                    <a:pt x="4644" y="525"/>
                    <a:pt x="4573" y="429"/>
                    <a:pt x="4477" y="358"/>
                  </a:cubicBezTo>
                  <a:cubicBezTo>
                    <a:pt x="4120" y="120"/>
                    <a:pt x="3715" y="1"/>
                    <a:pt x="3287"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3" name="Google Shape;20633;p79"/>
            <p:cNvSpPr/>
            <p:nvPr/>
          </p:nvSpPr>
          <p:spPr>
            <a:xfrm>
              <a:off x="1057967" y="3907432"/>
              <a:ext cx="246628" cy="41126"/>
            </a:xfrm>
            <a:custGeom>
              <a:rect b="b" l="l" r="r" t="t"/>
              <a:pathLst>
                <a:path extrusionOk="0" h="1263" w="7574">
                  <a:moveTo>
                    <a:pt x="953" y="0"/>
                  </a:moveTo>
                  <a:cubicBezTo>
                    <a:pt x="429" y="0"/>
                    <a:pt x="1" y="405"/>
                    <a:pt x="1" y="953"/>
                  </a:cubicBezTo>
                  <a:cubicBezTo>
                    <a:pt x="1" y="1143"/>
                    <a:pt x="168" y="1262"/>
                    <a:pt x="334" y="1262"/>
                  </a:cubicBezTo>
                  <a:lnTo>
                    <a:pt x="7240" y="1262"/>
                  </a:lnTo>
                  <a:cubicBezTo>
                    <a:pt x="7431" y="1262"/>
                    <a:pt x="7574" y="1096"/>
                    <a:pt x="7574" y="953"/>
                  </a:cubicBezTo>
                  <a:cubicBezTo>
                    <a:pt x="7574" y="429"/>
                    <a:pt x="7145" y="0"/>
                    <a:pt x="6621"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4" name="Google Shape;20634;p79"/>
            <p:cNvSpPr/>
            <p:nvPr/>
          </p:nvSpPr>
          <p:spPr>
            <a:xfrm>
              <a:off x="1182063" y="3907432"/>
              <a:ext cx="123314" cy="41126"/>
            </a:xfrm>
            <a:custGeom>
              <a:rect b="b" l="l" r="r" t="t"/>
              <a:pathLst>
                <a:path extrusionOk="0" h="1263" w="3787">
                  <a:moveTo>
                    <a:pt x="0" y="0"/>
                  </a:moveTo>
                  <a:lnTo>
                    <a:pt x="0" y="1262"/>
                  </a:lnTo>
                  <a:lnTo>
                    <a:pt x="3453" y="1262"/>
                  </a:lnTo>
                  <a:cubicBezTo>
                    <a:pt x="3644" y="1262"/>
                    <a:pt x="3787" y="1096"/>
                    <a:pt x="3787" y="953"/>
                  </a:cubicBezTo>
                  <a:cubicBezTo>
                    <a:pt x="3787" y="429"/>
                    <a:pt x="3358" y="0"/>
                    <a:pt x="2834"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5" name="Google Shape;20635;p79"/>
            <p:cNvSpPr/>
            <p:nvPr/>
          </p:nvSpPr>
          <p:spPr>
            <a:xfrm>
              <a:off x="1182063" y="3722086"/>
              <a:ext cx="76001" cy="41126"/>
            </a:xfrm>
            <a:custGeom>
              <a:rect b="b" l="l" r="r" t="t"/>
              <a:pathLst>
                <a:path extrusionOk="0" h="1263" w="2334">
                  <a:moveTo>
                    <a:pt x="0" y="1"/>
                  </a:moveTo>
                  <a:lnTo>
                    <a:pt x="0" y="1263"/>
                  </a:lnTo>
                  <a:lnTo>
                    <a:pt x="977" y="1263"/>
                  </a:lnTo>
                  <a:cubicBezTo>
                    <a:pt x="1405" y="1263"/>
                    <a:pt x="1834" y="1144"/>
                    <a:pt x="2167" y="906"/>
                  </a:cubicBezTo>
                  <a:cubicBezTo>
                    <a:pt x="2263" y="834"/>
                    <a:pt x="2334" y="763"/>
                    <a:pt x="2334" y="644"/>
                  </a:cubicBezTo>
                  <a:cubicBezTo>
                    <a:pt x="2334" y="525"/>
                    <a:pt x="2263" y="429"/>
                    <a:pt x="2167" y="358"/>
                  </a:cubicBezTo>
                  <a:cubicBezTo>
                    <a:pt x="1834" y="120"/>
                    <a:pt x="1405" y="1"/>
                    <a:pt x="977"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6" name="Google Shape;20636;p79"/>
          <p:cNvGrpSpPr/>
          <p:nvPr/>
        </p:nvGrpSpPr>
        <p:grpSpPr>
          <a:xfrm>
            <a:off x="863513" y="5563938"/>
            <a:ext cx="439745" cy="440114"/>
            <a:chOff x="1006811" y="4154516"/>
            <a:chExt cx="349754" cy="350047"/>
          </a:xfrm>
        </p:grpSpPr>
        <p:sp>
          <p:nvSpPr>
            <p:cNvPr id="20637" name="Google Shape;20637;p79"/>
            <p:cNvSpPr/>
            <p:nvPr/>
          </p:nvSpPr>
          <p:spPr>
            <a:xfrm>
              <a:off x="1048687" y="4154516"/>
              <a:ext cx="20189" cy="60371"/>
            </a:xfrm>
            <a:custGeom>
              <a:rect b="b" l="l" r="r" t="t"/>
              <a:pathLst>
                <a:path extrusionOk="0" h="1854" w="620">
                  <a:moveTo>
                    <a:pt x="328" y="1"/>
                  </a:moveTo>
                  <a:cubicBezTo>
                    <a:pt x="307" y="1"/>
                    <a:pt x="285" y="3"/>
                    <a:pt x="262" y="9"/>
                  </a:cubicBezTo>
                  <a:cubicBezTo>
                    <a:pt x="119" y="33"/>
                    <a:pt x="0" y="176"/>
                    <a:pt x="0" y="342"/>
                  </a:cubicBezTo>
                  <a:lnTo>
                    <a:pt x="0" y="1581"/>
                  </a:lnTo>
                  <a:cubicBezTo>
                    <a:pt x="0" y="1743"/>
                    <a:pt x="86" y="1853"/>
                    <a:pt x="200" y="1853"/>
                  </a:cubicBezTo>
                  <a:cubicBezTo>
                    <a:pt x="220" y="1853"/>
                    <a:pt x="241" y="1850"/>
                    <a:pt x="262" y="1843"/>
                  </a:cubicBezTo>
                  <a:cubicBezTo>
                    <a:pt x="287" y="1848"/>
                    <a:pt x="312" y="1851"/>
                    <a:pt x="335" y="1851"/>
                  </a:cubicBezTo>
                  <a:cubicBezTo>
                    <a:pt x="508" y="1851"/>
                    <a:pt x="619" y="1704"/>
                    <a:pt x="619" y="1557"/>
                  </a:cubicBezTo>
                  <a:lnTo>
                    <a:pt x="619" y="295"/>
                  </a:lnTo>
                  <a:cubicBezTo>
                    <a:pt x="619" y="148"/>
                    <a:pt x="490" y="1"/>
                    <a:pt x="32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8" name="Google Shape;20638;p79"/>
            <p:cNvSpPr/>
            <p:nvPr/>
          </p:nvSpPr>
          <p:spPr>
            <a:xfrm>
              <a:off x="1170405" y="4154809"/>
              <a:ext cx="21752" cy="62129"/>
            </a:xfrm>
            <a:custGeom>
              <a:rect b="b" l="l" r="r" t="t"/>
              <a:pathLst>
                <a:path extrusionOk="0" h="1908" w="668">
                  <a:moveTo>
                    <a:pt x="311" y="0"/>
                  </a:moveTo>
                  <a:cubicBezTo>
                    <a:pt x="120" y="24"/>
                    <a:pt x="1" y="167"/>
                    <a:pt x="1" y="333"/>
                  </a:cubicBezTo>
                  <a:lnTo>
                    <a:pt x="1" y="1572"/>
                  </a:lnTo>
                  <a:cubicBezTo>
                    <a:pt x="1" y="1771"/>
                    <a:pt x="165" y="1908"/>
                    <a:pt x="321" y="1908"/>
                  </a:cubicBezTo>
                  <a:cubicBezTo>
                    <a:pt x="334" y="1908"/>
                    <a:pt x="346" y="1907"/>
                    <a:pt x="358" y="1905"/>
                  </a:cubicBezTo>
                  <a:cubicBezTo>
                    <a:pt x="549" y="1881"/>
                    <a:pt x="668" y="1715"/>
                    <a:pt x="668" y="1572"/>
                  </a:cubicBezTo>
                  <a:lnTo>
                    <a:pt x="668" y="333"/>
                  </a:lnTo>
                  <a:cubicBezTo>
                    <a:pt x="668" y="143"/>
                    <a:pt x="525" y="0"/>
                    <a:pt x="31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9" name="Google Shape;20639;p79"/>
            <p:cNvSpPr/>
            <p:nvPr/>
          </p:nvSpPr>
          <p:spPr>
            <a:xfrm>
              <a:off x="1293720" y="4154516"/>
              <a:ext cx="20189" cy="60371"/>
            </a:xfrm>
            <a:custGeom>
              <a:rect b="b" l="l" r="r" t="t"/>
              <a:pathLst>
                <a:path extrusionOk="0" h="1854" w="620">
                  <a:moveTo>
                    <a:pt x="329" y="1"/>
                  </a:moveTo>
                  <a:cubicBezTo>
                    <a:pt x="307" y="1"/>
                    <a:pt x="285" y="3"/>
                    <a:pt x="262" y="9"/>
                  </a:cubicBezTo>
                  <a:cubicBezTo>
                    <a:pt x="119" y="33"/>
                    <a:pt x="0" y="176"/>
                    <a:pt x="0" y="342"/>
                  </a:cubicBezTo>
                  <a:lnTo>
                    <a:pt x="0" y="1581"/>
                  </a:lnTo>
                  <a:cubicBezTo>
                    <a:pt x="0" y="1743"/>
                    <a:pt x="87" y="1853"/>
                    <a:pt x="200" y="1853"/>
                  </a:cubicBezTo>
                  <a:cubicBezTo>
                    <a:pt x="220" y="1853"/>
                    <a:pt x="241" y="1850"/>
                    <a:pt x="262" y="1843"/>
                  </a:cubicBezTo>
                  <a:cubicBezTo>
                    <a:pt x="288" y="1848"/>
                    <a:pt x="312" y="1851"/>
                    <a:pt x="335" y="1851"/>
                  </a:cubicBezTo>
                  <a:cubicBezTo>
                    <a:pt x="508" y="1851"/>
                    <a:pt x="620" y="1704"/>
                    <a:pt x="620" y="1557"/>
                  </a:cubicBezTo>
                  <a:lnTo>
                    <a:pt x="620" y="295"/>
                  </a:lnTo>
                  <a:cubicBezTo>
                    <a:pt x="620" y="148"/>
                    <a:pt x="490" y="1"/>
                    <a:pt x="329"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0" name="Google Shape;20640;p79"/>
            <p:cNvSpPr/>
            <p:nvPr/>
          </p:nvSpPr>
          <p:spPr>
            <a:xfrm>
              <a:off x="1181281" y="4155558"/>
              <a:ext cx="10876" cy="61315"/>
            </a:xfrm>
            <a:custGeom>
              <a:rect b="b" l="l" r="r" t="t"/>
              <a:pathLst>
                <a:path extrusionOk="0" h="1883" w="334">
                  <a:moveTo>
                    <a:pt x="0" y="1"/>
                  </a:moveTo>
                  <a:lnTo>
                    <a:pt x="0" y="1882"/>
                  </a:lnTo>
                  <a:cubicBezTo>
                    <a:pt x="191" y="1882"/>
                    <a:pt x="334" y="1739"/>
                    <a:pt x="334" y="1573"/>
                  </a:cubicBezTo>
                  <a:lnTo>
                    <a:pt x="334" y="334"/>
                  </a:lnTo>
                  <a:cubicBezTo>
                    <a:pt x="334" y="144"/>
                    <a:pt x="191" y="1"/>
                    <a:pt x="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1" name="Google Shape;20641;p79"/>
            <p:cNvSpPr/>
            <p:nvPr/>
          </p:nvSpPr>
          <p:spPr>
            <a:xfrm>
              <a:off x="1088999" y="4423287"/>
              <a:ext cx="83783" cy="81276"/>
            </a:xfrm>
            <a:custGeom>
              <a:rect b="b" l="l" r="r" t="t"/>
              <a:pathLst>
                <a:path extrusionOk="0" h="2496" w="2573">
                  <a:moveTo>
                    <a:pt x="2227" y="1"/>
                  </a:moveTo>
                  <a:cubicBezTo>
                    <a:pt x="2144" y="1"/>
                    <a:pt x="2060" y="31"/>
                    <a:pt x="2001" y="90"/>
                  </a:cubicBezTo>
                  <a:lnTo>
                    <a:pt x="119" y="1971"/>
                  </a:lnTo>
                  <a:cubicBezTo>
                    <a:pt x="0" y="2091"/>
                    <a:pt x="0" y="2281"/>
                    <a:pt x="119" y="2400"/>
                  </a:cubicBezTo>
                  <a:cubicBezTo>
                    <a:pt x="191" y="2472"/>
                    <a:pt x="239" y="2495"/>
                    <a:pt x="334" y="2495"/>
                  </a:cubicBezTo>
                  <a:cubicBezTo>
                    <a:pt x="429" y="2495"/>
                    <a:pt x="477" y="2472"/>
                    <a:pt x="572" y="2400"/>
                  </a:cubicBezTo>
                  <a:lnTo>
                    <a:pt x="2453" y="543"/>
                  </a:lnTo>
                  <a:cubicBezTo>
                    <a:pt x="2572" y="424"/>
                    <a:pt x="2572" y="209"/>
                    <a:pt x="2453" y="90"/>
                  </a:cubicBezTo>
                  <a:cubicBezTo>
                    <a:pt x="2394" y="31"/>
                    <a:pt x="2310" y="1"/>
                    <a:pt x="222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2" name="Google Shape;20642;p79"/>
            <p:cNvSpPr/>
            <p:nvPr/>
          </p:nvSpPr>
          <p:spPr>
            <a:xfrm>
              <a:off x="1192125" y="4423287"/>
              <a:ext cx="83002" cy="81276"/>
            </a:xfrm>
            <a:custGeom>
              <a:rect b="b" l="l" r="r" t="t"/>
              <a:pathLst>
                <a:path extrusionOk="0" h="2496" w="2549">
                  <a:moveTo>
                    <a:pt x="346" y="1"/>
                  </a:moveTo>
                  <a:cubicBezTo>
                    <a:pt x="263" y="1"/>
                    <a:pt x="179" y="31"/>
                    <a:pt x="120" y="90"/>
                  </a:cubicBezTo>
                  <a:cubicBezTo>
                    <a:pt x="1" y="209"/>
                    <a:pt x="1" y="424"/>
                    <a:pt x="120" y="543"/>
                  </a:cubicBezTo>
                  <a:lnTo>
                    <a:pt x="2001" y="2400"/>
                  </a:lnTo>
                  <a:cubicBezTo>
                    <a:pt x="2049" y="2472"/>
                    <a:pt x="2120" y="2495"/>
                    <a:pt x="2192" y="2495"/>
                  </a:cubicBezTo>
                  <a:cubicBezTo>
                    <a:pt x="2263" y="2495"/>
                    <a:pt x="2358" y="2472"/>
                    <a:pt x="2430" y="2400"/>
                  </a:cubicBezTo>
                  <a:cubicBezTo>
                    <a:pt x="2549" y="2281"/>
                    <a:pt x="2549" y="2091"/>
                    <a:pt x="2430" y="1971"/>
                  </a:cubicBezTo>
                  <a:lnTo>
                    <a:pt x="572" y="90"/>
                  </a:lnTo>
                  <a:cubicBezTo>
                    <a:pt x="513" y="31"/>
                    <a:pt x="429" y="1"/>
                    <a:pt x="346" y="1"/>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3" name="Google Shape;20643;p79"/>
            <p:cNvSpPr/>
            <p:nvPr/>
          </p:nvSpPr>
          <p:spPr>
            <a:xfrm>
              <a:off x="1151031" y="4371936"/>
              <a:ext cx="61283" cy="123314"/>
            </a:xfrm>
            <a:custGeom>
              <a:rect b="b" l="l" r="r" t="t"/>
              <a:pathLst>
                <a:path extrusionOk="0" h="3787" w="1882">
                  <a:moveTo>
                    <a:pt x="1" y="0"/>
                  </a:moveTo>
                  <a:lnTo>
                    <a:pt x="1" y="3787"/>
                  </a:lnTo>
                  <a:lnTo>
                    <a:pt x="1882" y="3787"/>
                  </a:lnTo>
                  <a:lnTo>
                    <a:pt x="1882" y="0"/>
                  </a:ln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4" name="Google Shape;20644;p79"/>
            <p:cNvSpPr/>
            <p:nvPr/>
          </p:nvSpPr>
          <p:spPr>
            <a:xfrm>
              <a:off x="1181281" y="4371936"/>
              <a:ext cx="31032" cy="123314"/>
            </a:xfrm>
            <a:custGeom>
              <a:rect b="b" l="l" r="r" t="t"/>
              <a:pathLst>
                <a:path extrusionOk="0" h="3787" w="953">
                  <a:moveTo>
                    <a:pt x="0" y="0"/>
                  </a:moveTo>
                  <a:lnTo>
                    <a:pt x="0" y="3787"/>
                  </a:lnTo>
                  <a:lnTo>
                    <a:pt x="953" y="3787"/>
                  </a:lnTo>
                  <a:lnTo>
                    <a:pt x="953"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5" name="Google Shape;20645;p79"/>
            <p:cNvSpPr/>
            <p:nvPr/>
          </p:nvSpPr>
          <p:spPr>
            <a:xfrm>
              <a:off x="1006811" y="4196685"/>
              <a:ext cx="349754" cy="186127"/>
            </a:xfrm>
            <a:custGeom>
              <a:rect b="b" l="l" r="r" t="t"/>
              <a:pathLst>
                <a:path extrusionOk="0" h="5716" w="10741">
                  <a:moveTo>
                    <a:pt x="333" y="0"/>
                  </a:moveTo>
                  <a:cubicBezTo>
                    <a:pt x="143" y="0"/>
                    <a:pt x="0" y="143"/>
                    <a:pt x="0" y="310"/>
                  </a:cubicBezTo>
                  <a:lnTo>
                    <a:pt x="0" y="5382"/>
                  </a:lnTo>
                  <a:cubicBezTo>
                    <a:pt x="0" y="5549"/>
                    <a:pt x="143" y="5716"/>
                    <a:pt x="333" y="5716"/>
                  </a:cubicBezTo>
                  <a:lnTo>
                    <a:pt x="10431" y="5716"/>
                  </a:lnTo>
                  <a:cubicBezTo>
                    <a:pt x="10598" y="5716"/>
                    <a:pt x="10740" y="5549"/>
                    <a:pt x="10740" y="5382"/>
                  </a:cubicBezTo>
                  <a:lnTo>
                    <a:pt x="10740" y="310"/>
                  </a:lnTo>
                  <a:cubicBezTo>
                    <a:pt x="10717" y="143"/>
                    <a:pt x="10598" y="0"/>
                    <a:pt x="10431"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6" name="Google Shape;20646;p79"/>
            <p:cNvSpPr/>
            <p:nvPr/>
          </p:nvSpPr>
          <p:spPr>
            <a:xfrm>
              <a:off x="1180500" y="4197369"/>
              <a:ext cx="175284" cy="185443"/>
            </a:xfrm>
            <a:custGeom>
              <a:rect b="b" l="l" r="r" t="t"/>
              <a:pathLst>
                <a:path extrusionOk="0" h="5695" w="5383">
                  <a:moveTo>
                    <a:pt x="5095" y="0"/>
                  </a:moveTo>
                  <a:cubicBezTo>
                    <a:pt x="5080" y="0"/>
                    <a:pt x="5065" y="1"/>
                    <a:pt x="5049" y="3"/>
                  </a:cubicBezTo>
                  <a:lnTo>
                    <a:pt x="1" y="3"/>
                  </a:lnTo>
                  <a:lnTo>
                    <a:pt x="1" y="5695"/>
                  </a:lnTo>
                  <a:lnTo>
                    <a:pt x="5049" y="5695"/>
                  </a:lnTo>
                  <a:cubicBezTo>
                    <a:pt x="5240" y="5695"/>
                    <a:pt x="5383" y="5528"/>
                    <a:pt x="5383" y="5361"/>
                  </a:cubicBezTo>
                  <a:lnTo>
                    <a:pt x="5383" y="289"/>
                  </a:lnTo>
                  <a:cubicBezTo>
                    <a:pt x="5383" y="134"/>
                    <a:pt x="5280" y="0"/>
                    <a:pt x="509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7" name="Google Shape;20647;p79"/>
            <p:cNvSpPr/>
            <p:nvPr/>
          </p:nvSpPr>
          <p:spPr>
            <a:xfrm>
              <a:off x="1026968" y="4155558"/>
              <a:ext cx="63627" cy="20221"/>
            </a:xfrm>
            <a:custGeom>
              <a:rect b="b" l="l" r="r" t="t"/>
              <a:pathLst>
                <a:path extrusionOk="0" h="621" w="1954">
                  <a:moveTo>
                    <a:pt x="334" y="1"/>
                  </a:moveTo>
                  <a:cubicBezTo>
                    <a:pt x="167" y="1"/>
                    <a:pt x="0" y="191"/>
                    <a:pt x="48" y="358"/>
                  </a:cubicBezTo>
                  <a:cubicBezTo>
                    <a:pt x="72" y="501"/>
                    <a:pt x="215" y="620"/>
                    <a:pt x="357" y="620"/>
                  </a:cubicBezTo>
                  <a:lnTo>
                    <a:pt x="1620" y="620"/>
                  </a:lnTo>
                  <a:cubicBezTo>
                    <a:pt x="1786" y="620"/>
                    <a:pt x="1953" y="477"/>
                    <a:pt x="1905" y="263"/>
                  </a:cubicBezTo>
                  <a:cubicBezTo>
                    <a:pt x="1882" y="120"/>
                    <a:pt x="1739" y="1"/>
                    <a:pt x="1596" y="1"/>
                  </a:cubicBez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8" name="Google Shape;20648;p79"/>
            <p:cNvSpPr/>
            <p:nvPr/>
          </p:nvSpPr>
          <p:spPr>
            <a:xfrm>
              <a:off x="1149468" y="4154809"/>
              <a:ext cx="62846" cy="20970"/>
            </a:xfrm>
            <a:custGeom>
              <a:rect b="b" l="l" r="r" t="t"/>
              <a:pathLst>
                <a:path extrusionOk="0" h="644" w="1930">
                  <a:moveTo>
                    <a:pt x="358" y="0"/>
                  </a:moveTo>
                  <a:cubicBezTo>
                    <a:pt x="144" y="0"/>
                    <a:pt x="1" y="167"/>
                    <a:pt x="25" y="357"/>
                  </a:cubicBezTo>
                  <a:cubicBezTo>
                    <a:pt x="49" y="524"/>
                    <a:pt x="215" y="643"/>
                    <a:pt x="358" y="643"/>
                  </a:cubicBezTo>
                  <a:lnTo>
                    <a:pt x="1596" y="643"/>
                  </a:lnTo>
                  <a:cubicBezTo>
                    <a:pt x="1787" y="643"/>
                    <a:pt x="1906" y="524"/>
                    <a:pt x="1930" y="357"/>
                  </a:cubicBezTo>
                  <a:cubicBezTo>
                    <a:pt x="1930" y="143"/>
                    <a:pt x="1787" y="0"/>
                    <a:pt x="1596" y="0"/>
                  </a:cubicBez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9" name="Google Shape;20649;p79"/>
            <p:cNvSpPr/>
            <p:nvPr/>
          </p:nvSpPr>
          <p:spPr>
            <a:xfrm>
              <a:off x="1272782" y="4155558"/>
              <a:ext cx="62846" cy="20221"/>
            </a:xfrm>
            <a:custGeom>
              <a:rect b="b" l="l" r="r" t="t"/>
              <a:pathLst>
                <a:path extrusionOk="0" h="621" w="1930">
                  <a:moveTo>
                    <a:pt x="310" y="1"/>
                  </a:moveTo>
                  <a:cubicBezTo>
                    <a:pt x="143" y="1"/>
                    <a:pt x="0" y="191"/>
                    <a:pt x="24" y="358"/>
                  </a:cubicBezTo>
                  <a:cubicBezTo>
                    <a:pt x="48" y="501"/>
                    <a:pt x="191" y="620"/>
                    <a:pt x="358" y="620"/>
                  </a:cubicBezTo>
                  <a:lnTo>
                    <a:pt x="1596" y="620"/>
                  </a:lnTo>
                  <a:cubicBezTo>
                    <a:pt x="1763" y="620"/>
                    <a:pt x="1929" y="477"/>
                    <a:pt x="1906" y="263"/>
                  </a:cubicBezTo>
                  <a:cubicBezTo>
                    <a:pt x="1858" y="120"/>
                    <a:pt x="1715" y="1"/>
                    <a:pt x="15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0" name="Google Shape;20650;p79"/>
            <p:cNvSpPr/>
            <p:nvPr/>
          </p:nvSpPr>
          <p:spPr>
            <a:xfrm>
              <a:off x="1181281" y="4155558"/>
              <a:ext cx="31032" cy="20221"/>
            </a:xfrm>
            <a:custGeom>
              <a:rect b="b" l="l" r="r" t="t"/>
              <a:pathLst>
                <a:path extrusionOk="0" h="621" w="953">
                  <a:moveTo>
                    <a:pt x="0" y="1"/>
                  </a:moveTo>
                  <a:lnTo>
                    <a:pt x="0" y="620"/>
                  </a:lnTo>
                  <a:lnTo>
                    <a:pt x="619" y="620"/>
                  </a:lnTo>
                  <a:cubicBezTo>
                    <a:pt x="810" y="620"/>
                    <a:pt x="953" y="501"/>
                    <a:pt x="953" y="358"/>
                  </a:cubicBezTo>
                  <a:cubicBezTo>
                    <a:pt x="953" y="144"/>
                    <a:pt x="810" y="1"/>
                    <a:pt x="61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1" name="Google Shape;20651;p79"/>
            <p:cNvSpPr/>
            <p:nvPr/>
          </p:nvSpPr>
          <p:spPr>
            <a:xfrm>
              <a:off x="1026968" y="4216841"/>
              <a:ext cx="308660" cy="144252"/>
            </a:xfrm>
            <a:custGeom>
              <a:rect b="b" l="l" r="r" t="t"/>
              <a:pathLst>
                <a:path extrusionOk="0" h="4430" w="9479">
                  <a:moveTo>
                    <a:pt x="0" y="0"/>
                  </a:moveTo>
                  <a:lnTo>
                    <a:pt x="0" y="4430"/>
                  </a:lnTo>
                  <a:lnTo>
                    <a:pt x="9478" y="4430"/>
                  </a:lnTo>
                  <a:lnTo>
                    <a:pt x="9478" y="0"/>
                  </a:ln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2" name="Google Shape;20652;p79"/>
            <p:cNvSpPr/>
            <p:nvPr/>
          </p:nvSpPr>
          <p:spPr>
            <a:xfrm>
              <a:off x="1181281" y="4216841"/>
              <a:ext cx="154346" cy="144252"/>
            </a:xfrm>
            <a:custGeom>
              <a:rect b="b" l="l" r="r" t="t"/>
              <a:pathLst>
                <a:path extrusionOk="0" h="4430" w="4740">
                  <a:moveTo>
                    <a:pt x="0" y="0"/>
                  </a:moveTo>
                  <a:lnTo>
                    <a:pt x="0" y="4430"/>
                  </a:lnTo>
                  <a:lnTo>
                    <a:pt x="4739" y="4430"/>
                  </a:lnTo>
                  <a:lnTo>
                    <a:pt x="4739" y="0"/>
                  </a:ln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3" name="Google Shape;20653;p79"/>
            <p:cNvSpPr/>
            <p:nvPr/>
          </p:nvSpPr>
          <p:spPr>
            <a:xfrm>
              <a:off x="1068061" y="4483593"/>
              <a:ext cx="226472" cy="20970"/>
            </a:xfrm>
            <a:custGeom>
              <a:rect b="b" l="l" r="r" t="t"/>
              <a:pathLst>
                <a:path extrusionOk="0" h="644" w="6955">
                  <a:moveTo>
                    <a:pt x="358" y="0"/>
                  </a:moveTo>
                  <a:cubicBezTo>
                    <a:pt x="143" y="0"/>
                    <a:pt x="0" y="167"/>
                    <a:pt x="24" y="358"/>
                  </a:cubicBezTo>
                  <a:cubicBezTo>
                    <a:pt x="48" y="524"/>
                    <a:pt x="215" y="643"/>
                    <a:pt x="358" y="643"/>
                  </a:cubicBezTo>
                  <a:lnTo>
                    <a:pt x="6645" y="643"/>
                  </a:lnTo>
                  <a:cubicBezTo>
                    <a:pt x="6788" y="643"/>
                    <a:pt x="6930" y="524"/>
                    <a:pt x="6954" y="358"/>
                  </a:cubicBezTo>
                  <a:cubicBezTo>
                    <a:pt x="6954" y="143"/>
                    <a:pt x="6811" y="0"/>
                    <a:pt x="6645" y="0"/>
                  </a:cubicBezTo>
                  <a:close/>
                </a:path>
              </a:pathLst>
            </a:custGeom>
            <a:solidFill>
              <a:srgbClr val="CFD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4" name="Google Shape;20654;p79"/>
            <p:cNvSpPr/>
            <p:nvPr/>
          </p:nvSpPr>
          <p:spPr>
            <a:xfrm>
              <a:off x="1182063" y="4484375"/>
              <a:ext cx="114001" cy="20189"/>
            </a:xfrm>
            <a:custGeom>
              <a:rect b="b" l="l" r="r" t="t"/>
              <a:pathLst>
                <a:path extrusionOk="0" h="620" w="3501">
                  <a:moveTo>
                    <a:pt x="0" y="0"/>
                  </a:moveTo>
                  <a:lnTo>
                    <a:pt x="0" y="619"/>
                  </a:lnTo>
                  <a:lnTo>
                    <a:pt x="3144" y="619"/>
                  </a:lnTo>
                  <a:cubicBezTo>
                    <a:pt x="3287" y="619"/>
                    <a:pt x="3429" y="500"/>
                    <a:pt x="3501" y="357"/>
                  </a:cubicBezTo>
                  <a:cubicBezTo>
                    <a:pt x="3501" y="143"/>
                    <a:pt x="3334" y="0"/>
                    <a:pt x="31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55" name="Google Shape;20655;p79"/>
          <p:cNvSpPr/>
          <p:nvPr/>
        </p:nvSpPr>
        <p:spPr>
          <a:xfrm>
            <a:off x="1935926" y="5565156"/>
            <a:ext cx="180423" cy="207730"/>
          </a:xfrm>
          <a:custGeom>
            <a:rect b="b" l="l" r="r" t="t"/>
            <a:pathLst>
              <a:path extrusionOk="0" h="5074" w="4407">
                <a:moveTo>
                  <a:pt x="1882" y="1"/>
                </a:moveTo>
                <a:cubicBezTo>
                  <a:pt x="930" y="144"/>
                  <a:pt x="144" y="930"/>
                  <a:pt x="25" y="1882"/>
                </a:cubicBezTo>
                <a:lnTo>
                  <a:pt x="620" y="2216"/>
                </a:lnTo>
                <a:lnTo>
                  <a:pt x="1" y="2525"/>
                </a:lnTo>
                <a:lnTo>
                  <a:pt x="1" y="3168"/>
                </a:lnTo>
                <a:lnTo>
                  <a:pt x="620" y="3478"/>
                </a:lnTo>
                <a:lnTo>
                  <a:pt x="1" y="3811"/>
                </a:lnTo>
                <a:lnTo>
                  <a:pt x="1" y="4430"/>
                </a:lnTo>
                <a:lnTo>
                  <a:pt x="620" y="5073"/>
                </a:lnTo>
                <a:lnTo>
                  <a:pt x="3645" y="5073"/>
                </a:lnTo>
                <a:lnTo>
                  <a:pt x="4407" y="4430"/>
                </a:lnTo>
                <a:lnTo>
                  <a:pt x="4407" y="3811"/>
                </a:lnTo>
                <a:lnTo>
                  <a:pt x="3788" y="3478"/>
                </a:lnTo>
                <a:lnTo>
                  <a:pt x="4407" y="3168"/>
                </a:lnTo>
                <a:lnTo>
                  <a:pt x="4407" y="2525"/>
                </a:lnTo>
                <a:lnTo>
                  <a:pt x="3788" y="2216"/>
                </a:lnTo>
                <a:lnTo>
                  <a:pt x="4383" y="1882"/>
                </a:lnTo>
                <a:cubicBezTo>
                  <a:pt x="4240" y="930"/>
                  <a:pt x="3478" y="144"/>
                  <a:pt x="2525" y="1"/>
                </a:cubicBezTo>
                <a:lnTo>
                  <a:pt x="2216" y="596"/>
                </a:lnTo>
                <a:lnTo>
                  <a:pt x="1882" y="1"/>
                </a:ln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6" name="Google Shape;20656;p79"/>
          <p:cNvSpPr/>
          <p:nvPr/>
        </p:nvSpPr>
        <p:spPr>
          <a:xfrm>
            <a:off x="2026609" y="5564214"/>
            <a:ext cx="89740" cy="204782"/>
          </a:xfrm>
          <a:custGeom>
            <a:rect b="b" l="l" r="r" t="t"/>
            <a:pathLst>
              <a:path extrusionOk="0" h="5002" w="2192">
                <a:moveTo>
                  <a:pt x="310" y="0"/>
                </a:moveTo>
                <a:lnTo>
                  <a:pt x="1" y="595"/>
                </a:lnTo>
                <a:lnTo>
                  <a:pt x="1" y="5001"/>
                </a:lnTo>
                <a:lnTo>
                  <a:pt x="1430" y="5001"/>
                </a:lnTo>
                <a:lnTo>
                  <a:pt x="2192" y="4430"/>
                </a:lnTo>
                <a:lnTo>
                  <a:pt x="2192" y="3810"/>
                </a:lnTo>
                <a:lnTo>
                  <a:pt x="1573" y="3477"/>
                </a:lnTo>
                <a:lnTo>
                  <a:pt x="2192" y="3144"/>
                </a:lnTo>
                <a:lnTo>
                  <a:pt x="2192" y="2524"/>
                </a:lnTo>
                <a:lnTo>
                  <a:pt x="1573" y="2191"/>
                </a:lnTo>
                <a:lnTo>
                  <a:pt x="2168" y="1858"/>
                </a:lnTo>
                <a:cubicBezTo>
                  <a:pt x="2025" y="905"/>
                  <a:pt x="1263" y="143"/>
                  <a:pt x="31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7" name="Google Shape;20657;p79"/>
          <p:cNvSpPr/>
          <p:nvPr/>
        </p:nvSpPr>
        <p:spPr>
          <a:xfrm>
            <a:off x="2012976" y="5875195"/>
            <a:ext cx="26365" cy="129739"/>
          </a:xfrm>
          <a:custGeom>
            <a:rect b="b" l="l" r="r" t="t"/>
            <a:pathLst>
              <a:path extrusionOk="0" h="3169" w="644">
                <a:moveTo>
                  <a:pt x="334" y="1"/>
                </a:moveTo>
                <a:cubicBezTo>
                  <a:pt x="143" y="1"/>
                  <a:pt x="0" y="144"/>
                  <a:pt x="0" y="310"/>
                </a:cubicBezTo>
                <a:lnTo>
                  <a:pt x="0" y="2859"/>
                </a:lnTo>
                <a:cubicBezTo>
                  <a:pt x="0" y="3025"/>
                  <a:pt x="143" y="3168"/>
                  <a:pt x="334" y="3168"/>
                </a:cubicBezTo>
                <a:cubicBezTo>
                  <a:pt x="500" y="3168"/>
                  <a:pt x="643" y="3025"/>
                  <a:pt x="643" y="2859"/>
                </a:cubicBezTo>
                <a:lnTo>
                  <a:pt x="643" y="310"/>
                </a:lnTo>
                <a:cubicBezTo>
                  <a:pt x="620" y="120"/>
                  <a:pt x="500" y="1"/>
                  <a:pt x="334"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8" name="Google Shape;20658;p79"/>
          <p:cNvSpPr/>
          <p:nvPr/>
        </p:nvSpPr>
        <p:spPr>
          <a:xfrm>
            <a:off x="2024685" y="5873271"/>
            <a:ext cx="13674" cy="130680"/>
          </a:xfrm>
          <a:custGeom>
            <a:rect b="b" l="l" r="r" t="t"/>
            <a:pathLst>
              <a:path extrusionOk="0" h="3192" w="334">
                <a:moveTo>
                  <a:pt x="0" y="0"/>
                </a:moveTo>
                <a:lnTo>
                  <a:pt x="0" y="3191"/>
                </a:lnTo>
                <a:cubicBezTo>
                  <a:pt x="214" y="3191"/>
                  <a:pt x="334" y="3048"/>
                  <a:pt x="334" y="2858"/>
                </a:cubicBezTo>
                <a:lnTo>
                  <a:pt x="334" y="334"/>
                </a:lnTo>
                <a:cubicBezTo>
                  <a:pt x="334" y="143"/>
                  <a:pt x="191" y="0"/>
                  <a:pt x="0"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9" name="Google Shape;20659;p79"/>
          <p:cNvSpPr/>
          <p:nvPr/>
        </p:nvSpPr>
        <p:spPr>
          <a:xfrm>
            <a:off x="1934984" y="5642205"/>
            <a:ext cx="78032" cy="26365"/>
          </a:xfrm>
          <a:custGeom>
            <a:rect b="b" l="l" r="r" t="t"/>
            <a:pathLst>
              <a:path extrusionOk="0" h="644" w="1906">
                <a:moveTo>
                  <a:pt x="24" y="0"/>
                </a:moveTo>
                <a:cubicBezTo>
                  <a:pt x="0" y="96"/>
                  <a:pt x="0" y="191"/>
                  <a:pt x="0" y="334"/>
                </a:cubicBezTo>
                <a:lnTo>
                  <a:pt x="0" y="643"/>
                </a:lnTo>
                <a:lnTo>
                  <a:pt x="1572" y="643"/>
                </a:lnTo>
                <a:cubicBezTo>
                  <a:pt x="1786" y="643"/>
                  <a:pt x="1905" y="500"/>
                  <a:pt x="1905" y="334"/>
                </a:cubicBezTo>
                <a:cubicBezTo>
                  <a:pt x="1905" y="143"/>
                  <a:pt x="1762" y="0"/>
                  <a:pt x="157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0" name="Google Shape;20660;p79"/>
          <p:cNvSpPr/>
          <p:nvPr/>
        </p:nvSpPr>
        <p:spPr>
          <a:xfrm>
            <a:off x="1936909" y="5694854"/>
            <a:ext cx="78032" cy="25383"/>
          </a:xfrm>
          <a:custGeom>
            <a:rect b="b" l="l" r="r" t="t"/>
            <a:pathLst>
              <a:path extrusionOk="0" h="620" w="1906">
                <a:moveTo>
                  <a:pt x="1" y="0"/>
                </a:moveTo>
                <a:lnTo>
                  <a:pt x="1" y="619"/>
                </a:lnTo>
                <a:lnTo>
                  <a:pt x="1596" y="619"/>
                </a:lnTo>
                <a:cubicBezTo>
                  <a:pt x="1763" y="619"/>
                  <a:pt x="1906" y="477"/>
                  <a:pt x="1882" y="262"/>
                </a:cubicBezTo>
                <a:cubicBezTo>
                  <a:pt x="1858" y="119"/>
                  <a:pt x="1715" y="0"/>
                  <a:pt x="154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1" name="Google Shape;20661;p79"/>
          <p:cNvSpPr/>
          <p:nvPr/>
        </p:nvSpPr>
        <p:spPr>
          <a:xfrm>
            <a:off x="2037335" y="5642205"/>
            <a:ext cx="78032" cy="26365"/>
          </a:xfrm>
          <a:custGeom>
            <a:rect b="b" l="l" r="r" t="t"/>
            <a:pathLst>
              <a:path extrusionOk="0" h="644" w="1906">
                <a:moveTo>
                  <a:pt x="334" y="0"/>
                </a:moveTo>
                <a:cubicBezTo>
                  <a:pt x="144" y="0"/>
                  <a:pt x="1" y="143"/>
                  <a:pt x="25" y="357"/>
                </a:cubicBezTo>
                <a:cubicBezTo>
                  <a:pt x="48" y="524"/>
                  <a:pt x="215" y="643"/>
                  <a:pt x="358" y="643"/>
                </a:cubicBezTo>
                <a:lnTo>
                  <a:pt x="1906" y="643"/>
                </a:lnTo>
                <a:lnTo>
                  <a:pt x="1906" y="334"/>
                </a:lnTo>
                <a:cubicBezTo>
                  <a:pt x="1906" y="215"/>
                  <a:pt x="1882" y="119"/>
                  <a:pt x="188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2" name="Google Shape;20662;p79"/>
          <p:cNvSpPr/>
          <p:nvPr/>
        </p:nvSpPr>
        <p:spPr>
          <a:xfrm>
            <a:off x="2037335" y="5694854"/>
            <a:ext cx="78032" cy="25383"/>
          </a:xfrm>
          <a:custGeom>
            <a:rect b="b" l="l" r="r" t="t"/>
            <a:pathLst>
              <a:path extrusionOk="0" h="620" w="1906">
                <a:moveTo>
                  <a:pt x="334" y="0"/>
                </a:moveTo>
                <a:cubicBezTo>
                  <a:pt x="144" y="0"/>
                  <a:pt x="1" y="143"/>
                  <a:pt x="25" y="334"/>
                </a:cubicBezTo>
                <a:cubicBezTo>
                  <a:pt x="48" y="500"/>
                  <a:pt x="215" y="619"/>
                  <a:pt x="358" y="619"/>
                </a:cubicBezTo>
                <a:lnTo>
                  <a:pt x="1906" y="619"/>
                </a:lnTo>
                <a:lnTo>
                  <a:pt x="1906"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3" name="Google Shape;20663;p79"/>
          <p:cNvSpPr/>
          <p:nvPr/>
        </p:nvSpPr>
        <p:spPr>
          <a:xfrm>
            <a:off x="1882335" y="5745538"/>
            <a:ext cx="285679" cy="155081"/>
          </a:xfrm>
          <a:custGeom>
            <a:rect b="b" l="l" r="r" t="t"/>
            <a:pathLst>
              <a:path extrusionOk="0" h="3788" w="6978">
                <a:moveTo>
                  <a:pt x="334" y="1"/>
                </a:moveTo>
                <a:cubicBezTo>
                  <a:pt x="143" y="1"/>
                  <a:pt x="0" y="143"/>
                  <a:pt x="0" y="334"/>
                </a:cubicBezTo>
                <a:cubicBezTo>
                  <a:pt x="0" y="2239"/>
                  <a:pt x="1548" y="3787"/>
                  <a:pt x="3453" y="3787"/>
                </a:cubicBezTo>
                <a:cubicBezTo>
                  <a:pt x="5358" y="3787"/>
                  <a:pt x="6906" y="2239"/>
                  <a:pt x="6906" y="334"/>
                </a:cubicBezTo>
                <a:cubicBezTo>
                  <a:pt x="6978" y="143"/>
                  <a:pt x="6811" y="1"/>
                  <a:pt x="6644" y="1"/>
                </a:cubicBezTo>
                <a:cubicBezTo>
                  <a:pt x="6454" y="1"/>
                  <a:pt x="6311" y="143"/>
                  <a:pt x="6311" y="334"/>
                </a:cubicBezTo>
                <a:cubicBezTo>
                  <a:pt x="6311" y="1882"/>
                  <a:pt x="5025" y="3168"/>
                  <a:pt x="3477" y="3168"/>
                </a:cubicBezTo>
                <a:cubicBezTo>
                  <a:pt x="1929" y="3168"/>
                  <a:pt x="667" y="1882"/>
                  <a:pt x="667" y="334"/>
                </a:cubicBezTo>
                <a:cubicBezTo>
                  <a:pt x="667" y="143"/>
                  <a:pt x="500" y="1"/>
                  <a:pt x="334"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4" name="Google Shape;20664;p79"/>
          <p:cNvSpPr/>
          <p:nvPr/>
        </p:nvSpPr>
        <p:spPr>
          <a:xfrm>
            <a:off x="2024685" y="5745538"/>
            <a:ext cx="143331" cy="155081"/>
          </a:xfrm>
          <a:custGeom>
            <a:rect b="b" l="l" r="r" t="t"/>
            <a:pathLst>
              <a:path extrusionOk="0" h="3788" w="3501">
                <a:moveTo>
                  <a:pt x="3167" y="1"/>
                </a:moveTo>
                <a:cubicBezTo>
                  <a:pt x="2977" y="1"/>
                  <a:pt x="2834" y="143"/>
                  <a:pt x="2834" y="334"/>
                </a:cubicBezTo>
                <a:cubicBezTo>
                  <a:pt x="2834" y="1882"/>
                  <a:pt x="1548" y="3168"/>
                  <a:pt x="0" y="3168"/>
                </a:cubicBezTo>
                <a:lnTo>
                  <a:pt x="0" y="3787"/>
                </a:lnTo>
                <a:cubicBezTo>
                  <a:pt x="1953" y="3787"/>
                  <a:pt x="3501" y="2239"/>
                  <a:pt x="3501" y="334"/>
                </a:cubicBezTo>
                <a:cubicBezTo>
                  <a:pt x="3501" y="143"/>
                  <a:pt x="3334" y="1"/>
                  <a:pt x="3167"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5" name="Google Shape;20665;p79"/>
          <p:cNvSpPr/>
          <p:nvPr/>
        </p:nvSpPr>
        <p:spPr>
          <a:xfrm>
            <a:off x="2012976" y="5565156"/>
            <a:ext cx="26365" cy="52690"/>
          </a:xfrm>
          <a:custGeom>
            <a:rect b="b" l="l" r="r" t="t"/>
            <a:pathLst>
              <a:path extrusionOk="0" h="1287" w="644">
                <a:moveTo>
                  <a:pt x="334" y="1"/>
                </a:moveTo>
                <a:cubicBezTo>
                  <a:pt x="215" y="1"/>
                  <a:pt x="119" y="25"/>
                  <a:pt x="0" y="25"/>
                </a:cubicBezTo>
                <a:lnTo>
                  <a:pt x="0" y="953"/>
                </a:lnTo>
                <a:cubicBezTo>
                  <a:pt x="0" y="1144"/>
                  <a:pt x="143" y="1287"/>
                  <a:pt x="334" y="1287"/>
                </a:cubicBezTo>
                <a:cubicBezTo>
                  <a:pt x="500" y="1287"/>
                  <a:pt x="643" y="1144"/>
                  <a:pt x="643" y="953"/>
                </a:cubicBezTo>
                <a:lnTo>
                  <a:pt x="643" y="25"/>
                </a:lnTo>
                <a:cubicBezTo>
                  <a:pt x="524" y="1"/>
                  <a:pt x="453" y="1"/>
                  <a:pt x="33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6" name="Google Shape;20666;p79"/>
          <p:cNvSpPr/>
          <p:nvPr/>
        </p:nvSpPr>
        <p:spPr>
          <a:xfrm>
            <a:off x="2024685" y="5564214"/>
            <a:ext cx="13674" cy="51052"/>
          </a:xfrm>
          <a:custGeom>
            <a:rect b="b" l="l" r="r" t="t"/>
            <a:pathLst>
              <a:path extrusionOk="0" h="1247" w="334">
                <a:moveTo>
                  <a:pt x="0" y="0"/>
                </a:moveTo>
                <a:lnTo>
                  <a:pt x="0" y="1238"/>
                </a:lnTo>
                <a:cubicBezTo>
                  <a:pt x="25" y="1244"/>
                  <a:pt x="49" y="1247"/>
                  <a:pt x="72" y="1247"/>
                </a:cubicBezTo>
                <a:cubicBezTo>
                  <a:pt x="241" y="1247"/>
                  <a:pt x="334" y="1100"/>
                  <a:pt x="334" y="953"/>
                </a:cubicBezTo>
                <a:lnTo>
                  <a:pt x="334" y="24"/>
                </a:lnTo>
                <a:cubicBezTo>
                  <a:pt x="238" y="0"/>
                  <a:pt x="119" y="0"/>
                  <a:pt x="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7" name="Google Shape;20667;p79"/>
          <p:cNvSpPr/>
          <p:nvPr/>
        </p:nvSpPr>
        <p:spPr>
          <a:xfrm>
            <a:off x="1935926" y="5745538"/>
            <a:ext cx="180423" cy="103455"/>
          </a:xfrm>
          <a:custGeom>
            <a:rect b="b" l="l" r="r" t="t"/>
            <a:pathLst>
              <a:path extrusionOk="0" h="2527" w="4407">
                <a:moveTo>
                  <a:pt x="1" y="1"/>
                </a:moveTo>
                <a:lnTo>
                  <a:pt x="1" y="310"/>
                </a:lnTo>
                <a:cubicBezTo>
                  <a:pt x="1" y="1501"/>
                  <a:pt x="954" y="2477"/>
                  <a:pt x="2144" y="2525"/>
                </a:cubicBezTo>
                <a:cubicBezTo>
                  <a:pt x="2173" y="2526"/>
                  <a:pt x="2201" y="2527"/>
                  <a:pt x="2229" y="2527"/>
                </a:cubicBezTo>
                <a:cubicBezTo>
                  <a:pt x="3429" y="2527"/>
                  <a:pt x="4407" y="1544"/>
                  <a:pt x="4407" y="334"/>
                </a:cubicBezTo>
                <a:lnTo>
                  <a:pt x="4407"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8" name="Google Shape;20668;p79"/>
          <p:cNvSpPr/>
          <p:nvPr/>
        </p:nvSpPr>
        <p:spPr>
          <a:xfrm>
            <a:off x="2026609" y="5744555"/>
            <a:ext cx="89740" cy="102432"/>
          </a:xfrm>
          <a:custGeom>
            <a:rect b="b" l="l" r="r" t="t"/>
            <a:pathLst>
              <a:path extrusionOk="0" h="2502" w="2192">
                <a:moveTo>
                  <a:pt x="1" y="1"/>
                </a:moveTo>
                <a:lnTo>
                  <a:pt x="1" y="2501"/>
                </a:lnTo>
                <a:cubicBezTo>
                  <a:pt x="15" y="2502"/>
                  <a:pt x="30" y="2502"/>
                  <a:pt x="44" y="2502"/>
                </a:cubicBezTo>
                <a:cubicBezTo>
                  <a:pt x="1238" y="2502"/>
                  <a:pt x="2192" y="1534"/>
                  <a:pt x="2192" y="334"/>
                </a:cubicBezTo>
                <a:lnTo>
                  <a:pt x="2192"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69" name="Google Shape;20669;p79"/>
          <p:cNvGrpSpPr/>
          <p:nvPr/>
        </p:nvGrpSpPr>
        <p:grpSpPr>
          <a:xfrm>
            <a:off x="2763741" y="5592229"/>
            <a:ext cx="440728" cy="385253"/>
            <a:chOff x="2518167" y="4177017"/>
            <a:chExt cx="350535" cy="306413"/>
          </a:xfrm>
        </p:grpSpPr>
        <p:sp>
          <p:nvSpPr>
            <p:cNvPr id="20670" name="Google Shape;20670;p79"/>
            <p:cNvSpPr/>
            <p:nvPr/>
          </p:nvSpPr>
          <p:spPr>
            <a:xfrm>
              <a:off x="2529792" y="4197434"/>
              <a:ext cx="216378" cy="133409"/>
            </a:xfrm>
            <a:custGeom>
              <a:rect b="b" l="l" r="r" t="t"/>
              <a:pathLst>
                <a:path extrusionOk="0" h="4097" w="6645">
                  <a:moveTo>
                    <a:pt x="6312" y="1"/>
                  </a:moveTo>
                  <a:cubicBezTo>
                    <a:pt x="6235" y="1"/>
                    <a:pt x="6161" y="33"/>
                    <a:pt x="6097" y="96"/>
                  </a:cubicBezTo>
                  <a:lnTo>
                    <a:pt x="5049" y="1120"/>
                  </a:lnTo>
                  <a:lnTo>
                    <a:pt x="4335" y="406"/>
                  </a:lnTo>
                  <a:cubicBezTo>
                    <a:pt x="4275" y="346"/>
                    <a:pt x="4192" y="316"/>
                    <a:pt x="4112" y="316"/>
                  </a:cubicBezTo>
                  <a:cubicBezTo>
                    <a:pt x="4031" y="316"/>
                    <a:pt x="3954" y="346"/>
                    <a:pt x="3906" y="406"/>
                  </a:cubicBezTo>
                  <a:lnTo>
                    <a:pt x="3478" y="834"/>
                  </a:lnTo>
                  <a:lnTo>
                    <a:pt x="2192" y="2073"/>
                  </a:lnTo>
                  <a:lnTo>
                    <a:pt x="1477" y="1358"/>
                  </a:lnTo>
                  <a:cubicBezTo>
                    <a:pt x="1418" y="1299"/>
                    <a:pt x="1340" y="1269"/>
                    <a:pt x="1263" y="1269"/>
                  </a:cubicBezTo>
                  <a:cubicBezTo>
                    <a:pt x="1185" y="1269"/>
                    <a:pt x="1108" y="1299"/>
                    <a:pt x="1049" y="1358"/>
                  </a:cubicBezTo>
                  <a:lnTo>
                    <a:pt x="1" y="2406"/>
                  </a:lnTo>
                  <a:lnTo>
                    <a:pt x="1" y="4097"/>
                  </a:lnTo>
                  <a:lnTo>
                    <a:pt x="6645" y="4097"/>
                  </a:lnTo>
                  <a:lnTo>
                    <a:pt x="6645" y="334"/>
                  </a:lnTo>
                  <a:cubicBezTo>
                    <a:pt x="6645" y="168"/>
                    <a:pt x="6550" y="49"/>
                    <a:pt x="6431" y="25"/>
                  </a:cubicBezTo>
                  <a:cubicBezTo>
                    <a:pt x="6391" y="9"/>
                    <a:pt x="6351" y="1"/>
                    <a:pt x="6312"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1" name="Google Shape;20671;p79"/>
            <p:cNvSpPr/>
            <p:nvPr/>
          </p:nvSpPr>
          <p:spPr>
            <a:xfrm>
              <a:off x="2643012" y="4196294"/>
              <a:ext cx="103158" cy="133799"/>
            </a:xfrm>
            <a:custGeom>
              <a:rect b="b" l="l" r="r" t="t"/>
              <a:pathLst>
                <a:path extrusionOk="0" h="4109" w="3168">
                  <a:moveTo>
                    <a:pt x="2830" y="1"/>
                  </a:moveTo>
                  <a:cubicBezTo>
                    <a:pt x="2754" y="1"/>
                    <a:pt x="2682" y="37"/>
                    <a:pt x="2620" y="84"/>
                  </a:cubicBezTo>
                  <a:lnTo>
                    <a:pt x="1572" y="1131"/>
                  </a:lnTo>
                  <a:lnTo>
                    <a:pt x="858" y="417"/>
                  </a:lnTo>
                  <a:cubicBezTo>
                    <a:pt x="798" y="357"/>
                    <a:pt x="715" y="328"/>
                    <a:pt x="635" y="328"/>
                  </a:cubicBezTo>
                  <a:cubicBezTo>
                    <a:pt x="554" y="328"/>
                    <a:pt x="477" y="357"/>
                    <a:pt x="429" y="417"/>
                  </a:cubicBezTo>
                  <a:lnTo>
                    <a:pt x="1" y="846"/>
                  </a:lnTo>
                  <a:lnTo>
                    <a:pt x="1" y="4108"/>
                  </a:lnTo>
                  <a:lnTo>
                    <a:pt x="3168" y="4108"/>
                  </a:lnTo>
                  <a:lnTo>
                    <a:pt x="3168" y="322"/>
                  </a:lnTo>
                  <a:cubicBezTo>
                    <a:pt x="3168" y="203"/>
                    <a:pt x="3073" y="84"/>
                    <a:pt x="2954" y="36"/>
                  </a:cubicBezTo>
                  <a:cubicBezTo>
                    <a:pt x="2912" y="11"/>
                    <a:pt x="2871" y="1"/>
                    <a:pt x="2830"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2" name="Google Shape;20672;p79"/>
            <p:cNvSpPr/>
            <p:nvPr/>
          </p:nvSpPr>
          <p:spPr>
            <a:xfrm>
              <a:off x="2518949" y="4177017"/>
              <a:ext cx="227221" cy="163920"/>
            </a:xfrm>
            <a:custGeom>
              <a:rect b="b" l="l" r="r" t="t"/>
              <a:pathLst>
                <a:path extrusionOk="0" h="5034" w="6978">
                  <a:moveTo>
                    <a:pt x="291" y="0"/>
                  </a:moveTo>
                  <a:cubicBezTo>
                    <a:pt x="130" y="0"/>
                    <a:pt x="0" y="147"/>
                    <a:pt x="0" y="294"/>
                  </a:cubicBezTo>
                  <a:lnTo>
                    <a:pt x="0" y="4700"/>
                  </a:lnTo>
                  <a:cubicBezTo>
                    <a:pt x="0" y="4891"/>
                    <a:pt x="143" y="5034"/>
                    <a:pt x="334" y="5034"/>
                  </a:cubicBezTo>
                  <a:lnTo>
                    <a:pt x="6645" y="5034"/>
                  </a:lnTo>
                  <a:cubicBezTo>
                    <a:pt x="6811" y="5034"/>
                    <a:pt x="6978" y="4843"/>
                    <a:pt x="6978" y="4676"/>
                  </a:cubicBezTo>
                  <a:cubicBezTo>
                    <a:pt x="6930" y="4533"/>
                    <a:pt x="6811" y="4414"/>
                    <a:pt x="6645" y="4414"/>
                  </a:cubicBezTo>
                  <a:lnTo>
                    <a:pt x="619" y="4414"/>
                  </a:lnTo>
                  <a:lnTo>
                    <a:pt x="619" y="318"/>
                  </a:lnTo>
                  <a:cubicBezTo>
                    <a:pt x="619" y="175"/>
                    <a:pt x="500" y="33"/>
                    <a:pt x="358" y="9"/>
                  </a:cubicBezTo>
                  <a:cubicBezTo>
                    <a:pt x="335" y="3"/>
                    <a:pt x="313" y="0"/>
                    <a:pt x="291"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3" name="Google Shape;20673;p79"/>
            <p:cNvSpPr/>
            <p:nvPr/>
          </p:nvSpPr>
          <p:spPr>
            <a:xfrm>
              <a:off x="2643012" y="4319185"/>
              <a:ext cx="103158" cy="20970"/>
            </a:xfrm>
            <a:custGeom>
              <a:rect b="b" l="l" r="r" t="t"/>
              <a:pathLst>
                <a:path extrusionOk="0" h="644" w="3168">
                  <a:moveTo>
                    <a:pt x="1" y="1"/>
                  </a:moveTo>
                  <a:lnTo>
                    <a:pt x="1" y="644"/>
                  </a:lnTo>
                  <a:lnTo>
                    <a:pt x="2835" y="644"/>
                  </a:lnTo>
                  <a:cubicBezTo>
                    <a:pt x="3001" y="644"/>
                    <a:pt x="3168" y="477"/>
                    <a:pt x="3120" y="287"/>
                  </a:cubicBezTo>
                  <a:cubicBezTo>
                    <a:pt x="3120" y="120"/>
                    <a:pt x="2977" y="1"/>
                    <a:pt x="2835"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4" name="Google Shape;20674;p79"/>
            <p:cNvSpPr/>
            <p:nvPr/>
          </p:nvSpPr>
          <p:spPr>
            <a:xfrm>
              <a:off x="2781826" y="4397693"/>
              <a:ext cx="86877" cy="85737"/>
            </a:xfrm>
            <a:custGeom>
              <a:rect b="b" l="l" r="r" t="t"/>
              <a:pathLst>
                <a:path extrusionOk="0" h="2633" w="2668">
                  <a:moveTo>
                    <a:pt x="346" y="1"/>
                  </a:moveTo>
                  <a:cubicBezTo>
                    <a:pt x="262" y="1"/>
                    <a:pt x="179" y="31"/>
                    <a:pt x="119" y="90"/>
                  </a:cubicBezTo>
                  <a:cubicBezTo>
                    <a:pt x="0" y="209"/>
                    <a:pt x="0" y="424"/>
                    <a:pt x="119" y="543"/>
                  </a:cubicBezTo>
                  <a:lnTo>
                    <a:pt x="2120" y="2543"/>
                  </a:lnTo>
                  <a:cubicBezTo>
                    <a:pt x="2168" y="2603"/>
                    <a:pt x="2245" y="2632"/>
                    <a:pt x="2325" y="2632"/>
                  </a:cubicBezTo>
                  <a:cubicBezTo>
                    <a:pt x="2406" y="2632"/>
                    <a:pt x="2489" y="2603"/>
                    <a:pt x="2549" y="2543"/>
                  </a:cubicBezTo>
                  <a:cubicBezTo>
                    <a:pt x="2668" y="2424"/>
                    <a:pt x="2668" y="2210"/>
                    <a:pt x="2549" y="2091"/>
                  </a:cubicBezTo>
                  <a:lnTo>
                    <a:pt x="572" y="90"/>
                  </a:lnTo>
                  <a:cubicBezTo>
                    <a:pt x="512" y="31"/>
                    <a:pt x="429" y="1"/>
                    <a:pt x="346"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5" name="Google Shape;20675;p79"/>
            <p:cNvSpPr/>
            <p:nvPr/>
          </p:nvSpPr>
          <p:spPr>
            <a:xfrm>
              <a:off x="2785701" y="4397693"/>
              <a:ext cx="83002" cy="82839"/>
            </a:xfrm>
            <a:custGeom>
              <a:rect b="b" l="l" r="r" t="t"/>
              <a:pathLst>
                <a:path extrusionOk="0" h="2544" w="2549">
                  <a:moveTo>
                    <a:pt x="227" y="1"/>
                  </a:moveTo>
                  <a:cubicBezTo>
                    <a:pt x="143" y="1"/>
                    <a:pt x="60" y="31"/>
                    <a:pt x="0" y="90"/>
                  </a:cubicBezTo>
                  <a:lnTo>
                    <a:pt x="2430" y="2543"/>
                  </a:lnTo>
                  <a:cubicBezTo>
                    <a:pt x="2549" y="2424"/>
                    <a:pt x="2549" y="2210"/>
                    <a:pt x="2430" y="2091"/>
                  </a:cubicBezTo>
                  <a:lnTo>
                    <a:pt x="453" y="90"/>
                  </a:lnTo>
                  <a:cubicBezTo>
                    <a:pt x="393" y="31"/>
                    <a:pt x="310" y="1"/>
                    <a:pt x="22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6" name="Google Shape;20676;p79"/>
            <p:cNvSpPr/>
            <p:nvPr/>
          </p:nvSpPr>
          <p:spPr>
            <a:xfrm>
              <a:off x="2643012" y="4258716"/>
              <a:ext cx="184597" cy="183815"/>
            </a:xfrm>
            <a:custGeom>
              <a:rect b="b" l="l" r="r" t="t"/>
              <a:pathLst>
                <a:path extrusionOk="0" h="5645" w="5669">
                  <a:moveTo>
                    <a:pt x="2835" y="0"/>
                  </a:moveTo>
                  <a:cubicBezTo>
                    <a:pt x="2049" y="0"/>
                    <a:pt x="1334" y="310"/>
                    <a:pt x="834" y="834"/>
                  </a:cubicBezTo>
                  <a:cubicBezTo>
                    <a:pt x="334" y="1334"/>
                    <a:pt x="1" y="2048"/>
                    <a:pt x="1" y="2810"/>
                  </a:cubicBezTo>
                  <a:cubicBezTo>
                    <a:pt x="1" y="4358"/>
                    <a:pt x="1287" y="5644"/>
                    <a:pt x="2835" y="5644"/>
                  </a:cubicBezTo>
                  <a:cubicBezTo>
                    <a:pt x="3597" y="5644"/>
                    <a:pt x="4311" y="5311"/>
                    <a:pt x="4835" y="4811"/>
                  </a:cubicBezTo>
                  <a:cubicBezTo>
                    <a:pt x="5335" y="4311"/>
                    <a:pt x="5668" y="3596"/>
                    <a:pt x="5668" y="2810"/>
                  </a:cubicBezTo>
                  <a:cubicBezTo>
                    <a:pt x="5668" y="1239"/>
                    <a:pt x="4406" y="0"/>
                    <a:pt x="2835"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7" name="Google Shape;20677;p79"/>
            <p:cNvSpPr/>
            <p:nvPr/>
          </p:nvSpPr>
          <p:spPr>
            <a:xfrm>
              <a:off x="2670169" y="4258716"/>
              <a:ext cx="157440" cy="156658"/>
            </a:xfrm>
            <a:custGeom>
              <a:rect b="b" l="l" r="r" t="t"/>
              <a:pathLst>
                <a:path extrusionOk="0" h="4811" w="4835">
                  <a:moveTo>
                    <a:pt x="2001" y="0"/>
                  </a:moveTo>
                  <a:cubicBezTo>
                    <a:pt x="1215" y="0"/>
                    <a:pt x="500" y="310"/>
                    <a:pt x="0" y="834"/>
                  </a:cubicBezTo>
                  <a:lnTo>
                    <a:pt x="4001" y="4811"/>
                  </a:lnTo>
                  <a:cubicBezTo>
                    <a:pt x="4501" y="4311"/>
                    <a:pt x="4834" y="3596"/>
                    <a:pt x="4834" y="2810"/>
                  </a:cubicBezTo>
                  <a:cubicBezTo>
                    <a:pt x="4834" y="1239"/>
                    <a:pt x="3572" y="0"/>
                    <a:pt x="200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8" name="Google Shape;20678;p79"/>
            <p:cNvSpPr/>
            <p:nvPr/>
          </p:nvSpPr>
          <p:spPr>
            <a:xfrm>
              <a:off x="2518167" y="4402154"/>
              <a:ext cx="104721" cy="20221"/>
            </a:xfrm>
            <a:custGeom>
              <a:rect b="b" l="l" r="r" t="t"/>
              <a:pathLst>
                <a:path extrusionOk="0" h="621" w="3216">
                  <a:moveTo>
                    <a:pt x="310" y="1"/>
                  </a:moveTo>
                  <a:cubicBezTo>
                    <a:pt x="143" y="1"/>
                    <a:pt x="0" y="168"/>
                    <a:pt x="24" y="358"/>
                  </a:cubicBezTo>
                  <a:cubicBezTo>
                    <a:pt x="48" y="501"/>
                    <a:pt x="191" y="620"/>
                    <a:pt x="358" y="620"/>
                  </a:cubicBezTo>
                  <a:lnTo>
                    <a:pt x="2882" y="620"/>
                  </a:lnTo>
                  <a:cubicBezTo>
                    <a:pt x="3073" y="620"/>
                    <a:pt x="3215" y="477"/>
                    <a:pt x="3168" y="263"/>
                  </a:cubicBezTo>
                  <a:cubicBezTo>
                    <a:pt x="3144" y="120"/>
                    <a:pt x="3001" y="1"/>
                    <a:pt x="2858" y="1"/>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9" name="Google Shape;20679;p79"/>
            <p:cNvSpPr/>
            <p:nvPr/>
          </p:nvSpPr>
          <p:spPr>
            <a:xfrm>
              <a:off x="2518167" y="4361060"/>
              <a:ext cx="63627" cy="20189"/>
            </a:xfrm>
            <a:custGeom>
              <a:rect b="b" l="l" r="r" t="t"/>
              <a:pathLst>
                <a:path extrusionOk="0" h="620" w="1954">
                  <a:moveTo>
                    <a:pt x="310" y="1"/>
                  </a:moveTo>
                  <a:cubicBezTo>
                    <a:pt x="143" y="1"/>
                    <a:pt x="0" y="191"/>
                    <a:pt x="24" y="358"/>
                  </a:cubicBezTo>
                  <a:cubicBezTo>
                    <a:pt x="48" y="501"/>
                    <a:pt x="191" y="620"/>
                    <a:pt x="358" y="620"/>
                  </a:cubicBezTo>
                  <a:lnTo>
                    <a:pt x="1644" y="620"/>
                  </a:lnTo>
                  <a:cubicBezTo>
                    <a:pt x="1810" y="620"/>
                    <a:pt x="1953" y="453"/>
                    <a:pt x="1929" y="263"/>
                  </a:cubicBezTo>
                  <a:cubicBezTo>
                    <a:pt x="1906" y="120"/>
                    <a:pt x="1739" y="1"/>
                    <a:pt x="1596" y="1"/>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0" name="Google Shape;20680;p79"/>
            <p:cNvSpPr/>
            <p:nvPr/>
          </p:nvSpPr>
          <p:spPr>
            <a:xfrm>
              <a:off x="2663168" y="4279654"/>
              <a:ext cx="143503" cy="143470"/>
            </a:xfrm>
            <a:custGeom>
              <a:rect b="b" l="l" r="r" t="t"/>
              <a:pathLst>
                <a:path extrusionOk="0" h="4406" w="4407">
                  <a:moveTo>
                    <a:pt x="2549" y="0"/>
                  </a:moveTo>
                  <a:lnTo>
                    <a:pt x="1096" y="1072"/>
                  </a:lnTo>
                  <a:lnTo>
                    <a:pt x="25" y="1882"/>
                  </a:lnTo>
                  <a:cubicBezTo>
                    <a:pt x="1" y="1977"/>
                    <a:pt x="1" y="2096"/>
                    <a:pt x="1" y="2215"/>
                  </a:cubicBezTo>
                  <a:cubicBezTo>
                    <a:pt x="1" y="3429"/>
                    <a:pt x="977" y="4406"/>
                    <a:pt x="2216" y="4406"/>
                  </a:cubicBezTo>
                  <a:cubicBezTo>
                    <a:pt x="2811" y="4406"/>
                    <a:pt x="3359" y="4168"/>
                    <a:pt x="3763" y="3763"/>
                  </a:cubicBezTo>
                  <a:cubicBezTo>
                    <a:pt x="4145" y="3358"/>
                    <a:pt x="4406" y="2810"/>
                    <a:pt x="4406" y="2215"/>
                  </a:cubicBezTo>
                  <a:cubicBezTo>
                    <a:pt x="4406" y="1072"/>
                    <a:pt x="3621" y="143"/>
                    <a:pt x="2549"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1" name="Google Shape;20681;p79"/>
            <p:cNvSpPr/>
            <p:nvPr/>
          </p:nvSpPr>
          <p:spPr>
            <a:xfrm>
              <a:off x="2698857" y="4279654"/>
              <a:ext cx="107814" cy="121002"/>
            </a:xfrm>
            <a:custGeom>
              <a:rect b="b" l="l" r="r" t="t"/>
              <a:pathLst>
                <a:path extrusionOk="0" h="3716" w="3311">
                  <a:moveTo>
                    <a:pt x="1453" y="0"/>
                  </a:moveTo>
                  <a:lnTo>
                    <a:pt x="0" y="1072"/>
                  </a:lnTo>
                  <a:lnTo>
                    <a:pt x="2667" y="3715"/>
                  </a:lnTo>
                  <a:cubicBezTo>
                    <a:pt x="3049" y="3334"/>
                    <a:pt x="3310" y="2763"/>
                    <a:pt x="3310" y="2167"/>
                  </a:cubicBezTo>
                  <a:cubicBezTo>
                    <a:pt x="3310" y="1072"/>
                    <a:pt x="2525" y="143"/>
                    <a:pt x="145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2" name="Google Shape;20682;p79"/>
            <p:cNvSpPr/>
            <p:nvPr/>
          </p:nvSpPr>
          <p:spPr>
            <a:xfrm>
              <a:off x="2670918" y="4279426"/>
              <a:ext cx="73722" cy="51416"/>
            </a:xfrm>
            <a:custGeom>
              <a:rect b="b" l="l" r="r" t="t"/>
              <a:pathLst>
                <a:path extrusionOk="0" h="1579" w="2264">
                  <a:moveTo>
                    <a:pt x="1902" y="1"/>
                  </a:moveTo>
                  <a:cubicBezTo>
                    <a:pt x="1333" y="1"/>
                    <a:pt x="824" y="232"/>
                    <a:pt x="430" y="626"/>
                  </a:cubicBezTo>
                  <a:cubicBezTo>
                    <a:pt x="239" y="817"/>
                    <a:pt x="120" y="1031"/>
                    <a:pt x="1" y="1269"/>
                  </a:cubicBezTo>
                  <a:lnTo>
                    <a:pt x="358" y="1579"/>
                  </a:lnTo>
                  <a:lnTo>
                    <a:pt x="2263" y="1579"/>
                  </a:lnTo>
                  <a:lnTo>
                    <a:pt x="2263" y="31"/>
                  </a:lnTo>
                  <a:cubicBezTo>
                    <a:pt x="2141" y="11"/>
                    <a:pt x="2020" y="1"/>
                    <a:pt x="1902"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3" name="Google Shape;20683;p79"/>
            <p:cNvSpPr/>
            <p:nvPr/>
          </p:nvSpPr>
          <p:spPr>
            <a:xfrm>
              <a:off x="2663168" y="4319185"/>
              <a:ext cx="81471" cy="21752"/>
            </a:xfrm>
            <a:custGeom>
              <a:rect b="b" l="l" r="r" t="t"/>
              <a:pathLst>
                <a:path extrusionOk="0" h="668" w="2502">
                  <a:moveTo>
                    <a:pt x="239" y="1"/>
                  </a:moveTo>
                  <a:cubicBezTo>
                    <a:pt x="191" y="96"/>
                    <a:pt x="168" y="215"/>
                    <a:pt x="96" y="334"/>
                  </a:cubicBezTo>
                  <a:cubicBezTo>
                    <a:pt x="72" y="429"/>
                    <a:pt x="48" y="548"/>
                    <a:pt x="1" y="668"/>
                  </a:cubicBezTo>
                  <a:lnTo>
                    <a:pt x="2192" y="668"/>
                  </a:lnTo>
                  <a:cubicBezTo>
                    <a:pt x="2358" y="668"/>
                    <a:pt x="2501" y="525"/>
                    <a:pt x="2478" y="310"/>
                  </a:cubicBezTo>
                  <a:cubicBezTo>
                    <a:pt x="2501" y="120"/>
                    <a:pt x="2358" y="1"/>
                    <a:pt x="221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4" name="Google Shape;20684;p79"/>
          <p:cNvGrpSpPr/>
          <p:nvPr/>
        </p:nvGrpSpPr>
        <p:grpSpPr>
          <a:xfrm>
            <a:off x="3689986" y="5564307"/>
            <a:ext cx="440728" cy="440319"/>
            <a:chOff x="3254861" y="4154809"/>
            <a:chExt cx="350535" cy="350210"/>
          </a:xfrm>
        </p:grpSpPr>
        <p:sp>
          <p:nvSpPr>
            <p:cNvPr id="20685" name="Google Shape;20685;p79"/>
            <p:cNvSpPr/>
            <p:nvPr/>
          </p:nvSpPr>
          <p:spPr>
            <a:xfrm>
              <a:off x="3378924" y="4380468"/>
              <a:ext cx="104721" cy="124552"/>
            </a:xfrm>
            <a:custGeom>
              <a:rect b="b" l="l" r="r" t="t"/>
              <a:pathLst>
                <a:path extrusionOk="0" h="3825" w="3216">
                  <a:moveTo>
                    <a:pt x="1596" y="0"/>
                  </a:moveTo>
                  <a:cubicBezTo>
                    <a:pt x="1429" y="0"/>
                    <a:pt x="1263" y="143"/>
                    <a:pt x="1263" y="333"/>
                  </a:cubicBezTo>
                  <a:lnTo>
                    <a:pt x="1263" y="2691"/>
                  </a:lnTo>
                  <a:lnTo>
                    <a:pt x="191" y="3215"/>
                  </a:lnTo>
                  <a:cubicBezTo>
                    <a:pt x="48" y="3310"/>
                    <a:pt x="1" y="3477"/>
                    <a:pt x="48" y="3644"/>
                  </a:cubicBezTo>
                  <a:cubicBezTo>
                    <a:pt x="120" y="3751"/>
                    <a:pt x="231" y="3804"/>
                    <a:pt x="353" y="3804"/>
                  </a:cubicBezTo>
                  <a:cubicBezTo>
                    <a:pt x="394" y="3804"/>
                    <a:pt x="435" y="3798"/>
                    <a:pt x="477" y="3787"/>
                  </a:cubicBezTo>
                  <a:lnTo>
                    <a:pt x="1572" y="3215"/>
                  </a:lnTo>
                  <a:lnTo>
                    <a:pt x="2668" y="3787"/>
                  </a:lnTo>
                  <a:cubicBezTo>
                    <a:pt x="2708" y="3813"/>
                    <a:pt x="2753" y="3825"/>
                    <a:pt x="2800" y="3825"/>
                  </a:cubicBezTo>
                  <a:cubicBezTo>
                    <a:pt x="2919" y="3825"/>
                    <a:pt x="3045" y="3747"/>
                    <a:pt x="3096" y="3644"/>
                  </a:cubicBezTo>
                  <a:cubicBezTo>
                    <a:pt x="3216" y="3477"/>
                    <a:pt x="3144" y="3286"/>
                    <a:pt x="3001" y="3215"/>
                  </a:cubicBezTo>
                  <a:lnTo>
                    <a:pt x="1930" y="2691"/>
                  </a:lnTo>
                  <a:lnTo>
                    <a:pt x="1930" y="333"/>
                  </a:lnTo>
                  <a:cubicBezTo>
                    <a:pt x="1930" y="143"/>
                    <a:pt x="1787" y="0"/>
                    <a:pt x="1596"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6" name="Google Shape;20686;p79"/>
            <p:cNvSpPr/>
            <p:nvPr/>
          </p:nvSpPr>
          <p:spPr>
            <a:xfrm>
              <a:off x="3430113" y="4380468"/>
              <a:ext cx="53533" cy="123900"/>
            </a:xfrm>
            <a:custGeom>
              <a:rect b="b" l="l" r="r" t="t"/>
              <a:pathLst>
                <a:path extrusionOk="0" h="3805" w="1644">
                  <a:moveTo>
                    <a:pt x="0" y="0"/>
                  </a:moveTo>
                  <a:lnTo>
                    <a:pt x="0" y="3215"/>
                  </a:lnTo>
                  <a:lnTo>
                    <a:pt x="1096" y="3787"/>
                  </a:lnTo>
                  <a:cubicBezTo>
                    <a:pt x="1143" y="3798"/>
                    <a:pt x="1193" y="3804"/>
                    <a:pt x="1240" y="3804"/>
                  </a:cubicBezTo>
                  <a:cubicBezTo>
                    <a:pt x="1383" y="3804"/>
                    <a:pt x="1513" y="3751"/>
                    <a:pt x="1548" y="3644"/>
                  </a:cubicBezTo>
                  <a:cubicBezTo>
                    <a:pt x="1644" y="3477"/>
                    <a:pt x="1548" y="3286"/>
                    <a:pt x="1405" y="3215"/>
                  </a:cubicBezTo>
                  <a:lnTo>
                    <a:pt x="334" y="2691"/>
                  </a:lnTo>
                  <a:lnTo>
                    <a:pt x="334" y="333"/>
                  </a:lnTo>
                  <a:cubicBezTo>
                    <a:pt x="334" y="143"/>
                    <a:pt x="191"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7" name="Google Shape;20687;p79"/>
            <p:cNvSpPr/>
            <p:nvPr/>
          </p:nvSpPr>
          <p:spPr>
            <a:xfrm>
              <a:off x="3254861" y="4174966"/>
              <a:ext cx="350535" cy="227221"/>
            </a:xfrm>
            <a:custGeom>
              <a:rect b="b" l="l" r="r" t="t"/>
              <a:pathLst>
                <a:path extrusionOk="0" h="6978" w="10765">
                  <a:moveTo>
                    <a:pt x="310" y="0"/>
                  </a:moveTo>
                  <a:cubicBezTo>
                    <a:pt x="143" y="0"/>
                    <a:pt x="0" y="143"/>
                    <a:pt x="0" y="334"/>
                  </a:cubicBezTo>
                  <a:lnTo>
                    <a:pt x="0" y="6644"/>
                  </a:lnTo>
                  <a:cubicBezTo>
                    <a:pt x="0" y="6811"/>
                    <a:pt x="143" y="6978"/>
                    <a:pt x="310" y="6978"/>
                  </a:cubicBezTo>
                  <a:lnTo>
                    <a:pt x="10431" y="6978"/>
                  </a:lnTo>
                  <a:cubicBezTo>
                    <a:pt x="10622" y="6978"/>
                    <a:pt x="10764" y="6811"/>
                    <a:pt x="10764" y="6644"/>
                  </a:cubicBezTo>
                  <a:lnTo>
                    <a:pt x="10764" y="334"/>
                  </a:lnTo>
                  <a:cubicBezTo>
                    <a:pt x="10764" y="143"/>
                    <a:pt x="10622" y="0"/>
                    <a:pt x="10431"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8" name="Google Shape;20688;p79"/>
            <p:cNvSpPr/>
            <p:nvPr/>
          </p:nvSpPr>
          <p:spPr>
            <a:xfrm>
              <a:off x="3430113" y="4174966"/>
              <a:ext cx="175284" cy="225951"/>
            </a:xfrm>
            <a:custGeom>
              <a:rect b="b" l="l" r="r" t="t"/>
              <a:pathLst>
                <a:path extrusionOk="0" h="6939" w="5383">
                  <a:moveTo>
                    <a:pt x="0" y="0"/>
                  </a:moveTo>
                  <a:lnTo>
                    <a:pt x="0" y="6930"/>
                  </a:lnTo>
                  <a:lnTo>
                    <a:pt x="5049" y="6930"/>
                  </a:lnTo>
                  <a:cubicBezTo>
                    <a:pt x="5071" y="6936"/>
                    <a:pt x="5093" y="6939"/>
                    <a:pt x="5114" y="6939"/>
                  </a:cubicBezTo>
                  <a:cubicBezTo>
                    <a:pt x="5271" y="6939"/>
                    <a:pt x="5382" y="6791"/>
                    <a:pt x="5382" y="6644"/>
                  </a:cubicBezTo>
                  <a:lnTo>
                    <a:pt x="5382" y="334"/>
                  </a:lnTo>
                  <a:cubicBezTo>
                    <a:pt x="5382" y="143"/>
                    <a:pt x="5240" y="0"/>
                    <a:pt x="504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9" name="Google Shape;20689;p79"/>
            <p:cNvSpPr/>
            <p:nvPr/>
          </p:nvSpPr>
          <p:spPr>
            <a:xfrm>
              <a:off x="3328518" y="4237974"/>
              <a:ext cx="214847" cy="113806"/>
            </a:xfrm>
            <a:custGeom>
              <a:rect b="b" l="l" r="r" t="t"/>
              <a:pathLst>
                <a:path extrusionOk="0" h="3495" w="6598">
                  <a:moveTo>
                    <a:pt x="6267" y="0"/>
                  </a:moveTo>
                  <a:cubicBezTo>
                    <a:pt x="6197" y="0"/>
                    <a:pt x="6131" y="32"/>
                    <a:pt x="6073" y="89"/>
                  </a:cubicBezTo>
                  <a:lnTo>
                    <a:pt x="5025" y="1137"/>
                  </a:lnTo>
                  <a:lnTo>
                    <a:pt x="4311" y="423"/>
                  </a:lnTo>
                  <a:cubicBezTo>
                    <a:pt x="4252" y="363"/>
                    <a:pt x="4168" y="334"/>
                    <a:pt x="4085" y="334"/>
                  </a:cubicBezTo>
                  <a:cubicBezTo>
                    <a:pt x="4001" y="334"/>
                    <a:pt x="3918" y="363"/>
                    <a:pt x="3859" y="423"/>
                  </a:cubicBezTo>
                  <a:lnTo>
                    <a:pt x="3144" y="1137"/>
                  </a:lnTo>
                  <a:lnTo>
                    <a:pt x="2192" y="2090"/>
                  </a:lnTo>
                  <a:lnTo>
                    <a:pt x="1477" y="1375"/>
                  </a:lnTo>
                  <a:cubicBezTo>
                    <a:pt x="1418" y="1316"/>
                    <a:pt x="1340" y="1286"/>
                    <a:pt x="1263" y="1286"/>
                  </a:cubicBezTo>
                  <a:cubicBezTo>
                    <a:pt x="1185" y="1286"/>
                    <a:pt x="1108" y="1316"/>
                    <a:pt x="1048" y="1375"/>
                  </a:cubicBezTo>
                  <a:lnTo>
                    <a:pt x="1" y="2423"/>
                  </a:lnTo>
                  <a:lnTo>
                    <a:pt x="1" y="3495"/>
                  </a:lnTo>
                  <a:lnTo>
                    <a:pt x="6597" y="3495"/>
                  </a:lnTo>
                  <a:lnTo>
                    <a:pt x="6597" y="328"/>
                  </a:lnTo>
                  <a:cubicBezTo>
                    <a:pt x="6597" y="185"/>
                    <a:pt x="6526" y="66"/>
                    <a:pt x="6407" y="42"/>
                  </a:cubicBezTo>
                  <a:cubicBezTo>
                    <a:pt x="6360" y="14"/>
                    <a:pt x="6313" y="0"/>
                    <a:pt x="6267"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0" name="Google Shape;20690;p79"/>
            <p:cNvSpPr/>
            <p:nvPr/>
          </p:nvSpPr>
          <p:spPr>
            <a:xfrm>
              <a:off x="3430894" y="4237974"/>
              <a:ext cx="112471" cy="112275"/>
            </a:xfrm>
            <a:custGeom>
              <a:rect b="b" l="l" r="r" t="t"/>
              <a:pathLst>
                <a:path extrusionOk="0" h="3448" w="3454">
                  <a:moveTo>
                    <a:pt x="3123" y="0"/>
                  </a:moveTo>
                  <a:cubicBezTo>
                    <a:pt x="3053" y="0"/>
                    <a:pt x="2987" y="32"/>
                    <a:pt x="2929" y="89"/>
                  </a:cubicBezTo>
                  <a:lnTo>
                    <a:pt x="1881" y="1137"/>
                  </a:lnTo>
                  <a:lnTo>
                    <a:pt x="1167" y="423"/>
                  </a:lnTo>
                  <a:cubicBezTo>
                    <a:pt x="1108" y="363"/>
                    <a:pt x="1024" y="334"/>
                    <a:pt x="941" y="334"/>
                  </a:cubicBezTo>
                  <a:cubicBezTo>
                    <a:pt x="857" y="334"/>
                    <a:pt x="774" y="363"/>
                    <a:pt x="715" y="423"/>
                  </a:cubicBezTo>
                  <a:lnTo>
                    <a:pt x="0" y="1137"/>
                  </a:lnTo>
                  <a:lnTo>
                    <a:pt x="0" y="3447"/>
                  </a:lnTo>
                  <a:lnTo>
                    <a:pt x="3453" y="3447"/>
                  </a:lnTo>
                  <a:lnTo>
                    <a:pt x="3453" y="328"/>
                  </a:lnTo>
                  <a:cubicBezTo>
                    <a:pt x="3453" y="209"/>
                    <a:pt x="3382" y="89"/>
                    <a:pt x="3263" y="42"/>
                  </a:cubicBezTo>
                  <a:cubicBezTo>
                    <a:pt x="3216" y="14"/>
                    <a:pt x="3169" y="0"/>
                    <a:pt x="3123"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1" name="Google Shape;20691;p79"/>
            <p:cNvSpPr/>
            <p:nvPr/>
          </p:nvSpPr>
          <p:spPr>
            <a:xfrm>
              <a:off x="3378924" y="4154809"/>
              <a:ext cx="102409" cy="41908"/>
            </a:xfrm>
            <a:custGeom>
              <a:rect b="b" l="l" r="r" t="t"/>
              <a:pathLst>
                <a:path extrusionOk="0" h="1287" w="3145">
                  <a:moveTo>
                    <a:pt x="334" y="0"/>
                  </a:moveTo>
                  <a:cubicBezTo>
                    <a:pt x="143" y="0"/>
                    <a:pt x="1" y="143"/>
                    <a:pt x="1" y="333"/>
                  </a:cubicBezTo>
                  <a:lnTo>
                    <a:pt x="1" y="953"/>
                  </a:lnTo>
                  <a:cubicBezTo>
                    <a:pt x="1" y="1119"/>
                    <a:pt x="143" y="1286"/>
                    <a:pt x="334" y="1286"/>
                  </a:cubicBezTo>
                  <a:lnTo>
                    <a:pt x="2834" y="1286"/>
                  </a:lnTo>
                  <a:cubicBezTo>
                    <a:pt x="3001" y="1286"/>
                    <a:pt x="3144" y="1119"/>
                    <a:pt x="3144" y="953"/>
                  </a:cubicBezTo>
                  <a:lnTo>
                    <a:pt x="3144" y="333"/>
                  </a:lnTo>
                  <a:cubicBezTo>
                    <a:pt x="3144" y="143"/>
                    <a:pt x="3001" y="0"/>
                    <a:pt x="2834"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2" name="Google Shape;20692;p79"/>
            <p:cNvSpPr/>
            <p:nvPr/>
          </p:nvSpPr>
          <p:spPr>
            <a:xfrm>
              <a:off x="3430113" y="4154809"/>
              <a:ext cx="51221" cy="40605"/>
            </a:xfrm>
            <a:custGeom>
              <a:rect b="b" l="l" r="r" t="t"/>
              <a:pathLst>
                <a:path extrusionOk="0" h="1247" w="1573">
                  <a:moveTo>
                    <a:pt x="0" y="0"/>
                  </a:moveTo>
                  <a:lnTo>
                    <a:pt x="0" y="1238"/>
                  </a:lnTo>
                  <a:lnTo>
                    <a:pt x="1262" y="1238"/>
                  </a:lnTo>
                  <a:cubicBezTo>
                    <a:pt x="1285" y="1244"/>
                    <a:pt x="1306" y="1247"/>
                    <a:pt x="1327" y="1247"/>
                  </a:cubicBezTo>
                  <a:cubicBezTo>
                    <a:pt x="1479" y="1247"/>
                    <a:pt x="1572" y="1100"/>
                    <a:pt x="1572" y="953"/>
                  </a:cubicBezTo>
                  <a:lnTo>
                    <a:pt x="1572" y="333"/>
                  </a:lnTo>
                  <a:cubicBezTo>
                    <a:pt x="1572" y="143"/>
                    <a:pt x="1429" y="0"/>
                    <a:pt x="126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3" name="Google Shape;20693;p79"/>
            <p:cNvSpPr/>
            <p:nvPr/>
          </p:nvSpPr>
          <p:spPr>
            <a:xfrm>
              <a:off x="3318456" y="4217525"/>
              <a:ext cx="224909" cy="143568"/>
            </a:xfrm>
            <a:custGeom>
              <a:rect b="b" l="l" r="r" t="t"/>
              <a:pathLst>
                <a:path extrusionOk="0" h="4409" w="6907">
                  <a:moveTo>
                    <a:pt x="320" y="0"/>
                  </a:moveTo>
                  <a:cubicBezTo>
                    <a:pt x="164" y="0"/>
                    <a:pt x="0" y="136"/>
                    <a:pt x="0" y="313"/>
                  </a:cubicBezTo>
                  <a:lnTo>
                    <a:pt x="0" y="4075"/>
                  </a:lnTo>
                  <a:cubicBezTo>
                    <a:pt x="0" y="4266"/>
                    <a:pt x="167" y="4409"/>
                    <a:pt x="333" y="4409"/>
                  </a:cubicBezTo>
                  <a:lnTo>
                    <a:pt x="6644" y="4409"/>
                  </a:lnTo>
                  <a:cubicBezTo>
                    <a:pt x="6763" y="4409"/>
                    <a:pt x="6906" y="4242"/>
                    <a:pt x="6906" y="4051"/>
                  </a:cubicBezTo>
                  <a:cubicBezTo>
                    <a:pt x="6882" y="3909"/>
                    <a:pt x="6763" y="3790"/>
                    <a:pt x="6597" y="3790"/>
                  </a:cubicBezTo>
                  <a:lnTo>
                    <a:pt x="643" y="3790"/>
                  </a:lnTo>
                  <a:lnTo>
                    <a:pt x="643" y="336"/>
                  </a:lnTo>
                  <a:cubicBezTo>
                    <a:pt x="643" y="194"/>
                    <a:pt x="524" y="27"/>
                    <a:pt x="357" y="3"/>
                  </a:cubicBezTo>
                  <a:cubicBezTo>
                    <a:pt x="345" y="1"/>
                    <a:pt x="333" y="0"/>
                    <a:pt x="320"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4" name="Google Shape;20694;p79"/>
            <p:cNvSpPr/>
            <p:nvPr/>
          </p:nvSpPr>
          <p:spPr>
            <a:xfrm>
              <a:off x="3430894" y="4340123"/>
              <a:ext cx="114001" cy="20189"/>
            </a:xfrm>
            <a:custGeom>
              <a:rect b="b" l="l" r="r" t="t"/>
              <a:pathLst>
                <a:path extrusionOk="0" h="620" w="3501">
                  <a:moveTo>
                    <a:pt x="0" y="1"/>
                  </a:moveTo>
                  <a:lnTo>
                    <a:pt x="0" y="620"/>
                  </a:lnTo>
                  <a:lnTo>
                    <a:pt x="3167" y="620"/>
                  </a:lnTo>
                  <a:cubicBezTo>
                    <a:pt x="3334" y="620"/>
                    <a:pt x="3501" y="477"/>
                    <a:pt x="3453" y="263"/>
                  </a:cubicBezTo>
                  <a:cubicBezTo>
                    <a:pt x="3429" y="120"/>
                    <a:pt x="3287" y="1"/>
                    <a:pt x="314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5" name="Google Shape;20695;p79"/>
          <p:cNvGrpSpPr/>
          <p:nvPr/>
        </p:nvGrpSpPr>
        <p:grpSpPr>
          <a:xfrm>
            <a:off x="4700078" y="5564307"/>
            <a:ext cx="336411" cy="440728"/>
            <a:chOff x="4058243" y="4154809"/>
            <a:chExt cx="267566" cy="350535"/>
          </a:xfrm>
        </p:grpSpPr>
        <p:sp>
          <p:nvSpPr>
            <p:cNvPr id="20696" name="Google Shape;20696;p79"/>
            <p:cNvSpPr/>
            <p:nvPr/>
          </p:nvSpPr>
          <p:spPr>
            <a:xfrm>
              <a:off x="4058243" y="4155558"/>
              <a:ext cx="267566" cy="349786"/>
            </a:xfrm>
            <a:custGeom>
              <a:rect b="b" l="l" r="r" t="t"/>
              <a:pathLst>
                <a:path extrusionOk="0" h="10742" w="8217">
                  <a:moveTo>
                    <a:pt x="333" y="1"/>
                  </a:moveTo>
                  <a:cubicBezTo>
                    <a:pt x="143" y="1"/>
                    <a:pt x="0" y="144"/>
                    <a:pt x="0" y="334"/>
                  </a:cubicBezTo>
                  <a:lnTo>
                    <a:pt x="0" y="7598"/>
                  </a:lnTo>
                  <a:lnTo>
                    <a:pt x="3167" y="10741"/>
                  </a:lnTo>
                  <a:lnTo>
                    <a:pt x="7883" y="10741"/>
                  </a:lnTo>
                  <a:cubicBezTo>
                    <a:pt x="8073" y="10741"/>
                    <a:pt x="8216" y="10598"/>
                    <a:pt x="8216" y="10432"/>
                  </a:cubicBezTo>
                  <a:lnTo>
                    <a:pt x="8216" y="310"/>
                  </a:lnTo>
                  <a:cubicBezTo>
                    <a:pt x="8216" y="120"/>
                    <a:pt x="8073" y="1"/>
                    <a:pt x="7883"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7" name="Google Shape;20697;p79"/>
            <p:cNvSpPr/>
            <p:nvPr/>
          </p:nvSpPr>
          <p:spPr>
            <a:xfrm>
              <a:off x="4192368" y="4154809"/>
              <a:ext cx="133441" cy="349070"/>
            </a:xfrm>
            <a:custGeom>
              <a:rect b="b" l="l" r="r" t="t"/>
              <a:pathLst>
                <a:path extrusionOk="0" h="10720" w="4098">
                  <a:moveTo>
                    <a:pt x="1" y="0"/>
                  </a:moveTo>
                  <a:lnTo>
                    <a:pt x="1" y="10717"/>
                  </a:lnTo>
                  <a:lnTo>
                    <a:pt x="3764" y="10717"/>
                  </a:lnTo>
                  <a:cubicBezTo>
                    <a:pt x="3778" y="10718"/>
                    <a:pt x="3791" y="10719"/>
                    <a:pt x="3805" y="10719"/>
                  </a:cubicBezTo>
                  <a:cubicBezTo>
                    <a:pt x="3974" y="10719"/>
                    <a:pt x="4097" y="10584"/>
                    <a:pt x="4097" y="10407"/>
                  </a:cubicBezTo>
                  <a:lnTo>
                    <a:pt x="4097" y="333"/>
                  </a:lnTo>
                  <a:cubicBezTo>
                    <a:pt x="4097" y="143"/>
                    <a:pt x="3954" y="0"/>
                    <a:pt x="376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79"/>
            <p:cNvSpPr/>
            <p:nvPr/>
          </p:nvSpPr>
          <p:spPr>
            <a:xfrm>
              <a:off x="4099337" y="4217036"/>
              <a:ext cx="63627" cy="61673"/>
            </a:xfrm>
            <a:custGeom>
              <a:rect b="b" l="l" r="r" t="t"/>
              <a:pathLst>
                <a:path extrusionOk="0" h="1894" w="1954">
                  <a:moveTo>
                    <a:pt x="334" y="0"/>
                  </a:moveTo>
                  <a:cubicBezTo>
                    <a:pt x="256" y="0"/>
                    <a:pt x="179" y="30"/>
                    <a:pt x="119" y="90"/>
                  </a:cubicBezTo>
                  <a:cubicBezTo>
                    <a:pt x="0" y="209"/>
                    <a:pt x="0" y="399"/>
                    <a:pt x="119" y="518"/>
                  </a:cubicBezTo>
                  <a:lnTo>
                    <a:pt x="524" y="947"/>
                  </a:lnTo>
                  <a:lnTo>
                    <a:pt x="119" y="1352"/>
                  </a:lnTo>
                  <a:cubicBezTo>
                    <a:pt x="0" y="1471"/>
                    <a:pt x="0" y="1685"/>
                    <a:pt x="119" y="1804"/>
                  </a:cubicBezTo>
                  <a:cubicBezTo>
                    <a:pt x="179" y="1864"/>
                    <a:pt x="256" y="1893"/>
                    <a:pt x="334" y="1893"/>
                  </a:cubicBezTo>
                  <a:cubicBezTo>
                    <a:pt x="411" y="1893"/>
                    <a:pt x="488" y="1864"/>
                    <a:pt x="548" y="1804"/>
                  </a:cubicBezTo>
                  <a:lnTo>
                    <a:pt x="977" y="1399"/>
                  </a:lnTo>
                  <a:lnTo>
                    <a:pt x="1381" y="1804"/>
                  </a:lnTo>
                  <a:cubicBezTo>
                    <a:pt x="1441" y="1864"/>
                    <a:pt x="1524" y="1893"/>
                    <a:pt x="1608" y="1893"/>
                  </a:cubicBezTo>
                  <a:cubicBezTo>
                    <a:pt x="1691" y="1893"/>
                    <a:pt x="1774" y="1864"/>
                    <a:pt x="1834" y="1804"/>
                  </a:cubicBezTo>
                  <a:cubicBezTo>
                    <a:pt x="1953" y="1685"/>
                    <a:pt x="1953" y="1471"/>
                    <a:pt x="1834" y="1352"/>
                  </a:cubicBezTo>
                  <a:lnTo>
                    <a:pt x="1429" y="947"/>
                  </a:lnTo>
                  <a:lnTo>
                    <a:pt x="1834" y="518"/>
                  </a:lnTo>
                  <a:cubicBezTo>
                    <a:pt x="1953" y="399"/>
                    <a:pt x="1953" y="209"/>
                    <a:pt x="1834" y="90"/>
                  </a:cubicBezTo>
                  <a:cubicBezTo>
                    <a:pt x="1774" y="30"/>
                    <a:pt x="1691" y="0"/>
                    <a:pt x="1608" y="0"/>
                  </a:cubicBezTo>
                  <a:cubicBezTo>
                    <a:pt x="1524" y="0"/>
                    <a:pt x="1441" y="30"/>
                    <a:pt x="1381" y="90"/>
                  </a:cubicBezTo>
                  <a:lnTo>
                    <a:pt x="977" y="494"/>
                  </a:lnTo>
                  <a:lnTo>
                    <a:pt x="548" y="90"/>
                  </a:lnTo>
                  <a:cubicBezTo>
                    <a:pt x="488" y="30"/>
                    <a:pt x="411"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9" name="Google Shape;20699;p79"/>
            <p:cNvSpPr/>
            <p:nvPr/>
          </p:nvSpPr>
          <p:spPr>
            <a:xfrm>
              <a:off x="4100119" y="4320162"/>
              <a:ext cx="84532" cy="61087"/>
            </a:xfrm>
            <a:custGeom>
              <a:rect b="b" l="l" r="r" t="t"/>
              <a:pathLst>
                <a:path extrusionOk="0" h="1876" w="2596">
                  <a:moveTo>
                    <a:pt x="2251" y="1"/>
                  </a:moveTo>
                  <a:cubicBezTo>
                    <a:pt x="2167" y="1"/>
                    <a:pt x="2084" y="30"/>
                    <a:pt x="2024" y="90"/>
                  </a:cubicBezTo>
                  <a:lnTo>
                    <a:pt x="976" y="1138"/>
                  </a:lnTo>
                  <a:lnTo>
                    <a:pt x="572" y="733"/>
                  </a:lnTo>
                  <a:cubicBezTo>
                    <a:pt x="512" y="673"/>
                    <a:pt x="429" y="643"/>
                    <a:pt x="345" y="643"/>
                  </a:cubicBezTo>
                  <a:cubicBezTo>
                    <a:pt x="262" y="643"/>
                    <a:pt x="179" y="673"/>
                    <a:pt x="119" y="733"/>
                  </a:cubicBezTo>
                  <a:cubicBezTo>
                    <a:pt x="0" y="828"/>
                    <a:pt x="0" y="1042"/>
                    <a:pt x="119" y="1161"/>
                  </a:cubicBezTo>
                  <a:lnTo>
                    <a:pt x="738" y="1804"/>
                  </a:lnTo>
                  <a:cubicBezTo>
                    <a:pt x="810" y="1852"/>
                    <a:pt x="857" y="1876"/>
                    <a:pt x="953" y="1876"/>
                  </a:cubicBezTo>
                  <a:cubicBezTo>
                    <a:pt x="1048" y="1876"/>
                    <a:pt x="1119" y="1852"/>
                    <a:pt x="1215" y="1804"/>
                  </a:cubicBezTo>
                  <a:lnTo>
                    <a:pt x="2477" y="542"/>
                  </a:lnTo>
                  <a:cubicBezTo>
                    <a:pt x="2596" y="423"/>
                    <a:pt x="2596" y="209"/>
                    <a:pt x="2477" y="90"/>
                  </a:cubicBezTo>
                  <a:cubicBezTo>
                    <a:pt x="2417" y="30"/>
                    <a:pt x="2334" y="1"/>
                    <a:pt x="2251"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0" name="Google Shape;20700;p79"/>
            <p:cNvSpPr/>
            <p:nvPr/>
          </p:nvSpPr>
          <p:spPr>
            <a:xfrm>
              <a:off x="4202463" y="4236997"/>
              <a:ext cx="83002" cy="21752"/>
            </a:xfrm>
            <a:custGeom>
              <a:rect b="b" l="l" r="r" t="t"/>
              <a:pathLst>
                <a:path extrusionOk="0" h="668" w="2549">
                  <a:moveTo>
                    <a:pt x="334" y="0"/>
                  </a:moveTo>
                  <a:cubicBezTo>
                    <a:pt x="143" y="0"/>
                    <a:pt x="1" y="143"/>
                    <a:pt x="1" y="334"/>
                  </a:cubicBezTo>
                  <a:cubicBezTo>
                    <a:pt x="1" y="501"/>
                    <a:pt x="143" y="667"/>
                    <a:pt x="334" y="667"/>
                  </a:cubicBezTo>
                  <a:lnTo>
                    <a:pt x="2215" y="667"/>
                  </a:lnTo>
                  <a:cubicBezTo>
                    <a:pt x="2382" y="667"/>
                    <a:pt x="2549" y="501"/>
                    <a:pt x="2549" y="334"/>
                  </a:cubicBezTo>
                  <a:cubicBezTo>
                    <a:pt x="2549" y="143"/>
                    <a:pt x="2382" y="0"/>
                    <a:pt x="221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1" name="Google Shape;20701;p79"/>
            <p:cNvSpPr/>
            <p:nvPr/>
          </p:nvSpPr>
          <p:spPr>
            <a:xfrm>
              <a:off x="4202463" y="4338592"/>
              <a:ext cx="83002" cy="21719"/>
            </a:xfrm>
            <a:custGeom>
              <a:rect b="b" l="l" r="r" t="t"/>
              <a:pathLst>
                <a:path extrusionOk="0" h="667" w="2549">
                  <a:moveTo>
                    <a:pt x="334" y="0"/>
                  </a:moveTo>
                  <a:cubicBezTo>
                    <a:pt x="143" y="0"/>
                    <a:pt x="1" y="167"/>
                    <a:pt x="1" y="333"/>
                  </a:cubicBezTo>
                  <a:cubicBezTo>
                    <a:pt x="1" y="524"/>
                    <a:pt x="143" y="667"/>
                    <a:pt x="334" y="667"/>
                  </a:cubicBezTo>
                  <a:lnTo>
                    <a:pt x="2215" y="667"/>
                  </a:lnTo>
                  <a:cubicBezTo>
                    <a:pt x="2382" y="667"/>
                    <a:pt x="2549" y="524"/>
                    <a:pt x="2549" y="333"/>
                  </a:cubicBezTo>
                  <a:cubicBezTo>
                    <a:pt x="2549" y="167"/>
                    <a:pt x="2382" y="0"/>
                    <a:pt x="221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2" name="Google Shape;20702;p79"/>
            <p:cNvSpPr/>
            <p:nvPr/>
          </p:nvSpPr>
          <p:spPr>
            <a:xfrm>
              <a:off x="4058992" y="4402154"/>
              <a:ext cx="103191" cy="101628"/>
            </a:xfrm>
            <a:custGeom>
              <a:rect b="b" l="l" r="r" t="t"/>
              <a:pathLst>
                <a:path extrusionOk="0" h="3121" w="3169">
                  <a:moveTo>
                    <a:pt x="1" y="1"/>
                  </a:moveTo>
                  <a:lnTo>
                    <a:pt x="1" y="310"/>
                  </a:lnTo>
                  <a:cubicBezTo>
                    <a:pt x="1" y="406"/>
                    <a:pt x="49" y="477"/>
                    <a:pt x="96" y="525"/>
                  </a:cubicBezTo>
                  <a:lnTo>
                    <a:pt x="2597" y="3025"/>
                  </a:lnTo>
                  <a:cubicBezTo>
                    <a:pt x="2668" y="3073"/>
                    <a:pt x="2740" y="3121"/>
                    <a:pt x="2811" y="3121"/>
                  </a:cubicBezTo>
                  <a:lnTo>
                    <a:pt x="3144" y="3121"/>
                  </a:lnTo>
                  <a:lnTo>
                    <a:pt x="3144" y="287"/>
                  </a:lnTo>
                  <a:cubicBezTo>
                    <a:pt x="3168" y="144"/>
                    <a:pt x="3025" y="1"/>
                    <a:pt x="2835"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3" name="Google Shape;20703;p79"/>
          <p:cNvGrpSpPr/>
          <p:nvPr/>
        </p:nvGrpSpPr>
        <p:grpSpPr>
          <a:xfrm>
            <a:off x="5587307" y="5564553"/>
            <a:ext cx="459233" cy="439254"/>
            <a:chOff x="4763905" y="4155005"/>
            <a:chExt cx="365254" cy="349363"/>
          </a:xfrm>
        </p:grpSpPr>
        <p:sp>
          <p:nvSpPr>
            <p:cNvPr id="20704" name="Google Shape;20704;p79"/>
            <p:cNvSpPr/>
            <p:nvPr/>
          </p:nvSpPr>
          <p:spPr>
            <a:xfrm>
              <a:off x="4887187" y="4155005"/>
              <a:ext cx="241972" cy="237120"/>
            </a:xfrm>
            <a:custGeom>
              <a:rect b="b" l="l" r="r" t="t"/>
              <a:pathLst>
                <a:path extrusionOk="0" h="7282" w="7431">
                  <a:moveTo>
                    <a:pt x="4686" y="1304"/>
                  </a:moveTo>
                  <a:cubicBezTo>
                    <a:pt x="5008" y="1304"/>
                    <a:pt x="5335" y="1423"/>
                    <a:pt x="5597" y="1661"/>
                  </a:cubicBezTo>
                  <a:cubicBezTo>
                    <a:pt x="6073" y="2137"/>
                    <a:pt x="6073" y="2923"/>
                    <a:pt x="5597" y="3447"/>
                  </a:cubicBezTo>
                  <a:lnTo>
                    <a:pt x="3621" y="5352"/>
                  </a:lnTo>
                  <a:cubicBezTo>
                    <a:pt x="3549" y="5448"/>
                    <a:pt x="3454" y="5495"/>
                    <a:pt x="3359" y="5567"/>
                  </a:cubicBezTo>
                  <a:lnTo>
                    <a:pt x="2287" y="4924"/>
                  </a:lnTo>
                  <a:lnTo>
                    <a:pt x="1668" y="3852"/>
                  </a:lnTo>
                  <a:cubicBezTo>
                    <a:pt x="1715" y="3757"/>
                    <a:pt x="1787" y="3685"/>
                    <a:pt x="1882" y="3590"/>
                  </a:cubicBezTo>
                  <a:lnTo>
                    <a:pt x="3811" y="1661"/>
                  </a:lnTo>
                  <a:cubicBezTo>
                    <a:pt x="4049" y="1423"/>
                    <a:pt x="4365" y="1304"/>
                    <a:pt x="4686" y="1304"/>
                  </a:cubicBezTo>
                  <a:close/>
                  <a:moveTo>
                    <a:pt x="4680" y="0"/>
                  </a:moveTo>
                  <a:cubicBezTo>
                    <a:pt x="4037" y="0"/>
                    <a:pt x="3394" y="244"/>
                    <a:pt x="2906" y="732"/>
                  </a:cubicBezTo>
                  <a:lnTo>
                    <a:pt x="977" y="2661"/>
                  </a:lnTo>
                  <a:cubicBezTo>
                    <a:pt x="1" y="3662"/>
                    <a:pt x="25" y="5257"/>
                    <a:pt x="977" y="6210"/>
                  </a:cubicBezTo>
                  <a:cubicBezTo>
                    <a:pt x="1287" y="6495"/>
                    <a:pt x="1668" y="6710"/>
                    <a:pt x="2049" y="6829"/>
                  </a:cubicBezTo>
                  <a:lnTo>
                    <a:pt x="2787" y="7281"/>
                  </a:lnTo>
                  <a:lnTo>
                    <a:pt x="3382" y="6829"/>
                  </a:lnTo>
                  <a:cubicBezTo>
                    <a:pt x="3811" y="6710"/>
                    <a:pt x="4192" y="6495"/>
                    <a:pt x="4526" y="6186"/>
                  </a:cubicBezTo>
                  <a:lnTo>
                    <a:pt x="6454" y="4257"/>
                  </a:lnTo>
                  <a:cubicBezTo>
                    <a:pt x="7431" y="3328"/>
                    <a:pt x="7431" y="1709"/>
                    <a:pt x="6454" y="732"/>
                  </a:cubicBezTo>
                  <a:cubicBezTo>
                    <a:pt x="5966" y="244"/>
                    <a:pt x="5323" y="0"/>
                    <a:pt x="4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5" name="Google Shape;20705;p79"/>
            <p:cNvSpPr/>
            <p:nvPr/>
          </p:nvSpPr>
          <p:spPr>
            <a:xfrm>
              <a:off x="4918219" y="4178841"/>
              <a:ext cx="210940" cy="214066"/>
            </a:xfrm>
            <a:custGeom>
              <a:rect b="b" l="l" r="r" t="t"/>
              <a:pathLst>
                <a:path extrusionOk="0" h="6574" w="6478">
                  <a:moveTo>
                    <a:pt x="5501" y="0"/>
                  </a:moveTo>
                  <a:lnTo>
                    <a:pt x="4597" y="905"/>
                  </a:lnTo>
                  <a:cubicBezTo>
                    <a:pt x="5097" y="1382"/>
                    <a:pt x="5097" y="2167"/>
                    <a:pt x="4597" y="2691"/>
                  </a:cubicBezTo>
                  <a:lnTo>
                    <a:pt x="2668" y="4620"/>
                  </a:lnTo>
                  <a:cubicBezTo>
                    <a:pt x="2596" y="4716"/>
                    <a:pt x="2501" y="4763"/>
                    <a:pt x="2406" y="4835"/>
                  </a:cubicBezTo>
                  <a:lnTo>
                    <a:pt x="1334" y="4192"/>
                  </a:lnTo>
                  <a:lnTo>
                    <a:pt x="0" y="5549"/>
                  </a:lnTo>
                  <a:cubicBezTo>
                    <a:pt x="286" y="5835"/>
                    <a:pt x="667" y="6049"/>
                    <a:pt x="1072" y="6168"/>
                  </a:cubicBezTo>
                  <a:lnTo>
                    <a:pt x="1834" y="6573"/>
                  </a:lnTo>
                  <a:lnTo>
                    <a:pt x="2429" y="6144"/>
                  </a:lnTo>
                  <a:cubicBezTo>
                    <a:pt x="2858" y="6025"/>
                    <a:pt x="3239" y="5811"/>
                    <a:pt x="3573" y="5478"/>
                  </a:cubicBezTo>
                  <a:lnTo>
                    <a:pt x="5501" y="3549"/>
                  </a:lnTo>
                  <a:cubicBezTo>
                    <a:pt x="6478" y="2572"/>
                    <a:pt x="6478" y="977"/>
                    <a:pt x="5501" y="0"/>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6" name="Google Shape;20706;p79"/>
            <p:cNvSpPr/>
            <p:nvPr/>
          </p:nvSpPr>
          <p:spPr>
            <a:xfrm>
              <a:off x="4763905" y="4276463"/>
              <a:ext cx="233441" cy="227905"/>
            </a:xfrm>
            <a:custGeom>
              <a:rect b="b" l="l" r="r" t="t"/>
              <a:pathLst>
                <a:path extrusionOk="0" h="6999" w="7169">
                  <a:moveTo>
                    <a:pt x="4750" y="1"/>
                  </a:moveTo>
                  <a:cubicBezTo>
                    <a:pt x="4066" y="1"/>
                    <a:pt x="3422" y="273"/>
                    <a:pt x="2977" y="717"/>
                  </a:cubicBezTo>
                  <a:lnTo>
                    <a:pt x="977" y="2718"/>
                  </a:lnTo>
                  <a:cubicBezTo>
                    <a:pt x="0" y="3694"/>
                    <a:pt x="0" y="5266"/>
                    <a:pt x="977" y="6266"/>
                  </a:cubicBezTo>
                  <a:cubicBezTo>
                    <a:pt x="1465" y="6754"/>
                    <a:pt x="2108" y="6998"/>
                    <a:pt x="2751" y="6998"/>
                  </a:cubicBezTo>
                  <a:cubicBezTo>
                    <a:pt x="3394" y="6998"/>
                    <a:pt x="4037" y="6754"/>
                    <a:pt x="4525" y="6266"/>
                  </a:cubicBezTo>
                  <a:lnTo>
                    <a:pt x="6525" y="4266"/>
                  </a:lnTo>
                  <a:cubicBezTo>
                    <a:pt x="6859" y="3980"/>
                    <a:pt x="7049" y="3551"/>
                    <a:pt x="7168" y="3146"/>
                  </a:cubicBezTo>
                  <a:lnTo>
                    <a:pt x="7168" y="3146"/>
                  </a:lnTo>
                  <a:cubicBezTo>
                    <a:pt x="6972" y="3201"/>
                    <a:pt x="6771" y="3231"/>
                    <a:pt x="6567" y="3231"/>
                  </a:cubicBezTo>
                  <a:cubicBezTo>
                    <a:pt x="6325" y="3231"/>
                    <a:pt x="6080" y="3189"/>
                    <a:pt x="5835" y="3099"/>
                  </a:cubicBezTo>
                  <a:cubicBezTo>
                    <a:pt x="5763" y="3194"/>
                    <a:pt x="5716" y="3289"/>
                    <a:pt x="5620" y="3361"/>
                  </a:cubicBezTo>
                  <a:lnTo>
                    <a:pt x="3644" y="5361"/>
                  </a:lnTo>
                  <a:cubicBezTo>
                    <a:pt x="3394" y="5599"/>
                    <a:pt x="3072" y="5718"/>
                    <a:pt x="2751" y="5718"/>
                  </a:cubicBezTo>
                  <a:cubicBezTo>
                    <a:pt x="2429" y="5718"/>
                    <a:pt x="2108" y="5599"/>
                    <a:pt x="1858" y="5361"/>
                  </a:cubicBezTo>
                  <a:cubicBezTo>
                    <a:pt x="1358" y="4885"/>
                    <a:pt x="1358" y="4075"/>
                    <a:pt x="1858" y="3575"/>
                  </a:cubicBezTo>
                  <a:lnTo>
                    <a:pt x="3834" y="1575"/>
                  </a:lnTo>
                  <a:cubicBezTo>
                    <a:pt x="4075" y="1334"/>
                    <a:pt x="4402" y="1208"/>
                    <a:pt x="4730" y="1208"/>
                  </a:cubicBezTo>
                  <a:cubicBezTo>
                    <a:pt x="5051" y="1208"/>
                    <a:pt x="5373" y="1328"/>
                    <a:pt x="5620" y="1575"/>
                  </a:cubicBezTo>
                  <a:cubicBezTo>
                    <a:pt x="5878" y="1832"/>
                    <a:pt x="6203" y="1960"/>
                    <a:pt x="6526" y="1960"/>
                  </a:cubicBezTo>
                  <a:cubicBezTo>
                    <a:pt x="6741" y="1960"/>
                    <a:pt x="6954" y="1903"/>
                    <a:pt x="7145" y="1789"/>
                  </a:cubicBezTo>
                  <a:cubicBezTo>
                    <a:pt x="7026" y="1408"/>
                    <a:pt x="6811" y="1027"/>
                    <a:pt x="6525" y="717"/>
                  </a:cubicBezTo>
                  <a:cubicBezTo>
                    <a:pt x="6216" y="432"/>
                    <a:pt x="5835" y="217"/>
                    <a:pt x="5454" y="98"/>
                  </a:cubicBezTo>
                  <a:cubicBezTo>
                    <a:pt x="5219" y="32"/>
                    <a:pt x="4982" y="1"/>
                    <a:pt x="475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7" name="Google Shape;20707;p79"/>
            <p:cNvSpPr/>
            <p:nvPr/>
          </p:nvSpPr>
          <p:spPr>
            <a:xfrm>
              <a:off x="4946906" y="4301373"/>
              <a:ext cx="49658" cy="39987"/>
            </a:xfrm>
            <a:custGeom>
              <a:rect b="b" l="l" r="r" t="t"/>
              <a:pathLst>
                <a:path extrusionOk="0" h="1228" w="1525">
                  <a:moveTo>
                    <a:pt x="905" y="0"/>
                  </a:moveTo>
                  <a:lnTo>
                    <a:pt x="0" y="881"/>
                  </a:lnTo>
                  <a:cubicBezTo>
                    <a:pt x="258" y="1110"/>
                    <a:pt x="585" y="1227"/>
                    <a:pt x="908" y="1227"/>
                  </a:cubicBezTo>
                  <a:cubicBezTo>
                    <a:pt x="1122" y="1227"/>
                    <a:pt x="1335" y="1176"/>
                    <a:pt x="1525" y="1072"/>
                  </a:cubicBezTo>
                  <a:cubicBezTo>
                    <a:pt x="1406" y="667"/>
                    <a:pt x="1191" y="286"/>
                    <a:pt x="90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8" name="Google Shape;20708;p79"/>
            <p:cNvSpPr/>
            <p:nvPr/>
          </p:nvSpPr>
          <p:spPr>
            <a:xfrm>
              <a:off x="4795686" y="4377342"/>
              <a:ext cx="203223" cy="127026"/>
            </a:xfrm>
            <a:custGeom>
              <a:rect b="b" l="l" r="r" t="t"/>
              <a:pathLst>
                <a:path extrusionOk="0" h="3901" w="6241">
                  <a:moveTo>
                    <a:pt x="4883" y="1"/>
                  </a:moveTo>
                  <a:cubicBezTo>
                    <a:pt x="4835" y="96"/>
                    <a:pt x="4764" y="191"/>
                    <a:pt x="4692" y="263"/>
                  </a:cubicBezTo>
                  <a:lnTo>
                    <a:pt x="2692" y="2263"/>
                  </a:lnTo>
                  <a:cubicBezTo>
                    <a:pt x="2454" y="2501"/>
                    <a:pt x="2132" y="2620"/>
                    <a:pt x="1808" y="2620"/>
                  </a:cubicBezTo>
                  <a:cubicBezTo>
                    <a:pt x="1483" y="2620"/>
                    <a:pt x="1156" y="2501"/>
                    <a:pt x="906" y="2263"/>
                  </a:cubicBezTo>
                  <a:lnTo>
                    <a:pt x="1" y="3168"/>
                  </a:lnTo>
                  <a:cubicBezTo>
                    <a:pt x="501" y="3656"/>
                    <a:pt x="1150" y="3900"/>
                    <a:pt x="1796" y="3900"/>
                  </a:cubicBezTo>
                  <a:cubicBezTo>
                    <a:pt x="2442" y="3900"/>
                    <a:pt x="3085" y="3656"/>
                    <a:pt x="3573" y="3168"/>
                  </a:cubicBezTo>
                  <a:lnTo>
                    <a:pt x="5573" y="1168"/>
                  </a:lnTo>
                  <a:cubicBezTo>
                    <a:pt x="5907" y="834"/>
                    <a:pt x="6121" y="453"/>
                    <a:pt x="6240" y="48"/>
                  </a:cubicBezTo>
                  <a:lnTo>
                    <a:pt x="6240" y="48"/>
                  </a:lnTo>
                  <a:cubicBezTo>
                    <a:pt x="6033" y="103"/>
                    <a:pt x="5826" y="133"/>
                    <a:pt x="5618" y="133"/>
                  </a:cubicBezTo>
                  <a:cubicBezTo>
                    <a:pt x="5373" y="133"/>
                    <a:pt x="5128" y="91"/>
                    <a:pt x="488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9" name="Google Shape;20709;p79"/>
          <p:cNvGrpSpPr/>
          <p:nvPr/>
        </p:nvGrpSpPr>
        <p:grpSpPr>
          <a:xfrm>
            <a:off x="6611032" y="5564307"/>
            <a:ext cx="336411" cy="439745"/>
            <a:chOff x="5578131" y="4154809"/>
            <a:chExt cx="267566" cy="349754"/>
          </a:xfrm>
        </p:grpSpPr>
        <p:sp>
          <p:nvSpPr>
            <p:cNvPr id="20710" name="Google Shape;20710;p79"/>
            <p:cNvSpPr/>
            <p:nvPr/>
          </p:nvSpPr>
          <p:spPr>
            <a:xfrm>
              <a:off x="5578131" y="4154809"/>
              <a:ext cx="267566" cy="349754"/>
            </a:xfrm>
            <a:custGeom>
              <a:rect b="b" l="l" r="r" t="t"/>
              <a:pathLst>
                <a:path extrusionOk="0" h="10741" w="8217">
                  <a:moveTo>
                    <a:pt x="334" y="0"/>
                  </a:moveTo>
                  <a:cubicBezTo>
                    <a:pt x="143" y="0"/>
                    <a:pt x="0" y="143"/>
                    <a:pt x="0" y="333"/>
                  </a:cubicBezTo>
                  <a:lnTo>
                    <a:pt x="0" y="7597"/>
                  </a:lnTo>
                  <a:lnTo>
                    <a:pt x="3168" y="10740"/>
                  </a:lnTo>
                  <a:lnTo>
                    <a:pt x="7883" y="10740"/>
                  </a:lnTo>
                  <a:cubicBezTo>
                    <a:pt x="8074" y="10740"/>
                    <a:pt x="8216" y="10597"/>
                    <a:pt x="8216" y="10407"/>
                  </a:cubicBezTo>
                  <a:lnTo>
                    <a:pt x="8216" y="333"/>
                  </a:lnTo>
                  <a:cubicBezTo>
                    <a:pt x="8216" y="143"/>
                    <a:pt x="8074" y="0"/>
                    <a:pt x="7883"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1" name="Google Shape;20711;p79"/>
            <p:cNvSpPr/>
            <p:nvPr/>
          </p:nvSpPr>
          <p:spPr>
            <a:xfrm>
              <a:off x="5711507" y="4154809"/>
              <a:ext cx="134190" cy="349070"/>
            </a:xfrm>
            <a:custGeom>
              <a:rect b="b" l="l" r="r" t="t"/>
              <a:pathLst>
                <a:path extrusionOk="0" h="10720" w="4121">
                  <a:moveTo>
                    <a:pt x="1" y="0"/>
                  </a:moveTo>
                  <a:lnTo>
                    <a:pt x="1" y="10717"/>
                  </a:lnTo>
                  <a:lnTo>
                    <a:pt x="3787" y="10717"/>
                  </a:lnTo>
                  <a:cubicBezTo>
                    <a:pt x="3801" y="10718"/>
                    <a:pt x="3815" y="10719"/>
                    <a:pt x="3828" y="10719"/>
                  </a:cubicBezTo>
                  <a:cubicBezTo>
                    <a:pt x="3998" y="10719"/>
                    <a:pt x="4120" y="10584"/>
                    <a:pt x="4120" y="10407"/>
                  </a:cubicBezTo>
                  <a:lnTo>
                    <a:pt x="4120" y="333"/>
                  </a:lnTo>
                  <a:cubicBezTo>
                    <a:pt x="4120" y="143"/>
                    <a:pt x="3978" y="0"/>
                    <a:pt x="3787"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2" name="Google Shape;20712;p79"/>
            <p:cNvSpPr/>
            <p:nvPr/>
          </p:nvSpPr>
          <p:spPr>
            <a:xfrm>
              <a:off x="5580442" y="4402154"/>
              <a:ext cx="101628" cy="101628"/>
            </a:xfrm>
            <a:custGeom>
              <a:rect b="b" l="l" r="r" t="t"/>
              <a:pathLst>
                <a:path extrusionOk="0" h="3121" w="3121">
                  <a:moveTo>
                    <a:pt x="1" y="1"/>
                  </a:moveTo>
                  <a:lnTo>
                    <a:pt x="1" y="310"/>
                  </a:lnTo>
                  <a:cubicBezTo>
                    <a:pt x="1" y="406"/>
                    <a:pt x="25" y="477"/>
                    <a:pt x="72" y="525"/>
                  </a:cubicBezTo>
                  <a:lnTo>
                    <a:pt x="2573" y="3025"/>
                  </a:lnTo>
                  <a:cubicBezTo>
                    <a:pt x="2644" y="3073"/>
                    <a:pt x="2716" y="3121"/>
                    <a:pt x="2787" y="3121"/>
                  </a:cubicBezTo>
                  <a:lnTo>
                    <a:pt x="3121" y="3121"/>
                  </a:lnTo>
                  <a:lnTo>
                    <a:pt x="3121" y="287"/>
                  </a:lnTo>
                  <a:cubicBezTo>
                    <a:pt x="3121" y="144"/>
                    <a:pt x="2978" y="1"/>
                    <a:pt x="281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3" name="Google Shape;20713;p79"/>
            <p:cNvSpPr/>
            <p:nvPr/>
          </p:nvSpPr>
          <p:spPr>
            <a:xfrm>
              <a:off x="5712288" y="4381217"/>
              <a:ext cx="82220" cy="21752"/>
            </a:xfrm>
            <a:custGeom>
              <a:rect b="b" l="l" r="r" t="t"/>
              <a:pathLst>
                <a:path extrusionOk="0" h="668" w="2525">
                  <a:moveTo>
                    <a:pt x="310" y="1"/>
                  </a:moveTo>
                  <a:cubicBezTo>
                    <a:pt x="143" y="1"/>
                    <a:pt x="0" y="144"/>
                    <a:pt x="0" y="334"/>
                  </a:cubicBezTo>
                  <a:cubicBezTo>
                    <a:pt x="0" y="525"/>
                    <a:pt x="143" y="668"/>
                    <a:pt x="310" y="668"/>
                  </a:cubicBezTo>
                  <a:lnTo>
                    <a:pt x="2191" y="668"/>
                  </a:lnTo>
                  <a:cubicBezTo>
                    <a:pt x="2382" y="668"/>
                    <a:pt x="2525" y="525"/>
                    <a:pt x="2525" y="334"/>
                  </a:cubicBezTo>
                  <a:cubicBezTo>
                    <a:pt x="2525" y="168"/>
                    <a:pt x="2406" y="1"/>
                    <a:pt x="2191" y="1"/>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79"/>
            <p:cNvSpPr/>
            <p:nvPr/>
          </p:nvSpPr>
          <p:spPr>
            <a:xfrm>
              <a:off x="5712288" y="4422343"/>
              <a:ext cx="82220" cy="20970"/>
            </a:xfrm>
            <a:custGeom>
              <a:rect b="b" l="l" r="r" t="t"/>
              <a:pathLst>
                <a:path extrusionOk="0" h="644" w="2525">
                  <a:moveTo>
                    <a:pt x="310" y="0"/>
                  </a:moveTo>
                  <a:cubicBezTo>
                    <a:pt x="143" y="0"/>
                    <a:pt x="0" y="143"/>
                    <a:pt x="0" y="333"/>
                  </a:cubicBezTo>
                  <a:cubicBezTo>
                    <a:pt x="0" y="500"/>
                    <a:pt x="143" y="643"/>
                    <a:pt x="310" y="643"/>
                  </a:cubicBezTo>
                  <a:lnTo>
                    <a:pt x="2191" y="643"/>
                  </a:lnTo>
                  <a:cubicBezTo>
                    <a:pt x="2382" y="643"/>
                    <a:pt x="2525" y="500"/>
                    <a:pt x="2525" y="333"/>
                  </a:cubicBezTo>
                  <a:cubicBezTo>
                    <a:pt x="2525" y="143"/>
                    <a:pt x="2406" y="0"/>
                    <a:pt x="2191" y="0"/>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79"/>
            <p:cNvSpPr/>
            <p:nvPr/>
          </p:nvSpPr>
          <p:spPr>
            <a:xfrm>
              <a:off x="5712288" y="4196685"/>
              <a:ext cx="82220" cy="20970"/>
            </a:xfrm>
            <a:custGeom>
              <a:rect b="b" l="l" r="r" t="t"/>
              <a:pathLst>
                <a:path extrusionOk="0" h="644" w="2525">
                  <a:moveTo>
                    <a:pt x="310" y="0"/>
                  </a:moveTo>
                  <a:cubicBezTo>
                    <a:pt x="143" y="0"/>
                    <a:pt x="0" y="143"/>
                    <a:pt x="0" y="310"/>
                  </a:cubicBezTo>
                  <a:cubicBezTo>
                    <a:pt x="0" y="500"/>
                    <a:pt x="143" y="643"/>
                    <a:pt x="310" y="643"/>
                  </a:cubicBezTo>
                  <a:lnTo>
                    <a:pt x="2191" y="643"/>
                  </a:lnTo>
                  <a:cubicBezTo>
                    <a:pt x="2382" y="643"/>
                    <a:pt x="2525" y="500"/>
                    <a:pt x="2525" y="310"/>
                  </a:cubicBezTo>
                  <a:cubicBezTo>
                    <a:pt x="2525" y="143"/>
                    <a:pt x="2406" y="24"/>
                    <a:pt x="2191" y="0"/>
                  </a:cubicBez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79"/>
            <p:cNvSpPr/>
            <p:nvPr/>
          </p:nvSpPr>
          <p:spPr>
            <a:xfrm>
              <a:off x="5630100" y="4248036"/>
              <a:ext cx="174502" cy="103744"/>
            </a:xfrm>
            <a:custGeom>
              <a:rect b="b" l="l" r="r" t="t"/>
              <a:pathLst>
                <a:path extrusionOk="0" h="3186" w="5359">
                  <a:moveTo>
                    <a:pt x="4108" y="1"/>
                  </a:moveTo>
                  <a:cubicBezTo>
                    <a:pt x="4025" y="1"/>
                    <a:pt x="3941" y="31"/>
                    <a:pt x="3882" y="90"/>
                  </a:cubicBezTo>
                  <a:lnTo>
                    <a:pt x="2548" y="1424"/>
                  </a:lnTo>
                  <a:lnTo>
                    <a:pt x="2215" y="1757"/>
                  </a:lnTo>
                  <a:lnTo>
                    <a:pt x="1500" y="1043"/>
                  </a:lnTo>
                  <a:cubicBezTo>
                    <a:pt x="1441" y="983"/>
                    <a:pt x="1357" y="953"/>
                    <a:pt x="1274" y="953"/>
                  </a:cubicBezTo>
                  <a:cubicBezTo>
                    <a:pt x="1191" y="953"/>
                    <a:pt x="1107" y="983"/>
                    <a:pt x="1048" y="1043"/>
                  </a:cubicBezTo>
                  <a:lnTo>
                    <a:pt x="0" y="2067"/>
                  </a:lnTo>
                  <a:lnTo>
                    <a:pt x="0" y="3186"/>
                  </a:lnTo>
                  <a:lnTo>
                    <a:pt x="5334" y="3186"/>
                  </a:lnTo>
                  <a:lnTo>
                    <a:pt x="5334" y="1281"/>
                  </a:lnTo>
                  <a:cubicBezTo>
                    <a:pt x="5358" y="1186"/>
                    <a:pt x="5334" y="1090"/>
                    <a:pt x="5287" y="1043"/>
                  </a:cubicBezTo>
                  <a:lnTo>
                    <a:pt x="4334" y="90"/>
                  </a:lnTo>
                  <a:cubicBezTo>
                    <a:pt x="4275" y="31"/>
                    <a:pt x="4191" y="1"/>
                    <a:pt x="4108"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7" name="Google Shape;20717;p79"/>
            <p:cNvSpPr/>
            <p:nvPr/>
          </p:nvSpPr>
          <p:spPr>
            <a:xfrm>
              <a:off x="5713070" y="4248817"/>
              <a:ext cx="91533" cy="102963"/>
            </a:xfrm>
            <a:custGeom>
              <a:rect b="b" l="l" r="r" t="t"/>
              <a:pathLst>
                <a:path extrusionOk="0" h="3162" w="2811">
                  <a:moveTo>
                    <a:pt x="1560" y="1"/>
                  </a:moveTo>
                  <a:cubicBezTo>
                    <a:pt x="1477" y="1"/>
                    <a:pt x="1393" y="30"/>
                    <a:pt x="1334" y="90"/>
                  </a:cubicBezTo>
                  <a:lnTo>
                    <a:pt x="0" y="1423"/>
                  </a:lnTo>
                  <a:lnTo>
                    <a:pt x="0" y="3162"/>
                  </a:lnTo>
                  <a:lnTo>
                    <a:pt x="2810" y="3162"/>
                  </a:lnTo>
                  <a:lnTo>
                    <a:pt x="2810" y="1257"/>
                  </a:lnTo>
                  <a:cubicBezTo>
                    <a:pt x="2810" y="1162"/>
                    <a:pt x="2786" y="1090"/>
                    <a:pt x="2739" y="1042"/>
                  </a:cubicBezTo>
                  <a:lnTo>
                    <a:pt x="1786" y="90"/>
                  </a:lnTo>
                  <a:cubicBezTo>
                    <a:pt x="1727" y="30"/>
                    <a:pt x="1643" y="1"/>
                    <a:pt x="1560"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8" name="Google Shape;20718;p79"/>
            <p:cNvSpPr/>
            <p:nvPr/>
          </p:nvSpPr>
          <p:spPr>
            <a:xfrm>
              <a:off x="5620787" y="4217525"/>
              <a:ext cx="183815" cy="143568"/>
            </a:xfrm>
            <a:custGeom>
              <a:rect b="b" l="l" r="r" t="t"/>
              <a:pathLst>
                <a:path extrusionOk="0" h="4409" w="5645">
                  <a:moveTo>
                    <a:pt x="320" y="0"/>
                  </a:moveTo>
                  <a:cubicBezTo>
                    <a:pt x="164" y="0"/>
                    <a:pt x="0" y="136"/>
                    <a:pt x="0" y="313"/>
                  </a:cubicBezTo>
                  <a:lnTo>
                    <a:pt x="0" y="4075"/>
                  </a:lnTo>
                  <a:cubicBezTo>
                    <a:pt x="0" y="4266"/>
                    <a:pt x="143" y="4409"/>
                    <a:pt x="334" y="4409"/>
                  </a:cubicBezTo>
                  <a:lnTo>
                    <a:pt x="5335" y="4409"/>
                  </a:lnTo>
                  <a:cubicBezTo>
                    <a:pt x="5501" y="4409"/>
                    <a:pt x="5644" y="4266"/>
                    <a:pt x="5644" y="4051"/>
                  </a:cubicBezTo>
                  <a:cubicBezTo>
                    <a:pt x="5620" y="3909"/>
                    <a:pt x="5501" y="3790"/>
                    <a:pt x="5335" y="3790"/>
                  </a:cubicBezTo>
                  <a:lnTo>
                    <a:pt x="619" y="3790"/>
                  </a:lnTo>
                  <a:lnTo>
                    <a:pt x="619" y="336"/>
                  </a:lnTo>
                  <a:cubicBezTo>
                    <a:pt x="619" y="194"/>
                    <a:pt x="500" y="27"/>
                    <a:pt x="357" y="3"/>
                  </a:cubicBezTo>
                  <a:cubicBezTo>
                    <a:pt x="345" y="1"/>
                    <a:pt x="333" y="0"/>
                    <a:pt x="320"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9" name="Google Shape;20719;p79"/>
            <p:cNvSpPr/>
            <p:nvPr/>
          </p:nvSpPr>
          <p:spPr>
            <a:xfrm>
              <a:off x="5713070" y="4340904"/>
              <a:ext cx="92315" cy="20189"/>
            </a:xfrm>
            <a:custGeom>
              <a:rect b="b" l="l" r="r" t="t"/>
              <a:pathLst>
                <a:path extrusionOk="0" h="620" w="2835">
                  <a:moveTo>
                    <a:pt x="0" y="1"/>
                  </a:moveTo>
                  <a:lnTo>
                    <a:pt x="0" y="620"/>
                  </a:lnTo>
                  <a:lnTo>
                    <a:pt x="2501" y="620"/>
                  </a:lnTo>
                  <a:cubicBezTo>
                    <a:pt x="2667" y="620"/>
                    <a:pt x="2834" y="477"/>
                    <a:pt x="2786" y="262"/>
                  </a:cubicBezTo>
                  <a:cubicBezTo>
                    <a:pt x="2786" y="120"/>
                    <a:pt x="2644" y="1"/>
                    <a:pt x="250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20" name="Google Shape;20720;p79"/>
          <p:cNvGrpSpPr/>
          <p:nvPr/>
        </p:nvGrpSpPr>
        <p:grpSpPr>
          <a:xfrm>
            <a:off x="7512877" y="5616957"/>
            <a:ext cx="441711" cy="336411"/>
            <a:chOff x="6295417" y="4196685"/>
            <a:chExt cx="351317" cy="267566"/>
          </a:xfrm>
        </p:grpSpPr>
        <p:sp>
          <p:nvSpPr>
            <p:cNvPr id="20721" name="Google Shape;20721;p79"/>
            <p:cNvSpPr/>
            <p:nvPr/>
          </p:nvSpPr>
          <p:spPr>
            <a:xfrm>
              <a:off x="6335762" y="4216841"/>
              <a:ext cx="165971" cy="82318"/>
            </a:xfrm>
            <a:custGeom>
              <a:rect b="b" l="l" r="r" t="t"/>
              <a:pathLst>
                <a:path extrusionOk="0" h="2528" w="5097">
                  <a:moveTo>
                    <a:pt x="1620" y="0"/>
                  </a:moveTo>
                  <a:cubicBezTo>
                    <a:pt x="1501" y="0"/>
                    <a:pt x="1405" y="48"/>
                    <a:pt x="1358" y="143"/>
                  </a:cubicBezTo>
                  <a:lnTo>
                    <a:pt x="95" y="2024"/>
                  </a:lnTo>
                  <a:cubicBezTo>
                    <a:pt x="0" y="2167"/>
                    <a:pt x="48" y="2382"/>
                    <a:pt x="191" y="2477"/>
                  </a:cubicBezTo>
                  <a:cubicBezTo>
                    <a:pt x="262" y="2501"/>
                    <a:pt x="310" y="2525"/>
                    <a:pt x="381" y="2525"/>
                  </a:cubicBezTo>
                  <a:cubicBezTo>
                    <a:pt x="500" y="2525"/>
                    <a:pt x="572" y="2477"/>
                    <a:pt x="643" y="2405"/>
                  </a:cubicBezTo>
                  <a:lnTo>
                    <a:pt x="1810" y="643"/>
                  </a:lnTo>
                  <a:lnTo>
                    <a:pt x="4477" y="643"/>
                  </a:lnTo>
                  <a:lnTo>
                    <a:pt x="4477" y="2239"/>
                  </a:lnTo>
                  <a:cubicBezTo>
                    <a:pt x="4477" y="2393"/>
                    <a:pt x="4641" y="2527"/>
                    <a:pt x="4797" y="2527"/>
                  </a:cubicBezTo>
                  <a:cubicBezTo>
                    <a:pt x="4810" y="2527"/>
                    <a:pt x="4822" y="2526"/>
                    <a:pt x="4835" y="2525"/>
                  </a:cubicBezTo>
                  <a:cubicBezTo>
                    <a:pt x="4977" y="2501"/>
                    <a:pt x="5097" y="2358"/>
                    <a:pt x="5097" y="2191"/>
                  </a:cubicBezTo>
                  <a:lnTo>
                    <a:pt x="5097" y="334"/>
                  </a:lnTo>
                  <a:cubicBezTo>
                    <a:pt x="5097" y="143"/>
                    <a:pt x="4954" y="0"/>
                    <a:pt x="47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2" name="Google Shape;20722;p79"/>
            <p:cNvSpPr/>
            <p:nvPr/>
          </p:nvSpPr>
          <p:spPr>
            <a:xfrm>
              <a:off x="6481545" y="4217623"/>
              <a:ext cx="124096" cy="81439"/>
            </a:xfrm>
            <a:custGeom>
              <a:rect b="b" l="l" r="r" t="t"/>
              <a:pathLst>
                <a:path extrusionOk="0" h="2501" w="3811">
                  <a:moveTo>
                    <a:pt x="2215" y="0"/>
                  </a:moveTo>
                  <a:cubicBezTo>
                    <a:pt x="2144" y="0"/>
                    <a:pt x="2048" y="24"/>
                    <a:pt x="2001" y="95"/>
                  </a:cubicBezTo>
                  <a:lnTo>
                    <a:pt x="119" y="1977"/>
                  </a:lnTo>
                  <a:cubicBezTo>
                    <a:pt x="0" y="2096"/>
                    <a:pt x="0" y="2262"/>
                    <a:pt x="96" y="2381"/>
                  </a:cubicBezTo>
                  <a:cubicBezTo>
                    <a:pt x="143" y="2477"/>
                    <a:pt x="238" y="2501"/>
                    <a:pt x="334" y="2501"/>
                  </a:cubicBezTo>
                  <a:cubicBezTo>
                    <a:pt x="429" y="2501"/>
                    <a:pt x="477" y="2477"/>
                    <a:pt x="572" y="2405"/>
                  </a:cubicBezTo>
                  <a:lnTo>
                    <a:pt x="2358" y="619"/>
                  </a:lnTo>
                  <a:lnTo>
                    <a:pt x="3477" y="619"/>
                  </a:lnTo>
                  <a:cubicBezTo>
                    <a:pt x="3668" y="619"/>
                    <a:pt x="3811" y="453"/>
                    <a:pt x="3787" y="262"/>
                  </a:cubicBezTo>
                  <a:cubicBezTo>
                    <a:pt x="3763" y="119"/>
                    <a:pt x="3596" y="0"/>
                    <a:pt x="345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3" name="Google Shape;20723;p79"/>
            <p:cNvSpPr/>
            <p:nvPr/>
          </p:nvSpPr>
          <p:spPr>
            <a:xfrm>
              <a:off x="6534263" y="4318403"/>
              <a:ext cx="60534" cy="103191"/>
            </a:xfrm>
            <a:custGeom>
              <a:rect b="b" l="l" r="r" t="t"/>
              <a:pathLst>
                <a:path extrusionOk="0" h="3169" w="1859">
                  <a:moveTo>
                    <a:pt x="1" y="1"/>
                  </a:moveTo>
                  <a:lnTo>
                    <a:pt x="1" y="3168"/>
                  </a:lnTo>
                  <a:lnTo>
                    <a:pt x="1239" y="3168"/>
                  </a:lnTo>
                  <a:lnTo>
                    <a:pt x="1858" y="2525"/>
                  </a:lnTo>
                  <a:lnTo>
                    <a:pt x="1858" y="668"/>
                  </a:lnTo>
                  <a:lnTo>
                    <a:pt x="1239"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4" name="Google Shape;20724;p79"/>
            <p:cNvSpPr/>
            <p:nvPr/>
          </p:nvSpPr>
          <p:spPr>
            <a:xfrm>
              <a:off x="6534263" y="4371155"/>
              <a:ext cx="60534" cy="51221"/>
            </a:xfrm>
            <a:custGeom>
              <a:rect b="b" l="l" r="r" t="t"/>
              <a:pathLst>
                <a:path extrusionOk="0" h="1573" w="1859">
                  <a:moveTo>
                    <a:pt x="1" y="0"/>
                  </a:moveTo>
                  <a:lnTo>
                    <a:pt x="1" y="1572"/>
                  </a:lnTo>
                  <a:lnTo>
                    <a:pt x="1239" y="1572"/>
                  </a:lnTo>
                  <a:lnTo>
                    <a:pt x="1858" y="953"/>
                  </a:lnTo>
                  <a:lnTo>
                    <a:pt x="1858"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5" name="Google Shape;20725;p79"/>
            <p:cNvSpPr/>
            <p:nvPr/>
          </p:nvSpPr>
          <p:spPr>
            <a:xfrm>
              <a:off x="6296199" y="4278873"/>
              <a:ext cx="248191" cy="185378"/>
            </a:xfrm>
            <a:custGeom>
              <a:rect b="b" l="l" r="r" t="t"/>
              <a:pathLst>
                <a:path extrusionOk="0" h="5693" w="7622">
                  <a:moveTo>
                    <a:pt x="334" y="0"/>
                  </a:moveTo>
                  <a:cubicBezTo>
                    <a:pt x="167" y="0"/>
                    <a:pt x="1" y="143"/>
                    <a:pt x="1" y="334"/>
                  </a:cubicBezTo>
                  <a:lnTo>
                    <a:pt x="1" y="5359"/>
                  </a:lnTo>
                  <a:cubicBezTo>
                    <a:pt x="1" y="5525"/>
                    <a:pt x="167" y="5692"/>
                    <a:pt x="334" y="5692"/>
                  </a:cubicBezTo>
                  <a:lnTo>
                    <a:pt x="7312" y="5692"/>
                  </a:lnTo>
                  <a:cubicBezTo>
                    <a:pt x="7478" y="5692"/>
                    <a:pt x="7621" y="5525"/>
                    <a:pt x="7621" y="5359"/>
                  </a:cubicBezTo>
                  <a:lnTo>
                    <a:pt x="7621" y="334"/>
                  </a:lnTo>
                  <a:cubicBezTo>
                    <a:pt x="7597" y="143"/>
                    <a:pt x="7455" y="0"/>
                    <a:pt x="7312"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6" name="Google Shape;20726;p79"/>
            <p:cNvSpPr/>
            <p:nvPr/>
          </p:nvSpPr>
          <p:spPr>
            <a:xfrm>
              <a:off x="6295417" y="4371155"/>
              <a:ext cx="248191" cy="91533"/>
            </a:xfrm>
            <a:custGeom>
              <a:rect b="b" l="l" r="r" t="t"/>
              <a:pathLst>
                <a:path extrusionOk="0" h="2811" w="7622">
                  <a:moveTo>
                    <a:pt x="25" y="0"/>
                  </a:moveTo>
                  <a:lnTo>
                    <a:pt x="1" y="2501"/>
                  </a:lnTo>
                  <a:cubicBezTo>
                    <a:pt x="1" y="2668"/>
                    <a:pt x="144" y="2810"/>
                    <a:pt x="334" y="2810"/>
                  </a:cubicBezTo>
                  <a:lnTo>
                    <a:pt x="7288" y="2810"/>
                  </a:lnTo>
                  <a:cubicBezTo>
                    <a:pt x="7479" y="2810"/>
                    <a:pt x="7621" y="2668"/>
                    <a:pt x="7621" y="2501"/>
                  </a:cubicBezTo>
                  <a:lnTo>
                    <a:pt x="762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7" name="Google Shape;20727;p79"/>
            <p:cNvSpPr/>
            <p:nvPr/>
          </p:nvSpPr>
          <p:spPr>
            <a:xfrm>
              <a:off x="6584670" y="4196685"/>
              <a:ext cx="62064" cy="62064"/>
            </a:xfrm>
            <a:custGeom>
              <a:rect b="b" l="l" r="r" t="t"/>
              <a:pathLst>
                <a:path extrusionOk="0" h="1906" w="1906">
                  <a:moveTo>
                    <a:pt x="953" y="0"/>
                  </a:moveTo>
                  <a:cubicBezTo>
                    <a:pt x="406" y="0"/>
                    <a:pt x="1" y="405"/>
                    <a:pt x="1" y="953"/>
                  </a:cubicBezTo>
                  <a:cubicBezTo>
                    <a:pt x="1" y="1477"/>
                    <a:pt x="429" y="1905"/>
                    <a:pt x="953" y="1905"/>
                  </a:cubicBezTo>
                  <a:cubicBezTo>
                    <a:pt x="1453" y="1905"/>
                    <a:pt x="1906" y="1477"/>
                    <a:pt x="1906" y="953"/>
                  </a:cubicBezTo>
                  <a:cubicBezTo>
                    <a:pt x="1906" y="405"/>
                    <a:pt x="1453" y="0"/>
                    <a:pt x="953"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8" name="Google Shape;20728;p79"/>
            <p:cNvSpPr/>
            <p:nvPr/>
          </p:nvSpPr>
          <p:spPr>
            <a:xfrm>
              <a:off x="6338074" y="4380468"/>
              <a:ext cx="21752" cy="20970"/>
            </a:xfrm>
            <a:custGeom>
              <a:rect b="b" l="l" r="r" t="t"/>
              <a:pathLst>
                <a:path extrusionOk="0" h="644" w="668">
                  <a:moveTo>
                    <a:pt x="334" y="0"/>
                  </a:moveTo>
                  <a:cubicBezTo>
                    <a:pt x="144" y="0"/>
                    <a:pt x="1" y="143"/>
                    <a:pt x="1" y="333"/>
                  </a:cubicBezTo>
                  <a:cubicBezTo>
                    <a:pt x="1" y="500"/>
                    <a:pt x="144" y="643"/>
                    <a:pt x="334" y="643"/>
                  </a:cubicBezTo>
                  <a:cubicBezTo>
                    <a:pt x="501" y="643"/>
                    <a:pt x="667" y="500"/>
                    <a:pt x="667" y="333"/>
                  </a:cubicBezTo>
                  <a:cubicBezTo>
                    <a:pt x="667" y="143"/>
                    <a:pt x="501" y="0"/>
                    <a:pt x="334"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9" name="Google Shape;20729;p79"/>
            <p:cNvSpPr/>
            <p:nvPr/>
          </p:nvSpPr>
          <p:spPr>
            <a:xfrm>
              <a:off x="6338074" y="4340123"/>
              <a:ext cx="21752" cy="20970"/>
            </a:xfrm>
            <a:custGeom>
              <a:rect b="b" l="l" r="r" t="t"/>
              <a:pathLst>
                <a:path extrusionOk="0" h="644" w="668">
                  <a:moveTo>
                    <a:pt x="334" y="1"/>
                  </a:moveTo>
                  <a:cubicBezTo>
                    <a:pt x="144" y="1"/>
                    <a:pt x="1" y="144"/>
                    <a:pt x="1" y="310"/>
                  </a:cubicBezTo>
                  <a:cubicBezTo>
                    <a:pt x="1" y="501"/>
                    <a:pt x="144" y="644"/>
                    <a:pt x="334" y="644"/>
                  </a:cubicBezTo>
                  <a:cubicBezTo>
                    <a:pt x="501" y="644"/>
                    <a:pt x="667" y="501"/>
                    <a:pt x="667" y="310"/>
                  </a:cubicBezTo>
                  <a:cubicBezTo>
                    <a:pt x="667" y="144"/>
                    <a:pt x="50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0" name="Google Shape;20730;p79"/>
            <p:cNvSpPr/>
            <p:nvPr/>
          </p:nvSpPr>
          <p:spPr>
            <a:xfrm>
              <a:off x="6574608" y="4278482"/>
              <a:ext cx="72126" cy="185183"/>
            </a:xfrm>
            <a:custGeom>
              <a:rect b="b" l="l" r="r" t="t"/>
              <a:pathLst>
                <a:path extrusionOk="0" h="5687" w="2215">
                  <a:moveTo>
                    <a:pt x="1849" y="0"/>
                  </a:moveTo>
                  <a:cubicBezTo>
                    <a:pt x="1792" y="0"/>
                    <a:pt x="1739" y="12"/>
                    <a:pt x="1691" y="36"/>
                  </a:cubicBezTo>
                  <a:lnTo>
                    <a:pt x="0" y="1251"/>
                  </a:lnTo>
                  <a:lnTo>
                    <a:pt x="0" y="4418"/>
                  </a:lnTo>
                  <a:lnTo>
                    <a:pt x="1691" y="5633"/>
                  </a:lnTo>
                  <a:cubicBezTo>
                    <a:pt x="1739" y="5668"/>
                    <a:pt x="1798" y="5686"/>
                    <a:pt x="1858" y="5686"/>
                  </a:cubicBezTo>
                  <a:cubicBezTo>
                    <a:pt x="1917" y="5686"/>
                    <a:pt x="1977" y="5668"/>
                    <a:pt x="2024" y="5633"/>
                  </a:cubicBezTo>
                  <a:cubicBezTo>
                    <a:pt x="2120" y="5585"/>
                    <a:pt x="2167" y="5490"/>
                    <a:pt x="2167" y="5371"/>
                  </a:cubicBezTo>
                  <a:lnTo>
                    <a:pt x="2167" y="346"/>
                  </a:lnTo>
                  <a:cubicBezTo>
                    <a:pt x="2215" y="227"/>
                    <a:pt x="2143" y="108"/>
                    <a:pt x="2024" y="36"/>
                  </a:cubicBezTo>
                  <a:cubicBezTo>
                    <a:pt x="1965" y="12"/>
                    <a:pt x="1905" y="0"/>
                    <a:pt x="1849"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1" name="Google Shape;20731;p79"/>
            <p:cNvSpPr/>
            <p:nvPr/>
          </p:nvSpPr>
          <p:spPr>
            <a:xfrm>
              <a:off x="6575357" y="4369592"/>
              <a:ext cx="71377" cy="92705"/>
            </a:xfrm>
            <a:custGeom>
              <a:rect b="b" l="l" r="r" t="t"/>
              <a:pathLst>
                <a:path extrusionOk="0" h="2847" w="2192">
                  <a:moveTo>
                    <a:pt x="1" y="1"/>
                  </a:moveTo>
                  <a:lnTo>
                    <a:pt x="1" y="1572"/>
                  </a:lnTo>
                  <a:lnTo>
                    <a:pt x="1716" y="2811"/>
                  </a:lnTo>
                  <a:cubicBezTo>
                    <a:pt x="1751" y="2835"/>
                    <a:pt x="1811" y="2846"/>
                    <a:pt x="1870" y="2846"/>
                  </a:cubicBezTo>
                  <a:cubicBezTo>
                    <a:pt x="1930" y="2846"/>
                    <a:pt x="1989" y="2835"/>
                    <a:pt x="2025" y="2811"/>
                  </a:cubicBezTo>
                  <a:cubicBezTo>
                    <a:pt x="2120" y="2739"/>
                    <a:pt x="2192" y="2644"/>
                    <a:pt x="2192" y="2549"/>
                  </a:cubicBezTo>
                  <a:lnTo>
                    <a:pt x="2192" y="48"/>
                  </a:lnTo>
                  <a:lnTo>
                    <a:pt x="2168" y="48"/>
                  </a:lnTo>
                  <a:lnTo>
                    <a:pt x="2168"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2" name="Google Shape;20732;p79"/>
            <p:cNvSpPr/>
            <p:nvPr/>
          </p:nvSpPr>
          <p:spPr>
            <a:xfrm>
              <a:off x="6379168" y="4340123"/>
              <a:ext cx="124128" cy="62064"/>
            </a:xfrm>
            <a:custGeom>
              <a:rect b="b" l="l" r="r" t="t"/>
              <a:pathLst>
                <a:path extrusionOk="0" h="1906" w="3812">
                  <a:moveTo>
                    <a:pt x="310" y="1"/>
                  </a:moveTo>
                  <a:cubicBezTo>
                    <a:pt x="144" y="1"/>
                    <a:pt x="1" y="144"/>
                    <a:pt x="1" y="310"/>
                  </a:cubicBezTo>
                  <a:lnTo>
                    <a:pt x="1" y="1572"/>
                  </a:lnTo>
                  <a:cubicBezTo>
                    <a:pt x="1" y="1739"/>
                    <a:pt x="144" y="1906"/>
                    <a:pt x="310" y="1906"/>
                  </a:cubicBezTo>
                  <a:lnTo>
                    <a:pt x="3478" y="1906"/>
                  </a:lnTo>
                  <a:cubicBezTo>
                    <a:pt x="3644" y="1906"/>
                    <a:pt x="3811" y="1739"/>
                    <a:pt x="3811" y="1572"/>
                  </a:cubicBezTo>
                  <a:lnTo>
                    <a:pt x="3811" y="310"/>
                  </a:lnTo>
                  <a:cubicBezTo>
                    <a:pt x="3811" y="144"/>
                    <a:pt x="3644" y="1"/>
                    <a:pt x="3478"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3" name="Google Shape;20733;p79"/>
            <p:cNvSpPr/>
            <p:nvPr/>
          </p:nvSpPr>
          <p:spPr>
            <a:xfrm>
              <a:off x="6379168" y="4371155"/>
              <a:ext cx="124128" cy="31032"/>
            </a:xfrm>
            <a:custGeom>
              <a:rect b="b" l="l" r="r" t="t"/>
              <a:pathLst>
                <a:path extrusionOk="0" h="953" w="3812">
                  <a:moveTo>
                    <a:pt x="25" y="0"/>
                  </a:moveTo>
                  <a:lnTo>
                    <a:pt x="1" y="619"/>
                  </a:lnTo>
                  <a:cubicBezTo>
                    <a:pt x="1" y="786"/>
                    <a:pt x="144" y="953"/>
                    <a:pt x="310" y="953"/>
                  </a:cubicBezTo>
                  <a:lnTo>
                    <a:pt x="3478" y="953"/>
                  </a:lnTo>
                  <a:cubicBezTo>
                    <a:pt x="3644" y="953"/>
                    <a:pt x="3811" y="786"/>
                    <a:pt x="3811" y="619"/>
                  </a:cubicBezTo>
                  <a:lnTo>
                    <a:pt x="3811" y="0"/>
                  </a:lnTo>
                  <a:close/>
                </a:path>
              </a:pathLst>
            </a:custGeom>
            <a:solidFill>
              <a:srgbClr val="E3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4" name="Google Shape;20734;p79"/>
          <p:cNvGrpSpPr/>
          <p:nvPr/>
        </p:nvGrpSpPr>
        <p:grpSpPr>
          <a:xfrm>
            <a:off x="8476174" y="5564307"/>
            <a:ext cx="414403" cy="440728"/>
            <a:chOff x="7061580" y="4154809"/>
            <a:chExt cx="329598" cy="350535"/>
          </a:xfrm>
        </p:grpSpPr>
        <p:sp>
          <p:nvSpPr>
            <p:cNvPr id="20735" name="Google Shape;20735;p79"/>
            <p:cNvSpPr/>
            <p:nvPr/>
          </p:nvSpPr>
          <p:spPr>
            <a:xfrm>
              <a:off x="7141456" y="4154809"/>
              <a:ext cx="165190" cy="72907"/>
            </a:xfrm>
            <a:custGeom>
              <a:rect b="b" l="l" r="r" t="t"/>
              <a:pathLst>
                <a:path extrusionOk="0" h="2239" w="5073">
                  <a:moveTo>
                    <a:pt x="334" y="0"/>
                  </a:moveTo>
                  <a:cubicBezTo>
                    <a:pt x="167" y="0"/>
                    <a:pt x="0" y="143"/>
                    <a:pt x="0" y="333"/>
                  </a:cubicBezTo>
                  <a:lnTo>
                    <a:pt x="0" y="2239"/>
                  </a:lnTo>
                  <a:lnTo>
                    <a:pt x="5001" y="2239"/>
                  </a:lnTo>
                  <a:lnTo>
                    <a:pt x="5001" y="333"/>
                  </a:lnTo>
                  <a:lnTo>
                    <a:pt x="5073" y="333"/>
                  </a:lnTo>
                  <a:cubicBezTo>
                    <a:pt x="5073" y="143"/>
                    <a:pt x="4930" y="0"/>
                    <a:pt x="4740"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6" name="Google Shape;20736;p79"/>
            <p:cNvSpPr/>
            <p:nvPr/>
          </p:nvSpPr>
          <p:spPr>
            <a:xfrm>
              <a:off x="7225207" y="4155558"/>
              <a:ext cx="81439" cy="72940"/>
            </a:xfrm>
            <a:custGeom>
              <a:rect b="b" l="l" r="r" t="t"/>
              <a:pathLst>
                <a:path extrusionOk="0" h="2240" w="2501">
                  <a:moveTo>
                    <a:pt x="0" y="1"/>
                  </a:moveTo>
                  <a:lnTo>
                    <a:pt x="0" y="2239"/>
                  </a:lnTo>
                  <a:lnTo>
                    <a:pt x="2501" y="2239"/>
                  </a:lnTo>
                  <a:lnTo>
                    <a:pt x="2501" y="310"/>
                  </a:lnTo>
                  <a:cubicBezTo>
                    <a:pt x="2501" y="120"/>
                    <a:pt x="2382" y="1"/>
                    <a:pt x="2191"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7" name="Google Shape;20737;p79"/>
            <p:cNvSpPr/>
            <p:nvPr/>
          </p:nvSpPr>
          <p:spPr>
            <a:xfrm>
              <a:off x="7081737" y="4328498"/>
              <a:ext cx="287722" cy="176847"/>
            </a:xfrm>
            <a:custGeom>
              <a:rect b="b" l="l" r="r" t="t"/>
              <a:pathLst>
                <a:path extrusionOk="0" h="5431" w="8836">
                  <a:moveTo>
                    <a:pt x="1" y="1"/>
                  </a:moveTo>
                  <a:lnTo>
                    <a:pt x="1" y="5121"/>
                  </a:lnTo>
                  <a:cubicBezTo>
                    <a:pt x="1" y="5287"/>
                    <a:pt x="144" y="5430"/>
                    <a:pt x="334" y="5430"/>
                  </a:cubicBezTo>
                  <a:lnTo>
                    <a:pt x="4740" y="5430"/>
                  </a:lnTo>
                  <a:lnTo>
                    <a:pt x="5359" y="4811"/>
                  </a:lnTo>
                  <a:lnTo>
                    <a:pt x="6931" y="4811"/>
                  </a:lnTo>
                  <a:lnTo>
                    <a:pt x="7550" y="5430"/>
                  </a:lnTo>
                  <a:lnTo>
                    <a:pt x="8503" y="5430"/>
                  </a:lnTo>
                  <a:cubicBezTo>
                    <a:pt x="8693" y="5430"/>
                    <a:pt x="8836" y="5287"/>
                    <a:pt x="8836" y="5121"/>
                  </a:cubicBezTo>
                  <a:lnTo>
                    <a:pt x="8836" y="1"/>
                  </a:ln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8" name="Google Shape;20738;p79"/>
            <p:cNvSpPr/>
            <p:nvPr/>
          </p:nvSpPr>
          <p:spPr>
            <a:xfrm>
              <a:off x="7225988" y="4326935"/>
              <a:ext cx="143470" cy="177628"/>
            </a:xfrm>
            <a:custGeom>
              <a:rect b="b" l="l" r="r" t="t"/>
              <a:pathLst>
                <a:path extrusionOk="0" h="5455" w="4406">
                  <a:moveTo>
                    <a:pt x="0" y="1"/>
                  </a:moveTo>
                  <a:lnTo>
                    <a:pt x="0" y="5454"/>
                  </a:lnTo>
                  <a:lnTo>
                    <a:pt x="334" y="5454"/>
                  </a:lnTo>
                  <a:lnTo>
                    <a:pt x="929" y="4835"/>
                  </a:lnTo>
                  <a:lnTo>
                    <a:pt x="2501" y="4835"/>
                  </a:lnTo>
                  <a:lnTo>
                    <a:pt x="3120" y="5454"/>
                  </a:lnTo>
                  <a:lnTo>
                    <a:pt x="4073" y="5454"/>
                  </a:lnTo>
                  <a:cubicBezTo>
                    <a:pt x="4263" y="5454"/>
                    <a:pt x="4406" y="5311"/>
                    <a:pt x="4406" y="5121"/>
                  </a:cubicBezTo>
                  <a:lnTo>
                    <a:pt x="4406" y="1"/>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9" name="Google Shape;20739;p79"/>
            <p:cNvSpPr/>
            <p:nvPr/>
          </p:nvSpPr>
          <p:spPr>
            <a:xfrm>
              <a:off x="7062362" y="4216841"/>
              <a:ext cx="327286" cy="82220"/>
            </a:xfrm>
            <a:custGeom>
              <a:rect b="b" l="l" r="r" t="t"/>
              <a:pathLst>
                <a:path extrusionOk="0" h="2525" w="10051">
                  <a:moveTo>
                    <a:pt x="1548" y="0"/>
                  </a:moveTo>
                  <a:cubicBezTo>
                    <a:pt x="1453" y="0"/>
                    <a:pt x="1358" y="24"/>
                    <a:pt x="1310" y="119"/>
                  </a:cubicBezTo>
                  <a:lnTo>
                    <a:pt x="48" y="1691"/>
                  </a:lnTo>
                  <a:cubicBezTo>
                    <a:pt x="24" y="1763"/>
                    <a:pt x="0" y="1810"/>
                    <a:pt x="0" y="1905"/>
                  </a:cubicBezTo>
                  <a:lnTo>
                    <a:pt x="1120" y="2525"/>
                  </a:lnTo>
                  <a:lnTo>
                    <a:pt x="9240" y="2525"/>
                  </a:lnTo>
                  <a:lnTo>
                    <a:pt x="10050" y="1905"/>
                  </a:lnTo>
                  <a:cubicBezTo>
                    <a:pt x="10026" y="1834"/>
                    <a:pt x="10002" y="1763"/>
                    <a:pt x="9931" y="1691"/>
                  </a:cubicBezTo>
                  <a:lnTo>
                    <a:pt x="8693" y="119"/>
                  </a:lnTo>
                  <a:cubicBezTo>
                    <a:pt x="8621" y="24"/>
                    <a:pt x="8550" y="0"/>
                    <a:pt x="8455" y="0"/>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0" name="Google Shape;20740;p79"/>
            <p:cNvSpPr/>
            <p:nvPr/>
          </p:nvSpPr>
          <p:spPr>
            <a:xfrm>
              <a:off x="7225988" y="4216841"/>
              <a:ext cx="162878" cy="81439"/>
            </a:xfrm>
            <a:custGeom>
              <a:rect b="b" l="l" r="r" t="t"/>
              <a:pathLst>
                <a:path extrusionOk="0" h="2501" w="5002">
                  <a:moveTo>
                    <a:pt x="0" y="0"/>
                  </a:moveTo>
                  <a:lnTo>
                    <a:pt x="0" y="2501"/>
                  </a:lnTo>
                  <a:lnTo>
                    <a:pt x="4239" y="2501"/>
                  </a:lnTo>
                  <a:lnTo>
                    <a:pt x="5001" y="1905"/>
                  </a:lnTo>
                  <a:cubicBezTo>
                    <a:pt x="5001" y="1834"/>
                    <a:pt x="4977" y="1763"/>
                    <a:pt x="4954" y="1691"/>
                  </a:cubicBezTo>
                  <a:lnTo>
                    <a:pt x="3691" y="119"/>
                  </a:lnTo>
                  <a:cubicBezTo>
                    <a:pt x="3620" y="24"/>
                    <a:pt x="3549" y="0"/>
                    <a:pt x="3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1" name="Google Shape;20741;p79"/>
            <p:cNvSpPr/>
            <p:nvPr/>
          </p:nvSpPr>
          <p:spPr>
            <a:xfrm>
              <a:off x="7122081" y="4380468"/>
              <a:ext cx="93064" cy="82220"/>
            </a:xfrm>
            <a:custGeom>
              <a:rect b="b" l="l" r="r" t="t"/>
              <a:pathLst>
                <a:path extrusionOk="0" h="2525" w="2858">
                  <a:moveTo>
                    <a:pt x="333" y="0"/>
                  </a:moveTo>
                  <a:cubicBezTo>
                    <a:pt x="167" y="0"/>
                    <a:pt x="0" y="143"/>
                    <a:pt x="0" y="333"/>
                  </a:cubicBezTo>
                  <a:lnTo>
                    <a:pt x="0" y="2215"/>
                  </a:lnTo>
                  <a:cubicBezTo>
                    <a:pt x="0" y="2382"/>
                    <a:pt x="167" y="2524"/>
                    <a:pt x="333" y="2524"/>
                  </a:cubicBezTo>
                  <a:lnTo>
                    <a:pt x="2548" y="2524"/>
                  </a:lnTo>
                  <a:cubicBezTo>
                    <a:pt x="2715" y="2524"/>
                    <a:pt x="2834" y="2382"/>
                    <a:pt x="2858" y="2215"/>
                  </a:cubicBezTo>
                  <a:lnTo>
                    <a:pt x="2858" y="333"/>
                  </a:lnTo>
                  <a:cubicBezTo>
                    <a:pt x="2858" y="143"/>
                    <a:pt x="2715" y="0"/>
                    <a:pt x="2548"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2" name="Google Shape;20742;p79"/>
            <p:cNvSpPr/>
            <p:nvPr/>
          </p:nvSpPr>
          <p:spPr>
            <a:xfrm>
              <a:off x="7143768" y="4402154"/>
              <a:ext cx="51221" cy="40378"/>
            </a:xfrm>
            <a:custGeom>
              <a:rect b="b" l="l" r="r" t="t"/>
              <a:pathLst>
                <a:path extrusionOk="0" h="1240" w="1573">
                  <a:moveTo>
                    <a:pt x="1" y="1"/>
                  </a:moveTo>
                  <a:lnTo>
                    <a:pt x="1" y="1239"/>
                  </a:lnTo>
                  <a:lnTo>
                    <a:pt x="1573" y="1239"/>
                  </a:lnTo>
                  <a:lnTo>
                    <a:pt x="1573" y="1"/>
                  </a:ln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3" name="Google Shape;20743;p79"/>
            <p:cNvSpPr/>
            <p:nvPr/>
          </p:nvSpPr>
          <p:spPr>
            <a:xfrm>
              <a:off x="7234520" y="4380468"/>
              <a:ext cx="93064" cy="124096"/>
            </a:xfrm>
            <a:custGeom>
              <a:rect b="b" l="l" r="r" t="t"/>
              <a:pathLst>
                <a:path extrusionOk="0" h="3811" w="2858">
                  <a:moveTo>
                    <a:pt x="334" y="0"/>
                  </a:moveTo>
                  <a:cubicBezTo>
                    <a:pt x="167" y="0"/>
                    <a:pt x="0" y="143"/>
                    <a:pt x="0" y="333"/>
                  </a:cubicBezTo>
                  <a:lnTo>
                    <a:pt x="0" y="3810"/>
                  </a:lnTo>
                  <a:lnTo>
                    <a:pt x="2834" y="3810"/>
                  </a:lnTo>
                  <a:lnTo>
                    <a:pt x="2858" y="333"/>
                  </a:lnTo>
                  <a:cubicBezTo>
                    <a:pt x="2858" y="143"/>
                    <a:pt x="2715" y="0"/>
                    <a:pt x="2548"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4" name="Google Shape;20744;p79"/>
            <p:cNvSpPr/>
            <p:nvPr/>
          </p:nvSpPr>
          <p:spPr>
            <a:xfrm>
              <a:off x="7255457" y="4402154"/>
              <a:ext cx="51188" cy="102409"/>
            </a:xfrm>
            <a:custGeom>
              <a:rect b="b" l="l" r="r" t="t"/>
              <a:pathLst>
                <a:path extrusionOk="0" h="3145" w="1572">
                  <a:moveTo>
                    <a:pt x="0" y="1"/>
                  </a:moveTo>
                  <a:lnTo>
                    <a:pt x="0" y="3144"/>
                  </a:lnTo>
                  <a:lnTo>
                    <a:pt x="1572" y="3144"/>
                  </a:lnTo>
                  <a:lnTo>
                    <a:pt x="1572" y="1"/>
                  </a:ln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5" name="Google Shape;20745;p79"/>
            <p:cNvSpPr/>
            <p:nvPr/>
          </p:nvSpPr>
          <p:spPr>
            <a:xfrm>
              <a:off x="7061580" y="4278873"/>
              <a:ext cx="329598" cy="82285"/>
            </a:xfrm>
            <a:custGeom>
              <a:rect b="b" l="l" r="r" t="t"/>
              <a:pathLst>
                <a:path extrusionOk="0" h="2527" w="10122">
                  <a:moveTo>
                    <a:pt x="1" y="0"/>
                  </a:moveTo>
                  <a:lnTo>
                    <a:pt x="1" y="1239"/>
                  </a:lnTo>
                  <a:cubicBezTo>
                    <a:pt x="1" y="1906"/>
                    <a:pt x="501" y="2477"/>
                    <a:pt x="1144" y="2525"/>
                  </a:cubicBezTo>
                  <a:cubicBezTo>
                    <a:pt x="1171" y="2526"/>
                    <a:pt x="1198" y="2527"/>
                    <a:pt x="1224" y="2527"/>
                  </a:cubicBezTo>
                  <a:cubicBezTo>
                    <a:pt x="1617" y="2527"/>
                    <a:pt x="1946" y="2365"/>
                    <a:pt x="2191" y="2120"/>
                  </a:cubicBezTo>
                  <a:cubicBezTo>
                    <a:pt x="2430" y="2382"/>
                    <a:pt x="2763" y="2525"/>
                    <a:pt x="3144" y="2525"/>
                  </a:cubicBezTo>
                  <a:cubicBezTo>
                    <a:pt x="3525" y="2525"/>
                    <a:pt x="3859" y="2358"/>
                    <a:pt x="4097" y="2120"/>
                  </a:cubicBezTo>
                  <a:cubicBezTo>
                    <a:pt x="4335" y="2382"/>
                    <a:pt x="4668" y="2525"/>
                    <a:pt x="5049" y="2525"/>
                  </a:cubicBezTo>
                  <a:cubicBezTo>
                    <a:pt x="5430" y="2525"/>
                    <a:pt x="5764" y="2358"/>
                    <a:pt x="6002" y="2120"/>
                  </a:cubicBezTo>
                  <a:cubicBezTo>
                    <a:pt x="6240" y="2382"/>
                    <a:pt x="6573" y="2525"/>
                    <a:pt x="6954" y="2525"/>
                  </a:cubicBezTo>
                  <a:cubicBezTo>
                    <a:pt x="7335" y="2525"/>
                    <a:pt x="7669" y="2358"/>
                    <a:pt x="7907" y="2120"/>
                  </a:cubicBezTo>
                  <a:cubicBezTo>
                    <a:pt x="8130" y="2365"/>
                    <a:pt x="8478" y="2527"/>
                    <a:pt x="8874" y="2527"/>
                  </a:cubicBezTo>
                  <a:cubicBezTo>
                    <a:pt x="8901" y="2527"/>
                    <a:pt x="8928" y="2526"/>
                    <a:pt x="8955" y="2525"/>
                  </a:cubicBezTo>
                  <a:cubicBezTo>
                    <a:pt x="9598" y="2501"/>
                    <a:pt x="10122" y="1929"/>
                    <a:pt x="10122" y="1239"/>
                  </a:cubicBezTo>
                  <a:lnTo>
                    <a:pt x="1012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6" name="Google Shape;20746;p79"/>
            <p:cNvSpPr/>
            <p:nvPr/>
          </p:nvSpPr>
          <p:spPr>
            <a:xfrm>
              <a:off x="7225207" y="4278091"/>
              <a:ext cx="163659" cy="82318"/>
            </a:xfrm>
            <a:custGeom>
              <a:rect b="b" l="l" r="r" t="t"/>
              <a:pathLst>
                <a:path extrusionOk="0" h="2528" w="5026">
                  <a:moveTo>
                    <a:pt x="0" y="1"/>
                  </a:moveTo>
                  <a:lnTo>
                    <a:pt x="0" y="2501"/>
                  </a:lnTo>
                  <a:cubicBezTo>
                    <a:pt x="381" y="2501"/>
                    <a:pt x="715" y="2311"/>
                    <a:pt x="953" y="2072"/>
                  </a:cubicBezTo>
                  <a:cubicBezTo>
                    <a:pt x="1167" y="2382"/>
                    <a:pt x="1525" y="2525"/>
                    <a:pt x="1882" y="2525"/>
                  </a:cubicBezTo>
                  <a:cubicBezTo>
                    <a:pt x="2263" y="2525"/>
                    <a:pt x="2596" y="2334"/>
                    <a:pt x="2834" y="2096"/>
                  </a:cubicBezTo>
                  <a:cubicBezTo>
                    <a:pt x="3057" y="2364"/>
                    <a:pt x="3406" y="2527"/>
                    <a:pt x="3782" y="2527"/>
                  </a:cubicBezTo>
                  <a:cubicBezTo>
                    <a:pt x="3807" y="2527"/>
                    <a:pt x="3833" y="2526"/>
                    <a:pt x="3858" y="2525"/>
                  </a:cubicBezTo>
                  <a:cubicBezTo>
                    <a:pt x="4525" y="2501"/>
                    <a:pt x="5025" y="1930"/>
                    <a:pt x="5025" y="1239"/>
                  </a:cubicBezTo>
                  <a:lnTo>
                    <a:pt x="5025" y="1"/>
                  </a:ln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7" name="Google Shape;20747;p79"/>
          <p:cNvGrpSpPr/>
          <p:nvPr/>
        </p:nvGrpSpPr>
        <p:grpSpPr>
          <a:xfrm>
            <a:off x="9388745" y="5565249"/>
            <a:ext cx="439786" cy="439049"/>
            <a:chOff x="7787398" y="4155558"/>
            <a:chExt cx="349786" cy="349200"/>
          </a:xfrm>
        </p:grpSpPr>
        <p:sp>
          <p:nvSpPr>
            <p:cNvPr id="20748" name="Google Shape;20748;p79"/>
            <p:cNvSpPr/>
            <p:nvPr/>
          </p:nvSpPr>
          <p:spPr>
            <a:xfrm>
              <a:off x="8035557" y="4155558"/>
              <a:ext cx="101628" cy="103191"/>
            </a:xfrm>
            <a:custGeom>
              <a:rect b="b" l="l" r="r" t="t"/>
              <a:pathLst>
                <a:path extrusionOk="0" h="3169" w="3121">
                  <a:moveTo>
                    <a:pt x="2834" y="1"/>
                  </a:moveTo>
                  <a:cubicBezTo>
                    <a:pt x="1715" y="1"/>
                    <a:pt x="810" y="239"/>
                    <a:pt x="1" y="596"/>
                  </a:cubicBezTo>
                  <a:lnTo>
                    <a:pt x="143" y="1644"/>
                  </a:lnTo>
                  <a:lnTo>
                    <a:pt x="810" y="2287"/>
                  </a:lnTo>
                  <a:lnTo>
                    <a:pt x="1668" y="3168"/>
                  </a:lnTo>
                  <a:lnTo>
                    <a:pt x="2501" y="3121"/>
                  </a:lnTo>
                  <a:cubicBezTo>
                    <a:pt x="2882" y="2335"/>
                    <a:pt x="3120" y="1406"/>
                    <a:pt x="3120" y="310"/>
                  </a:cubicBezTo>
                  <a:cubicBezTo>
                    <a:pt x="3120" y="215"/>
                    <a:pt x="3096" y="120"/>
                    <a:pt x="3025" y="96"/>
                  </a:cubicBezTo>
                  <a:cubicBezTo>
                    <a:pt x="2977" y="25"/>
                    <a:pt x="2882" y="1"/>
                    <a:pt x="2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9" name="Google Shape;20749;p79"/>
            <p:cNvSpPr/>
            <p:nvPr/>
          </p:nvSpPr>
          <p:spPr>
            <a:xfrm>
              <a:off x="8061933" y="4158684"/>
              <a:ext cx="75252" cy="100846"/>
            </a:xfrm>
            <a:custGeom>
              <a:rect b="b" l="l" r="r" t="t"/>
              <a:pathLst>
                <a:path extrusionOk="0" h="3097" w="2311">
                  <a:moveTo>
                    <a:pt x="2215" y="0"/>
                  </a:moveTo>
                  <a:lnTo>
                    <a:pt x="0" y="2239"/>
                  </a:lnTo>
                  <a:lnTo>
                    <a:pt x="858" y="3096"/>
                  </a:lnTo>
                  <a:lnTo>
                    <a:pt x="1715" y="3025"/>
                  </a:lnTo>
                  <a:cubicBezTo>
                    <a:pt x="2072" y="2239"/>
                    <a:pt x="2310" y="1310"/>
                    <a:pt x="2310" y="214"/>
                  </a:cubicBezTo>
                  <a:cubicBezTo>
                    <a:pt x="2310" y="119"/>
                    <a:pt x="2286" y="24"/>
                    <a:pt x="2215" y="0"/>
                  </a:cubicBez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0" name="Google Shape;20750;p79"/>
            <p:cNvSpPr/>
            <p:nvPr/>
          </p:nvSpPr>
          <p:spPr>
            <a:xfrm>
              <a:off x="7869619" y="4237909"/>
              <a:ext cx="190784" cy="184271"/>
            </a:xfrm>
            <a:custGeom>
              <a:rect b="b" l="l" r="r" t="t"/>
              <a:pathLst>
                <a:path extrusionOk="0" h="5659" w="5859">
                  <a:moveTo>
                    <a:pt x="1695" y="1"/>
                  </a:moveTo>
                  <a:cubicBezTo>
                    <a:pt x="1118" y="1"/>
                    <a:pt x="546" y="236"/>
                    <a:pt x="119" y="663"/>
                  </a:cubicBezTo>
                  <a:cubicBezTo>
                    <a:pt x="0" y="782"/>
                    <a:pt x="0" y="996"/>
                    <a:pt x="119" y="1116"/>
                  </a:cubicBezTo>
                  <a:lnTo>
                    <a:pt x="2358" y="3330"/>
                  </a:lnTo>
                  <a:lnTo>
                    <a:pt x="4596" y="5569"/>
                  </a:lnTo>
                  <a:cubicBezTo>
                    <a:pt x="4656" y="5628"/>
                    <a:pt x="4733" y="5658"/>
                    <a:pt x="4811" y="5658"/>
                  </a:cubicBezTo>
                  <a:cubicBezTo>
                    <a:pt x="4888" y="5658"/>
                    <a:pt x="4966" y="5628"/>
                    <a:pt x="5025" y="5569"/>
                  </a:cubicBezTo>
                  <a:cubicBezTo>
                    <a:pt x="5716" y="4854"/>
                    <a:pt x="5859" y="3783"/>
                    <a:pt x="5430" y="2949"/>
                  </a:cubicBezTo>
                  <a:lnTo>
                    <a:pt x="4073" y="1616"/>
                  </a:lnTo>
                  <a:lnTo>
                    <a:pt x="2739" y="282"/>
                  </a:lnTo>
                  <a:cubicBezTo>
                    <a:pt x="2411" y="91"/>
                    <a:pt x="2052"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1" name="Google Shape;20751;p79"/>
            <p:cNvSpPr/>
            <p:nvPr/>
          </p:nvSpPr>
          <p:spPr>
            <a:xfrm>
              <a:off x="7946369" y="4289716"/>
              <a:ext cx="114034" cy="132269"/>
            </a:xfrm>
            <a:custGeom>
              <a:rect b="b" l="l" r="r" t="t"/>
              <a:pathLst>
                <a:path extrusionOk="0" h="4062" w="3502">
                  <a:moveTo>
                    <a:pt x="1716" y="1"/>
                  </a:moveTo>
                  <a:lnTo>
                    <a:pt x="1" y="1715"/>
                  </a:lnTo>
                  <a:lnTo>
                    <a:pt x="2239" y="3954"/>
                  </a:lnTo>
                  <a:cubicBezTo>
                    <a:pt x="2299" y="4025"/>
                    <a:pt x="2376" y="4061"/>
                    <a:pt x="2454" y="4061"/>
                  </a:cubicBezTo>
                  <a:cubicBezTo>
                    <a:pt x="2531" y="4061"/>
                    <a:pt x="2609" y="4025"/>
                    <a:pt x="2668" y="3954"/>
                  </a:cubicBezTo>
                  <a:cubicBezTo>
                    <a:pt x="3359" y="3263"/>
                    <a:pt x="3502" y="2192"/>
                    <a:pt x="3073" y="1334"/>
                  </a:cubicBezTo>
                  <a:lnTo>
                    <a:pt x="1716" y="1"/>
                  </a:lnTo>
                  <a:close/>
                </a:path>
              </a:pathLst>
            </a:custGeom>
            <a:solidFill>
              <a:srgbClr val="7C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2" name="Google Shape;20752;p79"/>
            <p:cNvSpPr/>
            <p:nvPr/>
          </p:nvSpPr>
          <p:spPr>
            <a:xfrm>
              <a:off x="7911494" y="4175747"/>
              <a:ext cx="206283" cy="207065"/>
            </a:xfrm>
            <a:custGeom>
              <a:rect b="b" l="l" r="r" t="t"/>
              <a:pathLst>
                <a:path extrusionOk="0" h="6359" w="6335">
                  <a:moveTo>
                    <a:pt x="3834" y="0"/>
                  </a:moveTo>
                  <a:cubicBezTo>
                    <a:pt x="3048" y="357"/>
                    <a:pt x="2406" y="881"/>
                    <a:pt x="1858" y="1381"/>
                  </a:cubicBezTo>
                  <a:cubicBezTo>
                    <a:pt x="667" y="2548"/>
                    <a:pt x="119" y="3858"/>
                    <a:pt x="0" y="4144"/>
                  </a:cubicBezTo>
                  <a:lnTo>
                    <a:pt x="0" y="5049"/>
                  </a:lnTo>
                  <a:lnTo>
                    <a:pt x="643" y="5692"/>
                  </a:lnTo>
                  <a:lnTo>
                    <a:pt x="1310" y="6359"/>
                  </a:lnTo>
                  <a:lnTo>
                    <a:pt x="2191" y="6359"/>
                  </a:lnTo>
                  <a:cubicBezTo>
                    <a:pt x="2525" y="6239"/>
                    <a:pt x="3811" y="5668"/>
                    <a:pt x="4977" y="4477"/>
                  </a:cubicBezTo>
                  <a:cubicBezTo>
                    <a:pt x="5478" y="3929"/>
                    <a:pt x="5978" y="3286"/>
                    <a:pt x="6335" y="2501"/>
                  </a:cubicBezTo>
                  <a:lnTo>
                    <a:pt x="5097" y="1262"/>
                  </a:lnTo>
                  <a:lnTo>
                    <a:pt x="3834" y="0"/>
                  </a:ln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3" name="Google Shape;20753;p79"/>
            <p:cNvSpPr/>
            <p:nvPr/>
          </p:nvSpPr>
          <p:spPr>
            <a:xfrm>
              <a:off x="7931650" y="4216841"/>
              <a:ext cx="185378" cy="165971"/>
            </a:xfrm>
            <a:custGeom>
              <a:rect b="b" l="l" r="r" t="t"/>
              <a:pathLst>
                <a:path extrusionOk="0" h="5097" w="5693">
                  <a:moveTo>
                    <a:pt x="4430" y="0"/>
                  </a:moveTo>
                  <a:lnTo>
                    <a:pt x="0" y="4430"/>
                  </a:lnTo>
                  <a:lnTo>
                    <a:pt x="667" y="5073"/>
                  </a:lnTo>
                  <a:lnTo>
                    <a:pt x="1548" y="5073"/>
                  </a:lnTo>
                  <a:lnTo>
                    <a:pt x="1548" y="5097"/>
                  </a:lnTo>
                  <a:cubicBezTo>
                    <a:pt x="1882" y="4977"/>
                    <a:pt x="3168" y="4406"/>
                    <a:pt x="4311" y="3215"/>
                  </a:cubicBezTo>
                  <a:cubicBezTo>
                    <a:pt x="4835" y="2667"/>
                    <a:pt x="5335" y="2024"/>
                    <a:pt x="5692" y="1239"/>
                  </a:cubicBezTo>
                  <a:lnTo>
                    <a:pt x="4430"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4" name="Google Shape;20754;p79"/>
            <p:cNvSpPr/>
            <p:nvPr/>
          </p:nvSpPr>
          <p:spPr>
            <a:xfrm>
              <a:off x="7787398" y="4374834"/>
              <a:ext cx="135753" cy="129924"/>
            </a:xfrm>
            <a:custGeom>
              <a:rect b="b" l="l" r="r" t="t"/>
              <a:pathLst>
                <a:path extrusionOk="0" h="3990" w="4169">
                  <a:moveTo>
                    <a:pt x="2454" y="0"/>
                  </a:moveTo>
                  <a:cubicBezTo>
                    <a:pt x="2049" y="0"/>
                    <a:pt x="1644" y="161"/>
                    <a:pt x="1335" y="483"/>
                  </a:cubicBezTo>
                  <a:cubicBezTo>
                    <a:pt x="811" y="1007"/>
                    <a:pt x="120" y="3245"/>
                    <a:pt x="25" y="3626"/>
                  </a:cubicBezTo>
                  <a:cubicBezTo>
                    <a:pt x="1" y="3721"/>
                    <a:pt x="25" y="3840"/>
                    <a:pt x="120" y="3888"/>
                  </a:cubicBezTo>
                  <a:cubicBezTo>
                    <a:pt x="159" y="3947"/>
                    <a:pt x="247" y="3990"/>
                    <a:pt x="330" y="3990"/>
                  </a:cubicBezTo>
                  <a:cubicBezTo>
                    <a:pt x="347" y="3990"/>
                    <a:pt x="365" y="3988"/>
                    <a:pt x="382" y="3983"/>
                  </a:cubicBezTo>
                  <a:cubicBezTo>
                    <a:pt x="763" y="3936"/>
                    <a:pt x="3002" y="3221"/>
                    <a:pt x="3549" y="2674"/>
                  </a:cubicBezTo>
                  <a:cubicBezTo>
                    <a:pt x="4168" y="2078"/>
                    <a:pt x="4168" y="1078"/>
                    <a:pt x="3573" y="483"/>
                  </a:cubicBezTo>
                  <a:cubicBezTo>
                    <a:pt x="3264" y="161"/>
                    <a:pt x="2859" y="0"/>
                    <a:pt x="2454" y="0"/>
                  </a:cubicBezTo>
                  <a:close/>
                </a:path>
              </a:pathLst>
            </a:custGeom>
            <a:solidFill>
              <a:srgbClr val="DE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5" name="Google Shape;20755;p79"/>
            <p:cNvSpPr/>
            <p:nvPr/>
          </p:nvSpPr>
          <p:spPr>
            <a:xfrm>
              <a:off x="7792055" y="4388999"/>
              <a:ext cx="131878" cy="114978"/>
            </a:xfrm>
            <a:custGeom>
              <a:rect b="b" l="l" r="r" t="t"/>
              <a:pathLst>
                <a:path extrusionOk="0" h="3531" w="4050">
                  <a:moveTo>
                    <a:pt x="3430" y="0"/>
                  </a:moveTo>
                  <a:lnTo>
                    <a:pt x="1" y="3429"/>
                  </a:lnTo>
                  <a:cubicBezTo>
                    <a:pt x="60" y="3488"/>
                    <a:pt x="151" y="3531"/>
                    <a:pt x="221" y="3531"/>
                  </a:cubicBezTo>
                  <a:cubicBezTo>
                    <a:pt x="236" y="3531"/>
                    <a:pt x="250" y="3529"/>
                    <a:pt x="263" y="3525"/>
                  </a:cubicBezTo>
                  <a:cubicBezTo>
                    <a:pt x="620" y="3453"/>
                    <a:pt x="2882" y="2786"/>
                    <a:pt x="3430" y="2239"/>
                  </a:cubicBezTo>
                  <a:cubicBezTo>
                    <a:pt x="4049" y="1619"/>
                    <a:pt x="4049" y="643"/>
                    <a:pt x="343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6" name="Google Shape;20756;p79"/>
            <p:cNvSpPr/>
            <p:nvPr/>
          </p:nvSpPr>
          <p:spPr>
            <a:xfrm>
              <a:off x="7885119" y="4310654"/>
              <a:ext cx="97753" cy="96776"/>
            </a:xfrm>
            <a:custGeom>
              <a:rect b="b" l="l" r="r" t="t"/>
              <a:pathLst>
                <a:path extrusionOk="0" h="2972" w="3002">
                  <a:moveTo>
                    <a:pt x="786" y="1"/>
                  </a:moveTo>
                  <a:lnTo>
                    <a:pt x="120" y="668"/>
                  </a:lnTo>
                  <a:cubicBezTo>
                    <a:pt x="1" y="787"/>
                    <a:pt x="1" y="977"/>
                    <a:pt x="120" y="1096"/>
                  </a:cubicBezTo>
                  <a:lnTo>
                    <a:pt x="1025" y="2001"/>
                  </a:lnTo>
                  <a:lnTo>
                    <a:pt x="1906" y="2882"/>
                  </a:lnTo>
                  <a:cubicBezTo>
                    <a:pt x="1965" y="2942"/>
                    <a:pt x="2049" y="2972"/>
                    <a:pt x="2132" y="2972"/>
                  </a:cubicBezTo>
                  <a:cubicBezTo>
                    <a:pt x="2215" y="2972"/>
                    <a:pt x="2299" y="2942"/>
                    <a:pt x="2358" y="2882"/>
                  </a:cubicBezTo>
                  <a:lnTo>
                    <a:pt x="3001" y="2239"/>
                  </a:lnTo>
                  <a:lnTo>
                    <a:pt x="1882" y="1096"/>
                  </a:lnTo>
                  <a:lnTo>
                    <a:pt x="786"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7" name="Google Shape;20757;p79"/>
            <p:cNvSpPr/>
            <p:nvPr/>
          </p:nvSpPr>
          <p:spPr>
            <a:xfrm>
              <a:off x="7916900" y="4346342"/>
              <a:ext cx="65190" cy="60990"/>
            </a:xfrm>
            <a:custGeom>
              <a:rect b="b" l="l" r="r" t="t"/>
              <a:pathLst>
                <a:path extrusionOk="0" h="1873" w="2002">
                  <a:moveTo>
                    <a:pt x="906" y="0"/>
                  </a:moveTo>
                  <a:lnTo>
                    <a:pt x="1" y="905"/>
                  </a:lnTo>
                  <a:lnTo>
                    <a:pt x="906" y="1786"/>
                  </a:lnTo>
                  <a:cubicBezTo>
                    <a:pt x="974" y="1843"/>
                    <a:pt x="1053" y="1873"/>
                    <a:pt x="1130" y="1873"/>
                  </a:cubicBezTo>
                  <a:cubicBezTo>
                    <a:pt x="1214" y="1873"/>
                    <a:pt x="1296" y="1837"/>
                    <a:pt x="1358" y="1763"/>
                  </a:cubicBezTo>
                  <a:lnTo>
                    <a:pt x="2001" y="1120"/>
                  </a:lnTo>
                  <a:lnTo>
                    <a:pt x="90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8" name="Google Shape;20758;p79"/>
            <p:cNvSpPr/>
            <p:nvPr/>
          </p:nvSpPr>
          <p:spPr>
            <a:xfrm>
              <a:off x="7981276" y="4250185"/>
              <a:ext cx="62064" cy="62846"/>
            </a:xfrm>
            <a:custGeom>
              <a:rect b="b" l="l" r="r" t="t"/>
              <a:pathLst>
                <a:path extrusionOk="0" h="1930" w="1906">
                  <a:moveTo>
                    <a:pt x="953" y="0"/>
                  </a:moveTo>
                  <a:cubicBezTo>
                    <a:pt x="429" y="0"/>
                    <a:pt x="1" y="429"/>
                    <a:pt x="1" y="977"/>
                  </a:cubicBezTo>
                  <a:cubicBezTo>
                    <a:pt x="1" y="1501"/>
                    <a:pt x="429" y="1929"/>
                    <a:pt x="953" y="1929"/>
                  </a:cubicBezTo>
                  <a:cubicBezTo>
                    <a:pt x="1477" y="1929"/>
                    <a:pt x="1906" y="1501"/>
                    <a:pt x="1906" y="977"/>
                  </a:cubicBezTo>
                  <a:cubicBezTo>
                    <a:pt x="1906" y="429"/>
                    <a:pt x="1477" y="0"/>
                    <a:pt x="953"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9" name="Google Shape;20759;p79"/>
            <p:cNvSpPr/>
            <p:nvPr/>
          </p:nvSpPr>
          <p:spPr>
            <a:xfrm>
              <a:off x="7989807" y="4259498"/>
              <a:ext cx="55096" cy="52165"/>
            </a:xfrm>
            <a:custGeom>
              <a:rect b="b" l="l" r="r" t="t"/>
              <a:pathLst>
                <a:path extrusionOk="0" h="1602" w="1692">
                  <a:moveTo>
                    <a:pt x="1334" y="0"/>
                  </a:moveTo>
                  <a:lnTo>
                    <a:pt x="1" y="1334"/>
                  </a:lnTo>
                  <a:cubicBezTo>
                    <a:pt x="179" y="1512"/>
                    <a:pt x="423" y="1602"/>
                    <a:pt x="667" y="1602"/>
                  </a:cubicBezTo>
                  <a:cubicBezTo>
                    <a:pt x="911" y="1602"/>
                    <a:pt x="1156" y="1512"/>
                    <a:pt x="1334" y="1334"/>
                  </a:cubicBezTo>
                  <a:cubicBezTo>
                    <a:pt x="1691" y="976"/>
                    <a:pt x="1691" y="381"/>
                    <a:pt x="1334"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63" name="Shape 20763"/>
        <p:cNvGrpSpPr/>
        <p:nvPr/>
      </p:nvGrpSpPr>
      <p:grpSpPr>
        <a:xfrm>
          <a:off x="0" y="0"/>
          <a:ext cx="0" cy="0"/>
          <a:chOff x="0" y="0"/>
          <a:chExt cx="0" cy="0"/>
        </a:xfrm>
      </p:grpSpPr>
      <p:sp>
        <p:nvSpPr>
          <p:cNvPr id="20764" name="Google Shape;20764;p80"/>
          <p:cNvSpPr txBox="1"/>
          <p:nvPr/>
        </p:nvSpPr>
        <p:spPr>
          <a:xfrm>
            <a:off x="1225827" y="1703003"/>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2000">
                <a:solidFill>
                  <a:srgbClr val="FFFFFF"/>
                </a:solidFill>
              </a:rPr>
              <a:t>Online Learning</a:t>
            </a:r>
            <a:endParaRPr sz="2000">
              <a:solidFill>
                <a:srgbClr val="FFFFFF"/>
              </a:solidFill>
            </a:endParaRPr>
          </a:p>
        </p:txBody>
      </p:sp>
      <p:sp>
        <p:nvSpPr>
          <p:cNvPr id="20765" name="Google Shape;20765;p80"/>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Premium Icons</a:t>
            </a:r>
            <a:endParaRPr sz="3000">
              <a:solidFill>
                <a:srgbClr val="FFFFFF"/>
              </a:solidFill>
            </a:endParaRPr>
          </a:p>
        </p:txBody>
      </p:sp>
      <p:sp>
        <p:nvSpPr>
          <p:cNvPr id="20766" name="Google Shape;20766;p80"/>
          <p:cNvSpPr/>
          <p:nvPr/>
        </p:nvSpPr>
        <p:spPr>
          <a:xfrm>
            <a:off x="877182" y="2755747"/>
            <a:ext cx="41" cy="41"/>
          </a:xfrm>
          <a:custGeom>
            <a:rect b="b" l="l" r="r" t="t"/>
            <a:pathLst>
              <a:path extrusionOk="0" h="1" w="1">
                <a:moveTo>
                  <a:pt x="1" y="1"/>
                </a:move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67" name="Google Shape;20767;p80"/>
          <p:cNvGrpSpPr/>
          <p:nvPr/>
        </p:nvGrpSpPr>
        <p:grpSpPr>
          <a:xfrm>
            <a:off x="878246" y="2755887"/>
            <a:ext cx="448821" cy="424550"/>
            <a:chOff x="1006306" y="1931073"/>
            <a:chExt cx="357598" cy="338260"/>
          </a:xfrm>
        </p:grpSpPr>
        <p:sp>
          <p:nvSpPr>
            <p:cNvPr id="20768" name="Google Shape;20768;p80"/>
            <p:cNvSpPr/>
            <p:nvPr/>
          </p:nvSpPr>
          <p:spPr>
            <a:xfrm>
              <a:off x="1029511" y="2040988"/>
              <a:ext cx="311155" cy="209755"/>
            </a:xfrm>
            <a:custGeom>
              <a:rect b="b" l="l" r="r" t="t"/>
              <a:pathLst>
                <a:path extrusionOk="0" h="6454" w="9574">
                  <a:moveTo>
                    <a:pt x="405" y="0"/>
                  </a:moveTo>
                  <a:cubicBezTo>
                    <a:pt x="167" y="0"/>
                    <a:pt x="1" y="167"/>
                    <a:pt x="1" y="405"/>
                  </a:cubicBezTo>
                  <a:lnTo>
                    <a:pt x="1" y="6239"/>
                  </a:lnTo>
                  <a:lnTo>
                    <a:pt x="4787" y="6454"/>
                  </a:lnTo>
                  <a:lnTo>
                    <a:pt x="9574" y="6239"/>
                  </a:lnTo>
                  <a:lnTo>
                    <a:pt x="9574" y="405"/>
                  </a:lnTo>
                  <a:cubicBezTo>
                    <a:pt x="9574" y="167"/>
                    <a:pt x="9407" y="0"/>
                    <a:pt x="91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9" name="Google Shape;20769;p80"/>
            <p:cNvSpPr/>
            <p:nvPr/>
          </p:nvSpPr>
          <p:spPr>
            <a:xfrm>
              <a:off x="1051968" y="2064193"/>
              <a:ext cx="264713" cy="186550"/>
            </a:xfrm>
            <a:custGeom>
              <a:rect b="b" l="l" r="r" t="t"/>
              <a:pathLst>
                <a:path extrusionOk="0" h="5740" w="8145">
                  <a:moveTo>
                    <a:pt x="167" y="1"/>
                  </a:moveTo>
                  <a:cubicBezTo>
                    <a:pt x="72" y="1"/>
                    <a:pt x="0" y="72"/>
                    <a:pt x="0" y="167"/>
                  </a:cubicBezTo>
                  <a:lnTo>
                    <a:pt x="0" y="5525"/>
                  </a:lnTo>
                  <a:lnTo>
                    <a:pt x="4192" y="5740"/>
                  </a:lnTo>
                  <a:lnTo>
                    <a:pt x="8145" y="5525"/>
                  </a:lnTo>
                  <a:lnTo>
                    <a:pt x="8145" y="167"/>
                  </a:lnTo>
                  <a:cubicBezTo>
                    <a:pt x="8145" y="72"/>
                    <a:pt x="8049" y="1"/>
                    <a:pt x="7954"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0" name="Google Shape;20770;p80"/>
            <p:cNvSpPr/>
            <p:nvPr/>
          </p:nvSpPr>
          <p:spPr>
            <a:xfrm>
              <a:off x="1290356" y="2064193"/>
              <a:ext cx="27105" cy="179595"/>
            </a:xfrm>
            <a:custGeom>
              <a:rect b="b" l="l" r="r" t="t"/>
              <a:pathLst>
                <a:path extrusionOk="0" h="5526" w="834">
                  <a:moveTo>
                    <a:pt x="0" y="1"/>
                  </a:moveTo>
                  <a:cubicBezTo>
                    <a:pt x="95" y="1"/>
                    <a:pt x="191" y="72"/>
                    <a:pt x="191" y="167"/>
                  </a:cubicBezTo>
                  <a:lnTo>
                    <a:pt x="191" y="5525"/>
                  </a:lnTo>
                  <a:lnTo>
                    <a:pt x="834" y="5525"/>
                  </a:lnTo>
                  <a:lnTo>
                    <a:pt x="834" y="167"/>
                  </a:lnTo>
                  <a:cubicBezTo>
                    <a:pt x="834" y="72"/>
                    <a:pt x="786" y="1"/>
                    <a:pt x="667"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1" name="Google Shape;20771;p80"/>
            <p:cNvSpPr/>
            <p:nvPr/>
          </p:nvSpPr>
          <p:spPr>
            <a:xfrm>
              <a:off x="1310473" y="2040988"/>
              <a:ext cx="31752" cy="209755"/>
            </a:xfrm>
            <a:custGeom>
              <a:rect b="b" l="l" r="r" t="t"/>
              <a:pathLst>
                <a:path extrusionOk="0" h="6454" w="977">
                  <a:moveTo>
                    <a:pt x="0" y="0"/>
                  </a:moveTo>
                  <a:cubicBezTo>
                    <a:pt x="238" y="0"/>
                    <a:pt x="429" y="167"/>
                    <a:pt x="429" y="405"/>
                  </a:cubicBezTo>
                  <a:lnTo>
                    <a:pt x="429" y="6239"/>
                  </a:lnTo>
                  <a:lnTo>
                    <a:pt x="667" y="6454"/>
                  </a:lnTo>
                  <a:lnTo>
                    <a:pt x="977" y="6239"/>
                  </a:lnTo>
                  <a:lnTo>
                    <a:pt x="977" y="405"/>
                  </a:lnTo>
                  <a:cubicBezTo>
                    <a:pt x="929" y="167"/>
                    <a:pt x="762" y="0"/>
                    <a:pt x="548"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2" name="Google Shape;20772;p80"/>
            <p:cNvSpPr/>
            <p:nvPr/>
          </p:nvSpPr>
          <p:spPr>
            <a:xfrm>
              <a:off x="1055056" y="1950411"/>
              <a:ext cx="157138" cy="157170"/>
            </a:xfrm>
            <a:custGeom>
              <a:rect b="b" l="l" r="r" t="t"/>
              <a:pathLst>
                <a:path extrusionOk="0" h="4836" w="4835">
                  <a:moveTo>
                    <a:pt x="2429" y="1"/>
                  </a:moveTo>
                  <a:cubicBezTo>
                    <a:pt x="1096" y="1"/>
                    <a:pt x="0" y="1096"/>
                    <a:pt x="0" y="2406"/>
                  </a:cubicBezTo>
                  <a:cubicBezTo>
                    <a:pt x="0" y="3740"/>
                    <a:pt x="1096" y="4835"/>
                    <a:pt x="2429" y="4835"/>
                  </a:cubicBezTo>
                  <a:cubicBezTo>
                    <a:pt x="3763" y="4835"/>
                    <a:pt x="4835" y="3740"/>
                    <a:pt x="4835" y="2406"/>
                  </a:cubicBezTo>
                  <a:cubicBezTo>
                    <a:pt x="4835" y="1096"/>
                    <a:pt x="3763" y="1"/>
                    <a:pt x="2429"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3" name="Google Shape;20773;p80"/>
            <p:cNvSpPr/>
            <p:nvPr/>
          </p:nvSpPr>
          <p:spPr>
            <a:xfrm>
              <a:off x="1123176" y="1950411"/>
              <a:ext cx="89017" cy="157170"/>
            </a:xfrm>
            <a:custGeom>
              <a:rect b="b" l="l" r="r" t="t"/>
              <a:pathLst>
                <a:path extrusionOk="0" h="4836" w="2739">
                  <a:moveTo>
                    <a:pt x="333" y="1"/>
                  </a:moveTo>
                  <a:cubicBezTo>
                    <a:pt x="214" y="1"/>
                    <a:pt x="95" y="1"/>
                    <a:pt x="0" y="48"/>
                  </a:cubicBezTo>
                  <a:cubicBezTo>
                    <a:pt x="1167" y="191"/>
                    <a:pt x="2096" y="1192"/>
                    <a:pt x="2096" y="2430"/>
                  </a:cubicBezTo>
                  <a:cubicBezTo>
                    <a:pt x="2096" y="3644"/>
                    <a:pt x="1191" y="4645"/>
                    <a:pt x="0" y="4811"/>
                  </a:cubicBezTo>
                  <a:cubicBezTo>
                    <a:pt x="119" y="4835"/>
                    <a:pt x="214" y="4835"/>
                    <a:pt x="333" y="4835"/>
                  </a:cubicBezTo>
                  <a:cubicBezTo>
                    <a:pt x="1667" y="4835"/>
                    <a:pt x="2739" y="3763"/>
                    <a:pt x="2739" y="2430"/>
                  </a:cubicBezTo>
                  <a:cubicBezTo>
                    <a:pt x="2739" y="1072"/>
                    <a:pt x="1667" y="1"/>
                    <a:pt x="33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4" name="Google Shape;20774;p80"/>
            <p:cNvSpPr/>
            <p:nvPr/>
          </p:nvSpPr>
          <p:spPr>
            <a:xfrm>
              <a:off x="1097631" y="1950411"/>
              <a:ext cx="71988" cy="157170"/>
            </a:xfrm>
            <a:custGeom>
              <a:rect b="b" l="l" r="r" t="t"/>
              <a:pathLst>
                <a:path extrusionOk="0" h="4836" w="2215">
                  <a:moveTo>
                    <a:pt x="1119" y="1"/>
                  </a:moveTo>
                  <a:cubicBezTo>
                    <a:pt x="500" y="1"/>
                    <a:pt x="0" y="1096"/>
                    <a:pt x="0" y="2406"/>
                  </a:cubicBezTo>
                  <a:cubicBezTo>
                    <a:pt x="0" y="3740"/>
                    <a:pt x="500" y="4835"/>
                    <a:pt x="1119" y="4835"/>
                  </a:cubicBezTo>
                  <a:cubicBezTo>
                    <a:pt x="1715" y="4835"/>
                    <a:pt x="2215" y="3740"/>
                    <a:pt x="2215" y="2406"/>
                  </a:cubicBezTo>
                  <a:cubicBezTo>
                    <a:pt x="2215" y="1096"/>
                    <a:pt x="1715" y="1"/>
                    <a:pt x="1119"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5" name="Google Shape;20775;p80"/>
            <p:cNvSpPr/>
            <p:nvPr/>
          </p:nvSpPr>
          <p:spPr>
            <a:xfrm>
              <a:off x="1123176" y="1950411"/>
              <a:ext cx="46442" cy="157170"/>
            </a:xfrm>
            <a:custGeom>
              <a:rect b="b" l="l" r="r" t="t"/>
              <a:pathLst>
                <a:path extrusionOk="0" h="4836" w="1429">
                  <a:moveTo>
                    <a:pt x="333" y="1"/>
                  </a:moveTo>
                  <a:cubicBezTo>
                    <a:pt x="214" y="1"/>
                    <a:pt x="95" y="48"/>
                    <a:pt x="0" y="120"/>
                  </a:cubicBezTo>
                  <a:cubicBezTo>
                    <a:pt x="453" y="429"/>
                    <a:pt x="786" y="1358"/>
                    <a:pt x="786" y="2430"/>
                  </a:cubicBezTo>
                  <a:cubicBezTo>
                    <a:pt x="786" y="3502"/>
                    <a:pt x="453" y="4406"/>
                    <a:pt x="0" y="4716"/>
                  </a:cubicBezTo>
                  <a:cubicBezTo>
                    <a:pt x="119" y="4764"/>
                    <a:pt x="214" y="4835"/>
                    <a:pt x="333" y="4835"/>
                  </a:cubicBezTo>
                  <a:cubicBezTo>
                    <a:pt x="929" y="4835"/>
                    <a:pt x="1429" y="3763"/>
                    <a:pt x="1429" y="2430"/>
                  </a:cubicBezTo>
                  <a:cubicBezTo>
                    <a:pt x="1429" y="1072"/>
                    <a:pt x="953" y="1"/>
                    <a:pt x="333" y="1"/>
                  </a:cubicBezTo>
                  <a:close/>
                </a:path>
              </a:pathLst>
            </a:custGeom>
            <a:solidFill>
              <a:srgbClr val="D6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6" name="Google Shape;20776;p80"/>
            <p:cNvSpPr/>
            <p:nvPr/>
          </p:nvSpPr>
          <p:spPr>
            <a:xfrm>
              <a:off x="1196691" y="2147003"/>
              <a:ext cx="93698" cy="69680"/>
            </a:xfrm>
            <a:custGeom>
              <a:rect b="b" l="l" r="r" t="t"/>
              <a:pathLst>
                <a:path extrusionOk="0" h="2144" w="2883">
                  <a:moveTo>
                    <a:pt x="715" y="1"/>
                  </a:moveTo>
                  <a:cubicBezTo>
                    <a:pt x="334" y="1"/>
                    <a:pt x="0" y="334"/>
                    <a:pt x="0" y="715"/>
                  </a:cubicBezTo>
                  <a:lnTo>
                    <a:pt x="0" y="2049"/>
                  </a:lnTo>
                  <a:lnTo>
                    <a:pt x="1429" y="2144"/>
                  </a:lnTo>
                  <a:lnTo>
                    <a:pt x="2858" y="2049"/>
                  </a:lnTo>
                  <a:lnTo>
                    <a:pt x="2882" y="715"/>
                  </a:lnTo>
                  <a:cubicBezTo>
                    <a:pt x="2882" y="334"/>
                    <a:pt x="2572" y="1"/>
                    <a:pt x="2168" y="1"/>
                  </a:cubicBezTo>
                  <a:lnTo>
                    <a:pt x="2144" y="1"/>
                  </a:lnTo>
                  <a:cubicBezTo>
                    <a:pt x="1763" y="1"/>
                    <a:pt x="1429" y="334"/>
                    <a:pt x="1429" y="715"/>
                  </a:cubicBezTo>
                  <a:cubicBezTo>
                    <a:pt x="1429" y="334"/>
                    <a:pt x="1096" y="1"/>
                    <a:pt x="715"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7" name="Google Shape;20777;p80"/>
            <p:cNvSpPr/>
            <p:nvPr/>
          </p:nvSpPr>
          <p:spPr>
            <a:xfrm>
              <a:off x="1243913" y="2195753"/>
              <a:ext cx="48002" cy="21710"/>
            </a:xfrm>
            <a:custGeom>
              <a:rect b="b" l="l" r="r" t="t"/>
              <a:pathLst>
                <a:path extrusionOk="0" h="668" w="1477">
                  <a:moveTo>
                    <a:pt x="762" y="1"/>
                  </a:moveTo>
                  <a:cubicBezTo>
                    <a:pt x="357" y="1"/>
                    <a:pt x="48" y="263"/>
                    <a:pt x="0" y="668"/>
                  </a:cubicBezTo>
                  <a:lnTo>
                    <a:pt x="1405" y="668"/>
                  </a:lnTo>
                  <a:cubicBezTo>
                    <a:pt x="1429" y="668"/>
                    <a:pt x="1477" y="644"/>
                    <a:pt x="1477" y="596"/>
                  </a:cubicBezTo>
                  <a:cubicBezTo>
                    <a:pt x="1405" y="239"/>
                    <a:pt x="1096" y="1"/>
                    <a:pt x="76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8" name="Google Shape;20778;p80"/>
            <p:cNvSpPr/>
            <p:nvPr/>
          </p:nvSpPr>
          <p:spPr>
            <a:xfrm>
              <a:off x="1006306" y="1931073"/>
              <a:ext cx="33" cy="33"/>
            </a:xfrm>
            <a:custGeom>
              <a:rect b="b" l="l" r="r" t="t"/>
              <a:pathLst>
                <a:path extrusionOk="0" h="1" w="1">
                  <a:moveTo>
                    <a:pt x="0" y="0"/>
                  </a:move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9" name="Google Shape;20779;p80"/>
            <p:cNvSpPr/>
            <p:nvPr/>
          </p:nvSpPr>
          <p:spPr>
            <a:xfrm>
              <a:off x="1130131" y="2120678"/>
              <a:ext cx="48002" cy="72800"/>
            </a:xfrm>
            <a:custGeom>
              <a:rect b="b" l="l" r="r" t="t"/>
              <a:pathLst>
                <a:path extrusionOk="0" h="2240" w="1477">
                  <a:moveTo>
                    <a:pt x="167" y="1"/>
                  </a:moveTo>
                  <a:cubicBezTo>
                    <a:pt x="48" y="1"/>
                    <a:pt x="0" y="96"/>
                    <a:pt x="0" y="191"/>
                  </a:cubicBezTo>
                  <a:cubicBezTo>
                    <a:pt x="0" y="287"/>
                    <a:pt x="48" y="334"/>
                    <a:pt x="167" y="358"/>
                  </a:cubicBezTo>
                  <a:cubicBezTo>
                    <a:pt x="286" y="358"/>
                    <a:pt x="358" y="287"/>
                    <a:pt x="358" y="191"/>
                  </a:cubicBezTo>
                  <a:cubicBezTo>
                    <a:pt x="358" y="72"/>
                    <a:pt x="262" y="1"/>
                    <a:pt x="167" y="1"/>
                  </a:cubicBezTo>
                  <a:close/>
                  <a:moveTo>
                    <a:pt x="167" y="692"/>
                  </a:moveTo>
                  <a:cubicBezTo>
                    <a:pt x="48" y="692"/>
                    <a:pt x="0" y="787"/>
                    <a:pt x="0" y="882"/>
                  </a:cubicBezTo>
                  <a:cubicBezTo>
                    <a:pt x="0" y="954"/>
                    <a:pt x="48" y="1049"/>
                    <a:pt x="167" y="1049"/>
                  </a:cubicBezTo>
                  <a:cubicBezTo>
                    <a:pt x="286" y="1049"/>
                    <a:pt x="358" y="954"/>
                    <a:pt x="358" y="882"/>
                  </a:cubicBezTo>
                  <a:cubicBezTo>
                    <a:pt x="358" y="763"/>
                    <a:pt x="262" y="692"/>
                    <a:pt x="167" y="692"/>
                  </a:cubicBezTo>
                  <a:close/>
                  <a:moveTo>
                    <a:pt x="205" y="1343"/>
                  </a:moveTo>
                  <a:cubicBezTo>
                    <a:pt x="185" y="1343"/>
                    <a:pt x="164" y="1348"/>
                    <a:pt x="143" y="1358"/>
                  </a:cubicBezTo>
                  <a:cubicBezTo>
                    <a:pt x="48" y="1382"/>
                    <a:pt x="0" y="1477"/>
                    <a:pt x="24" y="1549"/>
                  </a:cubicBezTo>
                  <a:cubicBezTo>
                    <a:pt x="48" y="1644"/>
                    <a:pt x="119" y="1668"/>
                    <a:pt x="167" y="1668"/>
                  </a:cubicBezTo>
                  <a:lnTo>
                    <a:pt x="239" y="1668"/>
                  </a:lnTo>
                  <a:cubicBezTo>
                    <a:pt x="334" y="1644"/>
                    <a:pt x="381" y="1549"/>
                    <a:pt x="358" y="1477"/>
                  </a:cubicBezTo>
                  <a:cubicBezTo>
                    <a:pt x="339" y="1403"/>
                    <a:pt x="277" y="1343"/>
                    <a:pt x="205" y="1343"/>
                  </a:cubicBezTo>
                  <a:close/>
                  <a:moveTo>
                    <a:pt x="642" y="1757"/>
                  </a:moveTo>
                  <a:cubicBezTo>
                    <a:pt x="565" y="1757"/>
                    <a:pt x="496" y="1803"/>
                    <a:pt x="477" y="1882"/>
                  </a:cubicBezTo>
                  <a:cubicBezTo>
                    <a:pt x="453" y="1978"/>
                    <a:pt x="501" y="2073"/>
                    <a:pt x="596" y="2097"/>
                  </a:cubicBezTo>
                  <a:lnTo>
                    <a:pt x="643" y="2097"/>
                  </a:lnTo>
                  <a:cubicBezTo>
                    <a:pt x="715" y="2097"/>
                    <a:pt x="762" y="2049"/>
                    <a:pt x="810" y="1978"/>
                  </a:cubicBezTo>
                  <a:cubicBezTo>
                    <a:pt x="834" y="1882"/>
                    <a:pt x="762" y="1787"/>
                    <a:pt x="691" y="1763"/>
                  </a:cubicBezTo>
                  <a:cubicBezTo>
                    <a:pt x="675" y="1759"/>
                    <a:pt x="658" y="1757"/>
                    <a:pt x="642" y="1757"/>
                  </a:cubicBezTo>
                  <a:close/>
                  <a:moveTo>
                    <a:pt x="1297" y="1901"/>
                  </a:moveTo>
                  <a:cubicBezTo>
                    <a:pt x="1220" y="1901"/>
                    <a:pt x="1161" y="1963"/>
                    <a:pt x="1120" y="2025"/>
                  </a:cubicBezTo>
                  <a:cubicBezTo>
                    <a:pt x="1096" y="2120"/>
                    <a:pt x="1167" y="2216"/>
                    <a:pt x="1239" y="2240"/>
                  </a:cubicBezTo>
                  <a:lnTo>
                    <a:pt x="1310" y="2240"/>
                  </a:lnTo>
                  <a:cubicBezTo>
                    <a:pt x="1358" y="2240"/>
                    <a:pt x="1429" y="2216"/>
                    <a:pt x="1453" y="2120"/>
                  </a:cubicBezTo>
                  <a:cubicBezTo>
                    <a:pt x="1477" y="2025"/>
                    <a:pt x="1429" y="1954"/>
                    <a:pt x="1334" y="1906"/>
                  </a:cubicBezTo>
                  <a:cubicBezTo>
                    <a:pt x="1321" y="1903"/>
                    <a:pt x="1309" y="1901"/>
                    <a:pt x="1297" y="190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0" name="Google Shape;20780;p80"/>
            <p:cNvSpPr/>
            <p:nvPr/>
          </p:nvSpPr>
          <p:spPr>
            <a:xfrm>
              <a:off x="1006306" y="2242976"/>
              <a:ext cx="357598" cy="24797"/>
            </a:xfrm>
            <a:custGeom>
              <a:rect b="b" l="l" r="r" t="t"/>
              <a:pathLst>
                <a:path extrusionOk="0" h="763" w="11003">
                  <a:moveTo>
                    <a:pt x="143" y="1"/>
                  </a:moveTo>
                  <a:cubicBezTo>
                    <a:pt x="48" y="1"/>
                    <a:pt x="0" y="48"/>
                    <a:pt x="0" y="144"/>
                  </a:cubicBezTo>
                  <a:lnTo>
                    <a:pt x="0" y="453"/>
                  </a:lnTo>
                  <a:cubicBezTo>
                    <a:pt x="0" y="620"/>
                    <a:pt x="143" y="763"/>
                    <a:pt x="334" y="763"/>
                  </a:cubicBezTo>
                  <a:lnTo>
                    <a:pt x="4525" y="763"/>
                  </a:lnTo>
                  <a:lnTo>
                    <a:pt x="5477" y="382"/>
                  </a:lnTo>
                  <a:lnTo>
                    <a:pt x="6454" y="763"/>
                  </a:lnTo>
                  <a:lnTo>
                    <a:pt x="10645" y="763"/>
                  </a:lnTo>
                  <a:cubicBezTo>
                    <a:pt x="10836" y="763"/>
                    <a:pt x="10979" y="644"/>
                    <a:pt x="11002" y="453"/>
                  </a:cubicBezTo>
                  <a:lnTo>
                    <a:pt x="11002" y="144"/>
                  </a:lnTo>
                  <a:cubicBezTo>
                    <a:pt x="11002" y="48"/>
                    <a:pt x="10955" y="1"/>
                    <a:pt x="10860"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1" name="Google Shape;20781;p80"/>
            <p:cNvSpPr/>
            <p:nvPr/>
          </p:nvSpPr>
          <p:spPr>
            <a:xfrm>
              <a:off x="1331371" y="2243756"/>
              <a:ext cx="31752" cy="25578"/>
            </a:xfrm>
            <a:custGeom>
              <a:rect b="b" l="l" r="r" t="t"/>
              <a:pathLst>
                <a:path extrusionOk="0" h="787" w="977">
                  <a:moveTo>
                    <a:pt x="167" y="0"/>
                  </a:moveTo>
                  <a:cubicBezTo>
                    <a:pt x="262" y="0"/>
                    <a:pt x="334" y="72"/>
                    <a:pt x="334" y="143"/>
                  </a:cubicBezTo>
                  <a:lnTo>
                    <a:pt x="334" y="453"/>
                  </a:lnTo>
                  <a:cubicBezTo>
                    <a:pt x="334" y="620"/>
                    <a:pt x="167" y="786"/>
                    <a:pt x="0" y="786"/>
                  </a:cubicBezTo>
                  <a:lnTo>
                    <a:pt x="643" y="786"/>
                  </a:lnTo>
                  <a:cubicBezTo>
                    <a:pt x="834" y="786"/>
                    <a:pt x="977" y="620"/>
                    <a:pt x="977" y="453"/>
                  </a:cubicBezTo>
                  <a:lnTo>
                    <a:pt x="977" y="143"/>
                  </a:lnTo>
                  <a:cubicBezTo>
                    <a:pt x="977" y="72"/>
                    <a:pt x="929" y="0"/>
                    <a:pt x="834"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2" name="Google Shape;20782;p80"/>
            <p:cNvSpPr/>
            <p:nvPr/>
          </p:nvSpPr>
          <p:spPr>
            <a:xfrm>
              <a:off x="1153336" y="2243756"/>
              <a:ext cx="62725" cy="24017"/>
            </a:xfrm>
            <a:custGeom>
              <a:rect b="b" l="l" r="r" t="t"/>
              <a:pathLst>
                <a:path extrusionOk="0" h="739" w="1930">
                  <a:moveTo>
                    <a:pt x="1" y="0"/>
                  </a:moveTo>
                  <a:lnTo>
                    <a:pt x="1" y="739"/>
                  </a:lnTo>
                  <a:lnTo>
                    <a:pt x="1930" y="739"/>
                  </a:lnTo>
                  <a:lnTo>
                    <a:pt x="1930" y="0"/>
                  </a:ln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3" name="Google Shape;20783;p80"/>
            <p:cNvSpPr/>
            <p:nvPr/>
          </p:nvSpPr>
          <p:spPr>
            <a:xfrm>
              <a:off x="1195131" y="2243756"/>
              <a:ext cx="20930" cy="24017"/>
            </a:xfrm>
            <a:custGeom>
              <a:rect b="b" l="l" r="r" t="t"/>
              <a:pathLst>
                <a:path extrusionOk="0" h="739" w="644">
                  <a:moveTo>
                    <a:pt x="1" y="0"/>
                  </a:moveTo>
                  <a:lnTo>
                    <a:pt x="1" y="739"/>
                  </a:lnTo>
                  <a:lnTo>
                    <a:pt x="644" y="739"/>
                  </a:lnTo>
                  <a:lnTo>
                    <a:pt x="64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4" name="Google Shape;20784;p80"/>
            <p:cNvSpPr/>
            <p:nvPr/>
          </p:nvSpPr>
          <p:spPr>
            <a:xfrm>
              <a:off x="1196691" y="2195753"/>
              <a:ext cx="47255" cy="21710"/>
            </a:xfrm>
            <a:custGeom>
              <a:rect b="b" l="l" r="r" t="t"/>
              <a:pathLst>
                <a:path extrusionOk="0" h="668" w="1454">
                  <a:moveTo>
                    <a:pt x="715" y="1"/>
                  </a:moveTo>
                  <a:cubicBezTo>
                    <a:pt x="358" y="1"/>
                    <a:pt x="72" y="239"/>
                    <a:pt x="0" y="596"/>
                  </a:cubicBezTo>
                  <a:cubicBezTo>
                    <a:pt x="0" y="644"/>
                    <a:pt x="24" y="668"/>
                    <a:pt x="48" y="668"/>
                  </a:cubicBezTo>
                  <a:lnTo>
                    <a:pt x="1453" y="668"/>
                  </a:lnTo>
                  <a:cubicBezTo>
                    <a:pt x="1406" y="263"/>
                    <a:pt x="1096" y="1"/>
                    <a:pt x="715"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5" name="Google Shape;20785;p80"/>
          <p:cNvGrpSpPr/>
          <p:nvPr/>
        </p:nvGrpSpPr>
        <p:grpSpPr>
          <a:xfrm>
            <a:off x="1824388" y="2892313"/>
            <a:ext cx="449800" cy="341011"/>
            <a:chOff x="1760143" y="1963573"/>
            <a:chExt cx="358377" cy="271700"/>
          </a:xfrm>
        </p:grpSpPr>
        <p:sp>
          <p:nvSpPr>
            <p:cNvPr id="20786" name="Google Shape;20786;p80"/>
            <p:cNvSpPr/>
            <p:nvPr/>
          </p:nvSpPr>
          <p:spPr>
            <a:xfrm>
              <a:off x="1760923" y="2002281"/>
              <a:ext cx="356817" cy="212095"/>
            </a:xfrm>
            <a:custGeom>
              <a:rect b="b" l="l" r="r" t="t"/>
              <a:pathLst>
                <a:path extrusionOk="0" h="6526" w="10979">
                  <a:moveTo>
                    <a:pt x="5335" y="0"/>
                  </a:moveTo>
                  <a:lnTo>
                    <a:pt x="0" y="167"/>
                  </a:lnTo>
                  <a:lnTo>
                    <a:pt x="0" y="6192"/>
                  </a:lnTo>
                  <a:lnTo>
                    <a:pt x="6049" y="6525"/>
                  </a:lnTo>
                  <a:lnTo>
                    <a:pt x="10979" y="6216"/>
                  </a:lnTo>
                  <a:lnTo>
                    <a:pt x="10979" y="167"/>
                  </a:lnTo>
                  <a:lnTo>
                    <a:pt x="5335"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7" name="Google Shape;20787;p80"/>
            <p:cNvSpPr/>
            <p:nvPr/>
          </p:nvSpPr>
          <p:spPr>
            <a:xfrm>
              <a:off x="1959043" y="1996853"/>
              <a:ext cx="158697" cy="219830"/>
            </a:xfrm>
            <a:custGeom>
              <a:rect b="b" l="l" r="r" t="t"/>
              <a:pathLst>
                <a:path extrusionOk="0" h="6764" w="4883">
                  <a:moveTo>
                    <a:pt x="1" y="1"/>
                  </a:moveTo>
                  <a:lnTo>
                    <a:pt x="1" y="6764"/>
                  </a:lnTo>
                  <a:lnTo>
                    <a:pt x="4883" y="6359"/>
                  </a:lnTo>
                  <a:lnTo>
                    <a:pt x="4883" y="334"/>
                  </a:lnTo>
                  <a:lnTo>
                    <a:pt x="1" y="1"/>
                  </a:ln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8" name="Google Shape;20788;p80"/>
            <p:cNvSpPr/>
            <p:nvPr/>
          </p:nvSpPr>
          <p:spPr>
            <a:xfrm>
              <a:off x="2096811" y="1998413"/>
              <a:ext cx="20930" cy="217522"/>
            </a:xfrm>
            <a:custGeom>
              <a:rect b="b" l="l" r="r" t="t"/>
              <a:pathLst>
                <a:path extrusionOk="0" h="6693" w="644">
                  <a:moveTo>
                    <a:pt x="1" y="0"/>
                  </a:moveTo>
                  <a:lnTo>
                    <a:pt x="1" y="6692"/>
                  </a:lnTo>
                  <a:lnTo>
                    <a:pt x="644" y="6359"/>
                  </a:lnTo>
                  <a:lnTo>
                    <a:pt x="644" y="286"/>
                  </a:lnTo>
                  <a:lnTo>
                    <a:pt x="1" y="0"/>
                  </a:ln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9" name="Google Shape;20789;p80"/>
            <p:cNvSpPr/>
            <p:nvPr/>
          </p:nvSpPr>
          <p:spPr>
            <a:xfrm>
              <a:off x="1760923" y="2203521"/>
              <a:ext cx="357597" cy="31753"/>
            </a:xfrm>
            <a:custGeom>
              <a:rect b="b" l="l" r="r" t="t"/>
              <a:pathLst>
                <a:path extrusionOk="0" h="977" w="11003">
                  <a:moveTo>
                    <a:pt x="0" y="0"/>
                  </a:moveTo>
                  <a:lnTo>
                    <a:pt x="0" y="786"/>
                  </a:lnTo>
                  <a:cubicBezTo>
                    <a:pt x="0" y="881"/>
                    <a:pt x="95" y="976"/>
                    <a:pt x="167" y="976"/>
                  </a:cubicBezTo>
                  <a:lnTo>
                    <a:pt x="10836" y="976"/>
                  </a:lnTo>
                  <a:cubicBezTo>
                    <a:pt x="10931" y="976"/>
                    <a:pt x="11003" y="881"/>
                    <a:pt x="11003" y="786"/>
                  </a:cubicBezTo>
                  <a:lnTo>
                    <a:pt x="11003"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0" name="Google Shape;20790;p80"/>
            <p:cNvSpPr/>
            <p:nvPr/>
          </p:nvSpPr>
          <p:spPr>
            <a:xfrm>
              <a:off x="1760143" y="1963573"/>
              <a:ext cx="357597" cy="44167"/>
            </a:xfrm>
            <a:custGeom>
              <a:rect b="b" l="l" r="r" t="t"/>
              <a:pathLst>
                <a:path extrusionOk="0" h="1359" w="11003">
                  <a:moveTo>
                    <a:pt x="167" y="1"/>
                  </a:moveTo>
                  <a:cubicBezTo>
                    <a:pt x="72" y="1"/>
                    <a:pt x="0" y="72"/>
                    <a:pt x="0" y="167"/>
                  </a:cubicBezTo>
                  <a:lnTo>
                    <a:pt x="0" y="1358"/>
                  </a:lnTo>
                  <a:lnTo>
                    <a:pt x="11003" y="1358"/>
                  </a:lnTo>
                  <a:lnTo>
                    <a:pt x="11003" y="167"/>
                  </a:lnTo>
                  <a:cubicBezTo>
                    <a:pt x="11003" y="72"/>
                    <a:pt x="10907" y="1"/>
                    <a:pt x="1083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1" name="Google Shape;20791;p80"/>
            <p:cNvSpPr/>
            <p:nvPr/>
          </p:nvSpPr>
          <p:spPr>
            <a:xfrm>
              <a:off x="2090636" y="2203521"/>
              <a:ext cx="27105" cy="31753"/>
            </a:xfrm>
            <a:custGeom>
              <a:rect b="b" l="l" r="r" t="t"/>
              <a:pathLst>
                <a:path extrusionOk="0" h="977" w="834">
                  <a:moveTo>
                    <a:pt x="191" y="0"/>
                  </a:moveTo>
                  <a:lnTo>
                    <a:pt x="191" y="786"/>
                  </a:lnTo>
                  <a:cubicBezTo>
                    <a:pt x="191" y="881"/>
                    <a:pt x="95" y="976"/>
                    <a:pt x="0" y="976"/>
                  </a:cubicBezTo>
                  <a:lnTo>
                    <a:pt x="667" y="976"/>
                  </a:lnTo>
                  <a:cubicBezTo>
                    <a:pt x="738" y="976"/>
                    <a:pt x="834" y="881"/>
                    <a:pt x="834" y="786"/>
                  </a:cubicBezTo>
                  <a:lnTo>
                    <a:pt x="8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2" name="Google Shape;20792;p80"/>
            <p:cNvSpPr/>
            <p:nvPr/>
          </p:nvSpPr>
          <p:spPr>
            <a:xfrm>
              <a:off x="2090636" y="1963573"/>
              <a:ext cx="27105" cy="44167"/>
            </a:xfrm>
            <a:custGeom>
              <a:rect b="b" l="l" r="r" t="t"/>
              <a:pathLst>
                <a:path extrusionOk="0" h="1359" w="834">
                  <a:moveTo>
                    <a:pt x="0" y="1"/>
                  </a:moveTo>
                  <a:cubicBezTo>
                    <a:pt x="95" y="1"/>
                    <a:pt x="191" y="72"/>
                    <a:pt x="191" y="167"/>
                  </a:cubicBezTo>
                  <a:lnTo>
                    <a:pt x="191" y="1358"/>
                  </a:lnTo>
                  <a:lnTo>
                    <a:pt x="834" y="1358"/>
                  </a:lnTo>
                  <a:lnTo>
                    <a:pt x="834" y="167"/>
                  </a:lnTo>
                  <a:cubicBezTo>
                    <a:pt x="834" y="72"/>
                    <a:pt x="738" y="1"/>
                    <a:pt x="66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3" name="Google Shape;20793;p80"/>
            <p:cNvSpPr/>
            <p:nvPr/>
          </p:nvSpPr>
          <p:spPr>
            <a:xfrm>
              <a:off x="2035678" y="1979823"/>
              <a:ext cx="11635" cy="11635"/>
            </a:xfrm>
            <a:custGeom>
              <a:rect b="b" l="l" r="r" t="t"/>
              <a:pathLst>
                <a:path extrusionOk="0" h="358" w="358">
                  <a:moveTo>
                    <a:pt x="167" y="1"/>
                  </a:moveTo>
                  <a:cubicBezTo>
                    <a:pt x="72" y="1"/>
                    <a:pt x="0" y="72"/>
                    <a:pt x="0" y="167"/>
                  </a:cubicBezTo>
                  <a:cubicBezTo>
                    <a:pt x="0" y="263"/>
                    <a:pt x="72" y="358"/>
                    <a:pt x="167" y="358"/>
                  </a:cubicBezTo>
                  <a:cubicBezTo>
                    <a:pt x="262" y="358"/>
                    <a:pt x="358" y="263"/>
                    <a:pt x="358" y="167"/>
                  </a:cubicBezTo>
                  <a:cubicBezTo>
                    <a:pt x="358" y="72"/>
                    <a:pt x="262" y="1"/>
                    <a:pt x="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4" name="Google Shape;20794;p80"/>
            <p:cNvSpPr/>
            <p:nvPr/>
          </p:nvSpPr>
          <p:spPr>
            <a:xfrm>
              <a:off x="2057356" y="1979823"/>
              <a:ext cx="11635" cy="11635"/>
            </a:xfrm>
            <a:custGeom>
              <a:rect b="b" l="l" r="r" t="t"/>
              <a:pathLst>
                <a:path extrusionOk="0" h="358" w="358">
                  <a:moveTo>
                    <a:pt x="191" y="1"/>
                  </a:moveTo>
                  <a:cubicBezTo>
                    <a:pt x="95" y="1"/>
                    <a:pt x="0" y="72"/>
                    <a:pt x="0" y="167"/>
                  </a:cubicBezTo>
                  <a:cubicBezTo>
                    <a:pt x="0" y="263"/>
                    <a:pt x="95" y="358"/>
                    <a:pt x="191" y="358"/>
                  </a:cubicBezTo>
                  <a:cubicBezTo>
                    <a:pt x="286" y="358"/>
                    <a:pt x="357" y="263"/>
                    <a:pt x="357" y="167"/>
                  </a:cubicBezTo>
                  <a:cubicBezTo>
                    <a:pt x="357" y="72"/>
                    <a:pt x="286" y="1"/>
                    <a:pt x="19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5" name="Google Shape;20795;p80"/>
            <p:cNvSpPr/>
            <p:nvPr/>
          </p:nvSpPr>
          <p:spPr>
            <a:xfrm>
              <a:off x="2079781" y="1979823"/>
              <a:ext cx="11667" cy="11635"/>
            </a:xfrm>
            <a:custGeom>
              <a:rect b="b" l="l" r="r" t="t"/>
              <a:pathLst>
                <a:path extrusionOk="0" h="358" w="359">
                  <a:moveTo>
                    <a:pt x="191" y="1"/>
                  </a:moveTo>
                  <a:cubicBezTo>
                    <a:pt x="96" y="1"/>
                    <a:pt x="1" y="72"/>
                    <a:pt x="1" y="167"/>
                  </a:cubicBezTo>
                  <a:cubicBezTo>
                    <a:pt x="1" y="263"/>
                    <a:pt x="96" y="358"/>
                    <a:pt x="191" y="358"/>
                  </a:cubicBezTo>
                  <a:cubicBezTo>
                    <a:pt x="287" y="358"/>
                    <a:pt x="358" y="263"/>
                    <a:pt x="358" y="167"/>
                  </a:cubicBezTo>
                  <a:cubicBezTo>
                    <a:pt x="358" y="72"/>
                    <a:pt x="287" y="1"/>
                    <a:pt x="19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6" name="Google Shape;20796;p80"/>
            <p:cNvSpPr/>
            <p:nvPr/>
          </p:nvSpPr>
          <p:spPr>
            <a:xfrm>
              <a:off x="1815101" y="2101341"/>
              <a:ext cx="85150" cy="58272"/>
            </a:xfrm>
            <a:custGeom>
              <a:rect b="b" l="l" r="r" t="t"/>
              <a:pathLst>
                <a:path extrusionOk="0" h="1793" w="2620">
                  <a:moveTo>
                    <a:pt x="0" y="1"/>
                  </a:moveTo>
                  <a:lnTo>
                    <a:pt x="0" y="1429"/>
                  </a:lnTo>
                  <a:cubicBezTo>
                    <a:pt x="0" y="1477"/>
                    <a:pt x="0" y="1501"/>
                    <a:pt x="24" y="1501"/>
                  </a:cubicBezTo>
                  <a:lnTo>
                    <a:pt x="238" y="1596"/>
                  </a:lnTo>
                  <a:cubicBezTo>
                    <a:pt x="560" y="1727"/>
                    <a:pt x="911" y="1793"/>
                    <a:pt x="1265" y="1793"/>
                  </a:cubicBezTo>
                  <a:cubicBezTo>
                    <a:pt x="1620" y="1793"/>
                    <a:pt x="1977" y="1727"/>
                    <a:pt x="2310" y="1596"/>
                  </a:cubicBezTo>
                  <a:lnTo>
                    <a:pt x="2525" y="1501"/>
                  </a:lnTo>
                  <a:cubicBezTo>
                    <a:pt x="2548" y="1501"/>
                    <a:pt x="2596" y="1501"/>
                    <a:pt x="2620" y="1477"/>
                  </a:cubicBezTo>
                  <a:lnTo>
                    <a:pt x="262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7" name="Google Shape;20797;p80"/>
            <p:cNvSpPr/>
            <p:nvPr/>
          </p:nvSpPr>
          <p:spPr>
            <a:xfrm>
              <a:off x="1860763" y="2108296"/>
              <a:ext cx="38740" cy="51122"/>
            </a:xfrm>
            <a:custGeom>
              <a:rect b="b" l="l" r="r" t="t"/>
              <a:pathLst>
                <a:path extrusionOk="0" h="1573" w="1192">
                  <a:moveTo>
                    <a:pt x="1191" y="1"/>
                  </a:moveTo>
                  <a:lnTo>
                    <a:pt x="524" y="25"/>
                  </a:lnTo>
                  <a:lnTo>
                    <a:pt x="524" y="1096"/>
                  </a:lnTo>
                  <a:cubicBezTo>
                    <a:pt x="524" y="1287"/>
                    <a:pt x="405" y="1430"/>
                    <a:pt x="262" y="1501"/>
                  </a:cubicBezTo>
                  <a:lnTo>
                    <a:pt x="0" y="1573"/>
                  </a:lnTo>
                  <a:cubicBezTo>
                    <a:pt x="310" y="1573"/>
                    <a:pt x="619" y="1501"/>
                    <a:pt x="905" y="1382"/>
                  </a:cubicBezTo>
                  <a:lnTo>
                    <a:pt x="1143" y="1287"/>
                  </a:lnTo>
                  <a:cubicBezTo>
                    <a:pt x="1191" y="1287"/>
                    <a:pt x="1191" y="1263"/>
                    <a:pt x="1191" y="1215"/>
                  </a:cubicBezTo>
                  <a:lnTo>
                    <a:pt x="1191"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8" name="Google Shape;20798;p80"/>
            <p:cNvSpPr/>
            <p:nvPr/>
          </p:nvSpPr>
          <p:spPr>
            <a:xfrm>
              <a:off x="1784908" y="2064583"/>
              <a:ext cx="142447" cy="66592"/>
            </a:xfrm>
            <a:custGeom>
              <a:rect b="b" l="l" r="r" t="t"/>
              <a:pathLst>
                <a:path extrusionOk="0" h="2049" w="4383">
                  <a:moveTo>
                    <a:pt x="2200" y="0"/>
                  </a:moveTo>
                  <a:cubicBezTo>
                    <a:pt x="2138" y="0"/>
                    <a:pt x="2072" y="12"/>
                    <a:pt x="2001" y="36"/>
                  </a:cubicBezTo>
                  <a:lnTo>
                    <a:pt x="96" y="893"/>
                  </a:lnTo>
                  <a:cubicBezTo>
                    <a:pt x="0" y="965"/>
                    <a:pt x="0" y="1084"/>
                    <a:pt x="96" y="1108"/>
                  </a:cubicBezTo>
                  <a:lnTo>
                    <a:pt x="2025" y="2013"/>
                  </a:lnTo>
                  <a:cubicBezTo>
                    <a:pt x="2084" y="2037"/>
                    <a:pt x="2144" y="2048"/>
                    <a:pt x="2200" y="2048"/>
                  </a:cubicBezTo>
                  <a:cubicBezTo>
                    <a:pt x="2257" y="2048"/>
                    <a:pt x="2310" y="2037"/>
                    <a:pt x="2358" y="2013"/>
                  </a:cubicBezTo>
                  <a:lnTo>
                    <a:pt x="4287" y="1108"/>
                  </a:lnTo>
                  <a:cubicBezTo>
                    <a:pt x="4382" y="1084"/>
                    <a:pt x="4382" y="941"/>
                    <a:pt x="4287" y="893"/>
                  </a:cubicBezTo>
                  <a:lnTo>
                    <a:pt x="2382" y="36"/>
                  </a:lnTo>
                  <a:cubicBezTo>
                    <a:pt x="2322" y="12"/>
                    <a:pt x="2263" y="0"/>
                    <a:pt x="220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9" name="Google Shape;20799;p80"/>
            <p:cNvSpPr/>
            <p:nvPr/>
          </p:nvSpPr>
          <p:spPr>
            <a:xfrm>
              <a:off x="1843155" y="2093261"/>
              <a:ext cx="85183" cy="38903"/>
            </a:xfrm>
            <a:custGeom>
              <a:rect b="b" l="l" r="r" t="t"/>
              <a:pathLst>
                <a:path extrusionOk="0" h="1197" w="2621">
                  <a:moveTo>
                    <a:pt x="1" y="1024"/>
                  </a:moveTo>
                  <a:cubicBezTo>
                    <a:pt x="12" y="1036"/>
                    <a:pt x="27" y="1042"/>
                    <a:pt x="44" y="1044"/>
                  </a:cubicBezTo>
                  <a:lnTo>
                    <a:pt x="44" y="1044"/>
                  </a:lnTo>
                  <a:lnTo>
                    <a:pt x="1" y="1024"/>
                  </a:lnTo>
                  <a:close/>
                  <a:moveTo>
                    <a:pt x="2311" y="0"/>
                  </a:moveTo>
                  <a:cubicBezTo>
                    <a:pt x="2311" y="24"/>
                    <a:pt x="2287" y="71"/>
                    <a:pt x="2263" y="71"/>
                  </a:cubicBezTo>
                  <a:lnTo>
                    <a:pt x="239" y="1000"/>
                  </a:lnTo>
                  <a:cubicBezTo>
                    <a:pt x="173" y="1017"/>
                    <a:pt x="107" y="1044"/>
                    <a:pt x="57" y="1044"/>
                  </a:cubicBezTo>
                  <a:cubicBezTo>
                    <a:pt x="53" y="1044"/>
                    <a:pt x="48" y="1044"/>
                    <a:pt x="44" y="1044"/>
                  </a:cubicBezTo>
                  <a:lnTo>
                    <a:pt x="44" y="1044"/>
                  </a:lnTo>
                  <a:lnTo>
                    <a:pt x="263" y="1143"/>
                  </a:lnTo>
                  <a:cubicBezTo>
                    <a:pt x="310" y="1179"/>
                    <a:pt x="364" y="1197"/>
                    <a:pt x="420" y="1197"/>
                  </a:cubicBezTo>
                  <a:cubicBezTo>
                    <a:pt x="477" y="1197"/>
                    <a:pt x="537" y="1179"/>
                    <a:pt x="596" y="1143"/>
                  </a:cubicBezTo>
                  <a:lnTo>
                    <a:pt x="2525" y="262"/>
                  </a:lnTo>
                  <a:cubicBezTo>
                    <a:pt x="2620" y="238"/>
                    <a:pt x="2620" y="119"/>
                    <a:pt x="2525" y="71"/>
                  </a:cubicBezTo>
                  <a:lnTo>
                    <a:pt x="231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0" name="Google Shape;20800;p80"/>
            <p:cNvSpPr/>
            <p:nvPr/>
          </p:nvSpPr>
          <p:spPr>
            <a:xfrm>
              <a:off x="1989236" y="2044856"/>
              <a:ext cx="9328" cy="9295"/>
            </a:xfrm>
            <a:custGeom>
              <a:rect b="b" l="l" r="r" t="t"/>
              <a:pathLst>
                <a:path extrusionOk="0" h="286" w="287">
                  <a:moveTo>
                    <a:pt x="143" y="0"/>
                  </a:moveTo>
                  <a:cubicBezTo>
                    <a:pt x="72" y="0"/>
                    <a:pt x="1" y="48"/>
                    <a:pt x="1" y="143"/>
                  </a:cubicBezTo>
                  <a:cubicBezTo>
                    <a:pt x="1" y="214"/>
                    <a:pt x="72" y="286"/>
                    <a:pt x="143" y="286"/>
                  </a:cubicBezTo>
                  <a:cubicBezTo>
                    <a:pt x="215" y="286"/>
                    <a:pt x="286" y="214"/>
                    <a:pt x="286" y="143"/>
                  </a:cubicBezTo>
                  <a:cubicBezTo>
                    <a:pt x="286" y="48"/>
                    <a:pt x="215" y="0"/>
                    <a:pt x="143"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1" name="Google Shape;20801;p80"/>
            <p:cNvSpPr/>
            <p:nvPr/>
          </p:nvSpPr>
          <p:spPr>
            <a:xfrm>
              <a:off x="1989236" y="2073488"/>
              <a:ext cx="9328" cy="10075"/>
            </a:xfrm>
            <a:custGeom>
              <a:rect b="b" l="l" r="r" t="t"/>
              <a:pathLst>
                <a:path extrusionOk="0" h="310" w="287">
                  <a:moveTo>
                    <a:pt x="143" y="0"/>
                  </a:moveTo>
                  <a:cubicBezTo>
                    <a:pt x="72" y="0"/>
                    <a:pt x="1" y="72"/>
                    <a:pt x="1" y="143"/>
                  </a:cubicBezTo>
                  <a:cubicBezTo>
                    <a:pt x="1" y="238"/>
                    <a:pt x="72" y="310"/>
                    <a:pt x="143" y="310"/>
                  </a:cubicBezTo>
                  <a:cubicBezTo>
                    <a:pt x="215" y="310"/>
                    <a:pt x="286" y="238"/>
                    <a:pt x="286" y="143"/>
                  </a:cubicBezTo>
                  <a:cubicBezTo>
                    <a:pt x="286" y="72"/>
                    <a:pt x="215" y="0"/>
                    <a:pt x="143"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2" name="Google Shape;20802;p80"/>
            <p:cNvSpPr/>
            <p:nvPr/>
          </p:nvSpPr>
          <p:spPr>
            <a:xfrm>
              <a:off x="1989236" y="2101341"/>
              <a:ext cx="9328" cy="10108"/>
            </a:xfrm>
            <a:custGeom>
              <a:rect b="b" l="l" r="r" t="t"/>
              <a:pathLst>
                <a:path extrusionOk="0" h="311" w="287">
                  <a:moveTo>
                    <a:pt x="143" y="1"/>
                  </a:moveTo>
                  <a:cubicBezTo>
                    <a:pt x="72" y="1"/>
                    <a:pt x="1" y="72"/>
                    <a:pt x="1" y="143"/>
                  </a:cubicBezTo>
                  <a:cubicBezTo>
                    <a:pt x="1" y="239"/>
                    <a:pt x="72" y="310"/>
                    <a:pt x="143" y="310"/>
                  </a:cubicBezTo>
                  <a:cubicBezTo>
                    <a:pt x="215" y="310"/>
                    <a:pt x="286" y="239"/>
                    <a:pt x="286" y="143"/>
                  </a:cubicBezTo>
                  <a:cubicBezTo>
                    <a:pt x="286" y="72"/>
                    <a:pt x="215" y="1"/>
                    <a:pt x="143"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3" name="Google Shape;20803;p80"/>
            <p:cNvSpPr/>
            <p:nvPr/>
          </p:nvSpPr>
          <p:spPr>
            <a:xfrm>
              <a:off x="1989236" y="2130753"/>
              <a:ext cx="9328" cy="9328"/>
            </a:xfrm>
            <a:custGeom>
              <a:rect b="b" l="l" r="r" t="t"/>
              <a:pathLst>
                <a:path extrusionOk="0" h="287" w="287">
                  <a:moveTo>
                    <a:pt x="143" y="1"/>
                  </a:moveTo>
                  <a:cubicBezTo>
                    <a:pt x="48" y="1"/>
                    <a:pt x="1" y="48"/>
                    <a:pt x="1" y="143"/>
                  </a:cubicBezTo>
                  <a:cubicBezTo>
                    <a:pt x="1" y="239"/>
                    <a:pt x="48" y="286"/>
                    <a:pt x="143" y="286"/>
                  </a:cubicBezTo>
                  <a:cubicBezTo>
                    <a:pt x="239" y="286"/>
                    <a:pt x="286" y="239"/>
                    <a:pt x="286" y="143"/>
                  </a:cubicBezTo>
                  <a:cubicBezTo>
                    <a:pt x="286" y="48"/>
                    <a:pt x="239" y="1"/>
                    <a:pt x="143"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4" name="Google Shape;20804;p80"/>
            <p:cNvSpPr/>
            <p:nvPr/>
          </p:nvSpPr>
          <p:spPr>
            <a:xfrm>
              <a:off x="1989236" y="2158606"/>
              <a:ext cx="9328" cy="10108"/>
            </a:xfrm>
            <a:custGeom>
              <a:rect b="b" l="l" r="r" t="t"/>
              <a:pathLst>
                <a:path extrusionOk="0" h="311" w="287">
                  <a:moveTo>
                    <a:pt x="143" y="1"/>
                  </a:moveTo>
                  <a:cubicBezTo>
                    <a:pt x="72" y="1"/>
                    <a:pt x="1" y="72"/>
                    <a:pt x="1" y="144"/>
                  </a:cubicBezTo>
                  <a:cubicBezTo>
                    <a:pt x="1" y="239"/>
                    <a:pt x="72" y="310"/>
                    <a:pt x="143" y="310"/>
                  </a:cubicBezTo>
                  <a:cubicBezTo>
                    <a:pt x="215" y="310"/>
                    <a:pt x="286" y="239"/>
                    <a:pt x="286" y="144"/>
                  </a:cubicBezTo>
                  <a:cubicBezTo>
                    <a:pt x="286" y="72"/>
                    <a:pt x="215" y="1"/>
                    <a:pt x="143"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5" name="Google Shape;20805;p80"/>
            <p:cNvSpPr/>
            <p:nvPr/>
          </p:nvSpPr>
          <p:spPr>
            <a:xfrm>
              <a:off x="2007826" y="2045603"/>
              <a:ext cx="77415" cy="9328"/>
            </a:xfrm>
            <a:custGeom>
              <a:rect b="b" l="l" r="r" t="t"/>
              <a:pathLst>
                <a:path extrusionOk="0" h="287" w="2382">
                  <a:moveTo>
                    <a:pt x="143" y="1"/>
                  </a:moveTo>
                  <a:cubicBezTo>
                    <a:pt x="48" y="1"/>
                    <a:pt x="0" y="96"/>
                    <a:pt x="0" y="168"/>
                  </a:cubicBezTo>
                  <a:cubicBezTo>
                    <a:pt x="0" y="239"/>
                    <a:pt x="48" y="287"/>
                    <a:pt x="143" y="287"/>
                  </a:cubicBezTo>
                  <a:lnTo>
                    <a:pt x="2215" y="287"/>
                  </a:lnTo>
                  <a:cubicBezTo>
                    <a:pt x="2310" y="287"/>
                    <a:pt x="2381" y="215"/>
                    <a:pt x="2381" y="120"/>
                  </a:cubicBezTo>
                  <a:cubicBezTo>
                    <a:pt x="2381" y="49"/>
                    <a:pt x="2310" y="1"/>
                    <a:pt x="2215"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6" name="Google Shape;20806;p80"/>
            <p:cNvSpPr/>
            <p:nvPr/>
          </p:nvSpPr>
          <p:spPr>
            <a:xfrm>
              <a:off x="2007826" y="2073488"/>
              <a:ext cx="77415" cy="10075"/>
            </a:xfrm>
            <a:custGeom>
              <a:rect b="b" l="l" r="r" t="t"/>
              <a:pathLst>
                <a:path extrusionOk="0" h="310" w="2382">
                  <a:moveTo>
                    <a:pt x="143" y="0"/>
                  </a:moveTo>
                  <a:cubicBezTo>
                    <a:pt x="48" y="0"/>
                    <a:pt x="0" y="96"/>
                    <a:pt x="0" y="191"/>
                  </a:cubicBezTo>
                  <a:cubicBezTo>
                    <a:pt x="0" y="238"/>
                    <a:pt x="48" y="310"/>
                    <a:pt x="143" y="310"/>
                  </a:cubicBezTo>
                  <a:lnTo>
                    <a:pt x="2215" y="310"/>
                  </a:lnTo>
                  <a:cubicBezTo>
                    <a:pt x="2310" y="310"/>
                    <a:pt x="2381" y="215"/>
                    <a:pt x="2381" y="119"/>
                  </a:cubicBezTo>
                  <a:cubicBezTo>
                    <a:pt x="2381" y="72"/>
                    <a:pt x="2310" y="0"/>
                    <a:pt x="2215"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7" name="Google Shape;20807;p80"/>
            <p:cNvSpPr/>
            <p:nvPr/>
          </p:nvSpPr>
          <p:spPr>
            <a:xfrm>
              <a:off x="2007826" y="2102901"/>
              <a:ext cx="77415" cy="9295"/>
            </a:xfrm>
            <a:custGeom>
              <a:rect b="b" l="l" r="r" t="t"/>
              <a:pathLst>
                <a:path extrusionOk="0" h="286" w="2382">
                  <a:moveTo>
                    <a:pt x="143" y="0"/>
                  </a:moveTo>
                  <a:cubicBezTo>
                    <a:pt x="48" y="0"/>
                    <a:pt x="0" y="72"/>
                    <a:pt x="0" y="167"/>
                  </a:cubicBezTo>
                  <a:cubicBezTo>
                    <a:pt x="0" y="238"/>
                    <a:pt x="48" y="286"/>
                    <a:pt x="143" y="286"/>
                  </a:cubicBezTo>
                  <a:lnTo>
                    <a:pt x="2215" y="286"/>
                  </a:lnTo>
                  <a:cubicBezTo>
                    <a:pt x="2310" y="286"/>
                    <a:pt x="2381" y="191"/>
                    <a:pt x="2381" y="119"/>
                  </a:cubicBezTo>
                  <a:cubicBezTo>
                    <a:pt x="2381" y="48"/>
                    <a:pt x="2310" y="0"/>
                    <a:pt x="2215"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8" name="Google Shape;20808;p80"/>
            <p:cNvSpPr/>
            <p:nvPr/>
          </p:nvSpPr>
          <p:spPr>
            <a:xfrm>
              <a:off x="2007826" y="2130753"/>
              <a:ext cx="77415" cy="9328"/>
            </a:xfrm>
            <a:custGeom>
              <a:rect b="b" l="l" r="r" t="t"/>
              <a:pathLst>
                <a:path extrusionOk="0" h="287" w="2382">
                  <a:moveTo>
                    <a:pt x="143" y="1"/>
                  </a:moveTo>
                  <a:cubicBezTo>
                    <a:pt x="48" y="1"/>
                    <a:pt x="0" y="72"/>
                    <a:pt x="0" y="167"/>
                  </a:cubicBezTo>
                  <a:cubicBezTo>
                    <a:pt x="0" y="239"/>
                    <a:pt x="48" y="286"/>
                    <a:pt x="143" y="286"/>
                  </a:cubicBezTo>
                  <a:lnTo>
                    <a:pt x="2215" y="286"/>
                  </a:lnTo>
                  <a:cubicBezTo>
                    <a:pt x="2310" y="286"/>
                    <a:pt x="2381" y="239"/>
                    <a:pt x="2381" y="120"/>
                  </a:cubicBezTo>
                  <a:cubicBezTo>
                    <a:pt x="2381" y="48"/>
                    <a:pt x="2310" y="1"/>
                    <a:pt x="2215"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9" name="Google Shape;20809;p80"/>
            <p:cNvSpPr/>
            <p:nvPr/>
          </p:nvSpPr>
          <p:spPr>
            <a:xfrm>
              <a:off x="2007826" y="2158606"/>
              <a:ext cx="77415" cy="10108"/>
            </a:xfrm>
            <a:custGeom>
              <a:rect b="b" l="l" r="r" t="t"/>
              <a:pathLst>
                <a:path extrusionOk="0" h="311" w="2382">
                  <a:moveTo>
                    <a:pt x="143" y="1"/>
                  </a:moveTo>
                  <a:cubicBezTo>
                    <a:pt x="48" y="1"/>
                    <a:pt x="0" y="96"/>
                    <a:pt x="0" y="191"/>
                  </a:cubicBezTo>
                  <a:cubicBezTo>
                    <a:pt x="0" y="239"/>
                    <a:pt x="48" y="310"/>
                    <a:pt x="143" y="310"/>
                  </a:cubicBezTo>
                  <a:lnTo>
                    <a:pt x="2215" y="310"/>
                  </a:lnTo>
                  <a:cubicBezTo>
                    <a:pt x="2310" y="310"/>
                    <a:pt x="2381" y="239"/>
                    <a:pt x="2381" y="120"/>
                  </a:cubicBezTo>
                  <a:cubicBezTo>
                    <a:pt x="2381" y="72"/>
                    <a:pt x="2310" y="1"/>
                    <a:pt x="2215"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0" name="Google Shape;20810;p80"/>
          <p:cNvGrpSpPr/>
          <p:nvPr/>
        </p:nvGrpSpPr>
        <p:grpSpPr>
          <a:xfrm>
            <a:off x="2842402" y="2838877"/>
            <a:ext cx="374051" cy="448861"/>
            <a:chOff x="2571246" y="1920998"/>
            <a:chExt cx="298025" cy="357630"/>
          </a:xfrm>
        </p:grpSpPr>
        <p:sp>
          <p:nvSpPr>
            <p:cNvPr id="20811" name="Google Shape;20811;p80"/>
            <p:cNvSpPr/>
            <p:nvPr/>
          </p:nvSpPr>
          <p:spPr>
            <a:xfrm>
              <a:off x="2571246" y="1921778"/>
              <a:ext cx="215995" cy="320450"/>
            </a:xfrm>
            <a:custGeom>
              <a:rect b="b" l="l" r="r" t="t"/>
              <a:pathLst>
                <a:path extrusionOk="0" h="9860" w="6646">
                  <a:moveTo>
                    <a:pt x="287" y="1"/>
                  </a:moveTo>
                  <a:cubicBezTo>
                    <a:pt x="120" y="1"/>
                    <a:pt x="1" y="120"/>
                    <a:pt x="1" y="263"/>
                  </a:cubicBezTo>
                  <a:lnTo>
                    <a:pt x="1" y="9574"/>
                  </a:lnTo>
                  <a:cubicBezTo>
                    <a:pt x="1" y="9741"/>
                    <a:pt x="120" y="9860"/>
                    <a:pt x="287" y="9860"/>
                  </a:cubicBezTo>
                  <a:lnTo>
                    <a:pt x="6383" y="9860"/>
                  </a:lnTo>
                  <a:cubicBezTo>
                    <a:pt x="6526" y="9860"/>
                    <a:pt x="6645" y="9693"/>
                    <a:pt x="6645" y="9550"/>
                  </a:cubicBezTo>
                  <a:lnTo>
                    <a:pt x="6645" y="263"/>
                  </a:lnTo>
                  <a:cubicBezTo>
                    <a:pt x="6645" y="120"/>
                    <a:pt x="6526" y="1"/>
                    <a:pt x="6383" y="1"/>
                  </a:cubicBezTo>
                  <a:close/>
                </a:path>
              </a:pathLst>
            </a:custGeom>
            <a:solidFill>
              <a:srgbClr val="829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2" name="Google Shape;20812;p80"/>
            <p:cNvSpPr/>
            <p:nvPr/>
          </p:nvSpPr>
          <p:spPr>
            <a:xfrm>
              <a:off x="2757016" y="1920998"/>
              <a:ext cx="30225" cy="318922"/>
            </a:xfrm>
            <a:custGeom>
              <a:rect b="b" l="l" r="r" t="t"/>
              <a:pathLst>
                <a:path extrusionOk="0" h="9813" w="930">
                  <a:moveTo>
                    <a:pt x="0" y="1"/>
                  </a:moveTo>
                  <a:cubicBezTo>
                    <a:pt x="167" y="1"/>
                    <a:pt x="286" y="120"/>
                    <a:pt x="286" y="263"/>
                  </a:cubicBezTo>
                  <a:lnTo>
                    <a:pt x="286" y="9550"/>
                  </a:lnTo>
                  <a:cubicBezTo>
                    <a:pt x="286" y="9693"/>
                    <a:pt x="167" y="9812"/>
                    <a:pt x="0" y="9812"/>
                  </a:cubicBezTo>
                  <a:lnTo>
                    <a:pt x="667" y="9812"/>
                  </a:lnTo>
                  <a:cubicBezTo>
                    <a:pt x="810" y="9812"/>
                    <a:pt x="929" y="9693"/>
                    <a:pt x="929" y="9550"/>
                  </a:cubicBezTo>
                  <a:lnTo>
                    <a:pt x="929" y="287"/>
                  </a:lnTo>
                  <a:cubicBezTo>
                    <a:pt x="929" y="144"/>
                    <a:pt x="810" y="1"/>
                    <a:pt x="66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3" name="Google Shape;20813;p80"/>
            <p:cNvSpPr/>
            <p:nvPr/>
          </p:nvSpPr>
          <p:spPr>
            <a:xfrm>
              <a:off x="2609953" y="1959706"/>
              <a:ext cx="216742" cy="318922"/>
            </a:xfrm>
            <a:custGeom>
              <a:rect b="b" l="l" r="r" t="t"/>
              <a:pathLst>
                <a:path extrusionOk="0" h="9813" w="6669">
                  <a:moveTo>
                    <a:pt x="286" y="1"/>
                  </a:moveTo>
                  <a:cubicBezTo>
                    <a:pt x="120" y="1"/>
                    <a:pt x="1" y="120"/>
                    <a:pt x="1" y="263"/>
                  </a:cubicBezTo>
                  <a:lnTo>
                    <a:pt x="1" y="9550"/>
                  </a:lnTo>
                  <a:cubicBezTo>
                    <a:pt x="1" y="9693"/>
                    <a:pt x="120" y="9812"/>
                    <a:pt x="286" y="9812"/>
                  </a:cubicBezTo>
                  <a:lnTo>
                    <a:pt x="6383" y="9812"/>
                  </a:lnTo>
                  <a:cubicBezTo>
                    <a:pt x="6550" y="9812"/>
                    <a:pt x="6669" y="9693"/>
                    <a:pt x="6645" y="9526"/>
                  </a:cubicBezTo>
                  <a:lnTo>
                    <a:pt x="6645" y="263"/>
                  </a:lnTo>
                  <a:cubicBezTo>
                    <a:pt x="6645" y="120"/>
                    <a:pt x="6526" y="1"/>
                    <a:pt x="638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4" name="Google Shape;20814;p80"/>
            <p:cNvSpPr/>
            <p:nvPr/>
          </p:nvSpPr>
          <p:spPr>
            <a:xfrm>
              <a:off x="2797251" y="1958146"/>
              <a:ext cx="29445" cy="319703"/>
            </a:xfrm>
            <a:custGeom>
              <a:rect b="b" l="l" r="r" t="t"/>
              <a:pathLst>
                <a:path extrusionOk="0" h="9837" w="906">
                  <a:moveTo>
                    <a:pt x="1" y="1"/>
                  </a:moveTo>
                  <a:cubicBezTo>
                    <a:pt x="144" y="1"/>
                    <a:pt x="263" y="120"/>
                    <a:pt x="263" y="287"/>
                  </a:cubicBezTo>
                  <a:lnTo>
                    <a:pt x="263" y="9574"/>
                  </a:lnTo>
                  <a:cubicBezTo>
                    <a:pt x="263" y="9717"/>
                    <a:pt x="144" y="9836"/>
                    <a:pt x="1" y="9836"/>
                  </a:cubicBezTo>
                  <a:lnTo>
                    <a:pt x="644" y="9836"/>
                  </a:lnTo>
                  <a:cubicBezTo>
                    <a:pt x="787" y="9836"/>
                    <a:pt x="906" y="9717"/>
                    <a:pt x="906" y="9574"/>
                  </a:cubicBezTo>
                  <a:lnTo>
                    <a:pt x="906" y="287"/>
                  </a:lnTo>
                  <a:cubicBezTo>
                    <a:pt x="906" y="120"/>
                    <a:pt x="787" y="1"/>
                    <a:pt x="644"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5" name="Google Shape;20815;p80"/>
            <p:cNvSpPr/>
            <p:nvPr/>
          </p:nvSpPr>
          <p:spPr>
            <a:xfrm>
              <a:off x="2722176" y="2164813"/>
              <a:ext cx="147095" cy="75888"/>
            </a:xfrm>
            <a:custGeom>
              <a:rect b="b" l="l" r="r" t="t"/>
              <a:pathLst>
                <a:path extrusionOk="0" h="2335" w="4526">
                  <a:moveTo>
                    <a:pt x="239" y="0"/>
                  </a:moveTo>
                  <a:cubicBezTo>
                    <a:pt x="120" y="0"/>
                    <a:pt x="1" y="72"/>
                    <a:pt x="1" y="239"/>
                  </a:cubicBezTo>
                  <a:lnTo>
                    <a:pt x="1" y="2096"/>
                  </a:lnTo>
                  <a:cubicBezTo>
                    <a:pt x="1" y="2215"/>
                    <a:pt x="96" y="2334"/>
                    <a:pt x="239" y="2334"/>
                  </a:cubicBezTo>
                  <a:lnTo>
                    <a:pt x="4264" y="2334"/>
                  </a:lnTo>
                  <a:cubicBezTo>
                    <a:pt x="4406" y="2334"/>
                    <a:pt x="4526" y="2215"/>
                    <a:pt x="4502" y="2096"/>
                  </a:cubicBezTo>
                  <a:lnTo>
                    <a:pt x="4502" y="239"/>
                  </a:lnTo>
                  <a:cubicBezTo>
                    <a:pt x="4502" y="119"/>
                    <a:pt x="4406" y="0"/>
                    <a:pt x="4264"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6" name="Google Shape;20816;p80"/>
            <p:cNvSpPr/>
            <p:nvPr/>
          </p:nvSpPr>
          <p:spPr>
            <a:xfrm>
              <a:off x="2646321" y="2027826"/>
              <a:ext cx="144788" cy="30972"/>
            </a:xfrm>
            <a:custGeom>
              <a:rect b="b" l="l" r="r" t="t"/>
              <a:pathLst>
                <a:path extrusionOk="0" h="953" w="4455">
                  <a:moveTo>
                    <a:pt x="120" y="0"/>
                  </a:moveTo>
                  <a:cubicBezTo>
                    <a:pt x="49" y="0"/>
                    <a:pt x="1" y="72"/>
                    <a:pt x="1" y="119"/>
                  </a:cubicBezTo>
                  <a:lnTo>
                    <a:pt x="1" y="834"/>
                  </a:lnTo>
                  <a:cubicBezTo>
                    <a:pt x="1" y="905"/>
                    <a:pt x="49" y="953"/>
                    <a:pt x="120" y="953"/>
                  </a:cubicBezTo>
                  <a:lnTo>
                    <a:pt x="4335" y="953"/>
                  </a:lnTo>
                  <a:cubicBezTo>
                    <a:pt x="4407" y="953"/>
                    <a:pt x="4454" y="905"/>
                    <a:pt x="4454" y="834"/>
                  </a:cubicBezTo>
                  <a:lnTo>
                    <a:pt x="4454" y="119"/>
                  </a:lnTo>
                  <a:cubicBezTo>
                    <a:pt x="4454" y="72"/>
                    <a:pt x="4407" y="0"/>
                    <a:pt x="4335"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7" name="Google Shape;20817;p80"/>
            <p:cNvSpPr/>
            <p:nvPr/>
          </p:nvSpPr>
          <p:spPr>
            <a:xfrm>
              <a:off x="2839826" y="2163253"/>
              <a:ext cx="29445" cy="76667"/>
            </a:xfrm>
            <a:custGeom>
              <a:rect b="b" l="l" r="r" t="t"/>
              <a:pathLst>
                <a:path extrusionOk="0" h="2359" w="906">
                  <a:moveTo>
                    <a:pt x="1" y="1"/>
                  </a:moveTo>
                  <a:cubicBezTo>
                    <a:pt x="144" y="1"/>
                    <a:pt x="239" y="120"/>
                    <a:pt x="239" y="239"/>
                  </a:cubicBezTo>
                  <a:lnTo>
                    <a:pt x="239" y="2120"/>
                  </a:lnTo>
                  <a:cubicBezTo>
                    <a:pt x="239" y="2263"/>
                    <a:pt x="120" y="2358"/>
                    <a:pt x="1" y="2358"/>
                  </a:cubicBezTo>
                  <a:lnTo>
                    <a:pt x="644" y="2358"/>
                  </a:lnTo>
                  <a:cubicBezTo>
                    <a:pt x="786" y="2358"/>
                    <a:pt x="882" y="2239"/>
                    <a:pt x="882" y="2120"/>
                  </a:cubicBezTo>
                  <a:lnTo>
                    <a:pt x="882" y="239"/>
                  </a:lnTo>
                  <a:cubicBezTo>
                    <a:pt x="906" y="96"/>
                    <a:pt x="786" y="1"/>
                    <a:pt x="644"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8" name="Google Shape;20818;p80"/>
            <p:cNvSpPr/>
            <p:nvPr/>
          </p:nvSpPr>
          <p:spPr>
            <a:xfrm>
              <a:off x="2766311" y="2027826"/>
              <a:ext cx="24797" cy="30972"/>
            </a:xfrm>
            <a:custGeom>
              <a:rect b="b" l="l" r="r" t="t"/>
              <a:pathLst>
                <a:path extrusionOk="0" h="953" w="763">
                  <a:moveTo>
                    <a:pt x="0" y="0"/>
                  </a:moveTo>
                  <a:cubicBezTo>
                    <a:pt x="48" y="0"/>
                    <a:pt x="119" y="72"/>
                    <a:pt x="119" y="119"/>
                  </a:cubicBezTo>
                  <a:lnTo>
                    <a:pt x="119" y="834"/>
                  </a:lnTo>
                  <a:cubicBezTo>
                    <a:pt x="119" y="905"/>
                    <a:pt x="48" y="953"/>
                    <a:pt x="0" y="953"/>
                  </a:cubicBezTo>
                  <a:lnTo>
                    <a:pt x="643" y="953"/>
                  </a:lnTo>
                  <a:cubicBezTo>
                    <a:pt x="715" y="953"/>
                    <a:pt x="762" y="905"/>
                    <a:pt x="762" y="834"/>
                  </a:cubicBezTo>
                  <a:lnTo>
                    <a:pt x="762" y="119"/>
                  </a:lnTo>
                  <a:cubicBezTo>
                    <a:pt x="762" y="72"/>
                    <a:pt x="715" y="0"/>
                    <a:pt x="643"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9" name="Google Shape;20819;p80"/>
            <p:cNvSpPr/>
            <p:nvPr/>
          </p:nvSpPr>
          <p:spPr>
            <a:xfrm>
              <a:off x="2822016" y="2182623"/>
              <a:ext cx="23270" cy="40430"/>
            </a:xfrm>
            <a:custGeom>
              <a:rect b="b" l="l" r="r" t="t"/>
              <a:pathLst>
                <a:path extrusionOk="0" h="1244" w="716">
                  <a:moveTo>
                    <a:pt x="144" y="0"/>
                  </a:moveTo>
                  <a:cubicBezTo>
                    <a:pt x="72" y="0"/>
                    <a:pt x="1" y="72"/>
                    <a:pt x="1" y="167"/>
                  </a:cubicBezTo>
                  <a:lnTo>
                    <a:pt x="1" y="1072"/>
                  </a:lnTo>
                  <a:cubicBezTo>
                    <a:pt x="1" y="1143"/>
                    <a:pt x="25" y="1191"/>
                    <a:pt x="96" y="1238"/>
                  </a:cubicBezTo>
                  <a:cubicBezTo>
                    <a:pt x="108" y="1242"/>
                    <a:pt x="121" y="1243"/>
                    <a:pt x="134" y="1243"/>
                  </a:cubicBezTo>
                  <a:cubicBezTo>
                    <a:pt x="220" y="1243"/>
                    <a:pt x="310" y="1175"/>
                    <a:pt x="310" y="1072"/>
                  </a:cubicBezTo>
                  <a:lnTo>
                    <a:pt x="310" y="762"/>
                  </a:lnTo>
                  <a:lnTo>
                    <a:pt x="501" y="762"/>
                  </a:lnTo>
                  <a:cubicBezTo>
                    <a:pt x="572" y="762"/>
                    <a:pt x="620" y="715"/>
                    <a:pt x="668" y="667"/>
                  </a:cubicBezTo>
                  <a:cubicBezTo>
                    <a:pt x="668" y="548"/>
                    <a:pt x="596" y="429"/>
                    <a:pt x="501" y="429"/>
                  </a:cubicBezTo>
                  <a:lnTo>
                    <a:pt x="310" y="429"/>
                  </a:lnTo>
                  <a:lnTo>
                    <a:pt x="310" y="310"/>
                  </a:lnTo>
                  <a:lnTo>
                    <a:pt x="549" y="310"/>
                  </a:lnTo>
                  <a:cubicBezTo>
                    <a:pt x="596" y="310"/>
                    <a:pt x="668" y="286"/>
                    <a:pt x="692" y="214"/>
                  </a:cubicBezTo>
                  <a:cubicBezTo>
                    <a:pt x="715" y="119"/>
                    <a:pt x="668" y="0"/>
                    <a:pt x="549"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0" name="Google Shape;20820;p80"/>
            <p:cNvSpPr/>
            <p:nvPr/>
          </p:nvSpPr>
          <p:spPr>
            <a:xfrm>
              <a:off x="2784088" y="2182623"/>
              <a:ext cx="30225" cy="37928"/>
            </a:xfrm>
            <a:custGeom>
              <a:rect b="b" l="l" r="r" t="t"/>
              <a:pathLst>
                <a:path extrusionOk="0" h="1167" w="930">
                  <a:moveTo>
                    <a:pt x="430" y="310"/>
                  </a:moveTo>
                  <a:cubicBezTo>
                    <a:pt x="644" y="310"/>
                    <a:pt x="644" y="548"/>
                    <a:pt x="644" y="595"/>
                  </a:cubicBezTo>
                  <a:cubicBezTo>
                    <a:pt x="644" y="762"/>
                    <a:pt x="573" y="905"/>
                    <a:pt x="430" y="905"/>
                  </a:cubicBezTo>
                  <a:lnTo>
                    <a:pt x="311" y="905"/>
                  </a:lnTo>
                  <a:lnTo>
                    <a:pt x="311" y="595"/>
                  </a:lnTo>
                  <a:lnTo>
                    <a:pt x="311" y="310"/>
                  </a:lnTo>
                  <a:close/>
                  <a:moveTo>
                    <a:pt x="120" y="0"/>
                  </a:moveTo>
                  <a:cubicBezTo>
                    <a:pt x="72" y="48"/>
                    <a:pt x="1" y="95"/>
                    <a:pt x="1" y="167"/>
                  </a:cubicBezTo>
                  <a:lnTo>
                    <a:pt x="1" y="1024"/>
                  </a:lnTo>
                  <a:lnTo>
                    <a:pt x="1" y="1048"/>
                  </a:lnTo>
                  <a:cubicBezTo>
                    <a:pt x="1" y="1072"/>
                    <a:pt x="49" y="1119"/>
                    <a:pt x="49" y="1143"/>
                  </a:cubicBezTo>
                  <a:cubicBezTo>
                    <a:pt x="72" y="1167"/>
                    <a:pt x="96" y="1167"/>
                    <a:pt x="120" y="1167"/>
                  </a:cubicBezTo>
                  <a:lnTo>
                    <a:pt x="406" y="1167"/>
                  </a:lnTo>
                  <a:cubicBezTo>
                    <a:pt x="692" y="1167"/>
                    <a:pt x="906" y="929"/>
                    <a:pt x="906" y="572"/>
                  </a:cubicBezTo>
                  <a:cubicBezTo>
                    <a:pt x="930" y="238"/>
                    <a:pt x="715" y="0"/>
                    <a:pt x="430"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1" name="Google Shape;20821;p80"/>
            <p:cNvSpPr/>
            <p:nvPr/>
          </p:nvSpPr>
          <p:spPr>
            <a:xfrm>
              <a:off x="2750808" y="2182623"/>
              <a:ext cx="26358" cy="40397"/>
            </a:xfrm>
            <a:custGeom>
              <a:rect b="b" l="l" r="r" t="t"/>
              <a:pathLst>
                <a:path extrusionOk="0" h="1243" w="811">
                  <a:moveTo>
                    <a:pt x="406" y="286"/>
                  </a:moveTo>
                  <a:cubicBezTo>
                    <a:pt x="477" y="286"/>
                    <a:pt x="525" y="334"/>
                    <a:pt x="525" y="405"/>
                  </a:cubicBezTo>
                  <a:cubicBezTo>
                    <a:pt x="525" y="453"/>
                    <a:pt x="477" y="524"/>
                    <a:pt x="406" y="524"/>
                  </a:cubicBezTo>
                  <a:lnTo>
                    <a:pt x="287" y="524"/>
                  </a:lnTo>
                  <a:lnTo>
                    <a:pt x="287" y="405"/>
                  </a:lnTo>
                  <a:lnTo>
                    <a:pt x="287" y="286"/>
                  </a:lnTo>
                  <a:close/>
                  <a:moveTo>
                    <a:pt x="144" y="0"/>
                  </a:moveTo>
                  <a:cubicBezTo>
                    <a:pt x="144" y="0"/>
                    <a:pt x="1" y="0"/>
                    <a:pt x="1" y="167"/>
                  </a:cubicBezTo>
                  <a:lnTo>
                    <a:pt x="1" y="1072"/>
                  </a:lnTo>
                  <a:cubicBezTo>
                    <a:pt x="1" y="1143"/>
                    <a:pt x="49" y="1191"/>
                    <a:pt x="96" y="1238"/>
                  </a:cubicBezTo>
                  <a:cubicBezTo>
                    <a:pt x="106" y="1241"/>
                    <a:pt x="116" y="1242"/>
                    <a:pt x="126" y="1242"/>
                  </a:cubicBezTo>
                  <a:cubicBezTo>
                    <a:pt x="211" y="1242"/>
                    <a:pt x="287" y="1157"/>
                    <a:pt x="287" y="1072"/>
                  </a:cubicBezTo>
                  <a:lnTo>
                    <a:pt x="287" y="834"/>
                  </a:lnTo>
                  <a:lnTo>
                    <a:pt x="406" y="834"/>
                  </a:lnTo>
                  <a:cubicBezTo>
                    <a:pt x="644" y="834"/>
                    <a:pt x="811" y="667"/>
                    <a:pt x="811" y="429"/>
                  </a:cubicBezTo>
                  <a:cubicBezTo>
                    <a:pt x="811" y="214"/>
                    <a:pt x="644" y="0"/>
                    <a:pt x="406"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2" name="Google Shape;20822;p80"/>
            <p:cNvSpPr/>
            <p:nvPr/>
          </p:nvSpPr>
          <p:spPr>
            <a:xfrm>
              <a:off x="2645573" y="2002281"/>
              <a:ext cx="77415" cy="10075"/>
            </a:xfrm>
            <a:custGeom>
              <a:rect b="b" l="l" r="r" t="t"/>
              <a:pathLst>
                <a:path extrusionOk="0" h="310" w="2382">
                  <a:moveTo>
                    <a:pt x="191" y="0"/>
                  </a:moveTo>
                  <a:cubicBezTo>
                    <a:pt x="95" y="0"/>
                    <a:pt x="0" y="72"/>
                    <a:pt x="48" y="191"/>
                  </a:cubicBezTo>
                  <a:cubicBezTo>
                    <a:pt x="48" y="262"/>
                    <a:pt x="95" y="310"/>
                    <a:pt x="191" y="310"/>
                  </a:cubicBezTo>
                  <a:lnTo>
                    <a:pt x="2215" y="310"/>
                  </a:lnTo>
                  <a:cubicBezTo>
                    <a:pt x="2310" y="310"/>
                    <a:pt x="2382" y="239"/>
                    <a:pt x="2358" y="119"/>
                  </a:cubicBezTo>
                  <a:cubicBezTo>
                    <a:pt x="2358" y="48"/>
                    <a:pt x="2310" y="0"/>
                    <a:pt x="2215"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3" name="Google Shape;20823;p80"/>
            <p:cNvSpPr/>
            <p:nvPr/>
          </p:nvSpPr>
          <p:spPr>
            <a:xfrm>
              <a:off x="2644793" y="2157078"/>
              <a:ext cx="52650" cy="10075"/>
            </a:xfrm>
            <a:custGeom>
              <a:rect b="b" l="l" r="r" t="t"/>
              <a:pathLst>
                <a:path extrusionOk="0" h="310" w="1620">
                  <a:moveTo>
                    <a:pt x="191" y="0"/>
                  </a:moveTo>
                  <a:cubicBezTo>
                    <a:pt x="96" y="0"/>
                    <a:pt x="0" y="72"/>
                    <a:pt x="48" y="191"/>
                  </a:cubicBezTo>
                  <a:cubicBezTo>
                    <a:pt x="48" y="262"/>
                    <a:pt x="96" y="310"/>
                    <a:pt x="191" y="310"/>
                  </a:cubicBezTo>
                  <a:lnTo>
                    <a:pt x="1429" y="310"/>
                  </a:lnTo>
                  <a:cubicBezTo>
                    <a:pt x="1524" y="310"/>
                    <a:pt x="1620" y="238"/>
                    <a:pt x="1596" y="119"/>
                  </a:cubicBezTo>
                  <a:cubicBezTo>
                    <a:pt x="1596" y="48"/>
                    <a:pt x="1524" y="0"/>
                    <a:pt x="1429"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4" name="Google Shape;20824;p80"/>
            <p:cNvSpPr/>
            <p:nvPr/>
          </p:nvSpPr>
          <p:spPr>
            <a:xfrm>
              <a:off x="2644793" y="2181063"/>
              <a:ext cx="52650" cy="10855"/>
            </a:xfrm>
            <a:custGeom>
              <a:rect b="b" l="l" r="r" t="t"/>
              <a:pathLst>
                <a:path extrusionOk="0" h="334" w="1620">
                  <a:moveTo>
                    <a:pt x="191" y="0"/>
                  </a:moveTo>
                  <a:cubicBezTo>
                    <a:pt x="96" y="0"/>
                    <a:pt x="0" y="96"/>
                    <a:pt x="48" y="215"/>
                  </a:cubicBezTo>
                  <a:cubicBezTo>
                    <a:pt x="48" y="262"/>
                    <a:pt x="96" y="334"/>
                    <a:pt x="191" y="334"/>
                  </a:cubicBezTo>
                  <a:lnTo>
                    <a:pt x="1429" y="334"/>
                  </a:lnTo>
                  <a:cubicBezTo>
                    <a:pt x="1524" y="334"/>
                    <a:pt x="1620" y="239"/>
                    <a:pt x="1596" y="120"/>
                  </a:cubicBezTo>
                  <a:cubicBezTo>
                    <a:pt x="1596" y="48"/>
                    <a:pt x="1524" y="0"/>
                    <a:pt x="1429"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5" name="Google Shape;20825;p80"/>
            <p:cNvSpPr/>
            <p:nvPr/>
          </p:nvSpPr>
          <p:spPr>
            <a:xfrm>
              <a:off x="2644793" y="2205828"/>
              <a:ext cx="52650" cy="10855"/>
            </a:xfrm>
            <a:custGeom>
              <a:rect b="b" l="l" r="r" t="t"/>
              <a:pathLst>
                <a:path extrusionOk="0" h="334" w="1620">
                  <a:moveTo>
                    <a:pt x="191" y="1"/>
                  </a:moveTo>
                  <a:cubicBezTo>
                    <a:pt x="96" y="1"/>
                    <a:pt x="0" y="96"/>
                    <a:pt x="48" y="215"/>
                  </a:cubicBezTo>
                  <a:cubicBezTo>
                    <a:pt x="48" y="286"/>
                    <a:pt x="96" y="334"/>
                    <a:pt x="191" y="334"/>
                  </a:cubicBezTo>
                  <a:lnTo>
                    <a:pt x="1429" y="334"/>
                  </a:lnTo>
                  <a:cubicBezTo>
                    <a:pt x="1524" y="334"/>
                    <a:pt x="1620" y="239"/>
                    <a:pt x="1596" y="120"/>
                  </a:cubicBezTo>
                  <a:cubicBezTo>
                    <a:pt x="1596" y="72"/>
                    <a:pt x="1524" y="1"/>
                    <a:pt x="1429"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6" name="Google Shape;20826;p80"/>
            <p:cNvSpPr/>
            <p:nvPr/>
          </p:nvSpPr>
          <p:spPr>
            <a:xfrm>
              <a:off x="2644793" y="2231373"/>
              <a:ext cx="52650" cy="10855"/>
            </a:xfrm>
            <a:custGeom>
              <a:rect b="b" l="l" r="r" t="t"/>
              <a:pathLst>
                <a:path extrusionOk="0" h="334" w="1620">
                  <a:moveTo>
                    <a:pt x="191" y="0"/>
                  </a:moveTo>
                  <a:cubicBezTo>
                    <a:pt x="96" y="0"/>
                    <a:pt x="0" y="72"/>
                    <a:pt x="48" y="215"/>
                  </a:cubicBezTo>
                  <a:cubicBezTo>
                    <a:pt x="48" y="262"/>
                    <a:pt x="96" y="334"/>
                    <a:pt x="191" y="334"/>
                  </a:cubicBezTo>
                  <a:lnTo>
                    <a:pt x="1429" y="334"/>
                  </a:lnTo>
                  <a:cubicBezTo>
                    <a:pt x="1524" y="334"/>
                    <a:pt x="1620" y="239"/>
                    <a:pt x="1596" y="119"/>
                  </a:cubicBezTo>
                  <a:cubicBezTo>
                    <a:pt x="1596" y="48"/>
                    <a:pt x="1524" y="0"/>
                    <a:pt x="1429"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7" name="Google Shape;20827;p80"/>
            <p:cNvSpPr/>
            <p:nvPr/>
          </p:nvSpPr>
          <p:spPr>
            <a:xfrm>
              <a:off x="2644793" y="2088178"/>
              <a:ext cx="153270" cy="10888"/>
            </a:xfrm>
            <a:custGeom>
              <a:rect b="b" l="l" r="r" t="t"/>
              <a:pathLst>
                <a:path extrusionOk="0" h="335" w="4716">
                  <a:moveTo>
                    <a:pt x="191" y="1"/>
                  </a:moveTo>
                  <a:cubicBezTo>
                    <a:pt x="96" y="1"/>
                    <a:pt x="0" y="96"/>
                    <a:pt x="24" y="215"/>
                  </a:cubicBezTo>
                  <a:cubicBezTo>
                    <a:pt x="24" y="263"/>
                    <a:pt x="96" y="334"/>
                    <a:pt x="191" y="334"/>
                  </a:cubicBezTo>
                  <a:lnTo>
                    <a:pt x="4525" y="334"/>
                  </a:lnTo>
                  <a:cubicBezTo>
                    <a:pt x="4620" y="334"/>
                    <a:pt x="4716" y="239"/>
                    <a:pt x="4692" y="120"/>
                  </a:cubicBezTo>
                  <a:cubicBezTo>
                    <a:pt x="4692" y="48"/>
                    <a:pt x="4620" y="1"/>
                    <a:pt x="4525"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8" name="Google Shape;20828;p80"/>
            <p:cNvSpPr/>
            <p:nvPr/>
          </p:nvSpPr>
          <p:spPr>
            <a:xfrm>
              <a:off x="2644793" y="2112163"/>
              <a:ext cx="153270" cy="10888"/>
            </a:xfrm>
            <a:custGeom>
              <a:rect b="b" l="l" r="r" t="t"/>
              <a:pathLst>
                <a:path extrusionOk="0" h="335" w="4716">
                  <a:moveTo>
                    <a:pt x="191" y="1"/>
                  </a:moveTo>
                  <a:cubicBezTo>
                    <a:pt x="96" y="1"/>
                    <a:pt x="0" y="96"/>
                    <a:pt x="24" y="215"/>
                  </a:cubicBezTo>
                  <a:cubicBezTo>
                    <a:pt x="24" y="263"/>
                    <a:pt x="96" y="334"/>
                    <a:pt x="191" y="334"/>
                  </a:cubicBezTo>
                  <a:lnTo>
                    <a:pt x="4525" y="334"/>
                  </a:lnTo>
                  <a:cubicBezTo>
                    <a:pt x="4620" y="334"/>
                    <a:pt x="4716" y="239"/>
                    <a:pt x="4692" y="120"/>
                  </a:cubicBezTo>
                  <a:cubicBezTo>
                    <a:pt x="4692" y="72"/>
                    <a:pt x="4620" y="1"/>
                    <a:pt x="4525"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9" name="Google Shape;20829;p80"/>
          <p:cNvGrpSpPr/>
          <p:nvPr/>
        </p:nvGrpSpPr>
        <p:grpSpPr>
          <a:xfrm>
            <a:off x="3719607" y="2919520"/>
            <a:ext cx="448821" cy="286596"/>
            <a:chOff x="3270158" y="1985251"/>
            <a:chExt cx="357598" cy="228345"/>
          </a:xfrm>
        </p:grpSpPr>
        <p:sp>
          <p:nvSpPr>
            <p:cNvPr id="20830" name="Google Shape;20830;p80"/>
            <p:cNvSpPr/>
            <p:nvPr/>
          </p:nvSpPr>
          <p:spPr>
            <a:xfrm>
              <a:off x="3293363" y="1985251"/>
              <a:ext cx="312715" cy="209788"/>
            </a:xfrm>
            <a:custGeom>
              <a:rect b="b" l="l" r="r" t="t"/>
              <a:pathLst>
                <a:path extrusionOk="0" h="6455" w="9622">
                  <a:moveTo>
                    <a:pt x="406" y="0"/>
                  </a:moveTo>
                  <a:cubicBezTo>
                    <a:pt x="168" y="0"/>
                    <a:pt x="1" y="191"/>
                    <a:pt x="1" y="429"/>
                  </a:cubicBezTo>
                  <a:lnTo>
                    <a:pt x="1" y="6264"/>
                  </a:lnTo>
                  <a:lnTo>
                    <a:pt x="4764" y="6454"/>
                  </a:lnTo>
                  <a:lnTo>
                    <a:pt x="9622" y="6264"/>
                  </a:lnTo>
                  <a:lnTo>
                    <a:pt x="9622" y="429"/>
                  </a:lnTo>
                  <a:cubicBezTo>
                    <a:pt x="9574" y="215"/>
                    <a:pt x="9408" y="0"/>
                    <a:pt x="9193"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1" name="Google Shape;20831;p80"/>
            <p:cNvSpPr/>
            <p:nvPr/>
          </p:nvSpPr>
          <p:spPr>
            <a:xfrm>
              <a:off x="3316601" y="2008456"/>
              <a:ext cx="264713" cy="186583"/>
            </a:xfrm>
            <a:custGeom>
              <a:rect b="b" l="l" r="r" t="t"/>
              <a:pathLst>
                <a:path extrusionOk="0" h="5741" w="8145">
                  <a:moveTo>
                    <a:pt x="167" y="1"/>
                  </a:moveTo>
                  <a:cubicBezTo>
                    <a:pt x="96" y="1"/>
                    <a:pt x="0" y="96"/>
                    <a:pt x="0" y="191"/>
                  </a:cubicBezTo>
                  <a:lnTo>
                    <a:pt x="0" y="5550"/>
                  </a:lnTo>
                  <a:lnTo>
                    <a:pt x="3906" y="5740"/>
                  </a:lnTo>
                  <a:lnTo>
                    <a:pt x="8145" y="5550"/>
                  </a:lnTo>
                  <a:lnTo>
                    <a:pt x="8145" y="191"/>
                  </a:lnTo>
                  <a:cubicBezTo>
                    <a:pt x="8145" y="96"/>
                    <a:pt x="8073" y="1"/>
                    <a:pt x="7978"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2" name="Google Shape;20832;p80"/>
            <p:cNvSpPr/>
            <p:nvPr/>
          </p:nvSpPr>
          <p:spPr>
            <a:xfrm>
              <a:off x="3555768" y="2008456"/>
              <a:ext cx="27105" cy="180375"/>
            </a:xfrm>
            <a:custGeom>
              <a:rect b="b" l="l" r="r" t="t"/>
              <a:pathLst>
                <a:path extrusionOk="0" h="5550" w="834">
                  <a:moveTo>
                    <a:pt x="0" y="1"/>
                  </a:moveTo>
                  <a:cubicBezTo>
                    <a:pt x="71" y="1"/>
                    <a:pt x="167" y="96"/>
                    <a:pt x="167" y="191"/>
                  </a:cubicBezTo>
                  <a:lnTo>
                    <a:pt x="167" y="5550"/>
                  </a:lnTo>
                  <a:lnTo>
                    <a:pt x="834" y="5550"/>
                  </a:lnTo>
                  <a:lnTo>
                    <a:pt x="834" y="191"/>
                  </a:lnTo>
                  <a:cubicBezTo>
                    <a:pt x="834" y="96"/>
                    <a:pt x="738" y="1"/>
                    <a:pt x="64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3" name="Google Shape;20833;p80"/>
            <p:cNvSpPr/>
            <p:nvPr/>
          </p:nvSpPr>
          <p:spPr>
            <a:xfrm>
              <a:off x="3571238" y="1985251"/>
              <a:ext cx="34840" cy="203580"/>
            </a:xfrm>
            <a:custGeom>
              <a:rect b="b" l="l" r="r" t="t"/>
              <a:pathLst>
                <a:path extrusionOk="0" h="6264" w="1072">
                  <a:moveTo>
                    <a:pt x="0" y="0"/>
                  </a:moveTo>
                  <a:cubicBezTo>
                    <a:pt x="238" y="0"/>
                    <a:pt x="405" y="191"/>
                    <a:pt x="405" y="429"/>
                  </a:cubicBezTo>
                  <a:lnTo>
                    <a:pt x="405" y="6264"/>
                  </a:lnTo>
                  <a:lnTo>
                    <a:pt x="1072" y="6264"/>
                  </a:lnTo>
                  <a:lnTo>
                    <a:pt x="1072" y="429"/>
                  </a:lnTo>
                  <a:cubicBezTo>
                    <a:pt x="1072" y="215"/>
                    <a:pt x="881" y="0"/>
                    <a:pt x="667"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4" name="Google Shape;20834;p80"/>
            <p:cNvSpPr/>
            <p:nvPr/>
          </p:nvSpPr>
          <p:spPr>
            <a:xfrm>
              <a:off x="3359923" y="2061886"/>
              <a:ext cx="46475" cy="130033"/>
            </a:xfrm>
            <a:custGeom>
              <a:rect b="b" l="l" r="r" t="t"/>
              <a:pathLst>
                <a:path extrusionOk="0" h="4001" w="1430">
                  <a:moveTo>
                    <a:pt x="144" y="0"/>
                  </a:moveTo>
                  <a:cubicBezTo>
                    <a:pt x="72" y="0"/>
                    <a:pt x="1" y="72"/>
                    <a:pt x="1" y="143"/>
                  </a:cubicBezTo>
                  <a:lnTo>
                    <a:pt x="1" y="953"/>
                  </a:lnTo>
                  <a:lnTo>
                    <a:pt x="215" y="1310"/>
                  </a:lnTo>
                  <a:lnTo>
                    <a:pt x="1" y="1619"/>
                  </a:lnTo>
                  <a:lnTo>
                    <a:pt x="1" y="3929"/>
                  </a:lnTo>
                  <a:lnTo>
                    <a:pt x="1430" y="4001"/>
                  </a:lnTo>
                  <a:lnTo>
                    <a:pt x="1096" y="0"/>
                  </a:ln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5" name="Google Shape;20835;p80"/>
            <p:cNvSpPr/>
            <p:nvPr/>
          </p:nvSpPr>
          <p:spPr>
            <a:xfrm>
              <a:off x="3460543" y="2082003"/>
              <a:ext cx="49563" cy="113035"/>
            </a:xfrm>
            <a:custGeom>
              <a:rect b="b" l="l" r="r" t="t"/>
              <a:pathLst>
                <a:path extrusionOk="0" h="3478" w="1525">
                  <a:moveTo>
                    <a:pt x="215" y="0"/>
                  </a:moveTo>
                  <a:lnTo>
                    <a:pt x="1" y="2263"/>
                  </a:lnTo>
                  <a:lnTo>
                    <a:pt x="215" y="3287"/>
                  </a:lnTo>
                  <a:lnTo>
                    <a:pt x="787" y="3477"/>
                  </a:lnTo>
                  <a:lnTo>
                    <a:pt x="1311" y="3287"/>
                  </a:lnTo>
                  <a:lnTo>
                    <a:pt x="1525" y="2215"/>
                  </a:lnTo>
                  <a:lnTo>
                    <a:pt x="1311" y="0"/>
                  </a:ln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6" name="Google Shape;20836;p80"/>
            <p:cNvSpPr/>
            <p:nvPr/>
          </p:nvSpPr>
          <p:spPr>
            <a:xfrm>
              <a:off x="3424956" y="2061886"/>
              <a:ext cx="42607" cy="127725"/>
            </a:xfrm>
            <a:custGeom>
              <a:rect b="b" l="l" r="r" t="t"/>
              <a:pathLst>
                <a:path extrusionOk="0" h="3930" w="1311">
                  <a:moveTo>
                    <a:pt x="0" y="0"/>
                  </a:moveTo>
                  <a:lnTo>
                    <a:pt x="143" y="3929"/>
                  </a:lnTo>
                  <a:lnTo>
                    <a:pt x="1310" y="3906"/>
                  </a:lnTo>
                  <a:lnTo>
                    <a:pt x="1310" y="1596"/>
                  </a:lnTo>
                  <a:lnTo>
                    <a:pt x="1096" y="1286"/>
                  </a:lnTo>
                  <a:lnTo>
                    <a:pt x="1310" y="953"/>
                  </a:lnTo>
                  <a:lnTo>
                    <a:pt x="1310" y="143"/>
                  </a:lnTo>
                  <a:cubicBezTo>
                    <a:pt x="1310" y="72"/>
                    <a:pt x="1239" y="0"/>
                    <a:pt x="1167" y="0"/>
                  </a:cubicBezTo>
                  <a:close/>
                </a:path>
              </a:pathLst>
            </a:custGeom>
            <a:solidFill>
              <a:srgbClr val="D5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7" name="Google Shape;20837;p80"/>
            <p:cNvSpPr/>
            <p:nvPr/>
          </p:nvSpPr>
          <p:spPr>
            <a:xfrm>
              <a:off x="3503118" y="2051031"/>
              <a:ext cx="35653" cy="144008"/>
            </a:xfrm>
            <a:custGeom>
              <a:rect b="b" l="l" r="r" t="t"/>
              <a:pathLst>
                <a:path extrusionOk="0" h="4431" w="1097">
                  <a:moveTo>
                    <a:pt x="191" y="1"/>
                  </a:moveTo>
                  <a:cubicBezTo>
                    <a:pt x="96" y="1"/>
                    <a:pt x="24" y="72"/>
                    <a:pt x="24" y="167"/>
                  </a:cubicBezTo>
                  <a:lnTo>
                    <a:pt x="24" y="834"/>
                  </a:lnTo>
                  <a:lnTo>
                    <a:pt x="239" y="1263"/>
                  </a:lnTo>
                  <a:lnTo>
                    <a:pt x="24" y="1477"/>
                  </a:lnTo>
                  <a:lnTo>
                    <a:pt x="1" y="4240"/>
                  </a:lnTo>
                  <a:lnTo>
                    <a:pt x="715" y="4430"/>
                  </a:lnTo>
                  <a:lnTo>
                    <a:pt x="1096" y="4240"/>
                  </a:lnTo>
                  <a:lnTo>
                    <a:pt x="1096" y="1453"/>
                  </a:lnTo>
                  <a:lnTo>
                    <a:pt x="906" y="1191"/>
                  </a:lnTo>
                  <a:lnTo>
                    <a:pt x="1096" y="834"/>
                  </a:lnTo>
                  <a:lnTo>
                    <a:pt x="1096" y="167"/>
                  </a:lnTo>
                  <a:cubicBezTo>
                    <a:pt x="1096" y="72"/>
                    <a:pt x="1048" y="1"/>
                    <a:pt x="953"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8" name="Google Shape;20838;p80"/>
            <p:cNvSpPr/>
            <p:nvPr/>
          </p:nvSpPr>
          <p:spPr>
            <a:xfrm>
              <a:off x="3359923" y="2092826"/>
              <a:ext cx="42607" cy="20150"/>
            </a:xfrm>
            <a:custGeom>
              <a:rect b="b" l="l" r="r" t="t"/>
              <a:pathLst>
                <a:path extrusionOk="0" h="620" w="1311">
                  <a:moveTo>
                    <a:pt x="1" y="1"/>
                  </a:moveTo>
                  <a:lnTo>
                    <a:pt x="1" y="620"/>
                  </a:lnTo>
                  <a:lnTo>
                    <a:pt x="1096" y="620"/>
                  </a:lnTo>
                  <a:lnTo>
                    <a:pt x="1311" y="310"/>
                  </a:lnTo>
                  <a:lnTo>
                    <a:pt x="10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9" name="Google Shape;20839;p80"/>
            <p:cNvSpPr/>
            <p:nvPr/>
          </p:nvSpPr>
          <p:spPr>
            <a:xfrm>
              <a:off x="3424956" y="2093606"/>
              <a:ext cx="42607" cy="19370"/>
            </a:xfrm>
            <a:custGeom>
              <a:rect b="b" l="l" r="r" t="t"/>
              <a:pathLst>
                <a:path extrusionOk="0" h="596" w="1311">
                  <a:moveTo>
                    <a:pt x="215" y="0"/>
                  </a:moveTo>
                  <a:lnTo>
                    <a:pt x="0" y="310"/>
                  </a:lnTo>
                  <a:lnTo>
                    <a:pt x="215" y="596"/>
                  </a:lnTo>
                  <a:lnTo>
                    <a:pt x="1310" y="596"/>
                  </a:lnTo>
                  <a:lnTo>
                    <a:pt x="131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0" name="Google Shape;20840;p80"/>
            <p:cNvSpPr/>
            <p:nvPr/>
          </p:nvSpPr>
          <p:spPr>
            <a:xfrm>
              <a:off x="3467531" y="2120678"/>
              <a:ext cx="35620" cy="20930"/>
            </a:xfrm>
            <a:custGeom>
              <a:rect b="b" l="l" r="r" t="t"/>
              <a:pathLst>
                <a:path extrusionOk="0" h="644" w="1096">
                  <a:moveTo>
                    <a:pt x="0" y="1"/>
                  </a:moveTo>
                  <a:lnTo>
                    <a:pt x="0" y="644"/>
                  </a:lnTo>
                  <a:lnTo>
                    <a:pt x="1096" y="644"/>
                  </a:lnTo>
                  <a:lnTo>
                    <a:pt x="1096"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1" name="Google Shape;20841;p80"/>
            <p:cNvSpPr/>
            <p:nvPr/>
          </p:nvSpPr>
          <p:spPr>
            <a:xfrm>
              <a:off x="3503118" y="2078136"/>
              <a:ext cx="35653" cy="20930"/>
            </a:xfrm>
            <a:custGeom>
              <a:rect b="b" l="l" r="r" t="t"/>
              <a:pathLst>
                <a:path extrusionOk="0" h="644" w="1097">
                  <a:moveTo>
                    <a:pt x="1" y="0"/>
                  </a:moveTo>
                  <a:lnTo>
                    <a:pt x="1" y="643"/>
                  </a:lnTo>
                  <a:lnTo>
                    <a:pt x="1096" y="643"/>
                  </a:lnTo>
                  <a:lnTo>
                    <a:pt x="109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2" name="Google Shape;20842;p80"/>
            <p:cNvSpPr/>
            <p:nvPr/>
          </p:nvSpPr>
          <p:spPr>
            <a:xfrm>
              <a:off x="3395543" y="2051031"/>
              <a:ext cx="34872" cy="145535"/>
            </a:xfrm>
            <a:custGeom>
              <a:rect b="b" l="l" r="r" t="t"/>
              <a:pathLst>
                <a:path extrusionOk="0" h="4478" w="1073">
                  <a:moveTo>
                    <a:pt x="167" y="1"/>
                  </a:moveTo>
                  <a:cubicBezTo>
                    <a:pt x="72" y="1"/>
                    <a:pt x="0" y="72"/>
                    <a:pt x="0" y="167"/>
                  </a:cubicBezTo>
                  <a:lnTo>
                    <a:pt x="0" y="834"/>
                  </a:lnTo>
                  <a:lnTo>
                    <a:pt x="215" y="1310"/>
                  </a:lnTo>
                  <a:lnTo>
                    <a:pt x="0" y="1477"/>
                  </a:lnTo>
                  <a:lnTo>
                    <a:pt x="0" y="4263"/>
                  </a:lnTo>
                  <a:lnTo>
                    <a:pt x="548" y="4478"/>
                  </a:lnTo>
                  <a:lnTo>
                    <a:pt x="1072" y="4263"/>
                  </a:lnTo>
                  <a:lnTo>
                    <a:pt x="1072" y="1501"/>
                  </a:lnTo>
                  <a:lnTo>
                    <a:pt x="882" y="1191"/>
                  </a:lnTo>
                  <a:lnTo>
                    <a:pt x="1072" y="882"/>
                  </a:lnTo>
                  <a:lnTo>
                    <a:pt x="1072" y="167"/>
                  </a:lnTo>
                  <a:cubicBezTo>
                    <a:pt x="1072" y="72"/>
                    <a:pt x="1024" y="1"/>
                    <a:pt x="929"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3" name="Google Shape;20843;p80"/>
            <p:cNvSpPr/>
            <p:nvPr/>
          </p:nvSpPr>
          <p:spPr>
            <a:xfrm>
              <a:off x="3395543" y="2078136"/>
              <a:ext cx="36400" cy="20930"/>
            </a:xfrm>
            <a:custGeom>
              <a:rect b="b" l="l" r="r" t="t"/>
              <a:pathLst>
                <a:path extrusionOk="0" h="644" w="1120">
                  <a:moveTo>
                    <a:pt x="0" y="0"/>
                  </a:moveTo>
                  <a:lnTo>
                    <a:pt x="0" y="643"/>
                  </a:lnTo>
                  <a:lnTo>
                    <a:pt x="1120" y="643"/>
                  </a:lnTo>
                  <a:lnTo>
                    <a:pt x="1120"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4" name="Google Shape;20844;p80"/>
            <p:cNvSpPr/>
            <p:nvPr/>
          </p:nvSpPr>
          <p:spPr>
            <a:xfrm>
              <a:off x="3270158" y="2188798"/>
              <a:ext cx="357598" cy="24797"/>
            </a:xfrm>
            <a:custGeom>
              <a:rect b="b" l="l" r="r" t="t"/>
              <a:pathLst>
                <a:path extrusionOk="0" h="763" w="11003">
                  <a:moveTo>
                    <a:pt x="143" y="1"/>
                  </a:moveTo>
                  <a:cubicBezTo>
                    <a:pt x="48" y="1"/>
                    <a:pt x="0" y="48"/>
                    <a:pt x="0" y="144"/>
                  </a:cubicBezTo>
                  <a:lnTo>
                    <a:pt x="0" y="453"/>
                  </a:lnTo>
                  <a:cubicBezTo>
                    <a:pt x="0" y="620"/>
                    <a:pt x="143" y="763"/>
                    <a:pt x="334" y="763"/>
                  </a:cubicBezTo>
                  <a:lnTo>
                    <a:pt x="4525" y="763"/>
                  </a:lnTo>
                  <a:lnTo>
                    <a:pt x="5502" y="572"/>
                  </a:lnTo>
                  <a:lnTo>
                    <a:pt x="6478" y="763"/>
                  </a:lnTo>
                  <a:lnTo>
                    <a:pt x="10693" y="763"/>
                  </a:lnTo>
                  <a:cubicBezTo>
                    <a:pt x="10860" y="763"/>
                    <a:pt x="11003" y="620"/>
                    <a:pt x="11003" y="453"/>
                  </a:cubicBezTo>
                  <a:lnTo>
                    <a:pt x="11003" y="144"/>
                  </a:lnTo>
                  <a:cubicBezTo>
                    <a:pt x="11003" y="48"/>
                    <a:pt x="10955" y="1"/>
                    <a:pt x="10860" y="1"/>
                  </a:cubicBezTo>
                  <a:lnTo>
                    <a:pt x="6478" y="1"/>
                  </a:lnTo>
                  <a:lnTo>
                    <a:pt x="5502" y="215"/>
                  </a:lnTo>
                  <a:lnTo>
                    <a:pt x="4525" y="1"/>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5" name="Google Shape;20845;p80"/>
            <p:cNvSpPr/>
            <p:nvPr/>
          </p:nvSpPr>
          <p:spPr>
            <a:xfrm>
              <a:off x="3596003" y="2188798"/>
              <a:ext cx="31753" cy="24797"/>
            </a:xfrm>
            <a:custGeom>
              <a:rect b="b" l="l" r="r" t="t"/>
              <a:pathLst>
                <a:path extrusionOk="0" h="763" w="977">
                  <a:moveTo>
                    <a:pt x="191" y="1"/>
                  </a:moveTo>
                  <a:cubicBezTo>
                    <a:pt x="262" y="1"/>
                    <a:pt x="334" y="48"/>
                    <a:pt x="334" y="144"/>
                  </a:cubicBezTo>
                  <a:lnTo>
                    <a:pt x="334" y="453"/>
                  </a:lnTo>
                  <a:cubicBezTo>
                    <a:pt x="334" y="620"/>
                    <a:pt x="191" y="763"/>
                    <a:pt x="0" y="763"/>
                  </a:cubicBezTo>
                  <a:lnTo>
                    <a:pt x="643" y="763"/>
                  </a:lnTo>
                  <a:cubicBezTo>
                    <a:pt x="834" y="763"/>
                    <a:pt x="977" y="620"/>
                    <a:pt x="977" y="453"/>
                  </a:cubicBezTo>
                  <a:lnTo>
                    <a:pt x="977" y="144"/>
                  </a:lnTo>
                  <a:cubicBezTo>
                    <a:pt x="977" y="48"/>
                    <a:pt x="929" y="1"/>
                    <a:pt x="834"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6" name="Google Shape;20846;p80"/>
            <p:cNvSpPr/>
            <p:nvPr/>
          </p:nvSpPr>
          <p:spPr>
            <a:xfrm>
              <a:off x="3418001" y="2188798"/>
              <a:ext cx="62725" cy="24017"/>
            </a:xfrm>
            <a:custGeom>
              <a:rect b="b" l="l" r="r" t="t"/>
              <a:pathLst>
                <a:path extrusionOk="0" h="739" w="1930">
                  <a:moveTo>
                    <a:pt x="0" y="1"/>
                  </a:moveTo>
                  <a:lnTo>
                    <a:pt x="0" y="739"/>
                  </a:lnTo>
                  <a:lnTo>
                    <a:pt x="1929" y="739"/>
                  </a:lnTo>
                  <a:lnTo>
                    <a:pt x="1929"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7" name="Google Shape;20847;p80"/>
            <p:cNvSpPr/>
            <p:nvPr/>
          </p:nvSpPr>
          <p:spPr>
            <a:xfrm>
              <a:off x="3459796" y="2188798"/>
              <a:ext cx="20930" cy="24017"/>
            </a:xfrm>
            <a:custGeom>
              <a:rect b="b" l="l" r="r" t="t"/>
              <a:pathLst>
                <a:path extrusionOk="0" h="739" w="644">
                  <a:moveTo>
                    <a:pt x="0" y="1"/>
                  </a:moveTo>
                  <a:lnTo>
                    <a:pt x="0" y="739"/>
                  </a:lnTo>
                  <a:lnTo>
                    <a:pt x="643" y="739"/>
                  </a:lnTo>
                  <a:lnTo>
                    <a:pt x="643"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8" name="Google Shape;20848;p80"/>
          <p:cNvGrpSpPr/>
          <p:nvPr/>
        </p:nvGrpSpPr>
        <p:grpSpPr>
          <a:xfrm>
            <a:off x="4668686" y="2892313"/>
            <a:ext cx="449800" cy="341990"/>
            <a:chOff x="4026336" y="1963573"/>
            <a:chExt cx="358378" cy="272480"/>
          </a:xfrm>
        </p:grpSpPr>
        <p:sp>
          <p:nvSpPr>
            <p:cNvPr id="20849" name="Google Shape;20849;p80"/>
            <p:cNvSpPr/>
            <p:nvPr/>
          </p:nvSpPr>
          <p:spPr>
            <a:xfrm>
              <a:off x="4048761" y="2008456"/>
              <a:ext cx="312715" cy="210567"/>
            </a:xfrm>
            <a:custGeom>
              <a:rect b="b" l="l" r="r" t="t"/>
              <a:pathLst>
                <a:path extrusionOk="0" h="6479" w="9622">
                  <a:moveTo>
                    <a:pt x="430" y="1"/>
                  </a:moveTo>
                  <a:cubicBezTo>
                    <a:pt x="191" y="1"/>
                    <a:pt x="1" y="191"/>
                    <a:pt x="1" y="430"/>
                  </a:cubicBezTo>
                  <a:lnTo>
                    <a:pt x="1" y="6264"/>
                  </a:lnTo>
                  <a:lnTo>
                    <a:pt x="4788" y="6478"/>
                  </a:lnTo>
                  <a:lnTo>
                    <a:pt x="9598" y="6264"/>
                  </a:lnTo>
                  <a:lnTo>
                    <a:pt x="9598" y="430"/>
                  </a:lnTo>
                  <a:cubicBezTo>
                    <a:pt x="9622" y="191"/>
                    <a:pt x="9431" y="1"/>
                    <a:pt x="919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0" name="Google Shape;20850;p80"/>
            <p:cNvSpPr/>
            <p:nvPr/>
          </p:nvSpPr>
          <p:spPr>
            <a:xfrm>
              <a:off x="4071998" y="2031693"/>
              <a:ext cx="265493" cy="187330"/>
            </a:xfrm>
            <a:custGeom>
              <a:rect b="b" l="l" r="r" t="t"/>
              <a:pathLst>
                <a:path extrusionOk="0" h="5764" w="8169">
                  <a:moveTo>
                    <a:pt x="191" y="0"/>
                  </a:moveTo>
                  <a:cubicBezTo>
                    <a:pt x="96" y="0"/>
                    <a:pt x="0" y="96"/>
                    <a:pt x="0" y="191"/>
                  </a:cubicBezTo>
                  <a:lnTo>
                    <a:pt x="0" y="5549"/>
                  </a:lnTo>
                  <a:lnTo>
                    <a:pt x="4168" y="5763"/>
                  </a:lnTo>
                  <a:lnTo>
                    <a:pt x="8169" y="5549"/>
                  </a:lnTo>
                  <a:lnTo>
                    <a:pt x="8169" y="191"/>
                  </a:lnTo>
                  <a:cubicBezTo>
                    <a:pt x="8169" y="96"/>
                    <a:pt x="8073" y="0"/>
                    <a:pt x="7978"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1" name="Google Shape;20851;p80"/>
            <p:cNvSpPr/>
            <p:nvPr/>
          </p:nvSpPr>
          <p:spPr>
            <a:xfrm>
              <a:off x="4315059" y="2031693"/>
              <a:ext cx="27138" cy="180375"/>
            </a:xfrm>
            <a:custGeom>
              <a:rect b="b" l="l" r="r" t="t"/>
              <a:pathLst>
                <a:path extrusionOk="0" h="5550" w="835">
                  <a:moveTo>
                    <a:pt x="1" y="0"/>
                  </a:moveTo>
                  <a:cubicBezTo>
                    <a:pt x="96" y="0"/>
                    <a:pt x="168" y="96"/>
                    <a:pt x="168" y="191"/>
                  </a:cubicBezTo>
                  <a:lnTo>
                    <a:pt x="168" y="5549"/>
                  </a:lnTo>
                  <a:lnTo>
                    <a:pt x="834" y="5549"/>
                  </a:lnTo>
                  <a:lnTo>
                    <a:pt x="834" y="191"/>
                  </a:lnTo>
                  <a:cubicBezTo>
                    <a:pt x="834" y="96"/>
                    <a:pt x="739" y="0"/>
                    <a:pt x="644" y="0"/>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2" name="Google Shape;20852;p80"/>
            <p:cNvSpPr/>
            <p:nvPr/>
          </p:nvSpPr>
          <p:spPr>
            <a:xfrm>
              <a:off x="4326636" y="2007708"/>
              <a:ext cx="34840" cy="209755"/>
            </a:xfrm>
            <a:custGeom>
              <a:rect b="b" l="l" r="r" t="t"/>
              <a:pathLst>
                <a:path extrusionOk="0" h="6454" w="1072">
                  <a:moveTo>
                    <a:pt x="0" y="0"/>
                  </a:moveTo>
                  <a:cubicBezTo>
                    <a:pt x="238" y="0"/>
                    <a:pt x="405" y="191"/>
                    <a:pt x="405" y="429"/>
                  </a:cubicBezTo>
                  <a:lnTo>
                    <a:pt x="405" y="6263"/>
                  </a:lnTo>
                  <a:lnTo>
                    <a:pt x="762" y="6454"/>
                  </a:lnTo>
                  <a:lnTo>
                    <a:pt x="1072" y="6263"/>
                  </a:lnTo>
                  <a:lnTo>
                    <a:pt x="1072" y="429"/>
                  </a:lnTo>
                  <a:cubicBezTo>
                    <a:pt x="1072" y="191"/>
                    <a:pt x="881" y="0"/>
                    <a:pt x="64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3" name="Google Shape;20853;p80"/>
            <p:cNvSpPr/>
            <p:nvPr/>
          </p:nvSpPr>
          <p:spPr>
            <a:xfrm>
              <a:off x="4116881" y="1963573"/>
              <a:ext cx="178035" cy="255450"/>
            </a:xfrm>
            <a:custGeom>
              <a:rect b="b" l="l" r="r" t="t"/>
              <a:pathLst>
                <a:path extrusionOk="0" h="7860" w="5478">
                  <a:moveTo>
                    <a:pt x="191" y="1"/>
                  </a:moveTo>
                  <a:cubicBezTo>
                    <a:pt x="72" y="1"/>
                    <a:pt x="1" y="72"/>
                    <a:pt x="1" y="191"/>
                  </a:cubicBezTo>
                  <a:lnTo>
                    <a:pt x="1" y="7645"/>
                  </a:lnTo>
                  <a:lnTo>
                    <a:pt x="2739" y="7859"/>
                  </a:lnTo>
                  <a:lnTo>
                    <a:pt x="5478" y="7645"/>
                  </a:lnTo>
                  <a:lnTo>
                    <a:pt x="5430" y="191"/>
                  </a:lnTo>
                  <a:cubicBezTo>
                    <a:pt x="5430" y="72"/>
                    <a:pt x="5359" y="1"/>
                    <a:pt x="5240"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4" name="Google Shape;20854;p80"/>
            <p:cNvSpPr/>
            <p:nvPr/>
          </p:nvSpPr>
          <p:spPr>
            <a:xfrm>
              <a:off x="4266452" y="1963573"/>
              <a:ext cx="29445" cy="248495"/>
            </a:xfrm>
            <a:custGeom>
              <a:rect b="b" l="l" r="r" t="t"/>
              <a:pathLst>
                <a:path extrusionOk="0" h="7646" w="906">
                  <a:moveTo>
                    <a:pt x="1" y="1"/>
                  </a:moveTo>
                  <a:cubicBezTo>
                    <a:pt x="120" y="1"/>
                    <a:pt x="215" y="72"/>
                    <a:pt x="215" y="191"/>
                  </a:cubicBezTo>
                  <a:lnTo>
                    <a:pt x="215" y="7645"/>
                  </a:lnTo>
                  <a:lnTo>
                    <a:pt x="858" y="7645"/>
                  </a:lnTo>
                  <a:lnTo>
                    <a:pt x="858" y="191"/>
                  </a:lnTo>
                  <a:cubicBezTo>
                    <a:pt x="906" y="72"/>
                    <a:pt x="787" y="1"/>
                    <a:pt x="668"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5" name="Google Shape;20855;p80"/>
            <p:cNvSpPr/>
            <p:nvPr/>
          </p:nvSpPr>
          <p:spPr>
            <a:xfrm>
              <a:off x="4145513" y="1995326"/>
              <a:ext cx="22490" cy="22458"/>
            </a:xfrm>
            <a:custGeom>
              <a:rect b="b" l="l" r="r" t="t"/>
              <a:pathLst>
                <a:path extrusionOk="0" h="691" w="692">
                  <a:moveTo>
                    <a:pt x="120" y="0"/>
                  </a:moveTo>
                  <a:cubicBezTo>
                    <a:pt x="72" y="0"/>
                    <a:pt x="1" y="48"/>
                    <a:pt x="1" y="119"/>
                  </a:cubicBezTo>
                  <a:lnTo>
                    <a:pt x="1" y="572"/>
                  </a:lnTo>
                  <a:cubicBezTo>
                    <a:pt x="1" y="619"/>
                    <a:pt x="72" y="691"/>
                    <a:pt x="120" y="691"/>
                  </a:cubicBezTo>
                  <a:lnTo>
                    <a:pt x="572" y="691"/>
                  </a:lnTo>
                  <a:cubicBezTo>
                    <a:pt x="620" y="691"/>
                    <a:pt x="691" y="619"/>
                    <a:pt x="691" y="572"/>
                  </a:cubicBezTo>
                  <a:lnTo>
                    <a:pt x="691" y="119"/>
                  </a:lnTo>
                  <a:cubicBezTo>
                    <a:pt x="691" y="48"/>
                    <a:pt x="620" y="0"/>
                    <a:pt x="572" y="0"/>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6" name="Google Shape;20856;p80"/>
            <p:cNvSpPr/>
            <p:nvPr/>
          </p:nvSpPr>
          <p:spPr>
            <a:xfrm>
              <a:off x="4145513" y="2050251"/>
              <a:ext cx="22490" cy="22490"/>
            </a:xfrm>
            <a:custGeom>
              <a:rect b="b" l="l" r="r" t="t"/>
              <a:pathLst>
                <a:path extrusionOk="0" h="692" w="692">
                  <a:moveTo>
                    <a:pt x="120" y="1"/>
                  </a:moveTo>
                  <a:cubicBezTo>
                    <a:pt x="72" y="1"/>
                    <a:pt x="1" y="72"/>
                    <a:pt x="1" y="120"/>
                  </a:cubicBezTo>
                  <a:lnTo>
                    <a:pt x="1" y="572"/>
                  </a:lnTo>
                  <a:cubicBezTo>
                    <a:pt x="1" y="620"/>
                    <a:pt x="72" y="691"/>
                    <a:pt x="120" y="691"/>
                  </a:cubicBezTo>
                  <a:lnTo>
                    <a:pt x="572" y="691"/>
                  </a:lnTo>
                  <a:cubicBezTo>
                    <a:pt x="620" y="691"/>
                    <a:pt x="691" y="620"/>
                    <a:pt x="691" y="572"/>
                  </a:cubicBezTo>
                  <a:lnTo>
                    <a:pt x="691" y="120"/>
                  </a:lnTo>
                  <a:cubicBezTo>
                    <a:pt x="691" y="48"/>
                    <a:pt x="620" y="1"/>
                    <a:pt x="572" y="1"/>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7" name="Google Shape;20857;p80"/>
            <p:cNvSpPr/>
            <p:nvPr/>
          </p:nvSpPr>
          <p:spPr>
            <a:xfrm>
              <a:off x="4145513" y="2104428"/>
              <a:ext cx="22490" cy="22490"/>
            </a:xfrm>
            <a:custGeom>
              <a:rect b="b" l="l" r="r" t="t"/>
              <a:pathLst>
                <a:path extrusionOk="0" h="692" w="692">
                  <a:moveTo>
                    <a:pt x="120" y="1"/>
                  </a:moveTo>
                  <a:cubicBezTo>
                    <a:pt x="72" y="1"/>
                    <a:pt x="1" y="72"/>
                    <a:pt x="1" y="120"/>
                  </a:cubicBezTo>
                  <a:lnTo>
                    <a:pt x="1" y="572"/>
                  </a:lnTo>
                  <a:cubicBezTo>
                    <a:pt x="1" y="620"/>
                    <a:pt x="72" y="691"/>
                    <a:pt x="120" y="691"/>
                  </a:cubicBezTo>
                  <a:lnTo>
                    <a:pt x="572" y="691"/>
                  </a:lnTo>
                  <a:cubicBezTo>
                    <a:pt x="620" y="691"/>
                    <a:pt x="691" y="620"/>
                    <a:pt x="691" y="572"/>
                  </a:cubicBezTo>
                  <a:lnTo>
                    <a:pt x="691" y="120"/>
                  </a:lnTo>
                  <a:cubicBezTo>
                    <a:pt x="691" y="72"/>
                    <a:pt x="620" y="1"/>
                    <a:pt x="572" y="1"/>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8" name="Google Shape;20858;p80"/>
            <p:cNvSpPr/>
            <p:nvPr/>
          </p:nvSpPr>
          <p:spPr>
            <a:xfrm>
              <a:off x="4145513" y="2158606"/>
              <a:ext cx="22490" cy="23270"/>
            </a:xfrm>
            <a:custGeom>
              <a:rect b="b" l="l" r="r" t="t"/>
              <a:pathLst>
                <a:path extrusionOk="0" h="716" w="692">
                  <a:moveTo>
                    <a:pt x="120" y="1"/>
                  </a:moveTo>
                  <a:cubicBezTo>
                    <a:pt x="72" y="1"/>
                    <a:pt x="1" y="72"/>
                    <a:pt x="1" y="120"/>
                  </a:cubicBezTo>
                  <a:lnTo>
                    <a:pt x="1" y="596"/>
                  </a:lnTo>
                  <a:cubicBezTo>
                    <a:pt x="1" y="668"/>
                    <a:pt x="72" y="715"/>
                    <a:pt x="120" y="715"/>
                  </a:cubicBezTo>
                  <a:lnTo>
                    <a:pt x="572" y="715"/>
                  </a:lnTo>
                  <a:cubicBezTo>
                    <a:pt x="620" y="715"/>
                    <a:pt x="691" y="668"/>
                    <a:pt x="691" y="572"/>
                  </a:cubicBezTo>
                  <a:lnTo>
                    <a:pt x="691" y="120"/>
                  </a:lnTo>
                  <a:cubicBezTo>
                    <a:pt x="691" y="72"/>
                    <a:pt x="620" y="1"/>
                    <a:pt x="572" y="1"/>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9" name="Google Shape;20859;p80"/>
            <p:cNvSpPr/>
            <p:nvPr/>
          </p:nvSpPr>
          <p:spPr>
            <a:xfrm>
              <a:off x="4181133" y="1992206"/>
              <a:ext cx="79755" cy="10108"/>
            </a:xfrm>
            <a:custGeom>
              <a:rect b="b" l="l" r="r" t="t"/>
              <a:pathLst>
                <a:path extrusionOk="0" h="311" w="2454">
                  <a:moveTo>
                    <a:pt x="191" y="1"/>
                  </a:moveTo>
                  <a:cubicBezTo>
                    <a:pt x="95" y="1"/>
                    <a:pt x="0" y="96"/>
                    <a:pt x="48" y="191"/>
                  </a:cubicBezTo>
                  <a:cubicBezTo>
                    <a:pt x="72" y="263"/>
                    <a:pt x="119" y="310"/>
                    <a:pt x="191" y="310"/>
                  </a:cubicBezTo>
                  <a:lnTo>
                    <a:pt x="2310" y="310"/>
                  </a:lnTo>
                  <a:cubicBezTo>
                    <a:pt x="2382" y="310"/>
                    <a:pt x="2453" y="215"/>
                    <a:pt x="2453" y="120"/>
                  </a:cubicBezTo>
                  <a:cubicBezTo>
                    <a:pt x="2429" y="25"/>
                    <a:pt x="2358" y="1"/>
                    <a:pt x="2310"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0" name="Google Shape;20860;p80"/>
            <p:cNvSpPr/>
            <p:nvPr/>
          </p:nvSpPr>
          <p:spPr>
            <a:xfrm>
              <a:off x="4181133" y="2008456"/>
              <a:ext cx="28665" cy="10108"/>
            </a:xfrm>
            <a:custGeom>
              <a:rect b="b" l="l" r="r" t="t"/>
              <a:pathLst>
                <a:path extrusionOk="0" h="311" w="882">
                  <a:moveTo>
                    <a:pt x="191" y="1"/>
                  </a:moveTo>
                  <a:cubicBezTo>
                    <a:pt x="95" y="1"/>
                    <a:pt x="0" y="96"/>
                    <a:pt x="48" y="191"/>
                  </a:cubicBezTo>
                  <a:cubicBezTo>
                    <a:pt x="72" y="287"/>
                    <a:pt x="119" y="310"/>
                    <a:pt x="191" y="310"/>
                  </a:cubicBezTo>
                  <a:lnTo>
                    <a:pt x="715" y="310"/>
                  </a:lnTo>
                  <a:cubicBezTo>
                    <a:pt x="810" y="310"/>
                    <a:pt x="881" y="215"/>
                    <a:pt x="881" y="120"/>
                  </a:cubicBezTo>
                  <a:cubicBezTo>
                    <a:pt x="834" y="49"/>
                    <a:pt x="786" y="1"/>
                    <a:pt x="715"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1" name="Google Shape;20861;p80"/>
            <p:cNvSpPr/>
            <p:nvPr/>
          </p:nvSpPr>
          <p:spPr>
            <a:xfrm>
              <a:off x="4181133" y="2047163"/>
              <a:ext cx="79755" cy="10108"/>
            </a:xfrm>
            <a:custGeom>
              <a:rect b="b" l="l" r="r" t="t"/>
              <a:pathLst>
                <a:path extrusionOk="0" h="311" w="2454">
                  <a:moveTo>
                    <a:pt x="191" y="1"/>
                  </a:moveTo>
                  <a:cubicBezTo>
                    <a:pt x="95" y="1"/>
                    <a:pt x="0" y="96"/>
                    <a:pt x="48" y="191"/>
                  </a:cubicBezTo>
                  <a:cubicBezTo>
                    <a:pt x="72" y="286"/>
                    <a:pt x="119" y="310"/>
                    <a:pt x="191" y="310"/>
                  </a:cubicBezTo>
                  <a:lnTo>
                    <a:pt x="2310" y="310"/>
                  </a:lnTo>
                  <a:cubicBezTo>
                    <a:pt x="2382" y="310"/>
                    <a:pt x="2453" y="215"/>
                    <a:pt x="2453" y="120"/>
                  </a:cubicBezTo>
                  <a:cubicBezTo>
                    <a:pt x="2429" y="48"/>
                    <a:pt x="2358" y="1"/>
                    <a:pt x="2310"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2" name="Google Shape;20862;p80"/>
            <p:cNvSpPr/>
            <p:nvPr/>
          </p:nvSpPr>
          <p:spPr>
            <a:xfrm>
              <a:off x="4181133" y="2064973"/>
              <a:ext cx="28665" cy="9328"/>
            </a:xfrm>
            <a:custGeom>
              <a:rect b="b" l="l" r="r" t="t"/>
              <a:pathLst>
                <a:path extrusionOk="0" h="287" w="882">
                  <a:moveTo>
                    <a:pt x="191" y="0"/>
                  </a:moveTo>
                  <a:cubicBezTo>
                    <a:pt x="95" y="0"/>
                    <a:pt x="0" y="96"/>
                    <a:pt x="48" y="167"/>
                  </a:cubicBezTo>
                  <a:cubicBezTo>
                    <a:pt x="72" y="262"/>
                    <a:pt x="119" y="286"/>
                    <a:pt x="191" y="286"/>
                  </a:cubicBezTo>
                  <a:lnTo>
                    <a:pt x="715" y="286"/>
                  </a:lnTo>
                  <a:cubicBezTo>
                    <a:pt x="810" y="286"/>
                    <a:pt x="881" y="215"/>
                    <a:pt x="881" y="119"/>
                  </a:cubicBezTo>
                  <a:cubicBezTo>
                    <a:pt x="834" y="24"/>
                    <a:pt x="786" y="0"/>
                    <a:pt x="715"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3" name="Google Shape;20863;p80"/>
            <p:cNvSpPr/>
            <p:nvPr/>
          </p:nvSpPr>
          <p:spPr>
            <a:xfrm>
              <a:off x="4181133" y="2102901"/>
              <a:ext cx="79755" cy="9295"/>
            </a:xfrm>
            <a:custGeom>
              <a:rect b="b" l="l" r="r" t="t"/>
              <a:pathLst>
                <a:path extrusionOk="0" h="286" w="2454">
                  <a:moveTo>
                    <a:pt x="191" y="0"/>
                  </a:moveTo>
                  <a:cubicBezTo>
                    <a:pt x="95" y="0"/>
                    <a:pt x="0" y="72"/>
                    <a:pt x="48" y="167"/>
                  </a:cubicBezTo>
                  <a:cubicBezTo>
                    <a:pt x="72" y="262"/>
                    <a:pt x="119" y="286"/>
                    <a:pt x="191" y="286"/>
                  </a:cubicBezTo>
                  <a:lnTo>
                    <a:pt x="2310" y="286"/>
                  </a:lnTo>
                  <a:cubicBezTo>
                    <a:pt x="2382" y="286"/>
                    <a:pt x="2453" y="191"/>
                    <a:pt x="2453" y="119"/>
                  </a:cubicBezTo>
                  <a:cubicBezTo>
                    <a:pt x="2429" y="24"/>
                    <a:pt x="2358" y="0"/>
                    <a:pt x="2310"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4" name="Google Shape;20864;p80"/>
            <p:cNvSpPr/>
            <p:nvPr/>
          </p:nvSpPr>
          <p:spPr>
            <a:xfrm>
              <a:off x="4181133" y="2119151"/>
              <a:ext cx="28665" cy="9328"/>
            </a:xfrm>
            <a:custGeom>
              <a:rect b="b" l="l" r="r" t="t"/>
              <a:pathLst>
                <a:path extrusionOk="0" h="287" w="882">
                  <a:moveTo>
                    <a:pt x="191" y="0"/>
                  </a:moveTo>
                  <a:cubicBezTo>
                    <a:pt x="95" y="0"/>
                    <a:pt x="0" y="96"/>
                    <a:pt x="48" y="167"/>
                  </a:cubicBezTo>
                  <a:cubicBezTo>
                    <a:pt x="72" y="262"/>
                    <a:pt x="119" y="286"/>
                    <a:pt x="191" y="286"/>
                  </a:cubicBezTo>
                  <a:lnTo>
                    <a:pt x="715" y="286"/>
                  </a:lnTo>
                  <a:cubicBezTo>
                    <a:pt x="810" y="286"/>
                    <a:pt x="881" y="215"/>
                    <a:pt x="881" y="119"/>
                  </a:cubicBezTo>
                  <a:cubicBezTo>
                    <a:pt x="834" y="24"/>
                    <a:pt x="786" y="0"/>
                    <a:pt x="715"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5" name="Google Shape;20865;p80"/>
            <p:cNvSpPr/>
            <p:nvPr/>
          </p:nvSpPr>
          <p:spPr>
            <a:xfrm>
              <a:off x="4181133" y="2157078"/>
              <a:ext cx="79755" cy="9295"/>
            </a:xfrm>
            <a:custGeom>
              <a:rect b="b" l="l" r="r" t="t"/>
              <a:pathLst>
                <a:path extrusionOk="0" h="286" w="2454">
                  <a:moveTo>
                    <a:pt x="191" y="0"/>
                  </a:moveTo>
                  <a:cubicBezTo>
                    <a:pt x="95" y="0"/>
                    <a:pt x="0" y="72"/>
                    <a:pt x="48" y="167"/>
                  </a:cubicBezTo>
                  <a:cubicBezTo>
                    <a:pt x="72" y="262"/>
                    <a:pt x="119" y="286"/>
                    <a:pt x="191" y="286"/>
                  </a:cubicBezTo>
                  <a:lnTo>
                    <a:pt x="2310" y="286"/>
                  </a:lnTo>
                  <a:cubicBezTo>
                    <a:pt x="2382" y="286"/>
                    <a:pt x="2453" y="191"/>
                    <a:pt x="2453" y="119"/>
                  </a:cubicBezTo>
                  <a:cubicBezTo>
                    <a:pt x="2429" y="24"/>
                    <a:pt x="2358" y="0"/>
                    <a:pt x="2310"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6" name="Google Shape;20866;p80"/>
            <p:cNvSpPr/>
            <p:nvPr/>
          </p:nvSpPr>
          <p:spPr>
            <a:xfrm>
              <a:off x="4181133" y="2174108"/>
              <a:ext cx="28665" cy="10075"/>
            </a:xfrm>
            <a:custGeom>
              <a:rect b="b" l="l" r="r" t="t"/>
              <a:pathLst>
                <a:path extrusionOk="0" h="310" w="882">
                  <a:moveTo>
                    <a:pt x="191" y="0"/>
                  </a:moveTo>
                  <a:cubicBezTo>
                    <a:pt x="95" y="0"/>
                    <a:pt x="0" y="95"/>
                    <a:pt x="48" y="191"/>
                  </a:cubicBezTo>
                  <a:cubicBezTo>
                    <a:pt x="72" y="262"/>
                    <a:pt x="119" y="310"/>
                    <a:pt x="191" y="310"/>
                  </a:cubicBezTo>
                  <a:lnTo>
                    <a:pt x="715" y="310"/>
                  </a:lnTo>
                  <a:cubicBezTo>
                    <a:pt x="810" y="310"/>
                    <a:pt x="881" y="214"/>
                    <a:pt x="881" y="119"/>
                  </a:cubicBezTo>
                  <a:cubicBezTo>
                    <a:pt x="834" y="24"/>
                    <a:pt x="786" y="0"/>
                    <a:pt x="715"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7" name="Google Shape;20867;p80"/>
            <p:cNvSpPr/>
            <p:nvPr/>
          </p:nvSpPr>
          <p:spPr>
            <a:xfrm>
              <a:off x="4026336" y="2211256"/>
              <a:ext cx="358378" cy="24797"/>
            </a:xfrm>
            <a:custGeom>
              <a:rect b="b" l="l" r="r" t="t"/>
              <a:pathLst>
                <a:path extrusionOk="0" h="763" w="11027">
                  <a:moveTo>
                    <a:pt x="143" y="0"/>
                  </a:moveTo>
                  <a:cubicBezTo>
                    <a:pt x="72" y="0"/>
                    <a:pt x="0" y="48"/>
                    <a:pt x="0" y="143"/>
                  </a:cubicBezTo>
                  <a:lnTo>
                    <a:pt x="0" y="429"/>
                  </a:lnTo>
                  <a:cubicBezTo>
                    <a:pt x="0" y="619"/>
                    <a:pt x="143" y="762"/>
                    <a:pt x="334" y="762"/>
                  </a:cubicBezTo>
                  <a:lnTo>
                    <a:pt x="4525" y="762"/>
                  </a:lnTo>
                  <a:lnTo>
                    <a:pt x="5525" y="548"/>
                  </a:lnTo>
                  <a:lnTo>
                    <a:pt x="6502" y="762"/>
                  </a:lnTo>
                  <a:lnTo>
                    <a:pt x="10693" y="762"/>
                  </a:lnTo>
                  <a:cubicBezTo>
                    <a:pt x="10883" y="762"/>
                    <a:pt x="11026" y="619"/>
                    <a:pt x="11026" y="429"/>
                  </a:cubicBezTo>
                  <a:lnTo>
                    <a:pt x="11026" y="143"/>
                  </a:lnTo>
                  <a:cubicBezTo>
                    <a:pt x="11026" y="48"/>
                    <a:pt x="10955" y="0"/>
                    <a:pt x="10860" y="0"/>
                  </a:cubicBezTo>
                  <a:lnTo>
                    <a:pt x="6502" y="0"/>
                  </a:lnTo>
                  <a:lnTo>
                    <a:pt x="5501" y="191"/>
                  </a:lnTo>
                  <a:lnTo>
                    <a:pt x="4525"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8" name="Google Shape;20868;p80"/>
            <p:cNvSpPr/>
            <p:nvPr/>
          </p:nvSpPr>
          <p:spPr>
            <a:xfrm>
              <a:off x="4352928" y="2211256"/>
              <a:ext cx="31785" cy="24797"/>
            </a:xfrm>
            <a:custGeom>
              <a:rect b="b" l="l" r="r" t="t"/>
              <a:pathLst>
                <a:path extrusionOk="0" h="763" w="978">
                  <a:moveTo>
                    <a:pt x="168" y="0"/>
                  </a:moveTo>
                  <a:cubicBezTo>
                    <a:pt x="263" y="0"/>
                    <a:pt x="311" y="48"/>
                    <a:pt x="311" y="143"/>
                  </a:cubicBezTo>
                  <a:lnTo>
                    <a:pt x="311" y="429"/>
                  </a:lnTo>
                  <a:cubicBezTo>
                    <a:pt x="311" y="619"/>
                    <a:pt x="168" y="762"/>
                    <a:pt x="1" y="762"/>
                  </a:cubicBezTo>
                  <a:lnTo>
                    <a:pt x="644" y="762"/>
                  </a:lnTo>
                  <a:cubicBezTo>
                    <a:pt x="834" y="762"/>
                    <a:pt x="977" y="619"/>
                    <a:pt x="977" y="429"/>
                  </a:cubicBezTo>
                  <a:lnTo>
                    <a:pt x="977" y="143"/>
                  </a:lnTo>
                  <a:cubicBezTo>
                    <a:pt x="977" y="48"/>
                    <a:pt x="906" y="0"/>
                    <a:pt x="83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9" name="Google Shape;20869;p80"/>
            <p:cNvSpPr/>
            <p:nvPr/>
          </p:nvSpPr>
          <p:spPr>
            <a:xfrm>
              <a:off x="4174926" y="2212036"/>
              <a:ext cx="62725" cy="24017"/>
            </a:xfrm>
            <a:custGeom>
              <a:rect b="b" l="l" r="r" t="t"/>
              <a:pathLst>
                <a:path extrusionOk="0" h="739" w="1930">
                  <a:moveTo>
                    <a:pt x="1" y="0"/>
                  </a:moveTo>
                  <a:lnTo>
                    <a:pt x="1" y="738"/>
                  </a:lnTo>
                  <a:lnTo>
                    <a:pt x="1930" y="738"/>
                  </a:lnTo>
                  <a:lnTo>
                    <a:pt x="19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0" name="Google Shape;20870;p80"/>
            <p:cNvSpPr/>
            <p:nvPr/>
          </p:nvSpPr>
          <p:spPr>
            <a:xfrm>
              <a:off x="4215161" y="2212036"/>
              <a:ext cx="21710" cy="24017"/>
            </a:xfrm>
            <a:custGeom>
              <a:rect b="b" l="l" r="r" t="t"/>
              <a:pathLst>
                <a:path extrusionOk="0" h="739" w="668">
                  <a:moveTo>
                    <a:pt x="1" y="0"/>
                  </a:moveTo>
                  <a:lnTo>
                    <a:pt x="1" y="738"/>
                  </a:lnTo>
                  <a:lnTo>
                    <a:pt x="668" y="738"/>
                  </a:lnTo>
                  <a:lnTo>
                    <a:pt x="668"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1" name="Google Shape;20871;p80"/>
          <p:cNvGrpSpPr/>
          <p:nvPr/>
        </p:nvGrpSpPr>
        <p:grpSpPr>
          <a:xfrm>
            <a:off x="5598307" y="2873876"/>
            <a:ext cx="449800" cy="379843"/>
            <a:chOff x="4767011" y="1948883"/>
            <a:chExt cx="358378" cy="302640"/>
          </a:xfrm>
        </p:grpSpPr>
        <p:sp>
          <p:nvSpPr>
            <p:cNvPr id="20872" name="Google Shape;20872;p80"/>
            <p:cNvSpPr/>
            <p:nvPr/>
          </p:nvSpPr>
          <p:spPr>
            <a:xfrm>
              <a:off x="4767791" y="1948883"/>
              <a:ext cx="127725" cy="37960"/>
            </a:xfrm>
            <a:custGeom>
              <a:rect b="b" l="l" r="r" t="t"/>
              <a:pathLst>
                <a:path extrusionOk="0" h="1168" w="3930">
                  <a:moveTo>
                    <a:pt x="382" y="0"/>
                  </a:moveTo>
                  <a:cubicBezTo>
                    <a:pt x="167" y="0"/>
                    <a:pt x="1" y="167"/>
                    <a:pt x="1" y="381"/>
                  </a:cubicBezTo>
                  <a:lnTo>
                    <a:pt x="1" y="953"/>
                  </a:lnTo>
                  <a:lnTo>
                    <a:pt x="1953" y="1167"/>
                  </a:lnTo>
                  <a:lnTo>
                    <a:pt x="3930" y="953"/>
                  </a:lnTo>
                  <a:lnTo>
                    <a:pt x="3930" y="381"/>
                  </a:lnTo>
                  <a:cubicBezTo>
                    <a:pt x="3930" y="143"/>
                    <a:pt x="3739" y="0"/>
                    <a:pt x="3549" y="0"/>
                  </a:cubicBezTo>
                  <a:close/>
                </a:path>
              </a:pathLst>
            </a:custGeom>
            <a:solidFill>
              <a:srgbClr val="D5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3" name="Google Shape;20873;p80"/>
            <p:cNvSpPr/>
            <p:nvPr/>
          </p:nvSpPr>
          <p:spPr>
            <a:xfrm>
              <a:off x="4862203" y="1948883"/>
              <a:ext cx="34093" cy="37960"/>
            </a:xfrm>
            <a:custGeom>
              <a:rect b="b" l="l" r="r" t="t"/>
              <a:pathLst>
                <a:path extrusionOk="0" h="1168" w="1049">
                  <a:moveTo>
                    <a:pt x="1" y="0"/>
                  </a:moveTo>
                  <a:cubicBezTo>
                    <a:pt x="215" y="0"/>
                    <a:pt x="406" y="167"/>
                    <a:pt x="406" y="381"/>
                  </a:cubicBezTo>
                  <a:lnTo>
                    <a:pt x="406" y="953"/>
                  </a:lnTo>
                  <a:lnTo>
                    <a:pt x="763" y="1167"/>
                  </a:lnTo>
                  <a:lnTo>
                    <a:pt x="1049" y="953"/>
                  </a:lnTo>
                  <a:lnTo>
                    <a:pt x="1049" y="381"/>
                  </a:lnTo>
                  <a:cubicBezTo>
                    <a:pt x="1049" y="143"/>
                    <a:pt x="882" y="0"/>
                    <a:pt x="66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4" name="Google Shape;20874;p80"/>
            <p:cNvSpPr/>
            <p:nvPr/>
          </p:nvSpPr>
          <p:spPr>
            <a:xfrm>
              <a:off x="4767791" y="2019311"/>
              <a:ext cx="357597" cy="232213"/>
            </a:xfrm>
            <a:custGeom>
              <a:rect b="b" l="l" r="r" t="t"/>
              <a:pathLst>
                <a:path extrusionOk="0" h="7145" w="11003">
                  <a:moveTo>
                    <a:pt x="5502" y="0"/>
                  </a:moveTo>
                  <a:lnTo>
                    <a:pt x="1" y="119"/>
                  </a:lnTo>
                  <a:lnTo>
                    <a:pt x="1" y="6978"/>
                  </a:lnTo>
                  <a:cubicBezTo>
                    <a:pt x="1" y="7049"/>
                    <a:pt x="96" y="7145"/>
                    <a:pt x="167" y="7145"/>
                  </a:cubicBezTo>
                  <a:lnTo>
                    <a:pt x="10836" y="7145"/>
                  </a:lnTo>
                  <a:cubicBezTo>
                    <a:pt x="10931" y="7145"/>
                    <a:pt x="11003" y="7049"/>
                    <a:pt x="11003" y="6978"/>
                  </a:cubicBezTo>
                  <a:lnTo>
                    <a:pt x="11003" y="119"/>
                  </a:lnTo>
                  <a:lnTo>
                    <a:pt x="550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5" name="Google Shape;20875;p80"/>
            <p:cNvSpPr/>
            <p:nvPr/>
          </p:nvSpPr>
          <p:spPr>
            <a:xfrm>
              <a:off x="4767011" y="1979043"/>
              <a:ext cx="357597" cy="43388"/>
            </a:xfrm>
            <a:custGeom>
              <a:rect b="b" l="l" r="r" t="t"/>
              <a:pathLst>
                <a:path extrusionOk="0" h="1335" w="11003">
                  <a:moveTo>
                    <a:pt x="1" y="1"/>
                  </a:moveTo>
                  <a:lnTo>
                    <a:pt x="1" y="1335"/>
                  </a:lnTo>
                  <a:lnTo>
                    <a:pt x="11003" y="1335"/>
                  </a:lnTo>
                  <a:lnTo>
                    <a:pt x="11003" y="168"/>
                  </a:lnTo>
                  <a:cubicBezTo>
                    <a:pt x="11003" y="72"/>
                    <a:pt x="10908" y="1"/>
                    <a:pt x="10836" y="1"/>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6" name="Google Shape;20876;p80"/>
            <p:cNvSpPr/>
            <p:nvPr/>
          </p:nvSpPr>
          <p:spPr>
            <a:xfrm>
              <a:off x="5097503" y="2019311"/>
              <a:ext cx="27105" cy="232213"/>
            </a:xfrm>
            <a:custGeom>
              <a:rect b="b" l="l" r="r" t="t"/>
              <a:pathLst>
                <a:path extrusionOk="0" h="7145" w="834">
                  <a:moveTo>
                    <a:pt x="191" y="0"/>
                  </a:moveTo>
                  <a:lnTo>
                    <a:pt x="191" y="6978"/>
                  </a:lnTo>
                  <a:cubicBezTo>
                    <a:pt x="191" y="7049"/>
                    <a:pt x="96" y="7145"/>
                    <a:pt x="0" y="7145"/>
                  </a:cubicBezTo>
                  <a:lnTo>
                    <a:pt x="667" y="7145"/>
                  </a:lnTo>
                  <a:cubicBezTo>
                    <a:pt x="739" y="7145"/>
                    <a:pt x="834" y="7049"/>
                    <a:pt x="834" y="6978"/>
                  </a:cubicBezTo>
                  <a:lnTo>
                    <a:pt x="834" y="119"/>
                  </a:lnTo>
                  <a:lnTo>
                    <a:pt x="191"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7" name="Google Shape;20877;p80"/>
            <p:cNvSpPr/>
            <p:nvPr/>
          </p:nvSpPr>
          <p:spPr>
            <a:xfrm>
              <a:off x="5097503" y="1979823"/>
              <a:ext cx="27105" cy="44167"/>
            </a:xfrm>
            <a:custGeom>
              <a:rect b="b" l="l" r="r" t="t"/>
              <a:pathLst>
                <a:path extrusionOk="0" h="1359" w="834">
                  <a:moveTo>
                    <a:pt x="0" y="1"/>
                  </a:moveTo>
                  <a:cubicBezTo>
                    <a:pt x="96" y="1"/>
                    <a:pt x="191" y="96"/>
                    <a:pt x="191" y="167"/>
                  </a:cubicBezTo>
                  <a:lnTo>
                    <a:pt x="191" y="1358"/>
                  </a:lnTo>
                  <a:lnTo>
                    <a:pt x="834" y="1358"/>
                  </a:lnTo>
                  <a:lnTo>
                    <a:pt x="834" y="167"/>
                  </a:lnTo>
                  <a:cubicBezTo>
                    <a:pt x="834" y="72"/>
                    <a:pt x="739" y="1"/>
                    <a:pt x="667" y="1"/>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8" name="Google Shape;20878;p80"/>
            <p:cNvSpPr/>
            <p:nvPr/>
          </p:nvSpPr>
          <p:spPr>
            <a:xfrm>
              <a:off x="5042546" y="1996073"/>
              <a:ext cx="11635" cy="11667"/>
            </a:xfrm>
            <a:custGeom>
              <a:rect b="b" l="l" r="r" t="t"/>
              <a:pathLst>
                <a:path extrusionOk="0" h="359" w="358">
                  <a:moveTo>
                    <a:pt x="167" y="1"/>
                  </a:moveTo>
                  <a:cubicBezTo>
                    <a:pt x="72" y="1"/>
                    <a:pt x="1" y="72"/>
                    <a:pt x="1" y="168"/>
                  </a:cubicBezTo>
                  <a:cubicBezTo>
                    <a:pt x="1" y="287"/>
                    <a:pt x="72" y="358"/>
                    <a:pt x="167" y="358"/>
                  </a:cubicBezTo>
                  <a:cubicBezTo>
                    <a:pt x="263" y="358"/>
                    <a:pt x="358" y="287"/>
                    <a:pt x="358" y="168"/>
                  </a:cubicBezTo>
                  <a:cubicBezTo>
                    <a:pt x="358" y="72"/>
                    <a:pt x="263" y="1"/>
                    <a:pt x="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9" name="Google Shape;20879;p80"/>
            <p:cNvSpPr/>
            <p:nvPr/>
          </p:nvSpPr>
          <p:spPr>
            <a:xfrm>
              <a:off x="5065783" y="1996073"/>
              <a:ext cx="11635" cy="11667"/>
            </a:xfrm>
            <a:custGeom>
              <a:rect b="b" l="l" r="r" t="t"/>
              <a:pathLst>
                <a:path extrusionOk="0" h="359" w="358">
                  <a:moveTo>
                    <a:pt x="167" y="1"/>
                  </a:moveTo>
                  <a:cubicBezTo>
                    <a:pt x="72" y="1"/>
                    <a:pt x="0" y="72"/>
                    <a:pt x="0" y="168"/>
                  </a:cubicBezTo>
                  <a:cubicBezTo>
                    <a:pt x="0" y="287"/>
                    <a:pt x="72" y="358"/>
                    <a:pt x="167" y="358"/>
                  </a:cubicBezTo>
                  <a:cubicBezTo>
                    <a:pt x="262" y="358"/>
                    <a:pt x="357" y="287"/>
                    <a:pt x="357" y="168"/>
                  </a:cubicBezTo>
                  <a:cubicBezTo>
                    <a:pt x="357" y="72"/>
                    <a:pt x="262" y="1"/>
                    <a:pt x="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0" name="Google Shape;20880;p80"/>
            <p:cNvSpPr/>
            <p:nvPr/>
          </p:nvSpPr>
          <p:spPr>
            <a:xfrm>
              <a:off x="5088208" y="1996073"/>
              <a:ext cx="11635" cy="11667"/>
            </a:xfrm>
            <a:custGeom>
              <a:rect b="b" l="l" r="r" t="t"/>
              <a:pathLst>
                <a:path extrusionOk="0" h="359" w="358">
                  <a:moveTo>
                    <a:pt x="167" y="1"/>
                  </a:moveTo>
                  <a:cubicBezTo>
                    <a:pt x="72" y="1"/>
                    <a:pt x="1" y="72"/>
                    <a:pt x="1" y="168"/>
                  </a:cubicBezTo>
                  <a:cubicBezTo>
                    <a:pt x="1" y="287"/>
                    <a:pt x="72" y="358"/>
                    <a:pt x="167" y="358"/>
                  </a:cubicBezTo>
                  <a:cubicBezTo>
                    <a:pt x="263" y="358"/>
                    <a:pt x="358" y="287"/>
                    <a:pt x="358" y="168"/>
                  </a:cubicBezTo>
                  <a:cubicBezTo>
                    <a:pt x="358" y="72"/>
                    <a:pt x="263" y="1"/>
                    <a:pt x="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1" name="Google Shape;20881;p80"/>
            <p:cNvSpPr/>
            <p:nvPr/>
          </p:nvSpPr>
          <p:spPr>
            <a:xfrm>
              <a:off x="4800291" y="2060326"/>
              <a:ext cx="112255" cy="23238"/>
            </a:xfrm>
            <a:custGeom>
              <a:rect b="b" l="l" r="r" t="t"/>
              <a:pathLst>
                <a:path extrusionOk="0" h="715" w="3454">
                  <a:moveTo>
                    <a:pt x="406" y="0"/>
                  </a:moveTo>
                  <a:cubicBezTo>
                    <a:pt x="191" y="0"/>
                    <a:pt x="1" y="191"/>
                    <a:pt x="48" y="405"/>
                  </a:cubicBezTo>
                  <a:cubicBezTo>
                    <a:pt x="72" y="548"/>
                    <a:pt x="215" y="715"/>
                    <a:pt x="406" y="715"/>
                  </a:cubicBezTo>
                  <a:lnTo>
                    <a:pt x="3073" y="715"/>
                  </a:lnTo>
                  <a:cubicBezTo>
                    <a:pt x="3311" y="715"/>
                    <a:pt x="3454" y="501"/>
                    <a:pt x="3430" y="286"/>
                  </a:cubicBezTo>
                  <a:cubicBezTo>
                    <a:pt x="3406" y="143"/>
                    <a:pt x="3263" y="0"/>
                    <a:pt x="30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2" name="Google Shape;20882;p80"/>
            <p:cNvSpPr/>
            <p:nvPr/>
          </p:nvSpPr>
          <p:spPr>
            <a:xfrm>
              <a:off x="4979073" y="2060326"/>
              <a:ext cx="111507" cy="23238"/>
            </a:xfrm>
            <a:custGeom>
              <a:rect b="b" l="l" r="r" t="t"/>
              <a:pathLst>
                <a:path extrusionOk="0" h="715" w="3431">
                  <a:moveTo>
                    <a:pt x="406" y="0"/>
                  </a:moveTo>
                  <a:cubicBezTo>
                    <a:pt x="191" y="0"/>
                    <a:pt x="1" y="191"/>
                    <a:pt x="48" y="405"/>
                  </a:cubicBezTo>
                  <a:cubicBezTo>
                    <a:pt x="72" y="548"/>
                    <a:pt x="215" y="715"/>
                    <a:pt x="406" y="715"/>
                  </a:cubicBezTo>
                  <a:lnTo>
                    <a:pt x="3073" y="715"/>
                  </a:lnTo>
                  <a:cubicBezTo>
                    <a:pt x="3287" y="715"/>
                    <a:pt x="3430" y="501"/>
                    <a:pt x="3430" y="286"/>
                  </a:cubicBezTo>
                  <a:cubicBezTo>
                    <a:pt x="3406" y="143"/>
                    <a:pt x="3263" y="0"/>
                    <a:pt x="30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3" name="Google Shape;20883;p80"/>
            <p:cNvSpPr/>
            <p:nvPr/>
          </p:nvSpPr>
          <p:spPr>
            <a:xfrm>
              <a:off x="4979073" y="2190358"/>
              <a:ext cx="111507" cy="23238"/>
            </a:xfrm>
            <a:custGeom>
              <a:rect b="b" l="l" r="r" t="t"/>
              <a:pathLst>
                <a:path extrusionOk="0" h="715" w="3431">
                  <a:moveTo>
                    <a:pt x="406" y="0"/>
                  </a:moveTo>
                  <a:cubicBezTo>
                    <a:pt x="191" y="0"/>
                    <a:pt x="1" y="215"/>
                    <a:pt x="48" y="429"/>
                  </a:cubicBezTo>
                  <a:cubicBezTo>
                    <a:pt x="72" y="572"/>
                    <a:pt x="215" y="715"/>
                    <a:pt x="406" y="715"/>
                  </a:cubicBezTo>
                  <a:lnTo>
                    <a:pt x="3073" y="715"/>
                  </a:lnTo>
                  <a:cubicBezTo>
                    <a:pt x="3287" y="715"/>
                    <a:pt x="3430" y="548"/>
                    <a:pt x="3430" y="310"/>
                  </a:cubicBezTo>
                  <a:cubicBezTo>
                    <a:pt x="3406" y="167"/>
                    <a:pt x="3263" y="0"/>
                    <a:pt x="3073" y="0"/>
                  </a:cubicBezTo>
                  <a:close/>
                </a:path>
              </a:pathLst>
            </a:custGeom>
            <a:solidFill>
              <a:srgbClr val="829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4" name="Google Shape;20884;p80"/>
            <p:cNvSpPr/>
            <p:nvPr/>
          </p:nvSpPr>
          <p:spPr>
            <a:xfrm>
              <a:off x="4801851" y="2190358"/>
              <a:ext cx="111475" cy="23238"/>
            </a:xfrm>
            <a:custGeom>
              <a:rect b="b" l="l" r="r" t="t"/>
              <a:pathLst>
                <a:path extrusionOk="0" h="715" w="3430">
                  <a:moveTo>
                    <a:pt x="381" y="0"/>
                  </a:moveTo>
                  <a:cubicBezTo>
                    <a:pt x="167" y="0"/>
                    <a:pt x="0" y="215"/>
                    <a:pt x="24" y="429"/>
                  </a:cubicBezTo>
                  <a:cubicBezTo>
                    <a:pt x="48" y="572"/>
                    <a:pt x="191" y="715"/>
                    <a:pt x="381" y="715"/>
                  </a:cubicBezTo>
                  <a:lnTo>
                    <a:pt x="3049" y="715"/>
                  </a:lnTo>
                  <a:cubicBezTo>
                    <a:pt x="3263" y="715"/>
                    <a:pt x="3430" y="548"/>
                    <a:pt x="3406" y="310"/>
                  </a:cubicBezTo>
                  <a:cubicBezTo>
                    <a:pt x="3382" y="167"/>
                    <a:pt x="3239" y="0"/>
                    <a:pt x="3049" y="0"/>
                  </a:cubicBezTo>
                  <a:close/>
                </a:path>
              </a:pathLst>
            </a:custGeom>
            <a:solidFill>
              <a:srgbClr val="829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5" name="Google Shape;20885;p80"/>
            <p:cNvSpPr/>
            <p:nvPr/>
          </p:nvSpPr>
          <p:spPr>
            <a:xfrm>
              <a:off x="4879233" y="2060326"/>
              <a:ext cx="33313" cy="23238"/>
            </a:xfrm>
            <a:custGeom>
              <a:rect b="b" l="l" r="r" t="t"/>
              <a:pathLst>
                <a:path extrusionOk="0" h="715" w="1025">
                  <a:moveTo>
                    <a:pt x="1" y="0"/>
                  </a:moveTo>
                  <a:cubicBezTo>
                    <a:pt x="191" y="0"/>
                    <a:pt x="358" y="143"/>
                    <a:pt x="358" y="358"/>
                  </a:cubicBezTo>
                  <a:cubicBezTo>
                    <a:pt x="358" y="548"/>
                    <a:pt x="191" y="715"/>
                    <a:pt x="1" y="715"/>
                  </a:cubicBezTo>
                  <a:lnTo>
                    <a:pt x="644" y="715"/>
                  </a:lnTo>
                  <a:cubicBezTo>
                    <a:pt x="858" y="715"/>
                    <a:pt x="1025" y="501"/>
                    <a:pt x="1001" y="286"/>
                  </a:cubicBezTo>
                  <a:cubicBezTo>
                    <a:pt x="977" y="120"/>
                    <a:pt x="834" y="0"/>
                    <a:pt x="644"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6" name="Google Shape;20886;p80"/>
            <p:cNvSpPr/>
            <p:nvPr/>
          </p:nvSpPr>
          <p:spPr>
            <a:xfrm>
              <a:off x="5056488" y="2060326"/>
              <a:ext cx="34093" cy="23238"/>
            </a:xfrm>
            <a:custGeom>
              <a:rect b="b" l="l" r="r" t="t"/>
              <a:pathLst>
                <a:path extrusionOk="0" h="715" w="1049">
                  <a:moveTo>
                    <a:pt x="0" y="0"/>
                  </a:moveTo>
                  <a:cubicBezTo>
                    <a:pt x="215" y="0"/>
                    <a:pt x="358" y="143"/>
                    <a:pt x="358" y="358"/>
                  </a:cubicBezTo>
                  <a:cubicBezTo>
                    <a:pt x="358" y="548"/>
                    <a:pt x="215" y="715"/>
                    <a:pt x="0" y="715"/>
                  </a:cubicBezTo>
                  <a:lnTo>
                    <a:pt x="667" y="715"/>
                  </a:lnTo>
                  <a:cubicBezTo>
                    <a:pt x="905" y="715"/>
                    <a:pt x="1048" y="501"/>
                    <a:pt x="1024" y="286"/>
                  </a:cubicBezTo>
                  <a:cubicBezTo>
                    <a:pt x="1001" y="120"/>
                    <a:pt x="858" y="0"/>
                    <a:pt x="667"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7" name="Google Shape;20887;p80"/>
            <p:cNvSpPr/>
            <p:nvPr/>
          </p:nvSpPr>
          <p:spPr>
            <a:xfrm>
              <a:off x="5056488" y="2191886"/>
              <a:ext cx="34093" cy="22490"/>
            </a:xfrm>
            <a:custGeom>
              <a:rect b="b" l="l" r="r" t="t"/>
              <a:pathLst>
                <a:path extrusionOk="0" h="692" w="1049">
                  <a:moveTo>
                    <a:pt x="0" y="1"/>
                  </a:moveTo>
                  <a:cubicBezTo>
                    <a:pt x="215" y="1"/>
                    <a:pt x="358" y="144"/>
                    <a:pt x="358" y="358"/>
                  </a:cubicBezTo>
                  <a:cubicBezTo>
                    <a:pt x="358" y="549"/>
                    <a:pt x="215" y="691"/>
                    <a:pt x="0" y="691"/>
                  </a:cubicBezTo>
                  <a:lnTo>
                    <a:pt x="667" y="691"/>
                  </a:lnTo>
                  <a:cubicBezTo>
                    <a:pt x="905" y="668"/>
                    <a:pt x="1048" y="501"/>
                    <a:pt x="1024" y="287"/>
                  </a:cubicBezTo>
                  <a:cubicBezTo>
                    <a:pt x="1001" y="120"/>
                    <a:pt x="858" y="1"/>
                    <a:pt x="66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8" name="Google Shape;20888;p80"/>
            <p:cNvSpPr/>
            <p:nvPr/>
          </p:nvSpPr>
          <p:spPr>
            <a:xfrm>
              <a:off x="4880013" y="2191886"/>
              <a:ext cx="33313" cy="22490"/>
            </a:xfrm>
            <a:custGeom>
              <a:rect b="b" l="l" r="r" t="t"/>
              <a:pathLst>
                <a:path extrusionOk="0" h="692" w="1025">
                  <a:moveTo>
                    <a:pt x="1" y="1"/>
                  </a:moveTo>
                  <a:cubicBezTo>
                    <a:pt x="215" y="1"/>
                    <a:pt x="358" y="144"/>
                    <a:pt x="358" y="358"/>
                  </a:cubicBezTo>
                  <a:cubicBezTo>
                    <a:pt x="358" y="549"/>
                    <a:pt x="215" y="691"/>
                    <a:pt x="1" y="691"/>
                  </a:cubicBezTo>
                  <a:lnTo>
                    <a:pt x="644" y="691"/>
                  </a:lnTo>
                  <a:cubicBezTo>
                    <a:pt x="858" y="668"/>
                    <a:pt x="1025" y="501"/>
                    <a:pt x="1001" y="287"/>
                  </a:cubicBezTo>
                  <a:cubicBezTo>
                    <a:pt x="977" y="120"/>
                    <a:pt x="834" y="1"/>
                    <a:pt x="64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9" name="Google Shape;20889;p80"/>
            <p:cNvSpPr/>
            <p:nvPr/>
          </p:nvSpPr>
          <p:spPr>
            <a:xfrm>
              <a:off x="4802631" y="2105208"/>
              <a:ext cx="110695" cy="10888"/>
            </a:xfrm>
            <a:custGeom>
              <a:rect b="b" l="l" r="r" t="t"/>
              <a:pathLst>
                <a:path extrusionOk="0" h="335" w="3406">
                  <a:moveTo>
                    <a:pt x="167" y="1"/>
                  </a:moveTo>
                  <a:cubicBezTo>
                    <a:pt x="95" y="1"/>
                    <a:pt x="0" y="96"/>
                    <a:pt x="24" y="215"/>
                  </a:cubicBezTo>
                  <a:cubicBezTo>
                    <a:pt x="24" y="286"/>
                    <a:pt x="95" y="334"/>
                    <a:pt x="167" y="334"/>
                  </a:cubicBezTo>
                  <a:lnTo>
                    <a:pt x="3239" y="334"/>
                  </a:lnTo>
                  <a:cubicBezTo>
                    <a:pt x="3334" y="334"/>
                    <a:pt x="3406" y="239"/>
                    <a:pt x="3382" y="120"/>
                  </a:cubicBezTo>
                  <a:cubicBezTo>
                    <a:pt x="3382" y="72"/>
                    <a:pt x="3334" y="1"/>
                    <a:pt x="3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0" name="Google Shape;20890;p80"/>
            <p:cNvSpPr/>
            <p:nvPr/>
          </p:nvSpPr>
          <p:spPr>
            <a:xfrm>
              <a:off x="4802631" y="2130753"/>
              <a:ext cx="110695" cy="10855"/>
            </a:xfrm>
            <a:custGeom>
              <a:rect b="b" l="l" r="r" t="t"/>
              <a:pathLst>
                <a:path extrusionOk="0" h="334" w="3406">
                  <a:moveTo>
                    <a:pt x="167" y="1"/>
                  </a:moveTo>
                  <a:cubicBezTo>
                    <a:pt x="95" y="1"/>
                    <a:pt x="0" y="96"/>
                    <a:pt x="24" y="215"/>
                  </a:cubicBezTo>
                  <a:cubicBezTo>
                    <a:pt x="24" y="262"/>
                    <a:pt x="95" y="334"/>
                    <a:pt x="167" y="334"/>
                  </a:cubicBezTo>
                  <a:lnTo>
                    <a:pt x="3239" y="334"/>
                  </a:lnTo>
                  <a:cubicBezTo>
                    <a:pt x="3334" y="334"/>
                    <a:pt x="3406" y="239"/>
                    <a:pt x="3382" y="120"/>
                  </a:cubicBezTo>
                  <a:cubicBezTo>
                    <a:pt x="3382" y="48"/>
                    <a:pt x="3334" y="1"/>
                    <a:pt x="3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1" name="Google Shape;20891;p80"/>
            <p:cNvSpPr/>
            <p:nvPr/>
          </p:nvSpPr>
          <p:spPr>
            <a:xfrm>
              <a:off x="4802631" y="2155518"/>
              <a:ext cx="110695" cy="10855"/>
            </a:xfrm>
            <a:custGeom>
              <a:rect b="b" l="l" r="r" t="t"/>
              <a:pathLst>
                <a:path extrusionOk="0" h="334" w="3406">
                  <a:moveTo>
                    <a:pt x="167" y="1"/>
                  </a:moveTo>
                  <a:cubicBezTo>
                    <a:pt x="95" y="1"/>
                    <a:pt x="0" y="96"/>
                    <a:pt x="24" y="215"/>
                  </a:cubicBezTo>
                  <a:cubicBezTo>
                    <a:pt x="24" y="286"/>
                    <a:pt x="95" y="334"/>
                    <a:pt x="167" y="334"/>
                  </a:cubicBezTo>
                  <a:lnTo>
                    <a:pt x="3239" y="334"/>
                  </a:lnTo>
                  <a:cubicBezTo>
                    <a:pt x="3334" y="334"/>
                    <a:pt x="3406" y="239"/>
                    <a:pt x="3382" y="120"/>
                  </a:cubicBezTo>
                  <a:cubicBezTo>
                    <a:pt x="3382" y="72"/>
                    <a:pt x="3334" y="1"/>
                    <a:pt x="3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2" name="Google Shape;20892;p80"/>
            <p:cNvSpPr/>
            <p:nvPr/>
          </p:nvSpPr>
          <p:spPr>
            <a:xfrm>
              <a:off x="4980633" y="2104428"/>
              <a:ext cx="111475" cy="10888"/>
            </a:xfrm>
            <a:custGeom>
              <a:rect b="b" l="l" r="r" t="t"/>
              <a:pathLst>
                <a:path extrusionOk="0" h="335" w="3430">
                  <a:moveTo>
                    <a:pt x="143" y="1"/>
                  </a:moveTo>
                  <a:cubicBezTo>
                    <a:pt x="48" y="1"/>
                    <a:pt x="0" y="96"/>
                    <a:pt x="0" y="191"/>
                  </a:cubicBezTo>
                  <a:cubicBezTo>
                    <a:pt x="0" y="263"/>
                    <a:pt x="96" y="334"/>
                    <a:pt x="167" y="334"/>
                  </a:cubicBezTo>
                  <a:lnTo>
                    <a:pt x="3239" y="334"/>
                  </a:lnTo>
                  <a:cubicBezTo>
                    <a:pt x="3335" y="334"/>
                    <a:pt x="3430" y="239"/>
                    <a:pt x="3382" y="144"/>
                  </a:cubicBezTo>
                  <a:cubicBezTo>
                    <a:pt x="3382" y="72"/>
                    <a:pt x="3287" y="1"/>
                    <a:pt x="3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3" name="Google Shape;20893;p80"/>
            <p:cNvSpPr/>
            <p:nvPr/>
          </p:nvSpPr>
          <p:spPr>
            <a:xfrm>
              <a:off x="4980633" y="2130753"/>
              <a:ext cx="111475" cy="10855"/>
            </a:xfrm>
            <a:custGeom>
              <a:rect b="b" l="l" r="r" t="t"/>
              <a:pathLst>
                <a:path extrusionOk="0" h="334" w="3430">
                  <a:moveTo>
                    <a:pt x="143" y="1"/>
                  </a:moveTo>
                  <a:cubicBezTo>
                    <a:pt x="48" y="1"/>
                    <a:pt x="0" y="96"/>
                    <a:pt x="0" y="167"/>
                  </a:cubicBezTo>
                  <a:cubicBezTo>
                    <a:pt x="0" y="262"/>
                    <a:pt x="96" y="334"/>
                    <a:pt x="167" y="334"/>
                  </a:cubicBezTo>
                  <a:lnTo>
                    <a:pt x="3239" y="334"/>
                  </a:lnTo>
                  <a:cubicBezTo>
                    <a:pt x="3335" y="334"/>
                    <a:pt x="3430" y="239"/>
                    <a:pt x="3382" y="143"/>
                  </a:cubicBezTo>
                  <a:cubicBezTo>
                    <a:pt x="3382" y="48"/>
                    <a:pt x="3287" y="1"/>
                    <a:pt x="3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4" name="Google Shape;20894;p80"/>
            <p:cNvSpPr/>
            <p:nvPr/>
          </p:nvSpPr>
          <p:spPr>
            <a:xfrm>
              <a:off x="4980633" y="2155518"/>
              <a:ext cx="111475" cy="10855"/>
            </a:xfrm>
            <a:custGeom>
              <a:rect b="b" l="l" r="r" t="t"/>
              <a:pathLst>
                <a:path extrusionOk="0" h="334" w="3430">
                  <a:moveTo>
                    <a:pt x="143" y="1"/>
                  </a:moveTo>
                  <a:cubicBezTo>
                    <a:pt x="48" y="1"/>
                    <a:pt x="0" y="96"/>
                    <a:pt x="0" y="191"/>
                  </a:cubicBezTo>
                  <a:cubicBezTo>
                    <a:pt x="0" y="286"/>
                    <a:pt x="96" y="334"/>
                    <a:pt x="167" y="334"/>
                  </a:cubicBezTo>
                  <a:lnTo>
                    <a:pt x="3239" y="334"/>
                  </a:lnTo>
                  <a:cubicBezTo>
                    <a:pt x="3335" y="334"/>
                    <a:pt x="3430" y="286"/>
                    <a:pt x="3382" y="167"/>
                  </a:cubicBezTo>
                  <a:cubicBezTo>
                    <a:pt x="3382" y="72"/>
                    <a:pt x="3287" y="1"/>
                    <a:pt x="3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5" name="Google Shape;20895;p80"/>
          <p:cNvGrpSpPr/>
          <p:nvPr/>
        </p:nvGrpSpPr>
        <p:grpSpPr>
          <a:xfrm>
            <a:off x="6551261" y="2894189"/>
            <a:ext cx="447882" cy="338849"/>
            <a:chOff x="5526276" y="1965068"/>
            <a:chExt cx="356850" cy="269977"/>
          </a:xfrm>
        </p:grpSpPr>
        <p:sp>
          <p:nvSpPr>
            <p:cNvPr id="20896" name="Google Shape;20896;p80"/>
            <p:cNvSpPr/>
            <p:nvPr/>
          </p:nvSpPr>
          <p:spPr>
            <a:xfrm>
              <a:off x="5526276" y="1965101"/>
              <a:ext cx="183463" cy="106860"/>
            </a:xfrm>
            <a:custGeom>
              <a:rect b="b" l="l" r="r" t="t"/>
              <a:pathLst>
                <a:path extrusionOk="0" h="3288" w="5645">
                  <a:moveTo>
                    <a:pt x="2219" y="1"/>
                  </a:moveTo>
                  <a:cubicBezTo>
                    <a:pt x="1453" y="1"/>
                    <a:pt x="834" y="611"/>
                    <a:pt x="834" y="1383"/>
                  </a:cubicBezTo>
                  <a:cubicBezTo>
                    <a:pt x="834" y="1454"/>
                    <a:pt x="834" y="1549"/>
                    <a:pt x="858" y="1644"/>
                  </a:cubicBezTo>
                  <a:cubicBezTo>
                    <a:pt x="382" y="1668"/>
                    <a:pt x="25" y="2049"/>
                    <a:pt x="25" y="2526"/>
                  </a:cubicBezTo>
                  <a:lnTo>
                    <a:pt x="25" y="2573"/>
                  </a:lnTo>
                  <a:cubicBezTo>
                    <a:pt x="1" y="2954"/>
                    <a:pt x="358" y="3288"/>
                    <a:pt x="763" y="3288"/>
                  </a:cubicBezTo>
                  <a:lnTo>
                    <a:pt x="4859" y="3288"/>
                  </a:lnTo>
                  <a:cubicBezTo>
                    <a:pt x="5264" y="3288"/>
                    <a:pt x="5621" y="2954"/>
                    <a:pt x="5645" y="2526"/>
                  </a:cubicBezTo>
                  <a:lnTo>
                    <a:pt x="5645" y="2502"/>
                  </a:lnTo>
                  <a:cubicBezTo>
                    <a:pt x="5645" y="2002"/>
                    <a:pt x="5240" y="1621"/>
                    <a:pt x="4764" y="1621"/>
                  </a:cubicBezTo>
                  <a:lnTo>
                    <a:pt x="4764" y="1573"/>
                  </a:lnTo>
                  <a:cubicBezTo>
                    <a:pt x="4764" y="1073"/>
                    <a:pt x="4335" y="692"/>
                    <a:pt x="3859" y="692"/>
                  </a:cubicBezTo>
                  <a:cubicBezTo>
                    <a:pt x="3716" y="692"/>
                    <a:pt x="3573" y="716"/>
                    <a:pt x="3454" y="811"/>
                  </a:cubicBezTo>
                  <a:cubicBezTo>
                    <a:pt x="3239" y="358"/>
                    <a:pt x="2787" y="25"/>
                    <a:pt x="2263" y="1"/>
                  </a:cubicBezTo>
                  <a:cubicBezTo>
                    <a:pt x="2248" y="1"/>
                    <a:pt x="2234" y="1"/>
                    <a:pt x="2219" y="1"/>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7" name="Google Shape;20897;p80"/>
            <p:cNvSpPr/>
            <p:nvPr/>
          </p:nvSpPr>
          <p:spPr>
            <a:xfrm>
              <a:off x="5560336" y="1965068"/>
              <a:ext cx="148622" cy="106892"/>
            </a:xfrm>
            <a:custGeom>
              <a:rect b="b" l="l" r="r" t="t"/>
              <a:pathLst>
                <a:path extrusionOk="0" h="3289" w="4573">
                  <a:moveTo>
                    <a:pt x="1126" y="1"/>
                  </a:moveTo>
                  <a:cubicBezTo>
                    <a:pt x="674" y="1"/>
                    <a:pt x="250" y="233"/>
                    <a:pt x="1" y="574"/>
                  </a:cubicBezTo>
                  <a:cubicBezTo>
                    <a:pt x="158" y="495"/>
                    <a:pt x="333" y="449"/>
                    <a:pt x="523" y="449"/>
                  </a:cubicBezTo>
                  <a:cubicBezTo>
                    <a:pt x="563" y="449"/>
                    <a:pt x="603" y="451"/>
                    <a:pt x="644" y="455"/>
                  </a:cubicBezTo>
                  <a:cubicBezTo>
                    <a:pt x="1191" y="479"/>
                    <a:pt x="1596" y="812"/>
                    <a:pt x="1834" y="1264"/>
                  </a:cubicBezTo>
                  <a:cubicBezTo>
                    <a:pt x="1953" y="1193"/>
                    <a:pt x="2096" y="1145"/>
                    <a:pt x="2263" y="1145"/>
                  </a:cubicBezTo>
                  <a:cubicBezTo>
                    <a:pt x="2763" y="1145"/>
                    <a:pt x="3144" y="1550"/>
                    <a:pt x="3144" y="2026"/>
                  </a:cubicBezTo>
                  <a:lnTo>
                    <a:pt x="3144" y="2050"/>
                  </a:lnTo>
                  <a:cubicBezTo>
                    <a:pt x="3644" y="2050"/>
                    <a:pt x="4049" y="2479"/>
                    <a:pt x="4049" y="2955"/>
                  </a:cubicBezTo>
                  <a:lnTo>
                    <a:pt x="4049" y="2979"/>
                  </a:lnTo>
                  <a:cubicBezTo>
                    <a:pt x="4049" y="3074"/>
                    <a:pt x="4001" y="3193"/>
                    <a:pt x="3978" y="3289"/>
                  </a:cubicBezTo>
                  <a:cubicBezTo>
                    <a:pt x="4311" y="3193"/>
                    <a:pt x="4573" y="2884"/>
                    <a:pt x="4573" y="2574"/>
                  </a:cubicBezTo>
                  <a:lnTo>
                    <a:pt x="4573" y="2527"/>
                  </a:lnTo>
                  <a:cubicBezTo>
                    <a:pt x="4573" y="2003"/>
                    <a:pt x="4192" y="1622"/>
                    <a:pt x="3692" y="1622"/>
                  </a:cubicBezTo>
                  <a:lnTo>
                    <a:pt x="3692" y="1574"/>
                  </a:lnTo>
                  <a:cubicBezTo>
                    <a:pt x="3692" y="1074"/>
                    <a:pt x="3263" y="693"/>
                    <a:pt x="2787" y="693"/>
                  </a:cubicBezTo>
                  <a:cubicBezTo>
                    <a:pt x="2644" y="693"/>
                    <a:pt x="2501" y="717"/>
                    <a:pt x="2382" y="812"/>
                  </a:cubicBezTo>
                  <a:cubicBezTo>
                    <a:pt x="2168" y="359"/>
                    <a:pt x="1715" y="26"/>
                    <a:pt x="1191" y="2"/>
                  </a:cubicBezTo>
                  <a:cubicBezTo>
                    <a:pt x="1169" y="1"/>
                    <a:pt x="1147" y="1"/>
                    <a:pt x="1126" y="1"/>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8" name="Google Shape;20898;p80"/>
            <p:cNvSpPr/>
            <p:nvPr/>
          </p:nvSpPr>
          <p:spPr>
            <a:xfrm>
              <a:off x="5770091" y="2177196"/>
              <a:ext cx="85150" cy="57492"/>
            </a:xfrm>
            <a:custGeom>
              <a:rect b="b" l="l" r="r" t="t"/>
              <a:pathLst>
                <a:path extrusionOk="0" h="1769" w="2620">
                  <a:moveTo>
                    <a:pt x="0" y="0"/>
                  </a:moveTo>
                  <a:lnTo>
                    <a:pt x="0" y="1429"/>
                  </a:lnTo>
                  <a:cubicBezTo>
                    <a:pt x="0" y="1453"/>
                    <a:pt x="0" y="1477"/>
                    <a:pt x="24" y="1477"/>
                  </a:cubicBezTo>
                  <a:lnTo>
                    <a:pt x="262" y="1572"/>
                  </a:lnTo>
                  <a:cubicBezTo>
                    <a:pt x="596" y="1703"/>
                    <a:pt x="953" y="1769"/>
                    <a:pt x="1310" y="1769"/>
                  </a:cubicBezTo>
                  <a:cubicBezTo>
                    <a:pt x="1667" y="1769"/>
                    <a:pt x="2024" y="1703"/>
                    <a:pt x="2358" y="1572"/>
                  </a:cubicBezTo>
                  <a:lnTo>
                    <a:pt x="2596" y="1477"/>
                  </a:lnTo>
                  <a:cubicBezTo>
                    <a:pt x="2596" y="1477"/>
                    <a:pt x="2620" y="1453"/>
                    <a:pt x="2620" y="1429"/>
                  </a:cubicBezTo>
                  <a:lnTo>
                    <a:pt x="2620"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9" name="Google Shape;20899;p80"/>
            <p:cNvSpPr/>
            <p:nvPr/>
          </p:nvSpPr>
          <p:spPr>
            <a:xfrm>
              <a:off x="5801811" y="2177196"/>
              <a:ext cx="53430" cy="57850"/>
            </a:xfrm>
            <a:custGeom>
              <a:rect b="b" l="l" r="r" t="t"/>
              <a:pathLst>
                <a:path extrusionOk="0" h="1780" w="1644">
                  <a:moveTo>
                    <a:pt x="977" y="0"/>
                  </a:moveTo>
                  <a:lnTo>
                    <a:pt x="977" y="1191"/>
                  </a:lnTo>
                  <a:cubicBezTo>
                    <a:pt x="977" y="1358"/>
                    <a:pt x="858" y="1525"/>
                    <a:pt x="715" y="1572"/>
                  </a:cubicBezTo>
                  <a:cubicBezTo>
                    <a:pt x="477" y="1667"/>
                    <a:pt x="239" y="1715"/>
                    <a:pt x="1" y="1763"/>
                  </a:cubicBezTo>
                  <a:cubicBezTo>
                    <a:pt x="113" y="1774"/>
                    <a:pt x="226" y="1780"/>
                    <a:pt x="337" y="1780"/>
                  </a:cubicBezTo>
                  <a:cubicBezTo>
                    <a:pt x="699" y="1780"/>
                    <a:pt x="1054" y="1718"/>
                    <a:pt x="1382" y="1572"/>
                  </a:cubicBezTo>
                  <a:lnTo>
                    <a:pt x="1620" y="1477"/>
                  </a:lnTo>
                  <a:cubicBezTo>
                    <a:pt x="1644" y="1477"/>
                    <a:pt x="1644" y="1453"/>
                    <a:pt x="1644" y="1429"/>
                  </a:cubicBezTo>
                  <a:lnTo>
                    <a:pt x="1644"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0" name="Google Shape;20900;p80"/>
            <p:cNvSpPr/>
            <p:nvPr/>
          </p:nvSpPr>
          <p:spPr>
            <a:xfrm>
              <a:off x="5740678" y="2138878"/>
              <a:ext cx="142447" cy="66592"/>
            </a:xfrm>
            <a:custGeom>
              <a:rect b="b" l="l" r="r" t="t"/>
              <a:pathLst>
                <a:path extrusionOk="0" h="2049" w="4383">
                  <a:moveTo>
                    <a:pt x="2200" y="1"/>
                  </a:moveTo>
                  <a:cubicBezTo>
                    <a:pt x="2138" y="1"/>
                    <a:pt x="2072" y="12"/>
                    <a:pt x="2001" y="36"/>
                  </a:cubicBezTo>
                  <a:lnTo>
                    <a:pt x="96" y="917"/>
                  </a:lnTo>
                  <a:cubicBezTo>
                    <a:pt x="0" y="965"/>
                    <a:pt x="0" y="1084"/>
                    <a:pt x="96" y="1108"/>
                  </a:cubicBezTo>
                  <a:lnTo>
                    <a:pt x="2025" y="2013"/>
                  </a:lnTo>
                  <a:cubicBezTo>
                    <a:pt x="2084" y="2037"/>
                    <a:pt x="2144" y="2049"/>
                    <a:pt x="2200" y="2049"/>
                  </a:cubicBezTo>
                  <a:cubicBezTo>
                    <a:pt x="2257" y="2049"/>
                    <a:pt x="2310" y="2037"/>
                    <a:pt x="2358" y="2013"/>
                  </a:cubicBezTo>
                  <a:lnTo>
                    <a:pt x="4287" y="1108"/>
                  </a:lnTo>
                  <a:cubicBezTo>
                    <a:pt x="4382" y="1084"/>
                    <a:pt x="4382" y="941"/>
                    <a:pt x="4287" y="917"/>
                  </a:cubicBezTo>
                  <a:lnTo>
                    <a:pt x="2382" y="36"/>
                  </a:lnTo>
                  <a:cubicBezTo>
                    <a:pt x="2322" y="12"/>
                    <a:pt x="2263" y="1"/>
                    <a:pt x="2200"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1" name="Google Shape;20901;p80"/>
            <p:cNvSpPr/>
            <p:nvPr/>
          </p:nvSpPr>
          <p:spPr>
            <a:xfrm>
              <a:off x="5797163" y="2162473"/>
              <a:ext cx="85963" cy="42217"/>
            </a:xfrm>
            <a:custGeom>
              <a:rect b="b" l="l" r="r" t="t"/>
              <a:pathLst>
                <a:path extrusionOk="0" h="1299" w="2645">
                  <a:moveTo>
                    <a:pt x="2192" y="1"/>
                  </a:moveTo>
                  <a:lnTo>
                    <a:pt x="2192" y="1"/>
                  </a:lnTo>
                  <a:cubicBezTo>
                    <a:pt x="2239" y="72"/>
                    <a:pt x="2192" y="120"/>
                    <a:pt x="2144" y="144"/>
                  </a:cubicBezTo>
                  <a:lnTo>
                    <a:pt x="167" y="1073"/>
                  </a:lnTo>
                  <a:cubicBezTo>
                    <a:pt x="120" y="1096"/>
                    <a:pt x="48" y="1096"/>
                    <a:pt x="1" y="1096"/>
                  </a:cubicBezTo>
                  <a:lnTo>
                    <a:pt x="310" y="1263"/>
                  </a:lnTo>
                  <a:cubicBezTo>
                    <a:pt x="358" y="1287"/>
                    <a:pt x="412" y="1299"/>
                    <a:pt x="468" y="1299"/>
                  </a:cubicBezTo>
                  <a:cubicBezTo>
                    <a:pt x="525" y="1299"/>
                    <a:pt x="584" y="1287"/>
                    <a:pt x="644" y="1263"/>
                  </a:cubicBezTo>
                  <a:lnTo>
                    <a:pt x="2573" y="358"/>
                  </a:lnTo>
                  <a:cubicBezTo>
                    <a:pt x="2644" y="358"/>
                    <a:pt x="2644" y="239"/>
                    <a:pt x="2573" y="191"/>
                  </a:cubicBezTo>
                  <a:lnTo>
                    <a:pt x="2192" y="1"/>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2" name="Google Shape;20902;p80"/>
            <p:cNvSpPr/>
            <p:nvPr/>
          </p:nvSpPr>
          <p:spPr>
            <a:xfrm>
              <a:off x="5706618" y="2207388"/>
              <a:ext cx="12415" cy="11635"/>
            </a:xfrm>
            <a:custGeom>
              <a:rect b="b" l="l" r="r" t="t"/>
              <a:pathLst>
                <a:path extrusionOk="0" h="358" w="382">
                  <a:moveTo>
                    <a:pt x="191" y="0"/>
                  </a:moveTo>
                  <a:cubicBezTo>
                    <a:pt x="72" y="0"/>
                    <a:pt x="0" y="72"/>
                    <a:pt x="0" y="167"/>
                  </a:cubicBezTo>
                  <a:cubicBezTo>
                    <a:pt x="0" y="262"/>
                    <a:pt x="72" y="357"/>
                    <a:pt x="191" y="357"/>
                  </a:cubicBezTo>
                  <a:cubicBezTo>
                    <a:pt x="310" y="357"/>
                    <a:pt x="382" y="262"/>
                    <a:pt x="382" y="167"/>
                  </a:cubicBezTo>
                  <a:cubicBezTo>
                    <a:pt x="382" y="48"/>
                    <a:pt x="310" y="0"/>
                    <a:pt x="19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3" name="Google Shape;20903;p80"/>
            <p:cNvSpPr/>
            <p:nvPr/>
          </p:nvSpPr>
          <p:spPr>
            <a:xfrm>
              <a:off x="5727516" y="2207388"/>
              <a:ext cx="11635" cy="11635"/>
            </a:xfrm>
            <a:custGeom>
              <a:rect b="b" l="l" r="r" t="t"/>
              <a:pathLst>
                <a:path extrusionOk="0" h="358" w="358">
                  <a:moveTo>
                    <a:pt x="167" y="0"/>
                  </a:moveTo>
                  <a:cubicBezTo>
                    <a:pt x="48" y="0"/>
                    <a:pt x="0" y="72"/>
                    <a:pt x="0" y="167"/>
                  </a:cubicBezTo>
                  <a:cubicBezTo>
                    <a:pt x="0" y="262"/>
                    <a:pt x="96" y="357"/>
                    <a:pt x="167" y="357"/>
                  </a:cubicBezTo>
                  <a:cubicBezTo>
                    <a:pt x="286" y="357"/>
                    <a:pt x="358" y="262"/>
                    <a:pt x="358" y="167"/>
                  </a:cubicBezTo>
                  <a:cubicBezTo>
                    <a:pt x="358" y="48"/>
                    <a:pt x="262" y="0"/>
                    <a:pt x="167"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4" name="Google Shape;20904;p80"/>
            <p:cNvSpPr/>
            <p:nvPr/>
          </p:nvSpPr>
          <p:spPr>
            <a:xfrm>
              <a:off x="5684941" y="2207388"/>
              <a:ext cx="11635" cy="11635"/>
            </a:xfrm>
            <a:custGeom>
              <a:rect b="b" l="l" r="r" t="t"/>
              <a:pathLst>
                <a:path extrusionOk="0" h="358" w="358">
                  <a:moveTo>
                    <a:pt x="167" y="0"/>
                  </a:moveTo>
                  <a:cubicBezTo>
                    <a:pt x="48" y="0"/>
                    <a:pt x="1" y="72"/>
                    <a:pt x="1" y="167"/>
                  </a:cubicBezTo>
                  <a:cubicBezTo>
                    <a:pt x="1" y="262"/>
                    <a:pt x="72" y="357"/>
                    <a:pt x="167" y="357"/>
                  </a:cubicBezTo>
                  <a:cubicBezTo>
                    <a:pt x="286" y="357"/>
                    <a:pt x="358" y="262"/>
                    <a:pt x="358" y="167"/>
                  </a:cubicBezTo>
                  <a:cubicBezTo>
                    <a:pt x="358" y="48"/>
                    <a:pt x="263" y="0"/>
                    <a:pt x="167"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5" name="Google Shape;20905;p80"/>
            <p:cNvSpPr/>
            <p:nvPr/>
          </p:nvSpPr>
          <p:spPr>
            <a:xfrm>
              <a:off x="5619941" y="2112163"/>
              <a:ext cx="11635" cy="11667"/>
            </a:xfrm>
            <a:custGeom>
              <a:rect b="b" l="l" r="r" t="t"/>
              <a:pathLst>
                <a:path extrusionOk="0" h="359" w="358">
                  <a:moveTo>
                    <a:pt x="191" y="1"/>
                  </a:moveTo>
                  <a:cubicBezTo>
                    <a:pt x="72" y="1"/>
                    <a:pt x="0" y="96"/>
                    <a:pt x="0" y="192"/>
                  </a:cubicBezTo>
                  <a:cubicBezTo>
                    <a:pt x="0" y="263"/>
                    <a:pt x="72" y="334"/>
                    <a:pt x="191" y="358"/>
                  </a:cubicBezTo>
                  <a:cubicBezTo>
                    <a:pt x="286" y="358"/>
                    <a:pt x="357" y="311"/>
                    <a:pt x="357" y="192"/>
                  </a:cubicBezTo>
                  <a:cubicBezTo>
                    <a:pt x="357" y="72"/>
                    <a:pt x="262" y="1"/>
                    <a:pt x="191"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6" name="Google Shape;20906;p80"/>
            <p:cNvSpPr/>
            <p:nvPr/>
          </p:nvSpPr>
          <p:spPr>
            <a:xfrm>
              <a:off x="5619941" y="2092046"/>
              <a:ext cx="11635" cy="11667"/>
            </a:xfrm>
            <a:custGeom>
              <a:rect b="b" l="l" r="r" t="t"/>
              <a:pathLst>
                <a:path extrusionOk="0" h="359" w="358">
                  <a:moveTo>
                    <a:pt x="191" y="1"/>
                  </a:moveTo>
                  <a:cubicBezTo>
                    <a:pt x="72" y="1"/>
                    <a:pt x="0" y="96"/>
                    <a:pt x="0" y="168"/>
                  </a:cubicBezTo>
                  <a:cubicBezTo>
                    <a:pt x="0" y="263"/>
                    <a:pt x="72" y="334"/>
                    <a:pt x="191" y="358"/>
                  </a:cubicBezTo>
                  <a:cubicBezTo>
                    <a:pt x="286" y="358"/>
                    <a:pt x="357" y="263"/>
                    <a:pt x="357" y="168"/>
                  </a:cubicBezTo>
                  <a:cubicBezTo>
                    <a:pt x="357" y="48"/>
                    <a:pt x="262" y="1"/>
                    <a:pt x="191"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7" name="Google Shape;20907;p80"/>
            <p:cNvSpPr/>
            <p:nvPr/>
          </p:nvSpPr>
          <p:spPr>
            <a:xfrm>
              <a:off x="5619941" y="2131533"/>
              <a:ext cx="11635" cy="11635"/>
            </a:xfrm>
            <a:custGeom>
              <a:rect b="b" l="l" r="r" t="t"/>
              <a:pathLst>
                <a:path extrusionOk="0" h="358" w="358">
                  <a:moveTo>
                    <a:pt x="191" y="0"/>
                  </a:moveTo>
                  <a:cubicBezTo>
                    <a:pt x="72" y="0"/>
                    <a:pt x="0" y="96"/>
                    <a:pt x="0" y="191"/>
                  </a:cubicBezTo>
                  <a:cubicBezTo>
                    <a:pt x="0" y="262"/>
                    <a:pt x="72" y="358"/>
                    <a:pt x="191" y="358"/>
                  </a:cubicBezTo>
                  <a:cubicBezTo>
                    <a:pt x="286" y="358"/>
                    <a:pt x="357" y="310"/>
                    <a:pt x="357" y="191"/>
                  </a:cubicBezTo>
                  <a:cubicBezTo>
                    <a:pt x="357" y="72"/>
                    <a:pt x="262" y="0"/>
                    <a:pt x="19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8" name="Google Shape;20908;p80"/>
            <p:cNvSpPr/>
            <p:nvPr/>
          </p:nvSpPr>
          <p:spPr>
            <a:xfrm>
              <a:off x="5602911" y="2208136"/>
              <a:ext cx="44135" cy="18622"/>
            </a:xfrm>
            <a:custGeom>
              <a:rect b="b" l="l" r="r" t="t"/>
              <a:pathLst>
                <a:path extrusionOk="0" h="573" w="1358">
                  <a:moveTo>
                    <a:pt x="667" y="1"/>
                  </a:moveTo>
                  <a:cubicBezTo>
                    <a:pt x="429" y="1"/>
                    <a:pt x="238" y="96"/>
                    <a:pt x="48" y="263"/>
                  </a:cubicBezTo>
                  <a:cubicBezTo>
                    <a:pt x="0" y="334"/>
                    <a:pt x="0" y="453"/>
                    <a:pt x="48" y="501"/>
                  </a:cubicBezTo>
                  <a:cubicBezTo>
                    <a:pt x="84" y="537"/>
                    <a:pt x="131" y="555"/>
                    <a:pt x="176" y="555"/>
                  </a:cubicBezTo>
                  <a:cubicBezTo>
                    <a:pt x="221" y="555"/>
                    <a:pt x="262" y="537"/>
                    <a:pt x="286" y="501"/>
                  </a:cubicBezTo>
                  <a:cubicBezTo>
                    <a:pt x="381" y="406"/>
                    <a:pt x="524" y="358"/>
                    <a:pt x="667" y="358"/>
                  </a:cubicBezTo>
                  <a:cubicBezTo>
                    <a:pt x="834" y="358"/>
                    <a:pt x="977" y="406"/>
                    <a:pt x="1072" y="501"/>
                  </a:cubicBezTo>
                  <a:cubicBezTo>
                    <a:pt x="1096" y="525"/>
                    <a:pt x="1143" y="573"/>
                    <a:pt x="1191" y="573"/>
                  </a:cubicBezTo>
                  <a:cubicBezTo>
                    <a:pt x="1215" y="573"/>
                    <a:pt x="1263" y="573"/>
                    <a:pt x="1310" y="501"/>
                  </a:cubicBezTo>
                  <a:cubicBezTo>
                    <a:pt x="1358" y="453"/>
                    <a:pt x="1358" y="334"/>
                    <a:pt x="1310" y="263"/>
                  </a:cubicBezTo>
                  <a:cubicBezTo>
                    <a:pt x="1120" y="96"/>
                    <a:pt x="905" y="1"/>
                    <a:pt x="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9" name="Google Shape;20909;p80"/>
            <p:cNvSpPr/>
            <p:nvPr/>
          </p:nvSpPr>
          <p:spPr>
            <a:xfrm>
              <a:off x="5585101" y="2184151"/>
              <a:ext cx="79755" cy="24797"/>
            </a:xfrm>
            <a:custGeom>
              <a:rect b="b" l="l" r="r" t="t"/>
              <a:pathLst>
                <a:path extrusionOk="0" h="763" w="2454">
                  <a:moveTo>
                    <a:pt x="1215" y="1"/>
                  </a:moveTo>
                  <a:cubicBezTo>
                    <a:pt x="763" y="1"/>
                    <a:pt x="358" y="167"/>
                    <a:pt x="72" y="477"/>
                  </a:cubicBezTo>
                  <a:cubicBezTo>
                    <a:pt x="1" y="525"/>
                    <a:pt x="1" y="644"/>
                    <a:pt x="72" y="715"/>
                  </a:cubicBezTo>
                  <a:cubicBezTo>
                    <a:pt x="96" y="739"/>
                    <a:pt x="138" y="751"/>
                    <a:pt x="179" y="751"/>
                  </a:cubicBezTo>
                  <a:cubicBezTo>
                    <a:pt x="221" y="751"/>
                    <a:pt x="263" y="739"/>
                    <a:pt x="286" y="715"/>
                  </a:cubicBezTo>
                  <a:cubicBezTo>
                    <a:pt x="548" y="477"/>
                    <a:pt x="858" y="310"/>
                    <a:pt x="1215" y="310"/>
                  </a:cubicBezTo>
                  <a:cubicBezTo>
                    <a:pt x="1572" y="310"/>
                    <a:pt x="1906" y="477"/>
                    <a:pt x="2144" y="715"/>
                  </a:cubicBezTo>
                  <a:cubicBezTo>
                    <a:pt x="2168" y="739"/>
                    <a:pt x="2239" y="763"/>
                    <a:pt x="2263" y="763"/>
                  </a:cubicBezTo>
                  <a:cubicBezTo>
                    <a:pt x="2334" y="763"/>
                    <a:pt x="2358" y="763"/>
                    <a:pt x="2382" y="715"/>
                  </a:cubicBezTo>
                  <a:cubicBezTo>
                    <a:pt x="2453" y="644"/>
                    <a:pt x="2453" y="525"/>
                    <a:pt x="2382" y="477"/>
                  </a:cubicBezTo>
                  <a:cubicBezTo>
                    <a:pt x="2072" y="167"/>
                    <a:pt x="1668" y="1"/>
                    <a:pt x="1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0" name="Google Shape;20910;p80"/>
            <p:cNvSpPr/>
            <p:nvPr/>
          </p:nvSpPr>
          <p:spPr>
            <a:xfrm>
              <a:off x="5566543" y="2158606"/>
              <a:ext cx="116122" cy="33313"/>
            </a:xfrm>
            <a:custGeom>
              <a:rect b="b" l="l" r="r" t="t"/>
              <a:pathLst>
                <a:path extrusionOk="0" h="1025" w="3573">
                  <a:moveTo>
                    <a:pt x="1786" y="1"/>
                  </a:moveTo>
                  <a:cubicBezTo>
                    <a:pt x="1143" y="1"/>
                    <a:pt x="524" y="263"/>
                    <a:pt x="71" y="715"/>
                  </a:cubicBezTo>
                  <a:cubicBezTo>
                    <a:pt x="0" y="787"/>
                    <a:pt x="0" y="906"/>
                    <a:pt x="71" y="953"/>
                  </a:cubicBezTo>
                  <a:cubicBezTo>
                    <a:pt x="95" y="977"/>
                    <a:pt x="143" y="1025"/>
                    <a:pt x="191" y="1025"/>
                  </a:cubicBezTo>
                  <a:cubicBezTo>
                    <a:pt x="238" y="1025"/>
                    <a:pt x="286" y="977"/>
                    <a:pt x="310" y="953"/>
                  </a:cubicBezTo>
                  <a:cubicBezTo>
                    <a:pt x="714" y="549"/>
                    <a:pt x="1238" y="334"/>
                    <a:pt x="1786" y="334"/>
                  </a:cubicBezTo>
                  <a:cubicBezTo>
                    <a:pt x="2358" y="334"/>
                    <a:pt x="2905" y="572"/>
                    <a:pt x="3286" y="953"/>
                  </a:cubicBezTo>
                  <a:cubicBezTo>
                    <a:pt x="3310" y="989"/>
                    <a:pt x="3352" y="1007"/>
                    <a:pt x="3397" y="1007"/>
                  </a:cubicBezTo>
                  <a:cubicBezTo>
                    <a:pt x="3441" y="1007"/>
                    <a:pt x="3489" y="989"/>
                    <a:pt x="3525" y="953"/>
                  </a:cubicBezTo>
                  <a:cubicBezTo>
                    <a:pt x="3572" y="906"/>
                    <a:pt x="3572" y="787"/>
                    <a:pt x="3525" y="715"/>
                  </a:cubicBezTo>
                  <a:cubicBezTo>
                    <a:pt x="3048" y="239"/>
                    <a:pt x="2453" y="1"/>
                    <a:pt x="17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1" name="Google Shape;20911;p80"/>
          <p:cNvGrpSpPr/>
          <p:nvPr/>
        </p:nvGrpSpPr>
        <p:grpSpPr>
          <a:xfrm>
            <a:off x="7498381" y="2869960"/>
            <a:ext cx="447882" cy="386900"/>
            <a:chOff x="6280893" y="1945763"/>
            <a:chExt cx="356850" cy="308263"/>
          </a:xfrm>
        </p:grpSpPr>
        <p:sp>
          <p:nvSpPr>
            <p:cNvPr id="20912" name="Google Shape;20912;p80"/>
            <p:cNvSpPr/>
            <p:nvPr/>
          </p:nvSpPr>
          <p:spPr>
            <a:xfrm>
              <a:off x="6280893" y="1984471"/>
              <a:ext cx="356850" cy="213655"/>
            </a:xfrm>
            <a:custGeom>
              <a:rect b="b" l="l" r="r" t="t"/>
              <a:pathLst>
                <a:path extrusionOk="0" h="6574" w="10980">
                  <a:moveTo>
                    <a:pt x="382" y="1"/>
                  </a:moveTo>
                  <a:cubicBezTo>
                    <a:pt x="168" y="1"/>
                    <a:pt x="1" y="191"/>
                    <a:pt x="1" y="382"/>
                  </a:cubicBezTo>
                  <a:lnTo>
                    <a:pt x="1" y="6192"/>
                  </a:lnTo>
                  <a:cubicBezTo>
                    <a:pt x="1" y="6407"/>
                    <a:pt x="168" y="6573"/>
                    <a:pt x="382" y="6573"/>
                  </a:cubicBezTo>
                  <a:lnTo>
                    <a:pt x="10598" y="6573"/>
                  </a:lnTo>
                  <a:cubicBezTo>
                    <a:pt x="10813" y="6573"/>
                    <a:pt x="10979" y="6407"/>
                    <a:pt x="10979" y="6192"/>
                  </a:cubicBezTo>
                  <a:lnTo>
                    <a:pt x="10979" y="382"/>
                  </a:lnTo>
                  <a:cubicBezTo>
                    <a:pt x="10979" y="167"/>
                    <a:pt x="10813" y="1"/>
                    <a:pt x="1059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3" name="Google Shape;20913;p80"/>
            <p:cNvSpPr/>
            <p:nvPr/>
          </p:nvSpPr>
          <p:spPr>
            <a:xfrm>
              <a:off x="6603651" y="1984471"/>
              <a:ext cx="34093" cy="213655"/>
            </a:xfrm>
            <a:custGeom>
              <a:rect b="b" l="l" r="r" t="t"/>
              <a:pathLst>
                <a:path extrusionOk="0" h="6574" w="1049">
                  <a:moveTo>
                    <a:pt x="0" y="1"/>
                  </a:moveTo>
                  <a:cubicBezTo>
                    <a:pt x="215" y="1"/>
                    <a:pt x="405" y="191"/>
                    <a:pt x="405" y="382"/>
                  </a:cubicBezTo>
                  <a:lnTo>
                    <a:pt x="405" y="6192"/>
                  </a:lnTo>
                  <a:cubicBezTo>
                    <a:pt x="405" y="6407"/>
                    <a:pt x="215" y="6573"/>
                    <a:pt x="0" y="6573"/>
                  </a:cubicBezTo>
                  <a:lnTo>
                    <a:pt x="667" y="6573"/>
                  </a:lnTo>
                  <a:cubicBezTo>
                    <a:pt x="882" y="6573"/>
                    <a:pt x="1048" y="6407"/>
                    <a:pt x="1048" y="6192"/>
                  </a:cubicBezTo>
                  <a:lnTo>
                    <a:pt x="1048" y="382"/>
                  </a:lnTo>
                  <a:cubicBezTo>
                    <a:pt x="1048" y="191"/>
                    <a:pt x="882" y="1"/>
                    <a:pt x="667"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4" name="Google Shape;20914;p80"/>
            <p:cNvSpPr/>
            <p:nvPr/>
          </p:nvSpPr>
          <p:spPr>
            <a:xfrm>
              <a:off x="6311866" y="1964353"/>
              <a:ext cx="294125" cy="205920"/>
            </a:xfrm>
            <a:custGeom>
              <a:rect b="b" l="l" r="r" t="t"/>
              <a:pathLst>
                <a:path extrusionOk="0" h="6336" w="9050">
                  <a:moveTo>
                    <a:pt x="477" y="0"/>
                  </a:moveTo>
                  <a:cubicBezTo>
                    <a:pt x="215" y="0"/>
                    <a:pt x="0" y="215"/>
                    <a:pt x="0" y="477"/>
                  </a:cubicBezTo>
                  <a:lnTo>
                    <a:pt x="0" y="5621"/>
                  </a:lnTo>
                  <a:cubicBezTo>
                    <a:pt x="0" y="5883"/>
                    <a:pt x="215" y="6097"/>
                    <a:pt x="477" y="6097"/>
                  </a:cubicBezTo>
                  <a:lnTo>
                    <a:pt x="3715" y="6097"/>
                  </a:lnTo>
                  <a:lnTo>
                    <a:pt x="3906" y="5883"/>
                  </a:lnTo>
                  <a:cubicBezTo>
                    <a:pt x="4049" y="5883"/>
                    <a:pt x="4192" y="5954"/>
                    <a:pt x="4287" y="6073"/>
                  </a:cubicBezTo>
                  <a:cubicBezTo>
                    <a:pt x="4311" y="6097"/>
                    <a:pt x="4358" y="6335"/>
                    <a:pt x="4430" y="6335"/>
                  </a:cubicBezTo>
                  <a:lnTo>
                    <a:pt x="4525" y="6335"/>
                  </a:lnTo>
                  <a:cubicBezTo>
                    <a:pt x="4573" y="6335"/>
                    <a:pt x="4597" y="6311"/>
                    <a:pt x="4668" y="6287"/>
                  </a:cubicBezTo>
                  <a:cubicBezTo>
                    <a:pt x="4763" y="6168"/>
                    <a:pt x="4906" y="6097"/>
                    <a:pt x="5049" y="6097"/>
                  </a:cubicBezTo>
                  <a:lnTo>
                    <a:pt x="8550" y="6097"/>
                  </a:lnTo>
                  <a:cubicBezTo>
                    <a:pt x="8812" y="6097"/>
                    <a:pt x="9026" y="5883"/>
                    <a:pt x="9026" y="5621"/>
                  </a:cubicBezTo>
                  <a:lnTo>
                    <a:pt x="9026" y="477"/>
                  </a:lnTo>
                  <a:cubicBezTo>
                    <a:pt x="9050" y="215"/>
                    <a:pt x="8812" y="0"/>
                    <a:pt x="8574" y="0"/>
                  </a:cubicBezTo>
                  <a:lnTo>
                    <a:pt x="5097" y="0"/>
                  </a:lnTo>
                  <a:cubicBezTo>
                    <a:pt x="4787" y="0"/>
                    <a:pt x="4525" y="239"/>
                    <a:pt x="4525" y="572"/>
                  </a:cubicBezTo>
                  <a:cubicBezTo>
                    <a:pt x="4525" y="262"/>
                    <a:pt x="4287" y="0"/>
                    <a:pt x="3954"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5" name="Google Shape;20915;p80"/>
            <p:cNvSpPr/>
            <p:nvPr/>
          </p:nvSpPr>
          <p:spPr>
            <a:xfrm>
              <a:off x="6566503" y="1964353"/>
              <a:ext cx="39488" cy="198153"/>
            </a:xfrm>
            <a:custGeom>
              <a:rect b="b" l="l" r="r" t="t"/>
              <a:pathLst>
                <a:path extrusionOk="0" h="6097" w="1215">
                  <a:moveTo>
                    <a:pt x="0" y="0"/>
                  </a:moveTo>
                  <a:cubicBezTo>
                    <a:pt x="262" y="0"/>
                    <a:pt x="429" y="215"/>
                    <a:pt x="429" y="477"/>
                  </a:cubicBezTo>
                  <a:lnTo>
                    <a:pt x="429" y="5621"/>
                  </a:lnTo>
                  <a:cubicBezTo>
                    <a:pt x="429" y="5883"/>
                    <a:pt x="239" y="6097"/>
                    <a:pt x="0" y="6097"/>
                  </a:cubicBezTo>
                  <a:lnTo>
                    <a:pt x="715" y="6097"/>
                  </a:lnTo>
                  <a:cubicBezTo>
                    <a:pt x="977" y="6097"/>
                    <a:pt x="1191" y="5883"/>
                    <a:pt x="1191" y="5621"/>
                  </a:cubicBezTo>
                  <a:lnTo>
                    <a:pt x="1191" y="477"/>
                  </a:lnTo>
                  <a:cubicBezTo>
                    <a:pt x="1215" y="215"/>
                    <a:pt x="1001" y="0"/>
                    <a:pt x="739"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6" name="Google Shape;20916;p80"/>
            <p:cNvSpPr/>
            <p:nvPr/>
          </p:nvSpPr>
          <p:spPr>
            <a:xfrm>
              <a:off x="6417133" y="1965133"/>
              <a:ext cx="41828" cy="205888"/>
            </a:xfrm>
            <a:custGeom>
              <a:rect b="b" l="l" r="r" t="t"/>
              <a:pathLst>
                <a:path extrusionOk="0" h="6335" w="1287">
                  <a:moveTo>
                    <a:pt x="0" y="0"/>
                  </a:moveTo>
                  <a:cubicBezTo>
                    <a:pt x="310" y="0"/>
                    <a:pt x="548" y="238"/>
                    <a:pt x="548" y="572"/>
                  </a:cubicBezTo>
                  <a:lnTo>
                    <a:pt x="548" y="6073"/>
                  </a:lnTo>
                  <a:lnTo>
                    <a:pt x="715" y="6073"/>
                  </a:lnTo>
                  <a:cubicBezTo>
                    <a:pt x="929" y="6073"/>
                    <a:pt x="1072" y="6168"/>
                    <a:pt x="1191" y="6335"/>
                  </a:cubicBezTo>
                  <a:cubicBezTo>
                    <a:pt x="1215" y="6335"/>
                    <a:pt x="1286" y="6335"/>
                    <a:pt x="1286" y="6311"/>
                  </a:cubicBezTo>
                  <a:lnTo>
                    <a:pt x="1286" y="572"/>
                  </a:lnTo>
                  <a:cubicBezTo>
                    <a:pt x="1286" y="262"/>
                    <a:pt x="1048" y="0"/>
                    <a:pt x="715"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7" name="Google Shape;20917;p80"/>
            <p:cNvSpPr/>
            <p:nvPr/>
          </p:nvSpPr>
          <p:spPr>
            <a:xfrm>
              <a:off x="6397763" y="1945763"/>
              <a:ext cx="30778" cy="104845"/>
            </a:xfrm>
            <a:custGeom>
              <a:rect b="b" l="l" r="r" t="t"/>
              <a:pathLst>
                <a:path extrusionOk="0" h="3226" w="947">
                  <a:moveTo>
                    <a:pt x="215" y="1"/>
                  </a:moveTo>
                  <a:cubicBezTo>
                    <a:pt x="96" y="1"/>
                    <a:pt x="1" y="96"/>
                    <a:pt x="1" y="215"/>
                  </a:cubicBezTo>
                  <a:lnTo>
                    <a:pt x="1" y="3168"/>
                  </a:lnTo>
                  <a:cubicBezTo>
                    <a:pt x="1" y="3203"/>
                    <a:pt x="39" y="3225"/>
                    <a:pt x="78" y="3225"/>
                  </a:cubicBezTo>
                  <a:cubicBezTo>
                    <a:pt x="93" y="3225"/>
                    <a:pt x="107" y="3222"/>
                    <a:pt x="120" y="3216"/>
                  </a:cubicBezTo>
                  <a:lnTo>
                    <a:pt x="453" y="3049"/>
                  </a:lnTo>
                  <a:lnTo>
                    <a:pt x="549" y="3049"/>
                  </a:lnTo>
                  <a:lnTo>
                    <a:pt x="834" y="3216"/>
                  </a:lnTo>
                  <a:cubicBezTo>
                    <a:pt x="853" y="3222"/>
                    <a:pt x="871" y="3225"/>
                    <a:pt x="886" y="3225"/>
                  </a:cubicBezTo>
                  <a:cubicBezTo>
                    <a:pt x="926" y="3225"/>
                    <a:pt x="947" y="3203"/>
                    <a:pt x="930" y="3168"/>
                  </a:cubicBezTo>
                  <a:lnTo>
                    <a:pt x="930" y="215"/>
                  </a:lnTo>
                  <a:cubicBezTo>
                    <a:pt x="930" y="96"/>
                    <a:pt x="834" y="1"/>
                    <a:pt x="715"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8" name="Google Shape;20918;p80"/>
            <p:cNvSpPr/>
            <p:nvPr/>
          </p:nvSpPr>
          <p:spPr>
            <a:xfrm>
              <a:off x="6404751" y="1945763"/>
              <a:ext cx="24018" cy="104845"/>
            </a:xfrm>
            <a:custGeom>
              <a:rect b="b" l="l" r="r" t="t"/>
              <a:pathLst>
                <a:path extrusionOk="0" h="3226" w="739">
                  <a:moveTo>
                    <a:pt x="0" y="1"/>
                  </a:moveTo>
                  <a:cubicBezTo>
                    <a:pt x="119" y="1"/>
                    <a:pt x="167" y="96"/>
                    <a:pt x="167" y="215"/>
                  </a:cubicBezTo>
                  <a:lnTo>
                    <a:pt x="167" y="3073"/>
                  </a:lnTo>
                  <a:lnTo>
                    <a:pt x="238" y="3049"/>
                  </a:lnTo>
                  <a:lnTo>
                    <a:pt x="334" y="3049"/>
                  </a:lnTo>
                  <a:lnTo>
                    <a:pt x="619" y="3216"/>
                  </a:lnTo>
                  <a:cubicBezTo>
                    <a:pt x="638" y="3222"/>
                    <a:pt x="656" y="3225"/>
                    <a:pt x="671" y="3225"/>
                  </a:cubicBezTo>
                  <a:cubicBezTo>
                    <a:pt x="713" y="3225"/>
                    <a:pt x="738" y="3203"/>
                    <a:pt x="738" y="3168"/>
                  </a:cubicBezTo>
                  <a:lnTo>
                    <a:pt x="738" y="215"/>
                  </a:lnTo>
                  <a:cubicBezTo>
                    <a:pt x="738" y="96"/>
                    <a:pt x="643" y="1"/>
                    <a:pt x="524"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9" name="Google Shape;20919;p80"/>
            <p:cNvSpPr/>
            <p:nvPr/>
          </p:nvSpPr>
          <p:spPr>
            <a:xfrm>
              <a:off x="6490648" y="1992206"/>
              <a:ext cx="84403" cy="56550"/>
            </a:xfrm>
            <a:custGeom>
              <a:rect b="b" l="l" r="r" t="t"/>
              <a:pathLst>
                <a:path extrusionOk="0" h="1740" w="2597">
                  <a:moveTo>
                    <a:pt x="215" y="1"/>
                  </a:moveTo>
                  <a:cubicBezTo>
                    <a:pt x="96" y="1"/>
                    <a:pt x="1" y="96"/>
                    <a:pt x="1" y="215"/>
                  </a:cubicBezTo>
                  <a:lnTo>
                    <a:pt x="1" y="1525"/>
                  </a:lnTo>
                  <a:cubicBezTo>
                    <a:pt x="1" y="1644"/>
                    <a:pt x="96" y="1739"/>
                    <a:pt x="215" y="1739"/>
                  </a:cubicBezTo>
                  <a:lnTo>
                    <a:pt x="2382" y="1739"/>
                  </a:lnTo>
                  <a:cubicBezTo>
                    <a:pt x="2501" y="1739"/>
                    <a:pt x="2596" y="1644"/>
                    <a:pt x="2596" y="1525"/>
                  </a:cubicBezTo>
                  <a:lnTo>
                    <a:pt x="2596" y="215"/>
                  </a:lnTo>
                  <a:cubicBezTo>
                    <a:pt x="2596" y="96"/>
                    <a:pt x="2501" y="1"/>
                    <a:pt x="2382"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0" name="Google Shape;20920;p80"/>
            <p:cNvSpPr/>
            <p:nvPr/>
          </p:nvSpPr>
          <p:spPr>
            <a:xfrm>
              <a:off x="6546386" y="1992206"/>
              <a:ext cx="28665" cy="56550"/>
            </a:xfrm>
            <a:custGeom>
              <a:rect b="b" l="l" r="r" t="t"/>
              <a:pathLst>
                <a:path extrusionOk="0" h="1740" w="882">
                  <a:moveTo>
                    <a:pt x="0" y="1"/>
                  </a:moveTo>
                  <a:cubicBezTo>
                    <a:pt x="119" y="1"/>
                    <a:pt x="215" y="96"/>
                    <a:pt x="215" y="215"/>
                  </a:cubicBezTo>
                  <a:lnTo>
                    <a:pt x="215" y="1525"/>
                  </a:lnTo>
                  <a:cubicBezTo>
                    <a:pt x="215" y="1644"/>
                    <a:pt x="143" y="1739"/>
                    <a:pt x="0" y="1739"/>
                  </a:cubicBezTo>
                  <a:lnTo>
                    <a:pt x="667" y="1739"/>
                  </a:lnTo>
                  <a:cubicBezTo>
                    <a:pt x="786" y="1739"/>
                    <a:pt x="881" y="1644"/>
                    <a:pt x="881" y="1525"/>
                  </a:cubicBezTo>
                  <a:lnTo>
                    <a:pt x="881" y="215"/>
                  </a:lnTo>
                  <a:cubicBezTo>
                    <a:pt x="881" y="96"/>
                    <a:pt x="786" y="1"/>
                    <a:pt x="667"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1" name="Google Shape;20921;p80"/>
            <p:cNvSpPr/>
            <p:nvPr/>
          </p:nvSpPr>
          <p:spPr>
            <a:xfrm>
              <a:off x="6335851" y="2006928"/>
              <a:ext cx="37960" cy="10855"/>
            </a:xfrm>
            <a:custGeom>
              <a:rect b="b" l="l" r="r" t="t"/>
              <a:pathLst>
                <a:path extrusionOk="0" h="334" w="1168">
                  <a:moveTo>
                    <a:pt x="191" y="0"/>
                  </a:moveTo>
                  <a:cubicBezTo>
                    <a:pt x="96" y="0"/>
                    <a:pt x="1" y="96"/>
                    <a:pt x="24" y="215"/>
                  </a:cubicBezTo>
                  <a:cubicBezTo>
                    <a:pt x="72" y="286"/>
                    <a:pt x="120" y="334"/>
                    <a:pt x="191" y="334"/>
                  </a:cubicBezTo>
                  <a:lnTo>
                    <a:pt x="953" y="334"/>
                  </a:lnTo>
                  <a:cubicBezTo>
                    <a:pt x="1072" y="334"/>
                    <a:pt x="1168" y="238"/>
                    <a:pt x="1096" y="119"/>
                  </a:cubicBezTo>
                  <a:cubicBezTo>
                    <a:pt x="1072" y="24"/>
                    <a:pt x="1025" y="0"/>
                    <a:pt x="953"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2" name="Google Shape;20922;p80"/>
            <p:cNvSpPr/>
            <p:nvPr/>
          </p:nvSpPr>
          <p:spPr>
            <a:xfrm>
              <a:off x="6335851" y="2027826"/>
              <a:ext cx="37960" cy="10855"/>
            </a:xfrm>
            <a:custGeom>
              <a:rect b="b" l="l" r="r" t="t"/>
              <a:pathLst>
                <a:path extrusionOk="0" h="334" w="1168">
                  <a:moveTo>
                    <a:pt x="191" y="0"/>
                  </a:moveTo>
                  <a:cubicBezTo>
                    <a:pt x="96" y="0"/>
                    <a:pt x="1" y="95"/>
                    <a:pt x="24" y="215"/>
                  </a:cubicBezTo>
                  <a:cubicBezTo>
                    <a:pt x="72" y="310"/>
                    <a:pt x="120" y="334"/>
                    <a:pt x="191" y="334"/>
                  </a:cubicBezTo>
                  <a:lnTo>
                    <a:pt x="953" y="334"/>
                  </a:lnTo>
                  <a:cubicBezTo>
                    <a:pt x="1072" y="334"/>
                    <a:pt x="1168" y="238"/>
                    <a:pt x="1096" y="119"/>
                  </a:cubicBezTo>
                  <a:cubicBezTo>
                    <a:pt x="1072" y="48"/>
                    <a:pt x="1025" y="0"/>
                    <a:pt x="953"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3" name="Google Shape;20923;p80"/>
            <p:cNvSpPr/>
            <p:nvPr/>
          </p:nvSpPr>
          <p:spPr>
            <a:xfrm>
              <a:off x="6335851" y="2049503"/>
              <a:ext cx="37960" cy="10855"/>
            </a:xfrm>
            <a:custGeom>
              <a:rect b="b" l="l" r="r" t="t"/>
              <a:pathLst>
                <a:path extrusionOk="0" h="334" w="1168">
                  <a:moveTo>
                    <a:pt x="191" y="0"/>
                  </a:moveTo>
                  <a:cubicBezTo>
                    <a:pt x="96" y="0"/>
                    <a:pt x="1" y="95"/>
                    <a:pt x="24" y="214"/>
                  </a:cubicBezTo>
                  <a:cubicBezTo>
                    <a:pt x="72" y="286"/>
                    <a:pt x="120" y="333"/>
                    <a:pt x="191" y="333"/>
                  </a:cubicBezTo>
                  <a:lnTo>
                    <a:pt x="953" y="333"/>
                  </a:lnTo>
                  <a:cubicBezTo>
                    <a:pt x="1072" y="333"/>
                    <a:pt x="1168" y="214"/>
                    <a:pt x="1096" y="119"/>
                  </a:cubicBezTo>
                  <a:cubicBezTo>
                    <a:pt x="1072" y="24"/>
                    <a:pt x="1025" y="0"/>
                    <a:pt x="953"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4" name="Google Shape;20924;p80"/>
            <p:cNvSpPr/>
            <p:nvPr/>
          </p:nvSpPr>
          <p:spPr>
            <a:xfrm>
              <a:off x="6335851" y="2069621"/>
              <a:ext cx="87490" cy="10855"/>
            </a:xfrm>
            <a:custGeom>
              <a:rect b="b" l="l" r="r" t="t"/>
              <a:pathLst>
                <a:path extrusionOk="0" h="334" w="2692">
                  <a:moveTo>
                    <a:pt x="191" y="0"/>
                  </a:moveTo>
                  <a:cubicBezTo>
                    <a:pt x="96" y="0"/>
                    <a:pt x="1" y="95"/>
                    <a:pt x="24" y="215"/>
                  </a:cubicBezTo>
                  <a:cubicBezTo>
                    <a:pt x="24" y="262"/>
                    <a:pt x="96" y="334"/>
                    <a:pt x="191" y="334"/>
                  </a:cubicBezTo>
                  <a:lnTo>
                    <a:pt x="2501" y="334"/>
                  </a:lnTo>
                  <a:cubicBezTo>
                    <a:pt x="2620" y="334"/>
                    <a:pt x="2692" y="238"/>
                    <a:pt x="2644" y="119"/>
                  </a:cubicBezTo>
                  <a:cubicBezTo>
                    <a:pt x="2644" y="72"/>
                    <a:pt x="2596" y="0"/>
                    <a:pt x="250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5" name="Google Shape;20925;p80"/>
            <p:cNvSpPr/>
            <p:nvPr/>
          </p:nvSpPr>
          <p:spPr>
            <a:xfrm>
              <a:off x="6335851" y="2092046"/>
              <a:ext cx="87490" cy="10888"/>
            </a:xfrm>
            <a:custGeom>
              <a:rect b="b" l="l" r="r" t="t"/>
              <a:pathLst>
                <a:path extrusionOk="0" h="335" w="2692">
                  <a:moveTo>
                    <a:pt x="191" y="1"/>
                  </a:moveTo>
                  <a:cubicBezTo>
                    <a:pt x="96" y="1"/>
                    <a:pt x="1" y="96"/>
                    <a:pt x="24" y="215"/>
                  </a:cubicBezTo>
                  <a:cubicBezTo>
                    <a:pt x="24" y="263"/>
                    <a:pt x="96" y="334"/>
                    <a:pt x="191" y="334"/>
                  </a:cubicBezTo>
                  <a:lnTo>
                    <a:pt x="2501" y="334"/>
                  </a:lnTo>
                  <a:cubicBezTo>
                    <a:pt x="2620" y="334"/>
                    <a:pt x="2692" y="239"/>
                    <a:pt x="2644" y="120"/>
                  </a:cubicBezTo>
                  <a:cubicBezTo>
                    <a:pt x="2644" y="48"/>
                    <a:pt x="2596" y="1"/>
                    <a:pt x="2501"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6" name="Google Shape;20926;p80"/>
            <p:cNvSpPr/>
            <p:nvPr/>
          </p:nvSpPr>
          <p:spPr>
            <a:xfrm>
              <a:off x="6335851" y="2115283"/>
              <a:ext cx="87490" cy="10855"/>
            </a:xfrm>
            <a:custGeom>
              <a:rect b="b" l="l" r="r" t="t"/>
              <a:pathLst>
                <a:path extrusionOk="0" h="334" w="2692">
                  <a:moveTo>
                    <a:pt x="191" y="0"/>
                  </a:moveTo>
                  <a:cubicBezTo>
                    <a:pt x="96" y="0"/>
                    <a:pt x="1" y="72"/>
                    <a:pt x="24" y="215"/>
                  </a:cubicBezTo>
                  <a:cubicBezTo>
                    <a:pt x="24" y="262"/>
                    <a:pt x="96" y="334"/>
                    <a:pt x="191" y="334"/>
                  </a:cubicBezTo>
                  <a:lnTo>
                    <a:pt x="2501" y="334"/>
                  </a:lnTo>
                  <a:cubicBezTo>
                    <a:pt x="2620" y="334"/>
                    <a:pt x="2692" y="238"/>
                    <a:pt x="2644" y="119"/>
                  </a:cubicBezTo>
                  <a:cubicBezTo>
                    <a:pt x="2644" y="48"/>
                    <a:pt x="2596" y="0"/>
                    <a:pt x="250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7" name="Google Shape;20927;p80"/>
            <p:cNvSpPr/>
            <p:nvPr/>
          </p:nvSpPr>
          <p:spPr>
            <a:xfrm>
              <a:off x="6482133" y="2069621"/>
              <a:ext cx="85930" cy="10855"/>
            </a:xfrm>
            <a:custGeom>
              <a:rect b="b" l="l" r="r" t="t"/>
              <a:pathLst>
                <a:path extrusionOk="0" h="334" w="2644">
                  <a:moveTo>
                    <a:pt x="167" y="0"/>
                  </a:moveTo>
                  <a:cubicBezTo>
                    <a:pt x="96" y="0"/>
                    <a:pt x="1" y="95"/>
                    <a:pt x="24" y="215"/>
                  </a:cubicBezTo>
                  <a:cubicBezTo>
                    <a:pt x="24" y="262"/>
                    <a:pt x="96" y="334"/>
                    <a:pt x="167" y="334"/>
                  </a:cubicBezTo>
                  <a:lnTo>
                    <a:pt x="2501" y="334"/>
                  </a:lnTo>
                  <a:cubicBezTo>
                    <a:pt x="2596" y="334"/>
                    <a:pt x="2644" y="238"/>
                    <a:pt x="2644" y="119"/>
                  </a:cubicBezTo>
                  <a:cubicBezTo>
                    <a:pt x="2644" y="72"/>
                    <a:pt x="2573" y="0"/>
                    <a:pt x="250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8" name="Google Shape;20928;p80"/>
            <p:cNvSpPr/>
            <p:nvPr/>
          </p:nvSpPr>
          <p:spPr>
            <a:xfrm>
              <a:off x="6482133" y="2092046"/>
              <a:ext cx="85930" cy="10888"/>
            </a:xfrm>
            <a:custGeom>
              <a:rect b="b" l="l" r="r" t="t"/>
              <a:pathLst>
                <a:path extrusionOk="0" h="335" w="2644">
                  <a:moveTo>
                    <a:pt x="167" y="1"/>
                  </a:moveTo>
                  <a:cubicBezTo>
                    <a:pt x="96" y="1"/>
                    <a:pt x="1" y="96"/>
                    <a:pt x="24" y="215"/>
                  </a:cubicBezTo>
                  <a:cubicBezTo>
                    <a:pt x="24" y="263"/>
                    <a:pt x="96" y="334"/>
                    <a:pt x="167" y="334"/>
                  </a:cubicBezTo>
                  <a:lnTo>
                    <a:pt x="2501" y="334"/>
                  </a:lnTo>
                  <a:cubicBezTo>
                    <a:pt x="2596" y="334"/>
                    <a:pt x="2644" y="239"/>
                    <a:pt x="2644" y="120"/>
                  </a:cubicBezTo>
                  <a:cubicBezTo>
                    <a:pt x="2644" y="48"/>
                    <a:pt x="2573" y="1"/>
                    <a:pt x="2501"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9" name="Google Shape;20929;p80"/>
            <p:cNvSpPr/>
            <p:nvPr/>
          </p:nvSpPr>
          <p:spPr>
            <a:xfrm>
              <a:off x="6482133" y="2115283"/>
              <a:ext cx="85930" cy="10855"/>
            </a:xfrm>
            <a:custGeom>
              <a:rect b="b" l="l" r="r" t="t"/>
              <a:pathLst>
                <a:path extrusionOk="0" h="334" w="2644">
                  <a:moveTo>
                    <a:pt x="167" y="0"/>
                  </a:moveTo>
                  <a:cubicBezTo>
                    <a:pt x="96" y="0"/>
                    <a:pt x="1" y="72"/>
                    <a:pt x="24" y="215"/>
                  </a:cubicBezTo>
                  <a:cubicBezTo>
                    <a:pt x="24" y="262"/>
                    <a:pt x="96" y="334"/>
                    <a:pt x="167" y="334"/>
                  </a:cubicBezTo>
                  <a:lnTo>
                    <a:pt x="2501" y="334"/>
                  </a:lnTo>
                  <a:cubicBezTo>
                    <a:pt x="2596" y="334"/>
                    <a:pt x="2644" y="238"/>
                    <a:pt x="2644" y="119"/>
                  </a:cubicBezTo>
                  <a:cubicBezTo>
                    <a:pt x="2644" y="48"/>
                    <a:pt x="2573" y="0"/>
                    <a:pt x="250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0" name="Google Shape;20930;p80"/>
            <p:cNvSpPr/>
            <p:nvPr/>
          </p:nvSpPr>
          <p:spPr>
            <a:xfrm>
              <a:off x="6558768" y="2183761"/>
              <a:ext cx="70460" cy="70265"/>
            </a:xfrm>
            <a:custGeom>
              <a:rect b="b" l="l" r="r" t="t"/>
              <a:pathLst>
                <a:path extrusionOk="0" h="2162" w="2168">
                  <a:moveTo>
                    <a:pt x="95" y="0"/>
                  </a:moveTo>
                  <a:cubicBezTo>
                    <a:pt x="32" y="0"/>
                    <a:pt x="0" y="78"/>
                    <a:pt x="0" y="156"/>
                  </a:cubicBezTo>
                  <a:lnTo>
                    <a:pt x="262" y="1608"/>
                  </a:lnTo>
                  <a:cubicBezTo>
                    <a:pt x="278" y="1701"/>
                    <a:pt x="363" y="1764"/>
                    <a:pt x="454" y="1764"/>
                  </a:cubicBezTo>
                  <a:cubicBezTo>
                    <a:pt x="503" y="1764"/>
                    <a:pt x="554" y="1745"/>
                    <a:pt x="596" y="1704"/>
                  </a:cubicBezTo>
                  <a:lnTo>
                    <a:pt x="834" y="1489"/>
                  </a:lnTo>
                  <a:lnTo>
                    <a:pt x="1453" y="2108"/>
                  </a:lnTo>
                  <a:cubicBezTo>
                    <a:pt x="1477" y="2144"/>
                    <a:pt x="1512" y="2162"/>
                    <a:pt x="1551" y="2162"/>
                  </a:cubicBezTo>
                  <a:cubicBezTo>
                    <a:pt x="1590" y="2162"/>
                    <a:pt x="1632" y="2144"/>
                    <a:pt x="1667" y="2108"/>
                  </a:cubicBezTo>
                  <a:lnTo>
                    <a:pt x="2096" y="1680"/>
                  </a:lnTo>
                  <a:cubicBezTo>
                    <a:pt x="2167" y="1608"/>
                    <a:pt x="2167" y="1513"/>
                    <a:pt x="2096" y="1465"/>
                  </a:cubicBezTo>
                  <a:lnTo>
                    <a:pt x="1477" y="846"/>
                  </a:lnTo>
                  <a:lnTo>
                    <a:pt x="1477" y="799"/>
                  </a:lnTo>
                  <a:lnTo>
                    <a:pt x="1691" y="608"/>
                  </a:lnTo>
                  <a:cubicBezTo>
                    <a:pt x="1810" y="489"/>
                    <a:pt x="1739" y="299"/>
                    <a:pt x="1596" y="275"/>
                  </a:cubicBezTo>
                  <a:lnTo>
                    <a:pt x="143" y="13"/>
                  </a:lnTo>
                  <a:cubicBezTo>
                    <a:pt x="126" y="4"/>
                    <a:pt x="110" y="0"/>
                    <a:pt x="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1" name="Google Shape;20931;p80"/>
          <p:cNvGrpSpPr/>
          <p:nvPr/>
        </p:nvGrpSpPr>
        <p:grpSpPr>
          <a:xfrm>
            <a:off x="8437751" y="2873876"/>
            <a:ext cx="449800" cy="379843"/>
            <a:chOff x="7029336" y="1948883"/>
            <a:chExt cx="358377" cy="302640"/>
          </a:xfrm>
        </p:grpSpPr>
        <p:sp>
          <p:nvSpPr>
            <p:cNvPr id="20932" name="Google Shape;20932;p80"/>
            <p:cNvSpPr/>
            <p:nvPr/>
          </p:nvSpPr>
          <p:spPr>
            <a:xfrm>
              <a:off x="7030896" y="1948883"/>
              <a:ext cx="127725" cy="37960"/>
            </a:xfrm>
            <a:custGeom>
              <a:rect b="b" l="l" r="r" t="t"/>
              <a:pathLst>
                <a:path extrusionOk="0" h="1168" w="3930">
                  <a:moveTo>
                    <a:pt x="381" y="0"/>
                  </a:moveTo>
                  <a:cubicBezTo>
                    <a:pt x="167" y="0"/>
                    <a:pt x="0" y="167"/>
                    <a:pt x="0" y="381"/>
                  </a:cubicBezTo>
                  <a:lnTo>
                    <a:pt x="0" y="953"/>
                  </a:lnTo>
                  <a:lnTo>
                    <a:pt x="1953" y="1167"/>
                  </a:lnTo>
                  <a:lnTo>
                    <a:pt x="3929" y="953"/>
                  </a:lnTo>
                  <a:lnTo>
                    <a:pt x="3929" y="381"/>
                  </a:lnTo>
                  <a:cubicBezTo>
                    <a:pt x="3882" y="143"/>
                    <a:pt x="3739" y="0"/>
                    <a:pt x="352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3" name="Google Shape;20933;p80"/>
            <p:cNvSpPr/>
            <p:nvPr/>
          </p:nvSpPr>
          <p:spPr>
            <a:xfrm>
              <a:off x="7123748" y="1948883"/>
              <a:ext cx="33313" cy="37960"/>
            </a:xfrm>
            <a:custGeom>
              <a:rect b="b" l="l" r="r" t="t"/>
              <a:pathLst>
                <a:path extrusionOk="0" h="1168" w="1025">
                  <a:moveTo>
                    <a:pt x="1" y="0"/>
                  </a:moveTo>
                  <a:cubicBezTo>
                    <a:pt x="191" y="0"/>
                    <a:pt x="382" y="167"/>
                    <a:pt x="382" y="381"/>
                  </a:cubicBezTo>
                  <a:lnTo>
                    <a:pt x="382" y="953"/>
                  </a:lnTo>
                  <a:lnTo>
                    <a:pt x="620" y="1167"/>
                  </a:lnTo>
                  <a:lnTo>
                    <a:pt x="1025" y="953"/>
                  </a:lnTo>
                  <a:lnTo>
                    <a:pt x="1025" y="381"/>
                  </a:lnTo>
                  <a:cubicBezTo>
                    <a:pt x="1025" y="143"/>
                    <a:pt x="882" y="0"/>
                    <a:pt x="644"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4" name="Google Shape;20934;p80"/>
            <p:cNvSpPr/>
            <p:nvPr/>
          </p:nvSpPr>
          <p:spPr>
            <a:xfrm>
              <a:off x="7029336" y="2006148"/>
              <a:ext cx="358377" cy="245375"/>
            </a:xfrm>
            <a:custGeom>
              <a:rect b="b" l="l" r="r" t="t"/>
              <a:pathLst>
                <a:path extrusionOk="0" h="7550" w="11027">
                  <a:moveTo>
                    <a:pt x="5525" y="0"/>
                  </a:moveTo>
                  <a:lnTo>
                    <a:pt x="0" y="524"/>
                  </a:lnTo>
                  <a:lnTo>
                    <a:pt x="0" y="7383"/>
                  </a:lnTo>
                  <a:cubicBezTo>
                    <a:pt x="0" y="7454"/>
                    <a:pt x="96" y="7550"/>
                    <a:pt x="191" y="7550"/>
                  </a:cubicBezTo>
                  <a:lnTo>
                    <a:pt x="10836" y="7550"/>
                  </a:lnTo>
                  <a:cubicBezTo>
                    <a:pt x="10931" y="7550"/>
                    <a:pt x="11027" y="7454"/>
                    <a:pt x="11027" y="7383"/>
                  </a:cubicBezTo>
                  <a:lnTo>
                    <a:pt x="11027" y="524"/>
                  </a:lnTo>
                  <a:lnTo>
                    <a:pt x="5525"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5" name="Google Shape;20935;p80"/>
            <p:cNvSpPr/>
            <p:nvPr/>
          </p:nvSpPr>
          <p:spPr>
            <a:xfrm>
              <a:off x="7360608" y="1979823"/>
              <a:ext cx="27105" cy="271700"/>
            </a:xfrm>
            <a:custGeom>
              <a:rect b="b" l="l" r="r" t="t"/>
              <a:pathLst>
                <a:path extrusionOk="0" h="8360" w="834">
                  <a:moveTo>
                    <a:pt x="0" y="1"/>
                  </a:moveTo>
                  <a:cubicBezTo>
                    <a:pt x="71" y="1"/>
                    <a:pt x="167" y="96"/>
                    <a:pt x="167" y="167"/>
                  </a:cubicBezTo>
                  <a:lnTo>
                    <a:pt x="167" y="8193"/>
                  </a:lnTo>
                  <a:cubicBezTo>
                    <a:pt x="167" y="8264"/>
                    <a:pt x="95" y="8360"/>
                    <a:pt x="0" y="8360"/>
                  </a:cubicBezTo>
                  <a:lnTo>
                    <a:pt x="643" y="8360"/>
                  </a:lnTo>
                  <a:cubicBezTo>
                    <a:pt x="738" y="8360"/>
                    <a:pt x="834" y="8264"/>
                    <a:pt x="834" y="8193"/>
                  </a:cubicBezTo>
                  <a:lnTo>
                    <a:pt x="834" y="167"/>
                  </a:lnTo>
                  <a:cubicBezTo>
                    <a:pt x="834" y="72"/>
                    <a:pt x="738" y="1"/>
                    <a:pt x="64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6" name="Google Shape;20936;p80"/>
            <p:cNvSpPr/>
            <p:nvPr/>
          </p:nvSpPr>
          <p:spPr>
            <a:xfrm>
              <a:off x="7029336" y="1979043"/>
              <a:ext cx="358377" cy="43388"/>
            </a:xfrm>
            <a:custGeom>
              <a:rect b="b" l="l" r="r" t="t"/>
              <a:pathLst>
                <a:path extrusionOk="0" h="1335" w="11027">
                  <a:moveTo>
                    <a:pt x="0" y="1"/>
                  </a:moveTo>
                  <a:lnTo>
                    <a:pt x="0" y="1335"/>
                  </a:lnTo>
                  <a:lnTo>
                    <a:pt x="11027" y="1335"/>
                  </a:lnTo>
                  <a:lnTo>
                    <a:pt x="11027" y="168"/>
                  </a:lnTo>
                  <a:cubicBezTo>
                    <a:pt x="11027" y="72"/>
                    <a:pt x="10931" y="1"/>
                    <a:pt x="1083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7" name="Google Shape;20937;p80"/>
            <p:cNvSpPr/>
            <p:nvPr/>
          </p:nvSpPr>
          <p:spPr>
            <a:xfrm>
              <a:off x="7360608" y="1979823"/>
              <a:ext cx="27105" cy="44167"/>
            </a:xfrm>
            <a:custGeom>
              <a:rect b="b" l="l" r="r" t="t"/>
              <a:pathLst>
                <a:path extrusionOk="0" h="1359" w="834">
                  <a:moveTo>
                    <a:pt x="0" y="1"/>
                  </a:moveTo>
                  <a:cubicBezTo>
                    <a:pt x="71" y="1"/>
                    <a:pt x="167" y="96"/>
                    <a:pt x="167" y="167"/>
                  </a:cubicBezTo>
                  <a:lnTo>
                    <a:pt x="167" y="1358"/>
                  </a:lnTo>
                  <a:lnTo>
                    <a:pt x="834" y="1358"/>
                  </a:lnTo>
                  <a:lnTo>
                    <a:pt x="834" y="167"/>
                  </a:lnTo>
                  <a:cubicBezTo>
                    <a:pt x="834" y="72"/>
                    <a:pt x="738" y="1"/>
                    <a:pt x="643"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8" name="Google Shape;20938;p80"/>
            <p:cNvSpPr/>
            <p:nvPr/>
          </p:nvSpPr>
          <p:spPr>
            <a:xfrm>
              <a:off x="7304871" y="1995326"/>
              <a:ext cx="11635" cy="11635"/>
            </a:xfrm>
            <a:custGeom>
              <a:rect b="b" l="l" r="r" t="t"/>
              <a:pathLst>
                <a:path extrusionOk="0" h="358" w="358">
                  <a:moveTo>
                    <a:pt x="191" y="0"/>
                  </a:moveTo>
                  <a:cubicBezTo>
                    <a:pt x="96" y="0"/>
                    <a:pt x="0" y="71"/>
                    <a:pt x="0" y="167"/>
                  </a:cubicBezTo>
                  <a:cubicBezTo>
                    <a:pt x="0" y="262"/>
                    <a:pt x="96" y="357"/>
                    <a:pt x="191" y="357"/>
                  </a:cubicBezTo>
                  <a:cubicBezTo>
                    <a:pt x="286" y="357"/>
                    <a:pt x="358" y="262"/>
                    <a:pt x="358" y="167"/>
                  </a:cubicBezTo>
                  <a:cubicBezTo>
                    <a:pt x="358" y="71"/>
                    <a:pt x="286" y="0"/>
                    <a:pt x="19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9" name="Google Shape;20939;p80"/>
            <p:cNvSpPr/>
            <p:nvPr/>
          </p:nvSpPr>
          <p:spPr>
            <a:xfrm>
              <a:off x="7327328" y="1995326"/>
              <a:ext cx="11635" cy="11635"/>
            </a:xfrm>
            <a:custGeom>
              <a:rect b="b" l="l" r="r" t="t"/>
              <a:pathLst>
                <a:path extrusionOk="0" h="358" w="358">
                  <a:moveTo>
                    <a:pt x="191" y="0"/>
                  </a:moveTo>
                  <a:cubicBezTo>
                    <a:pt x="95" y="0"/>
                    <a:pt x="0" y="71"/>
                    <a:pt x="0" y="167"/>
                  </a:cubicBezTo>
                  <a:cubicBezTo>
                    <a:pt x="0" y="262"/>
                    <a:pt x="95" y="357"/>
                    <a:pt x="191" y="357"/>
                  </a:cubicBezTo>
                  <a:cubicBezTo>
                    <a:pt x="286" y="357"/>
                    <a:pt x="357" y="262"/>
                    <a:pt x="357" y="167"/>
                  </a:cubicBezTo>
                  <a:cubicBezTo>
                    <a:pt x="357" y="71"/>
                    <a:pt x="286" y="0"/>
                    <a:pt x="19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0" name="Google Shape;20940;p80"/>
            <p:cNvSpPr/>
            <p:nvPr/>
          </p:nvSpPr>
          <p:spPr>
            <a:xfrm>
              <a:off x="7349753" y="1995326"/>
              <a:ext cx="11635" cy="11635"/>
            </a:xfrm>
            <a:custGeom>
              <a:rect b="b" l="l" r="r" t="t"/>
              <a:pathLst>
                <a:path extrusionOk="0" h="358" w="358">
                  <a:moveTo>
                    <a:pt x="191" y="0"/>
                  </a:moveTo>
                  <a:cubicBezTo>
                    <a:pt x="72" y="0"/>
                    <a:pt x="1" y="71"/>
                    <a:pt x="1" y="167"/>
                  </a:cubicBezTo>
                  <a:cubicBezTo>
                    <a:pt x="1" y="262"/>
                    <a:pt x="72" y="357"/>
                    <a:pt x="191" y="357"/>
                  </a:cubicBezTo>
                  <a:cubicBezTo>
                    <a:pt x="286" y="357"/>
                    <a:pt x="358" y="262"/>
                    <a:pt x="358" y="167"/>
                  </a:cubicBezTo>
                  <a:cubicBezTo>
                    <a:pt x="358" y="71"/>
                    <a:pt x="286" y="0"/>
                    <a:pt x="19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1" name="Google Shape;20941;p80"/>
            <p:cNvSpPr/>
            <p:nvPr/>
          </p:nvSpPr>
          <p:spPr>
            <a:xfrm>
              <a:off x="7118353" y="2058766"/>
              <a:ext cx="177255" cy="167213"/>
            </a:xfrm>
            <a:custGeom>
              <a:rect b="b" l="l" r="r" t="t"/>
              <a:pathLst>
                <a:path extrusionOk="0" h="5145" w="5454">
                  <a:moveTo>
                    <a:pt x="214" y="1"/>
                  </a:moveTo>
                  <a:cubicBezTo>
                    <a:pt x="95" y="1"/>
                    <a:pt x="0" y="96"/>
                    <a:pt x="0" y="215"/>
                  </a:cubicBezTo>
                  <a:lnTo>
                    <a:pt x="0" y="3883"/>
                  </a:lnTo>
                  <a:cubicBezTo>
                    <a:pt x="0" y="4002"/>
                    <a:pt x="95" y="4097"/>
                    <a:pt x="214" y="4097"/>
                  </a:cubicBezTo>
                  <a:lnTo>
                    <a:pt x="1548" y="4097"/>
                  </a:lnTo>
                  <a:cubicBezTo>
                    <a:pt x="1619" y="4097"/>
                    <a:pt x="1667" y="4121"/>
                    <a:pt x="1715" y="4145"/>
                  </a:cubicBezTo>
                  <a:lnTo>
                    <a:pt x="2453" y="5073"/>
                  </a:lnTo>
                  <a:cubicBezTo>
                    <a:pt x="2501" y="5121"/>
                    <a:pt x="2554" y="5145"/>
                    <a:pt x="2605" y="5145"/>
                  </a:cubicBezTo>
                  <a:cubicBezTo>
                    <a:pt x="2655" y="5145"/>
                    <a:pt x="2703" y="5121"/>
                    <a:pt x="2739" y="5073"/>
                  </a:cubicBezTo>
                  <a:lnTo>
                    <a:pt x="3501" y="4145"/>
                  </a:lnTo>
                  <a:cubicBezTo>
                    <a:pt x="3525" y="4121"/>
                    <a:pt x="3572" y="4097"/>
                    <a:pt x="3644" y="4097"/>
                  </a:cubicBezTo>
                  <a:lnTo>
                    <a:pt x="5215" y="4097"/>
                  </a:lnTo>
                  <a:cubicBezTo>
                    <a:pt x="5335" y="4097"/>
                    <a:pt x="5430" y="4002"/>
                    <a:pt x="5430" y="3883"/>
                  </a:cubicBezTo>
                  <a:lnTo>
                    <a:pt x="5430" y="215"/>
                  </a:lnTo>
                  <a:cubicBezTo>
                    <a:pt x="5454" y="96"/>
                    <a:pt x="5335" y="1"/>
                    <a:pt x="5239"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2" name="Google Shape;20942;p80"/>
            <p:cNvSpPr/>
            <p:nvPr/>
          </p:nvSpPr>
          <p:spPr>
            <a:xfrm>
              <a:off x="7266943" y="2058766"/>
              <a:ext cx="28665" cy="133153"/>
            </a:xfrm>
            <a:custGeom>
              <a:rect b="b" l="l" r="r" t="t"/>
              <a:pathLst>
                <a:path extrusionOk="0" h="4097" w="882">
                  <a:moveTo>
                    <a:pt x="0" y="1"/>
                  </a:moveTo>
                  <a:cubicBezTo>
                    <a:pt x="120" y="1"/>
                    <a:pt x="191" y="96"/>
                    <a:pt x="191" y="215"/>
                  </a:cubicBezTo>
                  <a:lnTo>
                    <a:pt x="191" y="3883"/>
                  </a:lnTo>
                  <a:cubicBezTo>
                    <a:pt x="191" y="4002"/>
                    <a:pt x="120" y="4097"/>
                    <a:pt x="0" y="4097"/>
                  </a:cubicBezTo>
                  <a:lnTo>
                    <a:pt x="643" y="4097"/>
                  </a:lnTo>
                  <a:cubicBezTo>
                    <a:pt x="763" y="4097"/>
                    <a:pt x="858" y="4002"/>
                    <a:pt x="858" y="3883"/>
                  </a:cubicBezTo>
                  <a:lnTo>
                    <a:pt x="858" y="215"/>
                  </a:lnTo>
                  <a:cubicBezTo>
                    <a:pt x="882" y="96"/>
                    <a:pt x="763" y="1"/>
                    <a:pt x="667"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3" name="Google Shape;20943;p80"/>
            <p:cNvSpPr/>
            <p:nvPr/>
          </p:nvSpPr>
          <p:spPr>
            <a:xfrm>
              <a:off x="7267723" y="2041736"/>
              <a:ext cx="38707" cy="38740"/>
            </a:xfrm>
            <a:custGeom>
              <a:rect b="b" l="l" r="r" t="t"/>
              <a:pathLst>
                <a:path extrusionOk="0" h="1192" w="1191">
                  <a:moveTo>
                    <a:pt x="596" y="1"/>
                  </a:moveTo>
                  <a:cubicBezTo>
                    <a:pt x="262" y="1"/>
                    <a:pt x="0" y="263"/>
                    <a:pt x="0" y="596"/>
                  </a:cubicBezTo>
                  <a:cubicBezTo>
                    <a:pt x="0" y="930"/>
                    <a:pt x="262" y="1192"/>
                    <a:pt x="596" y="1192"/>
                  </a:cubicBezTo>
                  <a:cubicBezTo>
                    <a:pt x="929" y="1192"/>
                    <a:pt x="1191" y="930"/>
                    <a:pt x="1191" y="596"/>
                  </a:cubicBezTo>
                  <a:cubicBezTo>
                    <a:pt x="1191" y="263"/>
                    <a:pt x="929"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4" name="Google Shape;20944;p80"/>
            <p:cNvSpPr/>
            <p:nvPr/>
          </p:nvSpPr>
          <p:spPr>
            <a:xfrm>
              <a:off x="7143866" y="2080443"/>
              <a:ext cx="42607" cy="10888"/>
            </a:xfrm>
            <a:custGeom>
              <a:rect b="b" l="l" r="r" t="t"/>
              <a:pathLst>
                <a:path extrusionOk="0" h="335" w="1311">
                  <a:moveTo>
                    <a:pt x="144" y="1"/>
                  </a:moveTo>
                  <a:cubicBezTo>
                    <a:pt x="49" y="1"/>
                    <a:pt x="1" y="96"/>
                    <a:pt x="1" y="167"/>
                  </a:cubicBezTo>
                  <a:cubicBezTo>
                    <a:pt x="1" y="263"/>
                    <a:pt x="96" y="334"/>
                    <a:pt x="168" y="334"/>
                  </a:cubicBezTo>
                  <a:lnTo>
                    <a:pt x="1168" y="334"/>
                  </a:lnTo>
                  <a:cubicBezTo>
                    <a:pt x="1239" y="334"/>
                    <a:pt x="1311" y="263"/>
                    <a:pt x="1311" y="143"/>
                  </a:cubicBezTo>
                  <a:cubicBezTo>
                    <a:pt x="1311" y="48"/>
                    <a:pt x="1216" y="1"/>
                    <a:pt x="112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5" name="Google Shape;20945;p80"/>
            <p:cNvSpPr/>
            <p:nvPr/>
          </p:nvSpPr>
          <p:spPr>
            <a:xfrm>
              <a:off x="7144646" y="2105208"/>
              <a:ext cx="120770" cy="10888"/>
            </a:xfrm>
            <a:custGeom>
              <a:rect b="b" l="l" r="r" t="t"/>
              <a:pathLst>
                <a:path extrusionOk="0" h="335" w="3716">
                  <a:moveTo>
                    <a:pt x="144" y="1"/>
                  </a:moveTo>
                  <a:cubicBezTo>
                    <a:pt x="72" y="1"/>
                    <a:pt x="1" y="96"/>
                    <a:pt x="1" y="191"/>
                  </a:cubicBezTo>
                  <a:cubicBezTo>
                    <a:pt x="1" y="286"/>
                    <a:pt x="96" y="334"/>
                    <a:pt x="191" y="334"/>
                  </a:cubicBezTo>
                  <a:lnTo>
                    <a:pt x="3573" y="334"/>
                  </a:lnTo>
                  <a:cubicBezTo>
                    <a:pt x="3668" y="334"/>
                    <a:pt x="3716" y="286"/>
                    <a:pt x="3716" y="167"/>
                  </a:cubicBezTo>
                  <a:cubicBezTo>
                    <a:pt x="3716" y="72"/>
                    <a:pt x="3621" y="1"/>
                    <a:pt x="3549"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6" name="Google Shape;20946;p80"/>
            <p:cNvSpPr/>
            <p:nvPr/>
          </p:nvSpPr>
          <p:spPr>
            <a:xfrm>
              <a:off x="7144646" y="2130753"/>
              <a:ext cx="120770" cy="10855"/>
            </a:xfrm>
            <a:custGeom>
              <a:rect b="b" l="l" r="r" t="t"/>
              <a:pathLst>
                <a:path extrusionOk="0" h="334" w="3716">
                  <a:moveTo>
                    <a:pt x="144" y="1"/>
                  </a:moveTo>
                  <a:cubicBezTo>
                    <a:pt x="72" y="1"/>
                    <a:pt x="1" y="96"/>
                    <a:pt x="1" y="167"/>
                  </a:cubicBezTo>
                  <a:cubicBezTo>
                    <a:pt x="1" y="262"/>
                    <a:pt x="96" y="334"/>
                    <a:pt x="191" y="334"/>
                  </a:cubicBezTo>
                  <a:lnTo>
                    <a:pt x="3573" y="334"/>
                  </a:lnTo>
                  <a:cubicBezTo>
                    <a:pt x="3668" y="334"/>
                    <a:pt x="3716" y="262"/>
                    <a:pt x="3716" y="143"/>
                  </a:cubicBezTo>
                  <a:cubicBezTo>
                    <a:pt x="3716" y="48"/>
                    <a:pt x="3621" y="1"/>
                    <a:pt x="3549"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7" name="Google Shape;20947;p80"/>
            <p:cNvSpPr/>
            <p:nvPr/>
          </p:nvSpPr>
          <p:spPr>
            <a:xfrm>
              <a:off x="7144646" y="2155518"/>
              <a:ext cx="120770" cy="10855"/>
            </a:xfrm>
            <a:custGeom>
              <a:rect b="b" l="l" r="r" t="t"/>
              <a:pathLst>
                <a:path extrusionOk="0" h="334" w="3716">
                  <a:moveTo>
                    <a:pt x="144" y="1"/>
                  </a:moveTo>
                  <a:cubicBezTo>
                    <a:pt x="72" y="1"/>
                    <a:pt x="1" y="96"/>
                    <a:pt x="1" y="191"/>
                  </a:cubicBezTo>
                  <a:cubicBezTo>
                    <a:pt x="1" y="286"/>
                    <a:pt x="96" y="334"/>
                    <a:pt x="191" y="334"/>
                  </a:cubicBezTo>
                  <a:lnTo>
                    <a:pt x="3573" y="334"/>
                  </a:lnTo>
                  <a:cubicBezTo>
                    <a:pt x="3668" y="334"/>
                    <a:pt x="3716" y="286"/>
                    <a:pt x="3716" y="167"/>
                  </a:cubicBezTo>
                  <a:cubicBezTo>
                    <a:pt x="3716" y="72"/>
                    <a:pt x="3621" y="1"/>
                    <a:pt x="3549"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48" name="Google Shape;20948;p80"/>
          <p:cNvGrpSpPr/>
          <p:nvPr/>
        </p:nvGrpSpPr>
        <p:grpSpPr>
          <a:xfrm>
            <a:off x="9379038" y="2873876"/>
            <a:ext cx="450779" cy="379843"/>
            <a:chOff x="7779306" y="1948883"/>
            <a:chExt cx="359157" cy="302640"/>
          </a:xfrm>
        </p:grpSpPr>
        <p:sp>
          <p:nvSpPr>
            <p:cNvPr id="20949" name="Google Shape;20949;p80"/>
            <p:cNvSpPr/>
            <p:nvPr/>
          </p:nvSpPr>
          <p:spPr>
            <a:xfrm>
              <a:off x="7780086" y="1948883"/>
              <a:ext cx="127725" cy="37960"/>
            </a:xfrm>
            <a:custGeom>
              <a:rect b="b" l="l" r="r" t="t"/>
              <a:pathLst>
                <a:path extrusionOk="0" h="1168" w="3930">
                  <a:moveTo>
                    <a:pt x="405" y="0"/>
                  </a:moveTo>
                  <a:cubicBezTo>
                    <a:pt x="191" y="0"/>
                    <a:pt x="0" y="167"/>
                    <a:pt x="0" y="381"/>
                  </a:cubicBezTo>
                  <a:lnTo>
                    <a:pt x="0" y="953"/>
                  </a:lnTo>
                  <a:lnTo>
                    <a:pt x="1977" y="1167"/>
                  </a:lnTo>
                  <a:lnTo>
                    <a:pt x="3930" y="953"/>
                  </a:lnTo>
                  <a:lnTo>
                    <a:pt x="3930" y="381"/>
                  </a:lnTo>
                  <a:cubicBezTo>
                    <a:pt x="3930" y="143"/>
                    <a:pt x="3763" y="0"/>
                    <a:pt x="354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0" name="Google Shape;20950;p80"/>
            <p:cNvSpPr/>
            <p:nvPr/>
          </p:nvSpPr>
          <p:spPr>
            <a:xfrm>
              <a:off x="7874498" y="1948883"/>
              <a:ext cx="33313" cy="37960"/>
            </a:xfrm>
            <a:custGeom>
              <a:rect b="b" l="l" r="r" t="t"/>
              <a:pathLst>
                <a:path extrusionOk="0" h="1168" w="1025">
                  <a:moveTo>
                    <a:pt x="1" y="0"/>
                  </a:moveTo>
                  <a:cubicBezTo>
                    <a:pt x="191" y="0"/>
                    <a:pt x="382" y="167"/>
                    <a:pt x="382" y="381"/>
                  </a:cubicBezTo>
                  <a:lnTo>
                    <a:pt x="382" y="953"/>
                  </a:lnTo>
                  <a:lnTo>
                    <a:pt x="620" y="1167"/>
                  </a:lnTo>
                  <a:lnTo>
                    <a:pt x="1025" y="953"/>
                  </a:lnTo>
                  <a:lnTo>
                    <a:pt x="1025" y="381"/>
                  </a:lnTo>
                  <a:cubicBezTo>
                    <a:pt x="1025" y="143"/>
                    <a:pt x="858" y="0"/>
                    <a:pt x="644"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1" name="Google Shape;20951;p80"/>
            <p:cNvSpPr/>
            <p:nvPr/>
          </p:nvSpPr>
          <p:spPr>
            <a:xfrm>
              <a:off x="7780086" y="2006148"/>
              <a:ext cx="358377" cy="245375"/>
            </a:xfrm>
            <a:custGeom>
              <a:rect b="b" l="l" r="r" t="t"/>
              <a:pathLst>
                <a:path extrusionOk="0" h="7550" w="11027">
                  <a:moveTo>
                    <a:pt x="5525" y="0"/>
                  </a:moveTo>
                  <a:lnTo>
                    <a:pt x="0" y="524"/>
                  </a:lnTo>
                  <a:lnTo>
                    <a:pt x="0" y="7383"/>
                  </a:lnTo>
                  <a:cubicBezTo>
                    <a:pt x="0" y="7454"/>
                    <a:pt x="96" y="7550"/>
                    <a:pt x="191" y="7550"/>
                  </a:cubicBezTo>
                  <a:lnTo>
                    <a:pt x="10836" y="7550"/>
                  </a:lnTo>
                  <a:cubicBezTo>
                    <a:pt x="10931" y="7550"/>
                    <a:pt x="11027" y="7454"/>
                    <a:pt x="11027" y="7383"/>
                  </a:cubicBezTo>
                  <a:lnTo>
                    <a:pt x="11027" y="524"/>
                  </a:lnTo>
                  <a:lnTo>
                    <a:pt x="5525"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2" name="Google Shape;20952;p80"/>
            <p:cNvSpPr/>
            <p:nvPr/>
          </p:nvSpPr>
          <p:spPr>
            <a:xfrm>
              <a:off x="8110578" y="1979823"/>
              <a:ext cx="27105" cy="271700"/>
            </a:xfrm>
            <a:custGeom>
              <a:rect b="b" l="l" r="r" t="t"/>
              <a:pathLst>
                <a:path extrusionOk="0" h="8360" w="834">
                  <a:moveTo>
                    <a:pt x="0" y="1"/>
                  </a:moveTo>
                  <a:cubicBezTo>
                    <a:pt x="72" y="1"/>
                    <a:pt x="167" y="96"/>
                    <a:pt x="167" y="167"/>
                  </a:cubicBezTo>
                  <a:lnTo>
                    <a:pt x="167" y="8193"/>
                  </a:lnTo>
                  <a:cubicBezTo>
                    <a:pt x="167" y="8264"/>
                    <a:pt x="72" y="8360"/>
                    <a:pt x="0" y="8360"/>
                  </a:cubicBezTo>
                  <a:lnTo>
                    <a:pt x="643" y="8360"/>
                  </a:lnTo>
                  <a:cubicBezTo>
                    <a:pt x="739" y="8360"/>
                    <a:pt x="834" y="8264"/>
                    <a:pt x="834" y="8193"/>
                  </a:cubicBezTo>
                  <a:lnTo>
                    <a:pt x="834" y="167"/>
                  </a:lnTo>
                  <a:cubicBezTo>
                    <a:pt x="834" y="72"/>
                    <a:pt x="739" y="1"/>
                    <a:pt x="64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3" name="Google Shape;20953;p80"/>
            <p:cNvSpPr/>
            <p:nvPr/>
          </p:nvSpPr>
          <p:spPr>
            <a:xfrm>
              <a:off x="7779306" y="1979043"/>
              <a:ext cx="358377" cy="43388"/>
            </a:xfrm>
            <a:custGeom>
              <a:rect b="b" l="l" r="r" t="t"/>
              <a:pathLst>
                <a:path extrusionOk="0" h="1335" w="11027">
                  <a:moveTo>
                    <a:pt x="1" y="1"/>
                  </a:moveTo>
                  <a:lnTo>
                    <a:pt x="1" y="1335"/>
                  </a:lnTo>
                  <a:lnTo>
                    <a:pt x="11027" y="1335"/>
                  </a:lnTo>
                  <a:lnTo>
                    <a:pt x="11027" y="168"/>
                  </a:lnTo>
                  <a:cubicBezTo>
                    <a:pt x="11027" y="72"/>
                    <a:pt x="10932" y="1"/>
                    <a:pt x="1083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4" name="Google Shape;20954;p80"/>
            <p:cNvSpPr/>
            <p:nvPr/>
          </p:nvSpPr>
          <p:spPr>
            <a:xfrm>
              <a:off x="8110578" y="1979823"/>
              <a:ext cx="27105" cy="44167"/>
            </a:xfrm>
            <a:custGeom>
              <a:rect b="b" l="l" r="r" t="t"/>
              <a:pathLst>
                <a:path extrusionOk="0" h="1359" w="834">
                  <a:moveTo>
                    <a:pt x="0" y="1"/>
                  </a:moveTo>
                  <a:cubicBezTo>
                    <a:pt x="72" y="1"/>
                    <a:pt x="167" y="96"/>
                    <a:pt x="167" y="167"/>
                  </a:cubicBezTo>
                  <a:lnTo>
                    <a:pt x="167" y="1358"/>
                  </a:lnTo>
                  <a:lnTo>
                    <a:pt x="834" y="1358"/>
                  </a:lnTo>
                  <a:lnTo>
                    <a:pt x="834" y="167"/>
                  </a:lnTo>
                  <a:cubicBezTo>
                    <a:pt x="834" y="72"/>
                    <a:pt x="739" y="1"/>
                    <a:pt x="643"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5" name="Google Shape;20955;p80"/>
            <p:cNvSpPr/>
            <p:nvPr/>
          </p:nvSpPr>
          <p:spPr>
            <a:xfrm>
              <a:off x="8054841" y="1996073"/>
              <a:ext cx="11635" cy="11667"/>
            </a:xfrm>
            <a:custGeom>
              <a:rect b="b" l="l" r="r" t="t"/>
              <a:pathLst>
                <a:path extrusionOk="0" h="359" w="358">
                  <a:moveTo>
                    <a:pt x="191" y="1"/>
                  </a:moveTo>
                  <a:cubicBezTo>
                    <a:pt x="96" y="1"/>
                    <a:pt x="1" y="72"/>
                    <a:pt x="1" y="168"/>
                  </a:cubicBezTo>
                  <a:cubicBezTo>
                    <a:pt x="1" y="287"/>
                    <a:pt x="96" y="358"/>
                    <a:pt x="191" y="358"/>
                  </a:cubicBezTo>
                  <a:cubicBezTo>
                    <a:pt x="286" y="358"/>
                    <a:pt x="358" y="287"/>
                    <a:pt x="358" y="168"/>
                  </a:cubicBezTo>
                  <a:cubicBezTo>
                    <a:pt x="358" y="72"/>
                    <a:pt x="286" y="1"/>
                    <a:pt x="19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6" name="Google Shape;20956;p80"/>
            <p:cNvSpPr/>
            <p:nvPr/>
          </p:nvSpPr>
          <p:spPr>
            <a:xfrm>
              <a:off x="8077298" y="1996073"/>
              <a:ext cx="11635" cy="11667"/>
            </a:xfrm>
            <a:custGeom>
              <a:rect b="b" l="l" r="r" t="t"/>
              <a:pathLst>
                <a:path extrusionOk="0" h="359" w="358">
                  <a:moveTo>
                    <a:pt x="191" y="1"/>
                  </a:moveTo>
                  <a:cubicBezTo>
                    <a:pt x="72" y="1"/>
                    <a:pt x="0" y="72"/>
                    <a:pt x="0" y="168"/>
                  </a:cubicBezTo>
                  <a:cubicBezTo>
                    <a:pt x="0" y="287"/>
                    <a:pt x="72" y="358"/>
                    <a:pt x="191" y="358"/>
                  </a:cubicBezTo>
                  <a:cubicBezTo>
                    <a:pt x="286" y="358"/>
                    <a:pt x="357" y="287"/>
                    <a:pt x="357" y="168"/>
                  </a:cubicBezTo>
                  <a:cubicBezTo>
                    <a:pt x="357" y="72"/>
                    <a:pt x="286" y="1"/>
                    <a:pt x="19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7" name="Google Shape;20957;p80"/>
            <p:cNvSpPr/>
            <p:nvPr/>
          </p:nvSpPr>
          <p:spPr>
            <a:xfrm>
              <a:off x="8099723" y="1996073"/>
              <a:ext cx="11668" cy="11667"/>
            </a:xfrm>
            <a:custGeom>
              <a:rect b="b" l="l" r="r" t="t"/>
              <a:pathLst>
                <a:path extrusionOk="0" h="359" w="359">
                  <a:moveTo>
                    <a:pt x="168" y="1"/>
                  </a:moveTo>
                  <a:cubicBezTo>
                    <a:pt x="72" y="1"/>
                    <a:pt x="1" y="72"/>
                    <a:pt x="1" y="168"/>
                  </a:cubicBezTo>
                  <a:cubicBezTo>
                    <a:pt x="1" y="287"/>
                    <a:pt x="72" y="358"/>
                    <a:pt x="168" y="358"/>
                  </a:cubicBezTo>
                  <a:cubicBezTo>
                    <a:pt x="263" y="358"/>
                    <a:pt x="358" y="287"/>
                    <a:pt x="358" y="168"/>
                  </a:cubicBezTo>
                  <a:cubicBezTo>
                    <a:pt x="358" y="72"/>
                    <a:pt x="263" y="1"/>
                    <a:pt x="168"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8" name="Google Shape;20958;p80"/>
            <p:cNvSpPr/>
            <p:nvPr/>
          </p:nvSpPr>
          <p:spPr>
            <a:xfrm>
              <a:off x="7840471" y="2051031"/>
              <a:ext cx="236080" cy="73580"/>
            </a:xfrm>
            <a:custGeom>
              <a:rect b="b" l="l" r="r" t="t"/>
              <a:pathLst>
                <a:path extrusionOk="0" h="2264" w="7264">
                  <a:moveTo>
                    <a:pt x="143" y="1"/>
                  </a:moveTo>
                  <a:cubicBezTo>
                    <a:pt x="48" y="1"/>
                    <a:pt x="0" y="72"/>
                    <a:pt x="0" y="167"/>
                  </a:cubicBezTo>
                  <a:lnTo>
                    <a:pt x="0" y="2120"/>
                  </a:lnTo>
                  <a:cubicBezTo>
                    <a:pt x="0" y="2215"/>
                    <a:pt x="48" y="2263"/>
                    <a:pt x="143" y="2263"/>
                  </a:cubicBezTo>
                  <a:lnTo>
                    <a:pt x="7121" y="2263"/>
                  </a:lnTo>
                  <a:cubicBezTo>
                    <a:pt x="7192" y="2263"/>
                    <a:pt x="7263" y="2215"/>
                    <a:pt x="7263" y="2120"/>
                  </a:cubicBezTo>
                  <a:lnTo>
                    <a:pt x="7263" y="167"/>
                  </a:lnTo>
                  <a:cubicBezTo>
                    <a:pt x="7263" y="72"/>
                    <a:pt x="7192" y="1"/>
                    <a:pt x="7121"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9" name="Google Shape;20959;p80"/>
            <p:cNvSpPr/>
            <p:nvPr/>
          </p:nvSpPr>
          <p:spPr>
            <a:xfrm>
              <a:off x="7840471" y="2051031"/>
              <a:ext cx="77415" cy="73580"/>
            </a:xfrm>
            <a:custGeom>
              <a:rect b="b" l="l" r="r" t="t"/>
              <a:pathLst>
                <a:path extrusionOk="0" h="2264" w="2382">
                  <a:moveTo>
                    <a:pt x="143" y="1"/>
                  </a:moveTo>
                  <a:cubicBezTo>
                    <a:pt x="48" y="1"/>
                    <a:pt x="0" y="72"/>
                    <a:pt x="0" y="167"/>
                  </a:cubicBezTo>
                  <a:lnTo>
                    <a:pt x="0" y="2120"/>
                  </a:lnTo>
                  <a:cubicBezTo>
                    <a:pt x="0" y="2215"/>
                    <a:pt x="48" y="2263"/>
                    <a:pt x="143" y="2263"/>
                  </a:cubicBezTo>
                  <a:lnTo>
                    <a:pt x="2381" y="2263"/>
                  </a:lnTo>
                  <a:lnTo>
                    <a:pt x="2381" y="1"/>
                  </a:ln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0" name="Google Shape;20960;p80"/>
            <p:cNvSpPr/>
            <p:nvPr/>
          </p:nvSpPr>
          <p:spPr>
            <a:xfrm>
              <a:off x="7840471" y="2150091"/>
              <a:ext cx="236860" cy="73580"/>
            </a:xfrm>
            <a:custGeom>
              <a:rect b="b" l="l" r="r" t="t"/>
              <a:pathLst>
                <a:path extrusionOk="0" h="2264" w="7288">
                  <a:moveTo>
                    <a:pt x="167" y="1"/>
                  </a:moveTo>
                  <a:cubicBezTo>
                    <a:pt x="95" y="1"/>
                    <a:pt x="0" y="49"/>
                    <a:pt x="24" y="144"/>
                  </a:cubicBezTo>
                  <a:lnTo>
                    <a:pt x="24" y="2120"/>
                  </a:lnTo>
                  <a:cubicBezTo>
                    <a:pt x="24" y="2192"/>
                    <a:pt x="95" y="2263"/>
                    <a:pt x="167" y="2263"/>
                  </a:cubicBezTo>
                  <a:lnTo>
                    <a:pt x="7144" y="2263"/>
                  </a:lnTo>
                  <a:cubicBezTo>
                    <a:pt x="7216" y="2263"/>
                    <a:pt x="7287" y="2192"/>
                    <a:pt x="7287" y="2120"/>
                  </a:cubicBezTo>
                  <a:lnTo>
                    <a:pt x="7287" y="144"/>
                  </a:lnTo>
                  <a:cubicBezTo>
                    <a:pt x="7287" y="49"/>
                    <a:pt x="7216" y="1"/>
                    <a:pt x="7144"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1" name="Google Shape;20961;p80"/>
            <p:cNvSpPr/>
            <p:nvPr/>
          </p:nvSpPr>
          <p:spPr>
            <a:xfrm>
              <a:off x="7998356" y="2150091"/>
              <a:ext cx="77415" cy="73580"/>
            </a:xfrm>
            <a:custGeom>
              <a:rect b="b" l="l" r="r" t="t"/>
              <a:pathLst>
                <a:path extrusionOk="0" h="2264" w="2382">
                  <a:moveTo>
                    <a:pt x="0" y="1"/>
                  </a:moveTo>
                  <a:lnTo>
                    <a:pt x="0" y="2263"/>
                  </a:lnTo>
                  <a:lnTo>
                    <a:pt x="2215" y="2263"/>
                  </a:lnTo>
                  <a:cubicBezTo>
                    <a:pt x="2310" y="2263"/>
                    <a:pt x="2382" y="2192"/>
                    <a:pt x="2382" y="2120"/>
                  </a:cubicBezTo>
                  <a:lnTo>
                    <a:pt x="2382" y="144"/>
                  </a:lnTo>
                  <a:cubicBezTo>
                    <a:pt x="2382" y="49"/>
                    <a:pt x="2310" y="1"/>
                    <a:pt x="2215" y="1"/>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2" name="Google Shape;20962;p80"/>
            <p:cNvSpPr/>
            <p:nvPr/>
          </p:nvSpPr>
          <p:spPr>
            <a:xfrm>
              <a:off x="8050193" y="2051031"/>
              <a:ext cx="26357" cy="73580"/>
            </a:xfrm>
            <a:custGeom>
              <a:rect b="b" l="l" r="r" t="t"/>
              <a:pathLst>
                <a:path extrusionOk="0" h="2264" w="811">
                  <a:moveTo>
                    <a:pt x="1" y="1"/>
                  </a:moveTo>
                  <a:cubicBezTo>
                    <a:pt x="96" y="1"/>
                    <a:pt x="144" y="72"/>
                    <a:pt x="144" y="167"/>
                  </a:cubicBezTo>
                  <a:lnTo>
                    <a:pt x="144" y="2120"/>
                  </a:lnTo>
                  <a:cubicBezTo>
                    <a:pt x="144" y="2215"/>
                    <a:pt x="96" y="2263"/>
                    <a:pt x="1" y="2263"/>
                  </a:cubicBezTo>
                  <a:lnTo>
                    <a:pt x="668" y="2263"/>
                  </a:lnTo>
                  <a:cubicBezTo>
                    <a:pt x="739" y="2263"/>
                    <a:pt x="810" y="2215"/>
                    <a:pt x="810" y="2120"/>
                  </a:cubicBezTo>
                  <a:lnTo>
                    <a:pt x="810" y="167"/>
                  </a:lnTo>
                  <a:cubicBezTo>
                    <a:pt x="810" y="72"/>
                    <a:pt x="739" y="1"/>
                    <a:pt x="668" y="1"/>
                  </a:cubicBezTo>
                  <a:close/>
                </a:path>
              </a:pathLst>
            </a:custGeom>
            <a:solidFill>
              <a:srgbClr val="E4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3" name="Google Shape;20963;p80"/>
            <p:cNvSpPr/>
            <p:nvPr/>
          </p:nvSpPr>
          <p:spPr>
            <a:xfrm>
              <a:off x="8050193" y="2150091"/>
              <a:ext cx="26357" cy="73580"/>
            </a:xfrm>
            <a:custGeom>
              <a:rect b="b" l="l" r="r" t="t"/>
              <a:pathLst>
                <a:path extrusionOk="0" h="2264" w="811">
                  <a:moveTo>
                    <a:pt x="1" y="1"/>
                  </a:moveTo>
                  <a:cubicBezTo>
                    <a:pt x="96" y="1"/>
                    <a:pt x="144" y="49"/>
                    <a:pt x="144" y="144"/>
                  </a:cubicBezTo>
                  <a:lnTo>
                    <a:pt x="144" y="2120"/>
                  </a:lnTo>
                  <a:cubicBezTo>
                    <a:pt x="144" y="2192"/>
                    <a:pt x="96" y="2263"/>
                    <a:pt x="1" y="2263"/>
                  </a:cubicBezTo>
                  <a:lnTo>
                    <a:pt x="668" y="2263"/>
                  </a:lnTo>
                  <a:cubicBezTo>
                    <a:pt x="739" y="2263"/>
                    <a:pt x="810" y="2192"/>
                    <a:pt x="810" y="2120"/>
                  </a:cubicBezTo>
                  <a:lnTo>
                    <a:pt x="810" y="144"/>
                  </a:lnTo>
                  <a:cubicBezTo>
                    <a:pt x="810" y="49"/>
                    <a:pt x="739" y="1"/>
                    <a:pt x="6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4" name="Google Shape;20964;p80"/>
            <p:cNvSpPr/>
            <p:nvPr/>
          </p:nvSpPr>
          <p:spPr>
            <a:xfrm>
              <a:off x="8050193" y="2150091"/>
              <a:ext cx="26357" cy="73580"/>
            </a:xfrm>
            <a:custGeom>
              <a:rect b="b" l="l" r="r" t="t"/>
              <a:pathLst>
                <a:path extrusionOk="0" h="2264" w="811">
                  <a:moveTo>
                    <a:pt x="1" y="1"/>
                  </a:moveTo>
                  <a:cubicBezTo>
                    <a:pt x="96" y="1"/>
                    <a:pt x="144" y="49"/>
                    <a:pt x="144" y="144"/>
                  </a:cubicBezTo>
                  <a:lnTo>
                    <a:pt x="144" y="2120"/>
                  </a:lnTo>
                  <a:cubicBezTo>
                    <a:pt x="144" y="2192"/>
                    <a:pt x="96" y="2263"/>
                    <a:pt x="1" y="2263"/>
                  </a:cubicBezTo>
                  <a:lnTo>
                    <a:pt x="668" y="2263"/>
                  </a:lnTo>
                  <a:cubicBezTo>
                    <a:pt x="739" y="2263"/>
                    <a:pt x="810" y="2192"/>
                    <a:pt x="810" y="2120"/>
                  </a:cubicBezTo>
                  <a:lnTo>
                    <a:pt x="810" y="144"/>
                  </a:lnTo>
                  <a:cubicBezTo>
                    <a:pt x="810" y="49"/>
                    <a:pt x="739" y="1"/>
                    <a:pt x="6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5" name="Google Shape;20965;p80"/>
            <p:cNvSpPr/>
            <p:nvPr/>
          </p:nvSpPr>
          <p:spPr>
            <a:xfrm>
              <a:off x="8009958" y="2163253"/>
              <a:ext cx="41048" cy="46475"/>
            </a:xfrm>
            <a:custGeom>
              <a:rect b="b" l="l" r="r" t="t"/>
              <a:pathLst>
                <a:path extrusionOk="0" h="1430" w="1263">
                  <a:moveTo>
                    <a:pt x="620" y="596"/>
                  </a:moveTo>
                  <a:lnTo>
                    <a:pt x="715" y="882"/>
                  </a:lnTo>
                  <a:lnTo>
                    <a:pt x="524" y="882"/>
                  </a:lnTo>
                  <a:lnTo>
                    <a:pt x="620" y="596"/>
                  </a:lnTo>
                  <a:close/>
                  <a:moveTo>
                    <a:pt x="620" y="1"/>
                  </a:moveTo>
                  <a:cubicBezTo>
                    <a:pt x="524" y="1"/>
                    <a:pt x="477" y="72"/>
                    <a:pt x="429" y="120"/>
                  </a:cubicBezTo>
                  <a:lnTo>
                    <a:pt x="24" y="1239"/>
                  </a:lnTo>
                  <a:cubicBezTo>
                    <a:pt x="0" y="1311"/>
                    <a:pt x="24" y="1406"/>
                    <a:pt x="119" y="1430"/>
                  </a:cubicBezTo>
                  <a:lnTo>
                    <a:pt x="167" y="1430"/>
                  </a:lnTo>
                  <a:cubicBezTo>
                    <a:pt x="239" y="1430"/>
                    <a:pt x="286" y="1406"/>
                    <a:pt x="310" y="1311"/>
                  </a:cubicBezTo>
                  <a:lnTo>
                    <a:pt x="381" y="1144"/>
                  </a:lnTo>
                  <a:lnTo>
                    <a:pt x="834" y="1144"/>
                  </a:lnTo>
                  <a:lnTo>
                    <a:pt x="882" y="1311"/>
                  </a:lnTo>
                  <a:cubicBezTo>
                    <a:pt x="905" y="1382"/>
                    <a:pt x="977" y="1430"/>
                    <a:pt x="1072" y="1430"/>
                  </a:cubicBezTo>
                  <a:cubicBezTo>
                    <a:pt x="1215" y="1430"/>
                    <a:pt x="1263" y="1311"/>
                    <a:pt x="1215" y="1239"/>
                  </a:cubicBezTo>
                  <a:lnTo>
                    <a:pt x="786" y="120"/>
                  </a:lnTo>
                  <a:cubicBezTo>
                    <a:pt x="762" y="72"/>
                    <a:pt x="715" y="1"/>
                    <a:pt x="62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6" name="Google Shape;20966;p80"/>
            <p:cNvSpPr/>
            <p:nvPr/>
          </p:nvSpPr>
          <p:spPr>
            <a:xfrm>
              <a:off x="7856721" y="2064193"/>
              <a:ext cx="47223" cy="46475"/>
            </a:xfrm>
            <a:custGeom>
              <a:rect b="b" l="l" r="r" t="t"/>
              <a:pathLst>
                <a:path extrusionOk="0" h="1430" w="1453">
                  <a:moveTo>
                    <a:pt x="691" y="310"/>
                  </a:moveTo>
                  <a:cubicBezTo>
                    <a:pt x="881" y="310"/>
                    <a:pt x="1072" y="501"/>
                    <a:pt x="1072" y="715"/>
                  </a:cubicBezTo>
                  <a:cubicBezTo>
                    <a:pt x="1072" y="763"/>
                    <a:pt x="1072" y="786"/>
                    <a:pt x="1048" y="834"/>
                  </a:cubicBezTo>
                  <a:lnTo>
                    <a:pt x="977" y="763"/>
                  </a:lnTo>
                  <a:cubicBezTo>
                    <a:pt x="953" y="739"/>
                    <a:pt x="911" y="727"/>
                    <a:pt x="866" y="727"/>
                  </a:cubicBezTo>
                  <a:cubicBezTo>
                    <a:pt x="822" y="727"/>
                    <a:pt x="774" y="739"/>
                    <a:pt x="738" y="763"/>
                  </a:cubicBezTo>
                  <a:cubicBezTo>
                    <a:pt x="691" y="834"/>
                    <a:pt x="691" y="953"/>
                    <a:pt x="738" y="1001"/>
                  </a:cubicBezTo>
                  <a:lnTo>
                    <a:pt x="810" y="1072"/>
                  </a:lnTo>
                  <a:cubicBezTo>
                    <a:pt x="810" y="1096"/>
                    <a:pt x="738" y="1096"/>
                    <a:pt x="691" y="1096"/>
                  </a:cubicBezTo>
                  <a:cubicBezTo>
                    <a:pt x="476" y="1096"/>
                    <a:pt x="310" y="905"/>
                    <a:pt x="310" y="715"/>
                  </a:cubicBezTo>
                  <a:cubicBezTo>
                    <a:pt x="310" y="501"/>
                    <a:pt x="476" y="310"/>
                    <a:pt x="691" y="310"/>
                  </a:cubicBezTo>
                  <a:close/>
                  <a:moveTo>
                    <a:pt x="715" y="1"/>
                  </a:moveTo>
                  <a:cubicBezTo>
                    <a:pt x="334" y="1"/>
                    <a:pt x="0" y="310"/>
                    <a:pt x="0" y="715"/>
                  </a:cubicBezTo>
                  <a:cubicBezTo>
                    <a:pt x="0" y="1096"/>
                    <a:pt x="334" y="1429"/>
                    <a:pt x="715" y="1429"/>
                  </a:cubicBezTo>
                  <a:cubicBezTo>
                    <a:pt x="857" y="1429"/>
                    <a:pt x="977" y="1382"/>
                    <a:pt x="1096" y="1310"/>
                  </a:cubicBezTo>
                  <a:lnTo>
                    <a:pt x="1167" y="1358"/>
                  </a:lnTo>
                  <a:cubicBezTo>
                    <a:pt x="1191" y="1382"/>
                    <a:pt x="1262" y="1406"/>
                    <a:pt x="1286" y="1406"/>
                  </a:cubicBezTo>
                  <a:cubicBezTo>
                    <a:pt x="1310" y="1406"/>
                    <a:pt x="1358" y="1382"/>
                    <a:pt x="1405" y="1358"/>
                  </a:cubicBezTo>
                  <a:cubicBezTo>
                    <a:pt x="1453" y="1310"/>
                    <a:pt x="1453" y="1191"/>
                    <a:pt x="1405" y="1120"/>
                  </a:cubicBezTo>
                  <a:lnTo>
                    <a:pt x="1310" y="1096"/>
                  </a:lnTo>
                  <a:cubicBezTo>
                    <a:pt x="1381" y="977"/>
                    <a:pt x="1429" y="858"/>
                    <a:pt x="1429" y="715"/>
                  </a:cubicBezTo>
                  <a:cubicBezTo>
                    <a:pt x="1429" y="310"/>
                    <a:pt x="1096" y="1"/>
                    <a:pt x="715"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7" name="Google Shape;20967;p80"/>
            <p:cNvSpPr/>
            <p:nvPr/>
          </p:nvSpPr>
          <p:spPr>
            <a:xfrm>
              <a:off x="7938751" y="2069621"/>
              <a:ext cx="118463" cy="10855"/>
            </a:xfrm>
            <a:custGeom>
              <a:rect b="b" l="l" r="r" t="t"/>
              <a:pathLst>
                <a:path extrusionOk="0" h="334" w="3645">
                  <a:moveTo>
                    <a:pt x="191" y="0"/>
                  </a:moveTo>
                  <a:cubicBezTo>
                    <a:pt x="72" y="0"/>
                    <a:pt x="0" y="95"/>
                    <a:pt x="0" y="191"/>
                  </a:cubicBezTo>
                  <a:cubicBezTo>
                    <a:pt x="48" y="262"/>
                    <a:pt x="96" y="334"/>
                    <a:pt x="191" y="334"/>
                  </a:cubicBezTo>
                  <a:lnTo>
                    <a:pt x="3454" y="334"/>
                  </a:lnTo>
                  <a:cubicBezTo>
                    <a:pt x="3549" y="334"/>
                    <a:pt x="3644" y="238"/>
                    <a:pt x="3644" y="143"/>
                  </a:cubicBezTo>
                  <a:cubicBezTo>
                    <a:pt x="3620" y="72"/>
                    <a:pt x="3549" y="0"/>
                    <a:pt x="3454"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8" name="Google Shape;20968;p80"/>
            <p:cNvSpPr/>
            <p:nvPr/>
          </p:nvSpPr>
          <p:spPr>
            <a:xfrm>
              <a:off x="7940311" y="2095166"/>
              <a:ext cx="37180" cy="10075"/>
            </a:xfrm>
            <a:custGeom>
              <a:rect b="b" l="l" r="r" t="t"/>
              <a:pathLst>
                <a:path extrusionOk="0" h="310" w="1144">
                  <a:moveTo>
                    <a:pt x="143" y="0"/>
                  </a:moveTo>
                  <a:cubicBezTo>
                    <a:pt x="48" y="0"/>
                    <a:pt x="0" y="72"/>
                    <a:pt x="0" y="167"/>
                  </a:cubicBezTo>
                  <a:cubicBezTo>
                    <a:pt x="0" y="262"/>
                    <a:pt x="72" y="310"/>
                    <a:pt x="167" y="310"/>
                  </a:cubicBezTo>
                  <a:lnTo>
                    <a:pt x="1000" y="310"/>
                  </a:lnTo>
                  <a:cubicBezTo>
                    <a:pt x="1096" y="310"/>
                    <a:pt x="1143" y="238"/>
                    <a:pt x="1143" y="143"/>
                  </a:cubicBezTo>
                  <a:cubicBezTo>
                    <a:pt x="1143" y="48"/>
                    <a:pt x="1072" y="0"/>
                    <a:pt x="976"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9" name="Google Shape;20969;p80"/>
            <p:cNvSpPr/>
            <p:nvPr/>
          </p:nvSpPr>
          <p:spPr>
            <a:xfrm>
              <a:off x="7860588" y="2170241"/>
              <a:ext cx="118430" cy="10855"/>
            </a:xfrm>
            <a:custGeom>
              <a:rect b="b" l="l" r="r" t="t"/>
              <a:pathLst>
                <a:path extrusionOk="0" h="334" w="3644">
                  <a:moveTo>
                    <a:pt x="191" y="0"/>
                  </a:moveTo>
                  <a:cubicBezTo>
                    <a:pt x="72" y="0"/>
                    <a:pt x="0" y="95"/>
                    <a:pt x="0" y="191"/>
                  </a:cubicBezTo>
                  <a:cubicBezTo>
                    <a:pt x="24" y="262"/>
                    <a:pt x="95" y="333"/>
                    <a:pt x="191" y="333"/>
                  </a:cubicBezTo>
                  <a:lnTo>
                    <a:pt x="3453" y="333"/>
                  </a:lnTo>
                  <a:cubicBezTo>
                    <a:pt x="3572" y="333"/>
                    <a:pt x="3644" y="262"/>
                    <a:pt x="3644" y="143"/>
                  </a:cubicBezTo>
                  <a:cubicBezTo>
                    <a:pt x="3596" y="72"/>
                    <a:pt x="3549" y="0"/>
                    <a:pt x="345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0" name="Google Shape;20970;p80"/>
            <p:cNvSpPr/>
            <p:nvPr/>
          </p:nvSpPr>
          <p:spPr>
            <a:xfrm>
              <a:off x="7940311" y="2195753"/>
              <a:ext cx="37180" cy="10108"/>
            </a:xfrm>
            <a:custGeom>
              <a:rect b="b" l="l" r="r" t="t"/>
              <a:pathLst>
                <a:path extrusionOk="0" h="311" w="1144">
                  <a:moveTo>
                    <a:pt x="143" y="1"/>
                  </a:moveTo>
                  <a:cubicBezTo>
                    <a:pt x="48" y="1"/>
                    <a:pt x="0" y="72"/>
                    <a:pt x="0" y="168"/>
                  </a:cubicBezTo>
                  <a:cubicBezTo>
                    <a:pt x="0" y="263"/>
                    <a:pt x="72" y="311"/>
                    <a:pt x="167" y="311"/>
                  </a:cubicBezTo>
                  <a:lnTo>
                    <a:pt x="1000" y="311"/>
                  </a:lnTo>
                  <a:cubicBezTo>
                    <a:pt x="1096" y="311"/>
                    <a:pt x="1143" y="239"/>
                    <a:pt x="1143" y="144"/>
                  </a:cubicBezTo>
                  <a:cubicBezTo>
                    <a:pt x="1143" y="49"/>
                    <a:pt x="1072" y="1"/>
                    <a:pt x="976"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1" name="Google Shape;20971;p80"/>
          <p:cNvGrpSpPr/>
          <p:nvPr/>
        </p:nvGrpSpPr>
        <p:grpSpPr>
          <a:xfrm>
            <a:off x="9486889" y="3543170"/>
            <a:ext cx="233160" cy="447842"/>
            <a:chOff x="7865236" y="2482143"/>
            <a:chExt cx="185770" cy="356817"/>
          </a:xfrm>
        </p:grpSpPr>
        <p:sp>
          <p:nvSpPr>
            <p:cNvPr id="20972" name="Google Shape;20972;p80"/>
            <p:cNvSpPr/>
            <p:nvPr/>
          </p:nvSpPr>
          <p:spPr>
            <a:xfrm>
              <a:off x="7865236" y="2518511"/>
              <a:ext cx="185770" cy="292597"/>
            </a:xfrm>
            <a:custGeom>
              <a:rect b="b" l="l" r="r" t="t"/>
              <a:pathLst>
                <a:path extrusionOk="0" h="9003" w="5716">
                  <a:moveTo>
                    <a:pt x="0" y="1"/>
                  </a:moveTo>
                  <a:lnTo>
                    <a:pt x="0" y="8693"/>
                  </a:lnTo>
                  <a:lnTo>
                    <a:pt x="2858" y="9002"/>
                  </a:lnTo>
                  <a:lnTo>
                    <a:pt x="5716" y="8693"/>
                  </a:lnTo>
                  <a:lnTo>
                    <a:pt x="5716" y="24"/>
                  </a:lnTo>
                  <a:lnTo>
                    <a:pt x="2858" y="1"/>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3" name="Google Shape;20973;p80"/>
            <p:cNvSpPr/>
            <p:nvPr/>
          </p:nvSpPr>
          <p:spPr>
            <a:xfrm>
              <a:off x="8030076" y="2510776"/>
              <a:ext cx="20930" cy="294125"/>
            </a:xfrm>
            <a:custGeom>
              <a:rect b="b" l="l" r="r" t="t"/>
              <a:pathLst>
                <a:path extrusionOk="0" h="9050" w="644">
                  <a:moveTo>
                    <a:pt x="1" y="0"/>
                  </a:moveTo>
                  <a:lnTo>
                    <a:pt x="1" y="9050"/>
                  </a:lnTo>
                  <a:lnTo>
                    <a:pt x="644" y="8931"/>
                  </a:lnTo>
                  <a:lnTo>
                    <a:pt x="644" y="239"/>
                  </a:lnTo>
                  <a:lnTo>
                    <a:pt x="1"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4" name="Google Shape;20974;p80"/>
            <p:cNvSpPr/>
            <p:nvPr/>
          </p:nvSpPr>
          <p:spPr>
            <a:xfrm>
              <a:off x="7865236" y="2482143"/>
              <a:ext cx="185770" cy="37180"/>
            </a:xfrm>
            <a:custGeom>
              <a:rect b="b" l="l" r="r" t="t"/>
              <a:pathLst>
                <a:path extrusionOk="0" h="1144" w="5716">
                  <a:moveTo>
                    <a:pt x="357" y="0"/>
                  </a:moveTo>
                  <a:cubicBezTo>
                    <a:pt x="167" y="0"/>
                    <a:pt x="0" y="143"/>
                    <a:pt x="0" y="357"/>
                  </a:cubicBezTo>
                  <a:lnTo>
                    <a:pt x="0" y="1143"/>
                  </a:lnTo>
                  <a:lnTo>
                    <a:pt x="5716" y="1143"/>
                  </a:lnTo>
                  <a:lnTo>
                    <a:pt x="5716" y="357"/>
                  </a:lnTo>
                  <a:cubicBezTo>
                    <a:pt x="5716" y="143"/>
                    <a:pt x="5573" y="0"/>
                    <a:pt x="5358"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5" name="Google Shape;20975;p80"/>
            <p:cNvSpPr/>
            <p:nvPr/>
          </p:nvSpPr>
          <p:spPr>
            <a:xfrm>
              <a:off x="7865236" y="2801001"/>
              <a:ext cx="185770" cy="37960"/>
            </a:xfrm>
            <a:custGeom>
              <a:rect b="b" l="l" r="r" t="t"/>
              <a:pathLst>
                <a:path extrusionOk="0" h="1168" w="5716">
                  <a:moveTo>
                    <a:pt x="0" y="1"/>
                  </a:moveTo>
                  <a:lnTo>
                    <a:pt x="0" y="810"/>
                  </a:lnTo>
                  <a:cubicBezTo>
                    <a:pt x="0" y="1001"/>
                    <a:pt x="167" y="1168"/>
                    <a:pt x="357" y="1168"/>
                  </a:cubicBezTo>
                  <a:lnTo>
                    <a:pt x="5358" y="1168"/>
                  </a:lnTo>
                  <a:cubicBezTo>
                    <a:pt x="5573" y="1168"/>
                    <a:pt x="5716" y="1001"/>
                    <a:pt x="5716" y="810"/>
                  </a:cubicBezTo>
                  <a:lnTo>
                    <a:pt x="571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6" name="Google Shape;20976;p80"/>
            <p:cNvSpPr/>
            <p:nvPr/>
          </p:nvSpPr>
          <p:spPr>
            <a:xfrm>
              <a:off x="8018473" y="2482143"/>
              <a:ext cx="32532" cy="37180"/>
            </a:xfrm>
            <a:custGeom>
              <a:rect b="b" l="l" r="r" t="t"/>
              <a:pathLst>
                <a:path extrusionOk="0" h="1144" w="1001">
                  <a:moveTo>
                    <a:pt x="0" y="0"/>
                  </a:moveTo>
                  <a:cubicBezTo>
                    <a:pt x="215" y="0"/>
                    <a:pt x="358" y="143"/>
                    <a:pt x="358" y="357"/>
                  </a:cubicBezTo>
                  <a:lnTo>
                    <a:pt x="358" y="1143"/>
                  </a:lnTo>
                  <a:lnTo>
                    <a:pt x="1001" y="1143"/>
                  </a:lnTo>
                  <a:lnTo>
                    <a:pt x="1001" y="357"/>
                  </a:lnTo>
                  <a:cubicBezTo>
                    <a:pt x="1001" y="143"/>
                    <a:pt x="858" y="0"/>
                    <a:pt x="64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7" name="Google Shape;20977;p80"/>
            <p:cNvSpPr/>
            <p:nvPr/>
          </p:nvSpPr>
          <p:spPr>
            <a:xfrm>
              <a:off x="8018473" y="2801001"/>
              <a:ext cx="32532" cy="37960"/>
            </a:xfrm>
            <a:custGeom>
              <a:rect b="b" l="l" r="r" t="t"/>
              <a:pathLst>
                <a:path extrusionOk="0" h="1168" w="1001">
                  <a:moveTo>
                    <a:pt x="358" y="1"/>
                  </a:moveTo>
                  <a:lnTo>
                    <a:pt x="358" y="810"/>
                  </a:lnTo>
                  <a:cubicBezTo>
                    <a:pt x="358" y="1001"/>
                    <a:pt x="215" y="1168"/>
                    <a:pt x="0" y="1168"/>
                  </a:cubicBezTo>
                  <a:lnTo>
                    <a:pt x="643" y="1168"/>
                  </a:lnTo>
                  <a:cubicBezTo>
                    <a:pt x="858" y="1168"/>
                    <a:pt x="1001" y="1001"/>
                    <a:pt x="1001" y="810"/>
                  </a:cubicBezTo>
                  <a:lnTo>
                    <a:pt x="1001"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8" name="Google Shape;20978;p80"/>
            <p:cNvSpPr/>
            <p:nvPr/>
          </p:nvSpPr>
          <p:spPr>
            <a:xfrm>
              <a:off x="7897736" y="2554878"/>
              <a:ext cx="122298" cy="178815"/>
            </a:xfrm>
            <a:custGeom>
              <a:rect b="b" l="l" r="r" t="t"/>
              <a:pathLst>
                <a:path extrusionOk="0" h="5502" w="3763">
                  <a:moveTo>
                    <a:pt x="167" y="1"/>
                  </a:moveTo>
                  <a:cubicBezTo>
                    <a:pt x="72" y="1"/>
                    <a:pt x="0" y="96"/>
                    <a:pt x="0" y="191"/>
                  </a:cubicBezTo>
                  <a:lnTo>
                    <a:pt x="0" y="5311"/>
                  </a:lnTo>
                  <a:cubicBezTo>
                    <a:pt x="0" y="5407"/>
                    <a:pt x="72" y="5502"/>
                    <a:pt x="167" y="5502"/>
                  </a:cubicBezTo>
                  <a:lnTo>
                    <a:pt x="3596" y="5502"/>
                  </a:lnTo>
                  <a:cubicBezTo>
                    <a:pt x="3692" y="5502"/>
                    <a:pt x="3763" y="5407"/>
                    <a:pt x="3763" y="5311"/>
                  </a:cubicBezTo>
                  <a:lnTo>
                    <a:pt x="3763" y="191"/>
                  </a:lnTo>
                  <a:cubicBezTo>
                    <a:pt x="3763" y="96"/>
                    <a:pt x="3668" y="1"/>
                    <a:pt x="35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9" name="Google Shape;20979;p80"/>
            <p:cNvSpPr/>
            <p:nvPr/>
          </p:nvSpPr>
          <p:spPr>
            <a:xfrm>
              <a:off x="7992148" y="2554098"/>
              <a:ext cx="27885" cy="178067"/>
            </a:xfrm>
            <a:custGeom>
              <a:rect b="b" l="l" r="r" t="t"/>
              <a:pathLst>
                <a:path extrusionOk="0" h="5479" w="858">
                  <a:moveTo>
                    <a:pt x="1" y="1"/>
                  </a:moveTo>
                  <a:cubicBezTo>
                    <a:pt x="96" y="1"/>
                    <a:pt x="191" y="96"/>
                    <a:pt x="191" y="192"/>
                  </a:cubicBezTo>
                  <a:lnTo>
                    <a:pt x="191" y="5312"/>
                  </a:lnTo>
                  <a:cubicBezTo>
                    <a:pt x="191" y="5407"/>
                    <a:pt x="96" y="5478"/>
                    <a:pt x="1" y="5478"/>
                  </a:cubicBezTo>
                  <a:lnTo>
                    <a:pt x="667" y="5478"/>
                  </a:lnTo>
                  <a:cubicBezTo>
                    <a:pt x="739" y="5478"/>
                    <a:pt x="834" y="5407"/>
                    <a:pt x="834" y="5312"/>
                  </a:cubicBezTo>
                  <a:lnTo>
                    <a:pt x="834" y="192"/>
                  </a:lnTo>
                  <a:cubicBezTo>
                    <a:pt x="858" y="96"/>
                    <a:pt x="787" y="1"/>
                    <a:pt x="69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0" name="Google Shape;20980;p80"/>
            <p:cNvSpPr/>
            <p:nvPr/>
          </p:nvSpPr>
          <p:spPr>
            <a:xfrm>
              <a:off x="7932543" y="2712016"/>
              <a:ext cx="54990" cy="59800"/>
            </a:xfrm>
            <a:custGeom>
              <a:rect b="b" l="l" r="r" t="t"/>
              <a:pathLst>
                <a:path extrusionOk="0" h="1840" w="1692">
                  <a:moveTo>
                    <a:pt x="430" y="0"/>
                  </a:moveTo>
                  <a:cubicBezTo>
                    <a:pt x="406" y="0"/>
                    <a:pt x="382" y="24"/>
                    <a:pt x="382" y="72"/>
                  </a:cubicBezTo>
                  <a:lnTo>
                    <a:pt x="382" y="619"/>
                  </a:lnTo>
                  <a:lnTo>
                    <a:pt x="49" y="619"/>
                  </a:lnTo>
                  <a:cubicBezTo>
                    <a:pt x="25" y="619"/>
                    <a:pt x="1" y="691"/>
                    <a:pt x="25" y="715"/>
                  </a:cubicBezTo>
                  <a:lnTo>
                    <a:pt x="763" y="1786"/>
                  </a:lnTo>
                  <a:cubicBezTo>
                    <a:pt x="775" y="1822"/>
                    <a:pt x="805" y="1840"/>
                    <a:pt x="834" y="1840"/>
                  </a:cubicBezTo>
                  <a:cubicBezTo>
                    <a:pt x="864" y="1840"/>
                    <a:pt x="894" y="1822"/>
                    <a:pt x="906" y="1786"/>
                  </a:cubicBezTo>
                  <a:lnTo>
                    <a:pt x="1668" y="715"/>
                  </a:lnTo>
                  <a:cubicBezTo>
                    <a:pt x="1692" y="691"/>
                    <a:pt x="1668" y="619"/>
                    <a:pt x="1620" y="619"/>
                  </a:cubicBezTo>
                  <a:lnTo>
                    <a:pt x="1311" y="619"/>
                  </a:lnTo>
                  <a:lnTo>
                    <a:pt x="1311" y="72"/>
                  </a:lnTo>
                  <a:cubicBezTo>
                    <a:pt x="1311" y="24"/>
                    <a:pt x="1263" y="0"/>
                    <a:pt x="1239" y="0"/>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1" name="Google Shape;20981;p80"/>
            <p:cNvSpPr/>
            <p:nvPr/>
          </p:nvSpPr>
          <p:spPr>
            <a:xfrm>
              <a:off x="7923281" y="2583511"/>
              <a:ext cx="34060" cy="9328"/>
            </a:xfrm>
            <a:custGeom>
              <a:rect b="b" l="l" r="r" t="t"/>
              <a:pathLst>
                <a:path extrusionOk="0" h="287" w="1048">
                  <a:moveTo>
                    <a:pt x="167" y="1"/>
                  </a:moveTo>
                  <a:cubicBezTo>
                    <a:pt x="72" y="1"/>
                    <a:pt x="0" y="49"/>
                    <a:pt x="0" y="144"/>
                  </a:cubicBezTo>
                  <a:cubicBezTo>
                    <a:pt x="0" y="239"/>
                    <a:pt x="72" y="287"/>
                    <a:pt x="167" y="287"/>
                  </a:cubicBezTo>
                  <a:lnTo>
                    <a:pt x="905" y="287"/>
                  </a:lnTo>
                  <a:cubicBezTo>
                    <a:pt x="1000" y="287"/>
                    <a:pt x="1048" y="239"/>
                    <a:pt x="1048" y="144"/>
                  </a:cubicBezTo>
                  <a:cubicBezTo>
                    <a:pt x="1048" y="49"/>
                    <a:pt x="1000" y="1"/>
                    <a:pt x="90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2" name="Google Shape;20982;p80"/>
            <p:cNvSpPr/>
            <p:nvPr/>
          </p:nvSpPr>
          <p:spPr>
            <a:xfrm>
              <a:off x="7922501" y="2605968"/>
              <a:ext cx="72020" cy="9328"/>
            </a:xfrm>
            <a:custGeom>
              <a:rect b="b" l="l" r="r" t="t"/>
              <a:pathLst>
                <a:path extrusionOk="0" h="287" w="2216">
                  <a:moveTo>
                    <a:pt x="143" y="1"/>
                  </a:moveTo>
                  <a:cubicBezTo>
                    <a:pt x="72" y="1"/>
                    <a:pt x="0" y="48"/>
                    <a:pt x="0" y="143"/>
                  </a:cubicBezTo>
                  <a:cubicBezTo>
                    <a:pt x="0" y="239"/>
                    <a:pt x="72" y="286"/>
                    <a:pt x="143" y="286"/>
                  </a:cubicBezTo>
                  <a:lnTo>
                    <a:pt x="2025" y="286"/>
                  </a:lnTo>
                  <a:cubicBezTo>
                    <a:pt x="2120" y="286"/>
                    <a:pt x="2215" y="239"/>
                    <a:pt x="2167" y="143"/>
                  </a:cubicBezTo>
                  <a:cubicBezTo>
                    <a:pt x="2167" y="48"/>
                    <a:pt x="2120" y="1"/>
                    <a:pt x="202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3" name="Google Shape;20983;p80"/>
            <p:cNvSpPr/>
            <p:nvPr/>
          </p:nvSpPr>
          <p:spPr>
            <a:xfrm>
              <a:off x="7922501" y="2627646"/>
              <a:ext cx="72020" cy="10075"/>
            </a:xfrm>
            <a:custGeom>
              <a:rect b="b" l="l" r="r" t="t"/>
              <a:pathLst>
                <a:path extrusionOk="0" h="310" w="2216">
                  <a:moveTo>
                    <a:pt x="143" y="0"/>
                  </a:moveTo>
                  <a:cubicBezTo>
                    <a:pt x="72" y="0"/>
                    <a:pt x="0" y="72"/>
                    <a:pt x="0" y="167"/>
                  </a:cubicBezTo>
                  <a:cubicBezTo>
                    <a:pt x="0" y="239"/>
                    <a:pt x="72" y="310"/>
                    <a:pt x="143" y="310"/>
                  </a:cubicBezTo>
                  <a:lnTo>
                    <a:pt x="2025" y="310"/>
                  </a:lnTo>
                  <a:cubicBezTo>
                    <a:pt x="2120" y="310"/>
                    <a:pt x="2215" y="215"/>
                    <a:pt x="2167" y="167"/>
                  </a:cubicBezTo>
                  <a:cubicBezTo>
                    <a:pt x="2167" y="72"/>
                    <a:pt x="2120" y="0"/>
                    <a:pt x="2025"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4" name="Google Shape;20984;p80"/>
            <p:cNvSpPr/>
            <p:nvPr/>
          </p:nvSpPr>
          <p:spPr>
            <a:xfrm>
              <a:off x="7922501" y="2650071"/>
              <a:ext cx="72020" cy="9328"/>
            </a:xfrm>
            <a:custGeom>
              <a:rect b="b" l="l" r="r" t="t"/>
              <a:pathLst>
                <a:path extrusionOk="0" h="287" w="2216">
                  <a:moveTo>
                    <a:pt x="143" y="1"/>
                  </a:moveTo>
                  <a:cubicBezTo>
                    <a:pt x="72" y="1"/>
                    <a:pt x="0" y="49"/>
                    <a:pt x="0" y="144"/>
                  </a:cubicBezTo>
                  <a:cubicBezTo>
                    <a:pt x="0" y="239"/>
                    <a:pt x="72" y="287"/>
                    <a:pt x="143" y="287"/>
                  </a:cubicBezTo>
                  <a:lnTo>
                    <a:pt x="2025" y="287"/>
                  </a:lnTo>
                  <a:cubicBezTo>
                    <a:pt x="2120" y="287"/>
                    <a:pt x="2215" y="215"/>
                    <a:pt x="2167" y="144"/>
                  </a:cubicBezTo>
                  <a:cubicBezTo>
                    <a:pt x="2167" y="49"/>
                    <a:pt x="2120" y="1"/>
                    <a:pt x="202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5" name="Google Shape;20985;p80"/>
            <p:cNvSpPr/>
            <p:nvPr/>
          </p:nvSpPr>
          <p:spPr>
            <a:xfrm>
              <a:off x="7922501" y="2672528"/>
              <a:ext cx="72020" cy="9328"/>
            </a:xfrm>
            <a:custGeom>
              <a:rect b="b" l="l" r="r" t="t"/>
              <a:pathLst>
                <a:path extrusionOk="0" h="287" w="2216">
                  <a:moveTo>
                    <a:pt x="143" y="1"/>
                  </a:moveTo>
                  <a:cubicBezTo>
                    <a:pt x="72" y="1"/>
                    <a:pt x="0" y="48"/>
                    <a:pt x="0" y="143"/>
                  </a:cubicBezTo>
                  <a:cubicBezTo>
                    <a:pt x="0" y="239"/>
                    <a:pt x="72" y="286"/>
                    <a:pt x="143" y="286"/>
                  </a:cubicBezTo>
                  <a:lnTo>
                    <a:pt x="2025" y="286"/>
                  </a:lnTo>
                  <a:cubicBezTo>
                    <a:pt x="2120" y="286"/>
                    <a:pt x="2215" y="239"/>
                    <a:pt x="2167" y="143"/>
                  </a:cubicBezTo>
                  <a:cubicBezTo>
                    <a:pt x="2167" y="48"/>
                    <a:pt x="2120" y="1"/>
                    <a:pt x="202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6" name="Google Shape;20986;p80"/>
          <p:cNvGrpSpPr/>
          <p:nvPr/>
        </p:nvGrpSpPr>
        <p:grpSpPr>
          <a:xfrm>
            <a:off x="8437751" y="3580086"/>
            <a:ext cx="450779" cy="372093"/>
            <a:chOff x="7029336" y="2511556"/>
            <a:chExt cx="359157" cy="296465"/>
          </a:xfrm>
        </p:grpSpPr>
        <p:sp>
          <p:nvSpPr>
            <p:cNvPr id="20987" name="Google Shape;20987;p80"/>
            <p:cNvSpPr/>
            <p:nvPr/>
          </p:nvSpPr>
          <p:spPr>
            <a:xfrm>
              <a:off x="7163236" y="2743736"/>
              <a:ext cx="92138" cy="59638"/>
            </a:xfrm>
            <a:custGeom>
              <a:rect b="b" l="l" r="r" t="t"/>
              <a:pathLst>
                <a:path extrusionOk="0" h="1835" w="2835">
                  <a:moveTo>
                    <a:pt x="1405" y="1"/>
                  </a:moveTo>
                  <a:lnTo>
                    <a:pt x="215" y="215"/>
                  </a:lnTo>
                  <a:lnTo>
                    <a:pt x="0" y="1834"/>
                  </a:lnTo>
                  <a:lnTo>
                    <a:pt x="2834" y="1834"/>
                  </a:lnTo>
                  <a:lnTo>
                    <a:pt x="2596" y="215"/>
                  </a:lnTo>
                  <a:lnTo>
                    <a:pt x="1405"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8" name="Google Shape;20988;p80"/>
            <p:cNvSpPr/>
            <p:nvPr/>
          </p:nvSpPr>
          <p:spPr>
            <a:xfrm>
              <a:off x="7225928" y="2743736"/>
              <a:ext cx="27885" cy="59638"/>
            </a:xfrm>
            <a:custGeom>
              <a:rect b="b" l="l" r="r" t="t"/>
              <a:pathLst>
                <a:path extrusionOk="0" h="1835" w="858">
                  <a:moveTo>
                    <a:pt x="262" y="1"/>
                  </a:moveTo>
                  <a:lnTo>
                    <a:pt x="0" y="215"/>
                  </a:lnTo>
                  <a:lnTo>
                    <a:pt x="215" y="1834"/>
                  </a:lnTo>
                  <a:lnTo>
                    <a:pt x="858" y="1834"/>
                  </a:lnTo>
                  <a:lnTo>
                    <a:pt x="667" y="215"/>
                  </a:lnTo>
                  <a:lnTo>
                    <a:pt x="262"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9" name="Google Shape;20989;p80"/>
            <p:cNvSpPr/>
            <p:nvPr/>
          </p:nvSpPr>
          <p:spPr>
            <a:xfrm>
              <a:off x="7029336" y="2618351"/>
              <a:ext cx="358377" cy="100653"/>
            </a:xfrm>
            <a:custGeom>
              <a:rect b="b" l="l" r="r" t="t"/>
              <a:pathLst>
                <a:path extrusionOk="0" h="3097" w="11027">
                  <a:moveTo>
                    <a:pt x="5764" y="1"/>
                  </a:moveTo>
                  <a:lnTo>
                    <a:pt x="0" y="334"/>
                  </a:lnTo>
                  <a:lnTo>
                    <a:pt x="0" y="2882"/>
                  </a:lnTo>
                  <a:lnTo>
                    <a:pt x="6025" y="3096"/>
                  </a:lnTo>
                  <a:lnTo>
                    <a:pt x="11027" y="2882"/>
                  </a:lnTo>
                  <a:lnTo>
                    <a:pt x="11027" y="334"/>
                  </a:lnTo>
                  <a:lnTo>
                    <a:pt x="5764" y="1"/>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0" name="Google Shape;20990;p80"/>
            <p:cNvSpPr/>
            <p:nvPr/>
          </p:nvSpPr>
          <p:spPr>
            <a:xfrm>
              <a:off x="7366003" y="2618351"/>
              <a:ext cx="21710" cy="101433"/>
            </a:xfrm>
            <a:custGeom>
              <a:rect b="b" l="l" r="r" t="t"/>
              <a:pathLst>
                <a:path extrusionOk="0" h="3121" w="668">
                  <a:moveTo>
                    <a:pt x="1" y="1"/>
                  </a:moveTo>
                  <a:lnTo>
                    <a:pt x="1" y="3120"/>
                  </a:lnTo>
                  <a:lnTo>
                    <a:pt x="668" y="2882"/>
                  </a:lnTo>
                  <a:lnTo>
                    <a:pt x="668" y="334"/>
                  </a:lnTo>
                  <a:lnTo>
                    <a:pt x="1" y="1"/>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1" name="Google Shape;20991;p80"/>
            <p:cNvSpPr/>
            <p:nvPr/>
          </p:nvSpPr>
          <p:spPr>
            <a:xfrm>
              <a:off x="7136131" y="2513083"/>
              <a:ext cx="251582" cy="116122"/>
            </a:xfrm>
            <a:custGeom>
              <a:rect b="b" l="l" r="r" t="t"/>
              <a:pathLst>
                <a:path extrusionOk="0" h="3573" w="7741">
                  <a:moveTo>
                    <a:pt x="1" y="1"/>
                  </a:moveTo>
                  <a:lnTo>
                    <a:pt x="144" y="3573"/>
                  </a:lnTo>
                  <a:lnTo>
                    <a:pt x="7741" y="3573"/>
                  </a:lnTo>
                  <a:lnTo>
                    <a:pt x="7741" y="406"/>
                  </a:lnTo>
                  <a:cubicBezTo>
                    <a:pt x="7741" y="168"/>
                    <a:pt x="7526" y="1"/>
                    <a:pt x="7288"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2" name="Google Shape;20992;p80"/>
            <p:cNvSpPr/>
            <p:nvPr/>
          </p:nvSpPr>
          <p:spPr>
            <a:xfrm>
              <a:off x="7352093" y="2511556"/>
              <a:ext cx="35620" cy="117650"/>
            </a:xfrm>
            <a:custGeom>
              <a:rect b="b" l="l" r="r" t="t"/>
              <a:pathLst>
                <a:path extrusionOk="0" h="3620" w="1096">
                  <a:moveTo>
                    <a:pt x="0" y="0"/>
                  </a:moveTo>
                  <a:cubicBezTo>
                    <a:pt x="214" y="0"/>
                    <a:pt x="429" y="215"/>
                    <a:pt x="429" y="453"/>
                  </a:cubicBezTo>
                  <a:lnTo>
                    <a:pt x="429" y="3620"/>
                  </a:lnTo>
                  <a:lnTo>
                    <a:pt x="1096" y="3620"/>
                  </a:lnTo>
                  <a:lnTo>
                    <a:pt x="1096" y="453"/>
                  </a:lnTo>
                  <a:cubicBezTo>
                    <a:pt x="1096" y="215"/>
                    <a:pt x="881" y="0"/>
                    <a:pt x="643"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3" name="Google Shape;20993;p80"/>
            <p:cNvSpPr/>
            <p:nvPr/>
          </p:nvSpPr>
          <p:spPr>
            <a:xfrm>
              <a:off x="7029336" y="2513083"/>
              <a:ext cx="111475" cy="116903"/>
            </a:xfrm>
            <a:custGeom>
              <a:rect b="b" l="l" r="r" t="t"/>
              <a:pathLst>
                <a:path extrusionOk="0" h="3597" w="3430">
                  <a:moveTo>
                    <a:pt x="453" y="1"/>
                  </a:moveTo>
                  <a:cubicBezTo>
                    <a:pt x="215" y="1"/>
                    <a:pt x="0" y="191"/>
                    <a:pt x="0" y="429"/>
                  </a:cubicBezTo>
                  <a:lnTo>
                    <a:pt x="0" y="3597"/>
                  </a:lnTo>
                  <a:lnTo>
                    <a:pt x="3430" y="3597"/>
                  </a:lnTo>
                  <a:lnTo>
                    <a:pt x="3430" y="1"/>
                  </a:ln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4" name="Google Shape;20994;p80"/>
            <p:cNvSpPr/>
            <p:nvPr/>
          </p:nvSpPr>
          <p:spPr>
            <a:xfrm>
              <a:off x="7030896" y="2712016"/>
              <a:ext cx="357598" cy="38708"/>
            </a:xfrm>
            <a:custGeom>
              <a:rect b="b" l="l" r="r" t="t"/>
              <a:pathLst>
                <a:path extrusionOk="0" h="1191" w="11003">
                  <a:moveTo>
                    <a:pt x="0" y="0"/>
                  </a:moveTo>
                  <a:lnTo>
                    <a:pt x="0" y="738"/>
                  </a:lnTo>
                  <a:cubicBezTo>
                    <a:pt x="0" y="977"/>
                    <a:pt x="191" y="1191"/>
                    <a:pt x="429" y="1191"/>
                  </a:cubicBezTo>
                  <a:lnTo>
                    <a:pt x="10550" y="1191"/>
                  </a:lnTo>
                  <a:cubicBezTo>
                    <a:pt x="10788" y="1191"/>
                    <a:pt x="11002" y="977"/>
                    <a:pt x="11002" y="738"/>
                  </a:cubicBezTo>
                  <a:lnTo>
                    <a:pt x="1100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5" name="Google Shape;20995;p80"/>
            <p:cNvSpPr/>
            <p:nvPr/>
          </p:nvSpPr>
          <p:spPr>
            <a:xfrm>
              <a:off x="7352093" y="2712016"/>
              <a:ext cx="35620" cy="38708"/>
            </a:xfrm>
            <a:custGeom>
              <a:rect b="b" l="l" r="r" t="t"/>
              <a:pathLst>
                <a:path extrusionOk="0" h="1191" w="1096">
                  <a:moveTo>
                    <a:pt x="429" y="0"/>
                  </a:moveTo>
                  <a:lnTo>
                    <a:pt x="429" y="738"/>
                  </a:lnTo>
                  <a:cubicBezTo>
                    <a:pt x="429" y="977"/>
                    <a:pt x="214" y="1191"/>
                    <a:pt x="0" y="1191"/>
                  </a:cubicBezTo>
                  <a:lnTo>
                    <a:pt x="643" y="1191"/>
                  </a:lnTo>
                  <a:cubicBezTo>
                    <a:pt x="881" y="1191"/>
                    <a:pt x="1096" y="977"/>
                    <a:pt x="1096" y="738"/>
                  </a:cubicBezTo>
                  <a:lnTo>
                    <a:pt x="1096"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6" name="Google Shape;20996;p80"/>
            <p:cNvSpPr/>
            <p:nvPr/>
          </p:nvSpPr>
          <p:spPr>
            <a:xfrm>
              <a:off x="7070351" y="2657838"/>
              <a:ext cx="49563" cy="25545"/>
            </a:xfrm>
            <a:custGeom>
              <a:rect b="b" l="l" r="r" t="t"/>
              <a:pathLst>
                <a:path extrusionOk="0" h="786" w="1525">
                  <a:moveTo>
                    <a:pt x="382" y="0"/>
                  </a:moveTo>
                  <a:cubicBezTo>
                    <a:pt x="167" y="0"/>
                    <a:pt x="1" y="191"/>
                    <a:pt x="1" y="381"/>
                  </a:cubicBezTo>
                  <a:cubicBezTo>
                    <a:pt x="1" y="619"/>
                    <a:pt x="167" y="786"/>
                    <a:pt x="382" y="786"/>
                  </a:cubicBezTo>
                  <a:lnTo>
                    <a:pt x="1120" y="786"/>
                  </a:lnTo>
                  <a:cubicBezTo>
                    <a:pt x="1334" y="786"/>
                    <a:pt x="1525" y="595"/>
                    <a:pt x="1525" y="381"/>
                  </a:cubicBezTo>
                  <a:cubicBezTo>
                    <a:pt x="1525" y="143"/>
                    <a:pt x="1334" y="0"/>
                    <a:pt x="112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7" name="Google Shape;20997;p80"/>
            <p:cNvSpPr/>
            <p:nvPr/>
          </p:nvSpPr>
          <p:spPr>
            <a:xfrm>
              <a:off x="7145426" y="2657838"/>
              <a:ext cx="49563" cy="25545"/>
            </a:xfrm>
            <a:custGeom>
              <a:rect b="b" l="l" r="r" t="t"/>
              <a:pathLst>
                <a:path extrusionOk="0" h="786" w="1525">
                  <a:moveTo>
                    <a:pt x="405" y="0"/>
                  </a:moveTo>
                  <a:cubicBezTo>
                    <a:pt x="191" y="0"/>
                    <a:pt x="1" y="191"/>
                    <a:pt x="1" y="381"/>
                  </a:cubicBezTo>
                  <a:cubicBezTo>
                    <a:pt x="1" y="619"/>
                    <a:pt x="191" y="786"/>
                    <a:pt x="405" y="786"/>
                  </a:cubicBezTo>
                  <a:lnTo>
                    <a:pt x="1144" y="786"/>
                  </a:lnTo>
                  <a:cubicBezTo>
                    <a:pt x="1382" y="786"/>
                    <a:pt x="1525" y="595"/>
                    <a:pt x="1525" y="381"/>
                  </a:cubicBezTo>
                  <a:cubicBezTo>
                    <a:pt x="1525" y="191"/>
                    <a:pt x="1358" y="0"/>
                    <a:pt x="1144"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8" name="Google Shape;20998;p80"/>
            <p:cNvSpPr/>
            <p:nvPr/>
          </p:nvSpPr>
          <p:spPr>
            <a:xfrm>
              <a:off x="7222061" y="2657838"/>
              <a:ext cx="49563" cy="25545"/>
            </a:xfrm>
            <a:custGeom>
              <a:rect b="b" l="l" r="r" t="t"/>
              <a:pathLst>
                <a:path extrusionOk="0" h="786" w="1525">
                  <a:moveTo>
                    <a:pt x="381" y="0"/>
                  </a:moveTo>
                  <a:cubicBezTo>
                    <a:pt x="191" y="0"/>
                    <a:pt x="0" y="191"/>
                    <a:pt x="0" y="381"/>
                  </a:cubicBezTo>
                  <a:cubicBezTo>
                    <a:pt x="0" y="619"/>
                    <a:pt x="191" y="786"/>
                    <a:pt x="381" y="786"/>
                  </a:cubicBezTo>
                  <a:lnTo>
                    <a:pt x="1143" y="786"/>
                  </a:lnTo>
                  <a:cubicBezTo>
                    <a:pt x="1334" y="786"/>
                    <a:pt x="1524" y="595"/>
                    <a:pt x="1524" y="381"/>
                  </a:cubicBezTo>
                  <a:cubicBezTo>
                    <a:pt x="1524" y="191"/>
                    <a:pt x="1334" y="0"/>
                    <a:pt x="114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9" name="Google Shape;20999;p80"/>
            <p:cNvSpPr/>
            <p:nvPr/>
          </p:nvSpPr>
          <p:spPr>
            <a:xfrm>
              <a:off x="7297916" y="2657838"/>
              <a:ext cx="48782" cy="25545"/>
            </a:xfrm>
            <a:custGeom>
              <a:rect b="b" l="l" r="r" t="t"/>
              <a:pathLst>
                <a:path extrusionOk="0" h="786" w="1501">
                  <a:moveTo>
                    <a:pt x="381" y="0"/>
                  </a:moveTo>
                  <a:cubicBezTo>
                    <a:pt x="167" y="0"/>
                    <a:pt x="0" y="191"/>
                    <a:pt x="0" y="381"/>
                  </a:cubicBezTo>
                  <a:cubicBezTo>
                    <a:pt x="0" y="619"/>
                    <a:pt x="167" y="786"/>
                    <a:pt x="381" y="786"/>
                  </a:cubicBezTo>
                  <a:lnTo>
                    <a:pt x="1119" y="786"/>
                  </a:lnTo>
                  <a:cubicBezTo>
                    <a:pt x="1334" y="786"/>
                    <a:pt x="1500" y="595"/>
                    <a:pt x="1500" y="381"/>
                  </a:cubicBezTo>
                  <a:cubicBezTo>
                    <a:pt x="1500" y="143"/>
                    <a:pt x="1334" y="0"/>
                    <a:pt x="1119"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0" name="Google Shape;21000;p80"/>
            <p:cNvSpPr/>
            <p:nvPr/>
          </p:nvSpPr>
          <p:spPr>
            <a:xfrm>
              <a:off x="7318813" y="2676396"/>
              <a:ext cx="50310" cy="50147"/>
            </a:xfrm>
            <a:custGeom>
              <a:rect b="b" l="l" r="r" t="t"/>
              <a:pathLst>
                <a:path extrusionOk="0" h="1543" w="1548">
                  <a:moveTo>
                    <a:pt x="119" y="1"/>
                  </a:moveTo>
                  <a:cubicBezTo>
                    <a:pt x="48" y="1"/>
                    <a:pt x="0" y="24"/>
                    <a:pt x="24" y="72"/>
                  </a:cubicBezTo>
                  <a:lnTo>
                    <a:pt x="214" y="1120"/>
                  </a:lnTo>
                  <a:cubicBezTo>
                    <a:pt x="229" y="1194"/>
                    <a:pt x="281" y="1232"/>
                    <a:pt x="342" y="1232"/>
                  </a:cubicBezTo>
                  <a:cubicBezTo>
                    <a:pt x="378" y="1232"/>
                    <a:pt x="417" y="1218"/>
                    <a:pt x="453" y="1191"/>
                  </a:cubicBezTo>
                  <a:lnTo>
                    <a:pt x="595" y="1072"/>
                  </a:lnTo>
                  <a:lnTo>
                    <a:pt x="1048" y="1525"/>
                  </a:lnTo>
                  <a:cubicBezTo>
                    <a:pt x="1060" y="1537"/>
                    <a:pt x="1084" y="1543"/>
                    <a:pt x="1110" y="1543"/>
                  </a:cubicBezTo>
                  <a:cubicBezTo>
                    <a:pt x="1137" y="1543"/>
                    <a:pt x="1167" y="1537"/>
                    <a:pt x="1191" y="1525"/>
                  </a:cubicBezTo>
                  <a:lnTo>
                    <a:pt x="1524" y="1191"/>
                  </a:lnTo>
                  <a:cubicBezTo>
                    <a:pt x="1548" y="1144"/>
                    <a:pt x="1548" y="1096"/>
                    <a:pt x="1524" y="1025"/>
                  </a:cubicBezTo>
                  <a:lnTo>
                    <a:pt x="1072" y="596"/>
                  </a:lnTo>
                  <a:lnTo>
                    <a:pt x="1072" y="572"/>
                  </a:lnTo>
                  <a:lnTo>
                    <a:pt x="1215" y="406"/>
                  </a:lnTo>
                  <a:cubicBezTo>
                    <a:pt x="1310" y="334"/>
                    <a:pt x="1262" y="215"/>
                    <a:pt x="1167" y="167"/>
                  </a:cubicBezTo>
                  <a:lnTo>
                    <a:pt x="119"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1" name="Google Shape;21001;p80"/>
            <p:cNvSpPr/>
            <p:nvPr/>
          </p:nvSpPr>
          <p:spPr>
            <a:xfrm>
              <a:off x="7135383" y="2797133"/>
              <a:ext cx="147063" cy="10888"/>
            </a:xfrm>
            <a:custGeom>
              <a:rect b="b" l="l" r="r" t="t"/>
              <a:pathLst>
                <a:path extrusionOk="0" h="335" w="4525">
                  <a:moveTo>
                    <a:pt x="167" y="1"/>
                  </a:moveTo>
                  <a:cubicBezTo>
                    <a:pt x="48" y="1"/>
                    <a:pt x="0" y="96"/>
                    <a:pt x="0" y="191"/>
                  </a:cubicBezTo>
                  <a:cubicBezTo>
                    <a:pt x="24" y="263"/>
                    <a:pt x="71" y="334"/>
                    <a:pt x="167" y="334"/>
                  </a:cubicBezTo>
                  <a:lnTo>
                    <a:pt x="4334" y="334"/>
                  </a:lnTo>
                  <a:cubicBezTo>
                    <a:pt x="4453" y="334"/>
                    <a:pt x="4525" y="263"/>
                    <a:pt x="4525" y="144"/>
                  </a:cubicBezTo>
                  <a:cubicBezTo>
                    <a:pt x="4477" y="48"/>
                    <a:pt x="4430" y="1"/>
                    <a:pt x="4334"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2" name="Google Shape;21002;p80"/>
            <p:cNvSpPr/>
            <p:nvPr/>
          </p:nvSpPr>
          <p:spPr>
            <a:xfrm>
              <a:off x="7062616" y="2544836"/>
              <a:ext cx="51902" cy="51870"/>
            </a:xfrm>
            <a:custGeom>
              <a:rect b="b" l="l" r="r" t="t"/>
              <a:pathLst>
                <a:path extrusionOk="0" h="1596" w="1597">
                  <a:moveTo>
                    <a:pt x="763" y="334"/>
                  </a:moveTo>
                  <a:cubicBezTo>
                    <a:pt x="1001" y="334"/>
                    <a:pt x="1215" y="524"/>
                    <a:pt x="1215" y="762"/>
                  </a:cubicBezTo>
                  <a:cubicBezTo>
                    <a:pt x="1215" y="834"/>
                    <a:pt x="1215" y="858"/>
                    <a:pt x="1191" y="929"/>
                  </a:cubicBezTo>
                  <a:lnTo>
                    <a:pt x="977" y="715"/>
                  </a:lnTo>
                  <a:cubicBezTo>
                    <a:pt x="941" y="679"/>
                    <a:pt x="893" y="661"/>
                    <a:pt x="846" y="661"/>
                  </a:cubicBezTo>
                  <a:cubicBezTo>
                    <a:pt x="798" y="661"/>
                    <a:pt x="751" y="679"/>
                    <a:pt x="715" y="715"/>
                  </a:cubicBezTo>
                  <a:cubicBezTo>
                    <a:pt x="643" y="762"/>
                    <a:pt x="643" y="881"/>
                    <a:pt x="715" y="977"/>
                  </a:cubicBezTo>
                  <a:lnTo>
                    <a:pt x="929" y="1191"/>
                  </a:lnTo>
                  <a:cubicBezTo>
                    <a:pt x="882" y="1215"/>
                    <a:pt x="834" y="1215"/>
                    <a:pt x="763" y="1215"/>
                  </a:cubicBezTo>
                  <a:cubicBezTo>
                    <a:pt x="524" y="1215"/>
                    <a:pt x="334" y="1000"/>
                    <a:pt x="334" y="762"/>
                  </a:cubicBezTo>
                  <a:cubicBezTo>
                    <a:pt x="334" y="524"/>
                    <a:pt x="524" y="334"/>
                    <a:pt x="763" y="334"/>
                  </a:cubicBezTo>
                  <a:close/>
                  <a:moveTo>
                    <a:pt x="786" y="0"/>
                  </a:moveTo>
                  <a:cubicBezTo>
                    <a:pt x="358" y="0"/>
                    <a:pt x="0" y="357"/>
                    <a:pt x="0" y="810"/>
                  </a:cubicBezTo>
                  <a:cubicBezTo>
                    <a:pt x="0" y="1239"/>
                    <a:pt x="358" y="1596"/>
                    <a:pt x="786" y="1596"/>
                  </a:cubicBezTo>
                  <a:cubicBezTo>
                    <a:pt x="953" y="1596"/>
                    <a:pt x="1096" y="1548"/>
                    <a:pt x="1215" y="1477"/>
                  </a:cubicBezTo>
                  <a:lnTo>
                    <a:pt x="1286" y="1548"/>
                  </a:lnTo>
                  <a:cubicBezTo>
                    <a:pt x="1310" y="1572"/>
                    <a:pt x="1358" y="1596"/>
                    <a:pt x="1382" y="1596"/>
                  </a:cubicBezTo>
                  <a:cubicBezTo>
                    <a:pt x="1429" y="1596"/>
                    <a:pt x="1477" y="1572"/>
                    <a:pt x="1501" y="1548"/>
                  </a:cubicBezTo>
                  <a:cubicBezTo>
                    <a:pt x="1596" y="1453"/>
                    <a:pt x="1596" y="1334"/>
                    <a:pt x="1548" y="1286"/>
                  </a:cubicBezTo>
                  <a:lnTo>
                    <a:pt x="1477" y="1215"/>
                  </a:lnTo>
                  <a:cubicBezTo>
                    <a:pt x="1548" y="1096"/>
                    <a:pt x="1596" y="953"/>
                    <a:pt x="1596" y="810"/>
                  </a:cubicBezTo>
                  <a:cubicBezTo>
                    <a:pt x="1596" y="357"/>
                    <a:pt x="1239" y="0"/>
                    <a:pt x="78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3" name="Google Shape;21003;p80"/>
            <p:cNvSpPr/>
            <p:nvPr/>
          </p:nvSpPr>
          <p:spPr>
            <a:xfrm>
              <a:off x="7178706" y="2541716"/>
              <a:ext cx="173420" cy="10888"/>
            </a:xfrm>
            <a:custGeom>
              <a:rect b="b" l="l" r="r" t="t"/>
              <a:pathLst>
                <a:path extrusionOk="0" h="335" w="5336">
                  <a:moveTo>
                    <a:pt x="167" y="1"/>
                  </a:moveTo>
                  <a:cubicBezTo>
                    <a:pt x="96" y="1"/>
                    <a:pt x="1" y="96"/>
                    <a:pt x="24" y="215"/>
                  </a:cubicBezTo>
                  <a:cubicBezTo>
                    <a:pt x="24" y="263"/>
                    <a:pt x="96" y="334"/>
                    <a:pt x="167" y="334"/>
                  </a:cubicBezTo>
                  <a:lnTo>
                    <a:pt x="5145" y="334"/>
                  </a:lnTo>
                  <a:cubicBezTo>
                    <a:pt x="5264" y="334"/>
                    <a:pt x="5335" y="239"/>
                    <a:pt x="5287" y="120"/>
                  </a:cubicBezTo>
                  <a:cubicBezTo>
                    <a:pt x="5287" y="72"/>
                    <a:pt x="5240" y="1"/>
                    <a:pt x="5145"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4" name="Google Shape;21004;p80"/>
            <p:cNvSpPr/>
            <p:nvPr/>
          </p:nvSpPr>
          <p:spPr>
            <a:xfrm>
              <a:off x="7178706" y="2565733"/>
              <a:ext cx="173420" cy="10855"/>
            </a:xfrm>
            <a:custGeom>
              <a:rect b="b" l="l" r="r" t="t"/>
              <a:pathLst>
                <a:path extrusionOk="0" h="334" w="5336">
                  <a:moveTo>
                    <a:pt x="167" y="0"/>
                  </a:moveTo>
                  <a:cubicBezTo>
                    <a:pt x="96" y="0"/>
                    <a:pt x="1" y="95"/>
                    <a:pt x="24" y="215"/>
                  </a:cubicBezTo>
                  <a:cubicBezTo>
                    <a:pt x="24" y="286"/>
                    <a:pt x="96" y="334"/>
                    <a:pt x="167" y="334"/>
                  </a:cubicBezTo>
                  <a:lnTo>
                    <a:pt x="5145" y="334"/>
                  </a:lnTo>
                  <a:cubicBezTo>
                    <a:pt x="5264" y="334"/>
                    <a:pt x="5335" y="238"/>
                    <a:pt x="5287" y="119"/>
                  </a:cubicBezTo>
                  <a:cubicBezTo>
                    <a:pt x="5287" y="72"/>
                    <a:pt x="5240" y="0"/>
                    <a:pt x="514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5" name="Google Shape;21005;p80"/>
            <p:cNvSpPr/>
            <p:nvPr/>
          </p:nvSpPr>
          <p:spPr>
            <a:xfrm>
              <a:off x="7178706" y="2588938"/>
              <a:ext cx="58857" cy="10888"/>
            </a:xfrm>
            <a:custGeom>
              <a:rect b="b" l="l" r="r" t="t"/>
              <a:pathLst>
                <a:path extrusionOk="0" h="335" w="1811">
                  <a:moveTo>
                    <a:pt x="167" y="1"/>
                  </a:moveTo>
                  <a:cubicBezTo>
                    <a:pt x="96" y="1"/>
                    <a:pt x="1" y="96"/>
                    <a:pt x="24" y="215"/>
                  </a:cubicBezTo>
                  <a:cubicBezTo>
                    <a:pt x="24" y="286"/>
                    <a:pt x="96" y="334"/>
                    <a:pt x="167" y="334"/>
                  </a:cubicBezTo>
                  <a:lnTo>
                    <a:pt x="1644" y="334"/>
                  </a:lnTo>
                  <a:cubicBezTo>
                    <a:pt x="1715" y="334"/>
                    <a:pt x="1811" y="239"/>
                    <a:pt x="1787" y="120"/>
                  </a:cubicBezTo>
                  <a:cubicBezTo>
                    <a:pt x="1787" y="72"/>
                    <a:pt x="1715" y="1"/>
                    <a:pt x="164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6" name="Google Shape;21006;p80"/>
          <p:cNvGrpSpPr/>
          <p:nvPr/>
        </p:nvGrpSpPr>
        <p:grpSpPr>
          <a:xfrm>
            <a:off x="7510047" y="3542191"/>
            <a:ext cx="420675" cy="448821"/>
            <a:chOff x="6290188" y="2481363"/>
            <a:chExt cx="335173" cy="357597"/>
          </a:xfrm>
        </p:grpSpPr>
        <p:sp>
          <p:nvSpPr>
            <p:cNvPr id="21007" name="Google Shape;21007;p80"/>
            <p:cNvSpPr/>
            <p:nvPr/>
          </p:nvSpPr>
          <p:spPr>
            <a:xfrm>
              <a:off x="6293276" y="2681043"/>
              <a:ext cx="332085" cy="157917"/>
            </a:xfrm>
            <a:custGeom>
              <a:rect b="b" l="l" r="r" t="t"/>
              <a:pathLst>
                <a:path extrusionOk="0" h="4859" w="10218">
                  <a:moveTo>
                    <a:pt x="9908" y="1"/>
                  </a:moveTo>
                  <a:lnTo>
                    <a:pt x="310" y="48"/>
                  </a:lnTo>
                  <a:cubicBezTo>
                    <a:pt x="144" y="48"/>
                    <a:pt x="1" y="167"/>
                    <a:pt x="1" y="358"/>
                  </a:cubicBezTo>
                  <a:lnTo>
                    <a:pt x="1" y="4549"/>
                  </a:lnTo>
                  <a:cubicBezTo>
                    <a:pt x="1" y="4692"/>
                    <a:pt x="120" y="4859"/>
                    <a:pt x="310" y="4859"/>
                  </a:cubicBezTo>
                  <a:lnTo>
                    <a:pt x="9908" y="4859"/>
                  </a:lnTo>
                  <a:cubicBezTo>
                    <a:pt x="10098" y="4859"/>
                    <a:pt x="10217" y="4740"/>
                    <a:pt x="10217" y="4525"/>
                  </a:cubicBezTo>
                  <a:lnTo>
                    <a:pt x="10217" y="286"/>
                  </a:lnTo>
                  <a:cubicBezTo>
                    <a:pt x="10217" y="143"/>
                    <a:pt x="10098" y="1"/>
                    <a:pt x="9908"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8" name="Google Shape;21008;p80"/>
            <p:cNvSpPr/>
            <p:nvPr/>
          </p:nvSpPr>
          <p:spPr>
            <a:xfrm>
              <a:off x="6594356" y="2681043"/>
              <a:ext cx="31005" cy="157138"/>
            </a:xfrm>
            <a:custGeom>
              <a:rect b="b" l="l" r="r" t="t"/>
              <a:pathLst>
                <a:path extrusionOk="0" h="4835" w="954">
                  <a:moveTo>
                    <a:pt x="25" y="1"/>
                  </a:moveTo>
                  <a:cubicBezTo>
                    <a:pt x="167" y="24"/>
                    <a:pt x="286" y="143"/>
                    <a:pt x="286" y="310"/>
                  </a:cubicBezTo>
                  <a:lnTo>
                    <a:pt x="286" y="4525"/>
                  </a:lnTo>
                  <a:cubicBezTo>
                    <a:pt x="286" y="4716"/>
                    <a:pt x="144" y="4835"/>
                    <a:pt x="1" y="4835"/>
                  </a:cubicBezTo>
                  <a:lnTo>
                    <a:pt x="644" y="4835"/>
                  </a:lnTo>
                  <a:cubicBezTo>
                    <a:pt x="834" y="4835"/>
                    <a:pt x="953" y="4668"/>
                    <a:pt x="953" y="4525"/>
                  </a:cubicBezTo>
                  <a:lnTo>
                    <a:pt x="953" y="310"/>
                  </a:lnTo>
                  <a:cubicBezTo>
                    <a:pt x="953" y="143"/>
                    <a:pt x="834" y="1"/>
                    <a:pt x="644" y="1"/>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09" name="Google Shape;21009;p80"/>
            <p:cNvGrpSpPr/>
            <p:nvPr/>
          </p:nvGrpSpPr>
          <p:grpSpPr>
            <a:xfrm>
              <a:off x="6290188" y="2481363"/>
              <a:ext cx="308847" cy="332052"/>
              <a:chOff x="6290188" y="2481363"/>
              <a:chExt cx="308847" cy="332052"/>
            </a:xfrm>
          </p:grpSpPr>
          <p:sp>
            <p:nvSpPr>
              <p:cNvPr id="21010" name="Google Shape;21010;p80"/>
              <p:cNvSpPr/>
              <p:nvPr/>
            </p:nvSpPr>
            <p:spPr>
              <a:xfrm>
                <a:off x="6404751" y="2571908"/>
                <a:ext cx="113035" cy="122817"/>
              </a:xfrm>
              <a:custGeom>
                <a:rect b="b" l="l" r="r" t="t"/>
                <a:pathLst>
                  <a:path extrusionOk="0" h="3779" w="3478">
                    <a:moveTo>
                      <a:pt x="524" y="1"/>
                    </a:moveTo>
                    <a:cubicBezTo>
                      <a:pt x="476" y="1"/>
                      <a:pt x="381" y="48"/>
                      <a:pt x="381" y="120"/>
                    </a:cubicBezTo>
                    <a:cubicBezTo>
                      <a:pt x="357" y="239"/>
                      <a:pt x="453" y="358"/>
                      <a:pt x="524" y="358"/>
                    </a:cubicBezTo>
                    <a:lnTo>
                      <a:pt x="2667" y="358"/>
                    </a:lnTo>
                    <a:cubicBezTo>
                      <a:pt x="2882" y="358"/>
                      <a:pt x="3072" y="501"/>
                      <a:pt x="3096" y="715"/>
                    </a:cubicBezTo>
                    <a:cubicBezTo>
                      <a:pt x="3120" y="953"/>
                      <a:pt x="2953" y="1191"/>
                      <a:pt x="2667" y="1191"/>
                    </a:cubicBezTo>
                    <a:lnTo>
                      <a:pt x="738" y="1191"/>
                    </a:lnTo>
                    <a:cubicBezTo>
                      <a:pt x="334" y="1191"/>
                      <a:pt x="0" y="1525"/>
                      <a:pt x="24" y="1930"/>
                    </a:cubicBezTo>
                    <a:cubicBezTo>
                      <a:pt x="48" y="2287"/>
                      <a:pt x="357" y="2596"/>
                      <a:pt x="738" y="2596"/>
                    </a:cubicBezTo>
                    <a:lnTo>
                      <a:pt x="1691" y="2596"/>
                    </a:lnTo>
                    <a:cubicBezTo>
                      <a:pt x="1786" y="2596"/>
                      <a:pt x="1881" y="2668"/>
                      <a:pt x="1881" y="2763"/>
                    </a:cubicBezTo>
                    <a:lnTo>
                      <a:pt x="1881" y="3621"/>
                    </a:lnTo>
                    <a:cubicBezTo>
                      <a:pt x="1881" y="3668"/>
                      <a:pt x="1905" y="3716"/>
                      <a:pt x="1929" y="3740"/>
                    </a:cubicBezTo>
                    <a:cubicBezTo>
                      <a:pt x="1970" y="3767"/>
                      <a:pt x="2013" y="3778"/>
                      <a:pt x="2053" y="3778"/>
                    </a:cubicBezTo>
                    <a:cubicBezTo>
                      <a:pt x="2154" y="3778"/>
                      <a:pt x="2239" y="3706"/>
                      <a:pt x="2239" y="3621"/>
                    </a:cubicBezTo>
                    <a:lnTo>
                      <a:pt x="2239" y="2668"/>
                    </a:lnTo>
                    <a:cubicBezTo>
                      <a:pt x="2239" y="2477"/>
                      <a:pt x="2048" y="2287"/>
                      <a:pt x="1834" y="2287"/>
                    </a:cubicBezTo>
                    <a:lnTo>
                      <a:pt x="691" y="2287"/>
                    </a:lnTo>
                    <a:cubicBezTo>
                      <a:pt x="596" y="2287"/>
                      <a:pt x="500" y="2239"/>
                      <a:pt x="453" y="2168"/>
                    </a:cubicBezTo>
                    <a:cubicBezTo>
                      <a:pt x="238" y="1882"/>
                      <a:pt x="453" y="1549"/>
                      <a:pt x="738" y="1549"/>
                    </a:cubicBezTo>
                    <a:lnTo>
                      <a:pt x="2715" y="1549"/>
                    </a:lnTo>
                    <a:cubicBezTo>
                      <a:pt x="3072" y="1549"/>
                      <a:pt x="3429" y="1239"/>
                      <a:pt x="3453" y="882"/>
                    </a:cubicBezTo>
                    <a:cubicBezTo>
                      <a:pt x="3477" y="358"/>
                      <a:pt x="3120" y="1"/>
                      <a:pt x="2667" y="1"/>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1" name="Google Shape;21011;p80"/>
              <p:cNvSpPr/>
              <p:nvPr/>
            </p:nvSpPr>
            <p:spPr>
              <a:xfrm>
                <a:off x="6326556" y="2528586"/>
                <a:ext cx="106080" cy="72378"/>
              </a:xfrm>
              <a:custGeom>
                <a:rect b="b" l="l" r="r" t="t"/>
                <a:pathLst>
                  <a:path extrusionOk="0" h="2227" w="3264">
                    <a:moveTo>
                      <a:pt x="1" y="0"/>
                    </a:moveTo>
                    <a:lnTo>
                      <a:pt x="1" y="1786"/>
                    </a:lnTo>
                    <a:cubicBezTo>
                      <a:pt x="1" y="1834"/>
                      <a:pt x="25" y="1858"/>
                      <a:pt x="49" y="1858"/>
                    </a:cubicBezTo>
                    <a:lnTo>
                      <a:pt x="310" y="1977"/>
                    </a:lnTo>
                    <a:cubicBezTo>
                      <a:pt x="727" y="2143"/>
                      <a:pt x="1168" y="2227"/>
                      <a:pt x="1608" y="2227"/>
                    </a:cubicBezTo>
                    <a:cubicBezTo>
                      <a:pt x="2049" y="2227"/>
                      <a:pt x="2489" y="2143"/>
                      <a:pt x="2906" y="1977"/>
                    </a:cubicBezTo>
                    <a:lnTo>
                      <a:pt x="3168" y="1858"/>
                    </a:lnTo>
                    <a:cubicBezTo>
                      <a:pt x="3216" y="1834"/>
                      <a:pt x="3240" y="1810"/>
                      <a:pt x="3240" y="1786"/>
                    </a:cubicBezTo>
                    <a:lnTo>
                      <a:pt x="3263"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2" name="Google Shape;21012;p80"/>
              <p:cNvSpPr/>
              <p:nvPr/>
            </p:nvSpPr>
            <p:spPr>
              <a:xfrm>
                <a:off x="6290188" y="2481363"/>
                <a:ext cx="177288" cy="82258"/>
              </a:xfrm>
              <a:custGeom>
                <a:rect b="b" l="l" r="r" t="t"/>
                <a:pathLst>
                  <a:path extrusionOk="0" h="2531" w="5455">
                    <a:moveTo>
                      <a:pt x="2748" y="0"/>
                    </a:moveTo>
                    <a:cubicBezTo>
                      <a:pt x="2668" y="0"/>
                      <a:pt x="2584" y="24"/>
                      <a:pt x="2501" y="72"/>
                    </a:cubicBezTo>
                    <a:lnTo>
                      <a:pt x="120" y="1144"/>
                    </a:lnTo>
                    <a:cubicBezTo>
                      <a:pt x="1" y="1167"/>
                      <a:pt x="1" y="1334"/>
                      <a:pt x="120" y="1382"/>
                    </a:cubicBezTo>
                    <a:lnTo>
                      <a:pt x="2549" y="2477"/>
                    </a:lnTo>
                    <a:cubicBezTo>
                      <a:pt x="2620" y="2513"/>
                      <a:pt x="2692" y="2531"/>
                      <a:pt x="2760" y="2531"/>
                    </a:cubicBezTo>
                    <a:cubicBezTo>
                      <a:pt x="2829" y="2531"/>
                      <a:pt x="2894" y="2513"/>
                      <a:pt x="2954" y="2477"/>
                    </a:cubicBezTo>
                    <a:lnTo>
                      <a:pt x="5359" y="1382"/>
                    </a:lnTo>
                    <a:cubicBezTo>
                      <a:pt x="5454" y="1358"/>
                      <a:pt x="5454" y="1215"/>
                      <a:pt x="5359" y="1144"/>
                    </a:cubicBezTo>
                    <a:lnTo>
                      <a:pt x="2977" y="72"/>
                    </a:lnTo>
                    <a:cubicBezTo>
                      <a:pt x="2906" y="24"/>
                      <a:pt x="2829" y="0"/>
                      <a:pt x="2748"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3" name="Google Shape;21013;p80"/>
              <p:cNvSpPr/>
              <p:nvPr/>
            </p:nvSpPr>
            <p:spPr>
              <a:xfrm>
                <a:off x="6353661" y="2511556"/>
                <a:ext cx="113815" cy="52845"/>
              </a:xfrm>
              <a:custGeom>
                <a:rect b="b" l="l" r="r" t="t"/>
                <a:pathLst>
                  <a:path extrusionOk="0" h="1626" w="3502">
                    <a:moveTo>
                      <a:pt x="0" y="1310"/>
                    </a:moveTo>
                    <a:lnTo>
                      <a:pt x="0" y="1310"/>
                    </a:lnTo>
                    <a:cubicBezTo>
                      <a:pt x="16" y="1319"/>
                      <a:pt x="32" y="1326"/>
                      <a:pt x="48" y="1331"/>
                    </a:cubicBezTo>
                    <a:lnTo>
                      <a:pt x="48" y="1331"/>
                    </a:lnTo>
                    <a:lnTo>
                      <a:pt x="0" y="1310"/>
                    </a:lnTo>
                    <a:close/>
                    <a:moveTo>
                      <a:pt x="2906" y="0"/>
                    </a:moveTo>
                    <a:lnTo>
                      <a:pt x="405" y="1262"/>
                    </a:lnTo>
                    <a:cubicBezTo>
                      <a:pt x="306" y="1296"/>
                      <a:pt x="206" y="1340"/>
                      <a:pt x="115" y="1340"/>
                    </a:cubicBezTo>
                    <a:cubicBezTo>
                      <a:pt x="92" y="1340"/>
                      <a:pt x="70" y="1337"/>
                      <a:pt x="48" y="1331"/>
                    </a:cubicBezTo>
                    <a:lnTo>
                      <a:pt x="48" y="1331"/>
                    </a:lnTo>
                    <a:lnTo>
                      <a:pt x="596" y="1572"/>
                    </a:lnTo>
                    <a:cubicBezTo>
                      <a:pt x="655" y="1608"/>
                      <a:pt x="721" y="1626"/>
                      <a:pt x="789" y="1626"/>
                    </a:cubicBezTo>
                    <a:cubicBezTo>
                      <a:pt x="858" y="1626"/>
                      <a:pt x="929" y="1608"/>
                      <a:pt x="1001" y="1572"/>
                    </a:cubicBezTo>
                    <a:lnTo>
                      <a:pt x="3406" y="476"/>
                    </a:lnTo>
                    <a:cubicBezTo>
                      <a:pt x="3501" y="381"/>
                      <a:pt x="3501" y="238"/>
                      <a:pt x="3382" y="215"/>
                    </a:cubicBezTo>
                    <a:lnTo>
                      <a:pt x="2906" y="0"/>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4" name="Google Shape;21014;p80"/>
              <p:cNvSpPr/>
              <p:nvPr/>
            </p:nvSpPr>
            <p:spPr>
              <a:xfrm>
                <a:off x="6320381" y="2705028"/>
                <a:ext cx="22457" cy="22490"/>
              </a:xfrm>
              <a:custGeom>
                <a:rect b="b" l="l" r="r" t="t"/>
                <a:pathLst>
                  <a:path extrusionOk="0" h="692" w="691">
                    <a:moveTo>
                      <a:pt x="191" y="1"/>
                    </a:moveTo>
                    <a:cubicBezTo>
                      <a:pt x="96" y="1"/>
                      <a:pt x="0" y="96"/>
                      <a:pt x="0" y="191"/>
                    </a:cubicBezTo>
                    <a:lnTo>
                      <a:pt x="0" y="501"/>
                    </a:lnTo>
                    <a:cubicBezTo>
                      <a:pt x="0" y="596"/>
                      <a:pt x="96" y="691"/>
                      <a:pt x="191" y="691"/>
                    </a:cubicBezTo>
                    <a:lnTo>
                      <a:pt x="500" y="691"/>
                    </a:lnTo>
                    <a:cubicBezTo>
                      <a:pt x="596" y="691"/>
                      <a:pt x="667" y="644"/>
                      <a:pt x="691" y="501"/>
                    </a:cubicBezTo>
                    <a:lnTo>
                      <a:pt x="691" y="191"/>
                    </a:lnTo>
                    <a:cubicBezTo>
                      <a:pt x="691" y="96"/>
                      <a:pt x="596" y="1"/>
                      <a:pt x="500"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5" name="Google Shape;21015;p80"/>
              <p:cNvSpPr/>
              <p:nvPr/>
            </p:nvSpPr>
            <p:spPr>
              <a:xfrm>
                <a:off x="6362956" y="2705028"/>
                <a:ext cx="22457" cy="22490"/>
              </a:xfrm>
              <a:custGeom>
                <a:rect b="b" l="l" r="r" t="t"/>
                <a:pathLst>
                  <a:path extrusionOk="0" h="692" w="691">
                    <a:moveTo>
                      <a:pt x="191" y="1"/>
                    </a:moveTo>
                    <a:cubicBezTo>
                      <a:pt x="95" y="1"/>
                      <a:pt x="0" y="96"/>
                      <a:pt x="0" y="191"/>
                    </a:cubicBezTo>
                    <a:lnTo>
                      <a:pt x="0" y="501"/>
                    </a:lnTo>
                    <a:cubicBezTo>
                      <a:pt x="0" y="596"/>
                      <a:pt x="95" y="691"/>
                      <a:pt x="191" y="691"/>
                    </a:cubicBezTo>
                    <a:lnTo>
                      <a:pt x="500" y="691"/>
                    </a:lnTo>
                    <a:cubicBezTo>
                      <a:pt x="596" y="691"/>
                      <a:pt x="667" y="644"/>
                      <a:pt x="691" y="501"/>
                    </a:cubicBezTo>
                    <a:lnTo>
                      <a:pt x="691" y="191"/>
                    </a:lnTo>
                    <a:cubicBezTo>
                      <a:pt x="691" y="96"/>
                      <a:pt x="596" y="1"/>
                      <a:pt x="500"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6" name="Google Shape;21016;p80"/>
              <p:cNvSpPr/>
              <p:nvPr/>
            </p:nvSpPr>
            <p:spPr>
              <a:xfrm>
                <a:off x="6405498" y="2705028"/>
                <a:ext cx="22490" cy="22490"/>
              </a:xfrm>
              <a:custGeom>
                <a:rect b="b" l="l" r="r" t="t"/>
                <a:pathLst>
                  <a:path extrusionOk="0" h="692" w="692">
                    <a:moveTo>
                      <a:pt x="191" y="1"/>
                    </a:moveTo>
                    <a:cubicBezTo>
                      <a:pt x="96" y="1"/>
                      <a:pt x="1" y="96"/>
                      <a:pt x="1" y="191"/>
                    </a:cubicBezTo>
                    <a:lnTo>
                      <a:pt x="1" y="501"/>
                    </a:lnTo>
                    <a:cubicBezTo>
                      <a:pt x="1" y="596"/>
                      <a:pt x="96" y="691"/>
                      <a:pt x="191" y="691"/>
                    </a:cubicBezTo>
                    <a:lnTo>
                      <a:pt x="501" y="691"/>
                    </a:lnTo>
                    <a:cubicBezTo>
                      <a:pt x="620" y="691"/>
                      <a:pt x="692" y="644"/>
                      <a:pt x="692" y="501"/>
                    </a:cubicBezTo>
                    <a:lnTo>
                      <a:pt x="692" y="191"/>
                    </a:lnTo>
                    <a:cubicBezTo>
                      <a:pt x="692" y="96"/>
                      <a:pt x="596" y="1"/>
                      <a:pt x="501"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7" name="Google Shape;21017;p80"/>
              <p:cNvSpPr/>
              <p:nvPr/>
            </p:nvSpPr>
            <p:spPr>
              <a:xfrm>
                <a:off x="6448073" y="2705028"/>
                <a:ext cx="22490" cy="22490"/>
              </a:xfrm>
              <a:custGeom>
                <a:rect b="b" l="l" r="r" t="t"/>
                <a:pathLst>
                  <a:path extrusionOk="0" h="692" w="692">
                    <a:moveTo>
                      <a:pt x="191" y="1"/>
                    </a:moveTo>
                    <a:cubicBezTo>
                      <a:pt x="96" y="1"/>
                      <a:pt x="1" y="96"/>
                      <a:pt x="1" y="191"/>
                    </a:cubicBezTo>
                    <a:lnTo>
                      <a:pt x="1" y="501"/>
                    </a:lnTo>
                    <a:cubicBezTo>
                      <a:pt x="1" y="596"/>
                      <a:pt x="96" y="691"/>
                      <a:pt x="191" y="691"/>
                    </a:cubicBezTo>
                    <a:lnTo>
                      <a:pt x="501" y="691"/>
                    </a:lnTo>
                    <a:cubicBezTo>
                      <a:pt x="620" y="691"/>
                      <a:pt x="691" y="644"/>
                      <a:pt x="691" y="501"/>
                    </a:cubicBezTo>
                    <a:lnTo>
                      <a:pt x="691" y="191"/>
                    </a:lnTo>
                    <a:cubicBezTo>
                      <a:pt x="691" y="96"/>
                      <a:pt x="596" y="1"/>
                      <a:pt x="501"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8" name="Google Shape;21018;p80"/>
              <p:cNvSpPr/>
              <p:nvPr/>
            </p:nvSpPr>
            <p:spPr>
              <a:xfrm>
                <a:off x="6490648" y="2705028"/>
                <a:ext cx="22490" cy="22490"/>
              </a:xfrm>
              <a:custGeom>
                <a:rect b="b" l="l" r="r" t="t"/>
                <a:pathLst>
                  <a:path extrusionOk="0" h="692" w="692">
                    <a:moveTo>
                      <a:pt x="191" y="1"/>
                    </a:moveTo>
                    <a:cubicBezTo>
                      <a:pt x="96" y="1"/>
                      <a:pt x="1" y="96"/>
                      <a:pt x="1" y="191"/>
                    </a:cubicBezTo>
                    <a:lnTo>
                      <a:pt x="1" y="501"/>
                    </a:lnTo>
                    <a:cubicBezTo>
                      <a:pt x="1" y="596"/>
                      <a:pt x="96" y="691"/>
                      <a:pt x="191" y="691"/>
                    </a:cubicBezTo>
                    <a:lnTo>
                      <a:pt x="501" y="691"/>
                    </a:lnTo>
                    <a:cubicBezTo>
                      <a:pt x="620" y="691"/>
                      <a:pt x="691" y="644"/>
                      <a:pt x="691" y="501"/>
                    </a:cubicBezTo>
                    <a:lnTo>
                      <a:pt x="691" y="191"/>
                    </a:lnTo>
                    <a:cubicBezTo>
                      <a:pt x="691" y="96"/>
                      <a:pt x="596" y="1"/>
                      <a:pt x="501"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9" name="Google Shape;21019;p80"/>
              <p:cNvSpPr/>
              <p:nvPr/>
            </p:nvSpPr>
            <p:spPr>
              <a:xfrm>
                <a:off x="6533223" y="2705028"/>
                <a:ext cx="22458" cy="22490"/>
              </a:xfrm>
              <a:custGeom>
                <a:rect b="b" l="l" r="r" t="t"/>
                <a:pathLst>
                  <a:path extrusionOk="0" h="692" w="691">
                    <a:moveTo>
                      <a:pt x="191" y="1"/>
                    </a:moveTo>
                    <a:cubicBezTo>
                      <a:pt x="96" y="1"/>
                      <a:pt x="0" y="96"/>
                      <a:pt x="0" y="191"/>
                    </a:cubicBezTo>
                    <a:lnTo>
                      <a:pt x="0" y="501"/>
                    </a:lnTo>
                    <a:cubicBezTo>
                      <a:pt x="0" y="596"/>
                      <a:pt x="96" y="691"/>
                      <a:pt x="191" y="691"/>
                    </a:cubicBezTo>
                    <a:lnTo>
                      <a:pt x="500" y="691"/>
                    </a:lnTo>
                    <a:cubicBezTo>
                      <a:pt x="620" y="691"/>
                      <a:pt x="691" y="644"/>
                      <a:pt x="691" y="501"/>
                    </a:cubicBezTo>
                    <a:lnTo>
                      <a:pt x="691" y="191"/>
                    </a:lnTo>
                    <a:cubicBezTo>
                      <a:pt x="691" y="96"/>
                      <a:pt x="596" y="1"/>
                      <a:pt x="500"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0" name="Google Shape;21020;p80"/>
              <p:cNvSpPr/>
              <p:nvPr/>
            </p:nvSpPr>
            <p:spPr>
              <a:xfrm>
                <a:off x="6576546" y="2705028"/>
                <a:ext cx="22490" cy="22490"/>
              </a:xfrm>
              <a:custGeom>
                <a:rect b="b" l="l" r="r" t="t"/>
                <a:pathLst>
                  <a:path extrusionOk="0" h="692" w="692">
                    <a:moveTo>
                      <a:pt x="191" y="1"/>
                    </a:moveTo>
                    <a:cubicBezTo>
                      <a:pt x="96" y="1"/>
                      <a:pt x="1" y="96"/>
                      <a:pt x="1" y="191"/>
                    </a:cubicBezTo>
                    <a:lnTo>
                      <a:pt x="1" y="501"/>
                    </a:lnTo>
                    <a:cubicBezTo>
                      <a:pt x="1" y="596"/>
                      <a:pt x="96" y="691"/>
                      <a:pt x="191" y="691"/>
                    </a:cubicBezTo>
                    <a:lnTo>
                      <a:pt x="525" y="691"/>
                    </a:lnTo>
                    <a:cubicBezTo>
                      <a:pt x="596" y="691"/>
                      <a:pt x="692" y="644"/>
                      <a:pt x="692" y="501"/>
                    </a:cubicBezTo>
                    <a:lnTo>
                      <a:pt x="692" y="191"/>
                    </a:lnTo>
                    <a:cubicBezTo>
                      <a:pt x="692" y="96"/>
                      <a:pt x="596" y="1"/>
                      <a:pt x="525"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1" name="Google Shape;21021;p80"/>
              <p:cNvSpPr/>
              <p:nvPr/>
            </p:nvSpPr>
            <p:spPr>
              <a:xfrm>
                <a:off x="6320381" y="2747603"/>
                <a:ext cx="22457" cy="22490"/>
              </a:xfrm>
              <a:custGeom>
                <a:rect b="b" l="l" r="r" t="t"/>
                <a:pathLst>
                  <a:path extrusionOk="0" h="692" w="691">
                    <a:moveTo>
                      <a:pt x="191" y="1"/>
                    </a:moveTo>
                    <a:cubicBezTo>
                      <a:pt x="96" y="1"/>
                      <a:pt x="0" y="96"/>
                      <a:pt x="0" y="191"/>
                    </a:cubicBezTo>
                    <a:lnTo>
                      <a:pt x="0" y="525"/>
                    </a:lnTo>
                    <a:cubicBezTo>
                      <a:pt x="0" y="596"/>
                      <a:pt x="96" y="691"/>
                      <a:pt x="191" y="691"/>
                    </a:cubicBezTo>
                    <a:lnTo>
                      <a:pt x="500" y="691"/>
                    </a:lnTo>
                    <a:cubicBezTo>
                      <a:pt x="596" y="691"/>
                      <a:pt x="667" y="644"/>
                      <a:pt x="691" y="525"/>
                    </a:cubicBezTo>
                    <a:lnTo>
                      <a:pt x="691" y="191"/>
                    </a:lnTo>
                    <a:cubicBezTo>
                      <a:pt x="691" y="96"/>
                      <a:pt x="596" y="1"/>
                      <a:pt x="500"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2" name="Google Shape;21022;p80"/>
              <p:cNvSpPr/>
              <p:nvPr/>
            </p:nvSpPr>
            <p:spPr>
              <a:xfrm>
                <a:off x="6362956" y="2747603"/>
                <a:ext cx="22457" cy="22490"/>
              </a:xfrm>
              <a:custGeom>
                <a:rect b="b" l="l" r="r" t="t"/>
                <a:pathLst>
                  <a:path extrusionOk="0" h="692" w="691">
                    <a:moveTo>
                      <a:pt x="191" y="1"/>
                    </a:moveTo>
                    <a:cubicBezTo>
                      <a:pt x="95" y="1"/>
                      <a:pt x="0" y="96"/>
                      <a:pt x="0" y="191"/>
                    </a:cubicBezTo>
                    <a:lnTo>
                      <a:pt x="0" y="525"/>
                    </a:lnTo>
                    <a:cubicBezTo>
                      <a:pt x="0" y="596"/>
                      <a:pt x="95" y="691"/>
                      <a:pt x="191" y="691"/>
                    </a:cubicBezTo>
                    <a:lnTo>
                      <a:pt x="500" y="691"/>
                    </a:lnTo>
                    <a:cubicBezTo>
                      <a:pt x="596" y="691"/>
                      <a:pt x="667" y="644"/>
                      <a:pt x="691" y="525"/>
                    </a:cubicBezTo>
                    <a:lnTo>
                      <a:pt x="691" y="191"/>
                    </a:lnTo>
                    <a:cubicBezTo>
                      <a:pt x="691" y="96"/>
                      <a:pt x="596" y="1"/>
                      <a:pt x="500"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3" name="Google Shape;21023;p80"/>
              <p:cNvSpPr/>
              <p:nvPr/>
            </p:nvSpPr>
            <p:spPr>
              <a:xfrm>
                <a:off x="6405498" y="2747603"/>
                <a:ext cx="22490" cy="22490"/>
              </a:xfrm>
              <a:custGeom>
                <a:rect b="b" l="l" r="r" t="t"/>
                <a:pathLst>
                  <a:path extrusionOk="0" h="692" w="692">
                    <a:moveTo>
                      <a:pt x="191" y="1"/>
                    </a:moveTo>
                    <a:cubicBezTo>
                      <a:pt x="96" y="1"/>
                      <a:pt x="1" y="96"/>
                      <a:pt x="1" y="191"/>
                    </a:cubicBezTo>
                    <a:lnTo>
                      <a:pt x="1" y="525"/>
                    </a:lnTo>
                    <a:cubicBezTo>
                      <a:pt x="1" y="596"/>
                      <a:pt x="96" y="691"/>
                      <a:pt x="191" y="691"/>
                    </a:cubicBezTo>
                    <a:lnTo>
                      <a:pt x="501" y="691"/>
                    </a:lnTo>
                    <a:cubicBezTo>
                      <a:pt x="620" y="691"/>
                      <a:pt x="692" y="644"/>
                      <a:pt x="692" y="525"/>
                    </a:cubicBezTo>
                    <a:lnTo>
                      <a:pt x="692" y="191"/>
                    </a:lnTo>
                    <a:cubicBezTo>
                      <a:pt x="692" y="96"/>
                      <a:pt x="596" y="1"/>
                      <a:pt x="501"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4" name="Google Shape;21024;p80"/>
              <p:cNvSpPr/>
              <p:nvPr/>
            </p:nvSpPr>
            <p:spPr>
              <a:xfrm>
                <a:off x="6448073" y="2747603"/>
                <a:ext cx="22490" cy="22490"/>
              </a:xfrm>
              <a:custGeom>
                <a:rect b="b" l="l" r="r" t="t"/>
                <a:pathLst>
                  <a:path extrusionOk="0" h="692" w="692">
                    <a:moveTo>
                      <a:pt x="191" y="1"/>
                    </a:moveTo>
                    <a:cubicBezTo>
                      <a:pt x="96" y="1"/>
                      <a:pt x="1" y="96"/>
                      <a:pt x="1" y="191"/>
                    </a:cubicBezTo>
                    <a:lnTo>
                      <a:pt x="1" y="525"/>
                    </a:lnTo>
                    <a:cubicBezTo>
                      <a:pt x="1" y="596"/>
                      <a:pt x="96" y="691"/>
                      <a:pt x="191" y="691"/>
                    </a:cubicBezTo>
                    <a:lnTo>
                      <a:pt x="501" y="691"/>
                    </a:lnTo>
                    <a:cubicBezTo>
                      <a:pt x="620" y="691"/>
                      <a:pt x="691" y="644"/>
                      <a:pt x="691" y="525"/>
                    </a:cubicBezTo>
                    <a:lnTo>
                      <a:pt x="691" y="191"/>
                    </a:lnTo>
                    <a:cubicBezTo>
                      <a:pt x="691" y="96"/>
                      <a:pt x="596" y="1"/>
                      <a:pt x="501"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5" name="Google Shape;21025;p80"/>
              <p:cNvSpPr/>
              <p:nvPr/>
            </p:nvSpPr>
            <p:spPr>
              <a:xfrm>
                <a:off x="6490648" y="2747603"/>
                <a:ext cx="22490" cy="22490"/>
              </a:xfrm>
              <a:custGeom>
                <a:rect b="b" l="l" r="r" t="t"/>
                <a:pathLst>
                  <a:path extrusionOk="0" h="692" w="692">
                    <a:moveTo>
                      <a:pt x="191" y="1"/>
                    </a:moveTo>
                    <a:cubicBezTo>
                      <a:pt x="96" y="1"/>
                      <a:pt x="1" y="96"/>
                      <a:pt x="1" y="191"/>
                    </a:cubicBezTo>
                    <a:lnTo>
                      <a:pt x="1" y="525"/>
                    </a:lnTo>
                    <a:cubicBezTo>
                      <a:pt x="1" y="596"/>
                      <a:pt x="96" y="691"/>
                      <a:pt x="191" y="691"/>
                    </a:cubicBezTo>
                    <a:lnTo>
                      <a:pt x="501" y="691"/>
                    </a:lnTo>
                    <a:cubicBezTo>
                      <a:pt x="620" y="691"/>
                      <a:pt x="691" y="644"/>
                      <a:pt x="691" y="525"/>
                    </a:cubicBezTo>
                    <a:lnTo>
                      <a:pt x="691" y="191"/>
                    </a:lnTo>
                    <a:cubicBezTo>
                      <a:pt x="691" y="96"/>
                      <a:pt x="596" y="1"/>
                      <a:pt x="501"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6" name="Google Shape;21026;p80"/>
              <p:cNvSpPr/>
              <p:nvPr/>
            </p:nvSpPr>
            <p:spPr>
              <a:xfrm>
                <a:off x="6533223" y="2747603"/>
                <a:ext cx="22458" cy="22490"/>
              </a:xfrm>
              <a:custGeom>
                <a:rect b="b" l="l" r="r" t="t"/>
                <a:pathLst>
                  <a:path extrusionOk="0" h="692" w="691">
                    <a:moveTo>
                      <a:pt x="191" y="1"/>
                    </a:moveTo>
                    <a:cubicBezTo>
                      <a:pt x="96" y="1"/>
                      <a:pt x="0" y="96"/>
                      <a:pt x="0" y="191"/>
                    </a:cubicBezTo>
                    <a:lnTo>
                      <a:pt x="0" y="525"/>
                    </a:lnTo>
                    <a:cubicBezTo>
                      <a:pt x="0" y="596"/>
                      <a:pt x="96" y="691"/>
                      <a:pt x="191" y="691"/>
                    </a:cubicBezTo>
                    <a:lnTo>
                      <a:pt x="500" y="691"/>
                    </a:lnTo>
                    <a:cubicBezTo>
                      <a:pt x="620" y="691"/>
                      <a:pt x="691" y="644"/>
                      <a:pt x="691" y="525"/>
                    </a:cubicBezTo>
                    <a:lnTo>
                      <a:pt x="691" y="191"/>
                    </a:lnTo>
                    <a:cubicBezTo>
                      <a:pt x="691" y="96"/>
                      <a:pt x="596" y="1"/>
                      <a:pt x="500"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7" name="Google Shape;21027;p80"/>
              <p:cNvSpPr/>
              <p:nvPr/>
            </p:nvSpPr>
            <p:spPr>
              <a:xfrm>
                <a:off x="6576546" y="2747603"/>
                <a:ext cx="22490" cy="22490"/>
              </a:xfrm>
              <a:custGeom>
                <a:rect b="b" l="l" r="r" t="t"/>
                <a:pathLst>
                  <a:path extrusionOk="0" h="692" w="692">
                    <a:moveTo>
                      <a:pt x="191" y="1"/>
                    </a:moveTo>
                    <a:cubicBezTo>
                      <a:pt x="96" y="1"/>
                      <a:pt x="1" y="96"/>
                      <a:pt x="1" y="191"/>
                    </a:cubicBezTo>
                    <a:lnTo>
                      <a:pt x="1" y="525"/>
                    </a:lnTo>
                    <a:cubicBezTo>
                      <a:pt x="1" y="596"/>
                      <a:pt x="96" y="691"/>
                      <a:pt x="191" y="691"/>
                    </a:cubicBezTo>
                    <a:lnTo>
                      <a:pt x="525" y="691"/>
                    </a:lnTo>
                    <a:cubicBezTo>
                      <a:pt x="596" y="691"/>
                      <a:pt x="692" y="644"/>
                      <a:pt x="692" y="525"/>
                    </a:cubicBezTo>
                    <a:lnTo>
                      <a:pt x="692" y="191"/>
                    </a:lnTo>
                    <a:cubicBezTo>
                      <a:pt x="692" y="96"/>
                      <a:pt x="596" y="1"/>
                      <a:pt x="525"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8" name="Google Shape;21028;p80"/>
              <p:cNvSpPr/>
              <p:nvPr/>
            </p:nvSpPr>
            <p:spPr>
              <a:xfrm>
                <a:off x="6320381" y="2790958"/>
                <a:ext cx="22457" cy="22458"/>
              </a:xfrm>
              <a:custGeom>
                <a:rect b="b" l="l" r="r" t="t"/>
                <a:pathLst>
                  <a:path extrusionOk="0" h="691" w="691">
                    <a:moveTo>
                      <a:pt x="191" y="0"/>
                    </a:moveTo>
                    <a:cubicBezTo>
                      <a:pt x="96" y="0"/>
                      <a:pt x="0" y="95"/>
                      <a:pt x="0" y="191"/>
                    </a:cubicBezTo>
                    <a:lnTo>
                      <a:pt x="0" y="524"/>
                    </a:lnTo>
                    <a:cubicBezTo>
                      <a:pt x="0" y="619"/>
                      <a:pt x="96" y="691"/>
                      <a:pt x="191" y="691"/>
                    </a:cubicBezTo>
                    <a:lnTo>
                      <a:pt x="500" y="691"/>
                    </a:lnTo>
                    <a:cubicBezTo>
                      <a:pt x="596" y="691"/>
                      <a:pt x="667" y="643"/>
                      <a:pt x="691" y="524"/>
                    </a:cubicBezTo>
                    <a:lnTo>
                      <a:pt x="691" y="191"/>
                    </a:lnTo>
                    <a:cubicBezTo>
                      <a:pt x="691" y="95"/>
                      <a:pt x="596" y="0"/>
                      <a:pt x="500"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9" name="Google Shape;21029;p80"/>
              <p:cNvSpPr/>
              <p:nvPr/>
            </p:nvSpPr>
            <p:spPr>
              <a:xfrm>
                <a:off x="6362956" y="2790958"/>
                <a:ext cx="22457" cy="22458"/>
              </a:xfrm>
              <a:custGeom>
                <a:rect b="b" l="l" r="r" t="t"/>
                <a:pathLst>
                  <a:path extrusionOk="0" h="691" w="691">
                    <a:moveTo>
                      <a:pt x="191" y="0"/>
                    </a:moveTo>
                    <a:cubicBezTo>
                      <a:pt x="95" y="0"/>
                      <a:pt x="0" y="95"/>
                      <a:pt x="0" y="191"/>
                    </a:cubicBezTo>
                    <a:lnTo>
                      <a:pt x="0" y="524"/>
                    </a:lnTo>
                    <a:cubicBezTo>
                      <a:pt x="0" y="619"/>
                      <a:pt x="95" y="691"/>
                      <a:pt x="191" y="691"/>
                    </a:cubicBezTo>
                    <a:lnTo>
                      <a:pt x="500" y="691"/>
                    </a:lnTo>
                    <a:cubicBezTo>
                      <a:pt x="596" y="691"/>
                      <a:pt x="667" y="643"/>
                      <a:pt x="691" y="524"/>
                    </a:cubicBezTo>
                    <a:lnTo>
                      <a:pt x="691" y="191"/>
                    </a:lnTo>
                    <a:cubicBezTo>
                      <a:pt x="691" y="95"/>
                      <a:pt x="596" y="0"/>
                      <a:pt x="500"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0" name="Google Shape;21030;p80"/>
              <p:cNvSpPr/>
              <p:nvPr/>
            </p:nvSpPr>
            <p:spPr>
              <a:xfrm>
                <a:off x="6406278" y="2790958"/>
                <a:ext cx="106860" cy="22458"/>
              </a:xfrm>
              <a:custGeom>
                <a:rect b="b" l="l" r="r" t="t"/>
                <a:pathLst>
                  <a:path extrusionOk="0" h="691" w="3288">
                    <a:moveTo>
                      <a:pt x="191" y="0"/>
                    </a:moveTo>
                    <a:cubicBezTo>
                      <a:pt x="96" y="0"/>
                      <a:pt x="1" y="95"/>
                      <a:pt x="1" y="191"/>
                    </a:cubicBezTo>
                    <a:lnTo>
                      <a:pt x="1" y="524"/>
                    </a:lnTo>
                    <a:cubicBezTo>
                      <a:pt x="1" y="619"/>
                      <a:pt x="96" y="691"/>
                      <a:pt x="191" y="691"/>
                    </a:cubicBezTo>
                    <a:lnTo>
                      <a:pt x="3097" y="691"/>
                    </a:lnTo>
                    <a:cubicBezTo>
                      <a:pt x="3192" y="691"/>
                      <a:pt x="3263" y="643"/>
                      <a:pt x="3287" y="524"/>
                    </a:cubicBezTo>
                    <a:lnTo>
                      <a:pt x="3287" y="191"/>
                    </a:lnTo>
                    <a:cubicBezTo>
                      <a:pt x="3287" y="95"/>
                      <a:pt x="3192" y="0"/>
                      <a:pt x="3097"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1" name="Google Shape;21031;p80"/>
              <p:cNvSpPr/>
              <p:nvPr/>
            </p:nvSpPr>
            <p:spPr>
              <a:xfrm>
                <a:off x="6533223" y="2790958"/>
                <a:ext cx="22458" cy="22458"/>
              </a:xfrm>
              <a:custGeom>
                <a:rect b="b" l="l" r="r" t="t"/>
                <a:pathLst>
                  <a:path extrusionOk="0" h="691" w="691">
                    <a:moveTo>
                      <a:pt x="191" y="0"/>
                    </a:moveTo>
                    <a:cubicBezTo>
                      <a:pt x="96" y="0"/>
                      <a:pt x="0" y="95"/>
                      <a:pt x="0" y="191"/>
                    </a:cubicBezTo>
                    <a:lnTo>
                      <a:pt x="0" y="524"/>
                    </a:lnTo>
                    <a:cubicBezTo>
                      <a:pt x="0" y="619"/>
                      <a:pt x="96" y="691"/>
                      <a:pt x="191" y="691"/>
                    </a:cubicBezTo>
                    <a:lnTo>
                      <a:pt x="500" y="691"/>
                    </a:lnTo>
                    <a:cubicBezTo>
                      <a:pt x="620" y="691"/>
                      <a:pt x="691" y="643"/>
                      <a:pt x="691" y="524"/>
                    </a:cubicBezTo>
                    <a:lnTo>
                      <a:pt x="691" y="191"/>
                    </a:lnTo>
                    <a:cubicBezTo>
                      <a:pt x="691" y="95"/>
                      <a:pt x="596" y="0"/>
                      <a:pt x="500"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2" name="Google Shape;21032;p80"/>
              <p:cNvSpPr/>
              <p:nvPr/>
            </p:nvSpPr>
            <p:spPr>
              <a:xfrm>
                <a:off x="6576546" y="2790958"/>
                <a:ext cx="22490" cy="22458"/>
              </a:xfrm>
              <a:custGeom>
                <a:rect b="b" l="l" r="r" t="t"/>
                <a:pathLst>
                  <a:path extrusionOk="0" h="691" w="692">
                    <a:moveTo>
                      <a:pt x="191" y="0"/>
                    </a:moveTo>
                    <a:cubicBezTo>
                      <a:pt x="96" y="0"/>
                      <a:pt x="1" y="95"/>
                      <a:pt x="1" y="191"/>
                    </a:cubicBezTo>
                    <a:lnTo>
                      <a:pt x="1" y="524"/>
                    </a:lnTo>
                    <a:cubicBezTo>
                      <a:pt x="1" y="619"/>
                      <a:pt x="96" y="691"/>
                      <a:pt x="191" y="691"/>
                    </a:cubicBezTo>
                    <a:lnTo>
                      <a:pt x="525" y="691"/>
                    </a:lnTo>
                    <a:cubicBezTo>
                      <a:pt x="596" y="691"/>
                      <a:pt x="692" y="643"/>
                      <a:pt x="692" y="524"/>
                    </a:cubicBezTo>
                    <a:lnTo>
                      <a:pt x="692" y="191"/>
                    </a:lnTo>
                    <a:cubicBezTo>
                      <a:pt x="692" y="95"/>
                      <a:pt x="596" y="0"/>
                      <a:pt x="525"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033" name="Google Shape;21033;p80"/>
          <p:cNvGrpSpPr/>
          <p:nvPr/>
        </p:nvGrpSpPr>
        <p:grpSpPr>
          <a:xfrm>
            <a:off x="6616363" y="3541212"/>
            <a:ext cx="314782" cy="449800"/>
            <a:chOff x="5578146" y="2480583"/>
            <a:chExt cx="250803" cy="358378"/>
          </a:xfrm>
        </p:grpSpPr>
        <p:sp>
          <p:nvSpPr>
            <p:cNvPr id="21034" name="Google Shape;21034;p80"/>
            <p:cNvSpPr/>
            <p:nvPr/>
          </p:nvSpPr>
          <p:spPr>
            <a:xfrm>
              <a:off x="5697323" y="2625306"/>
              <a:ext cx="107607" cy="123890"/>
            </a:xfrm>
            <a:custGeom>
              <a:rect b="b" l="l" r="r" t="t"/>
              <a:pathLst>
                <a:path extrusionOk="0" h="3812" w="3311">
                  <a:moveTo>
                    <a:pt x="191" y="1"/>
                  </a:moveTo>
                  <a:cubicBezTo>
                    <a:pt x="96" y="1"/>
                    <a:pt x="1" y="168"/>
                    <a:pt x="1" y="168"/>
                  </a:cubicBezTo>
                  <a:lnTo>
                    <a:pt x="1" y="1596"/>
                  </a:lnTo>
                  <a:cubicBezTo>
                    <a:pt x="1" y="1739"/>
                    <a:pt x="120" y="1858"/>
                    <a:pt x="263" y="1858"/>
                  </a:cubicBezTo>
                  <a:lnTo>
                    <a:pt x="2668" y="1858"/>
                  </a:lnTo>
                  <a:cubicBezTo>
                    <a:pt x="2882" y="1858"/>
                    <a:pt x="3049" y="2097"/>
                    <a:pt x="2858" y="2311"/>
                  </a:cubicBezTo>
                  <a:cubicBezTo>
                    <a:pt x="2835" y="2335"/>
                    <a:pt x="2811" y="2382"/>
                    <a:pt x="2739" y="2382"/>
                  </a:cubicBezTo>
                  <a:lnTo>
                    <a:pt x="286" y="2382"/>
                  </a:lnTo>
                  <a:cubicBezTo>
                    <a:pt x="144" y="2382"/>
                    <a:pt x="25" y="2501"/>
                    <a:pt x="25" y="2644"/>
                  </a:cubicBezTo>
                  <a:lnTo>
                    <a:pt x="25" y="3621"/>
                  </a:lnTo>
                  <a:cubicBezTo>
                    <a:pt x="25" y="3621"/>
                    <a:pt x="120" y="3811"/>
                    <a:pt x="215" y="3811"/>
                  </a:cubicBezTo>
                  <a:cubicBezTo>
                    <a:pt x="286" y="3811"/>
                    <a:pt x="358" y="3740"/>
                    <a:pt x="334" y="3597"/>
                  </a:cubicBezTo>
                  <a:lnTo>
                    <a:pt x="334" y="2787"/>
                  </a:lnTo>
                  <a:cubicBezTo>
                    <a:pt x="358" y="2740"/>
                    <a:pt x="382" y="2692"/>
                    <a:pt x="453" y="2692"/>
                  </a:cubicBezTo>
                  <a:lnTo>
                    <a:pt x="2716" y="2692"/>
                  </a:lnTo>
                  <a:cubicBezTo>
                    <a:pt x="3049" y="2692"/>
                    <a:pt x="3311" y="2430"/>
                    <a:pt x="3311" y="2097"/>
                  </a:cubicBezTo>
                  <a:cubicBezTo>
                    <a:pt x="3311" y="1787"/>
                    <a:pt x="3049" y="1549"/>
                    <a:pt x="2716" y="1549"/>
                  </a:cubicBezTo>
                  <a:lnTo>
                    <a:pt x="453" y="1549"/>
                  </a:lnTo>
                  <a:cubicBezTo>
                    <a:pt x="382" y="1501"/>
                    <a:pt x="334" y="1477"/>
                    <a:pt x="334" y="1430"/>
                  </a:cubicBezTo>
                  <a:lnTo>
                    <a:pt x="334" y="168"/>
                  </a:lnTo>
                  <a:cubicBezTo>
                    <a:pt x="358" y="72"/>
                    <a:pt x="263"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5" name="Google Shape;21035;p80"/>
            <p:cNvSpPr/>
            <p:nvPr/>
          </p:nvSpPr>
          <p:spPr>
            <a:xfrm>
              <a:off x="5578146" y="2495306"/>
              <a:ext cx="250803" cy="150183"/>
            </a:xfrm>
            <a:custGeom>
              <a:rect b="b" l="l" r="r" t="t"/>
              <a:pathLst>
                <a:path extrusionOk="0" h="4621" w="7717">
                  <a:moveTo>
                    <a:pt x="405" y="0"/>
                  </a:moveTo>
                  <a:cubicBezTo>
                    <a:pt x="191" y="0"/>
                    <a:pt x="0" y="191"/>
                    <a:pt x="0" y="381"/>
                  </a:cubicBezTo>
                  <a:lnTo>
                    <a:pt x="0" y="4215"/>
                  </a:lnTo>
                  <a:cubicBezTo>
                    <a:pt x="0" y="4430"/>
                    <a:pt x="191" y="4620"/>
                    <a:pt x="405" y="4620"/>
                  </a:cubicBezTo>
                  <a:lnTo>
                    <a:pt x="7335" y="4620"/>
                  </a:lnTo>
                  <a:cubicBezTo>
                    <a:pt x="7526" y="4620"/>
                    <a:pt x="7716" y="4430"/>
                    <a:pt x="7716" y="4215"/>
                  </a:cubicBezTo>
                  <a:lnTo>
                    <a:pt x="7716" y="381"/>
                  </a:lnTo>
                  <a:cubicBezTo>
                    <a:pt x="7716" y="191"/>
                    <a:pt x="7549" y="0"/>
                    <a:pt x="7335" y="0"/>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6" name="Google Shape;21036;p80"/>
            <p:cNvSpPr/>
            <p:nvPr/>
          </p:nvSpPr>
          <p:spPr>
            <a:xfrm>
              <a:off x="5804898" y="2495306"/>
              <a:ext cx="24050" cy="150183"/>
            </a:xfrm>
            <a:custGeom>
              <a:rect b="b" l="l" r="r" t="t"/>
              <a:pathLst>
                <a:path extrusionOk="0" h="4621" w="740">
                  <a:moveTo>
                    <a:pt x="1" y="0"/>
                  </a:moveTo>
                  <a:cubicBezTo>
                    <a:pt x="144" y="0"/>
                    <a:pt x="263" y="119"/>
                    <a:pt x="263" y="262"/>
                  </a:cubicBezTo>
                  <a:lnTo>
                    <a:pt x="263" y="4358"/>
                  </a:lnTo>
                  <a:cubicBezTo>
                    <a:pt x="263" y="4501"/>
                    <a:pt x="144" y="4620"/>
                    <a:pt x="1" y="4620"/>
                  </a:cubicBezTo>
                  <a:lnTo>
                    <a:pt x="477" y="4620"/>
                  </a:lnTo>
                  <a:cubicBezTo>
                    <a:pt x="620" y="4620"/>
                    <a:pt x="739" y="4501"/>
                    <a:pt x="739" y="4358"/>
                  </a:cubicBezTo>
                  <a:lnTo>
                    <a:pt x="739" y="262"/>
                  </a:lnTo>
                  <a:cubicBezTo>
                    <a:pt x="739" y="119"/>
                    <a:pt x="620" y="0"/>
                    <a:pt x="477" y="0"/>
                  </a:cubicBezTo>
                  <a:close/>
                </a:path>
              </a:pathLst>
            </a:custGeom>
            <a:solidFill>
              <a:srgbClr val="D5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7" name="Google Shape;21037;p80"/>
            <p:cNvSpPr/>
            <p:nvPr/>
          </p:nvSpPr>
          <p:spPr>
            <a:xfrm>
              <a:off x="5597483" y="2482143"/>
              <a:ext cx="212875" cy="148622"/>
            </a:xfrm>
            <a:custGeom>
              <a:rect b="b" l="l" r="r" t="t"/>
              <a:pathLst>
                <a:path extrusionOk="0" h="4573" w="6550">
                  <a:moveTo>
                    <a:pt x="334" y="0"/>
                  </a:moveTo>
                  <a:cubicBezTo>
                    <a:pt x="167" y="0"/>
                    <a:pt x="1" y="143"/>
                    <a:pt x="1" y="310"/>
                  </a:cubicBezTo>
                  <a:lnTo>
                    <a:pt x="1" y="4073"/>
                  </a:lnTo>
                  <a:cubicBezTo>
                    <a:pt x="1" y="4239"/>
                    <a:pt x="167" y="4406"/>
                    <a:pt x="334" y="4406"/>
                  </a:cubicBezTo>
                  <a:lnTo>
                    <a:pt x="2692" y="4406"/>
                  </a:lnTo>
                  <a:lnTo>
                    <a:pt x="2811" y="4239"/>
                  </a:lnTo>
                  <a:cubicBezTo>
                    <a:pt x="2930" y="4239"/>
                    <a:pt x="3025" y="4311"/>
                    <a:pt x="3097" y="4358"/>
                  </a:cubicBezTo>
                  <a:cubicBezTo>
                    <a:pt x="3144" y="4406"/>
                    <a:pt x="3168" y="4573"/>
                    <a:pt x="3192" y="4573"/>
                  </a:cubicBezTo>
                  <a:lnTo>
                    <a:pt x="3263" y="4573"/>
                  </a:lnTo>
                  <a:cubicBezTo>
                    <a:pt x="3287" y="4573"/>
                    <a:pt x="3311" y="4549"/>
                    <a:pt x="3335" y="4549"/>
                  </a:cubicBezTo>
                  <a:cubicBezTo>
                    <a:pt x="3406" y="4454"/>
                    <a:pt x="3525" y="4430"/>
                    <a:pt x="3644" y="4430"/>
                  </a:cubicBezTo>
                  <a:lnTo>
                    <a:pt x="6169" y="4430"/>
                  </a:lnTo>
                  <a:cubicBezTo>
                    <a:pt x="6335" y="4430"/>
                    <a:pt x="6502" y="4287"/>
                    <a:pt x="6502" y="4096"/>
                  </a:cubicBezTo>
                  <a:lnTo>
                    <a:pt x="6502" y="357"/>
                  </a:lnTo>
                  <a:cubicBezTo>
                    <a:pt x="6550" y="143"/>
                    <a:pt x="6407" y="0"/>
                    <a:pt x="6240" y="0"/>
                  </a:cubicBezTo>
                  <a:lnTo>
                    <a:pt x="3692" y="0"/>
                  </a:lnTo>
                  <a:cubicBezTo>
                    <a:pt x="3454" y="0"/>
                    <a:pt x="3287" y="167"/>
                    <a:pt x="3287" y="405"/>
                  </a:cubicBezTo>
                  <a:cubicBezTo>
                    <a:pt x="3287" y="167"/>
                    <a:pt x="3097" y="0"/>
                    <a:pt x="2858"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8" name="Google Shape;21038;p80"/>
            <p:cNvSpPr/>
            <p:nvPr/>
          </p:nvSpPr>
          <p:spPr>
            <a:xfrm>
              <a:off x="5782473" y="2482143"/>
              <a:ext cx="27885" cy="143195"/>
            </a:xfrm>
            <a:custGeom>
              <a:rect b="b" l="l" r="r" t="t"/>
              <a:pathLst>
                <a:path extrusionOk="0" h="4406" w="858">
                  <a:moveTo>
                    <a:pt x="0" y="0"/>
                  </a:moveTo>
                  <a:cubicBezTo>
                    <a:pt x="191" y="0"/>
                    <a:pt x="334" y="143"/>
                    <a:pt x="334" y="310"/>
                  </a:cubicBezTo>
                  <a:lnTo>
                    <a:pt x="334" y="4073"/>
                  </a:lnTo>
                  <a:cubicBezTo>
                    <a:pt x="334" y="4239"/>
                    <a:pt x="191" y="4406"/>
                    <a:pt x="0" y="4406"/>
                  </a:cubicBezTo>
                  <a:lnTo>
                    <a:pt x="548" y="4406"/>
                  </a:lnTo>
                  <a:cubicBezTo>
                    <a:pt x="715" y="4406"/>
                    <a:pt x="858" y="4239"/>
                    <a:pt x="858" y="4073"/>
                  </a:cubicBezTo>
                  <a:lnTo>
                    <a:pt x="858" y="310"/>
                  </a:lnTo>
                  <a:cubicBezTo>
                    <a:pt x="858" y="143"/>
                    <a:pt x="715" y="0"/>
                    <a:pt x="548"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9" name="Google Shape;21039;p80"/>
            <p:cNvSpPr/>
            <p:nvPr/>
          </p:nvSpPr>
          <p:spPr>
            <a:xfrm>
              <a:off x="5672558" y="2480583"/>
              <a:ext cx="31005" cy="150183"/>
            </a:xfrm>
            <a:custGeom>
              <a:rect b="b" l="l" r="r" t="t"/>
              <a:pathLst>
                <a:path extrusionOk="0" h="4621" w="954">
                  <a:moveTo>
                    <a:pt x="1" y="1"/>
                  </a:moveTo>
                  <a:cubicBezTo>
                    <a:pt x="191" y="1"/>
                    <a:pt x="405" y="191"/>
                    <a:pt x="405" y="429"/>
                  </a:cubicBezTo>
                  <a:lnTo>
                    <a:pt x="405" y="4430"/>
                  </a:lnTo>
                  <a:lnTo>
                    <a:pt x="525" y="4430"/>
                  </a:lnTo>
                  <a:cubicBezTo>
                    <a:pt x="644" y="4430"/>
                    <a:pt x="739" y="4502"/>
                    <a:pt x="834" y="4549"/>
                  </a:cubicBezTo>
                  <a:cubicBezTo>
                    <a:pt x="882" y="4621"/>
                    <a:pt x="906" y="4621"/>
                    <a:pt x="953" y="4621"/>
                  </a:cubicBezTo>
                  <a:lnTo>
                    <a:pt x="953" y="429"/>
                  </a:lnTo>
                  <a:cubicBezTo>
                    <a:pt x="953" y="191"/>
                    <a:pt x="763" y="1"/>
                    <a:pt x="525"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0" name="Google Shape;21040;p80"/>
            <p:cNvSpPr/>
            <p:nvPr/>
          </p:nvSpPr>
          <p:spPr>
            <a:xfrm>
              <a:off x="5721308" y="2533981"/>
              <a:ext cx="62725" cy="7767"/>
            </a:xfrm>
            <a:custGeom>
              <a:rect b="b" l="l" r="r" t="t"/>
              <a:pathLst>
                <a:path extrusionOk="0" h="239" w="1930">
                  <a:moveTo>
                    <a:pt x="144" y="1"/>
                  </a:moveTo>
                  <a:cubicBezTo>
                    <a:pt x="72" y="1"/>
                    <a:pt x="1" y="48"/>
                    <a:pt x="49" y="144"/>
                  </a:cubicBezTo>
                  <a:cubicBezTo>
                    <a:pt x="72" y="215"/>
                    <a:pt x="96" y="239"/>
                    <a:pt x="144" y="239"/>
                  </a:cubicBezTo>
                  <a:lnTo>
                    <a:pt x="1835" y="239"/>
                  </a:lnTo>
                  <a:cubicBezTo>
                    <a:pt x="1882" y="239"/>
                    <a:pt x="1930" y="144"/>
                    <a:pt x="1930" y="96"/>
                  </a:cubicBezTo>
                  <a:cubicBezTo>
                    <a:pt x="1906" y="25"/>
                    <a:pt x="1882" y="1"/>
                    <a:pt x="1835"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1" name="Google Shape;21041;p80"/>
            <p:cNvSpPr/>
            <p:nvPr/>
          </p:nvSpPr>
          <p:spPr>
            <a:xfrm>
              <a:off x="5721308" y="2511556"/>
              <a:ext cx="62725" cy="7767"/>
            </a:xfrm>
            <a:custGeom>
              <a:rect b="b" l="l" r="r" t="t"/>
              <a:pathLst>
                <a:path extrusionOk="0" h="239" w="1930">
                  <a:moveTo>
                    <a:pt x="144" y="0"/>
                  </a:moveTo>
                  <a:cubicBezTo>
                    <a:pt x="72" y="0"/>
                    <a:pt x="1" y="72"/>
                    <a:pt x="49" y="143"/>
                  </a:cubicBezTo>
                  <a:cubicBezTo>
                    <a:pt x="72" y="215"/>
                    <a:pt x="96" y="238"/>
                    <a:pt x="144" y="238"/>
                  </a:cubicBezTo>
                  <a:lnTo>
                    <a:pt x="1835" y="238"/>
                  </a:lnTo>
                  <a:cubicBezTo>
                    <a:pt x="1882" y="238"/>
                    <a:pt x="1930" y="191"/>
                    <a:pt x="1930" y="95"/>
                  </a:cubicBezTo>
                  <a:cubicBezTo>
                    <a:pt x="1906" y="48"/>
                    <a:pt x="1882" y="0"/>
                    <a:pt x="1835"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2" name="Google Shape;21042;p80"/>
            <p:cNvSpPr/>
            <p:nvPr/>
          </p:nvSpPr>
          <p:spPr>
            <a:xfrm>
              <a:off x="5721308" y="2554878"/>
              <a:ext cx="62725" cy="7767"/>
            </a:xfrm>
            <a:custGeom>
              <a:rect b="b" l="l" r="r" t="t"/>
              <a:pathLst>
                <a:path extrusionOk="0" h="239" w="1930">
                  <a:moveTo>
                    <a:pt x="144" y="1"/>
                  </a:moveTo>
                  <a:cubicBezTo>
                    <a:pt x="72" y="1"/>
                    <a:pt x="1" y="72"/>
                    <a:pt x="49" y="168"/>
                  </a:cubicBezTo>
                  <a:cubicBezTo>
                    <a:pt x="72" y="215"/>
                    <a:pt x="96" y="239"/>
                    <a:pt x="144" y="239"/>
                  </a:cubicBezTo>
                  <a:lnTo>
                    <a:pt x="1835" y="239"/>
                  </a:lnTo>
                  <a:cubicBezTo>
                    <a:pt x="1882" y="239"/>
                    <a:pt x="1930" y="191"/>
                    <a:pt x="1930" y="96"/>
                  </a:cubicBezTo>
                  <a:cubicBezTo>
                    <a:pt x="1906" y="48"/>
                    <a:pt x="1882" y="1"/>
                    <a:pt x="1835"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3" name="Google Shape;21043;p80"/>
            <p:cNvSpPr/>
            <p:nvPr/>
          </p:nvSpPr>
          <p:spPr>
            <a:xfrm>
              <a:off x="5721308" y="2577336"/>
              <a:ext cx="62725" cy="7767"/>
            </a:xfrm>
            <a:custGeom>
              <a:rect b="b" l="l" r="r" t="t"/>
              <a:pathLst>
                <a:path extrusionOk="0" h="239" w="1930">
                  <a:moveTo>
                    <a:pt x="144" y="0"/>
                  </a:moveTo>
                  <a:cubicBezTo>
                    <a:pt x="72" y="0"/>
                    <a:pt x="1" y="72"/>
                    <a:pt x="49" y="143"/>
                  </a:cubicBezTo>
                  <a:cubicBezTo>
                    <a:pt x="72" y="215"/>
                    <a:pt x="96" y="239"/>
                    <a:pt x="144" y="239"/>
                  </a:cubicBezTo>
                  <a:lnTo>
                    <a:pt x="1835" y="239"/>
                  </a:lnTo>
                  <a:cubicBezTo>
                    <a:pt x="1882" y="239"/>
                    <a:pt x="1930" y="143"/>
                    <a:pt x="1930" y="96"/>
                  </a:cubicBezTo>
                  <a:cubicBezTo>
                    <a:pt x="1906" y="48"/>
                    <a:pt x="1882" y="0"/>
                    <a:pt x="1835"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4" name="Google Shape;21044;p80"/>
            <p:cNvSpPr/>
            <p:nvPr/>
          </p:nvSpPr>
          <p:spPr>
            <a:xfrm>
              <a:off x="5613733" y="2533981"/>
              <a:ext cx="64285" cy="7767"/>
            </a:xfrm>
            <a:custGeom>
              <a:rect b="b" l="l" r="r" t="t"/>
              <a:pathLst>
                <a:path extrusionOk="0" h="239" w="1978">
                  <a:moveTo>
                    <a:pt x="167" y="1"/>
                  </a:moveTo>
                  <a:cubicBezTo>
                    <a:pt x="72" y="1"/>
                    <a:pt x="1" y="48"/>
                    <a:pt x="48" y="144"/>
                  </a:cubicBezTo>
                  <a:cubicBezTo>
                    <a:pt x="72" y="215"/>
                    <a:pt x="96" y="239"/>
                    <a:pt x="167" y="239"/>
                  </a:cubicBezTo>
                  <a:lnTo>
                    <a:pt x="1834" y="239"/>
                  </a:lnTo>
                  <a:cubicBezTo>
                    <a:pt x="1930" y="239"/>
                    <a:pt x="1977" y="144"/>
                    <a:pt x="1954" y="96"/>
                  </a:cubicBezTo>
                  <a:cubicBezTo>
                    <a:pt x="1906" y="25"/>
                    <a:pt x="1882" y="1"/>
                    <a:pt x="1834"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5" name="Google Shape;21045;p80"/>
            <p:cNvSpPr/>
            <p:nvPr/>
          </p:nvSpPr>
          <p:spPr>
            <a:xfrm>
              <a:off x="5613733" y="2511556"/>
              <a:ext cx="64285" cy="7767"/>
            </a:xfrm>
            <a:custGeom>
              <a:rect b="b" l="l" r="r" t="t"/>
              <a:pathLst>
                <a:path extrusionOk="0" h="239" w="1978">
                  <a:moveTo>
                    <a:pt x="167" y="0"/>
                  </a:moveTo>
                  <a:cubicBezTo>
                    <a:pt x="72" y="0"/>
                    <a:pt x="1" y="72"/>
                    <a:pt x="48" y="143"/>
                  </a:cubicBezTo>
                  <a:cubicBezTo>
                    <a:pt x="72" y="215"/>
                    <a:pt x="96" y="238"/>
                    <a:pt x="167" y="238"/>
                  </a:cubicBezTo>
                  <a:lnTo>
                    <a:pt x="1834" y="238"/>
                  </a:lnTo>
                  <a:cubicBezTo>
                    <a:pt x="1930" y="238"/>
                    <a:pt x="1977" y="191"/>
                    <a:pt x="1954" y="95"/>
                  </a:cubicBezTo>
                  <a:cubicBezTo>
                    <a:pt x="1906" y="48"/>
                    <a:pt x="1882" y="0"/>
                    <a:pt x="183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6" name="Google Shape;21046;p80"/>
            <p:cNvSpPr/>
            <p:nvPr/>
          </p:nvSpPr>
          <p:spPr>
            <a:xfrm>
              <a:off x="5613733" y="2554878"/>
              <a:ext cx="64285" cy="7767"/>
            </a:xfrm>
            <a:custGeom>
              <a:rect b="b" l="l" r="r" t="t"/>
              <a:pathLst>
                <a:path extrusionOk="0" h="239" w="1978">
                  <a:moveTo>
                    <a:pt x="167" y="1"/>
                  </a:moveTo>
                  <a:cubicBezTo>
                    <a:pt x="72" y="1"/>
                    <a:pt x="1" y="72"/>
                    <a:pt x="48" y="168"/>
                  </a:cubicBezTo>
                  <a:cubicBezTo>
                    <a:pt x="72" y="215"/>
                    <a:pt x="96" y="239"/>
                    <a:pt x="167" y="239"/>
                  </a:cubicBezTo>
                  <a:lnTo>
                    <a:pt x="1834" y="239"/>
                  </a:lnTo>
                  <a:cubicBezTo>
                    <a:pt x="1930" y="239"/>
                    <a:pt x="1977" y="191"/>
                    <a:pt x="1954" y="96"/>
                  </a:cubicBezTo>
                  <a:cubicBezTo>
                    <a:pt x="1906" y="48"/>
                    <a:pt x="1882" y="1"/>
                    <a:pt x="1834"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7" name="Google Shape;21047;p80"/>
            <p:cNvSpPr/>
            <p:nvPr/>
          </p:nvSpPr>
          <p:spPr>
            <a:xfrm>
              <a:off x="5613733" y="2577336"/>
              <a:ext cx="64285" cy="7767"/>
            </a:xfrm>
            <a:custGeom>
              <a:rect b="b" l="l" r="r" t="t"/>
              <a:pathLst>
                <a:path extrusionOk="0" h="239" w="1978">
                  <a:moveTo>
                    <a:pt x="167" y="0"/>
                  </a:moveTo>
                  <a:cubicBezTo>
                    <a:pt x="72" y="0"/>
                    <a:pt x="1" y="72"/>
                    <a:pt x="48" y="143"/>
                  </a:cubicBezTo>
                  <a:cubicBezTo>
                    <a:pt x="72" y="215"/>
                    <a:pt x="96" y="239"/>
                    <a:pt x="167" y="239"/>
                  </a:cubicBezTo>
                  <a:lnTo>
                    <a:pt x="1834" y="239"/>
                  </a:lnTo>
                  <a:cubicBezTo>
                    <a:pt x="1930" y="239"/>
                    <a:pt x="1977" y="143"/>
                    <a:pt x="1954" y="96"/>
                  </a:cubicBezTo>
                  <a:cubicBezTo>
                    <a:pt x="1906" y="48"/>
                    <a:pt x="1882" y="0"/>
                    <a:pt x="183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8" name="Google Shape;21048;p80"/>
            <p:cNvSpPr/>
            <p:nvPr/>
          </p:nvSpPr>
          <p:spPr>
            <a:xfrm>
              <a:off x="5674118" y="2742956"/>
              <a:ext cx="58857" cy="72410"/>
            </a:xfrm>
            <a:custGeom>
              <a:rect b="b" l="l" r="r" t="t"/>
              <a:pathLst>
                <a:path extrusionOk="0" h="2228" w="1811">
                  <a:moveTo>
                    <a:pt x="905" y="1"/>
                  </a:moveTo>
                  <a:cubicBezTo>
                    <a:pt x="548" y="1"/>
                    <a:pt x="238" y="263"/>
                    <a:pt x="191" y="620"/>
                  </a:cubicBezTo>
                  <a:lnTo>
                    <a:pt x="0" y="1930"/>
                  </a:lnTo>
                  <a:lnTo>
                    <a:pt x="0" y="2192"/>
                  </a:lnTo>
                  <a:cubicBezTo>
                    <a:pt x="36" y="2215"/>
                    <a:pt x="483" y="2227"/>
                    <a:pt x="920" y="2227"/>
                  </a:cubicBezTo>
                  <a:cubicBezTo>
                    <a:pt x="1358" y="2227"/>
                    <a:pt x="1786" y="2215"/>
                    <a:pt x="1786" y="2192"/>
                  </a:cubicBezTo>
                  <a:cubicBezTo>
                    <a:pt x="1786" y="2120"/>
                    <a:pt x="1810" y="2025"/>
                    <a:pt x="1786" y="1930"/>
                  </a:cubicBezTo>
                  <a:lnTo>
                    <a:pt x="1596" y="620"/>
                  </a:lnTo>
                  <a:cubicBezTo>
                    <a:pt x="1548" y="263"/>
                    <a:pt x="1239" y="1"/>
                    <a:pt x="90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9" name="Google Shape;21049;p80"/>
            <p:cNvSpPr/>
            <p:nvPr/>
          </p:nvSpPr>
          <p:spPr>
            <a:xfrm>
              <a:off x="5676426" y="2798693"/>
              <a:ext cx="55770" cy="40267"/>
            </a:xfrm>
            <a:custGeom>
              <a:rect b="b" l="l" r="r" t="t"/>
              <a:pathLst>
                <a:path extrusionOk="0" h="1239" w="1716">
                  <a:moveTo>
                    <a:pt x="858" y="0"/>
                  </a:moveTo>
                  <a:cubicBezTo>
                    <a:pt x="501" y="0"/>
                    <a:pt x="167" y="191"/>
                    <a:pt x="1" y="477"/>
                  </a:cubicBezTo>
                  <a:cubicBezTo>
                    <a:pt x="48" y="905"/>
                    <a:pt x="406" y="1239"/>
                    <a:pt x="858" y="1239"/>
                  </a:cubicBezTo>
                  <a:cubicBezTo>
                    <a:pt x="1311" y="1239"/>
                    <a:pt x="1668" y="905"/>
                    <a:pt x="1715" y="477"/>
                  </a:cubicBezTo>
                  <a:cubicBezTo>
                    <a:pt x="1525" y="191"/>
                    <a:pt x="1215" y="0"/>
                    <a:pt x="8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0" name="Google Shape;21050;p80"/>
            <p:cNvSpPr/>
            <p:nvPr/>
          </p:nvSpPr>
          <p:spPr>
            <a:xfrm>
              <a:off x="5698103" y="2758328"/>
              <a:ext cx="11635" cy="15340"/>
            </a:xfrm>
            <a:custGeom>
              <a:rect b="b" l="l" r="r" t="t"/>
              <a:pathLst>
                <a:path extrusionOk="0" h="472" w="358">
                  <a:moveTo>
                    <a:pt x="158" y="0"/>
                  </a:moveTo>
                  <a:cubicBezTo>
                    <a:pt x="145" y="0"/>
                    <a:pt x="132" y="1"/>
                    <a:pt x="120" y="4"/>
                  </a:cubicBezTo>
                  <a:cubicBezTo>
                    <a:pt x="72" y="4"/>
                    <a:pt x="1" y="99"/>
                    <a:pt x="1" y="147"/>
                  </a:cubicBezTo>
                  <a:lnTo>
                    <a:pt x="1" y="314"/>
                  </a:lnTo>
                  <a:cubicBezTo>
                    <a:pt x="1" y="361"/>
                    <a:pt x="48" y="456"/>
                    <a:pt x="120" y="456"/>
                  </a:cubicBezTo>
                  <a:cubicBezTo>
                    <a:pt x="145" y="467"/>
                    <a:pt x="170" y="471"/>
                    <a:pt x="195" y="471"/>
                  </a:cubicBezTo>
                  <a:cubicBezTo>
                    <a:pt x="284" y="471"/>
                    <a:pt x="358" y="407"/>
                    <a:pt x="358" y="314"/>
                  </a:cubicBezTo>
                  <a:lnTo>
                    <a:pt x="358" y="147"/>
                  </a:lnTo>
                  <a:cubicBezTo>
                    <a:pt x="358" y="83"/>
                    <a:pt x="263" y="0"/>
                    <a:pt x="1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1" name="Google Shape;21051;p80"/>
          <p:cNvGrpSpPr/>
          <p:nvPr/>
        </p:nvGrpSpPr>
        <p:grpSpPr>
          <a:xfrm>
            <a:off x="5598307" y="3582003"/>
            <a:ext cx="449800" cy="370176"/>
            <a:chOff x="4767011" y="2513083"/>
            <a:chExt cx="358378" cy="294938"/>
          </a:xfrm>
        </p:grpSpPr>
        <p:sp>
          <p:nvSpPr>
            <p:cNvPr id="21052" name="Google Shape;21052;p80"/>
            <p:cNvSpPr/>
            <p:nvPr/>
          </p:nvSpPr>
          <p:spPr>
            <a:xfrm>
              <a:off x="4900131" y="2743736"/>
              <a:ext cx="92138" cy="59638"/>
            </a:xfrm>
            <a:custGeom>
              <a:rect b="b" l="l" r="r" t="t"/>
              <a:pathLst>
                <a:path extrusionOk="0" h="1835" w="2835">
                  <a:moveTo>
                    <a:pt x="1406" y="1"/>
                  </a:moveTo>
                  <a:lnTo>
                    <a:pt x="215" y="215"/>
                  </a:lnTo>
                  <a:lnTo>
                    <a:pt x="1" y="1834"/>
                  </a:lnTo>
                  <a:lnTo>
                    <a:pt x="2835" y="1834"/>
                  </a:lnTo>
                  <a:lnTo>
                    <a:pt x="2597" y="215"/>
                  </a:lnTo>
                  <a:lnTo>
                    <a:pt x="140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3" name="Google Shape;21053;p80"/>
            <p:cNvSpPr/>
            <p:nvPr/>
          </p:nvSpPr>
          <p:spPr>
            <a:xfrm>
              <a:off x="4964383" y="2743736"/>
              <a:ext cx="27885" cy="59638"/>
            </a:xfrm>
            <a:custGeom>
              <a:rect b="b" l="l" r="r" t="t"/>
              <a:pathLst>
                <a:path extrusionOk="0" h="1835" w="858">
                  <a:moveTo>
                    <a:pt x="405" y="1"/>
                  </a:moveTo>
                  <a:lnTo>
                    <a:pt x="0" y="215"/>
                  </a:lnTo>
                  <a:lnTo>
                    <a:pt x="191" y="1834"/>
                  </a:lnTo>
                  <a:lnTo>
                    <a:pt x="858" y="1834"/>
                  </a:lnTo>
                  <a:lnTo>
                    <a:pt x="643" y="215"/>
                  </a:lnTo>
                  <a:lnTo>
                    <a:pt x="405"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4" name="Google Shape;21054;p80"/>
            <p:cNvSpPr/>
            <p:nvPr/>
          </p:nvSpPr>
          <p:spPr>
            <a:xfrm>
              <a:off x="4872278" y="2797133"/>
              <a:ext cx="147875" cy="10888"/>
            </a:xfrm>
            <a:custGeom>
              <a:rect b="b" l="l" r="r" t="t"/>
              <a:pathLst>
                <a:path extrusionOk="0" h="335" w="4550">
                  <a:moveTo>
                    <a:pt x="167" y="1"/>
                  </a:moveTo>
                  <a:cubicBezTo>
                    <a:pt x="48" y="1"/>
                    <a:pt x="0" y="96"/>
                    <a:pt x="0" y="191"/>
                  </a:cubicBezTo>
                  <a:cubicBezTo>
                    <a:pt x="24" y="263"/>
                    <a:pt x="96" y="334"/>
                    <a:pt x="167" y="334"/>
                  </a:cubicBezTo>
                  <a:lnTo>
                    <a:pt x="4382" y="334"/>
                  </a:lnTo>
                  <a:cubicBezTo>
                    <a:pt x="4454" y="334"/>
                    <a:pt x="4549" y="263"/>
                    <a:pt x="4549" y="144"/>
                  </a:cubicBezTo>
                  <a:cubicBezTo>
                    <a:pt x="4525" y="48"/>
                    <a:pt x="4454" y="1"/>
                    <a:pt x="4382"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5" name="Google Shape;21055;p80"/>
            <p:cNvSpPr/>
            <p:nvPr/>
          </p:nvSpPr>
          <p:spPr>
            <a:xfrm>
              <a:off x="4767011" y="2513083"/>
              <a:ext cx="357597" cy="206700"/>
            </a:xfrm>
            <a:custGeom>
              <a:rect b="b" l="l" r="r" t="t"/>
              <a:pathLst>
                <a:path extrusionOk="0" h="6360" w="11003">
                  <a:moveTo>
                    <a:pt x="429" y="1"/>
                  </a:moveTo>
                  <a:cubicBezTo>
                    <a:pt x="191" y="1"/>
                    <a:pt x="1" y="191"/>
                    <a:pt x="1" y="429"/>
                  </a:cubicBezTo>
                  <a:lnTo>
                    <a:pt x="1" y="6121"/>
                  </a:lnTo>
                  <a:lnTo>
                    <a:pt x="5549" y="6359"/>
                  </a:lnTo>
                  <a:lnTo>
                    <a:pt x="11003" y="6121"/>
                  </a:lnTo>
                  <a:lnTo>
                    <a:pt x="11003" y="429"/>
                  </a:lnTo>
                  <a:cubicBezTo>
                    <a:pt x="11003" y="191"/>
                    <a:pt x="10789" y="1"/>
                    <a:pt x="1055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6" name="Google Shape;21056;p80"/>
            <p:cNvSpPr/>
            <p:nvPr/>
          </p:nvSpPr>
          <p:spPr>
            <a:xfrm>
              <a:off x="5088988" y="2513083"/>
              <a:ext cx="35620" cy="206700"/>
            </a:xfrm>
            <a:custGeom>
              <a:rect b="b" l="l" r="r" t="t"/>
              <a:pathLst>
                <a:path extrusionOk="0" h="6360" w="1096">
                  <a:moveTo>
                    <a:pt x="1" y="1"/>
                  </a:moveTo>
                  <a:cubicBezTo>
                    <a:pt x="239" y="1"/>
                    <a:pt x="453" y="168"/>
                    <a:pt x="453" y="406"/>
                  </a:cubicBezTo>
                  <a:lnTo>
                    <a:pt x="453" y="6359"/>
                  </a:lnTo>
                  <a:lnTo>
                    <a:pt x="1096" y="6121"/>
                  </a:lnTo>
                  <a:lnTo>
                    <a:pt x="1096" y="429"/>
                  </a:lnTo>
                  <a:cubicBezTo>
                    <a:pt x="1096" y="191"/>
                    <a:pt x="882" y="1"/>
                    <a:pt x="644"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7" name="Google Shape;21057;p80"/>
            <p:cNvSpPr/>
            <p:nvPr/>
          </p:nvSpPr>
          <p:spPr>
            <a:xfrm>
              <a:off x="4803378" y="2565733"/>
              <a:ext cx="281775" cy="147063"/>
            </a:xfrm>
            <a:custGeom>
              <a:rect b="b" l="l" r="r" t="t"/>
              <a:pathLst>
                <a:path extrusionOk="0" h="4525" w="8670">
                  <a:moveTo>
                    <a:pt x="1" y="0"/>
                  </a:moveTo>
                  <a:lnTo>
                    <a:pt x="1" y="4525"/>
                  </a:lnTo>
                  <a:lnTo>
                    <a:pt x="8669" y="4525"/>
                  </a:lnTo>
                  <a:lnTo>
                    <a:pt x="8669" y="262"/>
                  </a:lnTo>
                  <a:cubicBezTo>
                    <a:pt x="8669" y="119"/>
                    <a:pt x="8550" y="0"/>
                    <a:pt x="840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8" name="Google Shape;21058;p80"/>
            <p:cNvSpPr/>
            <p:nvPr/>
          </p:nvSpPr>
          <p:spPr>
            <a:xfrm>
              <a:off x="5054148" y="2564953"/>
              <a:ext cx="31005" cy="147095"/>
            </a:xfrm>
            <a:custGeom>
              <a:rect b="b" l="l" r="r" t="t"/>
              <a:pathLst>
                <a:path extrusionOk="0" h="4526" w="954">
                  <a:moveTo>
                    <a:pt x="1" y="0"/>
                  </a:moveTo>
                  <a:cubicBezTo>
                    <a:pt x="144" y="0"/>
                    <a:pt x="263" y="119"/>
                    <a:pt x="263" y="262"/>
                  </a:cubicBezTo>
                  <a:lnTo>
                    <a:pt x="263" y="4525"/>
                  </a:lnTo>
                  <a:lnTo>
                    <a:pt x="930" y="4525"/>
                  </a:lnTo>
                  <a:lnTo>
                    <a:pt x="930" y="262"/>
                  </a:lnTo>
                  <a:cubicBezTo>
                    <a:pt x="953" y="119"/>
                    <a:pt x="811" y="0"/>
                    <a:pt x="644"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9" name="Google Shape;21059;p80"/>
            <p:cNvSpPr/>
            <p:nvPr/>
          </p:nvSpPr>
          <p:spPr>
            <a:xfrm>
              <a:off x="4802631" y="2541716"/>
              <a:ext cx="74328" cy="24050"/>
            </a:xfrm>
            <a:custGeom>
              <a:rect b="b" l="l" r="r" t="t"/>
              <a:pathLst>
                <a:path extrusionOk="0" h="740" w="2287">
                  <a:moveTo>
                    <a:pt x="286" y="1"/>
                  </a:moveTo>
                  <a:cubicBezTo>
                    <a:pt x="143" y="1"/>
                    <a:pt x="0" y="120"/>
                    <a:pt x="0" y="311"/>
                  </a:cubicBezTo>
                  <a:lnTo>
                    <a:pt x="0" y="739"/>
                  </a:lnTo>
                  <a:lnTo>
                    <a:pt x="2286" y="739"/>
                  </a:lnTo>
                  <a:lnTo>
                    <a:pt x="2286" y="311"/>
                  </a:lnTo>
                  <a:cubicBezTo>
                    <a:pt x="2286" y="120"/>
                    <a:pt x="2167" y="1"/>
                    <a:pt x="202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0" name="Google Shape;21060;p80"/>
            <p:cNvSpPr/>
            <p:nvPr/>
          </p:nvSpPr>
          <p:spPr>
            <a:xfrm>
              <a:off x="4803378" y="2604408"/>
              <a:ext cx="66625" cy="72020"/>
            </a:xfrm>
            <a:custGeom>
              <a:rect b="b" l="l" r="r" t="t"/>
              <a:pathLst>
                <a:path extrusionOk="0" h="2216" w="2050">
                  <a:moveTo>
                    <a:pt x="1" y="1"/>
                  </a:moveTo>
                  <a:lnTo>
                    <a:pt x="1" y="2216"/>
                  </a:lnTo>
                  <a:lnTo>
                    <a:pt x="1192" y="2216"/>
                  </a:lnTo>
                  <a:cubicBezTo>
                    <a:pt x="1668" y="2216"/>
                    <a:pt x="2049" y="1835"/>
                    <a:pt x="2049" y="1358"/>
                  </a:cubicBezTo>
                  <a:lnTo>
                    <a:pt x="2049" y="882"/>
                  </a:lnTo>
                  <a:cubicBezTo>
                    <a:pt x="2049" y="406"/>
                    <a:pt x="1668" y="1"/>
                    <a:pt x="1192"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1" name="Google Shape;21061;p80"/>
            <p:cNvSpPr/>
            <p:nvPr/>
          </p:nvSpPr>
          <p:spPr>
            <a:xfrm>
              <a:off x="4829703" y="2618351"/>
              <a:ext cx="11635" cy="11635"/>
            </a:xfrm>
            <a:custGeom>
              <a:rect b="b" l="l" r="r" t="t"/>
              <a:pathLst>
                <a:path extrusionOk="0" h="358" w="358">
                  <a:moveTo>
                    <a:pt x="167" y="1"/>
                  </a:moveTo>
                  <a:cubicBezTo>
                    <a:pt x="72" y="1"/>
                    <a:pt x="1" y="72"/>
                    <a:pt x="1" y="167"/>
                  </a:cubicBezTo>
                  <a:cubicBezTo>
                    <a:pt x="1" y="263"/>
                    <a:pt x="72" y="358"/>
                    <a:pt x="167" y="358"/>
                  </a:cubicBezTo>
                  <a:cubicBezTo>
                    <a:pt x="263" y="358"/>
                    <a:pt x="358" y="263"/>
                    <a:pt x="358" y="167"/>
                  </a:cubicBezTo>
                  <a:cubicBezTo>
                    <a:pt x="358" y="72"/>
                    <a:pt x="263" y="1"/>
                    <a:pt x="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2" name="Google Shape;21062;p80"/>
            <p:cNvSpPr/>
            <p:nvPr/>
          </p:nvSpPr>
          <p:spPr>
            <a:xfrm>
              <a:off x="4829703" y="2636941"/>
              <a:ext cx="10888" cy="21840"/>
            </a:xfrm>
            <a:custGeom>
              <a:rect b="b" l="l" r="r" t="t"/>
              <a:pathLst>
                <a:path extrusionOk="0" h="672" w="335">
                  <a:moveTo>
                    <a:pt x="144" y="0"/>
                  </a:moveTo>
                  <a:cubicBezTo>
                    <a:pt x="48" y="0"/>
                    <a:pt x="1" y="72"/>
                    <a:pt x="1" y="167"/>
                  </a:cubicBezTo>
                  <a:lnTo>
                    <a:pt x="1" y="524"/>
                  </a:lnTo>
                  <a:cubicBezTo>
                    <a:pt x="1" y="607"/>
                    <a:pt x="73" y="672"/>
                    <a:pt x="123" y="672"/>
                  </a:cubicBezTo>
                  <a:cubicBezTo>
                    <a:pt x="130" y="672"/>
                    <a:pt x="137" y="670"/>
                    <a:pt x="144" y="667"/>
                  </a:cubicBezTo>
                  <a:cubicBezTo>
                    <a:pt x="263" y="667"/>
                    <a:pt x="334" y="619"/>
                    <a:pt x="334" y="524"/>
                  </a:cubicBezTo>
                  <a:lnTo>
                    <a:pt x="334" y="143"/>
                  </a:lnTo>
                  <a:cubicBezTo>
                    <a:pt x="334" y="48"/>
                    <a:pt x="239" y="0"/>
                    <a:pt x="144"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3" name="Google Shape;21063;p80"/>
            <p:cNvSpPr/>
            <p:nvPr/>
          </p:nvSpPr>
          <p:spPr>
            <a:xfrm>
              <a:off x="4903251" y="2599793"/>
              <a:ext cx="50310" cy="10855"/>
            </a:xfrm>
            <a:custGeom>
              <a:rect b="b" l="l" r="r" t="t"/>
              <a:pathLst>
                <a:path extrusionOk="0" h="334" w="1548">
                  <a:moveTo>
                    <a:pt x="143" y="0"/>
                  </a:moveTo>
                  <a:cubicBezTo>
                    <a:pt x="48" y="0"/>
                    <a:pt x="0" y="95"/>
                    <a:pt x="0" y="191"/>
                  </a:cubicBezTo>
                  <a:cubicBezTo>
                    <a:pt x="0" y="262"/>
                    <a:pt x="95" y="333"/>
                    <a:pt x="167" y="333"/>
                  </a:cubicBezTo>
                  <a:lnTo>
                    <a:pt x="1405" y="333"/>
                  </a:lnTo>
                  <a:cubicBezTo>
                    <a:pt x="1477" y="333"/>
                    <a:pt x="1548" y="238"/>
                    <a:pt x="1548" y="143"/>
                  </a:cubicBezTo>
                  <a:cubicBezTo>
                    <a:pt x="1548" y="48"/>
                    <a:pt x="1453" y="0"/>
                    <a:pt x="1357"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4" name="Google Shape;21064;p80"/>
            <p:cNvSpPr/>
            <p:nvPr/>
          </p:nvSpPr>
          <p:spPr>
            <a:xfrm>
              <a:off x="4900911" y="2623778"/>
              <a:ext cx="146315" cy="10855"/>
            </a:xfrm>
            <a:custGeom>
              <a:rect b="b" l="l" r="r" t="t"/>
              <a:pathLst>
                <a:path extrusionOk="0" h="334" w="4502">
                  <a:moveTo>
                    <a:pt x="191" y="0"/>
                  </a:moveTo>
                  <a:cubicBezTo>
                    <a:pt x="72" y="0"/>
                    <a:pt x="1" y="96"/>
                    <a:pt x="1" y="191"/>
                  </a:cubicBezTo>
                  <a:cubicBezTo>
                    <a:pt x="48" y="286"/>
                    <a:pt x="96" y="334"/>
                    <a:pt x="191" y="334"/>
                  </a:cubicBezTo>
                  <a:lnTo>
                    <a:pt x="4335" y="334"/>
                  </a:lnTo>
                  <a:cubicBezTo>
                    <a:pt x="4454" y="334"/>
                    <a:pt x="4502" y="238"/>
                    <a:pt x="4502" y="167"/>
                  </a:cubicBezTo>
                  <a:cubicBezTo>
                    <a:pt x="4478" y="72"/>
                    <a:pt x="4406" y="0"/>
                    <a:pt x="4335"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5" name="Google Shape;21065;p80"/>
            <p:cNvSpPr/>
            <p:nvPr/>
          </p:nvSpPr>
          <p:spPr>
            <a:xfrm>
              <a:off x="4900911" y="2646983"/>
              <a:ext cx="146315" cy="10888"/>
            </a:xfrm>
            <a:custGeom>
              <a:rect b="b" l="l" r="r" t="t"/>
              <a:pathLst>
                <a:path extrusionOk="0" h="335" w="4502">
                  <a:moveTo>
                    <a:pt x="191" y="1"/>
                  </a:moveTo>
                  <a:cubicBezTo>
                    <a:pt x="72" y="1"/>
                    <a:pt x="1" y="96"/>
                    <a:pt x="1" y="191"/>
                  </a:cubicBezTo>
                  <a:cubicBezTo>
                    <a:pt x="48" y="286"/>
                    <a:pt x="96" y="334"/>
                    <a:pt x="191" y="334"/>
                  </a:cubicBezTo>
                  <a:lnTo>
                    <a:pt x="4335" y="334"/>
                  </a:lnTo>
                  <a:cubicBezTo>
                    <a:pt x="4454" y="334"/>
                    <a:pt x="4502" y="239"/>
                    <a:pt x="4502" y="144"/>
                  </a:cubicBezTo>
                  <a:cubicBezTo>
                    <a:pt x="4478" y="72"/>
                    <a:pt x="4406" y="1"/>
                    <a:pt x="4335"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6" name="Google Shape;21066;p80"/>
            <p:cNvSpPr/>
            <p:nvPr/>
          </p:nvSpPr>
          <p:spPr>
            <a:xfrm>
              <a:off x="4900911" y="2670221"/>
              <a:ext cx="146315" cy="10855"/>
            </a:xfrm>
            <a:custGeom>
              <a:rect b="b" l="l" r="r" t="t"/>
              <a:pathLst>
                <a:path extrusionOk="0" h="334" w="4502">
                  <a:moveTo>
                    <a:pt x="191" y="0"/>
                  </a:moveTo>
                  <a:cubicBezTo>
                    <a:pt x="72" y="0"/>
                    <a:pt x="1" y="95"/>
                    <a:pt x="1" y="191"/>
                  </a:cubicBezTo>
                  <a:cubicBezTo>
                    <a:pt x="48" y="286"/>
                    <a:pt x="96" y="334"/>
                    <a:pt x="191" y="334"/>
                  </a:cubicBezTo>
                  <a:lnTo>
                    <a:pt x="4335" y="334"/>
                  </a:lnTo>
                  <a:cubicBezTo>
                    <a:pt x="4454" y="334"/>
                    <a:pt x="4502" y="238"/>
                    <a:pt x="4502" y="167"/>
                  </a:cubicBezTo>
                  <a:cubicBezTo>
                    <a:pt x="4478" y="72"/>
                    <a:pt x="4406" y="0"/>
                    <a:pt x="4335"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7" name="Google Shape;21067;p80"/>
            <p:cNvSpPr/>
            <p:nvPr/>
          </p:nvSpPr>
          <p:spPr>
            <a:xfrm>
              <a:off x="4767791" y="2712016"/>
              <a:ext cx="357597" cy="38708"/>
            </a:xfrm>
            <a:custGeom>
              <a:rect b="b" l="l" r="r" t="t"/>
              <a:pathLst>
                <a:path extrusionOk="0" h="1191" w="11003">
                  <a:moveTo>
                    <a:pt x="1" y="0"/>
                  </a:moveTo>
                  <a:lnTo>
                    <a:pt x="1" y="738"/>
                  </a:lnTo>
                  <a:cubicBezTo>
                    <a:pt x="1" y="977"/>
                    <a:pt x="215" y="1191"/>
                    <a:pt x="453" y="1191"/>
                  </a:cubicBezTo>
                  <a:lnTo>
                    <a:pt x="10574" y="1191"/>
                  </a:lnTo>
                  <a:cubicBezTo>
                    <a:pt x="10812" y="1191"/>
                    <a:pt x="11003" y="977"/>
                    <a:pt x="11003" y="738"/>
                  </a:cubicBezTo>
                  <a:lnTo>
                    <a:pt x="11003"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8" name="Google Shape;21068;p80"/>
            <p:cNvSpPr/>
            <p:nvPr/>
          </p:nvSpPr>
          <p:spPr>
            <a:xfrm>
              <a:off x="5088988" y="2712016"/>
              <a:ext cx="35620" cy="38708"/>
            </a:xfrm>
            <a:custGeom>
              <a:rect b="b" l="l" r="r" t="t"/>
              <a:pathLst>
                <a:path extrusionOk="0" h="1191" w="1096">
                  <a:moveTo>
                    <a:pt x="453" y="0"/>
                  </a:moveTo>
                  <a:lnTo>
                    <a:pt x="453" y="738"/>
                  </a:lnTo>
                  <a:cubicBezTo>
                    <a:pt x="453" y="977"/>
                    <a:pt x="239" y="1191"/>
                    <a:pt x="1" y="1191"/>
                  </a:cubicBezTo>
                  <a:lnTo>
                    <a:pt x="644" y="1191"/>
                  </a:lnTo>
                  <a:cubicBezTo>
                    <a:pt x="882" y="1191"/>
                    <a:pt x="1096" y="977"/>
                    <a:pt x="1096" y="738"/>
                  </a:cubicBezTo>
                  <a:lnTo>
                    <a:pt x="1096" y="0"/>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9" name="Google Shape;21069;p80"/>
          <p:cNvGrpSpPr/>
          <p:nvPr/>
        </p:nvGrpSpPr>
        <p:grpSpPr>
          <a:xfrm>
            <a:off x="4666728" y="3620877"/>
            <a:ext cx="453675" cy="292429"/>
            <a:chOff x="4024776" y="2544056"/>
            <a:chExt cx="361465" cy="232992"/>
          </a:xfrm>
        </p:grpSpPr>
        <p:sp>
          <p:nvSpPr>
            <p:cNvPr id="21070" name="Google Shape;21070;p80"/>
            <p:cNvSpPr/>
            <p:nvPr/>
          </p:nvSpPr>
          <p:spPr>
            <a:xfrm>
              <a:off x="4150161" y="2656278"/>
              <a:ext cx="110728" cy="86710"/>
            </a:xfrm>
            <a:custGeom>
              <a:rect b="b" l="l" r="r" t="t"/>
              <a:pathLst>
                <a:path extrusionOk="0" h="2668" w="3407">
                  <a:moveTo>
                    <a:pt x="453" y="0"/>
                  </a:moveTo>
                  <a:lnTo>
                    <a:pt x="1" y="2668"/>
                  </a:lnTo>
                  <a:lnTo>
                    <a:pt x="3406" y="2668"/>
                  </a:lnTo>
                  <a:lnTo>
                    <a:pt x="2977" y="0"/>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1" name="Google Shape;21071;p80"/>
            <p:cNvSpPr/>
            <p:nvPr/>
          </p:nvSpPr>
          <p:spPr>
            <a:xfrm>
              <a:off x="4225236" y="2656278"/>
              <a:ext cx="35653" cy="86710"/>
            </a:xfrm>
            <a:custGeom>
              <a:rect b="b" l="l" r="r" t="t"/>
              <a:pathLst>
                <a:path extrusionOk="0" h="2668" w="1097">
                  <a:moveTo>
                    <a:pt x="1" y="0"/>
                  </a:moveTo>
                  <a:lnTo>
                    <a:pt x="429" y="2668"/>
                  </a:lnTo>
                  <a:lnTo>
                    <a:pt x="1096" y="2668"/>
                  </a:lnTo>
                  <a:lnTo>
                    <a:pt x="644" y="0"/>
                  </a:ln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2" name="Google Shape;21072;p80"/>
            <p:cNvSpPr/>
            <p:nvPr/>
          </p:nvSpPr>
          <p:spPr>
            <a:xfrm>
              <a:off x="4120748" y="2736781"/>
              <a:ext cx="170300" cy="40267"/>
            </a:xfrm>
            <a:custGeom>
              <a:rect b="b" l="l" r="r" t="t"/>
              <a:pathLst>
                <a:path extrusionOk="0" h="1239" w="5240">
                  <a:moveTo>
                    <a:pt x="167" y="0"/>
                  </a:moveTo>
                  <a:cubicBezTo>
                    <a:pt x="72" y="0"/>
                    <a:pt x="1" y="95"/>
                    <a:pt x="1" y="191"/>
                  </a:cubicBezTo>
                  <a:lnTo>
                    <a:pt x="1" y="381"/>
                  </a:lnTo>
                  <a:cubicBezTo>
                    <a:pt x="1" y="858"/>
                    <a:pt x="382" y="1239"/>
                    <a:pt x="858" y="1239"/>
                  </a:cubicBezTo>
                  <a:lnTo>
                    <a:pt x="4359" y="1239"/>
                  </a:lnTo>
                  <a:cubicBezTo>
                    <a:pt x="4835" y="1239"/>
                    <a:pt x="5240" y="858"/>
                    <a:pt x="5240" y="381"/>
                  </a:cubicBezTo>
                  <a:lnTo>
                    <a:pt x="5240" y="191"/>
                  </a:lnTo>
                  <a:cubicBezTo>
                    <a:pt x="5240" y="95"/>
                    <a:pt x="5145" y="0"/>
                    <a:pt x="5049"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3" name="Google Shape;21073;p80"/>
            <p:cNvSpPr/>
            <p:nvPr/>
          </p:nvSpPr>
          <p:spPr>
            <a:xfrm>
              <a:off x="4024776" y="2544056"/>
              <a:ext cx="361465" cy="117683"/>
            </a:xfrm>
            <a:custGeom>
              <a:rect b="b" l="l" r="r" t="t"/>
              <a:pathLst>
                <a:path extrusionOk="0" h="3621" w="11122">
                  <a:moveTo>
                    <a:pt x="1882" y="0"/>
                  </a:moveTo>
                  <a:cubicBezTo>
                    <a:pt x="834" y="0"/>
                    <a:pt x="1" y="882"/>
                    <a:pt x="48" y="1929"/>
                  </a:cubicBezTo>
                  <a:cubicBezTo>
                    <a:pt x="120" y="2882"/>
                    <a:pt x="953" y="3620"/>
                    <a:pt x="1906" y="3620"/>
                  </a:cubicBezTo>
                  <a:lnTo>
                    <a:pt x="9264" y="3620"/>
                  </a:lnTo>
                  <a:cubicBezTo>
                    <a:pt x="10288" y="3620"/>
                    <a:pt x="11122" y="2763"/>
                    <a:pt x="11074" y="1691"/>
                  </a:cubicBezTo>
                  <a:cubicBezTo>
                    <a:pt x="11003" y="739"/>
                    <a:pt x="10169" y="0"/>
                    <a:pt x="9217"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4" name="Google Shape;21074;p80"/>
            <p:cNvSpPr/>
            <p:nvPr/>
          </p:nvSpPr>
          <p:spPr>
            <a:xfrm>
              <a:off x="4241486" y="2736781"/>
              <a:ext cx="49563" cy="38708"/>
            </a:xfrm>
            <a:custGeom>
              <a:rect b="b" l="l" r="r" t="t"/>
              <a:pathLst>
                <a:path extrusionOk="0" h="1191" w="1525">
                  <a:moveTo>
                    <a:pt x="691" y="0"/>
                  </a:moveTo>
                  <a:cubicBezTo>
                    <a:pt x="763" y="0"/>
                    <a:pt x="858" y="95"/>
                    <a:pt x="858" y="191"/>
                  </a:cubicBezTo>
                  <a:lnTo>
                    <a:pt x="858" y="334"/>
                  </a:lnTo>
                  <a:cubicBezTo>
                    <a:pt x="858" y="810"/>
                    <a:pt x="477" y="1191"/>
                    <a:pt x="1" y="1191"/>
                  </a:cubicBezTo>
                  <a:lnTo>
                    <a:pt x="644" y="1191"/>
                  </a:lnTo>
                  <a:cubicBezTo>
                    <a:pt x="1120" y="1191"/>
                    <a:pt x="1525" y="810"/>
                    <a:pt x="1525" y="334"/>
                  </a:cubicBezTo>
                  <a:lnTo>
                    <a:pt x="1525" y="191"/>
                  </a:lnTo>
                  <a:cubicBezTo>
                    <a:pt x="1525" y="95"/>
                    <a:pt x="1430" y="0"/>
                    <a:pt x="1334"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5" name="Google Shape;21075;p80"/>
            <p:cNvSpPr/>
            <p:nvPr/>
          </p:nvSpPr>
          <p:spPr>
            <a:xfrm>
              <a:off x="4303398" y="2544056"/>
              <a:ext cx="82843" cy="117683"/>
            </a:xfrm>
            <a:custGeom>
              <a:rect b="b" l="l" r="r" t="t"/>
              <a:pathLst>
                <a:path extrusionOk="0" h="3621" w="2549">
                  <a:moveTo>
                    <a:pt x="1" y="0"/>
                  </a:moveTo>
                  <a:cubicBezTo>
                    <a:pt x="1001" y="0"/>
                    <a:pt x="1811" y="786"/>
                    <a:pt x="1811" y="1810"/>
                  </a:cubicBezTo>
                  <a:cubicBezTo>
                    <a:pt x="1811" y="2811"/>
                    <a:pt x="1001" y="3620"/>
                    <a:pt x="1" y="3620"/>
                  </a:cubicBezTo>
                  <a:lnTo>
                    <a:pt x="644" y="3620"/>
                  </a:lnTo>
                  <a:cubicBezTo>
                    <a:pt x="1715" y="3620"/>
                    <a:pt x="2549" y="2763"/>
                    <a:pt x="2501" y="1691"/>
                  </a:cubicBezTo>
                  <a:cubicBezTo>
                    <a:pt x="2430" y="739"/>
                    <a:pt x="1644" y="0"/>
                    <a:pt x="644"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6" name="Google Shape;21076;p80"/>
            <p:cNvSpPr/>
            <p:nvPr/>
          </p:nvSpPr>
          <p:spPr>
            <a:xfrm>
              <a:off x="4168751" y="2565733"/>
              <a:ext cx="73547" cy="73547"/>
            </a:xfrm>
            <a:custGeom>
              <a:rect b="b" l="l" r="r" t="t"/>
              <a:pathLst>
                <a:path extrusionOk="0" h="2263" w="2263">
                  <a:moveTo>
                    <a:pt x="1143" y="0"/>
                  </a:moveTo>
                  <a:cubicBezTo>
                    <a:pt x="500" y="0"/>
                    <a:pt x="0" y="524"/>
                    <a:pt x="0" y="1143"/>
                  </a:cubicBezTo>
                  <a:cubicBezTo>
                    <a:pt x="0" y="1762"/>
                    <a:pt x="500" y="2263"/>
                    <a:pt x="1143" y="2263"/>
                  </a:cubicBezTo>
                  <a:cubicBezTo>
                    <a:pt x="1762" y="2263"/>
                    <a:pt x="2262" y="1762"/>
                    <a:pt x="2262" y="1143"/>
                  </a:cubicBezTo>
                  <a:cubicBezTo>
                    <a:pt x="2262" y="524"/>
                    <a:pt x="1762" y="0"/>
                    <a:pt x="114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7" name="Google Shape;21077;p80"/>
            <p:cNvSpPr/>
            <p:nvPr/>
          </p:nvSpPr>
          <p:spPr>
            <a:xfrm>
              <a:off x="4191176" y="2588158"/>
              <a:ext cx="28665" cy="29445"/>
            </a:xfrm>
            <a:custGeom>
              <a:rect b="b" l="l" r="r" t="t"/>
              <a:pathLst>
                <a:path extrusionOk="0" h="906" w="882">
                  <a:moveTo>
                    <a:pt x="453" y="1"/>
                  </a:moveTo>
                  <a:cubicBezTo>
                    <a:pt x="191" y="1"/>
                    <a:pt x="1" y="191"/>
                    <a:pt x="1" y="453"/>
                  </a:cubicBezTo>
                  <a:cubicBezTo>
                    <a:pt x="1" y="691"/>
                    <a:pt x="191" y="906"/>
                    <a:pt x="453" y="906"/>
                  </a:cubicBezTo>
                  <a:cubicBezTo>
                    <a:pt x="691" y="906"/>
                    <a:pt x="882" y="691"/>
                    <a:pt x="882" y="453"/>
                  </a:cubicBezTo>
                  <a:cubicBezTo>
                    <a:pt x="882" y="191"/>
                    <a:pt x="691" y="1"/>
                    <a:pt x="453" y="1"/>
                  </a:cubicBez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8" name="Google Shape;21078;p80"/>
            <p:cNvSpPr/>
            <p:nvPr/>
          </p:nvSpPr>
          <p:spPr>
            <a:xfrm>
              <a:off x="4076646" y="2599013"/>
              <a:ext cx="41828" cy="10855"/>
            </a:xfrm>
            <a:custGeom>
              <a:rect b="b" l="l" r="r" t="t"/>
              <a:pathLst>
                <a:path extrusionOk="0" h="334" w="1287">
                  <a:moveTo>
                    <a:pt x="143" y="0"/>
                  </a:moveTo>
                  <a:cubicBezTo>
                    <a:pt x="72" y="0"/>
                    <a:pt x="0" y="72"/>
                    <a:pt x="0" y="167"/>
                  </a:cubicBezTo>
                  <a:cubicBezTo>
                    <a:pt x="0" y="262"/>
                    <a:pt x="95" y="334"/>
                    <a:pt x="191" y="334"/>
                  </a:cubicBezTo>
                  <a:lnTo>
                    <a:pt x="1119" y="334"/>
                  </a:lnTo>
                  <a:cubicBezTo>
                    <a:pt x="1239" y="334"/>
                    <a:pt x="1286" y="238"/>
                    <a:pt x="1262" y="143"/>
                  </a:cubicBezTo>
                  <a:cubicBezTo>
                    <a:pt x="1239" y="48"/>
                    <a:pt x="1167" y="0"/>
                    <a:pt x="1072"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9" name="Google Shape;21079;p80"/>
            <p:cNvSpPr/>
            <p:nvPr/>
          </p:nvSpPr>
          <p:spPr>
            <a:xfrm>
              <a:off x="4292576" y="2599013"/>
              <a:ext cx="41047" cy="10855"/>
            </a:xfrm>
            <a:custGeom>
              <a:rect b="b" l="l" r="r" t="t"/>
              <a:pathLst>
                <a:path extrusionOk="0" h="334" w="1263">
                  <a:moveTo>
                    <a:pt x="143" y="0"/>
                  </a:moveTo>
                  <a:cubicBezTo>
                    <a:pt x="48" y="0"/>
                    <a:pt x="0" y="72"/>
                    <a:pt x="0" y="167"/>
                  </a:cubicBezTo>
                  <a:cubicBezTo>
                    <a:pt x="0" y="262"/>
                    <a:pt x="96" y="334"/>
                    <a:pt x="191" y="334"/>
                  </a:cubicBezTo>
                  <a:lnTo>
                    <a:pt x="1096" y="334"/>
                  </a:lnTo>
                  <a:cubicBezTo>
                    <a:pt x="1191" y="334"/>
                    <a:pt x="1263" y="238"/>
                    <a:pt x="1263" y="143"/>
                  </a:cubicBezTo>
                  <a:cubicBezTo>
                    <a:pt x="1263" y="48"/>
                    <a:pt x="1167" y="0"/>
                    <a:pt x="1072"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0" name="Google Shape;21080;p80"/>
          <p:cNvGrpSpPr/>
          <p:nvPr/>
        </p:nvGrpSpPr>
        <p:grpSpPr>
          <a:xfrm>
            <a:off x="3719607" y="3582003"/>
            <a:ext cx="450779" cy="370176"/>
            <a:chOff x="3270158" y="2513083"/>
            <a:chExt cx="359158" cy="294938"/>
          </a:xfrm>
        </p:grpSpPr>
        <p:sp>
          <p:nvSpPr>
            <p:cNvPr id="21081" name="Google Shape;21081;p80"/>
            <p:cNvSpPr/>
            <p:nvPr/>
          </p:nvSpPr>
          <p:spPr>
            <a:xfrm>
              <a:off x="3403278" y="2743736"/>
              <a:ext cx="92138" cy="59638"/>
            </a:xfrm>
            <a:custGeom>
              <a:rect b="b" l="l" r="r" t="t"/>
              <a:pathLst>
                <a:path extrusionOk="0" h="1835" w="2835">
                  <a:moveTo>
                    <a:pt x="1406" y="1"/>
                  </a:moveTo>
                  <a:lnTo>
                    <a:pt x="215" y="215"/>
                  </a:lnTo>
                  <a:lnTo>
                    <a:pt x="1" y="1834"/>
                  </a:lnTo>
                  <a:lnTo>
                    <a:pt x="2834" y="1834"/>
                  </a:lnTo>
                  <a:lnTo>
                    <a:pt x="2596" y="215"/>
                  </a:lnTo>
                  <a:lnTo>
                    <a:pt x="140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2" name="Google Shape;21082;p80"/>
            <p:cNvSpPr/>
            <p:nvPr/>
          </p:nvSpPr>
          <p:spPr>
            <a:xfrm>
              <a:off x="3467531" y="2743736"/>
              <a:ext cx="27885" cy="59638"/>
            </a:xfrm>
            <a:custGeom>
              <a:rect b="b" l="l" r="r" t="t"/>
              <a:pathLst>
                <a:path extrusionOk="0" h="1835" w="858">
                  <a:moveTo>
                    <a:pt x="405" y="1"/>
                  </a:moveTo>
                  <a:lnTo>
                    <a:pt x="0" y="215"/>
                  </a:lnTo>
                  <a:lnTo>
                    <a:pt x="214" y="1834"/>
                  </a:lnTo>
                  <a:lnTo>
                    <a:pt x="857" y="1834"/>
                  </a:lnTo>
                  <a:lnTo>
                    <a:pt x="643" y="215"/>
                  </a:lnTo>
                  <a:lnTo>
                    <a:pt x="405"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3" name="Google Shape;21083;p80"/>
            <p:cNvSpPr/>
            <p:nvPr/>
          </p:nvSpPr>
          <p:spPr>
            <a:xfrm>
              <a:off x="3375426" y="2797133"/>
              <a:ext cx="147843" cy="10888"/>
            </a:xfrm>
            <a:custGeom>
              <a:rect b="b" l="l" r="r" t="t"/>
              <a:pathLst>
                <a:path extrusionOk="0" h="335" w="4549">
                  <a:moveTo>
                    <a:pt x="191" y="1"/>
                  </a:moveTo>
                  <a:cubicBezTo>
                    <a:pt x="48" y="1"/>
                    <a:pt x="0" y="96"/>
                    <a:pt x="0" y="191"/>
                  </a:cubicBezTo>
                  <a:cubicBezTo>
                    <a:pt x="24" y="263"/>
                    <a:pt x="96" y="334"/>
                    <a:pt x="191" y="334"/>
                  </a:cubicBezTo>
                  <a:lnTo>
                    <a:pt x="4382" y="334"/>
                  </a:lnTo>
                  <a:cubicBezTo>
                    <a:pt x="4477" y="334"/>
                    <a:pt x="4549" y="263"/>
                    <a:pt x="4549" y="144"/>
                  </a:cubicBezTo>
                  <a:cubicBezTo>
                    <a:pt x="4525" y="48"/>
                    <a:pt x="4477" y="1"/>
                    <a:pt x="4382"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4" name="Google Shape;21084;p80"/>
            <p:cNvSpPr/>
            <p:nvPr/>
          </p:nvSpPr>
          <p:spPr>
            <a:xfrm>
              <a:off x="3270158" y="2513083"/>
              <a:ext cx="357598" cy="206700"/>
            </a:xfrm>
            <a:custGeom>
              <a:rect b="b" l="l" r="r" t="t"/>
              <a:pathLst>
                <a:path extrusionOk="0" h="6360" w="11003">
                  <a:moveTo>
                    <a:pt x="453" y="1"/>
                  </a:moveTo>
                  <a:cubicBezTo>
                    <a:pt x="215" y="1"/>
                    <a:pt x="0" y="191"/>
                    <a:pt x="0" y="429"/>
                  </a:cubicBezTo>
                  <a:lnTo>
                    <a:pt x="0" y="6121"/>
                  </a:lnTo>
                  <a:lnTo>
                    <a:pt x="5573" y="6359"/>
                  </a:lnTo>
                  <a:lnTo>
                    <a:pt x="11003" y="6121"/>
                  </a:lnTo>
                  <a:lnTo>
                    <a:pt x="11003" y="429"/>
                  </a:lnTo>
                  <a:cubicBezTo>
                    <a:pt x="11003" y="191"/>
                    <a:pt x="10812" y="1"/>
                    <a:pt x="10574"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5" name="Google Shape;21085;p80"/>
            <p:cNvSpPr/>
            <p:nvPr/>
          </p:nvSpPr>
          <p:spPr>
            <a:xfrm>
              <a:off x="3592136" y="2513083"/>
              <a:ext cx="35620" cy="206700"/>
            </a:xfrm>
            <a:custGeom>
              <a:rect b="b" l="l" r="r" t="t"/>
              <a:pathLst>
                <a:path extrusionOk="0" h="6360" w="1096">
                  <a:moveTo>
                    <a:pt x="0" y="1"/>
                  </a:moveTo>
                  <a:cubicBezTo>
                    <a:pt x="238" y="1"/>
                    <a:pt x="453" y="168"/>
                    <a:pt x="453" y="406"/>
                  </a:cubicBezTo>
                  <a:lnTo>
                    <a:pt x="453" y="6359"/>
                  </a:lnTo>
                  <a:lnTo>
                    <a:pt x="1096" y="6121"/>
                  </a:lnTo>
                  <a:lnTo>
                    <a:pt x="1096" y="429"/>
                  </a:lnTo>
                  <a:cubicBezTo>
                    <a:pt x="1096" y="191"/>
                    <a:pt x="905" y="1"/>
                    <a:pt x="667"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6" name="Google Shape;21086;p80"/>
            <p:cNvSpPr/>
            <p:nvPr/>
          </p:nvSpPr>
          <p:spPr>
            <a:xfrm>
              <a:off x="3312733" y="2656278"/>
              <a:ext cx="128505" cy="56517"/>
            </a:xfrm>
            <a:custGeom>
              <a:rect b="b" l="l" r="r" t="t"/>
              <a:pathLst>
                <a:path extrusionOk="0" h="1739" w="3954">
                  <a:moveTo>
                    <a:pt x="1453" y="0"/>
                  </a:moveTo>
                  <a:lnTo>
                    <a:pt x="1453" y="620"/>
                  </a:lnTo>
                  <a:cubicBezTo>
                    <a:pt x="1453" y="667"/>
                    <a:pt x="1429" y="739"/>
                    <a:pt x="1358" y="739"/>
                  </a:cubicBezTo>
                  <a:lnTo>
                    <a:pt x="405" y="1120"/>
                  </a:lnTo>
                  <a:cubicBezTo>
                    <a:pt x="286" y="1191"/>
                    <a:pt x="167" y="1263"/>
                    <a:pt x="119" y="1429"/>
                  </a:cubicBezTo>
                  <a:cubicBezTo>
                    <a:pt x="96" y="1501"/>
                    <a:pt x="24" y="1620"/>
                    <a:pt x="0" y="1739"/>
                  </a:cubicBezTo>
                  <a:lnTo>
                    <a:pt x="3953" y="1739"/>
                  </a:lnTo>
                  <a:cubicBezTo>
                    <a:pt x="3930" y="1620"/>
                    <a:pt x="3906" y="1548"/>
                    <a:pt x="3834" y="1406"/>
                  </a:cubicBezTo>
                  <a:cubicBezTo>
                    <a:pt x="3787" y="1286"/>
                    <a:pt x="3668" y="1167"/>
                    <a:pt x="3549" y="1120"/>
                  </a:cubicBezTo>
                  <a:lnTo>
                    <a:pt x="2596" y="739"/>
                  </a:lnTo>
                  <a:cubicBezTo>
                    <a:pt x="2525" y="691"/>
                    <a:pt x="2501" y="667"/>
                    <a:pt x="2501" y="620"/>
                  </a:cubicBezTo>
                  <a:lnTo>
                    <a:pt x="2501" y="0"/>
                  </a:ln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7" name="Google Shape;21087;p80"/>
            <p:cNvSpPr/>
            <p:nvPr/>
          </p:nvSpPr>
          <p:spPr>
            <a:xfrm>
              <a:off x="3328983" y="2547923"/>
              <a:ext cx="100653" cy="99872"/>
            </a:xfrm>
            <a:custGeom>
              <a:rect b="b" l="l" r="r" t="t"/>
              <a:pathLst>
                <a:path extrusionOk="0" h="3073" w="3097">
                  <a:moveTo>
                    <a:pt x="1548" y="0"/>
                  </a:moveTo>
                  <a:cubicBezTo>
                    <a:pt x="691" y="0"/>
                    <a:pt x="0" y="691"/>
                    <a:pt x="0" y="1548"/>
                  </a:cubicBezTo>
                  <a:cubicBezTo>
                    <a:pt x="0" y="2382"/>
                    <a:pt x="691" y="3073"/>
                    <a:pt x="1548" y="3073"/>
                  </a:cubicBezTo>
                  <a:cubicBezTo>
                    <a:pt x="2406" y="3073"/>
                    <a:pt x="3096" y="2382"/>
                    <a:pt x="3096" y="1548"/>
                  </a:cubicBezTo>
                  <a:cubicBezTo>
                    <a:pt x="3096" y="691"/>
                    <a:pt x="2406" y="0"/>
                    <a:pt x="154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8" name="Google Shape;21088;p80"/>
            <p:cNvSpPr/>
            <p:nvPr/>
          </p:nvSpPr>
          <p:spPr>
            <a:xfrm>
              <a:off x="3328203" y="2579091"/>
              <a:ext cx="102213" cy="95615"/>
            </a:xfrm>
            <a:custGeom>
              <a:rect b="b" l="l" r="r" t="t"/>
              <a:pathLst>
                <a:path extrusionOk="0" h="2942" w="3145">
                  <a:moveTo>
                    <a:pt x="2253" y="1"/>
                  </a:moveTo>
                  <a:cubicBezTo>
                    <a:pt x="2110" y="1"/>
                    <a:pt x="1912" y="262"/>
                    <a:pt x="1787" y="304"/>
                  </a:cubicBezTo>
                  <a:cubicBezTo>
                    <a:pt x="1644" y="351"/>
                    <a:pt x="1572" y="351"/>
                    <a:pt x="1358" y="351"/>
                  </a:cubicBezTo>
                  <a:cubicBezTo>
                    <a:pt x="1211" y="309"/>
                    <a:pt x="1026" y="26"/>
                    <a:pt x="887" y="26"/>
                  </a:cubicBezTo>
                  <a:cubicBezTo>
                    <a:pt x="868" y="26"/>
                    <a:pt x="851" y="31"/>
                    <a:pt x="834" y="42"/>
                  </a:cubicBezTo>
                  <a:cubicBezTo>
                    <a:pt x="763" y="65"/>
                    <a:pt x="739" y="137"/>
                    <a:pt x="715" y="185"/>
                  </a:cubicBezTo>
                  <a:cubicBezTo>
                    <a:pt x="572" y="542"/>
                    <a:pt x="1" y="2090"/>
                    <a:pt x="1072" y="2780"/>
                  </a:cubicBezTo>
                  <a:cubicBezTo>
                    <a:pt x="1215" y="2887"/>
                    <a:pt x="1394" y="2941"/>
                    <a:pt x="1572" y="2941"/>
                  </a:cubicBezTo>
                  <a:cubicBezTo>
                    <a:pt x="1751" y="2941"/>
                    <a:pt x="1930" y="2887"/>
                    <a:pt x="2072" y="2780"/>
                  </a:cubicBezTo>
                  <a:cubicBezTo>
                    <a:pt x="3144" y="2090"/>
                    <a:pt x="2596" y="542"/>
                    <a:pt x="2430" y="185"/>
                  </a:cubicBezTo>
                  <a:cubicBezTo>
                    <a:pt x="2406" y="89"/>
                    <a:pt x="2382" y="42"/>
                    <a:pt x="2311" y="18"/>
                  </a:cubicBezTo>
                  <a:cubicBezTo>
                    <a:pt x="2293" y="6"/>
                    <a:pt x="2274" y="1"/>
                    <a:pt x="2253"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9" name="Google Shape;21089;p80"/>
            <p:cNvSpPr/>
            <p:nvPr/>
          </p:nvSpPr>
          <p:spPr>
            <a:xfrm>
              <a:off x="3373866" y="2664013"/>
              <a:ext cx="68153" cy="48783"/>
            </a:xfrm>
            <a:custGeom>
              <a:rect b="b" l="l" r="r" t="t"/>
              <a:pathLst>
                <a:path extrusionOk="0" h="1501" w="2097">
                  <a:moveTo>
                    <a:pt x="644" y="1"/>
                  </a:moveTo>
                  <a:lnTo>
                    <a:pt x="1" y="191"/>
                  </a:lnTo>
                  <a:lnTo>
                    <a:pt x="1" y="525"/>
                  </a:lnTo>
                  <a:cubicBezTo>
                    <a:pt x="1" y="596"/>
                    <a:pt x="24" y="644"/>
                    <a:pt x="72" y="644"/>
                  </a:cubicBezTo>
                  <a:lnTo>
                    <a:pt x="1025" y="1025"/>
                  </a:lnTo>
                  <a:cubicBezTo>
                    <a:pt x="1191" y="1096"/>
                    <a:pt x="1263" y="1191"/>
                    <a:pt x="1334" y="1334"/>
                  </a:cubicBezTo>
                  <a:cubicBezTo>
                    <a:pt x="1358" y="1382"/>
                    <a:pt x="1382" y="1453"/>
                    <a:pt x="1382" y="1501"/>
                  </a:cubicBezTo>
                  <a:lnTo>
                    <a:pt x="2096" y="1501"/>
                  </a:lnTo>
                  <a:cubicBezTo>
                    <a:pt x="2072" y="1429"/>
                    <a:pt x="2049" y="1310"/>
                    <a:pt x="1977" y="1215"/>
                  </a:cubicBezTo>
                  <a:cubicBezTo>
                    <a:pt x="1930" y="1096"/>
                    <a:pt x="1811" y="977"/>
                    <a:pt x="1691" y="906"/>
                  </a:cubicBezTo>
                  <a:lnTo>
                    <a:pt x="739" y="525"/>
                  </a:lnTo>
                  <a:cubicBezTo>
                    <a:pt x="667" y="501"/>
                    <a:pt x="644" y="453"/>
                    <a:pt x="644" y="405"/>
                  </a:cubicBezTo>
                  <a:lnTo>
                    <a:pt x="644" y="1"/>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0" name="Google Shape;21090;p80"/>
            <p:cNvSpPr/>
            <p:nvPr/>
          </p:nvSpPr>
          <p:spPr>
            <a:xfrm>
              <a:off x="3368438" y="2547923"/>
              <a:ext cx="61197" cy="92917"/>
            </a:xfrm>
            <a:custGeom>
              <a:rect b="b" l="l" r="r" t="t"/>
              <a:pathLst>
                <a:path extrusionOk="0" h="2859" w="1883">
                  <a:moveTo>
                    <a:pt x="334" y="0"/>
                  </a:moveTo>
                  <a:cubicBezTo>
                    <a:pt x="215" y="0"/>
                    <a:pt x="96" y="0"/>
                    <a:pt x="1" y="24"/>
                  </a:cubicBezTo>
                  <a:cubicBezTo>
                    <a:pt x="692" y="167"/>
                    <a:pt x="1239" y="786"/>
                    <a:pt x="1239" y="1548"/>
                  </a:cubicBezTo>
                  <a:cubicBezTo>
                    <a:pt x="1239" y="1691"/>
                    <a:pt x="1192" y="1810"/>
                    <a:pt x="1168" y="1929"/>
                  </a:cubicBezTo>
                  <a:lnTo>
                    <a:pt x="1168" y="2858"/>
                  </a:lnTo>
                  <a:cubicBezTo>
                    <a:pt x="1596" y="2572"/>
                    <a:pt x="1882" y="2096"/>
                    <a:pt x="1882" y="1548"/>
                  </a:cubicBezTo>
                  <a:cubicBezTo>
                    <a:pt x="1882" y="667"/>
                    <a:pt x="1192" y="0"/>
                    <a:pt x="334"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1" name="Google Shape;21091;p80"/>
            <p:cNvSpPr/>
            <p:nvPr/>
          </p:nvSpPr>
          <p:spPr>
            <a:xfrm>
              <a:off x="3367691" y="2578993"/>
              <a:ext cx="61945" cy="94055"/>
            </a:xfrm>
            <a:custGeom>
              <a:rect b="b" l="l" r="r" t="t"/>
              <a:pathLst>
                <a:path extrusionOk="0" h="2894" w="1906">
                  <a:moveTo>
                    <a:pt x="1037" y="0"/>
                  </a:moveTo>
                  <a:cubicBezTo>
                    <a:pt x="919" y="0"/>
                    <a:pt x="757" y="202"/>
                    <a:pt x="595" y="283"/>
                  </a:cubicBezTo>
                  <a:cubicBezTo>
                    <a:pt x="786" y="783"/>
                    <a:pt x="1167" y="2140"/>
                    <a:pt x="191" y="2760"/>
                  </a:cubicBezTo>
                  <a:lnTo>
                    <a:pt x="0" y="2855"/>
                  </a:lnTo>
                  <a:cubicBezTo>
                    <a:pt x="94" y="2880"/>
                    <a:pt x="197" y="2894"/>
                    <a:pt x="302" y="2894"/>
                  </a:cubicBezTo>
                  <a:cubicBezTo>
                    <a:pt x="489" y="2894"/>
                    <a:pt x="681" y="2851"/>
                    <a:pt x="834" y="2760"/>
                  </a:cubicBezTo>
                  <a:cubicBezTo>
                    <a:pt x="1905" y="2069"/>
                    <a:pt x="1381" y="521"/>
                    <a:pt x="1215" y="164"/>
                  </a:cubicBezTo>
                  <a:cubicBezTo>
                    <a:pt x="1191" y="116"/>
                    <a:pt x="1167" y="45"/>
                    <a:pt x="1096" y="21"/>
                  </a:cubicBezTo>
                  <a:cubicBezTo>
                    <a:pt x="1078" y="7"/>
                    <a:pt x="1058" y="0"/>
                    <a:pt x="1037"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2" name="Google Shape;21092;p80"/>
            <p:cNvSpPr/>
            <p:nvPr/>
          </p:nvSpPr>
          <p:spPr>
            <a:xfrm>
              <a:off x="3472926" y="2547143"/>
              <a:ext cx="11668" cy="11635"/>
            </a:xfrm>
            <a:custGeom>
              <a:rect b="b" l="l" r="r" t="t"/>
              <a:pathLst>
                <a:path extrusionOk="0" h="358" w="359">
                  <a:moveTo>
                    <a:pt x="191" y="1"/>
                  </a:moveTo>
                  <a:cubicBezTo>
                    <a:pt x="96" y="1"/>
                    <a:pt x="1" y="96"/>
                    <a:pt x="1" y="191"/>
                  </a:cubicBezTo>
                  <a:cubicBezTo>
                    <a:pt x="1" y="286"/>
                    <a:pt x="96" y="358"/>
                    <a:pt x="191" y="358"/>
                  </a:cubicBezTo>
                  <a:cubicBezTo>
                    <a:pt x="287" y="358"/>
                    <a:pt x="358" y="286"/>
                    <a:pt x="358" y="191"/>
                  </a:cubicBezTo>
                  <a:cubicBezTo>
                    <a:pt x="358" y="96"/>
                    <a:pt x="287" y="1"/>
                    <a:pt x="191"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3" name="Google Shape;21093;p80"/>
            <p:cNvSpPr/>
            <p:nvPr/>
          </p:nvSpPr>
          <p:spPr>
            <a:xfrm>
              <a:off x="3472926" y="2596673"/>
              <a:ext cx="11668" cy="11635"/>
            </a:xfrm>
            <a:custGeom>
              <a:rect b="b" l="l" r="r" t="t"/>
              <a:pathLst>
                <a:path extrusionOk="0" h="358" w="359">
                  <a:moveTo>
                    <a:pt x="191" y="1"/>
                  </a:moveTo>
                  <a:cubicBezTo>
                    <a:pt x="96" y="1"/>
                    <a:pt x="1" y="96"/>
                    <a:pt x="1" y="191"/>
                  </a:cubicBezTo>
                  <a:cubicBezTo>
                    <a:pt x="1" y="287"/>
                    <a:pt x="96" y="358"/>
                    <a:pt x="191" y="358"/>
                  </a:cubicBezTo>
                  <a:cubicBezTo>
                    <a:pt x="287" y="358"/>
                    <a:pt x="358" y="287"/>
                    <a:pt x="358" y="191"/>
                  </a:cubicBezTo>
                  <a:cubicBezTo>
                    <a:pt x="358" y="96"/>
                    <a:pt x="287" y="1"/>
                    <a:pt x="191"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4" name="Google Shape;21094;p80"/>
            <p:cNvSpPr/>
            <p:nvPr/>
          </p:nvSpPr>
          <p:spPr>
            <a:xfrm>
              <a:off x="3472926" y="2646983"/>
              <a:ext cx="11668" cy="11635"/>
            </a:xfrm>
            <a:custGeom>
              <a:rect b="b" l="l" r="r" t="t"/>
              <a:pathLst>
                <a:path extrusionOk="0" h="358" w="359">
                  <a:moveTo>
                    <a:pt x="191" y="1"/>
                  </a:moveTo>
                  <a:cubicBezTo>
                    <a:pt x="96" y="1"/>
                    <a:pt x="1" y="96"/>
                    <a:pt x="1" y="191"/>
                  </a:cubicBezTo>
                  <a:cubicBezTo>
                    <a:pt x="1" y="286"/>
                    <a:pt x="96" y="358"/>
                    <a:pt x="191" y="358"/>
                  </a:cubicBezTo>
                  <a:cubicBezTo>
                    <a:pt x="287" y="358"/>
                    <a:pt x="358" y="286"/>
                    <a:pt x="358" y="191"/>
                  </a:cubicBezTo>
                  <a:cubicBezTo>
                    <a:pt x="358" y="96"/>
                    <a:pt x="287" y="1"/>
                    <a:pt x="191"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5" name="Google Shape;21095;p80"/>
            <p:cNvSpPr/>
            <p:nvPr/>
          </p:nvSpPr>
          <p:spPr>
            <a:xfrm>
              <a:off x="3494603" y="2548703"/>
              <a:ext cx="106080" cy="10855"/>
            </a:xfrm>
            <a:custGeom>
              <a:rect b="b" l="l" r="r" t="t"/>
              <a:pathLst>
                <a:path extrusionOk="0" h="334" w="3264">
                  <a:moveTo>
                    <a:pt x="167" y="0"/>
                  </a:moveTo>
                  <a:cubicBezTo>
                    <a:pt x="48" y="0"/>
                    <a:pt x="1" y="96"/>
                    <a:pt x="1" y="167"/>
                  </a:cubicBezTo>
                  <a:cubicBezTo>
                    <a:pt x="24" y="262"/>
                    <a:pt x="96" y="334"/>
                    <a:pt x="167" y="334"/>
                  </a:cubicBezTo>
                  <a:lnTo>
                    <a:pt x="3097" y="334"/>
                  </a:lnTo>
                  <a:cubicBezTo>
                    <a:pt x="3192" y="334"/>
                    <a:pt x="3263" y="238"/>
                    <a:pt x="3263" y="143"/>
                  </a:cubicBezTo>
                  <a:cubicBezTo>
                    <a:pt x="3239" y="48"/>
                    <a:pt x="3192" y="0"/>
                    <a:pt x="30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6" name="Google Shape;21096;p80"/>
            <p:cNvSpPr/>
            <p:nvPr/>
          </p:nvSpPr>
          <p:spPr>
            <a:xfrm>
              <a:off x="3495383" y="2569601"/>
              <a:ext cx="56518" cy="10855"/>
            </a:xfrm>
            <a:custGeom>
              <a:rect b="b" l="l" r="r" t="t"/>
              <a:pathLst>
                <a:path extrusionOk="0" h="334" w="1739">
                  <a:moveTo>
                    <a:pt x="143" y="0"/>
                  </a:moveTo>
                  <a:cubicBezTo>
                    <a:pt x="72" y="0"/>
                    <a:pt x="0" y="96"/>
                    <a:pt x="0" y="191"/>
                  </a:cubicBezTo>
                  <a:cubicBezTo>
                    <a:pt x="0" y="286"/>
                    <a:pt x="96" y="334"/>
                    <a:pt x="191" y="334"/>
                  </a:cubicBezTo>
                  <a:lnTo>
                    <a:pt x="1572" y="334"/>
                  </a:lnTo>
                  <a:cubicBezTo>
                    <a:pt x="1668" y="334"/>
                    <a:pt x="1739" y="238"/>
                    <a:pt x="1739" y="143"/>
                  </a:cubicBezTo>
                  <a:cubicBezTo>
                    <a:pt x="1739" y="72"/>
                    <a:pt x="1644" y="0"/>
                    <a:pt x="15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7" name="Google Shape;21097;p80"/>
            <p:cNvSpPr/>
            <p:nvPr/>
          </p:nvSpPr>
          <p:spPr>
            <a:xfrm>
              <a:off x="3494603" y="2596673"/>
              <a:ext cx="106080" cy="10888"/>
            </a:xfrm>
            <a:custGeom>
              <a:rect b="b" l="l" r="r" t="t"/>
              <a:pathLst>
                <a:path extrusionOk="0" h="335" w="3264">
                  <a:moveTo>
                    <a:pt x="167" y="1"/>
                  </a:moveTo>
                  <a:cubicBezTo>
                    <a:pt x="48" y="1"/>
                    <a:pt x="1" y="96"/>
                    <a:pt x="1" y="191"/>
                  </a:cubicBezTo>
                  <a:cubicBezTo>
                    <a:pt x="24" y="287"/>
                    <a:pt x="96" y="334"/>
                    <a:pt x="167" y="334"/>
                  </a:cubicBezTo>
                  <a:lnTo>
                    <a:pt x="3097" y="334"/>
                  </a:lnTo>
                  <a:cubicBezTo>
                    <a:pt x="3192" y="334"/>
                    <a:pt x="3263" y="287"/>
                    <a:pt x="3263" y="144"/>
                  </a:cubicBezTo>
                  <a:cubicBezTo>
                    <a:pt x="3239" y="72"/>
                    <a:pt x="3192"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8" name="Google Shape;21098;p80"/>
            <p:cNvSpPr/>
            <p:nvPr/>
          </p:nvSpPr>
          <p:spPr>
            <a:xfrm>
              <a:off x="3495383" y="2618351"/>
              <a:ext cx="56518" cy="10855"/>
            </a:xfrm>
            <a:custGeom>
              <a:rect b="b" l="l" r="r" t="t"/>
              <a:pathLst>
                <a:path extrusionOk="0" h="334" w="1739">
                  <a:moveTo>
                    <a:pt x="143" y="1"/>
                  </a:moveTo>
                  <a:cubicBezTo>
                    <a:pt x="72" y="1"/>
                    <a:pt x="0" y="72"/>
                    <a:pt x="0" y="167"/>
                  </a:cubicBezTo>
                  <a:cubicBezTo>
                    <a:pt x="0" y="263"/>
                    <a:pt x="96" y="334"/>
                    <a:pt x="191" y="334"/>
                  </a:cubicBezTo>
                  <a:lnTo>
                    <a:pt x="1572" y="334"/>
                  </a:lnTo>
                  <a:cubicBezTo>
                    <a:pt x="1668" y="334"/>
                    <a:pt x="1739" y="263"/>
                    <a:pt x="1739" y="143"/>
                  </a:cubicBezTo>
                  <a:cubicBezTo>
                    <a:pt x="1739" y="48"/>
                    <a:pt x="1644" y="1"/>
                    <a:pt x="1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9" name="Google Shape;21099;p80"/>
            <p:cNvSpPr/>
            <p:nvPr/>
          </p:nvSpPr>
          <p:spPr>
            <a:xfrm>
              <a:off x="3494603" y="2645456"/>
              <a:ext cx="106080" cy="10855"/>
            </a:xfrm>
            <a:custGeom>
              <a:rect b="b" l="l" r="r" t="t"/>
              <a:pathLst>
                <a:path extrusionOk="0" h="334" w="3264">
                  <a:moveTo>
                    <a:pt x="167" y="0"/>
                  </a:moveTo>
                  <a:cubicBezTo>
                    <a:pt x="48" y="0"/>
                    <a:pt x="1" y="95"/>
                    <a:pt x="1" y="167"/>
                  </a:cubicBezTo>
                  <a:cubicBezTo>
                    <a:pt x="24" y="262"/>
                    <a:pt x="96" y="333"/>
                    <a:pt x="167" y="333"/>
                  </a:cubicBezTo>
                  <a:lnTo>
                    <a:pt x="3097" y="333"/>
                  </a:lnTo>
                  <a:cubicBezTo>
                    <a:pt x="3192" y="333"/>
                    <a:pt x="3263" y="238"/>
                    <a:pt x="3263" y="143"/>
                  </a:cubicBezTo>
                  <a:cubicBezTo>
                    <a:pt x="3239" y="48"/>
                    <a:pt x="3192" y="0"/>
                    <a:pt x="30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0" name="Google Shape;21100;p80"/>
            <p:cNvSpPr/>
            <p:nvPr/>
          </p:nvSpPr>
          <p:spPr>
            <a:xfrm>
              <a:off x="3495383" y="2667881"/>
              <a:ext cx="56518" cy="10108"/>
            </a:xfrm>
            <a:custGeom>
              <a:rect b="b" l="l" r="r" t="t"/>
              <a:pathLst>
                <a:path extrusionOk="0" h="311" w="1739">
                  <a:moveTo>
                    <a:pt x="143" y="1"/>
                  </a:moveTo>
                  <a:cubicBezTo>
                    <a:pt x="72" y="1"/>
                    <a:pt x="0" y="72"/>
                    <a:pt x="0" y="167"/>
                  </a:cubicBezTo>
                  <a:cubicBezTo>
                    <a:pt x="0" y="263"/>
                    <a:pt x="96" y="310"/>
                    <a:pt x="191" y="310"/>
                  </a:cubicBezTo>
                  <a:lnTo>
                    <a:pt x="1572" y="310"/>
                  </a:lnTo>
                  <a:cubicBezTo>
                    <a:pt x="1668" y="310"/>
                    <a:pt x="1739" y="239"/>
                    <a:pt x="1739" y="144"/>
                  </a:cubicBezTo>
                  <a:cubicBezTo>
                    <a:pt x="1739" y="48"/>
                    <a:pt x="1644" y="1"/>
                    <a:pt x="1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1" name="Google Shape;21101;p80"/>
            <p:cNvSpPr/>
            <p:nvPr/>
          </p:nvSpPr>
          <p:spPr>
            <a:xfrm>
              <a:off x="3270938" y="2712016"/>
              <a:ext cx="358378" cy="38708"/>
            </a:xfrm>
            <a:custGeom>
              <a:rect b="b" l="l" r="r" t="t"/>
              <a:pathLst>
                <a:path extrusionOk="0" h="1191" w="11027">
                  <a:moveTo>
                    <a:pt x="0" y="0"/>
                  </a:moveTo>
                  <a:lnTo>
                    <a:pt x="0" y="738"/>
                  </a:lnTo>
                  <a:cubicBezTo>
                    <a:pt x="0" y="977"/>
                    <a:pt x="215" y="1191"/>
                    <a:pt x="453" y="1191"/>
                  </a:cubicBezTo>
                  <a:lnTo>
                    <a:pt x="10574" y="1191"/>
                  </a:lnTo>
                  <a:cubicBezTo>
                    <a:pt x="10812" y="1191"/>
                    <a:pt x="11026" y="977"/>
                    <a:pt x="11026" y="738"/>
                  </a:cubicBezTo>
                  <a:lnTo>
                    <a:pt x="11026"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2" name="Google Shape;21102;p80"/>
            <p:cNvSpPr/>
            <p:nvPr/>
          </p:nvSpPr>
          <p:spPr>
            <a:xfrm>
              <a:off x="3592136" y="2712016"/>
              <a:ext cx="35620" cy="38708"/>
            </a:xfrm>
            <a:custGeom>
              <a:rect b="b" l="l" r="r" t="t"/>
              <a:pathLst>
                <a:path extrusionOk="0" h="1191" w="1096">
                  <a:moveTo>
                    <a:pt x="453" y="0"/>
                  </a:moveTo>
                  <a:lnTo>
                    <a:pt x="453" y="738"/>
                  </a:lnTo>
                  <a:cubicBezTo>
                    <a:pt x="453" y="977"/>
                    <a:pt x="238" y="1191"/>
                    <a:pt x="0" y="1191"/>
                  </a:cubicBezTo>
                  <a:lnTo>
                    <a:pt x="667" y="1191"/>
                  </a:lnTo>
                  <a:cubicBezTo>
                    <a:pt x="905" y="1191"/>
                    <a:pt x="1096" y="977"/>
                    <a:pt x="1096" y="738"/>
                  </a:cubicBezTo>
                  <a:lnTo>
                    <a:pt x="1096" y="0"/>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3" name="Google Shape;21103;p80"/>
          <p:cNvGrpSpPr/>
          <p:nvPr/>
        </p:nvGrpSpPr>
        <p:grpSpPr>
          <a:xfrm>
            <a:off x="2804549" y="3544149"/>
            <a:ext cx="449800" cy="445884"/>
            <a:chOff x="2541086" y="2482923"/>
            <a:chExt cx="358378" cy="355258"/>
          </a:xfrm>
        </p:grpSpPr>
        <p:sp>
          <p:nvSpPr>
            <p:cNvPr id="21104" name="Google Shape;21104;p80"/>
            <p:cNvSpPr/>
            <p:nvPr/>
          </p:nvSpPr>
          <p:spPr>
            <a:xfrm>
              <a:off x="2577453" y="2777016"/>
              <a:ext cx="285642" cy="61165"/>
            </a:xfrm>
            <a:custGeom>
              <a:rect b="b" l="l" r="r" t="t"/>
              <a:pathLst>
                <a:path extrusionOk="0" h="1882" w="8789">
                  <a:moveTo>
                    <a:pt x="382" y="1"/>
                  </a:moveTo>
                  <a:cubicBezTo>
                    <a:pt x="167" y="1"/>
                    <a:pt x="1" y="167"/>
                    <a:pt x="1" y="382"/>
                  </a:cubicBezTo>
                  <a:lnTo>
                    <a:pt x="1" y="1668"/>
                  </a:lnTo>
                  <a:cubicBezTo>
                    <a:pt x="1" y="1787"/>
                    <a:pt x="96" y="1882"/>
                    <a:pt x="215" y="1882"/>
                  </a:cubicBezTo>
                  <a:lnTo>
                    <a:pt x="8574" y="1882"/>
                  </a:lnTo>
                  <a:cubicBezTo>
                    <a:pt x="8693" y="1882"/>
                    <a:pt x="8788" y="1787"/>
                    <a:pt x="8788" y="1668"/>
                  </a:cubicBezTo>
                  <a:lnTo>
                    <a:pt x="8788" y="382"/>
                  </a:lnTo>
                  <a:cubicBezTo>
                    <a:pt x="8788" y="167"/>
                    <a:pt x="8598" y="1"/>
                    <a:pt x="8383"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5" name="Google Shape;21105;p80"/>
            <p:cNvSpPr/>
            <p:nvPr/>
          </p:nvSpPr>
          <p:spPr>
            <a:xfrm>
              <a:off x="2563511" y="2482923"/>
              <a:ext cx="312715" cy="209755"/>
            </a:xfrm>
            <a:custGeom>
              <a:rect b="b" l="l" r="r" t="t"/>
              <a:pathLst>
                <a:path extrusionOk="0" h="6454" w="9622">
                  <a:moveTo>
                    <a:pt x="430" y="0"/>
                  </a:moveTo>
                  <a:cubicBezTo>
                    <a:pt x="191" y="0"/>
                    <a:pt x="1" y="167"/>
                    <a:pt x="1" y="405"/>
                  </a:cubicBezTo>
                  <a:lnTo>
                    <a:pt x="1" y="6239"/>
                  </a:lnTo>
                  <a:lnTo>
                    <a:pt x="4811" y="6454"/>
                  </a:lnTo>
                  <a:lnTo>
                    <a:pt x="9598" y="6239"/>
                  </a:lnTo>
                  <a:lnTo>
                    <a:pt x="9598" y="405"/>
                  </a:lnTo>
                  <a:cubicBezTo>
                    <a:pt x="9622" y="167"/>
                    <a:pt x="9455" y="0"/>
                    <a:pt x="9217"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6" name="Google Shape;21106;p80"/>
            <p:cNvSpPr/>
            <p:nvPr/>
          </p:nvSpPr>
          <p:spPr>
            <a:xfrm>
              <a:off x="2586748" y="2504568"/>
              <a:ext cx="265492" cy="187330"/>
            </a:xfrm>
            <a:custGeom>
              <a:rect b="b" l="l" r="r" t="t"/>
              <a:pathLst>
                <a:path extrusionOk="0" h="5764" w="8169">
                  <a:moveTo>
                    <a:pt x="191" y="1"/>
                  </a:moveTo>
                  <a:cubicBezTo>
                    <a:pt x="96" y="1"/>
                    <a:pt x="0" y="96"/>
                    <a:pt x="0" y="191"/>
                  </a:cubicBezTo>
                  <a:lnTo>
                    <a:pt x="0" y="5550"/>
                  </a:lnTo>
                  <a:lnTo>
                    <a:pt x="4096" y="5764"/>
                  </a:lnTo>
                  <a:lnTo>
                    <a:pt x="8169" y="5550"/>
                  </a:lnTo>
                  <a:lnTo>
                    <a:pt x="8169" y="191"/>
                  </a:lnTo>
                  <a:cubicBezTo>
                    <a:pt x="8169" y="96"/>
                    <a:pt x="8073" y="1"/>
                    <a:pt x="7978"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7" name="Google Shape;21107;p80"/>
            <p:cNvSpPr/>
            <p:nvPr/>
          </p:nvSpPr>
          <p:spPr>
            <a:xfrm>
              <a:off x="2825883" y="2504568"/>
              <a:ext cx="27138" cy="180375"/>
            </a:xfrm>
            <a:custGeom>
              <a:rect b="b" l="l" r="r" t="t"/>
              <a:pathLst>
                <a:path extrusionOk="0" h="5550" w="835">
                  <a:moveTo>
                    <a:pt x="1" y="1"/>
                  </a:moveTo>
                  <a:cubicBezTo>
                    <a:pt x="96" y="1"/>
                    <a:pt x="191" y="96"/>
                    <a:pt x="191" y="191"/>
                  </a:cubicBezTo>
                  <a:lnTo>
                    <a:pt x="191" y="5550"/>
                  </a:lnTo>
                  <a:lnTo>
                    <a:pt x="834" y="5550"/>
                  </a:lnTo>
                  <a:lnTo>
                    <a:pt x="834" y="191"/>
                  </a:lnTo>
                  <a:cubicBezTo>
                    <a:pt x="834" y="96"/>
                    <a:pt x="739" y="1"/>
                    <a:pt x="668"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8" name="Google Shape;21108;p80"/>
            <p:cNvSpPr/>
            <p:nvPr/>
          </p:nvSpPr>
          <p:spPr>
            <a:xfrm>
              <a:off x="2841386" y="2482923"/>
              <a:ext cx="34840" cy="209755"/>
            </a:xfrm>
            <a:custGeom>
              <a:rect b="b" l="l" r="r" t="t"/>
              <a:pathLst>
                <a:path extrusionOk="0" h="6454" w="1072">
                  <a:moveTo>
                    <a:pt x="0" y="0"/>
                  </a:moveTo>
                  <a:cubicBezTo>
                    <a:pt x="238" y="0"/>
                    <a:pt x="429" y="167"/>
                    <a:pt x="429" y="405"/>
                  </a:cubicBezTo>
                  <a:lnTo>
                    <a:pt x="429" y="6239"/>
                  </a:lnTo>
                  <a:lnTo>
                    <a:pt x="786" y="6454"/>
                  </a:lnTo>
                  <a:lnTo>
                    <a:pt x="1072" y="6239"/>
                  </a:lnTo>
                  <a:lnTo>
                    <a:pt x="1072" y="405"/>
                  </a:lnTo>
                  <a:cubicBezTo>
                    <a:pt x="1072" y="167"/>
                    <a:pt x="881" y="0"/>
                    <a:pt x="667"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9" name="Google Shape;21109;p80"/>
            <p:cNvSpPr/>
            <p:nvPr/>
          </p:nvSpPr>
          <p:spPr>
            <a:xfrm>
              <a:off x="2659483" y="2631513"/>
              <a:ext cx="120022" cy="60385"/>
            </a:xfrm>
            <a:custGeom>
              <a:rect b="b" l="l" r="r" t="t"/>
              <a:pathLst>
                <a:path extrusionOk="0" h="1858" w="3693">
                  <a:moveTo>
                    <a:pt x="1382" y="0"/>
                  </a:moveTo>
                  <a:lnTo>
                    <a:pt x="1382" y="596"/>
                  </a:lnTo>
                  <a:cubicBezTo>
                    <a:pt x="1382" y="667"/>
                    <a:pt x="1334" y="691"/>
                    <a:pt x="1287" y="715"/>
                  </a:cubicBezTo>
                  <a:lnTo>
                    <a:pt x="382" y="1072"/>
                  </a:lnTo>
                  <a:cubicBezTo>
                    <a:pt x="263" y="1144"/>
                    <a:pt x="144" y="1239"/>
                    <a:pt x="120" y="1358"/>
                  </a:cubicBezTo>
                  <a:cubicBezTo>
                    <a:pt x="96" y="1429"/>
                    <a:pt x="25" y="1548"/>
                    <a:pt x="1" y="1644"/>
                  </a:cubicBezTo>
                  <a:lnTo>
                    <a:pt x="1811" y="1858"/>
                  </a:lnTo>
                  <a:lnTo>
                    <a:pt x="3692" y="1644"/>
                  </a:lnTo>
                  <a:cubicBezTo>
                    <a:pt x="3668" y="1548"/>
                    <a:pt x="3644" y="1429"/>
                    <a:pt x="3573" y="1358"/>
                  </a:cubicBezTo>
                  <a:cubicBezTo>
                    <a:pt x="3525" y="1239"/>
                    <a:pt x="3430" y="1144"/>
                    <a:pt x="3311" y="1072"/>
                  </a:cubicBezTo>
                  <a:lnTo>
                    <a:pt x="2406" y="715"/>
                  </a:lnTo>
                  <a:cubicBezTo>
                    <a:pt x="2358" y="691"/>
                    <a:pt x="2335" y="667"/>
                    <a:pt x="2335" y="596"/>
                  </a:cubicBezTo>
                  <a:lnTo>
                    <a:pt x="2335"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0" name="Google Shape;21110;p80"/>
            <p:cNvSpPr/>
            <p:nvPr/>
          </p:nvSpPr>
          <p:spPr>
            <a:xfrm>
              <a:off x="2673426" y="2530113"/>
              <a:ext cx="94445" cy="94478"/>
            </a:xfrm>
            <a:custGeom>
              <a:rect b="b" l="l" r="r" t="t"/>
              <a:pathLst>
                <a:path extrusionOk="0" h="2907" w="2906">
                  <a:moveTo>
                    <a:pt x="1453" y="1"/>
                  </a:moveTo>
                  <a:cubicBezTo>
                    <a:pt x="643" y="1"/>
                    <a:pt x="1" y="644"/>
                    <a:pt x="1" y="1453"/>
                  </a:cubicBezTo>
                  <a:cubicBezTo>
                    <a:pt x="1" y="2263"/>
                    <a:pt x="643" y="2906"/>
                    <a:pt x="1453" y="2906"/>
                  </a:cubicBezTo>
                  <a:cubicBezTo>
                    <a:pt x="2263" y="2906"/>
                    <a:pt x="2906" y="2263"/>
                    <a:pt x="2906" y="1453"/>
                  </a:cubicBezTo>
                  <a:cubicBezTo>
                    <a:pt x="2906" y="644"/>
                    <a:pt x="2263" y="1"/>
                    <a:pt x="1453"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1" name="Google Shape;21111;p80"/>
            <p:cNvSpPr/>
            <p:nvPr/>
          </p:nvSpPr>
          <p:spPr>
            <a:xfrm>
              <a:off x="2673426" y="2559201"/>
              <a:ext cx="96785" cy="86483"/>
            </a:xfrm>
            <a:custGeom>
              <a:rect b="b" l="l" r="r" t="t"/>
              <a:pathLst>
                <a:path extrusionOk="0" h="2661" w="2978">
                  <a:moveTo>
                    <a:pt x="800" y="1"/>
                  </a:moveTo>
                  <a:cubicBezTo>
                    <a:pt x="787" y="1"/>
                    <a:pt x="774" y="4"/>
                    <a:pt x="763" y="11"/>
                  </a:cubicBezTo>
                  <a:cubicBezTo>
                    <a:pt x="715" y="35"/>
                    <a:pt x="667" y="82"/>
                    <a:pt x="643" y="106"/>
                  </a:cubicBezTo>
                  <a:cubicBezTo>
                    <a:pt x="501" y="439"/>
                    <a:pt x="1" y="1892"/>
                    <a:pt x="1001" y="2535"/>
                  </a:cubicBezTo>
                  <a:cubicBezTo>
                    <a:pt x="1156" y="2618"/>
                    <a:pt x="1322" y="2660"/>
                    <a:pt x="1486" y="2660"/>
                  </a:cubicBezTo>
                  <a:cubicBezTo>
                    <a:pt x="1650" y="2660"/>
                    <a:pt x="1810" y="2618"/>
                    <a:pt x="1953" y="2535"/>
                  </a:cubicBezTo>
                  <a:cubicBezTo>
                    <a:pt x="2977" y="1892"/>
                    <a:pt x="2430" y="439"/>
                    <a:pt x="2311" y="106"/>
                  </a:cubicBezTo>
                  <a:cubicBezTo>
                    <a:pt x="2263" y="106"/>
                    <a:pt x="2215" y="58"/>
                    <a:pt x="2168" y="35"/>
                  </a:cubicBezTo>
                  <a:cubicBezTo>
                    <a:pt x="2150" y="23"/>
                    <a:pt x="2131" y="17"/>
                    <a:pt x="2111" y="17"/>
                  </a:cubicBezTo>
                  <a:cubicBezTo>
                    <a:pt x="1972" y="17"/>
                    <a:pt x="1793" y="276"/>
                    <a:pt x="1668" y="296"/>
                  </a:cubicBezTo>
                  <a:cubicBezTo>
                    <a:pt x="1584" y="308"/>
                    <a:pt x="1531" y="314"/>
                    <a:pt x="1474" y="314"/>
                  </a:cubicBezTo>
                  <a:cubicBezTo>
                    <a:pt x="1417" y="314"/>
                    <a:pt x="1358" y="308"/>
                    <a:pt x="1263" y="296"/>
                  </a:cubicBezTo>
                  <a:cubicBezTo>
                    <a:pt x="1134" y="275"/>
                    <a:pt x="927" y="1"/>
                    <a:pt x="80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2" name="Google Shape;21112;p80"/>
            <p:cNvSpPr/>
            <p:nvPr/>
          </p:nvSpPr>
          <p:spPr>
            <a:xfrm>
              <a:off x="2709793" y="2560501"/>
              <a:ext cx="58858" cy="88238"/>
            </a:xfrm>
            <a:custGeom>
              <a:rect b="b" l="l" r="r" t="t"/>
              <a:pathLst>
                <a:path extrusionOk="0" h="2715" w="1811">
                  <a:moveTo>
                    <a:pt x="990" y="0"/>
                  </a:moveTo>
                  <a:cubicBezTo>
                    <a:pt x="856" y="0"/>
                    <a:pt x="693" y="239"/>
                    <a:pt x="549" y="280"/>
                  </a:cubicBezTo>
                  <a:cubicBezTo>
                    <a:pt x="715" y="757"/>
                    <a:pt x="1049" y="2019"/>
                    <a:pt x="144" y="2590"/>
                  </a:cubicBezTo>
                  <a:cubicBezTo>
                    <a:pt x="96" y="2614"/>
                    <a:pt x="72" y="2638"/>
                    <a:pt x="1" y="2638"/>
                  </a:cubicBezTo>
                  <a:cubicBezTo>
                    <a:pt x="114" y="2689"/>
                    <a:pt x="236" y="2714"/>
                    <a:pt x="358" y="2714"/>
                  </a:cubicBezTo>
                  <a:cubicBezTo>
                    <a:pt x="517" y="2714"/>
                    <a:pt x="675" y="2671"/>
                    <a:pt x="810" y="2590"/>
                  </a:cubicBezTo>
                  <a:cubicBezTo>
                    <a:pt x="1811" y="1923"/>
                    <a:pt x="1287" y="471"/>
                    <a:pt x="1168" y="137"/>
                  </a:cubicBezTo>
                  <a:cubicBezTo>
                    <a:pt x="1120" y="90"/>
                    <a:pt x="1096" y="42"/>
                    <a:pt x="1049" y="18"/>
                  </a:cubicBezTo>
                  <a:cubicBezTo>
                    <a:pt x="1030" y="6"/>
                    <a:pt x="1010" y="0"/>
                    <a:pt x="99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3" name="Google Shape;21113;p80"/>
            <p:cNvSpPr/>
            <p:nvPr/>
          </p:nvSpPr>
          <p:spPr>
            <a:xfrm>
              <a:off x="2712913" y="2753811"/>
              <a:ext cx="123858" cy="84370"/>
            </a:xfrm>
            <a:custGeom>
              <a:rect b="b" l="l" r="r" t="t"/>
              <a:pathLst>
                <a:path extrusionOk="0" h="2596" w="3811">
                  <a:moveTo>
                    <a:pt x="691" y="0"/>
                  </a:moveTo>
                  <a:cubicBezTo>
                    <a:pt x="453" y="0"/>
                    <a:pt x="238" y="214"/>
                    <a:pt x="238" y="453"/>
                  </a:cubicBezTo>
                  <a:lnTo>
                    <a:pt x="0" y="2596"/>
                  </a:lnTo>
                  <a:lnTo>
                    <a:pt x="3810" y="2596"/>
                  </a:lnTo>
                  <a:lnTo>
                    <a:pt x="3810" y="453"/>
                  </a:lnTo>
                  <a:cubicBezTo>
                    <a:pt x="3810" y="214"/>
                    <a:pt x="3596" y="0"/>
                    <a:pt x="3358"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4" name="Google Shape;21114;p80"/>
            <p:cNvSpPr/>
            <p:nvPr/>
          </p:nvSpPr>
          <p:spPr>
            <a:xfrm>
              <a:off x="2740766" y="2779323"/>
              <a:ext cx="76635" cy="10888"/>
            </a:xfrm>
            <a:custGeom>
              <a:rect b="b" l="l" r="r" t="t"/>
              <a:pathLst>
                <a:path extrusionOk="0" h="335" w="2358">
                  <a:moveTo>
                    <a:pt x="191" y="1"/>
                  </a:moveTo>
                  <a:cubicBezTo>
                    <a:pt x="48" y="1"/>
                    <a:pt x="0" y="96"/>
                    <a:pt x="0" y="191"/>
                  </a:cubicBezTo>
                  <a:cubicBezTo>
                    <a:pt x="24" y="287"/>
                    <a:pt x="96" y="334"/>
                    <a:pt x="191" y="334"/>
                  </a:cubicBezTo>
                  <a:lnTo>
                    <a:pt x="2167" y="334"/>
                  </a:lnTo>
                  <a:cubicBezTo>
                    <a:pt x="2263" y="334"/>
                    <a:pt x="2358" y="263"/>
                    <a:pt x="2358" y="168"/>
                  </a:cubicBezTo>
                  <a:cubicBezTo>
                    <a:pt x="2334" y="72"/>
                    <a:pt x="2263"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5" name="Google Shape;21115;p80"/>
            <p:cNvSpPr/>
            <p:nvPr/>
          </p:nvSpPr>
          <p:spPr>
            <a:xfrm>
              <a:off x="2740766" y="2804868"/>
              <a:ext cx="76635" cy="10888"/>
            </a:xfrm>
            <a:custGeom>
              <a:rect b="b" l="l" r="r" t="t"/>
              <a:pathLst>
                <a:path extrusionOk="0" h="335" w="2358">
                  <a:moveTo>
                    <a:pt x="191" y="1"/>
                  </a:moveTo>
                  <a:cubicBezTo>
                    <a:pt x="48" y="1"/>
                    <a:pt x="0" y="96"/>
                    <a:pt x="0" y="191"/>
                  </a:cubicBezTo>
                  <a:cubicBezTo>
                    <a:pt x="24" y="263"/>
                    <a:pt x="96" y="334"/>
                    <a:pt x="191" y="334"/>
                  </a:cubicBezTo>
                  <a:lnTo>
                    <a:pt x="2167" y="334"/>
                  </a:lnTo>
                  <a:cubicBezTo>
                    <a:pt x="2263" y="334"/>
                    <a:pt x="2358" y="263"/>
                    <a:pt x="2358" y="144"/>
                  </a:cubicBezTo>
                  <a:cubicBezTo>
                    <a:pt x="2334" y="48"/>
                    <a:pt x="2263"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6" name="Google Shape;21116;p80"/>
            <p:cNvSpPr/>
            <p:nvPr/>
          </p:nvSpPr>
          <p:spPr>
            <a:xfrm>
              <a:off x="2603778" y="2753811"/>
              <a:ext cx="116122" cy="84370"/>
            </a:xfrm>
            <a:custGeom>
              <a:rect b="b" l="l" r="r" t="t"/>
              <a:pathLst>
                <a:path extrusionOk="0" h="2596" w="3573">
                  <a:moveTo>
                    <a:pt x="429" y="0"/>
                  </a:moveTo>
                  <a:cubicBezTo>
                    <a:pt x="191" y="0"/>
                    <a:pt x="0" y="214"/>
                    <a:pt x="0" y="453"/>
                  </a:cubicBezTo>
                  <a:lnTo>
                    <a:pt x="0" y="2596"/>
                  </a:lnTo>
                  <a:lnTo>
                    <a:pt x="3572" y="2596"/>
                  </a:lnTo>
                  <a:lnTo>
                    <a:pt x="3572" y="453"/>
                  </a:lnTo>
                  <a:cubicBezTo>
                    <a:pt x="3572" y="214"/>
                    <a:pt x="3358" y="0"/>
                    <a:pt x="3120"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7" name="Google Shape;21117;p80"/>
            <p:cNvSpPr/>
            <p:nvPr/>
          </p:nvSpPr>
          <p:spPr>
            <a:xfrm>
              <a:off x="2624676" y="2779323"/>
              <a:ext cx="76635" cy="10888"/>
            </a:xfrm>
            <a:custGeom>
              <a:rect b="b" l="l" r="r" t="t"/>
              <a:pathLst>
                <a:path extrusionOk="0" h="335" w="2358">
                  <a:moveTo>
                    <a:pt x="191" y="1"/>
                  </a:moveTo>
                  <a:cubicBezTo>
                    <a:pt x="48" y="1"/>
                    <a:pt x="0" y="96"/>
                    <a:pt x="0" y="191"/>
                  </a:cubicBezTo>
                  <a:cubicBezTo>
                    <a:pt x="24" y="287"/>
                    <a:pt x="95" y="334"/>
                    <a:pt x="191" y="334"/>
                  </a:cubicBezTo>
                  <a:lnTo>
                    <a:pt x="2167" y="334"/>
                  </a:lnTo>
                  <a:cubicBezTo>
                    <a:pt x="2263" y="334"/>
                    <a:pt x="2358" y="263"/>
                    <a:pt x="2358" y="168"/>
                  </a:cubicBezTo>
                  <a:cubicBezTo>
                    <a:pt x="2334" y="72"/>
                    <a:pt x="2263"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8" name="Google Shape;21118;p80"/>
            <p:cNvSpPr/>
            <p:nvPr/>
          </p:nvSpPr>
          <p:spPr>
            <a:xfrm>
              <a:off x="2624676" y="2804868"/>
              <a:ext cx="76635" cy="10888"/>
            </a:xfrm>
            <a:custGeom>
              <a:rect b="b" l="l" r="r" t="t"/>
              <a:pathLst>
                <a:path extrusionOk="0" h="335" w="2358">
                  <a:moveTo>
                    <a:pt x="191" y="1"/>
                  </a:moveTo>
                  <a:cubicBezTo>
                    <a:pt x="48" y="1"/>
                    <a:pt x="0" y="96"/>
                    <a:pt x="0" y="191"/>
                  </a:cubicBezTo>
                  <a:cubicBezTo>
                    <a:pt x="24" y="263"/>
                    <a:pt x="95" y="334"/>
                    <a:pt x="191" y="334"/>
                  </a:cubicBezTo>
                  <a:lnTo>
                    <a:pt x="2167" y="334"/>
                  </a:lnTo>
                  <a:cubicBezTo>
                    <a:pt x="2263" y="334"/>
                    <a:pt x="2358" y="263"/>
                    <a:pt x="2358" y="144"/>
                  </a:cubicBezTo>
                  <a:cubicBezTo>
                    <a:pt x="2334" y="48"/>
                    <a:pt x="2263"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9" name="Google Shape;21119;p80"/>
            <p:cNvSpPr/>
            <p:nvPr/>
          </p:nvSpPr>
          <p:spPr>
            <a:xfrm>
              <a:off x="2541086" y="2684911"/>
              <a:ext cx="358378" cy="25578"/>
            </a:xfrm>
            <a:custGeom>
              <a:rect b="b" l="l" r="r" t="t"/>
              <a:pathLst>
                <a:path extrusionOk="0" h="787" w="11027">
                  <a:moveTo>
                    <a:pt x="167" y="1"/>
                  </a:moveTo>
                  <a:cubicBezTo>
                    <a:pt x="72" y="1"/>
                    <a:pt x="0" y="72"/>
                    <a:pt x="0" y="144"/>
                  </a:cubicBezTo>
                  <a:lnTo>
                    <a:pt x="0" y="453"/>
                  </a:lnTo>
                  <a:cubicBezTo>
                    <a:pt x="0" y="620"/>
                    <a:pt x="167" y="786"/>
                    <a:pt x="334" y="786"/>
                  </a:cubicBezTo>
                  <a:lnTo>
                    <a:pt x="4525" y="786"/>
                  </a:lnTo>
                  <a:lnTo>
                    <a:pt x="5525" y="572"/>
                  </a:lnTo>
                  <a:lnTo>
                    <a:pt x="6502" y="786"/>
                  </a:lnTo>
                  <a:lnTo>
                    <a:pt x="10693" y="786"/>
                  </a:lnTo>
                  <a:cubicBezTo>
                    <a:pt x="10883" y="786"/>
                    <a:pt x="11003" y="620"/>
                    <a:pt x="11026" y="453"/>
                  </a:cubicBezTo>
                  <a:lnTo>
                    <a:pt x="11026" y="144"/>
                  </a:lnTo>
                  <a:cubicBezTo>
                    <a:pt x="11026" y="72"/>
                    <a:pt x="10955" y="1"/>
                    <a:pt x="10883" y="1"/>
                  </a:cubicBezTo>
                  <a:lnTo>
                    <a:pt x="6502" y="1"/>
                  </a:lnTo>
                  <a:lnTo>
                    <a:pt x="5525" y="215"/>
                  </a:lnTo>
                  <a:lnTo>
                    <a:pt x="4525" y="1"/>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0" name="Google Shape;21120;p80"/>
            <p:cNvSpPr/>
            <p:nvPr/>
          </p:nvSpPr>
          <p:spPr>
            <a:xfrm>
              <a:off x="2866931" y="2684911"/>
              <a:ext cx="31753" cy="25578"/>
            </a:xfrm>
            <a:custGeom>
              <a:rect b="b" l="l" r="r" t="t"/>
              <a:pathLst>
                <a:path extrusionOk="0" h="787" w="977">
                  <a:moveTo>
                    <a:pt x="167" y="1"/>
                  </a:moveTo>
                  <a:cubicBezTo>
                    <a:pt x="262" y="1"/>
                    <a:pt x="310" y="72"/>
                    <a:pt x="310" y="144"/>
                  </a:cubicBezTo>
                  <a:lnTo>
                    <a:pt x="310" y="453"/>
                  </a:lnTo>
                  <a:cubicBezTo>
                    <a:pt x="310" y="620"/>
                    <a:pt x="167" y="786"/>
                    <a:pt x="0" y="786"/>
                  </a:cubicBezTo>
                  <a:lnTo>
                    <a:pt x="643" y="786"/>
                  </a:lnTo>
                  <a:cubicBezTo>
                    <a:pt x="834" y="786"/>
                    <a:pt x="977" y="620"/>
                    <a:pt x="977" y="453"/>
                  </a:cubicBezTo>
                  <a:lnTo>
                    <a:pt x="977" y="144"/>
                  </a:lnTo>
                  <a:cubicBezTo>
                    <a:pt x="977" y="72"/>
                    <a:pt x="905" y="1"/>
                    <a:pt x="834"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1" name="Google Shape;21121;p80"/>
            <p:cNvSpPr/>
            <p:nvPr/>
          </p:nvSpPr>
          <p:spPr>
            <a:xfrm>
              <a:off x="2688896" y="2684911"/>
              <a:ext cx="62725" cy="24017"/>
            </a:xfrm>
            <a:custGeom>
              <a:rect b="b" l="l" r="r" t="t"/>
              <a:pathLst>
                <a:path extrusionOk="0" h="739" w="1930">
                  <a:moveTo>
                    <a:pt x="1" y="1"/>
                  </a:moveTo>
                  <a:lnTo>
                    <a:pt x="1" y="739"/>
                  </a:lnTo>
                  <a:lnTo>
                    <a:pt x="1930" y="739"/>
                  </a:lnTo>
                  <a:lnTo>
                    <a:pt x="1930"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2" name="Google Shape;21122;p80"/>
            <p:cNvSpPr/>
            <p:nvPr/>
          </p:nvSpPr>
          <p:spPr>
            <a:xfrm>
              <a:off x="2729911" y="2684911"/>
              <a:ext cx="21710" cy="24017"/>
            </a:xfrm>
            <a:custGeom>
              <a:rect b="b" l="l" r="r" t="t"/>
              <a:pathLst>
                <a:path extrusionOk="0" h="739" w="668">
                  <a:moveTo>
                    <a:pt x="1" y="1"/>
                  </a:moveTo>
                  <a:lnTo>
                    <a:pt x="1" y="739"/>
                  </a:lnTo>
                  <a:lnTo>
                    <a:pt x="668" y="739"/>
                  </a:lnTo>
                  <a:lnTo>
                    <a:pt x="668"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3" name="Google Shape;21123;p80"/>
          <p:cNvGrpSpPr/>
          <p:nvPr/>
        </p:nvGrpSpPr>
        <p:grpSpPr>
          <a:xfrm>
            <a:off x="1835075" y="3542681"/>
            <a:ext cx="428425" cy="448331"/>
            <a:chOff x="1768658" y="2481753"/>
            <a:chExt cx="341347" cy="357208"/>
          </a:xfrm>
        </p:grpSpPr>
        <p:sp>
          <p:nvSpPr>
            <p:cNvPr id="21124" name="Google Shape;21124;p80"/>
            <p:cNvSpPr/>
            <p:nvPr/>
          </p:nvSpPr>
          <p:spPr>
            <a:xfrm>
              <a:off x="1789556" y="2507688"/>
              <a:ext cx="301113" cy="315022"/>
            </a:xfrm>
            <a:custGeom>
              <a:rect b="b" l="l" r="r" t="t"/>
              <a:pathLst>
                <a:path extrusionOk="0" h="9693" w="9265">
                  <a:moveTo>
                    <a:pt x="4597" y="0"/>
                  </a:moveTo>
                  <a:lnTo>
                    <a:pt x="0" y="3739"/>
                  </a:lnTo>
                  <a:lnTo>
                    <a:pt x="0" y="9645"/>
                  </a:lnTo>
                  <a:lnTo>
                    <a:pt x="9264" y="9693"/>
                  </a:lnTo>
                  <a:lnTo>
                    <a:pt x="9264" y="3739"/>
                  </a:lnTo>
                  <a:lnTo>
                    <a:pt x="4597" y="0"/>
                  </a:ln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5" name="Google Shape;21125;p80"/>
            <p:cNvSpPr/>
            <p:nvPr/>
          </p:nvSpPr>
          <p:spPr>
            <a:xfrm>
              <a:off x="2068178" y="2627646"/>
              <a:ext cx="21710" cy="193505"/>
            </a:xfrm>
            <a:custGeom>
              <a:rect b="b" l="l" r="r" t="t"/>
              <a:pathLst>
                <a:path extrusionOk="0" h="5954" w="668">
                  <a:moveTo>
                    <a:pt x="1" y="0"/>
                  </a:moveTo>
                  <a:lnTo>
                    <a:pt x="1" y="5954"/>
                  </a:lnTo>
                  <a:lnTo>
                    <a:pt x="667" y="5954"/>
                  </a:lnTo>
                  <a:lnTo>
                    <a:pt x="667" y="0"/>
                  </a:ln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6" name="Google Shape;21126;p80"/>
            <p:cNvSpPr/>
            <p:nvPr/>
          </p:nvSpPr>
          <p:spPr>
            <a:xfrm>
              <a:off x="1768658" y="2481753"/>
              <a:ext cx="341347" cy="177840"/>
            </a:xfrm>
            <a:custGeom>
              <a:rect b="b" l="l" r="r" t="t"/>
              <a:pathLst>
                <a:path extrusionOk="0" h="5472" w="10503">
                  <a:moveTo>
                    <a:pt x="5251" y="0"/>
                  </a:moveTo>
                  <a:cubicBezTo>
                    <a:pt x="5222" y="0"/>
                    <a:pt x="5192" y="12"/>
                    <a:pt x="5168" y="36"/>
                  </a:cubicBezTo>
                  <a:lnTo>
                    <a:pt x="48" y="4132"/>
                  </a:lnTo>
                  <a:cubicBezTo>
                    <a:pt x="24" y="4180"/>
                    <a:pt x="0" y="4204"/>
                    <a:pt x="0" y="4227"/>
                  </a:cubicBezTo>
                  <a:lnTo>
                    <a:pt x="0" y="5370"/>
                  </a:lnTo>
                  <a:cubicBezTo>
                    <a:pt x="0" y="5421"/>
                    <a:pt x="60" y="5472"/>
                    <a:pt x="128" y="5472"/>
                  </a:cubicBezTo>
                  <a:cubicBezTo>
                    <a:pt x="157" y="5472"/>
                    <a:pt x="187" y="5463"/>
                    <a:pt x="215" y="5442"/>
                  </a:cubicBezTo>
                  <a:lnTo>
                    <a:pt x="5168" y="1465"/>
                  </a:lnTo>
                  <a:cubicBezTo>
                    <a:pt x="5192" y="1453"/>
                    <a:pt x="5222" y="1447"/>
                    <a:pt x="5251" y="1447"/>
                  </a:cubicBezTo>
                  <a:cubicBezTo>
                    <a:pt x="5281" y="1447"/>
                    <a:pt x="5311" y="1453"/>
                    <a:pt x="5335" y="1465"/>
                  </a:cubicBezTo>
                  <a:lnTo>
                    <a:pt x="10288" y="5442"/>
                  </a:lnTo>
                  <a:cubicBezTo>
                    <a:pt x="10316" y="5463"/>
                    <a:pt x="10346" y="5472"/>
                    <a:pt x="10374" y="5472"/>
                  </a:cubicBezTo>
                  <a:cubicBezTo>
                    <a:pt x="10443" y="5472"/>
                    <a:pt x="10503" y="5421"/>
                    <a:pt x="10503" y="5370"/>
                  </a:cubicBezTo>
                  <a:lnTo>
                    <a:pt x="10503" y="4227"/>
                  </a:lnTo>
                  <a:cubicBezTo>
                    <a:pt x="10479" y="4204"/>
                    <a:pt x="10479" y="4180"/>
                    <a:pt x="10455" y="4132"/>
                  </a:cubicBezTo>
                  <a:lnTo>
                    <a:pt x="5335" y="36"/>
                  </a:lnTo>
                  <a:cubicBezTo>
                    <a:pt x="5311" y="12"/>
                    <a:pt x="5281" y="0"/>
                    <a:pt x="5251"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7" name="Google Shape;21127;p80"/>
            <p:cNvSpPr/>
            <p:nvPr/>
          </p:nvSpPr>
          <p:spPr>
            <a:xfrm>
              <a:off x="1923456" y="2481753"/>
              <a:ext cx="186550" cy="179042"/>
            </a:xfrm>
            <a:custGeom>
              <a:rect b="b" l="l" r="r" t="t"/>
              <a:pathLst>
                <a:path extrusionOk="0" h="5509" w="5740">
                  <a:moveTo>
                    <a:pt x="488" y="0"/>
                  </a:moveTo>
                  <a:cubicBezTo>
                    <a:pt x="459" y="0"/>
                    <a:pt x="429" y="12"/>
                    <a:pt x="405" y="36"/>
                  </a:cubicBezTo>
                  <a:lnTo>
                    <a:pt x="0" y="369"/>
                  </a:lnTo>
                  <a:lnTo>
                    <a:pt x="4549" y="4013"/>
                  </a:lnTo>
                  <a:cubicBezTo>
                    <a:pt x="4882" y="4275"/>
                    <a:pt x="5049" y="4680"/>
                    <a:pt x="5049" y="5085"/>
                  </a:cubicBezTo>
                  <a:lnTo>
                    <a:pt x="5525" y="5490"/>
                  </a:lnTo>
                  <a:cubicBezTo>
                    <a:pt x="5551" y="5502"/>
                    <a:pt x="5578" y="5508"/>
                    <a:pt x="5604" y="5508"/>
                  </a:cubicBezTo>
                  <a:cubicBezTo>
                    <a:pt x="5676" y="5508"/>
                    <a:pt x="5740" y="5464"/>
                    <a:pt x="5740" y="5394"/>
                  </a:cubicBezTo>
                  <a:lnTo>
                    <a:pt x="5740" y="4251"/>
                  </a:lnTo>
                  <a:cubicBezTo>
                    <a:pt x="5716" y="4204"/>
                    <a:pt x="5716" y="4180"/>
                    <a:pt x="5692" y="4132"/>
                  </a:cubicBezTo>
                  <a:lnTo>
                    <a:pt x="572" y="36"/>
                  </a:lnTo>
                  <a:cubicBezTo>
                    <a:pt x="548" y="12"/>
                    <a:pt x="518" y="0"/>
                    <a:pt x="488"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8" name="Google Shape;21128;p80"/>
            <p:cNvSpPr/>
            <p:nvPr/>
          </p:nvSpPr>
          <p:spPr>
            <a:xfrm>
              <a:off x="1770218" y="2809516"/>
              <a:ext cx="338228" cy="29445"/>
            </a:xfrm>
            <a:custGeom>
              <a:rect b="b" l="l" r="r" t="t"/>
              <a:pathLst>
                <a:path extrusionOk="0" h="906" w="10407">
                  <a:moveTo>
                    <a:pt x="119" y="1"/>
                  </a:moveTo>
                  <a:cubicBezTo>
                    <a:pt x="71" y="1"/>
                    <a:pt x="0" y="72"/>
                    <a:pt x="0" y="120"/>
                  </a:cubicBezTo>
                  <a:lnTo>
                    <a:pt x="0" y="858"/>
                  </a:lnTo>
                  <a:cubicBezTo>
                    <a:pt x="0" y="906"/>
                    <a:pt x="0" y="906"/>
                    <a:pt x="48" y="906"/>
                  </a:cubicBezTo>
                  <a:lnTo>
                    <a:pt x="10359" y="906"/>
                  </a:lnTo>
                  <a:cubicBezTo>
                    <a:pt x="10407" y="906"/>
                    <a:pt x="10407" y="906"/>
                    <a:pt x="10407" y="858"/>
                  </a:cubicBezTo>
                  <a:lnTo>
                    <a:pt x="10407" y="120"/>
                  </a:lnTo>
                  <a:cubicBezTo>
                    <a:pt x="10407" y="72"/>
                    <a:pt x="10335" y="1"/>
                    <a:pt x="10288" y="1"/>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9" name="Google Shape;21129;p80"/>
            <p:cNvSpPr/>
            <p:nvPr/>
          </p:nvSpPr>
          <p:spPr>
            <a:xfrm>
              <a:off x="2069738" y="2809516"/>
              <a:ext cx="38708" cy="29445"/>
            </a:xfrm>
            <a:custGeom>
              <a:rect b="b" l="l" r="r" t="t"/>
              <a:pathLst>
                <a:path extrusionOk="0" h="906" w="1191">
                  <a:moveTo>
                    <a:pt x="0" y="1"/>
                  </a:moveTo>
                  <a:cubicBezTo>
                    <a:pt x="286" y="1"/>
                    <a:pt x="524" y="239"/>
                    <a:pt x="524" y="548"/>
                  </a:cubicBezTo>
                  <a:lnTo>
                    <a:pt x="524" y="739"/>
                  </a:lnTo>
                  <a:cubicBezTo>
                    <a:pt x="524" y="810"/>
                    <a:pt x="476" y="906"/>
                    <a:pt x="405" y="906"/>
                  </a:cubicBezTo>
                  <a:lnTo>
                    <a:pt x="1072" y="906"/>
                  </a:lnTo>
                  <a:cubicBezTo>
                    <a:pt x="1119" y="906"/>
                    <a:pt x="1191" y="834"/>
                    <a:pt x="1191" y="787"/>
                  </a:cubicBezTo>
                  <a:lnTo>
                    <a:pt x="1191" y="548"/>
                  </a:lnTo>
                  <a:cubicBezTo>
                    <a:pt x="1191" y="239"/>
                    <a:pt x="953" y="1"/>
                    <a:pt x="64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0" name="Google Shape;21130;p80"/>
            <p:cNvSpPr/>
            <p:nvPr/>
          </p:nvSpPr>
          <p:spPr>
            <a:xfrm>
              <a:off x="1918808" y="2623778"/>
              <a:ext cx="40267" cy="17842"/>
            </a:xfrm>
            <a:custGeom>
              <a:rect b="b" l="l" r="r" t="t"/>
              <a:pathLst>
                <a:path extrusionOk="0" h="549" w="1239">
                  <a:moveTo>
                    <a:pt x="620" y="0"/>
                  </a:moveTo>
                  <a:cubicBezTo>
                    <a:pt x="405" y="0"/>
                    <a:pt x="191" y="96"/>
                    <a:pt x="48" y="238"/>
                  </a:cubicBezTo>
                  <a:cubicBezTo>
                    <a:pt x="0" y="310"/>
                    <a:pt x="0" y="429"/>
                    <a:pt x="48" y="477"/>
                  </a:cubicBezTo>
                  <a:cubicBezTo>
                    <a:pt x="84" y="512"/>
                    <a:pt x="131" y="530"/>
                    <a:pt x="176" y="530"/>
                  </a:cubicBezTo>
                  <a:cubicBezTo>
                    <a:pt x="221" y="530"/>
                    <a:pt x="262" y="512"/>
                    <a:pt x="286" y="477"/>
                  </a:cubicBezTo>
                  <a:cubicBezTo>
                    <a:pt x="381" y="429"/>
                    <a:pt x="500" y="358"/>
                    <a:pt x="620" y="358"/>
                  </a:cubicBezTo>
                  <a:cubicBezTo>
                    <a:pt x="739" y="358"/>
                    <a:pt x="858" y="405"/>
                    <a:pt x="953" y="477"/>
                  </a:cubicBezTo>
                  <a:cubicBezTo>
                    <a:pt x="977" y="500"/>
                    <a:pt x="1024" y="548"/>
                    <a:pt x="1072" y="548"/>
                  </a:cubicBezTo>
                  <a:cubicBezTo>
                    <a:pt x="1096" y="548"/>
                    <a:pt x="1143" y="548"/>
                    <a:pt x="1191" y="477"/>
                  </a:cubicBezTo>
                  <a:cubicBezTo>
                    <a:pt x="1239" y="429"/>
                    <a:pt x="1239" y="310"/>
                    <a:pt x="1191" y="238"/>
                  </a:cubicBezTo>
                  <a:cubicBezTo>
                    <a:pt x="1024" y="96"/>
                    <a:pt x="834" y="0"/>
                    <a:pt x="62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1" name="Google Shape;21131;p80"/>
            <p:cNvSpPr/>
            <p:nvPr/>
          </p:nvSpPr>
          <p:spPr>
            <a:xfrm>
              <a:off x="1904086" y="2603661"/>
              <a:ext cx="69713" cy="23238"/>
            </a:xfrm>
            <a:custGeom>
              <a:rect b="b" l="l" r="r" t="t"/>
              <a:pathLst>
                <a:path extrusionOk="0" h="715" w="2145">
                  <a:moveTo>
                    <a:pt x="1073" y="0"/>
                  </a:moveTo>
                  <a:cubicBezTo>
                    <a:pt x="692" y="0"/>
                    <a:pt x="334" y="143"/>
                    <a:pt x="49" y="429"/>
                  </a:cubicBezTo>
                  <a:cubicBezTo>
                    <a:pt x="1" y="476"/>
                    <a:pt x="1" y="595"/>
                    <a:pt x="49" y="667"/>
                  </a:cubicBezTo>
                  <a:cubicBezTo>
                    <a:pt x="84" y="691"/>
                    <a:pt x="132" y="703"/>
                    <a:pt x="177" y="703"/>
                  </a:cubicBezTo>
                  <a:cubicBezTo>
                    <a:pt x="221" y="703"/>
                    <a:pt x="263" y="691"/>
                    <a:pt x="287" y="667"/>
                  </a:cubicBezTo>
                  <a:cubicBezTo>
                    <a:pt x="501" y="453"/>
                    <a:pt x="763" y="334"/>
                    <a:pt x="1073" y="334"/>
                  </a:cubicBezTo>
                  <a:cubicBezTo>
                    <a:pt x="1358" y="334"/>
                    <a:pt x="1644" y="453"/>
                    <a:pt x="1835" y="667"/>
                  </a:cubicBezTo>
                  <a:cubicBezTo>
                    <a:pt x="1882" y="691"/>
                    <a:pt x="1930" y="715"/>
                    <a:pt x="1954" y="715"/>
                  </a:cubicBezTo>
                  <a:cubicBezTo>
                    <a:pt x="2025" y="715"/>
                    <a:pt x="2049" y="691"/>
                    <a:pt x="2073" y="667"/>
                  </a:cubicBezTo>
                  <a:cubicBezTo>
                    <a:pt x="2144" y="595"/>
                    <a:pt x="2144" y="476"/>
                    <a:pt x="2073" y="429"/>
                  </a:cubicBezTo>
                  <a:cubicBezTo>
                    <a:pt x="1811" y="143"/>
                    <a:pt x="1454" y="0"/>
                    <a:pt x="107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2" name="Google Shape;21132;p80"/>
            <p:cNvSpPr/>
            <p:nvPr/>
          </p:nvSpPr>
          <p:spPr>
            <a:xfrm>
              <a:off x="1888616" y="2581203"/>
              <a:ext cx="100653" cy="30225"/>
            </a:xfrm>
            <a:custGeom>
              <a:rect b="b" l="l" r="r" t="t"/>
              <a:pathLst>
                <a:path extrusionOk="0" h="930" w="3097">
                  <a:moveTo>
                    <a:pt x="1549" y="0"/>
                  </a:moveTo>
                  <a:cubicBezTo>
                    <a:pt x="977" y="0"/>
                    <a:pt x="453" y="239"/>
                    <a:pt x="48" y="620"/>
                  </a:cubicBezTo>
                  <a:cubicBezTo>
                    <a:pt x="1" y="691"/>
                    <a:pt x="1" y="810"/>
                    <a:pt x="48" y="882"/>
                  </a:cubicBezTo>
                  <a:cubicBezTo>
                    <a:pt x="84" y="905"/>
                    <a:pt x="132" y="917"/>
                    <a:pt x="176" y="917"/>
                  </a:cubicBezTo>
                  <a:cubicBezTo>
                    <a:pt x="221" y="917"/>
                    <a:pt x="263" y="905"/>
                    <a:pt x="286" y="882"/>
                  </a:cubicBezTo>
                  <a:cubicBezTo>
                    <a:pt x="620" y="548"/>
                    <a:pt x="1072" y="358"/>
                    <a:pt x="1549" y="358"/>
                  </a:cubicBezTo>
                  <a:cubicBezTo>
                    <a:pt x="2025" y="358"/>
                    <a:pt x="2477" y="548"/>
                    <a:pt x="2787" y="882"/>
                  </a:cubicBezTo>
                  <a:cubicBezTo>
                    <a:pt x="2835" y="905"/>
                    <a:pt x="2882" y="929"/>
                    <a:pt x="2906" y="929"/>
                  </a:cubicBezTo>
                  <a:cubicBezTo>
                    <a:pt x="2977" y="929"/>
                    <a:pt x="3001" y="905"/>
                    <a:pt x="3025" y="882"/>
                  </a:cubicBezTo>
                  <a:cubicBezTo>
                    <a:pt x="3097" y="810"/>
                    <a:pt x="3097" y="691"/>
                    <a:pt x="3025" y="620"/>
                  </a:cubicBezTo>
                  <a:cubicBezTo>
                    <a:pt x="2644" y="215"/>
                    <a:pt x="2120" y="0"/>
                    <a:pt x="1549"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3" name="Google Shape;21133;p80"/>
            <p:cNvSpPr/>
            <p:nvPr/>
          </p:nvSpPr>
          <p:spPr>
            <a:xfrm>
              <a:off x="1886308" y="2703501"/>
              <a:ext cx="106047" cy="72378"/>
            </a:xfrm>
            <a:custGeom>
              <a:rect b="b" l="l" r="r" t="t"/>
              <a:pathLst>
                <a:path extrusionOk="0" h="2227" w="3263">
                  <a:moveTo>
                    <a:pt x="0" y="0"/>
                  </a:moveTo>
                  <a:lnTo>
                    <a:pt x="0" y="1786"/>
                  </a:lnTo>
                  <a:cubicBezTo>
                    <a:pt x="0" y="1834"/>
                    <a:pt x="48" y="1882"/>
                    <a:pt x="72" y="1882"/>
                  </a:cubicBezTo>
                  <a:lnTo>
                    <a:pt x="334" y="1977"/>
                  </a:lnTo>
                  <a:cubicBezTo>
                    <a:pt x="750" y="2143"/>
                    <a:pt x="1191" y="2227"/>
                    <a:pt x="1631" y="2227"/>
                  </a:cubicBezTo>
                  <a:cubicBezTo>
                    <a:pt x="2072" y="2227"/>
                    <a:pt x="2513" y="2143"/>
                    <a:pt x="2929" y="1977"/>
                  </a:cubicBezTo>
                  <a:lnTo>
                    <a:pt x="3191" y="1882"/>
                  </a:lnTo>
                  <a:cubicBezTo>
                    <a:pt x="3215" y="1834"/>
                    <a:pt x="3263" y="1810"/>
                    <a:pt x="3263" y="1786"/>
                  </a:cubicBezTo>
                  <a:lnTo>
                    <a:pt x="3263"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4" name="Google Shape;21134;p80"/>
            <p:cNvSpPr/>
            <p:nvPr/>
          </p:nvSpPr>
          <p:spPr>
            <a:xfrm>
              <a:off x="1851468" y="2657448"/>
              <a:ext cx="175728" cy="81283"/>
            </a:xfrm>
            <a:custGeom>
              <a:rect b="b" l="l" r="r" t="t"/>
              <a:pathLst>
                <a:path extrusionOk="0" h="2501" w="5407">
                  <a:moveTo>
                    <a:pt x="2698" y="0"/>
                  </a:moveTo>
                  <a:cubicBezTo>
                    <a:pt x="2620" y="0"/>
                    <a:pt x="2549" y="12"/>
                    <a:pt x="2501" y="36"/>
                  </a:cubicBezTo>
                  <a:lnTo>
                    <a:pt x="120" y="1108"/>
                  </a:lnTo>
                  <a:cubicBezTo>
                    <a:pt x="1" y="1155"/>
                    <a:pt x="1" y="1298"/>
                    <a:pt x="120" y="1346"/>
                  </a:cubicBezTo>
                  <a:lnTo>
                    <a:pt x="2501" y="2465"/>
                  </a:lnTo>
                  <a:cubicBezTo>
                    <a:pt x="2584" y="2489"/>
                    <a:pt x="2662" y="2501"/>
                    <a:pt x="2733" y="2501"/>
                  </a:cubicBezTo>
                  <a:cubicBezTo>
                    <a:pt x="2805" y="2501"/>
                    <a:pt x="2870" y="2489"/>
                    <a:pt x="2930" y="2465"/>
                  </a:cubicBezTo>
                  <a:lnTo>
                    <a:pt x="5311" y="1346"/>
                  </a:lnTo>
                  <a:cubicBezTo>
                    <a:pt x="5406" y="1322"/>
                    <a:pt x="5406" y="1179"/>
                    <a:pt x="5311" y="1108"/>
                  </a:cubicBezTo>
                  <a:lnTo>
                    <a:pt x="2930" y="36"/>
                  </a:lnTo>
                  <a:cubicBezTo>
                    <a:pt x="2858" y="12"/>
                    <a:pt x="2775" y="0"/>
                    <a:pt x="2698"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5" name="Google Shape;21135;p80"/>
            <p:cNvSpPr/>
            <p:nvPr/>
          </p:nvSpPr>
          <p:spPr>
            <a:xfrm>
              <a:off x="1912601" y="2687251"/>
              <a:ext cx="114595" cy="52260"/>
            </a:xfrm>
            <a:custGeom>
              <a:rect b="b" l="l" r="r" t="t"/>
              <a:pathLst>
                <a:path extrusionOk="0" h="1608" w="3526">
                  <a:moveTo>
                    <a:pt x="1" y="1286"/>
                  </a:moveTo>
                  <a:lnTo>
                    <a:pt x="1" y="1286"/>
                  </a:lnTo>
                  <a:cubicBezTo>
                    <a:pt x="12" y="1293"/>
                    <a:pt x="24" y="1298"/>
                    <a:pt x="36" y="1303"/>
                  </a:cubicBezTo>
                  <a:lnTo>
                    <a:pt x="36" y="1303"/>
                  </a:lnTo>
                  <a:lnTo>
                    <a:pt x="1" y="1286"/>
                  </a:lnTo>
                  <a:close/>
                  <a:moveTo>
                    <a:pt x="2930" y="0"/>
                  </a:moveTo>
                  <a:lnTo>
                    <a:pt x="430" y="1238"/>
                  </a:lnTo>
                  <a:cubicBezTo>
                    <a:pt x="313" y="1272"/>
                    <a:pt x="209" y="1316"/>
                    <a:pt x="116" y="1316"/>
                  </a:cubicBezTo>
                  <a:cubicBezTo>
                    <a:pt x="88" y="1316"/>
                    <a:pt x="61" y="1312"/>
                    <a:pt x="36" y="1303"/>
                  </a:cubicBezTo>
                  <a:lnTo>
                    <a:pt x="36" y="1303"/>
                  </a:lnTo>
                  <a:lnTo>
                    <a:pt x="596" y="1572"/>
                  </a:lnTo>
                  <a:cubicBezTo>
                    <a:pt x="656" y="1596"/>
                    <a:pt x="721" y="1608"/>
                    <a:pt x="793" y="1608"/>
                  </a:cubicBezTo>
                  <a:cubicBezTo>
                    <a:pt x="864" y="1608"/>
                    <a:pt x="942" y="1596"/>
                    <a:pt x="1025" y="1572"/>
                  </a:cubicBezTo>
                  <a:lnTo>
                    <a:pt x="3406" y="453"/>
                  </a:lnTo>
                  <a:cubicBezTo>
                    <a:pt x="3525" y="405"/>
                    <a:pt x="3525" y="262"/>
                    <a:pt x="3406" y="191"/>
                  </a:cubicBezTo>
                  <a:lnTo>
                    <a:pt x="2930" y="0"/>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36" name="Google Shape;21136;p80"/>
          <p:cNvGrpSpPr/>
          <p:nvPr/>
        </p:nvGrpSpPr>
        <p:grpSpPr>
          <a:xfrm>
            <a:off x="877267" y="3543170"/>
            <a:ext cx="449800" cy="447842"/>
            <a:chOff x="1005526" y="2482143"/>
            <a:chExt cx="358377" cy="356817"/>
          </a:xfrm>
        </p:grpSpPr>
        <p:sp>
          <p:nvSpPr>
            <p:cNvPr id="21137" name="Google Shape;21137;p80"/>
            <p:cNvSpPr/>
            <p:nvPr/>
          </p:nvSpPr>
          <p:spPr>
            <a:xfrm>
              <a:off x="1015568" y="2675616"/>
              <a:ext cx="339040" cy="163345"/>
            </a:xfrm>
            <a:custGeom>
              <a:rect b="b" l="l" r="r" t="t"/>
              <a:pathLst>
                <a:path extrusionOk="0" h="5026" w="10432">
                  <a:moveTo>
                    <a:pt x="5216" y="1"/>
                  </a:moveTo>
                  <a:lnTo>
                    <a:pt x="1" y="1334"/>
                  </a:lnTo>
                  <a:lnTo>
                    <a:pt x="1" y="2263"/>
                  </a:lnTo>
                  <a:lnTo>
                    <a:pt x="215" y="3049"/>
                  </a:lnTo>
                  <a:lnTo>
                    <a:pt x="1" y="3859"/>
                  </a:lnTo>
                  <a:lnTo>
                    <a:pt x="1" y="4764"/>
                  </a:lnTo>
                  <a:cubicBezTo>
                    <a:pt x="1" y="4907"/>
                    <a:pt x="120" y="5026"/>
                    <a:pt x="287" y="5026"/>
                  </a:cubicBezTo>
                  <a:lnTo>
                    <a:pt x="2692" y="5026"/>
                  </a:lnTo>
                  <a:lnTo>
                    <a:pt x="4930" y="4811"/>
                  </a:lnTo>
                  <a:lnTo>
                    <a:pt x="7098" y="5026"/>
                  </a:lnTo>
                  <a:lnTo>
                    <a:pt x="10170" y="5026"/>
                  </a:lnTo>
                  <a:cubicBezTo>
                    <a:pt x="10313" y="5026"/>
                    <a:pt x="10432" y="4907"/>
                    <a:pt x="10432" y="4764"/>
                  </a:cubicBezTo>
                  <a:lnTo>
                    <a:pt x="10432" y="3859"/>
                  </a:lnTo>
                  <a:lnTo>
                    <a:pt x="10217" y="3121"/>
                  </a:lnTo>
                  <a:lnTo>
                    <a:pt x="10432" y="2263"/>
                  </a:lnTo>
                  <a:lnTo>
                    <a:pt x="10432" y="1334"/>
                  </a:lnTo>
                  <a:lnTo>
                    <a:pt x="5216"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8" name="Google Shape;21138;p80"/>
            <p:cNvSpPr/>
            <p:nvPr/>
          </p:nvSpPr>
          <p:spPr>
            <a:xfrm>
              <a:off x="1324617" y="2712016"/>
              <a:ext cx="29413" cy="126945"/>
            </a:xfrm>
            <a:custGeom>
              <a:rect b="b" l="l" r="r" t="t"/>
              <a:pathLst>
                <a:path extrusionOk="0" h="3906" w="905">
                  <a:moveTo>
                    <a:pt x="595" y="0"/>
                  </a:moveTo>
                  <a:lnTo>
                    <a:pt x="262" y="214"/>
                  </a:lnTo>
                  <a:lnTo>
                    <a:pt x="262" y="3644"/>
                  </a:lnTo>
                  <a:cubicBezTo>
                    <a:pt x="262" y="3787"/>
                    <a:pt x="143" y="3906"/>
                    <a:pt x="0" y="3906"/>
                  </a:cubicBezTo>
                  <a:lnTo>
                    <a:pt x="643" y="3906"/>
                  </a:lnTo>
                  <a:cubicBezTo>
                    <a:pt x="786" y="3906"/>
                    <a:pt x="905" y="3787"/>
                    <a:pt x="905" y="3644"/>
                  </a:cubicBezTo>
                  <a:lnTo>
                    <a:pt x="905" y="2739"/>
                  </a:lnTo>
                  <a:lnTo>
                    <a:pt x="714" y="1929"/>
                  </a:lnTo>
                  <a:lnTo>
                    <a:pt x="905" y="1143"/>
                  </a:lnTo>
                  <a:lnTo>
                    <a:pt x="905" y="214"/>
                  </a:lnTo>
                  <a:lnTo>
                    <a:pt x="5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9" name="Google Shape;21139;p80"/>
            <p:cNvSpPr/>
            <p:nvPr/>
          </p:nvSpPr>
          <p:spPr>
            <a:xfrm>
              <a:off x="1320516" y="2748383"/>
              <a:ext cx="34092" cy="51870"/>
            </a:xfrm>
            <a:custGeom>
              <a:rect b="b" l="l" r="r" t="t"/>
              <a:pathLst>
                <a:path extrusionOk="0" h="1596" w="1049">
                  <a:moveTo>
                    <a:pt x="263" y="0"/>
                  </a:moveTo>
                  <a:cubicBezTo>
                    <a:pt x="120" y="0"/>
                    <a:pt x="1" y="119"/>
                    <a:pt x="1" y="286"/>
                  </a:cubicBezTo>
                  <a:lnTo>
                    <a:pt x="1" y="1358"/>
                  </a:lnTo>
                  <a:cubicBezTo>
                    <a:pt x="1" y="1477"/>
                    <a:pt x="120" y="1596"/>
                    <a:pt x="263" y="1596"/>
                  </a:cubicBezTo>
                  <a:lnTo>
                    <a:pt x="1049" y="1596"/>
                  </a:lnTo>
                  <a:lnTo>
                    <a:pt x="1049"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0" name="Google Shape;21140;p80"/>
            <p:cNvSpPr/>
            <p:nvPr/>
          </p:nvSpPr>
          <p:spPr>
            <a:xfrm>
              <a:off x="1332151" y="2749163"/>
              <a:ext cx="20898" cy="51090"/>
            </a:xfrm>
            <a:custGeom>
              <a:rect b="b" l="l" r="r" t="t"/>
              <a:pathLst>
                <a:path extrusionOk="0" h="1572" w="643">
                  <a:moveTo>
                    <a:pt x="0" y="0"/>
                  </a:moveTo>
                  <a:lnTo>
                    <a:pt x="0" y="1572"/>
                  </a:lnTo>
                  <a:lnTo>
                    <a:pt x="643" y="1572"/>
                  </a:lnTo>
                  <a:lnTo>
                    <a:pt x="643"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1" name="Google Shape;21141;p80"/>
            <p:cNvSpPr/>
            <p:nvPr/>
          </p:nvSpPr>
          <p:spPr>
            <a:xfrm>
              <a:off x="1130131" y="2488318"/>
              <a:ext cx="52650" cy="31005"/>
            </a:xfrm>
            <a:custGeom>
              <a:rect b="b" l="l" r="r" t="t"/>
              <a:pathLst>
                <a:path extrusionOk="0" h="954" w="1620">
                  <a:moveTo>
                    <a:pt x="239" y="1"/>
                  </a:moveTo>
                  <a:cubicBezTo>
                    <a:pt x="119" y="1"/>
                    <a:pt x="0" y="120"/>
                    <a:pt x="0" y="239"/>
                  </a:cubicBezTo>
                  <a:lnTo>
                    <a:pt x="0" y="715"/>
                  </a:lnTo>
                  <a:cubicBezTo>
                    <a:pt x="0" y="834"/>
                    <a:pt x="96" y="953"/>
                    <a:pt x="239" y="953"/>
                  </a:cubicBezTo>
                  <a:lnTo>
                    <a:pt x="1620" y="953"/>
                  </a:lnTo>
                  <a:lnTo>
                    <a:pt x="1620" y="1"/>
                  </a:ln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2" name="Google Shape;21142;p80"/>
            <p:cNvSpPr/>
            <p:nvPr/>
          </p:nvSpPr>
          <p:spPr>
            <a:xfrm>
              <a:off x="1178101" y="2482923"/>
              <a:ext cx="10888" cy="82063"/>
            </a:xfrm>
            <a:custGeom>
              <a:rect b="b" l="l" r="r" t="t"/>
              <a:pathLst>
                <a:path extrusionOk="0" h="2525" w="335">
                  <a:moveTo>
                    <a:pt x="144" y="0"/>
                  </a:moveTo>
                  <a:cubicBezTo>
                    <a:pt x="72" y="24"/>
                    <a:pt x="1" y="72"/>
                    <a:pt x="1" y="167"/>
                  </a:cubicBezTo>
                  <a:lnTo>
                    <a:pt x="1" y="2358"/>
                  </a:lnTo>
                  <a:cubicBezTo>
                    <a:pt x="1" y="2429"/>
                    <a:pt x="72" y="2501"/>
                    <a:pt x="144" y="2524"/>
                  </a:cubicBezTo>
                  <a:cubicBezTo>
                    <a:pt x="239" y="2524"/>
                    <a:pt x="334" y="2429"/>
                    <a:pt x="334" y="2358"/>
                  </a:cubicBezTo>
                  <a:lnTo>
                    <a:pt x="334" y="167"/>
                  </a:lnTo>
                  <a:cubicBezTo>
                    <a:pt x="334" y="48"/>
                    <a:pt x="239" y="0"/>
                    <a:pt x="1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3" name="Google Shape;21143;p80"/>
            <p:cNvSpPr/>
            <p:nvPr/>
          </p:nvSpPr>
          <p:spPr>
            <a:xfrm>
              <a:off x="1065131" y="2550426"/>
              <a:ext cx="239948" cy="143033"/>
            </a:xfrm>
            <a:custGeom>
              <a:rect b="b" l="l" r="r" t="t"/>
              <a:pathLst>
                <a:path extrusionOk="0" h="4401" w="7383">
                  <a:moveTo>
                    <a:pt x="3656" y="1"/>
                  </a:moveTo>
                  <a:cubicBezTo>
                    <a:pt x="3572" y="1"/>
                    <a:pt x="3489" y="31"/>
                    <a:pt x="3429" y="90"/>
                  </a:cubicBezTo>
                  <a:lnTo>
                    <a:pt x="0" y="3662"/>
                  </a:lnTo>
                  <a:lnTo>
                    <a:pt x="0" y="4401"/>
                  </a:lnTo>
                  <a:lnTo>
                    <a:pt x="7382" y="4401"/>
                  </a:lnTo>
                  <a:lnTo>
                    <a:pt x="7382" y="3662"/>
                  </a:lnTo>
                  <a:lnTo>
                    <a:pt x="3882" y="90"/>
                  </a:lnTo>
                  <a:cubicBezTo>
                    <a:pt x="3822" y="31"/>
                    <a:pt x="3739" y="1"/>
                    <a:pt x="3656"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4" name="Google Shape;21144;p80"/>
            <p:cNvSpPr/>
            <p:nvPr/>
          </p:nvSpPr>
          <p:spPr>
            <a:xfrm>
              <a:off x="1005526" y="2664013"/>
              <a:ext cx="358377" cy="54990"/>
            </a:xfrm>
            <a:custGeom>
              <a:rect b="b" l="l" r="r" t="t"/>
              <a:pathLst>
                <a:path extrusionOk="0" h="1692" w="11027">
                  <a:moveTo>
                    <a:pt x="834" y="1"/>
                  </a:moveTo>
                  <a:cubicBezTo>
                    <a:pt x="739" y="1"/>
                    <a:pt x="643" y="48"/>
                    <a:pt x="596" y="144"/>
                  </a:cubicBezTo>
                  <a:lnTo>
                    <a:pt x="24" y="1501"/>
                  </a:lnTo>
                  <a:cubicBezTo>
                    <a:pt x="0" y="1596"/>
                    <a:pt x="48" y="1691"/>
                    <a:pt x="143" y="1691"/>
                  </a:cubicBezTo>
                  <a:lnTo>
                    <a:pt x="10884" y="1691"/>
                  </a:lnTo>
                  <a:cubicBezTo>
                    <a:pt x="10979" y="1691"/>
                    <a:pt x="11026" y="1596"/>
                    <a:pt x="11003" y="1501"/>
                  </a:cubicBezTo>
                  <a:lnTo>
                    <a:pt x="10431" y="144"/>
                  </a:lnTo>
                  <a:cubicBezTo>
                    <a:pt x="10407" y="48"/>
                    <a:pt x="10312" y="1"/>
                    <a:pt x="102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5" name="Google Shape;21145;p80"/>
            <p:cNvSpPr/>
            <p:nvPr/>
          </p:nvSpPr>
          <p:spPr>
            <a:xfrm>
              <a:off x="1314341" y="2663233"/>
              <a:ext cx="49563" cy="55770"/>
            </a:xfrm>
            <a:custGeom>
              <a:rect b="b" l="l" r="r" t="t"/>
              <a:pathLst>
                <a:path extrusionOk="0" h="1716" w="1525">
                  <a:moveTo>
                    <a:pt x="0" y="1"/>
                  </a:moveTo>
                  <a:cubicBezTo>
                    <a:pt x="96" y="1"/>
                    <a:pt x="191" y="72"/>
                    <a:pt x="262" y="168"/>
                  </a:cubicBezTo>
                  <a:lnTo>
                    <a:pt x="810" y="1525"/>
                  </a:lnTo>
                  <a:cubicBezTo>
                    <a:pt x="858" y="1620"/>
                    <a:pt x="786" y="1715"/>
                    <a:pt x="691" y="1715"/>
                  </a:cubicBezTo>
                  <a:lnTo>
                    <a:pt x="1382" y="1715"/>
                  </a:lnTo>
                  <a:cubicBezTo>
                    <a:pt x="1477" y="1715"/>
                    <a:pt x="1524" y="1620"/>
                    <a:pt x="1501" y="1525"/>
                  </a:cubicBezTo>
                  <a:lnTo>
                    <a:pt x="929" y="168"/>
                  </a:lnTo>
                  <a:cubicBezTo>
                    <a:pt x="905" y="72"/>
                    <a:pt x="810" y="1"/>
                    <a:pt x="691"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6" name="Google Shape;21146;p80"/>
            <p:cNvSpPr/>
            <p:nvPr/>
          </p:nvSpPr>
          <p:spPr>
            <a:xfrm>
              <a:off x="1104586" y="2578116"/>
              <a:ext cx="164905" cy="260845"/>
            </a:xfrm>
            <a:custGeom>
              <a:rect b="b" l="l" r="r" t="t"/>
              <a:pathLst>
                <a:path extrusionOk="0" h="8026" w="5074">
                  <a:moveTo>
                    <a:pt x="2501" y="0"/>
                  </a:moveTo>
                  <a:lnTo>
                    <a:pt x="1" y="2620"/>
                  </a:lnTo>
                  <a:lnTo>
                    <a:pt x="1" y="8026"/>
                  </a:lnTo>
                  <a:lnTo>
                    <a:pt x="1310" y="8026"/>
                  </a:lnTo>
                  <a:lnTo>
                    <a:pt x="2501" y="7811"/>
                  </a:lnTo>
                  <a:lnTo>
                    <a:pt x="3692" y="8026"/>
                  </a:lnTo>
                  <a:lnTo>
                    <a:pt x="5073" y="8026"/>
                  </a:lnTo>
                  <a:lnTo>
                    <a:pt x="5073" y="2620"/>
                  </a:lnTo>
                  <a:lnTo>
                    <a:pt x="2501" y="0"/>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7" name="Google Shape;21147;p80"/>
            <p:cNvSpPr/>
            <p:nvPr/>
          </p:nvSpPr>
          <p:spPr>
            <a:xfrm>
              <a:off x="1173475" y="2577175"/>
              <a:ext cx="95851" cy="261765"/>
            </a:xfrm>
            <a:custGeom>
              <a:rect b="b" l="l" r="r" t="t"/>
              <a:pathLst>
                <a:path extrusionOk="0" h="8002" w="2835">
                  <a:moveTo>
                    <a:pt x="334" y="0"/>
                  </a:moveTo>
                  <a:lnTo>
                    <a:pt x="1" y="357"/>
                  </a:lnTo>
                  <a:lnTo>
                    <a:pt x="1739" y="2143"/>
                  </a:lnTo>
                  <a:cubicBezTo>
                    <a:pt x="2025" y="2429"/>
                    <a:pt x="2192" y="2834"/>
                    <a:pt x="2192" y="3263"/>
                  </a:cubicBezTo>
                  <a:lnTo>
                    <a:pt x="2192" y="8002"/>
                  </a:lnTo>
                  <a:lnTo>
                    <a:pt x="2835" y="8002"/>
                  </a:lnTo>
                  <a:lnTo>
                    <a:pt x="2835" y="2596"/>
                  </a:lnTo>
                  <a:lnTo>
                    <a:pt x="334"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8" name="Google Shape;21148;p80"/>
            <p:cNvSpPr/>
            <p:nvPr/>
          </p:nvSpPr>
          <p:spPr>
            <a:xfrm>
              <a:off x="1153336" y="2637688"/>
              <a:ext cx="61977" cy="61978"/>
            </a:xfrm>
            <a:custGeom>
              <a:rect b="b" l="l" r="r" t="t"/>
              <a:pathLst>
                <a:path extrusionOk="0" h="1907" w="1907">
                  <a:moveTo>
                    <a:pt x="953" y="1"/>
                  </a:moveTo>
                  <a:cubicBezTo>
                    <a:pt x="430" y="1"/>
                    <a:pt x="1" y="430"/>
                    <a:pt x="1" y="954"/>
                  </a:cubicBezTo>
                  <a:cubicBezTo>
                    <a:pt x="1" y="1477"/>
                    <a:pt x="430" y="1906"/>
                    <a:pt x="953" y="1906"/>
                  </a:cubicBezTo>
                  <a:cubicBezTo>
                    <a:pt x="1477" y="1906"/>
                    <a:pt x="1906" y="1477"/>
                    <a:pt x="1906" y="954"/>
                  </a:cubicBezTo>
                  <a:cubicBezTo>
                    <a:pt x="1906" y="430"/>
                    <a:pt x="1477" y="1"/>
                    <a:pt x="95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9" name="Google Shape;21149;p80"/>
            <p:cNvSpPr/>
            <p:nvPr/>
          </p:nvSpPr>
          <p:spPr>
            <a:xfrm>
              <a:off x="1173486" y="2638468"/>
              <a:ext cx="41827" cy="59638"/>
            </a:xfrm>
            <a:custGeom>
              <a:rect b="b" l="l" r="r" t="t"/>
              <a:pathLst>
                <a:path extrusionOk="0" h="1835" w="1287">
                  <a:moveTo>
                    <a:pt x="333" y="1"/>
                  </a:moveTo>
                  <a:cubicBezTo>
                    <a:pt x="214" y="1"/>
                    <a:pt x="95" y="25"/>
                    <a:pt x="0" y="48"/>
                  </a:cubicBezTo>
                  <a:cubicBezTo>
                    <a:pt x="357" y="215"/>
                    <a:pt x="595" y="548"/>
                    <a:pt x="595" y="930"/>
                  </a:cubicBezTo>
                  <a:cubicBezTo>
                    <a:pt x="595" y="1311"/>
                    <a:pt x="357" y="1668"/>
                    <a:pt x="0" y="1787"/>
                  </a:cubicBezTo>
                  <a:cubicBezTo>
                    <a:pt x="119" y="1811"/>
                    <a:pt x="214" y="1834"/>
                    <a:pt x="333" y="1834"/>
                  </a:cubicBezTo>
                  <a:cubicBezTo>
                    <a:pt x="834" y="1834"/>
                    <a:pt x="1286" y="1430"/>
                    <a:pt x="1286" y="882"/>
                  </a:cubicBezTo>
                  <a:cubicBezTo>
                    <a:pt x="1262" y="429"/>
                    <a:pt x="834" y="1"/>
                    <a:pt x="33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0" name="Google Shape;21150;p80"/>
            <p:cNvSpPr/>
            <p:nvPr/>
          </p:nvSpPr>
          <p:spPr>
            <a:xfrm>
              <a:off x="1145601" y="2735221"/>
              <a:ext cx="78975" cy="103740"/>
            </a:xfrm>
            <a:custGeom>
              <a:rect b="b" l="l" r="r" t="t"/>
              <a:pathLst>
                <a:path extrusionOk="0" h="3192" w="2430">
                  <a:moveTo>
                    <a:pt x="286" y="1"/>
                  </a:moveTo>
                  <a:cubicBezTo>
                    <a:pt x="144" y="1"/>
                    <a:pt x="1" y="120"/>
                    <a:pt x="1" y="310"/>
                  </a:cubicBezTo>
                  <a:lnTo>
                    <a:pt x="1" y="3192"/>
                  </a:lnTo>
                  <a:lnTo>
                    <a:pt x="2406" y="3192"/>
                  </a:lnTo>
                  <a:lnTo>
                    <a:pt x="2430" y="310"/>
                  </a:lnTo>
                  <a:cubicBezTo>
                    <a:pt x="2430" y="143"/>
                    <a:pt x="2311" y="1"/>
                    <a:pt x="2144" y="1"/>
                  </a:cubicBezTo>
                  <a:lnTo>
                    <a:pt x="1406" y="1"/>
                  </a:lnTo>
                  <a:lnTo>
                    <a:pt x="1215" y="215"/>
                  </a:lnTo>
                  <a:lnTo>
                    <a:pt x="1049"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1" name="Google Shape;21151;p80"/>
            <p:cNvSpPr/>
            <p:nvPr/>
          </p:nvSpPr>
          <p:spPr>
            <a:xfrm>
              <a:off x="1192823" y="2735221"/>
              <a:ext cx="30973" cy="102960"/>
            </a:xfrm>
            <a:custGeom>
              <a:rect b="b" l="l" r="r" t="t"/>
              <a:pathLst>
                <a:path extrusionOk="0" h="3168" w="953">
                  <a:moveTo>
                    <a:pt x="0" y="1"/>
                  </a:moveTo>
                  <a:cubicBezTo>
                    <a:pt x="191" y="1"/>
                    <a:pt x="310" y="143"/>
                    <a:pt x="310" y="310"/>
                  </a:cubicBezTo>
                  <a:lnTo>
                    <a:pt x="310" y="3168"/>
                  </a:lnTo>
                  <a:lnTo>
                    <a:pt x="953" y="3168"/>
                  </a:lnTo>
                  <a:lnTo>
                    <a:pt x="953" y="263"/>
                  </a:lnTo>
                  <a:cubicBezTo>
                    <a:pt x="953" y="143"/>
                    <a:pt x="810" y="1"/>
                    <a:pt x="66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2" name="Google Shape;21152;p80"/>
            <p:cNvSpPr/>
            <p:nvPr/>
          </p:nvSpPr>
          <p:spPr>
            <a:xfrm>
              <a:off x="1014821" y="2748383"/>
              <a:ext cx="34060" cy="51870"/>
            </a:xfrm>
            <a:custGeom>
              <a:rect b="b" l="l" r="r" t="t"/>
              <a:pathLst>
                <a:path extrusionOk="0" h="1596" w="1048">
                  <a:moveTo>
                    <a:pt x="0" y="0"/>
                  </a:moveTo>
                  <a:lnTo>
                    <a:pt x="0" y="1596"/>
                  </a:lnTo>
                  <a:lnTo>
                    <a:pt x="786" y="1596"/>
                  </a:lnTo>
                  <a:cubicBezTo>
                    <a:pt x="929" y="1596"/>
                    <a:pt x="1048" y="1477"/>
                    <a:pt x="1048" y="1358"/>
                  </a:cubicBezTo>
                  <a:lnTo>
                    <a:pt x="1048" y="286"/>
                  </a:lnTo>
                  <a:cubicBezTo>
                    <a:pt x="1048" y="119"/>
                    <a:pt x="929" y="0"/>
                    <a:pt x="786"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3" name="Google Shape;21153;p80"/>
            <p:cNvSpPr/>
            <p:nvPr/>
          </p:nvSpPr>
          <p:spPr>
            <a:xfrm>
              <a:off x="1282588" y="2554878"/>
              <a:ext cx="42608" cy="17842"/>
            </a:xfrm>
            <a:custGeom>
              <a:rect b="b" l="l" r="r" t="t"/>
              <a:pathLst>
                <a:path extrusionOk="0" h="549" w="1311">
                  <a:moveTo>
                    <a:pt x="668" y="1"/>
                  </a:moveTo>
                  <a:cubicBezTo>
                    <a:pt x="453" y="1"/>
                    <a:pt x="215" y="96"/>
                    <a:pt x="72" y="239"/>
                  </a:cubicBezTo>
                  <a:cubicBezTo>
                    <a:pt x="1" y="310"/>
                    <a:pt x="1" y="429"/>
                    <a:pt x="72" y="501"/>
                  </a:cubicBezTo>
                  <a:cubicBezTo>
                    <a:pt x="96" y="525"/>
                    <a:pt x="168" y="549"/>
                    <a:pt x="191" y="549"/>
                  </a:cubicBezTo>
                  <a:cubicBezTo>
                    <a:pt x="239" y="549"/>
                    <a:pt x="287" y="549"/>
                    <a:pt x="310" y="501"/>
                  </a:cubicBezTo>
                  <a:cubicBezTo>
                    <a:pt x="382" y="406"/>
                    <a:pt x="501" y="334"/>
                    <a:pt x="668" y="334"/>
                  </a:cubicBezTo>
                  <a:cubicBezTo>
                    <a:pt x="787" y="334"/>
                    <a:pt x="930" y="406"/>
                    <a:pt x="1025" y="501"/>
                  </a:cubicBezTo>
                  <a:cubicBezTo>
                    <a:pt x="1049" y="525"/>
                    <a:pt x="1090" y="537"/>
                    <a:pt x="1135" y="537"/>
                  </a:cubicBezTo>
                  <a:cubicBezTo>
                    <a:pt x="1180" y="537"/>
                    <a:pt x="1227" y="525"/>
                    <a:pt x="1263" y="501"/>
                  </a:cubicBezTo>
                  <a:cubicBezTo>
                    <a:pt x="1311" y="429"/>
                    <a:pt x="1311" y="310"/>
                    <a:pt x="1263" y="239"/>
                  </a:cubicBezTo>
                  <a:cubicBezTo>
                    <a:pt x="1096" y="96"/>
                    <a:pt x="858" y="1"/>
                    <a:pt x="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4" name="Google Shape;21154;p80"/>
            <p:cNvSpPr/>
            <p:nvPr/>
          </p:nvSpPr>
          <p:spPr>
            <a:xfrm>
              <a:off x="1265558" y="2530893"/>
              <a:ext cx="77448" cy="25578"/>
            </a:xfrm>
            <a:custGeom>
              <a:rect b="b" l="l" r="r" t="t"/>
              <a:pathLst>
                <a:path extrusionOk="0" h="787" w="2383">
                  <a:moveTo>
                    <a:pt x="1192" y="1"/>
                  </a:moveTo>
                  <a:cubicBezTo>
                    <a:pt x="739" y="1"/>
                    <a:pt x="358" y="191"/>
                    <a:pt x="49" y="477"/>
                  </a:cubicBezTo>
                  <a:cubicBezTo>
                    <a:pt x="1" y="548"/>
                    <a:pt x="1" y="667"/>
                    <a:pt x="49" y="715"/>
                  </a:cubicBezTo>
                  <a:cubicBezTo>
                    <a:pt x="84" y="751"/>
                    <a:pt x="132" y="769"/>
                    <a:pt x="177" y="769"/>
                  </a:cubicBezTo>
                  <a:cubicBezTo>
                    <a:pt x="221" y="769"/>
                    <a:pt x="263" y="751"/>
                    <a:pt x="287" y="715"/>
                  </a:cubicBezTo>
                  <a:cubicBezTo>
                    <a:pt x="525" y="477"/>
                    <a:pt x="834" y="358"/>
                    <a:pt x="1192" y="358"/>
                  </a:cubicBezTo>
                  <a:cubicBezTo>
                    <a:pt x="1549" y="358"/>
                    <a:pt x="1835" y="477"/>
                    <a:pt x="2073" y="715"/>
                  </a:cubicBezTo>
                  <a:cubicBezTo>
                    <a:pt x="2097" y="739"/>
                    <a:pt x="2168" y="786"/>
                    <a:pt x="2192" y="786"/>
                  </a:cubicBezTo>
                  <a:cubicBezTo>
                    <a:pt x="2263" y="786"/>
                    <a:pt x="2287" y="763"/>
                    <a:pt x="2311" y="715"/>
                  </a:cubicBezTo>
                  <a:cubicBezTo>
                    <a:pt x="2382" y="667"/>
                    <a:pt x="2382" y="548"/>
                    <a:pt x="2311" y="477"/>
                  </a:cubicBezTo>
                  <a:cubicBezTo>
                    <a:pt x="2025" y="191"/>
                    <a:pt x="1597" y="1"/>
                    <a:pt x="11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5" name="Google Shape;21155;p80"/>
            <p:cNvSpPr/>
            <p:nvPr/>
          </p:nvSpPr>
          <p:spPr>
            <a:xfrm>
              <a:off x="1250088" y="2506908"/>
              <a:ext cx="109948" cy="31753"/>
            </a:xfrm>
            <a:custGeom>
              <a:rect b="b" l="l" r="r" t="t"/>
              <a:pathLst>
                <a:path extrusionOk="0" h="977" w="3383">
                  <a:moveTo>
                    <a:pt x="1691" y="0"/>
                  </a:moveTo>
                  <a:cubicBezTo>
                    <a:pt x="1072" y="0"/>
                    <a:pt x="501" y="238"/>
                    <a:pt x="48" y="691"/>
                  </a:cubicBezTo>
                  <a:cubicBezTo>
                    <a:pt x="1" y="739"/>
                    <a:pt x="1" y="858"/>
                    <a:pt x="48" y="929"/>
                  </a:cubicBezTo>
                  <a:cubicBezTo>
                    <a:pt x="84" y="953"/>
                    <a:pt x="132" y="965"/>
                    <a:pt x="176" y="965"/>
                  </a:cubicBezTo>
                  <a:cubicBezTo>
                    <a:pt x="221" y="965"/>
                    <a:pt x="263" y="953"/>
                    <a:pt x="286" y="929"/>
                  </a:cubicBezTo>
                  <a:cubicBezTo>
                    <a:pt x="644" y="524"/>
                    <a:pt x="1168" y="334"/>
                    <a:pt x="1691" y="334"/>
                  </a:cubicBezTo>
                  <a:cubicBezTo>
                    <a:pt x="2192" y="334"/>
                    <a:pt x="2692" y="524"/>
                    <a:pt x="3097" y="929"/>
                  </a:cubicBezTo>
                  <a:cubicBezTo>
                    <a:pt x="3120" y="953"/>
                    <a:pt x="3192" y="977"/>
                    <a:pt x="3216" y="977"/>
                  </a:cubicBezTo>
                  <a:cubicBezTo>
                    <a:pt x="3239" y="977"/>
                    <a:pt x="3287" y="953"/>
                    <a:pt x="3335" y="929"/>
                  </a:cubicBezTo>
                  <a:cubicBezTo>
                    <a:pt x="3382" y="858"/>
                    <a:pt x="3382" y="739"/>
                    <a:pt x="3335" y="691"/>
                  </a:cubicBezTo>
                  <a:cubicBezTo>
                    <a:pt x="2906" y="238"/>
                    <a:pt x="2311" y="0"/>
                    <a:pt x="1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6" name="Google Shape;21156;p80"/>
            <p:cNvSpPr/>
            <p:nvPr/>
          </p:nvSpPr>
          <p:spPr>
            <a:xfrm>
              <a:off x="1006306" y="2482143"/>
              <a:ext cx="33" cy="33"/>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7" name="Google Shape;21157;p80"/>
            <p:cNvSpPr/>
            <p:nvPr/>
          </p:nvSpPr>
          <p:spPr>
            <a:xfrm>
              <a:off x="1178101" y="2650851"/>
              <a:ext cx="15535" cy="27917"/>
            </a:xfrm>
            <a:custGeom>
              <a:rect b="b" l="l" r="r" t="t"/>
              <a:pathLst>
                <a:path extrusionOk="0" h="859" w="478">
                  <a:moveTo>
                    <a:pt x="191" y="1"/>
                  </a:moveTo>
                  <a:cubicBezTo>
                    <a:pt x="96" y="1"/>
                    <a:pt x="1" y="72"/>
                    <a:pt x="1" y="144"/>
                  </a:cubicBezTo>
                  <a:lnTo>
                    <a:pt x="1" y="549"/>
                  </a:lnTo>
                  <a:cubicBezTo>
                    <a:pt x="1" y="572"/>
                    <a:pt x="25" y="620"/>
                    <a:pt x="72" y="668"/>
                  </a:cubicBezTo>
                  <a:lnTo>
                    <a:pt x="191" y="810"/>
                  </a:lnTo>
                  <a:cubicBezTo>
                    <a:pt x="215" y="834"/>
                    <a:pt x="239" y="858"/>
                    <a:pt x="311" y="858"/>
                  </a:cubicBezTo>
                  <a:cubicBezTo>
                    <a:pt x="334" y="858"/>
                    <a:pt x="406" y="834"/>
                    <a:pt x="430" y="810"/>
                  </a:cubicBezTo>
                  <a:cubicBezTo>
                    <a:pt x="477" y="763"/>
                    <a:pt x="477" y="644"/>
                    <a:pt x="430" y="572"/>
                  </a:cubicBezTo>
                  <a:lnTo>
                    <a:pt x="334" y="477"/>
                  </a:lnTo>
                  <a:lnTo>
                    <a:pt x="334" y="191"/>
                  </a:lnTo>
                  <a:cubicBezTo>
                    <a:pt x="334" y="96"/>
                    <a:pt x="287"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8" name="Google Shape;21158;p80"/>
            <p:cNvSpPr/>
            <p:nvPr/>
          </p:nvSpPr>
          <p:spPr>
            <a:xfrm>
              <a:off x="1180441" y="2735221"/>
              <a:ext cx="10855" cy="103740"/>
            </a:xfrm>
            <a:custGeom>
              <a:rect b="b" l="l" r="r" t="t"/>
              <a:pathLst>
                <a:path extrusionOk="0" h="3192" w="334">
                  <a:moveTo>
                    <a:pt x="0" y="1"/>
                  </a:moveTo>
                  <a:lnTo>
                    <a:pt x="0" y="3192"/>
                  </a:lnTo>
                  <a:lnTo>
                    <a:pt x="334" y="3192"/>
                  </a:lnTo>
                  <a:lnTo>
                    <a:pt x="334" y="1"/>
                  </a:ln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9" name="Google Shape;21159;p80"/>
          <p:cNvGrpSpPr/>
          <p:nvPr/>
        </p:nvGrpSpPr>
        <p:grpSpPr>
          <a:xfrm>
            <a:off x="877267" y="4268797"/>
            <a:ext cx="449800" cy="379843"/>
            <a:chOff x="1005526" y="3060286"/>
            <a:chExt cx="358377" cy="302640"/>
          </a:xfrm>
        </p:grpSpPr>
        <p:sp>
          <p:nvSpPr>
            <p:cNvPr id="21160" name="Google Shape;21160;p80"/>
            <p:cNvSpPr/>
            <p:nvPr/>
          </p:nvSpPr>
          <p:spPr>
            <a:xfrm>
              <a:off x="1006306" y="3060286"/>
              <a:ext cx="127725" cy="37960"/>
            </a:xfrm>
            <a:custGeom>
              <a:rect b="b" l="l" r="r" t="t"/>
              <a:pathLst>
                <a:path extrusionOk="0" h="1168" w="3930">
                  <a:moveTo>
                    <a:pt x="381" y="1"/>
                  </a:moveTo>
                  <a:cubicBezTo>
                    <a:pt x="167" y="1"/>
                    <a:pt x="0" y="191"/>
                    <a:pt x="0" y="382"/>
                  </a:cubicBezTo>
                  <a:lnTo>
                    <a:pt x="0" y="953"/>
                  </a:lnTo>
                  <a:lnTo>
                    <a:pt x="1953" y="1167"/>
                  </a:lnTo>
                  <a:lnTo>
                    <a:pt x="3929" y="953"/>
                  </a:lnTo>
                  <a:lnTo>
                    <a:pt x="3929" y="382"/>
                  </a:lnTo>
                  <a:cubicBezTo>
                    <a:pt x="3929" y="143"/>
                    <a:pt x="3739" y="1"/>
                    <a:pt x="354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1" name="Google Shape;21161;p80"/>
            <p:cNvSpPr/>
            <p:nvPr/>
          </p:nvSpPr>
          <p:spPr>
            <a:xfrm>
              <a:off x="1099938" y="3060286"/>
              <a:ext cx="34092" cy="37960"/>
            </a:xfrm>
            <a:custGeom>
              <a:rect b="b" l="l" r="r" t="t"/>
              <a:pathLst>
                <a:path extrusionOk="0" h="1168" w="1049">
                  <a:moveTo>
                    <a:pt x="1" y="1"/>
                  </a:moveTo>
                  <a:cubicBezTo>
                    <a:pt x="215" y="1"/>
                    <a:pt x="382" y="191"/>
                    <a:pt x="382" y="382"/>
                  </a:cubicBezTo>
                  <a:lnTo>
                    <a:pt x="382" y="953"/>
                  </a:lnTo>
                  <a:lnTo>
                    <a:pt x="691" y="1167"/>
                  </a:lnTo>
                  <a:lnTo>
                    <a:pt x="1048" y="953"/>
                  </a:lnTo>
                  <a:lnTo>
                    <a:pt x="1048" y="382"/>
                  </a:lnTo>
                  <a:cubicBezTo>
                    <a:pt x="1048" y="143"/>
                    <a:pt x="858" y="1"/>
                    <a:pt x="66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2" name="Google Shape;21162;p80"/>
            <p:cNvSpPr/>
            <p:nvPr/>
          </p:nvSpPr>
          <p:spPr>
            <a:xfrm>
              <a:off x="1006306" y="3091258"/>
              <a:ext cx="357598" cy="271668"/>
            </a:xfrm>
            <a:custGeom>
              <a:rect b="b" l="l" r="r" t="t"/>
              <a:pathLst>
                <a:path extrusionOk="0" h="8359" w="11003">
                  <a:moveTo>
                    <a:pt x="119" y="0"/>
                  </a:moveTo>
                  <a:cubicBezTo>
                    <a:pt x="48" y="0"/>
                    <a:pt x="0" y="72"/>
                    <a:pt x="0" y="119"/>
                  </a:cubicBezTo>
                  <a:lnTo>
                    <a:pt x="0" y="8073"/>
                  </a:lnTo>
                  <a:cubicBezTo>
                    <a:pt x="0" y="8240"/>
                    <a:pt x="143" y="8359"/>
                    <a:pt x="286" y="8359"/>
                  </a:cubicBezTo>
                  <a:lnTo>
                    <a:pt x="1048" y="8359"/>
                  </a:lnTo>
                  <a:lnTo>
                    <a:pt x="3668" y="8168"/>
                  </a:lnTo>
                  <a:lnTo>
                    <a:pt x="6692" y="8359"/>
                  </a:lnTo>
                  <a:lnTo>
                    <a:pt x="10693" y="8359"/>
                  </a:lnTo>
                  <a:cubicBezTo>
                    <a:pt x="10860" y="8359"/>
                    <a:pt x="10979" y="8216"/>
                    <a:pt x="11002" y="8073"/>
                  </a:cubicBezTo>
                  <a:lnTo>
                    <a:pt x="11002" y="310"/>
                  </a:lnTo>
                  <a:cubicBezTo>
                    <a:pt x="11002" y="119"/>
                    <a:pt x="10860" y="0"/>
                    <a:pt x="1071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3" name="Google Shape;21163;p80"/>
            <p:cNvSpPr/>
            <p:nvPr/>
          </p:nvSpPr>
          <p:spPr>
            <a:xfrm>
              <a:off x="1332151" y="3091258"/>
              <a:ext cx="30973" cy="271668"/>
            </a:xfrm>
            <a:custGeom>
              <a:rect b="b" l="l" r="r" t="t"/>
              <a:pathLst>
                <a:path extrusionOk="0" h="8359" w="953">
                  <a:moveTo>
                    <a:pt x="0" y="0"/>
                  </a:moveTo>
                  <a:cubicBezTo>
                    <a:pt x="143" y="0"/>
                    <a:pt x="310" y="119"/>
                    <a:pt x="310" y="310"/>
                  </a:cubicBezTo>
                  <a:lnTo>
                    <a:pt x="310" y="8073"/>
                  </a:lnTo>
                  <a:cubicBezTo>
                    <a:pt x="310" y="8216"/>
                    <a:pt x="191" y="8359"/>
                    <a:pt x="0" y="8359"/>
                  </a:cubicBezTo>
                  <a:lnTo>
                    <a:pt x="667" y="8359"/>
                  </a:lnTo>
                  <a:cubicBezTo>
                    <a:pt x="810" y="8359"/>
                    <a:pt x="953" y="8240"/>
                    <a:pt x="953" y="8073"/>
                  </a:cubicBezTo>
                  <a:lnTo>
                    <a:pt x="953" y="310"/>
                  </a:lnTo>
                  <a:cubicBezTo>
                    <a:pt x="953" y="143"/>
                    <a:pt x="834" y="0"/>
                    <a:pt x="667"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4" name="Google Shape;21164;p80"/>
            <p:cNvSpPr/>
            <p:nvPr/>
          </p:nvSpPr>
          <p:spPr>
            <a:xfrm>
              <a:off x="1005526" y="3091258"/>
              <a:ext cx="357598" cy="43355"/>
            </a:xfrm>
            <a:custGeom>
              <a:rect b="b" l="l" r="r" t="t"/>
              <a:pathLst>
                <a:path extrusionOk="0" h="1334" w="11003">
                  <a:moveTo>
                    <a:pt x="0" y="0"/>
                  </a:moveTo>
                  <a:lnTo>
                    <a:pt x="0" y="1334"/>
                  </a:lnTo>
                  <a:lnTo>
                    <a:pt x="11003" y="1334"/>
                  </a:lnTo>
                  <a:lnTo>
                    <a:pt x="11003" y="191"/>
                  </a:lnTo>
                  <a:cubicBezTo>
                    <a:pt x="11003" y="95"/>
                    <a:pt x="10907" y="0"/>
                    <a:pt x="1083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5" name="Google Shape;21165;p80"/>
            <p:cNvSpPr/>
            <p:nvPr/>
          </p:nvSpPr>
          <p:spPr>
            <a:xfrm>
              <a:off x="1336018" y="3091258"/>
              <a:ext cx="27105" cy="44915"/>
            </a:xfrm>
            <a:custGeom>
              <a:rect b="b" l="l" r="r" t="t"/>
              <a:pathLst>
                <a:path extrusionOk="0" h="1382" w="834">
                  <a:moveTo>
                    <a:pt x="0" y="0"/>
                  </a:moveTo>
                  <a:cubicBezTo>
                    <a:pt x="95" y="0"/>
                    <a:pt x="191" y="95"/>
                    <a:pt x="191" y="191"/>
                  </a:cubicBezTo>
                  <a:lnTo>
                    <a:pt x="191" y="1381"/>
                  </a:lnTo>
                  <a:lnTo>
                    <a:pt x="834" y="1381"/>
                  </a:lnTo>
                  <a:lnTo>
                    <a:pt x="834" y="191"/>
                  </a:lnTo>
                  <a:cubicBezTo>
                    <a:pt x="834" y="95"/>
                    <a:pt x="738" y="0"/>
                    <a:pt x="66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6" name="Google Shape;21166;p80"/>
            <p:cNvSpPr/>
            <p:nvPr/>
          </p:nvSpPr>
          <p:spPr>
            <a:xfrm>
              <a:off x="1281061" y="3107508"/>
              <a:ext cx="11635" cy="11635"/>
            </a:xfrm>
            <a:custGeom>
              <a:rect b="b" l="l" r="r" t="t"/>
              <a:pathLst>
                <a:path extrusionOk="0" h="358" w="358">
                  <a:moveTo>
                    <a:pt x="167" y="0"/>
                  </a:moveTo>
                  <a:cubicBezTo>
                    <a:pt x="72" y="0"/>
                    <a:pt x="0" y="96"/>
                    <a:pt x="0" y="191"/>
                  </a:cubicBezTo>
                  <a:cubicBezTo>
                    <a:pt x="0" y="286"/>
                    <a:pt x="72" y="357"/>
                    <a:pt x="167" y="357"/>
                  </a:cubicBezTo>
                  <a:cubicBezTo>
                    <a:pt x="262" y="357"/>
                    <a:pt x="357" y="286"/>
                    <a:pt x="357" y="191"/>
                  </a:cubicBezTo>
                  <a:cubicBezTo>
                    <a:pt x="357" y="96"/>
                    <a:pt x="262" y="0"/>
                    <a:pt x="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7" name="Google Shape;21167;p80"/>
            <p:cNvSpPr/>
            <p:nvPr/>
          </p:nvSpPr>
          <p:spPr>
            <a:xfrm>
              <a:off x="1302738" y="3107508"/>
              <a:ext cx="11635" cy="11635"/>
            </a:xfrm>
            <a:custGeom>
              <a:rect b="b" l="l" r="r" t="t"/>
              <a:pathLst>
                <a:path extrusionOk="0" h="358" w="358">
                  <a:moveTo>
                    <a:pt x="191" y="0"/>
                  </a:moveTo>
                  <a:cubicBezTo>
                    <a:pt x="95" y="0"/>
                    <a:pt x="0" y="96"/>
                    <a:pt x="0" y="191"/>
                  </a:cubicBezTo>
                  <a:cubicBezTo>
                    <a:pt x="0" y="286"/>
                    <a:pt x="95" y="357"/>
                    <a:pt x="191" y="357"/>
                  </a:cubicBezTo>
                  <a:cubicBezTo>
                    <a:pt x="286" y="357"/>
                    <a:pt x="357" y="286"/>
                    <a:pt x="357" y="191"/>
                  </a:cubicBezTo>
                  <a:cubicBezTo>
                    <a:pt x="357" y="96"/>
                    <a:pt x="286" y="0"/>
                    <a:pt x="19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8" name="Google Shape;21168;p80"/>
            <p:cNvSpPr/>
            <p:nvPr/>
          </p:nvSpPr>
          <p:spPr>
            <a:xfrm>
              <a:off x="1325163" y="3107508"/>
              <a:ext cx="11635" cy="11635"/>
            </a:xfrm>
            <a:custGeom>
              <a:rect b="b" l="l" r="r" t="t"/>
              <a:pathLst>
                <a:path extrusionOk="0" h="358" w="358">
                  <a:moveTo>
                    <a:pt x="191" y="0"/>
                  </a:moveTo>
                  <a:cubicBezTo>
                    <a:pt x="96" y="0"/>
                    <a:pt x="1" y="96"/>
                    <a:pt x="1" y="191"/>
                  </a:cubicBezTo>
                  <a:cubicBezTo>
                    <a:pt x="1" y="286"/>
                    <a:pt x="96" y="357"/>
                    <a:pt x="191" y="357"/>
                  </a:cubicBezTo>
                  <a:cubicBezTo>
                    <a:pt x="286" y="357"/>
                    <a:pt x="358" y="286"/>
                    <a:pt x="358" y="191"/>
                  </a:cubicBezTo>
                  <a:cubicBezTo>
                    <a:pt x="358" y="96"/>
                    <a:pt x="286" y="0"/>
                    <a:pt x="19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9" name="Google Shape;21169;p80"/>
            <p:cNvSpPr/>
            <p:nvPr/>
          </p:nvSpPr>
          <p:spPr>
            <a:xfrm>
              <a:off x="1040333" y="3187978"/>
              <a:ext cx="183463" cy="174948"/>
            </a:xfrm>
            <a:custGeom>
              <a:rect b="b" l="l" r="r" t="t"/>
              <a:pathLst>
                <a:path extrusionOk="0" h="5383" w="5645">
                  <a:moveTo>
                    <a:pt x="263" y="1"/>
                  </a:moveTo>
                  <a:cubicBezTo>
                    <a:pt x="120" y="1"/>
                    <a:pt x="1" y="120"/>
                    <a:pt x="1" y="263"/>
                  </a:cubicBezTo>
                  <a:lnTo>
                    <a:pt x="1" y="5383"/>
                  </a:lnTo>
                  <a:lnTo>
                    <a:pt x="5645" y="5383"/>
                  </a:lnTo>
                  <a:lnTo>
                    <a:pt x="5645" y="263"/>
                  </a:lnTo>
                  <a:cubicBezTo>
                    <a:pt x="5645" y="120"/>
                    <a:pt x="5526" y="1"/>
                    <a:pt x="538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0" name="Google Shape;21170;p80"/>
            <p:cNvSpPr/>
            <p:nvPr/>
          </p:nvSpPr>
          <p:spPr>
            <a:xfrm>
              <a:off x="1193603" y="3187978"/>
              <a:ext cx="30192" cy="174948"/>
            </a:xfrm>
            <a:custGeom>
              <a:rect b="b" l="l" r="r" t="t"/>
              <a:pathLst>
                <a:path extrusionOk="0" h="5383" w="929">
                  <a:moveTo>
                    <a:pt x="0" y="1"/>
                  </a:moveTo>
                  <a:cubicBezTo>
                    <a:pt x="167" y="1"/>
                    <a:pt x="286" y="120"/>
                    <a:pt x="286" y="263"/>
                  </a:cubicBezTo>
                  <a:lnTo>
                    <a:pt x="286" y="5383"/>
                  </a:lnTo>
                  <a:lnTo>
                    <a:pt x="929" y="5383"/>
                  </a:lnTo>
                  <a:lnTo>
                    <a:pt x="929" y="263"/>
                  </a:lnTo>
                  <a:cubicBezTo>
                    <a:pt x="929" y="120"/>
                    <a:pt x="810" y="1"/>
                    <a:pt x="667"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1" name="Google Shape;21171;p80"/>
            <p:cNvSpPr/>
            <p:nvPr/>
          </p:nvSpPr>
          <p:spPr>
            <a:xfrm>
              <a:off x="1250868" y="3188758"/>
              <a:ext cx="27105" cy="52683"/>
            </a:xfrm>
            <a:custGeom>
              <a:rect b="b" l="l" r="r" t="t"/>
              <a:pathLst>
                <a:path extrusionOk="0" h="1621" w="834">
                  <a:moveTo>
                    <a:pt x="417" y="1"/>
                  </a:moveTo>
                  <a:cubicBezTo>
                    <a:pt x="382" y="1"/>
                    <a:pt x="346" y="25"/>
                    <a:pt x="334" y="72"/>
                  </a:cubicBezTo>
                  <a:lnTo>
                    <a:pt x="0" y="1263"/>
                  </a:lnTo>
                  <a:lnTo>
                    <a:pt x="0" y="1358"/>
                  </a:lnTo>
                  <a:lnTo>
                    <a:pt x="0" y="1525"/>
                  </a:lnTo>
                  <a:lnTo>
                    <a:pt x="429" y="1620"/>
                  </a:lnTo>
                  <a:lnTo>
                    <a:pt x="834" y="1525"/>
                  </a:lnTo>
                  <a:lnTo>
                    <a:pt x="834" y="1358"/>
                  </a:lnTo>
                  <a:lnTo>
                    <a:pt x="834" y="1263"/>
                  </a:lnTo>
                  <a:lnTo>
                    <a:pt x="501" y="72"/>
                  </a:lnTo>
                  <a:cubicBezTo>
                    <a:pt x="489" y="25"/>
                    <a:pt x="453" y="1"/>
                    <a:pt x="417"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2" name="Google Shape;21172;p80"/>
            <p:cNvSpPr/>
            <p:nvPr/>
          </p:nvSpPr>
          <p:spPr>
            <a:xfrm>
              <a:off x="1250868" y="3238288"/>
              <a:ext cx="27105" cy="124638"/>
            </a:xfrm>
            <a:custGeom>
              <a:rect b="b" l="l" r="r" t="t"/>
              <a:pathLst>
                <a:path extrusionOk="0" h="3835" w="834">
                  <a:moveTo>
                    <a:pt x="0" y="1"/>
                  </a:moveTo>
                  <a:lnTo>
                    <a:pt x="0" y="3835"/>
                  </a:lnTo>
                  <a:lnTo>
                    <a:pt x="834" y="3835"/>
                  </a:lnTo>
                  <a:lnTo>
                    <a:pt x="834"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3" name="Google Shape;21173;p80"/>
            <p:cNvSpPr/>
            <p:nvPr/>
          </p:nvSpPr>
          <p:spPr>
            <a:xfrm>
              <a:off x="1304266" y="3253791"/>
              <a:ext cx="27138" cy="108388"/>
            </a:xfrm>
            <a:custGeom>
              <a:rect b="b" l="l" r="r" t="t"/>
              <a:pathLst>
                <a:path extrusionOk="0" h="3335" w="835">
                  <a:moveTo>
                    <a:pt x="406" y="0"/>
                  </a:moveTo>
                  <a:lnTo>
                    <a:pt x="1" y="24"/>
                  </a:lnTo>
                  <a:lnTo>
                    <a:pt x="1" y="3334"/>
                  </a:lnTo>
                  <a:lnTo>
                    <a:pt x="834" y="3334"/>
                  </a:lnTo>
                  <a:lnTo>
                    <a:pt x="834" y="24"/>
                  </a:lnTo>
                  <a:lnTo>
                    <a:pt x="429" y="0"/>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4" name="Google Shape;21174;p80"/>
            <p:cNvSpPr/>
            <p:nvPr/>
          </p:nvSpPr>
          <p:spPr>
            <a:xfrm>
              <a:off x="1304266" y="3188758"/>
              <a:ext cx="27138" cy="67372"/>
            </a:xfrm>
            <a:custGeom>
              <a:rect b="b" l="l" r="r" t="t"/>
              <a:pathLst>
                <a:path extrusionOk="0" h="2073" w="835">
                  <a:moveTo>
                    <a:pt x="406" y="1"/>
                  </a:moveTo>
                  <a:cubicBezTo>
                    <a:pt x="358" y="1"/>
                    <a:pt x="310" y="48"/>
                    <a:pt x="286" y="96"/>
                  </a:cubicBezTo>
                  <a:lnTo>
                    <a:pt x="1" y="1477"/>
                  </a:lnTo>
                  <a:lnTo>
                    <a:pt x="1" y="1549"/>
                  </a:lnTo>
                  <a:lnTo>
                    <a:pt x="1" y="2073"/>
                  </a:lnTo>
                  <a:lnTo>
                    <a:pt x="834" y="2073"/>
                  </a:lnTo>
                  <a:lnTo>
                    <a:pt x="834" y="1549"/>
                  </a:lnTo>
                  <a:lnTo>
                    <a:pt x="834" y="1477"/>
                  </a:lnTo>
                  <a:lnTo>
                    <a:pt x="525" y="96"/>
                  </a:lnTo>
                  <a:cubicBezTo>
                    <a:pt x="525" y="48"/>
                    <a:pt x="477" y="1"/>
                    <a:pt x="406" y="1"/>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5" name="Google Shape;21175;p80"/>
            <p:cNvSpPr/>
            <p:nvPr/>
          </p:nvSpPr>
          <p:spPr>
            <a:xfrm>
              <a:off x="1072086" y="3222038"/>
              <a:ext cx="63505" cy="10888"/>
            </a:xfrm>
            <a:custGeom>
              <a:rect b="b" l="l" r="r" t="t"/>
              <a:pathLst>
                <a:path extrusionOk="0" h="335" w="1954">
                  <a:moveTo>
                    <a:pt x="143" y="1"/>
                  </a:moveTo>
                  <a:cubicBezTo>
                    <a:pt x="48" y="1"/>
                    <a:pt x="0" y="96"/>
                    <a:pt x="0" y="167"/>
                  </a:cubicBezTo>
                  <a:cubicBezTo>
                    <a:pt x="0" y="263"/>
                    <a:pt x="96" y="334"/>
                    <a:pt x="167" y="334"/>
                  </a:cubicBezTo>
                  <a:lnTo>
                    <a:pt x="1786" y="334"/>
                  </a:lnTo>
                  <a:cubicBezTo>
                    <a:pt x="1882" y="334"/>
                    <a:pt x="1953" y="239"/>
                    <a:pt x="1929" y="144"/>
                  </a:cubicBezTo>
                  <a:cubicBezTo>
                    <a:pt x="1929" y="48"/>
                    <a:pt x="1834" y="1"/>
                    <a:pt x="1763"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6" name="Google Shape;21176;p80"/>
            <p:cNvSpPr/>
            <p:nvPr/>
          </p:nvSpPr>
          <p:spPr>
            <a:xfrm>
              <a:off x="1071306" y="3246803"/>
              <a:ext cx="124638" cy="10888"/>
            </a:xfrm>
            <a:custGeom>
              <a:rect b="b" l="l" r="r" t="t"/>
              <a:pathLst>
                <a:path extrusionOk="0" h="335" w="3835">
                  <a:moveTo>
                    <a:pt x="167" y="1"/>
                  </a:moveTo>
                  <a:cubicBezTo>
                    <a:pt x="48" y="1"/>
                    <a:pt x="1" y="96"/>
                    <a:pt x="1" y="191"/>
                  </a:cubicBezTo>
                  <a:cubicBezTo>
                    <a:pt x="24" y="287"/>
                    <a:pt x="72" y="334"/>
                    <a:pt x="167" y="334"/>
                  </a:cubicBezTo>
                  <a:lnTo>
                    <a:pt x="3644" y="334"/>
                  </a:lnTo>
                  <a:cubicBezTo>
                    <a:pt x="3763" y="334"/>
                    <a:pt x="3835" y="239"/>
                    <a:pt x="3835" y="168"/>
                  </a:cubicBezTo>
                  <a:cubicBezTo>
                    <a:pt x="3811" y="72"/>
                    <a:pt x="3739" y="1"/>
                    <a:pt x="3644"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7" name="Google Shape;21177;p80"/>
            <p:cNvSpPr/>
            <p:nvPr/>
          </p:nvSpPr>
          <p:spPr>
            <a:xfrm>
              <a:off x="1071306" y="3272348"/>
              <a:ext cx="124638" cy="10888"/>
            </a:xfrm>
            <a:custGeom>
              <a:rect b="b" l="l" r="r" t="t"/>
              <a:pathLst>
                <a:path extrusionOk="0" h="335" w="3835">
                  <a:moveTo>
                    <a:pt x="167" y="1"/>
                  </a:moveTo>
                  <a:cubicBezTo>
                    <a:pt x="48" y="1"/>
                    <a:pt x="1" y="96"/>
                    <a:pt x="1" y="167"/>
                  </a:cubicBezTo>
                  <a:cubicBezTo>
                    <a:pt x="24" y="263"/>
                    <a:pt x="72" y="334"/>
                    <a:pt x="167" y="334"/>
                  </a:cubicBezTo>
                  <a:lnTo>
                    <a:pt x="3644" y="334"/>
                  </a:lnTo>
                  <a:cubicBezTo>
                    <a:pt x="3763" y="334"/>
                    <a:pt x="3835" y="239"/>
                    <a:pt x="3835" y="144"/>
                  </a:cubicBezTo>
                  <a:cubicBezTo>
                    <a:pt x="3811" y="48"/>
                    <a:pt x="3739" y="1"/>
                    <a:pt x="3644"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8" name="Google Shape;21178;p80"/>
            <p:cNvSpPr/>
            <p:nvPr/>
          </p:nvSpPr>
          <p:spPr>
            <a:xfrm>
              <a:off x="1071306" y="3298673"/>
              <a:ext cx="124638" cy="10075"/>
            </a:xfrm>
            <a:custGeom>
              <a:rect b="b" l="l" r="r" t="t"/>
              <a:pathLst>
                <a:path extrusionOk="0" h="310" w="3835">
                  <a:moveTo>
                    <a:pt x="167" y="0"/>
                  </a:moveTo>
                  <a:cubicBezTo>
                    <a:pt x="48" y="0"/>
                    <a:pt x="1" y="72"/>
                    <a:pt x="1" y="167"/>
                  </a:cubicBezTo>
                  <a:cubicBezTo>
                    <a:pt x="24" y="262"/>
                    <a:pt x="72" y="310"/>
                    <a:pt x="167" y="310"/>
                  </a:cubicBezTo>
                  <a:lnTo>
                    <a:pt x="3644" y="310"/>
                  </a:lnTo>
                  <a:cubicBezTo>
                    <a:pt x="3763" y="310"/>
                    <a:pt x="3835" y="239"/>
                    <a:pt x="3835" y="143"/>
                  </a:cubicBezTo>
                  <a:cubicBezTo>
                    <a:pt x="3811" y="48"/>
                    <a:pt x="3739" y="0"/>
                    <a:pt x="364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9" name="Google Shape;21179;p80"/>
            <p:cNvSpPr/>
            <p:nvPr/>
          </p:nvSpPr>
          <p:spPr>
            <a:xfrm>
              <a:off x="1071306" y="3323438"/>
              <a:ext cx="124638" cy="10855"/>
            </a:xfrm>
            <a:custGeom>
              <a:rect b="b" l="l" r="r" t="t"/>
              <a:pathLst>
                <a:path extrusionOk="0" h="334" w="3835">
                  <a:moveTo>
                    <a:pt x="167" y="0"/>
                  </a:moveTo>
                  <a:cubicBezTo>
                    <a:pt x="48" y="0"/>
                    <a:pt x="1" y="96"/>
                    <a:pt x="1" y="191"/>
                  </a:cubicBezTo>
                  <a:cubicBezTo>
                    <a:pt x="24" y="262"/>
                    <a:pt x="72" y="334"/>
                    <a:pt x="167" y="334"/>
                  </a:cubicBezTo>
                  <a:lnTo>
                    <a:pt x="3644" y="334"/>
                  </a:lnTo>
                  <a:cubicBezTo>
                    <a:pt x="3763" y="334"/>
                    <a:pt x="3835" y="239"/>
                    <a:pt x="3835" y="143"/>
                  </a:cubicBezTo>
                  <a:cubicBezTo>
                    <a:pt x="3811" y="72"/>
                    <a:pt x="3739" y="0"/>
                    <a:pt x="364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0" name="Google Shape;21180;p80"/>
          <p:cNvGrpSpPr/>
          <p:nvPr/>
        </p:nvGrpSpPr>
        <p:grpSpPr>
          <a:xfrm>
            <a:off x="1932198" y="4234818"/>
            <a:ext cx="233201" cy="447842"/>
            <a:chOff x="1846041" y="3033213"/>
            <a:chExt cx="185803" cy="356818"/>
          </a:xfrm>
        </p:grpSpPr>
        <p:sp>
          <p:nvSpPr>
            <p:cNvPr id="21181" name="Google Shape;21181;p80"/>
            <p:cNvSpPr/>
            <p:nvPr/>
          </p:nvSpPr>
          <p:spPr>
            <a:xfrm>
              <a:off x="1846041" y="3069581"/>
              <a:ext cx="185803" cy="292598"/>
            </a:xfrm>
            <a:custGeom>
              <a:rect b="b" l="l" r="r" t="t"/>
              <a:pathLst>
                <a:path extrusionOk="0" h="9003" w="5717">
                  <a:moveTo>
                    <a:pt x="1" y="0"/>
                  </a:moveTo>
                  <a:lnTo>
                    <a:pt x="1" y="8716"/>
                  </a:lnTo>
                  <a:lnTo>
                    <a:pt x="2859" y="9002"/>
                  </a:lnTo>
                  <a:lnTo>
                    <a:pt x="5716" y="8716"/>
                  </a:lnTo>
                  <a:lnTo>
                    <a:pt x="5716" y="48"/>
                  </a:lnTo>
                  <a:lnTo>
                    <a:pt x="2859"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2" name="Google Shape;21182;p80"/>
            <p:cNvSpPr/>
            <p:nvPr/>
          </p:nvSpPr>
          <p:spPr>
            <a:xfrm>
              <a:off x="2010133" y="3062626"/>
              <a:ext cx="21710" cy="294125"/>
            </a:xfrm>
            <a:custGeom>
              <a:rect b="b" l="l" r="r" t="t"/>
              <a:pathLst>
                <a:path extrusionOk="0" h="9050" w="668">
                  <a:moveTo>
                    <a:pt x="0" y="0"/>
                  </a:moveTo>
                  <a:lnTo>
                    <a:pt x="0" y="9049"/>
                  </a:lnTo>
                  <a:lnTo>
                    <a:pt x="667" y="8930"/>
                  </a:lnTo>
                  <a:lnTo>
                    <a:pt x="667" y="238"/>
                  </a:lnTo>
                  <a:lnTo>
                    <a:pt x="0"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3" name="Google Shape;21183;p80"/>
            <p:cNvSpPr/>
            <p:nvPr/>
          </p:nvSpPr>
          <p:spPr>
            <a:xfrm>
              <a:off x="1846821" y="3033213"/>
              <a:ext cx="185022" cy="37928"/>
            </a:xfrm>
            <a:custGeom>
              <a:rect b="b" l="l" r="r" t="t"/>
              <a:pathLst>
                <a:path extrusionOk="0" h="1167" w="5693">
                  <a:moveTo>
                    <a:pt x="358" y="0"/>
                  </a:moveTo>
                  <a:cubicBezTo>
                    <a:pt x="144" y="0"/>
                    <a:pt x="1" y="143"/>
                    <a:pt x="1" y="357"/>
                  </a:cubicBezTo>
                  <a:lnTo>
                    <a:pt x="1" y="1167"/>
                  </a:lnTo>
                  <a:lnTo>
                    <a:pt x="5692" y="1167"/>
                  </a:lnTo>
                  <a:lnTo>
                    <a:pt x="5692" y="357"/>
                  </a:lnTo>
                  <a:cubicBezTo>
                    <a:pt x="5692" y="143"/>
                    <a:pt x="5549" y="0"/>
                    <a:pt x="53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4" name="Google Shape;21184;p80"/>
            <p:cNvSpPr/>
            <p:nvPr/>
          </p:nvSpPr>
          <p:spPr>
            <a:xfrm>
              <a:off x="1846041" y="3352851"/>
              <a:ext cx="185803" cy="37180"/>
            </a:xfrm>
            <a:custGeom>
              <a:rect b="b" l="l" r="r" t="t"/>
              <a:pathLst>
                <a:path extrusionOk="0" h="1144" w="5717">
                  <a:moveTo>
                    <a:pt x="1" y="0"/>
                  </a:moveTo>
                  <a:lnTo>
                    <a:pt x="1" y="786"/>
                  </a:lnTo>
                  <a:cubicBezTo>
                    <a:pt x="1" y="1001"/>
                    <a:pt x="144" y="1144"/>
                    <a:pt x="358" y="1144"/>
                  </a:cubicBezTo>
                  <a:lnTo>
                    <a:pt x="5359" y="1144"/>
                  </a:lnTo>
                  <a:cubicBezTo>
                    <a:pt x="5550" y="1144"/>
                    <a:pt x="5716" y="1001"/>
                    <a:pt x="5716" y="786"/>
                  </a:cubicBezTo>
                  <a:lnTo>
                    <a:pt x="571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5" name="Google Shape;21185;p80"/>
            <p:cNvSpPr/>
            <p:nvPr/>
          </p:nvSpPr>
          <p:spPr>
            <a:xfrm>
              <a:off x="1998531" y="3033213"/>
              <a:ext cx="33313" cy="37928"/>
            </a:xfrm>
            <a:custGeom>
              <a:rect b="b" l="l" r="r" t="t"/>
              <a:pathLst>
                <a:path extrusionOk="0" h="1167" w="1025">
                  <a:moveTo>
                    <a:pt x="0" y="0"/>
                  </a:moveTo>
                  <a:cubicBezTo>
                    <a:pt x="215" y="0"/>
                    <a:pt x="357" y="143"/>
                    <a:pt x="357" y="357"/>
                  </a:cubicBezTo>
                  <a:lnTo>
                    <a:pt x="357" y="1167"/>
                  </a:lnTo>
                  <a:lnTo>
                    <a:pt x="1024" y="1167"/>
                  </a:lnTo>
                  <a:lnTo>
                    <a:pt x="1024" y="357"/>
                  </a:lnTo>
                  <a:cubicBezTo>
                    <a:pt x="1024" y="143"/>
                    <a:pt x="881" y="0"/>
                    <a:pt x="667"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6" name="Google Shape;21186;p80"/>
            <p:cNvSpPr/>
            <p:nvPr/>
          </p:nvSpPr>
          <p:spPr>
            <a:xfrm>
              <a:off x="1998531" y="3352851"/>
              <a:ext cx="33313" cy="37180"/>
            </a:xfrm>
            <a:custGeom>
              <a:rect b="b" l="l" r="r" t="t"/>
              <a:pathLst>
                <a:path extrusionOk="0" h="1144" w="1025">
                  <a:moveTo>
                    <a:pt x="357" y="0"/>
                  </a:moveTo>
                  <a:lnTo>
                    <a:pt x="357" y="786"/>
                  </a:lnTo>
                  <a:cubicBezTo>
                    <a:pt x="357" y="1001"/>
                    <a:pt x="215" y="1144"/>
                    <a:pt x="0" y="1144"/>
                  </a:cubicBezTo>
                  <a:lnTo>
                    <a:pt x="667" y="1144"/>
                  </a:lnTo>
                  <a:cubicBezTo>
                    <a:pt x="858" y="1144"/>
                    <a:pt x="1024" y="1001"/>
                    <a:pt x="1024" y="786"/>
                  </a:cubicBezTo>
                  <a:lnTo>
                    <a:pt x="1024"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7" name="Google Shape;21187;p80"/>
            <p:cNvSpPr/>
            <p:nvPr/>
          </p:nvSpPr>
          <p:spPr>
            <a:xfrm>
              <a:off x="1931191" y="3165521"/>
              <a:ext cx="72767" cy="96817"/>
            </a:xfrm>
            <a:custGeom>
              <a:rect b="b" l="l" r="r" t="t"/>
              <a:pathLst>
                <a:path extrusionOk="0" h="2979" w="2239">
                  <a:moveTo>
                    <a:pt x="1243" y="0"/>
                  </a:moveTo>
                  <a:cubicBezTo>
                    <a:pt x="690" y="0"/>
                    <a:pt x="215" y="445"/>
                    <a:pt x="215" y="1025"/>
                  </a:cubicBezTo>
                  <a:lnTo>
                    <a:pt x="0" y="1883"/>
                  </a:lnTo>
                  <a:lnTo>
                    <a:pt x="239" y="2978"/>
                  </a:lnTo>
                  <a:lnTo>
                    <a:pt x="2025" y="2978"/>
                  </a:lnTo>
                  <a:cubicBezTo>
                    <a:pt x="2144" y="2978"/>
                    <a:pt x="2239" y="2907"/>
                    <a:pt x="2239" y="2788"/>
                  </a:cubicBezTo>
                  <a:lnTo>
                    <a:pt x="2239" y="1025"/>
                  </a:lnTo>
                  <a:cubicBezTo>
                    <a:pt x="2239" y="478"/>
                    <a:pt x="1810" y="49"/>
                    <a:pt x="1286" y="1"/>
                  </a:cubicBezTo>
                  <a:cubicBezTo>
                    <a:pt x="1272" y="1"/>
                    <a:pt x="1258" y="0"/>
                    <a:pt x="1243"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8" name="Google Shape;21188;p80"/>
            <p:cNvSpPr/>
            <p:nvPr/>
          </p:nvSpPr>
          <p:spPr>
            <a:xfrm>
              <a:off x="1958263" y="3289963"/>
              <a:ext cx="19403" cy="29640"/>
            </a:xfrm>
            <a:custGeom>
              <a:rect b="b" l="l" r="r" t="t"/>
              <a:pathLst>
                <a:path extrusionOk="0" h="912" w="597">
                  <a:moveTo>
                    <a:pt x="165" y="1"/>
                  </a:moveTo>
                  <a:cubicBezTo>
                    <a:pt x="126" y="1"/>
                    <a:pt x="84" y="18"/>
                    <a:pt x="49" y="54"/>
                  </a:cubicBezTo>
                  <a:cubicBezTo>
                    <a:pt x="1" y="102"/>
                    <a:pt x="1" y="197"/>
                    <a:pt x="49" y="268"/>
                  </a:cubicBezTo>
                  <a:lnTo>
                    <a:pt x="263" y="459"/>
                  </a:lnTo>
                  <a:lnTo>
                    <a:pt x="49" y="673"/>
                  </a:lnTo>
                  <a:cubicBezTo>
                    <a:pt x="1" y="745"/>
                    <a:pt x="1" y="816"/>
                    <a:pt x="49" y="888"/>
                  </a:cubicBezTo>
                  <a:cubicBezTo>
                    <a:pt x="96" y="911"/>
                    <a:pt x="120" y="911"/>
                    <a:pt x="144" y="911"/>
                  </a:cubicBezTo>
                  <a:cubicBezTo>
                    <a:pt x="168" y="911"/>
                    <a:pt x="215" y="911"/>
                    <a:pt x="263" y="816"/>
                  </a:cubicBezTo>
                  <a:lnTo>
                    <a:pt x="572" y="530"/>
                  </a:lnTo>
                  <a:cubicBezTo>
                    <a:pt x="596" y="507"/>
                    <a:pt x="596" y="459"/>
                    <a:pt x="596" y="435"/>
                  </a:cubicBezTo>
                  <a:cubicBezTo>
                    <a:pt x="596" y="411"/>
                    <a:pt x="596" y="387"/>
                    <a:pt x="572" y="340"/>
                  </a:cubicBezTo>
                  <a:lnTo>
                    <a:pt x="263" y="54"/>
                  </a:lnTo>
                  <a:cubicBezTo>
                    <a:pt x="239" y="18"/>
                    <a:pt x="203" y="1"/>
                    <a:pt x="1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9" name="Google Shape;21189;p80"/>
            <p:cNvSpPr/>
            <p:nvPr/>
          </p:nvSpPr>
          <p:spPr>
            <a:xfrm>
              <a:off x="1901778" y="3292076"/>
              <a:ext cx="19370" cy="28307"/>
            </a:xfrm>
            <a:custGeom>
              <a:rect b="b" l="l" r="r" t="t"/>
              <a:pathLst>
                <a:path extrusionOk="0" h="871" w="596">
                  <a:moveTo>
                    <a:pt x="441" y="1"/>
                  </a:moveTo>
                  <a:cubicBezTo>
                    <a:pt x="405" y="1"/>
                    <a:pt x="370" y="13"/>
                    <a:pt x="334" y="37"/>
                  </a:cubicBezTo>
                  <a:lnTo>
                    <a:pt x="48" y="346"/>
                  </a:lnTo>
                  <a:cubicBezTo>
                    <a:pt x="0" y="370"/>
                    <a:pt x="0" y="394"/>
                    <a:pt x="0" y="442"/>
                  </a:cubicBezTo>
                  <a:cubicBezTo>
                    <a:pt x="0" y="465"/>
                    <a:pt x="0" y="489"/>
                    <a:pt x="48" y="513"/>
                  </a:cubicBezTo>
                  <a:lnTo>
                    <a:pt x="334" y="823"/>
                  </a:lnTo>
                  <a:cubicBezTo>
                    <a:pt x="358" y="846"/>
                    <a:pt x="405" y="846"/>
                    <a:pt x="429" y="846"/>
                  </a:cubicBezTo>
                  <a:cubicBezTo>
                    <a:pt x="453" y="846"/>
                    <a:pt x="477" y="846"/>
                    <a:pt x="548" y="870"/>
                  </a:cubicBezTo>
                  <a:cubicBezTo>
                    <a:pt x="596" y="823"/>
                    <a:pt x="596" y="727"/>
                    <a:pt x="548" y="656"/>
                  </a:cubicBezTo>
                  <a:lnTo>
                    <a:pt x="334" y="465"/>
                  </a:lnTo>
                  <a:lnTo>
                    <a:pt x="548" y="251"/>
                  </a:lnTo>
                  <a:cubicBezTo>
                    <a:pt x="596" y="203"/>
                    <a:pt x="596" y="108"/>
                    <a:pt x="548" y="37"/>
                  </a:cubicBezTo>
                  <a:cubicBezTo>
                    <a:pt x="512" y="13"/>
                    <a:pt x="477" y="1"/>
                    <a:pt x="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0" name="Google Shape;21190;p80"/>
            <p:cNvSpPr/>
            <p:nvPr/>
          </p:nvSpPr>
          <p:spPr>
            <a:xfrm>
              <a:off x="1874673" y="3106728"/>
              <a:ext cx="37213" cy="10855"/>
            </a:xfrm>
            <a:custGeom>
              <a:rect b="b" l="l" r="r" t="t"/>
              <a:pathLst>
                <a:path extrusionOk="0" h="334" w="1145">
                  <a:moveTo>
                    <a:pt x="168" y="0"/>
                  </a:moveTo>
                  <a:cubicBezTo>
                    <a:pt x="72" y="0"/>
                    <a:pt x="1" y="96"/>
                    <a:pt x="1" y="191"/>
                  </a:cubicBezTo>
                  <a:cubicBezTo>
                    <a:pt x="1" y="262"/>
                    <a:pt x="96" y="334"/>
                    <a:pt x="191" y="334"/>
                  </a:cubicBezTo>
                  <a:lnTo>
                    <a:pt x="1001" y="334"/>
                  </a:lnTo>
                  <a:cubicBezTo>
                    <a:pt x="1073" y="334"/>
                    <a:pt x="1144" y="239"/>
                    <a:pt x="1144" y="143"/>
                  </a:cubicBezTo>
                  <a:cubicBezTo>
                    <a:pt x="1120" y="48"/>
                    <a:pt x="1049" y="0"/>
                    <a:pt x="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1" name="Google Shape;21191;p80"/>
            <p:cNvSpPr/>
            <p:nvPr/>
          </p:nvSpPr>
          <p:spPr>
            <a:xfrm>
              <a:off x="1876233" y="3129186"/>
              <a:ext cx="120770" cy="10855"/>
            </a:xfrm>
            <a:custGeom>
              <a:rect b="b" l="l" r="r" t="t"/>
              <a:pathLst>
                <a:path extrusionOk="0" h="334" w="3716">
                  <a:moveTo>
                    <a:pt x="143" y="0"/>
                  </a:moveTo>
                  <a:cubicBezTo>
                    <a:pt x="48" y="0"/>
                    <a:pt x="1" y="95"/>
                    <a:pt x="1" y="167"/>
                  </a:cubicBezTo>
                  <a:cubicBezTo>
                    <a:pt x="1" y="262"/>
                    <a:pt x="72" y="333"/>
                    <a:pt x="167" y="333"/>
                  </a:cubicBezTo>
                  <a:lnTo>
                    <a:pt x="3573" y="333"/>
                  </a:lnTo>
                  <a:cubicBezTo>
                    <a:pt x="3644" y="333"/>
                    <a:pt x="3716" y="238"/>
                    <a:pt x="3716" y="143"/>
                  </a:cubicBezTo>
                  <a:cubicBezTo>
                    <a:pt x="3716" y="48"/>
                    <a:pt x="3620" y="0"/>
                    <a:pt x="3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2" name="Google Shape;21192;p80"/>
            <p:cNvSpPr/>
            <p:nvPr/>
          </p:nvSpPr>
          <p:spPr>
            <a:xfrm>
              <a:off x="1873926" y="3166691"/>
              <a:ext cx="65813" cy="95647"/>
            </a:xfrm>
            <a:custGeom>
              <a:rect b="b" l="l" r="r" t="t"/>
              <a:pathLst>
                <a:path extrusionOk="0" h="2943" w="2025">
                  <a:moveTo>
                    <a:pt x="1062" y="1"/>
                  </a:moveTo>
                  <a:cubicBezTo>
                    <a:pt x="1011" y="1"/>
                    <a:pt x="958" y="5"/>
                    <a:pt x="905" y="13"/>
                  </a:cubicBezTo>
                  <a:cubicBezTo>
                    <a:pt x="381" y="61"/>
                    <a:pt x="0" y="513"/>
                    <a:pt x="0" y="1013"/>
                  </a:cubicBezTo>
                  <a:lnTo>
                    <a:pt x="0" y="2752"/>
                  </a:lnTo>
                  <a:cubicBezTo>
                    <a:pt x="0" y="2871"/>
                    <a:pt x="95" y="2942"/>
                    <a:pt x="214" y="2942"/>
                  </a:cubicBezTo>
                  <a:lnTo>
                    <a:pt x="2001" y="2942"/>
                  </a:lnTo>
                  <a:lnTo>
                    <a:pt x="2024" y="1013"/>
                  </a:lnTo>
                  <a:cubicBezTo>
                    <a:pt x="2024" y="447"/>
                    <a:pt x="1607" y="1"/>
                    <a:pt x="10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3" name="Google Shape;21193;p80"/>
            <p:cNvSpPr/>
            <p:nvPr/>
          </p:nvSpPr>
          <p:spPr>
            <a:xfrm>
              <a:off x="1870806" y="3231333"/>
              <a:ext cx="67372" cy="31005"/>
            </a:xfrm>
            <a:custGeom>
              <a:rect b="b" l="l" r="r" t="t"/>
              <a:pathLst>
                <a:path extrusionOk="0" h="954" w="2073">
                  <a:moveTo>
                    <a:pt x="1049" y="1"/>
                  </a:moveTo>
                  <a:cubicBezTo>
                    <a:pt x="572" y="1"/>
                    <a:pt x="168" y="334"/>
                    <a:pt x="49" y="786"/>
                  </a:cubicBezTo>
                  <a:cubicBezTo>
                    <a:pt x="1" y="882"/>
                    <a:pt x="72" y="953"/>
                    <a:pt x="168" y="953"/>
                  </a:cubicBezTo>
                  <a:lnTo>
                    <a:pt x="2073" y="953"/>
                  </a:lnTo>
                  <a:cubicBezTo>
                    <a:pt x="2025" y="429"/>
                    <a:pt x="1596" y="1"/>
                    <a:pt x="104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4" name="Google Shape;21194;p80"/>
            <p:cNvSpPr/>
            <p:nvPr/>
          </p:nvSpPr>
          <p:spPr>
            <a:xfrm>
              <a:off x="1939706" y="3231333"/>
              <a:ext cx="66592" cy="31005"/>
            </a:xfrm>
            <a:custGeom>
              <a:rect b="b" l="l" r="r" t="t"/>
              <a:pathLst>
                <a:path extrusionOk="0" h="954" w="2049">
                  <a:moveTo>
                    <a:pt x="1024" y="1"/>
                  </a:moveTo>
                  <a:cubicBezTo>
                    <a:pt x="477" y="1"/>
                    <a:pt x="24" y="429"/>
                    <a:pt x="0" y="953"/>
                  </a:cubicBezTo>
                  <a:lnTo>
                    <a:pt x="1906" y="953"/>
                  </a:lnTo>
                  <a:cubicBezTo>
                    <a:pt x="2001" y="953"/>
                    <a:pt x="2048" y="882"/>
                    <a:pt x="2025" y="786"/>
                  </a:cubicBezTo>
                  <a:cubicBezTo>
                    <a:pt x="1906" y="334"/>
                    <a:pt x="1501" y="1"/>
                    <a:pt x="102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5" name="Google Shape;21195;p80"/>
          <p:cNvGrpSpPr/>
          <p:nvPr/>
        </p:nvGrpSpPr>
        <p:grpSpPr>
          <a:xfrm>
            <a:off x="2804549" y="4248973"/>
            <a:ext cx="469216" cy="419125"/>
            <a:chOff x="2541086" y="3044491"/>
            <a:chExt cx="373848" cy="333938"/>
          </a:xfrm>
        </p:grpSpPr>
        <p:sp>
          <p:nvSpPr>
            <p:cNvPr id="21196" name="Google Shape;21196;p80"/>
            <p:cNvSpPr/>
            <p:nvPr/>
          </p:nvSpPr>
          <p:spPr>
            <a:xfrm>
              <a:off x="2563511" y="3151611"/>
              <a:ext cx="312715" cy="209788"/>
            </a:xfrm>
            <a:custGeom>
              <a:rect b="b" l="l" r="r" t="t"/>
              <a:pathLst>
                <a:path extrusionOk="0" h="6455" w="9622">
                  <a:moveTo>
                    <a:pt x="430" y="1"/>
                  </a:moveTo>
                  <a:cubicBezTo>
                    <a:pt x="191" y="1"/>
                    <a:pt x="1" y="167"/>
                    <a:pt x="1" y="406"/>
                  </a:cubicBezTo>
                  <a:lnTo>
                    <a:pt x="1" y="6240"/>
                  </a:lnTo>
                  <a:lnTo>
                    <a:pt x="4740" y="6454"/>
                  </a:lnTo>
                  <a:lnTo>
                    <a:pt x="9622" y="6240"/>
                  </a:lnTo>
                  <a:lnTo>
                    <a:pt x="9622" y="406"/>
                  </a:lnTo>
                  <a:cubicBezTo>
                    <a:pt x="9622" y="167"/>
                    <a:pt x="9455" y="1"/>
                    <a:pt x="9217"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7" name="Google Shape;21197;p80"/>
            <p:cNvSpPr/>
            <p:nvPr/>
          </p:nvSpPr>
          <p:spPr>
            <a:xfrm>
              <a:off x="2586748" y="3173288"/>
              <a:ext cx="265492" cy="187330"/>
            </a:xfrm>
            <a:custGeom>
              <a:rect b="b" l="l" r="r" t="t"/>
              <a:pathLst>
                <a:path extrusionOk="0" h="5764" w="8169">
                  <a:moveTo>
                    <a:pt x="191" y="0"/>
                  </a:moveTo>
                  <a:cubicBezTo>
                    <a:pt x="96" y="0"/>
                    <a:pt x="0" y="96"/>
                    <a:pt x="0" y="191"/>
                  </a:cubicBezTo>
                  <a:lnTo>
                    <a:pt x="0" y="5549"/>
                  </a:lnTo>
                  <a:lnTo>
                    <a:pt x="4096" y="5764"/>
                  </a:lnTo>
                  <a:lnTo>
                    <a:pt x="8169" y="5549"/>
                  </a:lnTo>
                  <a:lnTo>
                    <a:pt x="8169" y="191"/>
                  </a:lnTo>
                  <a:cubicBezTo>
                    <a:pt x="8169" y="96"/>
                    <a:pt x="8073" y="0"/>
                    <a:pt x="7978"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8" name="Google Shape;21198;p80"/>
            <p:cNvSpPr/>
            <p:nvPr/>
          </p:nvSpPr>
          <p:spPr>
            <a:xfrm>
              <a:off x="2825883" y="3173288"/>
              <a:ext cx="27917" cy="187330"/>
            </a:xfrm>
            <a:custGeom>
              <a:rect b="b" l="l" r="r" t="t"/>
              <a:pathLst>
                <a:path extrusionOk="0" h="5764" w="859">
                  <a:moveTo>
                    <a:pt x="1" y="0"/>
                  </a:moveTo>
                  <a:cubicBezTo>
                    <a:pt x="96" y="0"/>
                    <a:pt x="191" y="96"/>
                    <a:pt x="191" y="191"/>
                  </a:cubicBezTo>
                  <a:lnTo>
                    <a:pt x="191" y="5549"/>
                  </a:lnTo>
                  <a:lnTo>
                    <a:pt x="477" y="5764"/>
                  </a:lnTo>
                  <a:lnTo>
                    <a:pt x="834" y="5549"/>
                  </a:lnTo>
                  <a:lnTo>
                    <a:pt x="834" y="191"/>
                  </a:lnTo>
                  <a:cubicBezTo>
                    <a:pt x="858" y="96"/>
                    <a:pt x="787" y="0"/>
                    <a:pt x="668"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9" name="Google Shape;21199;p80"/>
            <p:cNvSpPr/>
            <p:nvPr/>
          </p:nvSpPr>
          <p:spPr>
            <a:xfrm>
              <a:off x="2841386" y="3150083"/>
              <a:ext cx="35620" cy="210535"/>
            </a:xfrm>
            <a:custGeom>
              <a:rect b="b" l="l" r="r" t="t"/>
              <a:pathLst>
                <a:path extrusionOk="0" h="6478" w="1096">
                  <a:moveTo>
                    <a:pt x="0" y="0"/>
                  </a:moveTo>
                  <a:cubicBezTo>
                    <a:pt x="238" y="0"/>
                    <a:pt x="429" y="191"/>
                    <a:pt x="429" y="429"/>
                  </a:cubicBezTo>
                  <a:lnTo>
                    <a:pt x="429" y="6263"/>
                  </a:lnTo>
                  <a:lnTo>
                    <a:pt x="786" y="6478"/>
                  </a:lnTo>
                  <a:lnTo>
                    <a:pt x="1096" y="6263"/>
                  </a:lnTo>
                  <a:lnTo>
                    <a:pt x="1096" y="429"/>
                  </a:lnTo>
                  <a:lnTo>
                    <a:pt x="1072" y="429"/>
                  </a:lnTo>
                  <a:cubicBezTo>
                    <a:pt x="1072" y="191"/>
                    <a:pt x="881" y="0"/>
                    <a:pt x="667"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0" name="Google Shape;21200;p80"/>
            <p:cNvSpPr/>
            <p:nvPr/>
          </p:nvSpPr>
          <p:spPr>
            <a:xfrm>
              <a:off x="2647101" y="3044653"/>
              <a:ext cx="267833" cy="246902"/>
            </a:xfrm>
            <a:custGeom>
              <a:rect b="b" l="l" r="r" t="t"/>
              <a:pathLst>
                <a:path extrusionOk="0" h="7597" w="8241">
                  <a:moveTo>
                    <a:pt x="4079" y="0"/>
                  </a:moveTo>
                  <a:cubicBezTo>
                    <a:pt x="2672" y="0"/>
                    <a:pt x="1322" y="827"/>
                    <a:pt x="715" y="2196"/>
                  </a:cubicBezTo>
                  <a:cubicBezTo>
                    <a:pt x="1" y="3816"/>
                    <a:pt x="525" y="5697"/>
                    <a:pt x="1930" y="6673"/>
                  </a:cubicBezTo>
                  <a:cubicBezTo>
                    <a:pt x="2049" y="6769"/>
                    <a:pt x="2144" y="6911"/>
                    <a:pt x="2168" y="7054"/>
                  </a:cubicBezTo>
                  <a:lnTo>
                    <a:pt x="2192" y="7483"/>
                  </a:lnTo>
                  <a:cubicBezTo>
                    <a:pt x="2192" y="7553"/>
                    <a:pt x="2256" y="7597"/>
                    <a:pt x="2327" y="7597"/>
                  </a:cubicBezTo>
                  <a:cubicBezTo>
                    <a:pt x="2353" y="7597"/>
                    <a:pt x="2381" y="7591"/>
                    <a:pt x="2406" y="7578"/>
                  </a:cubicBezTo>
                  <a:lnTo>
                    <a:pt x="2763" y="7316"/>
                  </a:lnTo>
                  <a:cubicBezTo>
                    <a:pt x="2853" y="7263"/>
                    <a:pt x="2982" y="7236"/>
                    <a:pt x="3102" y="7236"/>
                  </a:cubicBezTo>
                  <a:cubicBezTo>
                    <a:pt x="3141" y="7236"/>
                    <a:pt x="3180" y="7239"/>
                    <a:pt x="3216" y="7245"/>
                  </a:cubicBezTo>
                  <a:cubicBezTo>
                    <a:pt x="3497" y="7313"/>
                    <a:pt x="3782" y="7346"/>
                    <a:pt x="4065" y="7346"/>
                  </a:cubicBezTo>
                  <a:cubicBezTo>
                    <a:pt x="5456" y="7346"/>
                    <a:pt x="6794" y="6547"/>
                    <a:pt x="7407" y="5221"/>
                  </a:cubicBezTo>
                  <a:cubicBezTo>
                    <a:pt x="8241" y="3411"/>
                    <a:pt x="7455" y="1220"/>
                    <a:pt x="5645" y="363"/>
                  </a:cubicBezTo>
                  <a:cubicBezTo>
                    <a:pt x="5139" y="116"/>
                    <a:pt x="4605" y="0"/>
                    <a:pt x="407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1" name="Google Shape;21201;p80"/>
            <p:cNvSpPr/>
            <p:nvPr/>
          </p:nvSpPr>
          <p:spPr>
            <a:xfrm>
              <a:off x="2768618" y="3044491"/>
              <a:ext cx="146315" cy="239233"/>
            </a:xfrm>
            <a:custGeom>
              <a:rect b="b" l="l" r="r" t="t"/>
              <a:pathLst>
                <a:path extrusionOk="0" h="7361" w="4502">
                  <a:moveTo>
                    <a:pt x="263" y="0"/>
                  </a:moveTo>
                  <a:cubicBezTo>
                    <a:pt x="174" y="0"/>
                    <a:pt x="87" y="3"/>
                    <a:pt x="1" y="10"/>
                  </a:cubicBezTo>
                  <a:cubicBezTo>
                    <a:pt x="429" y="34"/>
                    <a:pt x="810" y="153"/>
                    <a:pt x="1191" y="344"/>
                  </a:cubicBezTo>
                  <a:cubicBezTo>
                    <a:pt x="3049" y="1177"/>
                    <a:pt x="3859" y="3368"/>
                    <a:pt x="3025" y="5226"/>
                  </a:cubicBezTo>
                  <a:cubicBezTo>
                    <a:pt x="2454" y="6464"/>
                    <a:pt x="1263" y="7250"/>
                    <a:pt x="1" y="7345"/>
                  </a:cubicBezTo>
                  <a:cubicBezTo>
                    <a:pt x="114" y="7356"/>
                    <a:pt x="227" y="7361"/>
                    <a:pt x="339" y="7361"/>
                  </a:cubicBezTo>
                  <a:cubicBezTo>
                    <a:pt x="1743" y="7361"/>
                    <a:pt x="3073" y="6548"/>
                    <a:pt x="3668" y="5226"/>
                  </a:cubicBezTo>
                  <a:cubicBezTo>
                    <a:pt x="4502" y="3368"/>
                    <a:pt x="3692" y="1177"/>
                    <a:pt x="1858" y="344"/>
                  </a:cubicBezTo>
                  <a:cubicBezTo>
                    <a:pt x="1349" y="120"/>
                    <a:pt x="787" y="0"/>
                    <a:pt x="26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2" name="Google Shape;21202;p80"/>
            <p:cNvSpPr/>
            <p:nvPr/>
          </p:nvSpPr>
          <p:spPr>
            <a:xfrm>
              <a:off x="2692763" y="3075756"/>
              <a:ext cx="174200" cy="174200"/>
            </a:xfrm>
            <a:custGeom>
              <a:rect b="b" l="l" r="r" t="t"/>
              <a:pathLst>
                <a:path extrusionOk="0" h="5360" w="5360">
                  <a:moveTo>
                    <a:pt x="2668" y="1"/>
                  </a:moveTo>
                  <a:cubicBezTo>
                    <a:pt x="1192" y="1"/>
                    <a:pt x="1" y="1192"/>
                    <a:pt x="1" y="2668"/>
                  </a:cubicBezTo>
                  <a:cubicBezTo>
                    <a:pt x="1" y="4168"/>
                    <a:pt x="1192" y="5359"/>
                    <a:pt x="2668" y="5359"/>
                  </a:cubicBezTo>
                  <a:cubicBezTo>
                    <a:pt x="4145" y="5359"/>
                    <a:pt x="5359" y="4168"/>
                    <a:pt x="5359" y="2668"/>
                  </a:cubicBezTo>
                  <a:cubicBezTo>
                    <a:pt x="5359" y="1192"/>
                    <a:pt x="4145" y="1"/>
                    <a:pt x="2668"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3" name="Google Shape;21203;p80"/>
            <p:cNvSpPr/>
            <p:nvPr/>
          </p:nvSpPr>
          <p:spPr>
            <a:xfrm>
              <a:off x="2697411" y="3191878"/>
              <a:ext cx="67372" cy="56517"/>
            </a:xfrm>
            <a:custGeom>
              <a:rect b="b" l="l" r="r" t="t"/>
              <a:pathLst>
                <a:path extrusionOk="0" h="1739" w="2073">
                  <a:moveTo>
                    <a:pt x="1" y="0"/>
                  </a:moveTo>
                  <a:cubicBezTo>
                    <a:pt x="287" y="857"/>
                    <a:pt x="1072" y="1548"/>
                    <a:pt x="1977" y="1738"/>
                  </a:cubicBezTo>
                  <a:cubicBezTo>
                    <a:pt x="2049" y="1572"/>
                    <a:pt x="2073" y="1429"/>
                    <a:pt x="2073" y="1262"/>
                  </a:cubicBezTo>
                  <a:lnTo>
                    <a:pt x="2073" y="619"/>
                  </a:lnTo>
                  <a:cubicBezTo>
                    <a:pt x="2049" y="310"/>
                    <a:pt x="1787" y="0"/>
                    <a:pt x="1430"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4" name="Google Shape;21204;p80"/>
            <p:cNvSpPr/>
            <p:nvPr/>
          </p:nvSpPr>
          <p:spPr>
            <a:xfrm>
              <a:off x="2692763" y="3080403"/>
              <a:ext cx="58858" cy="83622"/>
            </a:xfrm>
            <a:custGeom>
              <a:rect b="b" l="l" r="r" t="t"/>
              <a:pathLst>
                <a:path extrusionOk="0" h="2573" w="1811">
                  <a:moveTo>
                    <a:pt x="1811" y="1"/>
                  </a:moveTo>
                  <a:cubicBezTo>
                    <a:pt x="739" y="358"/>
                    <a:pt x="1" y="1382"/>
                    <a:pt x="1" y="2573"/>
                  </a:cubicBezTo>
                  <a:lnTo>
                    <a:pt x="430" y="2573"/>
                  </a:lnTo>
                  <a:cubicBezTo>
                    <a:pt x="1215" y="2573"/>
                    <a:pt x="1811" y="1954"/>
                    <a:pt x="1811" y="1191"/>
                  </a:cubicBezTo>
                  <a:lnTo>
                    <a:pt x="1811" y="1"/>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5" name="Google Shape;21205;p80"/>
            <p:cNvSpPr/>
            <p:nvPr/>
          </p:nvSpPr>
          <p:spPr>
            <a:xfrm>
              <a:off x="2791856" y="3187198"/>
              <a:ext cx="71240" cy="62758"/>
            </a:xfrm>
            <a:custGeom>
              <a:rect b="b" l="l" r="r" t="t"/>
              <a:pathLst>
                <a:path extrusionOk="0" h="1931" w="2192">
                  <a:moveTo>
                    <a:pt x="1195" y="0"/>
                  </a:moveTo>
                  <a:cubicBezTo>
                    <a:pt x="525" y="0"/>
                    <a:pt x="0" y="539"/>
                    <a:pt x="0" y="1192"/>
                  </a:cubicBezTo>
                  <a:lnTo>
                    <a:pt x="0" y="1930"/>
                  </a:lnTo>
                  <a:cubicBezTo>
                    <a:pt x="1048" y="1787"/>
                    <a:pt x="1881" y="1049"/>
                    <a:pt x="2191" y="49"/>
                  </a:cubicBezTo>
                  <a:lnTo>
                    <a:pt x="2191" y="1"/>
                  </a:lnTo>
                  <a:lnTo>
                    <a:pt x="1238" y="1"/>
                  </a:lnTo>
                  <a:cubicBezTo>
                    <a:pt x="1224" y="1"/>
                    <a:pt x="1210" y="0"/>
                    <a:pt x="1195"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6" name="Google Shape;21206;p80"/>
            <p:cNvSpPr/>
            <p:nvPr/>
          </p:nvSpPr>
          <p:spPr>
            <a:xfrm>
              <a:off x="2768618" y="3076536"/>
              <a:ext cx="98345" cy="174167"/>
            </a:xfrm>
            <a:custGeom>
              <a:rect b="b" l="l" r="r" t="t"/>
              <a:pathLst>
                <a:path extrusionOk="0" h="5359" w="3026">
                  <a:moveTo>
                    <a:pt x="334" y="1"/>
                  </a:moveTo>
                  <a:cubicBezTo>
                    <a:pt x="215" y="1"/>
                    <a:pt x="120" y="1"/>
                    <a:pt x="1" y="48"/>
                  </a:cubicBezTo>
                  <a:cubicBezTo>
                    <a:pt x="1310" y="191"/>
                    <a:pt x="2358" y="1310"/>
                    <a:pt x="2358" y="2692"/>
                  </a:cubicBezTo>
                  <a:cubicBezTo>
                    <a:pt x="2358" y="4049"/>
                    <a:pt x="1334" y="5192"/>
                    <a:pt x="1" y="5335"/>
                  </a:cubicBezTo>
                  <a:cubicBezTo>
                    <a:pt x="120" y="5335"/>
                    <a:pt x="215" y="5359"/>
                    <a:pt x="334" y="5359"/>
                  </a:cubicBezTo>
                  <a:cubicBezTo>
                    <a:pt x="1834" y="5359"/>
                    <a:pt x="3025" y="4168"/>
                    <a:pt x="3025" y="2692"/>
                  </a:cubicBezTo>
                  <a:cubicBezTo>
                    <a:pt x="3025" y="1191"/>
                    <a:pt x="1787" y="1"/>
                    <a:pt x="334"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7" name="Google Shape;21207;p80"/>
            <p:cNvSpPr/>
            <p:nvPr/>
          </p:nvSpPr>
          <p:spPr>
            <a:xfrm>
              <a:off x="2780221" y="3078096"/>
              <a:ext cx="84403" cy="78975"/>
            </a:xfrm>
            <a:custGeom>
              <a:rect b="b" l="l" r="r" t="t"/>
              <a:pathLst>
                <a:path extrusionOk="0" h="2430" w="2597">
                  <a:moveTo>
                    <a:pt x="477" y="0"/>
                  </a:moveTo>
                  <a:lnTo>
                    <a:pt x="477" y="1334"/>
                  </a:lnTo>
                  <a:cubicBezTo>
                    <a:pt x="477" y="1477"/>
                    <a:pt x="358" y="1572"/>
                    <a:pt x="239" y="1572"/>
                  </a:cubicBezTo>
                  <a:cubicBezTo>
                    <a:pt x="96" y="1572"/>
                    <a:pt x="1" y="1691"/>
                    <a:pt x="1" y="1810"/>
                  </a:cubicBezTo>
                  <a:lnTo>
                    <a:pt x="1" y="2191"/>
                  </a:lnTo>
                  <a:cubicBezTo>
                    <a:pt x="1" y="2334"/>
                    <a:pt x="120" y="2429"/>
                    <a:pt x="239" y="2429"/>
                  </a:cubicBezTo>
                  <a:lnTo>
                    <a:pt x="2597" y="2429"/>
                  </a:lnTo>
                  <a:cubicBezTo>
                    <a:pt x="2549" y="1239"/>
                    <a:pt x="1644" y="215"/>
                    <a:pt x="477"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8" name="Google Shape;21208;p80"/>
            <p:cNvSpPr/>
            <p:nvPr/>
          </p:nvSpPr>
          <p:spPr>
            <a:xfrm>
              <a:off x="2791076" y="3186451"/>
              <a:ext cx="72020" cy="62725"/>
            </a:xfrm>
            <a:custGeom>
              <a:rect b="b" l="l" r="r" t="t"/>
              <a:pathLst>
                <a:path extrusionOk="0" h="1930" w="2216">
                  <a:moveTo>
                    <a:pt x="1548" y="0"/>
                  </a:moveTo>
                  <a:lnTo>
                    <a:pt x="1524" y="48"/>
                  </a:lnTo>
                  <a:cubicBezTo>
                    <a:pt x="1286" y="834"/>
                    <a:pt x="715" y="1453"/>
                    <a:pt x="0" y="1739"/>
                  </a:cubicBezTo>
                  <a:lnTo>
                    <a:pt x="0" y="1929"/>
                  </a:lnTo>
                  <a:cubicBezTo>
                    <a:pt x="1048" y="1786"/>
                    <a:pt x="1882" y="1024"/>
                    <a:pt x="2167" y="48"/>
                  </a:cubicBezTo>
                  <a:lnTo>
                    <a:pt x="2215" y="0"/>
                  </a:ln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9" name="Google Shape;21209;p80"/>
            <p:cNvSpPr/>
            <p:nvPr/>
          </p:nvSpPr>
          <p:spPr>
            <a:xfrm>
              <a:off x="2795723" y="3078096"/>
              <a:ext cx="69680" cy="79755"/>
            </a:xfrm>
            <a:custGeom>
              <a:rect b="b" l="l" r="r" t="t"/>
              <a:pathLst>
                <a:path extrusionOk="0" h="2454" w="2144">
                  <a:moveTo>
                    <a:pt x="0" y="0"/>
                  </a:moveTo>
                  <a:lnTo>
                    <a:pt x="0" y="238"/>
                  </a:lnTo>
                  <a:cubicBezTo>
                    <a:pt x="834" y="643"/>
                    <a:pt x="1429" y="1477"/>
                    <a:pt x="1501" y="2453"/>
                  </a:cubicBezTo>
                  <a:lnTo>
                    <a:pt x="2143" y="2453"/>
                  </a:lnTo>
                  <a:cubicBezTo>
                    <a:pt x="2096" y="1239"/>
                    <a:pt x="1191" y="215"/>
                    <a:pt x="0" y="0"/>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0" name="Google Shape;21210;p80"/>
            <p:cNvSpPr/>
            <p:nvPr/>
          </p:nvSpPr>
          <p:spPr>
            <a:xfrm>
              <a:off x="2541086" y="3353631"/>
              <a:ext cx="358378" cy="24797"/>
            </a:xfrm>
            <a:custGeom>
              <a:rect b="b" l="l" r="r" t="t"/>
              <a:pathLst>
                <a:path extrusionOk="0" h="763" w="11027">
                  <a:moveTo>
                    <a:pt x="167" y="0"/>
                  </a:moveTo>
                  <a:cubicBezTo>
                    <a:pt x="72" y="0"/>
                    <a:pt x="0" y="48"/>
                    <a:pt x="0" y="143"/>
                  </a:cubicBezTo>
                  <a:lnTo>
                    <a:pt x="0" y="453"/>
                  </a:lnTo>
                  <a:cubicBezTo>
                    <a:pt x="0" y="619"/>
                    <a:pt x="167" y="762"/>
                    <a:pt x="334" y="762"/>
                  </a:cubicBezTo>
                  <a:lnTo>
                    <a:pt x="4525" y="762"/>
                  </a:lnTo>
                  <a:lnTo>
                    <a:pt x="5525" y="572"/>
                  </a:lnTo>
                  <a:lnTo>
                    <a:pt x="6502" y="762"/>
                  </a:lnTo>
                  <a:lnTo>
                    <a:pt x="10693" y="762"/>
                  </a:lnTo>
                  <a:cubicBezTo>
                    <a:pt x="10883" y="762"/>
                    <a:pt x="11003" y="619"/>
                    <a:pt x="11026" y="453"/>
                  </a:cubicBezTo>
                  <a:lnTo>
                    <a:pt x="11026" y="143"/>
                  </a:lnTo>
                  <a:cubicBezTo>
                    <a:pt x="11026" y="48"/>
                    <a:pt x="10955" y="0"/>
                    <a:pt x="10883" y="0"/>
                  </a:cubicBezTo>
                  <a:lnTo>
                    <a:pt x="6502" y="0"/>
                  </a:lnTo>
                  <a:lnTo>
                    <a:pt x="5525" y="191"/>
                  </a:lnTo>
                  <a:lnTo>
                    <a:pt x="45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1" name="Google Shape;21211;p80"/>
            <p:cNvSpPr/>
            <p:nvPr/>
          </p:nvSpPr>
          <p:spPr>
            <a:xfrm>
              <a:off x="2866931" y="3353631"/>
              <a:ext cx="31753" cy="24797"/>
            </a:xfrm>
            <a:custGeom>
              <a:rect b="b" l="l" r="r" t="t"/>
              <a:pathLst>
                <a:path extrusionOk="0" h="763" w="977">
                  <a:moveTo>
                    <a:pt x="167" y="0"/>
                  </a:moveTo>
                  <a:cubicBezTo>
                    <a:pt x="262" y="0"/>
                    <a:pt x="310" y="48"/>
                    <a:pt x="310" y="143"/>
                  </a:cubicBezTo>
                  <a:lnTo>
                    <a:pt x="310" y="453"/>
                  </a:lnTo>
                  <a:cubicBezTo>
                    <a:pt x="310" y="619"/>
                    <a:pt x="167" y="762"/>
                    <a:pt x="0" y="762"/>
                  </a:cubicBezTo>
                  <a:lnTo>
                    <a:pt x="643" y="762"/>
                  </a:lnTo>
                  <a:cubicBezTo>
                    <a:pt x="834" y="762"/>
                    <a:pt x="977" y="619"/>
                    <a:pt x="977" y="453"/>
                  </a:cubicBezTo>
                  <a:lnTo>
                    <a:pt x="977" y="143"/>
                  </a:lnTo>
                  <a:cubicBezTo>
                    <a:pt x="977" y="48"/>
                    <a:pt x="905" y="0"/>
                    <a:pt x="834"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2" name="Google Shape;21212;p80"/>
            <p:cNvSpPr/>
            <p:nvPr/>
          </p:nvSpPr>
          <p:spPr>
            <a:xfrm>
              <a:off x="2688896" y="3354411"/>
              <a:ext cx="62725" cy="24018"/>
            </a:xfrm>
            <a:custGeom>
              <a:rect b="b" l="l" r="r" t="t"/>
              <a:pathLst>
                <a:path extrusionOk="0" h="739" w="1930">
                  <a:moveTo>
                    <a:pt x="1" y="0"/>
                  </a:moveTo>
                  <a:lnTo>
                    <a:pt x="1" y="738"/>
                  </a:lnTo>
                  <a:lnTo>
                    <a:pt x="1930" y="738"/>
                  </a:lnTo>
                  <a:lnTo>
                    <a:pt x="1930"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3" name="Google Shape;21213;p80"/>
            <p:cNvSpPr/>
            <p:nvPr/>
          </p:nvSpPr>
          <p:spPr>
            <a:xfrm>
              <a:off x="2729911" y="3354411"/>
              <a:ext cx="21710" cy="24018"/>
            </a:xfrm>
            <a:custGeom>
              <a:rect b="b" l="l" r="r" t="t"/>
              <a:pathLst>
                <a:path extrusionOk="0" h="739" w="668">
                  <a:moveTo>
                    <a:pt x="1" y="0"/>
                  </a:moveTo>
                  <a:lnTo>
                    <a:pt x="1" y="738"/>
                  </a:lnTo>
                  <a:lnTo>
                    <a:pt x="668" y="738"/>
                  </a:lnTo>
                  <a:lnTo>
                    <a:pt x="668"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4" name="Google Shape;21214;p80"/>
          <p:cNvGrpSpPr/>
          <p:nvPr/>
        </p:nvGrpSpPr>
        <p:grpSpPr>
          <a:xfrm>
            <a:off x="3757502" y="4234818"/>
            <a:ext cx="374989" cy="447842"/>
            <a:chOff x="3300351" y="3033213"/>
            <a:chExt cx="298772" cy="356818"/>
          </a:xfrm>
        </p:grpSpPr>
        <p:sp>
          <p:nvSpPr>
            <p:cNvPr id="21215" name="Google Shape;21215;p80"/>
            <p:cNvSpPr/>
            <p:nvPr/>
          </p:nvSpPr>
          <p:spPr>
            <a:xfrm>
              <a:off x="3391676" y="3145436"/>
              <a:ext cx="115343" cy="51090"/>
            </a:xfrm>
            <a:custGeom>
              <a:rect b="b" l="l" r="r" t="t"/>
              <a:pathLst>
                <a:path extrusionOk="0" h="1572" w="3549">
                  <a:moveTo>
                    <a:pt x="3072" y="715"/>
                  </a:moveTo>
                  <a:lnTo>
                    <a:pt x="3191" y="1262"/>
                  </a:lnTo>
                  <a:lnTo>
                    <a:pt x="405" y="1262"/>
                  </a:lnTo>
                  <a:lnTo>
                    <a:pt x="524" y="715"/>
                  </a:lnTo>
                  <a:close/>
                  <a:moveTo>
                    <a:pt x="810" y="0"/>
                  </a:moveTo>
                  <a:cubicBezTo>
                    <a:pt x="548" y="0"/>
                    <a:pt x="310" y="191"/>
                    <a:pt x="238" y="453"/>
                  </a:cubicBezTo>
                  <a:lnTo>
                    <a:pt x="48" y="1381"/>
                  </a:lnTo>
                  <a:cubicBezTo>
                    <a:pt x="0" y="1429"/>
                    <a:pt x="48" y="1524"/>
                    <a:pt x="119" y="1548"/>
                  </a:cubicBezTo>
                  <a:cubicBezTo>
                    <a:pt x="167" y="1548"/>
                    <a:pt x="191" y="1572"/>
                    <a:pt x="215" y="1572"/>
                  </a:cubicBezTo>
                  <a:lnTo>
                    <a:pt x="3406" y="1572"/>
                  </a:lnTo>
                  <a:cubicBezTo>
                    <a:pt x="3430" y="1572"/>
                    <a:pt x="3453" y="1572"/>
                    <a:pt x="3501" y="1548"/>
                  </a:cubicBezTo>
                  <a:cubicBezTo>
                    <a:pt x="3525" y="1500"/>
                    <a:pt x="3549" y="1429"/>
                    <a:pt x="3549" y="1381"/>
                  </a:cubicBezTo>
                  <a:lnTo>
                    <a:pt x="3334" y="453"/>
                  </a:lnTo>
                  <a:cubicBezTo>
                    <a:pt x="3287" y="191"/>
                    <a:pt x="3049" y="0"/>
                    <a:pt x="278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6" name="Google Shape;21216;p80"/>
            <p:cNvSpPr/>
            <p:nvPr/>
          </p:nvSpPr>
          <p:spPr>
            <a:xfrm>
              <a:off x="3308866" y="3248363"/>
              <a:ext cx="282522" cy="141668"/>
            </a:xfrm>
            <a:custGeom>
              <a:rect b="b" l="l" r="r" t="t"/>
              <a:pathLst>
                <a:path extrusionOk="0" h="4359" w="8693">
                  <a:moveTo>
                    <a:pt x="0" y="0"/>
                  </a:moveTo>
                  <a:lnTo>
                    <a:pt x="0" y="3763"/>
                  </a:lnTo>
                  <a:cubicBezTo>
                    <a:pt x="0" y="4097"/>
                    <a:pt x="262" y="4359"/>
                    <a:pt x="596" y="4359"/>
                  </a:cubicBezTo>
                  <a:lnTo>
                    <a:pt x="8097" y="4359"/>
                  </a:lnTo>
                  <a:cubicBezTo>
                    <a:pt x="8431" y="4359"/>
                    <a:pt x="8692" y="4097"/>
                    <a:pt x="8692" y="3763"/>
                  </a:cubicBezTo>
                  <a:lnTo>
                    <a:pt x="8692" y="0"/>
                  </a:ln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7" name="Google Shape;21217;p80"/>
            <p:cNvSpPr/>
            <p:nvPr/>
          </p:nvSpPr>
          <p:spPr>
            <a:xfrm>
              <a:off x="3551868" y="3248363"/>
              <a:ext cx="39520" cy="141668"/>
            </a:xfrm>
            <a:custGeom>
              <a:rect b="b" l="l" r="r" t="t"/>
              <a:pathLst>
                <a:path extrusionOk="0" h="4359" w="1216">
                  <a:moveTo>
                    <a:pt x="549" y="0"/>
                  </a:moveTo>
                  <a:lnTo>
                    <a:pt x="549" y="3763"/>
                  </a:lnTo>
                  <a:cubicBezTo>
                    <a:pt x="549" y="4097"/>
                    <a:pt x="287" y="4359"/>
                    <a:pt x="1" y="4359"/>
                  </a:cubicBezTo>
                  <a:lnTo>
                    <a:pt x="620" y="4359"/>
                  </a:lnTo>
                  <a:cubicBezTo>
                    <a:pt x="954" y="4359"/>
                    <a:pt x="1215" y="4097"/>
                    <a:pt x="1215" y="3763"/>
                  </a:cubicBezTo>
                  <a:lnTo>
                    <a:pt x="1215"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8" name="Google Shape;21218;p80"/>
            <p:cNvSpPr/>
            <p:nvPr/>
          </p:nvSpPr>
          <p:spPr>
            <a:xfrm>
              <a:off x="3300351" y="3184891"/>
              <a:ext cx="294905" cy="123858"/>
            </a:xfrm>
            <a:custGeom>
              <a:rect b="b" l="l" r="r" t="t"/>
              <a:pathLst>
                <a:path extrusionOk="0" h="3811" w="9074">
                  <a:moveTo>
                    <a:pt x="524" y="1"/>
                  </a:moveTo>
                  <a:cubicBezTo>
                    <a:pt x="238" y="1"/>
                    <a:pt x="0" y="239"/>
                    <a:pt x="0" y="548"/>
                  </a:cubicBezTo>
                  <a:lnTo>
                    <a:pt x="0" y="1977"/>
                  </a:lnTo>
                  <a:cubicBezTo>
                    <a:pt x="0" y="2977"/>
                    <a:pt x="834" y="3811"/>
                    <a:pt x="1834" y="3811"/>
                  </a:cubicBezTo>
                  <a:lnTo>
                    <a:pt x="6930" y="3811"/>
                  </a:lnTo>
                  <a:cubicBezTo>
                    <a:pt x="7930" y="3811"/>
                    <a:pt x="9074" y="2977"/>
                    <a:pt x="9050" y="1977"/>
                  </a:cubicBezTo>
                  <a:lnTo>
                    <a:pt x="9050" y="548"/>
                  </a:lnTo>
                  <a:cubicBezTo>
                    <a:pt x="9050" y="239"/>
                    <a:pt x="8812" y="1"/>
                    <a:pt x="8502"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9" name="Google Shape;21219;p80"/>
            <p:cNvSpPr/>
            <p:nvPr/>
          </p:nvSpPr>
          <p:spPr>
            <a:xfrm>
              <a:off x="3409486" y="3225906"/>
              <a:ext cx="80503" cy="28665"/>
            </a:xfrm>
            <a:custGeom>
              <a:rect b="b" l="l" r="r" t="t"/>
              <a:pathLst>
                <a:path extrusionOk="0" h="882" w="2477">
                  <a:moveTo>
                    <a:pt x="214" y="1"/>
                  </a:moveTo>
                  <a:cubicBezTo>
                    <a:pt x="95" y="1"/>
                    <a:pt x="0" y="96"/>
                    <a:pt x="0" y="215"/>
                  </a:cubicBezTo>
                  <a:lnTo>
                    <a:pt x="0" y="691"/>
                  </a:lnTo>
                  <a:cubicBezTo>
                    <a:pt x="0" y="811"/>
                    <a:pt x="95" y="882"/>
                    <a:pt x="214" y="882"/>
                  </a:cubicBezTo>
                  <a:lnTo>
                    <a:pt x="2286" y="882"/>
                  </a:lnTo>
                  <a:cubicBezTo>
                    <a:pt x="2382" y="882"/>
                    <a:pt x="2477" y="811"/>
                    <a:pt x="2477" y="691"/>
                  </a:cubicBezTo>
                  <a:lnTo>
                    <a:pt x="2477" y="215"/>
                  </a:lnTo>
                  <a:cubicBezTo>
                    <a:pt x="2477" y="96"/>
                    <a:pt x="2382" y="1"/>
                    <a:pt x="2262"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0" name="Google Shape;21220;p80"/>
            <p:cNvSpPr/>
            <p:nvPr/>
          </p:nvSpPr>
          <p:spPr>
            <a:xfrm>
              <a:off x="3518588" y="3184111"/>
              <a:ext cx="80535" cy="123890"/>
            </a:xfrm>
            <a:custGeom>
              <a:rect b="b" l="l" r="r" t="t"/>
              <a:pathLst>
                <a:path extrusionOk="0" h="3812" w="2478">
                  <a:moveTo>
                    <a:pt x="1287" y="1"/>
                  </a:moveTo>
                  <a:cubicBezTo>
                    <a:pt x="1573" y="1"/>
                    <a:pt x="1811" y="239"/>
                    <a:pt x="1811" y="549"/>
                  </a:cubicBezTo>
                  <a:lnTo>
                    <a:pt x="1811" y="1977"/>
                  </a:lnTo>
                  <a:cubicBezTo>
                    <a:pt x="1811" y="2978"/>
                    <a:pt x="1025" y="3811"/>
                    <a:pt x="1" y="3811"/>
                  </a:cubicBezTo>
                  <a:lnTo>
                    <a:pt x="620" y="3811"/>
                  </a:lnTo>
                  <a:cubicBezTo>
                    <a:pt x="1644" y="3811"/>
                    <a:pt x="2478" y="2978"/>
                    <a:pt x="2478" y="1977"/>
                  </a:cubicBezTo>
                  <a:lnTo>
                    <a:pt x="2478" y="549"/>
                  </a:lnTo>
                  <a:cubicBezTo>
                    <a:pt x="2478" y="239"/>
                    <a:pt x="2239" y="1"/>
                    <a:pt x="1930"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1" name="Google Shape;21221;p80"/>
            <p:cNvSpPr/>
            <p:nvPr/>
          </p:nvSpPr>
          <p:spPr>
            <a:xfrm>
              <a:off x="3461323" y="3225906"/>
              <a:ext cx="28665" cy="28665"/>
            </a:xfrm>
            <a:custGeom>
              <a:rect b="b" l="l" r="r" t="t"/>
              <a:pathLst>
                <a:path extrusionOk="0" h="882" w="882">
                  <a:moveTo>
                    <a:pt x="1" y="1"/>
                  </a:moveTo>
                  <a:cubicBezTo>
                    <a:pt x="120" y="1"/>
                    <a:pt x="215" y="96"/>
                    <a:pt x="215" y="215"/>
                  </a:cubicBezTo>
                  <a:lnTo>
                    <a:pt x="215" y="691"/>
                  </a:lnTo>
                  <a:cubicBezTo>
                    <a:pt x="215" y="811"/>
                    <a:pt x="120" y="882"/>
                    <a:pt x="1" y="882"/>
                  </a:cubicBezTo>
                  <a:lnTo>
                    <a:pt x="667" y="882"/>
                  </a:lnTo>
                  <a:cubicBezTo>
                    <a:pt x="787" y="882"/>
                    <a:pt x="882" y="811"/>
                    <a:pt x="882" y="691"/>
                  </a:cubicBezTo>
                  <a:lnTo>
                    <a:pt x="882" y="215"/>
                  </a:lnTo>
                  <a:cubicBezTo>
                    <a:pt x="882" y="96"/>
                    <a:pt x="787" y="1"/>
                    <a:pt x="66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2" name="Google Shape;21222;p80"/>
            <p:cNvSpPr/>
            <p:nvPr/>
          </p:nvSpPr>
          <p:spPr>
            <a:xfrm>
              <a:off x="3370778" y="3273908"/>
              <a:ext cx="31753" cy="116122"/>
            </a:xfrm>
            <a:custGeom>
              <a:rect b="b" l="l" r="r" t="t"/>
              <a:pathLst>
                <a:path extrusionOk="0" h="3573" w="977">
                  <a:moveTo>
                    <a:pt x="477" y="0"/>
                  </a:moveTo>
                  <a:cubicBezTo>
                    <a:pt x="215" y="0"/>
                    <a:pt x="0" y="215"/>
                    <a:pt x="0" y="477"/>
                  </a:cubicBezTo>
                  <a:lnTo>
                    <a:pt x="0" y="3573"/>
                  </a:lnTo>
                  <a:lnTo>
                    <a:pt x="977" y="3573"/>
                  </a:lnTo>
                  <a:lnTo>
                    <a:pt x="953" y="477"/>
                  </a:lnTo>
                  <a:cubicBezTo>
                    <a:pt x="953" y="215"/>
                    <a:pt x="739" y="0"/>
                    <a:pt x="47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3" name="Google Shape;21223;p80"/>
            <p:cNvSpPr/>
            <p:nvPr/>
          </p:nvSpPr>
          <p:spPr>
            <a:xfrm>
              <a:off x="3362263" y="3327306"/>
              <a:ext cx="50343" cy="21710"/>
            </a:xfrm>
            <a:custGeom>
              <a:rect b="b" l="l" r="r" t="t"/>
              <a:pathLst>
                <a:path extrusionOk="0" h="668" w="1549">
                  <a:moveTo>
                    <a:pt x="167" y="1"/>
                  </a:moveTo>
                  <a:cubicBezTo>
                    <a:pt x="72" y="1"/>
                    <a:pt x="0" y="96"/>
                    <a:pt x="0" y="191"/>
                  </a:cubicBezTo>
                  <a:lnTo>
                    <a:pt x="0" y="477"/>
                  </a:lnTo>
                  <a:cubicBezTo>
                    <a:pt x="0" y="572"/>
                    <a:pt x="72" y="667"/>
                    <a:pt x="167" y="667"/>
                  </a:cubicBezTo>
                  <a:lnTo>
                    <a:pt x="1358" y="667"/>
                  </a:lnTo>
                  <a:cubicBezTo>
                    <a:pt x="1453" y="667"/>
                    <a:pt x="1548" y="572"/>
                    <a:pt x="1548" y="477"/>
                  </a:cubicBezTo>
                  <a:lnTo>
                    <a:pt x="1548" y="191"/>
                  </a:lnTo>
                  <a:cubicBezTo>
                    <a:pt x="1548" y="96"/>
                    <a:pt x="1453" y="1"/>
                    <a:pt x="1358"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4" name="Google Shape;21224;p80"/>
            <p:cNvSpPr/>
            <p:nvPr/>
          </p:nvSpPr>
          <p:spPr>
            <a:xfrm>
              <a:off x="3496163" y="3273908"/>
              <a:ext cx="32532" cy="116122"/>
            </a:xfrm>
            <a:custGeom>
              <a:rect b="b" l="l" r="r" t="t"/>
              <a:pathLst>
                <a:path extrusionOk="0" h="3573" w="1001">
                  <a:moveTo>
                    <a:pt x="477" y="0"/>
                  </a:moveTo>
                  <a:cubicBezTo>
                    <a:pt x="215" y="0"/>
                    <a:pt x="0" y="215"/>
                    <a:pt x="0" y="477"/>
                  </a:cubicBezTo>
                  <a:lnTo>
                    <a:pt x="0" y="3573"/>
                  </a:lnTo>
                  <a:lnTo>
                    <a:pt x="1001" y="3573"/>
                  </a:lnTo>
                  <a:lnTo>
                    <a:pt x="953" y="477"/>
                  </a:lnTo>
                  <a:cubicBezTo>
                    <a:pt x="953" y="215"/>
                    <a:pt x="762" y="0"/>
                    <a:pt x="47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5" name="Google Shape;21225;p80"/>
            <p:cNvSpPr/>
            <p:nvPr/>
          </p:nvSpPr>
          <p:spPr>
            <a:xfrm>
              <a:off x="3486868" y="3327306"/>
              <a:ext cx="50343" cy="21710"/>
            </a:xfrm>
            <a:custGeom>
              <a:rect b="b" l="l" r="r" t="t"/>
              <a:pathLst>
                <a:path extrusionOk="0" h="668" w="1549">
                  <a:moveTo>
                    <a:pt x="167" y="1"/>
                  </a:moveTo>
                  <a:cubicBezTo>
                    <a:pt x="96" y="1"/>
                    <a:pt x="1" y="96"/>
                    <a:pt x="1" y="191"/>
                  </a:cubicBezTo>
                  <a:lnTo>
                    <a:pt x="1" y="477"/>
                  </a:lnTo>
                  <a:cubicBezTo>
                    <a:pt x="1" y="572"/>
                    <a:pt x="96" y="667"/>
                    <a:pt x="167" y="667"/>
                  </a:cubicBezTo>
                  <a:lnTo>
                    <a:pt x="1358" y="667"/>
                  </a:lnTo>
                  <a:cubicBezTo>
                    <a:pt x="1477" y="667"/>
                    <a:pt x="1548" y="572"/>
                    <a:pt x="1548" y="477"/>
                  </a:cubicBezTo>
                  <a:lnTo>
                    <a:pt x="1548" y="191"/>
                  </a:lnTo>
                  <a:cubicBezTo>
                    <a:pt x="1548" y="96"/>
                    <a:pt x="1453" y="1"/>
                    <a:pt x="1358"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6" name="Google Shape;21226;p80"/>
            <p:cNvSpPr/>
            <p:nvPr/>
          </p:nvSpPr>
          <p:spPr>
            <a:xfrm>
              <a:off x="3430383" y="3084271"/>
              <a:ext cx="42575" cy="15925"/>
            </a:xfrm>
            <a:custGeom>
              <a:rect b="b" l="l" r="r" t="t"/>
              <a:pathLst>
                <a:path extrusionOk="0" h="490" w="1310">
                  <a:moveTo>
                    <a:pt x="667" y="1"/>
                  </a:moveTo>
                  <a:cubicBezTo>
                    <a:pt x="453" y="1"/>
                    <a:pt x="214" y="96"/>
                    <a:pt x="72" y="239"/>
                  </a:cubicBezTo>
                  <a:cubicBezTo>
                    <a:pt x="0" y="310"/>
                    <a:pt x="0" y="382"/>
                    <a:pt x="72" y="453"/>
                  </a:cubicBezTo>
                  <a:cubicBezTo>
                    <a:pt x="72" y="477"/>
                    <a:pt x="119" y="477"/>
                    <a:pt x="167" y="477"/>
                  </a:cubicBezTo>
                  <a:cubicBezTo>
                    <a:pt x="214" y="477"/>
                    <a:pt x="238" y="453"/>
                    <a:pt x="286" y="453"/>
                  </a:cubicBezTo>
                  <a:cubicBezTo>
                    <a:pt x="357" y="334"/>
                    <a:pt x="524" y="263"/>
                    <a:pt x="667" y="263"/>
                  </a:cubicBezTo>
                  <a:cubicBezTo>
                    <a:pt x="810" y="263"/>
                    <a:pt x="929" y="334"/>
                    <a:pt x="1048" y="453"/>
                  </a:cubicBezTo>
                  <a:cubicBezTo>
                    <a:pt x="1084" y="477"/>
                    <a:pt x="1119" y="489"/>
                    <a:pt x="1155" y="489"/>
                  </a:cubicBezTo>
                  <a:cubicBezTo>
                    <a:pt x="1191" y="489"/>
                    <a:pt x="1227" y="477"/>
                    <a:pt x="1262" y="453"/>
                  </a:cubicBezTo>
                  <a:cubicBezTo>
                    <a:pt x="1310" y="382"/>
                    <a:pt x="1310" y="310"/>
                    <a:pt x="1262" y="239"/>
                  </a:cubicBezTo>
                  <a:cubicBezTo>
                    <a:pt x="1119" y="96"/>
                    <a:pt x="881"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7" name="Google Shape;21227;p80"/>
            <p:cNvSpPr/>
            <p:nvPr/>
          </p:nvSpPr>
          <p:spPr>
            <a:xfrm>
              <a:off x="3412573" y="3057978"/>
              <a:ext cx="78975" cy="24213"/>
            </a:xfrm>
            <a:custGeom>
              <a:rect b="b" l="l" r="r" t="t"/>
              <a:pathLst>
                <a:path extrusionOk="0" h="745" w="2430">
                  <a:moveTo>
                    <a:pt x="1215" y="0"/>
                  </a:moveTo>
                  <a:cubicBezTo>
                    <a:pt x="762" y="0"/>
                    <a:pt x="358" y="191"/>
                    <a:pt x="48" y="500"/>
                  </a:cubicBezTo>
                  <a:cubicBezTo>
                    <a:pt x="0" y="548"/>
                    <a:pt x="0" y="643"/>
                    <a:pt x="48" y="691"/>
                  </a:cubicBezTo>
                  <a:cubicBezTo>
                    <a:pt x="84" y="726"/>
                    <a:pt x="119" y="744"/>
                    <a:pt x="155" y="744"/>
                  </a:cubicBezTo>
                  <a:cubicBezTo>
                    <a:pt x="191" y="744"/>
                    <a:pt x="227" y="726"/>
                    <a:pt x="262" y="691"/>
                  </a:cubicBezTo>
                  <a:cubicBezTo>
                    <a:pt x="524" y="453"/>
                    <a:pt x="858" y="310"/>
                    <a:pt x="1215" y="310"/>
                  </a:cubicBezTo>
                  <a:cubicBezTo>
                    <a:pt x="1572" y="310"/>
                    <a:pt x="1929" y="453"/>
                    <a:pt x="2167" y="691"/>
                  </a:cubicBezTo>
                  <a:cubicBezTo>
                    <a:pt x="2167" y="738"/>
                    <a:pt x="2215" y="738"/>
                    <a:pt x="2263" y="738"/>
                  </a:cubicBezTo>
                  <a:cubicBezTo>
                    <a:pt x="2310" y="738"/>
                    <a:pt x="2334" y="738"/>
                    <a:pt x="2382" y="691"/>
                  </a:cubicBezTo>
                  <a:cubicBezTo>
                    <a:pt x="2429" y="643"/>
                    <a:pt x="2429" y="548"/>
                    <a:pt x="2382" y="500"/>
                  </a:cubicBezTo>
                  <a:cubicBezTo>
                    <a:pt x="2048" y="191"/>
                    <a:pt x="1667"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8" name="Google Shape;21228;p80"/>
            <p:cNvSpPr/>
            <p:nvPr/>
          </p:nvSpPr>
          <p:spPr>
            <a:xfrm>
              <a:off x="3395543" y="3033213"/>
              <a:ext cx="114563" cy="31363"/>
            </a:xfrm>
            <a:custGeom>
              <a:rect b="b" l="l" r="r" t="t"/>
              <a:pathLst>
                <a:path extrusionOk="0" h="965" w="3525">
                  <a:moveTo>
                    <a:pt x="1763" y="0"/>
                  </a:moveTo>
                  <a:cubicBezTo>
                    <a:pt x="1144" y="0"/>
                    <a:pt x="524" y="262"/>
                    <a:pt x="72" y="715"/>
                  </a:cubicBezTo>
                  <a:cubicBezTo>
                    <a:pt x="0" y="762"/>
                    <a:pt x="0" y="857"/>
                    <a:pt x="72" y="929"/>
                  </a:cubicBezTo>
                  <a:cubicBezTo>
                    <a:pt x="96" y="953"/>
                    <a:pt x="131" y="965"/>
                    <a:pt x="170" y="965"/>
                  </a:cubicBezTo>
                  <a:cubicBezTo>
                    <a:pt x="209" y="965"/>
                    <a:pt x="250" y="953"/>
                    <a:pt x="286" y="929"/>
                  </a:cubicBezTo>
                  <a:cubicBezTo>
                    <a:pt x="667" y="500"/>
                    <a:pt x="1191" y="286"/>
                    <a:pt x="1763" y="286"/>
                  </a:cubicBezTo>
                  <a:cubicBezTo>
                    <a:pt x="2334" y="286"/>
                    <a:pt x="2858" y="524"/>
                    <a:pt x="3263" y="929"/>
                  </a:cubicBezTo>
                  <a:cubicBezTo>
                    <a:pt x="3263" y="953"/>
                    <a:pt x="3311" y="953"/>
                    <a:pt x="3334" y="953"/>
                  </a:cubicBezTo>
                  <a:cubicBezTo>
                    <a:pt x="3382" y="953"/>
                    <a:pt x="3430" y="929"/>
                    <a:pt x="3454" y="929"/>
                  </a:cubicBezTo>
                  <a:cubicBezTo>
                    <a:pt x="3525" y="857"/>
                    <a:pt x="3525" y="762"/>
                    <a:pt x="3454" y="715"/>
                  </a:cubicBezTo>
                  <a:cubicBezTo>
                    <a:pt x="3025" y="238"/>
                    <a:pt x="2429" y="0"/>
                    <a:pt x="1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9" name="Google Shape;21229;p80"/>
          <p:cNvGrpSpPr/>
          <p:nvPr/>
        </p:nvGrpSpPr>
        <p:grpSpPr>
          <a:xfrm>
            <a:off x="4668686" y="4242568"/>
            <a:ext cx="449800" cy="433279"/>
            <a:chOff x="4026336" y="3039388"/>
            <a:chExt cx="358378" cy="345215"/>
          </a:xfrm>
        </p:grpSpPr>
        <p:sp>
          <p:nvSpPr>
            <p:cNvPr id="21230" name="Google Shape;21230;p80"/>
            <p:cNvSpPr/>
            <p:nvPr/>
          </p:nvSpPr>
          <p:spPr>
            <a:xfrm>
              <a:off x="4199691" y="3299453"/>
              <a:ext cx="10888" cy="61230"/>
            </a:xfrm>
            <a:custGeom>
              <a:rect b="b" l="l" r="r" t="t"/>
              <a:pathLst>
                <a:path extrusionOk="0" h="1884" w="335">
                  <a:moveTo>
                    <a:pt x="144" y="0"/>
                  </a:moveTo>
                  <a:cubicBezTo>
                    <a:pt x="72" y="0"/>
                    <a:pt x="1" y="72"/>
                    <a:pt x="1" y="167"/>
                  </a:cubicBezTo>
                  <a:lnTo>
                    <a:pt x="1" y="1762"/>
                  </a:lnTo>
                  <a:cubicBezTo>
                    <a:pt x="1" y="1816"/>
                    <a:pt x="54" y="1883"/>
                    <a:pt x="101" y="1883"/>
                  </a:cubicBezTo>
                  <a:cubicBezTo>
                    <a:pt x="117" y="1883"/>
                    <a:pt x="132" y="1876"/>
                    <a:pt x="144" y="1858"/>
                  </a:cubicBezTo>
                  <a:cubicBezTo>
                    <a:pt x="239" y="1858"/>
                    <a:pt x="334" y="1810"/>
                    <a:pt x="334" y="1715"/>
                  </a:cubicBezTo>
                  <a:lnTo>
                    <a:pt x="334" y="143"/>
                  </a:lnTo>
                  <a:cubicBezTo>
                    <a:pt x="334" y="48"/>
                    <a:pt x="239" y="0"/>
                    <a:pt x="14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1" name="Google Shape;21231;p80"/>
            <p:cNvSpPr/>
            <p:nvPr/>
          </p:nvSpPr>
          <p:spPr>
            <a:xfrm>
              <a:off x="4043366" y="3062626"/>
              <a:ext cx="325097" cy="242255"/>
            </a:xfrm>
            <a:custGeom>
              <a:rect b="b" l="l" r="r" t="t"/>
              <a:pathLst>
                <a:path extrusionOk="0" h="7454" w="10003">
                  <a:moveTo>
                    <a:pt x="5025" y="0"/>
                  </a:moveTo>
                  <a:lnTo>
                    <a:pt x="0" y="191"/>
                  </a:lnTo>
                  <a:lnTo>
                    <a:pt x="0" y="7025"/>
                  </a:lnTo>
                  <a:cubicBezTo>
                    <a:pt x="0" y="7263"/>
                    <a:pt x="167" y="7454"/>
                    <a:pt x="429" y="7454"/>
                  </a:cubicBezTo>
                  <a:lnTo>
                    <a:pt x="9550" y="7454"/>
                  </a:lnTo>
                  <a:cubicBezTo>
                    <a:pt x="9788" y="7454"/>
                    <a:pt x="10002" y="7287"/>
                    <a:pt x="10002" y="7025"/>
                  </a:cubicBezTo>
                  <a:lnTo>
                    <a:pt x="10002" y="191"/>
                  </a:lnTo>
                  <a:lnTo>
                    <a:pt x="9955" y="191"/>
                  </a:lnTo>
                  <a:lnTo>
                    <a:pt x="5025"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2" name="Google Shape;21232;p80"/>
            <p:cNvSpPr/>
            <p:nvPr/>
          </p:nvSpPr>
          <p:spPr>
            <a:xfrm>
              <a:off x="4079733" y="3102861"/>
              <a:ext cx="106828" cy="25578"/>
            </a:xfrm>
            <a:custGeom>
              <a:rect b="b" l="l" r="r" t="t"/>
              <a:pathLst>
                <a:path extrusionOk="0" h="787" w="3287">
                  <a:moveTo>
                    <a:pt x="120" y="0"/>
                  </a:moveTo>
                  <a:cubicBezTo>
                    <a:pt x="72" y="0"/>
                    <a:pt x="0" y="72"/>
                    <a:pt x="0" y="119"/>
                  </a:cubicBezTo>
                  <a:lnTo>
                    <a:pt x="0" y="667"/>
                  </a:lnTo>
                  <a:cubicBezTo>
                    <a:pt x="0" y="715"/>
                    <a:pt x="72" y="786"/>
                    <a:pt x="120" y="786"/>
                  </a:cubicBezTo>
                  <a:lnTo>
                    <a:pt x="3168" y="786"/>
                  </a:lnTo>
                  <a:cubicBezTo>
                    <a:pt x="3215" y="786"/>
                    <a:pt x="3287" y="715"/>
                    <a:pt x="3287" y="667"/>
                  </a:cubicBezTo>
                  <a:lnTo>
                    <a:pt x="3287" y="119"/>
                  </a:lnTo>
                  <a:cubicBezTo>
                    <a:pt x="3287" y="72"/>
                    <a:pt x="3215" y="0"/>
                    <a:pt x="3168"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3" name="Google Shape;21233;p80"/>
            <p:cNvSpPr/>
            <p:nvPr/>
          </p:nvSpPr>
          <p:spPr>
            <a:xfrm>
              <a:off x="4240706" y="3105168"/>
              <a:ext cx="86743" cy="78975"/>
            </a:xfrm>
            <a:custGeom>
              <a:rect b="b" l="l" r="r" t="t"/>
              <a:pathLst>
                <a:path extrusionOk="0" h="2430" w="2669">
                  <a:moveTo>
                    <a:pt x="120" y="1"/>
                  </a:moveTo>
                  <a:cubicBezTo>
                    <a:pt x="48" y="1"/>
                    <a:pt x="1" y="48"/>
                    <a:pt x="1" y="120"/>
                  </a:cubicBezTo>
                  <a:lnTo>
                    <a:pt x="1" y="2311"/>
                  </a:lnTo>
                  <a:cubicBezTo>
                    <a:pt x="1" y="2382"/>
                    <a:pt x="48" y="2430"/>
                    <a:pt x="120" y="2430"/>
                  </a:cubicBezTo>
                  <a:lnTo>
                    <a:pt x="2549" y="2430"/>
                  </a:lnTo>
                  <a:cubicBezTo>
                    <a:pt x="2620" y="2430"/>
                    <a:pt x="2668" y="2382"/>
                    <a:pt x="2668" y="2311"/>
                  </a:cubicBezTo>
                  <a:lnTo>
                    <a:pt x="2668" y="120"/>
                  </a:lnTo>
                  <a:cubicBezTo>
                    <a:pt x="2668" y="48"/>
                    <a:pt x="2620" y="1"/>
                    <a:pt x="254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4" name="Google Shape;21234;p80"/>
            <p:cNvSpPr/>
            <p:nvPr/>
          </p:nvSpPr>
          <p:spPr>
            <a:xfrm>
              <a:off x="4332031" y="3062626"/>
              <a:ext cx="36432" cy="242255"/>
            </a:xfrm>
            <a:custGeom>
              <a:rect b="b" l="l" r="r" t="t"/>
              <a:pathLst>
                <a:path extrusionOk="0" h="7454" w="1121">
                  <a:moveTo>
                    <a:pt x="811" y="0"/>
                  </a:moveTo>
                  <a:lnTo>
                    <a:pt x="453" y="191"/>
                  </a:lnTo>
                  <a:lnTo>
                    <a:pt x="453" y="7025"/>
                  </a:lnTo>
                  <a:cubicBezTo>
                    <a:pt x="453" y="7263"/>
                    <a:pt x="239" y="7454"/>
                    <a:pt x="1" y="7454"/>
                  </a:cubicBezTo>
                  <a:lnTo>
                    <a:pt x="668" y="7454"/>
                  </a:lnTo>
                  <a:cubicBezTo>
                    <a:pt x="906" y="7454"/>
                    <a:pt x="1120" y="7287"/>
                    <a:pt x="1120" y="7025"/>
                  </a:cubicBezTo>
                  <a:lnTo>
                    <a:pt x="1120" y="191"/>
                  </a:lnTo>
                  <a:lnTo>
                    <a:pt x="81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5" name="Google Shape;21235;p80"/>
            <p:cNvSpPr/>
            <p:nvPr/>
          </p:nvSpPr>
          <p:spPr>
            <a:xfrm>
              <a:off x="4160983" y="3102861"/>
              <a:ext cx="25578" cy="25578"/>
            </a:xfrm>
            <a:custGeom>
              <a:rect b="b" l="l" r="r" t="t"/>
              <a:pathLst>
                <a:path extrusionOk="0" h="787" w="787">
                  <a:moveTo>
                    <a:pt x="1" y="0"/>
                  </a:moveTo>
                  <a:cubicBezTo>
                    <a:pt x="72" y="0"/>
                    <a:pt x="120" y="72"/>
                    <a:pt x="120" y="119"/>
                  </a:cubicBezTo>
                  <a:lnTo>
                    <a:pt x="120" y="667"/>
                  </a:lnTo>
                  <a:cubicBezTo>
                    <a:pt x="120" y="715"/>
                    <a:pt x="72" y="786"/>
                    <a:pt x="1" y="786"/>
                  </a:cubicBezTo>
                  <a:lnTo>
                    <a:pt x="668" y="786"/>
                  </a:lnTo>
                  <a:cubicBezTo>
                    <a:pt x="715" y="786"/>
                    <a:pt x="787" y="715"/>
                    <a:pt x="787" y="667"/>
                  </a:cubicBezTo>
                  <a:lnTo>
                    <a:pt x="787" y="119"/>
                  </a:lnTo>
                  <a:cubicBezTo>
                    <a:pt x="787" y="72"/>
                    <a:pt x="715" y="0"/>
                    <a:pt x="668" y="0"/>
                  </a:cubicBezTo>
                  <a:close/>
                </a:path>
              </a:pathLst>
            </a:custGeom>
            <a:solidFill>
              <a:srgbClr val="CFD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6" name="Google Shape;21236;p80"/>
            <p:cNvSpPr/>
            <p:nvPr/>
          </p:nvSpPr>
          <p:spPr>
            <a:xfrm>
              <a:off x="4302618" y="3105168"/>
              <a:ext cx="24830" cy="78975"/>
            </a:xfrm>
            <a:custGeom>
              <a:rect b="b" l="l" r="r" t="t"/>
              <a:pathLst>
                <a:path extrusionOk="0" h="2430" w="764">
                  <a:moveTo>
                    <a:pt x="1" y="1"/>
                  </a:moveTo>
                  <a:cubicBezTo>
                    <a:pt x="49" y="1"/>
                    <a:pt x="120" y="48"/>
                    <a:pt x="120" y="120"/>
                  </a:cubicBezTo>
                  <a:lnTo>
                    <a:pt x="120" y="2311"/>
                  </a:lnTo>
                  <a:cubicBezTo>
                    <a:pt x="120" y="2382"/>
                    <a:pt x="49" y="2430"/>
                    <a:pt x="1" y="2430"/>
                  </a:cubicBezTo>
                  <a:lnTo>
                    <a:pt x="644" y="2430"/>
                  </a:lnTo>
                  <a:cubicBezTo>
                    <a:pt x="715" y="2430"/>
                    <a:pt x="763" y="2382"/>
                    <a:pt x="763" y="2311"/>
                  </a:cubicBezTo>
                  <a:lnTo>
                    <a:pt x="763" y="120"/>
                  </a:lnTo>
                  <a:cubicBezTo>
                    <a:pt x="763" y="48"/>
                    <a:pt x="715" y="1"/>
                    <a:pt x="64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7" name="Google Shape;21237;p80"/>
            <p:cNvSpPr/>
            <p:nvPr/>
          </p:nvSpPr>
          <p:spPr>
            <a:xfrm>
              <a:off x="4190396" y="3353631"/>
              <a:ext cx="31005" cy="30972"/>
            </a:xfrm>
            <a:custGeom>
              <a:rect b="b" l="l" r="r" t="t"/>
              <a:pathLst>
                <a:path extrusionOk="0" h="953" w="954">
                  <a:moveTo>
                    <a:pt x="477" y="0"/>
                  </a:moveTo>
                  <a:cubicBezTo>
                    <a:pt x="191" y="0"/>
                    <a:pt x="1" y="215"/>
                    <a:pt x="1" y="477"/>
                  </a:cubicBezTo>
                  <a:cubicBezTo>
                    <a:pt x="1" y="738"/>
                    <a:pt x="191" y="953"/>
                    <a:pt x="477" y="953"/>
                  </a:cubicBezTo>
                  <a:cubicBezTo>
                    <a:pt x="739" y="953"/>
                    <a:pt x="953" y="738"/>
                    <a:pt x="953" y="477"/>
                  </a:cubicBezTo>
                  <a:cubicBezTo>
                    <a:pt x="953" y="215"/>
                    <a:pt x="739" y="0"/>
                    <a:pt x="477"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8" name="Google Shape;21238;p80"/>
            <p:cNvSpPr/>
            <p:nvPr/>
          </p:nvSpPr>
          <p:spPr>
            <a:xfrm>
              <a:off x="4270118" y="3253791"/>
              <a:ext cx="33313" cy="14138"/>
            </a:xfrm>
            <a:custGeom>
              <a:rect b="b" l="l" r="r" t="t"/>
              <a:pathLst>
                <a:path extrusionOk="0" h="435" w="1025">
                  <a:moveTo>
                    <a:pt x="525" y="0"/>
                  </a:moveTo>
                  <a:cubicBezTo>
                    <a:pt x="358" y="0"/>
                    <a:pt x="191" y="72"/>
                    <a:pt x="72" y="191"/>
                  </a:cubicBezTo>
                  <a:cubicBezTo>
                    <a:pt x="1" y="238"/>
                    <a:pt x="1" y="334"/>
                    <a:pt x="72" y="381"/>
                  </a:cubicBezTo>
                  <a:cubicBezTo>
                    <a:pt x="96" y="417"/>
                    <a:pt x="132" y="435"/>
                    <a:pt x="170" y="435"/>
                  </a:cubicBezTo>
                  <a:cubicBezTo>
                    <a:pt x="209" y="435"/>
                    <a:pt x="251" y="417"/>
                    <a:pt x="287" y="381"/>
                  </a:cubicBezTo>
                  <a:cubicBezTo>
                    <a:pt x="358" y="310"/>
                    <a:pt x="429" y="262"/>
                    <a:pt x="549" y="262"/>
                  </a:cubicBezTo>
                  <a:cubicBezTo>
                    <a:pt x="668" y="262"/>
                    <a:pt x="763" y="334"/>
                    <a:pt x="810" y="381"/>
                  </a:cubicBezTo>
                  <a:cubicBezTo>
                    <a:pt x="834" y="429"/>
                    <a:pt x="882" y="429"/>
                    <a:pt x="906" y="429"/>
                  </a:cubicBezTo>
                  <a:cubicBezTo>
                    <a:pt x="930" y="429"/>
                    <a:pt x="953" y="429"/>
                    <a:pt x="953" y="381"/>
                  </a:cubicBezTo>
                  <a:cubicBezTo>
                    <a:pt x="1025" y="334"/>
                    <a:pt x="1025" y="238"/>
                    <a:pt x="953" y="191"/>
                  </a:cubicBezTo>
                  <a:cubicBezTo>
                    <a:pt x="834" y="48"/>
                    <a:pt x="668" y="0"/>
                    <a:pt x="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9" name="Google Shape;21239;p80"/>
            <p:cNvSpPr/>
            <p:nvPr/>
          </p:nvSpPr>
          <p:spPr>
            <a:xfrm>
              <a:off x="4257736" y="3235201"/>
              <a:ext cx="58078" cy="19760"/>
            </a:xfrm>
            <a:custGeom>
              <a:rect b="b" l="l" r="r" t="t"/>
              <a:pathLst>
                <a:path extrusionOk="0" h="608" w="1787">
                  <a:moveTo>
                    <a:pt x="906" y="1"/>
                  </a:moveTo>
                  <a:cubicBezTo>
                    <a:pt x="596" y="1"/>
                    <a:pt x="310" y="120"/>
                    <a:pt x="72" y="358"/>
                  </a:cubicBezTo>
                  <a:cubicBezTo>
                    <a:pt x="1" y="429"/>
                    <a:pt x="1" y="525"/>
                    <a:pt x="72" y="572"/>
                  </a:cubicBezTo>
                  <a:cubicBezTo>
                    <a:pt x="96" y="596"/>
                    <a:pt x="132" y="608"/>
                    <a:pt x="167" y="608"/>
                  </a:cubicBezTo>
                  <a:cubicBezTo>
                    <a:pt x="203" y="608"/>
                    <a:pt x="239" y="596"/>
                    <a:pt x="263" y="572"/>
                  </a:cubicBezTo>
                  <a:cubicBezTo>
                    <a:pt x="453" y="405"/>
                    <a:pt x="668" y="310"/>
                    <a:pt x="930" y="310"/>
                  </a:cubicBezTo>
                  <a:cubicBezTo>
                    <a:pt x="1191" y="310"/>
                    <a:pt x="1406" y="382"/>
                    <a:pt x="1573" y="572"/>
                  </a:cubicBezTo>
                  <a:cubicBezTo>
                    <a:pt x="1620" y="596"/>
                    <a:pt x="1644" y="596"/>
                    <a:pt x="1668" y="596"/>
                  </a:cubicBezTo>
                  <a:cubicBezTo>
                    <a:pt x="1692" y="596"/>
                    <a:pt x="1739" y="596"/>
                    <a:pt x="1739" y="572"/>
                  </a:cubicBezTo>
                  <a:cubicBezTo>
                    <a:pt x="1787" y="525"/>
                    <a:pt x="1787" y="429"/>
                    <a:pt x="1739" y="358"/>
                  </a:cubicBezTo>
                  <a:cubicBezTo>
                    <a:pt x="1525" y="120"/>
                    <a:pt x="1191" y="1"/>
                    <a:pt x="9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0" name="Google Shape;21240;p80"/>
            <p:cNvSpPr/>
            <p:nvPr/>
          </p:nvSpPr>
          <p:spPr>
            <a:xfrm>
              <a:off x="4245353" y="3218171"/>
              <a:ext cx="85182" cy="24408"/>
            </a:xfrm>
            <a:custGeom>
              <a:rect b="b" l="l" r="r" t="t"/>
              <a:pathLst>
                <a:path extrusionOk="0" h="751" w="2621">
                  <a:moveTo>
                    <a:pt x="1311" y="1"/>
                  </a:moveTo>
                  <a:cubicBezTo>
                    <a:pt x="834" y="1"/>
                    <a:pt x="382" y="167"/>
                    <a:pt x="48" y="501"/>
                  </a:cubicBezTo>
                  <a:cubicBezTo>
                    <a:pt x="1" y="572"/>
                    <a:pt x="1" y="644"/>
                    <a:pt x="48" y="715"/>
                  </a:cubicBezTo>
                  <a:cubicBezTo>
                    <a:pt x="84" y="739"/>
                    <a:pt x="126" y="751"/>
                    <a:pt x="164" y="751"/>
                  </a:cubicBezTo>
                  <a:cubicBezTo>
                    <a:pt x="203" y="751"/>
                    <a:pt x="239" y="739"/>
                    <a:pt x="263" y="715"/>
                  </a:cubicBezTo>
                  <a:cubicBezTo>
                    <a:pt x="525" y="453"/>
                    <a:pt x="906" y="286"/>
                    <a:pt x="1311" y="286"/>
                  </a:cubicBezTo>
                  <a:cubicBezTo>
                    <a:pt x="1692" y="286"/>
                    <a:pt x="2073" y="453"/>
                    <a:pt x="2358" y="715"/>
                  </a:cubicBezTo>
                  <a:cubicBezTo>
                    <a:pt x="2382" y="739"/>
                    <a:pt x="2406" y="739"/>
                    <a:pt x="2430" y="739"/>
                  </a:cubicBezTo>
                  <a:cubicBezTo>
                    <a:pt x="2477" y="739"/>
                    <a:pt x="2501" y="739"/>
                    <a:pt x="2549" y="715"/>
                  </a:cubicBezTo>
                  <a:cubicBezTo>
                    <a:pt x="2620" y="644"/>
                    <a:pt x="2620" y="572"/>
                    <a:pt x="2549" y="501"/>
                  </a:cubicBezTo>
                  <a:cubicBezTo>
                    <a:pt x="2239" y="167"/>
                    <a:pt x="1787" y="1"/>
                    <a:pt x="13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1" name="Google Shape;21241;p80"/>
            <p:cNvSpPr/>
            <p:nvPr/>
          </p:nvSpPr>
          <p:spPr>
            <a:xfrm>
              <a:off x="4080513" y="3157038"/>
              <a:ext cx="104520" cy="10855"/>
            </a:xfrm>
            <a:custGeom>
              <a:rect b="b" l="l" r="r" t="t"/>
              <a:pathLst>
                <a:path extrusionOk="0" h="334" w="3216">
                  <a:moveTo>
                    <a:pt x="191" y="0"/>
                  </a:moveTo>
                  <a:cubicBezTo>
                    <a:pt x="96" y="0"/>
                    <a:pt x="0" y="96"/>
                    <a:pt x="24" y="215"/>
                  </a:cubicBezTo>
                  <a:cubicBezTo>
                    <a:pt x="24" y="262"/>
                    <a:pt x="96" y="334"/>
                    <a:pt x="191" y="334"/>
                  </a:cubicBezTo>
                  <a:lnTo>
                    <a:pt x="3048" y="334"/>
                  </a:lnTo>
                  <a:cubicBezTo>
                    <a:pt x="3144" y="334"/>
                    <a:pt x="3215" y="239"/>
                    <a:pt x="3191" y="119"/>
                  </a:cubicBezTo>
                  <a:cubicBezTo>
                    <a:pt x="3191" y="72"/>
                    <a:pt x="3144" y="0"/>
                    <a:pt x="3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2" name="Google Shape;21242;p80"/>
            <p:cNvSpPr/>
            <p:nvPr/>
          </p:nvSpPr>
          <p:spPr>
            <a:xfrm>
              <a:off x="4080513" y="3184891"/>
              <a:ext cx="104520" cy="10888"/>
            </a:xfrm>
            <a:custGeom>
              <a:rect b="b" l="l" r="r" t="t"/>
              <a:pathLst>
                <a:path extrusionOk="0" h="335" w="3216">
                  <a:moveTo>
                    <a:pt x="191" y="1"/>
                  </a:moveTo>
                  <a:cubicBezTo>
                    <a:pt x="96" y="1"/>
                    <a:pt x="0" y="96"/>
                    <a:pt x="24" y="215"/>
                  </a:cubicBezTo>
                  <a:cubicBezTo>
                    <a:pt x="24" y="286"/>
                    <a:pt x="96" y="334"/>
                    <a:pt x="191" y="334"/>
                  </a:cubicBezTo>
                  <a:lnTo>
                    <a:pt x="3048" y="334"/>
                  </a:lnTo>
                  <a:cubicBezTo>
                    <a:pt x="3144" y="334"/>
                    <a:pt x="3215" y="239"/>
                    <a:pt x="3191" y="120"/>
                  </a:cubicBezTo>
                  <a:cubicBezTo>
                    <a:pt x="3191" y="72"/>
                    <a:pt x="3144" y="1"/>
                    <a:pt x="30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3" name="Google Shape;21243;p80"/>
            <p:cNvSpPr/>
            <p:nvPr/>
          </p:nvSpPr>
          <p:spPr>
            <a:xfrm>
              <a:off x="4080513" y="3211996"/>
              <a:ext cx="104520" cy="10855"/>
            </a:xfrm>
            <a:custGeom>
              <a:rect b="b" l="l" r="r" t="t"/>
              <a:pathLst>
                <a:path extrusionOk="0" h="334" w="3216">
                  <a:moveTo>
                    <a:pt x="191" y="0"/>
                  </a:moveTo>
                  <a:cubicBezTo>
                    <a:pt x="96" y="0"/>
                    <a:pt x="0" y="95"/>
                    <a:pt x="24" y="215"/>
                  </a:cubicBezTo>
                  <a:cubicBezTo>
                    <a:pt x="24" y="286"/>
                    <a:pt x="96" y="334"/>
                    <a:pt x="191" y="334"/>
                  </a:cubicBezTo>
                  <a:lnTo>
                    <a:pt x="3048" y="334"/>
                  </a:lnTo>
                  <a:cubicBezTo>
                    <a:pt x="3144" y="334"/>
                    <a:pt x="3215" y="238"/>
                    <a:pt x="3191" y="119"/>
                  </a:cubicBezTo>
                  <a:cubicBezTo>
                    <a:pt x="3191" y="72"/>
                    <a:pt x="3144" y="0"/>
                    <a:pt x="3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4" name="Google Shape;21244;p80"/>
            <p:cNvSpPr/>
            <p:nvPr/>
          </p:nvSpPr>
          <p:spPr>
            <a:xfrm>
              <a:off x="4080513" y="3240628"/>
              <a:ext cx="104520" cy="10075"/>
            </a:xfrm>
            <a:custGeom>
              <a:rect b="b" l="l" r="r" t="t"/>
              <a:pathLst>
                <a:path extrusionOk="0" h="310" w="3216">
                  <a:moveTo>
                    <a:pt x="191" y="0"/>
                  </a:moveTo>
                  <a:cubicBezTo>
                    <a:pt x="96" y="0"/>
                    <a:pt x="0" y="72"/>
                    <a:pt x="24" y="191"/>
                  </a:cubicBezTo>
                  <a:cubicBezTo>
                    <a:pt x="24" y="262"/>
                    <a:pt x="96" y="310"/>
                    <a:pt x="191" y="310"/>
                  </a:cubicBezTo>
                  <a:lnTo>
                    <a:pt x="3048" y="310"/>
                  </a:lnTo>
                  <a:cubicBezTo>
                    <a:pt x="3144" y="310"/>
                    <a:pt x="3215" y="238"/>
                    <a:pt x="3191" y="119"/>
                  </a:cubicBezTo>
                  <a:cubicBezTo>
                    <a:pt x="3191" y="48"/>
                    <a:pt x="3144" y="0"/>
                    <a:pt x="3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5" name="Google Shape;21245;p80"/>
            <p:cNvSpPr/>
            <p:nvPr/>
          </p:nvSpPr>
          <p:spPr>
            <a:xfrm>
              <a:off x="4080513" y="3268481"/>
              <a:ext cx="104520" cy="10887"/>
            </a:xfrm>
            <a:custGeom>
              <a:rect b="b" l="l" r="r" t="t"/>
              <a:pathLst>
                <a:path extrusionOk="0" h="335" w="3216">
                  <a:moveTo>
                    <a:pt x="191" y="1"/>
                  </a:moveTo>
                  <a:cubicBezTo>
                    <a:pt x="96" y="1"/>
                    <a:pt x="0" y="96"/>
                    <a:pt x="24" y="215"/>
                  </a:cubicBezTo>
                  <a:cubicBezTo>
                    <a:pt x="24" y="263"/>
                    <a:pt x="96" y="334"/>
                    <a:pt x="191" y="334"/>
                  </a:cubicBezTo>
                  <a:lnTo>
                    <a:pt x="3048" y="334"/>
                  </a:lnTo>
                  <a:cubicBezTo>
                    <a:pt x="3144" y="334"/>
                    <a:pt x="3215" y="239"/>
                    <a:pt x="3191" y="120"/>
                  </a:cubicBezTo>
                  <a:cubicBezTo>
                    <a:pt x="3191" y="48"/>
                    <a:pt x="3144" y="1"/>
                    <a:pt x="30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6" name="Google Shape;21246;p80"/>
            <p:cNvSpPr/>
            <p:nvPr/>
          </p:nvSpPr>
          <p:spPr>
            <a:xfrm>
              <a:off x="4026336" y="3039388"/>
              <a:ext cx="358378" cy="29445"/>
            </a:xfrm>
            <a:custGeom>
              <a:rect b="b" l="l" r="r" t="t"/>
              <a:pathLst>
                <a:path extrusionOk="0" h="906" w="11027">
                  <a:moveTo>
                    <a:pt x="119" y="1"/>
                  </a:moveTo>
                  <a:cubicBezTo>
                    <a:pt x="72" y="1"/>
                    <a:pt x="0" y="48"/>
                    <a:pt x="0" y="120"/>
                  </a:cubicBezTo>
                  <a:lnTo>
                    <a:pt x="0" y="786"/>
                  </a:lnTo>
                  <a:cubicBezTo>
                    <a:pt x="0" y="858"/>
                    <a:pt x="72" y="906"/>
                    <a:pt x="119" y="906"/>
                  </a:cubicBezTo>
                  <a:lnTo>
                    <a:pt x="10883" y="906"/>
                  </a:lnTo>
                  <a:cubicBezTo>
                    <a:pt x="10955" y="906"/>
                    <a:pt x="11026" y="858"/>
                    <a:pt x="11003" y="786"/>
                  </a:cubicBezTo>
                  <a:lnTo>
                    <a:pt x="11003" y="120"/>
                  </a:lnTo>
                  <a:cubicBezTo>
                    <a:pt x="11003" y="48"/>
                    <a:pt x="10931" y="1"/>
                    <a:pt x="10883"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7" name="Google Shape;21247;p80"/>
            <p:cNvSpPr/>
            <p:nvPr/>
          </p:nvSpPr>
          <p:spPr>
            <a:xfrm>
              <a:off x="4359136" y="3039388"/>
              <a:ext cx="25578" cy="29445"/>
            </a:xfrm>
            <a:custGeom>
              <a:rect b="b" l="l" r="r" t="t"/>
              <a:pathLst>
                <a:path extrusionOk="0" h="906" w="787">
                  <a:moveTo>
                    <a:pt x="0" y="1"/>
                  </a:moveTo>
                  <a:cubicBezTo>
                    <a:pt x="72" y="1"/>
                    <a:pt x="120" y="48"/>
                    <a:pt x="120" y="120"/>
                  </a:cubicBezTo>
                  <a:lnTo>
                    <a:pt x="120" y="786"/>
                  </a:lnTo>
                  <a:cubicBezTo>
                    <a:pt x="120" y="858"/>
                    <a:pt x="72" y="906"/>
                    <a:pt x="0" y="906"/>
                  </a:cubicBezTo>
                  <a:lnTo>
                    <a:pt x="667" y="906"/>
                  </a:lnTo>
                  <a:cubicBezTo>
                    <a:pt x="715" y="906"/>
                    <a:pt x="786" y="858"/>
                    <a:pt x="786" y="786"/>
                  </a:cubicBezTo>
                  <a:lnTo>
                    <a:pt x="786" y="120"/>
                  </a:lnTo>
                  <a:cubicBezTo>
                    <a:pt x="786" y="48"/>
                    <a:pt x="715" y="1"/>
                    <a:pt x="66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8" name="Google Shape;21248;p80"/>
          <p:cNvGrpSpPr/>
          <p:nvPr/>
        </p:nvGrpSpPr>
        <p:grpSpPr>
          <a:xfrm>
            <a:off x="5599286" y="4238693"/>
            <a:ext cx="447842" cy="442009"/>
            <a:chOff x="4767791" y="3036301"/>
            <a:chExt cx="356818" cy="352170"/>
          </a:xfrm>
        </p:grpSpPr>
        <p:sp>
          <p:nvSpPr>
            <p:cNvPr id="21249" name="Google Shape;21249;p80"/>
            <p:cNvSpPr/>
            <p:nvPr/>
          </p:nvSpPr>
          <p:spPr>
            <a:xfrm>
              <a:off x="5013133" y="3215863"/>
              <a:ext cx="111475" cy="61165"/>
            </a:xfrm>
            <a:custGeom>
              <a:rect b="b" l="l" r="r" t="t"/>
              <a:pathLst>
                <a:path extrusionOk="0" h="1882" w="3430">
                  <a:moveTo>
                    <a:pt x="1644" y="0"/>
                  </a:moveTo>
                  <a:lnTo>
                    <a:pt x="1" y="215"/>
                  </a:lnTo>
                  <a:lnTo>
                    <a:pt x="1" y="1882"/>
                  </a:lnTo>
                  <a:lnTo>
                    <a:pt x="3430" y="1882"/>
                  </a:lnTo>
                  <a:lnTo>
                    <a:pt x="3430" y="215"/>
                  </a:lnTo>
                  <a:lnTo>
                    <a:pt x="1644"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0" name="Google Shape;21250;p80"/>
            <p:cNvSpPr/>
            <p:nvPr/>
          </p:nvSpPr>
          <p:spPr>
            <a:xfrm>
              <a:off x="5013133" y="3324218"/>
              <a:ext cx="111475" cy="57297"/>
            </a:xfrm>
            <a:custGeom>
              <a:rect b="b" l="l" r="r" t="t"/>
              <a:pathLst>
                <a:path extrusionOk="0" h="1763" w="3430">
                  <a:moveTo>
                    <a:pt x="1763" y="0"/>
                  </a:moveTo>
                  <a:lnTo>
                    <a:pt x="1" y="215"/>
                  </a:lnTo>
                  <a:lnTo>
                    <a:pt x="1" y="1501"/>
                  </a:lnTo>
                  <a:cubicBezTo>
                    <a:pt x="1" y="1643"/>
                    <a:pt x="120" y="1763"/>
                    <a:pt x="286" y="1763"/>
                  </a:cubicBezTo>
                  <a:lnTo>
                    <a:pt x="3168" y="1763"/>
                  </a:lnTo>
                  <a:cubicBezTo>
                    <a:pt x="3311" y="1763"/>
                    <a:pt x="3430" y="1643"/>
                    <a:pt x="3430" y="1501"/>
                  </a:cubicBezTo>
                  <a:lnTo>
                    <a:pt x="3430" y="215"/>
                  </a:lnTo>
                  <a:lnTo>
                    <a:pt x="1763"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1" name="Google Shape;21251;p80"/>
            <p:cNvSpPr/>
            <p:nvPr/>
          </p:nvSpPr>
          <p:spPr>
            <a:xfrm>
              <a:off x="5103678" y="3215083"/>
              <a:ext cx="20930" cy="61165"/>
            </a:xfrm>
            <a:custGeom>
              <a:rect b="b" l="l" r="r" t="t"/>
              <a:pathLst>
                <a:path extrusionOk="0" h="1882" w="644">
                  <a:moveTo>
                    <a:pt x="311" y="0"/>
                  </a:moveTo>
                  <a:lnTo>
                    <a:pt x="1" y="215"/>
                  </a:lnTo>
                  <a:lnTo>
                    <a:pt x="1" y="1882"/>
                  </a:lnTo>
                  <a:lnTo>
                    <a:pt x="644" y="1882"/>
                  </a:lnTo>
                  <a:lnTo>
                    <a:pt x="644" y="215"/>
                  </a:lnTo>
                  <a:lnTo>
                    <a:pt x="31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2" name="Google Shape;21252;p80"/>
            <p:cNvSpPr/>
            <p:nvPr/>
          </p:nvSpPr>
          <p:spPr>
            <a:xfrm>
              <a:off x="5094416" y="3324218"/>
              <a:ext cx="30193" cy="57297"/>
            </a:xfrm>
            <a:custGeom>
              <a:rect b="b" l="l" r="r" t="t"/>
              <a:pathLst>
                <a:path extrusionOk="0" h="1763" w="929">
                  <a:moveTo>
                    <a:pt x="596" y="0"/>
                  </a:moveTo>
                  <a:lnTo>
                    <a:pt x="286" y="215"/>
                  </a:lnTo>
                  <a:lnTo>
                    <a:pt x="286" y="1501"/>
                  </a:lnTo>
                  <a:cubicBezTo>
                    <a:pt x="286" y="1643"/>
                    <a:pt x="167" y="1763"/>
                    <a:pt x="0" y="1763"/>
                  </a:cubicBezTo>
                  <a:lnTo>
                    <a:pt x="667" y="1763"/>
                  </a:lnTo>
                  <a:cubicBezTo>
                    <a:pt x="810" y="1763"/>
                    <a:pt x="929" y="1643"/>
                    <a:pt x="929" y="1501"/>
                  </a:cubicBezTo>
                  <a:lnTo>
                    <a:pt x="929" y="215"/>
                  </a:lnTo>
                  <a:lnTo>
                    <a:pt x="59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3" name="Google Shape;21253;p80"/>
            <p:cNvSpPr/>
            <p:nvPr/>
          </p:nvSpPr>
          <p:spPr>
            <a:xfrm>
              <a:off x="5058796" y="3243716"/>
              <a:ext cx="19403" cy="10855"/>
            </a:xfrm>
            <a:custGeom>
              <a:rect b="b" l="l" r="r" t="t"/>
              <a:pathLst>
                <a:path extrusionOk="0" h="334" w="597">
                  <a:moveTo>
                    <a:pt x="144" y="1"/>
                  </a:moveTo>
                  <a:cubicBezTo>
                    <a:pt x="72" y="1"/>
                    <a:pt x="1" y="96"/>
                    <a:pt x="1" y="191"/>
                  </a:cubicBezTo>
                  <a:cubicBezTo>
                    <a:pt x="1" y="286"/>
                    <a:pt x="96" y="334"/>
                    <a:pt x="191" y="334"/>
                  </a:cubicBezTo>
                  <a:lnTo>
                    <a:pt x="453" y="334"/>
                  </a:lnTo>
                  <a:cubicBezTo>
                    <a:pt x="548" y="334"/>
                    <a:pt x="596" y="263"/>
                    <a:pt x="596" y="167"/>
                  </a:cubicBezTo>
                  <a:cubicBezTo>
                    <a:pt x="596" y="72"/>
                    <a:pt x="501" y="1"/>
                    <a:pt x="40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4" name="Google Shape;21254;p80"/>
            <p:cNvSpPr/>
            <p:nvPr/>
          </p:nvSpPr>
          <p:spPr>
            <a:xfrm>
              <a:off x="5058796" y="3351291"/>
              <a:ext cx="19403" cy="10888"/>
            </a:xfrm>
            <a:custGeom>
              <a:rect b="b" l="l" r="r" t="t"/>
              <a:pathLst>
                <a:path extrusionOk="0" h="335" w="597">
                  <a:moveTo>
                    <a:pt x="144" y="1"/>
                  </a:moveTo>
                  <a:cubicBezTo>
                    <a:pt x="72" y="1"/>
                    <a:pt x="1" y="96"/>
                    <a:pt x="1" y="191"/>
                  </a:cubicBezTo>
                  <a:cubicBezTo>
                    <a:pt x="1" y="287"/>
                    <a:pt x="96" y="334"/>
                    <a:pt x="191" y="334"/>
                  </a:cubicBezTo>
                  <a:lnTo>
                    <a:pt x="453" y="334"/>
                  </a:lnTo>
                  <a:cubicBezTo>
                    <a:pt x="548" y="334"/>
                    <a:pt x="596" y="239"/>
                    <a:pt x="596" y="167"/>
                  </a:cubicBezTo>
                  <a:cubicBezTo>
                    <a:pt x="596" y="72"/>
                    <a:pt x="501" y="1"/>
                    <a:pt x="40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5" name="Google Shape;21255;p80"/>
            <p:cNvSpPr/>
            <p:nvPr/>
          </p:nvSpPr>
          <p:spPr>
            <a:xfrm>
              <a:off x="5013133" y="3276996"/>
              <a:ext cx="111475" cy="54210"/>
            </a:xfrm>
            <a:custGeom>
              <a:rect b="b" l="l" r="r" t="t"/>
              <a:pathLst>
                <a:path extrusionOk="0" h="1668" w="3430">
                  <a:moveTo>
                    <a:pt x="1" y="1"/>
                  </a:moveTo>
                  <a:lnTo>
                    <a:pt x="1" y="1668"/>
                  </a:lnTo>
                  <a:lnTo>
                    <a:pt x="3430" y="1668"/>
                  </a:lnTo>
                  <a:lnTo>
                    <a:pt x="3430"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6" name="Google Shape;21256;p80"/>
            <p:cNvSpPr/>
            <p:nvPr/>
          </p:nvSpPr>
          <p:spPr>
            <a:xfrm>
              <a:off x="5103678" y="3276996"/>
              <a:ext cx="20930" cy="54210"/>
            </a:xfrm>
            <a:custGeom>
              <a:rect b="b" l="l" r="r" t="t"/>
              <a:pathLst>
                <a:path extrusionOk="0" h="1668" w="644">
                  <a:moveTo>
                    <a:pt x="1" y="1"/>
                  </a:moveTo>
                  <a:lnTo>
                    <a:pt x="1" y="1668"/>
                  </a:lnTo>
                  <a:lnTo>
                    <a:pt x="644" y="1668"/>
                  </a:lnTo>
                  <a:lnTo>
                    <a:pt x="64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7" name="Google Shape;21257;p80"/>
            <p:cNvSpPr/>
            <p:nvPr/>
          </p:nvSpPr>
          <p:spPr>
            <a:xfrm>
              <a:off x="5058796" y="3299453"/>
              <a:ext cx="19403" cy="10855"/>
            </a:xfrm>
            <a:custGeom>
              <a:rect b="b" l="l" r="r" t="t"/>
              <a:pathLst>
                <a:path extrusionOk="0" h="334" w="597">
                  <a:moveTo>
                    <a:pt x="144" y="0"/>
                  </a:moveTo>
                  <a:cubicBezTo>
                    <a:pt x="72" y="0"/>
                    <a:pt x="1" y="95"/>
                    <a:pt x="1" y="167"/>
                  </a:cubicBezTo>
                  <a:cubicBezTo>
                    <a:pt x="1" y="262"/>
                    <a:pt x="96" y="334"/>
                    <a:pt x="191" y="334"/>
                  </a:cubicBezTo>
                  <a:lnTo>
                    <a:pt x="453" y="334"/>
                  </a:lnTo>
                  <a:cubicBezTo>
                    <a:pt x="548" y="334"/>
                    <a:pt x="596" y="262"/>
                    <a:pt x="596" y="143"/>
                  </a:cubicBezTo>
                  <a:cubicBezTo>
                    <a:pt x="596" y="48"/>
                    <a:pt x="501" y="0"/>
                    <a:pt x="406"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8" name="Google Shape;21258;p80"/>
            <p:cNvSpPr/>
            <p:nvPr/>
          </p:nvSpPr>
          <p:spPr>
            <a:xfrm>
              <a:off x="4826616" y="3307968"/>
              <a:ext cx="118463" cy="80503"/>
            </a:xfrm>
            <a:custGeom>
              <a:rect b="b" l="l" r="r" t="t"/>
              <a:pathLst>
                <a:path extrusionOk="0" h="2477" w="3645">
                  <a:moveTo>
                    <a:pt x="1810" y="0"/>
                  </a:moveTo>
                  <a:cubicBezTo>
                    <a:pt x="1739" y="0"/>
                    <a:pt x="1644" y="72"/>
                    <a:pt x="1644" y="191"/>
                  </a:cubicBezTo>
                  <a:lnTo>
                    <a:pt x="1644" y="1405"/>
                  </a:lnTo>
                  <a:lnTo>
                    <a:pt x="715" y="1405"/>
                  </a:lnTo>
                  <a:cubicBezTo>
                    <a:pt x="286" y="1405"/>
                    <a:pt x="0" y="1691"/>
                    <a:pt x="0" y="2120"/>
                  </a:cubicBezTo>
                  <a:lnTo>
                    <a:pt x="0" y="2263"/>
                  </a:lnTo>
                  <a:cubicBezTo>
                    <a:pt x="0" y="2358"/>
                    <a:pt x="48" y="2453"/>
                    <a:pt x="143" y="2453"/>
                  </a:cubicBezTo>
                  <a:cubicBezTo>
                    <a:pt x="239" y="2453"/>
                    <a:pt x="334" y="2382"/>
                    <a:pt x="334" y="2286"/>
                  </a:cubicBezTo>
                  <a:lnTo>
                    <a:pt x="334" y="2143"/>
                  </a:lnTo>
                  <a:cubicBezTo>
                    <a:pt x="334" y="1929"/>
                    <a:pt x="501" y="1762"/>
                    <a:pt x="739" y="1762"/>
                  </a:cubicBezTo>
                  <a:lnTo>
                    <a:pt x="1667" y="1762"/>
                  </a:lnTo>
                  <a:lnTo>
                    <a:pt x="1667" y="2286"/>
                  </a:lnTo>
                  <a:cubicBezTo>
                    <a:pt x="1667" y="2382"/>
                    <a:pt x="1739" y="2453"/>
                    <a:pt x="1810" y="2477"/>
                  </a:cubicBezTo>
                  <a:cubicBezTo>
                    <a:pt x="1906" y="2477"/>
                    <a:pt x="2001" y="2405"/>
                    <a:pt x="2001" y="2286"/>
                  </a:cubicBezTo>
                  <a:lnTo>
                    <a:pt x="2001" y="1762"/>
                  </a:lnTo>
                  <a:lnTo>
                    <a:pt x="2882" y="1762"/>
                  </a:lnTo>
                  <a:cubicBezTo>
                    <a:pt x="3120" y="1762"/>
                    <a:pt x="3311" y="1929"/>
                    <a:pt x="3311" y="2143"/>
                  </a:cubicBezTo>
                  <a:lnTo>
                    <a:pt x="3311" y="2286"/>
                  </a:lnTo>
                  <a:cubicBezTo>
                    <a:pt x="3311" y="2382"/>
                    <a:pt x="3358" y="2477"/>
                    <a:pt x="3454" y="2477"/>
                  </a:cubicBezTo>
                  <a:cubicBezTo>
                    <a:pt x="3549" y="2477"/>
                    <a:pt x="3644" y="2405"/>
                    <a:pt x="3644" y="2334"/>
                  </a:cubicBezTo>
                  <a:lnTo>
                    <a:pt x="3644" y="2167"/>
                  </a:lnTo>
                  <a:cubicBezTo>
                    <a:pt x="3596" y="1691"/>
                    <a:pt x="3263" y="1381"/>
                    <a:pt x="2858" y="1381"/>
                  </a:cubicBezTo>
                  <a:lnTo>
                    <a:pt x="1977" y="1381"/>
                  </a:lnTo>
                  <a:lnTo>
                    <a:pt x="1977" y="191"/>
                  </a:lnTo>
                  <a:cubicBezTo>
                    <a:pt x="1977" y="95"/>
                    <a:pt x="1906" y="24"/>
                    <a:pt x="1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9" name="Google Shape;21259;p80"/>
            <p:cNvSpPr/>
            <p:nvPr/>
          </p:nvSpPr>
          <p:spPr>
            <a:xfrm>
              <a:off x="4787908" y="3208128"/>
              <a:ext cx="10888" cy="178035"/>
            </a:xfrm>
            <a:custGeom>
              <a:rect b="b" l="l" r="r" t="t"/>
              <a:pathLst>
                <a:path extrusionOk="0" h="5478" w="335">
                  <a:moveTo>
                    <a:pt x="144" y="0"/>
                  </a:moveTo>
                  <a:cubicBezTo>
                    <a:pt x="72" y="48"/>
                    <a:pt x="1" y="95"/>
                    <a:pt x="1" y="191"/>
                  </a:cubicBezTo>
                  <a:lnTo>
                    <a:pt x="1" y="5311"/>
                  </a:lnTo>
                  <a:cubicBezTo>
                    <a:pt x="1" y="5406"/>
                    <a:pt x="72" y="5454"/>
                    <a:pt x="144" y="5477"/>
                  </a:cubicBezTo>
                  <a:cubicBezTo>
                    <a:pt x="239" y="5477"/>
                    <a:pt x="334" y="5406"/>
                    <a:pt x="334" y="5311"/>
                  </a:cubicBezTo>
                  <a:lnTo>
                    <a:pt x="334" y="191"/>
                  </a:lnTo>
                  <a:cubicBezTo>
                    <a:pt x="334" y="72"/>
                    <a:pt x="239" y="0"/>
                    <a:pt x="14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0" name="Google Shape;21260;p80"/>
            <p:cNvSpPr/>
            <p:nvPr/>
          </p:nvSpPr>
          <p:spPr>
            <a:xfrm>
              <a:off x="4884661" y="3036301"/>
              <a:ext cx="222170" cy="113035"/>
            </a:xfrm>
            <a:custGeom>
              <a:rect b="b" l="l" r="r" t="t"/>
              <a:pathLst>
                <a:path extrusionOk="0" h="3478" w="6836">
                  <a:moveTo>
                    <a:pt x="358" y="0"/>
                  </a:moveTo>
                  <a:cubicBezTo>
                    <a:pt x="191" y="0"/>
                    <a:pt x="0" y="143"/>
                    <a:pt x="0" y="358"/>
                  </a:cubicBezTo>
                  <a:lnTo>
                    <a:pt x="0" y="3477"/>
                  </a:lnTo>
                  <a:lnTo>
                    <a:pt x="6835" y="3239"/>
                  </a:lnTo>
                  <a:lnTo>
                    <a:pt x="6835" y="358"/>
                  </a:lnTo>
                  <a:cubicBezTo>
                    <a:pt x="6835" y="167"/>
                    <a:pt x="6692" y="0"/>
                    <a:pt x="6478"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1" name="Google Shape;21261;p80"/>
            <p:cNvSpPr/>
            <p:nvPr/>
          </p:nvSpPr>
          <p:spPr>
            <a:xfrm>
              <a:off x="5073518" y="3036983"/>
              <a:ext cx="32532" cy="112353"/>
            </a:xfrm>
            <a:custGeom>
              <a:rect b="b" l="l" r="r" t="t"/>
              <a:pathLst>
                <a:path extrusionOk="0" h="3457" w="1001">
                  <a:moveTo>
                    <a:pt x="41" y="1"/>
                  </a:moveTo>
                  <a:cubicBezTo>
                    <a:pt x="27" y="1"/>
                    <a:pt x="14" y="2"/>
                    <a:pt x="0" y="3"/>
                  </a:cubicBezTo>
                  <a:lnTo>
                    <a:pt x="80" y="3"/>
                  </a:lnTo>
                  <a:cubicBezTo>
                    <a:pt x="67" y="2"/>
                    <a:pt x="54" y="1"/>
                    <a:pt x="41" y="1"/>
                  </a:cubicBezTo>
                  <a:close/>
                  <a:moveTo>
                    <a:pt x="80" y="3"/>
                  </a:moveTo>
                  <a:lnTo>
                    <a:pt x="80" y="3"/>
                  </a:lnTo>
                  <a:cubicBezTo>
                    <a:pt x="249" y="23"/>
                    <a:pt x="357" y="171"/>
                    <a:pt x="357" y="337"/>
                  </a:cubicBezTo>
                  <a:lnTo>
                    <a:pt x="357" y="3456"/>
                  </a:lnTo>
                  <a:lnTo>
                    <a:pt x="1000" y="3242"/>
                  </a:lnTo>
                  <a:lnTo>
                    <a:pt x="1000" y="360"/>
                  </a:lnTo>
                  <a:cubicBezTo>
                    <a:pt x="1000" y="194"/>
                    <a:pt x="858" y="3"/>
                    <a:pt x="643" y="3"/>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2" name="Google Shape;21262;p80"/>
            <p:cNvSpPr/>
            <p:nvPr/>
          </p:nvSpPr>
          <p:spPr>
            <a:xfrm>
              <a:off x="4969811" y="3169421"/>
              <a:ext cx="51090" cy="32533"/>
            </a:xfrm>
            <a:custGeom>
              <a:rect b="b" l="l" r="r" t="t"/>
              <a:pathLst>
                <a:path extrusionOk="0" h="1001" w="1572">
                  <a:moveTo>
                    <a:pt x="119" y="0"/>
                  </a:moveTo>
                  <a:lnTo>
                    <a:pt x="0" y="1001"/>
                  </a:lnTo>
                  <a:lnTo>
                    <a:pt x="1572" y="1001"/>
                  </a:lnTo>
                  <a:lnTo>
                    <a:pt x="1500"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3" name="Google Shape;21263;p80"/>
            <p:cNvSpPr/>
            <p:nvPr/>
          </p:nvSpPr>
          <p:spPr>
            <a:xfrm>
              <a:off x="4767791" y="3199613"/>
              <a:ext cx="356818" cy="22458"/>
            </a:xfrm>
            <a:custGeom>
              <a:rect b="b" l="l" r="r" t="t"/>
              <a:pathLst>
                <a:path extrusionOk="0" h="691" w="10979">
                  <a:moveTo>
                    <a:pt x="167" y="0"/>
                  </a:moveTo>
                  <a:cubicBezTo>
                    <a:pt x="96" y="0"/>
                    <a:pt x="1" y="72"/>
                    <a:pt x="1" y="167"/>
                  </a:cubicBezTo>
                  <a:lnTo>
                    <a:pt x="1" y="500"/>
                  </a:lnTo>
                  <a:cubicBezTo>
                    <a:pt x="1" y="596"/>
                    <a:pt x="48" y="691"/>
                    <a:pt x="167" y="691"/>
                  </a:cubicBezTo>
                  <a:lnTo>
                    <a:pt x="10979" y="691"/>
                  </a:lnTo>
                  <a:lnTo>
                    <a:pt x="10979" y="167"/>
                  </a:lnTo>
                  <a:cubicBezTo>
                    <a:pt x="10979" y="95"/>
                    <a:pt x="10931" y="0"/>
                    <a:pt x="1081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4" name="Google Shape;21264;p80"/>
            <p:cNvSpPr/>
            <p:nvPr/>
          </p:nvSpPr>
          <p:spPr>
            <a:xfrm>
              <a:off x="4884661" y="3141568"/>
              <a:ext cx="221390" cy="30972"/>
            </a:xfrm>
            <a:custGeom>
              <a:rect b="b" l="l" r="r" t="t"/>
              <a:pathLst>
                <a:path extrusionOk="0" h="953" w="6812">
                  <a:moveTo>
                    <a:pt x="0" y="0"/>
                  </a:moveTo>
                  <a:lnTo>
                    <a:pt x="0" y="572"/>
                  </a:lnTo>
                  <a:cubicBezTo>
                    <a:pt x="0" y="762"/>
                    <a:pt x="191" y="953"/>
                    <a:pt x="382" y="953"/>
                  </a:cubicBezTo>
                  <a:lnTo>
                    <a:pt x="6430" y="953"/>
                  </a:lnTo>
                  <a:cubicBezTo>
                    <a:pt x="6645" y="953"/>
                    <a:pt x="6811" y="762"/>
                    <a:pt x="6811" y="572"/>
                  </a:cubicBezTo>
                  <a:lnTo>
                    <a:pt x="6811" y="0"/>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5" name="Google Shape;21265;p80"/>
            <p:cNvSpPr/>
            <p:nvPr/>
          </p:nvSpPr>
          <p:spPr>
            <a:xfrm>
              <a:off x="4834351" y="3117551"/>
              <a:ext cx="101432" cy="150183"/>
            </a:xfrm>
            <a:custGeom>
              <a:rect b="b" l="l" r="r" t="t"/>
              <a:pathLst>
                <a:path extrusionOk="0" h="4621" w="3121">
                  <a:moveTo>
                    <a:pt x="191" y="1"/>
                  </a:moveTo>
                  <a:cubicBezTo>
                    <a:pt x="96" y="1"/>
                    <a:pt x="1" y="72"/>
                    <a:pt x="1" y="168"/>
                  </a:cubicBezTo>
                  <a:lnTo>
                    <a:pt x="1" y="4573"/>
                  </a:lnTo>
                  <a:cubicBezTo>
                    <a:pt x="1" y="4621"/>
                    <a:pt x="24" y="4621"/>
                    <a:pt x="24" y="4621"/>
                  </a:cubicBezTo>
                  <a:lnTo>
                    <a:pt x="3096" y="4621"/>
                  </a:lnTo>
                  <a:cubicBezTo>
                    <a:pt x="3120" y="4621"/>
                    <a:pt x="3120" y="4573"/>
                    <a:pt x="3120" y="4573"/>
                  </a:cubicBezTo>
                  <a:lnTo>
                    <a:pt x="3120" y="168"/>
                  </a:lnTo>
                  <a:cubicBezTo>
                    <a:pt x="3120" y="72"/>
                    <a:pt x="3025" y="1"/>
                    <a:pt x="2954"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6" name="Google Shape;21266;p80"/>
            <p:cNvSpPr/>
            <p:nvPr/>
          </p:nvSpPr>
          <p:spPr>
            <a:xfrm>
              <a:off x="5072738" y="3141568"/>
              <a:ext cx="33313" cy="30972"/>
            </a:xfrm>
            <a:custGeom>
              <a:rect b="b" l="l" r="r" t="t"/>
              <a:pathLst>
                <a:path extrusionOk="0" h="953" w="1025">
                  <a:moveTo>
                    <a:pt x="381" y="0"/>
                  </a:moveTo>
                  <a:lnTo>
                    <a:pt x="381" y="572"/>
                  </a:lnTo>
                  <a:cubicBezTo>
                    <a:pt x="381" y="762"/>
                    <a:pt x="191" y="953"/>
                    <a:pt x="0" y="953"/>
                  </a:cubicBezTo>
                  <a:lnTo>
                    <a:pt x="643" y="953"/>
                  </a:lnTo>
                  <a:cubicBezTo>
                    <a:pt x="858" y="953"/>
                    <a:pt x="1024" y="762"/>
                    <a:pt x="1024" y="572"/>
                  </a:cubicBezTo>
                  <a:lnTo>
                    <a:pt x="1024" y="0"/>
                  </a:ln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7" name="Google Shape;21267;p80"/>
            <p:cNvSpPr/>
            <p:nvPr/>
          </p:nvSpPr>
          <p:spPr>
            <a:xfrm>
              <a:off x="4873058" y="3116803"/>
              <a:ext cx="62725" cy="149403"/>
            </a:xfrm>
            <a:custGeom>
              <a:rect b="b" l="l" r="r" t="t"/>
              <a:pathLst>
                <a:path extrusionOk="0" h="4597" w="1930">
                  <a:moveTo>
                    <a:pt x="238" y="0"/>
                  </a:moveTo>
                  <a:cubicBezTo>
                    <a:pt x="143" y="0"/>
                    <a:pt x="96" y="0"/>
                    <a:pt x="0" y="24"/>
                  </a:cubicBezTo>
                  <a:cubicBezTo>
                    <a:pt x="715" y="143"/>
                    <a:pt x="1262" y="738"/>
                    <a:pt x="1262" y="1477"/>
                  </a:cubicBezTo>
                  <a:lnTo>
                    <a:pt x="1262" y="4430"/>
                  </a:lnTo>
                  <a:cubicBezTo>
                    <a:pt x="1262" y="4525"/>
                    <a:pt x="1167" y="4596"/>
                    <a:pt x="1072" y="4596"/>
                  </a:cubicBezTo>
                  <a:lnTo>
                    <a:pt x="1739" y="4596"/>
                  </a:lnTo>
                  <a:cubicBezTo>
                    <a:pt x="1810" y="4596"/>
                    <a:pt x="1905" y="4525"/>
                    <a:pt x="1905" y="4430"/>
                  </a:cubicBezTo>
                  <a:lnTo>
                    <a:pt x="1905" y="1477"/>
                  </a:lnTo>
                  <a:cubicBezTo>
                    <a:pt x="1929" y="667"/>
                    <a:pt x="1286" y="0"/>
                    <a:pt x="453"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8" name="Google Shape;21268;p80"/>
            <p:cNvSpPr/>
            <p:nvPr/>
          </p:nvSpPr>
          <p:spPr>
            <a:xfrm>
              <a:off x="4871498" y="3198833"/>
              <a:ext cx="27138" cy="108388"/>
            </a:xfrm>
            <a:custGeom>
              <a:rect b="b" l="l" r="r" t="t"/>
              <a:pathLst>
                <a:path extrusionOk="0" h="3335" w="835">
                  <a:moveTo>
                    <a:pt x="382" y="0"/>
                  </a:moveTo>
                  <a:cubicBezTo>
                    <a:pt x="167" y="0"/>
                    <a:pt x="1" y="167"/>
                    <a:pt x="1" y="381"/>
                  </a:cubicBezTo>
                  <a:lnTo>
                    <a:pt x="1" y="2882"/>
                  </a:lnTo>
                  <a:lnTo>
                    <a:pt x="405" y="3334"/>
                  </a:lnTo>
                  <a:lnTo>
                    <a:pt x="834" y="2882"/>
                  </a:lnTo>
                  <a:lnTo>
                    <a:pt x="834" y="381"/>
                  </a:lnTo>
                  <a:cubicBezTo>
                    <a:pt x="834" y="167"/>
                    <a:pt x="644" y="0"/>
                    <a:pt x="429"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9" name="Google Shape;21269;p80"/>
            <p:cNvSpPr/>
            <p:nvPr/>
          </p:nvSpPr>
          <p:spPr>
            <a:xfrm>
              <a:off x="4830483" y="3292466"/>
              <a:ext cx="109168" cy="30225"/>
            </a:xfrm>
            <a:custGeom>
              <a:rect b="b" l="l" r="r" t="t"/>
              <a:pathLst>
                <a:path extrusionOk="0" h="930" w="3359">
                  <a:moveTo>
                    <a:pt x="310" y="1"/>
                  </a:moveTo>
                  <a:cubicBezTo>
                    <a:pt x="143" y="1"/>
                    <a:pt x="0" y="120"/>
                    <a:pt x="0" y="287"/>
                  </a:cubicBezTo>
                  <a:lnTo>
                    <a:pt x="0" y="620"/>
                  </a:lnTo>
                  <a:cubicBezTo>
                    <a:pt x="0" y="787"/>
                    <a:pt x="120" y="930"/>
                    <a:pt x="310" y="930"/>
                  </a:cubicBezTo>
                  <a:lnTo>
                    <a:pt x="3073" y="930"/>
                  </a:lnTo>
                  <a:cubicBezTo>
                    <a:pt x="3239" y="930"/>
                    <a:pt x="3358" y="787"/>
                    <a:pt x="3358" y="620"/>
                  </a:cubicBezTo>
                  <a:lnTo>
                    <a:pt x="3358" y="287"/>
                  </a:lnTo>
                  <a:cubicBezTo>
                    <a:pt x="3358" y="144"/>
                    <a:pt x="3239" y="1"/>
                    <a:pt x="3073"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0" name="Google Shape;21270;p80"/>
            <p:cNvSpPr/>
            <p:nvPr/>
          </p:nvSpPr>
          <p:spPr>
            <a:xfrm>
              <a:off x="4908646" y="3291718"/>
              <a:ext cx="31005" cy="30193"/>
            </a:xfrm>
            <a:custGeom>
              <a:rect b="b" l="l" r="r" t="t"/>
              <a:pathLst>
                <a:path extrusionOk="0" h="929" w="954">
                  <a:moveTo>
                    <a:pt x="1" y="0"/>
                  </a:moveTo>
                  <a:cubicBezTo>
                    <a:pt x="191" y="0"/>
                    <a:pt x="310" y="143"/>
                    <a:pt x="310" y="286"/>
                  </a:cubicBezTo>
                  <a:lnTo>
                    <a:pt x="310" y="619"/>
                  </a:lnTo>
                  <a:cubicBezTo>
                    <a:pt x="310" y="810"/>
                    <a:pt x="144" y="929"/>
                    <a:pt x="1" y="929"/>
                  </a:cubicBezTo>
                  <a:lnTo>
                    <a:pt x="668" y="929"/>
                  </a:lnTo>
                  <a:cubicBezTo>
                    <a:pt x="834" y="929"/>
                    <a:pt x="953" y="762"/>
                    <a:pt x="953" y="619"/>
                  </a:cubicBezTo>
                  <a:lnTo>
                    <a:pt x="953" y="286"/>
                  </a:lnTo>
                  <a:cubicBezTo>
                    <a:pt x="953" y="119"/>
                    <a:pt x="810" y="0"/>
                    <a:pt x="668"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1" name="Google Shape;21271;p80"/>
          <p:cNvGrpSpPr/>
          <p:nvPr/>
        </p:nvGrpSpPr>
        <p:grpSpPr>
          <a:xfrm>
            <a:off x="6550282" y="4251298"/>
            <a:ext cx="448861" cy="414842"/>
            <a:chOff x="5525496" y="3046343"/>
            <a:chExt cx="357630" cy="330525"/>
          </a:xfrm>
        </p:grpSpPr>
        <p:sp>
          <p:nvSpPr>
            <p:cNvPr id="21272" name="Google Shape;21272;p80"/>
            <p:cNvSpPr/>
            <p:nvPr/>
          </p:nvSpPr>
          <p:spPr>
            <a:xfrm>
              <a:off x="5525496" y="3046343"/>
              <a:ext cx="127757" cy="37960"/>
            </a:xfrm>
            <a:custGeom>
              <a:rect b="b" l="l" r="r" t="t"/>
              <a:pathLst>
                <a:path extrusionOk="0" h="1168" w="3931">
                  <a:moveTo>
                    <a:pt x="382" y="1"/>
                  </a:moveTo>
                  <a:cubicBezTo>
                    <a:pt x="168" y="1"/>
                    <a:pt x="1" y="191"/>
                    <a:pt x="1" y="406"/>
                  </a:cubicBezTo>
                  <a:lnTo>
                    <a:pt x="1" y="954"/>
                  </a:lnTo>
                  <a:lnTo>
                    <a:pt x="2001" y="1168"/>
                  </a:lnTo>
                  <a:lnTo>
                    <a:pt x="3906" y="954"/>
                  </a:lnTo>
                  <a:lnTo>
                    <a:pt x="3906" y="406"/>
                  </a:lnTo>
                  <a:cubicBezTo>
                    <a:pt x="3930" y="191"/>
                    <a:pt x="3740" y="1"/>
                    <a:pt x="3525"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3" name="Google Shape;21273;p80"/>
            <p:cNvSpPr/>
            <p:nvPr/>
          </p:nvSpPr>
          <p:spPr>
            <a:xfrm>
              <a:off x="5619161" y="3046343"/>
              <a:ext cx="34872" cy="37960"/>
            </a:xfrm>
            <a:custGeom>
              <a:rect b="b" l="l" r="r" t="t"/>
              <a:pathLst>
                <a:path extrusionOk="0" h="1168" w="1073">
                  <a:moveTo>
                    <a:pt x="0" y="1"/>
                  </a:moveTo>
                  <a:cubicBezTo>
                    <a:pt x="215" y="1"/>
                    <a:pt x="381" y="191"/>
                    <a:pt x="381" y="406"/>
                  </a:cubicBezTo>
                  <a:lnTo>
                    <a:pt x="381" y="954"/>
                  </a:lnTo>
                  <a:lnTo>
                    <a:pt x="786" y="1168"/>
                  </a:lnTo>
                  <a:lnTo>
                    <a:pt x="1072" y="954"/>
                  </a:lnTo>
                  <a:lnTo>
                    <a:pt x="1072" y="406"/>
                  </a:lnTo>
                  <a:cubicBezTo>
                    <a:pt x="1048" y="191"/>
                    <a:pt x="858" y="1"/>
                    <a:pt x="643"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4" name="Google Shape;21274;p80"/>
            <p:cNvSpPr/>
            <p:nvPr/>
          </p:nvSpPr>
          <p:spPr>
            <a:xfrm>
              <a:off x="5525496" y="3077316"/>
              <a:ext cx="357630" cy="299552"/>
            </a:xfrm>
            <a:custGeom>
              <a:rect b="b" l="l" r="r" t="t"/>
              <a:pathLst>
                <a:path extrusionOk="0" h="9217" w="11004">
                  <a:moveTo>
                    <a:pt x="1" y="1"/>
                  </a:moveTo>
                  <a:lnTo>
                    <a:pt x="1" y="9026"/>
                  </a:lnTo>
                  <a:cubicBezTo>
                    <a:pt x="1" y="9121"/>
                    <a:pt x="72" y="9217"/>
                    <a:pt x="168" y="9217"/>
                  </a:cubicBezTo>
                  <a:lnTo>
                    <a:pt x="10836" y="9217"/>
                  </a:lnTo>
                  <a:cubicBezTo>
                    <a:pt x="10908" y="9217"/>
                    <a:pt x="11003" y="9121"/>
                    <a:pt x="11003" y="9026"/>
                  </a:cubicBezTo>
                  <a:lnTo>
                    <a:pt x="11003" y="191"/>
                  </a:lnTo>
                  <a:cubicBezTo>
                    <a:pt x="11003" y="96"/>
                    <a:pt x="10908" y="1"/>
                    <a:pt x="1083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5" name="Google Shape;21275;p80"/>
            <p:cNvSpPr/>
            <p:nvPr/>
          </p:nvSpPr>
          <p:spPr>
            <a:xfrm>
              <a:off x="5855988" y="3077316"/>
              <a:ext cx="27138" cy="299552"/>
            </a:xfrm>
            <a:custGeom>
              <a:rect b="b" l="l" r="r" t="t"/>
              <a:pathLst>
                <a:path extrusionOk="0" h="9217" w="835">
                  <a:moveTo>
                    <a:pt x="1" y="1"/>
                  </a:moveTo>
                  <a:cubicBezTo>
                    <a:pt x="96" y="1"/>
                    <a:pt x="167" y="96"/>
                    <a:pt x="167" y="191"/>
                  </a:cubicBezTo>
                  <a:lnTo>
                    <a:pt x="167" y="9026"/>
                  </a:lnTo>
                  <a:cubicBezTo>
                    <a:pt x="167" y="9121"/>
                    <a:pt x="96" y="9217"/>
                    <a:pt x="1" y="9217"/>
                  </a:cubicBezTo>
                  <a:lnTo>
                    <a:pt x="667" y="9217"/>
                  </a:lnTo>
                  <a:cubicBezTo>
                    <a:pt x="739" y="9217"/>
                    <a:pt x="834" y="9121"/>
                    <a:pt x="834" y="9026"/>
                  </a:cubicBezTo>
                  <a:lnTo>
                    <a:pt x="834" y="191"/>
                  </a:lnTo>
                  <a:cubicBezTo>
                    <a:pt x="834" y="96"/>
                    <a:pt x="739" y="1"/>
                    <a:pt x="667"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6" name="Google Shape;21276;p80"/>
            <p:cNvSpPr/>
            <p:nvPr/>
          </p:nvSpPr>
          <p:spPr>
            <a:xfrm>
              <a:off x="5525496" y="3077316"/>
              <a:ext cx="357630" cy="44135"/>
            </a:xfrm>
            <a:custGeom>
              <a:rect b="b" l="l" r="r" t="t"/>
              <a:pathLst>
                <a:path extrusionOk="0" h="1358" w="11004">
                  <a:moveTo>
                    <a:pt x="1" y="1"/>
                  </a:moveTo>
                  <a:lnTo>
                    <a:pt x="1" y="1358"/>
                  </a:lnTo>
                  <a:lnTo>
                    <a:pt x="11003" y="1358"/>
                  </a:lnTo>
                  <a:lnTo>
                    <a:pt x="11003" y="191"/>
                  </a:lnTo>
                  <a:cubicBezTo>
                    <a:pt x="11003" y="96"/>
                    <a:pt x="10908" y="1"/>
                    <a:pt x="10836"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7" name="Google Shape;21277;p80"/>
            <p:cNvSpPr/>
            <p:nvPr/>
          </p:nvSpPr>
          <p:spPr>
            <a:xfrm>
              <a:off x="5855988" y="3077316"/>
              <a:ext cx="27138" cy="44915"/>
            </a:xfrm>
            <a:custGeom>
              <a:rect b="b" l="l" r="r" t="t"/>
              <a:pathLst>
                <a:path extrusionOk="0" h="1382" w="835">
                  <a:moveTo>
                    <a:pt x="1" y="1"/>
                  </a:moveTo>
                  <a:cubicBezTo>
                    <a:pt x="96" y="1"/>
                    <a:pt x="167" y="96"/>
                    <a:pt x="167" y="191"/>
                  </a:cubicBezTo>
                  <a:lnTo>
                    <a:pt x="167" y="1382"/>
                  </a:lnTo>
                  <a:lnTo>
                    <a:pt x="834" y="1382"/>
                  </a:lnTo>
                  <a:lnTo>
                    <a:pt x="834" y="191"/>
                  </a:lnTo>
                  <a:cubicBezTo>
                    <a:pt x="834" y="96"/>
                    <a:pt x="739" y="1"/>
                    <a:pt x="667"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8" name="Google Shape;21278;p80"/>
            <p:cNvSpPr/>
            <p:nvPr/>
          </p:nvSpPr>
          <p:spPr>
            <a:xfrm>
              <a:off x="5799503" y="3094346"/>
              <a:ext cx="12415" cy="11635"/>
            </a:xfrm>
            <a:custGeom>
              <a:rect b="b" l="l" r="r" t="t"/>
              <a:pathLst>
                <a:path extrusionOk="0" h="358" w="382">
                  <a:moveTo>
                    <a:pt x="191" y="0"/>
                  </a:moveTo>
                  <a:cubicBezTo>
                    <a:pt x="95" y="0"/>
                    <a:pt x="0" y="72"/>
                    <a:pt x="0" y="167"/>
                  </a:cubicBezTo>
                  <a:cubicBezTo>
                    <a:pt x="0" y="262"/>
                    <a:pt x="95" y="358"/>
                    <a:pt x="191" y="358"/>
                  </a:cubicBezTo>
                  <a:cubicBezTo>
                    <a:pt x="286" y="358"/>
                    <a:pt x="381" y="262"/>
                    <a:pt x="381" y="167"/>
                  </a:cubicBezTo>
                  <a:cubicBezTo>
                    <a:pt x="381" y="72"/>
                    <a:pt x="286" y="0"/>
                    <a:pt x="19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9" name="Google Shape;21279;p80"/>
            <p:cNvSpPr/>
            <p:nvPr/>
          </p:nvSpPr>
          <p:spPr>
            <a:xfrm>
              <a:off x="5821928" y="3094346"/>
              <a:ext cx="11668" cy="11635"/>
            </a:xfrm>
            <a:custGeom>
              <a:rect b="b" l="l" r="r" t="t"/>
              <a:pathLst>
                <a:path extrusionOk="0" h="358" w="359">
                  <a:moveTo>
                    <a:pt x="191" y="0"/>
                  </a:moveTo>
                  <a:cubicBezTo>
                    <a:pt x="96" y="0"/>
                    <a:pt x="1" y="72"/>
                    <a:pt x="1" y="167"/>
                  </a:cubicBezTo>
                  <a:cubicBezTo>
                    <a:pt x="1" y="262"/>
                    <a:pt x="96" y="358"/>
                    <a:pt x="191" y="358"/>
                  </a:cubicBezTo>
                  <a:cubicBezTo>
                    <a:pt x="287" y="358"/>
                    <a:pt x="358" y="262"/>
                    <a:pt x="358" y="167"/>
                  </a:cubicBezTo>
                  <a:cubicBezTo>
                    <a:pt x="358" y="72"/>
                    <a:pt x="287" y="0"/>
                    <a:pt x="19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0" name="Google Shape;21280;p80"/>
            <p:cNvSpPr/>
            <p:nvPr/>
          </p:nvSpPr>
          <p:spPr>
            <a:xfrm>
              <a:off x="5845166" y="3094346"/>
              <a:ext cx="11635" cy="11635"/>
            </a:xfrm>
            <a:custGeom>
              <a:rect b="b" l="l" r="r" t="t"/>
              <a:pathLst>
                <a:path extrusionOk="0" h="358" w="358">
                  <a:moveTo>
                    <a:pt x="191" y="0"/>
                  </a:moveTo>
                  <a:cubicBezTo>
                    <a:pt x="96" y="0"/>
                    <a:pt x="0" y="72"/>
                    <a:pt x="0" y="167"/>
                  </a:cubicBezTo>
                  <a:cubicBezTo>
                    <a:pt x="0" y="262"/>
                    <a:pt x="96" y="358"/>
                    <a:pt x="191" y="358"/>
                  </a:cubicBezTo>
                  <a:cubicBezTo>
                    <a:pt x="286" y="358"/>
                    <a:pt x="357" y="262"/>
                    <a:pt x="357" y="167"/>
                  </a:cubicBezTo>
                  <a:cubicBezTo>
                    <a:pt x="357" y="72"/>
                    <a:pt x="286" y="0"/>
                    <a:pt x="19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1" name="Google Shape;21281;p80"/>
            <p:cNvSpPr/>
            <p:nvPr/>
          </p:nvSpPr>
          <p:spPr>
            <a:xfrm>
              <a:off x="5558028" y="3145436"/>
              <a:ext cx="147063" cy="62140"/>
            </a:xfrm>
            <a:custGeom>
              <a:rect b="b" l="l" r="r" t="t"/>
              <a:pathLst>
                <a:path extrusionOk="0" h="1912" w="4525">
                  <a:moveTo>
                    <a:pt x="143" y="0"/>
                  </a:moveTo>
                  <a:cubicBezTo>
                    <a:pt x="72" y="0"/>
                    <a:pt x="0" y="72"/>
                    <a:pt x="0" y="143"/>
                  </a:cubicBezTo>
                  <a:lnTo>
                    <a:pt x="0" y="1429"/>
                  </a:lnTo>
                  <a:cubicBezTo>
                    <a:pt x="0" y="1524"/>
                    <a:pt x="72" y="1572"/>
                    <a:pt x="143" y="1572"/>
                  </a:cubicBezTo>
                  <a:lnTo>
                    <a:pt x="1262" y="1572"/>
                  </a:lnTo>
                  <a:cubicBezTo>
                    <a:pt x="1310" y="1572"/>
                    <a:pt x="1334" y="1620"/>
                    <a:pt x="1381" y="1643"/>
                  </a:cubicBezTo>
                  <a:lnTo>
                    <a:pt x="1500" y="1858"/>
                  </a:lnTo>
                  <a:cubicBezTo>
                    <a:pt x="1524" y="1893"/>
                    <a:pt x="1566" y="1911"/>
                    <a:pt x="1608" y="1911"/>
                  </a:cubicBezTo>
                  <a:cubicBezTo>
                    <a:pt x="1649" y="1911"/>
                    <a:pt x="1691" y="1893"/>
                    <a:pt x="1715" y="1858"/>
                  </a:cubicBezTo>
                  <a:lnTo>
                    <a:pt x="1834" y="1643"/>
                  </a:lnTo>
                  <a:cubicBezTo>
                    <a:pt x="1881" y="1620"/>
                    <a:pt x="1905" y="1572"/>
                    <a:pt x="1953" y="1572"/>
                  </a:cubicBezTo>
                  <a:lnTo>
                    <a:pt x="4382" y="1572"/>
                  </a:lnTo>
                  <a:cubicBezTo>
                    <a:pt x="4453" y="1572"/>
                    <a:pt x="4525" y="1524"/>
                    <a:pt x="4525" y="1429"/>
                  </a:cubicBezTo>
                  <a:lnTo>
                    <a:pt x="4525" y="119"/>
                  </a:lnTo>
                  <a:cubicBezTo>
                    <a:pt x="4525" y="72"/>
                    <a:pt x="4477" y="0"/>
                    <a:pt x="4382" y="0"/>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2" name="Google Shape;21282;p80"/>
            <p:cNvSpPr/>
            <p:nvPr/>
          </p:nvSpPr>
          <p:spPr>
            <a:xfrm>
              <a:off x="5678766" y="3144656"/>
              <a:ext cx="26325" cy="51122"/>
            </a:xfrm>
            <a:custGeom>
              <a:rect b="b" l="l" r="r" t="t"/>
              <a:pathLst>
                <a:path extrusionOk="0" h="1573" w="810">
                  <a:moveTo>
                    <a:pt x="0" y="0"/>
                  </a:moveTo>
                  <a:cubicBezTo>
                    <a:pt x="95" y="0"/>
                    <a:pt x="167" y="48"/>
                    <a:pt x="167" y="143"/>
                  </a:cubicBezTo>
                  <a:lnTo>
                    <a:pt x="167" y="1429"/>
                  </a:lnTo>
                  <a:cubicBezTo>
                    <a:pt x="167" y="1524"/>
                    <a:pt x="95" y="1572"/>
                    <a:pt x="0" y="1572"/>
                  </a:cubicBezTo>
                  <a:lnTo>
                    <a:pt x="667" y="1572"/>
                  </a:lnTo>
                  <a:cubicBezTo>
                    <a:pt x="762" y="1572"/>
                    <a:pt x="810" y="1524"/>
                    <a:pt x="810" y="1429"/>
                  </a:cubicBezTo>
                  <a:lnTo>
                    <a:pt x="810" y="143"/>
                  </a:lnTo>
                  <a:cubicBezTo>
                    <a:pt x="810" y="48"/>
                    <a:pt x="762" y="0"/>
                    <a:pt x="667" y="0"/>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3" name="Google Shape;21283;p80"/>
            <p:cNvSpPr/>
            <p:nvPr/>
          </p:nvSpPr>
          <p:spPr>
            <a:xfrm>
              <a:off x="5704311" y="3266953"/>
              <a:ext cx="147063" cy="78975"/>
            </a:xfrm>
            <a:custGeom>
              <a:rect b="b" l="l" r="r" t="t"/>
              <a:pathLst>
                <a:path extrusionOk="0" h="2430" w="4525">
                  <a:moveTo>
                    <a:pt x="3367" y="0"/>
                  </a:moveTo>
                  <a:cubicBezTo>
                    <a:pt x="3322" y="0"/>
                    <a:pt x="3275" y="24"/>
                    <a:pt x="3239" y="71"/>
                  </a:cubicBezTo>
                  <a:lnTo>
                    <a:pt x="3120" y="286"/>
                  </a:lnTo>
                  <a:cubicBezTo>
                    <a:pt x="3096" y="310"/>
                    <a:pt x="3072" y="333"/>
                    <a:pt x="3001" y="333"/>
                  </a:cubicBezTo>
                  <a:lnTo>
                    <a:pt x="143" y="333"/>
                  </a:lnTo>
                  <a:cubicBezTo>
                    <a:pt x="48" y="333"/>
                    <a:pt x="0" y="405"/>
                    <a:pt x="0" y="500"/>
                  </a:cubicBezTo>
                  <a:lnTo>
                    <a:pt x="0" y="2286"/>
                  </a:lnTo>
                  <a:cubicBezTo>
                    <a:pt x="24" y="2358"/>
                    <a:pt x="71" y="2429"/>
                    <a:pt x="143" y="2429"/>
                  </a:cubicBezTo>
                  <a:lnTo>
                    <a:pt x="4382" y="2429"/>
                  </a:lnTo>
                  <a:cubicBezTo>
                    <a:pt x="4453" y="2429"/>
                    <a:pt x="4525" y="2358"/>
                    <a:pt x="4525" y="2286"/>
                  </a:cubicBezTo>
                  <a:lnTo>
                    <a:pt x="4525" y="500"/>
                  </a:lnTo>
                  <a:cubicBezTo>
                    <a:pt x="4525" y="405"/>
                    <a:pt x="4453" y="333"/>
                    <a:pt x="4382" y="333"/>
                  </a:cubicBezTo>
                  <a:lnTo>
                    <a:pt x="3715" y="333"/>
                  </a:lnTo>
                  <a:cubicBezTo>
                    <a:pt x="3644" y="333"/>
                    <a:pt x="3620" y="310"/>
                    <a:pt x="3596" y="286"/>
                  </a:cubicBezTo>
                  <a:lnTo>
                    <a:pt x="3477" y="71"/>
                  </a:lnTo>
                  <a:cubicBezTo>
                    <a:pt x="3453" y="24"/>
                    <a:pt x="3411" y="0"/>
                    <a:pt x="3367"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4" name="Google Shape;21284;p80"/>
            <p:cNvSpPr/>
            <p:nvPr/>
          </p:nvSpPr>
          <p:spPr>
            <a:xfrm>
              <a:off x="5824268" y="3279336"/>
              <a:ext cx="26325" cy="67340"/>
            </a:xfrm>
            <a:custGeom>
              <a:rect b="b" l="l" r="r" t="t"/>
              <a:pathLst>
                <a:path extrusionOk="0" h="2072" w="810">
                  <a:moveTo>
                    <a:pt x="24" y="0"/>
                  </a:moveTo>
                  <a:cubicBezTo>
                    <a:pt x="96" y="0"/>
                    <a:pt x="143" y="48"/>
                    <a:pt x="143" y="143"/>
                  </a:cubicBezTo>
                  <a:lnTo>
                    <a:pt x="143" y="1929"/>
                  </a:lnTo>
                  <a:cubicBezTo>
                    <a:pt x="143" y="2024"/>
                    <a:pt x="72" y="2072"/>
                    <a:pt x="0" y="2072"/>
                  </a:cubicBezTo>
                  <a:lnTo>
                    <a:pt x="643" y="2072"/>
                  </a:lnTo>
                  <a:cubicBezTo>
                    <a:pt x="739" y="2072"/>
                    <a:pt x="810" y="2024"/>
                    <a:pt x="810" y="1929"/>
                  </a:cubicBezTo>
                  <a:lnTo>
                    <a:pt x="810" y="143"/>
                  </a:lnTo>
                  <a:cubicBezTo>
                    <a:pt x="810" y="48"/>
                    <a:pt x="739" y="0"/>
                    <a:pt x="69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5" name="Google Shape;21285;p80"/>
            <p:cNvSpPr/>
            <p:nvPr/>
          </p:nvSpPr>
          <p:spPr>
            <a:xfrm>
              <a:off x="5721308" y="3296333"/>
              <a:ext cx="48815" cy="10888"/>
            </a:xfrm>
            <a:custGeom>
              <a:rect b="b" l="l" r="r" t="t"/>
              <a:pathLst>
                <a:path extrusionOk="0" h="335" w="1502">
                  <a:moveTo>
                    <a:pt x="144" y="1"/>
                  </a:moveTo>
                  <a:cubicBezTo>
                    <a:pt x="72" y="1"/>
                    <a:pt x="1" y="96"/>
                    <a:pt x="1" y="191"/>
                  </a:cubicBezTo>
                  <a:cubicBezTo>
                    <a:pt x="1" y="263"/>
                    <a:pt x="96" y="334"/>
                    <a:pt x="191" y="334"/>
                  </a:cubicBezTo>
                  <a:lnTo>
                    <a:pt x="1335" y="334"/>
                  </a:lnTo>
                  <a:cubicBezTo>
                    <a:pt x="1430" y="334"/>
                    <a:pt x="1501" y="263"/>
                    <a:pt x="1501" y="144"/>
                  </a:cubicBezTo>
                  <a:cubicBezTo>
                    <a:pt x="1501" y="72"/>
                    <a:pt x="1406" y="1"/>
                    <a:pt x="131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6" name="Google Shape;21286;p80"/>
            <p:cNvSpPr/>
            <p:nvPr/>
          </p:nvSpPr>
          <p:spPr>
            <a:xfrm>
              <a:off x="5721308" y="3316483"/>
              <a:ext cx="100653" cy="10855"/>
            </a:xfrm>
            <a:custGeom>
              <a:rect b="b" l="l" r="r" t="t"/>
              <a:pathLst>
                <a:path extrusionOk="0" h="334" w="3097">
                  <a:moveTo>
                    <a:pt x="191" y="0"/>
                  </a:moveTo>
                  <a:cubicBezTo>
                    <a:pt x="72" y="0"/>
                    <a:pt x="1" y="95"/>
                    <a:pt x="1" y="191"/>
                  </a:cubicBezTo>
                  <a:cubicBezTo>
                    <a:pt x="49" y="286"/>
                    <a:pt x="96" y="334"/>
                    <a:pt x="191" y="334"/>
                  </a:cubicBezTo>
                  <a:lnTo>
                    <a:pt x="2930" y="334"/>
                  </a:lnTo>
                  <a:cubicBezTo>
                    <a:pt x="3025" y="334"/>
                    <a:pt x="3097" y="238"/>
                    <a:pt x="3097" y="143"/>
                  </a:cubicBezTo>
                  <a:cubicBezTo>
                    <a:pt x="3073" y="72"/>
                    <a:pt x="3025" y="0"/>
                    <a:pt x="293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7" name="Google Shape;21287;p80"/>
            <p:cNvSpPr/>
            <p:nvPr/>
          </p:nvSpPr>
          <p:spPr>
            <a:xfrm>
              <a:off x="5578146" y="3163213"/>
              <a:ext cx="99093" cy="10108"/>
            </a:xfrm>
            <a:custGeom>
              <a:rect b="b" l="l" r="r" t="t"/>
              <a:pathLst>
                <a:path extrusionOk="0" h="311" w="3049">
                  <a:moveTo>
                    <a:pt x="191" y="1"/>
                  </a:moveTo>
                  <a:cubicBezTo>
                    <a:pt x="72" y="1"/>
                    <a:pt x="0" y="72"/>
                    <a:pt x="0" y="168"/>
                  </a:cubicBezTo>
                  <a:cubicBezTo>
                    <a:pt x="48" y="263"/>
                    <a:pt x="96" y="310"/>
                    <a:pt x="191" y="310"/>
                  </a:cubicBezTo>
                  <a:lnTo>
                    <a:pt x="2858" y="310"/>
                  </a:lnTo>
                  <a:cubicBezTo>
                    <a:pt x="2953" y="310"/>
                    <a:pt x="3049" y="263"/>
                    <a:pt x="3049" y="144"/>
                  </a:cubicBezTo>
                  <a:cubicBezTo>
                    <a:pt x="3025" y="49"/>
                    <a:pt x="2953" y="1"/>
                    <a:pt x="285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8" name="Google Shape;21288;p80"/>
            <p:cNvSpPr/>
            <p:nvPr/>
          </p:nvSpPr>
          <p:spPr>
            <a:xfrm>
              <a:off x="5550261" y="3231333"/>
              <a:ext cx="123110" cy="114725"/>
            </a:xfrm>
            <a:custGeom>
              <a:rect b="b" l="l" r="r" t="t"/>
              <a:pathLst>
                <a:path extrusionOk="0" h="3530" w="3788">
                  <a:moveTo>
                    <a:pt x="1882" y="1"/>
                  </a:moveTo>
                  <a:cubicBezTo>
                    <a:pt x="834" y="1"/>
                    <a:pt x="1" y="882"/>
                    <a:pt x="25" y="1906"/>
                  </a:cubicBezTo>
                  <a:cubicBezTo>
                    <a:pt x="72" y="2573"/>
                    <a:pt x="382" y="3144"/>
                    <a:pt x="930" y="3454"/>
                  </a:cubicBezTo>
                  <a:cubicBezTo>
                    <a:pt x="967" y="3481"/>
                    <a:pt x="1007" y="3493"/>
                    <a:pt x="1048" y="3493"/>
                  </a:cubicBezTo>
                  <a:cubicBezTo>
                    <a:pt x="1294" y="3493"/>
                    <a:pt x="1600" y="3073"/>
                    <a:pt x="1906" y="3073"/>
                  </a:cubicBezTo>
                  <a:lnTo>
                    <a:pt x="1906" y="3049"/>
                  </a:lnTo>
                  <a:cubicBezTo>
                    <a:pt x="2242" y="3049"/>
                    <a:pt x="2541" y="3530"/>
                    <a:pt x="2786" y="3530"/>
                  </a:cubicBezTo>
                  <a:cubicBezTo>
                    <a:pt x="2819" y="3530"/>
                    <a:pt x="2851" y="3521"/>
                    <a:pt x="2883" y="3501"/>
                  </a:cubicBezTo>
                  <a:cubicBezTo>
                    <a:pt x="3430" y="3168"/>
                    <a:pt x="3787" y="2573"/>
                    <a:pt x="3787" y="1882"/>
                  </a:cubicBezTo>
                  <a:cubicBezTo>
                    <a:pt x="3787" y="834"/>
                    <a:pt x="2930" y="1"/>
                    <a:pt x="1882" y="1"/>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9" name="Google Shape;21289;p80"/>
            <p:cNvSpPr/>
            <p:nvPr/>
          </p:nvSpPr>
          <p:spPr>
            <a:xfrm>
              <a:off x="5602911" y="3231333"/>
              <a:ext cx="72020" cy="113945"/>
            </a:xfrm>
            <a:custGeom>
              <a:rect b="b" l="l" r="r" t="t"/>
              <a:pathLst>
                <a:path extrusionOk="0" h="3506" w="2216">
                  <a:moveTo>
                    <a:pt x="310" y="1"/>
                  </a:moveTo>
                  <a:cubicBezTo>
                    <a:pt x="191" y="1"/>
                    <a:pt x="72" y="1"/>
                    <a:pt x="0" y="48"/>
                  </a:cubicBezTo>
                  <a:cubicBezTo>
                    <a:pt x="881" y="191"/>
                    <a:pt x="1548" y="953"/>
                    <a:pt x="1548" y="1882"/>
                  </a:cubicBezTo>
                  <a:cubicBezTo>
                    <a:pt x="1548" y="2358"/>
                    <a:pt x="1358" y="2787"/>
                    <a:pt x="1096" y="3096"/>
                  </a:cubicBezTo>
                  <a:cubicBezTo>
                    <a:pt x="1073" y="3141"/>
                    <a:pt x="1200" y="3505"/>
                    <a:pt x="1314" y="3505"/>
                  </a:cubicBezTo>
                  <a:cubicBezTo>
                    <a:pt x="1321" y="3505"/>
                    <a:pt x="1327" y="3504"/>
                    <a:pt x="1334" y="3501"/>
                  </a:cubicBezTo>
                  <a:cubicBezTo>
                    <a:pt x="1858" y="3168"/>
                    <a:pt x="2215" y="2573"/>
                    <a:pt x="2215" y="1882"/>
                  </a:cubicBezTo>
                  <a:cubicBezTo>
                    <a:pt x="2191" y="834"/>
                    <a:pt x="1334" y="1"/>
                    <a:pt x="31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0" name="Google Shape;21290;p80"/>
            <p:cNvSpPr/>
            <p:nvPr/>
          </p:nvSpPr>
          <p:spPr>
            <a:xfrm>
              <a:off x="5580453" y="3325746"/>
              <a:ext cx="63505" cy="26357"/>
            </a:xfrm>
            <a:custGeom>
              <a:rect b="b" l="l" r="r" t="t"/>
              <a:pathLst>
                <a:path extrusionOk="0" h="811" w="1954">
                  <a:moveTo>
                    <a:pt x="739" y="1"/>
                  </a:moveTo>
                  <a:cubicBezTo>
                    <a:pt x="382" y="1"/>
                    <a:pt x="72" y="239"/>
                    <a:pt x="1" y="549"/>
                  </a:cubicBezTo>
                  <a:cubicBezTo>
                    <a:pt x="286" y="739"/>
                    <a:pt x="620" y="811"/>
                    <a:pt x="977" y="811"/>
                  </a:cubicBezTo>
                  <a:cubicBezTo>
                    <a:pt x="1334" y="811"/>
                    <a:pt x="1692" y="739"/>
                    <a:pt x="1954" y="549"/>
                  </a:cubicBezTo>
                  <a:cubicBezTo>
                    <a:pt x="1906" y="239"/>
                    <a:pt x="1596" y="1"/>
                    <a:pt x="123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1" name="Google Shape;21291;p80"/>
            <p:cNvSpPr/>
            <p:nvPr/>
          </p:nvSpPr>
          <p:spPr>
            <a:xfrm>
              <a:off x="5597483" y="3259966"/>
              <a:ext cx="31005" cy="40300"/>
            </a:xfrm>
            <a:custGeom>
              <a:rect b="b" l="l" r="r" t="t"/>
              <a:pathLst>
                <a:path extrusionOk="0" h="1240" w="954">
                  <a:moveTo>
                    <a:pt x="477" y="1"/>
                  </a:moveTo>
                  <a:cubicBezTo>
                    <a:pt x="215" y="1"/>
                    <a:pt x="1" y="263"/>
                    <a:pt x="1" y="620"/>
                  </a:cubicBezTo>
                  <a:cubicBezTo>
                    <a:pt x="1" y="953"/>
                    <a:pt x="215" y="1239"/>
                    <a:pt x="477" y="1239"/>
                  </a:cubicBezTo>
                  <a:cubicBezTo>
                    <a:pt x="739" y="1239"/>
                    <a:pt x="953" y="953"/>
                    <a:pt x="953" y="620"/>
                  </a:cubicBezTo>
                  <a:cubicBezTo>
                    <a:pt x="953" y="263"/>
                    <a:pt x="739" y="1"/>
                    <a:pt x="47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2" name="Google Shape;21292;p80"/>
            <p:cNvSpPr/>
            <p:nvPr/>
          </p:nvSpPr>
          <p:spPr>
            <a:xfrm>
              <a:off x="5601351" y="3331953"/>
              <a:ext cx="44168" cy="21710"/>
            </a:xfrm>
            <a:custGeom>
              <a:rect b="b" l="l" r="r" t="t"/>
              <a:pathLst>
                <a:path extrusionOk="0" h="668" w="1359">
                  <a:moveTo>
                    <a:pt x="1120" y="0"/>
                  </a:moveTo>
                  <a:cubicBezTo>
                    <a:pt x="834" y="334"/>
                    <a:pt x="453" y="572"/>
                    <a:pt x="1" y="643"/>
                  </a:cubicBezTo>
                  <a:cubicBezTo>
                    <a:pt x="120" y="667"/>
                    <a:pt x="215" y="667"/>
                    <a:pt x="334" y="667"/>
                  </a:cubicBezTo>
                  <a:cubicBezTo>
                    <a:pt x="715" y="667"/>
                    <a:pt x="1072" y="548"/>
                    <a:pt x="1358" y="358"/>
                  </a:cubicBezTo>
                  <a:cubicBezTo>
                    <a:pt x="1287" y="191"/>
                    <a:pt x="1191" y="72"/>
                    <a:pt x="112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3" name="Google Shape;21293;p80"/>
            <p:cNvSpPr/>
            <p:nvPr/>
          </p:nvSpPr>
          <p:spPr>
            <a:xfrm>
              <a:off x="5766223" y="3144656"/>
              <a:ext cx="93665" cy="87425"/>
            </a:xfrm>
            <a:custGeom>
              <a:rect b="b" l="l" r="r" t="t"/>
              <a:pathLst>
                <a:path extrusionOk="0" h="2690" w="2882">
                  <a:moveTo>
                    <a:pt x="1429" y="0"/>
                  </a:moveTo>
                  <a:cubicBezTo>
                    <a:pt x="643" y="24"/>
                    <a:pt x="24" y="620"/>
                    <a:pt x="0" y="1405"/>
                  </a:cubicBezTo>
                  <a:cubicBezTo>
                    <a:pt x="0" y="1929"/>
                    <a:pt x="262" y="2406"/>
                    <a:pt x="691" y="2668"/>
                  </a:cubicBezTo>
                  <a:cubicBezTo>
                    <a:pt x="715" y="2683"/>
                    <a:pt x="741" y="2689"/>
                    <a:pt x="769" y="2689"/>
                  </a:cubicBezTo>
                  <a:cubicBezTo>
                    <a:pt x="954" y="2689"/>
                    <a:pt x="1201" y="2382"/>
                    <a:pt x="1429" y="2382"/>
                  </a:cubicBezTo>
                  <a:lnTo>
                    <a:pt x="1429" y="2358"/>
                  </a:lnTo>
                  <a:cubicBezTo>
                    <a:pt x="1647" y="2358"/>
                    <a:pt x="1866" y="2689"/>
                    <a:pt x="2070" y="2689"/>
                  </a:cubicBezTo>
                  <a:cubicBezTo>
                    <a:pt x="2111" y="2689"/>
                    <a:pt x="2151" y="2676"/>
                    <a:pt x="2191" y="2644"/>
                  </a:cubicBezTo>
                  <a:cubicBezTo>
                    <a:pt x="2620" y="2406"/>
                    <a:pt x="2882" y="1929"/>
                    <a:pt x="2882" y="1429"/>
                  </a:cubicBezTo>
                  <a:cubicBezTo>
                    <a:pt x="2882" y="620"/>
                    <a:pt x="2239" y="0"/>
                    <a:pt x="142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4" name="Google Shape;21294;p80"/>
            <p:cNvSpPr/>
            <p:nvPr/>
          </p:nvSpPr>
          <p:spPr>
            <a:xfrm>
              <a:off x="5804151" y="3145436"/>
              <a:ext cx="54957" cy="87522"/>
            </a:xfrm>
            <a:custGeom>
              <a:rect b="b" l="l" r="r" t="t"/>
              <a:pathLst>
                <a:path extrusionOk="0" h="2693" w="1691">
                  <a:moveTo>
                    <a:pt x="262" y="0"/>
                  </a:moveTo>
                  <a:cubicBezTo>
                    <a:pt x="167" y="0"/>
                    <a:pt x="72" y="0"/>
                    <a:pt x="0" y="24"/>
                  </a:cubicBezTo>
                  <a:cubicBezTo>
                    <a:pt x="667" y="143"/>
                    <a:pt x="1191" y="738"/>
                    <a:pt x="1191" y="1453"/>
                  </a:cubicBezTo>
                  <a:cubicBezTo>
                    <a:pt x="1191" y="1810"/>
                    <a:pt x="1072" y="2143"/>
                    <a:pt x="834" y="2382"/>
                  </a:cubicBezTo>
                  <a:cubicBezTo>
                    <a:pt x="788" y="2405"/>
                    <a:pt x="896" y="2692"/>
                    <a:pt x="990" y="2692"/>
                  </a:cubicBezTo>
                  <a:cubicBezTo>
                    <a:pt x="993" y="2692"/>
                    <a:pt x="997" y="2692"/>
                    <a:pt x="1000" y="2691"/>
                  </a:cubicBezTo>
                  <a:cubicBezTo>
                    <a:pt x="1429" y="2405"/>
                    <a:pt x="1691" y="1977"/>
                    <a:pt x="1691" y="1453"/>
                  </a:cubicBezTo>
                  <a:cubicBezTo>
                    <a:pt x="1691" y="667"/>
                    <a:pt x="1072" y="0"/>
                    <a:pt x="262"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5" name="Google Shape;21295;p80"/>
            <p:cNvSpPr/>
            <p:nvPr/>
          </p:nvSpPr>
          <p:spPr>
            <a:xfrm>
              <a:off x="5787121" y="3217391"/>
              <a:ext cx="48782" cy="20930"/>
            </a:xfrm>
            <a:custGeom>
              <a:rect b="b" l="l" r="r" t="t"/>
              <a:pathLst>
                <a:path extrusionOk="0" h="644" w="1501">
                  <a:moveTo>
                    <a:pt x="572" y="1"/>
                  </a:moveTo>
                  <a:cubicBezTo>
                    <a:pt x="310" y="1"/>
                    <a:pt x="72" y="168"/>
                    <a:pt x="0" y="430"/>
                  </a:cubicBezTo>
                  <a:cubicBezTo>
                    <a:pt x="215" y="596"/>
                    <a:pt x="476" y="644"/>
                    <a:pt x="762" y="644"/>
                  </a:cubicBezTo>
                  <a:cubicBezTo>
                    <a:pt x="1024" y="644"/>
                    <a:pt x="1286" y="549"/>
                    <a:pt x="1500" y="430"/>
                  </a:cubicBezTo>
                  <a:cubicBezTo>
                    <a:pt x="1477" y="168"/>
                    <a:pt x="1262" y="1"/>
                    <a:pt x="95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6" name="Google Shape;21296;p80"/>
            <p:cNvSpPr/>
            <p:nvPr/>
          </p:nvSpPr>
          <p:spPr>
            <a:xfrm>
              <a:off x="5801031" y="3166333"/>
              <a:ext cx="23270" cy="30972"/>
            </a:xfrm>
            <a:custGeom>
              <a:rect b="b" l="l" r="r" t="t"/>
              <a:pathLst>
                <a:path extrusionOk="0" h="953" w="716">
                  <a:moveTo>
                    <a:pt x="358" y="0"/>
                  </a:moveTo>
                  <a:cubicBezTo>
                    <a:pt x="144" y="0"/>
                    <a:pt x="1" y="214"/>
                    <a:pt x="1" y="476"/>
                  </a:cubicBezTo>
                  <a:cubicBezTo>
                    <a:pt x="1" y="762"/>
                    <a:pt x="144" y="953"/>
                    <a:pt x="358" y="953"/>
                  </a:cubicBezTo>
                  <a:cubicBezTo>
                    <a:pt x="549" y="953"/>
                    <a:pt x="715" y="762"/>
                    <a:pt x="715" y="476"/>
                  </a:cubicBezTo>
                  <a:cubicBezTo>
                    <a:pt x="715" y="214"/>
                    <a:pt x="549" y="0"/>
                    <a:pt x="3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7" name="Google Shape;21297;p80"/>
            <p:cNvSpPr/>
            <p:nvPr/>
          </p:nvSpPr>
          <p:spPr>
            <a:xfrm>
              <a:off x="5804898" y="3222818"/>
              <a:ext cx="32565" cy="16283"/>
            </a:xfrm>
            <a:custGeom>
              <a:rect b="b" l="l" r="r" t="t"/>
              <a:pathLst>
                <a:path extrusionOk="0" h="501" w="1002">
                  <a:moveTo>
                    <a:pt x="834" y="1"/>
                  </a:moveTo>
                  <a:cubicBezTo>
                    <a:pt x="620" y="239"/>
                    <a:pt x="334" y="429"/>
                    <a:pt x="1" y="477"/>
                  </a:cubicBezTo>
                  <a:cubicBezTo>
                    <a:pt x="96" y="477"/>
                    <a:pt x="168" y="501"/>
                    <a:pt x="239" y="501"/>
                  </a:cubicBezTo>
                  <a:cubicBezTo>
                    <a:pt x="525" y="501"/>
                    <a:pt x="811" y="429"/>
                    <a:pt x="1001" y="263"/>
                  </a:cubicBezTo>
                  <a:cubicBezTo>
                    <a:pt x="953" y="120"/>
                    <a:pt x="858" y="24"/>
                    <a:pt x="834"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8" name="Google Shape;21298;p80"/>
          <p:cNvGrpSpPr/>
          <p:nvPr/>
        </p:nvGrpSpPr>
        <p:grpSpPr>
          <a:xfrm>
            <a:off x="7502297" y="4233594"/>
            <a:ext cx="438133" cy="449065"/>
            <a:chOff x="6284013" y="3032238"/>
            <a:chExt cx="349082" cy="357792"/>
          </a:xfrm>
        </p:grpSpPr>
        <p:sp>
          <p:nvSpPr>
            <p:cNvPr id="21299" name="Google Shape;21299;p80"/>
            <p:cNvSpPr/>
            <p:nvPr/>
          </p:nvSpPr>
          <p:spPr>
            <a:xfrm>
              <a:off x="6284761" y="3032238"/>
              <a:ext cx="314275" cy="281938"/>
            </a:xfrm>
            <a:custGeom>
              <a:rect b="b" l="l" r="r" t="t"/>
              <a:pathLst>
                <a:path extrusionOk="0" h="8675" w="9670">
                  <a:moveTo>
                    <a:pt x="4835" y="0"/>
                  </a:moveTo>
                  <a:cubicBezTo>
                    <a:pt x="4722" y="0"/>
                    <a:pt x="4609" y="42"/>
                    <a:pt x="4526" y="125"/>
                  </a:cubicBezTo>
                  <a:lnTo>
                    <a:pt x="1" y="3721"/>
                  </a:lnTo>
                  <a:lnTo>
                    <a:pt x="4907" y="8675"/>
                  </a:lnTo>
                  <a:lnTo>
                    <a:pt x="9670" y="3721"/>
                  </a:lnTo>
                  <a:lnTo>
                    <a:pt x="5145" y="125"/>
                  </a:lnTo>
                  <a:cubicBezTo>
                    <a:pt x="5061" y="42"/>
                    <a:pt x="4948" y="0"/>
                    <a:pt x="483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0" name="Google Shape;21300;p80"/>
            <p:cNvSpPr/>
            <p:nvPr/>
          </p:nvSpPr>
          <p:spPr>
            <a:xfrm>
              <a:off x="6321161" y="3061066"/>
              <a:ext cx="246155" cy="255450"/>
            </a:xfrm>
            <a:custGeom>
              <a:rect b="b" l="l" r="r" t="t"/>
              <a:pathLst>
                <a:path extrusionOk="0" h="7860" w="7574">
                  <a:moveTo>
                    <a:pt x="334" y="0"/>
                  </a:moveTo>
                  <a:cubicBezTo>
                    <a:pt x="167" y="0"/>
                    <a:pt x="0" y="143"/>
                    <a:pt x="0" y="334"/>
                  </a:cubicBezTo>
                  <a:lnTo>
                    <a:pt x="0" y="7859"/>
                  </a:lnTo>
                  <a:lnTo>
                    <a:pt x="7573" y="7859"/>
                  </a:lnTo>
                  <a:lnTo>
                    <a:pt x="7573" y="334"/>
                  </a:lnTo>
                  <a:cubicBezTo>
                    <a:pt x="7573" y="143"/>
                    <a:pt x="7430" y="0"/>
                    <a:pt x="7240"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1" name="Google Shape;21301;p80"/>
            <p:cNvSpPr/>
            <p:nvPr/>
          </p:nvSpPr>
          <p:spPr>
            <a:xfrm>
              <a:off x="6534003" y="3061066"/>
              <a:ext cx="33313" cy="255450"/>
            </a:xfrm>
            <a:custGeom>
              <a:rect b="b" l="l" r="r" t="t"/>
              <a:pathLst>
                <a:path extrusionOk="0" h="7860" w="1025">
                  <a:moveTo>
                    <a:pt x="0" y="0"/>
                  </a:moveTo>
                  <a:cubicBezTo>
                    <a:pt x="191" y="0"/>
                    <a:pt x="334" y="143"/>
                    <a:pt x="334" y="334"/>
                  </a:cubicBezTo>
                  <a:lnTo>
                    <a:pt x="334" y="7859"/>
                  </a:lnTo>
                  <a:lnTo>
                    <a:pt x="1000" y="7859"/>
                  </a:lnTo>
                  <a:lnTo>
                    <a:pt x="1000" y="334"/>
                  </a:lnTo>
                  <a:cubicBezTo>
                    <a:pt x="1024" y="143"/>
                    <a:pt x="881" y="0"/>
                    <a:pt x="667"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2" name="Google Shape;21302;p80"/>
            <p:cNvSpPr/>
            <p:nvPr/>
          </p:nvSpPr>
          <p:spPr>
            <a:xfrm>
              <a:off x="6284013" y="3153171"/>
              <a:ext cx="315802" cy="201272"/>
            </a:xfrm>
            <a:custGeom>
              <a:rect b="b" l="l" r="r" t="t"/>
              <a:pathLst>
                <a:path extrusionOk="0" h="6193" w="9717">
                  <a:moveTo>
                    <a:pt x="0" y="0"/>
                  </a:moveTo>
                  <a:lnTo>
                    <a:pt x="0" y="5573"/>
                  </a:lnTo>
                  <a:cubicBezTo>
                    <a:pt x="0" y="5930"/>
                    <a:pt x="262" y="6192"/>
                    <a:pt x="619" y="6192"/>
                  </a:cubicBezTo>
                  <a:lnTo>
                    <a:pt x="9073" y="6192"/>
                  </a:lnTo>
                  <a:cubicBezTo>
                    <a:pt x="9431" y="6192"/>
                    <a:pt x="9716" y="5930"/>
                    <a:pt x="9693" y="5573"/>
                  </a:cubicBezTo>
                  <a:lnTo>
                    <a:pt x="9693" y="0"/>
                  </a:lnTo>
                  <a:lnTo>
                    <a:pt x="4834" y="4144"/>
                  </a:lnTo>
                  <a:lnTo>
                    <a:pt x="0" y="0"/>
                  </a:ln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3" name="Google Shape;21303;p80"/>
            <p:cNvSpPr/>
            <p:nvPr/>
          </p:nvSpPr>
          <p:spPr>
            <a:xfrm>
              <a:off x="6557208" y="3153171"/>
              <a:ext cx="41827" cy="201272"/>
            </a:xfrm>
            <a:custGeom>
              <a:rect b="b" l="l" r="r" t="t"/>
              <a:pathLst>
                <a:path extrusionOk="0" h="6193" w="1287">
                  <a:moveTo>
                    <a:pt x="1287" y="0"/>
                  </a:moveTo>
                  <a:lnTo>
                    <a:pt x="644" y="572"/>
                  </a:lnTo>
                  <a:lnTo>
                    <a:pt x="644" y="5573"/>
                  </a:lnTo>
                  <a:cubicBezTo>
                    <a:pt x="644" y="5930"/>
                    <a:pt x="334" y="6192"/>
                    <a:pt x="1" y="6192"/>
                  </a:cubicBezTo>
                  <a:lnTo>
                    <a:pt x="667" y="6192"/>
                  </a:lnTo>
                  <a:cubicBezTo>
                    <a:pt x="1025" y="6192"/>
                    <a:pt x="1287" y="5930"/>
                    <a:pt x="1287" y="5573"/>
                  </a:cubicBezTo>
                  <a:lnTo>
                    <a:pt x="1287" y="0"/>
                  </a:lnTo>
                  <a:close/>
                </a:path>
              </a:pathLst>
            </a:custGeom>
            <a:solidFill>
              <a:srgbClr val="D5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4" name="Google Shape;21304;p80"/>
            <p:cNvSpPr/>
            <p:nvPr/>
          </p:nvSpPr>
          <p:spPr>
            <a:xfrm>
              <a:off x="6284761" y="3241018"/>
              <a:ext cx="315055" cy="113425"/>
            </a:xfrm>
            <a:custGeom>
              <a:rect b="b" l="l" r="r" t="t"/>
              <a:pathLst>
                <a:path extrusionOk="0" h="3490" w="9694">
                  <a:moveTo>
                    <a:pt x="4862" y="0"/>
                  </a:moveTo>
                  <a:cubicBezTo>
                    <a:pt x="4817" y="0"/>
                    <a:pt x="4776" y="12"/>
                    <a:pt x="4740" y="36"/>
                  </a:cubicBezTo>
                  <a:lnTo>
                    <a:pt x="1" y="2846"/>
                  </a:lnTo>
                  <a:cubicBezTo>
                    <a:pt x="1" y="3203"/>
                    <a:pt x="263" y="3489"/>
                    <a:pt x="620" y="3489"/>
                  </a:cubicBezTo>
                  <a:lnTo>
                    <a:pt x="9074" y="3489"/>
                  </a:lnTo>
                  <a:cubicBezTo>
                    <a:pt x="9431" y="3489"/>
                    <a:pt x="9693" y="3227"/>
                    <a:pt x="9693" y="2870"/>
                  </a:cubicBezTo>
                  <a:lnTo>
                    <a:pt x="9693" y="2846"/>
                  </a:lnTo>
                  <a:lnTo>
                    <a:pt x="5002" y="36"/>
                  </a:lnTo>
                  <a:cubicBezTo>
                    <a:pt x="4954" y="12"/>
                    <a:pt x="4907" y="0"/>
                    <a:pt x="4862" y="0"/>
                  </a:cubicBezTo>
                  <a:close/>
                </a:path>
              </a:pathLst>
            </a:custGeom>
            <a:solidFill>
              <a:srgbClr val="D5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5" name="Google Shape;21305;p80"/>
            <p:cNvSpPr/>
            <p:nvPr/>
          </p:nvSpPr>
          <p:spPr>
            <a:xfrm>
              <a:off x="6424868" y="3241798"/>
              <a:ext cx="174948" cy="114953"/>
            </a:xfrm>
            <a:custGeom>
              <a:rect b="b" l="l" r="r" t="t"/>
              <a:pathLst>
                <a:path extrusionOk="0" h="3537" w="5383">
                  <a:moveTo>
                    <a:pt x="524" y="0"/>
                  </a:moveTo>
                  <a:cubicBezTo>
                    <a:pt x="477" y="0"/>
                    <a:pt x="429" y="12"/>
                    <a:pt x="381" y="36"/>
                  </a:cubicBezTo>
                  <a:lnTo>
                    <a:pt x="0" y="274"/>
                  </a:lnTo>
                  <a:lnTo>
                    <a:pt x="4739" y="3084"/>
                  </a:lnTo>
                  <a:lnTo>
                    <a:pt x="4739" y="3108"/>
                  </a:lnTo>
                  <a:cubicBezTo>
                    <a:pt x="4739" y="3251"/>
                    <a:pt x="4668" y="3417"/>
                    <a:pt x="4597" y="3536"/>
                  </a:cubicBezTo>
                  <a:lnTo>
                    <a:pt x="4763" y="3536"/>
                  </a:lnTo>
                  <a:cubicBezTo>
                    <a:pt x="5120" y="3536"/>
                    <a:pt x="5382" y="3251"/>
                    <a:pt x="5382" y="2894"/>
                  </a:cubicBezTo>
                  <a:lnTo>
                    <a:pt x="5382" y="2822"/>
                  </a:lnTo>
                  <a:lnTo>
                    <a:pt x="667" y="36"/>
                  </a:lnTo>
                  <a:cubicBezTo>
                    <a:pt x="619" y="12"/>
                    <a:pt x="572" y="0"/>
                    <a:pt x="52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6" name="Google Shape;21306;p80"/>
            <p:cNvSpPr/>
            <p:nvPr/>
          </p:nvSpPr>
          <p:spPr>
            <a:xfrm>
              <a:off x="6537871" y="3295586"/>
              <a:ext cx="95225" cy="94445"/>
            </a:xfrm>
            <a:custGeom>
              <a:rect b="b" l="l" r="r" t="t"/>
              <a:pathLst>
                <a:path extrusionOk="0" h="2906" w="2930">
                  <a:moveTo>
                    <a:pt x="1453" y="0"/>
                  </a:moveTo>
                  <a:cubicBezTo>
                    <a:pt x="667" y="0"/>
                    <a:pt x="0" y="643"/>
                    <a:pt x="0" y="1453"/>
                  </a:cubicBezTo>
                  <a:cubicBezTo>
                    <a:pt x="0" y="2263"/>
                    <a:pt x="667" y="2906"/>
                    <a:pt x="1453" y="2906"/>
                  </a:cubicBezTo>
                  <a:cubicBezTo>
                    <a:pt x="2263" y="2906"/>
                    <a:pt x="2929" y="2263"/>
                    <a:pt x="2929" y="1453"/>
                  </a:cubicBezTo>
                  <a:cubicBezTo>
                    <a:pt x="2929" y="643"/>
                    <a:pt x="2263" y="0"/>
                    <a:pt x="1453"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7" name="Google Shape;21307;p80"/>
            <p:cNvSpPr/>
            <p:nvPr/>
          </p:nvSpPr>
          <p:spPr>
            <a:xfrm>
              <a:off x="6575018" y="3295586"/>
              <a:ext cx="58077" cy="94445"/>
            </a:xfrm>
            <a:custGeom>
              <a:rect b="b" l="l" r="r" t="t"/>
              <a:pathLst>
                <a:path extrusionOk="0" h="2906" w="1787">
                  <a:moveTo>
                    <a:pt x="334" y="0"/>
                  </a:moveTo>
                  <a:cubicBezTo>
                    <a:pt x="215" y="0"/>
                    <a:pt x="96" y="0"/>
                    <a:pt x="0" y="24"/>
                  </a:cubicBezTo>
                  <a:cubicBezTo>
                    <a:pt x="643" y="167"/>
                    <a:pt x="1120" y="762"/>
                    <a:pt x="1120" y="1453"/>
                  </a:cubicBezTo>
                  <a:cubicBezTo>
                    <a:pt x="1120" y="2143"/>
                    <a:pt x="643" y="2739"/>
                    <a:pt x="0" y="2882"/>
                  </a:cubicBezTo>
                  <a:cubicBezTo>
                    <a:pt x="119" y="2906"/>
                    <a:pt x="215" y="2906"/>
                    <a:pt x="334" y="2906"/>
                  </a:cubicBezTo>
                  <a:cubicBezTo>
                    <a:pt x="1120" y="2906"/>
                    <a:pt x="1786" y="2263"/>
                    <a:pt x="1786" y="1453"/>
                  </a:cubicBezTo>
                  <a:cubicBezTo>
                    <a:pt x="1786" y="643"/>
                    <a:pt x="1120" y="0"/>
                    <a:pt x="334"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8" name="Google Shape;21308;p80"/>
            <p:cNvSpPr/>
            <p:nvPr/>
          </p:nvSpPr>
          <p:spPr>
            <a:xfrm>
              <a:off x="6393116" y="3099773"/>
              <a:ext cx="107640" cy="10075"/>
            </a:xfrm>
            <a:custGeom>
              <a:rect b="b" l="l" r="r" t="t"/>
              <a:pathLst>
                <a:path extrusionOk="0" h="310" w="3312">
                  <a:moveTo>
                    <a:pt x="144" y="0"/>
                  </a:moveTo>
                  <a:cubicBezTo>
                    <a:pt x="49" y="0"/>
                    <a:pt x="1" y="72"/>
                    <a:pt x="1" y="143"/>
                  </a:cubicBezTo>
                  <a:cubicBezTo>
                    <a:pt x="1" y="238"/>
                    <a:pt x="49" y="310"/>
                    <a:pt x="144" y="310"/>
                  </a:cubicBezTo>
                  <a:lnTo>
                    <a:pt x="3144" y="310"/>
                  </a:lnTo>
                  <a:cubicBezTo>
                    <a:pt x="3240" y="310"/>
                    <a:pt x="3311" y="238"/>
                    <a:pt x="3311" y="143"/>
                  </a:cubicBezTo>
                  <a:cubicBezTo>
                    <a:pt x="3311" y="72"/>
                    <a:pt x="3240" y="0"/>
                    <a:pt x="31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9" name="Google Shape;21309;p80"/>
            <p:cNvSpPr/>
            <p:nvPr/>
          </p:nvSpPr>
          <p:spPr>
            <a:xfrm>
              <a:off x="6375338" y="3129186"/>
              <a:ext cx="142447" cy="9295"/>
            </a:xfrm>
            <a:custGeom>
              <a:rect b="b" l="l" r="r" t="t"/>
              <a:pathLst>
                <a:path extrusionOk="0" h="286" w="4383">
                  <a:moveTo>
                    <a:pt x="167" y="0"/>
                  </a:moveTo>
                  <a:cubicBezTo>
                    <a:pt x="72" y="0"/>
                    <a:pt x="0" y="48"/>
                    <a:pt x="0" y="143"/>
                  </a:cubicBezTo>
                  <a:cubicBezTo>
                    <a:pt x="0" y="238"/>
                    <a:pt x="72" y="286"/>
                    <a:pt x="167" y="286"/>
                  </a:cubicBezTo>
                  <a:lnTo>
                    <a:pt x="4215" y="286"/>
                  </a:lnTo>
                  <a:cubicBezTo>
                    <a:pt x="4287" y="286"/>
                    <a:pt x="4382" y="238"/>
                    <a:pt x="4358" y="143"/>
                  </a:cubicBezTo>
                  <a:cubicBezTo>
                    <a:pt x="4358" y="48"/>
                    <a:pt x="4287" y="0"/>
                    <a:pt x="4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0" name="Google Shape;21310;p80"/>
            <p:cNvSpPr/>
            <p:nvPr/>
          </p:nvSpPr>
          <p:spPr>
            <a:xfrm>
              <a:off x="6375338" y="3155478"/>
              <a:ext cx="142447" cy="9328"/>
            </a:xfrm>
            <a:custGeom>
              <a:rect b="b" l="l" r="r" t="t"/>
              <a:pathLst>
                <a:path extrusionOk="0" h="287" w="4383">
                  <a:moveTo>
                    <a:pt x="167" y="1"/>
                  </a:moveTo>
                  <a:cubicBezTo>
                    <a:pt x="72" y="1"/>
                    <a:pt x="0" y="48"/>
                    <a:pt x="0" y="144"/>
                  </a:cubicBezTo>
                  <a:cubicBezTo>
                    <a:pt x="0" y="239"/>
                    <a:pt x="72" y="287"/>
                    <a:pt x="167" y="287"/>
                  </a:cubicBezTo>
                  <a:lnTo>
                    <a:pt x="4215" y="287"/>
                  </a:lnTo>
                  <a:cubicBezTo>
                    <a:pt x="4287" y="287"/>
                    <a:pt x="4382" y="239"/>
                    <a:pt x="4358" y="144"/>
                  </a:cubicBezTo>
                  <a:cubicBezTo>
                    <a:pt x="4358" y="48"/>
                    <a:pt x="4287" y="1"/>
                    <a:pt x="4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1" name="Google Shape;21311;p80"/>
            <p:cNvSpPr/>
            <p:nvPr/>
          </p:nvSpPr>
          <p:spPr>
            <a:xfrm>
              <a:off x="6375338" y="3181023"/>
              <a:ext cx="142447" cy="10108"/>
            </a:xfrm>
            <a:custGeom>
              <a:rect b="b" l="l" r="r" t="t"/>
              <a:pathLst>
                <a:path extrusionOk="0" h="311" w="4383">
                  <a:moveTo>
                    <a:pt x="167" y="1"/>
                  </a:moveTo>
                  <a:cubicBezTo>
                    <a:pt x="72" y="1"/>
                    <a:pt x="0" y="72"/>
                    <a:pt x="0" y="167"/>
                  </a:cubicBezTo>
                  <a:cubicBezTo>
                    <a:pt x="0" y="239"/>
                    <a:pt x="72" y="310"/>
                    <a:pt x="167" y="310"/>
                  </a:cubicBezTo>
                  <a:lnTo>
                    <a:pt x="4215" y="310"/>
                  </a:lnTo>
                  <a:cubicBezTo>
                    <a:pt x="4287" y="310"/>
                    <a:pt x="4382" y="239"/>
                    <a:pt x="4358" y="167"/>
                  </a:cubicBezTo>
                  <a:cubicBezTo>
                    <a:pt x="4358" y="72"/>
                    <a:pt x="4287" y="1"/>
                    <a:pt x="4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2" name="Google Shape;21312;p80"/>
            <p:cNvSpPr/>
            <p:nvPr/>
          </p:nvSpPr>
          <p:spPr>
            <a:xfrm>
              <a:off x="6572678" y="3323438"/>
              <a:ext cx="22490" cy="39520"/>
            </a:xfrm>
            <a:custGeom>
              <a:rect b="b" l="l" r="r" t="t"/>
              <a:pathLst>
                <a:path extrusionOk="0" h="1216" w="692">
                  <a:moveTo>
                    <a:pt x="215" y="0"/>
                  </a:moveTo>
                  <a:cubicBezTo>
                    <a:pt x="96" y="0"/>
                    <a:pt x="1" y="120"/>
                    <a:pt x="72" y="239"/>
                  </a:cubicBezTo>
                  <a:cubicBezTo>
                    <a:pt x="96" y="310"/>
                    <a:pt x="168" y="334"/>
                    <a:pt x="215" y="334"/>
                  </a:cubicBezTo>
                  <a:lnTo>
                    <a:pt x="358" y="334"/>
                  </a:lnTo>
                  <a:lnTo>
                    <a:pt x="358" y="1048"/>
                  </a:lnTo>
                  <a:cubicBezTo>
                    <a:pt x="358" y="1096"/>
                    <a:pt x="406" y="1144"/>
                    <a:pt x="453" y="1191"/>
                  </a:cubicBezTo>
                  <a:cubicBezTo>
                    <a:pt x="482" y="1208"/>
                    <a:pt x="510" y="1216"/>
                    <a:pt x="537" y="1216"/>
                  </a:cubicBezTo>
                  <a:cubicBezTo>
                    <a:pt x="622" y="1216"/>
                    <a:pt x="692" y="1139"/>
                    <a:pt x="692" y="1048"/>
                  </a:cubicBezTo>
                  <a:lnTo>
                    <a:pt x="692" y="143"/>
                  </a:lnTo>
                  <a:cubicBezTo>
                    <a:pt x="692" y="72"/>
                    <a:pt x="644" y="0"/>
                    <a:pt x="549"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3" name="Google Shape;21313;p80"/>
          <p:cNvGrpSpPr/>
          <p:nvPr/>
        </p:nvGrpSpPr>
        <p:grpSpPr>
          <a:xfrm>
            <a:off x="8546540" y="4234818"/>
            <a:ext cx="233201" cy="447842"/>
            <a:chOff x="7116013" y="3033213"/>
            <a:chExt cx="185803" cy="356818"/>
          </a:xfrm>
        </p:grpSpPr>
        <p:sp>
          <p:nvSpPr>
            <p:cNvPr id="21314" name="Google Shape;21314;p80"/>
            <p:cNvSpPr/>
            <p:nvPr/>
          </p:nvSpPr>
          <p:spPr>
            <a:xfrm>
              <a:off x="7116013" y="3064153"/>
              <a:ext cx="185802" cy="294158"/>
            </a:xfrm>
            <a:custGeom>
              <a:rect b="b" l="l" r="r" t="t"/>
              <a:pathLst>
                <a:path extrusionOk="0" h="9051" w="5717">
                  <a:moveTo>
                    <a:pt x="2692" y="1"/>
                  </a:moveTo>
                  <a:lnTo>
                    <a:pt x="1" y="215"/>
                  </a:lnTo>
                  <a:lnTo>
                    <a:pt x="1" y="8883"/>
                  </a:lnTo>
                  <a:lnTo>
                    <a:pt x="2882" y="9050"/>
                  </a:lnTo>
                  <a:lnTo>
                    <a:pt x="5716" y="8883"/>
                  </a:lnTo>
                  <a:lnTo>
                    <a:pt x="5716" y="215"/>
                  </a:lnTo>
                  <a:lnTo>
                    <a:pt x="2692" y="1"/>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5" name="Google Shape;21315;p80"/>
            <p:cNvSpPr/>
            <p:nvPr/>
          </p:nvSpPr>
          <p:spPr>
            <a:xfrm>
              <a:off x="7280106" y="3063373"/>
              <a:ext cx="21710" cy="294938"/>
            </a:xfrm>
            <a:custGeom>
              <a:rect b="b" l="l" r="r" t="t"/>
              <a:pathLst>
                <a:path extrusionOk="0" h="9075" w="668">
                  <a:moveTo>
                    <a:pt x="0" y="1"/>
                  </a:moveTo>
                  <a:lnTo>
                    <a:pt x="0" y="9074"/>
                  </a:lnTo>
                  <a:lnTo>
                    <a:pt x="667" y="8907"/>
                  </a:lnTo>
                  <a:lnTo>
                    <a:pt x="667" y="215"/>
                  </a:lnTo>
                  <a:lnTo>
                    <a:pt x="0"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6" name="Google Shape;21316;p80"/>
            <p:cNvSpPr/>
            <p:nvPr/>
          </p:nvSpPr>
          <p:spPr>
            <a:xfrm>
              <a:off x="7116013" y="3033213"/>
              <a:ext cx="185802" cy="37928"/>
            </a:xfrm>
            <a:custGeom>
              <a:rect b="b" l="l" r="r" t="t"/>
              <a:pathLst>
                <a:path extrusionOk="0" h="1167" w="5717">
                  <a:moveTo>
                    <a:pt x="358" y="0"/>
                  </a:moveTo>
                  <a:cubicBezTo>
                    <a:pt x="144" y="0"/>
                    <a:pt x="1" y="143"/>
                    <a:pt x="1" y="357"/>
                  </a:cubicBezTo>
                  <a:lnTo>
                    <a:pt x="1" y="1167"/>
                  </a:lnTo>
                  <a:lnTo>
                    <a:pt x="5716" y="1167"/>
                  </a:lnTo>
                  <a:lnTo>
                    <a:pt x="5716" y="357"/>
                  </a:lnTo>
                  <a:cubicBezTo>
                    <a:pt x="5716" y="143"/>
                    <a:pt x="5549" y="0"/>
                    <a:pt x="5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7" name="Google Shape;21317;p80"/>
            <p:cNvSpPr/>
            <p:nvPr/>
          </p:nvSpPr>
          <p:spPr>
            <a:xfrm>
              <a:off x="7116013" y="3352851"/>
              <a:ext cx="185802" cy="37180"/>
            </a:xfrm>
            <a:custGeom>
              <a:rect b="b" l="l" r="r" t="t"/>
              <a:pathLst>
                <a:path extrusionOk="0" h="1144" w="5717">
                  <a:moveTo>
                    <a:pt x="1" y="0"/>
                  </a:moveTo>
                  <a:lnTo>
                    <a:pt x="1" y="786"/>
                  </a:lnTo>
                  <a:cubicBezTo>
                    <a:pt x="1" y="1001"/>
                    <a:pt x="144" y="1144"/>
                    <a:pt x="358" y="1144"/>
                  </a:cubicBezTo>
                  <a:lnTo>
                    <a:pt x="5359" y="1144"/>
                  </a:lnTo>
                  <a:cubicBezTo>
                    <a:pt x="5549" y="1144"/>
                    <a:pt x="5716" y="1001"/>
                    <a:pt x="5716" y="786"/>
                  </a:cubicBezTo>
                  <a:lnTo>
                    <a:pt x="571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8" name="Google Shape;21318;p80"/>
            <p:cNvSpPr/>
            <p:nvPr/>
          </p:nvSpPr>
          <p:spPr>
            <a:xfrm>
              <a:off x="7268503" y="3033213"/>
              <a:ext cx="33313" cy="37928"/>
            </a:xfrm>
            <a:custGeom>
              <a:rect b="b" l="l" r="r" t="t"/>
              <a:pathLst>
                <a:path extrusionOk="0" h="1167" w="1025">
                  <a:moveTo>
                    <a:pt x="0" y="0"/>
                  </a:moveTo>
                  <a:cubicBezTo>
                    <a:pt x="214" y="0"/>
                    <a:pt x="357" y="143"/>
                    <a:pt x="357" y="357"/>
                  </a:cubicBezTo>
                  <a:lnTo>
                    <a:pt x="357" y="1167"/>
                  </a:lnTo>
                  <a:lnTo>
                    <a:pt x="1024" y="1167"/>
                  </a:lnTo>
                  <a:lnTo>
                    <a:pt x="1024" y="357"/>
                  </a:lnTo>
                  <a:cubicBezTo>
                    <a:pt x="1024" y="143"/>
                    <a:pt x="857" y="0"/>
                    <a:pt x="667"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9" name="Google Shape;21319;p80"/>
            <p:cNvSpPr/>
            <p:nvPr/>
          </p:nvSpPr>
          <p:spPr>
            <a:xfrm>
              <a:off x="7268503" y="3352851"/>
              <a:ext cx="33313" cy="37180"/>
            </a:xfrm>
            <a:custGeom>
              <a:rect b="b" l="l" r="r" t="t"/>
              <a:pathLst>
                <a:path extrusionOk="0" h="1144" w="1025">
                  <a:moveTo>
                    <a:pt x="357" y="0"/>
                  </a:moveTo>
                  <a:lnTo>
                    <a:pt x="357" y="786"/>
                  </a:lnTo>
                  <a:cubicBezTo>
                    <a:pt x="357" y="1001"/>
                    <a:pt x="214" y="1144"/>
                    <a:pt x="0" y="1144"/>
                  </a:cubicBezTo>
                  <a:lnTo>
                    <a:pt x="667" y="1144"/>
                  </a:lnTo>
                  <a:cubicBezTo>
                    <a:pt x="857" y="1144"/>
                    <a:pt x="1024" y="1001"/>
                    <a:pt x="1024" y="786"/>
                  </a:cubicBezTo>
                  <a:lnTo>
                    <a:pt x="1024"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0" name="Google Shape;21320;p80"/>
            <p:cNvSpPr/>
            <p:nvPr/>
          </p:nvSpPr>
          <p:spPr>
            <a:xfrm>
              <a:off x="7147766" y="3096653"/>
              <a:ext cx="123077" cy="157170"/>
            </a:xfrm>
            <a:custGeom>
              <a:rect b="b" l="l" r="r" t="t"/>
              <a:pathLst>
                <a:path extrusionOk="0" h="4836" w="3787">
                  <a:moveTo>
                    <a:pt x="167" y="1"/>
                  </a:moveTo>
                  <a:cubicBezTo>
                    <a:pt x="71" y="1"/>
                    <a:pt x="0" y="96"/>
                    <a:pt x="0" y="191"/>
                  </a:cubicBezTo>
                  <a:lnTo>
                    <a:pt x="0" y="4668"/>
                  </a:lnTo>
                  <a:cubicBezTo>
                    <a:pt x="0" y="4740"/>
                    <a:pt x="95" y="4835"/>
                    <a:pt x="167" y="4835"/>
                  </a:cubicBezTo>
                  <a:lnTo>
                    <a:pt x="3596" y="4835"/>
                  </a:lnTo>
                  <a:cubicBezTo>
                    <a:pt x="3691" y="4835"/>
                    <a:pt x="3787" y="4740"/>
                    <a:pt x="3787" y="4668"/>
                  </a:cubicBezTo>
                  <a:lnTo>
                    <a:pt x="3787" y="191"/>
                  </a:lnTo>
                  <a:cubicBezTo>
                    <a:pt x="3787" y="96"/>
                    <a:pt x="3691" y="1"/>
                    <a:pt x="3596" y="1"/>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1" name="Google Shape;21321;p80"/>
            <p:cNvSpPr/>
            <p:nvPr/>
          </p:nvSpPr>
          <p:spPr>
            <a:xfrm>
              <a:off x="7242958" y="3096653"/>
              <a:ext cx="27885" cy="157170"/>
            </a:xfrm>
            <a:custGeom>
              <a:rect b="b" l="l" r="r" t="t"/>
              <a:pathLst>
                <a:path extrusionOk="0" h="4836" w="858">
                  <a:moveTo>
                    <a:pt x="0" y="1"/>
                  </a:moveTo>
                  <a:cubicBezTo>
                    <a:pt x="95" y="1"/>
                    <a:pt x="191" y="96"/>
                    <a:pt x="191" y="191"/>
                  </a:cubicBezTo>
                  <a:lnTo>
                    <a:pt x="191" y="4668"/>
                  </a:lnTo>
                  <a:cubicBezTo>
                    <a:pt x="191" y="4740"/>
                    <a:pt x="95" y="4835"/>
                    <a:pt x="0" y="4835"/>
                  </a:cubicBezTo>
                  <a:lnTo>
                    <a:pt x="667" y="4835"/>
                  </a:lnTo>
                  <a:cubicBezTo>
                    <a:pt x="762" y="4835"/>
                    <a:pt x="858" y="4740"/>
                    <a:pt x="858" y="4668"/>
                  </a:cubicBezTo>
                  <a:lnTo>
                    <a:pt x="858" y="191"/>
                  </a:lnTo>
                  <a:cubicBezTo>
                    <a:pt x="858" y="96"/>
                    <a:pt x="762" y="1"/>
                    <a:pt x="66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2" name="Google Shape;21322;p80"/>
            <p:cNvSpPr/>
            <p:nvPr/>
          </p:nvSpPr>
          <p:spPr>
            <a:xfrm>
              <a:off x="7147766" y="3276996"/>
              <a:ext cx="50310" cy="50343"/>
            </a:xfrm>
            <a:custGeom>
              <a:rect b="b" l="l" r="r" t="t"/>
              <a:pathLst>
                <a:path extrusionOk="0" h="1549" w="1548">
                  <a:moveTo>
                    <a:pt x="762" y="1"/>
                  </a:moveTo>
                  <a:cubicBezTo>
                    <a:pt x="333" y="1"/>
                    <a:pt x="0" y="358"/>
                    <a:pt x="0" y="763"/>
                  </a:cubicBezTo>
                  <a:cubicBezTo>
                    <a:pt x="0" y="1191"/>
                    <a:pt x="333" y="1549"/>
                    <a:pt x="762" y="1549"/>
                  </a:cubicBezTo>
                  <a:cubicBezTo>
                    <a:pt x="1191" y="1549"/>
                    <a:pt x="1548" y="1191"/>
                    <a:pt x="1548" y="763"/>
                  </a:cubicBezTo>
                  <a:cubicBezTo>
                    <a:pt x="1548" y="358"/>
                    <a:pt x="1191" y="1"/>
                    <a:pt x="762"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3" name="Google Shape;21323;p80"/>
            <p:cNvSpPr/>
            <p:nvPr/>
          </p:nvSpPr>
          <p:spPr>
            <a:xfrm>
              <a:off x="7218941" y="3276996"/>
              <a:ext cx="50343" cy="50343"/>
            </a:xfrm>
            <a:custGeom>
              <a:rect b="b" l="l" r="r" t="t"/>
              <a:pathLst>
                <a:path extrusionOk="0" h="1549" w="1549">
                  <a:moveTo>
                    <a:pt x="787" y="1"/>
                  </a:moveTo>
                  <a:cubicBezTo>
                    <a:pt x="358" y="1"/>
                    <a:pt x="1" y="358"/>
                    <a:pt x="1" y="763"/>
                  </a:cubicBezTo>
                  <a:cubicBezTo>
                    <a:pt x="1" y="1191"/>
                    <a:pt x="358" y="1549"/>
                    <a:pt x="787" y="1549"/>
                  </a:cubicBezTo>
                  <a:cubicBezTo>
                    <a:pt x="1216" y="1549"/>
                    <a:pt x="1549" y="1191"/>
                    <a:pt x="1549" y="763"/>
                  </a:cubicBezTo>
                  <a:cubicBezTo>
                    <a:pt x="1549" y="358"/>
                    <a:pt x="1216" y="1"/>
                    <a:pt x="787"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4" name="Google Shape;21324;p80"/>
            <p:cNvSpPr/>
            <p:nvPr/>
          </p:nvSpPr>
          <p:spPr>
            <a:xfrm>
              <a:off x="7171751" y="3124538"/>
              <a:ext cx="38740" cy="10075"/>
            </a:xfrm>
            <a:custGeom>
              <a:rect b="b" l="l" r="r" t="t"/>
              <a:pathLst>
                <a:path extrusionOk="0" h="310" w="1192">
                  <a:moveTo>
                    <a:pt x="191" y="0"/>
                  </a:moveTo>
                  <a:cubicBezTo>
                    <a:pt x="96" y="0"/>
                    <a:pt x="0" y="72"/>
                    <a:pt x="24" y="191"/>
                  </a:cubicBezTo>
                  <a:cubicBezTo>
                    <a:pt x="72" y="286"/>
                    <a:pt x="119" y="310"/>
                    <a:pt x="191" y="310"/>
                  </a:cubicBezTo>
                  <a:lnTo>
                    <a:pt x="977" y="310"/>
                  </a:lnTo>
                  <a:cubicBezTo>
                    <a:pt x="1096" y="310"/>
                    <a:pt x="1191" y="191"/>
                    <a:pt x="1143" y="119"/>
                  </a:cubicBezTo>
                  <a:cubicBezTo>
                    <a:pt x="1096" y="24"/>
                    <a:pt x="1048" y="0"/>
                    <a:pt x="97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5" name="Google Shape;21325;p80"/>
            <p:cNvSpPr/>
            <p:nvPr/>
          </p:nvSpPr>
          <p:spPr>
            <a:xfrm>
              <a:off x="7171751" y="3147743"/>
              <a:ext cx="74327" cy="10108"/>
            </a:xfrm>
            <a:custGeom>
              <a:rect b="b" l="l" r="r" t="t"/>
              <a:pathLst>
                <a:path extrusionOk="0" h="311" w="2287">
                  <a:moveTo>
                    <a:pt x="191" y="1"/>
                  </a:moveTo>
                  <a:cubicBezTo>
                    <a:pt x="96" y="1"/>
                    <a:pt x="0" y="72"/>
                    <a:pt x="24" y="191"/>
                  </a:cubicBezTo>
                  <a:cubicBezTo>
                    <a:pt x="24" y="263"/>
                    <a:pt x="96" y="310"/>
                    <a:pt x="191" y="310"/>
                  </a:cubicBezTo>
                  <a:lnTo>
                    <a:pt x="2120" y="310"/>
                  </a:lnTo>
                  <a:cubicBezTo>
                    <a:pt x="2239" y="310"/>
                    <a:pt x="2286" y="239"/>
                    <a:pt x="2263" y="120"/>
                  </a:cubicBezTo>
                  <a:cubicBezTo>
                    <a:pt x="2263" y="48"/>
                    <a:pt x="2191" y="1"/>
                    <a:pt x="212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6" name="Google Shape;21326;p80"/>
            <p:cNvSpPr/>
            <p:nvPr/>
          </p:nvSpPr>
          <p:spPr>
            <a:xfrm>
              <a:off x="7171751" y="3169421"/>
              <a:ext cx="74327" cy="10855"/>
            </a:xfrm>
            <a:custGeom>
              <a:rect b="b" l="l" r="r" t="t"/>
              <a:pathLst>
                <a:path extrusionOk="0" h="334" w="2287">
                  <a:moveTo>
                    <a:pt x="191" y="0"/>
                  </a:moveTo>
                  <a:cubicBezTo>
                    <a:pt x="96" y="0"/>
                    <a:pt x="0" y="96"/>
                    <a:pt x="24" y="215"/>
                  </a:cubicBezTo>
                  <a:cubicBezTo>
                    <a:pt x="24" y="286"/>
                    <a:pt x="96" y="334"/>
                    <a:pt x="191" y="334"/>
                  </a:cubicBezTo>
                  <a:lnTo>
                    <a:pt x="2120" y="334"/>
                  </a:lnTo>
                  <a:cubicBezTo>
                    <a:pt x="2239" y="334"/>
                    <a:pt x="2286" y="239"/>
                    <a:pt x="2263" y="119"/>
                  </a:cubicBezTo>
                  <a:cubicBezTo>
                    <a:pt x="2263" y="72"/>
                    <a:pt x="2191" y="0"/>
                    <a:pt x="212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7" name="Google Shape;21327;p80"/>
            <p:cNvSpPr/>
            <p:nvPr/>
          </p:nvSpPr>
          <p:spPr>
            <a:xfrm>
              <a:off x="7171751" y="3191878"/>
              <a:ext cx="74327" cy="10855"/>
            </a:xfrm>
            <a:custGeom>
              <a:rect b="b" l="l" r="r" t="t"/>
              <a:pathLst>
                <a:path extrusionOk="0" h="334" w="2287">
                  <a:moveTo>
                    <a:pt x="191" y="0"/>
                  </a:moveTo>
                  <a:cubicBezTo>
                    <a:pt x="96" y="0"/>
                    <a:pt x="0" y="95"/>
                    <a:pt x="24" y="214"/>
                  </a:cubicBezTo>
                  <a:cubicBezTo>
                    <a:pt x="24" y="262"/>
                    <a:pt x="96" y="333"/>
                    <a:pt x="191" y="333"/>
                  </a:cubicBezTo>
                  <a:lnTo>
                    <a:pt x="2120" y="333"/>
                  </a:lnTo>
                  <a:cubicBezTo>
                    <a:pt x="2239" y="333"/>
                    <a:pt x="2286" y="238"/>
                    <a:pt x="2263" y="119"/>
                  </a:cubicBezTo>
                  <a:cubicBezTo>
                    <a:pt x="2263" y="71"/>
                    <a:pt x="2191" y="0"/>
                    <a:pt x="212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8" name="Google Shape;21328;p80"/>
            <p:cNvSpPr/>
            <p:nvPr/>
          </p:nvSpPr>
          <p:spPr>
            <a:xfrm>
              <a:off x="7171751" y="3215083"/>
              <a:ext cx="74327" cy="10855"/>
            </a:xfrm>
            <a:custGeom>
              <a:rect b="b" l="l" r="r" t="t"/>
              <a:pathLst>
                <a:path extrusionOk="0" h="334" w="2287">
                  <a:moveTo>
                    <a:pt x="191" y="0"/>
                  </a:moveTo>
                  <a:cubicBezTo>
                    <a:pt x="96" y="0"/>
                    <a:pt x="0" y="96"/>
                    <a:pt x="24" y="215"/>
                  </a:cubicBezTo>
                  <a:cubicBezTo>
                    <a:pt x="24" y="262"/>
                    <a:pt x="96" y="334"/>
                    <a:pt x="191" y="334"/>
                  </a:cubicBezTo>
                  <a:lnTo>
                    <a:pt x="2120" y="334"/>
                  </a:lnTo>
                  <a:cubicBezTo>
                    <a:pt x="2239" y="334"/>
                    <a:pt x="2286" y="239"/>
                    <a:pt x="2263" y="120"/>
                  </a:cubicBezTo>
                  <a:cubicBezTo>
                    <a:pt x="2263" y="72"/>
                    <a:pt x="2191" y="0"/>
                    <a:pt x="212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9" name="Google Shape;21329;p80"/>
            <p:cNvSpPr/>
            <p:nvPr/>
          </p:nvSpPr>
          <p:spPr>
            <a:xfrm>
              <a:off x="7132263" y="3272348"/>
              <a:ext cx="150963" cy="59280"/>
            </a:xfrm>
            <a:custGeom>
              <a:rect b="b" l="l" r="r" t="t"/>
              <a:pathLst>
                <a:path extrusionOk="0" h="1824" w="4645">
                  <a:moveTo>
                    <a:pt x="1239" y="358"/>
                  </a:moveTo>
                  <a:cubicBezTo>
                    <a:pt x="1573" y="358"/>
                    <a:pt x="1834" y="620"/>
                    <a:pt x="1834" y="953"/>
                  </a:cubicBezTo>
                  <a:cubicBezTo>
                    <a:pt x="1882" y="1287"/>
                    <a:pt x="1596" y="1549"/>
                    <a:pt x="1239" y="1549"/>
                  </a:cubicBezTo>
                  <a:cubicBezTo>
                    <a:pt x="930" y="1549"/>
                    <a:pt x="644" y="1287"/>
                    <a:pt x="644" y="953"/>
                  </a:cubicBezTo>
                  <a:cubicBezTo>
                    <a:pt x="644" y="620"/>
                    <a:pt x="930" y="358"/>
                    <a:pt x="1239" y="358"/>
                  </a:cubicBezTo>
                  <a:close/>
                  <a:moveTo>
                    <a:pt x="3454" y="358"/>
                  </a:moveTo>
                  <a:cubicBezTo>
                    <a:pt x="3787" y="358"/>
                    <a:pt x="4049" y="620"/>
                    <a:pt x="4049" y="953"/>
                  </a:cubicBezTo>
                  <a:cubicBezTo>
                    <a:pt x="4049" y="1287"/>
                    <a:pt x="3787" y="1549"/>
                    <a:pt x="3454" y="1549"/>
                  </a:cubicBezTo>
                  <a:cubicBezTo>
                    <a:pt x="3120" y="1549"/>
                    <a:pt x="2858" y="1287"/>
                    <a:pt x="2858" y="953"/>
                  </a:cubicBezTo>
                  <a:cubicBezTo>
                    <a:pt x="2858" y="620"/>
                    <a:pt x="3120" y="358"/>
                    <a:pt x="3454" y="358"/>
                  </a:cubicBezTo>
                  <a:close/>
                  <a:moveTo>
                    <a:pt x="1215" y="1"/>
                  </a:moveTo>
                  <a:cubicBezTo>
                    <a:pt x="882" y="1"/>
                    <a:pt x="620" y="144"/>
                    <a:pt x="429" y="382"/>
                  </a:cubicBezTo>
                  <a:lnTo>
                    <a:pt x="167" y="382"/>
                  </a:lnTo>
                  <a:cubicBezTo>
                    <a:pt x="96" y="382"/>
                    <a:pt x="25" y="453"/>
                    <a:pt x="1" y="525"/>
                  </a:cubicBezTo>
                  <a:cubicBezTo>
                    <a:pt x="1" y="620"/>
                    <a:pt x="48" y="715"/>
                    <a:pt x="167" y="715"/>
                  </a:cubicBezTo>
                  <a:lnTo>
                    <a:pt x="287" y="715"/>
                  </a:lnTo>
                  <a:cubicBezTo>
                    <a:pt x="263" y="763"/>
                    <a:pt x="263" y="858"/>
                    <a:pt x="263" y="929"/>
                  </a:cubicBezTo>
                  <a:cubicBezTo>
                    <a:pt x="263" y="1406"/>
                    <a:pt x="676" y="1823"/>
                    <a:pt x="1181" y="1823"/>
                  </a:cubicBezTo>
                  <a:cubicBezTo>
                    <a:pt x="1231" y="1823"/>
                    <a:pt x="1283" y="1819"/>
                    <a:pt x="1334" y="1811"/>
                  </a:cubicBezTo>
                  <a:cubicBezTo>
                    <a:pt x="1739" y="1763"/>
                    <a:pt x="2073" y="1430"/>
                    <a:pt x="2144" y="1049"/>
                  </a:cubicBezTo>
                  <a:cubicBezTo>
                    <a:pt x="2168" y="858"/>
                    <a:pt x="2144" y="691"/>
                    <a:pt x="2049" y="525"/>
                  </a:cubicBezTo>
                  <a:cubicBezTo>
                    <a:pt x="2144" y="501"/>
                    <a:pt x="2192" y="477"/>
                    <a:pt x="2287" y="477"/>
                  </a:cubicBezTo>
                  <a:cubicBezTo>
                    <a:pt x="2382" y="477"/>
                    <a:pt x="2477" y="501"/>
                    <a:pt x="2525" y="525"/>
                  </a:cubicBezTo>
                  <a:cubicBezTo>
                    <a:pt x="2454" y="691"/>
                    <a:pt x="2430" y="858"/>
                    <a:pt x="2430" y="1049"/>
                  </a:cubicBezTo>
                  <a:cubicBezTo>
                    <a:pt x="2501" y="1453"/>
                    <a:pt x="2811" y="1787"/>
                    <a:pt x="3240" y="1811"/>
                  </a:cubicBezTo>
                  <a:cubicBezTo>
                    <a:pt x="3282" y="1816"/>
                    <a:pt x="3323" y="1818"/>
                    <a:pt x="3364" y="1818"/>
                  </a:cubicBezTo>
                  <a:cubicBezTo>
                    <a:pt x="3882" y="1818"/>
                    <a:pt x="4311" y="1415"/>
                    <a:pt x="4311" y="929"/>
                  </a:cubicBezTo>
                  <a:cubicBezTo>
                    <a:pt x="4311" y="858"/>
                    <a:pt x="4311" y="763"/>
                    <a:pt x="4287" y="715"/>
                  </a:cubicBezTo>
                  <a:lnTo>
                    <a:pt x="4383" y="715"/>
                  </a:lnTo>
                  <a:cubicBezTo>
                    <a:pt x="4454" y="715"/>
                    <a:pt x="4526" y="644"/>
                    <a:pt x="4549" y="572"/>
                  </a:cubicBezTo>
                  <a:cubicBezTo>
                    <a:pt x="4645" y="477"/>
                    <a:pt x="4573" y="382"/>
                    <a:pt x="4454" y="382"/>
                  </a:cubicBezTo>
                  <a:lnTo>
                    <a:pt x="4192" y="382"/>
                  </a:lnTo>
                  <a:cubicBezTo>
                    <a:pt x="4025" y="144"/>
                    <a:pt x="3740" y="1"/>
                    <a:pt x="3430" y="1"/>
                  </a:cubicBezTo>
                  <a:cubicBezTo>
                    <a:pt x="3144" y="1"/>
                    <a:pt x="2906" y="96"/>
                    <a:pt x="2763" y="263"/>
                  </a:cubicBezTo>
                  <a:cubicBezTo>
                    <a:pt x="2644" y="215"/>
                    <a:pt x="2501" y="144"/>
                    <a:pt x="2311" y="144"/>
                  </a:cubicBezTo>
                  <a:cubicBezTo>
                    <a:pt x="2168" y="144"/>
                    <a:pt x="2025" y="167"/>
                    <a:pt x="1882" y="263"/>
                  </a:cubicBezTo>
                  <a:cubicBezTo>
                    <a:pt x="1692" y="120"/>
                    <a:pt x="1453" y="1"/>
                    <a:pt x="1215"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30" name="Google Shape;21330;p80"/>
          <p:cNvGrpSpPr/>
          <p:nvPr/>
        </p:nvGrpSpPr>
        <p:grpSpPr>
          <a:xfrm>
            <a:off x="9380017" y="4314360"/>
            <a:ext cx="448821" cy="288635"/>
            <a:chOff x="7780086" y="3096588"/>
            <a:chExt cx="357598" cy="229970"/>
          </a:xfrm>
        </p:grpSpPr>
        <p:sp>
          <p:nvSpPr>
            <p:cNvPr id="21331" name="Google Shape;21331;p80"/>
            <p:cNvSpPr/>
            <p:nvPr/>
          </p:nvSpPr>
          <p:spPr>
            <a:xfrm>
              <a:off x="7810278" y="3096588"/>
              <a:ext cx="25577" cy="72085"/>
            </a:xfrm>
            <a:custGeom>
              <a:rect b="b" l="l" r="r" t="t"/>
              <a:pathLst>
                <a:path extrusionOk="0" h="2218" w="787">
                  <a:moveTo>
                    <a:pt x="374" y="1"/>
                  </a:moveTo>
                  <a:cubicBezTo>
                    <a:pt x="361" y="1"/>
                    <a:pt x="347" y="2"/>
                    <a:pt x="334" y="3"/>
                  </a:cubicBezTo>
                  <a:cubicBezTo>
                    <a:pt x="143" y="50"/>
                    <a:pt x="0" y="193"/>
                    <a:pt x="0" y="408"/>
                  </a:cubicBezTo>
                  <a:lnTo>
                    <a:pt x="0" y="2003"/>
                  </a:lnTo>
                  <a:lnTo>
                    <a:pt x="381" y="2218"/>
                  </a:lnTo>
                  <a:lnTo>
                    <a:pt x="786" y="2003"/>
                  </a:lnTo>
                  <a:lnTo>
                    <a:pt x="786" y="408"/>
                  </a:lnTo>
                  <a:cubicBezTo>
                    <a:pt x="786" y="183"/>
                    <a:pt x="595" y="1"/>
                    <a:pt x="374"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2" name="Google Shape;21332;p80"/>
            <p:cNvSpPr/>
            <p:nvPr/>
          </p:nvSpPr>
          <p:spPr>
            <a:xfrm>
              <a:off x="7865236" y="3096588"/>
              <a:ext cx="25545" cy="72085"/>
            </a:xfrm>
            <a:custGeom>
              <a:rect b="b" l="l" r="r" t="t"/>
              <a:pathLst>
                <a:path extrusionOk="0" h="2218" w="786">
                  <a:moveTo>
                    <a:pt x="374" y="1"/>
                  </a:moveTo>
                  <a:cubicBezTo>
                    <a:pt x="360" y="1"/>
                    <a:pt x="347" y="2"/>
                    <a:pt x="333" y="3"/>
                  </a:cubicBezTo>
                  <a:cubicBezTo>
                    <a:pt x="119" y="50"/>
                    <a:pt x="0" y="193"/>
                    <a:pt x="0" y="408"/>
                  </a:cubicBezTo>
                  <a:lnTo>
                    <a:pt x="0" y="2003"/>
                  </a:lnTo>
                  <a:lnTo>
                    <a:pt x="405" y="2218"/>
                  </a:lnTo>
                  <a:lnTo>
                    <a:pt x="786" y="2003"/>
                  </a:lnTo>
                  <a:lnTo>
                    <a:pt x="786" y="408"/>
                  </a:lnTo>
                  <a:cubicBezTo>
                    <a:pt x="786" y="183"/>
                    <a:pt x="595" y="1"/>
                    <a:pt x="374" y="1"/>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3" name="Google Shape;21333;p80"/>
            <p:cNvSpPr/>
            <p:nvPr/>
          </p:nvSpPr>
          <p:spPr>
            <a:xfrm>
              <a:off x="7799423" y="3229773"/>
              <a:ext cx="322790" cy="38740"/>
            </a:xfrm>
            <a:custGeom>
              <a:rect b="b" l="l" r="r" t="t"/>
              <a:pathLst>
                <a:path extrusionOk="0" h="1192" w="9932">
                  <a:moveTo>
                    <a:pt x="1" y="1"/>
                  </a:moveTo>
                  <a:lnTo>
                    <a:pt x="1" y="1192"/>
                  </a:lnTo>
                  <a:lnTo>
                    <a:pt x="9931" y="1192"/>
                  </a:lnTo>
                  <a:lnTo>
                    <a:pt x="9931"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4" name="Google Shape;21334;p80"/>
            <p:cNvSpPr/>
            <p:nvPr/>
          </p:nvSpPr>
          <p:spPr>
            <a:xfrm>
              <a:off x="8099723" y="3229773"/>
              <a:ext cx="20930" cy="38740"/>
            </a:xfrm>
            <a:custGeom>
              <a:rect b="b" l="l" r="r" t="t"/>
              <a:pathLst>
                <a:path extrusionOk="0" h="1192" w="644">
                  <a:moveTo>
                    <a:pt x="1" y="1"/>
                  </a:moveTo>
                  <a:lnTo>
                    <a:pt x="1" y="1192"/>
                  </a:lnTo>
                  <a:lnTo>
                    <a:pt x="644" y="1192"/>
                  </a:lnTo>
                  <a:lnTo>
                    <a:pt x="644"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5" name="Google Shape;21335;p80"/>
            <p:cNvSpPr/>
            <p:nvPr/>
          </p:nvSpPr>
          <p:spPr>
            <a:xfrm>
              <a:off x="7780086" y="3161686"/>
              <a:ext cx="357598" cy="73547"/>
            </a:xfrm>
            <a:custGeom>
              <a:rect b="b" l="l" r="r" t="t"/>
              <a:pathLst>
                <a:path extrusionOk="0" h="2263" w="11003">
                  <a:moveTo>
                    <a:pt x="239" y="0"/>
                  </a:moveTo>
                  <a:cubicBezTo>
                    <a:pt x="120" y="0"/>
                    <a:pt x="0" y="96"/>
                    <a:pt x="0" y="238"/>
                  </a:cubicBezTo>
                  <a:lnTo>
                    <a:pt x="0" y="2024"/>
                  </a:lnTo>
                  <a:cubicBezTo>
                    <a:pt x="0" y="2144"/>
                    <a:pt x="96" y="2263"/>
                    <a:pt x="239" y="2263"/>
                  </a:cubicBezTo>
                  <a:lnTo>
                    <a:pt x="10765" y="2263"/>
                  </a:lnTo>
                  <a:cubicBezTo>
                    <a:pt x="10884" y="2263"/>
                    <a:pt x="11003" y="2191"/>
                    <a:pt x="11003" y="2024"/>
                  </a:cubicBezTo>
                  <a:lnTo>
                    <a:pt x="11003" y="238"/>
                  </a:lnTo>
                  <a:cubicBezTo>
                    <a:pt x="11003" y="119"/>
                    <a:pt x="10908" y="0"/>
                    <a:pt x="10765"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6" name="Google Shape;21336;p80"/>
            <p:cNvSpPr/>
            <p:nvPr/>
          </p:nvSpPr>
          <p:spPr>
            <a:xfrm>
              <a:off x="7780086" y="3264613"/>
              <a:ext cx="357598" cy="61945"/>
            </a:xfrm>
            <a:custGeom>
              <a:rect b="b" l="l" r="r" t="t"/>
              <a:pathLst>
                <a:path extrusionOk="0" h="1906" w="11003">
                  <a:moveTo>
                    <a:pt x="239" y="1"/>
                  </a:moveTo>
                  <a:cubicBezTo>
                    <a:pt x="120" y="1"/>
                    <a:pt x="0" y="96"/>
                    <a:pt x="0" y="239"/>
                  </a:cubicBezTo>
                  <a:lnTo>
                    <a:pt x="0" y="1668"/>
                  </a:lnTo>
                  <a:cubicBezTo>
                    <a:pt x="0" y="1787"/>
                    <a:pt x="96" y="1906"/>
                    <a:pt x="239" y="1906"/>
                  </a:cubicBezTo>
                  <a:lnTo>
                    <a:pt x="10765" y="1906"/>
                  </a:lnTo>
                  <a:cubicBezTo>
                    <a:pt x="10884" y="1906"/>
                    <a:pt x="11003" y="1787"/>
                    <a:pt x="11003" y="1668"/>
                  </a:cubicBezTo>
                  <a:lnTo>
                    <a:pt x="11003" y="239"/>
                  </a:lnTo>
                  <a:cubicBezTo>
                    <a:pt x="11003" y="120"/>
                    <a:pt x="10908" y="1"/>
                    <a:pt x="10765"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7" name="Google Shape;21337;p80"/>
            <p:cNvSpPr/>
            <p:nvPr/>
          </p:nvSpPr>
          <p:spPr>
            <a:xfrm>
              <a:off x="8109018" y="3161686"/>
              <a:ext cx="28665" cy="73547"/>
            </a:xfrm>
            <a:custGeom>
              <a:rect b="b" l="l" r="r" t="t"/>
              <a:pathLst>
                <a:path extrusionOk="0" h="2263" w="882">
                  <a:moveTo>
                    <a:pt x="1" y="0"/>
                  </a:moveTo>
                  <a:cubicBezTo>
                    <a:pt x="167" y="0"/>
                    <a:pt x="239" y="119"/>
                    <a:pt x="239" y="238"/>
                  </a:cubicBezTo>
                  <a:lnTo>
                    <a:pt x="239" y="2024"/>
                  </a:lnTo>
                  <a:cubicBezTo>
                    <a:pt x="239" y="2191"/>
                    <a:pt x="120" y="2263"/>
                    <a:pt x="1" y="2263"/>
                  </a:cubicBezTo>
                  <a:lnTo>
                    <a:pt x="644" y="2263"/>
                  </a:lnTo>
                  <a:cubicBezTo>
                    <a:pt x="787" y="2263"/>
                    <a:pt x="882" y="2144"/>
                    <a:pt x="882" y="2024"/>
                  </a:cubicBezTo>
                  <a:lnTo>
                    <a:pt x="882" y="238"/>
                  </a:lnTo>
                  <a:cubicBezTo>
                    <a:pt x="882" y="96"/>
                    <a:pt x="763" y="0"/>
                    <a:pt x="64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8" name="Google Shape;21338;p80"/>
            <p:cNvSpPr/>
            <p:nvPr/>
          </p:nvSpPr>
          <p:spPr>
            <a:xfrm>
              <a:off x="8108238" y="3263833"/>
              <a:ext cx="29445" cy="61945"/>
            </a:xfrm>
            <a:custGeom>
              <a:rect b="b" l="l" r="r" t="t"/>
              <a:pathLst>
                <a:path extrusionOk="0" h="1906" w="906">
                  <a:moveTo>
                    <a:pt x="1" y="1"/>
                  </a:moveTo>
                  <a:cubicBezTo>
                    <a:pt x="144" y="1"/>
                    <a:pt x="239" y="120"/>
                    <a:pt x="239" y="239"/>
                  </a:cubicBezTo>
                  <a:lnTo>
                    <a:pt x="239" y="1668"/>
                  </a:lnTo>
                  <a:cubicBezTo>
                    <a:pt x="239" y="1811"/>
                    <a:pt x="120" y="1906"/>
                    <a:pt x="1" y="1906"/>
                  </a:cubicBezTo>
                  <a:lnTo>
                    <a:pt x="668" y="1906"/>
                  </a:lnTo>
                  <a:cubicBezTo>
                    <a:pt x="811" y="1906"/>
                    <a:pt x="906" y="1787"/>
                    <a:pt x="906" y="1668"/>
                  </a:cubicBezTo>
                  <a:lnTo>
                    <a:pt x="906" y="239"/>
                  </a:lnTo>
                  <a:cubicBezTo>
                    <a:pt x="906" y="72"/>
                    <a:pt x="787" y="1"/>
                    <a:pt x="668"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9" name="Google Shape;21339;p80"/>
            <p:cNvSpPr/>
            <p:nvPr/>
          </p:nvSpPr>
          <p:spPr>
            <a:xfrm>
              <a:off x="7816453" y="3194966"/>
              <a:ext cx="11635" cy="11635"/>
            </a:xfrm>
            <a:custGeom>
              <a:rect b="b" l="l" r="r" t="t"/>
              <a:pathLst>
                <a:path extrusionOk="0" h="358" w="358">
                  <a:moveTo>
                    <a:pt x="167" y="0"/>
                  </a:moveTo>
                  <a:cubicBezTo>
                    <a:pt x="72" y="0"/>
                    <a:pt x="1" y="72"/>
                    <a:pt x="1" y="167"/>
                  </a:cubicBezTo>
                  <a:cubicBezTo>
                    <a:pt x="1" y="262"/>
                    <a:pt x="72" y="358"/>
                    <a:pt x="167" y="358"/>
                  </a:cubicBezTo>
                  <a:cubicBezTo>
                    <a:pt x="263" y="358"/>
                    <a:pt x="358" y="262"/>
                    <a:pt x="358" y="167"/>
                  </a:cubicBezTo>
                  <a:cubicBezTo>
                    <a:pt x="358" y="72"/>
                    <a:pt x="263" y="0"/>
                    <a:pt x="167"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0" name="Google Shape;21340;p80"/>
            <p:cNvSpPr/>
            <p:nvPr/>
          </p:nvSpPr>
          <p:spPr>
            <a:xfrm>
              <a:off x="7852853" y="3194966"/>
              <a:ext cx="11635" cy="11635"/>
            </a:xfrm>
            <a:custGeom>
              <a:rect b="b" l="l" r="r" t="t"/>
              <a:pathLst>
                <a:path extrusionOk="0" h="358" w="358">
                  <a:moveTo>
                    <a:pt x="191" y="0"/>
                  </a:moveTo>
                  <a:cubicBezTo>
                    <a:pt x="71" y="0"/>
                    <a:pt x="0" y="72"/>
                    <a:pt x="0" y="167"/>
                  </a:cubicBezTo>
                  <a:cubicBezTo>
                    <a:pt x="0" y="262"/>
                    <a:pt x="71" y="358"/>
                    <a:pt x="191" y="358"/>
                  </a:cubicBezTo>
                  <a:cubicBezTo>
                    <a:pt x="286" y="358"/>
                    <a:pt x="357" y="262"/>
                    <a:pt x="357" y="167"/>
                  </a:cubicBezTo>
                  <a:cubicBezTo>
                    <a:pt x="357" y="72"/>
                    <a:pt x="286" y="0"/>
                    <a:pt x="191"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1" name="Google Shape;21341;p80"/>
            <p:cNvSpPr/>
            <p:nvPr/>
          </p:nvSpPr>
          <p:spPr>
            <a:xfrm>
              <a:off x="7889221" y="3194966"/>
              <a:ext cx="12415" cy="11635"/>
            </a:xfrm>
            <a:custGeom>
              <a:rect b="b" l="l" r="r" t="t"/>
              <a:pathLst>
                <a:path extrusionOk="0" h="358" w="382">
                  <a:moveTo>
                    <a:pt x="191" y="0"/>
                  </a:moveTo>
                  <a:cubicBezTo>
                    <a:pt x="96" y="0"/>
                    <a:pt x="0" y="72"/>
                    <a:pt x="0" y="167"/>
                  </a:cubicBezTo>
                  <a:cubicBezTo>
                    <a:pt x="0" y="262"/>
                    <a:pt x="96" y="358"/>
                    <a:pt x="191" y="358"/>
                  </a:cubicBezTo>
                  <a:cubicBezTo>
                    <a:pt x="286" y="358"/>
                    <a:pt x="381" y="262"/>
                    <a:pt x="381" y="167"/>
                  </a:cubicBezTo>
                  <a:cubicBezTo>
                    <a:pt x="381" y="72"/>
                    <a:pt x="286" y="0"/>
                    <a:pt x="191"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2" name="Google Shape;21342;p80"/>
            <p:cNvSpPr/>
            <p:nvPr/>
          </p:nvSpPr>
          <p:spPr>
            <a:xfrm>
              <a:off x="7780086" y="3290938"/>
              <a:ext cx="357598" cy="10075"/>
            </a:xfrm>
            <a:custGeom>
              <a:rect b="b" l="l" r="r" t="t"/>
              <a:pathLst>
                <a:path extrusionOk="0" h="310" w="11003">
                  <a:moveTo>
                    <a:pt x="0" y="0"/>
                  </a:moveTo>
                  <a:lnTo>
                    <a:pt x="0" y="310"/>
                  </a:lnTo>
                  <a:lnTo>
                    <a:pt x="11003" y="310"/>
                  </a:lnTo>
                  <a:lnTo>
                    <a:pt x="1100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3" name="Google Shape;21343;p80"/>
            <p:cNvSpPr/>
            <p:nvPr/>
          </p:nvSpPr>
          <p:spPr>
            <a:xfrm>
              <a:off x="8115973" y="3290938"/>
              <a:ext cx="21710" cy="10075"/>
            </a:xfrm>
            <a:custGeom>
              <a:rect b="b" l="l" r="r" t="t"/>
              <a:pathLst>
                <a:path extrusionOk="0" h="310" w="668">
                  <a:moveTo>
                    <a:pt x="1" y="0"/>
                  </a:moveTo>
                  <a:lnTo>
                    <a:pt x="1" y="310"/>
                  </a:lnTo>
                  <a:lnTo>
                    <a:pt x="668" y="310"/>
                  </a:lnTo>
                  <a:lnTo>
                    <a:pt x="668"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4" name="Google Shape;21344;p80"/>
            <p:cNvSpPr/>
            <p:nvPr/>
          </p:nvSpPr>
          <p:spPr>
            <a:xfrm>
              <a:off x="7971251" y="3194966"/>
              <a:ext cx="166432" cy="10855"/>
            </a:xfrm>
            <a:custGeom>
              <a:rect b="b" l="l" r="r" t="t"/>
              <a:pathLst>
                <a:path extrusionOk="0" h="334" w="5121">
                  <a:moveTo>
                    <a:pt x="167" y="0"/>
                  </a:moveTo>
                  <a:cubicBezTo>
                    <a:pt x="72" y="0"/>
                    <a:pt x="24" y="48"/>
                    <a:pt x="1" y="143"/>
                  </a:cubicBezTo>
                  <a:cubicBezTo>
                    <a:pt x="1" y="238"/>
                    <a:pt x="48" y="334"/>
                    <a:pt x="167" y="334"/>
                  </a:cubicBezTo>
                  <a:lnTo>
                    <a:pt x="5121" y="334"/>
                  </a:lnTo>
                  <a:lnTo>
                    <a:pt x="512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5" name="Google Shape;21345;p80"/>
            <p:cNvSpPr/>
            <p:nvPr/>
          </p:nvSpPr>
          <p:spPr>
            <a:xfrm>
              <a:off x="8116753" y="3194966"/>
              <a:ext cx="20930" cy="10855"/>
            </a:xfrm>
            <a:custGeom>
              <a:rect b="b" l="l" r="r" t="t"/>
              <a:pathLst>
                <a:path extrusionOk="0" h="334" w="644">
                  <a:moveTo>
                    <a:pt x="1" y="0"/>
                  </a:moveTo>
                  <a:lnTo>
                    <a:pt x="1" y="334"/>
                  </a:lnTo>
                  <a:lnTo>
                    <a:pt x="644" y="334"/>
                  </a:lnTo>
                  <a:lnTo>
                    <a:pt x="644"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6" name="Google Shape;21346;p80"/>
          <p:cNvGrpSpPr/>
          <p:nvPr/>
        </p:nvGrpSpPr>
        <p:grpSpPr>
          <a:xfrm>
            <a:off x="9426641" y="4940049"/>
            <a:ext cx="356552" cy="449065"/>
            <a:chOff x="7817233" y="3595106"/>
            <a:chExt cx="284082" cy="357793"/>
          </a:xfrm>
        </p:grpSpPr>
        <p:sp>
          <p:nvSpPr>
            <p:cNvPr id="21347" name="Google Shape;21347;p80"/>
            <p:cNvSpPr/>
            <p:nvPr/>
          </p:nvSpPr>
          <p:spPr>
            <a:xfrm>
              <a:off x="7849733" y="3595106"/>
              <a:ext cx="185802" cy="145535"/>
            </a:xfrm>
            <a:custGeom>
              <a:rect b="b" l="l" r="r" t="t"/>
              <a:pathLst>
                <a:path extrusionOk="0" h="4478" w="5717">
                  <a:moveTo>
                    <a:pt x="334" y="0"/>
                  </a:moveTo>
                  <a:cubicBezTo>
                    <a:pt x="167" y="0"/>
                    <a:pt x="1" y="167"/>
                    <a:pt x="1" y="334"/>
                  </a:cubicBezTo>
                  <a:lnTo>
                    <a:pt x="1" y="4477"/>
                  </a:lnTo>
                  <a:lnTo>
                    <a:pt x="5716" y="4477"/>
                  </a:lnTo>
                  <a:lnTo>
                    <a:pt x="5716" y="334"/>
                  </a:lnTo>
                  <a:cubicBezTo>
                    <a:pt x="5716" y="167"/>
                    <a:pt x="5573" y="0"/>
                    <a:pt x="540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8" name="Google Shape;21348;p80"/>
            <p:cNvSpPr/>
            <p:nvPr/>
          </p:nvSpPr>
          <p:spPr>
            <a:xfrm>
              <a:off x="8003751" y="3595106"/>
              <a:ext cx="31785" cy="145535"/>
            </a:xfrm>
            <a:custGeom>
              <a:rect b="b" l="l" r="r" t="t"/>
              <a:pathLst>
                <a:path extrusionOk="0" h="4478" w="978">
                  <a:moveTo>
                    <a:pt x="1" y="0"/>
                  </a:moveTo>
                  <a:cubicBezTo>
                    <a:pt x="191" y="0"/>
                    <a:pt x="334" y="167"/>
                    <a:pt x="334" y="334"/>
                  </a:cubicBezTo>
                  <a:lnTo>
                    <a:pt x="334" y="4477"/>
                  </a:lnTo>
                  <a:lnTo>
                    <a:pt x="977" y="4477"/>
                  </a:lnTo>
                  <a:lnTo>
                    <a:pt x="977" y="334"/>
                  </a:lnTo>
                  <a:cubicBezTo>
                    <a:pt x="977" y="167"/>
                    <a:pt x="834" y="0"/>
                    <a:pt x="668"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9" name="Google Shape;21349;p80"/>
            <p:cNvSpPr/>
            <p:nvPr/>
          </p:nvSpPr>
          <p:spPr>
            <a:xfrm>
              <a:off x="7817233" y="3705768"/>
              <a:ext cx="116902" cy="34093"/>
            </a:xfrm>
            <a:custGeom>
              <a:rect b="b" l="l" r="r" t="t"/>
              <a:pathLst>
                <a:path extrusionOk="0" h="1049" w="3597">
                  <a:moveTo>
                    <a:pt x="453" y="1"/>
                  </a:moveTo>
                  <a:cubicBezTo>
                    <a:pt x="215" y="1"/>
                    <a:pt x="1" y="215"/>
                    <a:pt x="1" y="453"/>
                  </a:cubicBezTo>
                  <a:lnTo>
                    <a:pt x="1" y="834"/>
                  </a:lnTo>
                  <a:lnTo>
                    <a:pt x="1787" y="1049"/>
                  </a:lnTo>
                  <a:lnTo>
                    <a:pt x="3573" y="834"/>
                  </a:lnTo>
                  <a:lnTo>
                    <a:pt x="3573" y="453"/>
                  </a:lnTo>
                  <a:cubicBezTo>
                    <a:pt x="3597" y="215"/>
                    <a:pt x="3382" y="1"/>
                    <a:pt x="314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0" name="Google Shape;21350;p80"/>
            <p:cNvSpPr/>
            <p:nvPr/>
          </p:nvSpPr>
          <p:spPr>
            <a:xfrm>
              <a:off x="7898516" y="3705768"/>
              <a:ext cx="35620" cy="34093"/>
            </a:xfrm>
            <a:custGeom>
              <a:rect b="b" l="l" r="r" t="t"/>
              <a:pathLst>
                <a:path extrusionOk="0" h="1049" w="1096">
                  <a:moveTo>
                    <a:pt x="0" y="1"/>
                  </a:moveTo>
                  <a:cubicBezTo>
                    <a:pt x="238" y="1"/>
                    <a:pt x="453" y="215"/>
                    <a:pt x="453" y="453"/>
                  </a:cubicBezTo>
                  <a:lnTo>
                    <a:pt x="453" y="834"/>
                  </a:lnTo>
                  <a:lnTo>
                    <a:pt x="810" y="1049"/>
                  </a:lnTo>
                  <a:lnTo>
                    <a:pt x="1096" y="834"/>
                  </a:lnTo>
                  <a:lnTo>
                    <a:pt x="1096" y="453"/>
                  </a:lnTo>
                  <a:cubicBezTo>
                    <a:pt x="1096" y="215"/>
                    <a:pt x="881"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1" name="Google Shape;21351;p80"/>
            <p:cNvSpPr/>
            <p:nvPr/>
          </p:nvSpPr>
          <p:spPr>
            <a:xfrm>
              <a:off x="7884573" y="3626046"/>
              <a:ext cx="46475" cy="10107"/>
            </a:xfrm>
            <a:custGeom>
              <a:rect b="b" l="l" r="r" t="t"/>
              <a:pathLst>
                <a:path extrusionOk="0" h="311" w="1430">
                  <a:moveTo>
                    <a:pt x="167" y="1"/>
                  </a:moveTo>
                  <a:cubicBezTo>
                    <a:pt x="72" y="1"/>
                    <a:pt x="0" y="72"/>
                    <a:pt x="0" y="168"/>
                  </a:cubicBezTo>
                  <a:cubicBezTo>
                    <a:pt x="0" y="239"/>
                    <a:pt x="72" y="310"/>
                    <a:pt x="167" y="310"/>
                  </a:cubicBezTo>
                  <a:lnTo>
                    <a:pt x="1286" y="310"/>
                  </a:lnTo>
                  <a:cubicBezTo>
                    <a:pt x="1358" y="310"/>
                    <a:pt x="1429" y="239"/>
                    <a:pt x="1429" y="168"/>
                  </a:cubicBezTo>
                  <a:cubicBezTo>
                    <a:pt x="1429" y="72"/>
                    <a:pt x="1382" y="1"/>
                    <a:pt x="1286"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2" name="Google Shape;21352;p80"/>
            <p:cNvSpPr/>
            <p:nvPr/>
          </p:nvSpPr>
          <p:spPr>
            <a:xfrm>
              <a:off x="7958088" y="3698033"/>
              <a:ext cx="46475" cy="9328"/>
            </a:xfrm>
            <a:custGeom>
              <a:rect b="b" l="l" r="r" t="t"/>
              <a:pathLst>
                <a:path extrusionOk="0" h="287" w="1430">
                  <a:moveTo>
                    <a:pt x="168" y="1"/>
                  </a:moveTo>
                  <a:cubicBezTo>
                    <a:pt x="72" y="1"/>
                    <a:pt x="1" y="48"/>
                    <a:pt x="1" y="144"/>
                  </a:cubicBezTo>
                  <a:cubicBezTo>
                    <a:pt x="1" y="239"/>
                    <a:pt x="72" y="286"/>
                    <a:pt x="168" y="286"/>
                  </a:cubicBezTo>
                  <a:lnTo>
                    <a:pt x="1287" y="286"/>
                  </a:lnTo>
                  <a:cubicBezTo>
                    <a:pt x="1358" y="286"/>
                    <a:pt x="1430" y="215"/>
                    <a:pt x="1430" y="144"/>
                  </a:cubicBezTo>
                  <a:cubicBezTo>
                    <a:pt x="1430" y="48"/>
                    <a:pt x="1382" y="1"/>
                    <a:pt x="1287"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3" name="Google Shape;21353;p80"/>
            <p:cNvSpPr/>
            <p:nvPr/>
          </p:nvSpPr>
          <p:spPr>
            <a:xfrm>
              <a:off x="7884573" y="3649283"/>
              <a:ext cx="118463" cy="10075"/>
            </a:xfrm>
            <a:custGeom>
              <a:rect b="b" l="l" r="r" t="t"/>
              <a:pathLst>
                <a:path extrusionOk="0" h="310" w="3645">
                  <a:moveTo>
                    <a:pt x="167" y="0"/>
                  </a:moveTo>
                  <a:cubicBezTo>
                    <a:pt x="72" y="0"/>
                    <a:pt x="0" y="72"/>
                    <a:pt x="0" y="167"/>
                  </a:cubicBezTo>
                  <a:cubicBezTo>
                    <a:pt x="0" y="238"/>
                    <a:pt x="72" y="310"/>
                    <a:pt x="167" y="310"/>
                  </a:cubicBezTo>
                  <a:lnTo>
                    <a:pt x="3501" y="310"/>
                  </a:lnTo>
                  <a:cubicBezTo>
                    <a:pt x="3573" y="310"/>
                    <a:pt x="3644" y="238"/>
                    <a:pt x="3644" y="167"/>
                  </a:cubicBezTo>
                  <a:cubicBezTo>
                    <a:pt x="3644" y="72"/>
                    <a:pt x="3573" y="0"/>
                    <a:pt x="350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4" name="Google Shape;21354;p80"/>
            <p:cNvSpPr/>
            <p:nvPr/>
          </p:nvSpPr>
          <p:spPr>
            <a:xfrm>
              <a:off x="7884573" y="3672488"/>
              <a:ext cx="118463" cy="10107"/>
            </a:xfrm>
            <a:custGeom>
              <a:rect b="b" l="l" r="r" t="t"/>
              <a:pathLst>
                <a:path extrusionOk="0" h="311" w="3645">
                  <a:moveTo>
                    <a:pt x="167" y="1"/>
                  </a:moveTo>
                  <a:cubicBezTo>
                    <a:pt x="72" y="1"/>
                    <a:pt x="0" y="72"/>
                    <a:pt x="0" y="167"/>
                  </a:cubicBezTo>
                  <a:cubicBezTo>
                    <a:pt x="0" y="239"/>
                    <a:pt x="72" y="310"/>
                    <a:pt x="167" y="310"/>
                  </a:cubicBezTo>
                  <a:lnTo>
                    <a:pt x="3501" y="310"/>
                  </a:lnTo>
                  <a:cubicBezTo>
                    <a:pt x="3573" y="310"/>
                    <a:pt x="3644" y="215"/>
                    <a:pt x="3644" y="167"/>
                  </a:cubicBezTo>
                  <a:cubicBezTo>
                    <a:pt x="3644" y="72"/>
                    <a:pt x="3573" y="1"/>
                    <a:pt x="3501"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5" name="Google Shape;21355;p80"/>
            <p:cNvSpPr/>
            <p:nvPr/>
          </p:nvSpPr>
          <p:spPr>
            <a:xfrm>
              <a:off x="7817233" y="3732873"/>
              <a:ext cx="253110" cy="169520"/>
            </a:xfrm>
            <a:custGeom>
              <a:rect b="b" l="l" r="r" t="t"/>
              <a:pathLst>
                <a:path extrusionOk="0" h="5216" w="7788">
                  <a:moveTo>
                    <a:pt x="1" y="0"/>
                  </a:moveTo>
                  <a:lnTo>
                    <a:pt x="1" y="4787"/>
                  </a:lnTo>
                  <a:cubicBezTo>
                    <a:pt x="1" y="5025"/>
                    <a:pt x="167" y="5216"/>
                    <a:pt x="405" y="5216"/>
                  </a:cubicBezTo>
                  <a:lnTo>
                    <a:pt x="7407" y="5216"/>
                  </a:lnTo>
                  <a:cubicBezTo>
                    <a:pt x="7621" y="5216"/>
                    <a:pt x="7788" y="5025"/>
                    <a:pt x="7788" y="4787"/>
                  </a:cubicBezTo>
                  <a:lnTo>
                    <a:pt x="7788" y="405"/>
                  </a:lnTo>
                  <a:cubicBezTo>
                    <a:pt x="7788" y="167"/>
                    <a:pt x="7621" y="0"/>
                    <a:pt x="738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6" name="Google Shape;21356;p80"/>
            <p:cNvSpPr/>
            <p:nvPr/>
          </p:nvSpPr>
          <p:spPr>
            <a:xfrm>
              <a:off x="7872191" y="3778536"/>
              <a:ext cx="61945" cy="28665"/>
            </a:xfrm>
            <a:custGeom>
              <a:rect b="b" l="l" r="r" t="t"/>
              <a:pathLst>
                <a:path extrusionOk="0" h="882" w="1906">
                  <a:moveTo>
                    <a:pt x="96" y="0"/>
                  </a:moveTo>
                  <a:cubicBezTo>
                    <a:pt x="72" y="0"/>
                    <a:pt x="0" y="24"/>
                    <a:pt x="0" y="72"/>
                  </a:cubicBezTo>
                  <a:lnTo>
                    <a:pt x="0" y="786"/>
                  </a:lnTo>
                  <a:cubicBezTo>
                    <a:pt x="0" y="834"/>
                    <a:pt x="24" y="881"/>
                    <a:pt x="96" y="881"/>
                  </a:cubicBezTo>
                  <a:lnTo>
                    <a:pt x="1810" y="881"/>
                  </a:lnTo>
                  <a:cubicBezTo>
                    <a:pt x="1882" y="881"/>
                    <a:pt x="1906" y="834"/>
                    <a:pt x="1906" y="786"/>
                  </a:cubicBezTo>
                  <a:lnTo>
                    <a:pt x="1906" y="72"/>
                  </a:lnTo>
                  <a:cubicBezTo>
                    <a:pt x="1906" y="48"/>
                    <a:pt x="1882" y="0"/>
                    <a:pt x="1810"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7" name="Google Shape;21357;p80"/>
            <p:cNvSpPr/>
            <p:nvPr/>
          </p:nvSpPr>
          <p:spPr>
            <a:xfrm>
              <a:off x="7910118" y="3776976"/>
              <a:ext cx="24798" cy="29445"/>
            </a:xfrm>
            <a:custGeom>
              <a:rect b="b" l="l" r="r" t="t"/>
              <a:pathLst>
                <a:path extrusionOk="0" h="906" w="763">
                  <a:moveTo>
                    <a:pt x="0" y="1"/>
                  </a:moveTo>
                  <a:cubicBezTo>
                    <a:pt x="48" y="1"/>
                    <a:pt x="96" y="48"/>
                    <a:pt x="96" y="96"/>
                  </a:cubicBezTo>
                  <a:lnTo>
                    <a:pt x="96" y="810"/>
                  </a:lnTo>
                  <a:cubicBezTo>
                    <a:pt x="96" y="858"/>
                    <a:pt x="24" y="906"/>
                    <a:pt x="0" y="906"/>
                  </a:cubicBezTo>
                  <a:lnTo>
                    <a:pt x="643" y="906"/>
                  </a:lnTo>
                  <a:cubicBezTo>
                    <a:pt x="715" y="906"/>
                    <a:pt x="739" y="834"/>
                    <a:pt x="739" y="810"/>
                  </a:cubicBezTo>
                  <a:lnTo>
                    <a:pt x="739" y="96"/>
                  </a:lnTo>
                  <a:cubicBezTo>
                    <a:pt x="762" y="48"/>
                    <a:pt x="715" y="1"/>
                    <a:pt x="64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8" name="Google Shape;21358;p80"/>
            <p:cNvSpPr/>
            <p:nvPr/>
          </p:nvSpPr>
          <p:spPr>
            <a:xfrm>
              <a:off x="8035503" y="3732873"/>
              <a:ext cx="34840" cy="123078"/>
            </a:xfrm>
            <a:custGeom>
              <a:rect b="b" l="l" r="r" t="t"/>
              <a:pathLst>
                <a:path extrusionOk="0" h="3787" w="1072">
                  <a:moveTo>
                    <a:pt x="0" y="0"/>
                  </a:moveTo>
                  <a:cubicBezTo>
                    <a:pt x="238" y="0"/>
                    <a:pt x="429" y="167"/>
                    <a:pt x="429" y="405"/>
                  </a:cubicBezTo>
                  <a:lnTo>
                    <a:pt x="429" y="3787"/>
                  </a:lnTo>
                  <a:lnTo>
                    <a:pt x="1072" y="3787"/>
                  </a:lnTo>
                  <a:lnTo>
                    <a:pt x="1072" y="405"/>
                  </a:lnTo>
                  <a:cubicBezTo>
                    <a:pt x="1072" y="167"/>
                    <a:pt x="905" y="0"/>
                    <a:pt x="6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9" name="Google Shape;21359;p80"/>
            <p:cNvSpPr/>
            <p:nvPr/>
          </p:nvSpPr>
          <p:spPr>
            <a:xfrm>
              <a:off x="8026988" y="3848183"/>
              <a:ext cx="74327" cy="104715"/>
            </a:xfrm>
            <a:custGeom>
              <a:rect b="b" l="l" r="r" t="t"/>
              <a:pathLst>
                <a:path extrusionOk="0" h="3222" w="2287">
                  <a:moveTo>
                    <a:pt x="596" y="1"/>
                  </a:moveTo>
                  <a:cubicBezTo>
                    <a:pt x="572" y="1"/>
                    <a:pt x="500" y="24"/>
                    <a:pt x="500" y="72"/>
                  </a:cubicBezTo>
                  <a:lnTo>
                    <a:pt x="500" y="1549"/>
                  </a:lnTo>
                  <a:cubicBezTo>
                    <a:pt x="500" y="1596"/>
                    <a:pt x="453" y="1620"/>
                    <a:pt x="429" y="1620"/>
                  </a:cubicBezTo>
                  <a:lnTo>
                    <a:pt x="119" y="1620"/>
                  </a:lnTo>
                  <a:cubicBezTo>
                    <a:pt x="24" y="1620"/>
                    <a:pt x="0" y="1715"/>
                    <a:pt x="24" y="1810"/>
                  </a:cubicBezTo>
                  <a:lnTo>
                    <a:pt x="1048" y="3168"/>
                  </a:lnTo>
                  <a:cubicBezTo>
                    <a:pt x="1060" y="3204"/>
                    <a:pt x="1090" y="3222"/>
                    <a:pt x="1123" y="3222"/>
                  </a:cubicBezTo>
                  <a:cubicBezTo>
                    <a:pt x="1155" y="3222"/>
                    <a:pt x="1191" y="3204"/>
                    <a:pt x="1215" y="3168"/>
                  </a:cubicBezTo>
                  <a:lnTo>
                    <a:pt x="2239" y="1810"/>
                  </a:lnTo>
                  <a:cubicBezTo>
                    <a:pt x="2286" y="1739"/>
                    <a:pt x="2239" y="1620"/>
                    <a:pt x="2144" y="1620"/>
                  </a:cubicBezTo>
                  <a:lnTo>
                    <a:pt x="1882" y="1620"/>
                  </a:lnTo>
                  <a:cubicBezTo>
                    <a:pt x="1810" y="1620"/>
                    <a:pt x="1786" y="1572"/>
                    <a:pt x="1786" y="1549"/>
                  </a:cubicBezTo>
                  <a:lnTo>
                    <a:pt x="1786" y="72"/>
                  </a:lnTo>
                  <a:cubicBezTo>
                    <a:pt x="1786" y="48"/>
                    <a:pt x="1763" y="1"/>
                    <a:pt x="1691" y="1"/>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0" name="Google Shape;21360;p80"/>
            <p:cNvSpPr/>
            <p:nvPr/>
          </p:nvSpPr>
          <p:spPr>
            <a:xfrm>
              <a:off x="8050973" y="3848183"/>
              <a:ext cx="49563" cy="104715"/>
            </a:xfrm>
            <a:custGeom>
              <a:rect b="b" l="l" r="r" t="t"/>
              <a:pathLst>
                <a:path extrusionOk="0" h="3222" w="1525">
                  <a:moveTo>
                    <a:pt x="120" y="1"/>
                  </a:moveTo>
                  <a:cubicBezTo>
                    <a:pt x="167" y="1"/>
                    <a:pt x="215" y="24"/>
                    <a:pt x="215" y="72"/>
                  </a:cubicBezTo>
                  <a:lnTo>
                    <a:pt x="215" y="1453"/>
                  </a:lnTo>
                  <a:cubicBezTo>
                    <a:pt x="215" y="1572"/>
                    <a:pt x="310" y="1620"/>
                    <a:pt x="429" y="1620"/>
                  </a:cubicBezTo>
                  <a:cubicBezTo>
                    <a:pt x="572" y="1620"/>
                    <a:pt x="667" y="1810"/>
                    <a:pt x="572" y="1930"/>
                  </a:cubicBezTo>
                  <a:lnTo>
                    <a:pt x="1" y="2739"/>
                  </a:lnTo>
                  <a:lnTo>
                    <a:pt x="334" y="3168"/>
                  </a:lnTo>
                  <a:cubicBezTo>
                    <a:pt x="346" y="3204"/>
                    <a:pt x="376" y="3222"/>
                    <a:pt x="411" y="3222"/>
                  </a:cubicBezTo>
                  <a:cubicBezTo>
                    <a:pt x="447" y="3222"/>
                    <a:pt x="489" y="3204"/>
                    <a:pt x="524" y="3168"/>
                  </a:cubicBezTo>
                  <a:lnTo>
                    <a:pt x="1501" y="1810"/>
                  </a:lnTo>
                  <a:cubicBezTo>
                    <a:pt x="1525" y="1715"/>
                    <a:pt x="1477" y="1620"/>
                    <a:pt x="1382" y="1620"/>
                  </a:cubicBezTo>
                  <a:lnTo>
                    <a:pt x="1120" y="1620"/>
                  </a:lnTo>
                  <a:cubicBezTo>
                    <a:pt x="1048" y="1620"/>
                    <a:pt x="1025" y="1572"/>
                    <a:pt x="1025" y="1549"/>
                  </a:cubicBezTo>
                  <a:lnTo>
                    <a:pt x="1025" y="72"/>
                  </a:lnTo>
                  <a:cubicBezTo>
                    <a:pt x="1025" y="48"/>
                    <a:pt x="1001" y="1"/>
                    <a:pt x="929" y="1"/>
                  </a:cubicBezTo>
                  <a:close/>
                </a:path>
              </a:pathLst>
            </a:custGeom>
            <a:solidFill>
              <a:srgbClr val="D5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1" name="Google Shape;21361;p80"/>
            <p:cNvSpPr/>
            <p:nvPr/>
          </p:nvSpPr>
          <p:spPr>
            <a:xfrm>
              <a:off x="7868323" y="3827286"/>
              <a:ext cx="134713" cy="10888"/>
            </a:xfrm>
            <a:custGeom>
              <a:rect b="b" l="l" r="r" t="t"/>
              <a:pathLst>
                <a:path extrusionOk="0" h="335" w="4145">
                  <a:moveTo>
                    <a:pt x="143" y="1"/>
                  </a:moveTo>
                  <a:cubicBezTo>
                    <a:pt x="72" y="1"/>
                    <a:pt x="0" y="96"/>
                    <a:pt x="0" y="191"/>
                  </a:cubicBezTo>
                  <a:cubicBezTo>
                    <a:pt x="0" y="286"/>
                    <a:pt x="96" y="334"/>
                    <a:pt x="191" y="334"/>
                  </a:cubicBezTo>
                  <a:lnTo>
                    <a:pt x="3954" y="334"/>
                  </a:lnTo>
                  <a:cubicBezTo>
                    <a:pt x="4049" y="334"/>
                    <a:pt x="4144" y="286"/>
                    <a:pt x="4120" y="167"/>
                  </a:cubicBezTo>
                  <a:cubicBezTo>
                    <a:pt x="4120" y="72"/>
                    <a:pt x="4025" y="1"/>
                    <a:pt x="3930"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2" name="Google Shape;21362;p80"/>
            <p:cNvSpPr/>
            <p:nvPr/>
          </p:nvSpPr>
          <p:spPr>
            <a:xfrm>
              <a:off x="7868323" y="3852831"/>
              <a:ext cx="134713" cy="10855"/>
            </a:xfrm>
            <a:custGeom>
              <a:rect b="b" l="l" r="r" t="t"/>
              <a:pathLst>
                <a:path extrusionOk="0" h="334" w="4145">
                  <a:moveTo>
                    <a:pt x="143" y="0"/>
                  </a:moveTo>
                  <a:cubicBezTo>
                    <a:pt x="72" y="0"/>
                    <a:pt x="0" y="96"/>
                    <a:pt x="0" y="167"/>
                  </a:cubicBezTo>
                  <a:cubicBezTo>
                    <a:pt x="0" y="262"/>
                    <a:pt x="96" y="334"/>
                    <a:pt x="191" y="334"/>
                  </a:cubicBezTo>
                  <a:lnTo>
                    <a:pt x="3954" y="334"/>
                  </a:lnTo>
                  <a:cubicBezTo>
                    <a:pt x="4049" y="334"/>
                    <a:pt x="4144" y="239"/>
                    <a:pt x="4120" y="143"/>
                  </a:cubicBezTo>
                  <a:cubicBezTo>
                    <a:pt x="4120" y="48"/>
                    <a:pt x="4025" y="0"/>
                    <a:pt x="393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63" name="Google Shape;21363;p80"/>
          <p:cNvGrpSpPr/>
          <p:nvPr/>
        </p:nvGrpSpPr>
        <p:grpSpPr>
          <a:xfrm>
            <a:off x="8439709" y="4948779"/>
            <a:ext cx="447842" cy="433279"/>
            <a:chOff x="7030896" y="3602061"/>
            <a:chExt cx="356818" cy="345215"/>
          </a:xfrm>
        </p:grpSpPr>
        <p:sp>
          <p:nvSpPr>
            <p:cNvPr id="21364" name="Google Shape;21364;p80"/>
            <p:cNvSpPr/>
            <p:nvPr/>
          </p:nvSpPr>
          <p:spPr>
            <a:xfrm>
              <a:off x="7030896" y="3620651"/>
              <a:ext cx="356818" cy="214403"/>
            </a:xfrm>
            <a:custGeom>
              <a:rect b="b" l="l" r="r" t="t"/>
              <a:pathLst>
                <a:path extrusionOk="0" h="6597" w="10979">
                  <a:moveTo>
                    <a:pt x="381" y="0"/>
                  </a:moveTo>
                  <a:cubicBezTo>
                    <a:pt x="167" y="0"/>
                    <a:pt x="0" y="167"/>
                    <a:pt x="0" y="381"/>
                  </a:cubicBezTo>
                  <a:lnTo>
                    <a:pt x="0" y="6216"/>
                  </a:lnTo>
                  <a:cubicBezTo>
                    <a:pt x="0" y="6430"/>
                    <a:pt x="167" y="6597"/>
                    <a:pt x="381" y="6597"/>
                  </a:cubicBezTo>
                  <a:lnTo>
                    <a:pt x="10598" y="6597"/>
                  </a:lnTo>
                  <a:cubicBezTo>
                    <a:pt x="10788" y="6597"/>
                    <a:pt x="10979" y="6430"/>
                    <a:pt x="10979" y="6192"/>
                  </a:cubicBezTo>
                  <a:lnTo>
                    <a:pt x="10979" y="381"/>
                  </a:lnTo>
                  <a:cubicBezTo>
                    <a:pt x="10979" y="167"/>
                    <a:pt x="10788" y="0"/>
                    <a:pt x="10598"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5" name="Google Shape;21365;p80"/>
            <p:cNvSpPr/>
            <p:nvPr/>
          </p:nvSpPr>
          <p:spPr>
            <a:xfrm>
              <a:off x="7061836" y="3602061"/>
              <a:ext cx="294905" cy="205920"/>
            </a:xfrm>
            <a:custGeom>
              <a:rect b="b" l="l" r="r" t="t"/>
              <a:pathLst>
                <a:path extrusionOk="0" h="6336" w="9074">
                  <a:moveTo>
                    <a:pt x="477" y="1"/>
                  </a:moveTo>
                  <a:cubicBezTo>
                    <a:pt x="191" y="1"/>
                    <a:pt x="1" y="215"/>
                    <a:pt x="1" y="477"/>
                  </a:cubicBezTo>
                  <a:lnTo>
                    <a:pt x="1" y="5621"/>
                  </a:lnTo>
                  <a:cubicBezTo>
                    <a:pt x="1" y="5907"/>
                    <a:pt x="191" y="6097"/>
                    <a:pt x="477" y="6097"/>
                  </a:cubicBezTo>
                  <a:lnTo>
                    <a:pt x="3763" y="6097"/>
                  </a:lnTo>
                  <a:lnTo>
                    <a:pt x="3954" y="5907"/>
                  </a:lnTo>
                  <a:cubicBezTo>
                    <a:pt x="4097" y="5907"/>
                    <a:pt x="4240" y="5954"/>
                    <a:pt x="4359" y="6073"/>
                  </a:cubicBezTo>
                  <a:cubicBezTo>
                    <a:pt x="4406" y="6097"/>
                    <a:pt x="4454" y="6335"/>
                    <a:pt x="4525" y="6335"/>
                  </a:cubicBezTo>
                  <a:lnTo>
                    <a:pt x="4549" y="6335"/>
                  </a:lnTo>
                  <a:cubicBezTo>
                    <a:pt x="4597" y="6335"/>
                    <a:pt x="4644" y="6311"/>
                    <a:pt x="4692" y="6288"/>
                  </a:cubicBezTo>
                  <a:cubicBezTo>
                    <a:pt x="4787" y="6169"/>
                    <a:pt x="4930" y="6097"/>
                    <a:pt x="5121" y="6097"/>
                  </a:cubicBezTo>
                  <a:lnTo>
                    <a:pt x="8598" y="6097"/>
                  </a:lnTo>
                  <a:cubicBezTo>
                    <a:pt x="8860" y="6097"/>
                    <a:pt x="9074" y="5907"/>
                    <a:pt x="9074" y="5621"/>
                  </a:cubicBezTo>
                  <a:lnTo>
                    <a:pt x="9074" y="477"/>
                  </a:lnTo>
                  <a:cubicBezTo>
                    <a:pt x="9050" y="215"/>
                    <a:pt x="8836" y="1"/>
                    <a:pt x="8574" y="1"/>
                  </a:cubicBezTo>
                  <a:lnTo>
                    <a:pt x="5073" y="1"/>
                  </a:lnTo>
                  <a:cubicBezTo>
                    <a:pt x="4787" y="1"/>
                    <a:pt x="4525" y="239"/>
                    <a:pt x="4525" y="572"/>
                  </a:cubicBezTo>
                  <a:cubicBezTo>
                    <a:pt x="4525" y="263"/>
                    <a:pt x="4287" y="1"/>
                    <a:pt x="3954"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6" name="Google Shape;21366;p80"/>
            <p:cNvSpPr/>
            <p:nvPr/>
          </p:nvSpPr>
          <p:spPr>
            <a:xfrm>
              <a:off x="7317253" y="3602061"/>
              <a:ext cx="38740" cy="198185"/>
            </a:xfrm>
            <a:custGeom>
              <a:rect b="b" l="l" r="r" t="t"/>
              <a:pathLst>
                <a:path extrusionOk="0" h="6098" w="1192">
                  <a:moveTo>
                    <a:pt x="0" y="1"/>
                  </a:moveTo>
                  <a:cubicBezTo>
                    <a:pt x="262" y="1"/>
                    <a:pt x="429" y="215"/>
                    <a:pt x="429" y="477"/>
                  </a:cubicBezTo>
                  <a:lnTo>
                    <a:pt x="429" y="5621"/>
                  </a:lnTo>
                  <a:cubicBezTo>
                    <a:pt x="429" y="5907"/>
                    <a:pt x="239" y="6097"/>
                    <a:pt x="0" y="6097"/>
                  </a:cubicBezTo>
                  <a:lnTo>
                    <a:pt x="715" y="6097"/>
                  </a:lnTo>
                  <a:cubicBezTo>
                    <a:pt x="977" y="6097"/>
                    <a:pt x="1191" y="5907"/>
                    <a:pt x="1191" y="5621"/>
                  </a:cubicBezTo>
                  <a:lnTo>
                    <a:pt x="1191" y="477"/>
                  </a:lnTo>
                  <a:cubicBezTo>
                    <a:pt x="1191" y="215"/>
                    <a:pt x="977" y="1"/>
                    <a:pt x="715"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7" name="Google Shape;21367;p80"/>
            <p:cNvSpPr/>
            <p:nvPr/>
          </p:nvSpPr>
          <p:spPr>
            <a:xfrm>
              <a:off x="7167103" y="3602061"/>
              <a:ext cx="41827" cy="205140"/>
            </a:xfrm>
            <a:custGeom>
              <a:rect b="b" l="l" r="r" t="t"/>
              <a:pathLst>
                <a:path extrusionOk="0" h="6312" w="1287">
                  <a:moveTo>
                    <a:pt x="0" y="1"/>
                  </a:moveTo>
                  <a:cubicBezTo>
                    <a:pt x="286" y="1"/>
                    <a:pt x="524" y="239"/>
                    <a:pt x="524" y="572"/>
                  </a:cubicBezTo>
                  <a:lnTo>
                    <a:pt x="524" y="6073"/>
                  </a:lnTo>
                  <a:lnTo>
                    <a:pt x="715" y="6073"/>
                  </a:lnTo>
                  <a:cubicBezTo>
                    <a:pt x="858" y="6073"/>
                    <a:pt x="1001" y="6145"/>
                    <a:pt x="1096" y="6264"/>
                  </a:cubicBezTo>
                  <a:cubicBezTo>
                    <a:pt x="1167" y="6288"/>
                    <a:pt x="1215" y="6311"/>
                    <a:pt x="1286" y="6311"/>
                  </a:cubicBezTo>
                  <a:lnTo>
                    <a:pt x="1286" y="572"/>
                  </a:lnTo>
                  <a:cubicBezTo>
                    <a:pt x="1286" y="263"/>
                    <a:pt x="1048" y="1"/>
                    <a:pt x="715"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8" name="Google Shape;21368;p80"/>
            <p:cNvSpPr/>
            <p:nvPr/>
          </p:nvSpPr>
          <p:spPr>
            <a:xfrm>
              <a:off x="7239838" y="3629166"/>
              <a:ext cx="83623" cy="56518"/>
            </a:xfrm>
            <a:custGeom>
              <a:rect b="b" l="l" r="r" t="t"/>
              <a:pathLst>
                <a:path extrusionOk="0" h="1739" w="2573">
                  <a:moveTo>
                    <a:pt x="191" y="0"/>
                  </a:moveTo>
                  <a:cubicBezTo>
                    <a:pt x="72" y="0"/>
                    <a:pt x="1" y="95"/>
                    <a:pt x="1" y="214"/>
                  </a:cubicBezTo>
                  <a:lnTo>
                    <a:pt x="1" y="1524"/>
                  </a:lnTo>
                  <a:cubicBezTo>
                    <a:pt x="1" y="1643"/>
                    <a:pt x="72" y="1739"/>
                    <a:pt x="191" y="1739"/>
                  </a:cubicBezTo>
                  <a:lnTo>
                    <a:pt x="2382" y="1739"/>
                  </a:lnTo>
                  <a:cubicBezTo>
                    <a:pt x="2501" y="1739"/>
                    <a:pt x="2573" y="1643"/>
                    <a:pt x="2573" y="1524"/>
                  </a:cubicBezTo>
                  <a:lnTo>
                    <a:pt x="2573" y="214"/>
                  </a:lnTo>
                  <a:cubicBezTo>
                    <a:pt x="2573" y="95"/>
                    <a:pt x="2501" y="0"/>
                    <a:pt x="2382"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9" name="Google Shape;21369;p80"/>
            <p:cNvSpPr/>
            <p:nvPr/>
          </p:nvSpPr>
          <p:spPr>
            <a:xfrm>
              <a:off x="7295576" y="3629166"/>
              <a:ext cx="27885" cy="56518"/>
            </a:xfrm>
            <a:custGeom>
              <a:rect b="b" l="l" r="r" t="t"/>
              <a:pathLst>
                <a:path extrusionOk="0" h="1739" w="858">
                  <a:moveTo>
                    <a:pt x="1" y="0"/>
                  </a:moveTo>
                  <a:cubicBezTo>
                    <a:pt x="120" y="0"/>
                    <a:pt x="215" y="95"/>
                    <a:pt x="215" y="214"/>
                  </a:cubicBezTo>
                  <a:lnTo>
                    <a:pt x="215" y="1524"/>
                  </a:lnTo>
                  <a:cubicBezTo>
                    <a:pt x="215" y="1643"/>
                    <a:pt x="120" y="1739"/>
                    <a:pt x="1" y="1739"/>
                  </a:cubicBezTo>
                  <a:lnTo>
                    <a:pt x="667" y="1739"/>
                  </a:lnTo>
                  <a:cubicBezTo>
                    <a:pt x="786" y="1739"/>
                    <a:pt x="858" y="1643"/>
                    <a:pt x="858" y="1524"/>
                  </a:cubicBezTo>
                  <a:lnTo>
                    <a:pt x="858" y="214"/>
                  </a:lnTo>
                  <a:cubicBezTo>
                    <a:pt x="858" y="95"/>
                    <a:pt x="786" y="0"/>
                    <a:pt x="667" y="0"/>
                  </a:cubicBezTo>
                  <a:close/>
                </a:path>
              </a:pathLst>
            </a:custGeom>
            <a:solidFill>
              <a:srgbClr val="D0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0" name="Google Shape;21370;p80"/>
            <p:cNvSpPr/>
            <p:nvPr/>
          </p:nvSpPr>
          <p:spPr>
            <a:xfrm>
              <a:off x="7086601" y="3644636"/>
              <a:ext cx="85182" cy="10855"/>
            </a:xfrm>
            <a:custGeom>
              <a:rect b="b" l="l" r="r" t="t"/>
              <a:pathLst>
                <a:path extrusionOk="0" h="334" w="2621">
                  <a:moveTo>
                    <a:pt x="191" y="0"/>
                  </a:moveTo>
                  <a:cubicBezTo>
                    <a:pt x="96" y="0"/>
                    <a:pt x="1" y="96"/>
                    <a:pt x="25" y="215"/>
                  </a:cubicBezTo>
                  <a:cubicBezTo>
                    <a:pt x="25" y="262"/>
                    <a:pt x="96" y="334"/>
                    <a:pt x="191" y="334"/>
                  </a:cubicBezTo>
                  <a:lnTo>
                    <a:pt x="2454" y="334"/>
                  </a:lnTo>
                  <a:cubicBezTo>
                    <a:pt x="2525" y="334"/>
                    <a:pt x="2620" y="239"/>
                    <a:pt x="2596" y="120"/>
                  </a:cubicBezTo>
                  <a:cubicBezTo>
                    <a:pt x="2596" y="72"/>
                    <a:pt x="2525" y="0"/>
                    <a:pt x="245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1" name="Google Shape;21371;p80"/>
            <p:cNvSpPr/>
            <p:nvPr/>
          </p:nvSpPr>
          <p:spPr>
            <a:xfrm>
              <a:off x="7086601" y="3664753"/>
              <a:ext cx="85182" cy="10855"/>
            </a:xfrm>
            <a:custGeom>
              <a:rect b="b" l="l" r="r" t="t"/>
              <a:pathLst>
                <a:path extrusionOk="0" h="334" w="2621">
                  <a:moveTo>
                    <a:pt x="191" y="1"/>
                  </a:moveTo>
                  <a:cubicBezTo>
                    <a:pt x="96" y="1"/>
                    <a:pt x="1" y="96"/>
                    <a:pt x="25" y="215"/>
                  </a:cubicBezTo>
                  <a:cubicBezTo>
                    <a:pt x="25" y="286"/>
                    <a:pt x="96" y="334"/>
                    <a:pt x="191" y="334"/>
                  </a:cubicBezTo>
                  <a:lnTo>
                    <a:pt x="2454" y="334"/>
                  </a:lnTo>
                  <a:cubicBezTo>
                    <a:pt x="2525" y="334"/>
                    <a:pt x="2620" y="239"/>
                    <a:pt x="2596" y="120"/>
                  </a:cubicBezTo>
                  <a:cubicBezTo>
                    <a:pt x="2596" y="72"/>
                    <a:pt x="2525" y="1"/>
                    <a:pt x="2454"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2" name="Google Shape;21372;p80"/>
            <p:cNvSpPr/>
            <p:nvPr/>
          </p:nvSpPr>
          <p:spPr>
            <a:xfrm>
              <a:off x="7086601" y="3686431"/>
              <a:ext cx="85182" cy="10855"/>
            </a:xfrm>
            <a:custGeom>
              <a:rect b="b" l="l" r="r" t="t"/>
              <a:pathLst>
                <a:path extrusionOk="0" h="334" w="2621">
                  <a:moveTo>
                    <a:pt x="191" y="0"/>
                  </a:moveTo>
                  <a:cubicBezTo>
                    <a:pt x="96" y="0"/>
                    <a:pt x="1" y="96"/>
                    <a:pt x="25" y="215"/>
                  </a:cubicBezTo>
                  <a:cubicBezTo>
                    <a:pt x="25" y="262"/>
                    <a:pt x="96" y="334"/>
                    <a:pt x="191" y="334"/>
                  </a:cubicBezTo>
                  <a:lnTo>
                    <a:pt x="2454" y="334"/>
                  </a:lnTo>
                  <a:cubicBezTo>
                    <a:pt x="2525" y="334"/>
                    <a:pt x="2620" y="239"/>
                    <a:pt x="2596" y="119"/>
                  </a:cubicBezTo>
                  <a:cubicBezTo>
                    <a:pt x="2596" y="48"/>
                    <a:pt x="2525" y="0"/>
                    <a:pt x="245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3" name="Google Shape;21373;p80"/>
            <p:cNvSpPr/>
            <p:nvPr/>
          </p:nvSpPr>
          <p:spPr>
            <a:xfrm>
              <a:off x="7086601" y="3707328"/>
              <a:ext cx="85963" cy="10855"/>
            </a:xfrm>
            <a:custGeom>
              <a:rect b="b" l="l" r="r" t="t"/>
              <a:pathLst>
                <a:path extrusionOk="0" h="334" w="2645">
                  <a:moveTo>
                    <a:pt x="191" y="0"/>
                  </a:moveTo>
                  <a:cubicBezTo>
                    <a:pt x="96" y="0"/>
                    <a:pt x="1" y="96"/>
                    <a:pt x="25" y="215"/>
                  </a:cubicBezTo>
                  <a:cubicBezTo>
                    <a:pt x="25" y="286"/>
                    <a:pt x="96" y="334"/>
                    <a:pt x="191" y="334"/>
                  </a:cubicBezTo>
                  <a:lnTo>
                    <a:pt x="2477" y="334"/>
                  </a:lnTo>
                  <a:cubicBezTo>
                    <a:pt x="2596" y="334"/>
                    <a:pt x="2644" y="215"/>
                    <a:pt x="2644" y="119"/>
                  </a:cubicBezTo>
                  <a:cubicBezTo>
                    <a:pt x="2644" y="72"/>
                    <a:pt x="2596" y="0"/>
                    <a:pt x="250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4" name="Google Shape;21374;p80"/>
            <p:cNvSpPr/>
            <p:nvPr/>
          </p:nvSpPr>
          <p:spPr>
            <a:xfrm>
              <a:off x="7086601" y="3729786"/>
              <a:ext cx="85963" cy="10855"/>
            </a:xfrm>
            <a:custGeom>
              <a:rect b="b" l="l" r="r" t="t"/>
              <a:pathLst>
                <a:path extrusionOk="0" h="334" w="2645">
                  <a:moveTo>
                    <a:pt x="191" y="0"/>
                  </a:moveTo>
                  <a:cubicBezTo>
                    <a:pt x="96" y="0"/>
                    <a:pt x="1" y="95"/>
                    <a:pt x="25" y="214"/>
                  </a:cubicBezTo>
                  <a:cubicBezTo>
                    <a:pt x="25" y="262"/>
                    <a:pt x="96" y="333"/>
                    <a:pt x="191" y="333"/>
                  </a:cubicBezTo>
                  <a:lnTo>
                    <a:pt x="2477" y="333"/>
                  </a:lnTo>
                  <a:cubicBezTo>
                    <a:pt x="2596" y="333"/>
                    <a:pt x="2644" y="238"/>
                    <a:pt x="2644" y="119"/>
                  </a:cubicBezTo>
                  <a:cubicBezTo>
                    <a:pt x="2644" y="71"/>
                    <a:pt x="2596" y="0"/>
                    <a:pt x="250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5" name="Google Shape;21375;p80"/>
            <p:cNvSpPr/>
            <p:nvPr/>
          </p:nvSpPr>
          <p:spPr>
            <a:xfrm>
              <a:off x="7086601" y="3752211"/>
              <a:ext cx="85963" cy="10888"/>
            </a:xfrm>
            <a:custGeom>
              <a:rect b="b" l="l" r="r" t="t"/>
              <a:pathLst>
                <a:path extrusionOk="0" h="335" w="2645">
                  <a:moveTo>
                    <a:pt x="191" y="1"/>
                  </a:moveTo>
                  <a:cubicBezTo>
                    <a:pt x="96" y="1"/>
                    <a:pt x="1" y="96"/>
                    <a:pt x="25" y="215"/>
                  </a:cubicBezTo>
                  <a:cubicBezTo>
                    <a:pt x="25" y="263"/>
                    <a:pt x="96" y="334"/>
                    <a:pt x="191" y="334"/>
                  </a:cubicBezTo>
                  <a:lnTo>
                    <a:pt x="2477" y="334"/>
                  </a:lnTo>
                  <a:cubicBezTo>
                    <a:pt x="2596" y="334"/>
                    <a:pt x="2644" y="239"/>
                    <a:pt x="2644" y="120"/>
                  </a:cubicBezTo>
                  <a:cubicBezTo>
                    <a:pt x="2644" y="48"/>
                    <a:pt x="2596" y="1"/>
                    <a:pt x="2501"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6" name="Google Shape;21376;p80"/>
            <p:cNvSpPr/>
            <p:nvPr/>
          </p:nvSpPr>
          <p:spPr>
            <a:xfrm>
              <a:off x="7232103" y="3707328"/>
              <a:ext cx="85963" cy="10855"/>
            </a:xfrm>
            <a:custGeom>
              <a:rect b="b" l="l" r="r" t="t"/>
              <a:pathLst>
                <a:path extrusionOk="0" h="334" w="2645">
                  <a:moveTo>
                    <a:pt x="168" y="0"/>
                  </a:moveTo>
                  <a:cubicBezTo>
                    <a:pt x="72" y="0"/>
                    <a:pt x="1" y="96"/>
                    <a:pt x="25" y="215"/>
                  </a:cubicBezTo>
                  <a:cubicBezTo>
                    <a:pt x="25" y="286"/>
                    <a:pt x="72" y="334"/>
                    <a:pt x="168" y="334"/>
                  </a:cubicBezTo>
                  <a:lnTo>
                    <a:pt x="2454" y="334"/>
                  </a:lnTo>
                  <a:cubicBezTo>
                    <a:pt x="2573" y="334"/>
                    <a:pt x="2644" y="215"/>
                    <a:pt x="2644" y="119"/>
                  </a:cubicBezTo>
                  <a:cubicBezTo>
                    <a:pt x="2644" y="72"/>
                    <a:pt x="2573" y="0"/>
                    <a:pt x="250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7" name="Google Shape;21377;p80"/>
            <p:cNvSpPr/>
            <p:nvPr/>
          </p:nvSpPr>
          <p:spPr>
            <a:xfrm>
              <a:off x="7232103" y="3729786"/>
              <a:ext cx="85963" cy="10855"/>
            </a:xfrm>
            <a:custGeom>
              <a:rect b="b" l="l" r="r" t="t"/>
              <a:pathLst>
                <a:path extrusionOk="0" h="334" w="2645">
                  <a:moveTo>
                    <a:pt x="168" y="0"/>
                  </a:moveTo>
                  <a:cubicBezTo>
                    <a:pt x="72" y="0"/>
                    <a:pt x="1" y="95"/>
                    <a:pt x="25" y="214"/>
                  </a:cubicBezTo>
                  <a:cubicBezTo>
                    <a:pt x="25" y="262"/>
                    <a:pt x="72" y="333"/>
                    <a:pt x="168" y="333"/>
                  </a:cubicBezTo>
                  <a:lnTo>
                    <a:pt x="2454" y="333"/>
                  </a:lnTo>
                  <a:cubicBezTo>
                    <a:pt x="2573" y="333"/>
                    <a:pt x="2644" y="238"/>
                    <a:pt x="2644" y="119"/>
                  </a:cubicBezTo>
                  <a:cubicBezTo>
                    <a:pt x="2644" y="71"/>
                    <a:pt x="2573" y="0"/>
                    <a:pt x="250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8" name="Google Shape;21378;p80"/>
            <p:cNvSpPr/>
            <p:nvPr/>
          </p:nvSpPr>
          <p:spPr>
            <a:xfrm>
              <a:off x="7232103" y="3752211"/>
              <a:ext cx="85963" cy="10888"/>
            </a:xfrm>
            <a:custGeom>
              <a:rect b="b" l="l" r="r" t="t"/>
              <a:pathLst>
                <a:path extrusionOk="0" h="335" w="2645">
                  <a:moveTo>
                    <a:pt x="168" y="1"/>
                  </a:moveTo>
                  <a:cubicBezTo>
                    <a:pt x="72" y="1"/>
                    <a:pt x="1" y="96"/>
                    <a:pt x="25" y="215"/>
                  </a:cubicBezTo>
                  <a:cubicBezTo>
                    <a:pt x="25" y="263"/>
                    <a:pt x="72" y="334"/>
                    <a:pt x="168" y="334"/>
                  </a:cubicBezTo>
                  <a:lnTo>
                    <a:pt x="2454" y="334"/>
                  </a:lnTo>
                  <a:cubicBezTo>
                    <a:pt x="2573" y="334"/>
                    <a:pt x="2644" y="239"/>
                    <a:pt x="2644" y="120"/>
                  </a:cubicBezTo>
                  <a:cubicBezTo>
                    <a:pt x="2644" y="48"/>
                    <a:pt x="2573" y="1"/>
                    <a:pt x="2501"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9" name="Google Shape;21379;p80"/>
            <p:cNvSpPr/>
            <p:nvPr/>
          </p:nvSpPr>
          <p:spPr>
            <a:xfrm>
              <a:off x="7230576" y="3815683"/>
              <a:ext cx="59605" cy="131593"/>
            </a:xfrm>
            <a:custGeom>
              <a:rect b="b" l="l" r="r" t="t"/>
              <a:pathLst>
                <a:path extrusionOk="0" h="4049" w="1834">
                  <a:moveTo>
                    <a:pt x="881" y="0"/>
                  </a:moveTo>
                  <a:cubicBezTo>
                    <a:pt x="524" y="0"/>
                    <a:pt x="215" y="215"/>
                    <a:pt x="48" y="524"/>
                  </a:cubicBezTo>
                  <a:cubicBezTo>
                    <a:pt x="0" y="548"/>
                    <a:pt x="0" y="596"/>
                    <a:pt x="0" y="620"/>
                  </a:cubicBezTo>
                  <a:lnTo>
                    <a:pt x="0" y="1310"/>
                  </a:lnTo>
                  <a:cubicBezTo>
                    <a:pt x="0" y="1358"/>
                    <a:pt x="0" y="1405"/>
                    <a:pt x="48" y="1429"/>
                  </a:cubicBezTo>
                  <a:cubicBezTo>
                    <a:pt x="191" y="1739"/>
                    <a:pt x="524" y="1929"/>
                    <a:pt x="881" y="1929"/>
                  </a:cubicBezTo>
                  <a:cubicBezTo>
                    <a:pt x="953" y="1929"/>
                    <a:pt x="1048" y="1929"/>
                    <a:pt x="1143" y="1906"/>
                  </a:cubicBezTo>
                  <a:lnTo>
                    <a:pt x="1143" y="3882"/>
                  </a:lnTo>
                  <a:cubicBezTo>
                    <a:pt x="1143" y="3954"/>
                    <a:pt x="1239" y="4049"/>
                    <a:pt x="1310" y="4049"/>
                  </a:cubicBezTo>
                  <a:lnTo>
                    <a:pt x="1620" y="4049"/>
                  </a:lnTo>
                  <a:cubicBezTo>
                    <a:pt x="1715" y="4049"/>
                    <a:pt x="1786" y="3954"/>
                    <a:pt x="1786" y="3882"/>
                  </a:cubicBezTo>
                  <a:lnTo>
                    <a:pt x="1786" y="1024"/>
                  </a:lnTo>
                  <a:cubicBezTo>
                    <a:pt x="1834" y="453"/>
                    <a:pt x="1381" y="0"/>
                    <a:pt x="8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0" name="Google Shape;21380;p80"/>
            <p:cNvSpPr/>
            <p:nvPr/>
          </p:nvSpPr>
          <p:spPr>
            <a:xfrm>
              <a:off x="7315693" y="3815683"/>
              <a:ext cx="59638" cy="131593"/>
            </a:xfrm>
            <a:custGeom>
              <a:rect b="b" l="l" r="r" t="t"/>
              <a:pathLst>
                <a:path extrusionOk="0" h="4049" w="1835">
                  <a:moveTo>
                    <a:pt x="953" y="0"/>
                  </a:moveTo>
                  <a:cubicBezTo>
                    <a:pt x="453" y="0"/>
                    <a:pt x="1" y="453"/>
                    <a:pt x="48" y="1024"/>
                  </a:cubicBezTo>
                  <a:lnTo>
                    <a:pt x="48" y="3882"/>
                  </a:lnTo>
                  <a:cubicBezTo>
                    <a:pt x="48" y="3954"/>
                    <a:pt x="120" y="4049"/>
                    <a:pt x="215" y="4049"/>
                  </a:cubicBezTo>
                  <a:lnTo>
                    <a:pt x="525" y="4049"/>
                  </a:lnTo>
                  <a:cubicBezTo>
                    <a:pt x="596" y="4049"/>
                    <a:pt x="691" y="3954"/>
                    <a:pt x="691" y="3882"/>
                  </a:cubicBezTo>
                  <a:lnTo>
                    <a:pt x="691" y="1906"/>
                  </a:lnTo>
                  <a:cubicBezTo>
                    <a:pt x="787" y="1929"/>
                    <a:pt x="882" y="1929"/>
                    <a:pt x="953" y="1929"/>
                  </a:cubicBezTo>
                  <a:cubicBezTo>
                    <a:pt x="1311" y="1929"/>
                    <a:pt x="1644" y="1739"/>
                    <a:pt x="1787" y="1429"/>
                  </a:cubicBezTo>
                  <a:cubicBezTo>
                    <a:pt x="1835" y="1405"/>
                    <a:pt x="1835" y="1358"/>
                    <a:pt x="1835" y="1310"/>
                  </a:cubicBezTo>
                  <a:lnTo>
                    <a:pt x="1835" y="620"/>
                  </a:lnTo>
                  <a:cubicBezTo>
                    <a:pt x="1835" y="596"/>
                    <a:pt x="1835" y="548"/>
                    <a:pt x="1787" y="524"/>
                  </a:cubicBezTo>
                  <a:cubicBezTo>
                    <a:pt x="1620" y="215"/>
                    <a:pt x="1311" y="0"/>
                    <a:pt x="953"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1" name="Google Shape;21381;p80"/>
            <p:cNvSpPr/>
            <p:nvPr/>
          </p:nvSpPr>
          <p:spPr>
            <a:xfrm>
              <a:off x="7065703" y="3864433"/>
              <a:ext cx="161785" cy="49563"/>
            </a:xfrm>
            <a:custGeom>
              <a:rect b="b" l="l" r="r" t="t"/>
              <a:pathLst>
                <a:path extrusionOk="0" h="1525" w="4978">
                  <a:moveTo>
                    <a:pt x="1642" y="1476"/>
                  </a:moveTo>
                  <a:cubicBezTo>
                    <a:pt x="1635" y="1477"/>
                    <a:pt x="1627" y="1477"/>
                    <a:pt x="1620" y="1477"/>
                  </a:cubicBezTo>
                  <a:lnTo>
                    <a:pt x="1668" y="1477"/>
                  </a:lnTo>
                  <a:cubicBezTo>
                    <a:pt x="1659" y="1477"/>
                    <a:pt x="1650" y="1477"/>
                    <a:pt x="1642" y="1476"/>
                  </a:cubicBezTo>
                  <a:close/>
                  <a:moveTo>
                    <a:pt x="2906" y="1"/>
                  </a:moveTo>
                  <a:cubicBezTo>
                    <a:pt x="2811" y="1"/>
                    <a:pt x="2692" y="48"/>
                    <a:pt x="2668" y="144"/>
                  </a:cubicBezTo>
                  <a:lnTo>
                    <a:pt x="2501" y="596"/>
                  </a:lnTo>
                  <a:lnTo>
                    <a:pt x="2382" y="310"/>
                  </a:lnTo>
                  <a:cubicBezTo>
                    <a:pt x="2335" y="239"/>
                    <a:pt x="2215" y="167"/>
                    <a:pt x="2144" y="167"/>
                  </a:cubicBezTo>
                  <a:cubicBezTo>
                    <a:pt x="2025" y="215"/>
                    <a:pt x="1930" y="263"/>
                    <a:pt x="1906" y="358"/>
                  </a:cubicBezTo>
                  <a:lnTo>
                    <a:pt x="1668" y="977"/>
                  </a:lnTo>
                  <a:lnTo>
                    <a:pt x="1382" y="263"/>
                  </a:lnTo>
                  <a:cubicBezTo>
                    <a:pt x="1358" y="144"/>
                    <a:pt x="1263" y="96"/>
                    <a:pt x="1191" y="96"/>
                  </a:cubicBezTo>
                  <a:cubicBezTo>
                    <a:pt x="1096" y="96"/>
                    <a:pt x="1001" y="120"/>
                    <a:pt x="953" y="215"/>
                  </a:cubicBezTo>
                  <a:lnTo>
                    <a:pt x="715" y="596"/>
                  </a:lnTo>
                  <a:lnTo>
                    <a:pt x="144" y="596"/>
                  </a:lnTo>
                  <a:cubicBezTo>
                    <a:pt x="48" y="596"/>
                    <a:pt x="1" y="691"/>
                    <a:pt x="1" y="763"/>
                  </a:cubicBezTo>
                  <a:cubicBezTo>
                    <a:pt x="1" y="858"/>
                    <a:pt x="72" y="929"/>
                    <a:pt x="167" y="929"/>
                  </a:cubicBezTo>
                  <a:lnTo>
                    <a:pt x="763" y="929"/>
                  </a:lnTo>
                  <a:cubicBezTo>
                    <a:pt x="858" y="929"/>
                    <a:pt x="906" y="858"/>
                    <a:pt x="977" y="810"/>
                  </a:cubicBezTo>
                  <a:lnTo>
                    <a:pt x="1144" y="501"/>
                  </a:lnTo>
                  <a:lnTo>
                    <a:pt x="1430" y="1310"/>
                  </a:lnTo>
                  <a:cubicBezTo>
                    <a:pt x="1452" y="1421"/>
                    <a:pt x="1535" y="1470"/>
                    <a:pt x="1642" y="1476"/>
                  </a:cubicBezTo>
                  <a:lnTo>
                    <a:pt x="1642" y="1476"/>
                  </a:lnTo>
                  <a:cubicBezTo>
                    <a:pt x="1751" y="1468"/>
                    <a:pt x="1836" y="1400"/>
                    <a:pt x="1858" y="1310"/>
                  </a:cubicBezTo>
                  <a:lnTo>
                    <a:pt x="2096" y="644"/>
                  </a:lnTo>
                  <a:lnTo>
                    <a:pt x="2215" y="929"/>
                  </a:lnTo>
                  <a:cubicBezTo>
                    <a:pt x="2287" y="1001"/>
                    <a:pt x="2382" y="1072"/>
                    <a:pt x="2454" y="1072"/>
                  </a:cubicBezTo>
                  <a:cubicBezTo>
                    <a:pt x="2573" y="1072"/>
                    <a:pt x="2668" y="1001"/>
                    <a:pt x="2692" y="929"/>
                  </a:cubicBezTo>
                  <a:lnTo>
                    <a:pt x="2882" y="477"/>
                  </a:lnTo>
                  <a:lnTo>
                    <a:pt x="3168" y="1334"/>
                  </a:lnTo>
                  <a:cubicBezTo>
                    <a:pt x="3216" y="1453"/>
                    <a:pt x="3287" y="1525"/>
                    <a:pt x="3406" y="1525"/>
                  </a:cubicBezTo>
                  <a:cubicBezTo>
                    <a:pt x="3525" y="1525"/>
                    <a:pt x="3621" y="1453"/>
                    <a:pt x="3644" y="1334"/>
                  </a:cubicBezTo>
                  <a:lnTo>
                    <a:pt x="3835" y="929"/>
                  </a:lnTo>
                  <a:lnTo>
                    <a:pt x="4835" y="929"/>
                  </a:lnTo>
                  <a:cubicBezTo>
                    <a:pt x="4930" y="929"/>
                    <a:pt x="4978" y="834"/>
                    <a:pt x="4978" y="739"/>
                  </a:cubicBezTo>
                  <a:cubicBezTo>
                    <a:pt x="4978" y="644"/>
                    <a:pt x="4906" y="596"/>
                    <a:pt x="4811" y="596"/>
                  </a:cubicBezTo>
                  <a:lnTo>
                    <a:pt x="3740" y="596"/>
                  </a:lnTo>
                  <a:cubicBezTo>
                    <a:pt x="3740" y="596"/>
                    <a:pt x="3525" y="644"/>
                    <a:pt x="3501" y="739"/>
                  </a:cubicBezTo>
                  <a:lnTo>
                    <a:pt x="3406" y="1001"/>
                  </a:lnTo>
                  <a:lnTo>
                    <a:pt x="3144" y="167"/>
                  </a:lnTo>
                  <a:cubicBezTo>
                    <a:pt x="3120" y="48"/>
                    <a:pt x="3025" y="1"/>
                    <a:pt x="2906"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2" name="Google Shape;21382;p80"/>
            <p:cNvSpPr/>
            <p:nvPr/>
          </p:nvSpPr>
          <p:spPr>
            <a:xfrm>
              <a:off x="7249913" y="3838141"/>
              <a:ext cx="17843" cy="10855"/>
            </a:xfrm>
            <a:custGeom>
              <a:rect b="b" l="l" r="r" t="t"/>
              <a:pathLst>
                <a:path extrusionOk="0" h="334" w="549">
                  <a:moveTo>
                    <a:pt x="167" y="0"/>
                  </a:moveTo>
                  <a:cubicBezTo>
                    <a:pt x="72" y="0"/>
                    <a:pt x="1" y="95"/>
                    <a:pt x="1" y="191"/>
                  </a:cubicBezTo>
                  <a:cubicBezTo>
                    <a:pt x="1" y="262"/>
                    <a:pt x="96" y="333"/>
                    <a:pt x="191" y="333"/>
                  </a:cubicBezTo>
                  <a:lnTo>
                    <a:pt x="405" y="333"/>
                  </a:lnTo>
                  <a:cubicBezTo>
                    <a:pt x="477" y="333"/>
                    <a:pt x="548" y="262"/>
                    <a:pt x="548" y="143"/>
                  </a:cubicBezTo>
                  <a:cubicBezTo>
                    <a:pt x="548" y="71"/>
                    <a:pt x="453" y="0"/>
                    <a:pt x="3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3" name="Google Shape;21383;p80"/>
            <p:cNvSpPr/>
            <p:nvPr/>
          </p:nvSpPr>
          <p:spPr>
            <a:xfrm>
              <a:off x="7337371" y="3838141"/>
              <a:ext cx="18623" cy="10855"/>
            </a:xfrm>
            <a:custGeom>
              <a:rect b="b" l="l" r="r" t="t"/>
              <a:pathLst>
                <a:path extrusionOk="0" h="334" w="573">
                  <a:moveTo>
                    <a:pt x="143" y="0"/>
                  </a:moveTo>
                  <a:cubicBezTo>
                    <a:pt x="48" y="0"/>
                    <a:pt x="1" y="95"/>
                    <a:pt x="1" y="191"/>
                  </a:cubicBezTo>
                  <a:cubicBezTo>
                    <a:pt x="1" y="262"/>
                    <a:pt x="96" y="333"/>
                    <a:pt x="167" y="333"/>
                  </a:cubicBezTo>
                  <a:lnTo>
                    <a:pt x="382" y="333"/>
                  </a:lnTo>
                  <a:cubicBezTo>
                    <a:pt x="477" y="333"/>
                    <a:pt x="572" y="262"/>
                    <a:pt x="525" y="143"/>
                  </a:cubicBezTo>
                  <a:cubicBezTo>
                    <a:pt x="525" y="71"/>
                    <a:pt x="453" y="0"/>
                    <a:pt x="3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84" name="Google Shape;21384;p80"/>
          <p:cNvGrpSpPr/>
          <p:nvPr/>
        </p:nvGrpSpPr>
        <p:grpSpPr>
          <a:xfrm>
            <a:off x="7497443" y="4955591"/>
            <a:ext cx="448821" cy="415780"/>
            <a:chOff x="6280146" y="3607488"/>
            <a:chExt cx="357598" cy="331272"/>
          </a:xfrm>
        </p:grpSpPr>
        <p:sp>
          <p:nvSpPr>
            <p:cNvPr id="21385" name="Google Shape;21385;p80"/>
            <p:cNvSpPr/>
            <p:nvPr/>
          </p:nvSpPr>
          <p:spPr>
            <a:xfrm>
              <a:off x="6412486" y="3875288"/>
              <a:ext cx="92138" cy="58825"/>
            </a:xfrm>
            <a:custGeom>
              <a:rect b="b" l="l" r="r" t="t"/>
              <a:pathLst>
                <a:path extrusionOk="0" h="1810" w="2835">
                  <a:moveTo>
                    <a:pt x="1405" y="0"/>
                  </a:moveTo>
                  <a:lnTo>
                    <a:pt x="215" y="191"/>
                  </a:lnTo>
                  <a:lnTo>
                    <a:pt x="0" y="1810"/>
                  </a:lnTo>
                  <a:lnTo>
                    <a:pt x="2834" y="1810"/>
                  </a:lnTo>
                  <a:lnTo>
                    <a:pt x="2596" y="191"/>
                  </a:lnTo>
                  <a:lnTo>
                    <a:pt x="140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6" name="Google Shape;21386;p80"/>
            <p:cNvSpPr/>
            <p:nvPr/>
          </p:nvSpPr>
          <p:spPr>
            <a:xfrm>
              <a:off x="6475958" y="3875288"/>
              <a:ext cx="28665" cy="58825"/>
            </a:xfrm>
            <a:custGeom>
              <a:rect b="b" l="l" r="r" t="t"/>
              <a:pathLst>
                <a:path extrusionOk="0" h="1810" w="882">
                  <a:moveTo>
                    <a:pt x="429" y="0"/>
                  </a:moveTo>
                  <a:lnTo>
                    <a:pt x="0" y="191"/>
                  </a:lnTo>
                  <a:lnTo>
                    <a:pt x="214" y="1810"/>
                  </a:lnTo>
                  <a:lnTo>
                    <a:pt x="881" y="1810"/>
                  </a:lnTo>
                  <a:lnTo>
                    <a:pt x="667" y="191"/>
                  </a:lnTo>
                  <a:lnTo>
                    <a:pt x="429"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7" name="Google Shape;21387;p80"/>
            <p:cNvSpPr/>
            <p:nvPr/>
          </p:nvSpPr>
          <p:spPr>
            <a:xfrm>
              <a:off x="6384601" y="3927906"/>
              <a:ext cx="147875" cy="10855"/>
            </a:xfrm>
            <a:custGeom>
              <a:rect b="b" l="l" r="r" t="t"/>
              <a:pathLst>
                <a:path extrusionOk="0" h="334" w="4550">
                  <a:moveTo>
                    <a:pt x="168" y="0"/>
                  </a:moveTo>
                  <a:cubicBezTo>
                    <a:pt x="49" y="0"/>
                    <a:pt x="1" y="96"/>
                    <a:pt x="1" y="191"/>
                  </a:cubicBezTo>
                  <a:cubicBezTo>
                    <a:pt x="25" y="286"/>
                    <a:pt x="72" y="334"/>
                    <a:pt x="168" y="334"/>
                  </a:cubicBezTo>
                  <a:lnTo>
                    <a:pt x="4359" y="334"/>
                  </a:lnTo>
                  <a:cubicBezTo>
                    <a:pt x="4478" y="334"/>
                    <a:pt x="4550" y="286"/>
                    <a:pt x="4550" y="167"/>
                  </a:cubicBezTo>
                  <a:cubicBezTo>
                    <a:pt x="4526" y="72"/>
                    <a:pt x="4454" y="0"/>
                    <a:pt x="4359"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8" name="Google Shape;21388;p80"/>
            <p:cNvSpPr/>
            <p:nvPr/>
          </p:nvSpPr>
          <p:spPr>
            <a:xfrm>
              <a:off x="6280146" y="3657018"/>
              <a:ext cx="357598" cy="193538"/>
            </a:xfrm>
            <a:custGeom>
              <a:rect b="b" l="l" r="r" t="t"/>
              <a:pathLst>
                <a:path extrusionOk="0" h="5955" w="11003">
                  <a:moveTo>
                    <a:pt x="429" y="0"/>
                  </a:moveTo>
                  <a:cubicBezTo>
                    <a:pt x="191" y="0"/>
                    <a:pt x="0" y="215"/>
                    <a:pt x="0" y="453"/>
                  </a:cubicBezTo>
                  <a:lnTo>
                    <a:pt x="0" y="5716"/>
                  </a:lnTo>
                  <a:lnTo>
                    <a:pt x="5549" y="5954"/>
                  </a:lnTo>
                  <a:lnTo>
                    <a:pt x="11002" y="5716"/>
                  </a:lnTo>
                  <a:lnTo>
                    <a:pt x="11002" y="453"/>
                  </a:lnTo>
                  <a:cubicBezTo>
                    <a:pt x="11002" y="215"/>
                    <a:pt x="10788" y="0"/>
                    <a:pt x="1055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9" name="Google Shape;21389;p80"/>
            <p:cNvSpPr/>
            <p:nvPr/>
          </p:nvSpPr>
          <p:spPr>
            <a:xfrm>
              <a:off x="6601343" y="3657018"/>
              <a:ext cx="35620" cy="193538"/>
            </a:xfrm>
            <a:custGeom>
              <a:rect b="b" l="l" r="r" t="t"/>
              <a:pathLst>
                <a:path extrusionOk="0" h="5955" w="1096">
                  <a:moveTo>
                    <a:pt x="0" y="0"/>
                  </a:moveTo>
                  <a:cubicBezTo>
                    <a:pt x="262" y="48"/>
                    <a:pt x="429" y="215"/>
                    <a:pt x="429" y="453"/>
                  </a:cubicBezTo>
                  <a:lnTo>
                    <a:pt x="429" y="5954"/>
                  </a:lnTo>
                  <a:lnTo>
                    <a:pt x="1095" y="5716"/>
                  </a:lnTo>
                  <a:lnTo>
                    <a:pt x="1095" y="453"/>
                  </a:lnTo>
                  <a:cubicBezTo>
                    <a:pt x="1095" y="215"/>
                    <a:pt x="881" y="0"/>
                    <a:pt x="643"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0" name="Google Shape;21390;p80"/>
            <p:cNvSpPr/>
            <p:nvPr/>
          </p:nvSpPr>
          <p:spPr>
            <a:xfrm>
              <a:off x="6280146" y="3842756"/>
              <a:ext cx="357598" cy="38740"/>
            </a:xfrm>
            <a:custGeom>
              <a:rect b="b" l="l" r="r" t="t"/>
              <a:pathLst>
                <a:path extrusionOk="0" h="1192" w="11003">
                  <a:moveTo>
                    <a:pt x="0" y="1"/>
                  </a:moveTo>
                  <a:lnTo>
                    <a:pt x="0" y="763"/>
                  </a:lnTo>
                  <a:cubicBezTo>
                    <a:pt x="0" y="1001"/>
                    <a:pt x="191" y="1192"/>
                    <a:pt x="429" y="1192"/>
                  </a:cubicBezTo>
                  <a:lnTo>
                    <a:pt x="10550" y="1192"/>
                  </a:lnTo>
                  <a:cubicBezTo>
                    <a:pt x="10788" y="1192"/>
                    <a:pt x="11002" y="1001"/>
                    <a:pt x="11002" y="763"/>
                  </a:cubicBezTo>
                  <a:lnTo>
                    <a:pt x="11002"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1" name="Google Shape;21391;p80"/>
            <p:cNvSpPr/>
            <p:nvPr/>
          </p:nvSpPr>
          <p:spPr>
            <a:xfrm>
              <a:off x="6601343" y="3842756"/>
              <a:ext cx="35620" cy="38740"/>
            </a:xfrm>
            <a:custGeom>
              <a:rect b="b" l="l" r="r" t="t"/>
              <a:pathLst>
                <a:path extrusionOk="0" h="1192" w="1096">
                  <a:moveTo>
                    <a:pt x="429" y="1"/>
                  </a:moveTo>
                  <a:lnTo>
                    <a:pt x="429" y="763"/>
                  </a:lnTo>
                  <a:cubicBezTo>
                    <a:pt x="429" y="1001"/>
                    <a:pt x="238" y="1192"/>
                    <a:pt x="0" y="1192"/>
                  </a:cubicBezTo>
                  <a:lnTo>
                    <a:pt x="643" y="1192"/>
                  </a:lnTo>
                  <a:cubicBezTo>
                    <a:pt x="881" y="1192"/>
                    <a:pt x="1095" y="1001"/>
                    <a:pt x="1095" y="763"/>
                  </a:cubicBezTo>
                  <a:lnTo>
                    <a:pt x="1095"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2" name="Google Shape;21392;p80"/>
            <p:cNvSpPr/>
            <p:nvPr/>
          </p:nvSpPr>
          <p:spPr>
            <a:xfrm>
              <a:off x="6327336" y="3626046"/>
              <a:ext cx="263185" cy="182715"/>
            </a:xfrm>
            <a:custGeom>
              <a:rect b="b" l="l" r="r" t="t"/>
              <a:pathLst>
                <a:path extrusionOk="0" h="5622" w="8098">
                  <a:moveTo>
                    <a:pt x="406" y="1"/>
                  </a:moveTo>
                  <a:cubicBezTo>
                    <a:pt x="167" y="1"/>
                    <a:pt x="1" y="191"/>
                    <a:pt x="1" y="430"/>
                  </a:cubicBezTo>
                  <a:lnTo>
                    <a:pt x="1" y="5002"/>
                  </a:lnTo>
                  <a:cubicBezTo>
                    <a:pt x="1" y="5240"/>
                    <a:pt x="167" y="5431"/>
                    <a:pt x="406" y="5431"/>
                  </a:cubicBezTo>
                  <a:lnTo>
                    <a:pt x="3549" y="5431"/>
                  </a:lnTo>
                  <a:cubicBezTo>
                    <a:pt x="3692" y="5431"/>
                    <a:pt x="3811" y="5478"/>
                    <a:pt x="3906" y="5573"/>
                  </a:cubicBezTo>
                  <a:cubicBezTo>
                    <a:pt x="3930" y="5597"/>
                    <a:pt x="3978" y="5621"/>
                    <a:pt x="4025" y="5621"/>
                  </a:cubicBezTo>
                  <a:lnTo>
                    <a:pt x="4049" y="5621"/>
                  </a:lnTo>
                  <a:cubicBezTo>
                    <a:pt x="4097" y="5621"/>
                    <a:pt x="4144" y="5597"/>
                    <a:pt x="4168" y="5573"/>
                  </a:cubicBezTo>
                  <a:cubicBezTo>
                    <a:pt x="4263" y="5478"/>
                    <a:pt x="4383" y="5431"/>
                    <a:pt x="4525" y="5431"/>
                  </a:cubicBezTo>
                  <a:lnTo>
                    <a:pt x="7645" y="5431"/>
                  </a:lnTo>
                  <a:cubicBezTo>
                    <a:pt x="7883" y="5431"/>
                    <a:pt x="8074" y="5240"/>
                    <a:pt x="8074" y="5002"/>
                  </a:cubicBezTo>
                  <a:lnTo>
                    <a:pt x="8074" y="406"/>
                  </a:lnTo>
                  <a:cubicBezTo>
                    <a:pt x="8098" y="191"/>
                    <a:pt x="7883" y="1"/>
                    <a:pt x="7669" y="1"/>
                  </a:cubicBezTo>
                  <a:lnTo>
                    <a:pt x="4549" y="1"/>
                  </a:lnTo>
                  <a:cubicBezTo>
                    <a:pt x="4287" y="1"/>
                    <a:pt x="4049" y="215"/>
                    <a:pt x="4049" y="525"/>
                  </a:cubicBezTo>
                  <a:cubicBezTo>
                    <a:pt x="4049" y="239"/>
                    <a:pt x="3811" y="1"/>
                    <a:pt x="354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3" name="Google Shape;21393;p80"/>
            <p:cNvSpPr/>
            <p:nvPr/>
          </p:nvSpPr>
          <p:spPr>
            <a:xfrm>
              <a:off x="6555648" y="3626046"/>
              <a:ext cx="34873" cy="177288"/>
            </a:xfrm>
            <a:custGeom>
              <a:rect b="b" l="l" r="r" t="t"/>
              <a:pathLst>
                <a:path extrusionOk="0" h="5455" w="1073">
                  <a:moveTo>
                    <a:pt x="1" y="1"/>
                  </a:moveTo>
                  <a:cubicBezTo>
                    <a:pt x="239" y="1"/>
                    <a:pt x="406" y="191"/>
                    <a:pt x="406" y="430"/>
                  </a:cubicBezTo>
                  <a:lnTo>
                    <a:pt x="406" y="5050"/>
                  </a:lnTo>
                  <a:cubicBezTo>
                    <a:pt x="406" y="5288"/>
                    <a:pt x="239" y="5454"/>
                    <a:pt x="1" y="5454"/>
                  </a:cubicBezTo>
                  <a:lnTo>
                    <a:pt x="644" y="5454"/>
                  </a:lnTo>
                  <a:cubicBezTo>
                    <a:pt x="882" y="5454"/>
                    <a:pt x="1073" y="5264"/>
                    <a:pt x="1073" y="5050"/>
                  </a:cubicBezTo>
                  <a:lnTo>
                    <a:pt x="1073" y="430"/>
                  </a:lnTo>
                  <a:cubicBezTo>
                    <a:pt x="1073" y="191"/>
                    <a:pt x="858" y="1"/>
                    <a:pt x="64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4" name="Google Shape;21394;p80"/>
            <p:cNvSpPr/>
            <p:nvPr/>
          </p:nvSpPr>
          <p:spPr>
            <a:xfrm>
              <a:off x="6421001" y="3626046"/>
              <a:ext cx="37960" cy="184243"/>
            </a:xfrm>
            <a:custGeom>
              <a:rect b="b" l="l" r="r" t="t"/>
              <a:pathLst>
                <a:path extrusionOk="0" h="5669" w="1168">
                  <a:moveTo>
                    <a:pt x="0" y="1"/>
                  </a:moveTo>
                  <a:cubicBezTo>
                    <a:pt x="262" y="1"/>
                    <a:pt x="500" y="215"/>
                    <a:pt x="500" y="525"/>
                  </a:cubicBezTo>
                  <a:lnTo>
                    <a:pt x="500" y="5454"/>
                  </a:lnTo>
                  <a:lnTo>
                    <a:pt x="691" y="5454"/>
                  </a:lnTo>
                  <a:cubicBezTo>
                    <a:pt x="834" y="5454"/>
                    <a:pt x="953" y="5526"/>
                    <a:pt x="1048" y="5597"/>
                  </a:cubicBezTo>
                  <a:cubicBezTo>
                    <a:pt x="1048" y="5645"/>
                    <a:pt x="1096" y="5669"/>
                    <a:pt x="1167" y="5669"/>
                  </a:cubicBezTo>
                  <a:lnTo>
                    <a:pt x="1167" y="525"/>
                  </a:lnTo>
                  <a:cubicBezTo>
                    <a:pt x="1167" y="239"/>
                    <a:pt x="929" y="1"/>
                    <a:pt x="66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5" name="Google Shape;21395;p80"/>
            <p:cNvSpPr/>
            <p:nvPr/>
          </p:nvSpPr>
          <p:spPr>
            <a:xfrm>
              <a:off x="6402411" y="3607488"/>
              <a:ext cx="28665" cy="99678"/>
            </a:xfrm>
            <a:custGeom>
              <a:rect b="b" l="l" r="r" t="t"/>
              <a:pathLst>
                <a:path extrusionOk="0" h="3067" w="882">
                  <a:moveTo>
                    <a:pt x="72" y="0"/>
                  </a:moveTo>
                  <a:cubicBezTo>
                    <a:pt x="48" y="0"/>
                    <a:pt x="1" y="48"/>
                    <a:pt x="1" y="72"/>
                  </a:cubicBezTo>
                  <a:lnTo>
                    <a:pt x="1" y="2930"/>
                  </a:lnTo>
                  <a:cubicBezTo>
                    <a:pt x="1" y="2953"/>
                    <a:pt x="48" y="2953"/>
                    <a:pt x="48" y="2953"/>
                  </a:cubicBezTo>
                  <a:lnTo>
                    <a:pt x="453" y="2763"/>
                  </a:lnTo>
                  <a:lnTo>
                    <a:pt x="477" y="2763"/>
                  </a:lnTo>
                  <a:lnTo>
                    <a:pt x="787" y="2930"/>
                  </a:lnTo>
                  <a:lnTo>
                    <a:pt x="834" y="3049"/>
                  </a:lnTo>
                  <a:cubicBezTo>
                    <a:pt x="834" y="3060"/>
                    <a:pt x="846" y="3066"/>
                    <a:pt x="858" y="3066"/>
                  </a:cubicBezTo>
                  <a:cubicBezTo>
                    <a:pt x="870" y="3066"/>
                    <a:pt x="882" y="3060"/>
                    <a:pt x="882" y="3049"/>
                  </a:cubicBezTo>
                  <a:lnTo>
                    <a:pt x="882" y="72"/>
                  </a:lnTo>
                  <a:cubicBezTo>
                    <a:pt x="882" y="48"/>
                    <a:pt x="834" y="0"/>
                    <a:pt x="810"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6" name="Google Shape;21396;p80"/>
            <p:cNvSpPr/>
            <p:nvPr/>
          </p:nvSpPr>
          <p:spPr>
            <a:xfrm>
              <a:off x="6409398" y="3609016"/>
              <a:ext cx="22457" cy="93210"/>
            </a:xfrm>
            <a:custGeom>
              <a:rect b="b" l="l" r="r" t="t"/>
              <a:pathLst>
                <a:path extrusionOk="0" h="2868" w="691">
                  <a:moveTo>
                    <a:pt x="0" y="1"/>
                  </a:moveTo>
                  <a:cubicBezTo>
                    <a:pt x="95" y="1"/>
                    <a:pt x="191" y="96"/>
                    <a:pt x="191" y="168"/>
                  </a:cubicBezTo>
                  <a:lnTo>
                    <a:pt x="191" y="2740"/>
                  </a:lnTo>
                  <a:lnTo>
                    <a:pt x="238" y="2716"/>
                  </a:lnTo>
                  <a:lnTo>
                    <a:pt x="310" y="2716"/>
                  </a:lnTo>
                  <a:lnTo>
                    <a:pt x="572" y="2859"/>
                  </a:lnTo>
                  <a:cubicBezTo>
                    <a:pt x="578" y="2865"/>
                    <a:pt x="586" y="2868"/>
                    <a:pt x="597" y="2868"/>
                  </a:cubicBezTo>
                  <a:cubicBezTo>
                    <a:pt x="627" y="2868"/>
                    <a:pt x="667" y="2841"/>
                    <a:pt x="667" y="2787"/>
                  </a:cubicBezTo>
                  <a:lnTo>
                    <a:pt x="667" y="168"/>
                  </a:lnTo>
                  <a:cubicBezTo>
                    <a:pt x="691" y="96"/>
                    <a:pt x="595" y="1"/>
                    <a:pt x="476"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7" name="Google Shape;21397;p80"/>
            <p:cNvSpPr/>
            <p:nvPr/>
          </p:nvSpPr>
          <p:spPr>
            <a:xfrm>
              <a:off x="6486781" y="3649283"/>
              <a:ext cx="75888" cy="51870"/>
            </a:xfrm>
            <a:custGeom>
              <a:rect b="b" l="l" r="r" t="t"/>
              <a:pathLst>
                <a:path extrusionOk="0" h="1596" w="2335">
                  <a:moveTo>
                    <a:pt x="215" y="0"/>
                  </a:moveTo>
                  <a:cubicBezTo>
                    <a:pt x="96" y="0"/>
                    <a:pt x="0" y="96"/>
                    <a:pt x="0" y="215"/>
                  </a:cubicBezTo>
                  <a:lnTo>
                    <a:pt x="0" y="1382"/>
                  </a:lnTo>
                  <a:cubicBezTo>
                    <a:pt x="0" y="1501"/>
                    <a:pt x="96" y="1596"/>
                    <a:pt x="215" y="1596"/>
                  </a:cubicBezTo>
                  <a:lnTo>
                    <a:pt x="2120" y="1596"/>
                  </a:lnTo>
                  <a:cubicBezTo>
                    <a:pt x="2239" y="1596"/>
                    <a:pt x="2334" y="1501"/>
                    <a:pt x="2334" y="1382"/>
                  </a:cubicBezTo>
                  <a:lnTo>
                    <a:pt x="2334" y="215"/>
                  </a:lnTo>
                  <a:cubicBezTo>
                    <a:pt x="2334" y="96"/>
                    <a:pt x="2239" y="0"/>
                    <a:pt x="2120"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8" name="Google Shape;21398;p80"/>
            <p:cNvSpPr/>
            <p:nvPr/>
          </p:nvSpPr>
          <p:spPr>
            <a:xfrm>
              <a:off x="6534003" y="3650811"/>
              <a:ext cx="28665" cy="51122"/>
            </a:xfrm>
            <a:custGeom>
              <a:rect b="b" l="l" r="r" t="t"/>
              <a:pathLst>
                <a:path extrusionOk="0" h="1573" w="882">
                  <a:moveTo>
                    <a:pt x="0" y="1"/>
                  </a:moveTo>
                  <a:cubicBezTo>
                    <a:pt x="119" y="1"/>
                    <a:pt x="214" y="72"/>
                    <a:pt x="214" y="191"/>
                  </a:cubicBezTo>
                  <a:lnTo>
                    <a:pt x="214" y="1358"/>
                  </a:lnTo>
                  <a:cubicBezTo>
                    <a:pt x="214" y="1477"/>
                    <a:pt x="119" y="1573"/>
                    <a:pt x="0" y="1573"/>
                  </a:cubicBezTo>
                  <a:lnTo>
                    <a:pt x="667" y="1573"/>
                  </a:lnTo>
                  <a:cubicBezTo>
                    <a:pt x="786" y="1573"/>
                    <a:pt x="881" y="1477"/>
                    <a:pt x="881" y="1358"/>
                  </a:cubicBezTo>
                  <a:lnTo>
                    <a:pt x="881" y="191"/>
                  </a:lnTo>
                  <a:cubicBezTo>
                    <a:pt x="881" y="72"/>
                    <a:pt x="786" y="1"/>
                    <a:pt x="667"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9" name="Google Shape;21399;p80"/>
            <p:cNvSpPr/>
            <p:nvPr/>
          </p:nvSpPr>
          <p:spPr>
            <a:xfrm>
              <a:off x="6350573" y="3658578"/>
              <a:ext cx="32532" cy="9295"/>
            </a:xfrm>
            <a:custGeom>
              <a:rect b="b" l="l" r="r" t="t"/>
              <a:pathLst>
                <a:path extrusionOk="0" h="286" w="1001">
                  <a:moveTo>
                    <a:pt x="143" y="0"/>
                  </a:moveTo>
                  <a:cubicBezTo>
                    <a:pt x="48" y="0"/>
                    <a:pt x="0" y="48"/>
                    <a:pt x="0" y="143"/>
                  </a:cubicBezTo>
                  <a:cubicBezTo>
                    <a:pt x="0" y="238"/>
                    <a:pt x="48" y="286"/>
                    <a:pt x="143" y="286"/>
                  </a:cubicBezTo>
                  <a:lnTo>
                    <a:pt x="857" y="286"/>
                  </a:lnTo>
                  <a:cubicBezTo>
                    <a:pt x="929" y="286"/>
                    <a:pt x="1000" y="191"/>
                    <a:pt x="1000" y="143"/>
                  </a:cubicBezTo>
                  <a:cubicBezTo>
                    <a:pt x="1000" y="48"/>
                    <a:pt x="953" y="0"/>
                    <a:pt x="857"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0" name="Google Shape;21400;p80"/>
            <p:cNvSpPr/>
            <p:nvPr/>
          </p:nvSpPr>
          <p:spPr>
            <a:xfrm>
              <a:off x="6350573" y="3678696"/>
              <a:ext cx="32532" cy="9328"/>
            </a:xfrm>
            <a:custGeom>
              <a:rect b="b" l="l" r="r" t="t"/>
              <a:pathLst>
                <a:path extrusionOk="0" h="287" w="1001">
                  <a:moveTo>
                    <a:pt x="143" y="0"/>
                  </a:moveTo>
                  <a:cubicBezTo>
                    <a:pt x="48" y="0"/>
                    <a:pt x="0" y="48"/>
                    <a:pt x="0" y="143"/>
                  </a:cubicBezTo>
                  <a:cubicBezTo>
                    <a:pt x="0" y="238"/>
                    <a:pt x="48" y="286"/>
                    <a:pt x="143" y="286"/>
                  </a:cubicBezTo>
                  <a:lnTo>
                    <a:pt x="857" y="286"/>
                  </a:lnTo>
                  <a:cubicBezTo>
                    <a:pt x="929" y="286"/>
                    <a:pt x="1000" y="215"/>
                    <a:pt x="1000" y="143"/>
                  </a:cubicBezTo>
                  <a:cubicBezTo>
                    <a:pt x="1000" y="48"/>
                    <a:pt x="953" y="0"/>
                    <a:pt x="857"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1" name="Google Shape;21401;p80"/>
            <p:cNvSpPr/>
            <p:nvPr/>
          </p:nvSpPr>
          <p:spPr>
            <a:xfrm>
              <a:off x="6350573" y="3698813"/>
              <a:ext cx="32532" cy="10107"/>
            </a:xfrm>
            <a:custGeom>
              <a:rect b="b" l="l" r="r" t="t"/>
              <a:pathLst>
                <a:path extrusionOk="0" h="311" w="1001">
                  <a:moveTo>
                    <a:pt x="143" y="0"/>
                  </a:moveTo>
                  <a:cubicBezTo>
                    <a:pt x="48" y="0"/>
                    <a:pt x="0" y="72"/>
                    <a:pt x="0" y="143"/>
                  </a:cubicBezTo>
                  <a:cubicBezTo>
                    <a:pt x="0" y="239"/>
                    <a:pt x="48" y="310"/>
                    <a:pt x="143" y="310"/>
                  </a:cubicBezTo>
                  <a:lnTo>
                    <a:pt x="857" y="310"/>
                  </a:lnTo>
                  <a:cubicBezTo>
                    <a:pt x="929" y="310"/>
                    <a:pt x="1000" y="215"/>
                    <a:pt x="1000" y="143"/>
                  </a:cubicBezTo>
                  <a:cubicBezTo>
                    <a:pt x="1000" y="72"/>
                    <a:pt x="953" y="0"/>
                    <a:pt x="857"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2" name="Google Shape;21402;p80"/>
            <p:cNvSpPr/>
            <p:nvPr/>
          </p:nvSpPr>
          <p:spPr>
            <a:xfrm>
              <a:off x="6350573" y="3718151"/>
              <a:ext cx="82063" cy="10107"/>
            </a:xfrm>
            <a:custGeom>
              <a:rect b="b" l="l" r="r" t="t"/>
              <a:pathLst>
                <a:path extrusionOk="0" h="311" w="2525">
                  <a:moveTo>
                    <a:pt x="143" y="1"/>
                  </a:moveTo>
                  <a:cubicBezTo>
                    <a:pt x="48" y="1"/>
                    <a:pt x="0" y="72"/>
                    <a:pt x="0" y="144"/>
                  </a:cubicBezTo>
                  <a:cubicBezTo>
                    <a:pt x="0" y="239"/>
                    <a:pt x="48" y="310"/>
                    <a:pt x="143" y="310"/>
                  </a:cubicBezTo>
                  <a:lnTo>
                    <a:pt x="2358" y="310"/>
                  </a:lnTo>
                  <a:cubicBezTo>
                    <a:pt x="2429" y="310"/>
                    <a:pt x="2524" y="239"/>
                    <a:pt x="2501" y="120"/>
                  </a:cubicBezTo>
                  <a:cubicBezTo>
                    <a:pt x="2501" y="72"/>
                    <a:pt x="2429" y="1"/>
                    <a:pt x="235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3" name="Google Shape;21403;p80"/>
            <p:cNvSpPr/>
            <p:nvPr/>
          </p:nvSpPr>
          <p:spPr>
            <a:xfrm>
              <a:off x="6350573" y="3740608"/>
              <a:ext cx="82063" cy="9328"/>
            </a:xfrm>
            <a:custGeom>
              <a:rect b="b" l="l" r="r" t="t"/>
              <a:pathLst>
                <a:path extrusionOk="0" h="287" w="2525">
                  <a:moveTo>
                    <a:pt x="143" y="0"/>
                  </a:moveTo>
                  <a:cubicBezTo>
                    <a:pt x="48" y="0"/>
                    <a:pt x="0" y="48"/>
                    <a:pt x="0" y="143"/>
                  </a:cubicBezTo>
                  <a:cubicBezTo>
                    <a:pt x="0" y="239"/>
                    <a:pt x="48" y="286"/>
                    <a:pt x="143" y="286"/>
                  </a:cubicBezTo>
                  <a:lnTo>
                    <a:pt x="2358" y="286"/>
                  </a:lnTo>
                  <a:cubicBezTo>
                    <a:pt x="2429" y="286"/>
                    <a:pt x="2524" y="215"/>
                    <a:pt x="2501" y="119"/>
                  </a:cubicBezTo>
                  <a:cubicBezTo>
                    <a:pt x="2501" y="48"/>
                    <a:pt x="2429" y="0"/>
                    <a:pt x="235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4" name="Google Shape;21404;p80"/>
            <p:cNvSpPr/>
            <p:nvPr/>
          </p:nvSpPr>
          <p:spPr>
            <a:xfrm>
              <a:off x="6350573" y="3761506"/>
              <a:ext cx="82063" cy="10075"/>
            </a:xfrm>
            <a:custGeom>
              <a:rect b="b" l="l" r="r" t="t"/>
              <a:pathLst>
                <a:path extrusionOk="0" h="310" w="2525">
                  <a:moveTo>
                    <a:pt x="143" y="0"/>
                  </a:moveTo>
                  <a:cubicBezTo>
                    <a:pt x="48" y="0"/>
                    <a:pt x="0" y="72"/>
                    <a:pt x="0" y="167"/>
                  </a:cubicBezTo>
                  <a:cubicBezTo>
                    <a:pt x="0" y="239"/>
                    <a:pt x="48" y="310"/>
                    <a:pt x="143" y="310"/>
                  </a:cubicBezTo>
                  <a:lnTo>
                    <a:pt x="2358" y="310"/>
                  </a:lnTo>
                  <a:cubicBezTo>
                    <a:pt x="2429" y="310"/>
                    <a:pt x="2524" y="239"/>
                    <a:pt x="2501" y="119"/>
                  </a:cubicBezTo>
                  <a:cubicBezTo>
                    <a:pt x="2501" y="72"/>
                    <a:pt x="2429" y="0"/>
                    <a:pt x="235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5" name="Google Shape;21405;p80"/>
            <p:cNvSpPr/>
            <p:nvPr/>
          </p:nvSpPr>
          <p:spPr>
            <a:xfrm>
              <a:off x="6483693" y="3718151"/>
              <a:ext cx="82843" cy="10107"/>
            </a:xfrm>
            <a:custGeom>
              <a:rect b="b" l="l" r="r" t="t"/>
              <a:pathLst>
                <a:path extrusionOk="0" h="311" w="2549">
                  <a:moveTo>
                    <a:pt x="167" y="1"/>
                  </a:moveTo>
                  <a:cubicBezTo>
                    <a:pt x="72" y="1"/>
                    <a:pt x="0" y="72"/>
                    <a:pt x="0" y="144"/>
                  </a:cubicBezTo>
                  <a:cubicBezTo>
                    <a:pt x="0" y="239"/>
                    <a:pt x="72" y="310"/>
                    <a:pt x="167" y="310"/>
                  </a:cubicBezTo>
                  <a:lnTo>
                    <a:pt x="2358" y="310"/>
                  </a:lnTo>
                  <a:cubicBezTo>
                    <a:pt x="2453" y="310"/>
                    <a:pt x="2548" y="239"/>
                    <a:pt x="2501" y="120"/>
                  </a:cubicBezTo>
                  <a:cubicBezTo>
                    <a:pt x="2501" y="72"/>
                    <a:pt x="2453" y="1"/>
                    <a:pt x="235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6" name="Google Shape;21406;p80"/>
            <p:cNvSpPr/>
            <p:nvPr/>
          </p:nvSpPr>
          <p:spPr>
            <a:xfrm>
              <a:off x="6483693" y="3740608"/>
              <a:ext cx="82843" cy="9328"/>
            </a:xfrm>
            <a:custGeom>
              <a:rect b="b" l="l" r="r" t="t"/>
              <a:pathLst>
                <a:path extrusionOk="0" h="287" w="2549">
                  <a:moveTo>
                    <a:pt x="167" y="0"/>
                  </a:moveTo>
                  <a:cubicBezTo>
                    <a:pt x="72" y="0"/>
                    <a:pt x="0" y="48"/>
                    <a:pt x="0" y="143"/>
                  </a:cubicBezTo>
                  <a:cubicBezTo>
                    <a:pt x="0" y="239"/>
                    <a:pt x="72" y="286"/>
                    <a:pt x="167" y="286"/>
                  </a:cubicBezTo>
                  <a:lnTo>
                    <a:pt x="2358" y="286"/>
                  </a:lnTo>
                  <a:cubicBezTo>
                    <a:pt x="2453" y="286"/>
                    <a:pt x="2548" y="215"/>
                    <a:pt x="2501" y="119"/>
                  </a:cubicBezTo>
                  <a:cubicBezTo>
                    <a:pt x="2501" y="48"/>
                    <a:pt x="2453" y="0"/>
                    <a:pt x="235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7" name="Google Shape;21407;p80"/>
            <p:cNvSpPr/>
            <p:nvPr/>
          </p:nvSpPr>
          <p:spPr>
            <a:xfrm>
              <a:off x="6483693" y="3761506"/>
              <a:ext cx="82843" cy="10075"/>
            </a:xfrm>
            <a:custGeom>
              <a:rect b="b" l="l" r="r" t="t"/>
              <a:pathLst>
                <a:path extrusionOk="0" h="310" w="2549">
                  <a:moveTo>
                    <a:pt x="167" y="0"/>
                  </a:moveTo>
                  <a:cubicBezTo>
                    <a:pt x="72" y="0"/>
                    <a:pt x="0" y="72"/>
                    <a:pt x="0" y="167"/>
                  </a:cubicBezTo>
                  <a:cubicBezTo>
                    <a:pt x="0" y="239"/>
                    <a:pt x="72" y="310"/>
                    <a:pt x="167" y="310"/>
                  </a:cubicBezTo>
                  <a:lnTo>
                    <a:pt x="2358" y="310"/>
                  </a:lnTo>
                  <a:cubicBezTo>
                    <a:pt x="2453" y="310"/>
                    <a:pt x="2548" y="239"/>
                    <a:pt x="2501" y="119"/>
                  </a:cubicBezTo>
                  <a:cubicBezTo>
                    <a:pt x="2501" y="72"/>
                    <a:pt x="2453" y="0"/>
                    <a:pt x="235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08" name="Google Shape;21408;p80"/>
          <p:cNvGrpSpPr/>
          <p:nvPr/>
        </p:nvGrpSpPr>
        <p:grpSpPr>
          <a:xfrm>
            <a:off x="6607593" y="4940049"/>
            <a:ext cx="333260" cy="448821"/>
            <a:chOff x="5571158" y="3595106"/>
            <a:chExt cx="265525" cy="357597"/>
          </a:xfrm>
        </p:grpSpPr>
        <p:sp>
          <p:nvSpPr>
            <p:cNvPr id="21409" name="Google Shape;21409;p80"/>
            <p:cNvSpPr/>
            <p:nvPr/>
          </p:nvSpPr>
          <p:spPr>
            <a:xfrm>
              <a:off x="5571158" y="3595106"/>
              <a:ext cx="265525" cy="357597"/>
            </a:xfrm>
            <a:custGeom>
              <a:rect b="b" l="l" r="r" t="t"/>
              <a:pathLst>
                <a:path extrusionOk="0" h="11003" w="8170">
                  <a:moveTo>
                    <a:pt x="382" y="0"/>
                  </a:moveTo>
                  <a:cubicBezTo>
                    <a:pt x="168" y="0"/>
                    <a:pt x="1" y="167"/>
                    <a:pt x="1" y="358"/>
                  </a:cubicBezTo>
                  <a:lnTo>
                    <a:pt x="1" y="10645"/>
                  </a:lnTo>
                  <a:cubicBezTo>
                    <a:pt x="1" y="10836"/>
                    <a:pt x="168" y="11003"/>
                    <a:pt x="382" y="11003"/>
                  </a:cubicBezTo>
                  <a:lnTo>
                    <a:pt x="7812" y="11003"/>
                  </a:lnTo>
                  <a:cubicBezTo>
                    <a:pt x="8026" y="11003"/>
                    <a:pt x="8169" y="10836"/>
                    <a:pt x="8169" y="10645"/>
                  </a:cubicBezTo>
                  <a:lnTo>
                    <a:pt x="8169" y="358"/>
                  </a:lnTo>
                  <a:cubicBezTo>
                    <a:pt x="8169" y="167"/>
                    <a:pt x="8026" y="0"/>
                    <a:pt x="7812"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0" name="Google Shape;21410;p80"/>
            <p:cNvSpPr/>
            <p:nvPr/>
          </p:nvSpPr>
          <p:spPr>
            <a:xfrm>
              <a:off x="5803371" y="3595106"/>
              <a:ext cx="33313" cy="357597"/>
            </a:xfrm>
            <a:custGeom>
              <a:rect b="b" l="l" r="r" t="t"/>
              <a:pathLst>
                <a:path extrusionOk="0" h="11003" w="1025">
                  <a:moveTo>
                    <a:pt x="0" y="0"/>
                  </a:moveTo>
                  <a:cubicBezTo>
                    <a:pt x="215" y="0"/>
                    <a:pt x="381" y="167"/>
                    <a:pt x="381" y="358"/>
                  </a:cubicBezTo>
                  <a:lnTo>
                    <a:pt x="381" y="10645"/>
                  </a:lnTo>
                  <a:cubicBezTo>
                    <a:pt x="381" y="10836"/>
                    <a:pt x="215" y="11003"/>
                    <a:pt x="0" y="11003"/>
                  </a:cubicBezTo>
                  <a:lnTo>
                    <a:pt x="667" y="11003"/>
                  </a:lnTo>
                  <a:cubicBezTo>
                    <a:pt x="881" y="11003"/>
                    <a:pt x="1024" y="10836"/>
                    <a:pt x="1024" y="10645"/>
                  </a:cubicBezTo>
                  <a:lnTo>
                    <a:pt x="1024" y="358"/>
                  </a:lnTo>
                  <a:cubicBezTo>
                    <a:pt x="1024" y="167"/>
                    <a:pt x="881" y="0"/>
                    <a:pt x="667"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1" name="Google Shape;21411;p80"/>
            <p:cNvSpPr/>
            <p:nvPr/>
          </p:nvSpPr>
          <p:spPr>
            <a:xfrm>
              <a:off x="5571158" y="3595106"/>
              <a:ext cx="265525" cy="37960"/>
            </a:xfrm>
            <a:custGeom>
              <a:rect b="b" l="l" r="r" t="t"/>
              <a:pathLst>
                <a:path extrusionOk="0" h="1168" w="8170">
                  <a:moveTo>
                    <a:pt x="382" y="0"/>
                  </a:moveTo>
                  <a:cubicBezTo>
                    <a:pt x="168" y="0"/>
                    <a:pt x="1" y="167"/>
                    <a:pt x="1" y="358"/>
                  </a:cubicBezTo>
                  <a:lnTo>
                    <a:pt x="1" y="1167"/>
                  </a:lnTo>
                  <a:lnTo>
                    <a:pt x="8169" y="1167"/>
                  </a:lnTo>
                  <a:lnTo>
                    <a:pt x="8169" y="358"/>
                  </a:lnTo>
                  <a:cubicBezTo>
                    <a:pt x="8169" y="167"/>
                    <a:pt x="8026" y="0"/>
                    <a:pt x="7812"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2" name="Google Shape;21412;p80"/>
            <p:cNvSpPr/>
            <p:nvPr/>
          </p:nvSpPr>
          <p:spPr>
            <a:xfrm>
              <a:off x="5803371" y="3595106"/>
              <a:ext cx="33313" cy="37960"/>
            </a:xfrm>
            <a:custGeom>
              <a:rect b="b" l="l" r="r" t="t"/>
              <a:pathLst>
                <a:path extrusionOk="0" h="1168" w="1025">
                  <a:moveTo>
                    <a:pt x="0" y="0"/>
                  </a:moveTo>
                  <a:cubicBezTo>
                    <a:pt x="215" y="0"/>
                    <a:pt x="381" y="167"/>
                    <a:pt x="381" y="358"/>
                  </a:cubicBezTo>
                  <a:lnTo>
                    <a:pt x="381" y="1167"/>
                  </a:lnTo>
                  <a:lnTo>
                    <a:pt x="1024" y="1167"/>
                  </a:lnTo>
                  <a:lnTo>
                    <a:pt x="1024" y="358"/>
                  </a:lnTo>
                  <a:cubicBezTo>
                    <a:pt x="1024" y="167"/>
                    <a:pt x="881" y="0"/>
                    <a:pt x="667" y="0"/>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3" name="Google Shape;21413;p80"/>
            <p:cNvSpPr/>
            <p:nvPr/>
          </p:nvSpPr>
          <p:spPr>
            <a:xfrm>
              <a:off x="5599823" y="3666313"/>
              <a:ext cx="212875" cy="255418"/>
            </a:xfrm>
            <a:custGeom>
              <a:rect b="b" l="l" r="r" t="t"/>
              <a:pathLst>
                <a:path extrusionOk="0" h="7859" w="6550">
                  <a:moveTo>
                    <a:pt x="214" y="0"/>
                  </a:moveTo>
                  <a:cubicBezTo>
                    <a:pt x="95" y="0"/>
                    <a:pt x="0" y="72"/>
                    <a:pt x="0" y="191"/>
                  </a:cubicBezTo>
                  <a:lnTo>
                    <a:pt x="0" y="7645"/>
                  </a:lnTo>
                  <a:lnTo>
                    <a:pt x="3263" y="7859"/>
                  </a:lnTo>
                  <a:lnTo>
                    <a:pt x="6549" y="7645"/>
                  </a:lnTo>
                  <a:lnTo>
                    <a:pt x="6549" y="191"/>
                  </a:lnTo>
                  <a:cubicBezTo>
                    <a:pt x="6549" y="72"/>
                    <a:pt x="6454" y="0"/>
                    <a:pt x="6335"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4" name="Google Shape;21414;p80"/>
            <p:cNvSpPr/>
            <p:nvPr/>
          </p:nvSpPr>
          <p:spPr>
            <a:xfrm>
              <a:off x="5655528" y="3847403"/>
              <a:ext cx="44168" cy="68153"/>
            </a:xfrm>
            <a:custGeom>
              <a:rect b="b" l="l" r="r" t="t"/>
              <a:pathLst>
                <a:path extrusionOk="0" h="2097" w="1359">
                  <a:moveTo>
                    <a:pt x="406" y="1"/>
                  </a:moveTo>
                  <a:cubicBezTo>
                    <a:pt x="310" y="1"/>
                    <a:pt x="215" y="96"/>
                    <a:pt x="215" y="191"/>
                  </a:cubicBezTo>
                  <a:lnTo>
                    <a:pt x="1" y="406"/>
                  </a:lnTo>
                  <a:lnTo>
                    <a:pt x="215" y="549"/>
                  </a:lnTo>
                  <a:lnTo>
                    <a:pt x="48" y="691"/>
                  </a:lnTo>
                  <a:lnTo>
                    <a:pt x="215" y="882"/>
                  </a:lnTo>
                  <a:lnTo>
                    <a:pt x="1" y="2096"/>
                  </a:lnTo>
                  <a:lnTo>
                    <a:pt x="1358" y="2096"/>
                  </a:lnTo>
                  <a:lnTo>
                    <a:pt x="1144" y="882"/>
                  </a:lnTo>
                  <a:lnTo>
                    <a:pt x="1263" y="787"/>
                  </a:lnTo>
                  <a:lnTo>
                    <a:pt x="1144" y="549"/>
                  </a:lnTo>
                  <a:lnTo>
                    <a:pt x="1358" y="406"/>
                  </a:lnTo>
                  <a:lnTo>
                    <a:pt x="1144" y="191"/>
                  </a:lnTo>
                  <a:cubicBezTo>
                    <a:pt x="1144" y="96"/>
                    <a:pt x="1049" y="1"/>
                    <a:pt x="953"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5" name="Google Shape;21415;p80"/>
            <p:cNvSpPr/>
            <p:nvPr/>
          </p:nvSpPr>
          <p:spPr>
            <a:xfrm>
              <a:off x="5715913" y="3845876"/>
              <a:ext cx="42607" cy="69680"/>
            </a:xfrm>
            <a:custGeom>
              <a:rect b="b" l="l" r="r" t="t"/>
              <a:pathLst>
                <a:path extrusionOk="0" h="2144" w="1311">
                  <a:moveTo>
                    <a:pt x="381" y="0"/>
                  </a:moveTo>
                  <a:cubicBezTo>
                    <a:pt x="286" y="0"/>
                    <a:pt x="215" y="95"/>
                    <a:pt x="215" y="191"/>
                  </a:cubicBezTo>
                  <a:lnTo>
                    <a:pt x="0" y="334"/>
                  </a:lnTo>
                  <a:lnTo>
                    <a:pt x="215" y="476"/>
                  </a:lnTo>
                  <a:lnTo>
                    <a:pt x="48" y="596"/>
                  </a:lnTo>
                  <a:lnTo>
                    <a:pt x="215" y="810"/>
                  </a:lnTo>
                  <a:lnTo>
                    <a:pt x="0" y="1500"/>
                  </a:lnTo>
                  <a:lnTo>
                    <a:pt x="215" y="2143"/>
                  </a:lnTo>
                  <a:lnTo>
                    <a:pt x="1096" y="2143"/>
                  </a:lnTo>
                  <a:lnTo>
                    <a:pt x="1310" y="1691"/>
                  </a:lnTo>
                  <a:lnTo>
                    <a:pt x="1096" y="810"/>
                  </a:lnTo>
                  <a:lnTo>
                    <a:pt x="881" y="619"/>
                  </a:lnTo>
                  <a:lnTo>
                    <a:pt x="1096" y="476"/>
                  </a:lnTo>
                  <a:lnTo>
                    <a:pt x="1096" y="191"/>
                  </a:lnTo>
                  <a:cubicBezTo>
                    <a:pt x="1096" y="95"/>
                    <a:pt x="1000" y="0"/>
                    <a:pt x="905" y="0"/>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6" name="Google Shape;21416;p80"/>
            <p:cNvSpPr/>
            <p:nvPr/>
          </p:nvSpPr>
          <p:spPr>
            <a:xfrm>
              <a:off x="5662516" y="3865213"/>
              <a:ext cx="29413" cy="10855"/>
            </a:xfrm>
            <a:custGeom>
              <a:rect b="b" l="l" r="r" t="t"/>
              <a:pathLst>
                <a:path extrusionOk="0" h="334" w="905">
                  <a:moveTo>
                    <a:pt x="0" y="1"/>
                  </a:moveTo>
                  <a:lnTo>
                    <a:pt x="0" y="334"/>
                  </a:lnTo>
                  <a:lnTo>
                    <a:pt x="905" y="334"/>
                  </a:lnTo>
                  <a:lnTo>
                    <a:pt x="905" y="1"/>
                  </a:lnTo>
                  <a:close/>
                </a:path>
              </a:pathLst>
            </a:custGeom>
            <a:solidFill>
              <a:srgbClr val="BFC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7" name="Google Shape;21417;p80"/>
            <p:cNvSpPr/>
            <p:nvPr/>
          </p:nvSpPr>
          <p:spPr>
            <a:xfrm>
              <a:off x="5722868" y="3861346"/>
              <a:ext cx="28665" cy="10855"/>
            </a:xfrm>
            <a:custGeom>
              <a:rect b="b" l="l" r="r" t="t"/>
              <a:pathLst>
                <a:path extrusionOk="0" h="334" w="882">
                  <a:moveTo>
                    <a:pt x="1" y="0"/>
                  </a:moveTo>
                  <a:lnTo>
                    <a:pt x="1" y="334"/>
                  </a:lnTo>
                  <a:lnTo>
                    <a:pt x="882" y="334"/>
                  </a:lnTo>
                  <a:lnTo>
                    <a:pt x="882" y="0"/>
                  </a:lnTo>
                  <a:close/>
                </a:path>
              </a:pathLst>
            </a:custGeom>
            <a:solidFill>
              <a:srgbClr val="D5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8" name="Google Shape;21418;p80"/>
            <p:cNvSpPr/>
            <p:nvPr/>
          </p:nvSpPr>
          <p:spPr>
            <a:xfrm>
              <a:off x="5633851" y="3833493"/>
              <a:ext cx="28697" cy="82063"/>
            </a:xfrm>
            <a:custGeom>
              <a:rect b="b" l="l" r="r" t="t"/>
              <a:pathLst>
                <a:path extrusionOk="0" h="2525" w="883">
                  <a:moveTo>
                    <a:pt x="168" y="0"/>
                  </a:moveTo>
                  <a:cubicBezTo>
                    <a:pt x="72" y="0"/>
                    <a:pt x="1" y="72"/>
                    <a:pt x="1" y="167"/>
                  </a:cubicBezTo>
                  <a:lnTo>
                    <a:pt x="1" y="476"/>
                  </a:lnTo>
                  <a:lnTo>
                    <a:pt x="191" y="643"/>
                  </a:lnTo>
                  <a:lnTo>
                    <a:pt x="1" y="810"/>
                  </a:lnTo>
                  <a:lnTo>
                    <a:pt x="1" y="2524"/>
                  </a:lnTo>
                  <a:lnTo>
                    <a:pt x="882" y="2524"/>
                  </a:lnTo>
                  <a:lnTo>
                    <a:pt x="882" y="810"/>
                  </a:lnTo>
                  <a:lnTo>
                    <a:pt x="668" y="643"/>
                  </a:lnTo>
                  <a:lnTo>
                    <a:pt x="882" y="476"/>
                  </a:lnTo>
                  <a:lnTo>
                    <a:pt x="882" y="167"/>
                  </a:lnTo>
                  <a:cubicBezTo>
                    <a:pt x="882" y="72"/>
                    <a:pt x="787" y="0"/>
                    <a:pt x="71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9" name="Google Shape;21419;p80"/>
            <p:cNvSpPr/>
            <p:nvPr/>
          </p:nvSpPr>
          <p:spPr>
            <a:xfrm>
              <a:off x="5633851" y="3848963"/>
              <a:ext cx="28697" cy="10855"/>
            </a:xfrm>
            <a:custGeom>
              <a:rect b="b" l="l" r="r" t="t"/>
              <a:pathLst>
                <a:path extrusionOk="0" h="334" w="883">
                  <a:moveTo>
                    <a:pt x="1" y="0"/>
                  </a:moveTo>
                  <a:lnTo>
                    <a:pt x="1" y="334"/>
                  </a:lnTo>
                  <a:lnTo>
                    <a:pt x="882" y="334"/>
                  </a:lnTo>
                  <a:lnTo>
                    <a:pt x="882" y="0"/>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0" name="Google Shape;21420;p80"/>
            <p:cNvSpPr/>
            <p:nvPr/>
          </p:nvSpPr>
          <p:spPr>
            <a:xfrm>
              <a:off x="5692676" y="3832713"/>
              <a:ext cx="30225" cy="82843"/>
            </a:xfrm>
            <a:custGeom>
              <a:rect b="b" l="l" r="r" t="t"/>
              <a:pathLst>
                <a:path extrusionOk="0" h="2549" w="930">
                  <a:moveTo>
                    <a:pt x="168" y="0"/>
                  </a:moveTo>
                  <a:cubicBezTo>
                    <a:pt x="72" y="0"/>
                    <a:pt x="1" y="72"/>
                    <a:pt x="1" y="167"/>
                  </a:cubicBezTo>
                  <a:lnTo>
                    <a:pt x="1" y="500"/>
                  </a:lnTo>
                  <a:lnTo>
                    <a:pt x="25" y="643"/>
                  </a:lnTo>
                  <a:lnTo>
                    <a:pt x="1" y="858"/>
                  </a:lnTo>
                  <a:lnTo>
                    <a:pt x="1" y="2548"/>
                  </a:lnTo>
                  <a:lnTo>
                    <a:pt x="930" y="2548"/>
                  </a:lnTo>
                  <a:lnTo>
                    <a:pt x="930" y="834"/>
                  </a:lnTo>
                  <a:lnTo>
                    <a:pt x="691" y="667"/>
                  </a:lnTo>
                  <a:lnTo>
                    <a:pt x="930" y="500"/>
                  </a:lnTo>
                  <a:lnTo>
                    <a:pt x="930" y="167"/>
                  </a:lnTo>
                  <a:cubicBezTo>
                    <a:pt x="930" y="72"/>
                    <a:pt x="834" y="0"/>
                    <a:pt x="739"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1" name="Google Shape;21421;p80"/>
            <p:cNvSpPr/>
            <p:nvPr/>
          </p:nvSpPr>
          <p:spPr>
            <a:xfrm>
              <a:off x="5692676" y="3849743"/>
              <a:ext cx="28665" cy="10855"/>
            </a:xfrm>
            <a:custGeom>
              <a:rect b="b" l="l" r="r" t="t"/>
              <a:pathLst>
                <a:path extrusionOk="0" h="334" w="882">
                  <a:moveTo>
                    <a:pt x="1" y="0"/>
                  </a:moveTo>
                  <a:lnTo>
                    <a:pt x="1" y="334"/>
                  </a:lnTo>
                  <a:lnTo>
                    <a:pt x="882" y="334"/>
                  </a:lnTo>
                  <a:lnTo>
                    <a:pt x="882"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2" name="Google Shape;21422;p80"/>
            <p:cNvSpPr/>
            <p:nvPr/>
          </p:nvSpPr>
          <p:spPr>
            <a:xfrm>
              <a:off x="5751501" y="3861346"/>
              <a:ext cx="29445" cy="54210"/>
            </a:xfrm>
            <a:custGeom>
              <a:rect b="b" l="l" r="r" t="t"/>
              <a:pathLst>
                <a:path extrusionOk="0" h="1668" w="906">
                  <a:moveTo>
                    <a:pt x="191" y="0"/>
                  </a:moveTo>
                  <a:cubicBezTo>
                    <a:pt x="96" y="0"/>
                    <a:pt x="1" y="96"/>
                    <a:pt x="1" y="167"/>
                  </a:cubicBezTo>
                  <a:lnTo>
                    <a:pt x="1" y="501"/>
                  </a:lnTo>
                  <a:lnTo>
                    <a:pt x="215" y="691"/>
                  </a:lnTo>
                  <a:lnTo>
                    <a:pt x="1" y="834"/>
                  </a:lnTo>
                  <a:lnTo>
                    <a:pt x="1" y="1667"/>
                  </a:lnTo>
                  <a:lnTo>
                    <a:pt x="906" y="1667"/>
                  </a:lnTo>
                  <a:lnTo>
                    <a:pt x="906" y="834"/>
                  </a:lnTo>
                  <a:lnTo>
                    <a:pt x="691" y="691"/>
                  </a:lnTo>
                  <a:lnTo>
                    <a:pt x="906" y="501"/>
                  </a:lnTo>
                  <a:lnTo>
                    <a:pt x="906" y="167"/>
                  </a:lnTo>
                  <a:cubicBezTo>
                    <a:pt x="906" y="96"/>
                    <a:pt x="810" y="0"/>
                    <a:pt x="715"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3" name="Google Shape;21423;p80"/>
            <p:cNvSpPr/>
            <p:nvPr/>
          </p:nvSpPr>
          <p:spPr>
            <a:xfrm>
              <a:off x="5751501" y="3879156"/>
              <a:ext cx="29445" cy="10075"/>
            </a:xfrm>
            <a:custGeom>
              <a:rect b="b" l="l" r="r" t="t"/>
              <a:pathLst>
                <a:path extrusionOk="0" h="310" w="906">
                  <a:moveTo>
                    <a:pt x="1" y="0"/>
                  </a:moveTo>
                  <a:lnTo>
                    <a:pt x="1" y="310"/>
                  </a:lnTo>
                  <a:lnTo>
                    <a:pt x="906" y="310"/>
                  </a:lnTo>
                  <a:lnTo>
                    <a:pt x="906" y="0"/>
                  </a:ln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4" name="Google Shape;21424;p80"/>
            <p:cNvSpPr/>
            <p:nvPr/>
          </p:nvSpPr>
          <p:spPr>
            <a:xfrm>
              <a:off x="5571158" y="3914743"/>
              <a:ext cx="265525" cy="37960"/>
            </a:xfrm>
            <a:custGeom>
              <a:rect b="b" l="l" r="r" t="t"/>
              <a:pathLst>
                <a:path extrusionOk="0" h="1168" w="8170">
                  <a:moveTo>
                    <a:pt x="1" y="1"/>
                  </a:moveTo>
                  <a:lnTo>
                    <a:pt x="1" y="810"/>
                  </a:lnTo>
                  <a:cubicBezTo>
                    <a:pt x="1" y="1001"/>
                    <a:pt x="168" y="1168"/>
                    <a:pt x="382" y="1168"/>
                  </a:cubicBezTo>
                  <a:lnTo>
                    <a:pt x="7812" y="1168"/>
                  </a:lnTo>
                  <a:cubicBezTo>
                    <a:pt x="8026" y="1168"/>
                    <a:pt x="8169" y="1001"/>
                    <a:pt x="8169" y="810"/>
                  </a:cubicBezTo>
                  <a:lnTo>
                    <a:pt x="8169" y="1"/>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5" name="Google Shape;21425;p80"/>
            <p:cNvSpPr/>
            <p:nvPr/>
          </p:nvSpPr>
          <p:spPr>
            <a:xfrm>
              <a:off x="5803371" y="3914743"/>
              <a:ext cx="33313" cy="37960"/>
            </a:xfrm>
            <a:custGeom>
              <a:rect b="b" l="l" r="r" t="t"/>
              <a:pathLst>
                <a:path extrusionOk="0" h="1168" w="1025">
                  <a:moveTo>
                    <a:pt x="381" y="1"/>
                  </a:moveTo>
                  <a:lnTo>
                    <a:pt x="381" y="810"/>
                  </a:lnTo>
                  <a:cubicBezTo>
                    <a:pt x="381" y="1001"/>
                    <a:pt x="215" y="1168"/>
                    <a:pt x="0" y="1168"/>
                  </a:cubicBezTo>
                  <a:lnTo>
                    <a:pt x="667" y="1168"/>
                  </a:lnTo>
                  <a:cubicBezTo>
                    <a:pt x="881" y="1168"/>
                    <a:pt x="1024" y="1001"/>
                    <a:pt x="1024" y="810"/>
                  </a:cubicBezTo>
                  <a:lnTo>
                    <a:pt x="1024" y="1"/>
                  </a:ln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6" name="Google Shape;21426;p80"/>
            <p:cNvSpPr/>
            <p:nvPr/>
          </p:nvSpPr>
          <p:spPr>
            <a:xfrm>
              <a:off x="5655528" y="3709636"/>
              <a:ext cx="44168" cy="67372"/>
            </a:xfrm>
            <a:custGeom>
              <a:rect b="b" l="l" r="r" t="t"/>
              <a:pathLst>
                <a:path extrusionOk="0" h="2073" w="1359">
                  <a:moveTo>
                    <a:pt x="406" y="1"/>
                  </a:moveTo>
                  <a:cubicBezTo>
                    <a:pt x="310" y="1"/>
                    <a:pt x="215" y="72"/>
                    <a:pt x="215" y="168"/>
                  </a:cubicBezTo>
                  <a:lnTo>
                    <a:pt x="215" y="525"/>
                  </a:lnTo>
                  <a:lnTo>
                    <a:pt x="429" y="715"/>
                  </a:lnTo>
                  <a:lnTo>
                    <a:pt x="215" y="858"/>
                  </a:lnTo>
                  <a:lnTo>
                    <a:pt x="1" y="2073"/>
                  </a:lnTo>
                  <a:lnTo>
                    <a:pt x="1358" y="2073"/>
                  </a:lnTo>
                  <a:lnTo>
                    <a:pt x="1120" y="858"/>
                  </a:lnTo>
                  <a:lnTo>
                    <a:pt x="906" y="715"/>
                  </a:lnTo>
                  <a:lnTo>
                    <a:pt x="1120" y="525"/>
                  </a:lnTo>
                  <a:lnTo>
                    <a:pt x="1311" y="382"/>
                  </a:lnTo>
                  <a:lnTo>
                    <a:pt x="1120" y="168"/>
                  </a:lnTo>
                  <a:cubicBezTo>
                    <a:pt x="1120" y="72"/>
                    <a:pt x="1025" y="1"/>
                    <a:pt x="929"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7" name="Google Shape;21427;p80"/>
            <p:cNvSpPr/>
            <p:nvPr/>
          </p:nvSpPr>
          <p:spPr>
            <a:xfrm>
              <a:off x="5662516" y="3726666"/>
              <a:ext cx="29413" cy="10888"/>
            </a:xfrm>
            <a:custGeom>
              <a:rect b="b" l="l" r="r" t="t"/>
              <a:pathLst>
                <a:path extrusionOk="0" h="335" w="905">
                  <a:moveTo>
                    <a:pt x="0" y="1"/>
                  </a:moveTo>
                  <a:lnTo>
                    <a:pt x="0" y="334"/>
                  </a:lnTo>
                  <a:lnTo>
                    <a:pt x="905" y="334"/>
                  </a:lnTo>
                  <a:lnTo>
                    <a:pt x="905" y="1"/>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8" name="Google Shape;21428;p80"/>
            <p:cNvSpPr/>
            <p:nvPr/>
          </p:nvSpPr>
          <p:spPr>
            <a:xfrm>
              <a:off x="5715913" y="3695726"/>
              <a:ext cx="42607" cy="81282"/>
            </a:xfrm>
            <a:custGeom>
              <a:rect b="b" l="l" r="r" t="t"/>
              <a:pathLst>
                <a:path extrusionOk="0" h="2501" w="1311">
                  <a:moveTo>
                    <a:pt x="381" y="0"/>
                  </a:moveTo>
                  <a:cubicBezTo>
                    <a:pt x="286" y="0"/>
                    <a:pt x="215" y="95"/>
                    <a:pt x="215" y="191"/>
                  </a:cubicBezTo>
                  <a:lnTo>
                    <a:pt x="215" y="476"/>
                  </a:lnTo>
                  <a:lnTo>
                    <a:pt x="405" y="667"/>
                  </a:lnTo>
                  <a:lnTo>
                    <a:pt x="215" y="810"/>
                  </a:lnTo>
                  <a:lnTo>
                    <a:pt x="0" y="1858"/>
                  </a:lnTo>
                  <a:lnTo>
                    <a:pt x="215" y="2501"/>
                  </a:lnTo>
                  <a:lnTo>
                    <a:pt x="1096" y="2501"/>
                  </a:lnTo>
                  <a:lnTo>
                    <a:pt x="1310" y="2072"/>
                  </a:lnTo>
                  <a:lnTo>
                    <a:pt x="1096" y="810"/>
                  </a:lnTo>
                  <a:lnTo>
                    <a:pt x="881" y="643"/>
                  </a:lnTo>
                  <a:lnTo>
                    <a:pt x="1096" y="476"/>
                  </a:lnTo>
                  <a:lnTo>
                    <a:pt x="1096" y="191"/>
                  </a:lnTo>
                  <a:cubicBezTo>
                    <a:pt x="1096" y="95"/>
                    <a:pt x="1000" y="0"/>
                    <a:pt x="905" y="0"/>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9" name="Google Shape;21429;p80"/>
            <p:cNvSpPr/>
            <p:nvPr/>
          </p:nvSpPr>
          <p:spPr>
            <a:xfrm>
              <a:off x="5722868" y="3711196"/>
              <a:ext cx="28665" cy="10855"/>
            </a:xfrm>
            <a:custGeom>
              <a:rect b="b" l="l" r="r" t="t"/>
              <a:pathLst>
                <a:path extrusionOk="0" h="334" w="882">
                  <a:moveTo>
                    <a:pt x="1" y="0"/>
                  </a:moveTo>
                  <a:lnTo>
                    <a:pt x="1" y="334"/>
                  </a:lnTo>
                  <a:lnTo>
                    <a:pt x="882" y="334"/>
                  </a:lnTo>
                  <a:lnTo>
                    <a:pt x="882" y="0"/>
                  </a:lnTo>
                  <a:close/>
                </a:path>
              </a:pathLst>
            </a:custGeom>
            <a:solidFill>
              <a:srgbClr val="D5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0" name="Google Shape;21430;p80"/>
            <p:cNvSpPr/>
            <p:nvPr/>
          </p:nvSpPr>
          <p:spPr>
            <a:xfrm>
              <a:off x="5633851" y="3722018"/>
              <a:ext cx="28697" cy="56550"/>
            </a:xfrm>
            <a:custGeom>
              <a:rect b="b" l="l" r="r" t="t"/>
              <a:pathLst>
                <a:path extrusionOk="0" h="1740" w="883">
                  <a:moveTo>
                    <a:pt x="168" y="1"/>
                  </a:moveTo>
                  <a:cubicBezTo>
                    <a:pt x="72" y="1"/>
                    <a:pt x="1" y="96"/>
                    <a:pt x="1" y="168"/>
                  </a:cubicBezTo>
                  <a:lnTo>
                    <a:pt x="1" y="477"/>
                  </a:lnTo>
                  <a:lnTo>
                    <a:pt x="191" y="668"/>
                  </a:lnTo>
                  <a:lnTo>
                    <a:pt x="1" y="811"/>
                  </a:lnTo>
                  <a:lnTo>
                    <a:pt x="1" y="1739"/>
                  </a:lnTo>
                  <a:lnTo>
                    <a:pt x="882" y="1739"/>
                  </a:lnTo>
                  <a:lnTo>
                    <a:pt x="882" y="811"/>
                  </a:lnTo>
                  <a:lnTo>
                    <a:pt x="668" y="668"/>
                  </a:lnTo>
                  <a:lnTo>
                    <a:pt x="882" y="477"/>
                  </a:lnTo>
                  <a:lnTo>
                    <a:pt x="882" y="168"/>
                  </a:lnTo>
                  <a:cubicBezTo>
                    <a:pt x="882" y="96"/>
                    <a:pt x="787" y="1"/>
                    <a:pt x="715"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1" name="Google Shape;21431;p80"/>
            <p:cNvSpPr/>
            <p:nvPr/>
          </p:nvSpPr>
          <p:spPr>
            <a:xfrm>
              <a:off x="5633851" y="3737521"/>
              <a:ext cx="28697" cy="10855"/>
            </a:xfrm>
            <a:custGeom>
              <a:rect b="b" l="l" r="r" t="t"/>
              <a:pathLst>
                <a:path extrusionOk="0" h="334" w="883">
                  <a:moveTo>
                    <a:pt x="1" y="0"/>
                  </a:moveTo>
                  <a:lnTo>
                    <a:pt x="1" y="334"/>
                  </a:lnTo>
                  <a:lnTo>
                    <a:pt x="882" y="334"/>
                  </a:lnTo>
                  <a:lnTo>
                    <a:pt x="882"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2" name="Google Shape;21432;p80"/>
            <p:cNvSpPr/>
            <p:nvPr/>
          </p:nvSpPr>
          <p:spPr>
            <a:xfrm>
              <a:off x="5693456" y="3694946"/>
              <a:ext cx="29445" cy="82063"/>
            </a:xfrm>
            <a:custGeom>
              <a:rect b="b" l="l" r="r" t="t"/>
              <a:pathLst>
                <a:path extrusionOk="0" h="2525" w="906">
                  <a:moveTo>
                    <a:pt x="191" y="0"/>
                  </a:moveTo>
                  <a:cubicBezTo>
                    <a:pt x="96" y="0"/>
                    <a:pt x="1" y="96"/>
                    <a:pt x="1" y="191"/>
                  </a:cubicBezTo>
                  <a:lnTo>
                    <a:pt x="1" y="500"/>
                  </a:lnTo>
                  <a:lnTo>
                    <a:pt x="215" y="691"/>
                  </a:lnTo>
                  <a:lnTo>
                    <a:pt x="1" y="834"/>
                  </a:lnTo>
                  <a:lnTo>
                    <a:pt x="1" y="2525"/>
                  </a:lnTo>
                  <a:lnTo>
                    <a:pt x="906" y="2525"/>
                  </a:lnTo>
                  <a:lnTo>
                    <a:pt x="906" y="834"/>
                  </a:lnTo>
                  <a:lnTo>
                    <a:pt x="691" y="691"/>
                  </a:lnTo>
                  <a:lnTo>
                    <a:pt x="906" y="500"/>
                  </a:lnTo>
                  <a:lnTo>
                    <a:pt x="906" y="191"/>
                  </a:lnTo>
                  <a:cubicBezTo>
                    <a:pt x="906" y="96"/>
                    <a:pt x="810" y="0"/>
                    <a:pt x="715"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3" name="Google Shape;21433;p80"/>
            <p:cNvSpPr/>
            <p:nvPr/>
          </p:nvSpPr>
          <p:spPr>
            <a:xfrm>
              <a:off x="5692676" y="3711196"/>
              <a:ext cx="28665" cy="10855"/>
            </a:xfrm>
            <a:custGeom>
              <a:rect b="b" l="l" r="r" t="t"/>
              <a:pathLst>
                <a:path extrusionOk="0" h="334" w="882">
                  <a:moveTo>
                    <a:pt x="1" y="0"/>
                  </a:moveTo>
                  <a:lnTo>
                    <a:pt x="1" y="334"/>
                  </a:lnTo>
                  <a:lnTo>
                    <a:pt x="882" y="334"/>
                  </a:lnTo>
                  <a:lnTo>
                    <a:pt x="882" y="0"/>
                  </a:ln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4" name="Google Shape;21434;p80"/>
            <p:cNvSpPr/>
            <p:nvPr/>
          </p:nvSpPr>
          <p:spPr>
            <a:xfrm>
              <a:off x="5751501" y="3711196"/>
              <a:ext cx="29445" cy="65813"/>
            </a:xfrm>
            <a:custGeom>
              <a:rect b="b" l="l" r="r" t="t"/>
              <a:pathLst>
                <a:path extrusionOk="0" h="2025" w="906">
                  <a:moveTo>
                    <a:pt x="191" y="0"/>
                  </a:moveTo>
                  <a:cubicBezTo>
                    <a:pt x="96" y="0"/>
                    <a:pt x="1" y="96"/>
                    <a:pt x="1" y="191"/>
                  </a:cubicBezTo>
                  <a:lnTo>
                    <a:pt x="1" y="501"/>
                  </a:lnTo>
                  <a:lnTo>
                    <a:pt x="215" y="691"/>
                  </a:lnTo>
                  <a:lnTo>
                    <a:pt x="1" y="834"/>
                  </a:lnTo>
                  <a:lnTo>
                    <a:pt x="1" y="2025"/>
                  </a:lnTo>
                  <a:lnTo>
                    <a:pt x="906" y="2025"/>
                  </a:lnTo>
                  <a:lnTo>
                    <a:pt x="906" y="834"/>
                  </a:lnTo>
                  <a:lnTo>
                    <a:pt x="691" y="691"/>
                  </a:lnTo>
                  <a:lnTo>
                    <a:pt x="906" y="501"/>
                  </a:lnTo>
                  <a:lnTo>
                    <a:pt x="906" y="191"/>
                  </a:lnTo>
                  <a:cubicBezTo>
                    <a:pt x="906" y="96"/>
                    <a:pt x="810" y="0"/>
                    <a:pt x="715"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5" name="Google Shape;21435;p80"/>
            <p:cNvSpPr/>
            <p:nvPr/>
          </p:nvSpPr>
          <p:spPr>
            <a:xfrm>
              <a:off x="5751501" y="3728226"/>
              <a:ext cx="29445" cy="10075"/>
            </a:xfrm>
            <a:custGeom>
              <a:rect b="b" l="l" r="r" t="t"/>
              <a:pathLst>
                <a:path extrusionOk="0" h="310" w="906">
                  <a:moveTo>
                    <a:pt x="1" y="0"/>
                  </a:moveTo>
                  <a:lnTo>
                    <a:pt x="1" y="310"/>
                  </a:lnTo>
                  <a:lnTo>
                    <a:pt x="906" y="310"/>
                  </a:lnTo>
                  <a:lnTo>
                    <a:pt x="906" y="0"/>
                  </a:lnTo>
                  <a:close/>
                </a:path>
              </a:pathLst>
            </a:custGeom>
            <a:solidFill>
              <a:srgbClr val="BFC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6" name="Google Shape;21436;p80"/>
            <p:cNvSpPr/>
            <p:nvPr/>
          </p:nvSpPr>
          <p:spPr>
            <a:xfrm>
              <a:off x="5599823" y="3776976"/>
              <a:ext cx="212875" cy="21710"/>
            </a:xfrm>
            <a:custGeom>
              <a:rect b="b" l="l" r="r" t="t"/>
              <a:pathLst>
                <a:path extrusionOk="0" h="668" w="6550">
                  <a:moveTo>
                    <a:pt x="0" y="1"/>
                  </a:moveTo>
                  <a:lnTo>
                    <a:pt x="0" y="667"/>
                  </a:lnTo>
                  <a:lnTo>
                    <a:pt x="6549" y="667"/>
                  </a:lnTo>
                  <a:lnTo>
                    <a:pt x="6549"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7" name="Google Shape;21437;p80"/>
            <p:cNvSpPr/>
            <p:nvPr/>
          </p:nvSpPr>
          <p:spPr>
            <a:xfrm>
              <a:off x="5790988" y="3776976"/>
              <a:ext cx="21710" cy="21710"/>
            </a:xfrm>
            <a:custGeom>
              <a:rect b="b" l="l" r="r" t="t"/>
              <a:pathLst>
                <a:path extrusionOk="0" h="668" w="668">
                  <a:moveTo>
                    <a:pt x="0" y="1"/>
                  </a:moveTo>
                  <a:lnTo>
                    <a:pt x="0" y="667"/>
                  </a:lnTo>
                  <a:lnTo>
                    <a:pt x="667" y="667"/>
                  </a:lnTo>
                  <a:lnTo>
                    <a:pt x="66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8" name="Google Shape;21438;p80"/>
          <p:cNvGrpSpPr/>
          <p:nvPr/>
        </p:nvGrpSpPr>
        <p:grpSpPr>
          <a:xfrm>
            <a:off x="5599286" y="4978882"/>
            <a:ext cx="448821" cy="372093"/>
            <a:chOff x="4767791" y="3626046"/>
            <a:chExt cx="357597" cy="296465"/>
          </a:xfrm>
        </p:grpSpPr>
        <p:sp>
          <p:nvSpPr>
            <p:cNvPr id="21439" name="Google Shape;21439;p80"/>
            <p:cNvSpPr/>
            <p:nvPr/>
          </p:nvSpPr>
          <p:spPr>
            <a:xfrm>
              <a:off x="4900131" y="3857478"/>
              <a:ext cx="92138" cy="58857"/>
            </a:xfrm>
            <a:custGeom>
              <a:rect b="b" l="l" r="r" t="t"/>
              <a:pathLst>
                <a:path extrusionOk="0" h="1811" w="2835">
                  <a:moveTo>
                    <a:pt x="1406" y="0"/>
                  </a:moveTo>
                  <a:lnTo>
                    <a:pt x="215" y="215"/>
                  </a:lnTo>
                  <a:lnTo>
                    <a:pt x="1" y="1810"/>
                  </a:lnTo>
                  <a:lnTo>
                    <a:pt x="2835" y="1810"/>
                  </a:lnTo>
                  <a:lnTo>
                    <a:pt x="2597" y="215"/>
                  </a:lnTo>
                  <a:lnTo>
                    <a:pt x="140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0" name="Google Shape;21440;p80"/>
            <p:cNvSpPr/>
            <p:nvPr/>
          </p:nvSpPr>
          <p:spPr>
            <a:xfrm>
              <a:off x="4964383" y="3857478"/>
              <a:ext cx="27885" cy="58857"/>
            </a:xfrm>
            <a:custGeom>
              <a:rect b="b" l="l" r="r" t="t"/>
              <a:pathLst>
                <a:path extrusionOk="0" h="1811" w="858">
                  <a:moveTo>
                    <a:pt x="405" y="0"/>
                  </a:moveTo>
                  <a:lnTo>
                    <a:pt x="0" y="215"/>
                  </a:lnTo>
                  <a:lnTo>
                    <a:pt x="191" y="1810"/>
                  </a:lnTo>
                  <a:lnTo>
                    <a:pt x="858" y="1810"/>
                  </a:lnTo>
                  <a:lnTo>
                    <a:pt x="643" y="215"/>
                  </a:lnTo>
                  <a:lnTo>
                    <a:pt x="405"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1" name="Google Shape;21441;p80"/>
            <p:cNvSpPr/>
            <p:nvPr/>
          </p:nvSpPr>
          <p:spPr>
            <a:xfrm>
              <a:off x="4872278" y="3911656"/>
              <a:ext cx="147875" cy="10855"/>
            </a:xfrm>
            <a:custGeom>
              <a:rect b="b" l="l" r="r" t="t"/>
              <a:pathLst>
                <a:path extrusionOk="0" h="334" w="4550">
                  <a:moveTo>
                    <a:pt x="167" y="0"/>
                  </a:moveTo>
                  <a:cubicBezTo>
                    <a:pt x="48" y="0"/>
                    <a:pt x="0" y="96"/>
                    <a:pt x="0" y="191"/>
                  </a:cubicBezTo>
                  <a:cubicBezTo>
                    <a:pt x="24" y="262"/>
                    <a:pt x="96" y="334"/>
                    <a:pt x="167" y="334"/>
                  </a:cubicBezTo>
                  <a:lnTo>
                    <a:pt x="4382" y="334"/>
                  </a:lnTo>
                  <a:cubicBezTo>
                    <a:pt x="4454" y="334"/>
                    <a:pt x="4549" y="239"/>
                    <a:pt x="4549" y="143"/>
                  </a:cubicBezTo>
                  <a:cubicBezTo>
                    <a:pt x="4525" y="48"/>
                    <a:pt x="4454" y="0"/>
                    <a:pt x="4382"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2" name="Google Shape;21442;p80"/>
            <p:cNvSpPr/>
            <p:nvPr/>
          </p:nvSpPr>
          <p:spPr>
            <a:xfrm>
              <a:off x="4767791" y="3626046"/>
              <a:ext cx="357597" cy="207480"/>
            </a:xfrm>
            <a:custGeom>
              <a:rect b="b" l="l" r="r" t="t"/>
              <a:pathLst>
                <a:path extrusionOk="0" h="6384" w="11003">
                  <a:moveTo>
                    <a:pt x="453" y="1"/>
                  </a:moveTo>
                  <a:cubicBezTo>
                    <a:pt x="215" y="1"/>
                    <a:pt x="1" y="215"/>
                    <a:pt x="1" y="453"/>
                  </a:cubicBezTo>
                  <a:lnTo>
                    <a:pt x="1" y="6145"/>
                  </a:lnTo>
                  <a:lnTo>
                    <a:pt x="5573" y="6383"/>
                  </a:lnTo>
                  <a:lnTo>
                    <a:pt x="11003" y="6145"/>
                  </a:lnTo>
                  <a:lnTo>
                    <a:pt x="11003" y="453"/>
                  </a:lnTo>
                  <a:cubicBezTo>
                    <a:pt x="11003" y="215"/>
                    <a:pt x="10812" y="1"/>
                    <a:pt x="10574"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3" name="Google Shape;21443;p80"/>
            <p:cNvSpPr/>
            <p:nvPr/>
          </p:nvSpPr>
          <p:spPr>
            <a:xfrm>
              <a:off x="5089768" y="3627378"/>
              <a:ext cx="34840" cy="206895"/>
            </a:xfrm>
            <a:custGeom>
              <a:rect b="b" l="l" r="r" t="t"/>
              <a:pathLst>
                <a:path extrusionOk="0" h="6366" w="1072">
                  <a:moveTo>
                    <a:pt x="73" y="0"/>
                  </a:moveTo>
                  <a:cubicBezTo>
                    <a:pt x="49" y="0"/>
                    <a:pt x="25" y="3"/>
                    <a:pt x="0" y="8"/>
                  </a:cubicBezTo>
                  <a:lnTo>
                    <a:pt x="143" y="8"/>
                  </a:lnTo>
                  <a:cubicBezTo>
                    <a:pt x="120" y="3"/>
                    <a:pt x="97" y="0"/>
                    <a:pt x="73" y="0"/>
                  </a:cubicBezTo>
                  <a:close/>
                  <a:moveTo>
                    <a:pt x="143" y="8"/>
                  </a:moveTo>
                  <a:cubicBezTo>
                    <a:pt x="310" y="43"/>
                    <a:pt x="429" y="205"/>
                    <a:pt x="429" y="412"/>
                  </a:cubicBezTo>
                  <a:lnTo>
                    <a:pt x="429" y="6366"/>
                  </a:lnTo>
                  <a:lnTo>
                    <a:pt x="1072" y="6128"/>
                  </a:lnTo>
                  <a:lnTo>
                    <a:pt x="1072" y="436"/>
                  </a:lnTo>
                  <a:cubicBezTo>
                    <a:pt x="1072" y="198"/>
                    <a:pt x="858" y="8"/>
                    <a:pt x="620" y="8"/>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4" name="Google Shape;21444;p80"/>
            <p:cNvSpPr/>
            <p:nvPr/>
          </p:nvSpPr>
          <p:spPr>
            <a:xfrm>
              <a:off x="4860676" y="3659326"/>
              <a:ext cx="171080" cy="171080"/>
            </a:xfrm>
            <a:custGeom>
              <a:rect b="b" l="l" r="r" t="t"/>
              <a:pathLst>
                <a:path extrusionOk="0" h="5264" w="5264">
                  <a:moveTo>
                    <a:pt x="167" y="1"/>
                  </a:moveTo>
                  <a:cubicBezTo>
                    <a:pt x="96" y="1"/>
                    <a:pt x="0" y="72"/>
                    <a:pt x="0" y="168"/>
                  </a:cubicBezTo>
                  <a:lnTo>
                    <a:pt x="0" y="5264"/>
                  </a:lnTo>
                  <a:lnTo>
                    <a:pt x="5263" y="5264"/>
                  </a:lnTo>
                  <a:lnTo>
                    <a:pt x="5263" y="168"/>
                  </a:lnTo>
                  <a:cubicBezTo>
                    <a:pt x="5263" y="72"/>
                    <a:pt x="5168" y="1"/>
                    <a:pt x="5097"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5" name="Google Shape;21445;p80"/>
            <p:cNvSpPr/>
            <p:nvPr/>
          </p:nvSpPr>
          <p:spPr>
            <a:xfrm>
              <a:off x="5004618" y="3659326"/>
              <a:ext cx="27138" cy="171080"/>
            </a:xfrm>
            <a:custGeom>
              <a:rect b="b" l="l" r="r" t="t"/>
              <a:pathLst>
                <a:path extrusionOk="0" h="5264" w="835">
                  <a:moveTo>
                    <a:pt x="1" y="1"/>
                  </a:moveTo>
                  <a:cubicBezTo>
                    <a:pt x="96" y="1"/>
                    <a:pt x="167" y="96"/>
                    <a:pt x="167" y="168"/>
                  </a:cubicBezTo>
                  <a:lnTo>
                    <a:pt x="167" y="5264"/>
                  </a:lnTo>
                  <a:lnTo>
                    <a:pt x="834" y="5264"/>
                  </a:lnTo>
                  <a:lnTo>
                    <a:pt x="834" y="168"/>
                  </a:lnTo>
                  <a:cubicBezTo>
                    <a:pt x="834" y="96"/>
                    <a:pt x="739" y="1"/>
                    <a:pt x="668"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6" name="Google Shape;21446;p80"/>
            <p:cNvSpPr/>
            <p:nvPr/>
          </p:nvSpPr>
          <p:spPr>
            <a:xfrm>
              <a:off x="4860676" y="3659326"/>
              <a:ext cx="27105" cy="171080"/>
            </a:xfrm>
            <a:custGeom>
              <a:rect b="b" l="l" r="r" t="t"/>
              <a:pathLst>
                <a:path extrusionOk="0" h="5264" w="834">
                  <a:moveTo>
                    <a:pt x="167" y="1"/>
                  </a:moveTo>
                  <a:cubicBezTo>
                    <a:pt x="96" y="1"/>
                    <a:pt x="0" y="96"/>
                    <a:pt x="0" y="168"/>
                  </a:cubicBezTo>
                  <a:lnTo>
                    <a:pt x="0" y="5264"/>
                  </a:lnTo>
                  <a:lnTo>
                    <a:pt x="834" y="5264"/>
                  </a:lnTo>
                  <a:lnTo>
                    <a:pt x="834"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7" name="Google Shape;21447;p80"/>
            <p:cNvSpPr/>
            <p:nvPr/>
          </p:nvSpPr>
          <p:spPr>
            <a:xfrm>
              <a:off x="4924148" y="3718931"/>
              <a:ext cx="53430" cy="62432"/>
            </a:xfrm>
            <a:custGeom>
              <a:rect b="b" l="l" r="r" t="t"/>
              <a:pathLst>
                <a:path extrusionOk="0" h="1921" w="1644">
                  <a:moveTo>
                    <a:pt x="786" y="572"/>
                  </a:moveTo>
                  <a:lnTo>
                    <a:pt x="1024" y="1239"/>
                  </a:lnTo>
                  <a:lnTo>
                    <a:pt x="548" y="1239"/>
                  </a:lnTo>
                  <a:lnTo>
                    <a:pt x="786" y="572"/>
                  </a:lnTo>
                  <a:close/>
                  <a:moveTo>
                    <a:pt x="810" y="1"/>
                  </a:moveTo>
                  <a:cubicBezTo>
                    <a:pt x="714" y="1"/>
                    <a:pt x="667" y="72"/>
                    <a:pt x="643" y="120"/>
                  </a:cubicBezTo>
                  <a:lnTo>
                    <a:pt x="48" y="1715"/>
                  </a:lnTo>
                  <a:cubicBezTo>
                    <a:pt x="0" y="1787"/>
                    <a:pt x="71" y="1906"/>
                    <a:pt x="167" y="1906"/>
                  </a:cubicBezTo>
                  <a:cubicBezTo>
                    <a:pt x="182" y="1916"/>
                    <a:pt x="198" y="1921"/>
                    <a:pt x="213" y="1921"/>
                  </a:cubicBezTo>
                  <a:cubicBezTo>
                    <a:pt x="267" y="1921"/>
                    <a:pt x="315" y="1861"/>
                    <a:pt x="333" y="1787"/>
                  </a:cubicBezTo>
                  <a:lnTo>
                    <a:pt x="453" y="1501"/>
                  </a:lnTo>
                  <a:lnTo>
                    <a:pt x="1191" y="1501"/>
                  </a:lnTo>
                  <a:lnTo>
                    <a:pt x="1310" y="1787"/>
                  </a:lnTo>
                  <a:cubicBezTo>
                    <a:pt x="1357" y="1858"/>
                    <a:pt x="1405" y="1906"/>
                    <a:pt x="1453" y="1906"/>
                  </a:cubicBezTo>
                  <a:lnTo>
                    <a:pt x="1524" y="1906"/>
                  </a:lnTo>
                  <a:cubicBezTo>
                    <a:pt x="1619" y="1882"/>
                    <a:pt x="1643" y="1787"/>
                    <a:pt x="1619" y="1715"/>
                  </a:cubicBezTo>
                  <a:lnTo>
                    <a:pt x="1000" y="120"/>
                  </a:lnTo>
                  <a:cubicBezTo>
                    <a:pt x="953" y="48"/>
                    <a:pt x="881" y="1"/>
                    <a:pt x="810" y="1"/>
                  </a:cubicBezTo>
                  <a:close/>
                </a:path>
              </a:pathLst>
            </a:custGeom>
            <a:solidFill>
              <a:srgbClr val="F0F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8" name="Google Shape;21448;p80"/>
            <p:cNvSpPr/>
            <p:nvPr/>
          </p:nvSpPr>
          <p:spPr>
            <a:xfrm>
              <a:off x="4972898" y="3707328"/>
              <a:ext cx="32532" cy="33313"/>
            </a:xfrm>
            <a:custGeom>
              <a:rect b="b" l="l" r="r" t="t"/>
              <a:pathLst>
                <a:path extrusionOk="0" h="1025" w="1001">
                  <a:moveTo>
                    <a:pt x="524" y="0"/>
                  </a:moveTo>
                  <a:cubicBezTo>
                    <a:pt x="453" y="0"/>
                    <a:pt x="358" y="72"/>
                    <a:pt x="358" y="143"/>
                  </a:cubicBezTo>
                  <a:lnTo>
                    <a:pt x="358" y="334"/>
                  </a:lnTo>
                  <a:lnTo>
                    <a:pt x="167" y="334"/>
                  </a:lnTo>
                  <a:cubicBezTo>
                    <a:pt x="72" y="334"/>
                    <a:pt x="0" y="381"/>
                    <a:pt x="0" y="477"/>
                  </a:cubicBezTo>
                  <a:cubicBezTo>
                    <a:pt x="0" y="572"/>
                    <a:pt x="48" y="667"/>
                    <a:pt x="143" y="667"/>
                  </a:cubicBezTo>
                  <a:lnTo>
                    <a:pt x="310" y="667"/>
                  </a:lnTo>
                  <a:lnTo>
                    <a:pt x="310" y="834"/>
                  </a:lnTo>
                  <a:cubicBezTo>
                    <a:pt x="310" y="929"/>
                    <a:pt x="381" y="1024"/>
                    <a:pt x="477" y="1024"/>
                  </a:cubicBezTo>
                  <a:cubicBezTo>
                    <a:pt x="548" y="1024"/>
                    <a:pt x="643" y="953"/>
                    <a:pt x="643" y="882"/>
                  </a:cubicBezTo>
                  <a:lnTo>
                    <a:pt x="643" y="691"/>
                  </a:lnTo>
                  <a:lnTo>
                    <a:pt x="834" y="691"/>
                  </a:lnTo>
                  <a:cubicBezTo>
                    <a:pt x="905" y="691"/>
                    <a:pt x="1001" y="643"/>
                    <a:pt x="1001" y="548"/>
                  </a:cubicBezTo>
                  <a:cubicBezTo>
                    <a:pt x="1001" y="429"/>
                    <a:pt x="953" y="358"/>
                    <a:pt x="858" y="358"/>
                  </a:cubicBezTo>
                  <a:lnTo>
                    <a:pt x="667" y="358"/>
                  </a:lnTo>
                  <a:lnTo>
                    <a:pt x="667" y="191"/>
                  </a:lnTo>
                  <a:cubicBezTo>
                    <a:pt x="667" y="96"/>
                    <a:pt x="620" y="0"/>
                    <a:pt x="524" y="0"/>
                  </a:cubicBezTo>
                  <a:close/>
                </a:path>
              </a:pathLst>
            </a:custGeom>
            <a:solidFill>
              <a:srgbClr val="F0F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9" name="Google Shape;21449;p80"/>
            <p:cNvSpPr/>
            <p:nvPr/>
          </p:nvSpPr>
          <p:spPr>
            <a:xfrm>
              <a:off x="4767791" y="3825726"/>
              <a:ext cx="357597" cy="38740"/>
            </a:xfrm>
            <a:custGeom>
              <a:rect b="b" l="l" r="r" t="t"/>
              <a:pathLst>
                <a:path extrusionOk="0" h="1192" w="11003">
                  <a:moveTo>
                    <a:pt x="1" y="1"/>
                  </a:moveTo>
                  <a:lnTo>
                    <a:pt x="1" y="739"/>
                  </a:lnTo>
                  <a:cubicBezTo>
                    <a:pt x="1" y="977"/>
                    <a:pt x="215" y="1192"/>
                    <a:pt x="453" y="1192"/>
                  </a:cubicBezTo>
                  <a:lnTo>
                    <a:pt x="10574" y="1192"/>
                  </a:lnTo>
                  <a:cubicBezTo>
                    <a:pt x="10812" y="1192"/>
                    <a:pt x="11003" y="977"/>
                    <a:pt x="11003" y="739"/>
                  </a:cubicBezTo>
                  <a:lnTo>
                    <a:pt x="11003"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0" name="Google Shape;21450;p80"/>
            <p:cNvSpPr/>
            <p:nvPr/>
          </p:nvSpPr>
          <p:spPr>
            <a:xfrm>
              <a:off x="5088988" y="3825726"/>
              <a:ext cx="35620" cy="38740"/>
            </a:xfrm>
            <a:custGeom>
              <a:rect b="b" l="l" r="r" t="t"/>
              <a:pathLst>
                <a:path extrusionOk="0" h="1192" w="1096">
                  <a:moveTo>
                    <a:pt x="453" y="1"/>
                  </a:moveTo>
                  <a:lnTo>
                    <a:pt x="453" y="739"/>
                  </a:lnTo>
                  <a:cubicBezTo>
                    <a:pt x="453" y="977"/>
                    <a:pt x="239" y="1192"/>
                    <a:pt x="1" y="1192"/>
                  </a:cubicBezTo>
                  <a:lnTo>
                    <a:pt x="644" y="1192"/>
                  </a:lnTo>
                  <a:cubicBezTo>
                    <a:pt x="882" y="1192"/>
                    <a:pt x="1096" y="977"/>
                    <a:pt x="1096" y="739"/>
                  </a:cubicBezTo>
                  <a:lnTo>
                    <a:pt x="1096"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51" name="Google Shape;21451;p80"/>
          <p:cNvGrpSpPr/>
          <p:nvPr/>
        </p:nvGrpSpPr>
        <p:grpSpPr>
          <a:xfrm>
            <a:off x="4689081" y="4940049"/>
            <a:ext cx="410926" cy="448821"/>
            <a:chOff x="4042586" y="3595106"/>
            <a:chExt cx="327405" cy="357598"/>
          </a:xfrm>
        </p:grpSpPr>
        <p:sp>
          <p:nvSpPr>
            <p:cNvPr id="21452" name="Google Shape;21452;p80"/>
            <p:cNvSpPr/>
            <p:nvPr/>
          </p:nvSpPr>
          <p:spPr>
            <a:xfrm>
              <a:off x="4042586" y="3627606"/>
              <a:ext cx="265493" cy="267832"/>
            </a:xfrm>
            <a:custGeom>
              <a:rect b="b" l="l" r="r" t="t"/>
              <a:pathLst>
                <a:path extrusionOk="0" h="8241" w="8169">
                  <a:moveTo>
                    <a:pt x="3834" y="1"/>
                  </a:moveTo>
                  <a:lnTo>
                    <a:pt x="0" y="143"/>
                  </a:lnTo>
                  <a:lnTo>
                    <a:pt x="0" y="7907"/>
                  </a:lnTo>
                  <a:lnTo>
                    <a:pt x="4263" y="8240"/>
                  </a:lnTo>
                  <a:lnTo>
                    <a:pt x="8169" y="7907"/>
                  </a:lnTo>
                  <a:lnTo>
                    <a:pt x="8169" y="143"/>
                  </a:lnTo>
                  <a:lnTo>
                    <a:pt x="3834" y="1"/>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3" name="Google Shape;21453;p80"/>
            <p:cNvSpPr/>
            <p:nvPr/>
          </p:nvSpPr>
          <p:spPr>
            <a:xfrm>
              <a:off x="4287148" y="3628386"/>
              <a:ext cx="20930" cy="267053"/>
            </a:xfrm>
            <a:custGeom>
              <a:rect b="b" l="l" r="r" t="t"/>
              <a:pathLst>
                <a:path extrusionOk="0" h="8217" w="644">
                  <a:moveTo>
                    <a:pt x="1" y="0"/>
                  </a:moveTo>
                  <a:lnTo>
                    <a:pt x="1" y="8216"/>
                  </a:lnTo>
                  <a:lnTo>
                    <a:pt x="644" y="8216"/>
                  </a:lnTo>
                  <a:lnTo>
                    <a:pt x="644"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4" name="Google Shape;21454;p80"/>
            <p:cNvSpPr/>
            <p:nvPr/>
          </p:nvSpPr>
          <p:spPr>
            <a:xfrm>
              <a:off x="4043366" y="3595106"/>
              <a:ext cx="264713" cy="37960"/>
            </a:xfrm>
            <a:custGeom>
              <a:rect b="b" l="l" r="r" t="t"/>
              <a:pathLst>
                <a:path extrusionOk="0" h="1168" w="8145">
                  <a:moveTo>
                    <a:pt x="357" y="0"/>
                  </a:moveTo>
                  <a:cubicBezTo>
                    <a:pt x="143" y="0"/>
                    <a:pt x="0" y="167"/>
                    <a:pt x="0" y="358"/>
                  </a:cubicBezTo>
                  <a:lnTo>
                    <a:pt x="0" y="1167"/>
                  </a:lnTo>
                  <a:lnTo>
                    <a:pt x="8145" y="1167"/>
                  </a:lnTo>
                  <a:lnTo>
                    <a:pt x="8145" y="358"/>
                  </a:lnTo>
                  <a:cubicBezTo>
                    <a:pt x="8145" y="167"/>
                    <a:pt x="8002" y="0"/>
                    <a:pt x="7787"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5" name="Google Shape;21455;p80"/>
            <p:cNvSpPr/>
            <p:nvPr/>
          </p:nvSpPr>
          <p:spPr>
            <a:xfrm>
              <a:off x="4275546" y="3595106"/>
              <a:ext cx="32532" cy="37960"/>
            </a:xfrm>
            <a:custGeom>
              <a:rect b="b" l="l" r="r" t="t"/>
              <a:pathLst>
                <a:path extrusionOk="0" h="1168" w="1001">
                  <a:moveTo>
                    <a:pt x="0" y="0"/>
                  </a:moveTo>
                  <a:cubicBezTo>
                    <a:pt x="191" y="0"/>
                    <a:pt x="358" y="167"/>
                    <a:pt x="358" y="358"/>
                  </a:cubicBezTo>
                  <a:lnTo>
                    <a:pt x="358" y="1167"/>
                  </a:lnTo>
                  <a:lnTo>
                    <a:pt x="1001" y="1167"/>
                  </a:lnTo>
                  <a:lnTo>
                    <a:pt x="1001" y="358"/>
                  </a:lnTo>
                  <a:cubicBezTo>
                    <a:pt x="1001" y="167"/>
                    <a:pt x="858" y="0"/>
                    <a:pt x="643" y="0"/>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6" name="Google Shape;21456;p80"/>
            <p:cNvSpPr/>
            <p:nvPr/>
          </p:nvSpPr>
          <p:spPr>
            <a:xfrm>
              <a:off x="4083601" y="3664753"/>
              <a:ext cx="189670" cy="220610"/>
            </a:xfrm>
            <a:custGeom>
              <a:rect b="b" l="l" r="r" t="t"/>
              <a:pathLst>
                <a:path extrusionOk="0" h="6788" w="5836">
                  <a:moveTo>
                    <a:pt x="215" y="1"/>
                  </a:moveTo>
                  <a:cubicBezTo>
                    <a:pt x="96" y="1"/>
                    <a:pt x="1" y="96"/>
                    <a:pt x="1" y="215"/>
                  </a:cubicBezTo>
                  <a:lnTo>
                    <a:pt x="1" y="6788"/>
                  </a:lnTo>
                  <a:lnTo>
                    <a:pt x="5835" y="6788"/>
                  </a:lnTo>
                  <a:lnTo>
                    <a:pt x="5835" y="215"/>
                  </a:lnTo>
                  <a:cubicBezTo>
                    <a:pt x="5835" y="96"/>
                    <a:pt x="5740" y="1"/>
                    <a:pt x="5621"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7" name="Google Shape;21457;p80"/>
            <p:cNvSpPr/>
            <p:nvPr/>
          </p:nvSpPr>
          <p:spPr>
            <a:xfrm>
              <a:off x="4245353" y="3664753"/>
              <a:ext cx="27918" cy="220610"/>
            </a:xfrm>
            <a:custGeom>
              <a:rect b="b" l="l" r="r" t="t"/>
              <a:pathLst>
                <a:path extrusionOk="0" h="6788" w="859">
                  <a:moveTo>
                    <a:pt x="1" y="1"/>
                  </a:moveTo>
                  <a:cubicBezTo>
                    <a:pt x="120" y="1"/>
                    <a:pt x="215" y="96"/>
                    <a:pt x="215" y="215"/>
                  </a:cubicBezTo>
                  <a:lnTo>
                    <a:pt x="215" y="6788"/>
                  </a:lnTo>
                  <a:lnTo>
                    <a:pt x="858" y="6788"/>
                  </a:lnTo>
                  <a:lnTo>
                    <a:pt x="858" y="215"/>
                  </a:lnTo>
                  <a:cubicBezTo>
                    <a:pt x="858" y="96"/>
                    <a:pt x="739" y="1"/>
                    <a:pt x="644"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8" name="Google Shape;21458;p80"/>
            <p:cNvSpPr/>
            <p:nvPr/>
          </p:nvSpPr>
          <p:spPr>
            <a:xfrm>
              <a:off x="4113013" y="3694166"/>
              <a:ext cx="56518" cy="10855"/>
            </a:xfrm>
            <a:custGeom>
              <a:rect b="b" l="l" r="r" t="t"/>
              <a:pathLst>
                <a:path extrusionOk="0" h="334" w="1739">
                  <a:moveTo>
                    <a:pt x="143" y="1"/>
                  </a:moveTo>
                  <a:cubicBezTo>
                    <a:pt x="48" y="1"/>
                    <a:pt x="0" y="96"/>
                    <a:pt x="0" y="167"/>
                  </a:cubicBezTo>
                  <a:cubicBezTo>
                    <a:pt x="0" y="263"/>
                    <a:pt x="72" y="334"/>
                    <a:pt x="167" y="334"/>
                  </a:cubicBezTo>
                  <a:lnTo>
                    <a:pt x="1572" y="334"/>
                  </a:lnTo>
                  <a:cubicBezTo>
                    <a:pt x="1667" y="334"/>
                    <a:pt x="1739" y="239"/>
                    <a:pt x="1715" y="143"/>
                  </a:cubicBezTo>
                  <a:cubicBezTo>
                    <a:pt x="1715" y="48"/>
                    <a:pt x="1620" y="1"/>
                    <a:pt x="1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9" name="Google Shape;21459;p80"/>
            <p:cNvSpPr/>
            <p:nvPr/>
          </p:nvSpPr>
          <p:spPr>
            <a:xfrm>
              <a:off x="4112233" y="3718931"/>
              <a:ext cx="51903" cy="10855"/>
            </a:xfrm>
            <a:custGeom>
              <a:rect b="b" l="l" r="r" t="t"/>
              <a:pathLst>
                <a:path extrusionOk="0" h="334" w="1597">
                  <a:moveTo>
                    <a:pt x="167" y="1"/>
                  </a:moveTo>
                  <a:cubicBezTo>
                    <a:pt x="72" y="1"/>
                    <a:pt x="1" y="96"/>
                    <a:pt x="1" y="191"/>
                  </a:cubicBezTo>
                  <a:cubicBezTo>
                    <a:pt x="1" y="286"/>
                    <a:pt x="96" y="334"/>
                    <a:pt x="191" y="334"/>
                  </a:cubicBezTo>
                  <a:lnTo>
                    <a:pt x="1406" y="334"/>
                  </a:lnTo>
                  <a:cubicBezTo>
                    <a:pt x="1501" y="334"/>
                    <a:pt x="1596" y="239"/>
                    <a:pt x="1572" y="167"/>
                  </a:cubicBezTo>
                  <a:cubicBezTo>
                    <a:pt x="1572" y="72"/>
                    <a:pt x="1477"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0" name="Google Shape;21460;p80"/>
            <p:cNvSpPr/>
            <p:nvPr/>
          </p:nvSpPr>
          <p:spPr>
            <a:xfrm>
              <a:off x="4113013" y="3744476"/>
              <a:ext cx="44915" cy="10855"/>
            </a:xfrm>
            <a:custGeom>
              <a:rect b="b" l="l" r="r" t="t"/>
              <a:pathLst>
                <a:path extrusionOk="0" h="334" w="1382">
                  <a:moveTo>
                    <a:pt x="143" y="0"/>
                  </a:moveTo>
                  <a:cubicBezTo>
                    <a:pt x="48" y="0"/>
                    <a:pt x="0" y="96"/>
                    <a:pt x="0" y="167"/>
                  </a:cubicBezTo>
                  <a:cubicBezTo>
                    <a:pt x="0" y="262"/>
                    <a:pt x="72" y="334"/>
                    <a:pt x="167" y="334"/>
                  </a:cubicBezTo>
                  <a:lnTo>
                    <a:pt x="1215" y="334"/>
                  </a:lnTo>
                  <a:cubicBezTo>
                    <a:pt x="1310" y="334"/>
                    <a:pt x="1382" y="262"/>
                    <a:pt x="1358" y="143"/>
                  </a:cubicBezTo>
                  <a:cubicBezTo>
                    <a:pt x="1358" y="48"/>
                    <a:pt x="1263"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1" name="Google Shape;21461;p80"/>
            <p:cNvSpPr/>
            <p:nvPr/>
          </p:nvSpPr>
          <p:spPr>
            <a:xfrm>
              <a:off x="4113013" y="3770801"/>
              <a:ext cx="44915" cy="10075"/>
            </a:xfrm>
            <a:custGeom>
              <a:rect b="b" l="l" r="r" t="t"/>
              <a:pathLst>
                <a:path extrusionOk="0" h="310" w="1382">
                  <a:moveTo>
                    <a:pt x="143" y="0"/>
                  </a:moveTo>
                  <a:cubicBezTo>
                    <a:pt x="48" y="0"/>
                    <a:pt x="0" y="72"/>
                    <a:pt x="0" y="167"/>
                  </a:cubicBezTo>
                  <a:cubicBezTo>
                    <a:pt x="0" y="262"/>
                    <a:pt x="72" y="310"/>
                    <a:pt x="167" y="310"/>
                  </a:cubicBezTo>
                  <a:lnTo>
                    <a:pt x="1215" y="310"/>
                  </a:lnTo>
                  <a:cubicBezTo>
                    <a:pt x="1310" y="310"/>
                    <a:pt x="1382" y="238"/>
                    <a:pt x="1358" y="143"/>
                  </a:cubicBezTo>
                  <a:cubicBezTo>
                    <a:pt x="1358" y="48"/>
                    <a:pt x="1263"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2" name="Google Shape;21462;p80"/>
            <p:cNvSpPr/>
            <p:nvPr/>
          </p:nvSpPr>
          <p:spPr>
            <a:xfrm>
              <a:off x="4113013" y="3796346"/>
              <a:ext cx="54210" cy="10855"/>
            </a:xfrm>
            <a:custGeom>
              <a:rect b="b" l="l" r="r" t="t"/>
              <a:pathLst>
                <a:path extrusionOk="0" h="334" w="1668">
                  <a:moveTo>
                    <a:pt x="143" y="0"/>
                  </a:moveTo>
                  <a:cubicBezTo>
                    <a:pt x="48" y="0"/>
                    <a:pt x="0" y="95"/>
                    <a:pt x="0" y="191"/>
                  </a:cubicBezTo>
                  <a:cubicBezTo>
                    <a:pt x="0" y="286"/>
                    <a:pt x="72" y="333"/>
                    <a:pt x="167" y="333"/>
                  </a:cubicBezTo>
                  <a:lnTo>
                    <a:pt x="1477" y="333"/>
                  </a:lnTo>
                  <a:cubicBezTo>
                    <a:pt x="1572" y="333"/>
                    <a:pt x="1667" y="238"/>
                    <a:pt x="1620" y="167"/>
                  </a:cubicBezTo>
                  <a:cubicBezTo>
                    <a:pt x="1620" y="71"/>
                    <a:pt x="1548" y="0"/>
                    <a:pt x="1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3" name="Google Shape;21463;p80"/>
            <p:cNvSpPr/>
            <p:nvPr/>
          </p:nvSpPr>
          <p:spPr>
            <a:xfrm>
              <a:off x="4112233" y="3821858"/>
              <a:ext cx="68153" cy="10888"/>
            </a:xfrm>
            <a:custGeom>
              <a:rect b="b" l="l" r="r" t="t"/>
              <a:pathLst>
                <a:path extrusionOk="0" h="335" w="2097">
                  <a:moveTo>
                    <a:pt x="167" y="1"/>
                  </a:moveTo>
                  <a:cubicBezTo>
                    <a:pt x="72" y="1"/>
                    <a:pt x="1" y="96"/>
                    <a:pt x="1" y="168"/>
                  </a:cubicBezTo>
                  <a:cubicBezTo>
                    <a:pt x="1" y="263"/>
                    <a:pt x="96" y="334"/>
                    <a:pt x="191" y="334"/>
                  </a:cubicBezTo>
                  <a:lnTo>
                    <a:pt x="1930" y="334"/>
                  </a:lnTo>
                  <a:cubicBezTo>
                    <a:pt x="2001" y="334"/>
                    <a:pt x="2096" y="263"/>
                    <a:pt x="2072" y="144"/>
                  </a:cubicBezTo>
                  <a:cubicBezTo>
                    <a:pt x="2072" y="49"/>
                    <a:pt x="1977" y="1"/>
                    <a:pt x="18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4" name="Google Shape;21464;p80"/>
            <p:cNvSpPr/>
            <p:nvPr/>
          </p:nvSpPr>
          <p:spPr>
            <a:xfrm>
              <a:off x="4111453" y="3848183"/>
              <a:ext cx="116122" cy="10107"/>
            </a:xfrm>
            <a:custGeom>
              <a:rect b="b" l="l" r="r" t="t"/>
              <a:pathLst>
                <a:path extrusionOk="0" h="311" w="3573">
                  <a:moveTo>
                    <a:pt x="191" y="1"/>
                  </a:moveTo>
                  <a:cubicBezTo>
                    <a:pt x="72" y="1"/>
                    <a:pt x="1" y="72"/>
                    <a:pt x="1" y="167"/>
                  </a:cubicBezTo>
                  <a:cubicBezTo>
                    <a:pt x="48" y="263"/>
                    <a:pt x="96" y="310"/>
                    <a:pt x="191" y="310"/>
                  </a:cubicBezTo>
                  <a:lnTo>
                    <a:pt x="3406" y="310"/>
                  </a:lnTo>
                  <a:cubicBezTo>
                    <a:pt x="3525" y="310"/>
                    <a:pt x="3573" y="239"/>
                    <a:pt x="3573" y="143"/>
                  </a:cubicBezTo>
                  <a:cubicBezTo>
                    <a:pt x="3549" y="48"/>
                    <a:pt x="3502" y="1"/>
                    <a:pt x="3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5" name="Google Shape;21465;p80"/>
            <p:cNvSpPr/>
            <p:nvPr/>
          </p:nvSpPr>
          <p:spPr>
            <a:xfrm>
              <a:off x="4260076" y="3780843"/>
              <a:ext cx="51090" cy="48815"/>
            </a:xfrm>
            <a:custGeom>
              <a:rect b="b" l="l" r="r" t="t"/>
              <a:pathLst>
                <a:path extrusionOk="0" h="1502" w="1572">
                  <a:moveTo>
                    <a:pt x="405" y="1"/>
                  </a:moveTo>
                  <a:lnTo>
                    <a:pt x="0" y="453"/>
                  </a:lnTo>
                  <a:lnTo>
                    <a:pt x="1143" y="1501"/>
                  </a:lnTo>
                  <a:lnTo>
                    <a:pt x="1572" y="1049"/>
                  </a:lnTo>
                  <a:lnTo>
                    <a:pt x="405"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6" name="Google Shape;21466;p80"/>
            <p:cNvSpPr/>
            <p:nvPr/>
          </p:nvSpPr>
          <p:spPr>
            <a:xfrm>
              <a:off x="4177266" y="3701901"/>
              <a:ext cx="112255" cy="112255"/>
            </a:xfrm>
            <a:custGeom>
              <a:rect b="b" l="l" r="r" t="t"/>
              <a:pathLst>
                <a:path extrusionOk="0" h="3454" w="3454">
                  <a:moveTo>
                    <a:pt x="1739" y="1"/>
                  </a:moveTo>
                  <a:cubicBezTo>
                    <a:pt x="786" y="1"/>
                    <a:pt x="0" y="763"/>
                    <a:pt x="0" y="1715"/>
                  </a:cubicBezTo>
                  <a:cubicBezTo>
                    <a:pt x="0" y="2668"/>
                    <a:pt x="786" y="3454"/>
                    <a:pt x="1739" y="3454"/>
                  </a:cubicBezTo>
                  <a:cubicBezTo>
                    <a:pt x="2691" y="3454"/>
                    <a:pt x="3453" y="2668"/>
                    <a:pt x="3453" y="1715"/>
                  </a:cubicBezTo>
                  <a:cubicBezTo>
                    <a:pt x="3453" y="763"/>
                    <a:pt x="2691" y="1"/>
                    <a:pt x="1739"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7" name="Google Shape;21467;p80"/>
            <p:cNvSpPr/>
            <p:nvPr/>
          </p:nvSpPr>
          <p:spPr>
            <a:xfrm>
              <a:off x="4197383" y="3722018"/>
              <a:ext cx="71988" cy="71240"/>
            </a:xfrm>
            <a:custGeom>
              <a:rect b="b" l="l" r="r" t="t"/>
              <a:pathLst>
                <a:path extrusionOk="0" h="2192" w="2215">
                  <a:moveTo>
                    <a:pt x="1120" y="1"/>
                  </a:moveTo>
                  <a:cubicBezTo>
                    <a:pt x="500" y="1"/>
                    <a:pt x="0" y="501"/>
                    <a:pt x="0" y="1096"/>
                  </a:cubicBezTo>
                  <a:cubicBezTo>
                    <a:pt x="0" y="1716"/>
                    <a:pt x="500" y="2192"/>
                    <a:pt x="1120" y="2192"/>
                  </a:cubicBezTo>
                  <a:cubicBezTo>
                    <a:pt x="1715" y="2192"/>
                    <a:pt x="2215" y="1716"/>
                    <a:pt x="2215" y="1096"/>
                  </a:cubicBezTo>
                  <a:cubicBezTo>
                    <a:pt x="2215" y="501"/>
                    <a:pt x="1715" y="1"/>
                    <a:pt x="1120"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8" name="Google Shape;21468;p80"/>
            <p:cNvSpPr/>
            <p:nvPr/>
          </p:nvSpPr>
          <p:spPr>
            <a:xfrm>
              <a:off x="4222928" y="3722571"/>
              <a:ext cx="50343" cy="70753"/>
            </a:xfrm>
            <a:custGeom>
              <a:rect b="b" l="l" r="r" t="t"/>
              <a:pathLst>
                <a:path extrusionOk="0" h="2177" w="1549">
                  <a:moveTo>
                    <a:pt x="343" y="0"/>
                  </a:moveTo>
                  <a:cubicBezTo>
                    <a:pt x="226" y="0"/>
                    <a:pt x="110" y="19"/>
                    <a:pt x="0" y="55"/>
                  </a:cubicBezTo>
                  <a:cubicBezTo>
                    <a:pt x="143" y="103"/>
                    <a:pt x="262" y="151"/>
                    <a:pt x="405" y="293"/>
                  </a:cubicBezTo>
                  <a:cubicBezTo>
                    <a:pt x="857" y="698"/>
                    <a:pt x="905" y="1389"/>
                    <a:pt x="476" y="1841"/>
                  </a:cubicBezTo>
                  <a:cubicBezTo>
                    <a:pt x="357" y="1984"/>
                    <a:pt x="167" y="2080"/>
                    <a:pt x="0" y="2127"/>
                  </a:cubicBezTo>
                  <a:cubicBezTo>
                    <a:pt x="106" y="2160"/>
                    <a:pt x="217" y="2177"/>
                    <a:pt x="329" y="2177"/>
                  </a:cubicBezTo>
                  <a:cubicBezTo>
                    <a:pt x="620" y="2177"/>
                    <a:pt x="913" y="2065"/>
                    <a:pt x="1119" y="1841"/>
                  </a:cubicBezTo>
                  <a:cubicBezTo>
                    <a:pt x="1548" y="1389"/>
                    <a:pt x="1524" y="698"/>
                    <a:pt x="1072" y="293"/>
                  </a:cubicBezTo>
                  <a:cubicBezTo>
                    <a:pt x="874" y="95"/>
                    <a:pt x="607" y="0"/>
                    <a:pt x="343"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9" name="Google Shape;21469;p80"/>
            <p:cNvSpPr/>
            <p:nvPr/>
          </p:nvSpPr>
          <p:spPr>
            <a:xfrm>
              <a:off x="4291016" y="3807948"/>
              <a:ext cx="78975" cy="74555"/>
            </a:xfrm>
            <a:custGeom>
              <a:rect b="b" l="l" r="r" t="t"/>
              <a:pathLst>
                <a:path extrusionOk="0" h="2294" w="2430">
                  <a:moveTo>
                    <a:pt x="549" y="0"/>
                  </a:moveTo>
                  <a:lnTo>
                    <a:pt x="1" y="643"/>
                  </a:lnTo>
                  <a:lnTo>
                    <a:pt x="1692" y="2191"/>
                  </a:lnTo>
                  <a:cubicBezTo>
                    <a:pt x="1769" y="2257"/>
                    <a:pt x="1862" y="2293"/>
                    <a:pt x="1958" y="2293"/>
                  </a:cubicBezTo>
                  <a:cubicBezTo>
                    <a:pt x="2069" y="2293"/>
                    <a:pt x="2185" y="2246"/>
                    <a:pt x="2287" y="2144"/>
                  </a:cubicBezTo>
                  <a:cubicBezTo>
                    <a:pt x="2430" y="1977"/>
                    <a:pt x="2430" y="1739"/>
                    <a:pt x="2239" y="1548"/>
                  </a:cubicBezTo>
                  <a:lnTo>
                    <a:pt x="549"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0" name="Google Shape;21470;p80"/>
            <p:cNvSpPr/>
            <p:nvPr/>
          </p:nvSpPr>
          <p:spPr>
            <a:xfrm>
              <a:off x="4043366" y="3884551"/>
              <a:ext cx="264713" cy="68153"/>
            </a:xfrm>
            <a:custGeom>
              <a:rect b="b" l="l" r="r" t="t"/>
              <a:pathLst>
                <a:path extrusionOk="0" h="2097" w="8145">
                  <a:moveTo>
                    <a:pt x="0" y="1"/>
                  </a:moveTo>
                  <a:lnTo>
                    <a:pt x="0" y="1739"/>
                  </a:lnTo>
                  <a:cubicBezTo>
                    <a:pt x="0" y="1930"/>
                    <a:pt x="143" y="2097"/>
                    <a:pt x="357" y="2097"/>
                  </a:cubicBezTo>
                  <a:lnTo>
                    <a:pt x="7787" y="2097"/>
                  </a:lnTo>
                  <a:cubicBezTo>
                    <a:pt x="8002" y="2097"/>
                    <a:pt x="8145" y="1930"/>
                    <a:pt x="8145" y="1739"/>
                  </a:cubicBezTo>
                  <a:lnTo>
                    <a:pt x="8145" y="1"/>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1" name="Google Shape;21471;p80"/>
            <p:cNvSpPr/>
            <p:nvPr/>
          </p:nvSpPr>
          <p:spPr>
            <a:xfrm>
              <a:off x="4275546" y="3884551"/>
              <a:ext cx="32532" cy="68153"/>
            </a:xfrm>
            <a:custGeom>
              <a:rect b="b" l="l" r="r" t="t"/>
              <a:pathLst>
                <a:path extrusionOk="0" h="2097" w="1001">
                  <a:moveTo>
                    <a:pt x="358" y="1"/>
                  </a:moveTo>
                  <a:lnTo>
                    <a:pt x="358" y="1739"/>
                  </a:lnTo>
                  <a:cubicBezTo>
                    <a:pt x="358" y="1930"/>
                    <a:pt x="191" y="2097"/>
                    <a:pt x="0" y="2097"/>
                  </a:cubicBezTo>
                  <a:lnTo>
                    <a:pt x="643" y="2097"/>
                  </a:lnTo>
                  <a:cubicBezTo>
                    <a:pt x="858" y="2097"/>
                    <a:pt x="1001" y="1930"/>
                    <a:pt x="1001" y="1739"/>
                  </a:cubicBezTo>
                  <a:lnTo>
                    <a:pt x="1001" y="1"/>
                  </a:ln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2" name="Google Shape;21472;p80"/>
            <p:cNvSpPr/>
            <p:nvPr/>
          </p:nvSpPr>
          <p:spPr>
            <a:xfrm>
              <a:off x="4164103" y="3905448"/>
              <a:ext cx="23238" cy="23270"/>
            </a:xfrm>
            <a:custGeom>
              <a:rect b="b" l="l" r="r" t="t"/>
              <a:pathLst>
                <a:path extrusionOk="0" h="716" w="715">
                  <a:moveTo>
                    <a:pt x="357" y="1"/>
                  </a:moveTo>
                  <a:cubicBezTo>
                    <a:pt x="143" y="1"/>
                    <a:pt x="0" y="168"/>
                    <a:pt x="0" y="358"/>
                  </a:cubicBezTo>
                  <a:cubicBezTo>
                    <a:pt x="0" y="572"/>
                    <a:pt x="143" y="715"/>
                    <a:pt x="357" y="715"/>
                  </a:cubicBezTo>
                  <a:cubicBezTo>
                    <a:pt x="548" y="715"/>
                    <a:pt x="715" y="572"/>
                    <a:pt x="715" y="358"/>
                  </a:cubicBezTo>
                  <a:cubicBezTo>
                    <a:pt x="715" y="168"/>
                    <a:pt x="548" y="1"/>
                    <a:pt x="35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3" name="Google Shape;21473;p80"/>
          <p:cNvGrpSpPr/>
          <p:nvPr/>
        </p:nvGrpSpPr>
        <p:grpSpPr>
          <a:xfrm>
            <a:off x="3720586" y="4977944"/>
            <a:ext cx="448821" cy="374010"/>
            <a:chOff x="3270938" y="3625298"/>
            <a:chExt cx="357597" cy="297993"/>
          </a:xfrm>
        </p:grpSpPr>
        <p:sp>
          <p:nvSpPr>
            <p:cNvPr id="21474" name="Google Shape;21474;p80"/>
            <p:cNvSpPr/>
            <p:nvPr/>
          </p:nvSpPr>
          <p:spPr>
            <a:xfrm>
              <a:off x="3270938" y="3660886"/>
              <a:ext cx="357597" cy="262405"/>
            </a:xfrm>
            <a:custGeom>
              <a:rect b="b" l="l" r="r" t="t"/>
              <a:pathLst>
                <a:path extrusionOk="0" h="8074" w="11003">
                  <a:moveTo>
                    <a:pt x="5501" y="1"/>
                  </a:moveTo>
                  <a:lnTo>
                    <a:pt x="0" y="239"/>
                  </a:lnTo>
                  <a:lnTo>
                    <a:pt x="0" y="7669"/>
                  </a:lnTo>
                  <a:cubicBezTo>
                    <a:pt x="0" y="7907"/>
                    <a:pt x="191" y="8074"/>
                    <a:pt x="429" y="8074"/>
                  </a:cubicBezTo>
                  <a:lnTo>
                    <a:pt x="10598" y="8074"/>
                  </a:lnTo>
                  <a:cubicBezTo>
                    <a:pt x="10836" y="8074"/>
                    <a:pt x="11003" y="7883"/>
                    <a:pt x="11003" y="7669"/>
                  </a:cubicBezTo>
                  <a:lnTo>
                    <a:pt x="11003" y="239"/>
                  </a:lnTo>
                  <a:lnTo>
                    <a:pt x="5501" y="1"/>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5" name="Google Shape;21475;p80"/>
            <p:cNvSpPr/>
            <p:nvPr/>
          </p:nvSpPr>
          <p:spPr>
            <a:xfrm>
              <a:off x="3270938" y="3625298"/>
              <a:ext cx="356818" cy="43355"/>
            </a:xfrm>
            <a:custGeom>
              <a:rect b="b" l="l" r="r" t="t"/>
              <a:pathLst>
                <a:path extrusionOk="0" h="1334" w="10979">
                  <a:moveTo>
                    <a:pt x="358" y="0"/>
                  </a:moveTo>
                  <a:cubicBezTo>
                    <a:pt x="143" y="0"/>
                    <a:pt x="0" y="191"/>
                    <a:pt x="0" y="357"/>
                  </a:cubicBezTo>
                  <a:lnTo>
                    <a:pt x="0" y="1334"/>
                  </a:lnTo>
                  <a:lnTo>
                    <a:pt x="10979" y="1334"/>
                  </a:lnTo>
                  <a:lnTo>
                    <a:pt x="10979" y="357"/>
                  </a:lnTo>
                  <a:cubicBezTo>
                    <a:pt x="10979" y="143"/>
                    <a:pt x="10812" y="0"/>
                    <a:pt x="1062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6" name="Google Shape;21476;p80"/>
            <p:cNvSpPr/>
            <p:nvPr/>
          </p:nvSpPr>
          <p:spPr>
            <a:xfrm>
              <a:off x="3592916" y="3660106"/>
              <a:ext cx="34840" cy="262405"/>
            </a:xfrm>
            <a:custGeom>
              <a:rect b="b" l="l" r="r" t="t"/>
              <a:pathLst>
                <a:path extrusionOk="0" h="8074" w="1072">
                  <a:moveTo>
                    <a:pt x="429" y="1"/>
                  </a:moveTo>
                  <a:lnTo>
                    <a:pt x="429" y="7645"/>
                  </a:lnTo>
                  <a:cubicBezTo>
                    <a:pt x="429" y="7883"/>
                    <a:pt x="238" y="8074"/>
                    <a:pt x="0" y="8074"/>
                  </a:cubicBezTo>
                  <a:lnTo>
                    <a:pt x="667" y="8074"/>
                  </a:lnTo>
                  <a:cubicBezTo>
                    <a:pt x="905" y="8074"/>
                    <a:pt x="1072" y="7883"/>
                    <a:pt x="1072" y="7645"/>
                  </a:cubicBezTo>
                  <a:lnTo>
                    <a:pt x="1072" y="239"/>
                  </a:lnTo>
                  <a:lnTo>
                    <a:pt x="429"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7" name="Google Shape;21477;p80"/>
            <p:cNvSpPr/>
            <p:nvPr/>
          </p:nvSpPr>
          <p:spPr>
            <a:xfrm>
              <a:off x="3595223" y="3625298"/>
              <a:ext cx="32532" cy="43355"/>
            </a:xfrm>
            <a:custGeom>
              <a:rect b="b" l="l" r="r" t="t"/>
              <a:pathLst>
                <a:path extrusionOk="0" h="1334" w="1001">
                  <a:moveTo>
                    <a:pt x="1" y="0"/>
                  </a:moveTo>
                  <a:cubicBezTo>
                    <a:pt x="215" y="0"/>
                    <a:pt x="358" y="191"/>
                    <a:pt x="358" y="357"/>
                  </a:cubicBezTo>
                  <a:lnTo>
                    <a:pt x="358" y="1334"/>
                  </a:lnTo>
                  <a:lnTo>
                    <a:pt x="1001" y="1334"/>
                  </a:lnTo>
                  <a:lnTo>
                    <a:pt x="1001" y="357"/>
                  </a:lnTo>
                  <a:cubicBezTo>
                    <a:pt x="1001" y="143"/>
                    <a:pt x="834" y="0"/>
                    <a:pt x="644"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8" name="Google Shape;21478;p80"/>
            <p:cNvSpPr/>
            <p:nvPr/>
          </p:nvSpPr>
          <p:spPr>
            <a:xfrm>
              <a:off x="3545693" y="3640768"/>
              <a:ext cx="11635" cy="11635"/>
            </a:xfrm>
            <a:custGeom>
              <a:rect b="b" l="l" r="r" t="t"/>
              <a:pathLst>
                <a:path extrusionOk="0" h="358" w="358">
                  <a:moveTo>
                    <a:pt x="191" y="0"/>
                  </a:moveTo>
                  <a:cubicBezTo>
                    <a:pt x="72" y="0"/>
                    <a:pt x="0" y="72"/>
                    <a:pt x="0" y="167"/>
                  </a:cubicBezTo>
                  <a:cubicBezTo>
                    <a:pt x="0" y="286"/>
                    <a:pt x="72" y="358"/>
                    <a:pt x="191" y="358"/>
                  </a:cubicBezTo>
                  <a:cubicBezTo>
                    <a:pt x="286" y="358"/>
                    <a:pt x="358" y="286"/>
                    <a:pt x="358" y="167"/>
                  </a:cubicBezTo>
                  <a:cubicBezTo>
                    <a:pt x="358" y="72"/>
                    <a:pt x="286" y="0"/>
                    <a:pt x="19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9" name="Google Shape;21479;p80"/>
            <p:cNvSpPr/>
            <p:nvPr/>
          </p:nvSpPr>
          <p:spPr>
            <a:xfrm>
              <a:off x="3568151" y="3640768"/>
              <a:ext cx="11635" cy="11635"/>
            </a:xfrm>
            <a:custGeom>
              <a:rect b="b" l="l" r="r" t="t"/>
              <a:pathLst>
                <a:path extrusionOk="0" h="358" w="358">
                  <a:moveTo>
                    <a:pt x="167" y="0"/>
                  </a:moveTo>
                  <a:cubicBezTo>
                    <a:pt x="71" y="0"/>
                    <a:pt x="0" y="72"/>
                    <a:pt x="0" y="167"/>
                  </a:cubicBezTo>
                  <a:cubicBezTo>
                    <a:pt x="0" y="286"/>
                    <a:pt x="71" y="358"/>
                    <a:pt x="167" y="358"/>
                  </a:cubicBezTo>
                  <a:cubicBezTo>
                    <a:pt x="262" y="358"/>
                    <a:pt x="357" y="286"/>
                    <a:pt x="357" y="167"/>
                  </a:cubicBezTo>
                  <a:cubicBezTo>
                    <a:pt x="357" y="72"/>
                    <a:pt x="262" y="0"/>
                    <a:pt x="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0" name="Google Shape;21480;p80"/>
            <p:cNvSpPr/>
            <p:nvPr/>
          </p:nvSpPr>
          <p:spPr>
            <a:xfrm>
              <a:off x="3590576" y="3640768"/>
              <a:ext cx="11635" cy="11635"/>
            </a:xfrm>
            <a:custGeom>
              <a:rect b="b" l="l" r="r" t="t"/>
              <a:pathLst>
                <a:path extrusionOk="0" h="358" w="358">
                  <a:moveTo>
                    <a:pt x="167" y="0"/>
                  </a:moveTo>
                  <a:cubicBezTo>
                    <a:pt x="72" y="0"/>
                    <a:pt x="1" y="72"/>
                    <a:pt x="1" y="167"/>
                  </a:cubicBezTo>
                  <a:cubicBezTo>
                    <a:pt x="1" y="286"/>
                    <a:pt x="72" y="358"/>
                    <a:pt x="167" y="358"/>
                  </a:cubicBezTo>
                  <a:cubicBezTo>
                    <a:pt x="263" y="358"/>
                    <a:pt x="358" y="286"/>
                    <a:pt x="358" y="167"/>
                  </a:cubicBezTo>
                  <a:cubicBezTo>
                    <a:pt x="358" y="72"/>
                    <a:pt x="263" y="0"/>
                    <a:pt x="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1" name="Google Shape;21481;p80"/>
            <p:cNvSpPr/>
            <p:nvPr/>
          </p:nvSpPr>
          <p:spPr>
            <a:xfrm>
              <a:off x="3302658" y="3699593"/>
              <a:ext cx="94478" cy="75432"/>
            </a:xfrm>
            <a:custGeom>
              <a:rect b="b" l="l" r="r" t="t"/>
              <a:pathLst>
                <a:path extrusionOk="0" h="2321" w="2907">
                  <a:moveTo>
                    <a:pt x="1430" y="0"/>
                  </a:moveTo>
                  <a:cubicBezTo>
                    <a:pt x="763" y="0"/>
                    <a:pt x="120" y="548"/>
                    <a:pt x="72" y="1191"/>
                  </a:cubicBezTo>
                  <a:cubicBezTo>
                    <a:pt x="1" y="1620"/>
                    <a:pt x="120" y="1977"/>
                    <a:pt x="358" y="2239"/>
                  </a:cubicBezTo>
                  <a:cubicBezTo>
                    <a:pt x="412" y="2297"/>
                    <a:pt x="468" y="2321"/>
                    <a:pt x="527" y="2321"/>
                  </a:cubicBezTo>
                  <a:cubicBezTo>
                    <a:pt x="780" y="2321"/>
                    <a:pt x="1077" y="1882"/>
                    <a:pt x="1406" y="1882"/>
                  </a:cubicBezTo>
                  <a:lnTo>
                    <a:pt x="1501" y="1882"/>
                  </a:lnTo>
                  <a:cubicBezTo>
                    <a:pt x="1830" y="1882"/>
                    <a:pt x="2158" y="2321"/>
                    <a:pt x="2410" y="2321"/>
                  </a:cubicBezTo>
                  <a:cubicBezTo>
                    <a:pt x="2469" y="2321"/>
                    <a:pt x="2523" y="2297"/>
                    <a:pt x="2573" y="2239"/>
                  </a:cubicBezTo>
                  <a:cubicBezTo>
                    <a:pt x="2787" y="1953"/>
                    <a:pt x="2906" y="1596"/>
                    <a:pt x="2858" y="1191"/>
                  </a:cubicBezTo>
                  <a:cubicBezTo>
                    <a:pt x="2787" y="548"/>
                    <a:pt x="2144" y="0"/>
                    <a:pt x="150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2" name="Google Shape;21482;p80"/>
            <p:cNvSpPr/>
            <p:nvPr/>
          </p:nvSpPr>
          <p:spPr>
            <a:xfrm>
              <a:off x="3314261" y="3756078"/>
              <a:ext cx="71240" cy="31005"/>
            </a:xfrm>
            <a:custGeom>
              <a:rect b="b" l="l" r="r" t="t"/>
              <a:pathLst>
                <a:path extrusionOk="0" h="954" w="2192">
                  <a:moveTo>
                    <a:pt x="1049" y="1"/>
                  </a:moveTo>
                  <a:cubicBezTo>
                    <a:pt x="644" y="1"/>
                    <a:pt x="239" y="167"/>
                    <a:pt x="1" y="477"/>
                  </a:cubicBezTo>
                  <a:cubicBezTo>
                    <a:pt x="239" y="763"/>
                    <a:pt x="644" y="953"/>
                    <a:pt x="1049" y="953"/>
                  </a:cubicBezTo>
                  <a:lnTo>
                    <a:pt x="1144" y="953"/>
                  </a:lnTo>
                  <a:cubicBezTo>
                    <a:pt x="1549" y="953"/>
                    <a:pt x="1954" y="763"/>
                    <a:pt x="2192" y="477"/>
                  </a:cubicBezTo>
                  <a:cubicBezTo>
                    <a:pt x="1954" y="167"/>
                    <a:pt x="1549" y="1"/>
                    <a:pt x="114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3" name="Google Shape;21483;p80"/>
            <p:cNvSpPr/>
            <p:nvPr/>
          </p:nvSpPr>
          <p:spPr>
            <a:xfrm>
              <a:off x="3333631" y="3722798"/>
              <a:ext cx="33313" cy="33313"/>
            </a:xfrm>
            <a:custGeom>
              <a:rect b="b" l="l" r="r" t="t"/>
              <a:pathLst>
                <a:path extrusionOk="0" h="1025" w="1025">
                  <a:moveTo>
                    <a:pt x="524" y="1"/>
                  </a:moveTo>
                  <a:cubicBezTo>
                    <a:pt x="238" y="1"/>
                    <a:pt x="0" y="239"/>
                    <a:pt x="0" y="525"/>
                  </a:cubicBezTo>
                  <a:cubicBezTo>
                    <a:pt x="0" y="787"/>
                    <a:pt x="238" y="1025"/>
                    <a:pt x="524" y="1025"/>
                  </a:cubicBezTo>
                  <a:cubicBezTo>
                    <a:pt x="786" y="1025"/>
                    <a:pt x="1024" y="787"/>
                    <a:pt x="1024" y="525"/>
                  </a:cubicBezTo>
                  <a:cubicBezTo>
                    <a:pt x="1024" y="239"/>
                    <a:pt x="786" y="1"/>
                    <a:pt x="524"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4" name="Google Shape;21484;p80"/>
            <p:cNvSpPr/>
            <p:nvPr/>
          </p:nvSpPr>
          <p:spPr>
            <a:xfrm>
              <a:off x="3429603" y="3712756"/>
              <a:ext cx="174168" cy="27105"/>
            </a:xfrm>
            <a:custGeom>
              <a:rect b="b" l="l" r="r" t="t"/>
              <a:pathLst>
                <a:path extrusionOk="0" h="834" w="5359">
                  <a:moveTo>
                    <a:pt x="238" y="0"/>
                  </a:moveTo>
                  <a:cubicBezTo>
                    <a:pt x="96" y="0"/>
                    <a:pt x="0" y="119"/>
                    <a:pt x="0" y="238"/>
                  </a:cubicBezTo>
                  <a:lnTo>
                    <a:pt x="0" y="595"/>
                  </a:lnTo>
                  <a:cubicBezTo>
                    <a:pt x="0" y="738"/>
                    <a:pt x="119" y="834"/>
                    <a:pt x="238" y="834"/>
                  </a:cubicBezTo>
                  <a:lnTo>
                    <a:pt x="5120" y="834"/>
                  </a:lnTo>
                  <a:cubicBezTo>
                    <a:pt x="5263" y="834"/>
                    <a:pt x="5359" y="738"/>
                    <a:pt x="5359" y="619"/>
                  </a:cubicBezTo>
                  <a:lnTo>
                    <a:pt x="5359" y="238"/>
                  </a:lnTo>
                  <a:cubicBezTo>
                    <a:pt x="5359" y="72"/>
                    <a:pt x="5239" y="0"/>
                    <a:pt x="512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5" name="Google Shape;21485;p80"/>
            <p:cNvSpPr/>
            <p:nvPr/>
          </p:nvSpPr>
          <p:spPr>
            <a:xfrm>
              <a:off x="3429603" y="3850523"/>
              <a:ext cx="174168" cy="28665"/>
            </a:xfrm>
            <a:custGeom>
              <a:rect b="b" l="l" r="r" t="t"/>
              <a:pathLst>
                <a:path extrusionOk="0" h="882" w="5359">
                  <a:moveTo>
                    <a:pt x="238" y="0"/>
                  </a:moveTo>
                  <a:cubicBezTo>
                    <a:pt x="96" y="0"/>
                    <a:pt x="0" y="119"/>
                    <a:pt x="0" y="238"/>
                  </a:cubicBezTo>
                  <a:lnTo>
                    <a:pt x="0" y="643"/>
                  </a:lnTo>
                  <a:cubicBezTo>
                    <a:pt x="0" y="786"/>
                    <a:pt x="119" y="881"/>
                    <a:pt x="238" y="881"/>
                  </a:cubicBezTo>
                  <a:lnTo>
                    <a:pt x="5120" y="881"/>
                  </a:lnTo>
                  <a:cubicBezTo>
                    <a:pt x="5263" y="881"/>
                    <a:pt x="5359" y="762"/>
                    <a:pt x="5359" y="643"/>
                  </a:cubicBezTo>
                  <a:lnTo>
                    <a:pt x="5359" y="238"/>
                  </a:lnTo>
                  <a:cubicBezTo>
                    <a:pt x="5359" y="95"/>
                    <a:pt x="5239" y="0"/>
                    <a:pt x="512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6" name="Google Shape;21486;p80"/>
            <p:cNvSpPr/>
            <p:nvPr/>
          </p:nvSpPr>
          <p:spPr>
            <a:xfrm>
              <a:off x="3575106" y="3712756"/>
              <a:ext cx="28665" cy="27885"/>
            </a:xfrm>
            <a:custGeom>
              <a:rect b="b" l="l" r="r" t="t"/>
              <a:pathLst>
                <a:path extrusionOk="0" h="858" w="882">
                  <a:moveTo>
                    <a:pt x="0" y="0"/>
                  </a:moveTo>
                  <a:cubicBezTo>
                    <a:pt x="96" y="0"/>
                    <a:pt x="239" y="72"/>
                    <a:pt x="239" y="238"/>
                  </a:cubicBezTo>
                  <a:lnTo>
                    <a:pt x="239" y="619"/>
                  </a:lnTo>
                  <a:cubicBezTo>
                    <a:pt x="239" y="738"/>
                    <a:pt x="143" y="857"/>
                    <a:pt x="0" y="857"/>
                  </a:cubicBezTo>
                  <a:lnTo>
                    <a:pt x="643" y="857"/>
                  </a:lnTo>
                  <a:cubicBezTo>
                    <a:pt x="762" y="857"/>
                    <a:pt x="882" y="762"/>
                    <a:pt x="882" y="619"/>
                  </a:cubicBezTo>
                  <a:lnTo>
                    <a:pt x="882" y="238"/>
                  </a:lnTo>
                  <a:cubicBezTo>
                    <a:pt x="882" y="119"/>
                    <a:pt x="786" y="0"/>
                    <a:pt x="64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7" name="Google Shape;21487;p80"/>
            <p:cNvSpPr/>
            <p:nvPr/>
          </p:nvSpPr>
          <p:spPr>
            <a:xfrm>
              <a:off x="3575106" y="3850523"/>
              <a:ext cx="28665" cy="28665"/>
            </a:xfrm>
            <a:custGeom>
              <a:rect b="b" l="l" r="r" t="t"/>
              <a:pathLst>
                <a:path extrusionOk="0" h="882" w="882">
                  <a:moveTo>
                    <a:pt x="0" y="0"/>
                  </a:moveTo>
                  <a:cubicBezTo>
                    <a:pt x="96" y="0"/>
                    <a:pt x="239" y="95"/>
                    <a:pt x="239" y="238"/>
                  </a:cubicBezTo>
                  <a:lnTo>
                    <a:pt x="239" y="643"/>
                  </a:lnTo>
                  <a:cubicBezTo>
                    <a:pt x="239" y="762"/>
                    <a:pt x="143" y="881"/>
                    <a:pt x="0" y="881"/>
                  </a:cubicBezTo>
                  <a:lnTo>
                    <a:pt x="643" y="881"/>
                  </a:lnTo>
                  <a:cubicBezTo>
                    <a:pt x="762" y="881"/>
                    <a:pt x="882" y="786"/>
                    <a:pt x="882" y="643"/>
                  </a:cubicBezTo>
                  <a:lnTo>
                    <a:pt x="882" y="238"/>
                  </a:lnTo>
                  <a:cubicBezTo>
                    <a:pt x="882" y="119"/>
                    <a:pt x="786" y="0"/>
                    <a:pt x="64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8" name="Google Shape;21488;p80"/>
            <p:cNvSpPr/>
            <p:nvPr/>
          </p:nvSpPr>
          <p:spPr>
            <a:xfrm>
              <a:off x="3298791" y="3813343"/>
              <a:ext cx="102960" cy="10107"/>
            </a:xfrm>
            <a:custGeom>
              <a:rect b="b" l="l" r="r" t="t"/>
              <a:pathLst>
                <a:path extrusionOk="0" h="311" w="3168">
                  <a:moveTo>
                    <a:pt x="191" y="1"/>
                  </a:moveTo>
                  <a:cubicBezTo>
                    <a:pt x="72" y="1"/>
                    <a:pt x="1" y="72"/>
                    <a:pt x="1" y="168"/>
                  </a:cubicBezTo>
                  <a:cubicBezTo>
                    <a:pt x="48" y="263"/>
                    <a:pt x="96" y="311"/>
                    <a:pt x="191" y="311"/>
                  </a:cubicBezTo>
                  <a:lnTo>
                    <a:pt x="2977" y="311"/>
                  </a:lnTo>
                  <a:cubicBezTo>
                    <a:pt x="3073" y="311"/>
                    <a:pt x="3168" y="239"/>
                    <a:pt x="3168" y="144"/>
                  </a:cubicBezTo>
                  <a:cubicBezTo>
                    <a:pt x="3144" y="49"/>
                    <a:pt x="3073" y="1"/>
                    <a:pt x="2977"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9" name="Google Shape;21489;p80"/>
            <p:cNvSpPr/>
            <p:nvPr/>
          </p:nvSpPr>
          <p:spPr>
            <a:xfrm>
              <a:off x="3298791" y="3840448"/>
              <a:ext cx="102960" cy="10107"/>
            </a:xfrm>
            <a:custGeom>
              <a:rect b="b" l="l" r="r" t="t"/>
              <a:pathLst>
                <a:path extrusionOk="0" h="311" w="3168">
                  <a:moveTo>
                    <a:pt x="191" y="0"/>
                  </a:moveTo>
                  <a:cubicBezTo>
                    <a:pt x="72" y="0"/>
                    <a:pt x="1" y="72"/>
                    <a:pt x="1" y="167"/>
                  </a:cubicBezTo>
                  <a:cubicBezTo>
                    <a:pt x="48" y="262"/>
                    <a:pt x="96" y="310"/>
                    <a:pt x="191" y="310"/>
                  </a:cubicBezTo>
                  <a:lnTo>
                    <a:pt x="2977" y="310"/>
                  </a:lnTo>
                  <a:cubicBezTo>
                    <a:pt x="3073" y="310"/>
                    <a:pt x="3168" y="239"/>
                    <a:pt x="3168" y="143"/>
                  </a:cubicBezTo>
                  <a:cubicBezTo>
                    <a:pt x="3144" y="48"/>
                    <a:pt x="3073" y="0"/>
                    <a:pt x="2977"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0" name="Google Shape;21490;p80"/>
            <p:cNvSpPr/>
            <p:nvPr/>
          </p:nvSpPr>
          <p:spPr>
            <a:xfrm>
              <a:off x="3298791" y="3867521"/>
              <a:ext cx="102960" cy="10107"/>
            </a:xfrm>
            <a:custGeom>
              <a:rect b="b" l="l" r="r" t="t"/>
              <a:pathLst>
                <a:path extrusionOk="0" h="311" w="3168">
                  <a:moveTo>
                    <a:pt x="191" y="1"/>
                  </a:moveTo>
                  <a:cubicBezTo>
                    <a:pt x="72" y="1"/>
                    <a:pt x="1" y="72"/>
                    <a:pt x="1" y="168"/>
                  </a:cubicBezTo>
                  <a:cubicBezTo>
                    <a:pt x="48" y="263"/>
                    <a:pt x="96" y="311"/>
                    <a:pt x="191" y="311"/>
                  </a:cubicBezTo>
                  <a:lnTo>
                    <a:pt x="2977" y="311"/>
                  </a:lnTo>
                  <a:cubicBezTo>
                    <a:pt x="3073" y="311"/>
                    <a:pt x="3168" y="239"/>
                    <a:pt x="3168" y="144"/>
                  </a:cubicBezTo>
                  <a:cubicBezTo>
                    <a:pt x="3144" y="49"/>
                    <a:pt x="3073" y="1"/>
                    <a:pt x="2977"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1" name="Google Shape;21491;p80"/>
            <p:cNvSpPr/>
            <p:nvPr/>
          </p:nvSpPr>
          <p:spPr>
            <a:xfrm>
              <a:off x="3424956" y="3764593"/>
              <a:ext cx="185022" cy="10888"/>
            </a:xfrm>
            <a:custGeom>
              <a:rect b="b" l="l" r="r" t="t"/>
              <a:pathLst>
                <a:path extrusionOk="0" h="335" w="5693">
                  <a:moveTo>
                    <a:pt x="167" y="1"/>
                  </a:moveTo>
                  <a:cubicBezTo>
                    <a:pt x="48" y="1"/>
                    <a:pt x="0" y="96"/>
                    <a:pt x="0" y="191"/>
                  </a:cubicBezTo>
                  <a:cubicBezTo>
                    <a:pt x="24" y="263"/>
                    <a:pt x="96" y="334"/>
                    <a:pt x="167" y="334"/>
                  </a:cubicBezTo>
                  <a:lnTo>
                    <a:pt x="5502" y="334"/>
                  </a:lnTo>
                  <a:cubicBezTo>
                    <a:pt x="5597" y="334"/>
                    <a:pt x="5692" y="239"/>
                    <a:pt x="5692" y="144"/>
                  </a:cubicBezTo>
                  <a:cubicBezTo>
                    <a:pt x="5644" y="48"/>
                    <a:pt x="5597" y="1"/>
                    <a:pt x="5502"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2" name="Google Shape;21492;p80"/>
            <p:cNvSpPr/>
            <p:nvPr/>
          </p:nvSpPr>
          <p:spPr>
            <a:xfrm>
              <a:off x="3424956" y="3790138"/>
              <a:ext cx="185022" cy="10107"/>
            </a:xfrm>
            <a:custGeom>
              <a:rect b="b" l="l" r="r" t="t"/>
              <a:pathLst>
                <a:path extrusionOk="0" h="311" w="5693">
                  <a:moveTo>
                    <a:pt x="167" y="1"/>
                  </a:moveTo>
                  <a:cubicBezTo>
                    <a:pt x="48" y="1"/>
                    <a:pt x="0" y="72"/>
                    <a:pt x="0" y="167"/>
                  </a:cubicBezTo>
                  <a:cubicBezTo>
                    <a:pt x="24" y="262"/>
                    <a:pt x="96" y="310"/>
                    <a:pt x="167" y="310"/>
                  </a:cubicBezTo>
                  <a:lnTo>
                    <a:pt x="5502" y="310"/>
                  </a:lnTo>
                  <a:cubicBezTo>
                    <a:pt x="5597" y="310"/>
                    <a:pt x="5692" y="239"/>
                    <a:pt x="5692" y="143"/>
                  </a:cubicBezTo>
                  <a:cubicBezTo>
                    <a:pt x="5644" y="48"/>
                    <a:pt x="5597" y="1"/>
                    <a:pt x="5502"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3" name="Google Shape;21493;p80"/>
            <p:cNvSpPr/>
            <p:nvPr/>
          </p:nvSpPr>
          <p:spPr>
            <a:xfrm>
              <a:off x="3424956" y="3814903"/>
              <a:ext cx="185022" cy="10855"/>
            </a:xfrm>
            <a:custGeom>
              <a:rect b="b" l="l" r="r" t="t"/>
              <a:pathLst>
                <a:path extrusionOk="0" h="334" w="5693">
                  <a:moveTo>
                    <a:pt x="167" y="1"/>
                  </a:moveTo>
                  <a:cubicBezTo>
                    <a:pt x="48" y="1"/>
                    <a:pt x="0" y="96"/>
                    <a:pt x="0" y="191"/>
                  </a:cubicBezTo>
                  <a:cubicBezTo>
                    <a:pt x="24" y="263"/>
                    <a:pt x="96" y="334"/>
                    <a:pt x="167" y="334"/>
                  </a:cubicBezTo>
                  <a:lnTo>
                    <a:pt x="5502" y="334"/>
                  </a:lnTo>
                  <a:cubicBezTo>
                    <a:pt x="5597" y="334"/>
                    <a:pt x="5692" y="239"/>
                    <a:pt x="5692" y="143"/>
                  </a:cubicBezTo>
                  <a:cubicBezTo>
                    <a:pt x="5644" y="48"/>
                    <a:pt x="5597" y="1"/>
                    <a:pt x="5502"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4" name="Google Shape;21494;p80"/>
          <p:cNvGrpSpPr/>
          <p:nvPr/>
        </p:nvGrpSpPr>
        <p:grpSpPr>
          <a:xfrm>
            <a:off x="2803570" y="4978882"/>
            <a:ext cx="450779" cy="372093"/>
            <a:chOff x="2540306" y="3626046"/>
            <a:chExt cx="359157" cy="296465"/>
          </a:xfrm>
        </p:grpSpPr>
        <p:sp>
          <p:nvSpPr>
            <p:cNvPr id="21495" name="Google Shape;21495;p80"/>
            <p:cNvSpPr/>
            <p:nvPr/>
          </p:nvSpPr>
          <p:spPr>
            <a:xfrm>
              <a:off x="2674206" y="3857478"/>
              <a:ext cx="92138" cy="58857"/>
            </a:xfrm>
            <a:custGeom>
              <a:rect b="b" l="l" r="r" t="t"/>
              <a:pathLst>
                <a:path extrusionOk="0" h="1811" w="2835">
                  <a:moveTo>
                    <a:pt x="1405" y="0"/>
                  </a:moveTo>
                  <a:lnTo>
                    <a:pt x="215" y="215"/>
                  </a:lnTo>
                  <a:lnTo>
                    <a:pt x="0" y="1810"/>
                  </a:lnTo>
                  <a:lnTo>
                    <a:pt x="2834" y="1810"/>
                  </a:lnTo>
                  <a:lnTo>
                    <a:pt x="2596" y="215"/>
                  </a:lnTo>
                  <a:lnTo>
                    <a:pt x="140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6" name="Google Shape;21496;p80"/>
            <p:cNvSpPr/>
            <p:nvPr/>
          </p:nvSpPr>
          <p:spPr>
            <a:xfrm>
              <a:off x="2737678" y="3857478"/>
              <a:ext cx="28665" cy="58857"/>
            </a:xfrm>
            <a:custGeom>
              <a:rect b="b" l="l" r="r" t="t"/>
              <a:pathLst>
                <a:path extrusionOk="0" h="1811" w="882">
                  <a:moveTo>
                    <a:pt x="429" y="0"/>
                  </a:moveTo>
                  <a:lnTo>
                    <a:pt x="0" y="215"/>
                  </a:lnTo>
                  <a:lnTo>
                    <a:pt x="214" y="1810"/>
                  </a:lnTo>
                  <a:lnTo>
                    <a:pt x="881" y="1810"/>
                  </a:lnTo>
                  <a:lnTo>
                    <a:pt x="667" y="215"/>
                  </a:lnTo>
                  <a:lnTo>
                    <a:pt x="429"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7" name="Google Shape;21497;p80"/>
            <p:cNvSpPr/>
            <p:nvPr/>
          </p:nvSpPr>
          <p:spPr>
            <a:xfrm>
              <a:off x="2645573" y="3911656"/>
              <a:ext cx="148622" cy="10855"/>
            </a:xfrm>
            <a:custGeom>
              <a:rect b="b" l="l" r="r" t="t"/>
              <a:pathLst>
                <a:path extrusionOk="0" h="334" w="4573">
                  <a:moveTo>
                    <a:pt x="191" y="0"/>
                  </a:moveTo>
                  <a:cubicBezTo>
                    <a:pt x="72" y="0"/>
                    <a:pt x="0" y="96"/>
                    <a:pt x="0" y="191"/>
                  </a:cubicBezTo>
                  <a:cubicBezTo>
                    <a:pt x="48" y="262"/>
                    <a:pt x="95" y="334"/>
                    <a:pt x="191" y="334"/>
                  </a:cubicBezTo>
                  <a:lnTo>
                    <a:pt x="4382" y="334"/>
                  </a:lnTo>
                  <a:cubicBezTo>
                    <a:pt x="4477" y="334"/>
                    <a:pt x="4573" y="239"/>
                    <a:pt x="4573" y="143"/>
                  </a:cubicBezTo>
                  <a:cubicBezTo>
                    <a:pt x="4549" y="48"/>
                    <a:pt x="4477" y="0"/>
                    <a:pt x="4382"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8" name="Google Shape;21498;p80"/>
            <p:cNvSpPr/>
            <p:nvPr/>
          </p:nvSpPr>
          <p:spPr>
            <a:xfrm>
              <a:off x="2540306" y="3626046"/>
              <a:ext cx="358378" cy="207480"/>
            </a:xfrm>
            <a:custGeom>
              <a:rect b="b" l="l" r="r" t="t"/>
              <a:pathLst>
                <a:path extrusionOk="0" h="6384" w="11027">
                  <a:moveTo>
                    <a:pt x="453" y="1"/>
                  </a:moveTo>
                  <a:cubicBezTo>
                    <a:pt x="215" y="1"/>
                    <a:pt x="0" y="215"/>
                    <a:pt x="0" y="453"/>
                  </a:cubicBezTo>
                  <a:lnTo>
                    <a:pt x="0" y="6145"/>
                  </a:lnTo>
                  <a:lnTo>
                    <a:pt x="5573" y="6383"/>
                  </a:lnTo>
                  <a:lnTo>
                    <a:pt x="11027" y="6145"/>
                  </a:lnTo>
                  <a:lnTo>
                    <a:pt x="11027" y="453"/>
                  </a:lnTo>
                  <a:cubicBezTo>
                    <a:pt x="11027" y="215"/>
                    <a:pt x="10812" y="1"/>
                    <a:pt x="10574"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9" name="Google Shape;21499;p80"/>
            <p:cNvSpPr/>
            <p:nvPr/>
          </p:nvSpPr>
          <p:spPr>
            <a:xfrm>
              <a:off x="2863063" y="3627378"/>
              <a:ext cx="35620" cy="206895"/>
            </a:xfrm>
            <a:custGeom>
              <a:rect b="b" l="l" r="r" t="t"/>
              <a:pathLst>
                <a:path extrusionOk="0" h="6366" w="1096">
                  <a:moveTo>
                    <a:pt x="72" y="0"/>
                  </a:moveTo>
                  <a:cubicBezTo>
                    <a:pt x="49" y="0"/>
                    <a:pt x="25" y="3"/>
                    <a:pt x="0" y="8"/>
                  </a:cubicBezTo>
                  <a:lnTo>
                    <a:pt x="143" y="8"/>
                  </a:lnTo>
                  <a:cubicBezTo>
                    <a:pt x="120" y="3"/>
                    <a:pt x="97" y="0"/>
                    <a:pt x="72" y="0"/>
                  </a:cubicBezTo>
                  <a:close/>
                  <a:moveTo>
                    <a:pt x="143" y="8"/>
                  </a:moveTo>
                  <a:lnTo>
                    <a:pt x="143" y="8"/>
                  </a:lnTo>
                  <a:cubicBezTo>
                    <a:pt x="310" y="43"/>
                    <a:pt x="429" y="205"/>
                    <a:pt x="429" y="412"/>
                  </a:cubicBezTo>
                  <a:lnTo>
                    <a:pt x="429" y="6366"/>
                  </a:lnTo>
                  <a:lnTo>
                    <a:pt x="1096" y="6128"/>
                  </a:lnTo>
                  <a:lnTo>
                    <a:pt x="1096" y="436"/>
                  </a:lnTo>
                  <a:cubicBezTo>
                    <a:pt x="1096" y="198"/>
                    <a:pt x="881" y="8"/>
                    <a:pt x="643" y="8"/>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0" name="Google Shape;21500;p80"/>
            <p:cNvSpPr/>
            <p:nvPr/>
          </p:nvSpPr>
          <p:spPr>
            <a:xfrm>
              <a:off x="2623116" y="3672488"/>
              <a:ext cx="202053" cy="160257"/>
            </a:xfrm>
            <a:custGeom>
              <a:rect b="b" l="l" r="r" t="t"/>
              <a:pathLst>
                <a:path extrusionOk="0" h="4931" w="6217">
                  <a:moveTo>
                    <a:pt x="477" y="1"/>
                  </a:moveTo>
                  <a:cubicBezTo>
                    <a:pt x="191" y="1"/>
                    <a:pt x="1" y="215"/>
                    <a:pt x="1" y="477"/>
                  </a:cubicBezTo>
                  <a:lnTo>
                    <a:pt x="1" y="4716"/>
                  </a:lnTo>
                  <a:lnTo>
                    <a:pt x="3096" y="4930"/>
                  </a:lnTo>
                  <a:lnTo>
                    <a:pt x="6192" y="4716"/>
                  </a:lnTo>
                  <a:lnTo>
                    <a:pt x="6216" y="477"/>
                  </a:lnTo>
                  <a:cubicBezTo>
                    <a:pt x="6216" y="215"/>
                    <a:pt x="6002" y="1"/>
                    <a:pt x="5740"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1" name="Google Shape;21501;p80"/>
            <p:cNvSpPr/>
            <p:nvPr/>
          </p:nvSpPr>
          <p:spPr>
            <a:xfrm>
              <a:off x="2787208" y="3674048"/>
              <a:ext cx="37180" cy="158697"/>
            </a:xfrm>
            <a:custGeom>
              <a:rect b="b" l="l" r="r" t="t"/>
              <a:pathLst>
                <a:path extrusionOk="0" h="4883" w="1144">
                  <a:moveTo>
                    <a:pt x="0" y="0"/>
                  </a:moveTo>
                  <a:cubicBezTo>
                    <a:pt x="262" y="0"/>
                    <a:pt x="477" y="191"/>
                    <a:pt x="477" y="477"/>
                  </a:cubicBezTo>
                  <a:lnTo>
                    <a:pt x="477" y="4668"/>
                  </a:lnTo>
                  <a:lnTo>
                    <a:pt x="786" y="4882"/>
                  </a:lnTo>
                  <a:lnTo>
                    <a:pt x="1143" y="4668"/>
                  </a:lnTo>
                  <a:lnTo>
                    <a:pt x="1143" y="477"/>
                  </a:lnTo>
                  <a:cubicBezTo>
                    <a:pt x="1143" y="191"/>
                    <a:pt x="929" y="0"/>
                    <a:pt x="69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2" name="Google Shape;21502;p80"/>
            <p:cNvSpPr/>
            <p:nvPr/>
          </p:nvSpPr>
          <p:spPr>
            <a:xfrm>
              <a:off x="2791856" y="3692411"/>
              <a:ext cx="63472" cy="92332"/>
            </a:xfrm>
            <a:custGeom>
              <a:rect b="b" l="l" r="r" t="t"/>
              <a:pathLst>
                <a:path extrusionOk="0" h="2841" w="1953">
                  <a:moveTo>
                    <a:pt x="977" y="1"/>
                  </a:moveTo>
                  <a:cubicBezTo>
                    <a:pt x="947" y="1"/>
                    <a:pt x="917" y="19"/>
                    <a:pt x="905" y="55"/>
                  </a:cubicBezTo>
                  <a:lnTo>
                    <a:pt x="48" y="1269"/>
                  </a:lnTo>
                  <a:cubicBezTo>
                    <a:pt x="0" y="1341"/>
                    <a:pt x="48" y="1412"/>
                    <a:pt x="95" y="1412"/>
                  </a:cubicBezTo>
                  <a:lnTo>
                    <a:pt x="334" y="1412"/>
                  </a:lnTo>
                  <a:cubicBezTo>
                    <a:pt x="405" y="1412"/>
                    <a:pt x="429" y="1460"/>
                    <a:pt x="429" y="1507"/>
                  </a:cubicBezTo>
                  <a:lnTo>
                    <a:pt x="429" y="2793"/>
                  </a:lnTo>
                  <a:cubicBezTo>
                    <a:pt x="429" y="2817"/>
                    <a:pt x="453" y="2841"/>
                    <a:pt x="476" y="2841"/>
                  </a:cubicBezTo>
                  <a:lnTo>
                    <a:pt x="1429" y="2841"/>
                  </a:lnTo>
                  <a:cubicBezTo>
                    <a:pt x="1477" y="2841"/>
                    <a:pt x="1500" y="2817"/>
                    <a:pt x="1500" y="2793"/>
                  </a:cubicBezTo>
                  <a:lnTo>
                    <a:pt x="1500" y="1507"/>
                  </a:lnTo>
                  <a:cubicBezTo>
                    <a:pt x="1500" y="1460"/>
                    <a:pt x="1524" y="1412"/>
                    <a:pt x="1596" y="1412"/>
                  </a:cubicBezTo>
                  <a:lnTo>
                    <a:pt x="1834" y="1412"/>
                  </a:lnTo>
                  <a:cubicBezTo>
                    <a:pt x="1905" y="1412"/>
                    <a:pt x="1953" y="1341"/>
                    <a:pt x="1905" y="1269"/>
                  </a:cubicBezTo>
                  <a:lnTo>
                    <a:pt x="1048" y="55"/>
                  </a:lnTo>
                  <a:cubicBezTo>
                    <a:pt x="1036" y="19"/>
                    <a:pt x="1006" y="1"/>
                    <a:pt x="977"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3" name="Google Shape;21503;p80"/>
            <p:cNvSpPr/>
            <p:nvPr/>
          </p:nvSpPr>
          <p:spPr>
            <a:xfrm>
              <a:off x="2813501" y="3692411"/>
              <a:ext cx="42510" cy="91585"/>
            </a:xfrm>
            <a:custGeom>
              <a:rect b="b" l="l" r="r" t="t"/>
              <a:pathLst>
                <a:path extrusionOk="0" h="2818" w="1308">
                  <a:moveTo>
                    <a:pt x="334" y="1"/>
                  </a:moveTo>
                  <a:cubicBezTo>
                    <a:pt x="305" y="1"/>
                    <a:pt x="275" y="19"/>
                    <a:pt x="263" y="55"/>
                  </a:cubicBezTo>
                  <a:lnTo>
                    <a:pt x="1" y="412"/>
                  </a:lnTo>
                  <a:lnTo>
                    <a:pt x="620" y="1245"/>
                  </a:lnTo>
                  <a:cubicBezTo>
                    <a:pt x="644" y="1293"/>
                    <a:pt x="620" y="1388"/>
                    <a:pt x="572" y="1388"/>
                  </a:cubicBezTo>
                  <a:lnTo>
                    <a:pt x="334" y="1388"/>
                  </a:lnTo>
                  <a:cubicBezTo>
                    <a:pt x="263" y="1388"/>
                    <a:pt x="239" y="1412"/>
                    <a:pt x="239" y="1483"/>
                  </a:cubicBezTo>
                  <a:lnTo>
                    <a:pt x="239" y="2769"/>
                  </a:lnTo>
                  <a:cubicBezTo>
                    <a:pt x="239" y="2793"/>
                    <a:pt x="215" y="2817"/>
                    <a:pt x="168" y="2817"/>
                  </a:cubicBezTo>
                  <a:lnTo>
                    <a:pt x="834" y="2817"/>
                  </a:lnTo>
                  <a:cubicBezTo>
                    <a:pt x="858" y="2817"/>
                    <a:pt x="882" y="2793"/>
                    <a:pt x="882" y="2769"/>
                  </a:cubicBezTo>
                  <a:lnTo>
                    <a:pt x="882" y="1483"/>
                  </a:lnTo>
                  <a:cubicBezTo>
                    <a:pt x="882" y="1412"/>
                    <a:pt x="930" y="1388"/>
                    <a:pt x="977" y="1388"/>
                  </a:cubicBezTo>
                  <a:lnTo>
                    <a:pt x="1215" y="1388"/>
                  </a:lnTo>
                  <a:cubicBezTo>
                    <a:pt x="1225" y="1391"/>
                    <a:pt x="1234" y="1393"/>
                    <a:pt x="1242" y="1393"/>
                  </a:cubicBezTo>
                  <a:cubicBezTo>
                    <a:pt x="1292" y="1393"/>
                    <a:pt x="1308" y="1331"/>
                    <a:pt x="1287" y="1269"/>
                  </a:cubicBezTo>
                  <a:lnTo>
                    <a:pt x="406" y="55"/>
                  </a:lnTo>
                  <a:cubicBezTo>
                    <a:pt x="394" y="19"/>
                    <a:pt x="364" y="1"/>
                    <a:pt x="334"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4" name="Google Shape;21504;p80"/>
            <p:cNvSpPr/>
            <p:nvPr/>
          </p:nvSpPr>
          <p:spPr>
            <a:xfrm>
              <a:off x="2678073" y="3704988"/>
              <a:ext cx="90578" cy="90610"/>
            </a:xfrm>
            <a:custGeom>
              <a:rect b="b" l="l" r="r" t="t"/>
              <a:pathLst>
                <a:path extrusionOk="0" h="2788" w="2787">
                  <a:moveTo>
                    <a:pt x="1382" y="1"/>
                  </a:moveTo>
                  <a:cubicBezTo>
                    <a:pt x="620" y="1"/>
                    <a:pt x="0" y="620"/>
                    <a:pt x="0" y="1382"/>
                  </a:cubicBezTo>
                  <a:cubicBezTo>
                    <a:pt x="0" y="2168"/>
                    <a:pt x="620" y="2787"/>
                    <a:pt x="1382" y="2787"/>
                  </a:cubicBezTo>
                  <a:cubicBezTo>
                    <a:pt x="2168" y="2787"/>
                    <a:pt x="2787" y="2168"/>
                    <a:pt x="2787" y="1382"/>
                  </a:cubicBezTo>
                  <a:cubicBezTo>
                    <a:pt x="2787" y="620"/>
                    <a:pt x="2168"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5" name="Google Shape;21505;p80"/>
            <p:cNvSpPr/>
            <p:nvPr/>
          </p:nvSpPr>
          <p:spPr>
            <a:xfrm>
              <a:off x="2678073" y="3704988"/>
              <a:ext cx="90578" cy="89830"/>
            </a:xfrm>
            <a:custGeom>
              <a:rect b="b" l="l" r="r" t="t"/>
              <a:pathLst>
                <a:path extrusionOk="0" h="2764" w="2787">
                  <a:moveTo>
                    <a:pt x="1429" y="1"/>
                  </a:moveTo>
                  <a:lnTo>
                    <a:pt x="1429" y="1382"/>
                  </a:lnTo>
                  <a:lnTo>
                    <a:pt x="0" y="1382"/>
                  </a:lnTo>
                  <a:cubicBezTo>
                    <a:pt x="0" y="2168"/>
                    <a:pt x="620" y="2763"/>
                    <a:pt x="1382" y="2763"/>
                  </a:cubicBezTo>
                  <a:cubicBezTo>
                    <a:pt x="2168" y="2763"/>
                    <a:pt x="2787" y="2144"/>
                    <a:pt x="2787" y="1358"/>
                  </a:cubicBezTo>
                  <a:cubicBezTo>
                    <a:pt x="2787" y="620"/>
                    <a:pt x="2191" y="1"/>
                    <a:pt x="1429"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6" name="Google Shape;21506;p80"/>
            <p:cNvSpPr/>
            <p:nvPr/>
          </p:nvSpPr>
          <p:spPr>
            <a:xfrm>
              <a:off x="2700531" y="3725886"/>
              <a:ext cx="48003" cy="48815"/>
            </a:xfrm>
            <a:custGeom>
              <a:rect b="b" l="l" r="r" t="t"/>
              <a:pathLst>
                <a:path extrusionOk="0" h="1502" w="1477">
                  <a:moveTo>
                    <a:pt x="738" y="1"/>
                  </a:moveTo>
                  <a:cubicBezTo>
                    <a:pt x="310" y="1"/>
                    <a:pt x="0" y="334"/>
                    <a:pt x="0" y="739"/>
                  </a:cubicBezTo>
                  <a:cubicBezTo>
                    <a:pt x="0" y="1168"/>
                    <a:pt x="310" y="1501"/>
                    <a:pt x="738" y="1501"/>
                  </a:cubicBezTo>
                  <a:cubicBezTo>
                    <a:pt x="1143" y="1501"/>
                    <a:pt x="1477" y="1168"/>
                    <a:pt x="1477" y="739"/>
                  </a:cubicBezTo>
                  <a:cubicBezTo>
                    <a:pt x="1477" y="334"/>
                    <a:pt x="1143" y="1"/>
                    <a:pt x="73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7" name="Google Shape;21507;p80"/>
            <p:cNvSpPr/>
            <p:nvPr/>
          </p:nvSpPr>
          <p:spPr>
            <a:xfrm>
              <a:off x="2541866" y="3825726"/>
              <a:ext cx="357597" cy="38740"/>
            </a:xfrm>
            <a:custGeom>
              <a:rect b="b" l="l" r="r" t="t"/>
              <a:pathLst>
                <a:path extrusionOk="0" h="1192" w="11003">
                  <a:moveTo>
                    <a:pt x="0" y="1"/>
                  </a:moveTo>
                  <a:lnTo>
                    <a:pt x="0" y="739"/>
                  </a:lnTo>
                  <a:cubicBezTo>
                    <a:pt x="0" y="977"/>
                    <a:pt x="191" y="1192"/>
                    <a:pt x="429" y="1192"/>
                  </a:cubicBezTo>
                  <a:lnTo>
                    <a:pt x="10550" y="1192"/>
                  </a:lnTo>
                  <a:cubicBezTo>
                    <a:pt x="10788" y="1192"/>
                    <a:pt x="11002" y="977"/>
                    <a:pt x="11002" y="739"/>
                  </a:cubicBezTo>
                  <a:lnTo>
                    <a:pt x="11002"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8" name="Google Shape;21508;p80"/>
            <p:cNvSpPr/>
            <p:nvPr/>
          </p:nvSpPr>
          <p:spPr>
            <a:xfrm>
              <a:off x="2863063" y="3825726"/>
              <a:ext cx="35620" cy="38740"/>
            </a:xfrm>
            <a:custGeom>
              <a:rect b="b" l="l" r="r" t="t"/>
              <a:pathLst>
                <a:path extrusionOk="0" h="1192" w="1096">
                  <a:moveTo>
                    <a:pt x="429" y="1"/>
                  </a:moveTo>
                  <a:lnTo>
                    <a:pt x="429" y="739"/>
                  </a:lnTo>
                  <a:cubicBezTo>
                    <a:pt x="429" y="977"/>
                    <a:pt x="238" y="1192"/>
                    <a:pt x="0" y="1192"/>
                  </a:cubicBezTo>
                  <a:lnTo>
                    <a:pt x="643" y="1192"/>
                  </a:lnTo>
                  <a:cubicBezTo>
                    <a:pt x="881" y="1192"/>
                    <a:pt x="1096" y="977"/>
                    <a:pt x="1096" y="739"/>
                  </a:cubicBezTo>
                  <a:lnTo>
                    <a:pt x="1096"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9" name="Google Shape;21509;p80"/>
          <p:cNvGrpSpPr/>
          <p:nvPr/>
        </p:nvGrpSpPr>
        <p:grpSpPr>
          <a:xfrm>
            <a:off x="1825367" y="4977944"/>
            <a:ext cx="448821" cy="374989"/>
            <a:chOff x="1760923" y="3625298"/>
            <a:chExt cx="357597" cy="298772"/>
          </a:xfrm>
        </p:grpSpPr>
        <p:sp>
          <p:nvSpPr>
            <p:cNvPr id="21510" name="Google Shape;21510;p80"/>
            <p:cNvSpPr/>
            <p:nvPr/>
          </p:nvSpPr>
          <p:spPr>
            <a:xfrm>
              <a:off x="2042633" y="3640768"/>
              <a:ext cx="11635" cy="11635"/>
            </a:xfrm>
            <a:custGeom>
              <a:rect b="b" l="l" r="r" t="t"/>
              <a:pathLst>
                <a:path extrusionOk="0" h="358" w="358">
                  <a:moveTo>
                    <a:pt x="167" y="0"/>
                  </a:moveTo>
                  <a:cubicBezTo>
                    <a:pt x="72" y="0"/>
                    <a:pt x="1" y="72"/>
                    <a:pt x="1" y="167"/>
                  </a:cubicBezTo>
                  <a:cubicBezTo>
                    <a:pt x="1" y="286"/>
                    <a:pt x="72" y="358"/>
                    <a:pt x="167" y="358"/>
                  </a:cubicBezTo>
                  <a:cubicBezTo>
                    <a:pt x="263" y="358"/>
                    <a:pt x="358" y="286"/>
                    <a:pt x="358" y="167"/>
                  </a:cubicBezTo>
                  <a:cubicBezTo>
                    <a:pt x="358" y="72"/>
                    <a:pt x="263" y="0"/>
                    <a:pt x="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1" name="Google Shape;21511;p80"/>
            <p:cNvSpPr/>
            <p:nvPr/>
          </p:nvSpPr>
          <p:spPr>
            <a:xfrm>
              <a:off x="2064311" y="3640768"/>
              <a:ext cx="11635" cy="11635"/>
            </a:xfrm>
            <a:custGeom>
              <a:rect b="b" l="l" r="r" t="t"/>
              <a:pathLst>
                <a:path extrusionOk="0" h="358" w="358">
                  <a:moveTo>
                    <a:pt x="191" y="0"/>
                  </a:moveTo>
                  <a:cubicBezTo>
                    <a:pt x="96" y="0"/>
                    <a:pt x="1" y="72"/>
                    <a:pt x="1" y="167"/>
                  </a:cubicBezTo>
                  <a:cubicBezTo>
                    <a:pt x="1" y="286"/>
                    <a:pt x="96" y="358"/>
                    <a:pt x="191" y="358"/>
                  </a:cubicBezTo>
                  <a:cubicBezTo>
                    <a:pt x="286" y="358"/>
                    <a:pt x="358" y="286"/>
                    <a:pt x="358" y="167"/>
                  </a:cubicBezTo>
                  <a:cubicBezTo>
                    <a:pt x="358" y="72"/>
                    <a:pt x="286" y="0"/>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2" name="Google Shape;21512;p80"/>
            <p:cNvSpPr/>
            <p:nvPr/>
          </p:nvSpPr>
          <p:spPr>
            <a:xfrm>
              <a:off x="2087516" y="3640768"/>
              <a:ext cx="11667" cy="11635"/>
            </a:xfrm>
            <a:custGeom>
              <a:rect b="b" l="l" r="r" t="t"/>
              <a:pathLst>
                <a:path extrusionOk="0" h="358" w="359">
                  <a:moveTo>
                    <a:pt x="191" y="0"/>
                  </a:moveTo>
                  <a:cubicBezTo>
                    <a:pt x="96" y="0"/>
                    <a:pt x="1" y="72"/>
                    <a:pt x="1" y="167"/>
                  </a:cubicBezTo>
                  <a:cubicBezTo>
                    <a:pt x="1" y="286"/>
                    <a:pt x="96" y="358"/>
                    <a:pt x="191" y="358"/>
                  </a:cubicBezTo>
                  <a:cubicBezTo>
                    <a:pt x="287" y="358"/>
                    <a:pt x="358" y="286"/>
                    <a:pt x="358" y="167"/>
                  </a:cubicBezTo>
                  <a:cubicBezTo>
                    <a:pt x="358" y="72"/>
                    <a:pt x="287" y="0"/>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3" name="Google Shape;21513;p80"/>
            <p:cNvSpPr/>
            <p:nvPr/>
          </p:nvSpPr>
          <p:spPr>
            <a:xfrm>
              <a:off x="1760923" y="3662446"/>
              <a:ext cx="357597" cy="260845"/>
            </a:xfrm>
            <a:custGeom>
              <a:rect b="b" l="l" r="r" t="t"/>
              <a:pathLst>
                <a:path extrusionOk="0" h="8026" w="11003">
                  <a:moveTo>
                    <a:pt x="5478" y="0"/>
                  </a:moveTo>
                  <a:lnTo>
                    <a:pt x="0" y="191"/>
                  </a:lnTo>
                  <a:lnTo>
                    <a:pt x="0" y="7859"/>
                  </a:lnTo>
                  <a:cubicBezTo>
                    <a:pt x="0" y="7930"/>
                    <a:pt x="95" y="8026"/>
                    <a:pt x="167" y="8026"/>
                  </a:cubicBezTo>
                  <a:lnTo>
                    <a:pt x="10836" y="8026"/>
                  </a:lnTo>
                  <a:cubicBezTo>
                    <a:pt x="10931" y="8026"/>
                    <a:pt x="11003" y="7930"/>
                    <a:pt x="11003" y="7859"/>
                  </a:cubicBezTo>
                  <a:lnTo>
                    <a:pt x="11003" y="191"/>
                  </a:lnTo>
                  <a:lnTo>
                    <a:pt x="5478"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4" name="Google Shape;21514;p80"/>
            <p:cNvSpPr/>
            <p:nvPr/>
          </p:nvSpPr>
          <p:spPr>
            <a:xfrm>
              <a:off x="1760923" y="3625298"/>
              <a:ext cx="356817" cy="43355"/>
            </a:xfrm>
            <a:custGeom>
              <a:rect b="b" l="l" r="r" t="t"/>
              <a:pathLst>
                <a:path extrusionOk="0" h="1334" w="10979">
                  <a:moveTo>
                    <a:pt x="453" y="0"/>
                  </a:moveTo>
                  <a:cubicBezTo>
                    <a:pt x="215" y="0"/>
                    <a:pt x="0" y="214"/>
                    <a:pt x="0" y="453"/>
                  </a:cubicBezTo>
                  <a:lnTo>
                    <a:pt x="0" y="1334"/>
                  </a:lnTo>
                  <a:lnTo>
                    <a:pt x="10979" y="1334"/>
                  </a:lnTo>
                  <a:lnTo>
                    <a:pt x="10979" y="453"/>
                  </a:lnTo>
                  <a:cubicBezTo>
                    <a:pt x="10979" y="214"/>
                    <a:pt x="10764" y="0"/>
                    <a:pt x="1052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5" name="Google Shape;21515;p80"/>
            <p:cNvSpPr/>
            <p:nvPr/>
          </p:nvSpPr>
          <p:spPr>
            <a:xfrm>
              <a:off x="2090636" y="3662446"/>
              <a:ext cx="27105" cy="260845"/>
            </a:xfrm>
            <a:custGeom>
              <a:rect b="b" l="l" r="r" t="t"/>
              <a:pathLst>
                <a:path extrusionOk="0" h="8026" w="834">
                  <a:moveTo>
                    <a:pt x="191" y="0"/>
                  </a:moveTo>
                  <a:lnTo>
                    <a:pt x="191" y="7859"/>
                  </a:lnTo>
                  <a:cubicBezTo>
                    <a:pt x="191" y="7930"/>
                    <a:pt x="95" y="8026"/>
                    <a:pt x="0" y="8026"/>
                  </a:cubicBezTo>
                  <a:lnTo>
                    <a:pt x="667" y="8026"/>
                  </a:lnTo>
                  <a:cubicBezTo>
                    <a:pt x="738" y="8026"/>
                    <a:pt x="834" y="7930"/>
                    <a:pt x="834" y="7859"/>
                  </a:cubicBezTo>
                  <a:lnTo>
                    <a:pt x="834" y="191"/>
                  </a:lnTo>
                  <a:lnTo>
                    <a:pt x="191" y="0"/>
                  </a:ln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6" name="Google Shape;21516;p80"/>
            <p:cNvSpPr/>
            <p:nvPr/>
          </p:nvSpPr>
          <p:spPr>
            <a:xfrm>
              <a:off x="2081341" y="3625298"/>
              <a:ext cx="36400" cy="43355"/>
            </a:xfrm>
            <a:custGeom>
              <a:rect b="b" l="l" r="r" t="t"/>
              <a:pathLst>
                <a:path extrusionOk="0" h="1334" w="1120">
                  <a:moveTo>
                    <a:pt x="0" y="0"/>
                  </a:moveTo>
                  <a:cubicBezTo>
                    <a:pt x="239" y="0"/>
                    <a:pt x="429" y="214"/>
                    <a:pt x="429" y="453"/>
                  </a:cubicBezTo>
                  <a:lnTo>
                    <a:pt x="429" y="1334"/>
                  </a:lnTo>
                  <a:lnTo>
                    <a:pt x="1096" y="1334"/>
                  </a:lnTo>
                  <a:lnTo>
                    <a:pt x="1096" y="453"/>
                  </a:lnTo>
                  <a:lnTo>
                    <a:pt x="1120" y="453"/>
                  </a:lnTo>
                  <a:cubicBezTo>
                    <a:pt x="1120" y="214"/>
                    <a:pt x="905" y="0"/>
                    <a:pt x="66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7" name="Google Shape;21517;p80"/>
            <p:cNvSpPr/>
            <p:nvPr/>
          </p:nvSpPr>
          <p:spPr>
            <a:xfrm>
              <a:off x="1955956" y="3691078"/>
              <a:ext cx="127725" cy="56518"/>
            </a:xfrm>
            <a:custGeom>
              <a:rect b="b" l="l" r="r" t="t"/>
              <a:pathLst>
                <a:path extrusionOk="0" h="1739" w="3930">
                  <a:moveTo>
                    <a:pt x="167" y="0"/>
                  </a:moveTo>
                  <a:cubicBezTo>
                    <a:pt x="72" y="0"/>
                    <a:pt x="0" y="72"/>
                    <a:pt x="24" y="119"/>
                  </a:cubicBezTo>
                  <a:lnTo>
                    <a:pt x="24" y="1310"/>
                  </a:lnTo>
                  <a:cubicBezTo>
                    <a:pt x="24" y="1382"/>
                    <a:pt x="96" y="1429"/>
                    <a:pt x="143" y="1429"/>
                  </a:cubicBezTo>
                  <a:lnTo>
                    <a:pt x="2620" y="1429"/>
                  </a:lnTo>
                  <a:cubicBezTo>
                    <a:pt x="2668" y="1429"/>
                    <a:pt x="2692" y="1453"/>
                    <a:pt x="2715" y="1477"/>
                  </a:cubicBezTo>
                  <a:lnTo>
                    <a:pt x="2834" y="1667"/>
                  </a:lnTo>
                  <a:cubicBezTo>
                    <a:pt x="2870" y="1715"/>
                    <a:pt x="2906" y="1739"/>
                    <a:pt x="2942" y="1739"/>
                  </a:cubicBezTo>
                  <a:cubicBezTo>
                    <a:pt x="2977" y="1739"/>
                    <a:pt x="3013" y="1715"/>
                    <a:pt x="3049" y="1667"/>
                  </a:cubicBezTo>
                  <a:lnTo>
                    <a:pt x="3168" y="1477"/>
                  </a:lnTo>
                  <a:cubicBezTo>
                    <a:pt x="3168" y="1453"/>
                    <a:pt x="3215" y="1429"/>
                    <a:pt x="3263" y="1429"/>
                  </a:cubicBezTo>
                  <a:lnTo>
                    <a:pt x="3811" y="1429"/>
                  </a:lnTo>
                  <a:cubicBezTo>
                    <a:pt x="3882" y="1429"/>
                    <a:pt x="3930" y="1382"/>
                    <a:pt x="3930" y="1310"/>
                  </a:cubicBezTo>
                  <a:lnTo>
                    <a:pt x="3930" y="119"/>
                  </a:lnTo>
                  <a:cubicBezTo>
                    <a:pt x="3930" y="72"/>
                    <a:pt x="3882" y="0"/>
                    <a:pt x="3811"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8" name="Google Shape;21518;p80"/>
            <p:cNvSpPr/>
            <p:nvPr/>
          </p:nvSpPr>
          <p:spPr>
            <a:xfrm>
              <a:off x="1955956" y="3768461"/>
              <a:ext cx="127725" cy="56550"/>
            </a:xfrm>
            <a:custGeom>
              <a:rect b="b" l="l" r="r" t="t"/>
              <a:pathLst>
                <a:path extrusionOk="0" h="1740" w="3930">
                  <a:moveTo>
                    <a:pt x="167" y="1"/>
                  </a:moveTo>
                  <a:cubicBezTo>
                    <a:pt x="72" y="1"/>
                    <a:pt x="0" y="72"/>
                    <a:pt x="24" y="120"/>
                  </a:cubicBezTo>
                  <a:lnTo>
                    <a:pt x="24" y="1311"/>
                  </a:lnTo>
                  <a:cubicBezTo>
                    <a:pt x="24" y="1382"/>
                    <a:pt x="96" y="1430"/>
                    <a:pt x="143" y="1430"/>
                  </a:cubicBezTo>
                  <a:lnTo>
                    <a:pt x="2620" y="1430"/>
                  </a:lnTo>
                  <a:cubicBezTo>
                    <a:pt x="2668" y="1430"/>
                    <a:pt x="2692" y="1453"/>
                    <a:pt x="2715" y="1477"/>
                  </a:cubicBezTo>
                  <a:lnTo>
                    <a:pt x="2834" y="1668"/>
                  </a:lnTo>
                  <a:cubicBezTo>
                    <a:pt x="2870" y="1715"/>
                    <a:pt x="2906" y="1739"/>
                    <a:pt x="2942" y="1739"/>
                  </a:cubicBezTo>
                  <a:cubicBezTo>
                    <a:pt x="2977" y="1739"/>
                    <a:pt x="3013" y="1715"/>
                    <a:pt x="3049" y="1668"/>
                  </a:cubicBezTo>
                  <a:lnTo>
                    <a:pt x="3168" y="1477"/>
                  </a:lnTo>
                  <a:cubicBezTo>
                    <a:pt x="3168" y="1453"/>
                    <a:pt x="3215" y="1430"/>
                    <a:pt x="3263" y="1430"/>
                  </a:cubicBezTo>
                  <a:lnTo>
                    <a:pt x="3811" y="1430"/>
                  </a:lnTo>
                  <a:cubicBezTo>
                    <a:pt x="3882" y="1430"/>
                    <a:pt x="3930" y="1382"/>
                    <a:pt x="3930" y="1311"/>
                  </a:cubicBezTo>
                  <a:lnTo>
                    <a:pt x="3930" y="120"/>
                  </a:lnTo>
                  <a:cubicBezTo>
                    <a:pt x="3930" y="72"/>
                    <a:pt x="3882" y="1"/>
                    <a:pt x="381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9" name="Google Shape;21519;p80"/>
            <p:cNvSpPr/>
            <p:nvPr/>
          </p:nvSpPr>
          <p:spPr>
            <a:xfrm>
              <a:off x="1955956" y="3846623"/>
              <a:ext cx="127725" cy="56550"/>
            </a:xfrm>
            <a:custGeom>
              <a:rect b="b" l="l" r="r" t="t"/>
              <a:pathLst>
                <a:path extrusionOk="0" h="1740" w="3930">
                  <a:moveTo>
                    <a:pt x="167" y="1"/>
                  </a:moveTo>
                  <a:cubicBezTo>
                    <a:pt x="72" y="1"/>
                    <a:pt x="0" y="72"/>
                    <a:pt x="24" y="120"/>
                  </a:cubicBezTo>
                  <a:lnTo>
                    <a:pt x="24" y="1311"/>
                  </a:lnTo>
                  <a:cubicBezTo>
                    <a:pt x="24" y="1382"/>
                    <a:pt x="96" y="1430"/>
                    <a:pt x="143" y="1430"/>
                  </a:cubicBezTo>
                  <a:lnTo>
                    <a:pt x="2620" y="1430"/>
                  </a:lnTo>
                  <a:cubicBezTo>
                    <a:pt x="2668" y="1430"/>
                    <a:pt x="2692" y="1454"/>
                    <a:pt x="2715" y="1501"/>
                  </a:cubicBezTo>
                  <a:lnTo>
                    <a:pt x="2834" y="1668"/>
                  </a:lnTo>
                  <a:cubicBezTo>
                    <a:pt x="2870" y="1716"/>
                    <a:pt x="2906" y="1739"/>
                    <a:pt x="2942" y="1739"/>
                  </a:cubicBezTo>
                  <a:cubicBezTo>
                    <a:pt x="2977" y="1739"/>
                    <a:pt x="3013" y="1716"/>
                    <a:pt x="3049" y="1668"/>
                  </a:cubicBezTo>
                  <a:lnTo>
                    <a:pt x="3168" y="1501"/>
                  </a:lnTo>
                  <a:cubicBezTo>
                    <a:pt x="3168" y="1477"/>
                    <a:pt x="3215" y="1430"/>
                    <a:pt x="3263" y="1430"/>
                  </a:cubicBezTo>
                  <a:lnTo>
                    <a:pt x="3811" y="1430"/>
                  </a:lnTo>
                  <a:cubicBezTo>
                    <a:pt x="3882" y="1430"/>
                    <a:pt x="3930" y="1382"/>
                    <a:pt x="3930" y="1311"/>
                  </a:cubicBezTo>
                  <a:lnTo>
                    <a:pt x="3930" y="120"/>
                  </a:lnTo>
                  <a:cubicBezTo>
                    <a:pt x="3930" y="72"/>
                    <a:pt x="3882" y="1"/>
                    <a:pt x="3811"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0" name="Google Shape;21520;p80"/>
            <p:cNvSpPr/>
            <p:nvPr/>
          </p:nvSpPr>
          <p:spPr>
            <a:xfrm>
              <a:off x="2058883" y="3691078"/>
              <a:ext cx="24797" cy="46475"/>
            </a:xfrm>
            <a:custGeom>
              <a:rect b="b" l="l" r="r" t="t"/>
              <a:pathLst>
                <a:path extrusionOk="0" h="1430" w="763">
                  <a:moveTo>
                    <a:pt x="1" y="0"/>
                  </a:moveTo>
                  <a:cubicBezTo>
                    <a:pt x="1" y="0"/>
                    <a:pt x="120" y="72"/>
                    <a:pt x="120" y="119"/>
                  </a:cubicBezTo>
                  <a:lnTo>
                    <a:pt x="120" y="1286"/>
                  </a:lnTo>
                  <a:cubicBezTo>
                    <a:pt x="120" y="1310"/>
                    <a:pt x="96" y="1382"/>
                    <a:pt x="96" y="1382"/>
                  </a:cubicBezTo>
                  <a:lnTo>
                    <a:pt x="96" y="1429"/>
                  </a:lnTo>
                  <a:lnTo>
                    <a:pt x="644" y="1429"/>
                  </a:lnTo>
                  <a:cubicBezTo>
                    <a:pt x="715" y="1429"/>
                    <a:pt x="763" y="1382"/>
                    <a:pt x="763" y="1310"/>
                  </a:cubicBezTo>
                  <a:lnTo>
                    <a:pt x="763" y="119"/>
                  </a:lnTo>
                  <a:cubicBezTo>
                    <a:pt x="763" y="72"/>
                    <a:pt x="715" y="0"/>
                    <a:pt x="644"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1" name="Google Shape;21521;p80"/>
            <p:cNvSpPr/>
            <p:nvPr/>
          </p:nvSpPr>
          <p:spPr>
            <a:xfrm>
              <a:off x="2062003" y="3768461"/>
              <a:ext cx="21678" cy="46475"/>
            </a:xfrm>
            <a:custGeom>
              <a:rect b="b" l="l" r="r" t="t"/>
              <a:pathLst>
                <a:path extrusionOk="0" h="1430" w="667">
                  <a:moveTo>
                    <a:pt x="0" y="1"/>
                  </a:moveTo>
                  <a:lnTo>
                    <a:pt x="0" y="72"/>
                  </a:lnTo>
                  <a:cubicBezTo>
                    <a:pt x="24" y="96"/>
                    <a:pt x="24" y="120"/>
                    <a:pt x="24" y="144"/>
                  </a:cubicBezTo>
                  <a:lnTo>
                    <a:pt x="24" y="1311"/>
                  </a:lnTo>
                  <a:cubicBezTo>
                    <a:pt x="24" y="1334"/>
                    <a:pt x="0" y="1406"/>
                    <a:pt x="0" y="1406"/>
                  </a:cubicBezTo>
                  <a:lnTo>
                    <a:pt x="0" y="1430"/>
                  </a:lnTo>
                  <a:lnTo>
                    <a:pt x="548" y="1430"/>
                  </a:lnTo>
                  <a:cubicBezTo>
                    <a:pt x="619" y="1430"/>
                    <a:pt x="667" y="1382"/>
                    <a:pt x="667" y="1311"/>
                  </a:cubicBezTo>
                  <a:lnTo>
                    <a:pt x="667" y="120"/>
                  </a:lnTo>
                  <a:cubicBezTo>
                    <a:pt x="667" y="72"/>
                    <a:pt x="619" y="1"/>
                    <a:pt x="54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2" name="Google Shape;21522;p80"/>
            <p:cNvSpPr/>
            <p:nvPr/>
          </p:nvSpPr>
          <p:spPr>
            <a:xfrm>
              <a:off x="2062003" y="3846623"/>
              <a:ext cx="21678" cy="46475"/>
            </a:xfrm>
            <a:custGeom>
              <a:rect b="b" l="l" r="r" t="t"/>
              <a:pathLst>
                <a:path extrusionOk="0" h="1430" w="667">
                  <a:moveTo>
                    <a:pt x="0" y="1"/>
                  </a:moveTo>
                  <a:lnTo>
                    <a:pt x="0" y="49"/>
                  </a:lnTo>
                  <a:cubicBezTo>
                    <a:pt x="24" y="72"/>
                    <a:pt x="24" y="96"/>
                    <a:pt x="24" y="120"/>
                  </a:cubicBezTo>
                  <a:lnTo>
                    <a:pt x="24" y="1287"/>
                  </a:lnTo>
                  <a:cubicBezTo>
                    <a:pt x="24" y="1311"/>
                    <a:pt x="0" y="1382"/>
                    <a:pt x="0" y="1382"/>
                  </a:cubicBezTo>
                  <a:lnTo>
                    <a:pt x="0" y="1430"/>
                  </a:lnTo>
                  <a:lnTo>
                    <a:pt x="548" y="1430"/>
                  </a:lnTo>
                  <a:cubicBezTo>
                    <a:pt x="619" y="1430"/>
                    <a:pt x="667" y="1382"/>
                    <a:pt x="667" y="1311"/>
                  </a:cubicBezTo>
                  <a:lnTo>
                    <a:pt x="667" y="120"/>
                  </a:lnTo>
                  <a:cubicBezTo>
                    <a:pt x="667" y="72"/>
                    <a:pt x="619" y="1"/>
                    <a:pt x="548"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3" name="Google Shape;21523;p80"/>
            <p:cNvSpPr/>
            <p:nvPr/>
          </p:nvSpPr>
          <p:spPr>
            <a:xfrm>
              <a:off x="1785688" y="3865993"/>
              <a:ext cx="129285" cy="57297"/>
            </a:xfrm>
            <a:custGeom>
              <a:rect b="b" l="l" r="r" t="t"/>
              <a:pathLst>
                <a:path extrusionOk="0" h="1763" w="3978">
                  <a:moveTo>
                    <a:pt x="1477" y="0"/>
                  </a:moveTo>
                  <a:lnTo>
                    <a:pt x="1477" y="643"/>
                  </a:lnTo>
                  <a:cubicBezTo>
                    <a:pt x="1477" y="691"/>
                    <a:pt x="1429" y="762"/>
                    <a:pt x="1382" y="762"/>
                  </a:cubicBezTo>
                  <a:lnTo>
                    <a:pt x="429" y="1143"/>
                  </a:lnTo>
                  <a:cubicBezTo>
                    <a:pt x="310" y="1191"/>
                    <a:pt x="191" y="1286"/>
                    <a:pt x="119" y="1429"/>
                  </a:cubicBezTo>
                  <a:cubicBezTo>
                    <a:pt x="96" y="1524"/>
                    <a:pt x="48" y="1644"/>
                    <a:pt x="0" y="1763"/>
                  </a:cubicBezTo>
                  <a:lnTo>
                    <a:pt x="3977" y="1763"/>
                  </a:lnTo>
                  <a:cubicBezTo>
                    <a:pt x="3930" y="1644"/>
                    <a:pt x="3906" y="1548"/>
                    <a:pt x="3858" y="1429"/>
                  </a:cubicBezTo>
                  <a:cubicBezTo>
                    <a:pt x="3787" y="1310"/>
                    <a:pt x="3668" y="1191"/>
                    <a:pt x="3549" y="1143"/>
                  </a:cubicBezTo>
                  <a:lnTo>
                    <a:pt x="2596" y="762"/>
                  </a:lnTo>
                  <a:cubicBezTo>
                    <a:pt x="2548" y="715"/>
                    <a:pt x="2501" y="691"/>
                    <a:pt x="2501" y="643"/>
                  </a:cubicBezTo>
                  <a:lnTo>
                    <a:pt x="250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4" name="Google Shape;21524;p80"/>
            <p:cNvSpPr/>
            <p:nvPr/>
          </p:nvSpPr>
          <p:spPr>
            <a:xfrm>
              <a:off x="1851468" y="3881463"/>
              <a:ext cx="63505" cy="42607"/>
            </a:xfrm>
            <a:custGeom>
              <a:rect b="b" l="l" r="r" t="t"/>
              <a:pathLst>
                <a:path extrusionOk="0" h="1311" w="1954">
                  <a:moveTo>
                    <a:pt x="1" y="1"/>
                  </a:moveTo>
                  <a:lnTo>
                    <a:pt x="1" y="429"/>
                  </a:lnTo>
                  <a:cubicBezTo>
                    <a:pt x="1" y="477"/>
                    <a:pt x="48" y="548"/>
                    <a:pt x="96" y="548"/>
                  </a:cubicBezTo>
                  <a:lnTo>
                    <a:pt x="1048" y="929"/>
                  </a:lnTo>
                  <a:cubicBezTo>
                    <a:pt x="1191" y="977"/>
                    <a:pt x="1287" y="1072"/>
                    <a:pt x="1358" y="1215"/>
                  </a:cubicBezTo>
                  <a:cubicBezTo>
                    <a:pt x="1358" y="1263"/>
                    <a:pt x="1382" y="1287"/>
                    <a:pt x="1382" y="1310"/>
                  </a:cubicBezTo>
                  <a:lnTo>
                    <a:pt x="1953" y="1310"/>
                  </a:lnTo>
                  <a:cubicBezTo>
                    <a:pt x="1953" y="1191"/>
                    <a:pt x="1906" y="1072"/>
                    <a:pt x="1858" y="1001"/>
                  </a:cubicBezTo>
                  <a:cubicBezTo>
                    <a:pt x="1787" y="882"/>
                    <a:pt x="1668" y="763"/>
                    <a:pt x="1548" y="691"/>
                  </a:cubicBezTo>
                  <a:lnTo>
                    <a:pt x="596" y="310"/>
                  </a:lnTo>
                  <a:cubicBezTo>
                    <a:pt x="548" y="286"/>
                    <a:pt x="524" y="239"/>
                    <a:pt x="524" y="191"/>
                  </a:cubicBezTo>
                  <a:lnTo>
                    <a:pt x="524"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5" name="Google Shape;21525;p80"/>
            <p:cNvSpPr/>
            <p:nvPr/>
          </p:nvSpPr>
          <p:spPr>
            <a:xfrm>
              <a:off x="1801158" y="3757638"/>
              <a:ext cx="100653" cy="100653"/>
            </a:xfrm>
            <a:custGeom>
              <a:rect b="b" l="l" r="r" t="t"/>
              <a:pathLst>
                <a:path extrusionOk="0" h="3097" w="3097">
                  <a:moveTo>
                    <a:pt x="1549" y="0"/>
                  </a:moveTo>
                  <a:cubicBezTo>
                    <a:pt x="691" y="0"/>
                    <a:pt x="1" y="691"/>
                    <a:pt x="1" y="1548"/>
                  </a:cubicBezTo>
                  <a:cubicBezTo>
                    <a:pt x="1" y="2406"/>
                    <a:pt x="691" y="3096"/>
                    <a:pt x="1549" y="3096"/>
                  </a:cubicBezTo>
                  <a:cubicBezTo>
                    <a:pt x="2406" y="3096"/>
                    <a:pt x="3096" y="2406"/>
                    <a:pt x="3096" y="1548"/>
                  </a:cubicBezTo>
                  <a:cubicBezTo>
                    <a:pt x="3096" y="691"/>
                    <a:pt x="2406" y="0"/>
                    <a:pt x="1549"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6" name="Google Shape;21526;p80"/>
            <p:cNvSpPr/>
            <p:nvPr/>
          </p:nvSpPr>
          <p:spPr>
            <a:xfrm>
              <a:off x="1800378" y="3789586"/>
              <a:ext cx="102213" cy="95582"/>
            </a:xfrm>
            <a:custGeom>
              <a:rect b="b" l="l" r="r" t="t"/>
              <a:pathLst>
                <a:path extrusionOk="0" h="2941" w="3145">
                  <a:moveTo>
                    <a:pt x="2270" y="1"/>
                  </a:moveTo>
                  <a:cubicBezTo>
                    <a:pt x="2110" y="1"/>
                    <a:pt x="1912" y="262"/>
                    <a:pt x="1787" y="303"/>
                  </a:cubicBezTo>
                  <a:cubicBezTo>
                    <a:pt x="1644" y="327"/>
                    <a:pt x="1573" y="327"/>
                    <a:pt x="1382" y="327"/>
                  </a:cubicBezTo>
                  <a:cubicBezTo>
                    <a:pt x="1214" y="306"/>
                    <a:pt x="1027" y="25"/>
                    <a:pt x="887" y="25"/>
                  </a:cubicBezTo>
                  <a:cubicBezTo>
                    <a:pt x="869" y="25"/>
                    <a:pt x="851" y="30"/>
                    <a:pt x="834" y="41"/>
                  </a:cubicBezTo>
                  <a:cubicBezTo>
                    <a:pt x="787" y="65"/>
                    <a:pt x="739" y="137"/>
                    <a:pt x="715" y="184"/>
                  </a:cubicBezTo>
                  <a:cubicBezTo>
                    <a:pt x="572" y="541"/>
                    <a:pt x="1" y="2089"/>
                    <a:pt x="1072" y="2780"/>
                  </a:cubicBezTo>
                  <a:cubicBezTo>
                    <a:pt x="1215" y="2887"/>
                    <a:pt x="1394" y="2941"/>
                    <a:pt x="1573" y="2941"/>
                  </a:cubicBezTo>
                  <a:cubicBezTo>
                    <a:pt x="1751" y="2941"/>
                    <a:pt x="1930" y="2887"/>
                    <a:pt x="2073" y="2780"/>
                  </a:cubicBezTo>
                  <a:cubicBezTo>
                    <a:pt x="3144" y="2089"/>
                    <a:pt x="2597" y="541"/>
                    <a:pt x="2430" y="184"/>
                  </a:cubicBezTo>
                  <a:cubicBezTo>
                    <a:pt x="2406" y="89"/>
                    <a:pt x="2382" y="41"/>
                    <a:pt x="2335" y="18"/>
                  </a:cubicBezTo>
                  <a:cubicBezTo>
                    <a:pt x="2314" y="6"/>
                    <a:pt x="2292" y="1"/>
                    <a:pt x="227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7" name="Google Shape;21527;p80"/>
            <p:cNvSpPr/>
            <p:nvPr/>
          </p:nvSpPr>
          <p:spPr>
            <a:xfrm>
              <a:off x="1839866" y="3789488"/>
              <a:ext cx="63505" cy="93860"/>
            </a:xfrm>
            <a:custGeom>
              <a:rect b="b" l="l" r="r" t="t"/>
              <a:pathLst>
                <a:path extrusionOk="0" h="2888" w="1954">
                  <a:moveTo>
                    <a:pt x="1052" y="0"/>
                  </a:moveTo>
                  <a:cubicBezTo>
                    <a:pt x="920" y="0"/>
                    <a:pt x="758" y="202"/>
                    <a:pt x="596" y="282"/>
                  </a:cubicBezTo>
                  <a:cubicBezTo>
                    <a:pt x="786" y="783"/>
                    <a:pt x="1167" y="2116"/>
                    <a:pt x="191" y="2759"/>
                  </a:cubicBezTo>
                  <a:lnTo>
                    <a:pt x="0" y="2831"/>
                  </a:lnTo>
                  <a:cubicBezTo>
                    <a:pt x="115" y="2869"/>
                    <a:pt x="233" y="2888"/>
                    <a:pt x="349" y="2888"/>
                  </a:cubicBezTo>
                  <a:cubicBezTo>
                    <a:pt x="522" y="2888"/>
                    <a:pt x="691" y="2845"/>
                    <a:pt x="834" y="2759"/>
                  </a:cubicBezTo>
                  <a:cubicBezTo>
                    <a:pt x="1953" y="2069"/>
                    <a:pt x="1382" y="521"/>
                    <a:pt x="1239" y="163"/>
                  </a:cubicBezTo>
                  <a:cubicBezTo>
                    <a:pt x="1191" y="92"/>
                    <a:pt x="1167" y="44"/>
                    <a:pt x="1120" y="21"/>
                  </a:cubicBezTo>
                  <a:cubicBezTo>
                    <a:pt x="1098" y="6"/>
                    <a:pt x="1076" y="0"/>
                    <a:pt x="1052"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8" name="Google Shape;21528;p80"/>
            <p:cNvSpPr/>
            <p:nvPr/>
          </p:nvSpPr>
          <p:spPr>
            <a:xfrm>
              <a:off x="1760923" y="3691078"/>
              <a:ext cx="106047" cy="34840"/>
            </a:xfrm>
            <a:custGeom>
              <a:rect b="b" l="l" r="r" t="t"/>
              <a:pathLst>
                <a:path extrusionOk="0" h="1072" w="3263">
                  <a:moveTo>
                    <a:pt x="0" y="0"/>
                  </a:moveTo>
                  <a:lnTo>
                    <a:pt x="0" y="1072"/>
                  </a:lnTo>
                  <a:lnTo>
                    <a:pt x="2739" y="1072"/>
                  </a:lnTo>
                  <a:cubicBezTo>
                    <a:pt x="3025" y="1072"/>
                    <a:pt x="3263" y="834"/>
                    <a:pt x="3263" y="548"/>
                  </a:cubicBezTo>
                  <a:cubicBezTo>
                    <a:pt x="3263" y="238"/>
                    <a:pt x="3025" y="0"/>
                    <a:pt x="2739"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9" name="Google Shape;21529;p80"/>
            <p:cNvSpPr/>
            <p:nvPr/>
          </p:nvSpPr>
          <p:spPr>
            <a:xfrm>
              <a:off x="1828263" y="3691078"/>
              <a:ext cx="38708" cy="34840"/>
            </a:xfrm>
            <a:custGeom>
              <a:rect b="b" l="l" r="r" t="t"/>
              <a:pathLst>
                <a:path extrusionOk="0" h="1072" w="1191">
                  <a:moveTo>
                    <a:pt x="0" y="0"/>
                  </a:moveTo>
                  <a:cubicBezTo>
                    <a:pt x="310" y="0"/>
                    <a:pt x="548" y="238"/>
                    <a:pt x="548" y="548"/>
                  </a:cubicBezTo>
                  <a:cubicBezTo>
                    <a:pt x="548" y="834"/>
                    <a:pt x="310" y="1072"/>
                    <a:pt x="0" y="1072"/>
                  </a:cubicBezTo>
                  <a:lnTo>
                    <a:pt x="667" y="1072"/>
                  </a:lnTo>
                  <a:cubicBezTo>
                    <a:pt x="953" y="1072"/>
                    <a:pt x="1191" y="834"/>
                    <a:pt x="1191" y="548"/>
                  </a:cubicBezTo>
                  <a:cubicBezTo>
                    <a:pt x="1191" y="238"/>
                    <a:pt x="953" y="0"/>
                    <a:pt x="667" y="0"/>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0" name="Google Shape;21530;p80"/>
            <p:cNvSpPr/>
            <p:nvPr/>
          </p:nvSpPr>
          <p:spPr>
            <a:xfrm>
              <a:off x="1986148" y="3708108"/>
              <a:ext cx="66592" cy="10855"/>
            </a:xfrm>
            <a:custGeom>
              <a:rect b="b" l="l" r="r" t="t"/>
              <a:pathLst>
                <a:path extrusionOk="0" h="334" w="2049">
                  <a:moveTo>
                    <a:pt x="143" y="0"/>
                  </a:moveTo>
                  <a:cubicBezTo>
                    <a:pt x="72" y="0"/>
                    <a:pt x="0" y="95"/>
                    <a:pt x="0" y="191"/>
                  </a:cubicBezTo>
                  <a:cubicBezTo>
                    <a:pt x="0" y="286"/>
                    <a:pt x="96" y="334"/>
                    <a:pt x="191" y="334"/>
                  </a:cubicBezTo>
                  <a:lnTo>
                    <a:pt x="1882" y="334"/>
                  </a:lnTo>
                  <a:cubicBezTo>
                    <a:pt x="1977" y="334"/>
                    <a:pt x="2048" y="262"/>
                    <a:pt x="2024" y="167"/>
                  </a:cubicBezTo>
                  <a:cubicBezTo>
                    <a:pt x="2024" y="72"/>
                    <a:pt x="1929" y="0"/>
                    <a:pt x="1858"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1" name="Google Shape;21531;p80"/>
            <p:cNvSpPr/>
            <p:nvPr/>
          </p:nvSpPr>
          <p:spPr>
            <a:xfrm>
              <a:off x="1986148" y="3785491"/>
              <a:ext cx="66592" cy="10888"/>
            </a:xfrm>
            <a:custGeom>
              <a:rect b="b" l="l" r="r" t="t"/>
              <a:pathLst>
                <a:path extrusionOk="0" h="335" w="2049">
                  <a:moveTo>
                    <a:pt x="143" y="1"/>
                  </a:moveTo>
                  <a:cubicBezTo>
                    <a:pt x="72" y="1"/>
                    <a:pt x="0" y="96"/>
                    <a:pt x="0" y="191"/>
                  </a:cubicBezTo>
                  <a:cubicBezTo>
                    <a:pt x="0" y="286"/>
                    <a:pt x="96" y="334"/>
                    <a:pt x="191" y="334"/>
                  </a:cubicBezTo>
                  <a:lnTo>
                    <a:pt x="1882" y="334"/>
                  </a:lnTo>
                  <a:cubicBezTo>
                    <a:pt x="1977" y="334"/>
                    <a:pt x="2048" y="263"/>
                    <a:pt x="2024" y="167"/>
                  </a:cubicBezTo>
                  <a:cubicBezTo>
                    <a:pt x="2024" y="72"/>
                    <a:pt x="1929" y="1"/>
                    <a:pt x="185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2" name="Google Shape;21532;p80"/>
            <p:cNvSpPr/>
            <p:nvPr/>
          </p:nvSpPr>
          <p:spPr>
            <a:xfrm>
              <a:off x="1986148" y="3864433"/>
              <a:ext cx="66592" cy="10888"/>
            </a:xfrm>
            <a:custGeom>
              <a:rect b="b" l="l" r="r" t="t"/>
              <a:pathLst>
                <a:path extrusionOk="0" h="335" w="2049">
                  <a:moveTo>
                    <a:pt x="143" y="1"/>
                  </a:moveTo>
                  <a:cubicBezTo>
                    <a:pt x="72" y="1"/>
                    <a:pt x="0" y="96"/>
                    <a:pt x="0" y="167"/>
                  </a:cubicBezTo>
                  <a:cubicBezTo>
                    <a:pt x="0" y="263"/>
                    <a:pt x="96" y="334"/>
                    <a:pt x="191" y="334"/>
                  </a:cubicBezTo>
                  <a:lnTo>
                    <a:pt x="1882" y="334"/>
                  </a:lnTo>
                  <a:cubicBezTo>
                    <a:pt x="1977" y="334"/>
                    <a:pt x="2048" y="239"/>
                    <a:pt x="2024" y="144"/>
                  </a:cubicBezTo>
                  <a:cubicBezTo>
                    <a:pt x="2024" y="48"/>
                    <a:pt x="1929" y="1"/>
                    <a:pt x="1858"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3" name="Google Shape;21533;p80"/>
          <p:cNvGrpSpPr/>
          <p:nvPr/>
        </p:nvGrpSpPr>
        <p:grpSpPr>
          <a:xfrm>
            <a:off x="878246" y="4954204"/>
            <a:ext cx="468237" cy="421083"/>
            <a:chOff x="1006306" y="3606383"/>
            <a:chExt cx="373068" cy="335498"/>
          </a:xfrm>
        </p:grpSpPr>
        <p:sp>
          <p:nvSpPr>
            <p:cNvPr id="21534" name="Google Shape;21534;p80"/>
            <p:cNvSpPr/>
            <p:nvPr/>
          </p:nvSpPr>
          <p:spPr>
            <a:xfrm>
              <a:off x="1027951" y="3713503"/>
              <a:ext cx="312715" cy="217522"/>
            </a:xfrm>
            <a:custGeom>
              <a:rect b="b" l="l" r="r" t="t"/>
              <a:pathLst>
                <a:path extrusionOk="0" h="6693" w="9622">
                  <a:moveTo>
                    <a:pt x="430" y="1"/>
                  </a:moveTo>
                  <a:cubicBezTo>
                    <a:pt x="191" y="1"/>
                    <a:pt x="1" y="168"/>
                    <a:pt x="1" y="406"/>
                  </a:cubicBezTo>
                  <a:lnTo>
                    <a:pt x="1" y="6240"/>
                  </a:lnTo>
                  <a:lnTo>
                    <a:pt x="4740" y="6693"/>
                  </a:lnTo>
                  <a:lnTo>
                    <a:pt x="9622" y="6240"/>
                  </a:lnTo>
                  <a:lnTo>
                    <a:pt x="9622" y="406"/>
                  </a:lnTo>
                  <a:cubicBezTo>
                    <a:pt x="9598" y="168"/>
                    <a:pt x="9431" y="1"/>
                    <a:pt x="921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5" name="Google Shape;21535;p80"/>
            <p:cNvSpPr/>
            <p:nvPr/>
          </p:nvSpPr>
          <p:spPr>
            <a:xfrm>
              <a:off x="1051968" y="3736741"/>
              <a:ext cx="264713" cy="194285"/>
            </a:xfrm>
            <a:custGeom>
              <a:rect b="b" l="l" r="r" t="t"/>
              <a:pathLst>
                <a:path extrusionOk="0" h="5978" w="8145">
                  <a:moveTo>
                    <a:pt x="167" y="0"/>
                  </a:moveTo>
                  <a:cubicBezTo>
                    <a:pt x="72" y="0"/>
                    <a:pt x="0" y="96"/>
                    <a:pt x="0" y="167"/>
                  </a:cubicBezTo>
                  <a:lnTo>
                    <a:pt x="0" y="5525"/>
                  </a:lnTo>
                  <a:lnTo>
                    <a:pt x="3977" y="5978"/>
                  </a:lnTo>
                  <a:lnTo>
                    <a:pt x="8145" y="5525"/>
                  </a:lnTo>
                  <a:lnTo>
                    <a:pt x="8145" y="167"/>
                  </a:lnTo>
                  <a:cubicBezTo>
                    <a:pt x="8145" y="96"/>
                    <a:pt x="8049" y="0"/>
                    <a:pt x="7954" y="0"/>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6" name="Google Shape;21536;p80"/>
            <p:cNvSpPr/>
            <p:nvPr/>
          </p:nvSpPr>
          <p:spPr>
            <a:xfrm>
              <a:off x="1290356" y="3736741"/>
              <a:ext cx="27105" cy="179595"/>
            </a:xfrm>
            <a:custGeom>
              <a:rect b="b" l="l" r="r" t="t"/>
              <a:pathLst>
                <a:path extrusionOk="0" h="5526" w="834">
                  <a:moveTo>
                    <a:pt x="0" y="0"/>
                  </a:moveTo>
                  <a:cubicBezTo>
                    <a:pt x="95" y="0"/>
                    <a:pt x="191" y="96"/>
                    <a:pt x="191" y="167"/>
                  </a:cubicBezTo>
                  <a:lnTo>
                    <a:pt x="191" y="5525"/>
                  </a:lnTo>
                  <a:lnTo>
                    <a:pt x="834" y="5525"/>
                  </a:lnTo>
                  <a:lnTo>
                    <a:pt x="834" y="167"/>
                  </a:lnTo>
                  <a:cubicBezTo>
                    <a:pt x="834" y="96"/>
                    <a:pt x="786" y="0"/>
                    <a:pt x="667" y="0"/>
                  </a:cubicBez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7" name="Google Shape;21537;p80"/>
            <p:cNvSpPr/>
            <p:nvPr/>
          </p:nvSpPr>
          <p:spPr>
            <a:xfrm>
              <a:off x="1307353" y="3713503"/>
              <a:ext cx="34873" cy="209788"/>
            </a:xfrm>
            <a:custGeom>
              <a:rect b="b" l="l" r="r" t="t"/>
              <a:pathLst>
                <a:path extrusionOk="0" h="6455" w="1073">
                  <a:moveTo>
                    <a:pt x="1" y="1"/>
                  </a:moveTo>
                  <a:cubicBezTo>
                    <a:pt x="239" y="1"/>
                    <a:pt x="406" y="168"/>
                    <a:pt x="406" y="406"/>
                  </a:cubicBezTo>
                  <a:lnTo>
                    <a:pt x="406" y="6240"/>
                  </a:lnTo>
                  <a:lnTo>
                    <a:pt x="763" y="6455"/>
                  </a:lnTo>
                  <a:lnTo>
                    <a:pt x="1073" y="6240"/>
                  </a:lnTo>
                  <a:lnTo>
                    <a:pt x="1073" y="406"/>
                  </a:lnTo>
                  <a:cubicBezTo>
                    <a:pt x="1025" y="168"/>
                    <a:pt x="858" y="1"/>
                    <a:pt x="644"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8" name="Google Shape;21538;p80"/>
            <p:cNvSpPr/>
            <p:nvPr/>
          </p:nvSpPr>
          <p:spPr>
            <a:xfrm>
              <a:off x="1110793" y="3606871"/>
              <a:ext cx="268580" cy="249372"/>
            </a:xfrm>
            <a:custGeom>
              <a:rect b="b" l="l" r="r" t="t"/>
              <a:pathLst>
                <a:path extrusionOk="0" h="7673" w="8264">
                  <a:moveTo>
                    <a:pt x="4107" y="1"/>
                  </a:moveTo>
                  <a:cubicBezTo>
                    <a:pt x="2713" y="1"/>
                    <a:pt x="1373" y="795"/>
                    <a:pt x="762" y="2139"/>
                  </a:cubicBezTo>
                  <a:cubicBezTo>
                    <a:pt x="0" y="3853"/>
                    <a:pt x="619" y="5830"/>
                    <a:pt x="2167" y="6783"/>
                  </a:cubicBezTo>
                  <a:lnTo>
                    <a:pt x="2262" y="7592"/>
                  </a:lnTo>
                  <a:cubicBezTo>
                    <a:pt x="2262" y="7646"/>
                    <a:pt x="2289" y="7673"/>
                    <a:pt x="2323" y="7673"/>
                  </a:cubicBezTo>
                  <a:cubicBezTo>
                    <a:pt x="2334" y="7673"/>
                    <a:pt x="2346" y="7670"/>
                    <a:pt x="2358" y="7664"/>
                  </a:cubicBezTo>
                  <a:lnTo>
                    <a:pt x="3001" y="7187"/>
                  </a:lnTo>
                  <a:cubicBezTo>
                    <a:pt x="3359" y="7300"/>
                    <a:pt x="3725" y="7355"/>
                    <a:pt x="4087" y="7355"/>
                  </a:cubicBezTo>
                  <a:cubicBezTo>
                    <a:pt x="5478" y="7355"/>
                    <a:pt x="6806" y="6553"/>
                    <a:pt x="7430" y="5211"/>
                  </a:cubicBezTo>
                  <a:cubicBezTo>
                    <a:pt x="8264" y="3377"/>
                    <a:pt x="7454" y="1186"/>
                    <a:pt x="5620" y="329"/>
                  </a:cubicBezTo>
                  <a:cubicBezTo>
                    <a:pt x="5131" y="106"/>
                    <a:pt x="4615" y="1"/>
                    <a:pt x="4107"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9" name="Google Shape;21539;p80"/>
            <p:cNvSpPr/>
            <p:nvPr/>
          </p:nvSpPr>
          <p:spPr>
            <a:xfrm>
              <a:off x="1233838" y="3606383"/>
              <a:ext cx="145535" cy="239265"/>
            </a:xfrm>
            <a:custGeom>
              <a:rect b="b" l="l" r="r" t="t"/>
              <a:pathLst>
                <a:path extrusionOk="0" h="7362" w="4478">
                  <a:moveTo>
                    <a:pt x="261" y="0"/>
                  </a:moveTo>
                  <a:cubicBezTo>
                    <a:pt x="173" y="0"/>
                    <a:pt x="86" y="4"/>
                    <a:pt x="1" y="11"/>
                  </a:cubicBezTo>
                  <a:cubicBezTo>
                    <a:pt x="405" y="58"/>
                    <a:pt x="786" y="153"/>
                    <a:pt x="1191" y="344"/>
                  </a:cubicBezTo>
                  <a:cubicBezTo>
                    <a:pt x="3025" y="1177"/>
                    <a:pt x="3835" y="3392"/>
                    <a:pt x="3001" y="5226"/>
                  </a:cubicBezTo>
                  <a:cubicBezTo>
                    <a:pt x="2430" y="6464"/>
                    <a:pt x="1239" y="7250"/>
                    <a:pt x="1" y="7345"/>
                  </a:cubicBezTo>
                  <a:cubicBezTo>
                    <a:pt x="112" y="7356"/>
                    <a:pt x="223" y="7361"/>
                    <a:pt x="334" y="7361"/>
                  </a:cubicBezTo>
                  <a:cubicBezTo>
                    <a:pt x="1719" y="7361"/>
                    <a:pt x="3049" y="6549"/>
                    <a:pt x="3644" y="5226"/>
                  </a:cubicBezTo>
                  <a:cubicBezTo>
                    <a:pt x="4478" y="3392"/>
                    <a:pt x="3692" y="1177"/>
                    <a:pt x="1834" y="344"/>
                  </a:cubicBezTo>
                  <a:cubicBezTo>
                    <a:pt x="1325" y="120"/>
                    <a:pt x="781" y="0"/>
                    <a:pt x="26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0" name="Google Shape;21540;p80"/>
            <p:cNvSpPr/>
            <p:nvPr/>
          </p:nvSpPr>
          <p:spPr>
            <a:xfrm>
              <a:off x="1192043" y="3694621"/>
              <a:ext cx="137020" cy="99418"/>
            </a:xfrm>
            <a:custGeom>
              <a:rect b="b" l="l" r="r" t="t"/>
              <a:pathLst>
                <a:path extrusionOk="0" h="3059" w="4216">
                  <a:moveTo>
                    <a:pt x="3835" y="487"/>
                  </a:moveTo>
                  <a:lnTo>
                    <a:pt x="3144" y="2582"/>
                  </a:lnTo>
                  <a:lnTo>
                    <a:pt x="2358" y="1511"/>
                  </a:lnTo>
                  <a:lnTo>
                    <a:pt x="3835" y="487"/>
                  </a:lnTo>
                  <a:close/>
                  <a:moveTo>
                    <a:pt x="2072" y="1677"/>
                  </a:moveTo>
                  <a:lnTo>
                    <a:pt x="2882" y="2749"/>
                  </a:lnTo>
                  <a:lnTo>
                    <a:pt x="501" y="2749"/>
                  </a:lnTo>
                  <a:lnTo>
                    <a:pt x="2072" y="1677"/>
                  </a:lnTo>
                  <a:close/>
                  <a:moveTo>
                    <a:pt x="3982" y="1"/>
                  </a:moveTo>
                  <a:cubicBezTo>
                    <a:pt x="3926" y="1"/>
                    <a:pt x="3868" y="17"/>
                    <a:pt x="3835" y="34"/>
                  </a:cubicBezTo>
                  <a:lnTo>
                    <a:pt x="120" y="2582"/>
                  </a:lnTo>
                  <a:cubicBezTo>
                    <a:pt x="48" y="2630"/>
                    <a:pt x="1" y="2701"/>
                    <a:pt x="1" y="2773"/>
                  </a:cubicBezTo>
                  <a:cubicBezTo>
                    <a:pt x="1" y="2820"/>
                    <a:pt x="1" y="2844"/>
                    <a:pt x="24" y="2892"/>
                  </a:cubicBezTo>
                  <a:cubicBezTo>
                    <a:pt x="48" y="2987"/>
                    <a:pt x="167" y="3059"/>
                    <a:pt x="263" y="3059"/>
                  </a:cubicBezTo>
                  <a:lnTo>
                    <a:pt x="3216" y="3059"/>
                  </a:lnTo>
                  <a:cubicBezTo>
                    <a:pt x="3311" y="3059"/>
                    <a:pt x="3358" y="2987"/>
                    <a:pt x="3382" y="2892"/>
                  </a:cubicBezTo>
                  <a:lnTo>
                    <a:pt x="4216" y="344"/>
                  </a:lnTo>
                  <a:lnTo>
                    <a:pt x="4216" y="249"/>
                  </a:lnTo>
                  <a:cubicBezTo>
                    <a:pt x="4216" y="201"/>
                    <a:pt x="4192" y="129"/>
                    <a:pt x="4144" y="82"/>
                  </a:cubicBezTo>
                  <a:cubicBezTo>
                    <a:pt x="4097" y="34"/>
                    <a:pt x="4073" y="34"/>
                    <a:pt x="4049" y="10"/>
                  </a:cubicBezTo>
                  <a:cubicBezTo>
                    <a:pt x="4028" y="3"/>
                    <a:pt x="4005" y="1"/>
                    <a:pt x="39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1" name="Google Shape;21541;p80"/>
            <p:cNvSpPr/>
            <p:nvPr/>
          </p:nvSpPr>
          <p:spPr>
            <a:xfrm>
              <a:off x="1188176" y="3643856"/>
              <a:ext cx="96005" cy="59638"/>
            </a:xfrm>
            <a:custGeom>
              <a:rect b="b" l="l" r="r" t="t"/>
              <a:pathLst>
                <a:path extrusionOk="0" h="1835" w="2954">
                  <a:moveTo>
                    <a:pt x="1548" y="1"/>
                  </a:moveTo>
                  <a:cubicBezTo>
                    <a:pt x="1477" y="1"/>
                    <a:pt x="1429" y="24"/>
                    <a:pt x="1406" y="120"/>
                  </a:cubicBezTo>
                  <a:lnTo>
                    <a:pt x="953" y="1310"/>
                  </a:lnTo>
                  <a:lnTo>
                    <a:pt x="763" y="1048"/>
                  </a:lnTo>
                  <a:cubicBezTo>
                    <a:pt x="739" y="977"/>
                    <a:pt x="691" y="953"/>
                    <a:pt x="620" y="953"/>
                  </a:cubicBezTo>
                  <a:lnTo>
                    <a:pt x="215" y="953"/>
                  </a:lnTo>
                  <a:cubicBezTo>
                    <a:pt x="120" y="953"/>
                    <a:pt x="48" y="1001"/>
                    <a:pt x="24" y="1096"/>
                  </a:cubicBezTo>
                  <a:cubicBezTo>
                    <a:pt x="1" y="1191"/>
                    <a:pt x="96" y="1287"/>
                    <a:pt x="167" y="1287"/>
                  </a:cubicBezTo>
                  <a:lnTo>
                    <a:pt x="501" y="1287"/>
                  </a:lnTo>
                  <a:lnTo>
                    <a:pt x="810" y="1763"/>
                  </a:lnTo>
                  <a:cubicBezTo>
                    <a:pt x="834" y="1811"/>
                    <a:pt x="882" y="1834"/>
                    <a:pt x="953" y="1834"/>
                  </a:cubicBezTo>
                  <a:lnTo>
                    <a:pt x="977" y="1834"/>
                  </a:lnTo>
                  <a:cubicBezTo>
                    <a:pt x="1025" y="1834"/>
                    <a:pt x="1096" y="1787"/>
                    <a:pt x="1120" y="1715"/>
                  </a:cubicBezTo>
                  <a:lnTo>
                    <a:pt x="1620" y="334"/>
                  </a:lnTo>
                  <a:lnTo>
                    <a:pt x="2763" y="334"/>
                  </a:lnTo>
                  <a:cubicBezTo>
                    <a:pt x="2858" y="334"/>
                    <a:pt x="2954" y="263"/>
                    <a:pt x="2954" y="167"/>
                  </a:cubicBezTo>
                  <a:cubicBezTo>
                    <a:pt x="2954" y="96"/>
                    <a:pt x="2882" y="1"/>
                    <a:pt x="2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2" name="Google Shape;21542;p80"/>
            <p:cNvSpPr/>
            <p:nvPr/>
          </p:nvSpPr>
          <p:spPr>
            <a:xfrm>
              <a:off x="1242353" y="3671351"/>
              <a:ext cx="32533" cy="32143"/>
            </a:xfrm>
            <a:custGeom>
              <a:rect b="b" l="l" r="r" t="t"/>
              <a:pathLst>
                <a:path extrusionOk="0" h="989" w="1001">
                  <a:moveTo>
                    <a:pt x="176" y="0"/>
                  </a:moveTo>
                  <a:cubicBezTo>
                    <a:pt x="132" y="0"/>
                    <a:pt x="84" y="12"/>
                    <a:pt x="48" y="36"/>
                  </a:cubicBezTo>
                  <a:cubicBezTo>
                    <a:pt x="1" y="107"/>
                    <a:pt x="1" y="226"/>
                    <a:pt x="48" y="274"/>
                  </a:cubicBezTo>
                  <a:lnTo>
                    <a:pt x="262" y="488"/>
                  </a:lnTo>
                  <a:lnTo>
                    <a:pt x="48" y="703"/>
                  </a:lnTo>
                  <a:cubicBezTo>
                    <a:pt x="1" y="750"/>
                    <a:pt x="1" y="869"/>
                    <a:pt x="48" y="941"/>
                  </a:cubicBezTo>
                  <a:cubicBezTo>
                    <a:pt x="96" y="965"/>
                    <a:pt x="143" y="988"/>
                    <a:pt x="167" y="988"/>
                  </a:cubicBezTo>
                  <a:cubicBezTo>
                    <a:pt x="215" y="988"/>
                    <a:pt x="262" y="965"/>
                    <a:pt x="286" y="941"/>
                  </a:cubicBezTo>
                  <a:lnTo>
                    <a:pt x="501" y="726"/>
                  </a:lnTo>
                  <a:lnTo>
                    <a:pt x="715" y="941"/>
                  </a:lnTo>
                  <a:cubicBezTo>
                    <a:pt x="739" y="965"/>
                    <a:pt x="810" y="988"/>
                    <a:pt x="834" y="988"/>
                  </a:cubicBezTo>
                  <a:cubicBezTo>
                    <a:pt x="858" y="988"/>
                    <a:pt x="929" y="965"/>
                    <a:pt x="953" y="941"/>
                  </a:cubicBezTo>
                  <a:cubicBezTo>
                    <a:pt x="1001" y="869"/>
                    <a:pt x="1001" y="750"/>
                    <a:pt x="953" y="703"/>
                  </a:cubicBezTo>
                  <a:lnTo>
                    <a:pt x="739" y="488"/>
                  </a:lnTo>
                  <a:lnTo>
                    <a:pt x="953" y="274"/>
                  </a:lnTo>
                  <a:cubicBezTo>
                    <a:pt x="1001" y="226"/>
                    <a:pt x="1001" y="107"/>
                    <a:pt x="953" y="36"/>
                  </a:cubicBezTo>
                  <a:cubicBezTo>
                    <a:pt x="917" y="12"/>
                    <a:pt x="870" y="0"/>
                    <a:pt x="825" y="0"/>
                  </a:cubicBezTo>
                  <a:cubicBezTo>
                    <a:pt x="780" y="0"/>
                    <a:pt x="739" y="12"/>
                    <a:pt x="715" y="36"/>
                  </a:cubicBezTo>
                  <a:lnTo>
                    <a:pt x="501" y="250"/>
                  </a:lnTo>
                  <a:lnTo>
                    <a:pt x="286" y="36"/>
                  </a:lnTo>
                  <a:cubicBezTo>
                    <a:pt x="262" y="12"/>
                    <a:pt x="221" y="0"/>
                    <a:pt x="1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3" name="Google Shape;21543;p80"/>
            <p:cNvSpPr/>
            <p:nvPr/>
          </p:nvSpPr>
          <p:spPr>
            <a:xfrm>
              <a:off x="1162631" y="3715063"/>
              <a:ext cx="41827" cy="33313"/>
            </a:xfrm>
            <a:custGeom>
              <a:rect b="b" l="l" r="r" t="t"/>
              <a:pathLst>
                <a:path extrusionOk="0" h="1025" w="1287">
                  <a:moveTo>
                    <a:pt x="453" y="334"/>
                  </a:moveTo>
                  <a:cubicBezTo>
                    <a:pt x="525" y="334"/>
                    <a:pt x="596" y="429"/>
                    <a:pt x="667" y="548"/>
                  </a:cubicBezTo>
                  <a:cubicBezTo>
                    <a:pt x="548" y="644"/>
                    <a:pt x="453" y="691"/>
                    <a:pt x="429" y="691"/>
                  </a:cubicBezTo>
                  <a:cubicBezTo>
                    <a:pt x="358" y="691"/>
                    <a:pt x="358" y="667"/>
                    <a:pt x="358" y="667"/>
                  </a:cubicBezTo>
                  <a:cubicBezTo>
                    <a:pt x="334" y="644"/>
                    <a:pt x="334" y="548"/>
                    <a:pt x="334" y="524"/>
                  </a:cubicBezTo>
                  <a:cubicBezTo>
                    <a:pt x="334" y="453"/>
                    <a:pt x="334" y="334"/>
                    <a:pt x="453" y="334"/>
                  </a:cubicBezTo>
                  <a:close/>
                  <a:moveTo>
                    <a:pt x="453" y="1"/>
                  </a:moveTo>
                  <a:cubicBezTo>
                    <a:pt x="334" y="1"/>
                    <a:pt x="215" y="48"/>
                    <a:pt x="167" y="120"/>
                  </a:cubicBezTo>
                  <a:cubicBezTo>
                    <a:pt x="1" y="262"/>
                    <a:pt x="1" y="453"/>
                    <a:pt x="1" y="501"/>
                  </a:cubicBezTo>
                  <a:cubicBezTo>
                    <a:pt x="1" y="572"/>
                    <a:pt x="1" y="786"/>
                    <a:pt x="120" y="905"/>
                  </a:cubicBezTo>
                  <a:cubicBezTo>
                    <a:pt x="215" y="977"/>
                    <a:pt x="310" y="1025"/>
                    <a:pt x="453" y="1025"/>
                  </a:cubicBezTo>
                  <a:cubicBezTo>
                    <a:pt x="596" y="1025"/>
                    <a:pt x="763" y="929"/>
                    <a:pt x="882" y="810"/>
                  </a:cubicBezTo>
                  <a:cubicBezTo>
                    <a:pt x="906" y="858"/>
                    <a:pt x="929" y="905"/>
                    <a:pt x="953" y="929"/>
                  </a:cubicBezTo>
                  <a:cubicBezTo>
                    <a:pt x="981" y="971"/>
                    <a:pt x="1017" y="996"/>
                    <a:pt x="1060" y="996"/>
                  </a:cubicBezTo>
                  <a:cubicBezTo>
                    <a:pt x="1092" y="996"/>
                    <a:pt x="1128" y="983"/>
                    <a:pt x="1168" y="953"/>
                  </a:cubicBezTo>
                  <a:cubicBezTo>
                    <a:pt x="1215" y="905"/>
                    <a:pt x="1263" y="810"/>
                    <a:pt x="1191" y="715"/>
                  </a:cubicBezTo>
                  <a:cubicBezTo>
                    <a:pt x="1168" y="691"/>
                    <a:pt x="1144" y="596"/>
                    <a:pt x="1072" y="548"/>
                  </a:cubicBezTo>
                  <a:cubicBezTo>
                    <a:pt x="1144" y="453"/>
                    <a:pt x="1191" y="382"/>
                    <a:pt x="1215" y="358"/>
                  </a:cubicBezTo>
                  <a:cubicBezTo>
                    <a:pt x="1287" y="262"/>
                    <a:pt x="1263" y="143"/>
                    <a:pt x="1168" y="120"/>
                  </a:cubicBezTo>
                  <a:cubicBezTo>
                    <a:pt x="1144" y="114"/>
                    <a:pt x="1121" y="111"/>
                    <a:pt x="1101" y="111"/>
                  </a:cubicBezTo>
                  <a:cubicBezTo>
                    <a:pt x="1038" y="111"/>
                    <a:pt x="989" y="137"/>
                    <a:pt x="953" y="191"/>
                  </a:cubicBezTo>
                  <a:cubicBezTo>
                    <a:pt x="929" y="215"/>
                    <a:pt x="929" y="239"/>
                    <a:pt x="906" y="262"/>
                  </a:cubicBezTo>
                  <a:cubicBezTo>
                    <a:pt x="787" y="120"/>
                    <a:pt x="644" y="1"/>
                    <a:pt x="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4" name="Google Shape;21544;p80"/>
            <p:cNvSpPr/>
            <p:nvPr/>
          </p:nvSpPr>
          <p:spPr>
            <a:xfrm>
              <a:off x="1006306" y="3915523"/>
              <a:ext cx="357598" cy="25578"/>
            </a:xfrm>
            <a:custGeom>
              <a:rect b="b" l="l" r="r" t="t"/>
              <a:pathLst>
                <a:path extrusionOk="0" h="787" w="11003">
                  <a:moveTo>
                    <a:pt x="143" y="0"/>
                  </a:moveTo>
                  <a:cubicBezTo>
                    <a:pt x="48" y="0"/>
                    <a:pt x="0" y="72"/>
                    <a:pt x="0" y="143"/>
                  </a:cubicBezTo>
                  <a:lnTo>
                    <a:pt x="0" y="453"/>
                  </a:lnTo>
                  <a:cubicBezTo>
                    <a:pt x="0" y="620"/>
                    <a:pt x="143" y="786"/>
                    <a:pt x="310" y="786"/>
                  </a:cubicBezTo>
                  <a:lnTo>
                    <a:pt x="4477" y="786"/>
                  </a:lnTo>
                  <a:lnTo>
                    <a:pt x="5477" y="572"/>
                  </a:lnTo>
                  <a:lnTo>
                    <a:pt x="6454" y="786"/>
                  </a:lnTo>
                  <a:lnTo>
                    <a:pt x="10645" y="786"/>
                  </a:lnTo>
                  <a:cubicBezTo>
                    <a:pt x="10836" y="786"/>
                    <a:pt x="10979" y="667"/>
                    <a:pt x="11002" y="453"/>
                  </a:cubicBezTo>
                  <a:lnTo>
                    <a:pt x="11002" y="143"/>
                  </a:lnTo>
                  <a:cubicBezTo>
                    <a:pt x="11002" y="72"/>
                    <a:pt x="10955" y="0"/>
                    <a:pt x="10860" y="0"/>
                  </a:cubicBezTo>
                  <a:lnTo>
                    <a:pt x="6478" y="0"/>
                  </a:lnTo>
                  <a:lnTo>
                    <a:pt x="5501" y="215"/>
                  </a:lnTo>
                  <a:lnTo>
                    <a:pt x="4525"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5" name="Google Shape;21545;p80"/>
            <p:cNvSpPr/>
            <p:nvPr/>
          </p:nvSpPr>
          <p:spPr>
            <a:xfrm>
              <a:off x="1331371" y="3916303"/>
              <a:ext cx="31752" cy="25578"/>
            </a:xfrm>
            <a:custGeom>
              <a:rect b="b" l="l" r="r" t="t"/>
              <a:pathLst>
                <a:path extrusionOk="0" h="787" w="977">
                  <a:moveTo>
                    <a:pt x="167" y="0"/>
                  </a:moveTo>
                  <a:cubicBezTo>
                    <a:pt x="262" y="0"/>
                    <a:pt x="334" y="72"/>
                    <a:pt x="334" y="167"/>
                  </a:cubicBezTo>
                  <a:lnTo>
                    <a:pt x="334" y="453"/>
                  </a:lnTo>
                  <a:cubicBezTo>
                    <a:pt x="334" y="643"/>
                    <a:pt x="167" y="786"/>
                    <a:pt x="0" y="786"/>
                  </a:cubicBezTo>
                  <a:lnTo>
                    <a:pt x="643" y="786"/>
                  </a:lnTo>
                  <a:cubicBezTo>
                    <a:pt x="834" y="786"/>
                    <a:pt x="977" y="643"/>
                    <a:pt x="977" y="453"/>
                  </a:cubicBezTo>
                  <a:lnTo>
                    <a:pt x="977" y="167"/>
                  </a:lnTo>
                  <a:cubicBezTo>
                    <a:pt x="977" y="72"/>
                    <a:pt x="929" y="0"/>
                    <a:pt x="83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6" name="Google Shape;21546;p80"/>
            <p:cNvSpPr/>
            <p:nvPr/>
          </p:nvSpPr>
          <p:spPr>
            <a:xfrm>
              <a:off x="1153336" y="3916303"/>
              <a:ext cx="45695" cy="24797"/>
            </a:xfrm>
            <a:custGeom>
              <a:rect b="b" l="l" r="r" t="t"/>
              <a:pathLst>
                <a:path extrusionOk="0" h="763" w="1406">
                  <a:moveTo>
                    <a:pt x="1" y="0"/>
                  </a:moveTo>
                  <a:lnTo>
                    <a:pt x="1" y="762"/>
                  </a:lnTo>
                  <a:lnTo>
                    <a:pt x="1287" y="762"/>
                  </a:lnTo>
                  <a:lnTo>
                    <a:pt x="1406" y="453"/>
                  </a:lnTo>
                  <a:lnTo>
                    <a:pt x="128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7" name="Google Shape;21547;p80"/>
            <p:cNvSpPr/>
            <p:nvPr/>
          </p:nvSpPr>
          <p:spPr>
            <a:xfrm>
              <a:off x="1195131" y="3916303"/>
              <a:ext cx="20930" cy="24797"/>
            </a:xfrm>
            <a:custGeom>
              <a:rect b="b" l="l" r="r" t="t"/>
              <a:pathLst>
                <a:path extrusionOk="0" h="763" w="644">
                  <a:moveTo>
                    <a:pt x="1" y="0"/>
                  </a:moveTo>
                  <a:lnTo>
                    <a:pt x="1" y="762"/>
                  </a:lnTo>
                  <a:lnTo>
                    <a:pt x="644" y="762"/>
                  </a:lnTo>
                  <a:lnTo>
                    <a:pt x="644"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8" name="Google Shape;21548;p80"/>
          <p:cNvGrpSpPr/>
          <p:nvPr/>
        </p:nvGrpSpPr>
        <p:grpSpPr>
          <a:xfrm>
            <a:off x="878246" y="5715237"/>
            <a:ext cx="448821" cy="285617"/>
            <a:chOff x="1006306" y="4212736"/>
            <a:chExt cx="357598" cy="227565"/>
          </a:xfrm>
        </p:grpSpPr>
        <p:sp>
          <p:nvSpPr>
            <p:cNvPr id="21549" name="Google Shape;21549;p80"/>
            <p:cNvSpPr/>
            <p:nvPr/>
          </p:nvSpPr>
          <p:spPr>
            <a:xfrm>
              <a:off x="1027951" y="4212736"/>
              <a:ext cx="311967" cy="209755"/>
            </a:xfrm>
            <a:custGeom>
              <a:rect b="b" l="l" r="r" t="t"/>
              <a:pathLst>
                <a:path extrusionOk="0" h="6454" w="9599">
                  <a:moveTo>
                    <a:pt x="430" y="0"/>
                  </a:moveTo>
                  <a:cubicBezTo>
                    <a:pt x="191" y="0"/>
                    <a:pt x="1" y="167"/>
                    <a:pt x="1" y="405"/>
                  </a:cubicBezTo>
                  <a:lnTo>
                    <a:pt x="1" y="6240"/>
                  </a:lnTo>
                  <a:lnTo>
                    <a:pt x="4811" y="6454"/>
                  </a:lnTo>
                  <a:lnTo>
                    <a:pt x="9598" y="6240"/>
                  </a:lnTo>
                  <a:lnTo>
                    <a:pt x="9598" y="405"/>
                  </a:lnTo>
                  <a:cubicBezTo>
                    <a:pt x="9598" y="167"/>
                    <a:pt x="9431" y="0"/>
                    <a:pt x="921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0" name="Google Shape;21550;p80"/>
            <p:cNvSpPr/>
            <p:nvPr/>
          </p:nvSpPr>
          <p:spPr>
            <a:xfrm>
              <a:off x="1307353" y="4212736"/>
              <a:ext cx="34873" cy="209755"/>
            </a:xfrm>
            <a:custGeom>
              <a:rect b="b" l="l" r="r" t="t"/>
              <a:pathLst>
                <a:path extrusionOk="0" h="6454" w="1073">
                  <a:moveTo>
                    <a:pt x="1" y="0"/>
                  </a:moveTo>
                  <a:cubicBezTo>
                    <a:pt x="239" y="0"/>
                    <a:pt x="406" y="167"/>
                    <a:pt x="406" y="405"/>
                  </a:cubicBezTo>
                  <a:lnTo>
                    <a:pt x="406" y="6240"/>
                  </a:lnTo>
                  <a:lnTo>
                    <a:pt x="763" y="6454"/>
                  </a:lnTo>
                  <a:lnTo>
                    <a:pt x="1073" y="6240"/>
                  </a:lnTo>
                  <a:lnTo>
                    <a:pt x="1073" y="405"/>
                  </a:lnTo>
                  <a:cubicBezTo>
                    <a:pt x="1025" y="167"/>
                    <a:pt x="858" y="0"/>
                    <a:pt x="644"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1" name="Google Shape;21551;p80"/>
            <p:cNvSpPr/>
            <p:nvPr/>
          </p:nvSpPr>
          <p:spPr>
            <a:xfrm>
              <a:off x="1051968" y="4235161"/>
              <a:ext cx="264713" cy="186582"/>
            </a:xfrm>
            <a:custGeom>
              <a:rect b="b" l="l" r="r" t="t"/>
              <a:pathLst>
                <a:path extrusionOk="0" h="5741" w="8145">
                  <a:moveTo>
                    <a:pt x="167" y="1"/>
                  </a:moveTo>
                  <a:cubicBezTo>
                    <a:pt x="72" y="1"/>
                    <a:pt x="0" y="72"/>
                    <a:pt x="0" y="167"/>
                  </a:cubicBezTo>
                  <a:lnTo>
                    <a:pt x="0" y="5526"/>
                  </a:lnTo>
                  <a:lnTo>
                    <a:pt x="4120" y="5740"/>
                  </a:lnTo>
                  <a:lnTo>
                    <a:pt x="8145" y="5526"/>
                  </a:lnTo>
                  <a:lnTo>
                    <a:pt x="8145" y="167"/>
                  </a:lnTo>
                  <a:cubicBezTo>
                    <a:pt x="8145" y="72"/>
                    <a:pt x="8049" y="1"/>
                    <a:pt x="7954"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2" name="Google Shape;21552;p80"/>
            <p:cNvSpPr/>
            <p:nvPr/>
          </p:nvSpPr>
          <p:spPr>
            <a:xfrm>
              <a:off x="1290356" y="4235941"/>
              <a:ext cx="27105" cy="186550"/>
            </a:xfrm>
            <a:custGeom>
              <a:rect b="b" l="l" r="r" t="t"/>
              <a:pathLst>
                <a:path extrusionOk="0" h="5740" w="834">
                  <a:moveTo>
                    <a:pt x="0" y="1"/>
                  </a:moveTo>
                  <a:cubicBezTo>
                    <a:pt x="95" y="1"/>
                    <a:pt x="191" y="96"/>
                    <a:pt x="191" y="167"/>
                  </a:cubicBezTo>
                  <a:lnTo>
                    <a:pt x="191" y="5526"/>
                  </a:lnTo>
                  <a:lnTo>
                    <a:pt x="429" y="5740"/>
                  </a:lnTo>
                  <a:lnTo>
                    <a:pt x="834" y="5526"/>
                  </a:lnTo>
                  <a:lnTo>
                    <a:pt x="834" y="167"/>
                  </a:lnTo>
                  <a:cubicBezTo>
                    <a:pt x="834" y="96"/>
                    <a:pt x="738" y="1"/>
                    <a:pt x="667" y="1"/>
                  </a:cubicBezTo>
                  <a:close/>
                </a:path>
              </a:pathLst>
            </a:custGeom>
            <a:solidFill>
              <a:srgbClr val="BC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3" name="Google Shape;21553;p80"/>
            <p:cNvSpPr/>
            <p:nvPr/>
          </p:nvSpPr>
          <p:spPr>
            <a:xfrm>
              <a:off x="1129351" y="4309456"/>
              <a:ext cx="110727" cy="113035"/>
            </a:xfrm>
            <a:custGeom>
              <a:rect b="b" l="l" r="r" t="t"/>
              <a:pathLst>
                <a:path extrusionOk="0" h="3478" w="3407">
                  <a:moveTo>
                    <a:pt x="1" y="1"/>
                  </a:moveTo>
                  <a:lnTo>
                    <a:pt x="1" y="3478"/>
                  </a:lnTo>
                  <a:lnTo>
                    <a:pt x="3406" y="3478"/>
                  </a:lnTo>
                  <a:lnTo>
                    <a:pt x="340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4" name="Google Shape;21554;p80"/>
            <p:cNvSpPr/>
            <p:nvPr/>
          </p:nvSpPr>
          <p:spPr>
            <a:xfrm>
              <a:off x="1114661" y="4271561"/>
              <a:ext cx="140108" cy="30972"/>
            </a:xfrm>
            <a:custGeom>
              <a:rect b="b" l="l" r="r" t="t"/>
              <a:pathLst>
                <a:path extrusionOk="0" h="953" w="4311">
                  <a:moveTo>
                    <a:pt x="214" y="0"/>
                  </a:moveTo>
                  <a:cubicBezTo>
                    <a:pt x="95" y="0"/>
                    <a:pt x="0" y="95"/>
                    <a:pt x="0" y="214"/>
                  </a:cubicBezTo>
                  <a:lnTo>
                    <a:pt x="0" y="953"/>
                  </a:lnTo>
                  <a:lnTo>
                    <a:pt x="4287" y="953"/>
                  </a:lnTo>
                  <a:lnTo>
                    <a:pt x="4311" y="214"/>
                  </a:lnTo>
                  <a:cubicBezTo>
                    <a:pt x="4311" y="95"/>
                    <a:pt x="4215" y="0"/>
                    <a:pt x="4096"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5" name="Google Shape;21555;p80"/>
            <p:cNvSpPr/>
            <p:nvPr/>
          </p:nvSpPr>
          <p:spPr>
            <a:xfrm>
              <a:off x="1226883" y="4272308"/>
              <a:ext cx="27885" cy="31005"/>
            </a:xfrm>
            <a:custGeom>
              <a:rect b="b" l="l" r="r" t="t"/>
              <a:pathLst>
                <a:path extrusionOk="0" h="954" w="858">
                  <a:moveTo>
                    <a:pt x="0" y="1"/>
                  </a:moveTo>
                  <a:cubicBezTo>
                    <a:pt x="119" y="1"/>
                    <a:pt x="215" y="96"/>
                    <a:pt x="215" y="215"/>
                  </a:cubicBezTo>
                  <a:lnTo>
                    <a:pt x="215" y="953"/>
                  </a:lnTo>
                  <a:lnTo>
                    <a:pt x="858" y="953"/>
                  </a:lnTo>
                  <a:lnTo>
                    <a:pt x="858" y="215"/>
                  </a:lnTo>
                  <a:cubicBezTo>
                    <a:pt x="858" y="96"/>
                    <a:pt x="762" y="1"/>
                    <a:pt x="643"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6" name="Google Shape;21556;p80"/>
            <p:cNvSpPr/>
            <p:nvPr/>
          </p:nvSpPr>
          <p:spPr>
            <a:xfrm>
              <a:off x="1195911" y="4338056"/>
              <a:ext cx="23270" cy="83688"/>
            </a:xfrm>
            <a:custGeom>
              <a:rect b="b" l="l" r="r" t="t"/>
              <a:pathLst>
                <a:path extrusionOk="0" h="2575" w="716">
                  <a:moveTo>
                    <a:pt x="323" y="0"/>
                  </a:moveTo>
                  <a:cubicBezTo>
                    <a:pt x="311" y="0"/>
                    <a:pt x="299" y="1"/>
                    <a:pt x="286" y="2"/>
                  </a:cubicBezTo>
                  <a:cubicBezTo>
                    <a:pt x="120" y="50"/>
                    <a:pt x="1" y="193"/>
                    <a:pt x="1" y="359"/>
                  </a:cubicBezTo>
                  <a:lnTo>
                    <a:pt x="1" y="2360"/>
                  </a:lnTo>
                  <a:lnTo>
                    <a:pt x="358" y="2574"/>
                  </a:lnTo>
                  <a:lnTo>
                    <a:pt x="715" y="2360"/>
                  </a:lnTo>
                  <a:lnTo>
                    <a:pt x="691" y="335"/>
                  </a:lnTo>
                  <a:cubicBezTo>
                    <a:pt x="691" y="178"/>
                    <a:pt x="522" y="0"/>
                    <a:pt x="32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7" name="Google Shape;21557;p80"/>
            <p:cNvSpPr/>
            <p:nvPr/>
          </p:nvSpPr>
          <p:spPr>
            <a:xfrm>
              <a:off x="1150248" y="4338056"/>
              <a:ext cx="23270" cy="83688"/>
            </a:xfrm>
            <a:custGeom>
              <a:rect b="b" l="l" r="r" t="t"/>
              <a:pathLst>
                <a:path extrusionOk="0" h="2575" w="716">
                  <a:moveTo>
                    <a:pt x="343" y="0"/>
                  </a:moveTo>
                  <a:cubicBezTo>
                    <a:pt x="332" y="0"/>
                    <a:pt x="321" y="1"/>
                    <a:pt x="310" y="2"/>
                  </a:cubicBezTo>
                  <a:cubicBezTo>
                    <a:pt x="120" y="50"/>
                    <a:pt x="1" y="193"/>
                    <a:pt x="1" y="359"/>
                  </a:cubicBezTo>
                  <a:lnTo>
                    <a:pt x="1" y="2360"/>
                  </a:lnTo>
                  <a:lnTo>
                    <a:pt x="358" y="2574"/>
                  </a:lnTo>
                  <a:lnTo>
                    <a:pt x="715" y="2360"/>
                  </a:lnTo>
                  <a:lnTo>
                    <a:pt x="691" y="335"/>
                  </a:lnTo>
                  <a:cubicBezTo>
                    <a:pt x="691" y="178"/>
                    <a:pt x="522" y="0"/>
                    <a:pt x="34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8" name="Google Shape;21558;p80"/>
            <p:cNvSpPr/>
            <p:nvPr/>
          </p:nvSpPr>
          <p:spPr>
            <a:xfrm>
              <a:off x="1091683" y="4295546"/>
              <a:ext cx="185542" cy="42900"/>
            </a:xfrm>
            <a:custGeom>
              <a:rect b="b" l="l" r="r" t="t"/>
              <a:pathLst>
                <a:path extrusionOk="0" h="1320" w="5709">
                  <a:moveTo>
                    <a:pt x="731" y="0"/>
                  </a:moveTo>
                  <a:cubicBezTo>
                    <a:pt x="398" y="0"/>
                    <a:pt x="136" y="215"/>
                    <a:pt x="88" y="548"/>
                  </a:cubicBezTo>
                  <a:cubicBezTo>
                    <a:pt x="0" y="964"/>
                    <a:pt x="315" y="1319"/>
                    <a:pt x="717" y="1319"/>
                  </a:cubicBezTo>
                  <a:cubicBezTo>
                    <a:pt x="753" y="1319"/>
                    <a:pt x="789" y="1316"/>
                    <a:pt x="826" y="1310"/>
                  </a:cubicBezTo>
                  <a:cubicBezTo>
                    <a:pt x="1064" y="1286"/>
                    <a:pt x="1279" y="1120"/>
                    <a:pt x="1326" y="881"/>
                  </a:cubicBezTo>
                  <a:cubicBezTo>
                    <a:pt x="1350" y="786"/>
                    <a:pt x="1350" y="667"/>
                    <a:pt x="1350" y="572"/>
                  </a:cubicBezTo>
                  <a:lnTo>
                    <a:pt x="4327" y="572"/>
                  </a:lnTo>
                  <a:lnTo>
                    <a:pt x="4327" y="667"/>
                  </a:lnTo>
                  <a:cubicBezTo>
                    <a:pt x="4327" y="1013"/>
                    <a:pt x="4621" y="1320"/>
                    <a:pt x="4979" y="1320"/>
                  </a:cubicBezTo>
                  <a:cubicBezTo>
                    <a:pt x="5015" y="1320"/>
                    <a:pt x="5052" y="1317"/>
                    <a:pt x="5089" y="1310"/>
                  </a:cubicBezTo>
                  <a:cubicBezTo>
                    <a:pt x="5351" y="1286"/>
                    <a:pt x="5589" y="1048"/>
                    <a:pt x="5613" y="786"/>
                  </a:cubicBezTo>
                  <a:cubicBezTo>
                    <a:pt x="5708" y="358"/>
                    <a:pt x="5399" y="0"/>
                    <a:pt x="499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9" name="Google Shape;21559;p80"/>
            <p:cNvSpPr/>
            <p:nvPr/>
          </p:nvSpPr>
          <p:spPr>
            <a:xfrm>
              <a:off x="1006306" y="4414723"/>
              <a:ext cx="357598" cy="25578"/>
            </a:xfrm>
            <a:custGeom>
              <a:rect b="b" l="l" r="r" t="t"/>
              <a:pathLst>
                <a:path extrusionOk="0" h="787" w="11003">
                  <a:moveTo>
                    <a:pt x="143" y="1"/>
                  </a:moveTo>
                  <a:cubicBezTo>
                    <a:pt x="48" y="1"/>
                    <a:pt x="0" y="48"/>
                    <a:pt x="0" y="144"/>
                  </a:cubicBezTo>
                  <a:lnTo>
                    <a:pt x="0" y="453"/>
                  </a:lnTo>
                  <a:cubicBezTo>
                    <a:pt x="0" y="620"/>
                    <a:pt x="143" y="787"/>
                    <a:pt x="334" y="787"/>
                  </a:cubicBezTo>
                  <a:lnTo>
                    <a:pt x="10645" y="787"/>
                  </a:lnTo>
                  <a:cubicBezTo>
                    <a:pt x="10836" y="787"/>
                    <a:pt x="10979" y="620"/>
                    <a:pt x="11002" y="453"/>
                  </a:cubicBezTo>
                  <a:lnTo>
                    <a:pt x="11002" y="144"/>
                  </a:lnTo>
                  <a:cubicBezTo>
                    <a:pt x="11002" y="48"/>
                    <a:pt x="10955" y="1"/>
                    <a:pt x="10860"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0" name="Google Shape;21560;p80"/>
            <p:cNvSpPr/>
            <p:nvPr/>
          </p:nvSpPr>
          <p:spPr>
            <a:xfrm>
              <a:off x="1331371" y="4414723"/>
              <a:ext cx="31752" cy="25578"/>
            </a:xfrm>
            <a:custGeom>
              <a:rect b="b" l="l" r="r" t="t"/>
              <a:pathLst>
                <a:path extrusionOk="0" h="787" w="977">
                  <a:moveTo>
                    <a:pt x="167" y="1"/>
                  </a:moveTo>
                  <a:cubicBezTo>
                    <a:pt x="262" y="1"/>
                    <a:pt x="334" y="72"/>
                    <a:pt x="334" y="144"/>
                  </a:cubicBezTo>
                  <a:lnTo>
                    <a:pt x="334" y="453"/>
                  </a:lnTo>
                  <a:cubicBezTo>
                    <a:pt x="334" y="620"/>
                    <a:pt x="167" y="787"/>
                    <a:pt x="0" y="787"/>
                  </a:cubicBezTo>
                  <a:lnTo>
                    <a:pt x="643" y="787"/>
                  </a:lnTo>
                  <a:cubicBezTo>
                    <a:pt x="834" y="787"/>
                    <a:pt x="977" y="620"/>
                    <a:pt x="977" y="453"/>
                  </a:cubicBezTo>
                  <a:lnTo>
                    <a:pt x="977" y="144"/>
                  </a:lnTo>
                  <a:cubicBezTo>
                    <a:pt x="977" y="72"/>
                    <a:pt x="929"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1" name="Google Shape;21561;p80"/>
            <p:cNvSpPr/>
            <p:nvPr/>
          </p:nvSpPr>
          <p:spPr>
            <a:xfrm>
              <a:off x="1153336" y="4414723"/>
              <a:ext cx="62725" cy="24018"/>
            </a:xfrm>
            <a:custGeom>
              <a:rect b="b" l="l" r="r" t="t"/>
              <a:pathLst>
                <a:path extrusionOk="0" h="739" w="1930">
                  <a:moveTo>
                    <a:pt x="1" y="1"/>
                  </a:moveTo>
                  <a:lnTo>
                    <a:pt x="1" y="739"/>
                  </a:lnTo>
                  <a:lnTo>
                    <a:pt x="1930" y="739"/>
                  </a:lnTo>
                  <a:lnTo>
                    <a:pt x="1930"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2" name="Google Shape;21562;p80"/>
            <p:cNvSpPr/>
            <p:nvPr/>
          </p:nvSpPr>
          <p:spPr>
            <a:xfrm>
              <a:off x="1195131" y="4414723"/>
              <a:ext cx="20930" cy="24018"/>
            </a:xfrm>
            <a:custGeom>
              <a:rect b="b" l="l" r="r" t="t"/>
              <a:pathLst>
                <a:path extrusionOk="0" h="739" w="644">
                  <a:moveTo>
                    <a:pt x="1" y="1"/>
                  </a:moveTo>
                  <a:lnTo>
                    <a:pt x="1" y="739"/>
                  </a:lnTo>
                  <a:lnTo>
                    <a:pt x="644" y="739"/>
                  </a:lnTo>
                  <a:lnTo>
                    <a:pt x="644"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63" name="Google Shape;21563;p80"/>
          <p:cNvGrpSpPr/>
          <p:nvPr/>
        </p:nvGrpSpPr>
        <p:grpSpPr>
          <a:xfrm>
            <a:off x="1825367" y="5651114"/>
            <a:ext cx="447842" cy="413251"/>
            <a:chOff x="1760923" y="4161646"/>
            <a:chExt cx="356817" cy="329258"/>
          </a:xfrm>
        </p:grpSpPr>
        <p:sp>
          <p:nvSpPr>
            <p:cNvPr id="21564" name="Google Shape;21564;p80"/>
            <p:cNvSpPr/>
            <p:nvPr/>
          </p:nvSpPr>
          <p:spPr>
            <a:xfrm>
              <a:off x="1760923" y="4221251"/>
              <a:ext cx="356817" cy="215963"/>
            </a:xfrm>
            <a:custGeom>
              <a:rect b="b" l="l" r="r" t="t"/>
              <a:pathLst>
                <a:path extrusionOk="0" h="6645" w="10979">
                  <a:moveTo>
                    <a:pt x="5406" y="0"/>
                  </a:moveTo>
                  <a:lnTo>
                    <a:pt x="0" y="238"/>
                  </a:lnTo>
                  <a:lnTo>
                    <a:pt x="0" y="6430"/>
                  </a:lnTo>
                  <a:cubicBezTo>
                    <a:pt x="0" y="6525"/>
                    <a:pt x="143" y="6644"/>
                    <a:pt x="286" y="6644"/>
                  </a:cubicBezTo>
                  <a:lnTo>
                    <a:pt x="10693" y="6644"/>
                  </a:lnTo>
                  <a:cubicBezTo>
                    <a:pt x="10860" y="6644"/>
                    <a:pt x="10979" y="6501"/>
                    <a:pt x="10979" y="6430"/>
                  </a:cubicBezTo>
                  <a:lnTo>
                    <a:pt x="10979" y="238"/>
                  </a:lnTo>
                  <a:lnTo>
                    <a:pt x="5406"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5" name="Google Shape;21565;p80"/>
            <p:cNvSpPr/>
            <p:nvPr/>
          </p:nvSpPr>
          <p:spPr>
            <a:xfrm>
              <a:off x="1760923" y="4189498"/>
              <a:ext cx="356817" cy="40300"/>
            </a:xfrm>
            <a:custGeom>
              <a:rect b="b" l="l" r="r" t="t"/>
              <a:pathLst>
                <a:path extrusionOk="0" h="1240" w="10979">
                  <a:moveTo>
                    <a:pt x="286" y="1"/>
                  </a:moveTo>
                  <a:cubicBezTo>
                    <a:pt x="119" y="1"/>
                    <a:pt x="0" y="144"/>
                    <a:pt x="0" y="287"/>
                  </a:cubicBezTo>
                  <a:lnTo>
                    <a:pt x="0" y="1239"/>
                  </a:lnTo>
                  <a:lnTo>
                    <a:pt x="10979" y="1239"/>
                  </a:lnTo>
                  <a:lnTo>
                    <a:pt x="10979" y="287"/>
                  </a:lnTo>
                  <a:cubicBezTo>
                    <a:pt x="10979" y="120"/>
                    <a:pt x="10836" y="1"/>
                    <a:pt x="1069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6" name="Google Shape;21566;p80"/>
            <p:cNvSpPr/>
            <p:nvPr/>
          </p:nvSpPr>
          <p:spPr>
            <a:xfrm>
              <a:off x="2086768" y="4221251"/>
              <a:ext cx="30972" cy="215963"/>
            </a:xfrm>
            <a:custGeom>
              <a:rect b="b" l="l" r="r" t="t"/>
              <a:pathLst>
                <a:path extrusionOk="0" h="6645" w="953">
                  <a:moveTo>
                    <a:pt x="310" y="0"/>
                  </a:moveTo>
                  <a:lnTo>
                    <a:pt x="310" y="6430"/>
                  </a:lnTo>
                  <a:cubicBezTo>
                    <a:pt x="310" y="6525"/>
                    <a:pt x="143" y="6644"/>
                    <a:pt x="0" y="6644"/>
                  </a:cubicBezTo>
                  <a:lnTo>
                    <a:pt x="667" y="6644"/>
                  </a:lnTo>
                  <a:cubicBezTo>
                    <a:pt x="834" y="6644"/>
                    <a:pt x="953" y="6501"/>
                    <a:pt x="953" y="6430"/>
                  </a:cubicBezTo>
                  <a:lnTo>
                    <a:pt x="953" y="238"/>
                  </a:lnTo>
                  <a:lnTo>
                    <a:pt x="310" y="0"/>
                  </a:ln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7" name="Google Shape;21567;p80"/>
            <p:cNvSpPr/>
            <p:nvPr/>
          </p:nvSpPr>
          <p:spPr>
            <a:xfrm>
              <a:off x="2086768" y="4189498"/>
              <a:ext cx="30972" cy="40300"/>
            </a:xfrm>
            <a:custGeom>
              <a:rect b="b" l="l" r="r" t="t"/>
              <a:pathLst>
                <a:path extrusionOk="0" h="1240" w="953">
                  <a:moveTo>
                    <a:pt x="0" y="1"/>
                  </a:moveTo>
                  <a:cubicBezTo>
                    <a:pt x="191" y="1"/>
                    <a:pt x="310" y="144"/>
                    <a:pt x="310" y="287"/>
                  </a:cubicBezTo>
                  <a:lnTo>
                    <a:pt x="310" y="1239"/>
                  </a:lnTo>
                  <a:lnTo>
                    <a:pt x="953" y="1239"/>
                  </a:lnTo>
                  <a:lnTo>
                    <a:pt x="953" y="287"/>
                  </a:lnTo>
                  <a:cubicBezTo>
                    <a:pt x="953" y="120"/>
                    <a:pt x="810" y="1"/>
                    <a:pt x="66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8" name="Google Shape;21568;p80"/>
            <p:cNvSpPr/>
            <p:nvPr/>
          </p:nvSpPr>
          <p:spPr>
            <a:xfrm>
              <a:off x="1919588" y="4426326"/>
              <a:ext cx="38708" cy="64578"/>
            </a:xfrm>
            <a:custGeom>
              <a:rect b="b" l="l" r="r" t="t"/>
              <a:pathLst>
                <a:path extrusionOk="0" h="1987" w="1191">
                  <a:moveTo>
                    <a:pt x="0" y="1"/>
                  </a:moveTo>
                  <a:lnTo>
                    <a:pt x="0" y="1906"/>
                  </a:lnTo>
                  <a:cubicBezTo>
                    <a:pt x="0" y="1960"/>
                    <a:pt x="27" y="1986"/>
                    <a:pt x="60" y="1986"/>
                  </a:cubicBezTo>
                  <a:cubicBezTo>
                    <a:pt x="72" y="1986"/>
                    <a:pt x="84" y="1983"/>
                    <a:pt x="95" y="1978"/>
                  </a:cubicBezTo>
                  <a:lnTo>
                    <a:pt x="572" y="1739"/>
                  </a:lnTo>
                  <a:lnTo>
                    <a:pt x="619" y="1739"/>
                  </a:lnTo>
                  <a:lnTo>
                    <a:pt x="1096" y="1978"/>
                  </a:lnTo>
                  <a:cubicBezTo>
                    <a:pt x="1114" y="1983"/>
                    <a:pt x="1128" y="1986"/>
                    <a:pt x="1141" y="1986"/>
                  </a:cubicBezTo>
                  <a:cubicBezTo>
                    <a:pt x="1178" y="1986"/>
                    <a:pt x="1191" y="1960"/>
                    <a:pt x="1191" y="1906"/>
                  </a:cubicBezTo>
                  <a:lnTo>
                    <a:pt x="1191" y="1"/>
                  </a:ln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9" name="Google Shape;21569;p80"/>
            <p:cNvSpPr/>
            <p:nvPr/>
          </p:nvSpPr>
          <p:spPr>
            <a:xfrm>
              <a:off x="1890956" y="4364413"/>
              <a:ext cx="95225" cy="95225"/>
            </a:xfrm>
            <a:custGeom>
              <a:rect b="b" l="l" r="r" t="t"/>
              <a:pathLst>
                <a:path extrusionOk="0" h="2930" w="2930">
                  <a:moveTo>
                    <a:pt x="1477" y="1"/>
                  </a:moveTo>
                  <a:cubicBezTo>
                    <a:pt x="1262" y="1"/>
                    <a:pt x="1119" y="215"/>
                    <a:pt x="976" y="263"/>
                  </a:cubicBezTo>
                  <a:cubicBezTo>
                    <a:pt x="810" y="334"/>
                    <a:pt x="548" y="310"/>
                    <a:pt x="429" y="429"/>
                  </a:cubicBezTo>
                  <a:cubicBezTo>
                    <a:pt x="310" y="549"/>
                    <a:pt x="333" y="787"/>
                    <a:pt x="286" y="953"/>
                  </a:cubicBezTo>
                  <a:cubicBezTo>
                    <a:pt x="214" y="1144"/>
                    <a:pt x="0" y="1287"/>
                    <a:pt x="0" y="1453"/>
                  </a:cubicBezTo>
                  <a:cubicBezTo>
                    <a:pt x="0" y="1668"/>
                    <a:pt x="214" y="1811"/>
                    <a:pt x="286" y="1977"/>
                  </a:cubicBezTo>
                  <a:cubicBezTo>
                    <a:pt x="333" y="2120"/>
                    <a:pt x="310" y="2382"/>
                    <a:pt x="429" y="2501"/>
                  </a:cubicBezTo>
                  <a:cubicBezTo>
                    <a:pt x="548" y="2620"/>
                    <a:pt x="786" y="2597"/>
                    <a:pt x="976" y="2644"/>
                  </a:cubicBezTo>
                  <a:cubicBezTo>
                    <a:pt x="1143" y="2716"/>
                    <a:pt x="1286" y="2930"/>
                    <a:pt x="1477" y="2930"/>
                  </a:cubicBezTo>
                  <a:cubicBezTo>
                    <a:pt x="1667" y="2930"/>
                    <a:pt x="1834" y="2716"/>
                    <a:pt x="1977" y="2644"/>
                  </a:cubicBezTo>
                  <a:cubicBezTo>
                    <a:pt x="2120" y="2597"/>
                    <a:pt x="2382" y="2620"/>
                    <a:pt x="2524" y="2501"/>
                  </a:cubicBezTo>
                  <a:cubicBezTo>
                    <a:pt x="2643" y="2382"/>
                    <a:pt x="2596" y="2144"/>
                    <a:pt x="2667" y="1977"/>
                  </a:cubicBezTo>
                  <a:cubicBezTo>
                    <a:pt x="2715" y="1787"/>
                    <a:pt x="2929" y="1644"/>
                    <a:pt x="2929" y="1453"/>
                  </a:cubicBezTo>
                  <a:cubicBezTo>
                    <a:pt x="2929" y="1287"/>
                    <a:pt x="2763" y="1144"/>
                    <a:pt x="2667" y="953"/>
                  </a:cubicBezTo>
                  <a:cubicBezTo>
                    <a:pt x="2596" y="810"/>
                    <a:pt x="2643" y="549"/>
                    <a:pt x="2524" y="429"/>
                  </a:cubicBezTo>
                  <a:cubicBezTo>
                    <a:pt x="2382" y="310"/>
                    <a:pt x="2143" y="334"/>
                    <a:pt x="1977" y="263"/>
                  </a:cubicBezTo>
                  <a:cubicBezTo>
                    <a:pt x="1786" y="215"/>
                    <a:pt x="1643" y="1"/>
                    <a:pt x="1477"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0" name="Google Shape;21570;p80"/>
            <p:cNvSpPr/>
            <p:nvPr/>
          </p:nvSpPr>
          <p:spPr>
            <a:xfrm>
              <a:off x="1919588" y="4392298"/>
              <a:ext cx="38708" cy="38707"/>
            </a:xfrm>
            <a:custGeom>
              <a:rect b="b" l="l" r="r" t="t"/>
              <a:pathLst>
                <a:path extrusionOk="0" h="1191" w="1191">
                  <a:moveTo>
                    <a:pt x="596" y="0"/>
                  </a:moveTo>
                  <a:cubicBezTo>
                    <a:pt x="262" y="0"/>
                    <a:pt x="0" y="262"/>
                    <a:pt x="0" y="595"/>
                  </a:cubicBezTo>
                  <a:cubicBezTo>
                    <a:pt x="0" y="929"/>
                    <a:pt x="262" y="1191"/>
                    <a:pt x="596" y="1191"/>
                  </a:cubicBezTo>
                  <a:cubicBezTo>
                    <a:pt x="929" y="1191"/>
                    <a:pt x="1191" y="929"/>
                    <a:pt x="1191" y="595"/>
                  </a:cubicBezTo>
                  <a:cubicBezTo>
                    <a:pt x="1191" y="262"/>
                    <a:pt x="929" y="0"/>
                    <a:pt x="596"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1" name="Google Shape;21571;p80"/>
            <p:cNvSpPr/>
            <p:nvPr/>
          </p:nvSpPr>
          <p:spPr>
            <a:xfrm>
              <a:off x="2024823" y="4201881"/>
              <a:ext cx="11667" cy="11635"/>
            </a:xfrm>
            <a:custGeom>
              <a:rect b="b" l="l" r="r" t="t"/>
              <a:pathLst>
                <a:path extrusionOk="0" h="358" w="359">
                  <a:moveTo>
                    <a:pt x="191" y="1"/>
                  </a:moveTo>
                  <a:cubicBezTo>
                    <a:pt x="72" y="1"/>
                    <a:pt x="1" y="72"/>
                    <a:pt x="1" y="167"/>
                  </a:cubicBezTo>
                  <a:cubicBezTo>
                    <a:pt x="1" y="287"/>
                    <a:pt x="72" y="358"/>
                    <a:pt x="191" y="358"/>
                  </a:cubicBezTo>
                  <a:cubicBezTo>
                    <a:pt x="287" y="358"/>
                    <a:pt x="358" y="287"/>
                    <a:pt x="358" y="167"/>
                  </a:cubicBezTo>
                  <a:cubicBezTo>
                    <a:pt x="358" y="72"/>
                    <a:pt x="287" y="1"/>
                    <a:pt x="19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2" name="Google Shape;21572;p80"/>
            <p:cNvSpPr/>
            <p:nvPr/>
          </p:nvSpPr>
          <p:spPr>
            <a:xfrm>
              <a:off x="2048061" y="4201881"/>
              <a:ext cx="11635" cy="11635"/>
            </a:xfrm>
            <a:custGeom>
              <a:rect b="b" l="l" r="r" t="t"/>
              <a:pathLst>
                <a:path extrusionOk="0" h="358" w="358">
                  <a:moveTo>
                    <a:pt x="167" y="1"/>
                  </a:moveTo>
                  <a:cubicBezTo>
                    <a:pt x="72" y="1"/>
                    <a:pt x="0" y="72"/>
                    <a:pt x="0" y="167"/>
                  </a:cubicBezTo>
                  <a:cubicBezTo>
                    <a:pt x="0" y="287"/>
                    <a:pt x="72" y="358"/>
                    <a:pt x="167" y="358"/>
                  </a:cubicBezTo>
                  <a:cubicBezTo>
                    <a:pt x="286" y="358"/>
                    <a:pt x="358" y="287"/>
                    <a:pt x="358" y="167"/>
                  </a:cubicBezTo>
                  <a:cubicBezTo>
                    <a:pt x="358" y="72"/>
                    <a:pt x="286" y="1"/>
                    <a:pt x="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3" name="Google Shape;21573;p80"/>
            <p:cNvSpPr/>
            <p:nvPr/>
          </p:nvSpPr>
          <p:spPr>
            <a:xfrm>
              <a:off x="2070518" y="4201881"/>
              <a:ext cx="11635" cy="11635"/>
            </a:xfrm>
            <a:custGeom>
              <a:rect b="b" l="l" r="r" t="t"/>
              <a:pathLst>
                <a:path extrusionOk="0" h="358" w="358">
                  <a:moveTo>
                    <a:pt x="167" y="1"/>
                  </a:moveTo>
                  <a:cubicBezTo>
                    <a:pt x="71" y="1"/>
                    <a:pt x="0" y="72"/>
                    <a:pt x="0" y="167"/>
                  </a:cubicBezTo>
                  <a:cubicBezTo>
                    <a:pt x="0" y="287"/>
                    <a:pt x="71" y="358"/>
                    <a:pt x="167" y="358"/>
                  </a:cubicBezTo>
                  <a:cubicBezTo>
                    <a:pt x="262" y="358"/>
                    <a:pt x="357" y="287"/>
                    <a:pt x="357" y="167"/>
                  </a:cubicBezTo>
                  <a:cubicBezTo>
                    <a:pt x="357" y="72"/>
                    <a:pt x="262" y="1"/>
                    <a:pt x="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4" name="Google Shape;21574;p80"/>
            <p:cNvSpPr/>
            <p:nvPr/>
          </p:nvSpPr>
          <p:spPr>
            <a:xfrm>
              <a:off x="1760923" y="4161646"/>
              <a:ext cx="33" cy="32"/>
            </a:xfrm>
            <a:custGeom>
              <a:rect b="b" l="l" r="r" t="t"/>
              <a:pathLst>
                <a:path extrusionOk="0" h="1" w="1">
                  <a:moveTo>
                    <a:pt x="0" y="0"/>
                  </a:move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5" name="Google Shape;21575;p80"/>
            <p:cNvSpPr/>
            <p:nvPr/>
          </p:nvSpPr>
          <p:spPr>
            <a:xfrm>
              <a:off x="1883968" y="4268441"/>
              <a:ext cx="110728" cy="10107"/>
            </a:xfrm>
            <a:custGeom>
              <a:rect b="b" l="l" r="r" t="t"/>
              <a:pathLst>
                <a:path extrusionOk="0" h="311" w="3407">
                  <a:moveTo>
                    <a:pt x="144" y="1"/>
                  </a:moveTo>
                  <a:cubicBezTo>
                    <a:pt x="48" y="1"/>
                    <a:pt x="1" y="72"/>
                    <a:pt x="1" y="168"/>
                  </a:cubicBezTo>
                  <a:cubicBezTo>
                    <a:pt x="1" y="239"/>
                    <a:pt x="48" y="310"/>
                    <a:pt x="144" y="310"/>
                  </a:cubicBezTo>
                  <a:lnTo>
                    <a:pt x="3240" y="310"/>
                  </a:lnTo>
                  <a:cubicBezTo>
                    <a:pt x="3335" y="310"/>
                    <a:pt x="3406" y="215"/>
                    <a:pt x="3382" y="168"/>
                  </a:cubicBezTo>
                  <a:cubicBezTo>
                    <a:pt x="3382" y="72"/>
                    <a:pt x="3335" y="1"/>
                    <a:pt x="3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6" name="Google Shape;21576;p80"/>
            <p:cNvSpPr/>
            <p:nvPr/>
          </p:nvSpPr>
          <p:spPr>
            <a:xfrm>
              <a:off x="1883968" y="4321091"/>
              <a:ext cx="109947" cy="9295"/>
            </a:xfrm>
            <a:custGeom>
              <a:rect b="b" l="l" r="r" t="t"/>
              <a:pathLst>
                <a:path extrusionOk="0" h="286" w="3383">
                  <a:moveTo>
                    <a:pt x="144" y="0"/>
                  </a:moveTo>
                  <a:cubicBezTo>
                    <a:pt x="48" y="0"/>
                    <a:pt x="1" y="48"/>
                    <a:pt x="1" y="143"/>
                  </a:cubicBezTo>
                  <a:cubicBezTo>
                    <a:pt x="1" y="238"/>
                    <a:pt x="48" y="286"/>
                    <a:pt x="144" y="286"/>
                  </a:cubicBezTo>
                  <a:lnTo>
                    <a:pt x="3240" y="286"/>
                  </a:lnTo>
                  <a:cubicBezTo>
                    <a:pt x="3335" y="286"/>
                    <a:pt x="3382" y="238"/>
                    <a:pt x="3382" y="143"/>
                  </a:cubicBezTo>
                  <a:cubicBezTo>
                    <a:pt x="3382" y="48"/>
                    <a:pt x="3335" y="0"/>
                    <a:pt x="32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7" name="Google Shape;21577;p80"/>
            <p:cNvSpPr/>
            <p:nvPr/>
          </p:nvSpPr>
          <p:spPr>
            <a:xfrm>
              <a:off x="1838306" y="4293986"/>
              <a:ext cx="202053" cy="9328"/>
            </a:xfrm>
            <a:custGeom>
              <a:rect b="b" l="l" r="r" t="t"/>
              <a:pathLst>
                <a:path extrusionOk="0" h="287" w="6217">
                  <a:moveTo>
                    <a:pt x="144" y="1"/>
                  </a:moveTo>
                  <a:cubicBezTo>
                    <a:pt x="48" y="1"/>
                    <a:pt x="1" y="48"/>
                    <a:pt x="1" y="144"/>
                  </a:cubicBezTo>
                  <a:cubicBezTo>
                    <a:pt x="1" y="239"/>
                    <a:pt x="48" y="286"/>
                    <a:pt x="144" y="286"/>
                  </a:cubicBezTo>
                  <a:lnTo>
                    <a:pt x="6073" y="286"/>
                  </a:lnTo>
                  <a:cubicBezTo>
                    <a:pt x="6169" y="286"/>
                    <a:pt x="6216" y="215"/>
                    <a:pt x="6216" y="144"/>
                  </a:cubicBezTo>
                  <a:cubicBezTo>
                    <a:pt x="6216" y="48"/>
                    <a:pt x="6169" y="1"/>
                    <a:pt x="6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8" name="Google Shape;21578;p80"/>
            <p:cNvSpPr/>
            <p:nvPr/>
          </p:nvSpPr>
          <p:spPr>
            <a:xfrm>
              <a:off x="2017088" y="4367533"/>
              <a:ext cx="51122" cy="34840"/>
            </a:xfrm>
            <a:custGeom>
              <a:rect b="b" l="l" r="r" t="t"/>
              <a:pathLst>
                <a:path extrusionOk="0" h="1072" w="1573">
                  <a:moveTo>
                    <a:pt x="668" y="0"/>
                  </a:moveTo>
                  <a:cubicBezTo>
                    <a:pt x="477" y="24"/>
                    <a:pt x="239" y="333"/>
                    <a:pt x="72" y="595"/>
                  </a:cubicBezTo>
                  <a:cubicBezTo>
                    <a:pt x="1" y="691"/>
                    <a:pt x="25" y="762"/>
                    <a:pt x="96" y="834"/>
                  </a:cubicBezTo>
                  <a:cubicBezTo>
                    <a:pt x="132" y="852"/>
                    <a:pt x="165" y="860"/>
                    <a:pt x="196" y="860"/>
                  </a:cubicBezTo>
                  <a:cubicBezTo>
                    <a:pt x="246" y="860"/>
                    <a:pt x="290" y="839"/>
                    <a:pt x="334" y="810"/>
                  </a:cubicBezTo>
                  <a:cubicBezTo>
                    <a:pt x="429" y="643"/>
                    <a:pt x="501" y="524"/>
                    <a:pt x="596" y="453"/>
                  </a:cubicBezTo>
                  <a:lnTo>
                    <a:pt x="596" y="548"/>
                  </a:lnTo>
                  <a:cubicBezTo>
                    <a:pt x="572" y="810"/>
                    <a:pt x="549" y="953"/>
                    <a:pt x="668" y="1048"/>
                  </a:cubicBezTo>
                  <a:cubicBezTo>
                    <a:pt x="691" y="1072"/>
                    <a:pt x="715" y="1072"/>
                    <a:pt x="739" y="1072"/>
                  </a:cubicBezTo>
                  <a:cubicBezTo>
                    <a:pt x="787" y="1072"/>
                    <a:pt x="811" y="1072"/>
                    <a:pt x="834" y="1000"/>
                  </a:cubicBezTo>
                  <a:cubicBezTo>
                    <a:pt x="906" y="976"/>
                    <a:pt x="930" y="953"/>
                    <a:pt x="977" y="881"/>
                  </a:cubicBezTo>
                  <a:cubicBezTo>
                    <a:pt x="1144" y="810"/>
                    <a:pt x="1215" y="738"/>
                    <a:pt x="1263" y="738"/>
                  </a:cubicBezTo>
                  <a:lnTo>
                    <a:pt x="1287" y="762"/>
                  </a:lnTo>
                  <a:cubicBezTo>
                    <a:pt x="1305" y="816"/>
                    <a:pt x="1363" y="842"/>
                    <a:pt x="1431" y="842"/>
                  </a:cubicBezTo>
                  <a:cubicBezTo>
                    <a:pt x="1454" y="842"/>
                    <a:pt x="1477" y="840"/>
                    <a:pt x="1501" y="834"/>
                  </a:cubicBezTo>
                  <a:cubicBezTo>
                    <a:pt x="1549" y="810"/>
                    <a:pt x="1573" y="714"/>
                    <a:pt x="1549" y="619"/>
                  </a:cubicBezTo>
                  <a:cubicBezTo>
                    <a:pt x="1501" y="500"/>
                    <a:pt x="1382" y="453"/>
                    <a:pt x="1311" y="453"/>
                  </a:cubicBezTo>
                  <a:cubicBezTo>
                    <a:pt x="1284" y="444"/>
                    <a:pt x="1258" y="440"/>
                    <a:pt x="1232" y="440"/>
                  </a:cubicBezTo>
                  <a:cubicBezTo>
                    <a:pt x="1116" y="440"/>
                    <a:pt x="1003" y="518"/>
                    <a:pt x="906" y="595"/>
                  </a:cubicBezTo>
                  <a:cubicBezTo>
                    <a:pt x="930" y="333"/>
                    <a:pt x="930" y="119"/>
                    <a:pt x="811" y="24"/>
                  </a:cubicBezTo>
                  <a:cubicBezTo>
                    <a:pt x="787" y="0"/>
                    <a:pt x="715"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9" name="Google Shape;21579;p80"/>
            <p:cNvSpPr/>
            <p:nvPr/>
          </p:nvSpPr>
          <p:spPr>
            <a:xfrm>
              <a:off x="1808893" y="4379916"/>
              <a:ext cx="42608" cy="10855"/>
            </a:xfrm>
            <a:custGeom>
              <a:rect b="b" l="l" r="r" t="t"/>
              <a:pathLst>
                <a:path extrusionOk="0" h="334" w="1311">
                  <a:moveTo>
                    <a:pt x="167" y="0"/>
                  </a:moveTo>
                  <a:cubicBezTo>
                    <a:pt x="72" y="0"/>
                    <a:pt x="1" y="95"/>
                    <a:pt x="1" y="191"/>
                  </a:cubicBezTo>
                  <a:cubicBezTo>
                    <a:pt x="48" y="262"/>
                    <a:pt x="96" y="333"/>
                    <a:pt x="191" y="333"/>
                  </a:cubicBezTo>
                  <a:lnTo>
                    <a:pt x="1144" y="333"/>
                  </a:lnTo>
                  <a:cubicBezTo>
                    <a:pt x="1239" y="333"/>
                    <a:pt x="1311" y="238"/>
                    <a:pt x="1287" y="143"/>
                  </a:cubicBezTo>
                  <a:cubicBezTo>
                    <a:pt x="1263" y="72"/>
                    <a:pt x="1191" y="0"/>
                    <a:pt x="11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0" name="Google Shape;21580;p80"/>
          <p:cNvGrpSpPr/>
          <p:nvPr/>
        </p:nvGrpSpPr>
        <p:grpSpPr>
          <a:xfrm>
            <a:off x="2804549" y="5655968"/>
            <a:ext cx="448821" cy="403176"/>
            <a:chOff x="2541086" y="4165513"/>
            <a:chExt cx="357598" cy="321230"/>
          </a:xfrm>
        </p:grpSpPr>
        <p:sp>
          <p:nvSpPr>
            <p:cNvPr id="21581" name="Google Shape;21581;p80"/>
            <p:cNvSpPr/>
            <p:nvPr/>
          </p:nvSpPr>
          <p:spPr>
            <a:xfrm>
              <a:off x="2563511" y="4258398"/>
              <a:ext cx="312715" cy="209755"/>
            </a:xfrm>
            <a:custGeom>
              <a:rect b="b" l="l" r="r" t="t"/>
              <a:pathLst>
                <a:path extrusionOk="0" h="6454" w="9622">
                  <a:moveTo>
                    <a:pt x="430" y="0"/>
                  </a:moveTo>
                  <a:cubicBezTo>
                    <a:pt x="191" y="0"/>
                    <a:pt x="1" y="167"/>
                    <a:pt x="1" y="405"/>
                  </a:cubicBezTo>
                  <a:lnTo>
                    <a:pt x="1" y="6240"/>
                  </a:lnTo>
                  <a:lnTo>
                    <a:pt x="5121" y="6454"/>
                  </a:lnTo>
                  <a:lnTo>
                    <a:pt x="9622" y="6240"/>
                  </a:lnTo>
                  <a:lnTo>
                    <a:pt x="9622" y="405"/>
                  </a:lnTo>
                  <a:cubicBezTo>
                    <a:pt x="9622" y="167"/>
                    <a:pt x="9455" y="0"/>
                    <a:pt x="92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2" name="Google Shape;21582;p80"/>
            <p:cNvSpPr/>
            <p:nvPr/>
          </p:nvSpPr>
          <p:spPr>
            <a:xfrm>
              <a:off x="2586748" y="4281603"/>
              <a:ext cx="265492" cy="186550"/>
            </a:xfrm>
            <a:custGeom>
              <a:rect b="b" l="l" r="r" t="t"/>
              <a:pathLst>
                <a:path extrusionOk="0" h="5740" w="8169">
                  <a:moveTo>
                    <a:pt x="191" y="1"/>
                  </a:moveTo>
                  <a:cubicBezTo>
                    <a:pt x="96" y="1"/>
                    <a:pt x="0" y="72"/>
                    <a:pt x="0" y="167"/>
                  </a:cubicBezTo>
                  <a:lnTo>
                    <a:pt x="0" y="5526"/>
                  </a:lnTo>
                  <a:lnTo>
                    <a:pt x="4096" y="5740"/>
                  </a:lnTo>
                  <a:lnTo>
                    <a:pt x="8169" y="5526"/>
                  </a:lnTo>
                  <a:lnTo>
                    <a:pt x="8169" y="167"/>
                  </a:lnTo>
                  <a:cubicBezTo>
                    <a:pt x="8169" y="72"/>
                    <a:pt x="8073" y="1"/>
                    <a:pt x="7978"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3" name="Google Shape;21583;p80"/>
            <p:cNvSpPr/>
            <p:nvPr/>
          </p:nvSpPr>
          <p:spPr>
            <a:xfrm>
              <a:off x="2842166" y="4258398"/>
              <a:ext cx="34840" cy="209755"/>
            </a:xfrm>
            <a:custGeom>
              <a:rect b="b" l="l" r="r" t="t"/>
              <a:pathLst>
                <a:path extrusionOk="0" h="6454" w="1072">
                  <a:moveTo>
                    <a:pt x="0" y="0"/>
                  </a:moveTo>
                  <a:cubicBezTo>
                    <a:pt x="238" y="0"/>
                    <a:pt x="429" y="167"/>
                    <a:pt x="429" y="405"/>
                  </a:cubicBezTo>
                  <a:lnTo>
                    <a:pt x="429" y="6240"/>
                  </a:lnTo>
                  <a:lnTo>
                    <a:pt x="786" y="6454"/>
                  </a:lnTo>
                  <a:lnTo>
                    <a:pt x="1072" y="6240"/>
                  </a:lnTo>
                  <a:lnTo>
                    <a:pt x="1072" y="405"/>
                  </a:lnTo>
                  <a:cubicBezTo>
                    <a:pt x="1048" y="167"/>
                    <a:pt x="881" y="0"/>
                    <a:pt x="667"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4" name="Google Shape;21584;p80"/>
            <p:cNvSpPr/>
            <p:nvPr/>
          </p:nvSpPr>
          <p:spPr>
            <a:xfrm>
              <a:off x="2681941" y="4365193"/>
              <a:ext cx="76667" cy="52293"/>
            </a:xfrm>
            <a:custGeom>
              <a:rect b="b" l="l" r="r" t="t"/>
              <a:pathLst>
                <a:path extrusionOk="0" h="1609" w="2359">
                  <a:moveTo>
                    <a:pt x="0" y="1"/>
                  </a:moveTo>
                  <a:lnTo>
                    <a:pt x="0" y="1287"/>
                  </a:lnTo>
                  <a:cubicBezTo>
                    <a:pt x="0" y="1310"/>
                    <a:pt x="0" y="1358"/>
                    <a:pt x="24" y="1358"/>
                  </a:cubicBezTo>
                  <a:lnTo>
                    <a:pt x="239" y="1429"/>
                  </a:lnTo>
                  <a:cubicBezTo>
                    <a:pt x="536" y="1549"/>
                    <a:pt x="858" y="1608"/>
                    <a:pt x="1179" y="1608"/>
                  </a:cubicBezTo>
                  <a:cubicBezTo>
                    <a:pt x="1501" y="1608"/>
                    <a:pt x="1822" y="1549"/>
                    <a:pt x="2120" y="1429"/>
                  </a:cubicBezTo>
                  <a:lnTo>
                    <a:pt x="2310" y="1358"/>
                  </a:lnTo>
                  <a:cubicBezTo>
                    <a:pt x="2358" y="1358"/>
                    <a:pt x="2358" y="1310"/>
                    <a:pt x="2334" y="1287"/>
                  </a:cubicBezTo>
                  <a:lnTo>
                    <a:pt x="2334"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5" name="Google Shape;21585;p80"/>
            <p:cNvSpPr/>
            <p:nvPr/>
          </p:nvSpPr>
          <p:spPr>
            <a:xfrm>
              <a:off x="2648661" y="4325348"/>
              <a:ext cx="142447" cy="66593"/>
            </a:xfrm>
            <a:custGeom>
              <a:rect b="b" l="l" r="r" t="t"/>
              <a:pathLst>
                <a:path extrusionOk="0" h="2049" w="4383">
                  <a:moveTo>
                    <a:pt x="2191" y="0"/>
                  </a:moveTo>
                  <a:cubicBezTo>
                    <a:pt x="2126" y="0"/>
                    <a:pt x="2060" y="12"/>
                    <a:pt x="2001" y="36"/>
                  </a:cubicBezTo>
                  <a:lnTo>
                    <a:pt x="96" y="917"/>
                  </a:lnTo>
                  <a:cubicBezTo>
                    <a:pt x="0" y="965"/>
                    <a:pt x="0" y="1084"/>
                    <a:pt x="96" y="1108"/>
                  </a:cubicBezTo>
                  <a:lnTo>
                    <a:pt x="2025" y="2012"/>
                  </a:lnTo>
                  <a:cubicBezTo>
                    <a:pt x="2084" y="2036"/>
                    <a:pt x="2144" y="2048"/>
                    <a:pt x="2200" y="2048"/>
                  </a:cubicBezTo>
                  <a:cubicBezTo>
                    <a:pt x="2257" y="2048"/>
                    <a:pt x="2310" y="2036"/>
                    <a:pt x="2358" y="2012"/>
                  </a:cubicBezTo>
                  <a:lnTo>
                    <a:pt x="4287" y="1108"/>
                  </a:lnTo>
                  <a:cubicBezTo>
                    <a:pt x="4382" y="1084"/>
                    <a:pt x="4382" y="941"/>
                    <a:pt x="4287" y="917"/>
                  </a:cubicBezTo>
                  <a:lnTo>
                    <a:pt x="2382" y="36"/>
                  </a:lnTo>
                  <a:cubicBezTo>
                    <a:pt x="2322" y="12"/>
                    <a:pt x="2257" y="0"/>
                    <a:pt x="2191"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6" name="Google Shape;21586;p80"/>
            <p:cNvSpPr/>
            <p:nvPr/>
          </p:nvSpPr>
          <p:spPr>
            <a:xfrm>
              <a:off x="2694323" y="4348163"/>
              <a:ext cx="96785" cy="45110"/>
            </a:xfrm>
            <a:custGeom>
              <a:rect b="b" l="l" r="r" t="t"/>
              <a:pathLst>
                <a:path extrusionOk="0" h="1388" w="2978">
                  <a:moveTo>
                    <a:pt x="2406" y="1"/>
                  </a:moveTo>
                  <a:cubicBezTo>
                    <a:pt x="2406" y="24"/>
                    <a:pt x="2382" y="24"/>
                    <a:pt x="2358" y="48"/>
                  </a:cubicBezTo>
                  <a:lnTo>
                    <a:pt x="310" y="1001"/>
                  </a:lnTo>
                  <a:cubicBezTo>
                    <a:pt x="240" y="1036"/>
                    <a:pt x="158" y="1058"/>
                    <a:pt x="81" y="1058"/>
                  </a:cubicBezTo>
                  <a:cubicBezTo>
                    <a:pt x="53" y="1058"/>
                    <a:pt x="26" y="1055"/>
                    <a:pt x="0" y="1049"/>
                  </a:cubicBezTo>
                  <a:lnTo>
                    <a:pt x="0" y="1049"/>
                  </a:lnTo>
                  <a:lnTo>
                    <a:pt x="620" y="1334"/>
                  </a:lnTo>
                  <a:cubicBezTo>
                    <a:pt x="667" y="1370"/>
                    <a:pt x="721" y="1388"/>
                    <a:pt x="777" y="1388"/>
                  </a:cubicBezTo>
                  <a:cubicBezTo>
                    <a:pt x="834" y="1388"/>
                    <a:pt x="894" y="1370"/>
                    <a:pt x="953" y="1334"/>
                  </a:cubicBezTo>
                  <a:lnTo>
                    <a:pt x="2882" y="453"/>
                  </a:lnTo>
                  <a:cubicBezTo>
                    <a:pt x="2977" y="382"/>
                    <a:pt x="2977" y="263"/>
                    <a:pt x="2882" y="215"/>
                  </a:cubicBezTo>
                  <a:lnTo>
                    <a:pt x="2406" y="1"/>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7" name="Google Shape;21587;p80"/>
            <p:cNvSpPr/>
            <p:nvPr/>
          </p:nvSpPr>
          <p:spPr>
            <a:xfrm>
              <a:off x="2558863" y="4391518"/>
              <a:ext cx="10888" cy="76635"/>
            </a:xfrm>
            <a:custGeom>
              <a:rect b="b" l="l" r="r" t="t"/>
              <a:pathLst>
                <a:path extrusionOk="0" h="2358" w="335">
                  <a:moveTo>
                    <a:pt x="144" y="0"/>
                  </a:moveTo>
                  <a:cubicBezTo>
                    <a:pt x="49" y="24"/>
                    <a:pt x="1" y="96"/>
                    <a:pt x="1" y="191"/>
                  </a:cubicBezTo>
                  <a:lnTo>
                    <a:pt x="1" y="2144"/>
                  </a:lnTo>
                  <a:cubicBezTo>
                    <a:pt x="1" y="2239"/>
                    <a:pt x="72" y="2286"/>
                    <a:pt x="144" y="2358"/>
                  </a:cubicBezTo>
                  <a:cubicBezTo>
                    <a:pt x="239" y="2358"/>
                    <a:pt x="334" y="2263"/>
                    <a:pt x="334" y="2167"/>
                  </a:cubicBezTo>
                  <a:lnTo>
                    <a:pt x="334" y="191"/>
                  </a:lnTo>
                  <a:cubicBezTo>
                    <a:pt x="334" y="72"/>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8" name="Google Shape;21588;p80"/>
            <p:cNvSpPr/>
            <p:nvPr/>
          </p:nvSpPr>
          <p:spPr>
            <a:xfrm>
              <a:off x="2541086" y="4460386"/>
              <a:ext cx="357597" cy="24797"/>
            </a:xfrm>
            <a:custGeom>
              <a:rect b="b" l="l" r="r" t="t"/>
              <a:pathLst>
                <a:path extrusionOk="0" h="763" w="11003">
                  <a:moveTo>
                    <a:pt x="167" y="1"/>
                  </a:moveTo>
                  <a:cubicBezTo>
                    <a:pt x="72" y="1"/>
                    <a:pt x="0" y="48"/>
                    <a:pt x="0" y="144"/>
                  </a:cubicBezTo>
                  <a:lnTo>
                    <a:pt x="0" y="453"/>
                  </a:lnTo>
                  <a:cubicBezTo>
                    <a:pt x="0" y="620"/>
                    <a:pt x="167" y="763"/>
                    <a:pt x="334" y="763"/>
                  </a:cubicBezTo>
                  <a:lnTo>
                    <a:pt x="4525" y="763"/>
                  </a:lnTo>
                  <a:lnTo>
                    <a:pt x="5525" y="572"/>
                  </a:lnTo>
                  <a:lnTo>
                    <a:pt x="6502" y="763"/>
                  </a:lnTo>
                  <a:lnTo>
                    <a:pt x="10693" y="763"/>
                  </a:lnTo>
                  <a:cubicBezTo>
                    <a:pt x="10883" y="763"/>
                    <a:pt x="11003" y="644"/>
                    <a:pt x="11003" y="453"/>
                  </a:cubicBezTo>
                  <a:lnTo>
                    <a:pt x="11003" y="144"/>
                  </a:lnTo>
                  <a:cubicBezTo>
                    <a:pt x="11003" y="48"/>
                    <a:pt x="10931" y="1"/>
                    <a:pt x="10860" y="1"/>
                  </a:cubicBezTo>
                  <a:lnTo>
                    <a:pt x="6478" y="1"/>
                  </a:lnTo>
                  <a:lnTo>
                    <a:pt x="5478" y="215"/>
                  </a:lnTo>
                  <a:lnTo>
                    <a:pt x="452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9" name="Google Shape;21589;p80"/>
            <p:cNvSpPr/>
            <p:nvPr/>
          </p:nvSpPr>
          <p:spPr>
            <a:xfrm>
              <a:off x="2866931" y="4461166"/>
              <a:ext cx="31753" cy="25578"/>
            </a:xfrm>
            <a:custGeom>
              <a:rect b="b" l="l" r="r" t="t"/>
              <a:pathLst>
                <a:path extrusionOk="0" h="787" w="977">
                  <a:moveTo>
                    <a:pt x="167" y="1"/>
                  </a:moveTo>
                  <a:cubicBezTo>
                    <a:pt x="262" y="1"/>
                    <a:pt x="310" y="72"/>
                    <a:pt x="310" y="143"/>
                  </a:cubicBezTo>
                  <a:lnTo>
                    <a:pt x="310" y="453"/>
                  </a:lnTo>
                  <a:cubicBezTo>
                    <a:pt x="310" y="620"/>
                    <a:pt x="167" y="786"/>
                    <a:pt x="0" y="786"/>
                  </a:cubicBezTo>
                  <a:lnTo>
                    <a:pt x="643" y="786"/>
                  </a:lnTo>
                  <a:cubicBezTo>
                    <a:pt x="834" y="786"/>
                    <a:pt x="977" y="620"/>
                    <a:pt x="977" y="453"/>
                  </a:cubicBezTo>
                  <a:lnTo>
                    <a:pt x="977" y="143"/>
                  </a:lnTo>
                  <a:cubicBezTo>
                    <a:pt x="977" y="72"/>
                    <a:pt x="905" y="1"/>
                    <a:pt x="834"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0" name="Google Shape;21590;p80"/>
            <p:cNvSpPr/>
            <p:nvPr/>
          </p:nvSpPr>
          <p:spPr>
            <a:xfrm>
              <a:off x="2688896" y="4461166"/>
              <a:ext cx="44947" cy="24018"/>
            </a:xfrm>
            <a:custGeom>
              <a:rect b="b" l="l" r="r" t="t"/>
              <a:pathLst>
                <a:path extrusionOk="0" h="739" w="1383">
                  <a:moveTo>
                    <a:pt x="1" y="1"/>
                  </a:moveTo>
                  <a:lnTo>
                    <a:pt x="1" y="739"/>
                  </a:lnTo>
                  <a:lnTo>
                    <a:pt x="1311" y="739"/>
                  </a:lnTo>
                  <a:lnTo>
                    <a:pt x="1382" y="358"/>
                  </a:lnTo>
                  <a:lnTo>
                    <a:pt x="1263"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1" name="Google Shape;21591;p80"/>
            <p:cNvSpPr/>
            <p:nvPr/>
          </p:nvSpPr>
          <p:spPr>
            <a:xfrm>
              <a:off x="2729911" y="4461166"/>
              <a:ext cx="21710" cy="24018"/>
            </a:xfrm>
            <a:custGeom>
              <a:rect b="b" l="l" r="r" t="t"/>
              <a:pathLst>
                <a:path extrusionOk="0" h="739" w="668">
                  <a:moveTo>
                    <a:pt x="1" y="1"/>
                  </a:moveTo>
                  <a:lnTo>
                    <a:pt x="1" y="739"/>
                  </a:lnTo>
                  <a:lnTo>
                    <a:pt x="668" y="739"/>
                  </a:lnTo>
                  <a:lnTo>
                    <a:pt x="668"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2" name="Google Shape;21592;p80"/>
            <p:cNvSpPr/>
            <p:nvPr/>
          </p:nvSpPr>
          <p:spPr>
            <a:xfrm>
              <a:off x="2541866" y="4335781"/>
              <a:ext cx="78195" cy="149403"/>
            </a:xfrm>
            <a:custGeom>
              <a:rect b="b" l="l" r="r" t="t"/>
              <a:pathLst>
                <a:path extrusionOk="0" h="4597" w="2406">
                  <a:moveTo>
                    <a:pt x="143" y="1"/>
                  </a:moveTo>
                  <a:cubicBezTo>
                    <a:pt x="48" y="1"/>
                    <a:pt x="0" y="48"/>
                    <a:pt x="0" y="144"/>
                  </a:cubicBezTo>
                  <a:lnTo>
                    <a:pt x="0" y="787"/>
                  </a:lnTo>
                  <a:lnTo>
                    <a:pt x="0" y="1334"/>
                  </a:lnTo>
                  <a:lnTo>
                    <a:pt x="0" y="4454"/>
                  </a:lnTo>
                  <a:cubicBezTo>
                    <a:pt x="0" y="4549"/>
                    <a:pt x="48" y="4597"/>
                    <a:pt x="143" y="4597"/>
                  </a:cubicBezTo>
                  <a:lnTo>
                    <a:pt x="2262" y="4597"/>
                  </a:lnTo>
                  <a:cubicBezTo>
                    <a:pt x="2334" y="4597"/>
                    <a:pt x="2405" y="4549"/>
                    <a:pt x="2405" y="4454"/>
                  </a:cubicBezTo>
                  <a:lnTo>
                    <a:pt x="2405" y="144"/>
                  </a:lnTo>
                  <a:cubicBezTo>
                    <a:pt x="2405" y="48"/>
                    <a:pt x="2334" y="1"/>
                    <a:pt x="2262"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3" name="Google Shape;21593;p80"/>
            <p:cNvSpPr/>
            <p:nvPr/>
          </p:nvSpPr>
          <p:spPr>
            <a:xfrm>
              <a:off x="2593703" y="4335781"/>
              <a:ext cx="26358" cy="149403"/>
            </a:xfrm>
            <a:custGeom>
              <a:rect b="b" l="l" r="r" t="t"/>
              <a:pathLst>
                <a:path extrusionOk="0" h="4597" w="811">
                  <a:moveTo>
                    <a:pt x="1" y="1"/>
                  </a:moveTo>
                  <a:cubicBezTo>
                    <a:pt x="96" y="1"/>
                    <a:pt x="144" y="48"/>
                    <a:pt x="144" y="144"/>
                  </a:cubicBezTo>
                  <a:lnTo>
                    <a:pt x="144" y="4454"/>
                  </a:lnTo>
                  <a:cubicBezTo>
                    <a:pt x="144" y="4549"/>
                    <a:pt x="96" y="4597"/>
                    <a:pt x="1" y="4597"/>
                  </a:cubicBezTo>
                  <a:lnTo>
                    <a:pt x="667" y="4597"/>
                  </a:lnTo>
                  <a:cubicBezTo>
                    <a:pt x="739" y="4597"/>
                    <a:pt x="810" y="4549"/>
                    <a:pt x="810" y="4454"/>
                  </a:cubicBezTo>
                  <a:lnTo>
                    <a:pt x="810" y="144"/>
                  </a:lnTo>
                  <a:cubicBezTo>
                    <a:pt x="810" y="72"/>
                    <a:pt x="739" y="1"/>
                    <a:pt x="667" y="1"/>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4" name="Google Shape;21594;p80"/>
            <p:cNvSpPr/>
            <p:nvPr/>
          </p:nvSpPr>
          <p:spPr>
            <a:xfrm>
              <a:off x="2574366" y="4461166"/>
              <a:ext cx="11635" cy="11635"/>
            </a:xfrm>
            <a:custGeom>
              <a:rect b="b" l="l" r="r" t="t"/>
              <a:pathLst>
                <a:path extrusionOk="0" h="358" w="358">
                  <a:moveTo>
                    <a:pt x="191" y="1"/>
                  </a:moveTo>
                  <a:cubicBezTo>
                    <a:pt x="72" y="1"/>
                    <a:pt x="0" y="72"/>
                    <a:pt x="0" y="191"/>
                  </a:cubicBezTo>
                  <a:cubicBezTo>
                    <a:pt x="0" y="286"/>
                    <a:pt x="72" y="358"/>
                    <a:pt x="191" y="358"/>
                  </a:cubicBezTo>
                  <a:cubicBezTo>
                    <a:pt x="286" y="358"/>
                    <a:pt x="357" y="286"/>
                    <a:pt x="357" y="191"/>
                  </a:cubicBezTo>
                  <a:cubicBezTo>
                    <a:pt x="357" y="72"/>
                    <a:pt x="286" y="1"/>
                    <a:pt x="191" y="1"/>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5" name="Google Shape;21595;p80"/>
            <p:cNvSpPr/>
            <p:nvPr/>
          </p:nvSpPr>
          <p:spPr>
            <a:xfrm>
              <a:off x="2698971" y="4213483"/>
              <a:ext cx="42608" cy="17843"/>
            </a:xfrm>
            <a:custGeom>
              <a:rect b="b" l="l" r="r" t="t"/>
              <a:pathLst>
                <a:path extrusionOk="0" h="549" w="1311">
                  <a:moveTo>
                    <a:pt x="667" y="1"/>
                  </a:moveTo>
                  <a:cubicBezTo>
                    <a:pt x="429" y="1"/>
                    <a:pt x="215" y="96"/>
                    <a:pt x="72" y="239"/>
                  </a:cubicBezTo>
                  <a:cubicBezTo>
                    <a:pt x="0" y="311"/>
                    <a:pt x="0" y="430"/>
                    <a:pt x="72" y="477"/>
                  </a:cubicBezTo>
                  <a:cubicBezTo>
                    <a:pt x="96" y="513"/>
                    <a:pt x="137" y="531"/>
                    <a:pt x="182" y="531"/>
                  </a:cubicBezTo>
                  <a:cubicBezTo>
                    <a:pt x="227" y="531"/>
                    <a:pt x="274" y="513"/>
                    <a:pt x="310" y="477"/>
                  </a:cubicBezTo>
                  <a:cubicBezTo>
                    <a:pt x="405" y="382"/>
                    <a:pt x="524" y="334"/>
                    <a:pt x="667" y="334"/>
                  </a:cubicBezTo>
                  <a:cubicBezTo>
                    <a:pt x="786" y="334"/>
                    <a:pt x="929" y="382"/>
                    <a:pt x="1024" y="477"/>
                  </a:cubicBezTo>
                  <a:cubicBezTo>
                    <a:pt x="1048" y="501"/>
                    <a:pt x="1096" y="549"/>
                    <a:pt x="1143" y="549"/>
                  </a:cubicBezTo>
                  <a:cubicBezTo>
                    <a:pt x="1167" y="549"/>
                    <a:pt x="1239" y="549"/>
                    <a:pt x="1263" y="477"/>
                  </a:cubicBezTo>
                  <a:cubicBezTo>
                    <a:pt x="1310" y="430"/>
                    <a:pt x="1310" y="311"/>
                    <a:pt x="1263" y="239"/>
                  </a:cubicBezTo>
                  <a:cubicBezTo>
                    <a:pt x="1120" y="96"/>
                    <a:pt x="905" y="1"/>
                    <a:pt x="667"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6" name="Google Shape;21596;p80"/>
            <p:cNvSpPr/>
            <p:nvPr/>
          </p:nvSpPr>
          <p:spPr>
            <a:xfrm>
              <a:off x="2681941" y="4190278"/>
              <a:ext cx="75108" cy="24018"/>
            </a:xfrm>
            <a:custGeom>
              <a:rect b="b" l="l" r="r" t="t"/>
              <a:pathLst>
                <a:path extrusionOk="0" h="739" w="2311">
                  <a:moveTo>
                    <a:pt x="1167" y="1"/>
                  </a:moveTo>
                  <a:cubicBezTo>
                    <a:pt x="739" y="1"/>
                    <a:pt x="358" y="143"/>
                    <a:pt x="48" y="453"/>
                  </a:cubicBezTo>
                  <a:cubicBezTo>
                    <a:pt x="0" y="501"/>
                    <a:pt x="0" y="620"/>
                    <a:pt x="48" y="691"/>
                  </a:cubicBezTo>
                  <a:cubicBezTo>
                    <a:pt x="72" y="715"/>
                    <a:pt x="143" y="739"/>
                    <a:pt x="167" y="739"/>
                  </a:cubicBezTo>
                  <a:cubicBezTo>
                    <a:pt x="239" y="739"/>
                    <a:pt x="262" y="715"/>
                    <a:pt x="286" y="691"/>
                  </a:cubicBezTo>
                  <a:cubicBezTo>
                    <a:pt x="501" y="453"/>
                    <a:pt x="834" y="334"/>
                    <a:pt x="1167" y="334"/>
                  </a:cubicBezTo>
                  <a:cubicBezTo>
                    <a:pt x="1477" y="334"/>
                    <a:pt x="1787" y="453"/>
                    <a:pt x="2025" y="691"/>
                  </a:cubicBezTo>
                  <a:cubicBezTo>
                    <a:pt x="2049" y="715"/>
                    <a:pt x="2090" y="727"/>
                    <a:pt x="2135" y="727"/>
                  </a:cubicBezTo>
                  <a:cubicBezTo>
                    <a:pt x="2179" y="727"/>
                    <a:pt x="2227" y="715"/>
                    <a:pt x="2263" y="691"/>
                  </a:cubicBezTo>
                  <a:cubicBezTo>
                    <a:pt x="2310" y="620"/>
                    <a:pt x="2310" y="501"/>
                    <a:pt x="2263" y="453"/>
                  </a:cubicBezTo>
                  <a:cubicBezTo>
                    <a:pt x="1953" y="143"/>
                    <a:pt x="1572" y="1"/>
                    <a:pt x="1167"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7" name="Google Shape;21597;p80"/>
            <p:cNvSpPr/>
            <p:nvPr/>
          </p:nvSpPr>
          <p:spPr>
            <a:xfrm>
              <a:off x="2665691" y="4165513"/>
              <a:ext cx="109947" cy="31753"/>
            </a:xfrm>
            <a:custGeom>
              <a:rect b="b" l="l" r="r" t="t"/>
              <a:pathLst>
                <a:path extrusionOk="0" h="977" w="3383">
                  <a:moveTo>
                    <a:pt x="1691" y="0"/>
                  </a:moveTo>
                  <a:cubicBezTo>
                    <a:pt x="1072" y="0"/>
                    <a:pt x="500" y="239"/>
                    <a:pt x="48" y="667"/>
                  </a:cubicBezTo>
                  <a:cubicBezTo>
                    <a:pt x="0" y="739"/>
                    <a:pt x="0" y="858"/>
                    <a:pt x="48" y="905"/>
                  </a:cubicBezTo>
                  <a:cubicBezTo>
                    <a:pt x="84" y="941"/>
                    <a:pt x="131" y="959"/>
                    <a:pt x="176" y="959"/>
                  </a:cubicBezTo>
                  <a:cubicBezTo>
                    <a:pt x="221" y="959"/>
                    <a:pt x="262" y="941"/>
                    <a:pt x="286" y="905"/>
                  </a:cubicBezTo>
                  <a:cubicBezTo>
                    <a:pt x="643" y="524"/>
                    <a:pt x="1143" y="310"/>
                    <a:pt x="1691" y="310"/>
                  </a:cubicBezTo>
                  <a:cubicBezTo>
                    <a:pt x="2215" y="310"/>
                    <a:pt x="2691" y="524"/>
                    <a:pt x="3096" y="905"/>
                  </a:cubicBezTo>
                  <a:cubicBezTo>
                    <a:pt x="3120" y="953"/>
                    <a:pt x="3168" y="977"/>
                    <a:pt x="3215" y="977"/>
                  </a:cubicBezTo>
                  <a:cubicBezTo>
                    <a:pt x="3239" y="977"/>
                    <a:pt x="3287" y="977"/>
                    <a:pt x="3334" y="905"/>
                  </a:cubicBezTo>
                  <a:cubicBezTo>
                    <a:pt x="3382" y="858"/>
                    <a:pt x="3382" y="739"/>
                    <a:pt x="3334" y="667"/>
                  </a:cubicBezTo>
                  <a:cubicBezTo>
                    <a:pt x="2882" y="239"/>
                    <a:pt x="2310" y="0"/>
                    <a:pt x="1691"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8" name="Google Shape;21598;p80"/>
          <p:cNvGrpSpPr/>
          <p:nvPr/>
        </p:nvGrpSpPr>
        <p:grpSpPr>
          <a:xfrm>
            <a:off x="3720586" y="5667634"/>
            <a:ext cx="448821" cy="379843"/>
            <a:chOff x="3270938" y="4174808"/>
            <a:chExt cx="357597" cy="302640"/>
          </a:xfrm>
        </p:grpSpPr>
        <p:sp>
          <p:nvSpPr>
            <p:cNvPr id="21599" name="Google Shape;21599;p80"/>
            <p:cNvSpPr/>
            <p:nvPr/>
          </p:nvSpPr>
          <p:spPr>
            <a:xfrm>
              <a:off x="3270938" y="4174808"/>
              <a:ext cx="127725" cy="31753"/>
            </a:xfrm>
            <a:custGeom>
              <a:rect b="b" l="l" r="r" t="t"/>
              <a:pathLst>
                <a:path extrusionOk="0" h="977" w="3930">
                  <a:moveTo>
                    <a:pt x="381" y="0"/>
                  </a:moveTo>
                  <a:cubicBezTo>
                    <a:pt x="191" y="0"/>
                    <a:pt x="0" y="191"/>
                    <a:pt x="0" y="381"/>
                  </a:cubicBezTo>
                  <a:lnTo>
                    <a:pt x="0" y="977"/>
                  </a:lnTo>
                  <a:lnTo>
                    <a:pt x="3930" y="977"/>
                  </a:lnTo>
                  <a:lnTo>
                    <a:pt x="3930" y="381"/>
                  </a:lnTo>
                  <a:cubicBezTo>
                    <a:pt x="3930" y="143"/>
                    <a:pt x="3763" y="0"/>
                    <a:pt x="354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0" name="Google Shape;21600;p80"/>
            <p:cNvSpPr/>
            <p:nvPr/>
          </p:nvSpPr>
          <p:spPr>
            <a:xfrm>
              <a:off x="3364571" y="4174808"/>
              <a:ext cx="34093" cy="31753"/>
            </a:xfrm>
            <a:custGeom>
              <a:rect b="b" l="l" r="r" t="t"/>
              <a:pathLst>
                <a:path extrusionOk="0" h="977" w="1049">
                  <a:moveTo>
                    <a:pt x="1" y="0"/>
                  </a:moveTo>
                  <a:cubicBezTo>
                    <a:pt x="215" y="0"/>
                    <a:pt x="406" y="191"/>
                    <a:pt x="406" y="381"/>
                  </a:cubicBezTo>
                  <a:lnTo>
                    <a:pt x="406" y="977"/>
                  </a:lnTo>
                  <a:lnTo>
                    <a:pt x="1049" y="977"/>
                  </a:lnTo>
                  <a:lnTo>
                    <a:pt x="1049" y="381"/>
                  </a:lnTo>
                  <a:cubicBezTo>
                    <a:pt x="1049" y="143"/>
                    <a:pt x="882" y="0"/>
                    <a:pt x="668"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1" name="Google Shape;21601;p80"/>
            <p:cNvSpPr/>
            <p:nvPr/>
          </p:nvSpPr>
          <p:spPr>
            <a:xfrm>
              <a:off x="3270938" y="4205748"/>
              <a:ext cx="357597" cy="271700"/>
            </a:xfrm>
            <a:custGeom>
              <a:rect b="b" l="l" r="r" t="t"/>
              <a:pathLst>
                <a:path extrusionOk="0" h="8360" w="11003">
                  <a:moveTo>
                    <a:pt x="0" y="1"/>
                  </a:moveTo>
                  <a:lnTo>
                    <a:pt x="0" y="8193"/>
                  </a:lnTo>
                  <a:cubicBezTo>
                    <a:pt x="0" y="8288"/>
                    <a:pt x="96" y="8360"/>
                    <a:pt x="191" y="8360"/>
                  </a:cubicBezTo>
                  <a:lnTo>
                    <a:pt x="10836" y="8360"/>
                  </a:lnTo>
                  <a:cubicBezTo>
                    <a:pt x="10931" y="8360"/>
                    <a:pt x="10979" y="8288"/>
                    <a:pt x="11003" y="8193"/>
                  </a:cubicBezTo>
                  <a:lnTo>
                    <a:pt x="11003" y="191"/>
                  </a:lnTo>
                  <a:cubicBezTo>
                    <a:pt x="11003" y="96"/>
                    <a:pt x="10931" y="1"/>
                    <a:pt x="10836"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2" name="Google Shape;21602;p80"/>
            <p:cNvSpPr/>
            <p:nvPr/>
          </p:nvSpPr>
          <p:spPr>
            <a:xfrm>
              <a:off x="3305746" y="4282383"/>
              <a:ext cx="286422" cy="132372"/>
            </a:xfrm>
            <a:custGeom>
              <a:rect b="b" l="l" r="r" t="t"/>
              <a:pathLst>
                <a:path extrusionOk="0" h="4073" w="8813">
                  <a:moveTo>
                    <a:pt x="191" y="0"/>
                  </a:moveTo>
                  <a:cubicBezTo>
                    <a:pt x="96" y="0"/>
                    <a:pt x="1" y="96"/>
                    <a:pt x="1" y="167"/>
                  </a:cubicBezTo>
                  <a:lnTo>
                    <a:pt x="1" y="3930"/>
                  </a:lnTo>
                  <a:lnTo>
                    <a:pt x="4359" y="4073"/>
                  </a:lnTo>
                  <a:lnTo>
                    <a:pt x="8812" y="3930"/>
                  </a:lnTo>
                  <a:lnTo>
                    <a:pt x="8812" y="167"/>
                  </a:lnTo>
                  <a:cubicBezTo>
                    <a:pt x="8812" y="96"/>
                    <a:pt x="8717" y="0"/>
                    <a:pt x="8646"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3" name="Google Shape;21603;p80"/>
            <p:cNvSpPr/>
            <p:nvPr/>
          </p:nvSpPr>
          <p:spPr>
            <a:xfrm>
              <a:off x="3600651" y="4205748"/>
              <a:ext cx="27105" cy="271700"/>
            </a:xfrm>
            <a:custGeom>
              <a:rect b="b" l="l" r="r" t="t"/>
              <a:pathLst>
                <a:path extrusionOk="0" h="8360" w="834">
                  <a:moveTo>
                    <a:pt x="0" y="1"/>
                  </a:moveTo>
                  <a:cubicBezTo>
                    <a:pt x="96" y="1"/>
                    <a:pt x="191" y="96"/>
                    <a:pt x="191" y="191"/>
                  </a:cubicBezTo>
                  <a:lnTo>
                    <a:pt x="191" y="8193"/>
                  </a:lnTo>
                  <a:cubicBezTo>
                    <a:pt x="191" y="8288"/>
                    <a:pt x="96" y="8360"/>
                    <a:pt x="0" y="8360"/>
                  </a:cubicBezTo>
                  <a:lnTo>
                    <a:pt x="667" y="8360"/>
                  </a:lnTo>
                  <a:cubicBezTo>
                    <a:pt x="762" y="8360"/>
                    <a:pt x="834" y="8288"/>
                    <a:pt x="834" y="8193"/>
                  </a:cubicBezTo>
                  <a:lnTo>
                    <a:pt x="834" y="191"/>
                  </a:lnTo>
                  <a:cubicBezTo>
                    <a:pt x="834" y="96"/>
                    <a:pt x="762" y="1"/>
                    <a:pt x="66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4" name="Google Shape;21604;p80"/>
            <p:cNvSpPr/>
            <p:nvPr/>
          </p:nvSpPr>
          <p:spPr>
            <a:xfrm>
              <a:off x="3564251" y="4282383"/>
              <a:ext cx="27138" cy="129285"/>
            </a:xfrm>
            <a:custGeom>
              <a:rect b="b" l="l" r="r" t="t"/>
              <a:pathLst>
                <a:path extrusionOk="0" h="3978" w="835">
                  <a:moveTo>
                    <a:pt x="1" y="0"/>
                  </a:moveTo>
                  <a:cubicBezTo>
                    <a:pt x="120" y="0"/>
                    <a:pt x="168" y="48"/>
                    <a:pt x="168" y="143"/>
                  </a:cubicBezTo>
                  <a:lnTo>
                    <a:pt x="168" y="3977"/>
                  </a:lnTo>
                  <a:lnTo>
                    <a:pt x="834" y="3930"/>
                  </a:lnTo>
                  <a:lnTo>
                    <a:pt x="834" y="167"/>
                  </a:lnTo>
                  <a:cubicBezTo>
                    <a:pt x="834" y="96"/>
                    <a:pt x="739"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5" name="Google Shape;21605;p80"/>
            <p:cNvSpPr/>
            <p:nvPr/>
          </p:nvSpPr>
          <p:spPr>
            <a:xfrm>
              <a:off x="3270938" y="4205748"/>
              <a:ext cx="356818" cy="44947"/>
            </a:xfrm>
            <a:custGeom>
              <a:rect b="b" l="l" r="r" t="t"/>
              <a:pathLst>
                <a:path extrusionOk="0" h="1383" w="10979">
                  <a:moveTo>
                    <a:pt x="0" y="1"/>
                  </a:moveTo>
                  <a:lnTo>
                    <a:pt x="0" y="1334"/>
                  </a:lnTo>
                  <a:lnTo>
                    <a:pt x="10979" y="1382"/>
                  </a:lnTo>
                  <a:lnTo>
                    <a:pt x="10979" y="191"/>
                  </a:lnTo>
                  <a:cubicBezTo>
                    <a:pt x="10979" y="96"/>
                    <a:pt x="10907" y="1"/>
                    <a:pt x="1081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6" name="Google Shape;21606;p80"/>
            <p:cNvSpPr/>
            <p:nvPr/>
          </p:nvSpPr>
          <p:spPr>
            <a:xfrm>
              <a:off x="3306526" y="4414723"/>
              <a:ext cx="286422" cy="27918"/>
            </a:xfrm>
            <a:custGeom>
              <a:rect b="b" l="l" r="r" t="t"/>
              <a:pathLst>
                <a:path extrusionOk="0" h="859" w="8813">
                  <a:moveTo>
                    <a:pt x="3978" y="1"/>
                  </a:moveTo>
                  <a:lnTo>
                    <a:pt x="1" y="144"/>
                  </a:lnTo>
                  <a:lnTo>
                    <a:pt x="1" y="691"/>
                  </a:lnTo>
                  <a:cubicBezTo>
                    <a:pt x="1" y="787"/>
                    <a:pt x="96" y="858"/>
                    <a:pt x="191" y="858"/>
                  </a:cubicBezTo>
                  <a:lnTo>
                    <a:pt x="8645" y="858"/>
                  </a:lnTo>
                  <a:cubicBezTo>
                    <a:pt x="8741" y="858"/>
                    <a:pt x="8812" y="787"/>
                    <a:pt x="8812" y="691"/>
                  </a:cubicBezTo>
                  <a:lnTo>
                    <a:pt x="8812" y="144"/>
                  </a:lnTo>
                  <a:lnTo>
                    <a:pt x="3978" y="1"/>
                  </a:ln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7" name="Google Shape;21607;p80"/>
            <p:cNvSpPr/>
            <p:nvPr/>
          </p:nvSpPr>
          <p:spPr>
            <a:xfrm>
              <a:off x="3600651" y="4205748"/>
              <a:ext cx="27105" cy="44947"/>
            </a:xfrm>
            <a:custGeom>
              <a:rect b="b" l="l" r="r" t="t"/>
              <a:pathLst>
                <a:path extrusionOk="0" h="1383" w="834">
                  <a:moveTo>
                    <a:pt x="0" y="1"/>
                  </a:moveTo>
                  <a:cubicBezTo>
                    <a:pt x="96" y="1"/>
                    <a:pt x="191" y="96"/>
                    <a:pt x="191" y="191"/>
                  </a:cubicBezTo>
                  <a:lnTo>
                    <a:pt x="191" y="1382"/>
                  </a:lnTo>
                  <a:lnTo>
                    <a:pt x="834" y="1382"/>
                  </a:lnTo>
                  <a:lnTo>
                    <a:pt x="834" y="191"/>
                  </a:lnTo>
                  <a:cubicBezTo>
                    <a:pt x="834" y="96"/>
                    <a:pt x="762" y="1"/>
                    <a:pt x="66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8" name="Google Shape;21608;p80"/>
            <p:cNvSpPr/>
            <p:nvPr/>
          </p:nvSpPr>
          <p:spPr>
            <a:xfrm>
              <a:off x="3564251" y="4414723"/>
              <a:ext cx="27138" cy="27918"/>
            </a:xfrm>
            <a:custGeom>
              <a:rect b="b" l="l" r="r" t="t"/>
              <a:pathLst>
                <a:path extrusionOk="0" h="859" w="835">
                  <a:moveTo>
                    <a:pt x="168" y="1"/>
                  </a:moveTo>
                  <a:lnTo>
                    <a:pt x="168" y="691"/>
                  </a:lnTo>
                  <a:cubicBezTo>
                    <a:pt x="168" y="787"/>
                    <a:pt x="96" y="858"/>
                    <a:pt x="1" y="858"/>
                  </a:cubicBezTo>
                  <a:lnTo>
                    <a:pt x="644" y="858"/>
                  </a:lnTo>
                  <a:cubicBezTo>
                    <a:pt x="739" y="858"/>
                    <a:pt x="834" y="787"/>
                    <a:pt x="834" y="691"/>
                  </a:cubicBezTo>
                  <a:lnTo>
                    <a:pt x="834" y="144"/>
                  </a:lnTo>
                  <a:lnTo>
                    <a:pt x="168" y="1"/>
                  </a:ln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9" name="Google Shape;21609;p80"/>
            <p:cNvSpPr/>
            <p:nvPr/>
          </p:nvSpPr>
          <p:spPr>
            <a:xfrm>
              <a:off x="3421088" y="4319693"/>
              <a:ext cx="57297" cy="61978"/>
            </a:xfrm>
            <a:custGeom>
              <a:rect b="b" l="l" r="r" t="t"/>
              <a:pathLst>
                <a:path extrusionOk="0" h="1907" w="1763">
                  <a:moveTo>
                    <a:pt x="104" y="0"/>
                  </a:moveTo>
                  <a:cubicBezTo>
                    <a:pt x="50" y="0"/>
                    <a:pt x="0" y="39"/>
                    <a:pt x="0" y="91"/>
                  </a:cubicBezTo>
                  <a:lnTo>
                    <a:pt x="0" y="1805"/>
                  </a:lnTo>
                  <a:cubicBezTo>
                    <a:pt x="0" y="1856"/>
                    <a:pt x="48" y="1906"/>
                    <a:pt x="101" y="1906"/>
                  </a:cubicBezTo>
                  <a:cubicBezTo>
                    <a:pt x="123" y="1906"/>
                    <a:pt x="146" y="1898"/>
                    <a:pt x="167" y="1877"/>
                  </a:cubicBezTo>
                  <a:lnTo>
                    <a:pt x="1667" y="1020"/>
                  </a:lnTo>
                  <a:cubicBezTo>
                    <a:pt x="1763" y="1020"/>
                    <a:pt x="1763" y="900"/>
                    <a:pt x="1667" y="877"/>
                  </a:cubicBezTo>
                  <a:lnTo>
                    <a:pt x="167" y="19"/>
                  </a:lnTo>
                  <a:cubicBezTo>
                    <a:pt x="147" y="6"/>
                    <a:pt x="125" y="0"/>
                    <a:pt x="104"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0" name="Google Shape;21610;p80"/>
            <p:cNvSpPr/>
            <p:nvPr/>
          </p:nvSpPr>
          <p:spPr>
            <a:xfrm>
              <a:off x="3545693" y="4221998"/>
              <a:ext cx="11635" cy="11668"/>
            </a:xfrm>
            <a:custGeom>
              <a:rect b="b" l="l" r="r" t="t"/>
              <a:pathLst>
                <a:path extrusionOk="0" h="359" w="358">
                  <a:moveTo>
                    <a:pt x="191" y="1"/>
                  </a:moveTo>
                  <a:cubicBezTo>
                    <a:pt x="72" y="1"/>
                    <a:pt x="0" y="96"/>
                    <a:pt x="0" y="191"/>
                  </a:cubicBezTo>
                  <a:cubicBezTo>
                    <a:pt x="0" y="287"/>
                    <a:pt x="72" y="358"/>
                    <a:pt x="191" y="358"/>
                  </a:cubicBezTo>
                  <a:cubicBezTo>
                    <a:pt x="286" y="358"/>
                    <a:pt x="358" y="287"/>
                    <a:pt x="358" y="191"/>
                  </a:cubicBezTo>
                  <a:cubicBezTo>
                    <a:pt x="358" y="96"/>
                    <a:pt x="286" y="1"/>
                    <a:pt x="19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1" name="Google Shape;21611;p80"/>
            <p:cNvSpPr/>
            <p:nvPr/>
          </p:nvSpPr>
          <p:spPr>
            <a:xfrm>
              <a:off x="3568151" y="4221998"/>
              <a:ext cx="11635" cy="11668"/>
            </a:xfrm>
            <a:custGeom>
              <a:rect b="b" l="l" r="r" t="t"/>
              <a:pathLst>
                <a:path extrusionOk="0" h="359" w="358">
                  <a:moveTo>
                    <a:pt x="167" y="1"/>
                  </a:moveTo>
                  <a:cubicBezTo>
                    <a:pt x="71" y="1"/>
                    <a:pt x="0" y="96"/>
                    <a:pt x="0" y="191"/>
                  </a:cubicBezTo>
                  <a:cubicBezTo>
                    <a:pt x="0" y="287"/>
                    <a:pt x="71" y="358"/>
                    <a:pt x="167" y="358"/>
                  </a:cubicBezTo>
                  <a:cubicBezTo>
                    <a:pt x="262" y="358"/>
                    <a:pt x="357" y="287"/>
                    <a:pt x="357" y="191"/>
                  </a:cubicBezTo>
                  <a:cubicBezTo>
                    <a:pt x="357" y="96"/>
                    <a:pt x="262" y="1"/>
                    <a:pt x="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2" name="Google Shape;21612;p80"/>
            <p:cNvSpPr/>
            <p:nvPr/>
          </p:nvSpPr>
          <p:spPr>
            <a:xfrm>
              <a:off x="3590576" y="4221998"/>
              <a:ext cx="11635" cy="11668"/>
            </a:xfrm>
            <a:custGeom>
              <a:rect b="b" l="l" r="r" t="t"/>
              <a:pathLst>
                <a:path extrusionOk="0" h="359" w="358">
                  <a:moveTo>
                    <a:pt x="167" y="1"/>
                  </a:moveTo>
                  <a:cubicBezTo>
                    <a:pt x="72" y="1"/>
                    <a:pt x="1" y="96"/>
                    <a:pt x="1" y="191"/>
                  </a:cubicBezTo>
                  <a:cubicBezTo>
                    <a:pt x="1" y="287"/>
                    <a:pt x="72" y="358"/>
                    <a:pt x="167" y="358"/>
                  </a:cubicBezTo>
                  <a:cubicBezTo>
                    <a:pt x="263" y="358"/>
                    <a:pt x="358" y="287"/>
                    <a:pt x="358" y="191"/>
                  </a:cubicBezTo>
                  <a:cubicBezTo>
                    <a:pt x="358" y="96"/>
                    <a:pt x="263" y="1"/>
                    <a:pt x="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3" name="Google Shape;21613;p80"/>
            <p:cNvSpPr/>
            <p:nvPr/>
          </p:nvSpPr>
          <p:spPr>
            <a:xfrm>
              <a:off x="3306526" y="4410076"/>
              <a:ext cx="285643" cy="9328"/>
            </a:xfrm>
            <a:custGeom>
              <a:rect b="b" l="l" r="r" t="t"/>
              <a:pathLst>
                <a:path extrusionOk="0" h="287" w="8789">
                  <a:moveTo>
                    <a:pt x="1" y="1"/>
                  </a:moveTo>
                  <a:lnTo>
                    <a:pt x="1" y="287"/>
                  </a:lnTo>
                  <a:lnTo>
                    <a:pt x="8788" y="287"/>
                  </a:lnTo>
                  <a:lnTo>
                    <a:pt x="8788" y="1"/>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4" name="Google Shape;21614;p80"/>
            <p:cNvSpPr/>
            <p:nvPr/>
          </p:nvSpPr>
          <p:spPr>
            <a:xfrm>
              <a:off x="3571238" y="4410076"/>
              <a:ext cx="20930" cy="9328"/>
            </a:xfrm>
            <a:custGeom>
              <a:rect b="b" l="l" r="r" t="t"/>
              <a:pathLst>
                <a:path extrusionOk="0" h="287" w="644">
                  <a:moveTo>
                    <a:pt x="0" y="1"/>
                  </a:moveTo>
                  <a:lnTo>
                    <a:pt x="0" y="287"/>
                  </a:lnTo>
                  <a:lnTo>
                    <a:pt x="643" y="287"/>
                  </a:lnTo>
                  <a:lnTo>
                    <a:pt x="643" y="1"/>
                  </a:ln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5" name="Google Shape;21615;p80"/>
            <p:cNvSpPr/>
            <p:nvPr/>
          </p:nvSpPr>
          <p:spPr>
            <a:xfrm>
              <a:off x="3339806" y="4403901"/>
              <a:ext cx="7768" cy="20670"/>
            </a:xfrm>
            <a:custGeom>
              <a:rect b="b" l="l" r="r" t="t"/>
              <a:pathLst>
                <a:path extrusionOk="0" h="636" w="239">
                  <a:moveTo>
                    <a:pt x="120" y="0"/>
                  </a:moveTo>
                  <a:cubicBezTo>
                    <a:pt x="48" y="48"/>
                    <a:pt x="1" y="96"/>
                    <a:pt x="1" y="167"/>
                  </a:cubicBezTo>
                  <a:lnTo>
                    <a:pt x="1" y="548"/>
                  </a:lnTo>
                  <a:cubicBezTo>
                    <a:pt x="1" y="585"/>
                    <a:pt x="15" y="635"/>
                    <a:pt x="54" y="635"/>
                  </a:cubicBezTo>
                  <a:cubicBezTo>
                    <a:pt x="65" y="635"/>
                    <a:pt x="79" y="631"/>
                    <a:pt x="96" y="619"/>
                  </a:cubicBezTo>
                  <a:cubicBezTo>
                    <a:pt x="112" y="630"/>
                    <a:pt x="128" y="635"/>
                    <a:pt x="144" y="635"/>
                  </a:cubicBezTo>
                  <a:cubicBezTo>
                    <a:pt x="196" y="635"/>
                    <a:pt x="239" y="580"/>
                    <a:pt x="239" y="524"/>
                  </a:cubicBezTo>
                  <a:lnTo>
                    <a:pt x="239" y="119"/>
                  </a:lnTo>
                  <a:cubicBezTo>
                    <a:pt x="239" y="72"/>
                    <a:pt x="167" y="0"/>
                    <a:pt x="120" y="0"/>
                  </a:cubicBezTo>
                  <a:close/>
                </a:path>
              </a:pathLst>
            </a:custGeom>
            <a:solidFill>
              <a:srgbClr val="829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6" name="Google Shape;21616;p80"/>
          <p:cNvGrpSpPr/>
          <p:nvPr/>
        </p:nvGrpSpPr>
        <p:grpSpPr>
          <a:xfrm>
            <a:off x="4668686" y="5680238"/>
            <a:ext cx="449800" cy="355573"/>
            <a:chOff x="4026336" y="4184851"/>
            <a:chExt cx="358378" cy="283303"/>
          </a:xfrm>
        </p:grpSpPr>
        <p:sp>
          <p:nvSpPr>
            <p:cNvPr id="21617" name="Google Shape;21617;p80"/>
            <p:cNvSpPr/>
            <p:nvPr/>
          </p:nvSpPr>
          <p:spPr>
            <a:xfrm>
              <a:off x="4026336" y="4215823"/>
              <a:ext cx="358378" cy="252330"/>
            </a:xfrm>
            <a:custGeom>
              <a:rect b="b" l="l" r="r" t="t"/>
              <a:pathLst>
                <a:path extrusionOk="0" h="7764" w="11027">
                  <a:moveTo>
                    <a:pt x="5478" y="0"/>
                  </a:moveTo>
                  <a:lnTo>
                    <a:pt x="0" y="381"/>
                  </a:lnTo>
                  <a:lnTo>
                    <a:pt x="0" y="7573"/>
                  </a:lnTo>
                  <a:cubicBezTo>
                    <a:pt x="0" y="7669"/>
                    <a:pt x="95" y="7764"/>
                    <a:pt x="191" y="7764"/>
                  </a:cubicBezTo>
                  <a:lnTo>
                    <a:pt x="10836" y="7764"/>
                  </a:lnTo>
                  <a:cubicBezTo>
                    <a:pt x="10931" y="7764"/>
                    <a:pt x="11026" y="7669"/>
                    <a:pt x="11026" y="7573"/>
                  </a:cubicBezTo>
                  <a:lnTo>
                    <a:pt x="11026" y="381"/>
                  </a:lnTo>
                  <a:lnTo>
                    <a:pt x="5478"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8" name="Google Shape;21618;p80"/>
            <p:cNvSpPr/>
            <p:nvPr/>
          </p:nvSpPr>
          <p:spPr>
            <a:xfrm>
              <a:off x="4027863" y="4184851"/>
              <a:ext cx="356850" cy="43388"/>
            </a:xfrm>
            <a:custGeom>
              <a:rect b="b" l="l" r="r" t="t"/>
              <a:pathLst>
                <a:path extrusionOk="0" h="1335" w="10980">
                  <a:moveTo>
                    <a:pt x="430" y="1"/>
                  </a:moveTo>
                  <a:cubicBezTo>
                    <a:pt x="191" y="1"/>
                    <a:pt x="1" y="191"/>
                    <a:pt x="1" y="430"/>
                  </a:cubicBezTo>
                  <a:lnTo>
                    <a:pt x="1" y="1334"/>
                  </a:lnTo>
                  <a:lnTo>
                    <a:pt x="10979" y="1334"/>
                  </a:lnTo>
                  <a:lnTo>
                    <a:pt x="10979" y="430"/>
                  </a:lnTo>
                  <a:cubicBezTo>
                    <a:pt x="10979" y="191"/>
                    <a:pt x="10765" y="1"/>
                    <a:pt x="1052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9" name="Google Shape;21619;p80"/>
            <p:cNvSpPr/>
            <p:nvPr/>
          </p:nvSpPr>
          <p:spPr>
            <a:xfrm>
              <a:off x="4356828" y="4215823"/>
              <a:ext cx="27105" cy="252330"/>
            </a:xfrm>
            <a:custGeom>
              <a:rect b="b" l="l" r="r" t="t"/>
              <a:pathLst>
                <a:path extrusionOk="0" h="7764" w="834">
                  <a:moveTo>
                    <a:pt x="167" y="0"/>
                  </a:moveTo>
                  <a:lnTo>
                    <a:pt x="167" y="7573"/>
                  </a:lnTo>
                  <a:cubicBezTo>
                    <a:pt x="167" y="7669"/>
                    <a:pt x="71" y="7764"/>
                    <a:pt x="0" y="7764"/>
                  </a:cubicBezTo>
                  <a:lnTo>
                    <a:pt x="643" y="7764"/>
                  </a:lnTo>
                  <a:cubicBezTo>
                    <a:pt x="738" y="7764"/>
                    <a:pt x="834" y="7669"/>
                    <a:pt x="834" y="7573"/>
                  </a:cubicBezTo>
                  <a:lnTo>
                    <a:pt x="834" y="381"/>
                  </a:lnTo>
                  <a:lnTo>
                    <a:pt x="167" y="0"/>
                  </a:ln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0" name="Google Shape;21620;p80"/>
            <p:cNvSpPr/>
            <p:nvPr/>
          </p:nvSpPr>
          <p:spPr>
            <a:xfrm>
              <a:off x="4349061" y="4184851"/>
              <a:ext cx="35653" cy="43388"/>
            </a:xfrm>
            <a:custGeom>
              <a:rect b="b" l="l" r="r" t="t"/>
              <a:pathLst>
                <a:path extrusionOk="0" h="1335" w="1097">
                  <a:moveTo>
                    <a:pt x="1" y="1"/>
                  </a:moveTo>
                  <a:cubicBezTo>
                    <a:pt x="239" y="1"/>
                    <a:pt x="430" y="191"/>
                    <a:pt x="430" y="430"/>
                  </a:cubicBezTo>
                  <a:lnTo>
                    <a:pt x="430" y="1334"/>
                  </a:lnTo>
                  <a:lnTo>
                    <a:pt x="1096" y="1334"/>
                  </a:lnTo>
                  <a:lnTo>
                    <a:pt x="1096" y="430"/>
                  </a:lnTo>
                  <a:cubicBezTo>
                    <a:pt x="1096" y="191"/>
                    <a:pt x="882" y="1"/>
                    <a:pt x="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1" name="Google Shape;21621;p80"/>
            <p:cNvSpPr/>
            <p:nvPr/>
          </p:nvSpPr>
          <p:spPr>
            <a:xfrm>
              <a:off x="4300311" y="4200353"/>
              <a:ext cx="11635" cy="11635"/>
            </a:xfrm>
            <a:custGeom>
              <a:rect b="b" l="l" r="r" t="t"/>
              <a:pathLst>
                <a:path extrusionOk="0" h="358" w="358">
                  <a:moveTo>
                    <a:pt x="191" y="0"/>
                  </a:moveTo>
                  <a:cubicBezTo>
                    <a:pt x="72" y="0"/>
                    <a:pt x="1" y="72"/>
                    <a:pt x="1" y="167"/>
                  </a:cubicBezTo>
                  <a:cubicBezTo>
                    <a:pt x="1" y="262"/>
                    <a:pt x="72" y="357"/>
                    <a:pt x="191" y="357"/>
                  </a:cubicBezTo>
                  <a:cubicBezTo>
                    <a:pt x="286" y="357"/>
                    <a:pt x="358" y="262"/>
                    <a:pt x="358" y="167"/>
                  </a:cubicBezTo>
                  <a:cubicBezTo>
                    <a:pt x="358" y="72"/>
                    <a:pt x="286" y="0"/>
                    <a:pt x="19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2" name="Google Shape;21622;p80"/>
            <p:cNvSpPr/>
            <p:nvPr/>
          </p:nvSpPr>
          <p:spPr>
            <a:xfrm>
              <a:off x="4322768" y="4200353"/>
              <a:ext cx="11635" cy="11635"/>
            </a:xfrm>
            <a:custGeom>
              <a:rect b="b" l="l" r="r" t="t"/>
              <a:pathLst>
                <a:path extrusionOk="0" h="358" w="358">
                  <a:moveTo>
                    <a:pt x="167" y="0"/>
                  </a:moveTo>
                  <a:cubicBezTo>
                    <a:pt x="72" y="0"/>
                    <a:pt x="0" y="72"/>
                    <a:pt x="0" y="167"/>
                  </a:cubicBezTo>
                  <a:cubicBezTo>
                    <a:pt x="0" y="262"/>
                    <a:pt x="72" y="357"/>
                    <a:pt x="167" y="357"/>
                  </a:cubicBezTo>
                  <a:cubicBezTo>
                    <a:pt x="262" y="357"/>
                    <a:pt x="357" y="262"/>
                    <a:pt x="357" y="167"/>
                  </a:cubicBezTo>
                  <a:cubicBezTo>
                    <a:pt x="357" y="72"/>
                    <a:pt x="262" y="0"/>
                    <a:pt x="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3" name="Google Shape;21623;p80"/>
            <p:cNvSpPr/>
            <p:nvPr/>
          </p:nvSpPr>
          <p:spPr>
            <a:xfrm>
              <a:off x="4345193" y="4200353"/>
              <a:ext cx="11635" cy="11635"/>
            </a:xfrm>
            <a:custGeom>
              <a:rect b="b" l="l" r="r" t="t"/>
              <a:pathLst>
                <a:path extrusionOk="0" h="358" w="358">
                  <a:moveTo>
                    <a:pt x="167" y="0"/>
                  </a:moveTo>
                  <a:cubicBezTo>
                    <a:pt x="72" y="0"/>
                    <a:pt x="1" y="72"/>
                    <a:pt x="1" y="167"/>
                  </a:cubicBezTo>
                  <a:cubicBezTo>
                    <a:pt x="1" y="262"/>
                    <a:pt x="72" y="357"/>
                    <a:pt x="167" y="357"/>
                  </a:cubicBezTo>
                  <a:cubicBezTo>
                    <a:pt x="263" y="357"/>
                    <a:pt x="358" y="262"/>
                    <a:pt x="358" y="167"/>
                  </a:cubicBezTo>
                  <a:cubicBezTo>
                    <a:pt x="358" y="72"/>
                    <a:pt x="263" y="0"/>
                    <a:pt x="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4" name="Google Shape;21624;p80"/>
            <p:cNvSpPr/>
            <p:nvPr/>
          </p:nvSpPr>
          <p:spPr>
            <a:xfrm>
              <a:off x="4055748" y="4256058"/>
              <a:ext cx="295685" cy="181155"/>
            </a:xfrm>
            <a:custGeom>
              <a:rect b="b" l="l" r="r" t="t"/>
              <a:pathLst>
                <a:path extrusionOk="0" h="5574" w="9098">
                  <a:moveTo>
                    <a:pt x="191" y="1"/>
                  </a:moveTo>
                  <a:cubicBezTo>
                    <a:pt x="95" y="1"/>
                    <a:pt x="0" y="96"/>
                    <a:pt x="0" y="215"/>
                  </a:cubicBezTo>
                  <a:lnTo>
                    <a:pt x="0" y="5359"/>
                  </a:lnTo>
                  <a:cubicBezTo>
                    <a:pt x="0" y="5478"/>
                    <a:pt x="95" y="5573"/>
                    <a:pt x="191" y="5573"/>
                  </a:cubicBezTo>
                  <a:lnTo>
                    <a:pt x="5144" y="5573"/>
                  </a:lnTo>
                  <a:lnTo>
                    <a:pt x="6144" y="5359"/>
                  </a:lnTo>
                  <a:lnTo>
                    <a:pt x="7240" y="5573"/>
                  </a:lnTo>
                  <a:lnTo>
                    <a:pt x="8907" y="5573"/>
                  </a:lnTo>
                  <a:cubicBezTo>
                    <a:pt x="9026" y="5573"/>
                    <a:pt x="9097" y="5478"/>
                    <a:pt x="9097" y="5359"/>
                  </a:cubicBezTo>
                  <a:lnTo>
                    <a:pt x="9097" y="215"/>
                  </a:lnTo>
                  <a:cubicBezTo>
                    <a:pt x="9097" y="96"/>
                    <a:pt x="9026" y="1"/>
                    <a:pt x="890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5" name="Google Shape;21625;p80"/>
            <p:cNvSpPr/>
            <p:nvPr/>
          </p:nvSpPr>
          <p:spPr>
            <a:xfrm>
              <a:off x="4323516" y="4256058"/>
              <a:ext cx="27918" cy="181155"/>
            </a:xfrm>
            <a:custGeom>
              <a:rect b="b" l="l" r="r" t="t"/>
              <a:pathLst>
                <a:path extrusionOk="0" h="5574" w="859">
                  <a:moveTo>
                    <a:pt x="1" y="1"/>
                  </a:moveTo>
                  <a:cubicBezTo>
                    <a:pt x="120" y="1"/>
                    <a:pt x="215" y="96"/>
                    <a:pt x="215" y="215"/>
                  </a:cubicBezTo>
                  <a:lnTo>
                    <a:pt x="215" y="5359"/>
                  </a:lnTo>
                  <a:cubicBezTo>
                    <a:pt x="215" y="5478"/>
                    <a:pt x="120" y="5573"/>
                    <a:pt x="1" y="5573"/>
                  </a:cubicBezTo>
                  <a:lnTo>
                    <a:pt x="668" y="5573"/>
                  </a:lnTo>
                  <a:cubicBezTo>
                    <a:pt x="787" y="5573"/>
                    <a:pt x="858" y="5478"/>
                    <a:pt x="858" y="5359"/>
                  </a:cubicBezTo>
                  <a:lnTo>
                    <a:pt x="858" y="215"/>
                  </a:lnTo>
                  <a:cubicBezTo>
                    <a:pt x="858" y="96"/>
                    <a:pt x="787" y="1"/>
                    <a:pt x="66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6" name="Google Shape;21626;p80"/>
            <p:cNvSpPr/>
            <p:nvPr/>
          </p:nvSpPr>
          <p:spPr>
            <a:xfrm>
              <a:off x="4222928" y="4411636"/>
              <a:ext cx="67340" cy="25578"/>
            </a:xfrm>
            <a:custGeom>
              <a:rect b="b" l="l" r="r" t="t"/>
              <a:pathLst>
                <a:path extrusionOk="0" h="787" w="2072">
                  <a:moveTo>
                    <a:pt x="119" y="0"/>
                  </a:moveTo>
                  <a:cubicBezTo>
                    <a:pt x="72" y="0"/>
                    <a:pt x="0" y="72"/>
                    <a:pt x="0" y="120"/>
                  </a:cubicBezTo>
                  <a:lnTo>
                    <a:pt x="0" y="786"/>
                  </a:lnTo>
                  <a:lnTo>
                    <a:pt x="2072" y="786"/>
                  </a:lnTo>
                  <a:lnTo>
                    <a:pt x="2072" y="120"/>
                  </a:lnTo>
                  <a:cubicBezTo>
                    <a:pt x="2072" y="72"/>
                    <a:pt x="2024" y="0"/>
                    <a:pt x="195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7" name="Google Shape;21627;p80"/>
            <p:cNvSpPr/>
            <p:nvPr/>
          </p:nvSpPr>
          <p:spPr>
            <a:xfrm>
              <a:off x="4267811" y="4411636"/>
              <a:ext cx="24797" cy="25578"/>
            </a:xfrm>
            <a:custGeom>
              <a:rect b="b" l="l" r="r" t="t"/>
              <a:pathLst>
                <a:path extrusionOk="0" h="787" w="763">
                  <a:moveTo>
                    <a:pt x="0" y="0"/>
                  </a:moveTo>
                  <a:cubicBezTo>
                    <a:pt x="48" y="0"/>
                    <a:pt x="119" y="72"/>
                    <a:pt x="119" y="120"/>
                  </a:cubicBezTo>
                  <a:lnTo>
                    <a:pt x="119" y="786"/>
                  </a:lnTo>
                  <a:lnTo>
                    <a:pt x="762" y="786"/>
                  </a:lnTo>
                  <a:lnTo>
                    <a:pt x="762" y="120"/>
                  </a:lnTo>
                  <a:cubicBezTo>
                    <a:pt x="762" y="72"/>
                    <a:pt x="715" y="0"/>
                    <a:pt x="643"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8" name="Google Shape;21628;p80"/>
            <p:cNvSpPr/>
            <p:nvPr/>
          </p:nvSpPr>
          <p:spPr>
            <a:xfrm>
              <a:off x="4107586" y="4313356"/>
              <a:ext cx="111507" cy="63472"/>
            </a:xfrm>
            <a:custGeom>
              <a:rect b="b" l="l" r="r" t="t"/>
              <a:pathLst>
                <a:path extrusionOk="0" h="1953" w="3431">
                  <a:moveTo>
                    <a:pt x="1501" y="0"/>
                  </a:moveTo>
                  <a:cubicBezTo>
                    <a:pt x="1382" y="0"/>
                    <a:pt x="1287" y="48"/>
                    <a:pt x="1263" y="167"/>
                  </a:cubicBezTo>
                  <a:lnTo>
                    <a:pt x="930" y="1524"/>
                  </a:lnTo>
                  <a:lnTo>
                    <a:pt x="668" y="1048"/>
                  </a:lnTo>
                  <a:cubicBezTo>
                    <a:pt x="644" y="976"/>
                    <a:pt x="572" y="953"/>
                    <a:pt x="525" y="929"/>
                  </a:cubicBezTo>
                  <a:cubicBezTo>
                    <a:pt x="503" y="914"/>
                    <a:pt x="483" y="908"/>
                    <a:pt x="464" y="908"/>
                  </a:cubicBezTo>
                  <a:cubicBezTo>
                    <a:pt x="421" y="908"/>
                    <a:pt x="383" y="936"/>
                    <a:pt x="334" y="953"/>
                  </a:cubicBezTo>
                  <a:lnTo>
                    <a:pt x="96" y="1072"/>
                  </a:lnTo>
                  <a:cubicBezTo>
                    <a:pt x="1" y="1119"/>
                    <a:pt x="1" y="1215"/>
                    <a:pt x="48" y="1286"/>
                  </a:cubicBezTo>
                  <a:cubicBezTo>
                    <a:pt x="79" y="1331"/>
                    <a:pt x="128" y="1348"/>
                    <a:pt x="184" y="1348"/>
                  </a:cubicBezTo>
                  <a:cubicBezTo>
                    <a:pt x="217" y="1348"/>
                    <a:pt x="252" y="1342"/>
                    <a:pt x="287" y="1334"/>
                  </a:cubicBezTo>
                  <a:lnTo>
                    <a:pt x="429" y="1238"/>
                  </a:lnTo>
                  <a:lnTo>
                    <a:pt x="763" y="1834"/>
                  </a:lnTo>
                  <a:cubicBezTo>
                    <a:pt x="787" y="1929"/>
                    <a:pt x="882" y="1953"/>
                    <a:pt x="953" y="1953"/>
                  </a:cubicBezTo>
                  <a:lnTo>
                    <a:pt x="1001" y="1953"/>
                  </a:lnTo>
                  <a:cubicBezTo>
                    <a:pt x="1072" y="1953"/>
                    <a:pt x="1168" y="1881"/>
                    <a:pt x="1191" y="1786"/>
                  </a:cubicBezTo>
                  <a:lnTo>
                    <a:pt x="1596" y="286"/>
                  </a:lnTo>
                  <a:lnTo>
                    <a:pt x="3263" y="286"/>
                  </a:lnTo>
                  <a:cubicBezTo>
                    <a:pt x="3335" y="286"/>
                    <a:pt x="3430" y="238"/>
                    <a:pt x="3430" y="143"/>
                  </a:cubicBezTo>
                  <a:cubicBezTo>
                    <a:pt x="3430" y="48"/>
                    <a:pt x="3335" y="0"/>
                    <a:pt x="3263" y="0"/>
                  </a:cubicBezTo>
                  <a:close/>
                </a:path>
              </a:pathLst>
            </a:custGeom>
            <a:solidFill>
              <a:srgbClr val="F0F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9" name="Google Shape;21629;p80"/>
            <p:cNvSpPr/>
            <p:nvPr/>
          </p:nvSpPr>
          <p:spPr>
            <a:xfrm>
              <a:off x="4221368" y="4338121"/>
              <a:ext cx="27885" cy="10855"/>
            </a:xfrm>
            <a:custGeom>
              <a:rect b="b" l="l" r="r" t="t"/>
              <a:pathLst>
                <a:path extrusionOk="0" h="334" w="858">
                  <a:moveTo>
                    <a:pt x="167" y="0"/>
                  </a:moveTo>
                  <a:cubicBezTo>
                    <a:pt x="72" y="0"/>
                    <a:pt x="0" y="72"/>
                    <a:pt x="0" y="167"/>
                  </a:cubicBezTo>
                  <a:cubicBezTo>
                    <a:pt x="0" y="238"/>
                    <a:pt x="48" y="333"/>
                    <a:pt x="143" y="333"/>
                  </a:cubicBezTo>
                  <a:lnTo>
                    <a:pt x="667" y="333"/>
                  </a:lnTo>
                  <a:cubicBezTo>
                    <a:pt x="763" y="333"/>
                    <a:pt x="858" y="286"/>
                    <a:pt x="858" y="191"/>
                  </a:cubicBezTo>
                  <a:cubicBezTo>
                    <a:pt x="858" y="95"/>
                    <a:pt x="786" y="0"/>
                    <a:pt x="715" y="0"/>
                  </a:cubicBezTo>
                  <a:close/>
                </a:path>
              </a:pathLst>
            </a:custGeom>
            <a:solidFill>
              <a:srgbClr val="F0F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0" name="Google Shape;21630;p80"/>
            <p:cNvSpPr/>
            <p:nvPr/>
          </p:nvSpPr>
          <p:spPr>
            <a:xfrm>
              <a:off x="4221368" y="4356678"/>
              <a:ext cx="27885" cy="10888"/>
            </a:xfrm>
            <a:custGeom>
              <a:rect b="b" l="l" r="r" t="t"/>
              <a:pathLst>
                <a:path extrusionOk="0" h="335" w="858">
                  <a:moveTo>
                    <a:pt x="167" y="1"/>
                  </a:moveTo>
                  <a:cubicBezTo>
                    <a:pt x="72" y="1"/>
                    <a:pt x="0" y="72"/>
                    <a:pt x="0" y="144"/>
                  </a:cubicBezTo>
                  <a:cubicBezTo>
                    <a:pt x="0" y="239"/>
                    <a:pt x="48" y="334"/>
                    <a:pt x="143" y="334"/>
                  </a:cubicBezTo>
                  <a:lnTo>
                    <a:pt x="667" y="334"/>
                  </a:lnTo>
                  <a:cubicBezTo>
                    <a:pt x="763" y="334"/>
                    <a:pt x="858" y="263"/>
                    <a:pt x="858" y="191"/>
                  </a:cubicBezTo>
                  <a:cubicBezTo>
                    <a:pt x="858" y="96"/>
                    <a:pt x="786" y="1"/>
                    <a:pt x="715" y="1"/>
                  </a:cubicBezTo>
                  <a:close/>
                </a:path>
              </a:pathLst>
            </a:custGeom>
            <a:solidFill>
              <a:srgbClr val="F0F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1" name="Google Shape;21631;p80"/>
            <p:cNvSpPr/>
            <p:nvPr/>
          </p:nvSpPr>
          <p:spPr>
            <a:xfrm>
              <a:off x="4167191" y="4338673"/>
              <a:ext cx="35620" cy="34288"/>
            </a:xfrm>
            <a:custGeom>
              <a:rect b="b" l="l" r="r" t="t"/>
              <a:pathLst>
                <a:path extrusionOk="0" h="1055" w="1096">
                  <a:moveTo>
                    <a:pt x="167" y="1"/>
                  </a:moveTo>
                  <a:cubicBezTo>
                    <a:pt x="120" y="1"/>
                    <a:pt x="72" y="19"/>
                    <a:pt x="48" y="55"/>
                  </a:cubicBezTo>
                  <a:cubicBezTo>
                    <a:pt x="0" y="102"/>
                    <a:pt x="0" y="221"/>
                    <a:pt x="48" y="293"/>
                  </a:cubicBezTo>
                  <a:lnTo>
                    <a:pt x="286" y="531"/>
                  </a:lnTo>
                  <a:lnTo>
                    <a:pt x="48" y="769"/>
                  </a:lnTo>
                  <a:cubicBezTo>
                    <a:pt x="0" y="817"/>
                    <a:pt x="0" y="936"/>
                    <a:pt x="48" y="1007"/>
                  </a:cubicBezTo>
                  <a:cubicBezTo>
                    <a:pt x="72" y="1031"/>
                    <a:pt x="143" y="1055"/>
                    <a:pt x="167" y="1055"/>
                  </a:cubicBezTo>
                  <a:cubicBezTo>
                    <a:pt x="191" y="1055"/>
                    <a:pt x="262" y="1031"/>
                    <a:pt x="286" y="1007"/>
                  </a:cubicBezTo>
                  <a:lnTo>
                    <a:pt x="524" y="769"/>
                  </a:lnTo>
                  <a:lnTo>
                    <a:pt x="763" y="1007"/>
                  </a:lnTo>
                  <a:cubicBezTo>
                    <a:pt x="786" y="1031"/>
                    <a:pt x="858" y="1055"/>
                    <a:pt x="882" y="1055"/>
                  </a:cubicBezTo>
                  <a:cubicBezTo>
                    <a:pt x="905" y="1055"/>
                    <a:pt x="977" y="1031"/>
                    <a:pt x="1001" y="1007"/>
                  </a:cubicBezTo>
                  <a:cubicBezTo>
                    <a:pt x="1048" y="936"/>
                    <a:pt x="1048" y="817"/>
                    <a:pt x="1001" y="769"/>
                  </a:cubicBezTo>
                  <a:lnTo>
                    <a:pt x="763" y="531"/>
                  </a:lnTo>
                  <a:lnTo>
                    <a:pt x="1001" y="293"/>
                  </a:lnTo>
                  <a:cubicBezTo>
                    <a:pt x="1096" y="221"/>
                    <a:pt x="1096" y="102"/>
                    <a:pt x="1001" y="55"/>
                  </a:cubicBezTo>
                  <a:cubicBezTo>
                    <a:pt x="977" y="19"/>
                    <a:pt x="935" y="1"/>
                    <a:pt x="891" y="1"/>
                  </a:cubicBezTo>
                  <a:cubicBezTo>
                    <a:pt x="846" y="1"/>
                    <a:pt x="798" y="19"/>
                    <a:pt x="763" y="55"/>
                  </a:cubicBezTo>
                  <a:lnTo>
                    <a:pt x="524" y="293"/>
                  </a:lnTo>
                  <a:lnTo>
                    <a:pt x="286" y="55"/>
                  </a:lnTo>
                  <a:cubicBezTo>
                    <a:pt x="262" y="19"/>
                    <a:pt x="215" y="1"/>
                    <a:pt x="167" y="1"/>
                  </a:cubicBezTo>
                  <a:close/>
                </a:path>
              </a:pathLst>
            </a:custGeom>
            <a:solidFill>
              <a:srgbClr val="F0F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2" name="Google Shape;21632;p80"/>
            <p:cNvSpPr/>
            <p:nvPr/>
          </p:nvSpPr>
          <p:spPr>
            <a:xfrm>
              <a:off x="4264723" y="4338673"/>
              <a:ext cx="34840" cy="34288"/>
            </a:xfrm>
            <a:custGeom>
              <a:rect b="b" l="l" r="r" t="t"/>
              <a:pathLst>
                <a:path extrusionOk="0" h="1055" w="1072">
                  <a:moveTo>
                    <a:pt x="176" y="1"/>
                  </a:moveTo>
                  <a:cubicBezTo>
                    <a:pt x="131" y="1"/>
                    <a:pt x="83" y="19"/>
                    <a:pt x="48" y="55"/>
                  </a:cubicBezTo>
                  <a:cubicBezTo>
                    <a:pt x="0" y="102"/>
                    <a:pt x="0" y="221"/>
                    <a:pt x="48" y="293"/>
                  </a:cubicBezTo>
                  <a:lnTo>
                    <a:pt x="286" y="531"/>
                  </a:lnTo>
                  <a:lnTo>
                    <a:pt x="48" y="769"/>
                  </a:lnTo>
                  <a:cubicBezTo>
                    <a:pt x="0" y="817"/>
                    <a:pt x="0" y="936"/>
                    <a:pt x="48" y="1007"/>
                  </a:cubicBezTo>
                  <a:cubicBezTo>
                    <a:pt x="95" y="1031"/>
                    <a:pt x="143" y="1055"/>
                    <a:pt x="167" y="1055"/>
                  </a:cubicBezTo>
                  <a:cubicBezTo>
                    <a:pt x="191" y="1055"/>
                    <a:pt x="262" y="1031"/>
                    <a:pt x="286" y="1007"/>
                  </a:cubicBezTo>
                  <a:lnTo>
                    <a:pt x="524" y="769"/>
                  </a:lnTo>
                  <a:lnTo>
                    <a:pt x="762" y="1007"/>
                  </a:lnTo>
                  <a:cubicBezTo>
                    <a:pt x="810" y="1031"/>
                    <a:pt x="857" y="1055"/>
                    <a:pt x="881" y="1055"/>
                  </a:cubicBezTo>
                  <a:cubicBezTo>
                    <a:pt x="905" y="1055"/>
                    <a:pt x="976" y="1031"/>
                    <a:pt x="1000" y="1007"/>
                  </a:cubicBezTo>
                  <a:cubicBezTo>
                    <a:pt x="1072" y="936"/>
                    <a:pt x="1072" y="817"/>
                    <a:pt x="1000" y="769"/>
                  </a:cubicBezTo>
                  <a:lnTo>
                    <a:pt x="762" y="531"/>
                  </a:lnTo>
                  <a:lnTo>
                    <a:pt x="1000" y="293"/>
                  </a:lnTo>
                  <a:cubicBezTo>
                    <a:pt x="1072" y="221"/>
                    <a:pt x="1072" y="102"/>
                    <a:pt x="1000" y="55"/>
                  </a:cubicBezTo>
                  <a:cubicBezTo>
                    <a:pt x="976" y="19"/>
                    <a:pt x="935" y="1"/>
                    <a:pt x="890" y="1"/>
                  </a:cubicBezTo>
                  <a:cubicBezTo>
                    <a:pt x="846" y="1"/>
                    <a:pt x="798" y="19"/>
                    <a:pt x="762" y="55"/>
                  </a:cubicBezTo>
                  <a:lnTo>
                    <a:pt x="524" y="293"/>
                  </a:lnTo>
                  <a:lnTo>
                    <a:pt x="286" y="55"/>
                  </a:lnTo>
                  <a:cubicBezTo>
                    <a:pt x="262" y="19"/>
                    <a:pt x="220" y="1"/>
                    <a:pt x="176" y="1"/>
                  </a:cubicBezTo>
                  <a:close/>
                </a:path>
              </a:pathLst>
            </a:custGeom>
            <a:solidFill>
              <a:srgbClr val="F0F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33" name="Google Shape;21633;p80"/>
          <p:cNvGrpSpPr/>
          <p:nvPr/>
        </p:nvGrpSpPr>
        <p:grpSpPr>
          <a:xfrm>
            <a:off x="5598307" y="5672488"/>
            <a:ext cx="449800" cy="370135"/>
            <a:chOff x="4767011" y="4178676"/>
            <a:chExt cx="358378" cy="294905"/>
          </a:xfrm>
        </p:grpSpPr>
        <p:sp>
          <p:nvSpPr>
            <p:cNvPr id="21634" name="Google Shape;21634;p80"/>
            <p:cNvSpPr/>
            <p:nvPr/>
          </p:nvSpPr>
          <p:spPr>
            <a:xfrm>
              <a:off x="4900131" y="4410076"/>
              <a:ext cx="92138" cy="58857"/>
            </a:xfrm>
            <a:custGeom>
              <a:rect b="b" l="l" r="r" t="t"/>
              <a:pathLst>
                <a:path extrusionOk="0" h="1811" w="2835">
                  <a:moveTo>
                    <a:pt x="1406" y="1"/>
                  </a:moveTo>
                  <a:lnTo>
                    <a:pt x="215" y="215"/>
                  </a:lnTo>
                  <a:lnTo>
                    <a:pt x="1" y="1811"/>
                  </a:lnTo>
                  <a:lnTo>
                    <a:pt x="2835" y="1811"/>
                  </a:lnTo>
                  <a:lnTo>
                    <a:pt x="2597" y="215"/>
                  </a:lnTo>
                  <a:lnTo>
                    <a:pt x="140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5" name="Google Shape;21635;p80"/>
            <p:cNvSpPr/>
            <p:nvPr/>
          </p:nvSpPr>
          <p:spPr>
            <a:xfrm>
              <a:off x="4964383" y="4410076"/>
              <a:ext cx="27885" cy="58857"/>
            </a:xfrm>
            <a:custGeom>
              <a:rect b="b" l="l" r="r" t="t"/>
              <a:pathLst>
                <a:path extrusionOk="0" h="1811" w="858">
                  <a:moveTo>
                    <a:pt x="405" y="1"/>
                  </a:moveTo>
                  <a:lnTo>
                    <a:pt x="0" y="215"/>
                  </a:lnTo>
                  <a:lnTo>
                    <a:pt x="191" y="1811"/>
                  </a:lnTo>
                  <a:lnTo>
                    <a:pt x="858" y="1811"/>
                  </a:lnTo>
                  <a:lnTo>
                    <a:pt x="643" y="215"/>
                  </a:lnTo>
                  <a:lnTo>
                    <a:pt x="405"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6" name="Google Shape;21636;p80"/>
            <p:cNvSpPr/>
            <p:nvPr/>
          </p:nvSpPr>
          <p:spPr>
            <a:xfrm>
              <a:off x="4872278" y="4462726"/>
              <a:ext cx="147875" cy="10855"/>
            </a:xfrm>
            <a:custGeom>
              <a:rect b="b" l="l" r="r" t="t"/>
              <a:pathLst>
                <a:path extrusionOk="0" h="334" w="4550">
                  <a:moveTo>
                    <a:pt x="167" y="0"/>
                  </a:moveTo>
                  <a:cubicBezTo>
                    <a:pt x="48" y="0"/>
                    <a:pt x="0" y="95"/>
                    <a:pt x="0" y="191"/>
                  </a:cubicBezTo>
                  <a:cubicBezTo>
                    <a:pt x="24" y="286"/>
                    <a:pt x="96" y="334"/>
                    <a:pt x="167" y="334"/>
                  </a:cubicBezTo>
                  <a:lnTo>
                    <a:pt x="4382" y="334"/>
                  </a:lnTo>
                  <a:cubicBezTo>
                    <a:pt x="4454" y="334"/>
                    <a:pt x="4549" y="262"/>
                    <a:pt x="4549" y="167"/>
                  </a:cubicBezTo>
                  <a:cubicBezTo>
                    <a:pt x="4525" y="72"/>
                    <a:pt x="4454" y="0"/>
                    <a:pt x="4382"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7" name="Google Shape;21637;p80"/>
            <p:cNvSpPr/>
            <p:nvPr/>
          </p:nvSpPr>
          <p:spPr>
            <a:xfrm>
              <a:off x="4767011" y="4178676"/>
              <a:ext cx="357597" cy="207447"/>
            </a:xfrm>
            <a:custGeom>
              <a:rect b="b" l="l" r="r" t="t"/>
              <a:pathLst>
                <a:path extrusionOk="0" h="6383" w="11003">
                  <a:moveTo>
                    <a:pt x="429" y="0"/>
                  </a:moveTo>
                  <a:cubicBezTo>
                    <a:pt x="191" y="0"/>
                    <a:pt x="1" y="215"/>
                    <a:pt x="1" y="453"/>
                  </a:cubicBezTo>
                  <a:lnTo>
                    <a:pt x="1" y="6144"/>
                  </a:lnTo>
                  <a:lnTo>
                    <a:pt x="5549" y="6383"/>
                  </a:lnTo>
                  <a:lnTo>
                    <a:pt x="11003" y="6144"/>
                  </a:lnTo>
                  <a:lnTo>
                    <a:pt x="11003" y="453"/>
                  </a:lnTo>
                  <a:cubicBezTo>
                    <a:pt x="11003" y="215"/>
                    <a:pt x="10789" y="0"/>
                    <a:pt x="1055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8" name="Google Shape;21638;p80"/>
            <p:cNvSpPr/>
            <p:nvPr/>
          </p:nvSpPr>
          <p:spPr>
            <a:xfrm>
              <a:off x="5088988" y="4178676"/>
              <a:ext cx="35620" cy="207447"/>
            </a:xfrm>
            <a:custGeom>
              <a:rect b="b" l="l" r="r" t="t"/>
              <a:pathLst>
                <a:path extrusionOk="0" h="6383" w="1096">
                  <a:moveTo>
                    <a:pt x="1" y="0"/>
                  </a:moveTo>
                  <a:cubicBezTo>
                    <a:pt x="239" y="0"/>
                    <a:pt x="453" y="191"/>
                    <a:pt x="453" y="429"/>
                  </a:cubicBezTo>
                  <a:lnTo>
                    <a:pt x="453" y="6383"/>
                  </a:lnTo>
                  <a:lnTo>
                    <a:pt x="1096" y="6144"/>
                  </a:lnTo>
                  <a:lnTo>
                    <a:pt x="1096" y="453"/>
                  </a:lnTo>
                  <a:cubicBezTo>
                    <a:pt x="1096" y="215"/>
                    <a:pt x="882" y="0"/>
                    <a:pt x="644"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9" name="Google Shape;21639;p80"/>
            <p:cNvSpPr/>
            <p:nvPr/>
          </p:nvSpPr>
          <p:spPr>
            <a:xfrm>
              <a:off x="4767791" y="4378356"/>
              <a:ext cx="357597" cy="38740"/>
            </a:xfrm>
            <a:custGeom>
              <a:rect b="b" l="l" r="r" t="t"/>
              <a:pathLst>
                <a:path extrusionOk="0" h="1192" w="11003">
                  <a:moveTo>
                    <a:pt x="1" y="0"/>
                  </a:moveTo>
                  <a:lnTo>
                    <a:pt x="1" y="739"/>
                  </a:lnTo>
                  <a:cubicBezTo>
                    <a:pt x="1" y="977"/>
                    <a:pt x="215" y="1191"/>
                    <a:pt x="453" y="1191"/>
                  </a:cubicBezTo>
                  <a:lnTo>
                    <a:pt x="10574" y="1191"/>
                  </a:lnTo>
                  <a:cubicBezTo>
                    <a:pt x="10812" y="1191"/>
                    <a:pt x="11003" y="977"/>
                    <a:pt x="11003" y="739"/>
                  </a:cubicBezTo>
                  <a:lnTo>
                    <a:pt x="11003"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0" name="Google Shape;21640;p80"/>
            <p:cNvSpPr/>
            <p:nvPr/>
          </p:nvSpPr>
          <p:spPr>
            <a:xfrm>
              <a:off x="5088988" y="4378356"/>
              <a:ext cx="35620" cy="38740"/>
            </a:xfrm>
            <a:custGeom>
              <a:rect b="b" l="l" r="r" t="t"/>
              <a:pathLst>
                <a:path extrusionOk="0" h="1192" w="1096">
                  <a:moveTo>
                    <a:pt x="453" y="0"/>
                  </a:moveTo>
                  <a:lnTo>
                    <a:pt x="453" y="739"/>
                  </a:lnTo>
                  <a:cubicBezTo>
                    <a:pt x="453" y="977"/>
                    <a:pt x="239" y="1191"/>
                    <a:pt x="1" y="1191"/>
                  </a:cubicBezTo>
                  <a:lnTo>
                    <a:pt x="644" y="1191"/>
                  </a:lnTo>
                  <a:cubicBezTo>
                    <a:pt x="882" y="1191"/>
                    <a:pt x="1096" y="977"/>
                    <a:pt x="1096" y="739"/>
                  </a:cubicBezTo>
                  <a:lnTo>
                    <a:pt x="1096" y="0"/>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1" name="Google Shape;21641;p80"/>
            <p:cNvSpPr/>
            <p:nvPr/>
          </p:nvSpPr>
          <p:spPr>
            <a:xfrm>
              <a:off x="4802631" y="4218131"/>
              <a:ext cx="121550" cy="121550"/>
            </a:xfrm>
            <a:custGeom>
              <a:rect b="b" l="l" r="r" t="t"/>
              <a:pathLst>
                <a:path extrusionOk="0" h="3740" w="3740">
                  <a:moveTo>
                    <a:pt x="143" y="1"/>
                  </a:moveTo>
                  <a:cubicBezTo>
                    <a:pt x="48" y="1"/>
                    <a:pt x="0" y="72"/>
                    <a:pt x="0" y="168"/>
                  </a:cubicBezTo>
                  <a:lnTo>
                    <a:pt x="0" y="3573"/>
                  </a:lnTo>
                  <a:cubicBezTo>
                    <a:pt x="0" y="3668"/>
                    <a:pt x="48" y="3740"/>
                    <a:pt x="143" y="3740"/>
                  </a:cubicBezTo>
                  <a:lnTo>
                    <a:pt x="619" y="3740"/>
                  </a:lnTo>
                  <a:lnTo>
                    <a:pt x="1882" y="3525"/>
                  </a:lnTo>
                  <a:lnTo>
                    <a:pt x="3120" y="3740"/>
                  </a:lnTo>
                  <a:lnTo>
                    <a:pt x="3596" y="3740"/>
                  </a:lnTo>
                  <a:cubicBezTo>
                    <a:pt x="3691" y="3740"/>
                    <a:pt x="3739" y="3668"/>
                    <a:pt x="3739" y="3621"/>
                  </a:cubicBezTo>
                  <a:lnTo>
                    <a:pt x="3739" y="168"/>
                  </a:lnTo>
                  <a:cubicBezTo>
                    <a:pt x="3739" y="72"/>
                    <a:pt x="3691" y="1"/>
                    <a:pt x="3596"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2" name="Google Shape;21642;p80"/>
            <p:cNvSpPr/>
            <p:nvPr/>
          </p:nvSpPr>
          <p:spPr>
            <a:xfrm>
              <a:off x="4902471" y="4218131"/>
              <a:ext cx="21710" cy="122330"/>
            </a:xfrm>
            <a:custGeom>
              <a:rect b="b" l="l" r="r" t="t"/>
              <a:pathLst>
                <a:path extrusionOk="0" h="3764" w="668">
                  <a:moveTo>
                    <a:pt x="0" y="1"/>
                  </a:moveTo>
                  <a:cubicBezTo>
                    <a:pt x="72" y="1"/>
                    <a:pt x="143" y="72"/>
                    <a:pt x="143" y="168"/>
                  </a:cubicBezTo>
                  <a:lnTo>
                    <a:pt x="143" y="3621"/>
                  </a:lnTo>
                  <a:cubicBezTo>
                    <a:pt x="143" y="3668"/>
                    <a:pt x="119" y="3740"/>
                    <a:pt x="48" y="3764"/>
                  </a:cubicBezTo>
                  <a:lnTo>
                    <a:pt x="524" y="3764"/>
                  </a:lnTo>
                  <a:cubicBezTo>
                    <a:pt x="619" y="3764"/>
                    <a:pt x="667" y="3692"/>
                    <a:pt x="667" y="3621"/>
                  </a:cubicBezTo>
                  <a:lnTo>
                    <a:pt x="667" y="168"/>
                  </a:lnTo>
                  <a:cubicBezTo>
                    <a:pt x="667" y="72"/>
                    <a:pt x="619" y="1"/>
                    <a:pt x="524"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3" name="Google Shape;21643;p80"/>
            <p:cNvSpPr/>
            <p:nvPr/>
          </p:nvSpPr>
          <p:spPr>
            <a:xfrm>
              <a:off x="4986061" y="4214263"/>
              <a:ext cx="103740" cy="23270"/>
            </a:xfrm>
            <a:custGeom>
              <a:rect b="b" l="l" r="r" t="t"/>
              <a:pathLst>
                <a:path extrusionOk="0" h="716" w="3192">
                  <a:moveTo>
                    <a:pt x="119" y="1"/>
                  </a:moveTo>
                  <a:cubicBezTo>
                    <a:pt x="72" y="1"/>
                    <a:pt x="0" y="72"/>
                    <a:pt x="0" y="120"/>
                  </a:cubicBezTo>
                  <a:lnTo>
                    <a:pt x="0" y="596"/>
                  </a:lnTo>
                  <a:cubicBezTo>
                    <a:pt x="0" y="668"/>
                    <a:pt x="72" y="715"/>
                    <a:pt x="119" y="715"/>
                  </a:cubicBezTo>
                  <a:lnTo>
                    <a:pt x="3072" y="715"/>
                  </a:lnTo>
                  <a:cubicBezTo>
                    <a:pt x="3120" y="715"/>
                    <a:pt x="3191" y="668"/>
                    <a:pt x="3191" y="596"/>
                  </a:cubicBezTo>
                  <a:lnTo>
                    <a:pt x="3191" y="120"/>
                  </a:lnTo>
                  <a:cubicBezTo>
                    <a:pt x="3191" y="72"/>
                    <a:pt x="3144" y="1"/>
                    <a:pt x="3072" y="1"/>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4" name="Google Shape;21644;p80"/>
            <p:cNvSpPr/>
            <p:nvPr/>
          </p:nvSpPr>
          <p:spPr>
            <a:xfrm>
              <a:off x="4986061" y="4266133"/>
              <a:ext cx="103740" cy="23238"/>
            </a:xfrm>
            <a:custGeom>
              <a:rect b="b" l="l" r="r" t="t"/>
              <a:pathLst>
                <a:path extrusionOk="0" h="715" w="3192">
                  <a:moveTo>
                    <a:pt x="119" y="0"/>
                  </a:moveTo>
                  <a:cubicBezTo>
                    <a:pt x="72" y="0"/>
                    <a:pt x="0" y="48"/>
                    <a:pt x="0" y="119"/>
                  </a:cubicBezTo>
                  <a:lnTo>
                    <a:pt x="0" y="596"/>
                  </a:lnTo>
                  <a:cubicBezTo>
                    <a:pt x="0" y="643"/>
                    <a:pt x="72" y="715"/>
                    <a:pt x="119" y="715"/>
                  </a:cubicBezTo>
                  <a:lnTo>
                    <a:pt x="3072" y="715"/>
                  </a:lnTo>
                  <a:cubicBezTo>
                    <a:pt x="3120" y="715"/>
                    <a:pt x="3191" y="667"/>
                    <a:pt x="3191" y="596"/>
                  </a:cubicBezTo>
                  <a:lnTo>
                    <a:pt x="3191" y="119"/>
                  </a:lnTo>
                  <a:cubicBezTo>
                    <a:pt x="3191" y="48"/>
                    <a:pt x="3144" y="0"/>
                    <a:pt x="3072"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5" name="Google Shape;21645;p80"/>
            <p:cNvSpPr/>
            <p:nvPr/>
          </p:nvSpPr>
          <p:spPr>
            <a:xfrm>
              <a:off x="4986061" y="4317223"/>
              <a:ext cx="103740" cy="23238"/>
            </a:xfrm>
            <a:custGeom>
              <a:rect b="b" l="l" r="r" t="t"/>
              <a:pathLst>
                <a:path extrusionOk="0" h="715" w="3192">
                  <a:moveTo>
                    <a:pt x="119" y="0"/>
                  </a:moveTo>
                  <a:cubicBezTo>
                    <a:pt x="72" y="0"/>
                    <a:pt x="0" y="48"/>
                    <a:pt x="0" y="119"/>
                  </a:cubicBezTo>
                  <a:lnTo>
                    <a:pt x="0" y="595"/>
                  </a:lnTo>
                  <a:cubicBezTo>
                    <a:pt x="0" y="643"/>
                    <a:pt x="72" y="715"/>
                    <a:pt x="119" y="715"/>
                  </a:cubicBezTo>
                  <a:lnTo>
                    <a:pt x="3072" y="715"/>
                  </a:lnTo>
                  <a:cubicBezTo>
                    <a:pt x="3120" y="715"/>
                    <a:pt x="3191" y="643"/>
                    <a:pt x="3191" y="595"/>
                  </a:cubicBezTo>
                  <a:lnTo>
                    <a:pt x="3191" y="119"/>
                  </a:lnTo>
                  <a:cubicBezTo>
                    <a:pt x="3191" y="48"/>
                    <a:pt x="3144" y="0"/>
                    <a:pt x="3072" y="0"/>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6" name="Google Shape;21646;p80"/>
            <p:cNvSpPr/>
            <p:nvPr/>
          </p:nvSpPr>
          <p:spPr>
            <a:xfrm>
              <a:off x="5065003" y="4214263"/>
              <a:ext cx="24797" cy="23270"/>
            </a:xfrm>
            <a:custGeom>
              <a:rect b="b" l="l" r="r" t="t"/>
              <a:pathLst>
                <a:path extrusionOk="0" h="716" w="763">
                  <a:moveTo>
                    <a:pt x="0" y="1"/>
                  </a:moveTo>
                  <a:cubicBezTo>
                    <a:pt x="48" y="1"/>
                    <a:pt x="96" y="72"/>
                    <a:pt x="96" y="120"/>
                  </a:cubicBezTo>
                  <a:lnTo>
                    <a:pt x="96" y="596"/>
                  </a:lnTo>
                  <a:cubicBezTo>
                    <a:pt x="96" y="668"/>
                    <a:pt x="48" y="715"/>
                    <a:pt x="0" y="715"/>
                  </a:cubicBezTo>
                  <a:lnTo>
                    <a:pt x="643" y="715"/>
                  </a:lnTo>
                  <a:cubicBezTo>
                    <a:pt x="715" y="715"/>
                    <a:pt x="762" y="668"/>
                    <a:pt x="762" y="596"/>
                  </a:cubicBezTo>
                  <a:lnTo>
                    <a:pt x="762" y="120"/>
                  </a:lnTo>
                  <a:cubicBezTo>
                    <a:pt x="762" y="72"/>
                    <a:pt x="691" y="1"/>
                    <a:pt x="643" y="1"/>
                  </a:cubicBezTo>
                  <a:close/>
                </a:path>
              </a:pathLst>
            </a:custGeom>
            <a:solidFill>
              <a:srgbClr val="D5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7" name="Google Shape;21647;p80"/>
            <p:cNvSpPr/>
            <p:nvPr/>
          </p:nvSpPr>
          <p:spPr>
            <a:xfrm>
              <a:off x="5065003" y="4266133"/>
              <a:ext cx="24797" cy="23238"/>
            </a:xfrm>
            <a:custGeom>
              <a:rect b="b" l="l" r="r" t="t"/>
              <a:pathLst>
                <a:path extrusionOk="0" h="715" w="763">
                  <a:moveTo>
                    <a:pt x="0" y="0"/>
                  </a:moveTo>
                  <a:cubicBezTo>
                    <a:pt x="48" y="0"/>
                    <a:pt x="96" y="48"/>
                    <a:pt x="96" y="119"/>
                  </a:cubicBezTo>
                  <a:lnTo>
                    <a:pt x="96" y="596"/>
                  </a:lnTo>
                  <a:cubicBezTo>
                    <a:pt x="96" y="643"/>
                    <a:pt x="48" y="715"/>
                    <a:pt x="0" y="715"/>
                  </a:cubicBezTo>
                  <a:lnTo>
                    <a:pt x="643" y="715"/>
                  </a:lnTo>
                  <a:cubicBezTo>
                    <a:pt x="715" y="715"/>
                    <a:pt x="762" y="643"/>
                    <a:pt x="762" y="596"/>
                  </a:cubicBezTo>
                  <a:lnTo>
                    <a:pt x="762" y="119"/>
                  </a:lnTo>
                  <a:cubicBezTo>
                    <a:pt x="762" y="48"/>
                    <a:pt x="691" y="0"/>
                    <a:pt x="643"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8" name="Google Shape;21648;p80"/>
            <p:cNvSpPr/>
            <p:nvPr/>
          </p:nvSpPr>
          <p:spPr>
            <a:xfrm>
              <a:off x="5065003" y="4317223"/>
              <a:ext cx="24797" cy="23238"/>
            </a:xfrm>
            <a:custGeom>
              <a:rect b="b" l="l" r="r" t="t"/>
              <a:pathLst>
                <a:path extrusionOk="0" h="715" w="763">
                  <a:moveTo>
                    <a:pt x="0" y="0"/>
                  </a:moveTo>
                  <a:cubicBezTo>
                    <a:pt x="48" y="0"/>
                    <a:pt x="96" y="48"/>
                    <a:pt x="96" y="119"/>
                  </a:cubicBezTo>
                  <a:lnTo>
                    <a:pt x="96" y="595"/>
                  </a:lnTo>
                  <a:cubicBezTo>
                    <a:pt x="96" y="643"/>
                    <a:pt x="48" y="715"/>
                    <a:pt x="0" y="715"/>
                  </a:cubicBezTo>
                  <a:lnTo>
                    <a:pt x="643" y="715"/>
                  </a:lnTo>
                  <a:cubicBezTo>
                    <a:pt x="715" y="715"/>
                    <a:pt x="762" y="643"/>
                    <a:pt x="762" y="595"/>
                  </a:cubicBezTo>
                  <a:lnTo>
                    <a:pt x="762" y="119"/>
                  </a:lnTo>
                  <a:cubicBezTo>
                    <a:pt x="762" y="48"/>
                    <a:pt x="691" y="0"/>
                    <a:pt x="643" y="0"/>
                  </a:cubicBezTo>
                  <a:close/>
                </a:path>
              </a:pathLst>
            </a:custGeom>
            <a:solidFill>
              <a:srgbClr val="D5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9" name="Google Shape;21649;p80"/>
            <p:cNvSpPr/>
            <p:nvPr/>
          </p:nvSpPr>
          <p:spPr>
            <a:xfrm>
              <a:off x="4945793" y="4205001"/>
              <a:ext cx="10888" cy="147843"/>
            </a:xfrm>
            <a:custGeom>
              <a:rect b="b" l="l" r="r" t="t"/>
              <a:pathLst>
                <a:path extrusionOk="0" h="4549" w="335">
                  <a:moveTo>
                    <a:pt x="144" y="0"/>
                  </a:moveTo>
                  <a:cubicBezTo>
                    <a:pt x="48" y="24"/>
                    <a:pt x="1" y="71"/>
                    <a:pt x="1" y="167"/>
                  </a:cubicBezTo>
                  <a:lnTo>
                    <a:pt x="1" y="4358"/>
                  </a:lnTo>
                  <a:cubicBezTo>
                    <a:pt x="1" y="4501"/>
                    <a:pt x="48" y="4549"/>
                    <a:pt x="144" y="4549"/>
                  </a:cubicBezTo>
                  <a:cubicBezTo>
                    <a:pt x="239" y="4549"/>
                    <a:pt x="334" y="4453"/>
                    <a:pt x="334" y="4358"/>
                  </a:cubicBezTo>
                  <a:lnTo>
                    <a:pt x="334" y="167"/>
                  </a:lnTo>
                  <a:cubicBezTo>
                    <a:pt x="334" y="48"/>
                    <a:pt x="239" y="0"/>
                    <a:pt x="14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0" name="Google Shape;21650;p80"/>
            <p:cNvSpPr/>
            <p:nvPr/>
          </p:nvSpPr>
          <p:spPr>
            <a:xfrm>
              <a:off x="4845173" y="4239028"/>
              <a:ext cx="36432" cy="48035"/>
            </a:xfrm>
            <a:custGeom>
              <a:rect b="b" l="l" r="r" t="t"/>
              <a:pathLst>
                <a:path extrusionOk="0" h="1478" w="1121">
                  <a:moveTo>
                    <a:pt x="573" y="1"/>
                  </a:moveTo>
                  <a:cubicBezTo>
                    <a:pt x="239" y="1"/>
                    <a:pt x="1" y="310"/>
                    <a:pt x="1" y="739"/>
                  </a:cubicBezTo>
                  <a:cubicBezTo>
                    <a:pt x="1" y="1144"/>
                    <a:pt x="239" y="1477"/>
                    <a:pt x="573" y="1477"/>
                  </a:cubicBezTo>
                  <a:cubicBezTo>
                    <a:pt x="882" y="1477"/>
                    <a:pt x="1120" y="1144"/>
                    <a:pt x="1120" y="739"/>
                  </a:cubicBezTo>
                  <a:cubicBezTo>
                    <a:pt x="1120" y="310"/>
                    <a:pt x="882" y="1"/>
                    <a:pt x="57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1" name="Google Shape;21651;p80"/>
            <p:cNvSpPr/>
            <p:nvPr/>
          </p:nvSpPr>
          <p:spPr>
            <a:xfrm>
              <a:off x="4823528" y="4307148"/>
              <a:ext cx="81282" cy="32532"/>
            </a:xfrm>
            <a:custGeom>
              <a:rect b="b" l="l" r="r" t="t"/>
              <a:pathLst>
                <a:path extrusionOk="0" h="1001" w="2501">
                  <a:moveTo>
                    <a:pt x="1262" y="1"/>
                  </a:moveTo>
                  <a:cubicBezTo>
                    <a:pt x="643" y="1"/>
                    <a:pt x="119" y="429"/>
                    <a:pt x="0" y="1001"/>
                  </a:cubicBezTo>
                  <a:lnTo>
                    <a:pt x="2501" y="1001"/>
                  </a:lnTo>
                  <a:cubicBezTo>
                    <a:pt x="2382" y="429"/>
                    <a:pt x="1881" y="1"/>
                    <a:pt x="1262"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52" name="Google Shape;21652;p80"/>
          <p:cNvGrpSpPr/>
          <p:nvPr/>
        </p:nvGrpSpPr>
        <p:grpSpPr>
          <a:xfrm>
            <a:off x="6550282" y="5660822"/>
            <a:ext cx="448861" cy="393468"/>
            <a:chOff x="5525496" y="4169381"/>
            <a:chExt cx="357630" cy="313495"/>
          </a:xfrm>
        </p:grpSpPr>
        <p:sp>
          <p:nvSpPr>
            <p:cNvPr id="21653" name="Google Shape;21653;p80"/>
            <p:cNvSpPr/>
            <p:nvPr/>
          </p:nvSpPr>
          <p:spPr>
            <a:xfrm>
              <a:off x="5666383" y="4411636"/>
              <a:ext cx="74328" cy="56518"/>
            </a:xfrm>
            <a:custGeom>
              <a:rect b="b" l="l" r="r" t="t"/>
              <a:pathLst>
                <a:path extrusionOk="0" h="1739" w="2287">
                  <a:moveTo>
                    <a:pt x="1143" y="0"/>
                  </a:moveTo>
                  <a:lnTo>
                    <a:pt x="191" y="215"/>
                  </a:lnTo>
                  <a:lnTo>
                    <a:pt x="0" y="1525"/>
                  </a:lnTo>
                  <a:lnTo>
                    <a:pt x="1310" y="1739"/>
                  </a:lnTo>
                  <a:lnTo>
                    <a:pt x="2286" y="1525"/>
                  </a:lnTo>
                  <a:lnTo>
                    <a:pt x="2096" y="215"/>
                  </a:lnTo>
                  <a:lnTo>
                    <a:pt x="11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4" name="Google Shape;21654;p80"/>
            <p:cNvSpPr/>
            <p:nvPr/>
          </p:nvSpPr>
          <p:spPr>
            <a:xfrm>
              <a:off x="5717441" y="4413196"/>
              <a:ext cx="23270" cy="55738"/>
            </a:xfrm>
            <a:custGeom>
              <a:rect b="b" l="l" r="r" t="t"/>
              <a:pathLst>
                <a:path extrusionOk="0" h="1715" w="716">
                  <a:moveTo>
                    <a:pt x="287" y="0"/>
                  </a:moveTo>
                  <a:lnTo>
                    <a:pt x="1" y="191"/>
                  </a:lnTo>
                  <a:lnTo>
                    <a:pt x="191" y="1500"/>
                  </a:lnTo>
                  <a:lnTo>
                    <a:pt x="549" y="1715"/>
                  </a:lnTo>
                  <a:lnTo>
                    <a:pt x="715" y="1500"/>
                  </a:lnTo>
                  <a:lnTo>
                    <a:pt x="549" y="191"/>
                  </a:lnTo>
                  <a:lnTo>
                    <a:pt x="287"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5" name="Google Shape;21655;p80"/>
            <p:cNvSpPr/>
            <p:nvPr/>
          </p:nvSpPr>
          <p:spPr>
            <a:xfrm>
              <a:off x="5677206" y="4205001"/>
              <a:ext cx="54210" cy="39488"/>
            </a:xfrm>
            <a:custGeom>
              <a:rect b="b" l="l" r="r" t="t"/>
              <a:pathLst>
                <a:path extrusionOk="0" h="1215" w="1668">
                  <a:moveTo>
                    <a:pt x="215" y="0"/>
                  </a:moveTo>
                  <a:lnTo>
                    <a:pt x="1" y="1000"/>
                  </a:lnTo>
                  <a:lnTo>
                    <a:pt x="834" y="1215"/>
                  </a:lnTo>
                  <a:lnTo>
                    <a:pt x="1668" y="1000"/>
                  </a:lnTo>
                  <a:lnTo>
                    <a:pt x="1453"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6" name="Google Shape;21656;p80"/>
            <p:cNvSpPr/>
            <p:nvPr/>
          </p:nvSpPr>
          <p:spPr>
            <a:xfrm>
              <a:off x="5678766" y="4169381"/>
              <a:ext cx="50343" cy="49563"/>
            </a:xfrm>
            <a:custGeom>
              <a:rect b="b" l="l" r="r" t="t"/>
              <a:pathLst>
                <a:path extrusionOk="0" h="1525" w="1549">
                  <a:moveTo>
                    <a:pt x="786" y="1"/>
                  </a:moveTo>
                  <a:cubicBezTo>
                    <a:pt x="357" y="1"/>
                    <a:pt x="0" y="334"/>
                    <a:pt x="0" y="763"/>
                  </a:cubicBezTo>
                  <a:cubicBezTo>
                    <a:pt x="0" y="1191"/>
                    <a:pt x="357" y="1525"/>
                    <a:pt x="786" y="1525"/>
                  </a:cubicBezTo>
                  <a:cubicBezTo>
                    <a:pt x="1215" y="1525"/>
                    <a:pt x="1548" y="1191"/>
                    <a:pt x="1548" y="763"/>
                  </a:cubicBezTo>
                  <a:cubicBezTo>
                    <a:pt x="1548" y="334"/>
                    <a:pt x="1215" y="1"/>
                    <a:pt x="786"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7" name="Google Shape;21657;p80"/>
            <p:cNvSpPr/>
            <p:nvPr/>
          </p:nvSpPr>
          <p:spPr>
            <a:xfrm>
              <a:off x="5693456" y="4169381"/>
              <a:ext cx="35653" cy="49563"/>
            </a:xfrm>
            <a:custGeom>
              <a:rect b="b" l="l" r="r" t="t"/>
              <a:pathLst>
                <a:path extrusionOk="0" h="1525" w="1097">
                  <a:moveTo>
                    <a:pt x="334" y="1"/>
                  </a:moveTo>
                  <a:cubicBezTo>
                    <a:pt x="215" y="1"/>
                    <a:pt x="96" y="24"/>
                    <a:pt x="1" y="48"/>
                  </a:cubicBezTo>
                  <a:cubicBezTo>
                    <a:pt x="263" y="167"/>
                    <a:pt x="453" y="429"/>
                    <a:pt x="453" y="763"/>
                  </a:cubicBezTo>
                  <a:cubicBezTo>
                    <a:pt x="453" y="1096"/>
                    <a:pt x="263" y="1358"/>
                    <a:pt x="1" y="1477"/>
                  </a:cubicBezTo>
                  <a:cubicBezTo>
                    <a:pt x="96" y="1525"/>
                    <a:pt x="215" y="1525"/>
                    <a:pt x="334" y="1525"/>
                  </a:cubicBezTo>
                  <a:cubicBezTo>
                    <a:pt x="787" y="1525"/>
                    <a:pt x="1096" y="1167"/>
                    <a:pt x="1096" y="763"/>
                  </a:cubicBezTo>
                  <a:cubicBezTo>
                    <a:pt x="1096" y="334"/>
                    <a:pt x="739" y="1"/>
                    <a:pt x="3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8" name="Google Shape;21658;p80"/>
            <p:cNvSpPr/>
            <p:nvPr/>
          </p:nvSpPr>
          <p:spPr>
            <a:xfrm>
              <a:off x="5698103" y="4187971"/>
              <a:ext cx="11635" cy="12415"/>
            </a:xfrm>
            <a:custGeom>
              <a:rect b="b" l="l" r="r" t="t"/>
              <a:pathLst>
                <a:path extrusionOk="0" h="382" w="358">
                  <a:moveTo>
                    <a:pt x="191" y="0"/>
                  </a:moveTo>
                  <a:cubicBezTo>
                    <a:pt x="96" y="0"/>
                    <a:pt x="1" y="95"/>
                    <a:pt x="1" y="191"/>
                  </a:cubicBezTo>
                  <a:cubicBezTo>
                    <a:pt x="1" y="286"/>
                    <a:pt x="96" y="381"/>
                    <a:pt x="191" y="381"/>
                  </a:cubicBezTo>
                  <a:cubicBezTo>
                    <a:pt x="286" y="381"/>
                    <a:pt x="358" y="286"/>
                    <a:pt x="358" y="191"/>
                  </a:cubicBezTo>
                  <a:cubicBezTo>
                    <a:pt x="358" y="95"/>
                    <a:pt x="286" y="0"/>
                    <a:pt x="191" y="0"/>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9" name="Google Shape;21659;p80"/>
            <p:cNvSpPr/>
            <p:nvPr/>
          </p:nvSpPr>
          <p:spPr>
            <a:xfrm>
              <a:off x="5525496" y="4461166"/>
              <a:ext cx="357630" cy="21710"/>
            </a:xfrm>
            <a:custGeom>
              <a:rect b="b" l="l" r="r" t="t"/>
              <a:pathLst>
                <a:path extrusionOk="0" h="668" w="11004">
                  <a:moveTo>
                    <a:pt x="120" y="1"/>
                  </a:moveTo>
                  <a:cubicBezTo>
                    <a:pt x="49" y="1"/>
                    <a:pt x="1" y="72"/>
                    <a:pt x="1" y="120"/>
                  </a:cubicBezTo>
                  <a:lnTo>
                    <a:pt x="1" y="548"/>
                  </a:lnTo>
                  <a:cubicBezTo>
                    <a:pt x="1" y="596"/>
                    <a:pt x="49" y="667"/>
                    <a:pt x="120" y="667"/>
                  </a:cubicBezTo>
                  <a:lnTo>
                    <a:pt x="10860" y="667"/>
                  </a:lnTo>
                  <a:cubicBezTo>
                    <a:pt x="10932" y="667"/>
                    <a:pt x="11003" y="596"/>
                    <a:pt x="10979" y="548"/>
                  </a:cubicBezTo>
                  <a:lnTo>
                    <a:pt x="10979" y="120"/>
                  </a:lnTo>
                  <a:cubicBezTo>
                    <a:pt x="10979" y="72"/>
                    <a:pt x="10908" y="1"/>
                    <a:pt x="10860"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0" name="Google Shape;21660;p80"/>
            <p:cNvSpPr/>
            <p:nvPr/>
          </p:nvSpPr>
          <p:spPr>
            <a:xfrm>
              <a:off x="5858328" y="4461166"/>
              <a:ext cx="24797" cy="20930"/>
            </a:xfrm>
            <a:custGeom>
              <a:rect b="b" l="l" r="r" t="t"/>
              <a:pathLst>
                <a:path extrusionOk="0" h="644" w="763">
                  <a:moveTo>
                    <a:pt x="0" y="1"/>
                  </a:moveTo>
                  <a:cubicBezTo>
                    <a:pt x="48" y="1"/>
                    <a:pt x="95" y="72"/>
                    <a:pt x="95" y="120"/>
                  </a:cubicBezTo>
                  <a:lnTo>
                    <a:pt x="95" y="548"/>
                  </a:lnTo>
                  <a:cubicBezTo>
                    <a:pt x="95" y="596"/>
                    <a:pt x="48" y="644"/>
                    <a:pt x="0" y="644"/>
                  </a:cubicBezTo>
                  <a:lnTo>
                    <a:pt x="643" y="644"/>
                  </a:lnTo>
                  <a:cubicBezTo>
                    <a:pt x="715" y="644"/>
                    <a:pt x="762" y="596"/>
                    <a:pt x="762" y="548"/>
                  </a:cubicBezTo>
                  <a:lnTo>
                    <a:pt x="762" y="120"/>
                  </a:lnTo>
                  <a:cubicBezTo>
                    <a:pt x="762" y="72"/>
                    <a:pt x="691" y="1"/>
                    <a:pt x="643"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1" name="Google Shape;21661;p80"/>
            <p:cNvSpPr/>
            <p:nvPr/>
          </p:nvSpPr>
          <p:spPr>
            <a:xfrm>
              <a:off x="5558776" y="4237501"/>
              <a:ext cx="289510" cy="158697"/>
            </a:xfrm>
            <a:custGeom>
              <a:rect b="b" l="l" r="r" t="t"/>
              <a:pathLst>
                <a:path extrusionOk="0" h="4883" w="8908">
                  <a:moveTo>
                    <a:pt x="453" y="0"/>
                  </a:moveTo>
                  <a:cubicBezTo>
                    <a:pt x="215" y="0"/>
                    <a:pt x="1" y="215"/>
                    <a:pt x="1" y="453"/>
                  </a:cubicBezTo>
                  <a:lnTo>
                    <a:pt x="1" y="4620"/>
                  </a:lnTo>
                  <a:lnTo>
                    <a:pt x="4478" y="4882"/>
                  </a:lnTo>
                  <a:lnTo>
                    <a:pt x="8908" y="4620"/>
                  </a:lnTo>
                  <a:lnTo>
                    <a:pt x="8908" y="453"/>
                  </a:lnTo>
                  <a:cubicBezTo>
                    <a:pt x="8908" y="215"/>
                    <a:pt x="8693" y="0"/>
                    <a:pt x="8455"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2" name="Google Shape;21662;p80"/>
            <p:cNvSpPr/>
            <p:nvPr/>
          </p:nvSpPr>
          <p:spPr>
            <a:xfrm>
              <a:off x="5819621" y="4237501"/>
              <a:ext cx="28665" cy="158697"/>
            </a:xfrm>
            <a:custGeom>
              <a:rect b="b" l="l" r="r" t="t"/>
              <a:pathLst>
                <a:path extrusionOk="0" h="4883" w="882">
                  <a:moveTo>
                    <a:pt x="0" y="0"/>
                  </a:moveTo>
                  <a:cubicBezTo>
                    <a:pt x="191" y="0"/>
                    <a:pt x="358" y="167"/>
                    <a:pt x="358" y="357"/>
                  </a:cubicBezTo>
                  <a:lnTo>
                    <a:pt x="358" y="4882"/>
                  </a:lnTo>
                  <a:lnTo>
                    <a:pt x="882" y="4620"/>
                  </a:lnTo>
                  <a:lnTo>
                    <a:pt x="882" y="357"/>
                  </a:lnTo>
                  <a:cubicBezTo>
                    <a:pt x="882" y="167"/>
                    <a:pt x="739" y="0"/>
                    <a:pt x="524"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3" name="Google Shape;21663;p80"/>
            <p:cNvSpPr/>
            <p:nvPr/>
          </p:nvSpPr>
          <p:spPr>
            <a:xfrm>
              <a:off x="5587441" y="4266913"/>
              <a:ext cx="95225" cy="93665"/>
            </a:xfrm>
            <a:custGeom>
              <a:rect b="b" l="l" r="r" t="t"/>
              <a:pathLst>
                <a:path extrusionOk="0" h="2882" w="2930">
                  <a:moveTo>
                    <a:pt x="143" y="0"/>
                  </a:moveTo>
                  <a:cubicBezTo>
                    <a:pt x="48" y="0"/>
                    <a:pt x="0" y="48"/>
                    <a:pt x="0" y="143"/>
                  </a:cubicBezTo>
                  <a:lnTo>
                    <a:pt x="0" y="2739"/>
                  </a:lnTo>
                  <a:cubicBezTo>
                    <a:pt x="0" y="2834"/>
                    <a:pt x="48" y="2882"/>
                    <a:pt x="143" y="2882"/>
                  </a:cubicBezTo>
                  <a:lnTo>
                    <a:pt x="667" y="2882"/>
                  </a:lnTo>
                  <a:lnTo>
                    <a:pt x="1500" y="2667"/>
                  </a:lnTo>
                  <a:lnTo>
                    <a:pt x="2262" y="2882"/>
                  </a:lnTo>
                  <a:lnTo>
                    <a:pt x="2786" y="2882"/>
                  </a:lnTo>
                  <a:cubicBezTo>
                    <a:pt x="2882" y="2882"/>
                    <a:pt x="2929" y="2834"/>
                    <a:pt x="2882" y="2739"/>
                  </a:cubicBezTo>
                  <a:lnTo>
                    <a:pt x="2882" y="143"/>
                  </a:lnTo>
                  <a:cubicBezTo>
                    <a:pt x="2882" y="48"/>
                    <a:pt x="2810" y="0"/>
                    <a:pt x="273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4" name="Google Shape;21664;p80"/>
            <p:cNvSpPr/>
            <p:nvPr/>
          </p:nvSpPr>
          <p:spPr>
            <a:xfrm>
              <a:off x="5624588" y="4287031"/>
              <a:ext cx="23238" cy="30972"/>
            </a:xfrm>
            <a:custGeom>
              <a:rect b="b" l="l" r="r" t="t"/>
              <a:pathLst>
                <a:path extrusionOk="0" h="953" w="715">
                  <a:moveTo>
                    <a:pt x="357" y="0"/>
                  </a:moveTo>
                  <a:cubicBezTo>
                    <a:pt x="167" y="0"/>
                    <a:pt x="0" y="215"/>
                    <a:pt x="0" y="477"/>
                  </a:cubicBezTo>
                  <a:cubicBezTo>
                    <a:pt x="0" y="739"/>
                    <a:pt x="167" y="953"/>
                    <a:pt x="357" y="953"/>
                  </a:cubicBezTo>
                  <a:cubicBezTo>
                    <a:pt x="572" y="953"/>
                    <a:pt x="715" y="739"/>
                    <a:pt x="715" y="477"/>
                  </a:cubicBezTo>
                  <a:cubicBezTo>
                    <a:pt x="715" y="215"/>
                    <a:pt x="572" y="0"/>
                    <a:pt x="357"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5" name="Google Shape;21665;p80"/>
            <p:cNvSpPr/>
            <p:nvPr/>
          </p:nvSpPr>
          <p:spPr>
            <a:xfrm>
              <a:off x="5610646" y="4337341"/>
              <a:ext cx="51122" cy="23238"/>
            </a:xfrm>
            <a:custGeom>
              <a:rect b="b" l="l" r="r" t="t"/>
              <a:pathLst>
                <a:path extrusionOk="0" h="715" w="1573">
                  <a:moveTo>
                    <a:pt x="596" y="0"/>
                  </a:moveTo>
                  <a:cubicBezTo>
                    <a:pt x="262" y="0"/>
                    <a:pt x="0" y="262"/>
                    <a:pt x="0" y="596"/>
                  </a:cubicBezTo>
                  <a:lnTo>
                    <a:pt x="0" y="715"/>
                  </a:lnTo>
                  <a:lnTo>
                    <a:pt x="1572" y="715"/>
                  </a:lnTo>
                  <a:lnTo>
                    <a:pt x="1572" y="596"/>
                  </a:lnTo>
                  <a:cubicBezTo>
                    <a:pt x="1572" y="262"/>
                    <a:pt x="1310" y="0"/>
                    <a:pt x="977"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6" name="Google Shape;21666;p80"/>
            <p:cNvSpPr/>
            <p:nvPr/>
          </p:nvSpPr>
          <p:spPr>
            <a:xfrm>
              <a:off x="5660956" y="4266913"/>
              <a:ext cx="21710" cy="93665"/>
            </a:xfrm>
            <a:custGeom>
              <a:rect b="b" l="l" r="r" t="t"/>
              <a:pathLst>
                <a:path extrusionOk="0" h="2882" w="668">
                  <a:moveTo>
                    <a:pt x="0" y="0"/>
                  </a:moveTo>
                  <a:cubicBezTo>
                    <a:pt x="72" y="0"/>
                    <a:pt x="143" y="48"/>
                    <a:pt x="143" y="143"/>
                  </a:cubicBezTo>
                  <a:lnTo>
                    <a:pt x="143" y="2739"/>
                  </a:lnTo>
                  <a:cubicBezTo>
                    <a:pt x="143" y="2834"/>
                    <a:pt x="72" y="2882"/>
                    <a:pt x="0" y="2882"/>
                  </a:cubicBezTo>
                  <a:lnTo>
                    <a:pt x="524" y="2882"/>
                  </a:lnTo>
                  <a:cubicBezTo>
                    <a:pt x="620" y="2882"/>
                    <a:pt x="667" y="2834"/>
                    <a:pt x="667" y="2739"/>
                  </a:cubicBezTo>
                  <a:lnTo>
                    <a:pt x="667" y="143"/>
                  </a:lnTo>
                  <a:cubicBezTo>
                    <a:pt x="667" y="48"/>
                    <a:pt x="620" y="0"/>
                    <a:pt x="524"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7" name="Google Shape;21667;p80"/>
            <p:cNvSpPr/>
            <p:nvPr/>
          </p:nvSpPr>
          <p:spPr>
            <a:xfrm>
              <a:off x="5720561" y="4266913"/>
              <a:ext cx="96005" cy="93665"/>
            </a:xfrm>
            <a:custGeom>
              <a:rect b="b" l="l" r="r" t="t"/>
              <a:pathLst>
                <a:path extrusionOk="0" h="2882" w="2954">
                  <a:moveTo>
                    <a:pt x="143" y="0"/>
                  </a:moveTo>
                  <a:cubicBezTo>
                    <a:pt x="72" y="0"/>
                    <a:pt x="0" y="48"/>
                    <a:pt x="0" y="143"/>
                  </a:cubicBezTo>
                  <a:lnTo>
                    <a:pt x="0" y="2739"/>
                  </a:lnTo>
                  <a:cubicBezTo>
                    <a:pt x="0" y="2834"/>
                    <a:pt x="72" y="2882"/>
                    <a:pt x="143" y="2882"/>
                  </a:cubicBezTo>
                  <a:lnTo>
                    <a:pt x="691" y="2882"/>
                  </a:lnTo>
                  <a:lnTo>
                    <a:pt x="1524" y="2667"/>
                  </a:lnTo>
                  <a:lnTo>
                    <a:pt x="2263" y="2882"/>
                  </a:lnTo>
                  <a:lnTo>
                    <a:pt x="2810" y="2882"/>
                  </a:lnTo>
                  <a:cubicBezTo>
                    <a:pt x="2882" y="2882"/>
                    <a:pt x="2953" y="2834"/>
                    <a:pt x="2882" y="2739"/>
                  </a:cubicBezTo>
                  <a:lnTo>
                    <a:pt x="2882" y="143"/>
                  </a:lnTo>
                  <a:cubicBezTo>
                    <a:pt x="2882" y="48"/>
                    <a:pt x="2834" y="0"/>
                    <a:pt x="2739" y="0"/>
                  </a:cubicBezTo>
                  <a:close/>
                </a:path>
              </a:pathLst>
            </a:custGeom>
            <a:solidFill>
              <a:srgbClr val="DF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8" name="Google Shape;21668;p80"/>
            <p:cNvSpPr/>
            <p:nvPr/>
          </p:nvSpPr>
          <p:spPr>
            <a:xfrm>
              <a:off x="5757708" y="4287031"/>
              <a:ext cx="23238" cy="30972"/>
            </a:xfrm>
            <a:custGeom>
              <a:rect b="b" l="l" r="r" t="t"/>
              <a:pathLst>
                <a:path extrusionOk="0" h="953" w="715">
                  <a:moveTo>
                    <a:pt x="357" y="0"/>
                  </a:moveTo>
                  <a:cubicBezTo>
                    <a:pt x="143" y="0"/>
                    <a:pt x="0" y="215"/>
                    <a:pt x="0" y="477"/>
                  </a:cubicBezTo>
                  <a:cubicBezTo>
                    <a:pt x="0" y="739"/>
                    <a:pt x="143" y="953"/>
                    <a:pt x="357" y="953"/>
                  </a:cubicBezTo>
                  <a:cubicBezTo>
                    <a:pt x="548" y="953"/>
                    <a:pt x="715" y="739"/>
                    <a:pt x="715" y="477"/>
                  </a:cubicBezTo>
                  <a:cubicBezTo>
                    <a:pt x="715" y="215"/>
                    <a:pt x="548" y="0"/>
                    <a:pt x="357"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9" name="Google Shape;21669;p80"/>
            <p:cNvSpPr/>
            <p:nvPr/>
          </p:nvSpPr>
          <p:spPr>
            <a:xfrm>
              <a:off x="5743766" y="4337341"/>
              <a:ext cx="51122" cy="23238"/>
            </a:xfrm>
            <a:custGeom>
              <a:rect b="b" l="l" r="r" t="t"/>
              <a:pathLst>
                <a:path extrusionOk="0" h="715" w="1573">
                  <a:moveTo>
                    <a:pt x="596" y="0"/>
                  </a:moveTo>
                  <a:cubicBezTo>
                    <a:pt x="263" y="0"/>
                    <a:pt x="1" y="262"/>
                    <a:pt x="1" y="596"/>
                  </a:cubicBezTo>
                  <a:lnTo>
                    <a:pt x="1" y="715"/>
                  </a:lnTo>
                  <a:lnTo>
                    <a:pt x="1572" y="715"/>
                  </a:lnTo>
                  <a:lnTo>
                    <a:pt x="1572" y="596"/>
                  </a:lnTo>
                  <a:cubicBezTo>
                    <a:pt x="1572" y="262"/>
                    <a:pt x="1310" y="0"/>
                    <a:pt x="977"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0" name="Google Shape;21670;p80"/>
            <p:cNvSpPr/>
            <p:nvPr/>
          </p:nvSpPr>
          <p:spPr>
            <a:xfrm>
              <a:off x="5794076" y="4266913"/>
              <a:ext cx="22490" cy="93665"/>
            </a:xfrm>
            <a:custGeom>
              <a:rect b="b" l="l" r="r" t="t"/>
              <a:pathLst>
                <a:path extrusionOk="0" h="2882" w="692">
                  <a:moveTo>
                    <a:pt x="1" y="0"/>
                  </a:moveTo>
                  <a:cubicBezTo>
                    <a:pt x="96" y="0"/>
                    <a:pt x="143" y="48"/>
                    <a:pt x="143" y="143"/>
                  </a:cubicBezTo>
                  <a:lnTo>
                    <a:pt x="143" y="2739"/>
                  </a:lnTo>
                  <a:cubicBezTo>
                    <a:pt x="143" y="2834"/>
                    <a:pt x="96" y="2882"/>
                    <a:pt x="1" y="2882"/>
                  </a:cubicBezTo>
                  <a:lnTo>
                    <a:pt x="548" y="2882"/>
                  </a:lnTo>
                  <a:cubicBezTo>
                    <a:pt x="620" y="2882"/>
                    <a:pt x="691" y="2834"/>
                    <a:pt x="691" y="2739"/>
                  </a:cubicBezTo>
                  <a:lnTo>
                    <a:pt x="691" y="143"/>
                  </a:lnTo>
                  <a:cubicBezTo>
                    <a:pt x="691" y="48"/>
                    <a:pt x="620" y="0"/>
                    <a:pt x="548" y="0"/>
                  </a:cubicBezTo>
                  <a:close/>
                </a:path>
              </a:pathLst>
            </a:custGeom>
            <a:solidFill>
              <a:srgbClr val="D5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1" name="Google Shape;21671;p80"/>
            <p:cNvSpPr/>
            <p:nvPr/>
          </p:nvSpPr>
          <p:spPr>
            <a:xfrm>
              <a:off x="5560336" y="4387651"/>
              <a:ext cx="288730" cy="31753"/>
            </a:xfrm>
            <a:custGeom>
              <a:rect b="b" l="l" r="r" t="t"/>
              <a:pathLst>
                <a:path extrusionOk="0" h="977" w="8884">
                  <a:moveTo>
                    <a:pt x="1" y="0"/>
                  </a:moveTo>
                  <a:lnTo>
                    <a:pt x="1" y="619"/>
                  </a:lnTo>
                  <a:cubicBezTo>
                    <a:pt x="1" y="834"/>
                    <a:pt x="143" y="977"/>
                    <a:pt x="358" y="977"/>
                  </a:cubicBezTo>
                  <a:lnTo>
                    <a:pt x="8526" y="977"/>
                  </a:lnTo>
                  <a:cubicBezTo>
                    <a:pt x="8740" y="977"/>
                    <a:pt x="8883" y="834"/>
                    <a:pt x="8883" y="619"/>
                  </a:cubicBezTo>
                  <a:lnTo>
                    <a:pt x="8883"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2" name="Google Shape;21672;p80"/>
            <p:cNvSpPr/>
            <p:nvPr/>
          </p:nvSpPr>
          <p:spPr>
            <a:xfrm>
              <a:off x="5819621" y="4387651"/>
              <a:ext cx="28665" cy="30972"/>
            </a:xfrm>
            <a:custGeom>
              <a:rect b="b" l="l" r="r" t="t"/>
              <a:pathLst>
                <a:path extrusionOk="0" h="953" w="882">
                  <a:moveTo>
                    <a:pt x="358" y="0"/>
                  </a:moveTo>
                  <a:lnTo>
                    <a:pt x="358" y="596"/>
                  </a:lnTo>
                  <a:cubicBezTo>
                    <a:pt x="358" y="810"/>
                    <a:pt x="191" y="953"/>
                    <a:pt x="0" y="953"/>
                  </a:cubicBezTo>
                  <a:lnTo>
                    <a:pt x="524" y="953"/>
                  </a:lnTo>
                  <a:cubicBezTo>
                    <a:pt x="739" y="953"/>
                    <a:pt x="882" y="810"/>
                    <a:pt x="882" y="596"/>
                  </a:cubicBezTo>
                  <a:lnTo>
                    <a:pt x="882" y="0"/>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73" name="Google Shape;21673;p80"/>
          <p:cNvGrpSpPr/>
          <p:nvPr/>
        </p:nvGrpSpPr>
        <p:grpSpPr>
          <a:xfrm>
            <a:off x="7496464" y="5686072"/>
            <a:ext cx="449800" cy="341990"/>
            <a:chOff x="6279366" y="4189498"/>
            <a:chExt cx="358378" cy="272480"/>
          </a:xfrm>
        </p:grpSpPr>
        <p:sp>
          <p:nvSpPr>
            <p:cNvPr id="21674" name="Google Shape;21674;p80"/>
            <p:cNvSpPr/>
            <p:nvPr/>
          </p:nvSpPr>
          <p:spPr>
            <a:xfrm>
              <a:off x="6280146" y="4229766"/>
              <a:ext cx="357598" cy="232213"/>
            </a:xfrm>
            <a:custGeom>
              <a:rect b="b" l="l" r="r" t="t"/>
              <a:pathLst>
                <a:path extrusionOk="0" h="7145" w="11003">
                  <a:moveTo>
                    <a:pt x="5668" y="0"/>
                  </a:moveTo>
                  <a:lnTo>
                    <a:pt x="0" y="119"/>
                  </a:lnTo>
                  <a:lnTo>
                    <a:pt x="0" y="6978"/>
                  </a:lnTo>
                  <a:cubicBezTo>
                    <a:pt x="0" y="7073"/>
                    <a:pt x="71" y="7144"/>
                    <a:pt x="167" y="7144"/>
                  </a:cubicBezTo>
                  <a:lnTo>
                    <a:pt x="10836" y="7144"/>
                  </a:lnTo>
                  <a:cubicBezTo>
                    <a:pt x="10907" y="7144"/>
                    <a:pt x="11002" y="7073"/>
                    <a:pt x="11002" y="6978"/>
                  </a:cubicBezTo>
                  <a:lnTo>
                    <a:pt x="11002" y="119"/>
                  </a:lnTo>
                  <a:lnTo>
                    <a:pt x="5668"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5" name="Google Shape;21675;p80"/>
            <p:cNvSpPr/>
            <p:nvPr/>
          </p:nvSpPr>
          <p:spPr>
            <a:xfrm>
              <a:off x="6609826" y="4229766"/>
              <a:ext cx="27138" cy="232213"/>
            </a:xfrm>
            <a:custGeom>
              <a:rect b="b" l="l" r="r" t="t"/>
              <a:pathLst>
                <a:path extrusionOk="0" h="7145" w="835">
                  <a:moveTo>
                    <a:pt x="168" y="0"/>
                  </a:moveTo>
                  <a:lnTo>
                    <a:pt x="168" y="6978"/>
                  </a:lnTo>
                  <a:cubicBezTo>
                    <a:pt x="168" y="7073"/>
                    <a:pt x="96" y="7144"/>
                    <a:pt x="1" y="7144"/>
                  </a:cubicBezTo>
                  <a:lnTo>
                    <a:pt x="644" y="7144"/>
                  </a:lnTo>
                  <a:cubicBezTo>
                    <a:pt x="739" y="7144"/>
                    <a:pt x="834" y="7073"/>
                    <a:pt x="834" y="6978"/>
                  </a:cubicBezTo>
                  <a:lnTo>
                    <a:pt x="834" y="119"/>
                  </a:lnTo>
                  <a:lnTo>
                    <a:pt x="168"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6" name="Google Shape;21676;p80"/>
            <p:cNvSpPr/>
            <p:nvPr/>
          </p:nvSpPr>
          <p:spPr>
            <a:xfrm>
              <a:off x="6279366" y="4190278"/>
              <a:ext cx="202020" cy="271700"/>
            </a:xfrm>
            <a:custGeom>
              <a:rect b="b" l="l" r="r" t="t"/>
              <a:pathLst>
                <a:path extrusionOk="0" h="8360" w="6216">
                  <a:moveTo>
                    <a:pt x="191" y="1"/>
                  </a:moveTo>
                  <a:cubicBezTo>
                    <a:pt x="95" y="1"/>
                    <a:pt x="0" y="96"/>
                    <a:pt x="0" y="191"/>
                  </a:cubicBezTo>
                  <a:lnTo>
                    <a:pt x="0" y="8193"/>
                  </a:lnTo>
                  <a:cubicBezTo>
                    <a:pt x="0" y="8288"/>
                    <a:pt x="95" y="8359"/>
                    <a:pt x="191" y="8359"/>
                  </a:cubicBezTo>
                  <a:lnTo>
                    <a:pt x="6216" y="8359"/>
                  </a:lnTo>
                  <a:lnTo>
                    <a:pt x="6216" y="1"/>
                  </a:lnTo>
                  <a:close/>
                </a:path>
              </a:pathLst>
            </a:custGeom>
            <a:solidFill>
              <a:srgbClr val="F0F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7" name="Google Shape;21677;p80"/>
            <p:cNvSpPr/>
            <p:nvPr/>
          </p:nvSpPr>
          <p:spPr>
            <a:xfrm>
              <a:off x="6280146" y="4189498"/>
              <a:ext cx="357598" cy="44168"/>
            </a:xfrm>
            <a:custGeom>
              <a:rect b="b" l="l" r="r" t="t"/>
              <a:pathLst>
                <a:path extrusionOk="0" h="1359" w="11003">
                  <a:moveTo>
                    <a:pt x="167" y="1"/>
                  </a:moveTo>
                  <a:cubicBezTo>
                    <a:pt x="71" y="1"/>
                    <a:pt x="0" y="96"/>
                    <a:pt x="0" y="167"/>
                  </a:cubicBezTo>
                  <a:lnTo>
                    <a:pt x="0" y="1358"/>
                  </a:lnTo>
                  <a:lnTo>
                    <a:pt x="11002" y="1358"/>
                  </a:lnTo>
                  <a:lnTo>
                    <a:pt x="11002" y="167"/>
                  </a:lnTo>
                  <a:cubicBezTo>
                    <a:pt x="11002" y="96"/>
                    <a:pt x="10907" y="1"/>
                    <a:pt x="1083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8" name="Google Shape;21678;p80"/>
            <p:cNvSpPr/>
            <p:nvPr/>
          </p:nvSpPr>
          <p:spPr>
            <a:xfrm>
              <a:off x="6610606" y="4190278"/>
              <a:ext cx="27138" cy="44915"/>
            </a:xfrm>
            <a:custGeom>
              <a:rect b="b" l="l" r="r" t="t"/>
              <a:pathLst>
                <a:path extrusionOk="0" h="1382" w="835">
                  <a:moveTo>
                    <a:pt x="1" y="1"/>
                  </a:moveTo>
                  <a:cubicBezTo>
                    <a:pt x="96" y="1"/>
                    <a:pt x="191" y="96"/>
                    <a:pt x="191" y="191"/>
                  </a:cubicBezTo>
                  <a:lnTo>
                    <a:pt x="191" y="1382"/>
                  </a:lnTo>
                  <a:lnTo>
                    <a:pt x="834" y="1382"/>
                  </a:lnTo>
                  <a:lnTo>
                    <a:pt x="834" y="191"/>
                  </a:lnTo>
                  <a:cubicBezTo>
                    <a:pt x="834" y="96"/>
                    <a:pt x="739" y="1"/>
                    <a:pt x="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9" name="Google Shape;21679;p80"/>
            <p:cNvSpPr/>
            <p:nvPr/>
          </p:nvSpPr>
          <p:spPr>
            <a:xfrm>
              <a:off x="6554121" y="4205748"/>
              <a:ext cx="12415" cy="11668"/>
            </a:xfrm>
            <a:custGeom>
              <a:rect b="b" l="l" r="r" t="t"/>
              <a:pathLst>
                <a:path extrusionOk="0" h="359" w="382">
                  <a:moveTo>
                    <a:pt x="191" y="1"/>
                  </a:moveTo>
                  <a:cubicBezTo>
                    <a:pt x="96" y="1"/>
                    <a:pt x="0" y="72"/>
                    <a:pt x="0" y="168"/>
                  </a:cubicBezTo>
                  <a:cubicBezTo>
                    <a:pt x="0" y="287"/>
                    <a:pt x="96" y="358"/>
                    <a:pt x="191" y="358"/>
                  </a:cubicBezTo>
                  <a:cubicBezTo>
                    <a:pt x="286" y="358"/>
                    <a:pt x="381" y="287"/>
                    <a:pt x="381" y="168"/>
                  </a:cubicBezTo>
                  <a:cubicBezTo>
                    <a:pt x="381" y="72"/>
                    <a:pt x="286" y="1"/>
                    <a:pt x="19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0" name="Google Shape;21680;p80"/>
            <p:cNvSpPr/>
            <p:nvPr/>
          </p:nvSpPr>
          <p:spPr>
            <a:xfrm>
              <a:off x="6578106" y="4205748"/>
              <a:ext cx="11635" cy="11668"/>
            </a:xfrm>
            <a:custGeom>
              <a:rect b="b" l="l" r="r" t="t"/>
              <a:pathLst>
                <a:path extrusionOk="0" h="359" w="358">
                  <a:moveTo>
                    <a:pt x="167" y="1"/>
                  </a:moveTo>
                  <a:cubicBezTo>
                    <a:pt x="72" y="1"/>
                    <a:pt x="1" y="72"/>
                    <a:pt x="1" y="168"/>
                  </a:cubicBezTo>
                  <a:cubicBezTo>
                    <a:pt x="1" y="287"/>
                    <a:pt x="72" y="358"/>
                    <a:pt x="167" y="358"/>
                  </a:cubicBezTo>
                  <a:cubicBezTo>
                    <a:pt x="263" y="358"/>
                    <a:pt x="358" y="287"/>
                    <a:pt x="358" y="168"/>
                  </a:cubicBezTo>
                  <a:cubicBezTo>
                    <a:pt x="358" y="72"/>
                    <a:pt x="263" y="1"/>
                    <a:pt x="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1" name="Google Shape;21681;p80"/>
            <p:cNvSpPr/>
            <p:nvPr/>
          </p:nvSpPr>
          <p:spPr>
            <a:xfrm>
              <a:off x="6599783" y="4205748"/>
              <a:ext cx="11635" cy="11668"/>
            </a:xfrm>
            <a:custGeom>
              <a:rect b="b" l="l" r="r" t="t"/>
              <a:pathLst>
                <a:path extrusionOk="0" h="359" w="358">
                  <a:moveTo>
                    <a:pt x="191" y="1"/>
                  </a:moveTo>
                  <a:cubicBezTo>
                    <a:pt x="96" y="1"/>
                    <a:pt x="0" y="72"/>
                    <a:pt x="0" y="168"/>
                  </a:cubicBezTo>
                  <a:cubicBezTo>
                    <a:pt x="0" y="287"/>
                    <a:pt x="96" y="358"/>
                    <a:pt x="191" y="358"/>
                  </a:cubicBezTo>
                  <a:cubicBezTo>
                    <a:pt x="286" y="358"/>
                    <a:pt x="358" y="287"/>
                    <a:pt x="358" y="168"/>
                  </a:cubicBezTo>
                  <a:cubicBezTo>
                    <a:pt x="358" y="72"/>
                    <a:pt x="286" y="1"/>
                    <a:pt x="19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2" name="Google Shape;21682;p80"/>
            <p:cNvSpPr/>
            <p:nvPr/>
          </p:nvSpPr>
          <p:spPr>
            <a:xfrm>
              <a:off x="6321161" y="4311016"/>
              <a:ext cx="21678" cy="21710"/>
            </a:xfrm>
            <a:custGeom>
              <a:rect b="b" l="l" r="r" t="t"/>
              <a:pathLst>
                <a:path extrusionOk="0" h="668" w="667">
                  <a:moveTo>
                    <a:pt x="334" y="1"/>
                  </a:moveTo>
                  <a:cubicBezTo>
                    <a:pt x="143" y="1"/>
                    <a:pt x="0" y="143"/>
                    <a:pt x="0" y="334"/>
                  </a:cubicBezTo>
                  <a:cubicBezTo>
                    <a:pt x="0" y="525"/>
                    <a:pt x="143" y="667"/>
                    <a:pt x="334" y="667"/>
                  </a:cubicBezTo>
                  <a:cubicBezTo>
                    <a:pt x="524" y="667"/>
                    <a:pt x="667" y="525"/>
                    <a:pt x="667" y="334"/>
                  </a:cubicBezTo>
                  <a:cubicBezTo>
                    <a:pt x="667" y="143"/>
                    <a:pt x="524" y="1"/>
                    <a:pt x="33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3" name="Google Shape;21683;p80"/>
            <p:cNvSpPr/>
            <p:nvPr/>
          </p:nvSpPr>
          <p:spPr>
            <a:xfrm>
              <a:off x="6370691" y="4311016"/>
              <a:ext cx="21710" cy="21710"/>
            </a:xfrm>
            <a:custGeom>
              <a:rect b="b" l="l" r="r" t="t"/>
              <a:pathLst>
                <a:path extrusionOk="0" h="668" w="668">
                  <a:moveTo>
                    <a:pt x="334" y="1"/>
                  </a:moveTo>
                  <a:cubicBezTo>
                    <a:pt x="143" y="1"/>
                    <a:pt x="0" y="143"/>
                    <a:pt x="0" y="334"/>
                  </a:cubicBezTo>
                  <a:cubicBezTo>
                    <a:pt x="0" y="525"/>
                    <a:pt x="143" y="667"/>
                    <a:pt x="334" y="667"/>
                  </a:cubicBezTo>
                  <a:cubicBezTo>
                    <a:pt x="500" y="667"/>
                    <a:pt x="667" y="525"/>
                    <a:pt x="667" y="334"/>
                  </a:cubicBezTo>
                  <a:cubicBezTo>
                    <a:pt x="667" y="143"/>
                    <a:pt x="500" y="1"/>
                    <a:pt x="33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4" name="Google Shape;21684;p80"/>
            <p:cNvSpPr/>
            <p:nvPr/>
          </p:nvSpPr>
          <p:spPr>
            <a:xfrm>
              <a:off x="6421001" y="4311016"/>
              <a:ext cx="21710" cy="21710"/>
            </a:xfrm>
            <a:custGeom>
              <a:rect b="b" l="l" r="r" t="t"/>
              <a:pathLst>
                <a:path extrusionOk="0" h="668" w="668">
                  <a:moveTo>
                    <a:pt x="334" y="1"/>
                  </a:moveTo>
                  <a:cubicBezTo>
                    <a:pt x="143" y="1"/>
                    <a:pt x="0" y="143"/>
                    <a:pt x="0" y="334"/>
                  </a:cubicBezTo>
                  <a:cubicBezTo>
                    <a:pt x="0" y="525"/>
                    <a:pt x="143" y="667"/>
                    <a:pt x="334" y="667"/>
                  </a:cubicBezTo>
                  <a:cubicBezTo>
                    <a:pt x="500" y="667"/>
                    <a:pt x="667" y="525"/>
                    <a:pt x="667" y="334"/>
                  </a:cubicBezTo>
                  <a:cubicBezTo>
                    <a:pt x="667" y="143"/>
                    <a:pt x="500" y="1"/>
                    <a:pt x="33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5" name="Google Shape;21685;p80"/>
            <p:cNvSpPr/>
            <p:nvPr/>
          </p:nvSpPr>
          <p:spPr>
            <a:xfrm>
              <a:off x="6321161" y="4406208"/>
              <a:ext cx="21678" cy="20930"/>
            </a:xfrm>
            <a:custGeom>
              <a:rect b="b" l="l" r="r" t="t"/>
              <a:pathLst>
                <a:path extrusionOk="0" h="644" w="667">
                  <a:moveTo>
                    <a:pt x="334" y="1"/>
                  </a:moveTo>
                  <a:cubicBezTo>
                    <a:pt x="143" y="1"/>
                    <a:pt x="0" y="144"/>
                    <a:pt x="0" y="334"/>
                  </a:cubicBezTo>
                  <a:cubicBezTo>
                    <a:pt x="0" y="501"/>
                    <a:pt x="143" y="644"/>
                    <a:pt x="334" y="644"/>
                  </a:cubicBezTo>
                  <a:cubicBezTo>
                    <a:pt x="524" y="644"/>
                    <a:pt x="667" y="501"/>
                    <a:pt x="667" y="334"/>
                  </a:cubicBezTo>
                  <a:cubicBezTo>
                    <a:pt x="667" y="144"/>
                    <a:pt x="524" y="1"/>
                    <a:pt x="33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6" name="Google Shape;21686;p80"/>
            <p:cNvSpPr/>
            <p:nvPr/>
          </p:nvSpPr>
          <p:spPr>
            <a:xfrm>
              <a:off x="6370691" y="4406208"/>
              <a:ext cx="21710" cy="20930"/>
            </a:xfrm>
            <a:custGeom>
              <a:rect b="b" l="l" r="r" t="t"/>
              <a:pathLst>
                <a:path extrusionOk="0" h="644" w="668">
                  <a:moveTo>
                    <a:pt x="334" y="1"/>
                  </a:moveTo>
                  <a:cubicBezTo>
                    <a:pt x="143" y="1"/>
                    <a:pt x="0" y="144"/>
                    <a:pt x="0" y="334"/>
                  </a:cubicBezTo>
                  <a:cubicBezTo>
                    <a:pt x="0" y="501"/>
                    <a:pt x="143" y="644"/>
                    <a:pt x="334" y="644"/>
                  </a:cubicBezTo>
                  <a:cubicBezTo>
                    <a:pt x="500" y="644"/>
                    <a:pt x="667" y="501"/>
                    <a:pt x="667" y="334"/>
                  </a:cubicBezTo>
                  <a:cubicBezTo>
                    <a:pt x="667" y="144"/>
                    <a:pt x="500" y="1"/>
                    <a:pt x="33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7" name="Google Shape;21687;p80"/>
            <p:cNvSpPr/>
            <p:nvPr/>
          </p:nvSpPr>
          <p:spPr>
            <a:xfrm>
              <a:off x="6421001" y="4406208"/>
              <a:ext cx="21710" cy="20930"/>
            </a:xfrm>
            <a:custGeom>
              <a:rect b="b" l="l" r="r" t="t"/>
              <a:pathLst>
                <a:path extrusionOk="0" h="644" w="668">
                  <a:moveTo>
                    <a:pt x="334" y="1"/>
                  </a:moveTo>
                  <a:cubicBezTo>
                    <a:pt x="143" y="1"/>
                    <a:pt x="0" y="144"/>
                    <a:pt x="0" y="334"/>
                  </a:cubicBezTo>
                  <a:cubicBezTo>
                    <a:pt x="0" y="501"/>
                    <a:pt x="143" y="644"/>
                    <a:pt x="334" y="644"/>
                  </a:cubicBezTo>
                  <a:cubicBezTo>
                    <a:pt x="500" y="644"/>
                    <a:pt x="667" y="501"/>
                    <a:pt x="667" y="334"/>
                  </a:cubicBezTo>
                  <a:cubicBezTo>
                    <a:pt x="667" y="144"/>
                    <a:pt x="500" y="1"/>
                    <a:pt x="33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8" name="Google Shape;21688;p80"/>
            <p:cNvSpPr/>
            <p:nvPr/>
          </p:nvSpPr>
          <p:spPr>
            <a:xfrm>
              <a:off x="6516193" y="4261811"/>
              <a:ext cx="89050" cy="173713"/>
            </a:xfrm>
            <a:custGeom>
              <a:rect b="b" l="l" r="r" t="t"/>
              <a:pathLst>
                <a:path extrusionOk="0" h="5345" w="2740">
                  <a:moveTo>
                    <a:pt x="2309" y="0"/>
                  </a:moveTo>
                  <a:cubicBezTo>
                    <a:pt x="2178" y="0"/>
                    <a:pt x="2046" y="84"/>
                    <a:pt x="1977" y="205"/>
                  </a:cubicBezTo>
                  <a:lnTo>
                    <a:pt x="48" y="4682"/>
                  </a:lnTo>
                  <a:cubicBezTo>
                    <a:pt x="0" y="4801"/>
                    <a:pt x="0" y="4920"/>
                    <a:pt x="24" y="5039"/>
                  </a:cubicBezTo>
                  <a:lnTo>
                    <a:pt x="72" y="5277"/>
                  </a:lnTo>
                  <a:cubicBezTo>
                    <a:pt x="72" y="5311"/>
                    <a:pt x="119" y="5345"/>
                    <a:pt x="173" y="5345"/>
                  </a:cubicBezTo>
                  <a:cubicBezTo>
                    <a:pt x="195" y="5345"/>
                    <a:pt x="218" y="5339"/>
                    <a:pt x="239" y="5325"/>
                  </a:cubicBezTo>
                  <a:lnTo>
                    <a:pt x="477" y="5206"/>
                  </a:lnTo>
                  <a:cubicBezTo>
                    <a:pt x="596" y="5158"/>
                    <a:pt x="667" y="5063"/>
                    <a:pt x="715" y="4968"/>
                  </a:cubicBezTo>
                  <a:lnTo>
                    <a:pt x="2644" y="514"/>
                  </a:lnTo>
                  <a:cubicBezTo>
                    <a:pt x="2739" y="324"/>
                    <a:pt x="2644" y="110"/>
                    <a:pt x="2453" y="38"/>
                  </a:cubicBezTo>
                  <a:cubicBezTo>
                    <a:pt x="2408" y="12"/>
                    <a:pt x="2359" y="0"/>
                    <a:pt x="230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9" name="Google Shape;21689;p80"/>
            <p:cNvSpPr/>
            <p:nvPr/>
          </p:nvSpPr>
          <p:spPr>
            <a:xfrm>
              <a:off x="6315733" y="4263046"/>
              <a:ext cx="11635" cy="11635"/>
            </a:xfrm>
            <a:custGeom>
              <a:rect b="b" l="l" r="r" t="t"/>
              <a:pathLst>
                <a:path extrusionOk="0" h="358" w="358">
                  <a:moveTo>
                    <a:pt x="167" y="0"/>
                  </a:moveTo>
                  <a:cubicBezTo>
                    <a:pt x="72" y="0"/>
                    <a:pt x="0" y="72"/>
                    <a:pt x="0" y="167"/>
                  </a:cubicBezTo>
                  <a:cubicBezTo>
                    <a:pt x="0" y="262"/>
                    <a:pt x="72" y="357"/>
                    <a:pt x="167" y="357"/>
                  </a:cubicBezTo>
                  <a:cubicBezTo>
                    <a:pt x="262" y="357"/>
                    <a:pt x="358" y="262"/>
                    <a:pt x="358" y="167"/>
                  </a:cubicBezTo>
                  <a:cubicBezTo>
                    <a:pt x="358" y="72"/>
                    <a:pt x="262" y="0"/>
                    <a:pt x="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0" name="Google Shape;21690;p80"/>
            <p:cNvSpPr/>
            <p:nvPr/>
          </p:nvSpPr>
          <p:spPr>
            <a:xfrm>
              <a:off x="6314173" y="4286251"/>
              <a:ext cx="76668" cy="10855"/>
            </a:xfrm>
            <a:custGeom>
              <a:rect b="b" l="l" r="r" t="t"/>
              <a:pathLst>
                <a:path extrusionOk="0" h="334" w="2359">
                  <a:moveTo>
                    <a:pt x="191" y="1"/>
                  </a:moveTo>
                  <a:cubicBezTo>
                    <a:pt x="72" y="1"/>
                    <a:pt x="1" y="96"/>
                    <a:pt x="1" y="167"/>
                  </a:cubicBezTo>
                  <a:cubicBezTo>
                    <a:pt x="48" y="262"/>
                    <a:pt x="96" y="334"/>
                    <a:pt x="191" y="334"/>
                  </a:cubicBezTo>
                  <a:lnTo>
                    <a:pt x="2192" y="334"/>
                  </a:lnTo>
                  <a:cubicBezTo>
                    <a:pt x="2311" y="334"/>
                    <a:pt x="2358" y="239"/>
                    <a:pt x="2358" y="143"/>
                  </a:cubicBezTo>
                  <a:cubicBezTo>
                    <a:pt x="2335" y="48"/>
                    <a:pt x="2287" y="1"/>
                    <a:pt x="2192"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1" name="Google Shape;21691;p80"/>
            <p:cNvSpPr/>
            <p:nvPr/>
          </p:nvSpPr>
          <p:spPr>
            <a:xfrm>
              <a:off x="6335071" y="4263046"/>
              <a:ext cx="113035" cy="10855"/>
            </a:xfrm>
            <a:custGeom>
              <a:rect b="b" l="l" r="r" t="t"/>
              <a:pathLst>
                <a:path extrusionOk="0" h="334" w="3478">
                  <a:moveTo>
                    <a:pt x="168" y="0"/>
                  </a:moveTo>
                  <a:cubicBezTo>
                    <a:pt x="48" y="0"/>
                    <a:pt x="1" y="95"/>
                    <a:pt x="1" y="167"/>
                  </a:cubicBezTo>
                  <a:cubicBezTo>
                    <a:pt x="25" y="262"/>
                    <a:pt x="96" y="334"/>
                    <a:pt x="168" y="334"/>
                  </a:cubicBezTo>
                  <a:lnTo>
                    <a:pt x="3311" y="334"/>
                  </a:lnTo>
                  <a:cubicBezTo>
                    <a:pt x="3382" y="334"/>
                    <a:pt x="3478" y="262"/>
                    <a:pt x="3478" y="143"/>
                  </a:cubicBezTo>
                  <a:cubicBezTo>
                    <a:pt x="3454" y="48"/>
                    <a:pt x="3382" y="0"/>
                    <a:pt x="331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2" name="Google Shape;21692;p80"/>
            <p:cNvSpPr/>
            <p:nvPr/>
          </p:nvSpPr>
          <p:spPr>
            <a:xfrm>
              <a:off x="6315733" y="4357458"/>
              <a:ext cx="11635" cy="11635"/>
            </a:xfrm>
            <a:custGeom>
              <a:rect b="b" l="l" r="r" t="t"/>
              <a:pathLst>
                <a:path extrusionOk="0" h="358" w="358">
                  <a:moveTo>
                    <a:pt x="167" y="0"/>
                  </a:moveTo>
                  <a:cubicBezTo>
                    <a:pt x="72" y="0"/>
                    <a:pt x="0" y="96"/>
                    <a:pt x="0" y="191"/>
                  </a:cubicBezTo>
                  <a:cubicBezTo>
                    <a:pt x="0" y="286"/>
                    <a:pt x="72" y="358"/>
                    <a:pt x="167" y="358"/>
                  </a:cubicBezTo>
                  <a:cubicBezTo>
                    <a:pt x="262" y="358"/>
                    <a:pt x="358" y="286"/>
                    <a:pt x="358" y="191"/>
                  </a:cubicBezTo>
                  <a:cubicBezTo>
                    <a:pt x="358" y="96"/>
                    <a:pt x="262" y="0"/>
                    <a:pt x="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3" name="Google Shape;21693;p80"/>
            <p:cNvSpPr/>
            <p:nvPr/>
          </p:nvSpPr>
          <p:spPr>
            <a:xfrm>
              <a:off x="6314173" y="4380663"/>
              <a:ext cx="76668" cy="10888"/>
            </a:xfrm>
            <a:custGeom>
              <a:rect b="b" l="l" r="r" t="t"/>
              <a:pathLst>
                <a:path extrusionOk="0" h="335" w="2359">
                  <a:moveTo>
                    <a:pt x="191" y="1"/>
                  </a:moveTo>
                  <a:cubicBezTo>
                    <a:pt x="72" y="1"/>
                    <a:pt x="1" y="96"/>
                    <a:pt x="1" y="191"/>
                  </a:cubicBezTo>
                  <a:cubicBezTo>
                    <a:pt x="48" y="287"/>
                    <a:pt x="96" y="334"/>
                    <a:pt x="191" y="334"/>
                  </a:cubicBezTo>
                  <a:lnTo>
                    <a:pt x="2192" y="334"/>
                  </a:lnTo>
                  <a:cubicBezTo>
                    <a:pt x="2311" y="334"/>
                    <a:pt x="2358" y="287"/>
                    <a:pt x="2358" y="144"/>
                  </a:cubicBezTo>
                  <a:cubicBezTo>
                    <a:pt x="2335" y="72"/>
                    <a:pt x="2287" y="1"/>
                    <a:pt x="2192"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4" name="Google Shape;21694;p80"/>
            <p:cNvSpPr/>
            <p:nvPr/>
          </p:nvSpPr>
          <p:spPr>
            <a:xfrm>
              <a:off x="6335071" y="4359018"/>
              <a:ext cx="113035" cy="10075"/>
            </a:xfrm>
            <a:custGeom>
              <a:rect b="b" l="l" r="r" t="t"/>
              <a:pathLst>
                <a:path extrusionOk="0" h="310" w="3478">
                  <a:moveTo>
                    <a:pt x="168" y="0"/>
                  </a:moveTo>
                  <a:cubicBezTo>
                    <a:pt x="48" y="0"/>
                    <a:pt x="1" y="72"/>
                    <a:pt x="1" y="167"/>
                  </a:cubicBezTo>
                  <a:cubicBezTo>
                    <a:pt x="25" y="262"/>
                    <a:pt x="96" y="310"/>
                    <a:pt x="168" y="310"/>
                  </a:cubicBezTo>
                  <a:lnTo>
                    <a:pt x="3311" y="310"/>
                  </a:lnTo>
                  <a:cubicBezTo>
                    <a:pt x="3382" y="310"/>
                    <a:pt x="3478" y="238"/>
                    <a:pt x="3478" y="143"/>
                  </a:cubicBezTo>
                  <a:cubicBezTo>
                    <a:pt x="3454" y="48"/>
                    <a:pt x="3382" y="0"/>
                    <a:pt x="331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5" name="Google Shape;21695;p80"/>
            <p:cNvSpPr/>
            <p:nvPr/>
          </p:nvSpPr>
          <p:spPr>
            <a:xfrm>
              <a:off x="6566503" y="4293206"/>
              <a:ext cx="25577" cy="19403"/>
            </a:xfrm>
            <a:custGeom>
              <a:rect b="b" l="l" r="r" t="t"/>
              <a:pathLst>
                <a:path extrusionOk="0" h="597" w="787">
                  <a:moveTo>
                    <a:pt x="119" y="1"/>
                  </a:moveTo>
                  <a:lnTo>
                    <a:pt x="0" y="287"/>
                  </a:lnTo>
                  <a:lnTo>
                    <a:pt x="667" y="596"/>
                  </a:lnTo>
                  <a:lnTo>
                    <a:pt x="786" y="287"/>
                  </a:lnTo>
                  <a:lnTo>
                    <a:pt x="119"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6" name="Google Shape;21696;p80"/>
            <p:cNvSpPr/>
            <p:nvPr/>
          </p:nvSpPr>
          <p:spPr>
            <a:xfrm>
              <a:off x="6555648" y="4314103"/>
              <a:ext cx="26357" cy="19403"/>
            </a:xfrm>
            <a:custGeom>
              <a:rect b="b" l="l" r="r" t="t"/>
              <a:pathLst>
                <a:path extrusionOk="0" h="597" w="811">
                  <a:moveTo>
                    <a:pt x="120" y="1"/>
                  </a:moveTo>
                  <a:lnTo>
                    <a:pt x="1" y="310"/>
                  </a:lnTo>
                  <a:lnTo>
                    <a:pt x="692" y="596"/>
                  </a:lnTo>
                  <a:lnTo>
                    <a:pt x="811" y="310"/>
                  </a:lnTo>
                  <a:lnTo>
                    <a:pt x="120"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97" name="Google Shape;21697;p80"/>
          <p:cNvGrpSpPr/>
          <p:nvPr/>
        </p:nvGrpSpPr>
        <p:grpSpPr>
          <a:xfrm>
            <a:off x="8437751" y="5686072"/>
            <a:ext cx="449800" cy="343948"/>
            <a:chOff x="7029336" y="4189498"/>
            <a:chExt cx="358377" cy="274040"/>
          </a:xfrm>
        </p:grpSpPr>
        <p:sp>
          <p:nvSpPr>
            <p:cNvPr id="21698" name="Google Shape;21698;p80"/>
            <p:cNvSpPr/>
            <p:nvPr/>
          </p:nvSpPr>
          <p:spPr>
            <a:xfrm>
              <a:off x="7052541" y="4235941"/>
              <a:ext cx="312715" cy="209788"/>
            </a:xfrm>
            <a:custGeom>
              <a:rect b="b" l="l" r="r" t="t"/>
              <a:pathLst>
                <a:path extrusionOk="0" h="6455" w="9622">
                  <a:moveTo>
                    <a:pt x="549" y="1"/>
                  </a:moveTo>
                  <a:cubicBezTo>
                    <a:pt x="239" y="1"/>
                    <a:pt x="1" y="239"/>
                    <a:pt x="1" y="525"/>
                  </a:cubicBezTo>
                  <a:lnTo>
                    <a:pt x="1" y="6240"/>
                  </a:lnTo>
                  <a:lnTo>
                    <a:pt x="4811" y="6454"/>
                  </a:lnTo>
                  <a:lnTo>
                    <a:pt x="9598" y="6240"/>
                  </a:lnTo>
                  <a:lnTo>
                    <a:pt x="9598" y="525"/>
                  </a:lnTo>
                  <a:cubicBezTo>
                    <a:pt x="9622" y="239"/>
                    <a:pt x="9384" y="1"/>
                    <a:pt x="9098"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9" name="Google Shape;21699;p80"/>
            <p:cNvSpPr/>
            <p:nvPr/>
          </p:nvSpPr>
          <p:spPr>
            <a:xfrm>
              <a:off x="7330416" y="4235941"/>
              <a:ext cx="34840" cy="209788"/>
            </a:xfrm>
            <a:custGeom>
              <a:rect b="b" l="l" r="r" t="t"/>
              <a:pathLst>
                <a:path extrusionOk="0" h="6455" w="1072">
                  <a:moveTo>
                    <a:pt x="0" y="1"/>
                  </a:moveTo>
                  <a:cubicBezTo>
                    <a:pt x="238" y="1"/>
                    <a:pt x="429" y="167"/>
                    <a:pt x="429" y="405"/>
                  </a:cubicBezTo>
                  <a:lnTo>
                    <a:pt x="429" y="6240"/>
                  </a:lnTo>
                  <a:lnTo>
                    <a:pt x="786" y="6454"/>
                  </a:lnTo>
                  <a:lnTo>
                    <a:pt x="1072" y="6240"/>
                  </a:lnTo>
                  <a:lnTo>
                    <a:pt x="1072" y="525"/>
                  </a:lnTo>
                  <a:cubicBezTo>
                    <a:pt x="1072" y="239"/>
                    <a:pt x="834" y="1"/>
                    <a:pt x="548"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0" name="Google Shape;21700;p80"/>
            <p:cNvSpPr/>
            <p:nvPr/>
          </p:nvSpPr>
          <p:spPr>
            <a:xfrm>
              <a:off x="7075778" y="4259178"/>
              <a:ext cx="265493" cy="186550"/>
            </a:xfrm>
            <a:custGeom>
              <a:rect b="b" l="l" r="r" t="t"/>
              <a:pathLst>
                <a:path extrusionOk="0" h="5740" w="8169">
                  <a:moveTo>
                    <a:pt x="191" y="0"/>
                  </a:moveTo>
                  <a:cubicBezTo>
                    <a:pt x="96" y="0"/>
                    <a:pt x="0" y="95"/>
                    <a:pt x="0" y="167"/>
                  </a:cubicBezTo>
                  <a:lnTo>
                    <a:pt x="0" y="5525"/>
                  </a:lnTo>
                  <a:lnTo>
                    <a:pt x="4096" y="5739"/>
                  </a:lnTo>
                  <a:lnTo>
                    <a:pt x="8169" y="5525"/>
                  </a:lnTo>
                  <a:lnTo>
                    <a:pt x="8169" y="167"/>
                  </a:lnTo>
                  <a:cubicBezTo>
                    <a:pt x="8169" y="95"/>
                    <a:pt x="8073" y="0"/>
                    <a:pt x="7978" y="0"/>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1" name="Google Shape;21701;p80"/>
            <p:cNvSpPr/>
            <p:nvPr/>
          </p:nvSpPr>
          <p:spPr>
            <a:xfrm>
              <a:off x="7140778" y="4382223"/>
              <a:ext cx="131625" cy="21710"/>
            </a:xfrm>
            <a:custGeom>
              <a:rect b="b" l="l" r="r" t="t"/>
              <a:pathLst>
                <a:path extrusionOk="0" h="668" w="4050">
                  <a:moveTo>
                    <a:pt x="334" y="1"/>
                  </a:moveTo>
                  <a:cubicBezTo>
                    <a:pt x="144" y="1"/>
                    <a:pt x="1" y="167"/>
                    <a:pt x="1" y="358"/>
                  </a:cubicBezTo>
                  <a:cubicBezTo>
                    <a:pt x="25" y="524"/>
                    <a:pt x="167" y="667"/>
                    <a:pt x="358" y="667"/>
                  </a:cubicBezTo>
                  <a:lnTo>
                    <a:pt x="3692" y="667"/>
                  </a:lnTo>
                  <a:cubicBezTo>
                    <a:pt x="3906" y="667"/>
                    <a:pt x="4049" y="501"/>
                    <a:pt x="4025" y="310"/>
                  </a:cubicBezTo>
                  <a:cubicBezTo>
                    <a:pt x="4002" y="143"/>
                    <a:pt x="3835" y="1"/>
                    <a:pt x="3668"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2" name="Google Shape;21702;p80"/>
            <p:cNvSpPr/>
            <p:nvPr/>
          </p:nvSpPr>
          <p:spPr>
            <a:xfrm>
              <a:off x="7123748" y="4189498"/>
              <a:ext cx="162565" cy="154050"/>
            </a:xfrm>
            <a:custGeom>
              <a:rect b="b" l="l" r="r" t="t"/>
              <a:pathLst>
                <a:path extrusionOk="0" h="4740" w="5002">
                  <a:moveTo>
                    <a:pt x="167" y="1"/>
                  </a:moveTo>
                  <a:cubicBezTo>
                    <a:pt x="72" y="1"/>
                    <a:pt x="1" y="96"/>
                    <a:pt x="1" y="167"/>
                  </a:cubicBezTo>
                  <a:lnTo>
                    <a:pt x="1" y="2311"/>
                  </a:lnTo>
                  <a:cubicBezTo>
                    <a:pt x="1" y="3120"/>
                    <a:pt x="644" y="3740"/>
                    <a:pt x="1406" y="3740"/>
                  </a:cubicBezTo>
                  <a:cubicBezTo>
                    <a:pt x="1477" y="3740"/>
                    <a:pt x="1501" y="3787"/>
                    <a:pt x="1573" y="3811"/>
                  </a:cubicBezTo>
                  <a:lnTo>
                    <a:pt x="2239" y="4668"/>
                  </a:lnTo>
                  <a:cubicBezTo>
                    <a:pt x="2275" y="4716"/>
                    <a:pt x="2329" y="4740"/>
                    <a:pt x="2382" y="4740"/>
                  </a:cubicBezTo>
                  <a:cubicBezTo>
                    <a:pt x="2436" y="4740"/>
                    <a:pt x="2489" y="4716"/>
                    <a:pt x="2525" y="4668"/>
                  </a:cubicBezTo>
                  <a:lnTo>
                    <a:pt x="3263" y="3740"/>
                  </a:lnTo>
                  <a:lnTo>
                    <a:pt x="4811" y="3740"/>
                  </a:lnTo>
                  <a:cubicBezTo>
                    <a:pt x="4907" y="3740"/>
                    <a:pt x="4978" y="3644"/>
                    <a:pt x="4978" y="3573"/>
                  </a:cubicBezTo>
                  <a:lnTo>
                    <a:pt x="4978" y="1525"/>
                  </a:lnTo>
                  <a:cubicBezTo>
                    <a:pt x="5002" y="691"/>
                    <a:pt x="4311" y="1"/>
                    <a:pt x="347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3" name="Google Shape;21703;p80"/>
            <p:cNvSpPr/>
            <p:nvPr/>
          </p:nvSpPr>
          <p:spPr>
            <a:xfrm>
              <a:off x="7232883" y="4189498"/>
              <a:ext cx="53430" cy="123110"/>
            </a:xfrm>
            <a:custGeom>
              <a:rect b="b" l="l" r="r" t="t"/>
              <a:pathLst>
                <a:path extrusionOk="0" h="3788" w="1644">
                  <a:moveTo>
                    <a:pt x="144" y="1"/>
                  </a:moveTo>
                  <a:lnTo>
                    <a:pt x="144" y="1"/>
                  </a:lnTo>
                  <a:cubicBezTo>
                    <a:pt x="620" y="263"/>
                    <a:pt x="977" y="810"/>
                    <a:pt x="977" y="1453"/>
                  </a:cubicBezTo>
                  <a:lnTo>
                    <a:pt x="977" y="2263"/>
                  </a:lnTo>
                  <a:cubicBezTo>
                    <a:pt x="977" y="2954"/>
                    <a:pt x="572" y="3549"/>
                    <a:pt x="1" y="3787"/>
                  </a:cubicBezTo>
                  <a:lnTo>
                    <a:pt x="120" y="3787"/>
                  </a:lnTo>
                  <a:cubicBezTo>
                    <a:pt x="953" y="3787"/>
                    <a:pt x="1644" y="3097"/>
                    <a:pt x="1644" y="2263"/>
                  </a:cubicBezTo>
                  <a:lnTo>
                    <a:pt x="1644" y="1525"/>
                  </a:lnTo>
                  <a:cubicBezTo>
                    <a:pt x="1644" y="691"/>
                    <a:pt x="977" y="25"/>
                    <a:pt x="144"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4" name="Google Shape;21704;p80"/>
            <p:cNvSpPr/>
            <p:nvPr/>
          </p:nvSpPr>
          <p:spPr>
            <a:xfrm>
              <a:off x="7314913" y="4259178"/>
              <a:ext cx="27138" cy="186550"/>
            </a:xfrm>
            <a:custGeom>
              <a:rect b="b" l="l" r="r" t="t"/>
              <a:pathLst>
                <a:path extrusionOk="0" h="5740" w="835">
                  <a:moveTo>
                    <a:pt x="1" y="0"/>
                  </a:moveTo>
                  <a:cubicBezTo>
                    <a:pt x="96" y="0"/>
                    <a:pt x="191" y="95"/>
                    <a:pt x="191" y="167"/>
                  </a:cubicBezTo>
                  <a:lnTo>
                    <a:pt x="191" y="5525"/>
                  </a:lnTo>
                  <a:lnTo>
                    <a:pt x="477" y="5739"/>
                  </a:lnTo>
                  <a:lnTo>
                    <a:pt x="834" y="5525"/>
                  </a:lnTo>
                  <a:lnTo>
                    <a:pt x="834" y="167"/>
                  </a:lnTo>
                  <a:cubicBezTo>
                    <a:pt x="834" y="48"/>
                    <a:pt x="739" y="0"/>
                    <a:pt x="668" y="0"/>
                  </a:cubicBez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5" name="Google Shape;21705;p80"/>
            <p:cNvSpPr/>
            <p:nvPr/>
          </p:nvSpPr>
          <p:spPr>
            <a:xfrm>
              <a:off x="7239838" y="4382223"/>
              <a:ext cx="32565" cy="20995"/>
            </a:xfrm>
            <a:custGeom>
              <a:rect b="b" l="l" r="r" t="t"/>
              <a:pathLst>
                <a:path extrusionOk="0" h="646" w="1002">
                  <a:moveTo>
                    <a:pt x="1" y="1"/>
                  </a:moveTo>
                  <a:cubicBezTo>
                    <a:pt x="168" y="1"/>
                    <a:pt x="311" y="143"/>
                    <a:pt x="311" y="310"/>
                  </a:cubicBezTo>
                  <a:cubicBezTo>
                    <a:pt x="311" y="501"/>
                    <a:pt x="168" y="644"/>
                    <a:pt x="1" y="644"/>
                  </a:cubicBezTo>
                  <a:lnTo>
                    <a:pt x="644" y="644"/>
                  </a:lnTo>
                  <a:cubicBezTo>
                    <a:pt x="658" y="645"/>
                    <a:pt x="671" y="646"/>
                    <a:pt x="684" y="646"/>
                  </a:cubicBezTo>
                  <a:cubicBezTo>
                    <a:pt x="876" y="646"/>
                    <a:pt x="1001" y="488"/>
                    <a:pt x="1001" y="310"/>
                  </a:cubicBezTo>
                  <a:cubicBezTo>
                    <a:pt x="1001" y="143"/>
                    <a:pt x="858" y="1"/>
                    <a:pt x="644"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6" name="Google Shape;21706;p80"/>
            <p:cNvSpPr/>
            <p:nvPr/>
          </p:nvSpPr>
          <p:spPr>
            <a:xfrm>
              <a:off x="7163236" y="4223558"/>
              <a:ext cx="82843" cy="10107"/>
            </a:xfrm>
            <a:custGeom>
              <a:rect b="b" l="l" r="r" t="t"/>
              <a:pathLst>
                <a:path extrusionOk="0" h="311" w="2549">
                  <a:moveTo>
                    <a:pt x="167" y="1"/>
                  </a:moveTo>
                  <a:cubicBezTo>
                    <a:pt x="48" y="1"/>
                    <a:pt x="0" y="72"/>
                    <a:pt x="0" y="167"/>
                  </a:cubicBezTo>
                  <a:cubicBezTo>
                    <a:pt x="24" y="263"/>
                    <a:pt x="96" y="310"/>
                    <a:pt x="167" y="310"/>
                  </a:cubicBezTo>
                  <a:lnTo>
                    <a:pt x="2382" y="310"/>
                  </a:lnTo>
                  <a:cubicBezTo>
                    <a:pt x="2501" y="310"/>
                    <a:pt x="2548" y="239"/>
                    <a:pt x="2548" y="143"/>
                  </a:cubicBezTo>
                  <a:cubicBezTo>
                    <a:pt x="2525" y="48"/>
                    <a:pt x="2453"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7" name="Google Shape;21707;p80"/>
            <p:cNvSpPr/>
            <p:nvPr/>
          </p:nvSpPr>
          <p:spPr>
            <a:xfrm>
              <a:off x="7163236" y="4246796"/>
              <a:ext cx="82843" cy="10075"/>
            </a:xfrm>
            <a:custGeom>
              <a:rect b="b" l="l" r="r" t="t"/>
              <a:pathLst>
                <a:path extrusionOk="0" h="310" w="2549">
                  <a:moveTo>
                    <a:pt x="167" y="0"/>
                  </a:moveTo>
                  <a:cubicBezTo>
                    <a:pt x="48" y="0"/>
                    <a:pt x="0" y="71"/>
                    <a:pt x="0" y="167"/>
                  </a:cubicBezTo>
                  <a:cubicBezTo>
                    <a:pt x="24" y="262"/>
                    <a:pt x="96" y="310"/>
                    <a:pt x="167" y="310"/>
                  </a:cubicBezTo>
                  <a:lnTo>
                    <a:pt x="2382" y="310"/>
                  </a:lnTo>
                  <a:cubicBezTo>
                    <a:pt x="2501" y="310"/>
                    <a:pt x="2548" y="238"/>
                    <a:pt x="2548" y="143"/>
                  </a:cubicBezTo>
                  <a:cubicBezTo>
                    <a:pt x="2525" y="48"/>
                    <a:pt x="2453" y="0"/>
                    <a:pt x="238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8" name="Google Shape;21708;p80"/>
            <p:cNvSpPr/>
            <p:nvPr/>
          </p:nvSpPr>
          <p:spPr>
            <a:xfrm>
              <a:off x="7163236" y="4269221"/>
              <a:ext cx="82843" cy="10888"/>
            </a:xfrm>
            <a:custGeom>
              <a:rect b="b" l="l" r="r" t="t"/>
              <a:pathLst>
                <a:path extrusionOk="0" h="335" w="2549">
                  <a:moveTo>
                    <a:pt x="167" y="1"/>
                  </a:moveTo>
                  <a:cubicBezTo>
                    <a:pt x="48" y="1"/>
                    <a:pt x="0" y="96"/>
                    <a:pt x="0" y="191"/>
                  </a:cubicBezTo>
                  <a:cubicBezTo>
                    <a:pt x="24" y="286"/>
                    <a:pt x="96" y="334"/>
                    <a:pt x="167" y="334"/>
                  </a:cubicBezTo>
                  <a:lnTo>
                    <a:pt x="2382" y="334"/>
                  </a:lnTo>
                  <a:cubicBezTo>
                    <a:pt x="2501" y="334"/>
                    <a:pt x="2548" y="263"/>
                    <a:pt x="2548" y="167"/>
                  </a:cubicBezTo>
                  <a:cubicBezTo>
                    <a:pt x="2525" y="72"/>
                    <a:pt x="2453"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9" name="Google Shape;21709;p80"/>
            <p:cNvSpPr/>
            <p:nvPr/>
          </p:nvSpPr>
          <p:spPr>
            <a:xfrm>
              <a:off x="7237531" y="4437181"/>
              <a:ext cx="150182" cy="24797"/>
            </a:xfrm>
            <a:custGeom>
              <a:rect b="b" l="l" r="r" t="t"/>
              <a:pathLst>
                <a:path extrusionOk="0" h="763" w="4621">
                  <a:moveTo>
                    <a:pt x="4478" y="0"/>
                  </a:moveTo>
                  <a:lnTo>
                    <a:pt x="4478" y="24"/>
                  </a:lnTo>
                  <a:lnTo>
                    <a:pt x="72" y="24"/>
                  </a:lnTo>
                  <a:lnTo>
                    <a:pt x="1" y="405"/>
                  </a:lnTo>
                  <a:lnTo>
                    <a:pt x="72" y="762"/>
                  </a:lnTo>
                  <a:lnTo>
                    <a:pt x="4478" y="762"/>
                  </a:lnTo>
                  <a:cubicBezTo>
                    <a:pt x="4549" y="762"/>
                    <a:pt x="4621" y="715"/>
                    <a:pt x="4621" y="620"/>
                  </a:cubicBezTo>
                  <a:lnTo>
                    <a:pt x="4621" y="48"/>
                  </a:lnTo>
                  <a:cubicBezTo>
                    <a:pt x="4621" y="24"/>
                    <a:pt x="4597" y="0"/>
                    <a:pt x="454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0" name="Google Shape;21710;p80"/>
            <p:cNvSpPr/>
            <p:nvPr/>
          </p:nvSpPr>
          <p:spPr>
            <a:xfrm>
              <a:off x="7029336" y="4437961"/>
              <a:ext cx="150963" cy="25578"/>
            </a:xfrm>
            <a:custGeom>
              <a:rect b="b" l="l" r="r" t="t"/>
              <a:pathLst>
                <a:path extrusionOk="0" h="787" w="4645">
                  <a:moveTo>
                    <a:pt x="167" y="0"/>
                  </a:moveTo>
                  <a:cubicBezTo>
                    <a:pt x="72" y="0"/>
                    <a:pt x="0" y="72"/>
                    <a:pt x="0" y="143"/>
                  </a:cubicBezTo>
                  <a:lnTo>
                    <a:pt x="0" y="453"/>
                  </a:lnTo>
                  <a:cubicBezTo>
                    <a:pt x="0" y="619"/>
                    <a:pt x="167" y="786"/>
                    <a:pt x="334" y="786"/>
                  </a:cubicBezTo>
                  <a:lnTo>
                    <a:pt x="4525" y="786"/>
                  </a:lnTo>
                  <a:lnTo>
                    <a:pt x="4644" y="381"/>
                  </a:lnTo>
                  <a:lnTo>
                    <a:pt x="4573"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1" name="Google Shape;21711;p80"/>
            <p:cNvSpPr/>
            <p:nvPr/>
          </p:nvSpPr>
          <p:spPr>
            <a:xfrm>
              <a:off x="7355961" y="4437961"/>
              <a:ext cx="31752" cy="25578"/>
            </a:xfrm>
            <a:custGeom>
              <a:rect b="b" l="l" r="r" t="t"/>
              <a:pathLst>
                <a:path extrusionOk="0" h="787" w="977">
                  <a:moveTo>
                    <a:pt x="167" y="0"/>
                  </a:moveTo>
                  <a:cubicBezTo>
                    <a:pt x="262" y="0"/>
                    <a:pt x="310" y="72"/>
                    <a:pt x="310" y="143"/>
                  </a:cubicBezTo>
                  <a:lnTo>
                    <a:pt x="310" y="453"/>
                  </a:lnTo>
                  <a:cubicBezTo>
                    <a:pt x="310" y="619"/>
                    <a:pt x="167" y="786"/>
                    <a:pt x="0" y="786"/>
                  </a:cubicBezTo>
                  <a:lnTo>
                    <a:pt x="643" y="786"/>
                  </a:lnTo>
                  <a:cubicBezTo>
                    <a:pt x="834" y="786"/>
                    <a:pt x="977" y="619"/>
                    <a:pt x="977" y="453"/>
                  </a:cubicBezTo>
                  <a:lnTo>
                    <a:pt x="977" y="143"/>
                  </a:lnTo>
                  <a:cubicBezTo>
                    <a:pt x="977" y="72"/>
                    <a:pt x="905" y="0"/>
                    <a:pt x="83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2" name="Google Shape;21712;p80"/>
            <p:cNvSpPr/>
            <p:nvPr/>
          </p:nvSpPr>
          <p:spPr>
            <a:xfrm>
              <a:off x="7177926" y="4437961"/>
              <a:ext cx="62725" cy="24018"/>
            </a:xfrm>
            <a:custGeom>
              <a:rect b="b" l="l" r="r" t="t"/>
              <a:pathLst>
                <a:path extrusionOk="0" h="739" w="1930">
                  <a:moveTo>
                    <a:pt x="1" y="0"/>
                  </a:moveTo>
                  <a:lnTo>
                    <a:pt x="1" y="738"/>
                  </a:lnTo>
                  <a:lnTo>
                    <a:pt x="1930" y="738"/>
                  </a:lnTo>
                  <a:lnTo>
                    <a:pt x="19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3" name="Google Shape;21713;p80"/>
            <p:cNvSpPr/>
            <p:nvPr/>
          </p:nvSpPr>
          <p:spPr>
            <a:xfrm>
              <a:off x="7218941" y="4437961"/>
              <a:ext cx="21710" cy="24018"/>
            </a:xfrm>
            <a:custGeom>
              <a:rect b="b" l="l" r="r" t="t"/>
              <a:pathLst>
                <a:path extrusionOk="0" h="739" w="668">
                  <a:moveTo>
                    <a:pt x="1" y="0"/>
                  </a:moveTo>
                  <a:lnTo>
                    <a:pt x="1" y="738"/>
                  </a:lnTo>
                  <a:lnTo>
                    <a:pt x="668" y="738"/>
                  </a:lnTo>
                  <a:lnTo>
                    <a:pt x="668"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4" name="Google Shape;21714;p80"/>
          <p:cNvGrpSpPr/>
          <p:nvPr/>
        </p:nvGrpSpPr>
        <p:grpSpPr>
          <a:xfrm>
            <a:off x="9428599" y="5633615"/>
            <a:ext cx="351698" cy="448821"/>
            <a:chOff x="7818793" y="4147703"/>
            <a:chExt cx="280215" cy="357597"/>
          </a:xfrm>
        </p:grpSpPr>
        <p:sp>
          <p:nvSpPr>
            <p:cNvPr id="21715" name="Google Shape;21715;p80"/>
            <p:cNvSpPr/>
            <p:nvPr/>
          </p:nvSpPr>
          <p:spPr>
            <a:xfrm>
              <a:off x="7864456" y="4421711"/>
              <a:ext cx="10855" cy="56225"/>
            </a:xfrm>
            <a:custGeom>
              <a:rect b="b" l="l" r="r" t="t"/>
              <a:pathLst>
                <a:path extrusionOk="0" h="1730" w="334">
                  <a:moveTo>
                    <a:pt x="143" y="0"/>
                  </a:moveTo>
                  <a:cubicBezTo>
                    <a:pt x="72" y="24"/>
                    <a:pt x="0" y="71"/>
                    <a:pt x="0" y="167"/>
                  </a:cubicBezTo>
                  <a:lnTo>
                    <a:pt x="0" y="1596"/>
                  </a:lnTo>
                  <a:cubicBezTo>
                    <a:pt x="0" y="1670"/>
                    <a:pt x="44" y="1730"/>
                    <a:pt x="97" y="1730"/>
                  </a:cubicBezTo>
                  <a:cubicBezTo>
                    <a:pt x="112" y="1730"/>
                    <a:pt x="127" y="1725"/>
                    <a:pt x="143" y="1715"/>
                  </a:cubicBezTo>
                  <a:cubicBezTo>
                    <a:pt x="161" y="1723"/>
                    <a:pt x="178" y="1727"/>
                    <a:pt x="195" y="1727"/>
                  </a:cubicBezTo>
                  <a:cubicBezTo>
                    <a:pt x="270" y="1727"/>
                    <a:pt x="334" y="1650"/>
                    <a:pt x="334" y="1572"/>
                  </a:cubicBezTo>
                  <a:lnTo>
                    <a:pt x="334" y="143"/>
                  </a:lnTo>
                  <a:cubicBezTo>
                    <a:pt x="334" y="48"/>
                    <a:pt x="238" y="0"/>
                    <a:pt x="143" y="0"/>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6" name="Google Shape;21716;p80"/>
            <p:cNvSpPr/>
            <p:nvPr/>
          </p:nvSpPr>
          <p:spPr>
            <a:xfrm>
              <a:off x="7818793" y="4147703"/>
              <a:ext cx="278655" cy="278655"/>
            </a:xfrm>
            <a:custGeom>
              <a:rect b="b" l="l" r="r" t="t"/>
              <a:pathLst>
                <a:path extrusionOk="0" h="8574" w="8574">
                  <a:moveTo>
                    <a:pt x="4287" y="1"/>
                  </a:moveTo>
                  <a:cubicBezTo>
                    <a:pt x="1929" y="1"/>
                    <a:pt x="0" y="1930"/>
                    <a:pt x="0" y="4287"/>
                  </a:cubicBezTo>
                  <a:cubicBezTo>
                    <a:pt x="0" y="6645"/>
                    <a:pt x="1929" y="8574"/>
                    <a:pt x="4287" y="8574"/>
                  </a:cubicBezTo>
                  <a:cubicBezTo>
                    <a:pt x="6668" y="8574"/>
                    <a:pt x="8573" y="6645"/>
                    <a:pt x="8573" y="4287"/>
                  </a:cubicBezTo>
                  <a:cubicBezTo>
                    <a:pt x="8573" y="1930"/>
                    <a:pt x="6668" y="1"/>
                    <a:pt x="4287"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7" name="Google Shape;21717;p80"/>
            <p:cNvSpPr/>
            <p:nvPr/>
          </p:nvSpPr>
          <p:spPr>
            <a:xfrm>
              <a:off x="7948046" y="4147703"/>
              <a:ext cx="150963" cy="278655"/>
            </a:xfrm>
            <a:custGeom>
              <a:rect b="b" l="l" r="r" t="t"/>
              <a:pathLst>
                <a:path extrusionOk="0" h="8574" w="4645">
                  <a:moveTo>
                    <a:pt x="0" y="1"/>
                  </a:moveTo>
                  <a:cubicBezTo>
                    <a:pt x="2215" y="191"/>
                    <a:pt x="3953" y="2025"/>
                    <a:pt x="3953" y="4287"/>
                  </a:cubicBezTo>
                  <a:cubicBezTo>
                    <a:pt x="3953" y="6550"/>
                    <a:pt x="2191" y="8407"/>
                    <a:pt x="0" y="8574"/>
                  </a:cubicBezTo>
                  <a:lnTo>
                    <a:pt x="310" y="8574"/>
                  </a:lnTo>
                  <a:cubicBezTo>
                    <a:pt x="2691" y="8574"/>
                    <a:pt x="4596" y="6645"/>
                    <a:pt x="4596" y="4287"/>
                  </a:cubicBezTo>
                  <a:cubicBezTo>
                    <a:pt x="4644" y="1906"/>
                    <a:pt x="2691" y="1"/>
                    <a:pt x="31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8" name="Google Shape;21718;p80"/>
            <p:cNvSpPr/>
            <p:nvPr/>
          </p:nvSpPr>
          <p:spPr>
            <a:xfrm>
              <a:off x="7894648" y="4147703"/>
              <a:ext cx="127725" cy="278655"/>
            </a:xfrm>
            <a:custGeom>
              <a:rect b="b" l="l" r="r" t="t"/>
              <a:pathLst>
                <a:path extrusionOk="0" h="8574" w="3930">
                  <a:moveTo>
                    <a:pt x="1953" y="1"/>
                  </a:moveTo>
                  <a:cubicBezTo>
                    <a:pt x="881" y="1"/>
                    <a:pt x="0" y="1930"/>
                    <a:pt x="0" y="4287"/>
                  </a:cubicBezTo>
                  <a:cubicBezTo>
                    <a:pt x="0" y="6645"/>
                    <a:pt x="881" y="8574"/>
                    <a:pt x="1953" y="8574"/>
                  </a:cubicBezTo>
                  <a:cubicBezTo>
                    <a:pt x="3048" y="8574"/>
                    <a:pt x="3929" y="6645"/>
                    <a:pt x="3929" y="4287"/>
                  </a:cubicBezTo>
                  <a:cubicBezTo>
                    <a:pt x="3929" y="1930"/>
                    <a:pt x="3048" y="1"/>
                    <a:pt x="1953"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9" name="Google Shape;21719;p80"/>
            <p:cNvSpPr/>
            <p:nvPr/>
          </p:nvSpPr>
          <p:spPr>
            <a:xfrm>
              <a:off x="7948046" y="4147703"/>
              <a:ext cx="74327" cy="278655"/>
            </a:xfrm>
            <a:custGeom>
              <a:rect b="b" l="l" r="r" t="t"/>
              <a:pathLst>
                <a:path extrusionOk="0" h="8574" w="2287">
                  <a:moveTo>
                    <a:pt x="310" y="1"/>
                  </a:moveTo>
                  <a:cubicBezTo>
                    <a:pt x="191" y="1"/>
                    <a:pt x="72" y="25"/>
                    <a:pt x="0" y="72"/>
                  </a:cubicBezTo>
                  <a:cubicBezTo>
                    <a:pt x="905" y="429"/>
                    <a:pt x="1620" y="2168"/>
                    <a:pt x="1620" y="4287"/>
                  </a:cubicBezTo>
                  <a:cubicBezTo>
                    <a:pt x="1620" y="6407"/>
                    <a:pt x="905" y="8193"/>
                    <a:pt x="0" y="8502"/>
                  </a:cubicBezTo>
                  <a:cubicBezTo>
                    <a:pt x="119" y="8550"/>
                    <a:pt x="191" y="8574"/>
                    <a:pt x="310" y="8574"/>
                  </a:cubicBezTo>
                  <a:cubicBezTo>
                    <a:pt x="1381" y="8574"/>
                    <a:pt x="2286" y="6645"/>
                    <a:pt x="2286" y="4287"/>
                  </a:cubicBezTo>
                  <a:cubicBezTo>
                    <a:pt x="2286" y="1930"/>
                    <a:pt x="1429" y="1"/>
                    <a:pt x="310" y="1"/>
                  </a:cubicBezTo>
                  <a:close/>
                </a:path>
              </a:pathLst>
            </a:custGeom>
            <a:solidFill>
              <a:srgbClr val="D6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0" name="Google Shape;21720;p80"/>
            <p:cNvSpPr/>
            <p:nvPr/>
          </p:nvSpPr>
          <p:spPr>
            <a:xfrm>
              <a:off x="7857468" y="4469681"/>
              <a:ext cx="23270" cy="23238"/>
            </a:xfrm>
            <a:custGeom>
              <a:rect b="b" l="l" r="r" t="t"/>
              <a:pathLst>
                <a:path extrusionOk="0" h="715" w="716">
                  <a:moveTo>
                    <a:pt x="358" y="1"/>
                  </a:moveTo>
                  <a:cubicBezTo>
                    <a:pt x="144" y="1"/>
                    <a:pt x="1" y="191"/>
                    <a:pt x="1" y="358"/>
                  </a:cubicBezTo>
                  <a:cubicBezTo>
                    <a:pt x="1" y="572"/>
                    <a:pt x="191" y="715"/>
                    <a:pt x="358" y="715"/>
                  </a:cubicBezTo>
                  <a:cubicBezTo>
                    <a:pt x="572" y="715"/>
                    <a:pt x="715" y="572"/>
                    <a:pt x="715" y="358"/>
                  </a:cubicBezTo>
                  <a:cubicBezTo>
                    <a:pt x="715" y="167"/>
                    <a:pt x="549" y="1"/>
                    <a:pt x="35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1" name="Google Shape;21721;p80"/>
            <p:cNvSpPr/>
            <p:nvPr/>
          </p:nvSpPr>
          <p:spPr>
            <a:xfrm>
              <a:off x="7896176" y="4430973"/>
              <a:ext cx="125418" cy="73580"/>
            </a:xfrm>
            <a:custGeom>
              <a:rect b="b" l="l" r="r" t="t"/>
              <a:pathLst>
                <a:path extrusionOk="0" h="2264" w="3859">
                  <a:moveTo>
                    <a:pt x="1" y="1"/>
                  </a:moveTo>
                  <a:lnTo>
                    <a:pt x="1" y="1739"/>
                  </a:lnTo>
                  <a:cubicBezTo>
                    <a:pt x="1" y="1763"/>
                    <a:pt x="48" y="1787"/>
                    <a:pt x="72" y="1835"/>
                  </a:cubicBezTo>
                  <a:lnTo>
                    <a:pt x="405" y="1977"/>
                  </a:lnTo>
                  <a:cubicBezTo>
                    <a:pt x="894" y="2168"/>
                    <a:pt x="1412" y="2263"/>
                    <a:pt x="1930" y="2263"/>
                  </a:cubicBezTo>
                  <a:cubicBezTo>
                    <a:pt x="2448" y="2263"/>
                    <a:pt x="2966" y="2168"/>
                    <a:pt x="3454" y="1977"/>
                  </a:cubicBezTo>
                  <a:lnTo>
                    <a:pt x="3787" y="1835"/>
                  </a:lnTo>
                  <a:cubicBezTo>
                    <a:pt x="3811" y="1835"/>
                    <a:pt x="3859" y="1763"/>
                    <a:pt x="3859" y="1739"/>
                  </a:cubicBezTo>
                  <a:lnTo>
                    <a:pt x="3859"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2" name="Google Shape;21722;p80"/>
            <p:cNvSpPr/>
            <p:nvPr/>
          </p:nvSpPr>
          <p:spPr>
            <a:xfrm>
              <a:off x="7948046" y="4430973"/>
              <a:ext cx="73548" cy="74328"/>
            </a:xfrm>
            <a:custGeom>
              <a:rect b="b" l="l" r="r" t="t"/>
              <a:pathLst>
                <a:path extrusionOk="0" h="2287" w="2263">
                  <a:moveTo>
                    <a:pt x="1572" y="1"/>
                  </a:moveTo>
                  <a:lnTo>
                    <a:pt x="1572" y="1382"/>
                  </a:lnTo>
                  <a:cubicBezTo>
                    <a:pt x="1572" y="1644"/>
                    <a:pt x="1429" y="1858"/>
                    <a:pt x="1191" y="1977"/>
                  </a:cubicBezTo>
                  <a:cubicBezTo>
                    <a:pt x="786" y="2120"/>
                    <a:pt x="381" y="2216"/>
                    <a:pt x="0" y="2263"/>
                  </a:cubicBezTo>
                  <a:cubicBezTo>
                    <a:pt x="133" y="2278"/>
                    <a:pt x="267" y="2286"/>
                    <a:pt x="401" y="2286"/>
                  </a:cubicBezTo>
                  <a:cubicBezTo>
                    <a:pt x="893" y="2286"/>
                    <a:pt x="1390" y="2183"/>
                    <a:pt x="1858" y="1977"/>
                  </a:cubicBezTo>
                  <a:lnTo>
                    <a:pt x="2191" y="1835"/>
                  </a:lnTo>
                  <a:cubicBezTo>
                    <a:pt x="2215" y="1787"/>
                    <a:pt x="2263" y="1763"/>
                    <a:pt x="2263" y="1739"/>
                  </a:cubicBezTo>
                  <a:lnTo>
                    <a:pt x="2263" y="1"/>
                  </a:ln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3" name="Google Shape;21723;p80"/>
            <p:cNvSpPr/>
            <p:nvPr/>
          </p:nvSpPr>
          <p:spPr>
            <a:xfrm>
              <a:off x="7855161" y="4376796"/>
              <a:ext cx="206668" cy="96395"/>
            </a:xfrm>
            <a:custGeom>
              <a:rect b="b" l="l" r="r" t="t"/>
              <a:pathLst>
                <a:path extrusionOk="0" h="2966" w="6359">
                  <a:moveTo>
                    <a:pt x="3189" y="1"/>
                  </a:moveTo>
                  <a:cubicBezTo>
                    <a:pt x="3096" y="1"/>
                    <a:pt x="3001" y="25"/>
                    <a:pt x="2906" y="72"/>
                  </a:cubicBezTo>
                  <a:lnTo>
                    <a:pt x="120" y="1311"/>
                  </a:lnTo>
                  <a:cubicBezTo>
                    <a:pt x="0" y="1382"/>
                    <a:pt x="0" y="1549"/>
                    <a:pt x="120" y="1620"/>
                  </a:cubicBezTo>
                  <a:lnTo>
                    <a:pt x="2930" y="2930"/>
                  </a:lnTo>
                  <a:cubicBezTo>
                    <a:pt x="3013" y="2954"/>
                    <a:pt x="3096" y="2966"/>
                    <a:pt x="3177" y="2966"/>
                  </a:cubicBezTo>
                  <a:cubicBezTo>
                    <a:pt x="3257" y="2966"/>
                    <a:pt x="3335" y="2954"/>
                    <a:pt x="3406" y="2930"/>
                  </a:cubicBezTo>
                  <a:lnTo>
                    <a:pt x="6240" y="1620"/>
                  </a:lnTo>
                  <a:cubicBezTo>
                    <a:pt x="6359" y="1549"/>
                    <a:pt x="6359" y="1382"/>
                    <a:pt x="6240" y="1311"/>
                  </a:cubicBezTo>
                  <a:lnTo>
                    <a:pt x="3454" y="72"/>
                  </a:lnTo>
                  <a:cubicBezTo>
                    <a:pt x="3370" y="25"/>
                    <a:pt x="3281" y="1"/>
                    <a:pt x="3189"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4" name="Google Shape;21724;p80"/>
            <p:cNvSpPr/>
            <p:nvPr/>
          </p:nvSpPr>
          <p:spPr>
            <a:xfrm>
              <a:off x="7933323" y="4413196"/>
              <a:ext cx="129285" cy="60775"/>
            </a:xfrm>
            <a:custGeom>
              <a:rect b="b" l="l" r="r" t="t"/>
              <a:pathLst>
                <a:path extrusionOk="0" h="1870" w="3978">
                  <a:moveTo>
                    <a:pt x="1" y="1572"/>
                  </a:moveTo>
                  <a:cubicBezTo>
                    <a:pt x="5" y="1574"/>
                    <a:pt x="9" y="1576"/>
                    <a:pt x="13" y="1578"/>
                  </a:cubicBezTo>
                  <a:lnTo>
                    <a:pt x="13" y="1578"/>
                  </a:lnTo>
                  <a:lnTo>
                    <a:pt x="1" y="1572"/>
                  </a:lnTo>
                  <a:close/>
                  <a:moveTo>
                    <a:pt x="3359" y="0"/>
                  </a:moveTo>
                  <a:lnTo>
                    <a:pt x="3359" y="0"/>
                  </a:lnTo>
                  <a:cubicBezTo>
                    <a:pt x="3430" y="72"/>
                    <a:pt x="3430" y="191"/>
                    <a:pt x="3287" y="262"/>
                  </a:cubicBezTo>
                  <a:lnTo>
                    <a:pt x="477" y="1572"/>
                  </a:lnTo>
                  <a:cubicBezTo>
                    <a:pt x="386" y="1598"/>
                    <a:pt x="294" y="1617"/>
                    <a:pt x="207" y="1617"/>
                  </a:cubicBezTo>
                  <a:cubicBezTo>
                    <a:pt x="139" y="1617"/>
                    <a:pt x="74" y="1606"/>
                    <a:pt x="13" y="1578"/>
                  </a:cubicBezTo>
                  <a:lnTo>
                    <a:pt x="13" y="1578"/>
                  </a:lnTo>
                  <a:lnTo>
                    <a:pt x="548" y="1834"/>
                  </a:lnTo>
                  <a:cubicBezTo>
                    <a:pt x="632" y="1858"/>
                    <a:pt x="715" y="1870"/>
                    <a:pt x="796" y="1870"/>
                  </a:cubicBezTo>
                  <a:cubicBezTo>
                    <a:pt x="876" y="1870"/>
                    <a:pt x="953" y="1858"/>
                    <a:pt x="1025" y="1834"/>
                  </a:cubicBezTo>
                  <a:lnTo>
                    <a:pt x="3859" y="524"/>
                  </a:lnTo>
                  <a:cubicBezTo>
                    <a:pt x="3954" y="476"/>
                    <a:pt x="3978" y="286"/>
                    <a:pt x="3859" y="238"/>
                  </a:cubicBezTo>
                  <a:lnTo>
                    <a:pt x="3359"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28" name="Shape 21728"/>
        <p:cNvGrpSpPr/>
        <p:nvPr/>
      </p:nvGrpSpPr>
      <p:grpSpPr>
        <a:xfrm>
          <a:off x="0" y="0"/>
          <a:ext cx="0" cy="0"/>
          <a:chOff x="0" y="0"/>
          <a:chExt cx="0" cy="0"/>
        </a:xfrm>
      </p:grpSpPr>
      <p:sp>
        <p:nvSpPr>
          <p:cNvPr id="21729" name="Google Shape;21729;p81"/>
          <p:cNvSpPr txBox="1"/>
          <p:nvPr/>
        </p:nvSpPr>
        <p:spPr>
          <a:xfrm>
            <a:off x="1225827" y="1703003"/>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2000">
                <a:solidFill>
                  <a:srgbClr val="FFFFFF"/>
                </a:solidFill>
              </a:rPr>
              <a:t>Laboratory</a:t>
            </a:r>
            <a:endParaRPr sz="2000">
              <a:solidFill>
                <a:srgbClr val="FFFFFF"/>
              </a:solidFill>
            </a:endParaRPr>
          </a:p>
        </p:txBody>
      </p:sp>
      <p:sp>
        <p:nvSpPr>
          <p:cNvPr id="21730" name="Google Shape;21730;p81"/>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Premium Icons</a:t>
            </a:r>
            <a:endParaRPr sz="3000">
              <a:solidFill>
                <a:srgbClr val="FFFFFF"/>
              </a:solidFill>
            </a:endParaRPr>
          </a:p>
        </p:txBody>
      </p:sp>
      <p:grpSp>
        <p:nvGrpSpPr>
          <p:cNvPr id="21731" name="Google Shape;21731;p81"/>
          <p:cNvGrpSpPr/>
          <p:nvPr/>
        </p:nvGrpSpPr>
        <p:grpSpPr>
          <a:xfrm>
            <a:off x="910063" y="2756938"/>
            <a:ext cx="373681" cy="430690"/>
            <a:chOff x="1030966" y="1922064"/>
            <a:chExt cx="298300" cy="343810"/>
          </a:xfrm>
        </p:grpSpPr>
        <p:sp>
          <p:nvSpPr>
            <p:cNvPr id="21732" name="Google Shape;21732;p81"/>
            <p:cNvSpPr/>
            <p:nvPr/>
          </p:nvSpPr>
          <p:spPr>
            <a:xfrm>
              <a:off x="1219998" y="2015621"/>
              <a:ext cx="109268" cy="191374"/>
            </a:xfrm>
            <a:custGeom>
              <a:rect b="b" l="l" r="r" t="t"/>
              <a:pathLst>
                <a:path extrusionOk="0" h="5883" w="3359">
                  <a:moveTo>
                    <a:pt x="1596" y="0"/>
                  </a:moveTo>
                  <a:lnTo>
                    <a:pt x="286" y="1310"/>
                  </a:lnTo>
                  <a:cubicBezTo>
                    <a:pt x="1429" y="2262"/>
                    <a:pt x="1334" y="4049"/>
                    <a:pt x="24" y="4834"/>
                  </a:cubicBezTo>
                  <a:lnTo>
                    <a:pt x="0" y="4858"/>
                  </a:lnTo>
                  <a:cubicBezTo>
                    <a:pt x="477" y="5073"/>
                    <a:pt x="858" y="5430"/>
                    <a:pt x="1096" y="5882"/>
                  </a:cubicBezTo>
                  <a:lnTo>
                    <a:pt x="1715" y="5882"/>
                  </a:lnTo>
                  <a:cubicBezTo>
                    <a:pt x="3358" y="4263"/>
                    <a:pt x="3311" y="1596"/>
                    <a:pt x="1596"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3" name="Google Shape;21733;p81"/>
            <p:cNvSpPr/>
            <p:nvPr/>
          </p:nvSpPr>
          <p:spPr>
            <a:xfrm>
              <a:off x="1055006" y="2139560"/>
              <a:ext cx="92971" cy="68215"/>
            </a:xfrm>
            <a:custGeom>
              <a:rect b="b" l="l" r="r" t="t"/>
              <a:pathLst>
                <a:path extrusionOk="0" h="2097" w="2858">
                  <a:moveTo>
                    <a:pt x="0" y="0"/>
                  </a:moveTo>
                  <a:cubicBezTo>
                    <a:pt x="191" y="810"/>
                    <a:pt x="572" y="1525"/>
                    <a:pt x="1143" y="2096"/>
                  </a:cubicBezTo>
                  <a:lnTo>
                    <a:pt x="1762" y="2096"/>
                  </a:lnTo>
                  <a:cubicBezTo>
                    <a:pt x="2000" y="1644"/>
                    <a:pt x="2381" y="1286"/>
                    <a:pt x="2858" y="1072"/>
                  </a:cubicBezTo>
                  <a:cubicBezTo>
                    <a:pt x="2453" y="810"/>
                    <a:pt x="2143" y="453"/>
                    <a:pt x="1977"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4" name="Google Shape;21734;p81"/>
            <p:cNvSpPr/>
            <p:nvPr/>
          </p:nvSpPr>
          <p:spPr>
            <a:xfrm>
              <a:off x="1109233" y="2163860"/>
              <a:ext cx="149540" cy="43915"/>
            </a:xfrm>
            <a:custGeom>
              <a:rect b="b" l="l" r="r" t="t"/>
              <a:pathLst>
                <a:path extrusionOk="0" h="1350" w="4597">
                  <a:moveTo>
                    <a:pt x="2280" y="1"/>
                  </a:moveTo>
                  <a:cubicBezTo>
                    <a:pt x="1345" y="1"/>
                    <a:pt x="415" y="447"/>
                    <a:pt x="0" y="1349"/>
                  </a:cubicBezTo>
                  <a:lnTo>
                    <a:pt x="4596" y="1349"/>
                  </a:lnTo>
                  <a:cubicBezTo>
                    <a:pt x="4166" y="453"/>
                    <a:pt x="3221" y="1"/>
                    <a:pt x="2280" y="1"/>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5" name="Google Shape;21735;p81"/>
            <p:cNvSpPr/>
            <p:nvPr/>
          </p:nvSpPr>
          <p:spPr>
            <a:xfrm>
              <a:off x="1183597" y="2164348"/>
              <a:ext cx="75177" cy="43428"/>
            </a:xfrm>
            <a:custGeom>
              <a:rect b="b" l="l" r="r" t="t"/>
              <a:pathLst>
                <a:path extrusionOk="0" h="1335" w="2311">
                  <a:moveTo>
                    <a:pt x="0" y="0"/>
                  </a:moveTo>
                  <a:lnTo>
                    <a:pt x="0" y="1334"/>
                  </a:lnTo>
                  <a:lnTo>
                    <a:pt x="2310" y="1334"/>
                  </a:lnTo>
                  <a:cubicBezTo>
                    <a:pt x="1953" y="548"/>
                    <a:pt x="1072" y="0"/>
                    <a:pt x="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6" name="Google Shape;21736;p81"/>
            <p:cNvSpPr/>
            <p:nvPr/>
          </p:nvSpPr>
          <p:spPr>
            <a:xfrm>
              <a:off x="1030966" y="2123295"/>
              <a:ext cx="108488" cy="20169"/>
            </a:xfrm>
            <a:custGeom>
              <a:rect b="b" l="l" r="r" t="t"/>
              <a:pathLst>
                <a:path extrusionOk="0" h="620" w="3335">
                  <a:moveTo>
                    <a:pt x="334" y="0"/>
                  </a:moveTo>
                  <a:cubicBezTo>
                    <a:pt x="144" y="0"/>
                    <a:pt x="1" y="143"/>
                    <a:pt x="25" y="357"/>
                  </a:cubicBezTo>
                  <a:cubicBezTo>
                    <a:pt x="48" y="500"/>
                    <a:pt x="191" y="619"/>
                    <a:pt x="358" y="619"/>
                  </a:cubicBezTo>
                  <a:lnTo>
                    <a:pt x="3001" y="619"/>
                  </a:lnTo>
                  <a:cubicBezTo>
                    <a:pt x="3192" y="619"/>
                    <a:pt x="3335" y="453"/>
                    <a:pt x="3311" y="262"/>
                  </a:cubicBezTo>
                  <a:cubicBezTo>
                    <a:pt x="3263" y="119"/>
                    <a:pt x="3120" y="0"/>
                    <a:pt x="2978" y="0"/>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7" name="Google Shape;21737;p81"/>
            <p:cNvSpPr/>
            <p:nvPr/>
          </p:nvSpPr>
          <p:spPr>
            <a:xfrm>
              <a:off x="1229301" y="1922064"/>
              <a:ext cx="70525" cy="68801"/>
            </a:xfrm>
            <a:custGeom>
              <a:rect b="b" l="l" r="r" t="t"/>
              <a:pathLst>
                <a:path extrusionOk="0" h="2115" w="2168">
                  <a:moveTo>
                    <a:pt x="965" y="1"/>
                  </a:moveTo>
                  <a:cubicBezTo>
                    <a:pt x="881" y="1"/>
                    <a:pt x="798" y="30"/>
                    <a:pt x="739" y="90"/>
                  </a:cubicBezTo>
                  <a:lnTo>
                    <a:pt x="0" y="804"/>
                  </a:lnTo>
                  <a:lnTo>
                    <a:pt x="1310" y="2114"/>
                  </a:lnTo>
                  <a:lnTo>
                    <a:pt x="2048" y="1376"/>
                  </a:lnTo>
                  <a:cubicBezTo>
                    <a:pt x="2167" y="1281"/>
                    <a:pt x="2167" y="1066"/>
                    <a:pt x="2048" y="947"/>
                  </a:cubicBezTo>
                  <a:lnTo>
                    <a:pt x="1191" y="90"/>
                  </a:lnTo>
                  <a:cubicBezTo>
                    <a:pt x="1131" y="30"/>
                    <a:pt x="1048" y="1"/>
                    <a:pt x="965"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8" name="Google Shape;21738;p81"/>
            <p:cNvSpPr/>
            <p:nvPr/>
          </p:nvSpPr>
          <p:spPr>
            <a:xfrm>
              <a:off x="1250999" y="1938134"/>
              <a:ext cx="48828" cy="53479"/>
            </a:xfrm>
            <a:custGeom>
              <a:rect b="b" l="l" r="r" t="t"/>
              <a:pathLst>
                <a:path extrusionOk="0" h="1644" w="1501">
                  <a:moveTo>
                    <a:pt x="953" y="1"/>
                  </a:moveTo>
                  <a:lnTo>
                    <a:pt x="0" y="953"/>
                  </a:lnTo>
                  <a:lnTo>
                    <a:pt x="667" y="1644"/>
                  </a:lnTo>
                  <a:lnTo>
                    <a:pt x="1429" y="906"/>
                  </a:lnTo>
                  <a:cubicBezTo>
                    <a:pt x="1500" y="787"/>
                    <a:pt x="1500" y="572"/>
                    <a:pt x="1381" y="453"/>
                  </a:cubicBezTo>
                  <a:lnTo>
                    <a:pt x="953" y="1"/>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9" name="Google Shape;21739;p81"/>
            <p:cNvSpPr/>
            <p:nvPr/>
          </p:nvSpPr>
          <p:spPr>
            <a:xfrm>
              <a:off x="1107672" y="2042718"/>
              <a:ext cx="70525" cy="70330"/>
            </a:xfrm>
            <a:custGeom>
              <a:rect b="b" l="l" r="r" t="t"/>
              <a:pathLst>
                <a:path extrusionOk="0" h="2162" w="2168">
                  <a:moveTo>
                    <a:pt x="858" y="1"/>
                  </a:moveTo>
                  <a:lnTo>
                    <a:pt x="119" y="763"/>
                  </a:lnTo>
                  <a:cubicBezTo>
                    <a:pt x="0" y="882"/>
                    <a:pt x="0" y="1072"/>
                    <a:pt x="119" y="1191"/>
                  </a:cubicBezTo>
                  <a:lnTo>
                    <a:pt x="977" y="2072"/>
                  </a:lnTo>
                  <a:cubicBezTo>
                    <a:pt x="1036" y="2132"/>
                    <a:pt x="1120" y="2162"/>
                    <a:pt x="1203" y="2162"/>
                  </a:cubicBezTo>
                  <a:cubicBezTo>
                    <a:pt x="1286" y="2162"/>
                    <a:pt x="1370" y="2132"/>
                    <a:pt x="1429" y="2072"/>
                  </a:cubicBezTo>
                  <a:lnTo>
                    <a:pt x="2168" y="1310"/>
                  </a:lnTo>
                  <a:lnTo>
                    <a:pt x="858" y="1"/>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0" name="Google Shape;21740;p81"/>
            <p:cNvSpPr/>
            <p:nvPr/>
          </p:nvSpPr>
          <p:spPr>
            <a:xfrm>
              <a:off x="1124717" y="2064416"/>
              <a:ext cx="53479" cy="48632"/>
            </a:xfrm>
            <a:custGeom>
              <a:rect b="b" l="l" r="r" t="t"/>
              <a:pathLst>
                <a:path extrusionOk="0" h="1495" w="1644">
                  <a:moveTo>
                    <a:pt x="953" y="0"/>
                  </a:moveTo>
                  <a:lnTo>
                    <a:pt x="0" y="953"/>
                  </a:lnTo>
                  <a:lnTo>
                    <a:pt x="453" y="1405"/>
                  </a:lnTo>
                  <a:cubicBezTo>
                    <a:pt x="512" y="1465"/>
                    <a:pt x="596" y="1495"/>
                    <a:pt x="679" y="1495"/>
                  </a:cubicBezTo>
                  <a:cubicBezTo>
                    <a:pt x="762" y="1495"/>
                    <a:pt x="846" y="1465"/>
                    <a:pt x="905" y="1405"/>
                  </a:cubicBezTo>
                  <a:lnTo>
                    <a:pt x="1644" y="643"/>
                  </a:lnTo>
                  <a:lnTo>
                    <a:pt x="953"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1" name="Google Shape;21741;p81"/>
            <p:cNvSpPr/>
            <p:nvPr/>
          </p:nvSpPr>
          <p:spPr>
            <a:xfrm>
              <a:off x="1053444" y="2204620"/>
              <a:ext cx="261086" cy="61254"/>
            </a:xfrm>
            <a:custGeom>
              <a:rect b="b" l="l" r="r" t="t"/>
              <a:pathLst>
                <a:path extrusionOk="0" h="1883" w="8026">
                  <a:moveTo>
                    <a:pt x="286" y="1"/>
                  </a:moveTo>
                  <a:cubicBezTo>
                    <a:pt x="143" y="1"/>
                    <a:pt x="0" y="120"/>
                    <a:pt x="0" y="310"/>
                  </a:cubicBezTo>
                  <a:lnTo>
                    <a:pt x="0" y="1573"/>
                  </a:lnTo>
                  <a:cubicBezTo>
                    <a:pt x="0" y="1739"/>
                    <a:pt x="119" y="1882"/>
                    <a:pt x="286" y="1882"/>
                  </a:cubicBezTo>
                  <a:lnTo>
                    <a:pt x="7740" y="1882"/>
                  </a:lnTo>
                  <a:cubicBezTo>
                    <a:pt x="7883" y="1882"/>
                    <a:pt x="8026" y="1739"/>
                    <a:pt x="8026" y="1573"/>
                  </a:cubicBezTo>
                  <a:lnTo>
                    <a:pt x="8026" y="310"/>
                  </a:lnTo>
                  <a:cubicBezTo>
                    <a:pt x="8026" y="144"/>
                    <a:pt x="7907" y="1"/>
                    <a:pt x="7740"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2" name="Google Shape;21742;p81"/>
            <p:cNvSpPr/>
            <p:nvPr/>
          </p:nvSpPr>
          <p:spPr>
            <a:xfrm>
              <a:off x="1183597" y="2203839"/>
              <a:ext cx="130933" cy="62035"/>
            </a:xfrm>
            <a:custGeom>
              <a:rect b="b" l="l" r="r" t="t"/>
              <a:pathLst>
                <a:path extrusionOk="0" h="1907" w="4025">
                  <a:moveTo>
                    <a:pt x="0" y="1"/>
                  </a:moveTo>
                  <a:lnTo>
                    <a:pt x="0" y="1906"/>
                  </a:lnTo>
                  <a:lnTo>
                    <a:pt x="3739" y="1906"/>
                  </a:lnTo>
                  <a:cubicBezTo>
                    <a:pt x="3906" y="1906"/>
                    <a:pt x="4025" y="1763"/>
                    <a:pt x="4025" y="1597"/>
                  </a:cubicBezTo>
                  <a:lnTo>
                    <a:pt x="4025" y="334"/>
                  </a:lnTo>
                  <a:cubicBezTo>
                    <a:pt x="4025" y="144"/>
                    <a:pt x="3882" y="1"/>
                    <a:pt x="373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3" name="Google Shape;21743;p81"/>
            <p:cNvSpPr/>
            <p:nvPr/>
          </p:nvSpPr>
          <p:spPr>
            <a:xfrm>
              <a:off x="1121627" y="1935239"/>
              <a:ext cx="165025" cy="163105"/>
            </a:xfrm>
            <a:custGeom>
              <a:rect b="b" l="l" r="r" t="t"/>
              <a:pathLst>
                <a:path extrusionOk="0" h="5014" w="5073">
                  <a:moveTo>
                    <a:pt x="2965" y="0"/>
                  </a:moveTo>
                  <a:cubicBezTo>
                    <a:pt x="2882" y="0"/>
                    <a:pt x="2798" y="30"/>
                    <a:pt x="2739" y="90"/>
                  </a:cubicBezTo>
                  <a:lnTo>
                    <a:pt x="119" y="2709"/>
                  </a:lnTo>
                  <a:cubicBezTo>
                    <a:pt x="0" y="2828"/>
                    <a:pt x="0" y="3043"/>
                    <a:pt x="119" y="3162"/>
                  </a:cubicBezTo>
                  <a:lnTo>
                    <a:pt x="1881" y="4924"/>
                  </a:lnTo>
                  <a:cubicBezTo>
                    <a:pt x="1941" y="4984"/>
                    <a:pt x="2012" y="5013"/>
                    <a:pt x="2090" y="5013"/>
                  </a:cubicBezTo>
                  <a:cubicBezTo>
                    <a:pt x="2167" y="5013"/>
                    <a:pt x="2251" y="4984"/>
                    <a:pt x="2334" y="4924"/>
                  </a:cubicBezTo>
                  <a:lnTo>
                    <a:pt x="4953" y="2304"/>
                  </a:lnTo>
                  <a:cubicBezTo>
                    <a:pt x="5073" y="2185"/>
                    <a:pt x="5073" y="1971"/>
                    <a:pt x="4953" y="1852"/>
                  </a:cubicBezTo>
                  <a:lnTo>
                    <a:pt x="3191" y="90"/>
                  </a:lnTo>
                  <a:cubicBezTo>
                    <a:pt x="3132" y="30"/>
                    <a:pt x="3048" y="0"/>
                    <a:pt x="2965" y="0"/>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4" name="Google Shape;21744;p81"/>
            <p:cNvSpPr/>
            <p:nvPr/>
          </p:nvSpPr>
          <p:spPr>
            <a:xfrm>
              <a:off x="1154157" y="1966793"/>
              <a:ext cx="132495" cy="131551"/>
            </a:xfrm>
            <a:custGeom>
              <a:rect b="b" l="l" r="r" t="t"/>
              <a:pathLst>
                <a:path extrusionOk="0" h="4044" w="4073">
                  <a:moveTo>
                    <a:pt x="3049" y="1"/>
                  </a:moveTo>
                  <a:lnTo>
                    <a:pt x="0" y="3049"/>
                  </a:lnTo>
                  <a:lnTo>
                    <a:pt x="881" y="3954"/>
                  </a:lnTo>
                  <a:cubicBezTo>
                    <a:pt x="941" y="4014"/>
                    <a:pt x="1024" y="4043"/>
                    <a:pt x="1108" y="4043"/>
                  </a:cubicBezTo>
                  <a:cubicBezTo>
                    <a:pt x="1191" y="4043"/>
                    <a:pt x="1274" y="4014"/>
                    <a:pt x="1334" y="3954"/>
                  </a:cubicBezTo>
                  <a:lnTo>
                    <a:pt x="3953" y="1334"/>
                  </a:lnTo>
                  <a:cubicBezTo>
                    <a:pt x="4073" y="1215"/>
                    <a:pt x="4073" y="1001"/>
                    <a:pt x="3953" y="882"/>
                  </a:cubicBezTo>
                  <a:lnTo>
                    <a:pt x="3049"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5" name="Google Shape;21745;p81"/>
          <p:cNvGrpSpPr/>
          <p:nvPr/>
        </p:nvGrpSpPr>
        <p:grpSpPr>
          <a:xfrm>
            <a:off x="1915455" y="2755715"/>
            <a:ext cx="242668" cy="432850"/>
            <a:chOff x="1833546" y="1921088"/>
            <a:chExt cx="193716" cy="345534"/>
          </a:xfrm>
        </p:grpSpPr>
        <p:sp>
          <p:nvSpPr>
            <p:cNvPr id="21746" name="Google Shape;21746;p81"/>
            <p:cNvSpPr/>
            <p:nvPr/>
          </p:nvSpPr>
          <p:spPr>
            <a:xfrm>
              <a:off x="1833546" y="1921088"/>
              <a:ext cx="162715" cy="344785"/>
            </a:xfrm>
            <a:custGeom>
              <a:rect b="b" l="l" r="r" t="t"/>
              <a:pathLst>
                <a:path extrusionOk="0" h="10599" w="5002">
                  <a:moveTo>
                    <a:pt x="2501" y="1"/>
                  </a:moveTo>
                  <a:cubicBezTo>
                    <a:pt x="1644" y="1"/>
                    <a:pt x="953" y="691"/>
                    <a:pt x="953" y="1549"/>
                  </a:cubicBezTo>
                  <a:lnTo>
                    <a:pt x="953" y="6169"/>
                  </a:lnTo>
                  <a:cubicBezTo>
                    <a:pt x="358" y="6669"/>
                    <a:pt x="1" y="7407"/>
                    <a:pt x="24" y="8193"/>
                  </a:cubicBezTo>
                  <a:cubicBezTo>
                    <a:pt x="72" y="9526"/>
                    <a:pt x="1167" y="10574"/>
                    <a:pt x="2477" y="10598"/>
                  </a:cubicBezTo>
                  <a:cubicBezTo>
                    <a:pt x="2492" y="10598"/>
                    <a:pt x="2507" y="10599"/>
                    <a:pt x="2522" y="10599"/>
                  </a:cubicBezTo>
                  <a:cubicBezTo>
                    <a:pt x="3906" y="10599"/>
                    <a:pt x="5001" y="9511"/>
                    <a:pt x="4978" y="8098"/>
                  </a:cubicBezTo>
                  <a:cubicBezTo>
                    <a:pt x="4978" y="7359"/>
                    <a:pt x="4644" y="6645"/>
                    <a:pt x="4049" y="6169"/>
                  </a:cubicBezTo>
                  <a:lnTo>
                    <a:pt x="4049" y="1549"/>
                  </a:lnTo>
                  <a:cubicBezTo>
                    <a:pt x="4049" y="691"/>
                    <a:pt x="3358" y="1"/>
                    <a:pt x="250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7" name="Google Shape;21747;p81"/>
            <p:cNvSpPr/>
            <p:nvPr/>
          </p:nvSpPr>
          <p:spPr>
            <a:xfrm>
              <a:off x="1915652" y="1921869"/>
              <a:ext cx="80609" cy="344753"/>
            </a:xfrm>
            <a:custGeom>
              <a:rect b="b" l="l" r="r" t="t"/>
              <a:pathLst>
                <a:path extrusionOk="0" h="10598" w="2478">
                  <a:moveTo>
                    <a:pt x="1" y="1"/>
                  </a:moveTo>
                  <a:lnTo>
                    <a:pt x="1" y="10598"/>
                  </a:lnTo>
                  <a:cubicBezTo>
                    <a:pt x="1382" y="10598"/>
                    <a:pt x="2478" y="9502"/>
                    <a:pt x="2478" y="8121"/>
                  </a:cubicBezTo>
                  <a:cubicBezTo>
                    <a:pt x="2478" y="7359"/>
                    <a:pt x="2120" y="6645"/>
                    <a:pt x="1549" y="6168"/>
                  </a:cubicBezTo>
                  <a:lnTo>
                    <a:pt x="1549" y="1548"/>
                  </a:lnTo>
                  <a:cubicBezTo>
                    <a:pt x="1549" y="691"/>
                    <a:pt x="882" y="1"/>
                    <a:pt x="1"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8" name="Google Shape;21748;p81"/>
            <p:cNvSpPr/>
            <p:nvPr/>
          </p:nvSpPr>
          <p:spPr>
            <a:xfrm>
              <a:off x="1879251" y="1961393"/>
              <a:ext cx="73615" cy="261086"/>
            </a:xfrm>
            <a:custGeom>
              <a:rect b="b" l="l" r="r" t="t"/>
              <a:pathLst>
                <a:path extrusionOk="0" h="8026" w="2263">
                  <a:moveTo>
                    <a:pt x="1120" y="0"/>
                  </a:moveTo>
                  <a:cubicBezTo>
                    <a:pt x="977" y="0"/>
                    <a:pt x="834" y="167"/>
                    <a:pt x="834" y="310"/>
                  </a:cubicBezTo>
                  <a:lnTo>
                    <a:pt x="834" y="5787"/>
                  </a:lnTo>
                  <a:cubicBezTo>
                    <a:pt x="358" y="5930"/>
                    <a:pt x="1" y="6359"/>
                    <a:pt x="1" y="6882"/>
                  </a:cubicBezTo>
                  <a:cubicBezTo>
                    <a:pt x="1" y="7502"/>
                    <a:pt x="501" y="8026"/>
                    <a:pt x="1120" y="8026"/>
                  </a:cubicBezTo>
                  <a:cubicBezTo>
                    <a:pt x="1763" y="8026"/>
                    <a:pt x="2263" y="7502"/>
                    <a:pt x="2263" y="6882"/>
                  </a:cubicBezTo>
                  <a:cubicBezTo>
                    <a:pt x="2263" y="6382"/>
                    <a:pt x="1906" y="5930"/>
                    <a:pt x="1429" y="5787"/>
                  </a:cubicBezTo>
                  <a:lnTo>
                    <a:pt x="1429" y="310"/>
                  </a:lnTo>
                  <a:cubicBezTo>
                    <a:pt x="1429" y="119"/>
                    <a:pt x="1287" y="0"/>
                    <a:pt x="1120"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9" name="Google Shape;21749;p81"/>
            <p:cNvSpPr/>
            <p:nvPr/>
          </p:nvSpPr>
          <p:spPr>
            <a:xfrm>
              <a:off x="1915652" y="1961393"/>
              <a:ext cx="37214" cy="261086"/>
            </a:xfrm>
            <a:custGeom>
              <a:rect b="b" l="l" r="r" t="t"/>
              <a:pathLst>
                <a:path extrusionOk="0" h="8026" w="1144">
                  <a:moveTo>
                    <a:pt x="1" y="0"/>
                  </a:moveTo>
                  <a:lnTo>
                    <a:pt x="1" y="8026"/>
                  </a:lnTo>
                  <a:cubicBezTo>
                    <a:pt x="644" y="8026"/>
                    <a:pt x="1144" y="7502"/>
                    <a:pt x="1144" y="6882"/>
                  </a:cubicBezTo>
                  <a:cubicBezTo>
                    <a:pt x="1144" y="6382"/>
                    <a:pt x="787" y="5930"/>
                    <a:pt x="310" y="5787"/>
                  </a:cubicBezTo>
                  <a:lnTo>
                    <a:pt x="310" y="310"/>
                  </a:lnTo>
                  <a:cubicBezTo>
                    <a:pt x="310" y="167"/>
                    <a:pt x="191"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0" name="Google Shape;21750;p81"/>
            <p:cNvSpPr/>
            <p:nvPr/>
          </p:nvSpPr>
          <p:spPr>
            <a:xfrm>
              <a:off x="1984615" y="1983839"/>
              <a:ext cx="42647" cy="20169"/>
            </a:xfrm>
            <a:custGeom>
              <a:rect b="b" l="l" r="r" t="t"/>
              <a:pathLst>
                <a:path extrusionOk="0" h="620" w="1311">
                  <a:moveTo>
                    <a:pt x="334" y="1"/>
                  </a:moveTo>
                  <a:cubicBezTo>
                    <a:pt x="143" y="1"/>
                    <a:pt x="0" y="191"/>
                    <a:pt x="24" y="358"/>
                  </a:cubicBezTo>
                  <a:cubicBezTo>
                    <a:pt x="72" y="501"/>
                    <a:pt x="215" y="620"/>
                    <a:pt x="358" y="620"/>
                  </a:cubicBezTo>
                  <a:lnTo>
                    <a:pt x="977" y="620"/>
                  </a:lnTo>
                  <a:cubicBezTo>
                    <a:pt x="1167" y="620"/>
                    <a:pt x="1310" y="453"/>
                    <a:pt x="1286" y="263"/>
                  </a:cubicBezTo>
                  <a:cubicBezTo>
                    <a:pt x="1263" y="120"/>
                    <a:pt x="1096" y="1"/>
                    <a:pt x="95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1" name="Google Shape;21751;p81"/>
            <p:cNvSpPr/>
            <p:nvPr/>
          </p:nvSpPr>
          <p:spPr>
            <a:xfrm>
              <a:off x="1984615" y="2023363"/>
              <a:ext cx="42647" cy="20949"/>
            </a:xfrm>
            <a:custGeom>
              <a:rect b="b" l="l" r="r" t="t"/>
              <a:pathLst>
                <a:path extrusionOk="0" h="644" w="1311">
                  <a:moveTo>
                    <a:pt x="334" y="0"/>
                  </a:moveTo>
                  <a:cubicBezTo>
                    <a:pt x="143" y="0"/>
                    <a:pt x="0" y="191"/>
                    <a:pt x="24" y="357"/>
                  </a:cubicBezTo>
                  <a:cubicBezTo>
                    <a:pt x="72" y="524"/>
                    <a:pt x="215" y="643"/>
                    <a:pt x="358" y="643"/>
                  </a:cubicBezTo>
                  <a:lnTo>
                    <a:pt x="977" y="643"/>
                  </a:lnTo>
                  <a:cubicBezTo>
                    <a:pt x="1167" y="643"/>
                    <a:pt x="1310" y="477"/>
                    <a:pt x="1286" y="286"/>
                  </a:cubicBezTo>
                  <a:cubicBezTo>
                    <a:pt x="1263" y="119"/>
                    <a:pt x="1096" y="0"/>
                    <a:pt x="95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2" name="Google Shape;21752;p81"/>
            <p:cNvSpPr/>
            <p:nvPr/>
          </p:nvSpPr>
          <p:spPr>
            <a:xfrm>
              <a:off x="1984615" y="2064416"/>
              <a:ext cx="42647" cy="20169"/>
            </a:xfrm>
            <a:custGeom>
              <a:rect b="b" l="l" r="r" t="t"/>
              <a:pathLst>
                <a:path extrusionOk="0" h="620" w="1311">
                  <a:moveTo>
                    <a:pt x="334" y="0"/>
                  </a:moveTo>
                  <a:cubicBezTo>
                    <a:pt x="143" y="0"/>
                    <a:pt x="0" y="167"/>
                    <a:pt x="24" y="358"/>
                  </a:cubicBezTo>
                  <a:cubicBezTo>
                    <a:pt x="72" y="500"/>
                    <a:pt x="215" y="620"/>
                    <a:pt x="358" y="620"/>
                  </a:cubicBezTo>
                  <a:lnTo>
                    <a:pt x="977" y="620"/>
                  </a:lnTo>
                  <a:cubicBezTo>
                    <a:pt x="1167" y="620"/>
                    <a:pt x="1310" y="477"/>
                    <a:pt x="1286" y="262"/>
                  </a:cubicBezTo>
                  <a:cubicBezTo>
                    <a:pt x="1263" y="119"/>
                    <a:pt x="1096" y="0"/>
                    <a:pt x="95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3" name="Google Shape;21753;p81"/>
          <p:cNvGrpSpPr/>
          <p:nvPr/>
        </p:nvGrpSpPr>
        <p:grpSpPr>
          <a:xfrm>
            <a:off x="2815060" y="2755715"/>
            <a:ext cx="330974" cy="431913"/>
            <a:chOff x="2551678" y="1921088"/>
            <a:chExt cx="264209" cy="344785"/>
          </a:xfrm>
        </p:grpSpPr>
        <p:sp>
          <p:nvSpPr>
            <p:cNvPr id="21754" name="Google Shape;21754;p81"/>
            <p:cNvSpPr/>
            <p:nvPr/>
          </p:nvSpPr>
          <p:spPr>
            <a:xfrm>
              <a:off x="2609777" y="2226317"/>
              <a:ext cx="146450" cy="20169"/>
            </a:xfrm>
            <a:custGeom>
              <a:rect b="b" l="l" r="r" t="t"/>
              <a:pathLst>
                <a:path extrusionOk="0" h="620" w="4502">
                  <a:moveTo>
                    <a:pt x="215" y="1"/>
                  </a:moveTo>
                  <a:cubicBezTo>
                    <a:pt x="96" y="191"/>
                    <a:pt x="48" y="405"/>
                    <a:pt x="1" y="620"/>
                  </a:cubicBezTo>
                  <a:lnTo>
                    <a:pt x="4502" y="620"/>
                  </a:lnTo>
                  <a:cubicBezTo>
                    <a:pt x="4478" y="405"/>
                    <a:pt x="4406" y="191"/>
                    <a:pt x="4311" y="1"/>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5" name="Google Shape;21755;p81"/>
            <p:cNvSpPr/>
            <p:nvPr/>
          </p:nvSpPr>
          <p:spPr>
            <a:xfrm>
              <a:off x="2684921" y="2226317"/>
              <a:ext cx="72867" cy="20169"/>
            </a:xfrm>
            <a:custGeom>
              <a:rect b="b" l="l" r="r" t="t"/>
              <a:pathLst>
                <a:path extrusionOk="0" h="620" w="2240">
                  <a:moveTo>
                    <a:pt x="1" y="1"/>
                  </a:moveTo>
                  <a:lnTo>
                    <a:pt x="1" y="620"/>
                  </a:lnTo>
                  <a:lnTo>
                    <a:pt x="2239" y="620"/>
                  </a:lnTo>
                  <a:lnTo>
                    <a:pt x="2049"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6" name="Google Shape;21756;p81"/>
            <p:cNvSpPr/>
            <p:nvPr/>
          </p:nvSpPr>
          <p:spPr>
            <a:xfrm>
              <a:off x="2634565" y="2174432"/>
              <a:ext cx="98436" cy="20949"/>
            </a:xfrm>
            <a:custGeom>
              <a:rect b="b" l="l" r="r" t="t"/>
              <a:pathLst>
                <a:path extrusionOk="0" h="644" w="3026">
                  <a:moveTo>
                    <a:pt x="453" y="0"/>
                  </a:moveTo>
                  <a:lnTo>
                    <a:pt x="1" y="643"/>
                  </a:lnTo>
                  <a:lnTo>
                    <a:pt x="3025" y="643"/>
                  </a:lnTo>
                  <a:cubicBezTo>
                    <a:pt x="2882" y="453"/>
                    <a:pt x="2739" y="238"/>
                    <a:pt x="2549" y="0"/>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7" name="Google Shape;21757;p81"/>
            <p:cNvSpPr/>
            <p:nvPr/>
          </p:nvSpPr>
          <p:spPr>
            <a:xfrm>
              <a:off x="2684140" y="2174432"/>
              <a:ext cx="48860" cy="20949"/>
            </a:xfrm>
            <a:custGeom>
              <a:rect b="b" l="l" r="r" t="t"/>
              <a:pathLst>
                <a:path extrusionOk="0" h="644" w="1502">
                  <a:moveTo>
                    <a:pt x="1" y="0"/>
                  </a:moveTo>
                  <a:lnTo>
                    <a:pt x="1" y="643"/>
                  </a:lnTo>
                  <a:lnTo>
                    <a:pt x="1501" y="643"/>
                  </a:lnTo>
                  <a:cubicBezTo>
                    <a:pt x="1382" y="453"/>
                    <a:pt x="1215" y="238"/>
                    <a:pt x="10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8" name="Google Shape;21758;p81"/>
            <p:cNvSpPr/>
            <p:nvPr/>
          </p:nvSpPr>
          <p:spPr>
            <a:xfrm>
              <a:off x="2610558" y="1942005"/>
              <a:ext cx="145669" cy="20949"/>
            </a:xfrm>
            <a:custGeom>
              <a:rect b="b" l="l" r="r" t="t"/>
              <a:pathLst>
                <a:path extrusionOk="0" h="644" w="4478">
                  <a:moveTo>
                    <a:pt x="0" y="1"/>
                  </a:moveTo>
                  <a:cubicBezTo>
                    <a:pt x="48" y="215"/>
                    <a:pt x="120" y="429"/>
                    <a:pt x="191" y="644"/>
                  </a:cubicBezTo>
                  <a:lnTo>
                    <a:pt x="4287" y="644"/>
                  </a:lnTo>
                  <a:cubicBezTo>
                    <a:pt x="4382" y="429"/>
                    <a:pt x="4454" y="215"/>
                    <a:pt x="4478" y="1"/>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9" name="Google Shape;21759;p81"/>
            <p:cNvSpPr/>
            <p:nvPr/>
          </p:nvSpPr>
          <p:spPr>
            <a:xfrm>
              <a:off x="2684140" y="1942005"/>
              <a:ext cx="73648" cy="20949"/>
            </a:xfrm>
            <a:custGeom>
              <a:rect b="b" l="l" r="r" t="t"/>
              <a:pathLst>
                <a:path extrusionOk="0" h="644" w="2264">
                  <a:moveTo>
                    <a:pt x="1" y="1"/>
                  </a:moveTo>
                  <a:lnTo>
                    <a:pt x="1" y="644"/>
                  </a:lnTo>
                  <a:lnTo>
                    <a:pt x="2049" y="644"/>
                  </a:lnTo>
                  <a:cubicBezTo>
                    <a:pt x="2168" y="429"/>
                    <a:pt x="2216" y="215"/>
                    <a:pt x="226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0" name="Google Shape;21760;p81"/>
            <p:cNvSpPr/>
            <p:nvPr/>
          </p:nvSpPr>
          <p:spPr>
            <a:xfrm>
              <a:off x="2635345" y="1992362"/>
              <a:ext cx="97655" cy="20949"/>
            </a:xfrm>
            <a:custGeom>
              <a:rect b="b" l="l" r="r" t="t"/>
              <a:pathLst>
                <a:path extrusionOk="0" h="644" w="3002">
                  <a:moveTo>
                    <a:pt x="1" y="1"/>
                  </a:moveTo>
                  <a:cubicBezTo>
                    <a:pt x="120" y="215"/>
                    <a:pt x="310" y="429"/>
                    <a:pt x="453" y="644"/>
                  </a:cubicBezTo>
                  <a:lnTo>
                    <a:pt x="2573" y="644"/>
                  </a:lnTo>
                  <a:lnTo>
                    <a:pt x="3001" y="1"/>
                  </a:ln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1" name="Google Shape;21761;p81"/>
            <p:cNvSpPr/>
            <p:nvPr/>
          </p:nvSpPr>
          <p:spPr>
            <a:xfrm>
              <a:off x="2684140" y="1992362"/>
              <a:ext cx="48860" cy="20949"/>
            </a:xfrm>
            <a:custGeom>
              <a:rect b="b" l="l" r="r" t="t"/>
              <a:pathLst>
                <a:path extrusionOk="0" h="644" w="1502">
                  <a:moveTo>
                    <a:pt x="1" y="1"/>
                  </a:moveTo>
                  <a:lnTo>
                    <a:pt x="1" y="644"/>
                  </a:lnTo>
                  <a:lnTo>
                    <a:pt x="1073" y="644"/>
                  </a:lnTo>
                  <a:lnTo>
                    <a:pt x="1501"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2" name="Google Shape;21762;p81"/>
            <p:cNvSpPr/>
            <p:nvPr/>
          </p:nvSpPr>
          <p:spPr>
            <a:xfrm>
              <a:off x="2551678" y="1921869"/>
              <a:ext cx="264209" cy="344005"/>
            </a:xfrm>
            <a:custGeom>
              <a:rect b="b" l="l" r="r" t="t"/>
              <a:pathLst>
                <a:path extrusionOk="0" h="10575" w="8122">
                  <a:moveTo>
                    <a:pt x="310" y="1"/>
                  </a:moveTo>
                  <a:cubicBezTo>
                    <a:pt x="167" y="1"/>
                    <a:pt x="1" y="120"/>
                    <a:pt x="1" y="310"/>
                  </a:cubicBezTo>
                  <a:cubicBezTo>
                    <a:pt x="1" y="2358"/>
                    <a:pt x="1930" y="4311"/>
                    <a:pt x="3811" y="6430"/>
                  </a:cubicBezTo>
                  <a:cubicBezTo>
                    <a:pt x="4978" y="7740"/>
                    <a:pt x="6240" y="9193"/>
                    <a:pt x="6240" y="10265"/>
                  </a:cubicBezTo>
                  <a:cubicBezTo>
                    <a:pt x="6240" y="10431"/>
                    <a:pt x="6359" y="10574"/>
                    <a:pt x="6526" y="10574"/>
                  </a:cubicBezTo>
                  <a:lnTo>
                    <a:pt x="7788" y="10574"/>
                  </a:lnTo>
                  <a:cubicBezTo>
                    <a:pt x="7955" y="10574"/>
                    <a:pt x="8121" y="10455"/>
                    <a:pt x="8050" y="10265"/>
                  </a:cubicBezTo>
                  <a:cubicBezTo>
                    <a:pt x="8050" y="9360"/>
                    <a:pt x="7693" y="8407"/>
                    <a:pt x="6907" y="7288"/>
                  </a:cubicBezTo>
                  <a:cubicBezTo>
                    <a:pt x="5216" y="4859"/>
                    <a:pt x="1858" y="2144"/>
                    <a:pt x="1858" y="310"/>
                  </a:cubicBezTo>
                  <a:cubicBezTo>
                    <a:pt x="1858" y="143"/>
                    <a:pt x="1739" y="1"/>
                    <a:pt x="154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3" name="Google Shape;21763;p81"/>
            <p:cNvSpPr/>
            <p:nvPr/>
          </p:nvSpPr>
          <p:spPr>
            <a:xfrm>
              <a:off x="2684140" y="2048931"/>
              <a:ext cx="131747" cy="216943"/>
            </a:xfrm>
            <a:custGeom>
              <a:rect b="b" l="l" r="r" t="t"/>
              <a:pathLst>
                <a:path extrusionOk="0" h="6669" w="4050">
                  <a:moveTo>
                    <a:pt x="1" y="0"/>
                  </a:moveTo>
                  <a:lnTo>
                    <a:pt x="1" y="2786"/>
                  </a:lnTo>
                  <a:cubicBezTo>
                    <a:pt x="1096" y="4025"/>
                    <a:pt x="2168" y="5382"/>
                    <a:pt x="2168" y="6359"/>
                  </a:cubicBezTo>
                  <a:cubicBezTo>
                    <a:pt x="2168" y="6549"/>
                    <a:pt x="2311" y="6668"/>
                    <a:pt x="2454" y="6668"/>
                  </a:cubicBezTo>
                  <a:lnTo>
                    <a:pt x="3716" y="6668"/>
                  </a:lnTo>
                  <a:cubicBezTo>
                    <a:pt x="3883" y="6668"/>
                    <a:pt x="4002" y="6525"/>
                    <a:pt x="4002" y="6359"/>
                  </a:cubicBezTo>
                  <a:cubicBezTo>
                    <a:pt x="4049" y="4191"/>
                    <a:pt x="1906" y="2143"/>
                    <a:pt x="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4" name="Google Shape;21764;p81"/>
            <p:cNvSpPr/>
            <p:nvPr/>
          </p:nvSpPr>
          <p:spPr>
            <a:xfrm>
              <a:off x="2553240" y="1921088"/>
              <a:ext cx="261086" cy="344785"/>
            </a:xfrm>
            <a:custGeom>
              <a:rect b="b" l="l" r="r" t="t"/>
              <a:pathLst>
                <a:path extrusionOk="0" h="10599" w="8026">
                  <a:moveTo>
                    <a:pt x="6478" y="1"/>
                  </a:moveTo>
                  <a:cubicBezTo>
                    <a:pt x="6335" y="1"/>
                    <a:pt x="6192" y="144"/>
                    <a:pt x="6192" y="334"/>
                  </a:cubicBezTo>
                  <a:cubicBezTo>
                    <a:pt x="6216" y="2144"/>
                    <a:pt x="2834" y="4883"/>
                    <a:pt x="1120" y="7312"/>
                  </a:cubicBezTo>
                  <a:cubicBezTo>
                    <a:pt x="357" y="8455"/>
                    <a:pt x="0" y="9407"/>
                    <a:pt x="0" y="10289"/>
                  </a:cubicBezTo>
                  <a:cubicBezTo>
                    <a:pt x="0" y="10455"/>
                    <a:pt x="119" y="10598"/>
                    <a:pt x="286" y="10598"/>
                  </a:cubicBezTo>
                  <a:lnTo>
                    <a:pt x="286" y="10574"/>
                  </a:lnTo>
                  <a:lnTo>
                    <a:pt x="1501" y="10574"/>
                  </a:lnTo>
                  <a:cubicBezTo>
                    <a:pt x="1691" y="10574"/>
                    <a:pt x="1834" y="10455"/>
                    <a:pt x="1834" y="10265"/>
                  </a:cubicBezTo>
                  <a:cubicBezTo>
                    <a:pt x="1834" y="8431"/>
                    <a:pt x="5216" y="5716"/>
                    <a:pt x="6906" y="3263"/>
                  </a:cubicBezTo>
                  <a:cubicBezTo>
                    <a:pt x="7668" y="2168"/>
                    <a:pt x="8026" y="1215"/>
                    <a:pt x="8026" y="287"/>
                  </a:cubicBezTo>
                  <a:cubicBezTo>
                    <a:pt x="8026" y="144"/>
                    <a:pt x="7907" y="1"/>
                    <a:pt x="7740"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5" name="Google Shape;21765;p81"/>
            <p:cNvSpPr/>
            <p:nvPr/>
          </p:nvSpPr>
          <p:spPr>
            <a:xfrm>
              <a:off x="2684140" y="1921088"/>
              <a:ext cx="131747" cy="218504"/>
            </a:xfrm>
            <a:custGeom>
              <a:rect b="b" l="l" r="r" t="t"/>
              <a:pathLst>
                <a:path extrusionOk="0" h="6717" w="4050">
                  <a:moveTo>
                    <a:pt x="2454" y="1"/>
                  </a:moveTo>
                  <a:cubicBezTo>
                    <a:pt x="2287" y="1"/>
                    <a:pt x="2120" y="144"/>
                    <a:pt x="2168" y="334"/>
                  </a:cubicBezTo>
                  <a:cubicBezTo>
                    <a:pt x="2168" y="453"/>
                    <a:pt x="2168" y="525"/>
                    <a:pt x="2120" y="644"/>
                  </a:cubicBezTo>
                  <a:cubicBezTo>
                    <a:pt x="1930" y="1715"/>
                    <a:pt x="739" y="3097"/>
                    <a:pt x="1" y="3930"/>
                  </a:cubicBezTo>
                  <a:lnTo>
                    <a:pt x="1" y="6716"/>
                  </a:lnTo>
                  <a:cubicBezTo>
                    <a:pt x="1930" y="4549"/>
                    <a:pt x="4049" y="2501"/>
                    <a:pt x="4049" y="334"/>
                  </a:cubicBezTo>
                  <a:cubicBezTo>
                    <a:pt x="4049" y="144"/>
                    <a:pt x="3883" y="1"/>
                    <a:pt x="3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6" name="Google Shape;21766;p81"/>
          <p:cNvGrpSpPr/>
          <p:nvPr/>
        </p:nvGrpSpPr>
        <p:grpSpPr>
          <a:xfrm>
            <a:off x="3744738" y="2755715"/>
            <a:ext cx="353305" cy="432850"/>
            <a:chOff x="3293818" y="1921088"/>
            <a:chExt cx="282035" cy="345534"/>
          </a:xfrm>
        </p:grpSpPr>
        <p:sp>
          <p:nvSpPr>
            <p:cNvPr id="21767" name="Google Shape;21767;p81"/>
            <p:cNvSpPr/>
            <p:nvPr/>
          </p:nvSpPr>
          <p:spPr>
            <a:xfrm>
              <a:off x="3293818" y="1938134"/>
              <a:ext cx="282035" cy="328488"/>
            </a:xfrm>
            <a:custGeom>
              <a:rect b="b" l="l" r="r" t="t"/>
              <a:pathLst>
                <a:path extrusionOk="0" h="10098" w="8670">
                  <a:moveTo>
                    <a:pt x="2763" y="1"/>
                  </a:moveTo>
                  <a:lnTo>
                    <a:pt x="2763" y="4121"/>
                  </a:lnTo>
                  <a:lnTo>
                    <a:pt x="430" y="8407"/>
                  </a:lnTo>
                  <a:cubicBezTo>
                    <a:pt x="1" y="9145"/>
                    <a:pt x="549" y="10098"/>
                    <a:pt x="1430" y="10098"/>
                  </a:cubicBezTo>
                  <a:lnTo>
                    <a:pt x="7264" y="10098"/>
                  </a:lnTo>
                  <a:cubicBezTo>
                    <a:pt x="8122" y="10074"/>
                    <a:pt x="8669" y="9145"/>
                    <a:pt x="8241" y="8407"/>
                  </a:cubicBezTo>
                  <a:lnTo>
                    <a:pt x="5859" y="4121"/>
                  </a:lnTo>
                  <a:lnTo>
                    <a:pt x="5859" y="1"/>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8" name="Google Shape;21768;p81"/>
            <p:cNvSpPr/>
            <p:nvPr/>
          </p:nvSpPr>
          <p:spPr>
            <a:xfrm>
              <a:off x="3434055" y="1938134"/>
              <a:ext cx="141798" cy="328488"/>
            </a:xfrm>
            <a:custGeom>
              <a:rect b="b" l="l" r="r" t="t"/>
              <a:pathLst>
                <a:path extrusionOk="0" h="10098" w="4359">
                  <a:moveTo>
                    <a:pt x="0" y="1"/>
                  </a:moveTo>
                  <a:lnTo>
                    <a:pt x="0" y="10098"/>
                  </a:lnTo>
                  <a:lnTo>
                    <a:pt x="2929" y="10098"/>
                  </a:lnTo>
                  <a:cubicBezTo>
                    <a:pt x="3787" y="10074"/>
                    <a:pt x="4358" y="9145"/>
                    <a:pt x="3906" y="8407"/>
                  </a:cubicBezTo>
                  <a:lnTo>
                    <a:pt x="1524" y="4121"/>
                  </a:lnTo>
                  <a:lnTo>
                    <a:pt x="1524"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9" name="Google Shape;21769;p81"/>
            <p:cNvSpPr/>
            <p:nvPr/>
          </p:nvSpPr>
          <p:spPr>
            <a:xfrm>
              <a:off x="3442577" y="2044280"/>
              <a:ext cx="41866" cy="20169"/>
            </a:xfrm>
            <a:custGeom>
              <a:rect b="b" l="l" r="r" t="t"/>
              <a:pathLst>
                <a:path extrusionOk="0" h="620" w="1287">
                  <a:moveTo>
                    <a:pt x="334" y="0"/>
                  </a:moveTo>
                  <a:cubicBezTo>
                    <a:pt x="167" y="0"/>
                    <a:pt x="0" y="167"/>
                    <a:pt x="48" y="334"/>
                  </a:cubicBezTo>
                  <a:cubicBezTo>
                    <a:pt x="72" y="500"/>
                    <a:pt x="215" y="619"/>
                    <a:pt x="357" y="619"/>
                  </a:cubicBezTo>
                  <a:lnTo>
                    <a:pt x="1286" y="619"/>
                  </a:lnTo>
                  <a:lnTo>
                    <a:pt x="128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0" name="Google Shape;21770;p81"/>
            <p:cNvSpPr/>
            <p:nvPr/>
          </p:nvSpPr>
          <p:spPr>
            <a:xfrm>
              <a:off x="3422441" y="2003227"/>
              <a:ext cx="62002" cy="20169"/>
            </a:xfrm>
            <a:custGeom>
              <a:rect b="b" l="l" r="r" t="t"/>
              <a:pathLst>
                <a:path extrusionOk="0" h="620" w="1906">
                  <a:moveTo>
                    <a:pt x="333" y="0"/>
                  </a:moveTo>
                  <a:cubicBezTo>
                    <a:pt x="143" y="0"/>
                    <a:pt x="0" y="191"/>
                    <a:pt x="48" y="357"/>
                  </a:cubicBezTo>
                  <a:cubicBezTo>
                    <a:pt x="72" y="500"/>
                    <a:pt x="214" y="619"/>
                    <a:pt x="357" y="619"/>
                  </a:cubicBezTo>
                  <a:lnTo>
                    <a:pt x="1905" y="619"/>
                  </a:lnTo>
                  <a:lnTo>
                    <a:pt x="1905" y="0"/>
                  </a:ln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1" name="Google Shape;21771;p81"/>
            <p:cNvSpPr/>
            <p:nvPr/>
          </p:nvSpPr>
          <p:spPr>
            <a:xfrm>
              <a:off x="3434055" y="2003227"/>
              <a:ext cx="49608" cy="20169"/>
            </a:xfrm>
            <a:custGeom>
              <a:rect b="b" l="l" r="r" t="t"/>
              <a:pathLst>
                <a:path extrusionOk="0" h="620" w="1525">
                  <a:moveTo>
                    <a:pt x="0" y="0"/>
                  </a:moveTo>
                  <a:lnTo>
                    <a:pt x="0" y="619"/>
                  </a:lnTo>
                  <a:lnTo>
                    <a:pt x="1524" y="619"/>
                  </a:lnTo>
                  <a:lnTo>
                    <a:pt x="152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2" name="Google Shape;21772;p81"/>
            <p:cNvSpPr/>
            <p:nvPr/>
          </p:nvSpPr>
          <p:spPr>
            <a:xfrm>
              <a:off x="3442577" y="1963703"/>
              <a:ext cx="41866" cy="20169"/>
            </a:xfrm>
            <a:custGeom>
              <a:rect b="b" l="l" r="r" t="t"/>
              <a:pathLst>
                <a:path extrusionOk="0" h="620" w="1287">
                  <a:moveTo>
                    <a:pt x="334" y="1"/>
                  </a:moveTo>
                  <a:cubicBezTo>
                    <a:pt x="167" y="1"/>
                    <a:pt x="0" y="167"/>
                    <a:pt x="48" y="358"/>
                  </a:cubicBezTo>
                  <a:cubicBezTo>
                    <a:pt x="72" y="501"/>
                    <a:pt x="215" y="620"/>
                    <a:pt x="357" y="620"/>
                  </a:cubicBezTo>
                  <a:lnTo>
                    <a:pt x="1286" y="620"/>
                  </a:lnTo>
                  <a:lnTo>
                    <a:pt x="128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3" name="Google Shape;21773;p81"/>
            <p:cNvSpPr/>
            <p:nvPr/>
          </p:nvSpPr>
          <p:spPr>
            <a:xfrm>
              <a:off x="3361220" y="1921088"/>
              <a:ext cx="144140" cy="20169"/>
            </a:xfrm>
            <a:custGeom>
              <a:rect b="b" l="l" r="r" t="t"/>
              <a:pathLst>
                <a:path extrusionOk="0" h="620" w="4431">
                  <a:moveTo>
                    <a:pt x="334" y="1"/>
                  </a:moveTo>
                  <a:cubicBezTo>
                    <a:pt x="167" y="1"/>
                    <a:pt x="1" y="167"/>
                    <a:pt x="48" y="358"/>
                  </a:cubicBezTo>
                  <a:cubicBezTo>
                    <a:pt x="72" y="501"/>
                    <a:pt x="215" y="620"/>
                    <a:pt x="382" y="620"/>
                  </a:cubicBezTo>
                  <a:lnTo>
                    <a:pt x="4097" y="620"/>
                  </a:lnTo>
                  <a:cubicBezTo>
                    <a:pt x="4311" y="620"/>
                    <a:pt x="4430" y="477"/>
                    <a:pt x="4383" y="263"/>
                  </a:cubicBezTo>
                  <a:cubicBezTo>
                    <a:pt x="4359" y="120"/>
                    <a:pt x="4216" y="1"/>
                    <a:pt x="4049"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4" name="Google Shape;21774;p81"/>
            <p:cNvSpPr/>
            <p:nvPr/>
          </p:nvSpPr>
          <p:spPr>
            <a:xfrm>
              <a:off x="3434055" y="1921088"/>
              <a:ext cx="71306" cy="20169"/>
            </a:xfrm>
            <a:custGeom>
              <a:rect b="b" l="l" r="r" t="t"/>
              <a:pathLst>
                <a:path extrusionOk="0" h="620" w="2192">
                  <a:moveTo>
                    <a:pt x="0" y="1"/>
                  </a:moveTo>
                  <a:lnTo>
                    <a:pt x="0" y="620"/>
                  </a:lnTo>
                  <a:lnTo>
                    <a:pt x="1858" y="620"/>
                  </a:lnTo>
                  <a:cubicBezTo>
                    <a:pt x="2001" y="620"/>
                    <a:pt x="2144" y="501"/>
                    <a:pt x="2144" y="358"/>
                  </a:cubicBezTo>
                  <a:cubicBezTo>
                    <a:pt x="2191" y="144"/>
                    <a:pt x="2025" y="1"/>
                    <a:pt x="1858"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5" name="Google Shape;21775;p81"/>
          <p:cNvGrpSpPr/>
          <p:nvPr/>
        </p:nvGrpSpPr>
        <p:grpSpPr>
          <a:xfrm>
            <a:off x="4660846" y="2756938"/>
            <a:ext cx="396949" cy="431628"/>
            <a:chOff x="4025125" y="1922064"/>
            <a:chExt cx="316875" cy="344558"/>
          </a:xfrm>
        </p:grpSpPr>
        <p:sp>
          <p:nvSpPr>
            <p:cNvPr id="21776" name="Google Shape;21776;p81"/>
            <p:cNvSpPr/>
            <p:nvPr/>
          </p:nvSpPr>
          <p:spPr>
            <a:xfrm>
              <a:off x="4025125" y="2081461"/>
              <a:ext cx="199149" cy="184413"/>
            </a:xfrm>
            <a:custGeom>
              <a:rect b="b" l="l" r="r" t="t"/>
              <a:pathLst>
                <a:path extrusionOk="0" h="5669" w="6122">
                  <a:moveTo>
                    <a:pt x="1525" y="0"/>
                  </a:moveTo>
                  <a:lnTo>
                    <a:pt x="1525" y="1882"/>
                  </a:lnTo>
                  <a:lnTo>
                    <a:pt x="453" y="3858"/>
                  </a:lnTo>
                  <a:cubicBezTo>
                    <a:pt x="1" y="4692"/>
                    <a:pt x="596" y="5668"/>
                    <a:pt x="1549" y="5668"/>
                  </a:cubicBezTo>
                  <a:lnTo>
                    <a:pt x="4621" y="5668"/>
                  </a:lnTo>
                  <a:cubicBezTo>
                    <a:pt x="5526" y="5668"/>
                    <a:pt x="6121" y="4644"/>
                    <a:pt x="5692" y="3858"/>
                  </a:cubicBezTo>
                  <a:lnTo>
                    <a:pt x="4621" y="1882"/>
                  </a:lnTo>
                  <a:lnTo>
                    <a:pt x="4621"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7" name="Google Shape;21777;p81"/>
            <p:cNvSpPr/>
            <p:nvPr/>
          </p:nvSpPr>
          <p:spPr>
            <a:xfrm>
              <a:off x="4125057" y="2081461"/>
              <a:ext cx="99217" cy="185161"/>
            </a:xfrm>
            <a:custGeom>
              <a:rect b="b" l="l" r="r" t="t"/>
              <a:pathLst>
                <a:path extrusionOk="0" h="5692" w="3050">
                  <a:moveTo>
                    <a:pt x="1" y="0"/>
                  </a:moveTo>
                  <a:lnTo>
                    <a:pt x="1" y="5692"/>
                  </a:lnTo>
                  <a:lnTo>
                    <a:pt x="1549" y="5692"/>
                  </a:lnTo>
                  <a:cubicBezTo>
                    <a:pt x="2454" y="5668"/>
                    <a:pt x="3049" y="4644"/>
                    <a:pt x="2620" y="3858"/>
                  </a:cubicBezTo>
                  <a:cubicBezTo>
                    <a:pt x="1954" y="2668"/>
                    <a:pt x="2144" y="2953"/>
                    <a:pt x="1549" y="1882"/>
                  </a:cubicBezTo>
                  <a:lnTo>
                    <a:pt x="1549"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8" name="Google Shape;21778;p81"/>
            <p:cNvSpPr/>
            <p:nvPr/>
          </p:nvSpPr>
          <p:spPr>
            <a:xfrm>
              <a:off x="4059997" y="2064416"/>
              <a:ext cx="129404" cy="20169"/>
            </a:xfrm>
            <a:custGeom>
              <a:rect b="b" l="l" r="r" t="t"/>
              <a:pathLst>
                <a:path extrusionOk="0" h="620" w="3978">
                  <a:moveTo>
                    <a:pt x="334" y="0"/>
                  </a:moveTo>
                  <a:cubicBezTo>
                    <a:pt x="143" y="0"/>
                    <a:pt x="0" y="143"/>
                    <a:pt x="24" y="358"/>
                  </a:cubicBezTo>
                  <a:cubicBezTo>
                    <a:pt x="48" y="500"/>
                    <a:pt x="215" y="620"/>
                    <a:pt x="358" y="620"/>
                  </a:cubicBezTo>
                  <a:lnTo>
                    <a:pt x="3668" y="620"/>
                  </a:lnTo>
                  <a:cubicBezTo>
                    <a:pt x="3835" y="620"/>
                    <a:pt x="3977" y="453"/>
                    <a:pt x="3954" y="262"/>
                  </a:cubicBezTo>
                  <a:cubicBezTo>
                    <a:pt x="3930" y="119"/>
                    <a:pt x="3787" y="0"/>
                    <a:pt x="3620"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9" name="Google Shape;21779;p81"/>
            <p:cNvSpPr/>
            <p:nvPr/>
          </p:nvSpPr>
          <p:spPr>
            <a:xfrm>
              <a:off x="4125057" y="2064416"/>
              <a:ext cx="64344" cy="20169"/>
            </a:xfrm>
            <a:custGeom>
              <a:rect b="b" l="l" r="r" t="t"/>
              <a:pathLst>
                <a:path extrusionOk="0" h="620" w="1978">
                  <a:moveTo>
                    <a:pt x="1" y="0"/>
                  </a:moveTo>
                  <a:lnTo>
                    <a:pt x="1" y="620"/>
                  </a:lnTo>
                  <a:lnTo>
                    <a:pt x="1620" y="620"/>
                  </a:lnTo>
                  <a:cubicBezTo>
                    <a:pt x="1811" y="620"/>
                    <a:pt x="1930" y="524"/>
                    <a:pt x="1954" y="358"/>
                  </a:cubicBezTo>
                  <a:cubicBezTo>
                    <a:pt x="1977" y="167"/>
                    <a:pt x="1835" y="0"/>
                    <a:pt x="1668"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0" name="Google Shape;21780;p81"/>
            <p:cNvSpPr/>
            <p:nvPr/>
          </p:nvSpPr>
          <p:spPr>
            <a:xfrm>
              <a:off x="4156058" y="1936605"/>
              <a:ext cx="185941" cy="181095"/>
            </a:xfrm>
            <a:custGeom>
              <a:rect b="b" l="l" r="r" t="t"/>
              <a:pathLst>
                <a:path extrusionOk="0" h="5567" w="5716">
                  <a:moveTo>
                    <a:pt x="2191" y="0"/>
                  </a:moveTo>
                  <a:lnTo>
                    <a:pt x="0" y="2191"/>
                  </a:lnTo>
                  <a:lnTo>
                    <a:pt x="2906" y="5120"/>
                  </a:lnTo>
                  <a:cubicBezTo>
                    <a:pt x="3203" y="5418"/>
                    <a:pt x="3596" y="5567"/>
                    <a:pt x="3995" y="5567"/>
                  </a:cubicBezTo>
                  <a:cubicBezTo>
                    <a:pt x="4394" y="5567"/>
                    <a:pt x="4799" y="5418"/>
                    <a:pt x="5121" y="5120"/>
                  </a:cubicBezTo>
                  <a:cubicBezTo>
                    <a:pt x="5716" y="4501"/>
                    <a:pt x="5716" y="3501"/>
                    <a:pt x="5121" y="2905"/>
                  </a:cubicBezTo>
                  <a:lnTo>
                    <a:pt x="2191"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1" name="Google Shape;21781;p81"/>
            <p:cNvSpPr/>
            <p:nvPr/>
          </p:nvSpPr>
          <p:spPr>
            <a:xfrm>
              <a:off x="4191678" y="1936605"/>
              <a:ext cx="150321" cy="166586"/>
            </a:xfrm>
            <a:custGeom>
              <a:rect b="b" l="l" r="r" t="t"/>
              <a:pathLst>
                <a:path extrusionOk="0" h="5121" w="4621">
                  <a:moveTo>
                    <a:pt x="1096" y="0"/>
                  </a:moveTo>
                  <a:lnTo>
                    <a:pt x="1" y="1095"/>
                  </a:lnTo>
                  <a:lnTo>
                    <a:pt x="4026" y="5120"/>
                  </a:lnTo>
                  <a:cubicBezTo>
                    <a:pt x="4621" y="4501"/>
                    <a:pt x="4621" y="3501"/>
                    <a:pt x="4026" y="2905"/>
                  </a:cubicBezTo>
                  <a:lnTo>
                    <a:pt x="1096"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2" name="Google Shape;21782;p81"/>
            <p:cNvSpPr/>
            <p:nvPr/>
          </p:nvSpPr>
          <p:spPr>
            <a:xfrm>
              <a:off x="4140574" y="1922064"/>
              <a:ext cx="92971" cy="91051"/>
            </a:xfrm>
            <a:custGeom>
              <a:rect b="b" l="l" r="r" t="t"/>
              <a:pathLst>
                <a:path extrusionOk="0" h="2799" w="2858">
                  <a:moveTo>
                    <a:pt x="2513" y="1"/>
                  </a:moveTo>
                  <a:cubicBezTo>
                    <a:pt x="2429" y="1"/>
                    <a:pt x="2346" y="30"/>
                    <a:pt x="2286" y="90"/>
                  </a:cubicBezTo>
                  <a:lnTo>
                    <a:pt x="119" y="2257"/>
                  </a:lnTo>
                  <a:cubicBezTo>
                    <a:pt x="0" y="2376"/>
                    <a:pt x="0" y="2590"/>
                    <a:pt x="119" y="2709"/>
                  </a:cubicBezTo>
                  <a:cubicBezTo>
                    <a:pt x="179" y="2769"/>
                    <a:pt x="256" y="2799"/>
                    <a:pt x="334" y="2799"/>
                  </a:cubicBezTo>
                  <a:cubicBezTo>
                    <a:pt x="411" y="2799"/>
                    <a:pt x="488" y="2769"/>
                    <a:pt x="548" y="2709"/>
                  </a:cubicBezTo>
                  <a:lnTo>
                    <a:pt x="2739" y="518"/>
                  </a:lnTo>
                  <a:cubicBezTo>
                    <a:pt x="2858" y="399"/>
                    <a:pt x="2858" y="209"/>
                    <a:pt x="2739" y="90"/>
                  </a:cubicBezTo>
                  <a:cubicBezTo>
                    <a:pt x="2679" y="30"/>
                    <a:pt x="2596" y="1"/>
                    <a:pt x="2513"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3" name="Google Shape;21783;p81"/>
            <p:cNvSpPr/>
            <p:nvPr/>
          </p:nvSpPr>
          <p:spPr>
            <a:xfrm>
              <a:off x="4180065" y="1922064"/>
              <a:ext cx="53479" cy="52503"/>
            </a:xfrm>
            <a:custGeom>
              <a:rect b="b" l="l" r="r" t="t"/>
              <a:pathLst>
                <a:path extrusionOk="0" h="1614" w="1644">
                  <a:moveTo>
                    <a:pt x="1299" y="1"/>
                  </a:moveTo>
                  <a:cubicBezTo>
                    <a:pt x="1215" y="1"/>
                    <a:pt x="1132" y="30"/>
                    <a:pt x="1072" y="90"/>
                  </a:cubicBezTo>
                  <a:lnTo>
                    <a:pt x="1" y="1161"/>
                  </a:lnTo>
                  <a:lnTo>
                    <a:pt x="453" y="1614"/>
                  </a:lnTo>
                  <a:lnTo>
                    <a:pt x="1525" y="542"/>
                  </a:lnTo>
                  <a:cubicBezTo>
                    <a:pt x="1644" y="423"/>
                    <a:pt x="1644" y="209"/>
                    <a:pt x="1525" y="90"/>
                  </a:cubicBezTo>
                  <a:cubicBezTo>
                    <a:pt x="1465" y="30"/>
                    <a:pt x="1382" y="1"/>
                    <a:pt x="1299"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4" name="Google Shape;21784;p81"/>
            <p:cNvSpPr/>
            <p:nvPr/>
          </p:nvSpPr>
          <p:spPr>
            <a:xfrm>
              <a:off x="4025125" y="2174432"/>
              <a:ext cx="200678" cy="91442"/>
            </a:xfrm>
            <a:custGeom>
              <a:rect b="b" l="l" r="r" t="t"/>
              <a:pathLst>
                <a:path extrusionOk="0" h="2811" w="6169">
                  <a:moveTo>
                    <a:pt x="977" y="0"/>
                  </a:moveTo>
                  <a:lnTo>
                    <a:pt x="453" y="953"/>
                  </a:lnTo>
                  <a:cubicBezTo>
                    <a:pt x="1" y="1786"/>
                    <a:pt x="596" y="2810"/>
                    <a:pt x="1549" y="2810"/>
                  </a:cubicBezTo>
                  <a:lnTo>
                    <a:pt x="4621" y="2810"/>
                  </a:lnTo>
                  <a:cubicBezTo>
                    <a:pt x="5573" y="2810"/>
                    <a:pt x="6169" y="1786"/>
                    <a:pt x="5716" y="953"/>
                  </a:cubicBezTo>
                  <a:lnTo>
                    <a:pt x="5168"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5" name="Google Shape;21785;p81"/>
            <p:cNvSpPr/>
            <p:nvPr/>
          </p:nvSpPr>
          <p:spPr>
            <a:xfrm>
              <a:off x="4125057" y="2174432"/>
              <a:ext cx="99217" cy="91442"/>
            </a:xfrm>
            <a:custGeom>
              <a:rect b="b" l="l" r="r" t="t"/>
              <a:pathLst>
                <a:path extrusionOk="0" h="2811" w="3050">
                  <a:moveTo>
                    <a:pt x="1" y="0"/>
                  </a:moveTo>
                  <a:lnTo>
                    <a:pt x="1" y="2810"/>
                  </a:lnTo>
                  <a:lnTo>
                    <a:pt x="1549" y="2810"/>
                  </a:lnTo>
                  <a:cubicBezTo>
                    <a:pt x="2454" y="2810"/>
                    <a:pt x="3049" y="1786"/>
                    <a:pt x="2644" y="953"/>
                  </a:cubicBezTo>
                  <a:lnTo>
                    <a:pt x="20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6" name="Google Shape;21786;p81"/>
            <p:cNvSpPr/>
            <p:nvPr/>
          </p:nvSpPr>
          <p:spPr>
            <a:xfrm>
              <a:off x="4161490" y="2013278"/>
              <a:ext cx="180509" cy="103641"/>
            </a:xfrm>
            <a:custGeom>
              <a:rect b="b" l="l" r="r" t="t"/>
              <a:pathLst>
                <a:path extrusionOk="0" h="3186" w="5549">
                  <a:moveTo>
                    <a:pt x="0" y="1"/>
                  </a:moveTo>
                  <a:lnTo>
                    <a:pt x="2739" y="2739"/>
                  </a:lnTo>
                  <a:cubicBezTo>
                    <a:pt x="3036" y="3037"/>
                    <a:pt x="3429" y="3186"/>
                    <a:pt x="3828" y="3186"/>
                  </a:cubicBezTo>
                  <a:cubicBezTo>
                    <a:pt x="4227" y="3186"/>
                    <a:pt x="4632" y="3037"/>
                    <a:pt x="4954" y="2739"/>
                  </a:cubicBezTo>
                  <a:cubicBezTo>
                    <a:pt x="5549" y="2144"/>
                    <a:pt x="5549" y="1144"/>
                    <a:pt x="4954" y="548"/>
                  </a:cubicBezTo>
                  <a:lnTo>
                    <a:pt x="4382"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7" name="Google Shape;21787;p81"/>
            <p:cNvSpPr/>
            <p:nvPr/>
          </p:nvSpPr>
          <p:spPr>
            <a:xfrm>
              <a:off x="4233512" y="2014059"/>
              <a:ext cx="108488" cy="89132"/>
            </a:xfrm>
            <a:custGeom>
              <a:rect b="b" l="l" r="r" t="t"/>
              <a:pathLst>
                <a:path extrusionOk="0" h="2740" w="3335">
                  <a:moveTo>
                    <a:pt x="1" y="0"/>
                  </a:moveTo>
                  <a:lnTo>
                    <a:pt x="2740" y="2739"/>
                  </a:lnTo>
                  <a:cubicBezTo>
                    <a:pt x="3335" y="2120"/>
                    <a:pt x="3335" y="1120"/>
                    <a:pt x="2763" y="572"/>
                  </a:cubicBezTo>
                  <a:lnTo>
                    <a:pt x="219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8" name="Google Shape;21788;p81"/>
            <p:cNvSpPr/>
            <p:nvPr/>
          </p:nvSpPr>
          <p:spPr>
            <a:xfrm>
              <a:off x="4115786" y="2024631"/>
              <a:ext cx="19388" cy="19681"/>
            </a:xfrm>
            <a:custGeom>
              <a:rect b="b" l="l" r="r" t="t"/>
              <a:pathLst>
                <a:path extrusionOk="0" h="605" w="596">
                  <a:moveTo>
                    <a:pt x="360" y="1"/>
                  </a:moveTo>
                  <a:cubicBezTo>
                    <a:pt x="343" y="1"/>
                    <a:pt x="326" y="3"/>
                    <a:pt x="310" y="9"/>
                  </a:cubicBezTo>
                  <a:cubicBezTo>
                    <a:pt x="167" y="9"/>
                    <a:pt x="0" y="152"/>
                    <a:pt x="0" y="295"/>
                  </a:cubicBezTo>
                  <a:cubicBezTo>
                    <a:pt x="0" y="438"/>
                    <a:pt x="119" y="604"/>
                    <a:pt x="310" y="604"/>
                  </a:cubicBezTo>
                  <a:cubicBezTo>
                    <a:pt x="453" y="604"/>
                    <a:pt x="595" y="485"/>
                    <a:pt x="595" y="295"/>
                  </a:cubicBezTo>
                  <a:cubicBezTo>
                    <a:pt x="595" y="148"/>
                    <a:pt x="484" y="1"/>
                    <a:pt x="36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9" name="Google Shape;21789;p81"/>
            <p:cNvSpPr/>
            <p:nvPr/>
          </p:nvSpPr>
          <p:spPr>
            <a:xfrm>
              <a:off x="4125057" y="2023363"/>
              <a:ext cx="10117" cy="21014"/>
            </a:xfrm>
            <a:custGeom>
              <a:rect b="b" l="l" r="r" t="t"/>
              <a:pathLst>
                <a:path extrusionOk="0" h="646" w="311">
                  <a:moveTo>
                    <a:pt x="1" y="0"/>
                  </a:moveTo>
                  <a:lnTo>
                    <a:pt x="1" y="643"/>
                  </a:lnTo>
                  <a:cubicBezTo>
                    <a:pt x="13" y="645"/>
                    <a:pt x="25" y="646"/>
                    <a:pt x="37" y="646"/>
                  </a:cubicBezTo>
                  <a:cubicBezTo>
                    <a:pt x="188" y="646"/>
                    <a:pt x="310" y="510"/>
                    <a:pt x="310" y="334"/>
                  </a:cubicBezTo>
                  <a:cubicBezTo>
                    <a:pt x="310" y="167"/>
                    <a:pt x="144" y="0"/>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0" name="Google Shape;21790;p81"/>
            <p:cNvSpPr/>
            <p:nvPr/>
          </p:nvSpPr>
          <p:spPr>
            <a:xfrm>
              <a:off x="4095617" y="1983839"/>
              <a:ext cx="19420" cy="19420"/>
            </a:xfrm>
            <a:custGeom>
              <a:rect b="b" l="l" r="r" t="t"/>
              <a:pathLst>
                <a:path extrusionOk="0" h="597" w="597">
                  <a:moveTo>
                    <a:pt x="310" y="1"/>
                  </a:moveTo>
                  <a:cubicBezTo>
                    <a:pt x="144" y="1"/>
                    <a:pt x="1" y="120"/>
                    <a:pt x="1" y="310"/>
                  </a:cubicBezTo>
                  <a:cubicBezTo>
                    <a:pt x="1" y="453"/>
                    <a:pt x="120" y="596"/>
                    <a:pt x="310" y="596"/>
                  </a:cubicBezTo>
                  <a:cubicBezTo>
                    <a:pt x="453" y="596"/>
                    <a:pt x="596" y="477"/>
                    <a:pt x="596" y="310"/>
                  </a:cubicBezTo>
                  <a:cubicBezTo>
                    <a:pt x="596" y="120"/>
                    <a:pt x="453" y="1"/>
                    <a:pt x="310" y="1"/>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1" name="Google Shape;21791;p81"/>
            <p:cNvSpPr/>
            <p:nvPr/>
          </p:nvSpPr>
          <p:spPr>
            <a:xfrm>
              <a:off x="4104140" y="1983774"/>
              <a:ext cx="10898" cy="19551"/>
            </a:xfrm>
            <a:custGeom>
              <a:rect b="b" l="l" r="r" t="t"/>
              <a:pathLst>
                <a:path extrusionOk="0" h="601" w="335">
                  <a:moveTo>
                    <a:pt x="42" y="0"/>
                  </a:moveTo>
                  <a:cubicBezTo>
                    <a:pt x="29" y="0"/>
                    <a:pt x="15" y="1"/>
                    <a:pt x="1" y="3"/>
                  </a:cubicBezTo>
                  <a:lnTo>
                    <a:pt x="1" y="598"/>
                  </a:lnTo>
                  <a:cubicBezTo>
                    <a:pt x="15" y="600"/>
                    <a:pt x="29" y="601"/>
                    <a:pt x="42" y="601"/>
                  </a:cubicBezTo>
                  <a:cubicBezTo>
                    <a:pt x="212" y="601"/>
                    <a:pt x="334" y="467"/>
                    <a:pt x="334" y="312"/>
                  </a:cubicBezTo>
                  <a:cubicBezTo>
                    <a:pt x="334" y="136"/>
                    <a:pt x="212" y="0"/>
                    <a:pt x="4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2" name="Google Shape;21792;p81"/>
          <p:cNvGrpSpPr/>
          <p:nvPr/>
        </p:nvGrpSpPr>
        <p:grpSpPr>
          <a:xfrm>
            <a:off x="5575473" y="2808120"/>
            <a:ext cx="445986" cy="330499"/>
            <a:chOff x="4755249" y="1962922"/>
            <a:chExt cx="356020" cy="263830"/>
          </a:xfrm>
        </p:grpSpPr>
        <p:sp>
          <p:nvSpPr>
            <p:cNvPr id="21793" name="Google Shape;21793;p81"/>
            <p:cNvSpPr/>
            <p:nvPr/>
          </p:nvSpPr>
          <p:spPr>
            <a:xfrm>
              <a:off x="4959419" y="1963703"/>
              <a:ext cx="120101" cy="19388"/>
            </a:xfrm>
            <a:custGeom>
              <a:rect b="b" l="l" r="r" t="t"/>
              <a:pathLst>
                <a:path extrusionOk="0" h="596" w="3692">
                  <a:moveTo>
                    <a:pt x="310" y="1"/>
                  </a:moveTo>
                  <a:cubicBezTo>
                    <a:pt x="143" y="1"/>
                    <a:pt x="0" y="143"/>
                    <a:pt x="0" y="286"/>
                  </a:cubicBezTo>
                  <a:cubicBezTo>
                    <a:pt x="0" y="453"/>
                    <a:pt x="119" y="596"/>
                    <a:pt x="310" y="596"/>
                  </a:cubicBezTo>
                  <a:lnTo>
                    <a:pt x="3405" y="596"/>
                  </a:lnTo>
                  <a:cubicBezTo>
                    <a:pt x="3572" y="596"/>
                    <a:pt x="3691" y="453"/>
                    <a:pt x="3691" y="286"/>
                  </a:cubicBezTo>
                  <a:cubicBezTo>
                    <a:pt x="3691" y="143"/>
                    <a:pt x="3572" y="1"/>
                    <a:pt x="3405"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4" name="Google Shape;21794;p81"/>
            <p:cNvSpPr/>
            <p:nvPr/>
          </p:nvSpPr>
          <p:spPr>
            <a:xfrm>
              <a:off x="5019827" y="1962922"/>
              <a:ext cx="60473" cy="20169"/>
            </a:xfrm>
            <a:custGeom>
              <a:rect b="b" l="l" r="r" t="t"/>
              <a:pathLst>
                <a:path extrusionOk="0" h="620" w="1859">
                  <a:moveTo>
                    <a:pt x="1" y="1"/>
                  </a:moveTo>
                  <a:lnTo>
                    <a:pt x="1" y="620"/>
                  </a:lnTo>
                  <a:lnTo>
                    <a:pt x="1548" y="620"/>
                  </a:lnTo>
                  <a:cubicBezTo>
                    <a:pt x="1691" y="620"/>
                    <a:pt x="1834" y="501"/>
                    <a:pt x="1834" y="358"/>
                  </a:cubicBezTo>
                  <a:cubicBezTo>
                    <a:pt x="1858" y="144"/>
                    <a:pt x="1715" y="1"/>
                    <a:pt x="1548"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5" name="Google Shape;21795;p81"/>
            <p:cNvSpPr/>
            <p:nvPr/>
          </p:nvSpPr>
          <p:spPr>
            <a:xfrm>
              <a:off x="4936160" y="1979187"/>
              <a:ext cx="175109" cy="245829"/>
            </a:xfrm>
            <a:custGeom>
              <a:rect b="b" l="l" r="r" t="t"/>
              <a:pathLst>
                <a:path extrusionOk="0" h="7557" w="5383">
                  <a:moveTo>
                    <a:pt x="1025" y="1"/>
                  </a:moveTo>
                  <a:lnTo>
                    <a:pt x="1025" y="2430"/>
                  </a:lnTo>
                  <a:cubicBezTo>
                    <a:pt x="572" y="2739"/>
                    <a:pt x="215" y="3144"/>
                    <a:pt x="1" y="3692"/>
                  </a:cubicBezTo>
                  <a:lnTo>
                    <a:pt x="1334" y="5883"/>
                  </a:lnTo>
                  <a:cubicBezTo>
                    <a:pt x="1620" y="6312"/>
                    <a:pt x="1525" y="6836"/>
                    <a:pt x="1167" y="7169"/>
                  </a:cubicBezTo>
                  <a:cubicBezTo>
                    <a:pt x="1631" y="7436"/>
                    <a:pt x="2119" y="7557"/>
                    <a:pt x="2592" y="7557"/>
                  </a:cubicBezTo>
                  <a:cubicBezTo>
                    <a:pt x="4060" y="7557"/>
                    <a:pt x="5383" y="6385"/>
                    <a:pt x="5383" y="4764"/>
                  </a:cubicBezTo>
                  <a:cubicBezTo>
                    <a:pt x="5359" y="3835"/>
                    <a:pt x="4883" y="2954"/>
                    <a:pt x="4120" y="2430"/>
                  </a:cubicBezTo>
                  <a:lnTo>
                    <a:pt x="4120" y="1"/>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6" name="Google Shape;21796;p81"/>
            <p:cNvSpPr/>
            <p:nvPr/>
          </p:nvSpPr>
          <p:spPr>
            <a:xfrm>
              <a:off x="5019827" y="1979187"/>
              <a:ext cx="90661" cy="245601"/>
            </a:xfrm>
            <a:custGeom>
              <a:rect b="b" l="l" r="r" t="t"/>
              <a:pathLst>
                <a:path extrusionOk="0" h="7550" w="2787">
                  <a:moveTo>
                    <a:pt x="1" y="1"/>
                  </a:moveTo>
                  <a:lnTo>
                    <a:pt x="1" y="7550"/>
                  </a:lnTo>
                  <a:cubicBezTo>
                    <a:pt x="1453" y="7550"/>
                    <a:pt x="2787" y="6359"/>
                    <a:pt x="2787" y="4764"/>
                  </a:cubicBezTo>
                  <a:cubicBezTo>
                    <a:pt x="2787" y="3835"/>
                    <a:pt x="2311" y="2954"/>
                    <a:pt x="1548" y="2430"/>
                  </a:cubicBezTo>
                  <a:lnTo>
                    <a:pt x="1548"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7" name="Google Shape;21797;p81"/>
            <p:cNvSpPr/>
            <p:nvPr/>
          </p:nvSpPr>
          <p:spPr>
            <a:xfrm>
              <a:off x="4969471" y="2154264"/>
              <a:ext cx="137927" cy="70850"/>
            </a:xfrm>
            <a:custGeom>
              <a:rect b="b" l="l" r="r" t="t"/>
              <a:pathLst>
                <a:path extrusionOk="0" h="2178" w="4240">
                  <a:moveTo>
                    <a:pt x="1" y="1"/>
                  </a:moveTo>
                  <a:lnTo>
                    <a:pt x="286" y="501"/>
                  </a:lnTo>
                  <a:cubicBezTo>
                    <a:pt x="548" y="953"/>
                    <a:pt x="429" y="1454"/>
                    <a:pt x="120" y="1787"/>
                  </a:cubicBezTo>
                  <a:cubicBezTo>
                    <a:pt x="576" y="2054"/>
                    <a:pt x="1062" y="2177"/>
                    <a:pt x="1534" y="2177"/>
                  </a:cubicBezTo>
                  <a:cubicBezTo>
                    <a:pt x="2785" y="2177"/>
                    <a:pt x="3946" y="1315"/>
                    <a:pt x="424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8" name="Google Shape;21798;p81"/>
            <p:cNvSpPr/>
            <p:nvPr/>
          </p:nvSpPr>
          <p:spPr>
            <a:xfrm>
              <a:off x="5018266" y="2154263"/>
              <a:ext cx="89132" cy="70525"/>
            </a:xfrm>
            <a:custGeom>
              <a:rect b="b" l="l" r="r" t="t"/>
              <a:pathLst>
                <a:path extrusionOk="0" h="2168" w="2740">
                  <a:moveTo>
                    <a:pt x="1" y="1"/>
                  </a:moveTo>
                  <a:lnTo>
                    <a:pt x="1" y="2168"/>
                  </a:lnTo>
                  <a:cubicBezTo>
                    <a:pt x="1287" y="2168"/>
                    <a:pt x="2454" y="1311"/>
                    <a:pt x="274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9" name="Google Shape;21799;p81"/>
            <p:cNvSpPr/>
            <p:nvPr/>
          </p:nvSpPr>
          <p:spPr>
            <a:xfrm>
              <a:off x="4756432" y="1979968"/>
              <a:ext cx="240202" cy="244821"/>
            </a:xfrm>
            <a:custGeom>
              <a:rect b="b" l="l" r="r" t="t"/>
              <a:pathLst>
                <a:path extrusionOk="0" h="7526" w="7384">
                  <a:moveTo>
                    <a:pt x="2144" y="1"/>
                  </a:moveTo>
                  <a:lnTo>
                    <a:pt x="2144" y="3001"/>
                  </a:lnTo>
                  <a:lnTo>
                    <a:pt x="429" y="5811"/>
                  </a:lnTo>
                  <a:cubicBezTo>
                    <a:pt x="1" y="6550"/>
                    <a:pt x="525" y="7526"/>
                    <a:pt x="1429" y="7526"/>
                  </a:cubicBezTo>
                  <a:lnTo>
                    <a:pt x="5954" y="7526"/>
                  </a:lnTo>
                  <a:cubicBezTo>
                    <a:pt x="6812" y="7526"/>
                    <a:pt x="7383" y="6573"/>
                    <a:pt x="6931" y="5811"/>
                  </a:cubicBezTo>
                  <a:lnTo>
                    <a:pt x="5216" y="3001"/>
                  </a:lnTo>
                  <a:lnTo>
                    <a:pt x="5216" y="1"/>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0" name="Google Shape;21800;p81"/>
            <p:cNvSpPr/>
            <p:nvPr/>
          </p:nvSpPr>
          <p:spPr>
            <a:xfrm>
              <a:off x="4876500" y="1979968"/>
              <a:ext cx="118572" cy="246382"/>
            </a:xfrm>
            <a:custGeom>
              <a:rect b="b" l="l" r="r" t="t"/>
              <a:pathLst>
                <a:path extrusionOk="0" h="7574" w="3645">
                  <a:moveTo>
                    <a:pt x="1" y="1"/>
                  </a:moveTo>
                  <a:lnTo>
                    <a:pt x="1" y="7574"/>
                  </a:lnTo>
                  <a:lnTo>
                    <a:pt x="2239" y="7574"/>
                  </a:lnTo>
                  <a:cubicBezTo>
                    <a:pt x="3121" y="7526"/>
                    <a:pt x="3644" y="6573"/>
                    <a:pt x="3216" y="5811"/>
                  </a:cubicBezTo>
                  <a:lnTo>
                    <a:pt x="1525" y="3001"/>
                  </a:lnTo>
                  <a:lnTo>
                    <a:pt x="1525"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1" name="Google Shape;21801;p81"/>
            <p:cNvSpPr/>
            <p:nvPr/>
          </p:nvSpPr>
          <p:spPr>
            <a:xfrm>
              <a:off x="4816092" y="1963703"/>
              <a:ext cx="120101" cy="19388"/>
            </a:xfrm>
            <a:custGeom>
              <a:rect b="b" l="l" r="r" t="t"/>
              <a:pathLst>
                <a:path extrusionOk="0" h="596" w="3692">
                  <a:moveTo>
                    <a:pt x="310" y="1"/>
                  </a:moveTo>
                  <a:cubicBezTo>
                    <a:pt x="143" y="1"/>
                    <a:pt x="0" y="143"/>
                    <a:pt x="0" y="286"/>
                  </a:cubicBezTo>
                  <a:cubicBezTo>
                    <a:pt x="0" y="453"/>
                    <a:pt x="119" y="596"/>
                    <a:pt x="310" y="596"/>
                  </a:cubicBezTo>
                  <a:lnTo>
                    <a:pt x="3382" y="596"/>
                  </a:lnTo>
                  <a:cubicBezTo>
                    <a:pt x="3573" y="596"/>
                    <a:pt x="3692" y="453"/>
                    <a:pt x="3692" y="286"/>
                  </a:cubicBezTo>
                  <a:cubicBezTo>
                    <a:pt x="3692" y="143"/>
                    <a:pt x="3573" y="1"/>
                    <a:pt x="3382"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2" name="Google Shape;21802;p81"/>
            <p:cNvSpPr/>
            <p:nvPr/>
          </p:nvSpPr>
          <p:spPr>
            <a:xfrm>
              <a:off x="4876500" y="1962922"/>
              <a:ext cx="60473" cy="20169"/>
            </a:xfrm>
            <a:custGeom>
              <a:rect b="b" l="l" r="r" t="t"/>
              <a:pathLst>
                <a:path extrusionOk="0" h="620" w="1859">
                  <a:moveTo>
                    <a:pt x="1" y="1"/>
                  </a:moveTo>
                  <a:lnTo>
                    <a:pt x="1" y="620"/>
                  </a:lnTo>
                  <a:lnTo>
                    <a:pt x="1525" y="620"/>
                  </a:lnTo>
                  <a:cubicBezTo>
                    <a:pt x="1692" y="620"/>
                    <a:pt x="1835" y="501"/>
                    <a:pt x="1835" y="358"/>
                  </a:cubicBezTo>
                  <a:cubicBezTo>
                    <a:pt x="1858" y="144"/>
                    <a:pt x="1716" y="1"/>
                    <a:pt x="1525"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3" name="Google Shape;21803;p81"/>
            <p:cNvSpPr/>
            <p:nvPr/>
          </p:nvSpPr>
          <p:spPr>
            <a:xfrm>
              <a:off x="4755249" y="2115955"/>
              <a:ext cx="239421" cy="110797"/>
            </a:xfrm>
            <a:custGeom>
              <a:rect b="b" l="l" r="r" t="t"/>
              <a:pathLst>
                <a:path extrusionOk="0" h="3406" w="7360">
                  <a:moveTo>
                    <a:pt x="1453" y="1"/>
                  </a:moveTo>
                  <a:lnTo>
                    <a:pt x="453" y="1691"/>
                  </a:lnTo>
                  <a:cubicBezTo>
                    <a:pt x="0" y="2430"/>
                    <a:pt x="524" y="3406"/>
                    <a:pt x="1429" y="3406"/>
                  </a:cubicBezTo>
                  <a:lnTo>
                    <a:pt x="5954" y="3406"/>
                  </a:lnTo>
                  <a:cubicBezTo>
                    <a:pt x="6811" y="3406"/>
                    <a:pt x="7359" y="2453"/>
                    <a:pt x="6907" y="1691"/>
                  </a:cubicBezTo>
                  <a:lnTo>
                    <a:pt x="5883" y="1"/>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4" name="Google Shape;21804;p81"/>
            <p:cNvSpPr/>
            <p:nvPr/>
          </p:nvSpPr>
          <p:spPr>
            <a:xfrm>
              <a:off x="4874537" y="2115955"/>
              <a:ext cx="120133" cy="110797"/>
            </a:xfrm>
            <a:custGeom>
              <a:rect b="b" l="l" r="r" t="t"/>
              <a:pathLst>
                <a:path extrusionOk="0" h="3406" w="3693">
                  <a:moveTo>
                    <a:pt x="1" y="1"/>
                  </a:moveTo>
                  <a:lnTo>
                    <a:pt x="1" y="3406"/>
                  </a:lnTo>
                  <a:lnTo>
                    <a:pt x="2263" y="3406"/>
                  </a:lnTo>
                  <a:cubicBezTo>
                    <a:pt x="3144" y="3406"/>
                    <a:pt x="3692" y="2453"/>
                    <a:pt x="3240" y="1691"/>
                  </a:cubicBezTo>
                  <a:lnTo>
                    <a:pt x="221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5" name="Google Shape;21805;p81"/>
            <p:cNvSpPr/>
            <p:nvPr/>
          </p:nvSpPr>
          <p:spPr>
            <a:xfrm>
              <a:off x="4847060" y="2145741"/>
              <a:ext cx="19420" cy="19420"/>
            </a:xfrm>
            <a:custGeom>
              <a:rect b="b" l="l" r="r" t="t"/>
              <a:pathLst>
                <a:path extrusionOk="0" h="597" w="597">
                  <a:moveTo>
                    <a:pt x="311" y="1"/>
                  </a:moveTo>
                  <a:cubicBezTo>
                    <a:pt x="144" y="1"/>
                    <a:pt x="1" y="144"/>
                    <a:pt x="1" y="287"/>
                  </a:cubicBezTo>
                  <a:cubicBezTo>
                    <a:pt x="1" y="453"/>
                    <a:pt x="144" y="596"/>
                    <a:pt x="311" y="596"/>
                  </a:cubicBezTo>
                  <a:cubicBezTo>
                    <a:pt x="453" y="596"/>
                    <a:pt x="596" y="477"/>
                    <a:pt x="596" y="287"/>
                  </a:cubicBezTo>
                  <a:cubicBezTo>
                    <a:pt x="596" y="120"/>
                    <a:pt x="453" y="1"/>
                    <a:pt x="311"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6" name="Google Shape;21806;p81"/>
            <p:cNvSpPr/>
            <p:nvPr/>
          </p:nvSpPr>
          <p:spPr>
            <a:xfrm>
              <a:off x="4886584" y="2165812"/>
              <a:ext cx="19388" cy="19485"/>
            </a:xfrm>
            <a:custGeom>
              <a:rect b="b" l="l" r="r" t="t"/>
              <a:pathLst>
                <a:path extrusionOk="0" h="599" w="596">
                  <a:moveTo>
                    <a:pt x="346" y="0"/>
                  </a:moveTo>
                  <a:cubicBezTo>
                    <a:pt x="334" y="0"/>
                    <a:pt x="322" y="1"/>
                    <a:pt x="310" y="3"/>
                  </a:cubicBezTo>
                  <a:cubicBezTo>
                    <a:pt x="167" y="3"/>
                    <a:pt x="0" y="146"/>
                    <a:pt x="0" y="313"/>
                  </a:cubicBezTo>
                  <a:cubicBezTo>
                    <a:pt x="0" y="456"/>
                    <a:pt x="120" y="598"/>
                    <a:pt x="310" y="598"/>
                  </a:cubicBezTo>
                  <a:cubicBezTo>
                    <a:pt x="453" y="598"/>
                    <a:pt x="596" y="479"/>
                    <a:pt x="596" y="313"/>
                  </a:cubicBezTo>
                  <a:cubicBezTo>
                    <a:pt x="596" y="136"/>
                    <a:pt x="494" y="0"/>
                    <a:pt x="346" y="0"/>
                  </a:cubicBezTo>
                  <a:close/>
                </a:path>
              </a:pathLst>
            </a:custGeom>
            <a:solidFill>
              <a:srgbClr val="7E8F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7" name="Google Shape;21807;p81"/>
            <p:cNvSpPr/>
            <p:nvPr/>
          </p:nvSpPr>
          <p:spPr>
            <a:xfrm>
              <a:off x="4989607" y="2103907"/>
              <a:ext cx="19420" cy="19420"/>
            </a:xfrm>
            <a:custGeom>
              <a:rect b="b" l="l" r="r" t="t"/>
              <a:pathLst>
                <a:path extrusionOk="0" h="597" w="597">
                  <a:moveTo>
                    <a:pt x="287" y="1"/>
                  </a:moveTo>
                  <a:cubicBezTo>
                    <a:pt x="144" y="1"/>
                    <a:pt x="1" y="120"/>
                    <a:pt x="1" y="311"/>
                  </a:cubicBezTo>
                  <a:cubicBezTo>
                    <a:pt x="1" y="453"/>
                    <a:pt x="120" y="596"/>
                    <a:pt x="287" y="596"/>
                  </a:cubicBezTo>
                  <a:cubicBezTo>
                    <a:pt x="429" y="596"/>
                    <a:pt x="596" y="477"/>
                    <a:pt x="596" y="311"/>
                  </a:cubicBezTo>
                  <a:cubicBezTo>
                    <a:pt x="596" y="144"/>
                    <a:pt x="477" y="1"/>
                    <a:pt x="287"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8" name="Google Shape;21808;p81"/>
            <p:cNvSpPr/>
            <p:nvPr/>
          </p:nvSpPr>
          <p:spPr>
            <a:xfrm>
              <a:off x="5029911" y="2089204"/>
              <a:ext cx="19388" cy="19388"/>
            </a:xfrm>
            <a:custGeom>
              <a:rect b="b" l="l" r="r" t="t"/>
              <a:pathLst>
                <a:path extrusionOk="0" h="596" w="596">
                  <a:moveTo>
                    <a:pt x="310" y="0"/>
                  </a:moveTo>
                  <a:cubicBezTo>
                    <a:pt x="167" y="0"/>
                    <a:pt x="0" y="167"/>
                    <a:pt x="0" y="310"/>
                  </a:cubicBezTo>
                  <a:cubicBezTo>
                    <a:pt x="0" y="453"/>
                    <a:pt x="119" y="596"/>
                    <a:pt x="310" y="596"/>
                  </a:cubicBezTo>
                  <a:cubicBezTo>
                    <a:pt x="453" y="596"/>
                    <a:pt x="595" y="477"/>
                    <a:pt x="595" y="310"/>
                  </a:cubicBezTo>
                  <a:cubicBezTo>
                    <a:pt x="595" y="120"/>
                    <a:pt x="453" y="0"/>
                    <a:pt x="31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9" name="Google Shape;21809;p81"/>
          <p:cNvGrpSpPr/>
          <p:nvPr/>
        </p:nvGrpSpPr>
        <p:grpSpPr>
          <a:xfrm>
            <a:off x="6631817" y="2755715"/>
            <a:ext cx="227142" cy="432850"/>
            <a:chOff x="5598503" y="1921088"/>
            <a:chExt cx="181322" cy="345534"/>
          </a:xfrm>
        </p:grpSpPr>
        <p:sp>
          <p:nvSpPr>
            <p:cNvPr id="21810" name="Google Shape;21810;p81"/>
            <p:cNvSpPr/>
            <p:nvPr/>
          </p:nvSpPr>
          <p:spPr>
            <a:xfrm>
              <a:off x="5618672" y="1938134"/>
              <a:ext cx="141798" cy="328488"/>
            </a:xfrm>
            <a:custGeom>
              <a:rect b="b" l="l" r="r" t="t"/>
              <a:pathLst>
                <a:path extrusionOk="0" h="10098" w="4359">
                  <a:moveTo>
                    <a:pt x="0" y="1"/>
                  </a:moveTo>
                  <a:lnTo>
                    <a:pt x="0" y="7931"/>
                  </a:lnTo>
                  <a:cubicBezTo>
                    <a:pt x="0" y="9122"/>
                    <a:pt x="977" y="10098"/>
                    <a:pt x="2167" y="10098"/>
                  </a:cubicBezTo>
                  <a:cubicBezTo>
                    <a:pt x="3358" y="10098"/>
                    <a:pt x="4358" y="9122"/>
                    <a:pt x="4358" y="7931"/>
                  </a:cubicBezTo>
                  <a:lnTo>
                    <a:pt x="4358" y="1"/>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1" name="Google Shape;21811;p81"/>
            <p:cNvSpPr/>
            <p:nvPr/>
          </p:nvSpPr>
          <p:spPr>
            <a:xfrm>
              <a:off x="5689945" y="1938134"/>
              <a:ext cx="70525" cy="328488"/>
            </a:xfrm>
            <a:custGeom>
              <a:rect b="b" l="l" r="r" t="t"/>
              <a:pathLst>
                <a:path extrusionOk="0" h="10098" w="2168">
                  <a:moveTo>
                    <a:pt x="0" y="1"/>
                  </a:moveTo>
                  <a:lnTo>
                    <a:pt x="0" y="10098"/>
                  </a:lnTo>
                  <a:cubicBezTo>
                    <a:pt x="1191" y="10098"/>
                    <a:pt x="2167" y="9122"/>
                    <a:pt x="2167" y="7931"/>
                  </a:cubicBezTo>
                  <a:lnTo>
                    <a:pt x="2167"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2" name="Google Shape;21812;p81"/>
            <p:cNvSpPr/>
            <p:nvPr/>
          </p:nvSpPr>
          <p:spPr>
            <a:xfrm>
              <a:off x="5598503" y="1921869"/>
              <a:ext cx="181322" cy="19388"/>
            </a:xfrm>
            <a:custGeom>
              <a:rect b="b" l="l" r="r" t="t"/>
              <a:pathLst>
                <a:path extrusionOk="0" h="596" w="5574">
                  <a:moveTo>
                    <a:pt x="287" y="1"/>
                  </a:moveTo>
                  <a:cubicBezTo>
                    <a:pt x="144" y="1"/>
                    <a:pt x="1" y="120"/>
                    <a:pt x="1" y="310"/>
                  </a:cubicBezTo>
                  <a:cubicBezTo>
                    <a:pt x="1" y="453"/>
                    <a:pt x="120" y="596"/>
                    <a:pt x="287" y="596"/>
                  </a:cubicBezTo>
                  <a:lnTo>
                    <a:pt x="5264" y="596"/>
                  </a:lnTo>
                  <a:cubicBezTo>
                    <a:pt x="5454" y="596"/>
                    <a:pt x="5574" y="477"/>
                    <a:pt x="5574" y="310"/>
                  </a:cubicBezTo>
                  <a:cubicBezTo>
                    <a:pt x="5574" y="143"/>
                    <a:pt x="5454" y="1"/>
                    <a:pt x="5264"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3" name="Google Shape;21813;p81"/>
            <p:cNvSpPr/>
            <p:nvPr/>
          </p:nvSpPr>
          <p:spPr>
            <a:xfrm>
              <a:off x="5689945" y="1921088"/>
              <a:ext cx="89880" cy="20169"/>
            </a:xfrm>
            <a:custGeom>
              <a:rect b="b" l="l" r="r" t="t"/>
              <a:pathLst>
                <a:path extrusionOk="0" h="620" w="2763">
                  <a:moveTo>
                    <a:pt x="0" y="1"/>
                  </a:moveTo>
                  <a:lnTo>
                    <a:pt x="0" y="620"/>
                  </a:lnTo>
                  <a:lnTo>
                    <a:pt x="2453" y="620"/>
                  </a:lnTo>
                  <a:cubicBezTo>
                    <a:pt x="2620" y="620"/>
                    <a:pt x="2763" y="501"/>
                    <a:pt x="2763" y="334"/>
                  </a:cubicBezTo>
                  <a:cubicBezTo>
                    <a:pt x="2763" y="144"/>
                    <a:pt x="2643" y="1"/>
                    <a:pt x="245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4" name="Google Shape;21814;p81"/>
            <p:cNvSpPr/>
            <p:nvPr/>
          </p:nvSpPr>
          <p:spPr>
            <a:xfrm>
              <a:off x="5706958" y="1983058"/>
              <a:ext cx="53512" cy="19420"/>
            </a:xfrm>
            <a:custGeom>
              <a:rect b="b" l="l" r="r" t="t"/>
              <a:pathLst>
                <a:path extrusionOk="0" h="597" w="1645">
                  <a:moveTo>
                    <a:pt x="311" y="1"/>
                  </a:moveTo>
                  <a:cubicBezTo>
                    <a:pt x="144" y="1"/>
                    <a:pt x="1" y="120"/>
                    <a:pt x="1" y="287"/>
                  </a:cubicBezTo>
                  <a:cubicBezTo>
                    <a:pt x="1" y="453"/>
                    <a:pt x="120" y="596"/>
                    <a:pt x="311" y="596"/>
                  </a:cubicBezTo>
                  <a:lnTo>
                    <a:pt x="1644" y="596"/>
                  </a:lnTo>
                  <a:lnTo>
                    <a:pt x="1644"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5" name="Google Shape;21815;p81"/>
            <p:cNvSpPr/>
            <p:nvPr/>
          </p:nvSpPr>
          <p:spPr>
            <a:xfrm>
              <a:off x="5720133" y="2023363"/>
              <a:ext cx="40337" cy="19388"/>
            </a:xfrm>
            <a:custGeom>
              <a:rect b="b" l="l" r="r" t="t"/>
              <a:pathLst>
                <a:path extrusionOk="0" h="596" w="1240">
                  <a:moveTo>
                    <a:pt x="310" y="0"/>
                  </a:moveTo>
                  <a:cubicBezTo>
                    <a:pt x="168" y="0"/>
                    <a:pt x="1" y="119"/>
                    <a:pt x="1" y="310"/>
                  </a:cubicBezTo>
                  <a:cubicBezTo>
                    <a:pt x="1" y="453"/>
                    <a:pt x="120" y="596"/>
                    <a:pt x="310" y="596"/>
                  </a:cubicBezTo>
                  <a:lnTo>
                    <a:pt x="1239" y="596"/>
                  </a:lnTo>
                  <a:lnTo>
                    <a:pt x="1239"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6" name="Google Shape;21816;p81"/>
            <p:cNvSpPr/>
            <p:nvPr/>
          </p:nvSpPr>
          <p:spPr>
            <a:xfrm>
              <a:off x="5706958" y="2063635"/>
              <a:ext cx="53512" cy="19388"/>
            </a:xfrm>
            <a:custGeom>
              <a:rect b="b" l="l" r="r" t="t"/>
              <a:pathLst>
                <a:path extrusionOk="0" h="596" w="1645">
                  <a:moveTo>
                    <a:pt x="311" y="1"/>
                  </a:moveTo>
                  <a:cubicBezTo>
                    <a:pt x="144" y="1"/>
                    <a:pt x="1" y="120"/>
                    <a:pt x="1" y="286"/>
                  </a:cubicBezTo>
                  <a:cubicBezTo>
                    <a:pt x="1" y="429"/>
                    <a:pt x="120" y="596"/>
                    <a:pt x="311" y="596"/>
                  </a:cubicBezTo>
                  <a:lnTo>
                    <a:pt x="1644" y="596"/>
                  </a:lnTo>
                  <a:lnTo>
                    <a:pt x="1644"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7" name="Google Shape;21817;p81"/>
            <p:cNvSpPr/>
            <p:nvPr/>
          </p:nvSpPr>
          <p:spPr>
            <a:xfrm>
              <a:off x="5720133" y="2103907"/>
              <a:ext cx="40337" cy="19420"/>
            </a:xfrm>
            <a:custGeom>
              <a:rect b="b" l="l" r="r" t="t"/>
              <a:pathLst>
                <a:path extrusionOk="0" h="597" w="1240">
                  <a:moveTo>
                    <a:pt x="310" y="1"/>
                  </a:moveTo>
                  <a:cubicBezTo>
                    <a:pt x="168" y="1"/>
                    <a:pt x="1" y="120"/>
                    <a:pt x="1" y="311"/>
                  </a:cubicBezTo>
                  <a:cubicBezTo>
                    <a:pt x="1" y="453"/>
                    <a:pt x="120" y="596"/>
                    <a:pt x="310" y="596"/>
                  </a:cubicBezTo>
                  <a:lnTo>
                    <a:pt x="1239" y="596"/>
                  </a:lnTo>
                  <a:lnTo>
                    <a:pt x="1239"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8" name="Google Shape;21818;p81"/>
            <p:cNvSpPr/>
            <p:nvPr/>
          </p:nvSpPr>
          <p:spPr>
            <a:xfrm>
              <a:off x="5706958" y="2144992"/>
              <a:ext cx="53512" cy="19388"/>
            </a:xfrm>
            <a:custGeom>
              <a:rect b="b" l="l" r="r" t="t"/>
              <a:pathLst>
                <a:path extrusionOk="0" h="596" w="1645">
                  <a:moveTo>
                    <a:pt x="311" y="0"/>
                  </a:moveTo>
                  <a:cubicBezTo>
                    <a:pt x="144" y="0"/>
                    <a:pt x="1" y="119"/>
                    <a:pt x="1" y="286"/>
                  </a:cubicBezTo>
                  <a:cubicBezTo>
                    <a:pt x="1" y="429"/>
                    <a:pt x="120" y="595"/>
                    <a:pt x="311" y="595"/>
                  </a:cubicBezTo>
                  <a:lnTo>
                    <a:pt x="1644" y="595"/>
                  </a:lnTo>
                  <a:lnTo>
                    <a:pt x="164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19" name="Google Shape;21819;p81"/>
          <p:cNvGrpSpPr/>
          <p:nvPr/>
        </p:nvGrpSpPr>
        <p:grpSpPr>
          <a:xfrm>
            <a:off x="7464437" y="2756693"/>
            <a:ext cx="456191" cy="430935"/>
            <a:chOff x="6263163" y="1921869"/>
            <a:chExt cx="364166" cy="344005"/>
          </a:xfrm>
        </p:grpSpPr>
        <p:sp>
          <p:nvSpPr>
            <p:cNvPr id="21820" name="Google Shape;21820;p81"/>
            <p:cNvSpPr/>
            <p:nvPr/>
          </p:nvSpPr>
          <p:spPr>
            <a:xfrm>
              <a:off x="6263969" y="1938134"/>
              <a:ext cx="282035" cy="327740"/>
            </a:xfrm>
            <a:custGeom>
              <a:rect b="b" l="l" r="r" t="t"/>
              <a:pathLst>
                <a:path extrusionOk="0" h="10075" w="8670">
                  <a:moveTo>
                    <a:pt x="2763" y="1"/>
                  </a:moveTo>
                  <a:lnTo>
                    <a:pt x="2763" y="4097"/>
                  </a:lnTo>
                  <a:lnTo>
                    <a:pt x="715" y="7383"/>
                  </a:lnTo>
                  <a:cubicBezTo>
                    <a:pt x="1" y="8550"/>
                    <a:pt x="834" y="10074"/>
                    <a:pt x="2192" y="10074"/>
                  </a:cubicBezTo>
                  <a:lnTo>
                    <a:pt x="6407" y="10074"/>
                  </a:lnTo>
                  <a:cubicBezTo>
                    <a:pt x="7788" y="10074"/>
                    <a:pt x="8669" y="8550"/>
                    <a:pt x="7907" y="7383"/>
                  </a:cubicBezTo>
                  <a:lnTo>
                    <a:pt x="5859" y="4097"/>
                  </a:lnTo>
                  <a:lnTo>
                    <a:pt x="5859" y="1"/>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1" name="Google Shape;21821;p81"/>
            <p:cNvSpPr/>
            <p:nvPr/>
          </p:nvSpPr>
          <p:spPr>
            <a:xfrm>
              <a:off x="6406516" y="1938134"/>
              <a:ext cx="137927" cy="327740"/>
            </a:xfrm>
            <a:custGeom>
              <a:rect b="b" l="l" r="r" t="t"/>
              <a:pathLst>
                <a:path extrusionOk="0" h="10075" w="4240">
                  <a:moveTo>
                    <a:pt x="0" y="1"/>
                  </a:moveTo>
                  <a:lnTo>
                    <a:pt x="0" y="10074"/>
                  </a:lnTo>
                  <a:lnTo>
                    <a:pt x="2072" y="10074"/>
                  </a:lnTo>
                  <a:cubicBezTo>
                    <a:pt x="3406" y="10074"/>
                    <a:pt x="4239" y="8550"/>
                    <a:pt x="3525" y="7383"/>
                  </a:cubicBezTo>
                  <a:lnTo>
                    <a:pt x="1501" y="4097"/>
                  </a:lnTo>
                  <a:lnTo>
                    <a:pt x="1501" y="1"/>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2" name="Google Shape;21822;p81"/>
            <p:cNvSpPr/>
            <p:nvPr/>
          </p:nvSpPr>
          <p:spPr>
            <a:xfrm>
              <a:off x="6341456" y="1921869"/>
              <a:ext cx="128624" cy="20169"/>
            </a:xfrm>
            <a:custGeom>
              <a:rect b="b" l="l" r="r" t="t"/>
              <a:pathLst>
                <a:path extrusionOk="0" h="620" w="3954">
                  <a:moveTo>
                    <a:pt x="333" y="1"/>
                  </a:moveTo>
                  <a:cubicBezTo>
                    <a:pt x="143" y="1"/>
                    <a:pt x="0" y="143"/>
                    <a:pt x="24" y="358"/>
                  </a:cubicBezTo>
                  <a:cubicBezTo>
                    <a:pt x="24" y="501"/>
                    <a:pt x="167" y="620"/>
                    <a:pt x="333" y="620"/>
                  </a:cubicBezTo>
                  <a:lnTo>
                    <a:pt x="3596" y="620"/>
                  </a:lnTo>
                  <a:cubicBezTo>
                    <a:pt x="3810" y="620"/>
                    <a:pt x="3953" y="453"/>
                    <a:pt x="3929" y="263"/>
                  </a:cubicBezTo>
                  <a:cubicBezTo>
                    <a:pt x="3906" y="120"/>
                    <a:pt x="3739" y="1"/>
                    <a:pt x="3596"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3" name="Google Shape;21823;p81"/>
            <p:cNvSpPr/>
            <p:nvPr/>
          </p:nvSpPr>
          <p:spPr>
            <a:xfrm>
              <a:off x="6404954" y="1921869"/>
              <a:ext cx="64344" cy="20169"/>
            </a:xfrm>
            <a:custGeom>
              <a:rect b="b" l="l" r="r" t="t"/>
              <a:pathLst>
                <a:path extrusionOk="0" h="620" w="1978">
                  <a:moveTo>
                    <a:pt x="1" y="1"/>
                  </a:moveTo>
                  <a:lnTo>
                    <a:pt x="1" y="620"/>
                  </a:lnTo>
                  <a:lnTo>
                    <a:pt x="1644" y="620"/>
                  </a:lnTo>
                  <a:cubicBezTo>
                    <a:pt x="1835" y="620"/>
                    <a:pt x="1977" y="477"/>
                    <a:pt x="1954" y="263"/>
                  </a:cubicBezTo>
                  <a:cubicBezTo>
                    <a:pt x="1954" y="120"/>
                    <a:pt x="1787" y="1"/>
                    <a:pt x="1644"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4" name="Google Shape;21824;p81"/>
            <p:cNvSpPr/>
            <p:nvPr/>
          </p:nvSpPr>
          <p:spPr>
            <a:xfrm>
              <a:off x="6263163" y="2134125"/>
              <a:ext cx="282032" cy="131747"/>
            </a:xfrm>
            <a:custGeom>
              <a:rect b="b" l="l" r="r" t="t"/>
              <a:pathLst>
                <a:path extrusionOk="0" h="4050" w="8575">
                  <a:moveTo>
                    <a:pt x="1549" y="1"/>
                  </a:moveTo>
                  <a:lnTo>
                    <a:pt x="715" y="1358"/>
                  </a:lnTo>
                  <a:cubicBezTo>
                    <a:pt x="1" y="2525"/>
                    <a:pt x="834" y="4049"/>
                    <a:pt x="2192" y="4049"/>
                  </a:cubicBezTo>
                  <a:lnTo>
                    <a:pt x="6383" y="4049"/>
                  </a:lnTo>
                  <a:cubicBezTo>
                    <a:pt x="7741" y="4049"/>
                    <a:pt x="8574" y="2525"/>
                    <a:pt x="7860" y="1358"/>
                  </a:cubicBezTo>
                  <a:lnTo>
                    <a:pt x="7026" y="1"/>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5" name="Google Shape;21825;p81"/>
            <p:cNvSpPr/>
            <p:nvPr/>
          </p:nvSpPr>
          <p:spPr>
            <a:xfrm>
              <a:off x="6402582" y="2134125"/>
              <a:ext cx="142611" cy="131747"/>
            </a:xfrm>
            <a:custGeom>
              <a:rect b="b" l="l" r="r" t="t"/>
              <a:pathLst>
                <a:path extrusionOk="0" h="4050" w="4336">
                  <a:moveTo>
                    <a:pt x="1" y="1"/>
                  </a:moveTo>
                  <a:lnTo>
                    <a:pt x="1" y="4049"/>
                  </a:lnTo>
                  <a:lnTo>
                    <a:pt x="2097" y="4049"/>
                  </a:lnTo>
                  <a:cubicBezTo>
                    <a:pt x="3502" y="4049"/>
                    <a:pt x="4335" y="2525"/>
                    <a:pt x="3573" y="1358"/>
                  </a:cubicBezTo>
                  <a:lnTo>
                    <a:pt x="274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6" name="Google Shape;21826;p81"/>
            <p:cNvSpPr/>
            <p:nvPr/>
          </p:nvSpPr>
          <p:spPr>
            <a:xfrm>
              <a:off x="6432084" y="2165031"/>
              <a:ext cx="19388" cy="19485"/>
            </a:xfrm>
            <a:custGeom>
              <a:rect b="b" l="l" r="r" t="t"/>
              <a:pathLst>
                <a:path extrusionOk="0" h="599" w="596">
                  <a:moveTo>
                    <a:pt x="341" y="1"/>
                  </a:moveTo>
                  <a:cubicBezTo>
                    <a:pt x="331" y="1"/>
                    <a:pt x="320" y="2"/>
                    <a:pt x="310" y="3"/>
                  </a:cubicBezTo>
                  <a:cubicBezTo>
                    <a:pt x="167" y="3"/>
                    <a:pt x="0" y="122"/>
                    <a:pt x="0" y="289"/>
                  </a:cubicBezTo>
                  <a:cubicBezTo>
                    <a:pt x="0" y="456"/>
                    <a:pt x="119" y="599"/>
                    <a:pt x="310" y="599"/>
                  </a:cubicBezTo>
                  <a:cubicBezTo>
                    <a:pt x="453" y="599"/>
                    <a:pt x="596" y="480"/>
                    <a:pt x="596" y="289"/>
                  </a:cubicBezTo>
                  <a:cubicBezTo>
                    <a:pt x="596" y="135"/>
                    <a:pt x="473" y="1"/>
                    <a:pt x="341" y="1"/>
                  </a:cubicBezTo>
                  <a:close/>
                </a:path>
              </a:pathLst>
            </a:custGeom>
            <a:solidFill>
              <a:srgbClr val="7E8F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7" name="Google Shape;21827;p81"/>
            <p:cNvSpPr/>
            <p:nvPr/>
          </p:nvSpPr>
          <p:spPr>
            <a:xfrm>
              <a:off x="6350727" y="2165129"/>
              <a:ext cx="60473" cy="59660"/>
            </a:xfrm>
            <a:custGeom>
              <a:rect b="b" l="l" r="r" t="t"/>
              <a:pathLst>
                <a:path extrusionOk="0" h="1834" w="1859">
                  <a:moveTo>
                    <a:pt x="930" y="0"/>
                  </a:moveTo>
                  <a:cubicBezTo>
                    <a:pt x="429" y="0"/>
                    <a:pt x="1" y="405"/>
                    <a:pt x="1" y="929"/>
                  </a:cubicBezTo>
                  <a:cubicBezTo>
                    <a:pt x="1" y="1429"/>
                    <a:pt x="429" y="1834"/>
                    <a:pt x="930" y="1834"/>
                  </a:cubicBezTo>
                  <a:cubicBezTo>
                    <a:pt x="1430" y="1834"/>
                    <a:pt x="1858" y="1429"/>
                    <a:pt x="1858" y="929"/>
                  </a:cubicBezTo>
                  <a:cubicBezTo>
                    <a:pt x="1858" y="405"/>
                    <a:pt x="1430" y="0"/>
                    <a:pt x="930"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8" name="Google Shape;21828;p81"/>
            <p:cNvSpPr/>
            <p:nvPr/>
          </p:nvSpPr>
          <p:spPr>
            <a:xfrm>
              <a:off x="6404954" y="2176742"/>
              <a:ext cx="7775" cy="35653"/>
            </a:xfrm>
            <a:custGeom>
              <a:rect b="b" l="l" r="r" t="t"/>
              <a:pathLst>
                <a:path extrusionOk="0" h="1096" w="239">
                  <a:moveTo>
                    <a:pt x="1" y="0"/>
                  </a:moveTo>
                  <a:lnTo>
                    <a:pt x="1" y="1096"/>
                  </a:lnTo>
                  <a:cubicBezTo>
                    <a:pt x="239" y="763"/>
                    <a:pt x="239" y="334"/>
                    <a:pt x="1" y="0"/>
                  </a:cubicBezTo>
                  <a:close/>
                </a:path>
              </a:pathLst>
            </a:custGeom>
            <a:solidFill>
              <a:srgbClr val="7E8F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9" name="Google Shape;21829;p81"/>
            <p:cNvSpPr/>
            <p:nvPr/>
          </p:nvSpPr>
          <p:spPr>
            <a:xfrm>
              <a:off x="6499487" y="2060545"/>
              <a:ext cx="127843" cy="124948"/>
            </a:xfrm>
            <a:custGeom>
              <a:rect b="b" l="l" r="r" t="t"/>
              <a:pathLst>
                <a:path extrusionOk="0" h="3841" w="3930">
                  <a:moveTo>
                    <a:pt x="1310" y="0"/>
                  </a:moveTo>
                  <a:cubicBezTo>
                    <a:pt x="1096" y="619"/>
                    <a:pt x="596" y="1096"/>
                    <a:pt x="0" y="1310"/>
                  </a:cubicBezTo>
                  <a:lnTo>
                    <a:pt x="2263" y="3572"/>
                  </a:lnTo>
                  <a:cubicBezTo>
                    <a:pt x="2441" y="3751"/>
                    <a:pt x="2679" y="3840"/>
                    <a:pt x="2917" y="3840"/>
                  </a:cubicBezTo>
                  <a:cubicBezTo>
                    <a:pt x="3156" y="3840"/>
                    <a:pt x="3394" y="3751"/>
                    <a:pt x="3572" y="3572"/>
                  </a:cubicBezTo>
                  <a:cubicBezTo>
                    <a:pt x="3930" y="3215"/>
                    <a:pt x="3930" y="2620"/>
                    <a:pt x="3572" y="2263"/>
                  </a:cubicBezTo>
                  <a:lnTo>
                    <a:pt x="1310"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0" name="Google Shape;21830;p81"/>
            <p:cNvSpPr/>
            <p:nvPr/>
          </p:nvSpPr>
          <p:spPr>
            <a:xfrm>
              <a:off x="6525055" y="2060545"/>
              <a:ext cx="102274" cy="116230"/>
            </a:xfrm>
            <a:custGeom>
              <a:rect b="b" l="l" r="r" t="t"/>
              <a:pathLst>
                <a:path extrusionOk="0" h="3573" w="3144">
                  <a:moveTo>
                    <a:pt x="524" y="0"/>
                  </a:moveTo>
                  <a:cubicBezTo>
                    <a:pt x="405" y="286"/>
                    <a:pt x="238" y="572"/>
                    <a:pt x="0" y="810"/>
                  </a:cubicBezTo>
                  <a:lnTo>
                    <a:pt x="2786" y="3572"/>
                  </a:lnTo>
                  <a:cubicBezTo>
                    <a:pt x="3144" y="3215"/>
                    <a:pt x="3144" y="2620"/>
                    <a:pt x="2786" y="2263"/>
                  </a:cubicBezTo>
                  <a:lnTo>
                    <a:pt x="52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1" name="Google Shape;21831;p81"/>
            <p:cNvSpPr/>
            <p:nvPr/>
          </p:nvSpPr>
          <p:spPr>
            <a:xfrm>
              <a:off x="6419690" y="1982310"/>
              <a:ext cx="111578" cy="110016"/>
            </a:xfrm>
            <a:custGeom>
              <a:rect b="b" l="l" r="r" t="t"/>
              <a:pathLst>
                <a:path extrusionOk="0" h="3382" w="3430">
                  <a:moveTo>
                    <a:pt x="1691" y="0"/>
                  </a:moveTo>
                  <a:cubicBezTo>
                    <a:pt x="786" y="0"/>
                    <a:pt x="0" y="738"/>
                    <a:pt x="0" y="1691"/>
                  </a:cubicBezTo>
                  <a:cubicBezTo>
                    <a:pt x="0" y="2620"/>
                    <a:pt x="739" y="3382"/>
                    <a:pt x="1691" y="3382"/>
                  </a:cubicBezTo>
                  <a:cubicBezTo>
                    <a:pt x="2644" y="3382"/>
                    <a:pt x="3430" y="2620"/>
                    <a:pt x="3406" y="1691"/>
                  </a:cubicBezTo>
                  <a:cubicBezTo>
                    <a:pt x="3406" y="762"/>
                    <a:pt x="2644" y="0"/>
                    <a:pt x="1691"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2" name="Google Shape;21832;p81"/>
            <p:cNvSpPr/>
            <p:nvPr/>
          </p:nvSpPr>
          <p:spPr>
            <a:xfrm>
              <a:off x="6435955" y="1981497"/>
              <a:ext cx="95313" cy="94565"/>
            </a:xfrm>
            <a:custGeom>
              <a:rect b="b" l="l" r="r" t="t"/>
              <a:pathLst>
                <a:path extrusionOk="0" h="2907" w="2930">
                  <a:moveTo>
                    <a:pt x="1194" y="1"/>
                  </a:moveTo>
                  <a:cubicBezTo>
                    <a:pt x="774" y="1"/>
                    <a:pt x="346" y="156"/>
                    <a:pt x="0" y="501"/>
                  </a:cubicBezTo>
                  <a:lnTo>
                    <a:pt x="2429" y="2907"/>
                  </a:lnTo>
                  <a:cubicBezTo>
                    <a:pt x="2715" y="2597"/>
                    <a:pt x="2930" y="2168"/>
                    <a:pt x="2930" y="1716"/>
                  </a:cubicBezTo>
                  <a:cubicBezTo>
                    <a:pt x="2930" y="683"/>
                    <a:pt x="2077" y="1"/>
                    <a:pt x="119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3" name="Google Shape;21833;p81"/>
            <p:cNvSpPr/>
            <p:nvPr/>
          </p:nvSpPr>
          <p:spPr>
            <a:xfrm>
              <a:off x="6401083" y="1962922"/>
              <a:ext cx="148792" cy="147231"/>
            </a:xfrm>
            <a:custGeom>
              <a:rect b="b" l="l" r="r" t="t"/>
              <a:pathLst>
                <a:path extrusionOk="0" h="4526" w="4574">
                  <a:moveTo>
                    <a:pt x="2263" y="644"/>
                  </a:moveTo>
                  <a:cubicBezTo>
                    <a:pt x="3168" y="644"/>
                    <a:pt x="3906" y="1382"/>
                    <a:pt x="3906" y="2287"/>
                  </a:cubicBezTo>
                  <a:cubicBezTo>
                    <a:pt x="3906" y="3168"/>
                    <a:pt x="3192" y="3930"/>
                    <a:pt x="2263" y="3930"/>
                  </a:cubicBezTo>
                  <a:cubicBezTo>
                    <a:pt x="1358" y="3930"/>
                    <a:pt x="644" y="3168"/>
                    <a:pt x="644" y="2287"/>
                  </a:cubicBezTo>
                  <a:cubicBezTo>
                    <a:pt x="644" y="1382"/>
                    <a:pt x="1382" y="644"/>
                    <a:pt x="2263" y="644"/>
                  </a:cubicBezTo>
                  <a:close/>
                  <a:moveTo>
                    <a:pt x="2263" y="1"/>
                  </a:moveTo>
                  <a:cubicBezTo>
                    <a:pt x="1025" y="1"/>
                    <a:pt x="1" y="1001"/>
                    <a:pt x="1" y="2263"/>
                  </a:cubicBezTo>
                  <a:cubicBezTo>
                    <a:pt x="1" y="3501"/>
                    <a:pt x="1025" y="4525"/>
                    <a:pt x="2263" y="4525"/>
                  </a:cubicBezTo>
                  <a:cubicBezTo>
                    <a:pt x="3525" y="4525"/>
                    <a:pt x="4526" y="3501"/>
                    <a:pt x="4526" y="2263"/>
                  </a:cubicBezTo>
                  <a:cubicBezTo>
                    <a:pt x="4573" y="1001"/>
                    <a:pt x="3525" y="1"/>
                    <a:pt x="2263"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4" name="Google Shape;21834;p81"/>
            <p:cNvSpPr/>
            <p:nvPr/>
          </p:nvSpPr>
          <p:spPr>
            <a:xfrm>
              <a:off x="6422781" y="1962922"/>
              <a:ext cx="127095" cy="125533"/>
            </a:xfrm>
            <a:custGeom>
              <a:rect b="b" l="l" r="r" t="t"/>
              <a:pathLst>
                <a:path extrusionOk="0" h="3859" w="3907">
                  <a:moveTo>
                    <a:pt x="1596" y="1"/>
                  </a:moveTo>
                  <a:cubicBezTo>
                    <a:pt x="977" y="1"/>
                    <a:pt x="405" y="239"/>
                    <a:pt x="1" y="644"/>
                  </a:cubicBezTo>
                  <a:lnTo>
                    <a:pt x="453" y="1096"/>
                  </a:lnTo>
                  <a:cubicBezTo>
                    <a:pt x="785" y="764"/>
                    <a:pt x="1194" y="615"/>
                    <a:pt x="1596" y="615"/>
                  </a:cubicBezTo>
                  <a:cubicBezTo>
                    <a:pt x="2434" y="615"/>
                    <a:pt x="3239" y="1265"/>
                    <a:pt x="3239" y="2263"/>
                  </a:cubicBezTo>
                  <a:cubicBezTo>
                    <a:pt x="3239" y="2692"/>
                    <a:pt x="3073" y="3120"/>
                    <a:pt x="2763" y="3406"/>
                  </a:cubicBezTo>
                  <a:lnTo>
                    <a:pt x="3216" y="3859"/>
                  </a:lnTo>
                  <a:cubicBezTo>
                    <a:pt x="3620" y="3454"/>
                    <a:pt x="3859" y="2882"/>
                    <a:pt x="3859" y="2263"/>
                  </a:cubicBezTo>
                  <a:cubicBezTo>
                    <a:pt x="3906" y="1001"/>
                    <a:pt x="2858" y="1"/>
                    <a:pt x="159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35" name="Google Shape;21835;p81"/>
          <p:cNvGrpSpPr/>
          <p:nvPr/>
        </p:nvGrpSpPr>
        <p:grpSpPr>
          <a:xfrm>
            <a:off x="8465012" y="2757671"/>
            <a:ext cx="365897" cy="431872"/>
            <a:chOff x="7061898" y="1922650"/>
            <a:chExt cx="292087" cy="344753"/>
          </a:xfrm>
        </p:grpSpPr>
        <p:sp>
          <p:nvSpPr>
            <p:cNvPr id="21836" name="Google Shape;21836;p81"/>
            <p:cNvSpPr/>
            <p:nvPr/>
          </p:nvSpPr>
          <p:spPr>
            <a:xfrm>
              <a:off x="7093647" y="1955961"/>
              <a:ext cx="174361" cy="256434"/>
            </a:xfrm>
            <a:custGeom>
              <a:rect b="b" l="l" r="r" t="t"/>
              <a:pathLst>
                <a:path extrusionOk="0" h="7883" w="5360">
                  <a:moveTo>
                    <a:pt x="2692" y="0"/>
                  </a:moveTo>
                  <a:cubicBezTo>
                    <a:pt x="1215" y="0"/>
                    <a:pt x="1" y="1191"/>
                    <a:pt x="1" y="2668"/>
                  </a:cubicBezTo>
                  <a:lnTo>
                    <a:pt x="1" y="5216"/>
                  </a:lnTo>
                  <a:cubicBezTo>
                    <a:pt x="1" y="6668"/>
                    <a:pt x="1192" y="7883"/>
                    <a:pt x="2692" y="7883"/>
                  </a:cubicBezTo>
                  <a:cubicBezTo>
                    <a:pt x="4168" y="7883"/>
                    <a:pt x="5359" y="6668"/>
                    <a:pt x="5359" y="5216"/>
                  </a:cubicBezTo>
                  <a:lnTo>
                    <a:pt x="5359" y="2668"/>
                  </a:lnTo>
                  <a:cubicBezTo>
                    <a:pt x="5359" y="1215"/>
                    <a:pt x="4168" y="0"/>
                    <a:pt x="269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7" name="Google Shape;21837;p81"/>
            <p:cNvSpPr/>
            <p:nvPr/>
          </p:nvSpPr>
          <p:spPr>
            <a:xfrm>
              <a:off x="7181185" y="1955180"/>
              <a:ext cx="86823" cy="257215"/>
            </a:xfrm>
            <a:custGeom>
              <a:rect b="b" l="l" r="r" t="t"/>
              <a:pathLst>
                <a:path extrusionOk="0" h="7907" w="2669">
                  <a:moveTo>
                    <a:pt x="1" y="1"/>
                  </a:moveTo>
                  <a:lnTo>
                    <a:pt x="1" y="7907"/>
                  </a:lnTo>
                  <a:cubicBezTo>
                    <a:pt x="1454" y="7907"/>
                    <a:pt x="2668" y="6692"/>
                    <a:pt x="2668" y="5192"/>
                  </a:cubicBezTo>
                  <a:lnTo>
                    <a:pt x="2668" y="2668"/>
                  </a:lnTo>
                  <a:cubicBezTo>
                    <a:pt x="2668" y="1215"/>
                    <a:pt x="1477" y="1"/>
                    <a:pt x="1"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8" name="Google Shape;21838;p81"/>
            <p:cNvSpPr/>
            <p:nvPr/>
          </p:nvSpPr>
          <p:spPr>
            <a:xfrm>
              <a:off x="7212967" y="2064416"/>
              <a:ext cx="19388" cy="19388"/>
            </a:xfrm>
            <a:custGeom>
              <a:rect b="b" l="l" r="r" t="t"/>
              <a:pathLst>
                <a:path extrusionOk="0" h="596" w="596">
                  <a:moveTo>
                    <a:pt x="286" y="0"/>
                  </a:moveTo>
                  <a:cubicBezTo>
                    <a:pt x="143" y="0"/>
                    <a:pt x="0" y="143"/>
                    <a:pt x="0" y="286"/>
                  </a:cubicBezTo>
                  <a:cubicBezTo>
                    <a:pt x="0" y="453"/>
                    <a:pt x="119" y="596"/>
                    <a:pt x="286" y="596"/>
                  </a:cubicBezTo>
                  <a:cubicBezTo>
                    <a:pt x="453" y="596"/>
                    <a:pt x="596" y="477"/>
                    <a:pt x="596" y="286"/>
                  </a:cubicBezTo>
                  <a:cubicBezTo>
                    <a:pt x="596" y="143"/>
                    <a:pt x="453"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9" name="Google Shape;21839;p81"/>
            <p:cNvSpPr/>
            <p:nvPr/>
          </p:nvSpPr>
          <p:spPr>
            <a:xfrm>
              <a:off x="7131610" y="2084552"/>
              <a:ext cx="19420" cy="19388"/>
            </a:xfrm>
            <a:custGeom>
              <a:rect b="b" l="l" r="r" t="t"/>
              <a:pathLst>
                <a:path extrusionOk="0" h="596" w="597">
                  <a:moveTo>
                    <a:pt x="287" y="1"/>
                  </a:moveTo>
                  <a:cubicBezTo>
                    <a:pt x="144" y="1"/>
                    <a:pt x="1" y="143"/>
                    <a:pt x="1" y="310"/>
                  </a:cubicBezTo>
                  <a:cubicBezTo>
                    <a:pt x="1" y="453"/>
                    <a:pt x="120" y="596"/>
                    <a:pt x="287" y="596"/>
                  </a:cubicBezTo>
                  <a:cubicBezTo>
                    <a:pt x="453" y="596"/>
                    <a:pt x="596" y="477"/>
                    <a:pt x="596" y="310"/>
                  </a:cubicBezTo>
                  <a:cubicBezTo>
                    <a:pt x="596" y="120"/>
                    <a:pt x="477" y="1"/>
                    <a:pt x="287"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0" name="Google Shape;21840;p81"/>
            <p:cNvSpPr/>
            <p:nvPr/>
          </p:nvSpPr>
          <p:spPr>
            <a:xfrm>
              <a:off x="7061898" y="1924179"/>
              <a:ext cx="292087" cy="342443"/>
            </a:xfrm>
            <a:custGeom>
              <a:rect b="b" l="l" r="r" t="t"/>
              <a:pathLst>
                <a:path extrusionOk="0" h="10527" w="8979">
                  <a:moveTo>
                    <a:pt x="3668" y="1454"/>
                  </a:moveTo>
                  <a:cubicBezTo>
                    <a:pt x="4859" y="1454"/>
                    <a:pt x="5835" y="2430"/>
                    <a:pt x="5835" y="3621"/>
                  </a:cubicBezTo>
                  <a:lnTo>
                    <a:pt x="5835" y="6145"/>
                  </a:lnTo>
                  <a:cubicBezTo>
                    <a:pt x="5835" y="7383"/>
                    <a:pt x="4859" y="8336"/>
                    <a:pt x="3668" y="8336"/>
                  </a:cubicBezTo>
                  <a:cubicBezTo>
                    <a:pt x="2477" y="8336"/>
                    <a:pt x="1477" y="7336"/>
                    <a:pt x="1477" y="6145"/>
                  </a:cubicBezTo>
                  <a:lnTo>
                    <a:pt x="1477" y="3621"/>
                  </a:lnTo>
                  <a:cubicBezTo>
                    <a:pt x="1477" y="2430"/>
                    <a:pt x="2477" y="1454"/>
                    <a:pt x="3668" y="1454"/>
                  </a:cubicBezTo>
                  <a:close/>
                  <a:moveTo>
                    <a:pt x="3692" y="1"/>
                  </a:moveTo>
                  <a:cubicBezTo>
                    <a:pt x="3501" y="1"/>
                    <a:pt x="3382" y="144"/>
                    <a:pt x="3382" y="287"/>
                  </a:cubicBezTo>
                  <a:lnTo>
                    <a:pt x="3382" y="906"/>
                  </a:lnTo>
                  <a:cubicBezTo>
                    <a:pt x="3073" y="930"/>
                    <a:pt x="2763" y="1025"/>
                    <a:pt x="2501" y="1192"/>
                  </a:cubicBezTo>
                  <a:lnTo>
                    <a:pt x="2168" y="644"/>
                  </a:lnTo>
                  <a:cubicBezTo>
                    <a:pt x="2102" y="546"/>
                    <a:pt x="2003" y="482"/>
                    <a:pt x="1901" y="482"/>
                  </a:cubicBezTo>
                  <a:cubicBezTo>
                    <a:pt x="1855" y="482"/>
                    <a:pt x="1808" y="495"/>
                    <a:pt x="1763" y="525"/>
                  </a:cubicBezTo>
                  <a:cubicBezTo>
                    <a:pt x="1596" y="620"/>
                    <a:pt x="1548" y="787"/>
                    <a:pt x="1644" y="930"/>
                  </a:cubicBezTo>
                  <a:lnTo>
                    <a:pt x="1953" y="1501"/>
                  </a:lnTo>
                  <a:cubicBezTo>
                    <a:pt x="1715" y="1716"/>
                    <a:pt x="1525" y="1954"/>
                    <a:pt x="1334" y="2216"/>
                  </a:cubicBezTo>
                  <a:lnTo>
                    <a:pt x="810" y="1930"/>
                  </a:lnTo>
                  <a:cubicBezTo>
                    <a:pt x="758" y="1900"/>
                    <a:pt x="706" y="1887"/>
                    <a:pt x="655" y="1887"/>
                  </a:cubicBezTo>
                  <a:cubicBezTo>
                    <a:pt x="546" y="1887"/>
                    <a:pt x="447" y="1951"/>
                    <a:pt x="382" y="2049"/>
                  </a:cubicBezTo>
                  <a:cubicBezTo>
                    <a:pt x="286" y="2192"/>
                    <a:pt x="358" y="2382"/>
                    <a:pt x="501" y="2454"/>
                  </a:cubicBezTo>
                  <a:lnTo>
                    <a:pt x="1072" y="2787"/>
                  </a:lnTo>
                  <a:cubicBezTo>
                    <a:pt x="977" y="3097"/>
                    <a:pt x="929" y="3383"/>
                    <a:pt x="929" y="3716"/>
                  </a:cubicBezTo>
                  <a:lnTo>
                    <a:pt x="286" y="3716"/>
                  </a:lnTo>
                  <a:cubicBezTo>
                    <a:pt x="120" y="3716"/>
                    <a:pt x="1" y="3859"/>
                    <a:pt x="1" y="4002"/>
                  </a:cubicBezTo>
                  <a:cubicBezTo>
                    <a:pt x="1" y="4192"/>
                    <a:pt x="143" y="4311"/>
                    <a:pt x="286" y="4311"/>
                  </a:cubicBezTo>
                  <a:lnTo>
                    <a:pt x="929" y="4311"/>
                  </a:lnTo>
                  <a:lnTo>
                    <a:pt x="929" y="5597"/>
                  </a:lnTo>
                  <a:lnTo>
                    <a:pt x="286" y="5597"/>
                  </a:lnTo>
                  <a:cubicBezTo>
                    <a:pt x="120" y="5597"/>
                    <a:pt x="1" y="5740"/>
                    <a:pt x="1" y="5883"/>
                  </a:cubicBezTo>
                  <a:cubicBezTo>
                    <a:pt x="1" y="6026"/>
                    <a:pt x="143" y="6193"/>
                    <a:pt x="286" y="6193"/>
                  </a:cubicBezTo>
                  <a:lnTo>
                    <a:pt x="929" y="6193"/>
                  </a:lnTo>
                  <a:cubicBezTo>
                    <a:pt x="929" y="6502"/>
                    <a:pt x="977" y="6812"/>
                    <a:pt x="1072" y="7098"/>
                  </a:cubicBezTo>
                  <a:lnTo>
                    <a:pt x="501" y="7431"/>
                  </a:lnTo>
                  <a:cubicBezTo>
                    <a:pt x="358" y="7526"/>
                    <a:pt x="286" y="7693"/>
                    <a:pt x="382" y="7860"/>
                  </a:cubicBezTo>
                  <a:cubicBezTo>
                    <a:pt x="447" y="7958"/>
                    <a:pt x="547" y="8012"/>
                    <a:pt x="658" y="8012"/>
                  </a:cubicBezTo>
                  <a:cubicBezTo>
                    <a:pt x="707" y="8012"/>
                    <a:pt x="759" y="8001"/>
                    <a:pt x="810" y="7979"/>
                  </a:cubicBezTo>
                  <a:lnTo>
                    <a:pt x="1334" y="7669"/>
                  </a:lnTo>
                  <a:cubicBezTo>
                    <a:pt x="1525" y="7931"/>
                    <a:pt x="1715" y="8169"/>
                    <a:pt x="1953" y="8384"/>
                  </a:cubicBezTo>
                  <a:lnTo>
                    <a:pt x="1691" y="8836"/>
                  </a:lnTo>
                  <a:cubicBezTo>
                    <a:pt x="1596" y="8979"/>
                    <a:pt x="1668" y="9170"/>
                    <a:pt x="1810" y="9241"/>
                  </a:cubicBezTo>
                  <a:cubicBezTo>
                    <a:pt x="1859" y="9274"/>
                    <a:pt x="1914" y="9290"/>
                    <a:pt x="1969" y="9290"/>
                  </a:cubicBezTo>
                  <a:cubicBezTo>
                    <a:pt x="2073" y="9290"/>
                    <a:pt x="2177" y="9231"/>
                    <a:pt x="2239" y="9122"/>
                  </a:cubicBezTo>
                  <a:lnTo>
                    <a:pt x="2501" y="8693"/>
                  </a:lnTo>
                  <a:cubicBezTo>
                    <a:pt x="2787" y="8836"/>
                    <a:pt x="3096" y="8931"/>
                    <a:pt x="3430" y="8955"/>
                  </a:cubicBezTo>
                  <a:cubicBezTo>
                    <a:pt x="3573" y="9836"/>
                    <a:pt x="4335" y="10527"/>
                    <a:pt x="5264" y="10527"/>
                  </a:cubicBezTo>
                  <a:lnTo>
                    <a:pt x="6407" y="10527"/>
                  </a:lnTo>
                  <a:cubicBezTo>
                    <a:pt x="7835" y="10527"/>
                    <a:pt x="8979" y="9360"/>
                    <a:pt x="8979" y="7931"/>
                  </a:cubicBezTo>
                  <a:lnTo>
                    <a:pt x="8979" y="5859"/>
                  </a:lnTo>
                  <a:cubicBezTo>
                    <a:pt x="8931" y="5669"/>
                    <a:pt x="8812" y="5550"/>
                    <a:pt x="8621" y="5550"/>
                  </a:cubicBezTo>
                  <a:cubicBezTo>
                    <a:pt x="8455" y="5550"/>
                    <a:pt x="8336" y="5716"/>
                    <a:pt x="8336" y="5859"/>
                  </a:cubicBezTo>
                  <a:lnTo>
                    <a:pt x="8336" y="7931"/>
                  </a:lnTo>
                  <a:cubicBezTo>
                    <a:pt x="8336" y="9003"/>
                    <a:pt x="7431" y="9908"/>
                    <a:pt x="6359" y="9908"/>
                  </a:cubicBezTo>
                  <a:lnTo>
                    <a:pt x="5240" y="9908"/>
                  </a:lnTo>
                  <a:cubicBezTo>
                    <a:pt x="4644" y="9908"/>
                    <a:pt x="4168" y="9479"/>
                    <a:pt x="4025" y="8955"/>
                  </a:cubicBezTo>
                  <a:cubicBezTo>
                    <a:pt x="4311" y="8931"/>
                    <a:pt x="4621" y="8836"/>
                    <a:pt x="4882" y="8693"/>
                  </a:cubicBezTo>
                  <a:lnTo>
                    <a:pt x="5144" y="9122"/>
                  </a:lnTo>
                  <a:cubicBezTo>
                    <a:pt x="5207" y="9231"/>
                    <a:pt x="5300" y="9290"/>
                    <a:pt x="5398" y="9290"/>
                  </a:cubicBezTo>
                  <a:cubicBezTo>
                    <a:pt x="5448" y="9290"/>
                    <a:pt x="5500" y="9274"/>
                    <a:pt x="5549" y="9241"/>
                  </a:cubicBezTo>
                  <a:cubicBezTo>
                    <a:pt x="5716" y="9170"/>
                    <a:pt x="5764" y="8979"/>
                    <a:pt x="5668" y="8836"/>
                  </a:cubicBezTo>
                  <a:lnTo>
                    <a:pt x="5406" y="8384"/>
                  </a:lnTo>
                  <a:cubicBezTo>
                    <a:pt x="5645" y="8169"/>
                    <a:pt x="5859" y="7931"/>
                    <a:pt x="6026" y="7669"/>
                  </a:cubicBezTo>
                  <a:cubicBezTo>
                    <a:pt x="6621" y="8003"/>
                    <a:pt x="6621" y="8026"/>
                    <a:pt x="6716" y="8026"/>
                  </a:cubicBezTo>
                  <a:cubicBezTo>
                    <a:pt x="7050" y="8026"/>
                    <a:pt x="7145" y="7598"/>
                    <a:pt x="6859" y="7431"/>
                  </a:cubicBezTo>
                  <a:lnTo>
                    <a:pt x="6311" y="7098"/>
                  </a:lnTo>
                  <a:cubicBezTo>
                    <a:pt x="6383" y="6812"/>
                    <a:pt x="6454" y="6502"/>
                    <a:pt x="6454" y="6193"/>
                  </a:cubicBezTo>
                  <a:lnTo>
                    <a:pt x="7073" y="6193"/>
                  </a:lnTo>
                  <a:cubicBezTo>
                    <a:pt x="7264" y="6193"/>
                    <a:pt x="7383" y="6026"/>
                    <a:pt x="7383" y="5883"/>
                  </a:cubicBezTo>
                  <a:cubicBezTo>
                    <a:pt x="7383" y="5716"/>
                    <a:pt x="7216" y="5597"/>
                    <a:pt x="7073" y="5597"/>
                  </a:cubicBezTo>
                  <a:lnTo>
                    <a:pt x="6454" y="5597"/>
                  </a:lnTo>
                  <a:lnTo>
                    <a:pt x="6454" y="4311"/>
                  </a:lnTo>
                  <a:lnTo>
                    <a:pt x="7073" y="4311"/>
                  </a:lnTo>
                  <a:cubicBezTo>
                    <a:pt x="7264" y="4311"/>
                    <a:pt x="7383" y="4169"/>
                    <a:pt x="7383" y="4002"/>
                  </a:cubicBezTo>
                  <a:cubicBezTo>
                    <a:pt x="7383" y="3835"/>
                    <a:pt x="7240" y="3716"/>
                    <a:pt x="7073" y="3716"/>
                  </a:cubicBezTo>
                  <a:lnTo>
                    <a:pt x="6454" y="3716"/>
                  </a:lnTo>
                  <a:cubicBezTo>
                    <a:pt x="6454" y="3383"/>
                    <a:pt x="6407" y="3097"/>
                    <a:pt x="6311" y="2787"/>
                  </a:cubicBezTo>
                  <a:lnTo>
                    <a:pt x="6883" y="2454"/>
                  </a:lnTo>
                  <a:cubicBezTo>
                    <a:pt x="7026" y="2382"/>
                    <a:pt x="7073" y="2192"/>
                    <a:pt x="7002" y="2049"/>
                  </a:cubicBezTo>
                  <a:cubicBezTo>
                    <a:pt x="6937" y="1951"/>
                    <a:pt x="6826" y="1887"/>
                    <a:pt x="6718" y="1887"/>
                  </a:cubicBezTo>
                  <a:cubicBezTo>
                    <a:pt x="6668" y="1887"/>
                    <a:pt x="6618" y="1900"/>
                    <a:pt x="6573" y="1930"/>
                  </a:cubicBezTo>
                  <a:lnTo>
                    <a:pt x="6049" y="2216"/>
                  </a:lnTo>
                  <a:cubicBezTo>
                    <a:pt x="5859" y="1954"/>
                    <a:pt x="5645" y="1716"/>
                    <a:pt x="5406" y="1501"/>
                  </a:cubicBezTo>
                  <a:lnTo>
                    <a:pt x="5740" y="930"/>
                  </a:lnTo>
                  <a:cubicBezTo>
                    <a:pt x="5835" y="787"/>
                    <a:pt x="5764" y="620"/>
                    <a:pt x="5621" y="525"/>
                  </a:cubicBezTo>
                  <a:cubicBezTo>
                    <a:pt x="5576" y="495"/>
                    <a:pt x="5526" y="482"/>
                    <a:pt x="5477" y="482"/>
                  </a:cubicBezTo>
                  <a:cubicBezTo>
                    <a:pt x="5370" y="482"/>
                    <a:pt x="5265" y="546"/>
                    <a:pt x="5216" y="644"/>
                  </a:cubicBezTo>
                  <a:lnTo>
                    <a:pt x="4882" y="1192"/>
                  </a:lnTo>
                  <a:cubicBezTo>
                    <a:pt x="4621" y="1025"/>
                    <a:pt x="4287" y="930"/>
                    <a:pt x="3978" y="906"/>
                  </a:cubicBezTo>
                  <a:lnTo>
                    <a:pt x="3978" y="287"/>
                  </a:lnTo>
                  <a:cubicBezTo>
                    <a:pt x="3978" y="120"/>
                    <a:pt x="3835" y="1"/>
                    <a:pt x="3692"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1" name="Google Shape;21841;p81"/>
            <p:cNvSpPr/>
            <p:nvPr/>
          </p:nvSpPr>
          <p:spPr>
            <a:xfrm>
              <a:off x="7181966" y="1922650"/>
              <a:ext cx="171238" cy="344753"/>
            </a:xfrm>
            <a:custGeom>
              <a:rect b="b" l="l" r="r" t="t"/>
              <a:pathLst>
                <a:path extrusionOk="0" h="10598" w="5264">
                  <a:moveTo>
                    <a:pt x="1" y="0"/>
                  </a:moveTo>
                  <a:lnTo>
                    <a:pt x="1" y="1548"/>
                  </a:lnTo>
                  <a:cubicBezTo>
                    <a:pt x="1191" y="1548"/>
                    <a:pt x="2168" y="2549"/>
                    <a:pt x="2168" y="3739"/>
                  </a:cubicBezTo>
                  <a:lnTo>
                    <a:pt x="2168" y="6264"/>
                  </a:lnTo>
                  <a:cubicBezTo>
                    <a:pt x="2168" y="7454"/>
                    <a:pt x="1191" y="8431"/>
                    <a:pt x="1" y="8431"/>
                  </a:cubicBezTo>
                  <a:lnTo>
                    <a:pt x="1" y="9764"/>
                  </a:lnTo>
                  <a:cubicBezTo>
                    <a:pt x="334" y="10288"/>
                    <a:pt x="882" y="10598"/>
                    <a:pt x="1549" y="10598"/>
                  </a:cubicBezTo>
                  <a:lnTo>
                    <a:pt x="4930" y="10598"/>
                  </a:lnTo>
                  <a:cubicBezTo>
                    <a:pt x="5121" y="10598"/>
                    <a:pt x="5264" y="10455"/>
                    <a:pt x="5264" y="10288"/>
                  </a:cubicBezTo>
                  <a:lnTo>
                    <a:pt x="5240" y="5763"/>
                  </a:lnTo>
                  <a:cubicBezTo>
                    <a:pt x="5144" y="5650"/>
                    <a:pt x="5035" y="5603"/>
                    <a:pt x="4935" y="5603"/>
                  </a:cubicBezTo>
                  <a:cubicBezTo>
                    <a:pt x="4764" y="5603"/>
                    <a:pt x="4621" y="5741"/>
                    <a:pt x="4621" y="5906"/>
                  </a:cubicBezTo>
                  <a:lnTo>
                    <a:pt x="4621" y="7978"/>
                  </a:lnTo>
                  <a:cubicBezTo>
                    <a:pt x="4621" y="9050"/>
                    <a:pt x="3716" y="9955"/>
                    <a:pt x="2644" y="9955"/>
                  </a:cubicBezTo>
                  <a:lnTo>
                    <a:pt x="1525" y="9955"/>
                  </a:lnTo>
                  <a:cubicBezTo>
                    <a:pt x="930" y="9955"/>
                    <a:pt x="453" y="9526"/>
                    <a:pt x="287" y="9002"/>
                  </a:cubicBezTo>
                  <a:cubicBezTo>
                    <a:pt x="596" y="8978"/>
                    <a:pt x="882" y="8883"/>
                    <a:pt x="1144" y="8740"/>
                  </a:cubicBezTo>
                  <a:lnTo>
                    <a:pt x="1430" y="9169"/>
                  </a:lnTo>
                  <a:cubicBezTo>
                    <a:pt x="1477" y="9278"/>
                    <a:pt x="1575" y="9337"/>
                    <a:pt x="1677" y="9337"/>
                  </a:cubicBezTo>
                  <a:cubicBezTo>
                    <a:pt x="1731" y="9337"/>
                    <a:pt x="1785" y="9321"/>
                    <a:pt x="1834" y="9288"/>
                  </a:cubicBezTo>
                  <a:cubicBezTo>
                    <a:pt x="1977" y="9217"/>
                    <a:pt x="2049" y="9026"/>
                    <a:pt x="1954" y="8883"/>
                  </a:cubicBezTo>
                  <a:lnTo>
                    <a:pt x="1692" y="8431"/>
                  </a:lnTo>
                  <a:cubicBezTo>
                    <a:pt x="1930" y="8216"/>
                    <a:pt x="2144" y="7978"/>
                    <a:pt x="2311" y="7716"/>
                  </a:cubicBezTo>
                  <a:cubicBezTo>
                    <a:pt x="2906" y="8050"/>
                    <a:pt x="2906" y="8073"/>
                    <a:pt x="3001" y="8073"/>
                  </a:cubicBezTo>
                  <a:cubicBezTo>
                    <a:pt x="3335" y="8073"/>
                    <a:pt x="3406" y="7645"/>
                    <a:pt x="3144" y="7478"/>
                  </a:cubicBezTo>
                  <a:lnTo>
                    <a:pt x="2573" y="7145"/>
                  </a:lnTo>
                  <a:cubicBezTo>
                    <a:pt x="2668" y="6859"/>
                    <a:pt x="2739" y="6549"/>
                    <a:pt x="2739" y="6240"/>
                  </a:cubicBezTo>
                  <a:lnTo>
                    <a:pt x="3359" y="6240"/>
                  </a:lnTo>
                  <a:cubicBezTo>
                    <a:pt x="3501" y="6240"/>
                    <a:pt x="3644" y="6121"/>
                    <a:pt x="3692" y="5954"/>
                  </a:cubicBezTo>
                  <a:cubicBezTo>
                    <a:pt x="3716" y="5787"/>
                    <a:pt x="3573" y="5597"/>
                    <a:pt x="3382" y="5597"/>
                  </a:cubicBezTo>
                  <a:lnTo>
                    <a:pt x="2763" y="5597"/>
                  </a:lnTo>
                  <a:lnTo>
                    <a:pt x="2763" y="4335"/>
                  </a:lnTo>
                  <a:lnTo>
                    <a:pt x="3382" y="4335"/>
                  </a:lnTo>
                  <a:cubicBezTo>
                    <a:pt x="3573" y="4335"/>
                    <a:pt x="3692" y="4168"/>
                    <a:pt x="3692" y="4025"/>
                  </a:cubicBezTo>
                  <a:cubicBezTo>
                    <a:pt x="3692" y="3858"/>
                    <a:pt x="3549" y="3739"/>
                    <a:pt x="3382" y="3739"/>
                  </a:cubicBezTo>
                  <a:lnTo>
                    <a:pt x="2763" y="3739"/>
                  </a:lnTo>
                  <a:cubicBezTo>
                    <a:pt x="2763" y="3406"/>
                    <a:pt x="2716" y="3096"/>
                    <a:pt x="2620" y="2810"/>
                  </a:cubicBezTo>
                  <a:lnTo>
                    <a:pt x="3192" y="2477"/>
                  </a:lnTo>
                  <a:cubicBezTo>
                    <a:pt x="3335" y="2382"/>
                    <a:pt x="3382" y="2215"/>
                    <a:pt x="3311" y="2072"/>
                  </a:cubicBezTo>
                  <a:cubicBezTo>
                    <a:pt x="3248" y="1963"/>
                    <a:pt x="3145" y="1905"/>
                    <a:pt x="3040" y="1905"/>
                  </a:cubicBezTo>
                  <a:cubicBezTo>
                    <a:pt x="2986" y="1905"/>
                    <a:pt x="2931" y="1920"/>
                    <a:pt x="2882" y="1953"/>
                  </a:cubicBezTo>
                  <a:lnTo>
                    <a:pt x="2358" y="2239"/>
                  </a:lnTo>
                  <a:cubicBezTo>
                    <a:pt x="2168" y="1977"/>
                    <a:pt x="1954" y="1739"/>
                    <a:pt x="1715" y="1524"/>
                  </a:cubicBezTo>
                  <a:lnTo>
                    <a:pt x="2049" y="953"/>
                  </a:lnTo>
                  <a:cubicBezTo>
                    <a:pt x="2144" y="810"/>
                    <a:pt x="2073" y="643"/>
                    <a:pt x="1930" y="548"/>
                  </a:cubicBezTo>
                  <a:cubicBezTo>
                    <a:pt x="1881" y="515"/>
                    <a:pt x="1826" y="500"/>
                    <a:pt x="1773" y="500"/>
                  </a:cubicBezTo>
                  <a:cubicBezTo>
                    <a:pt x="1670" y="500"/>
                    <a:pt x="1572" y="558"/>
                    <a:pt x="1525" y="667"/>
                  </a:cubicBezTo>
                  <a:lnTo>
                    <a:pt x="1191" y="1191"/>
                  </a:lnTo>
                  <a:cubicBezTo>
                    <a:pt x="930" y="1048"/>
                    <a:pt x="596" y="953"/>
                    <a:pt x="287" y="929"/>
                  </a:cubicBezTo>
                  <a:lnTo>
                    <a:pt x="287" y="310"/>
                  </a:lnTo>
                  <a:cubicBezTo>
                    <a:pt x="287" y="119"/>
                    <a:pt x="1" y="0"/>
                    <a:pt x="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2" name="Google Shape;21842;p81"/>
            <p:cNvSpPr/>
            <p:nvPr/>
          </p:nvSpPr>
          <p:spPr>
            <a:xfrm>
              <a:off x="7168043" y="2104688"/>
              <a:ext cx="60441" cy="60473"/>
            </a:xfrm>
            <a:custGeom>
              <a:rect b="b" l="l" r="r" t="t"/>
              <a:pathLst>
                <a:path extrusionOk="0" h="1859" w="1858">
                  <a:moveTo>
                    <a:pt x="929" y="1"/>
                  </a:moveTo>
                  <a:cubicBezTo>
                    <a:pt x="429" y="1"/>
                    <a:pt x="0" y="429"/>
                    <a:pt x="0" y="929"/>
                  </a:cubicBezTo>
                  <a:cubicBezTo>
                    <a:pt x="0" y="1430"/>
                    <a:pt x="429" y="1858"/>
                    <a:pt x="929" y="1858"/>
                  </a:cubicBezTo>
                  <a:cubicBezTo>
                    <a:pt x="1429" y="1858"/>
                    <a:pt x="1858" y="1430"/>
                    <a:pt x="1858" y="929"/>
                  </a:cubicBezTo>
                  <a:cubicBezTo>
                    <a:pt x="1858" y="429"/>
                    <a:pt x="1429" y="1"/>
                    <a:pt x="929"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3" name="Google Shape;21843;p81"/>
            <p:cNvSpPr/>
            <p:nvPr/>
          </p:nvSpPr>
          <p:spPr>
            <a:xfrm>
              <a:off x="7181966" y="2104720"/>
              <a:ext cx="47299" cy="60734"/>
            </a:xfrm>
            <a:custGeom>
              <a:rect b="b" l="l" r="r" t="t"/>
              <a:pathLst>
                <a:path extrusionOk="0" h="1867" w="1454">
                  <a:moveTo>
                    <a:pt x="513" y="0"/>
                  </a:moveTo>
                  <a:cubicBezTo>
                    <a:pt x="338" y="0"/>
                    <a:pt x="160" y="52"/>
                    <a:pt x="1" y="166"/>
                  </a:cubicBezTo>
                  <a:lnTo>
                    <a:pt x="1" y="1714"/>
                  </a:lnTo>
                  <a:cubicBezTo>
                    <a:pt x="161" y="1819"/>
                    <a:pt x="335" y="1866"/>
                    <a:pt x="506" y="1866"/>
                  </a:cubicBezTo>
                  <a:cubicBezTo>
                    <a:pt x="995" y="1866"/>
                    <a:pt x="1453" y="1476"/>
                    <a:pt x="1453" y="928"/>
                  </a:cubicBezTo>
                  <a:cubicBezTo>
                    <a:pt x="1453" y="388"/>
                    <a:pt x="993"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4" name="Google Shape;21844;p81"/>
            <p:cNvSpPr/>
            <p:nvPr/>
          </p:nvSpPr>
          <p:spPr>
            <a:xfrm>
              <a:off x="7136261" y="1998575"/>
              <a:ext cx="61254" cy="59660"/>
            </a:xfrm>
            <a:custGeom>
              <a:rect b="b" l="l" r="r" t="t"/>
              <a:pathLst>
                <a:path extrusionOk="0" h="1834" w="1883">
                  <a:moveTo>
                    <a:pt x="929" y="619"/>
                  </a:moveTo>
                  <a:cubicBezTo>
                    <a:pt x="1096" y="619"/>
                    <a:pt x="1215" y="762"/>
                    <a:pt x="1215" y="929"/>
                  </a:cubicBezTo>
                  <a:cubicBezTo>
                    <a:pt x="1263" y="1096"/>
                    <a:pt x="1096" y="1215"/>
                    <a:pt x="929" y="1215"/>
                  </a:cubicBezTo>
                  <a:cubicBezTo>
                    <a:pt x="739" y="1215"/>
                    <a:pt x="620" y="1072"/>
                    <a:pt x="620" y="929"/>
                  </a:cubicBezTo>
                  <a:cubicBezTo>
                    <a:pt x="620" y="738"/>
                    <a:pt x="787" y="619"/>
                    <a:pt x="929" y="619"/>
                  </a:cubicBezTo>
                  <a:close/>
                  <a:moveTo>
                    <a:pt x="929" y="0"/>
                  </a:moveTo>
                  <a:cubicBezTo>
                    <a:pt x="429" y="0"/>
                    <a:pt x="1" y="405"/>
                    <a:pt x="1" y="929"/>
                  </a:cubicBezTo>
                  <a:cubicBezTo>
                    <a:pt x="1" y="1429"/>
                    <a:pt x="429" y="1834"/>
                    <a:pt x="929" y="1834"/>
                  </a:cubicBezTo>
                  <a:cubicBezTo>
                    <a:pt x="1430" y="1834"/>
                    <a:pt x="1858" y="1429"/>
                    <a:pt x="1858" y="929"/>
                  </a:cubicBezTo>
                  <a:cubicBezTo>
                    <a:pt x="1882" y="405"/>
                    <a:pt x="1453" y="0"/>
                    <a:pt x="929"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5" name="Google Shape;21845;p81"/>
            <p:cNvSpPr/>
            <p:nvPr/>
          </p:nvSpPr>
          <p:spPr>
            <a:xfrm>
              <a:off x="7181966" y="2002446"/>
              <a:ext cx="20949" cy="53479"/>
            </a:xfrm>
            <a:custGeom>
              <a:rect b="b" l="l" r="r" t="t"/>
              <a:pathLst>
                <a:path extrusionOk="0" h="1644" w="644">
                  <a:moveTo>
                    <a:pt x="1" y="0"/>
                  </a:moveTo>
                  <a:lnTo>
                    <a:pt x="1" y="1643"/>
                  </a:lnTo>
                  <a:cubicBezTo>
                    <a:pt x="644" y="1286"/>
                    <a:pt x="644" y="334"/>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6" name="Google Shape;21846;p81"/>
          <p:cNvGrpSpPr/>
          <p:nvPr/>
        </p:nvGrpSpPr>
        <p:grpSpPr>
          <a:xfrm>
            <a:off x="9350068" y="2755715"/>
            <a:ext cx="479265" cy="431913"/>
            <a:chOff x="7768417" y="1921088"/>
            <a:chExt cx="382585" cy="344785"/>
          </a:xfrm>
        </p:grpSpPr>
        <p:sp>
          <p:nvSpPr>
            <p:cNvPr id="21847" name="Google Shape;21847;p81"/>
            <p:cNvSpPr/>
            <p:nvPr/>
          </p:nvSpPr>
          <p:spPr>
            <a:xfrm>
              <a:off x="7909402" y="2044280"/>
              <a:ext cx="100745" cy="100745"/>
            </a:xfrm>
            <a:custGeom>
              <a:rect b="b" l="l" r="r" t="t"/>
              <a:pathLst>
                <a:path extrusionOk="0" h="3097" w="3097">
                  <a:moveTo>
                    <a:pt x="1549" y="0"/>
                  </a:moveTo>
                  <a:cubicBezTo>
                    <a:pt x="667" y="0"/>
                    <a:pt x="1" y="667"/>
                    <a:pt x="1" y="1548"/>
                  </a:cubicBezTo>
                  <a:cubicBezTo>
                    <a:pt x="1" y="2405"/>
                    <a:pt x="667" y="3096"/>
                    <a:pt x="1549" y="3096"/>
                  </a:cubicBezTo>
                  <a:cubicBezTo>
                    <a:pt x="2382" y="3096"/>
                    <a:pt x="3096" y="2405"/>
                    <a:pt x="3096" y="1548"/>
                  </a:cubicBezTo>
                  <a:cubicBezTo>
                    <a:pt x="3096" y="667"/>
                    <a:pt x="2406" y="0"/>
                    <a:pt x="154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8" name="Google Shape;21848;p81"/>
            <p:cNvSpPr/>
            <p:nvPr/>
          </p:nvSpPr>
          <p:spPr>
            <a:xfrm>
              <a:off x="7959758" y="2042718"/>
              <a:ext cx="50389" cy="100745"/>
            </a:xfrm>
            <a:custGeom>
              <a:rect b="b" l="l" r="r" t="t"/>
              <a:pathLst>
                <a:path extrusionOk="0" h="3097" w="1549">
                  <a:moveTo>
                    <a:pt x="1" y="1"/>
                  </a:moveTo>
                  <a:lnTo>
                    <a:pt x="1" y="3096"/>
                  </a:lnTo>
                  <a:cubicBezTo>
                    <a:pt x="858" y="3096"/>
                    <a:pt x="1548" y="2430"/>
                    <a:pt x="1548" y="1549"/>
                  </a:cubicBezTo>
                  <a:cubicBezTo>
                    <a:pt x="1548" y="691"/>
                    <a:pt x="858" y="1"/>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9" name="Google Shape;21849;p81"/>
            <p:cNvSpPr/>
            <p:nvPr/>
          </p:nvSpPr>
          <p:spPr>
            <a:xfrm>
              <a:off x="7768417" y="1976162"/>
              <a:ext cx="367101" cy="234346"/>
            </a:xfrm>
            <a:custGeom>
              <a:rect b="b" l="l" r="r" t="t"/>
              <a:pathLst>
                <a:path extrusionOk="0" h="7204" w="11285">
                  <a:moveTo>
                    <a:pt x="3391" y="636"/>
                  </a:moveTo>
                  <a:cubicBezTo>
                    <a:pt x="4370" y="636"/>
                    <a:pt x="5650" y="995"/>
                    <a:pt x="6930" y="1737"/>
                  </a:cubicBezTo>
                  <a:cubicBezTo>
                    <a:pt x="10133" y="3580"/>
                    <a:pt x="11284" y="6582"/>
                    <a:pt x="8360" y="6582"/>
                  </a:cubicBezTo>
                  <a:cubicBezTo>
                    <a:pt x="8261" y="6582"/>
                    <a:pt x="8158" y="6578"/>
                    <a:pt x="8050" y="6571"/>
                  </a:cubicBezTo>
                  <a:cubicBezTo>
                    <a:pt x="5954" y="6452"/>
                    <a:pt x="3311" y="4904"/>
                    <a:pt x="2167" y="3190"/>
                  </a:cubicBezTo>
                  <a:cubicBezTo>
                    <a:pt x="1063" y="1518"/>
                    <a:pt x="1857" y="636"/>
                    <a:pt x="3391" y="636"/>
                  </a:cubicBezTo>
                  <a:close/>
                  <a:moveTo>
                    <a:pt x="3404" y="1"/>
                  </a:moveTo>
                  <a:cubicBezTo>
                    <a:pt x="2435" y="1"/>
                    <a:pt x="1659" y="304"/>
                    <a:pt x="1286" y="951"/>
                  </a:cubicBezTo>
                  <a:cubicBezTo>
                    <a:pt x="0" y="3166"/>
                    <a:pt x="4382" y="6952"/>
                    <a:pt x="8050" y="7190"/>
                  </a:cubicBezTo>
                  <a:cubicBezTo>
                    <a:pt x="8159" y="7199"/>
                    <a:pt x="8270" y="7203"/>
                    <a:pt x="8381" y="7203"/>
                  </a:cubicBezTo>
                  <a:cubicBezTo>
                    <a:pt x="9213" y="7203"/>
                    <a:pt x="10059" y="6955"/>
                    <a:pt x="10479" y="6262"/>
                  </a:cubicBezTo>
                  <a:cubicBezTo>
                    <a:pt x="11265" y="4857"/>
                    <a:pt x="9740" y="2618"/>
                    <a:pt x="7264" y="1189"/>
                  </a:cubicBezTo>
                  <a:cubicBezTo>
                    <a:pt x="5940" y="418"/>
                    <a:pt x="4540" y="1"/>
                    <a:pt x="3404"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0" name="Google Shape;21850;p81"/>
            <p:cNvSpPr/>
            <p:nvPr/>
          </p:nvSpPr>
          <p:spPr>
            <a:xfrm>
              <a:off x="7959758" y="1993923"/>
              <a:ext cx="187731" cy="216617"/>
            </a:xfrm>
            <a:custGeom>
              <a:rect b="b" l="l" r="r" t="t"/>
              <a:pathLst>
                <a:path extrusionOk="0" h="6659" w="5771">
                  <a:moveTo>
                    <a:pt x="1" y="0"/>
                  </a:moveTo>
                  <a:lnTo>
                    <a:pt x="1" y="643"/>
                  </a:lnTo>
                  <a:cubicBezTo>
                    <a:pt x="3884" y="2285"/>
                    <a:pt x="5771" y="6036"/>
                    <a:pt x="2501" y="6036"/>
                  </a:cubicBezTo>
                  <a:cubicBezTo>
                    <a:pt x="2402" y="6036"/>
                    <a:pt x="2299" y="6032"/>
                    <a:pt x="2191" y="6025"/>
                  </a:cubicBezTo>
                  <a:cubicBezTo>
                    <a:pt x="1501" y="6002"/>
                    <a:pt x="739" y="5787"/>
                    <a:pt x="1" y="5454"/>
                  </a:cubicBezTo>
                  <a:lnTo>
                    <a:pt x="1" y="6144"/>
                  </a:lnTo>
                  <a:cubicBezTo>
                    <a:pt x="821" y="6462"/>
                    <a:pt x="1701" y="6658"/>
                    <a:pt x="2483" y="6658"/>
                  </a:cubicBezTo>
                  <a:cubicBezTo>
                    <a:pt x="3403" y="6658"/>
                    <a:pt x="4187" y="6385"/>
                    <a:pt x="4573" y="5716"/>
                  </a:cubicBezTo>
                  <a:cubicBezTo>
                    <a:pt x="5549" y="4001"/>
                    <a:pt x="3096" y="1191"/>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1" name="Google Shape;21851;p81"/>
            <p:cNvSpPr/>
            <p:nvPr/>
          </p:nvSpPr>
          <p:spPr>
            <a:xfrm>
              <a:off x="7783120" y="1976162"/>
              <a:ext cx="367882" cy="234704"/>
            </a:xfrm>
            <a:custGeom>
              <a:rect b="b" l="l" r="r" t="t"/>
              <a:pathLst>
                <a:path extrusionOk="0" h="7215" w="11309">
                  <a:moveTo>
                    <a:pt x="7871" y="640"/>
                  </a:moveTo>
                  <a:cubicBezTo>
                    <a:pt x="8642" y="640"/>
                    <a:pt x="9229" y="858"/>
                    <a:pt x="9479" y="1285"/>
                  </a:cubicBezTo>
                  <a:cubicBezTo>
                    <a:pt x="10003" y="2237"/>
                    <a:pt x="8812" y="4166"/>
                    <a:pt x="6502" y="5500"/>
                  </a:cubicBezTo>
                  <a:cubicBezTo>
                    <a:pt x="5217" y="6255"/>
                    <a:pt x="3939" y="6612"/>
                    <a:pt x="2959" y="6612"/>
                  </a:cubicBezTo>
                  <a:cubicBezTo>
                    <a:pt x="2179" y="6612"/>
                    <a:pt x="1588" y="6385"/>
                    <a:pt x="1334" y="5952"/>
                  </a:cubicBezTo>
                  <a:cubicBezTo>
                    <a:pt x="787" y="5000"/>
                    <a:pt x="2001" y="3071"/>
                    <a:pt x="4311" y="1737"/>
                  </a:cubicBezTo>
                  <a:cubicBezTo>
                    <a:pt x="5584" y="1000"/>
                    <a:pt x="6880" y="640"/>
                    <a:pt x="7871" y="640"/>
                  </a:cubicBezTo>
                  <a:close/>
                  <a:moveTo>
                    <a:pt x="7893" y="1"/>
                  </a:moveTo>
                  <a:cubicBezTo>
                    <a:pt x="6761" y="1"/>
                    <a:pt x="5362" y="418"/>
                    <a:pt x="4025" y="1189"/>
                  </a:cubicBezTo>
                  <a:cubicBezTo>
                    <a:pt x="1549" y="2618"/>
                    <a:pt x="1" y="4857"/>
                    <a:pt x="834" y="6262"/>
                  </a:cubicBezTo>
                  <a:cubicBezTo>
                    <a:pt x="1192" y="6881"/>
                    <a:pt x="1930" y="7214"/>
                    <a:pt x="2954" y="7214"/>
                  </a:cubicBezTo>
                  <a:cubicBezTo>
                    <a:pt x="2965" y="7214"/>
                    <a:pt x="2975" y="7214"/>
                    <a:pt x="2986" y="7214"/>
                  </a:cubicBezTo>
                  <a:cubicBezTo>
                    <a:pt x="6602" y="7214"/>
                    <a:pt x="11309" y="3231"/>
                    <a:pt x="10003" y="951"/>
                  </a:cubicBezTo>
                  <a:cubicBezTo>
                    <a:pt x="9630" y="304"/>
                    <a:pt x="8859" y="1"/>
                    <a:pt x="789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2" name="Google Shape;21852;p81"/>
            <p:cNvSpPr/>
            <p:nvPr/>
          </p:nvSpPr>
          <p:spPr>
            <a:xfrm>
              <a:off x="7959758" y="1976292"/>
              <a:ext cx="182851" cy="217528"/>
            </a:xfrm>
            <a:custGeom>
              <a:rect b="b" l="l" r="r" t="t"/>
              <a:pathLst>
                <a:path extrusionOk="0" h="6687" w="5621">
                  <a:moveTo>
                    <a:pt x="2438" y="0"/>
                  </a:moveTo>
                  <a:cubicBezTo>
                    <a:pt x="1706" y="0"/>
                    <a:pt x="864" y="169"/>
                    <a:pt x="1" y="495"/>
                  </a:cubicBezTo>
                  <a:lnTo>
                    <a:pt x="1" y="1161"/>
                  </a:lnTo>
                  <a:cubicBezTo>
                    <a:pt x="888" y="786"/>
                    <a:pt x="1744" y="601"/>
                    <a:pt x="2446" y="601"/>
                  </a:cubicBezTo>
                  <a:cubicBezTo>
                    <a:pt x="3214" y="601"/>
                    <a:pt x="3800" y="822"/>
                    <a:pt x="4049" y="1257"/>
                  </a:cubicBezTo>
                  <a:cubicBezTo>
                    <a:pt x="4692" y="2400"/>
                    <a:pt x="2858" y="4829"/>
                    <a:pt x="1" y="6020"/>
                  </a:cubicBezTo>
                  <a:lnTo>
                    <a:pt x="1" y="6686"/>
                  </a:lnTo>
                  <a:cubicBezTo>
                    <a:pt x="2930" y="5567"/>
                    <a:pt x="5621" y="2757"/>
                    <a:pt x="4573" y="947"/>
                  </a:cubicBezTo>
                  <a:cubicBezTo>
                    <a:pt x="4204" y="305"/>
                    <a:pt x="3421" y="0"/>
                    <a:pt x="2438"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3" name="Google Shape;21853;p81"/>
            <p:cNvSpPr/>
            <p:nvPr/>
          </p:nvSpPr>
          <p:spPr>
            <a:xfrm>
              <a:off x="7868349" y="1921088"/>
              <a:ext cx="182070" cy="344785"/>
            </a:xfrm>
            <a:custGeom>
              <a:rect b="b" l="l" r="r" t="t"/>
              <a:pathLst>
                <a:path extrusionOk="0" h="10599" w="5597">
                  <a:moveTo>
                    <a:pt x="2811" y="644"/>
                  </a:moveTo>
                  <a:cubicBezTo>
                    <a:pt x="3906" y="644"/>
                    <a:pt x="4978" y="2644"/>
                    <a:pt x="4978" y="5335"/>
                  </a:cubicBezTo>
                  <a:cubicBezTo>
                    <a:pt x="4978" y="7979"/>
                    <a:pt x="3906" y="10003"/>
                    <a:pt x="2811" y="10003"/>
                  </a:cubicBezTo>
                  <a:cubicBezTo>
                    <a:pt x="1691" y="10003"/>
                    <a:pt x="620" y="8002"/>
                    <a:pt x="620" y="5335"/>
                  </a:cubicBezTo>
                  <a:cubicBezTo>
                    <a:pt x="620" y="2668"/>
                    <a:pt x="1667" y="644"/>
                    <a:pt x="2811" y="644"/>
                  </a:cubicBezTo>
                  <a:close/>
                  <a:moveTo>
                    <a:pt x="2811" y="1"/>
                  </a:moveTo>
                  <a:cubicBezTo>
                    <a:pt x="1215" y="1"/>
                    <a:pt x="0" y="2311"/>
                    <a:pt x="0" y="5288"/>
                  </a:cubicBezTo>
                  <a:cubicBezTo>
                    <a:pt x="0" y="8264"/>
                    <a:pt x="1215" y="10598"/>
                    <a:pt x="2811" y="10598"/>
                  </a:cubicBezTo>
                  <a:cubicBezTo>
                    <a:pt x="4382" y="10598"/>
                    <a:pt x="5597" y="8264"/>
                    <a:pt x="5597" y="5288"/>
                  </a:cubicBezTo>
                  <a:cubicBezTo>
                    <a:pt x="5597" y="2311"/>
                    <a:pt x="4358" y="1"/>
                    <a:pt x="2811" y="1"/>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4" name="Google Shape;21854;p81"/>
            <p:cNvSpPr/>
            <p:nvPr/>
          </p:nvSpPr>
          <p:spPr>
            <a:xfrm>
              <a:off x="7959758" y="1921088"/>
              <a:ext cx="90661" cy="344785"/>
            </a:xfrm>
            <a:custGeom>
              <a:rect b="b" l="l" r="r" t="t"/>
              <a:pathLst>
                <a:path extrusionOk="0" h="10599" w="2787">
                  <a:moveTo>
                    <a:pt x="1" y="1"/>
                  </a:moveTo>
                  <a:lnTo>
                    <a:pt x="1" y="620"/>
                  </a:lnTo>
                  <a:cubicBezTo>
                    <a:pt x="1096" y="620"/>
                    <a:pt x="2168" y="2620"/>
                    <a:pt x="2168" y="5288"/>
                  </a:cubicBezTo>
                  <a:cubicBezTo>
                    <a:pt x="2168" y="7955"/>
                    <a:pt x="1120" y="9955"/>
                    <a:pt x="1" y="9955"/>
                  </a:cubicBezTo>
                  <a:lnTo>
                    <a:pt x="1" y="10598"/>
                  </a:lnTo>
                  <a:cubicBezTo>
                    <a:pt x="1572" y="10598"/>
                    <a:pt x="2787" y="8264"/>
                    <a:pt x="2787" y="5288"/>
                  </a:cubicBezTo>
                  <a:cubicBezTo>
                    <a:pt x="2787" y="2311"/>
                    <a:pt x="1572" y="1"/>
                    <a:pt x="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5" name="Google Shape;21855;p81"/>
          <p:cNvGrpSpPr/>
          <p:nvPr/>
        </p:nvGrpSpPr>
        <p:grpSpPr>
          <a:xfrm>
            <a:off x="9425741" y="3451527"/>
            <a:ext cx="329018" cy="431913"/>
            <a:chOff x="7828825" y="2476538"/>
            <a:chExt cx="262647" cy="344785"/>
          </a:xfrm>
        </p:grpSpPr>
        <p:sp>
          <p:nvSpPr>
            <p:cNvPr id="21856" name="Google Shape;21856;p81"/>
            <p:cNvSpPr/>
            <p:nvPr/>
          </p:nvSpPr>
          <p:spPr>
            <a:xfrm>
              <a:off x="7828825" y="2554025"/>
              <a:ext cx="262647" cy="266518"/>
            </a:xfrm>
            <a:custGeom>
              <a:rect b="b" l="l" r="r" t="t"/>
              <a:pathLst>
                <a:path extrusionOk="0" h="8193" w="8074">
                  <a:moveTo>
                    <a:pt x="1215" y="0"/>
                  </a:moveTo>
                  <a:lnTo>
                    <a:pt x="1215" y="714"/>
                  </a:lnTo>
                  <a:lnTo>
                    <a:pt x="1120" y="714"/>
                  </a:lnTo>
                  <a:cubicBezTo>
                    <a:pt x="501" y="714"/>
                    <a:pt x="1" y="1238"/>
                    <a:pt x="1" y="1858"/>
                  </a:cubicBezTo>
                  <a:lnTo>
                    <a:pt x="1" y="7073"/>
                  </a:lnTo>
                  <a:cubicBezTo>
                    <a:pt x="1" y="7692"/>
                    <a:pt x="501" y="8192"/>
                    <a:pt x="1120" y="8192"/>
                  </a:cubicBezTo>
                  <a:lnTo>
                    <a:pt x="6931" y="8192"/>
                  </a:lnTo>
                  <a:cubicBezTo>
                    <a:pt x="7550" y="8192"/>
                    <a:pt x="8074" y="7692"/>
                    <a:pt x="8074" y="7073"/>
                  </a:cubicBezTo>
                  <a:lnTo>
                    <a:pt x="8074" y="1858"/>
                  </a:lnTo>
                  <a:cubicBezTo>
                    <a:pt x="8026" y="1238"/>
                    <a:pt x="7526" y="714"/>
                    <a:pt x="6907" y="714"/>
                  </a:cubicBezTo>
                  <a:lnTo>
                    <a:pt x="6812" y="714"/>
                  </a:lnTo>
                  <a:lnTo>
                    <a:pt x="6812"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7" name="Google Shape;21857;p81"/>
            <p:cNvSpPr/>
            <p:nvPr/>
          </p:nvSpPr>
          <p:spPr>
            <a:xfrm>
              <a:off x="7958197" y="2554025"/>
              <a:ext cx="131746" cy="267299"/>
            </a:xfrm>
            <a:custGeom>
              <a:rect b="b" l="l" r="r" t="t"/>
              <a:pathLst>
                <a:path extrusionOk="0" h="8217" w="4050">
                  <a:moveTo>
                    <a:pt x="1" y="0"/>
                  </a:moveTo>
                  <a:lnTo>
                    <a:pt x="1" y="8216"/>
                  </a:lnTo>
                  <a:lnTo>
                    <a:pt x="2930" y="8216"/>
                  </a:lnTo>
                  <a:cubicBezTo>
                    <a:pt x="3549" y="8216"/>
                    <a:pt x="4049" y="7716"/>
                    <a:pt x="4049" y="7097"/>
                  </a:cubicBezTo>
                  <a:lnTo>
                    <a:pt x="4049" y="1881"/>
                  </a:lnTo>
                  <a:cubicBezTo>
                    <a:pt x="4049" y="1238"/>
                    <a:pt x="3549" y="714"/>
                    <a:pt x="2930" y="714"/>
                  </a:cubicBezTo>
                  <a:lnTo>
                    <a:pt x="2835" y="714"/>
                  </a:lnTo>
                  <a:lnTo>
                    <a:pt x="2835"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8" name="Google Shape;21858;p81"/>
            <p:cNvSpPr/>
            <p:nvPr/>
          </p:nvSpPr>
          <p:spPr>
            <a:xfrm>
              <a:off x="7848213" y="2476538"/>
              <a:ext cx="222343" cy="80609"/>
            </a:xfrm>
            <a:custGeom>
              <a:rect b="b" l="l" r="r" t="t"/>
              <a:pathLst>
                <a:path extrusionOk="0" h="2478" w="6835">
                  <a:moveTo>
                    <a:pt x="286" y="1"/>
                  </a:moveTo>
                  <a:cubicBezTo>
                    <a:pt x="143" y="1"/>
                    <a:pt x="0" y="120"/>
                    <a:pt x="0" y="310"/>
                  </a:cubicBezTo>
                  <a:lnTo>
                    <a:pt x="0" y="2192"/>
                  </a:lnTo>
                  <a:cubicBezTo>
                    <a:pt x="0" y="2334"/>
                    <a:pt x="119" y="2477"/>
                    <a:pt x="286" y="2477"/>
                  </a:cubicBezTo>
                  <a:lnTo>
                    <a:pt x="6525" y="2477"/>
                  </a:lnTo>
                  <a:cubicBezTo>
                    <a:pt x="6692" y="2477"/>
                    <a:pt x="6835" y="2358"/>
                    <a:pt x="6811" y="2192"/>
                  </a:cubicBezTo>
                  <a:lnTo>
                    <a:pt x="6811" y="310"/>
                  </a:lnTo>
                  <a:cubicBezTo>
                    <a:pt x="6811" y="144"/>
                    <a:pt x="6692" y="1"/>
                    <a:pt x="6525"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9" name="Google Shape;21859;p81"/>
            <p:cNvSpPr/>
            <p:nvPr/>
          </p:nvSpPr>
          <p:spPr>
            <a:xfrm>
              <a:off x="7958197" y="2476538"/>
              <a:ext cx="112359" cy="80609"/>
            </a:xfrm>
            <a:custGeom>
              <a:rect b="b" l="l" r="r" t="t"/>
              <a:pathLst>
                <a:path extrusionOk="0" h="2478" w="3454">
                  <a:moveTo>
                    <a:pt x="1" y="1"/>
                  </a:moveTo>
                  <a:lnTo>
                    <a:pt x="1" y="2477"/>
                  </a:lnTo>
                  <a:lnTo>
                    <a:pt x="3144" y="2477"/>
                  </a:lnTo>
                  <a:cubicBezTo>
                    <a:pt x="3311" y="2477"/>
                    <a:pt x="3430" y="2334"/>
                    <a:pt x="3430" y="2192"/>
                  </a:cubicBezTo>
                  <a:lnTo>
                    <a:pt x="3430" y="310"/>
                  </a:lnTo>
                  <a:cubicBezTo>
                    <a:pt x="3454" y="144"/>
                    <a:pt x="3311" y="1"/>
                    <a:pt x="314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0" name="Google Shape;21860;p81"/>
            <p:cNvSpPr/>
            <p:nvPr/>
          </p:nvSpPr>
          <p:spPr>
            <a:xfrm>
              <a:off x="7888485" y="2618304"/>
              <a:ext cx="141798" cy="161934"/>
            </a:xfrm>
            <a:custGeom>
              <a:rect b="b" l="l" r="r" t="t"/>
              <a:pathLst>
                <a:path extrusionOk="0" h="4978" w="4359">
                  <a:moveTo>
                    <a:pt x="1549" y="1882"/>
                  </a:moveTo>
                  <a:cubicBezTo>
                    <a:pt x="1739" y="1882"/>
                    <a:pt x="1858" y="2025"/>
                    <a:pt x="1858" y="2168"/>
                  </a:cubicBezTo>
                  <a:cubicBezTo>
                    <a:pt x="1858" y="2311"/>
                    <a:pt x="1739" y="2477"/>
                    <a:pt x="1549" y="2477"/>
                  </a:cubicBezTo>
                  <a:cubicBezTo>
                    <a:pt x="1382" y="2477"/>
                    <a:pt x="1263" y="2311"/>
                    <a:pt x="1263" y="2168"/>
                  </a:cubicBezTo>
                  <a:cubicBezTo>
                    <a:pt x="1263" y="2025"/>
                    <a:pt x="1406" y="1882"/>
                    <a:pt x="1549" y="1882"/>
                  </a:cubicBezTo>
                  <a:close/>
                  <a:moveTo>
                    <a:pt x="2811" y="1882"/>
                  </a:moveTo>
                  <a:cubicBezTo>
                    <a:pt x="2977" y="1882"/>
                    <a:pt x="3096" y="2025"/>
                    <a:pt x="3096" y="2168"/>
                  </a:cubicBezTo>
                  <a:cubicBezTo>
                    <a:pt x="3096" y="2311"/>
                    <a:pt x="2977" y="2477"/>
                    <a:pt x="2811" y="2477"/>
                  </a:cubicBezTo>
                  <a:cubicBezTo>
                    <a:pt x="2620" y="2477"/>
                    <a:pt x="2501" y="2311"/>
                    <a:pt x="2501" y="2168"/>
                  </a:cubicBezTo>
                  <a:cubicBezTo>
                    <a:pt x="2501" y="2025"/>
                    <a:pt x="2668" y="1882"/>
                    <a:pt x="2811" y="1882"/>
                  </a:cubicBezTo>
                  <a:close/>
                  <a:moveTo>
                    <a:pt x="2192" y="3120"/>
                  </a:moveTo>
                  <a:cubicBezTo>
                    <a:pt x="2358" y="3120"/>
                    <a:pt x="2477" y="3263"/>
                    <a:pt x="2477" y="3430"/>
                  </a:cubicBezTo>
                  <a:cubicBezTo>
                    <a:pt x="2477" y="3573"/>
                    <a:pt x="2358" y="3716"/>
                    <a:pt x="2192" y="3716"/>
                  </a:cubicBezTo>
                  <a:cubicBezTo>
                    <a:pt x="2001" y="3716"/>
                    <a:pt x="1882" y="3573"/>
                    <a:pt x="1882" y="3430"/>
                  </a:cubicBezTo>
                  <a:cubicBezTo>
                    <a:pt x="1882" y="3263"/>
                    <a:pt x="2025" y="3120"/>
                    <a:pt x="2192" y="3120"/>
                  </a:cubicBezTo>
                  <a:close/>
                  <a:moveTo>
                    <a:pt x="2144" y="1"/>
                  </a:moveTo>
                  <a:cubicBezTo>
                    <a:pt x="953" y="1"/>
                    <a:pt x="1" y="977"/>
                    <a:pt x="1" y="2192"/>
                  </a:cubicBezTo>
                  <a:lnTo>
                    <a:pt x="1" y="2787"/>
                  </a:lnTo>
                  <a:cubicBezTo>
                    <a:pt x="1" y="3216"/>
                    <a:pt x="263" y="3525"/>
                    <a:pt x="644" y="3692"/>
                  </a:cubicBezTo>
                  <a:lnTo>
                    <a:pt x="644" y="4049"/>
                  </a:lnTo>
                  <a:cubicBezTo>
                    <a:pt x="644" y="4549"/>
                    <a:pt x="1048" y="4978"/>
                    <a:pt x="1549" y="4978"/>
                  </a:cubicBezTo>
                  <a:lnTo>
                    <a:pt x="2811" y="4978"/>
                  </a:lnTo>
                  <a:cubicBezTo>
                    <a:pt x="3311" y="4978"/>
                    <a:pt x="3739" y="4549"/>
                    <a:pt x="3739" y="4049"/>
                  </a:cubicBezTo>
                  <a:lnTo>
                    <a:pt x="3739" y="3692"/>
                  </a:lnTo>
                  <a:cubicBezTo>
                    <a:pt x="4097" y="3573"/>
                    <a:pt x="4359" y="3216"/>
                    <a:pt x="4359" y="2787"/>
                  </a:cubicBezTo>
                  <a:lnTo>
                    <a:pt x="4359" y="2168"/>
                  </a:lnTo>
                  <a:cubicBezTo>
                    <a:pt x="4359" y="953"/>
                    <a:pt x="3382" y="1"/>
                    <a:pt x="2144"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1" name="Google Shape;21861;p81"/>
            <p:cNvSpPr/>
            <p:nvPr/>
          </p:nvSpPr>
          <p:spPr>
            <a:xfrm>
              <a:off x="7958197" y="2618304"/>
              <a:ext cx="72086" cy="160405"/>
            </a:xfrm>
            <a:custGeom>
              <a:rect b="b" l="l" r="r" t="t"/>
              <a:pathLst>
                <a:path extrusionOk="0" h="4931" w="2216">
                  <a:moveTo>
                    <a:pt x="668" y="1882"/>
                  </a:moveTo>
                  <a:cubicBezTo>
                    <a:pt x="811" y="1882"/>
                    <a:pt x="953" y="2025"/>
                    <a:pt x="953" y="2168"/>
                  </a:cubicBezTo>
                  <a:cubicBezTo>
                    <a:pt x="953" y="2334"/>
                    <a:pt x="811" y="2477"/>
                    <a:pt x="668" y="2477"/>
                  </a:cubicBezTo>
                  <a:cubicBezTo>
                    <a:pt x="477" y="2477"/>
                    <a:pt x="358" y="2311"/>
                    <a:pt x="358" y="2168"/>
                  </a:cubicBezTo>
                  <a:cubicBezTo>
                    <a:pt x="358" y="2001"/>
                    <a:pt x="525" y="1882"/>
                    <a:pt x="668" y="1882"/>
                  </a:cubicBezTo>
                  <a:close/>
                  <a:moveTo>
                    <a:pt x="1" y="1"/>
                  </a:moveTo>
                  <a:lnTo>
                    <a:pt x="1" y="3097"/>
                  </a:lnTo>
                  <a:cubicBezTo>
                    <a:pt x="191" y="3097"/>
                    <a:pt x="334" y="3239"/>
                    <a:pt x="334" y="3382"/>
                  </a:cubicBezTo>
                  <a:cubicBezTo>
                    <a:pt x="334" y="3559"/>
                    <a:pt x="212" y="3694"/>
                    <a:pt x="42" y="3694"/>
                  </a:cubicBezTo>
                  <a:cubicBezTo>
                    <a:pt x="29" y="3694"/>
                    <a:pt x="15" y="3694"/>
                    <a:pt x="1" y="3692"/>
                  </a:cubicBezTo>
                  <a:lnTo>
                    <a:pt x="1" y="4930"/>
                  </a:lnTo>
                  <a:lnTo>
                    <a:pt x="668" y="4930"/>
                  </a:lnTo>
                  <a:cubicBezTo>
                    <a:pt x="1168" y="4930"/>
                    <a:pt x="1596" y="4525"/>
                    <a:pt x="1596" y="4001"/>
                  </a:cubicBezTo>
                  <a:lnTo>
                    <a:pt x="1596" y="3644"/>
                  </a:lnTo>
                  <a:cubicBezTo>
                    <a:pt x="1954" y="3525"/>
                    <a:pt x="2216" y="3168"/>
                    <a:pt x="2216" y="2763"/>
                  </a:cubicBezTo>
                  <a:lnTo>
                    <a:pt x="2216" y="2144"/>
                  </a:lnTo>
                  <a:cubicBezTo>
                    <a:pt x="2216" y="953"/>
                    <a:pt x="1239" y="1"/>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2" name="Google Shape;21862;p81"/>
          <p:cNvGrpSpPr/>
          <p:nvPr/>
        </p:nvGrpSpPr>
        <p:grpSpPr>
          <a:xfrm>
            <a:off x="8480538" y="3451527"/>
            <a:ext cx="329996" cy="431913"/>
            <a:chOff x="7074292" y="2476538"/>
            <a:chExt cx="263428" cy="344785"/>
          </a:xfrm>
        </p:grpSpPr>
        <p:sp>
          <p:nvSpPr>
            <p:cNvPr id="21863" name="Google Shape;21863;p81"/>
            <p:cNvSpPr/>
            <p:nvPr/>
          </p:nvSpPr>
          <p:spPr>
            <a:xfrm>
              <a:off x="7074292" y="2476538"/>
              <a:ext cx="263428" cy="344785"/>
            </a:xfrm>
            <a:custGeom>
              <a:rect b="b" l="l" r="r" t="t"/>
              <a:pathLst>
                <a:path extrusionOk="0" h="10599" w="8098">
                  <a:moveTo>
                    <a:pt x="929" y="1"/>
                  </a:moveTo>
                  <a:cubicBezTo>
                    <a:pt x="429" y="1"/>
                    <a:pt x="1" y="429"/>
                    <a:pt x="1" y="929"/>
                  </a:cubicBezTo>
                  <a:lnTo>
                    <a:pt x="1" y="9669"/>
                  </a:lnTo>
                  <a:cubicBezTo>
                    <a:pt x="1" y="10193"/>
                    <a:pt x="429" y="10598"/>
                    <a:pt x="929" y="10598"/>
                  </a:cubicBezTo>
                  <a:lnTo>
                    <a:pt x="7145" y="10598"/>
                  </a:lnTo>
                  <a:cubicBezTo>
                    <a:pt x="7693" y="10598"/>
                    <a:pt x="8097" y="10193"/>
                    <a:pt x="8074" y="9645"/>
                  </a:cubicBezTo>
                  <a:lnTo>
                    <a:pt x="8074" y="929"/>
                  </a:lnTo>
                  <a:cubicBezTo>
                    <a:pt x="8074" y="429"/>
                    <a:pt x="7645" y="1"/>
                    <a:pt x="7145"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4" name="Google Shape;21864;p81"/>
            <p:cNvSpPr/>
            <p:nvPr/>
          </p:nvSpPr>
          <p:spPr>
            <a:xfrm>
              <a:off x="7206006" y="2476538"/>
              <a:ext cx="131714" cy="344785"/>
            </a:xfrm>
            <a:custGeom>
              <a:rect b="b" l="l" r="r" t="t"/>
              <a:pathLst>
                <a:path extrusionOk="0" h="10599" w="4049">
                  <a:moveTo>
                    <a:pt x="0" y="1"/>
                  </a:moveTo>
                  <a:lnTo>
                    <a:pt x="0" y="10598"/>
                  </a:lnTo>
                  <a:lnTo>
                    <a:pt x="3096" y="10598"/>
                  </a:lnTo>
                  <a:cubicBezTo>
                    <a:pt x="3596" y="10598"/>
                    <a:pt x="4025" y="10193"/>
                    <a:pt x="4025" y="9669"/>
                  </a:cubicBezTo>
                  <a:lnTo>
                    <a:pt x="4025" y="929"/>
                  </a:lnTo>
                  <a:cubicBezTo>
                    <a:pt x="4048" y="429"/>
                    <a:pt x="3644" y="1"/>
                    <a:pt x="309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5" name="Google Shape;21865;p81"/>
            <p:cNvSpPr/>
            <p:nvPr/>
          </p:nvSpPr>
          <p:spPr>
            <a:xfrm>
              <a:off x="7155649" y="2639221"/>
              <a:ext cx="41085" cy="41085"/>
            </a:xfrm>
            <a:custGeom>
              <a:rect b="b" l="l" r="r" t="t"/>
              <a:pathLst>
                <a:path extrusionOk="0" h="1263" w="1263">
                  <a:moveTo>
                    <a:pt x="0" y="1"/>
                  </a:moveTo>
                  <a:lnTo>
                    <a:pt x="0" y="1263"/>
                  </a:lnTo>
                  <a:lnTo>
                    <a:pt x="1262" y="1263"/>
                  </a:lnTo>
                  <a:lnTo>
                    <a:pt x="1262" y="1"/>
                  </a:ln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6" name="Google Shape;21866;p81"/>
            <p:cNvSpPr/>
            <p:nvPr/>
          </p:nvSpPr>
          <p:spPr>
            <a:xfrm>
              <a:off x="7094428" y="2639221"/>
              <a:ext cx="41085" cy="41085"/>
            </a:xfrm>
            <a:custGeom>
              <a:rect b="b" l="l" r="r" t="t"/>
              <a:pathLst>
                <a:path extrusionOk="0" h="1263" w="1263">
                  <a:moveTo>
                    <a:pt x="1" y="1"/>
                  </a:moveTo>
                  <a:lnTo>
                    <a:pt x="1" y="1263"/>
                  </a:lnTo>
                  <a:lnTo>
                    <a:pt x="1263" y="1263"/>
                  </a:lnTo>
                  <a:lnTo>
                    <a:pt x="1263" y="1"/>
                  </a:ln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7" name="Google Shape;21867;p81"/>
            <p:cNvSpPr/>
            <p:nvPr/>
          </p:nvSpPr>
          <p:spPr>
            <a:xfrm>
              <a:off x="7094428" y="2699661"/>
              <a:ext cx="41085" cy="40305"/>
            </a:xfrm>
            <a:custGeom>
              <a:rect b="b" l="l" r="r" t="t"/>
              <a:pathLst>
                <a:path extrusionOk="0" h="1239" w="1263">
                  <a:moveTo>
                    <a:pt x="1" y="0"/>
                  </a:moveTo>
                  <a:lnTo>
                    <a:pt x="1" y="1239"/>
                  </a:lnTo>
                  <a:lnTo>
                    <a:pt x="1263" y="1239"/>
                  </a:lnTo>
                  <a:lnTo>
                    <a:pt x="1263" y="0"/>
                  </a:ln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8" name="Google Shape;21868;p81"/>
            <p:cNvSpPr/>
            <p:nvPr/>
          </p:nvSpPr>
          <p:spPr>
            <a:xfrm>
              <a:off x="7094428" y="2497455"/>
              <a:ext cx="223156" cy="120881"/>
            </a:xfrm>
            <a:custGeom>
              <a:rect b="b" l="l" r="r" t="t"/>
              <a:pathLst>
                <a:path extrusionOk="0" h="3716" w="6860">
                  <a:moveTo>
                    <a:pt x="334" y="1"/>
                  </a:moveTo>
                  <a:cubicBezTo>
                    <a:pt x="167" y="1"/>
                    <a:pt x="1" y="96"/>
                    <a:pt x="48" y="286"/>
                  </a:cubicBezTo>
                  <a:lnTo>
                    <a:pt x="48" y="3716"/>
                  </a:lnTo>
                  <a:lnTo>
                    <a:pt x="6859" y="3716"/>
                  </a:lnTo>
                  <a:lnTo>
                    <a:pt x="6859" y="286"/>
                  </a:lnTo>
                  <a:cubicBezTo>
                    <a:pt x="6859" y="144"/>
                    <a:pt x="6740" y="1"/>
                    <a:pt x="6550" y="1"/>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9" name="Google Shape;21869;p81"/>
            <p:cNvSpPr/>
            <p:nvPr/>
          </p:nvSpPr>
          <p:spPr>
            <a:xfrm>
              <a:off x="7206006" y="2497455"/>
              <a:ext cx="111578" cy="120881"/>
            </a:xfrm>
            <a:custGeom>
              <a:rect b="b" l="l" r="r" t="t"/>
              <a:pathLst>
                <a:path extrusionOk="0" h="3716" w="3430">
                  <a:moveTo>
                    <a:pt x="0" y="1"/>
                  </a:moveTo>
                  <a:lnTo>
                    <a:pt x="0" y="3716"/>
                  </a:lnTo>
                  <a:lnTo>
                    <a:pt x="3429" y="3716"/>
                  </a:lnTo>
                  <a:lnTo>
                    <a:pt x="3429" y="286"/>
                  </a:lnTo>
                  <a:cubicBezTo>
                    <a:pt x="3429" y="96"/>
                    <a:pt x="3286" y="1"/>
                    <a:pt x="309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0" name="Google Shape;21870;p81"/>
            <p:cNvSpPr/>
            <p:nvPr/>
          </p:nvSpPr>
          <p:spPr>
            <a:xfrm>
              <a:off x="7155649" y="2699661"/>
              <a:ext cx="41085" cy="40305"/>
            </a:xfrm>
            <a:custGeom>
              <a:rect b="b" l="l" r="r" t="t"/>
              <a:pathLst>
                <a:path extrusionOk="0" h="1239" w="1263">
                  <a:moveTo>
                    <a:pt x="0" y="0"/>
                  </a:moveTo>
                  <a:lnTo>
                    <a:pt x="0" y="1239"/>
                  </a:lnTo>
                  <a:lnTo>
                    <a:pt x="1262" y="1239"/>
                  </a:lnTo>
                  <a:lnTo>
                    <a:pt x="1262" y="0"/>
                  </a:ln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1" name="Google Shape;21871;p81"/>
            <p:cNvSpPr/>
            <p:nvPr/>
          </p:nvSpPr>
          <p:spPr>
            <a:xfrm>
              <a:off x="7155649" y="2760850"/>
              <a:ext cx="41085" cy="40305"/>
            </a:xfrm>
            <a:custGeom>
              <a:rect b="b" l="l" r="r" t="t"/>
              <a:pathLst>
                <a:path extrusionOk="0" h="1239" w="1263">
                  <a:moveTo>
                    <a:pt x="0" y="1"/>
                  </a:moveTo>
                  <a:lnTo>
                    <a:pt x="0" y="1239"/>
                  </a:lnTo>
                  <a:lnTo>
                    <a:pt x="1262" y="1239"/>
                  </a:lnTo>
                  <a:lnTo>
                    <a:pt x="1262" y="1"/>
                  </a:ln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2" name="Google Shape;21872;p81"/>
            <p:cNvSpPr/>
            <p:nvPr/>
          </p:nvSpPr>
          <p:spPr>
            <a:xfrm>
              <a:off x="7216838" y="2760850"/>
              <a:ext cx="40305" cy="40305"/>
            </a:xfrm>
            <a:custGeom>
              <a:rect b="b" l="l" r="r" t="t"/>
              <a:pathLst>
                <a:path extrusionOk="0" h="1239" w="1239">
                  <a:moveTo>
                    <a:pt x="0" y="1"/>
                  </a:moveTo>
                  <a:lnTo>
                    <a:pt x="0" y="1239"/>
                  </a:lnTo>
                  <a:lnTo>
                    <a:pt x="1239" y="1239"/>
                  </a:lnTo>
                  <a:lnTo>
                    <a:pt x="123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3" name="Google Shape;21873;p81"/>
            <p:cNvSpPr/>
            <p:nvPr/>
          </p:nvSpPr>
          <p:spPr>
            <a:xfrm>
              <a:off x="7216838" y="2699661"/>
              <a:ext cx="40305" cy="40305"/>
            </a:xfrm>
            <a:custGeom>
              <a:rect b="b" l="l" r="r" t="t"/>
              <a:pathLst>
                <a:path extrusionOk="0" h="1239" w="1239">
                  <a:moveTo>
                    <a:pt x="0" y="0"/>
                  </a:moveTo>
                  <a:lnTo>
                    <a:pt x="0" y="1239"/>
                  </a:lnTo>
                  <a:lnTo>
                    <a:pt x="1239" y="1239"/>
                  </a:lnTo>
                  <a:lnTo>
                    <a:pt x="1239" y="0"/>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4" name="Google Shape;21874;p81"/>
            <p:cNvSpPr/>
            <p:nvPr/>
          </p:nvSpPr>
          <p:spPr>
            <a:xfrm>
              <a:off x="7216838" y="2639221"/>
              <a:ext cx="40305" cy="41085"/>
            </a:xfrm>
            <a:custGeom>
              <a:rect b="b" l="l" r="r" t="t"/>
              <a:pathLst>
                <a:path extrusionOk="0" h="1263" w="1239">
                  <a:moveTo>
                    <a:pt x="0" y="1"/>
                  </a:moveTo>
                  <a:lnTo>
                    <a:pt x="0" y="1263"/>
                  </a:lnTo>
                  <a:lnTo>
                    <a:pt x="1239" y="1263"/>
                  </a:lnTo>
                  <a:lnTo>
                    <a:pt x="123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5" name="Google Shape;21875;p81"/>
            <p:cNvSpPr/>
            <p:nvPr/>
          </p:nvSpPr>
          <p:spPr>
            <a:xfrm>
              <a:off x="7276498" y="2639221"/>
              <a:ext cx="41085" cy="41085"/>
            </a:xfrm>
            <a:custGeom>
              <a:rect b="b" l="l" r="r" t="t"/>
              <a:pathLst>
                <a:path extrusionOk="0" h="1263" w="1263">
                  <a:moveTo>
                    <a:pt x="0" y="1"/>
                  </a:moveTo>
                  <a:lnTo>
                    <a:pt x="0" y="1263"/>
                  </a:lnTo>
                  <a:lnTo>
                    <a:pt x="1262" y="1263"/>
                  </a:lnTo>
                  <a:lnTo>
                    <a:pt x="1262"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6" name="Google Shape;21876;p81"/>
            <p:cNvSpPr/>
            <p:nvPr/>
          </p:nvSpPr>
          <p:spPr>
            <a:xfrm>
              <a:off x="7094428" y="2760850"/>
              <a:ext cx="41085" cy="40305"/>
            </a:xfrm>
            <a:custGeom>
              <a:rect b="b" l="l" r="r" t="t"/>
              <a:pathLst>
                <a:path extrusionOk="0" h="1239" w="1263">
                  <a:moveTo>
                    <a:pt x="1" y="1"/>
                  </a:moveTo>
                  <a:lnTo>
                    <a:pt x="1" y="929"/>
                  </a:lnTo>
                  <a:cubicBezTo>
                    <a:pt x="1" y="1096"/>
                    <a:pt x="167" y="1239"/>
                    <a:pt x="334" y="1239"/>
                  </a:cubicBezTo>
                  <a:lnTo>
                    <a:pt x="1263" y="1239"/>
                  </a:lnTo>
                  <a:lnTo>
                    <a:pt x="1263" y="1"/>
                  </a:ln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7" name="Google Shape;21877;p81"/>
            <p:cNvSpPr/>
            <p:nvPr/>
          </p:nvSpPr>
          <p:spPr>
            <a:xfrm>
              <a:off x="7276498" y="2699661"/>
              <a:ext cx="41085" cy="101494"/>
            </a:xfrm>
            <a:custGeom>
              <a:rect b="b" l="l" r="r" t="t"/>
              <a:pathLst>
                <a:path extrusionOk="0" h="3120" w="1263">
                  <a:moveTo>
                    <a:pt x="0" y="0"/>
                  </a:moveTo>
                  <a:lnTo>
                    <a:pt x="0" y="3120"/>
                  </a:lnTo>
                  <a:lnTo>
                    <a:pt x="929" y="3120"/>
                  </a:lnTo>
                  <a:cubicBezTo>
                    <a:pt x="1119" y="3120"/>
                    <a:pt x="1262" y="2977"/>
                    <a:pt x="1262" y="2810"/>
                  </a:cubicBezTo>
                  <a:lnTo>
                    <a:pt x="126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8" name="Google Shape;21878;p81"/>
            <p:cNvSpPr/>
            <p:nvPr/>
          </p:nvSpPr>
          <p:spPr>
            <a:xfrm>
              <a:off x="7236974" y="2517591"/>
              <a:ext cx="61221" cy="79829"/>
            </a:xfrm>
            <a:custGeom>
              <a:rect b="b" l="l" r="r" t="t"/>
              <a:pathLst>
                <a:path extrusionOk="0" h="2454" w="1882">
                  <a:moveTo>
                    <a:pt x="1048" y="596"/>
                  </a:moveTo>
                  <a:cubicBezTo>
                    <a:pt x="1168" y="596"/>
                    <a:pt x="1263" y="691"/>
                    <a:pt x="1263" y="810"/>
                  </a:cubicBezTo>
                  <a:lnTo>
                    <a:pt x="1263" y="1668"/>
                  </a:lnTo>
                  <a:cubicBezTo>
                    <a:pt x="1263" y="1787"/>
                    <a:pt x="1168" y="1858"/>
                    <a:pt x="1048" y="1858"/>
                  </a:cubicBezTo>
                  <a:lnTo>
                    <a:pt x="810" y="1858"/>
                  </a:lnTo>
                  <a:cubicBezTo>
                    <a:pt x="691" y="1858"/>
                    <a:pt x="596" y="1787"/>
                    <a:pt x="596" y="1668"/>
                  </a:cubicBezTo>
                  <a:lnTo>
                    <a:pt x="596" y="810"/>
                  </a:lnTo>
                  <a:cubicBezTo>
                    <a:pt x="596" y="691"/>
                    <a:pt x="691" y="596"/>
                    <a:pt x="810" y="596"/>
                  </a:cubicBezTo>
                  <a:close/>
                  <a:moveTo>
                    <a:pt x="810" y="1"/>
                  </a:moveTo>
                  <a:cubicBezTo>
                    <a:pt x="358" y="1"/>
                    <a:pt x="1" y="358"/>
                    <a:pt x="1" y="810"/>
                  </a:cubicBezTo>
                  <a:lnTo>
                    <a:pt x="1" y="1668"/>
                  </a:lnTo>
                  <a:cubicBezTo>
                    <a:pt x="1" y="2120"/>
                    <a:pt x="358" y="2454"/>
                    <a:pt x="810" y="2454"/>
                  </a:cubicBezTo>
                  <a:lnTo>
                    <a:pt x="1048" y="2454"/>
                  </a:lnTo>
                  <a:cubicBezTo>
                    <a:pt x="1501" y="2454"/>
                    <a:pt x="1858" y="2120"/>
                    <a:pt x="1858" y="1668"/>
                  </a:cubicBezTo>
                  <a:lnTo>
                    <a:pt x="1858" y="810"/>
                  </a:lnTo>
                  <a:cubicBezTo>
                    <a:pt x="1882" y="382"/>
                    <a:pt x="1501" y="1"/>
                    <a:pt x="104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9" name="Google Shape;21879;p81"/>
          <p:cNvGrpSpPr/>
          <p:nvPr/>
        </p:nvGrpSpPr>
        <p:grpSpPr>
          <a:xfrm>
            <a:off x="7481951" y="3451527"/>
            <a:ext cx="438677" cy="432117"/>
            <a:chOff x="6277144" y="2476538"/>
            <a:chExt cx="350185" cy="344948"/>
          </a:xfrm>
        </p:grpSpPr>
        <p:sp>
          <p:nvSpPr>
            <p:cNvPr id="21880" name="Google Shape;21880;p81"/>
            <p:cNvSpPr/>
            <p:nvPr/>
          </p:nvSpPr>
          <p:spPr>
            <a:xfrm>
              <a:off x="6277144" y="2476538"/>
              <a:ext cx="350185" cy="344590"/>
            </a:xfrm>
            <a:custGeom>
              <a:rect b="b" l="l" r="r" t="t"/>
              <a:pathLst>
                <a:path extrusionOk="0" h="10593" w="10765">
                  <a:moveTo>
                    <a:pt x="429" y="1"/>
                  </a:moveTo>
                  <a:cubicBezTo>
                    <a:pt x="167" y="1"/>
                    <a:pt x="0" y="310"/>
                    <a:pt x="191" y="525"/>
                  </a:cubicBezTo>
                  <a:lnTo>
                    <a:pt x="4144" y="5406"/>
                  </a:lnTo>
                  <a:lnTo>
                    <a:pt x="4144" y="10265"/>
                  </a:lnTo>
                  <a:cubicBezTo>
                    <a:pt x="4144" y="10463"/>
                    <a:pt x="4280" y="10593"/>
                    <a:pt x="4429" y="10593"/>
                  </a:cubicBezTo>
                  <a:cubicBezTo>
                    <a:pt x="4477" y="10593"/>
                    <a:pt x="4526" y="10579"/>
                    <a:pt x="4573" y="10550"/>
                  </a:cubicBezTo>
                  <a:lnTo>
                    <a:pt x="6430" y="9622"/>
                  </a:lnTo>
                  <a:cubicBezTo>
                    <a:pt x="6549" y="9598"/>
                    <a:pt x="6621" y="9479"/>
                    <a:pt x="6621" y="9360"/>
                  </a:cubicBezTo>
                  <a:lnTo>
                    <a:pt x="6621" y="5406"/>
                  </a:lnTo>
                  <a:lnTo>
                    <a:pt x="10574" y="525"/>
                  </a:lnTo>
                  <a:cubicBezTo>
                    <a:pt x="10765" y="310"/>
                    <a:pt x="10598" y="1"/>
                    <a:pt x="10336"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1" name="Google Shape;21881;p81"/>
            <p:cNvSpPr/>
            <p:nvPr/>
          </p:nvSpPr>
          <p:spPr>
            <a:xfrm>
              <a:off x="6411948" y="2652395"/>
              <a:ext cx="81358" cy="169091"/>
            </a:xfrm>
            <a:custGeom>
              <a:rect b="b" l="l" r="r" t="t"/>
              <a:pathLst>
                <a:path extrusionOk="0" h="5198" w="2501">
                  <a:moveTo>
                    <a:pt x="24" y="0"/>
                  </a:moveTo>
                  <a:lnTo>
                    <a:pt x="0" y="4859"/>
                  </a:lnTo>
                  <a:cubicBezTo>
                    <a:pt x="0" y="5065"/>
                    <a:pt x="148" y="5198"/>
                    <a:pt x="316" y="5198"/>
                  </a:cubicBezTo>
                  <a:cubicBezTo>
                    <a:pt x="361" y="5198"/>
                    <a:pt x="407" y="5188"/>
                    <a:pt x="453" y="5168"/>
                  </a:cubicBezTo>
                  <a:lnTo>
                    <a:pt x="2334" y="4216"/>
                  </a:lnTo>
                  <a:cubicBezTo>
                    <a:pt x="2453" y="4168"/>
                    <a:pt x="2501" y="4073"/>
                    <a:pt x="2501" y="3930"/>
                  </a:cubicBezTo>
                  <a:lnTo>
                    <a:pt x="2501"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82" name="Google Shape;21882;p81"/>
            <p:cNvGrpSpPr/>
            <p:nvPr/>
          </p:nvGrpSpPr>
          <p:grpSpPr>
            <a:xfrm>
              <a:off x="6451440" y="2476538"/>
              <a:ext cx="175890" cy="331611"/>
              <a:chOff x="6451440" y="2476538"/>
              <a:chExt cx="175890" cy="331611"/>
            </a:xfrm>
          </p:grpSpPr>
          <p:sp>
            <p:nvSpPr>
              <p:cNvPr id="21883" name="Google Shape;21883;p81"/>
              <p:cNvSpPr/>
              <p:nvPr/>
            </p:nvSpPr>
            <p:spPr>
              <a:xfrm>
                <a:off x="6451440" y="2476538"/>
                <a:ext cx="175890" cy="330830"/>
              </a:xfrm>
              <a:custGeom>
                <a:rect b="b" l="l" r="r" t="t"/>
                <a:pathLst>
                  <a:path extrusionOk="0" h="10170" w="5407">
                    <a:moveTo>
                      <a:pt x="1" y="1"/>
                    </a:moveTo>
                    <a:lnTo>
                      <a:pt x="1" y="10169"/>
                    </a:lnTo>
                    <a:lnTo>
                      <a:pt x="1072" y="9622"/>
                    </a:lnTo>
                    <a:cubicBezTo>
                      <a:pt x="1191" y="9574"/>
                      <a:pt x="1263" y="9479"/>
                      <a:pt x="1263" y="9360"/>
                    </a:cubicBezTo>
                    <a:lnTo>
                      <a:pt x="1263" y="5406"/>
                    </a:lnTo>
                    <a:lnTo>
                      <a:pt x="5216" y="525"/>
                    </a:lnTo>
                    <a:cubicBezTo>
                      <a:pt x="5407" y="310"/>
                      <a:pt x="5240" y="1"/>
                      <a:pt x="497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4" name="Google Shape;21884;p81"/>
              <p:cNvSpPr/>
              <p:nvPr/>
            </p:nvSpPr>
            <p:spPr>
              <a:xfrm>
                <a:off x="6451440" y="2652395"/>
                <a:ext cx="41085" cy="155754"/>
              </a:xfrm>
              <a:custGeom>
                <a:rect b="b" l="l" r="r" t="t"/>
                <a:pathLst>
                  <a:path extrusionOk="0" h="4788" w="1263">
                    <a:moveTo>
                      <a:pt x="1" y="0"/>
                    </a:moveTo>
                    <a:lnTo>
                      <a:pt x="1" y="4787"/>
                    </a:lnTo>
                    <a:lnTo>
                      <a:pt x="1072" y="4239"/>
                    </a:lnTo>
                    <a:cubicBezTo>
                      <a:pt x="1191" y="4192"/>
                      <a:pt x="1263" y="4073"/>
                      <a:pt x="1263" y="3954"/>
                    </a:cubicBezTo>
                    <a:lnTo>
                      <a:pt x="1263"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885" name="Google Shape;21885;p81"/>
          <p:cNvGrpSpPr/>
          <p:nvPr/>
        </p:nvGrpSpPr>
        <p:grpSpPr>
          <a:xfrm>
            <a:off x="6529941" y="3450549"/>
            <a:ext cx="430935" cy="432891"/>
            <a:chOff x="5517178" y="2475757"/>
            <a:chExt cx="344005" cy="345566"/>
          </a:xfrm>
        </p:grpSpPr>
        <p:sp>
          <p:nvSpPr>
            <p:cNvPr id="21886" name="Google Shape;21886;p81"/>
            <p:cNvSpPr/>
            <p:nvPr/>
          </p:nvSpPr>
          <p:spPr>
            <a:xfrm>
              <a:off x="5744921" y="2674093"/>
              <a:ext cx="49641" cy="63564"/>
            </a:xfrm>
            <a:custGeom>
              <a:rect b="b" l="l" r="r" t="t"/>
              <a:pathLst>
                <a:path extrusionOk="0" h="1954" w="1526">
                  <a:moveTo>
                    <a:pt x="477" y="0"/>
                  </a:moveTo>
                  <a:cubicBezTo>
                    <a:pt x="334" y="167"/>
                    <a:pt x="168" y="286"/>
                    <a:pt x="1" y="405"/>
                  </a:cubicBezTo>
                  <a:lnTo>
                    <a:pt x="1001" y="1953"/>
                  </a:lnTo>
                  <a:cubicBezTo>
                    <a:pt x="1120" y="1786"/>
                    <a:pt x="1311" y="1667"/>
                    <a:pt x="1525" y="1620"/>
                  </a:cubicBezTo>
                  <a:lnTo>
                    <a:pt x="477"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7" name="Google Shape;21887;p81"/>
            <p:cNvSpPr/>
            <p:nvPr/>
          </p:nvSpPr>
          <p:spPr>
            <a:xfrm>
              <a:off x="5610149" y="2589645"/>
              <a:ext cx="39524" cy="27163"/>
            </a:xfrm>
            <a:custGeom>
              <a:rect b="b" l="l" r="r" t="t"/>
              <a:pathLst>
                <a:path extrusionOk="0" h="835" w="1215">
                  <a:moveTo>
                    <a:pt x="143" y="1"/>
                  </a:moveTo>
                  <a:cubicBezTo>
                    <a:pt x="143" y="215"/>
                    <a:pt x="95" y="429"/>
                    <a:pt x="0" y="596"/>
                  </a:cubicBezTo>
                  <a:lnTo>
                    <a:pt x="1000" y="834"/>
                  </a:lnTo>
                  <a:cubicBezTo>
                    <a:pt x="1048" y="644"/>
                    <a:pt x="1143" y="429"/>
                    <a:pt x="1215" y="239"/>
                  </a:cubicBezTo>
                  <a:lnTo>
                    <a:pt x="143" y="1"/>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8" name="Google Shape;21888;p81"/>
            <p:cNvSpPr/>
            <p:nvPr/>
          </p:nvSpPr>
          <p:spPr>
            <a:xfrm>
              <a:off x="5630285" y="2677964"/>
              <a:ext cx="49608" cy="58912"/>
            </a:xfrm>
            <a:custGeom>
              <a:rect b="b" l="l" r="r" t="t"/>
              <a:pathLst>
                <a:path extrusionOk="0" h="1811" w="1525">
                  <a:moveTo>
                    <a:pt x="1024" y="0"/>
                  </a:moveTo>
                  <a:lnTo>
                    <a:pt x="0" y="1453"/>
                  </a:lnTo>
                  <a:cubicBezTo>
                    <a:pt x="215" y="1524"/>
                    <a:pt x="405" y="1667"/>
                    <a:pt x="524" y="1810"/>
                  </a:cubicBezTo>
                  <a:lnTo>
                    <a:pt x="1524" y="358"/>
                  </a:lnTo>
                  <a:cubicBezTo>
                    <a:pt x="1358" y="286"/>
                    <a:pt x="1167" y="167"/>
                    <a:pt x="1024"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9" name="Google Shape;21889;p81"/>
            <p:cNvSpPr/>
            <p:nvPr/>
          </p:nvSpPr>
          <p:spPr>
            <a:xfrm>
              <a:off x="5746482" y="2537727"/>
              <a:ext cx="48079" cy="49641"/>
            </a:xfrm>
            <a:custGeom>
              <a:rect b="b" l="l" r="r" t="t"/>
              <a:pathLst>
                <a:path extrusionOk="0" h="1526" w="1478">
                  <a:moveTo>
                    <a:pt x="1025" y="1"/>
                  </a:moveTo>
                  <a:lnTo>
                    <a:pt x="1" y="1096"/>
                  </a:lnTo>
                  <a:cubicBezTo>
                    <a:pt x="167" y="1215"/>
                    <a:pt x="334" y="1382"/>
                    <a:pt x="453" y="1525"/>
                  </a:cubicBezTo>
                  <a:lnTo>
                    <a:pt x="1477" y="382"/>
                  </a:lnTo>
                  <a:cubicBezTo>
                    <a:pt x="1287" y="311"/>
                    <a:pt x="1120" y="144"/>
                    <a:pt x="1025"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0" name="Google Shape;21890;p81"/>
            <p:cNvSpPr/>
            <p:nvPr/>
          </p:nvSpPr>
          <p:spPr>
            <a:xfrm>
              <a:off x="5638027" y="2558644"/>
              <a:ext cx="141798" cy="141798"/>
            </a:xfrm>
            <a:custGeom>
              <a:rect b="b" l="l" r="r" t="t"/>
              <a:pathLst>
                <a:path extrusionOk="0" h="4359" w="4359">
                  <a:moveTo>
                    <a:pt x="2191" y="1"/>
                  </a:moveTo>
                  <a:cubicBezTo>
                    <a:pt x="1001" y="1"/>
                    <a:pt x="1" y="1001"/>
                    <a:pt x="1" y="2192"/>
                  </a:cubicBezTo>
                  <a:cubicBezTo>
                    <a:pt x="1" y="3383"/>
                    <a:pt x="1001" y="4359"/>
                    <a:pt x="2191" y="4359"/>
                  </a:cubicBezTo>
                  <a:cubicBezTo>
                    <a:pt x="3406" y="4359"/>
                    <a:pt x="4359" y="3383"/>
                    <a:pt x="4359" y="2192"/>
                  </a:cubicBezTo>
                  <a:cubicBezTo>
                    <a:pt x="4359" y="1001"/>
                    <a:pt x="3382" y="1"/>
                    <a:pt x="2191"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1" name="Google Shape;21891;p81"/>
            <p:cNvSpPr/>
            <p:nvPr/>
          </p:nvSpPr>
          <p:spPr>
            <a:xfrm>
              <a:off x="5709300" y="2558644"/>
              <a:ext cx="70525" cy="141798"/>
            </a:xfrm>
            <a:custGeom>
              <a:rect b="b" l="l" r="r" t="t"/>
              <a:pathLst>
                <a:path extrusionOk="0" h="4359" w="2168">
                  <a:moveTo>
                    <a:pt x="0" y="1"/>
                  </a:moveTo>
                  <a:lnTo>
                    <a:pt x="0" y="4359"/>
                  </a:lnTo>
                  <a:cubicBezTo>
                    <a:pt x="1191" y="4359"/>
                    <a:pt x="2168" y="3383"/>
                    <a:pt x="2168" y="2192"/>
                  </a:cubicBezTo>
                  <a:cubicBezTo>
                    <a:pt x="2168" y="1001"/>
                    <a:pt x="1215" y="1"/>
                    <a:pt x="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2" name="Google Shape;21892;p81"/>
            <p:cNvSpPr/>
            <p:nvPr/>
          </p:nvSpPr>
          <p:spPr>
            <a:xfrm>
              <a:off x="5769709" y="2475757"/>
              <a:ext cx="81390" cy="81390"/>
            </a:xfrm>
            <a:custGeom>
              <a:rect b="b" l="l" r="r" t="t"/>
              <a:pathLst>
                <a:path extrusionOk="0" h="2502" w="2502">
                  <a:moveTo>
                    <a:pt x="1263" y="1"/>
                  </a:moveTo>
                  <a:cubicBezTo>
                    <a:pt x="573" y="1"/>
                    <a:pt x="1" y="572"/>
                    <a:pt x="1" y="1263"/>
                  </a:cubicBezTo>
                  <a:cubicBezTo>
                    <a:pt x="1" y="1930"/>
                    <a:pt x="573" y="2501"/>
                    <a:pt x="1263" y="2501"/>
                  </a:cubicBezTo>
                  <a:cubicBezTo>
                    <a:pt x="1954" y="2501"/>
                    <a:pt x="2478" y="1954"/>
                    <a:pt x="2501" y="1263"/>
                  </a:cubicBezTo>
                  <a:cubicBezTo>
                    <a:pt x="2501" y="572"/>
                    <a:pt x="1954" y="1"/>
                    <a:pt x="126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3" name="Google Shape;21893;p81"/>
            <p:cNvSpPr/>
            <p:nvPr/>
          </p:nvSpPr>
          <p:spPr>
            <a:xfrm>
              <a:off x="5517178" y="2538508"/>
              <a:ext cx="100745" cy="100745"/>
            </a:xfrm>
            <a:custGeom>
              <a:rect b="b" l="l" r="r" t="t"/>
              <a:pathLst>
                <a:path extrusionOk="0" h="3097" w="3097">
                  <a:moveTo>
                    <a:pt x="1548" y="1"/>
                  </a:moveTo>
                  <a:cubicBezTo>
                    <a:pt x="691" y="1"/>
                    <a:pt x="0" y="691"/>
                    <a:pt x="0" y="1549"/>
                  </a:cubicBezTo>
                  <a:cubicBezTo>
                    <a:pt x="0" y="2406"/>
                    <a:pt x="691" y="3097"/>
                    <a:pt x="1548" y="3097"/>
                  </a:cubicBezTo>
                  <a:cubicBezTo>
                    <a:pt x="2406" y="3097"/>
                    <a:pt x="3096" y="2406"/>
                    <a:pt x="3096" y="1549"/>
                  </a:cubicBezTo>
                  <a:cubicBezTo>
                    <a:pt x="3096" y="691"/>
                    <a:pt x="2406" y="1"/>
                    <a:pt x="154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4" name="Google Shape;21894;p81"/>
            <p:cNvSpPr/>
            <p:nvPr/>
          </p:nvSpPr>
          <p:spPr>
            <a:xfrm>
              <a:off x="5578367" y="2720578"/>
              <a:ext cx="81390" cy="81358"/>
            </a:xfrm>
            <a:custGeom>
              <a:rect b="b" l="l" r="r" t="t"/>
              <a:pathLst>
                <a:path extrusionOk="0" h="2501" w="2502">
                  <a:moveTo>
                    <a:pt x="1239" y="0"/>
                  </a:moveTo>
                  <a:cubicBezTo>
                    <a:pt x="549" y="0"/>
                    <a:pt x="1" y="572"/>
                    <a:pt x="1" y="1262"/>
                  </a:cubicBezTo>
                  <a:cubicBezTo>
                    <a:pt x="1" y="1953"/>
                    <a:pt x="572" y="2501"/>
                    <a:pt x="1239" y="2501"/>
                  </a:cubicBezTo>
                  <a:cubicBezTo>
                    <a:pt x="1930" y="2501"/>
                    <a:pt x="2501" y="1953"/>
                    <a:pt x="2501" y="1262"/>
                  </a:cubicBezTo>
                  <a:cubicBezTo>
                    <a:pt x="2501" y="572"/>
                    <a:pt x="1930" y="0"/>
                    <a:pt x="1239" y="0"/>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5" name="Google Shape;21895;p81"/>
            <p:cNvSpPr/>
            <p:nvPr/>
          </p:nvSpPr>
          <p:spPr>
            <a:xfrm>
              <a:off x="5760437" y="2720578"/>
              <a:ext cx="100745" cy="100745"/>
            </a:xfrm>
            <a:custGeom>
              <a:rect b="b" l="l" r="r" t="t"/>
              <a:pathLst>
                <a:path extrusionOk="0" h="3097" w="3097">
                  <a:moveTo>
                    <a:pt x="1548" y="0"/>
                  </a:moveTo>
                  <a:cubicBezTo>
                    <a:pt x="667" y="0"/>
                    <a:pt x="0" y="691"/>
                    <a:pt x="0" y="1548"/>
                  </a:cubicBezTo>
                  <a:cubicBezTo>
                    <a:pt x="0" y="2429"/>
                    <a:pt x="691" y="3096"/>
                    <a:pt x="1548" y="3096"/>
                  </a:cubicBezTo>
                  <a:cubicBezTo>
                    <a:pt x="2382" y="3096"/>
                    <a:pt x="3096" y="2429"/>
                    <a:pt x="3096" y="1548"/>
                  </a:cubicBezTo>
                  <a:cubicBezTo>
                    <a:pt x="3096" y="691"/>
                    <a:pt x="2405" y="0"/>
                    <a:pt x="1548"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96" name="Google Shape;21896;p81"/>
          <p:cNvGrpSpPr/>
          <p:nvPr/>
        </p:nvGrpSpPr>
        <p:grpSpPr>
          <a:xfrm>
            <a:off x="5588609" y="3451527"/>
            <a:ext cx="431872" cy="431913"/>
            <a:chOff x="4765735" y="2476538"/>
            <a:chExt cx="344753" cy="344785"/>
          </a:xfrm>
        </p:grpSpPr>
        <p:sp>
          <p:nvSpPr>
            <p:cNvPr id="21897" name="Google Shape;21897;p81"/>
            <p:cNvSpPr/>
            <p:nvPr/>
          </p:nvSpPr>
          <p:spPr>
            <a:xfrm>
              <a:off x="4765735" y="2476538"/>
              <a:ext cx="344753" cy="344785"/>
            </a:xfrm>
            <a:custGeom>
              <a:rect b="b" l="l" r="r" t="t"/>
              <a:pathLst>
                <a:path extrusionOk="0" h="10599" w="10598">
                  <a:moveTo>
                    <a:pt x="5311" y="1"/>
                  </a:moveTo>
                  <a:cubicBezTo>
                    <a:pt x="2382" y="1"/>
                    <a:pt x="0" y="2382"/>
                    <a:pt x="0" y="5311"/>
                  </a:cubicBezTo>
                  <a:cubicBezTo>
                    <a:pt x="0" y="8217"/>
                    <a:pt x="2382" y="10598"/>
                    <a:pt x="5311" y="10598"/>
                  </a:cubicBezTo>
                  <a:cubicBezTo>
                    <a:pt x="8216" y="10598"/>
                    <a:pt x="10598" y="8217"/>
                    <a:pt x="10598" y="5311"/>
                  </a:cubicBezTo>
                  <a:cubicBezTo>
                    <a:pt x="10598" y="2382"/>
                    <a:pt x="8216" y="1"/>
                    <a:pt x="531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8" name="Google Shape;21898;p81"/>
            <p:cNvSpPr/>
            <p:nvPr/>
          </p:nvSpPr>
          <p:spPr>
            <a:xfrm>
              <a:off x="4936941" y="2476538"/>
              <a:ext cx="172799" cy="344785"/>
            </a:xfrm>
            <a:custGeom>
              <a:rect b="b" l="l" r="r" t="t"/>
              <a:pathLst>
                <a:path extrusionOk="0" h="10599" w="5312">
                  <a:moveTo>
                    <a:pt x="0" y="1"/>
                  </a:moveTo>
                  <a:lnTo>
                    <a:pt x="0" y="10598"/>
                  </a:lnTo>
                  <a:cubicBezTo>
                    <a:pt x="2930" y="10598"/>
                    <a:pt x="5311" y="8217"/>
                    <a:pt x="5311" y="5311"/>
                  </a:cubicBezTo>
                  <a:cubicBezTo>
                    <a:pt x="5311" y="2382"/>
                    <a:pt x="2953" y="1"/>
                    <a:pt x="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9" name="Google Shape;21899;p81"/>
            <p:cNvSpPr/>
            <p:nvPr/>
          </p:nvSpPr>
          <p:spPr>
            <a:xfrm>
              <a:off x="4785871" y="2497455"/>
              <a:ext cx="304481" cy="303700"/>
            </a:xfrm>
            <a:custGeom>
              <a:rect b="b" l="l" r="r" t="t"/>
              <a:pathLst>
                <a:path extrusionOk="0" h="9336" w="9360">
                  <a:moveTo>
                    <a:pt x="4692" y="1"/>
                  </a:moveTo>
                  <a:cubicBezTo>
                    <a:pt x="2096" y="1"/>
                    <a:pt x="1" y="2072"/>
                    <a:pt x="1" y="4668"/>
                  </a:cubicBezTo>
                  <a:cubicBezTo>
                    <a:pt x="1" y="7240"/>
                    <a:pt x="2096" y="9336"/>
                    <a:pt x="4692" y="9336"/>
                  </a:cubicBezTo>
                  <a:cubicBezTo>
                    <a:pt x="7240" y="9336"/>
                    <a:pt x="9360" y="7240"/>
                    <a:pt x="9360" y="4668"/>
                  </a:cubicBezTo>
                  <a:cubicBezTo>
                    <a:pt x="9360" y="2072"/>
                    <a:pt x="7264" y="1"/>
                    <a:pt x="4692"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0" name="Google Shape;21900;p81"/>
            <p:cNvSpPr/>
            <p:nvPr/>
          </p:nvSpPr>
          <p:spPr>
            <a:xfrm>
              <a:off x="4936941" y="2497455"/>
              <a:ext cx="152631" cy="303700"/>
            </a:xfrm>
            <a:custGeom>
              <a:rect b="b" l="l" r="r" t="t"/>
              <a:pathLst>
                <a:path extrusionOk="0" h="9336" w="4692">
                  <a:moveTo>
                    <a:pt x="0" y="1"/>
                  </a:moveTo>
                  <a:lnTo>
                    <a:pt x="0" y="9336"/>
                  </a:lnTo>
                  <a:cubicBezTo>
                    <a:pt x="2596" y="9336"/>
                    <a:pt x="4692" y="7240"/>
                    <a:pt x="4692" y="4668"/>
                  </a:cubicBezTo>
                  <a:cubicBezTo>
                    <a:pt x="4692" y="2072"/>
                    <a:pt x="2596" y="1"/>
                    <a:pt x="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1" name="Google Shape;21901;p81"/>
            <p:cNvSpPr/>
            <p:nvPr/>
          </p:nvSpPr>
          <p:spPr>
            <a:xfrm>
              <a:off x="4915243" y="2626046"/>
              <a:ext cx="46518" cy="46518"/>
            </a:xfrm>
            <a:custGeom>
              <a:rect b="b" l="l" r="r" t="t"/>
              <a:pathLst>
                <a:path extrusionOk="0" h="1430" w="1430">
                  <a:moveTo>
                    <a:pt x="715" y="1"/>
                  </a:moveTo>
                  <a:cubicBezTo>
                    <a:pt x="310" y="1"/>
                    <a:pt x="1" y="334"/>
                    <a:pt x="1" y="715"/>
                  </a:cubicBezTo>
                  <a:cubicBezTo>
                    <a:pt x="1" y="1096"/>
                    <a:pt x="310" y="1430"/>
                    <a:pt x="715" y="1430"/>
                  </a:cubicBezTo>
                  <a:cubicBezTo>
                    <a:pt x="1096" y="1430"/>
                    <a:pt x="1429" y="1096"/>
                    <a:pt x="1429" y="715"/>
                  </a:cubicBezTo>
                  <a:cubicBezTo>
                    <a:pt x="1429" y="334"/>
                    <a:pt x="1096" y="1"/>
                    <a:pt x="715"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2" name="Google Shape;21902;p81"/>
            <p:cNvSpPr/>
            <p:nvPr/>
          </p:nvSpPr>
          <p:spPr>
            <a:xfrm>
              <a:off x="4936941" y="2626046"/>
              <a:ext cx="23259" cy="46518"/>
            </a:xfrm>
            <a:custGeom>
              <a:rect b="b" l="l" r="r" t="t"/>
              <a:pathLst>
                <a:path extrusionOk="0" h="1430" w="715">
                  <a:moveTo>
                    <a:pt x="0" y="1"/>
                  </a:moveTo>
                  <a:lnTo>
                    <a:pt x="0" y="1430"/>
                  </a:lnTo>
                  <a:cubicBezTo>
                    <a:pt x="381" y="1430"/>
                    <a:pt x="715" y="1096"/>
                    <a:pt x="715" y="715"/>
                  </a:cubicBezTo>
                  <a:cubicBezTo>
                    <a:pt x="715" y="310"/>
                    <a:pt x="405" y="1"/>
                    <a:pt x="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3" name="Google Shape;21903;p81"/>
            <p:cNvSpPr/>
            <p:nvPr/>
          </p:nvSpPr>
          <p:spPr>
            <a:xfrm>
              <a:off x="4806788" y="2639221"/>
              <a:ext cx="119320" cy="124622"/>
            </a:xfrm>
            <a:custGeom>
              <a:rect b="b" l="l" r="r" t="t"/>
              <a:pathLst>
                <a:path extrusionOk="0" h="3831" w="3668">
                  <a:moveTo>
                    <a:pt x="286" y="1"/>
                  </a:moveTo>
                  <a:cubicBezTo>
                    <a:pt x="96" y="1"/>
                    <a:pt x="1" y="167"/>
                    <a:pt x="1" y="310"/>
                  </a:cubicBezTo>
                  <a:cubicBezTo>
                    <a:pt x="1" y="1787"/>
                    <a:pt x="786" y="3097"/>
                    <a:pt x="2025" y="3787"/>
                  </a:cubicBezTo>
                  <a:cubicBezTo>
                    <a:pt x="2070" y="3817"/>
                    <a:pt x="2117" y="3831"/>
                    <a:pt x="2163" y="3831"/>
                  </a:cubicBezTo>
                  <a:cubicBezTo>
                    <a:pt x="2265" y="3831"/>
                    <a:pt x="2364" y="3766"/>
                    <a:pt x="2430" y="3668"/>
                  </a:cubicBezTo>
                  <a:lnTo>
                    <a:pt x="3668" y="1501"/>
                  </a:lnTo>
                  <a:cubicBezTo>
                    <a:pt x="3049" y="1310"/>
                    <a:pt x="2644" y="667"/>
                    <a:pt x="281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4" name="Google Shape;21904;p81"/>
            <p:cNvSpPr/>
            <p:nvPr/>
          </p:nvSpPr>
          <p:spPr>
            <a:xfrm>
              <a:off x="4864887" y="2518762"/>
              <a:ext cx="144889" cy="101136"/>
            </a:xfrm>
            <a:custGeom>
              <a:rect b="b" l="l" r="r" t="t"/>
              <a:pathLst>
                <a:path extrusionOk="0" h="3109" w="4454">
                  <a:moveTo>
                    <a:pt x="2224" y="1"/>
                  </a:moveTo>
                  <a:cubicBezTo>
                    <a:pt x="1525" y="1"/>
                    <a:pt x="822" y="179"/>
                    <a:pt x="191" y="536"/>
                  </a:cubicBezTo>
                  <a:cubicBezTo>
                    <a:pt x="48" y="608"/>
                    <a:pt x="1" y="798"/>
                    <a:pt x="72" y="941"/>
                  </a:cubicBezTo>
                  <a:lnTo>
                    <a:pt x="1334" y="3108"/>
                  </a:lnTo>
                  <a:cubicBezTo>
                    <a:pt x="1572" y="2870"/>
                    <a:pt x="1882" y="2751"/>
                    <a:pt x="2192" y="2751"/>
                  </a:cubicBezTo>
                  <a:cubicBezTo>
                    <a:pt x="2501" y="2751"/>
                    <a:pt x="2811" y="2870"/>
                    <a:pt x="3049" y="3108"/>
                  </a:cubicBezTo>
                  <a:lnTo>
                    <a:pt x="4311" y="941"/>
                  </a:lnTo>
                  <a:cubicBezTo>
                    <a:pt x="4454" y="798"/>
                    <a:pt x="4406" y="584"/>
                    <a:pt x="4240" y="536"/>
                  </a:cubicBezTo>
                  <a:cubicBezTo>
                    <a:pt x="3620" y="179"/>
                    <a:pt x="2924" y="1"/>
                    <a:pt x="222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5" name="Google Shape;21905;p81"/>
            <p:cNvSpPr/>
            <p:nvPr/>
          </p:nvSpPr>
          <p:spPr>
            <a:xfrm>
              <a:off x="4936941" y="2518372"/>
              <a:ext cx="72835" cy="102307"/>
            </a:xfrm>
            <a:custGeom>
              <a:rect b="b" l="l" r="r" t="t"/>
              <a:pathLst>
                <a:path extrusionOk="0" h="3145" w="2239">
                  <a:moveTo>
                    <a:pt x="0" y="1"/>
                  </a:moveTo>
                  <a:lnTo>
                    <a:pt x="0" y="2787"/>
                  </a:lnTo>
                  <a:cubicBezTo>
                    <a:pt x="334" y="2787"/>
                    <a:pt x="643" y="2906"/>
                    <a:pt x="882" y="3144"/>
                  </a:cubicBezTo>
                  <a:lnTo>
                    <a:pt x="2120" y="977"/>
                  </a:lnTo>
                  <a:cubicBezTo>
                    <a:pt x="2239" y="810"/>
                    <a:pt x="2191" y="596"/>
                    <a:pt x="2025" y="548"/>
                  </a:cubicBezTo>
                  <a:cubicBezTo>
                    <a:pt x="1405" y="191"/>
                    <a:pt x="715" y="1"/>
                    <a:pt x="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6" name="Google Shape;21906;p81"/>
            <p:cNvSpPr/>
            <p:nvPr/>
          </p:nvSpPr>
          <p:spPr>
            <a:xfrm>
              <a:off x="4948554" y="2639221"/>
              <a:ext cx="120101" cy="125566"/>
            </a:xfrm>
            <a:custGeom>
              <a:rect b="b" l="l" r="r" t="t"/>
              <a:pathLst>
                <a:path extrusionOk="0" h="3860" w="3692">
                  <a:moveTo>
                    <a:pt x="882" y="1"/>
                  </a:moveTo>
                  <a:cubicBezTo>
                    <a:pt x="1048" y="667"/>
                    <a:pt x="644" y="1358"/>
                    <a:pt x="1" y="1525"/>
                  </a:cubicBezTo>
                  <a:lnTo>
                    <a:pt x="1263" y="3692"/>
                  </a:lnTo>
                  <a:cubicBezTo>
                    <a:pt x="1325" y="3801"/>
                    <a:pt x="1419" y="3859"/>
                    <a:pt x="1516" y="3859"/>
                  </a:cubicBezTo>
                  <a:cubicBezTo>
                    <a:pt x="1567" y="3859"/>
                    <a:pt x="1619" y="3844"/>
                    <a:pt x="1668" y="3811"/>
                  </a:cubicBezTo>
                  <a:cubicBezTo>
                    <a:pt x="2930" y="3097"/>
                    <a:pt x="3692" y="1763"/>
                    <a:pt x="3692" y="334"/>
                  </a:cubicBezTo>
                  <a:cubicBezTo>
                    <a:pt x="3692" y="120"/>
                    <a:pt x="3549" y="1"/>
                    <a:pt x="3406"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7" name="Google Shape;21907;p81"/>
          <p:cNvGrpSpPr/>
          <p:nvPr/>
        </p:nvGrpSpPr>
        <p:grpSpPr>
          <a:xfrm>
            <a:off x="4646298" y="3465138"/>
            <a:ext cx="436762" cy="404692"/>
            <a:chOff x="4013511" y="2487403"/>
            <a:chExt cx="348657" cy="323055"/>
          </a:xfrm>
        </p:grpSpPr>
        <p:sp>
          <p:nvSpPr>
            <p:cNvPr id="21908" name="Google Shape;21908;p81"/>
            <p:cNvSpPr/>
            <p:nvPr/>
          </p:nvSpPr>
          <p:spPr>
            <a:xfrm>
              <a:off x="4134360" y="2545502"/>
              <a:ext cx="100745" cy="27130"/>
            </a:xfrm>
            <a:custGeom>
              <a:rect b="b" l="l" r="r" t="t"/>
              <a:pathLst>
                <a:path extrusionOk="0" h="834" w="3097">
                  <a:moveTo>
                    <a:pt x="1" y="0"/>
                  </a:moveTo>
                  <a:lnTo>
                    <a:pt x="1" y="834"/>
                  </a:lnTo>
                  <a:lnTo>
                    <a:pt x="3096" y="834"/>
                  </a:lnTo>
                  <a:lnTo>
                    <a:pt x="3096" y="0"/>
                  </a:ln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9" name="Google Shape;21909;p81"/>
            <p:cNvSpPr/>
            <p:nvPr/>
          </p:nvSpPr>
          <p:spPr>
            <a:xfrm>
              <a:off x="4184717" y="2545502"/>
              <a:ext cx="50389" cy="27130"/>
            </a:xfrm>
            <a:custGeom>
              <a:rect b="b" l="l" r="r" t="t"/>
              <a:pathLst>
                <a:path extrusionOk="0" h="834" w="1549">
                  <a:moveTo>
                    <a:pt x="1" y="0"/>
                  </a:moveTo>
                  <a:lnTo>
                    <a:pt x="1" y="834"/>
                  </a:lnTo>
                  <a:lnTo>
                    <a:pt x="1548" y="834"/>
                  </a:lnTo>
                  <a:lnTo>
                    <a:pt x="1548" y="0"/>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0" name="Google Shape;21910;p81"/>
            <p:cNvSpPr/>
            <p:nvPr/>
          </p:nvSpPr>
          <p:spPr>
            <a:xfrm>
              <a:off x="4013511" y="2567948"/>
              <a:ext cx="348657" cy="241730"/>
            </a:xfrm>
            <a:custGeom>
              <a:rect b="b" l="l" r="r" t="t"/>
              <a:pathLst>
                <a:path extrusionOk="0" h="7431" w="10718">
                  <a:moveTo>
                    <a:pt x="2239" y="1"/>
                  </a:moveTo>
                  <a:cubicBezTo>
                    <a:pt x="2120" y="1"/>
                    <a:pt x="2025" y="48"/>
                    <a:pt x="1953" y="144"/>
                  </a:cubicBezTo>
                  <a:lnTo>
                    <a:pt x="96" y="2954"/>
                  </a:lnTo>
                  <a:cubicBezTo>
                    <a:pt x="1" y="3073"/>
                    <a:pt x="24" y="2763"/>
                    <a:pt x="24" y="7145"/>
                  </a:cubicBezTo>
                  <a:cubicBezTo>
                    <a:pt x="24" y="7288"/>
                    <a:pt x="143" y="7431"/>
                    <a:pt x="334" y="7431"/>
                  </a:cubicBezTo>
                  <a:lnTo>
                    <a:pt x="10265" y="7431"/>
                  </a:lnTo>
                  <a:cubicBezTo>
                    <a:pt x="10455" y="7431"/>
                    <a:pt x="10574" y="7312"/>
                    <a:pt x="10598" y="7121"/>
                  </a:cubicBezTo>
                  <a:lnTo>
                    <a:pt x="10598" y="3144"/>
                  </a:lnTo>
                  <a:cubicBezTo>
                    <a:pt x="10598" y="3025"/>
                    <a:pt x="10717" y="3239"/>
                    <a:pt x="8669" y="144"/>
                  </a:cubicBezTo>
                  <a:cubicBezTo>
                    <a:pt x="8598" y="48"/>
                    <a:pt x="8502" y="1"/>
                    <a:pt x="838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1" name="Google Shape;21911;p81"/>
            <p:cNvSpPr/>
            <p:nvPr/>
          </p:nvSpPr>
          <p:spPr>
            <a:xfrm>
              <a:off x="4184717" y="2568728"/>
              <a:ext cx="175109" cy="241730"/>
            </a:xfrm>
            <a:custGeom>
              <a:rect b="b" l="l" r="r" t="t"/>
              <a:pathLst>
                <a:path extrusionOk="0" h="7431" w="5383">
                  <a:moveTo>
                    <a:pt x="1" y="1"/>
                  </a:moveTo>
                  <a:lnTo>
                    <a:pt x="1" y="7431"/>
                  </a:lnTo>
                  <a:lnTo>
                    <a:pt x="4978" y="7431"/>
                  </a:lnTo>
                  <a:cubicBezTo>
                    <a:pt x="5144" y="7431"/>
                    <a:pt x="5264" y="7288"/>
                    <a:pt x="5264" y="7145"/>
                  </a:cubicBezTo>
                  <a:lnTo>
                    <a:pt x="5264" y="3168"/>
                  </a:lnTo>
                  <a:cubicBezTo>
                    <a:pt x="5311" y="3001"/>
                    <a:pt x="5383" y="3215"/>
                    <a:pt x="3358" y="143"/>
                  </a:cubicBezTo>
                  <a:cubicBezTo>
                    <a:pt x="3311" y="48"/>
                    <a:pt x="3215" y="1"/>
                    <a:pt x="3096"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2" name="Google Shape;21912;p81"/>
            <p:cNvSpPr/>
            <p:nvPr/>
          </p:nvSpPr>
          <p:spPr>
            <a:xfrm>
              <a:off x="4034428" y="2488151"/>
              <a:ext cx="302171" cy="60473"/>
            </a:xfrm>
            <a:custGeom>
              <a:rect b="b" l="l" r="r" t="t"/>
              <a:pathLst>
                <a:path extrusionOk="0" h="1859" w="9289">
                  <a:moveTo>
                    <a:pt x="310" y="1"/>
                  </a:moveTo>
                  <a:cubicBezTo>
                    <a:pt x="167" y="1"/>
                    <a:pt x="1" y="120"/>
                    <a:pt x="1" y="310"/>
                  </a:cubicBezTo>
                  <a:lnTo>
                    <a:pt x="1" y="1549"/>
                  </a:lnTo>
                  <a:cubicBezTo>
                    <a:pt x="1" y="1715"/>
                    <a:pt x="120" y="1858"/>
                    <a:pt x="310" y="1858"/>
                  </a:cubicBezTo>
                  <a:lnTo>
                    <a:pt x="8979" y="1858"/>
                  </a:lnTo>
                  <a:cubicBezTo>
                    <a:pt x="9145" y="1858"/>
                    <a:pt x="9288" y="1715"/>
                    <a:pt x="9264" y="1549"/>
                  </a:cubicBezTo>
                  <a:lnTo>
                    <a:pt x="9264" y="310"/>
                  </a:lnTo>
                  <a:cubicBezTo>
                    <a:pt x="9264" y="168"/>
                    <a:pt x="9145" y="1"/>
                    <a:pt x="8979"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3" name="Google Shape;21913;p81"/>
            <p:cNvSpPr/>
            <p:nvPr/>
          </p:nvSpPr>
          <p:spPr>
            <a:xfrm>
              <a:off x="4184717" y="2487403"/>
              <a:ext cx="151883" cy="61221"/>
            </a:xfrm>
            <a:custGeom>
              <a:rect b="b" l="l" r="r" t="t"/>
              <a:pathLst>
                <a:path extrusionOk="0" h="1882" w="4669">
                  <a:moveTo>
                    <a:pt x="1" y="0"/>
                  </a:moveTo>
                  <a:lnTo>
                    <a:pt x="1" y="1881"/>
                  </a:lnTo>
                  <a:lnTo>
                    <a:pt x="4359" y="1881"/>
                  </a:lnTo>
                  <a:cubicBezTo>
                    <a:pt x="4525" y="1881"/>
                    <a:pt x="4644" y="1738"/>
                    <a:pt x="4644" y="1572"/>
                  </a:cubicBezTo>
                  <a:lnTo>
                    <a:pt x="4644" y="333"/>
                  </a:lnTo>
                  <a:cubicBezTo>
                    <a:pt x="4668" y="143"/>
                    <a:pt x="4525" y="0"/>
                    <a:pt x="435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4" name="Google Shape;21914;p81"/>
            <p:cNvSpPr/>
            <p:nvPr/>
          </p:nvSpPr>
          <p:spPr>
            <a:xfrm>
              <a:off x="4105701" y="2609000"/>
              <a:ext cx="160405" cy="161186"/>
            </a:xfrm>
            <a:custGeom>
              <a:rect b="b" l="l" r="r" t="t"/>
              <a:pathLst>
                <a:path extrusionOk="0" h="4955" w="4931">
                  <a:moveTo>
                    <a:pt x="2453" y="1"/>
                  </a:moveTo>
                  <a:cubicBezTo>
                    <a:pt x="1096" y="1"/>
                    <a:pt x="0" y="1120"/>
                    <a:pt x="0" y="2478"/>
                  </a:cubicBezTo>
                  <a:cubicBezTo>
                    <a:pt x="0" y="3859"/>
                    <a:pt x="1096" y="4954"/>
                    <a:pt x="2453" y="4954"/>
                  </a:cubicBezTo>
                  <a:cubicBezTo>
                    <a:pt x="3811" y="4954"/>
                    <a:pt x="4930" y="3859"/>
                    <a:pt x="4930" y="2478"/>
                  </a:cubicBezTo>
                  <a:cubicBezTo>
                    <a:pt x="4930" y="1120"/>
                    <a:pt x="3835" y="1"/>
                    <a:pt x="2453"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5" name="Google Shape;21915;p81"/>
            <p:cNvSpPr/>
            <p:nvPr/>
          </p:nvSpPr>
          <p:spPr>
            <a:xfrm>
              <a:off x="4184717" y="2608252"/>
              <a:ext cx="80609" cy="161934"/>
            </a:xfrm>
            <a:custGeom>
              <a:rect b="b" l="l" r="r" t="t"/>
              <a:pathLst>
                <a:path extrusionOk="0" h="4978" w="2478">
                  <a:moveTo>
                    <a:pt x="1" y="0"/>
                  </a:moveTo>
                  <a:lnTo>
                    <a:pt x="1" y="4977"/>
                  </a:lnTo>
                  <a:cubicBezTo>
                    <a:pt x="1382" y="4977"/>
                    <a:pt x="2477" y="3882"/>
                    <a:pt x="2477" y="2501"/>
                  </a:cubicBezTo>
                  <a:cubicBezTo>
                    <a:pt x="2477" y="1143"/>
                    <a:pt x="1382" y="0"/>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6" name="Google Shape;21916;p81"/>
            <p:cNvSpPr/>
            <p:nvPr/>
          </p:nvSpPr>
          <p:spPr>
            <a:xfrm>
              <a:off x="4125838" y="2629917"/>
              <a:ext cx="120101" cy="120133"/>
            </a:xfrm>
            <a:custGeom>
              <a:rect b="b" l="l" r="r" t="t"/>
              <a:pathLst>
                <a:path extrusionOk="0" h="3693" w="3692">
                  <a:moveTo>
                    <a:pt x="1834" y="1"/>
                  </a:moveTo>
                  <a:cubicBezTo>
                    <a:pt x="834" y="1"/>
                    <a:pt x="1" y="834"/>
                    <a:pt x="1" y="1835"/>
                  </a:cubicBezTo>
                  <a:cubicBezTo>
                    <a:pt x="1" y="2859"/>
                    <a:pt x="834" y="3692"/>
                    <a:pt x="1834" y="3692"/>
                  </a:cubicBezTo>
                  <a:cubicBezTo>
                    <a:pt x="2858" y="3692"/>
                    <a:pt x="3692" y="2859"/>
                    <a:pt x="3692" y="1835"/>
                  </a:cubicBezTo>
                  <a:cubicBezTo>
                    <a:pt x="3692" y="834"/>
                    <a:pt x="2858" y="1"/>
                    <a:pt x="183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7" name="Google Shape;21917;p81"/>
            <p:cNvSpPr/>
            <p:nvPr/>
          </p:nvSpPr>
          <p:spPr>
            <a:xfrm>
              <a:off x="4185498" y="2628388"/>
              <a:ext cx="60441" cy="121662"/>
            </a:xfrm>
            <a:custGeom>
              <a:rect b="b" l="l" r="r" t="t"/>
              <a:pathLst>
                <a:path extrusionOk="0" h="3740" w="1858">
                  <a:moveTo>
                    <a:pt x="0" y="0"/>
                  </a:moveTo>
                  <a:lnTo>
                    <a:pt x="0" y="3739"/>
                  </a:lnTo>
                  <a:cubicBezTo>
                    <a:pt x="1024" y="3739"/>
                    <a:pt x="1858" y="2906"/>
                    <a:pt x="1858" y="1882"/>
                  </a:cubicBezTo>
                  <a:cubicBezTo>
                    <a:pt x="1858" y="834"/>
                    <a:pt x="1024" y="24"/>
                    <a:pt x="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8" name="Google Shape;21918;p81"/>
            <p:cNvSpPr/>
            <p:nvPr/>
          </p:nvSpPr>
          <p:spPr>
            <a:xfrm>
              <a:off x="4173884" y="2658023"/>
              <a:ext cx="44176" cy="41476"/>
            </a:xfrm>
            <a:custGeom>
              <a:rect b="b" l="l" r="r" t="t"/>
              <a:pathLst>
                <a:path extrusionOk="0" h="1275" w="1358">
                  <a:moveTo>
                    <a:pt x="1012" y="0"/>
                  </a:moveTo>
                  <a:cubicBezTo>
                    <a:pt x="929" y="0"/>
                    <a:pt x="846" y="30"/>
                    <a:pt x="786" y="89"/>
                  </a:cubicBezTo>
                  <a:lnTo>
                    <a:pt x="119" y="732"/>
                  </a:lnTo>
                  <a:cubicBezTo>
                    <a:pt x="0" y="852"/>
                    <a:pt x="0" y="1066"/>
                    <a:pt x="119" y="1185"/>
                  </a:cubicBezTo>
                  <a:cubicBezTo>
                    <a:pt x="179" y="1244"/>
                    <a:pt x="262" y="1274"/>
                    <a:pt x="345" y="1274"/>
                  </a:cubicBezTo>
                  <a:cubicBezTo>
                    <a:pt x="429" y="1274"/>
                    <a:pt x="512" y="1244"/>
                    <a:pt x="572" y="1185"/>
                  </a:cubicBezTo>
                  <a:lnTo>
                    <a:pt x="1238" y="542"/>
                  </a:lnTo>
                  <a:cubicBezTo>
                    <a:pt x="1358" y="423"/>
                    <a:pt x="1358" y="209"/>
                    <a:pt x="1238" y="89"/>
                  </a:cubicBezTo>
                  <a:cubicBezTo>
                    <a:pt x="1179" y="30"/>
                    <a:pt x="1096" y="0"/>
                    <a:pt x="1012"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9" name="Google Shape;21919;p81"/>
            <p:cNvSpPr/>
            <p:nvPr/>
          </p:nvSpPr>
          <p:spPr>
            <a:xfrm>
              <a:off x="4185498" y="2658023"/>
              <a:ext cx="32563" cy="41671"/>
            </a:xfrm>
            <a:custGeom>
              <a:rect b="b" l="l" r="r" t="t"/>
              <a:pathLst>
                <a:path extrusionOk="0" h="1281" w="1001">
                  <a:moveTo>
                    <a:pt x="679" y="0"/>
                  </a:moveTo>
                  <a:cubicBezTo>
                    <a:pt x="596" y="0"/>
                    <a:pt x="512" y="30"/>
                    <a:pt x="453" y="89"/>
                  </a:cubicBezTo>
                  <a:lnTo>
                    <a:pt x="0" y="518"/>
                  </a:lnTo>
                  <a:lnTo>
                    <a:pt x="0" y="1280"/>
                  </a:lnTo>
                  <a:cubicBezTo>
                    <a:pt x="72" y="1280"/>
                    <a:pt x="167" y="1233"/>
                    <a:pt x="215" y="1185"/>
                  </a:cubicBezTo>
                  <a:lnTo>
                    <a:pt x="881" y="518"/>
                  </a:lnTo>
                  <a:cubicBezTo>
                    <a:pt x="1001" y="423"/>
                    <a:pt x="1001" y="209"/>
                    <a:pt x="905" y="89"/>
                  </a:cubicBezTo>
                  <a:cubicBezTo>
                    <a:pt x="846" y="30"/>
                    <a:pt x="76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0" name="Google Shape;21920;p81"/>
          <p:cNvGrpSpPr/>
          <p:nvPr/>
        </p:nvGrpSpPr>
        <p:grpSpPr>
          <a:xfrm>
            <a:off x="3705943" y="3553444"/>
            <a:ext cx="431872" cy="227102"/>
            <a:chOff x="3262849" y="2557896"/>
            <a:chExt cx="344753" cy="181290"/>
          </a:xfrm>
        </p:grpSpPr>
        <p:sp>
          <p:nvSpPr>
            <p:cNvPr id="21921" name="Google Shape;21921;p81"/>
            <p:cNvSpPr/>
            <p:nvPr/>
          </p:nvSpPr>
          <p:spPr>
            <a:xfrm>
              <a:off x="3313206" y="2567948"/>
              <a:ext cx="243259" cy="161934"/>
            </a:xfrm>
            <a:custGeom>
              <a:rect b="b" l="l" r="r" t="t"/>
              <a:pathLst>
                <a:path extrusionOk="0" h="4978" w="7478">
                  <a:moveTo>
                    <a:pt x="1239" y="1"/>
                  </a:moveTo>
                  <a:cubicBezTo>
                    <a:pt x="572" y="1"/>
                    <a:pt x="0" y="572"/>
                    <a:pt x="0" y="1239"/>
                  </a:cubicBezTo>
                  <a:lnTo>
                    <a:pt x="0" y="3716"/>
                  </a:lnTo>
                  <a:cubicBezTo>
                    <a:pt x="0" y="4406"/>
                    <a:pt x="572" y="4978"/>
                    <a:pt x="1239" y="4978"/>
                  </a:cubicBezTo>
                  <a:lnTo>
                    <a:pt x="2310" y="4978"/>
                  </a:lnTo>
                  <a:cubicBezTo>
                    <a:pt x="2691" y="4978"/>
                    <a:pt x="2977" y="4740"/>
                    <a:pt x="3096" y="4406"/>
                  </a:cubicBezTo>
                  <a:lnTo>
                    <a:pt x="3334" y="3716"/>
                  </a:lnTo>
                  <a:cubicBezTo>
                    <a:pt x="3406" y="3525"/>
                    <a:pt x="3584" y="3430"/>
                    <a:pt x="3760" y="3430"/>
                  </a:cubicBezTo>
                  <a:cubicBezTo>
                    <a:pt x="3936" y="3430"/>
                    <a:pt x="4108" y="3525"/>
                    <a:pt x="4168" y="3716"/>
                  </a:cubicBezTo>
                  <a:lnTo>
                    <a:pt x="4406" y="4406"/>
                  </a:lnTo>
                  <a:cubicBezTo>
                    <a:pt x="4501" y="4740"/>
                    <a:pt x="4835" y="4978"/>
                    <a:pt x="5192" y="4978"/>
                  </a:cubicBezTo>
                  <a:lnTo>
                    <a:pt x="6216" y="4978"/>
                  </a:lnTo>
                  <a:cubicBezTo>
                    <a:pt x="6906" y="4978"/>
                    <a:pt x="7478" y="4406"/>
                    <a:pt x="7478" y="3716"/>
                  </a:cubicBezTo>
                  <a:lnTo>
                    <a:pt x="7478" y="1239"/>
                  </a:lnTo>
                  <a:cubicBezTo>
                    <a:pt x="7478" y="572"/>
                    <a:pt x="6906" y="1"/>
                    <a:pt x="6216"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2" name="Google Shape;21922;p81"/>
            <p:cNvSpPr/>
            <p:nvPr/>
          </p:nvSpPr>
          <p:spPr>
            <a:xfrm>
              <a:off x="3434055" y="2567948"/>
              <a:ext cx="122410" cy="161934"/>
            </a:xfrm>
            <a:custGeom>
              <a:rect b="b" l="l" r="r" t="t"/>
              <a:pathLst>
                <a:path extrusionOk="0" h="4978" w="3763">
                  <a:moveTo>
                    <a:pt x="0" y="1"/>
                  </a:moveTo>
                  <a:lnTo>
                    <a:pt x="0" y="3430"/>
                  </a:lnTo>
                  <a:cubicBezTo>
                    <a:pt x="191" y="3430"/>
                    <a:pt x="358" y="3501"/>
                    <a:pt x="429" y="3716"/>
                  </a:cubicBezTo>
                  <a:lnTo>
                    <a:pt x="667" y="4406"/>
                  </a:lnTo>
                  <a:cubicBezTo>
                    <a:pt x="762" y="4740"/>
                    <a:pt x="1072" y="4978"/>
                    <a:pt x="1429" y="4978"/>
                  </a:cubicBezTo>
                  <a:lnTo>
                    <a:pt x="2501" y="4978"/>
                  </a:lnTo>
                  <a:cubicBezTo>
                    <a:pt x="3191" y="4978"/>
                    <a:pt x="3763" y="4406"/>
                    <a:pt x="3763" y="3716"/>
                  </a:cubicBezTo>
                  <a:lnTo>
                    <a:pt x="3763" y="1239"/>
                  </a:lnTo>
                  <a:cubicBezTo>
                    <a:pt x="3763" y="572"/>
                    <a:pt x="3191" y="25"/>
                    <a:pt x="2477"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3" name="Google Shape;21923;p81"/>
            <p:cNvSpPr/>
            <p:nvPr/>
          </p:nvSpPr>
          <p:spPr>
            <a:xfrm>
              <a:off x="3561084" y="2598949"/>
              <a:ext cx="46518" cy="100745"/>
            </a:xfrm>
            <a:custGeom>
              <a:rect b="b" l="l" r="r" t="t"/>
              <a:pathLst>
                <a:path extrusionOk="0" h="3097" w="1430">
                  <a:moveTo>
                    <a:pt x="1" y="0"/>
                  </a:moveTo>
                  <a:cubicBezTo>
                    <a:pt x="72" y="215"/>
                    <a:pt x="25" y="48"/>
                    <a:pt x="25" y="2787"/>
                  </a:cubicBezTo>
                  <a:cubicBezTo>
                    <a:pt x="25" y="2906"/>
                    <a:pt x="25" y="3001"/>
                    <a:pt x="1" y="3096"/>
                  </a:cubicBezTo>
                  <a:lnTo>
                    <a:pt x="1096" y="3096"/>
                  </a:lnTo>
                  <a:cubicBezTo>
                    <a:pt x="1287" y="3096"/>
                    <a:pt x="1406" y="2929"/>
                    <a:pt x="1406" y="2787"/>
                  </a:cubicBezTo>
                  <a:lnTo>
                    <a:pt x="1406" y="310"/>
                  </a:lnTo>
                  <a:cubicBezTo>
                    <a:pt x="1430" y="119"/>
                    <a:pt x="1287" y="0"/>
                    <a:pt x="109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4" name="Google Shape;21924;p81"/>
            <p:cNvSpPr/>
            <p:nvPr/>
          </p:nvSpPr>
          <p:spPr>
            <a:xfrm>
              <a:off x="3262849" y="2598949"/>
              <a:ext cx="45737" cy="99965"/>
            </a:xfrm>
            <a:custGeom>
              <a:rect b="b" l="l" r="r" t="t"/>
              <a:pathLst>
                <a:path extrusionOk="0" h="3073" w="1406">
                  <a:moveTo>
                    <a:pt x="310" y="0"/>
                  </a:moveTo>
                  <a:cubicBezTo>
                    <a:pt x="119" y="0"/>
                    <a:pt x="0" y="143"/>
                    <a:pt x="0" y="286"/>
                  </a:cubicBezTo>
                  <a:lnTo>
                    <a:pt x="0" y="2763"/>
                  </a:lnTo>
                  <a:cubicBezTo>
                    <a:pt x="0" y="2953"/>
                    <a:pt x="143" y="3072"/>
                    <a:pt x="310" y="3072"/>
                  </a:cubicBezTo>
                  <a:lnTo>
                    <a:pt x="1405" y="3072"/>
                  </a:lnTo>
                  <a:cubicBezTo>
                    <a:pt x="1334" y="2882"/>
                    <a:pt x="1382" y="3025"/>
                    <a:pt x="1382" y="286"/>
                  </a:cubicBezTo>
                  <a:cubicBezTo>
                    <a:pt x="1382" y="167"/>
                    <a:pt x="1382" y="96"/>
                    <a:pt x="1405"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5" name="Google Shape;21925;p81"/>
            <p:cNvSpPr/>
            <p:nvPr/>
          </p:nvSpPr>
          <p:spPr>
            <a:xfrm>
              <a:off x="3303902" y="2557896"/>
              <a:ext cx="263428" cy="181290"/>
            </a:xfrm>
            <a:custGeom>
              <a:rect b="b" l="l" r="r" t="t"/>
              <a:pathLst>
                <a:path extrusionOk="0" h="5573" w="8098">
                  <a:moveTo>
                    <a:pt x="6502" y="667"/>
                  </a:moveTo>
                  <a:cubicBezTo>
                    <a:pt x="7002" y="667"/>
                    <a:pt x="7431" y="1072"/>
                    <a:pt x="7431" y="1572"/>
                  </a:cubicBezTo>
                  <a:lnTo>
                    <a:pt x="7431" y="4049"/>
                  </a:lnTo>
                  <a:cubicBezTo>
                    <a:pt x="7431" y="4549"/>
                    <a:pt x="7026" y="4977"/>
                    <a:pt x="6502" y="4977"/>
                  </a:cubicBezTo>
                  <a:lnTo>
                    <a:pt x="5430" y="4977"/>
                  </a:lnTo>
                  <a:cubicBezTo>
                    <a:pt x="5216" y="4977"/>
                    <a:pt x="5025" y="4834"/>
                    <a:pt x="4954" y="4620"/>
                  </a:cubicBezTo>
                  <a:lnTo>
                    <a:pt x="4716" y="3930"/>
                  </a:lnTo>
                  <a:cubicBezTo>
                    <a:pt x="4597" y="3596"/>
                    <a:pt x="4299" y="3429"/>
                    <a:pt x="4004" y="3429"/>
                  </a:cubicBezTo>
                  <a:cubicBezTo>
                    <a:pt x="3710" y="3429"/>
                    <a:pt x="3418" y="3596"/>
                    <a:pt x="3311" y="3930"/>
                  </a:cubicBezTo>
                  <a:lnTo>
                    <a:pt x="3073" y="4620"/>
                  </a:lnTo>
                  <a:cubicBezTo>
                    <a:pt x="3025" y="4834"/>
                    <a:pt x="2811" y="4977"/>
                    <a:pt x="2596" y="4977"/>
                  </a:cubicBezTo>
                  <a:lnTo>
                    <a:pt x="1525" y="4977"/>
                  </a:lnTo>
                  <a:cubicBezTo>
                    <a:pt x="1024" y="4977"/>
                    <a:pt x="620" y="4572"/>
                    <a:pt x="620" y="4049"/>
                  </a:cubicBezTo>
                  <a:lnTo>
                    <a:pt x="620" y="1572"/>
                  </a:lnTo>
                  <a:cubicBezTo>
                    <a:pt x="620" y="1072"/>
                    <a:pt x="1024" y="667"/>
                    <a:pt x="1525" y="667"/>
                  </a:cubicBezTo>
                  <a:close/>
                  <a:moveTo>
                    <a:pt x="1548" y="0"/>
                  </a:moveTo>
                  <a:cubicBezTo>
                    <a:pt x="667" y="0"/>
                    <a:pt x="0" y="691"/>
                    <a:pt x="0" y="1548"/>
                  </a:cubicBezTo>
                  <a:lnTo>
                    <a:pt x="0" y="4025"/>
                  </a:lnTo>
                  <a:cubicBezTo>
                    <a:pt x="0" y="4882"/>
                    <a:pt x="667" y="5573"/>
                    <a:pt x="1548" y="5573"/>
                  </a:cubicBezTo>
                  <a:lnTo>
                    <a:pt x="2620" y="5573"/>
                  </a:lnTo>
                  <a:cubicBezTo>
                    <a:pt x="3096" y="5573"/>
                    <a:pt x="3525" y="5287"/>
                    <a:pt x="3692" y="4787"/>
                  </a:cubicBezTo>
                  <a:lnTo>
                    <a:pt x="3930" y="4120"/>
                  </a:lnTo>
                  <a:cubicBezTo>
                    <a:pt x="3942" y="4060"/>
                    <a:pt x="3989" y="4031"/>
                    <a:pt x="4040" y="4031"/>
                  </a:cubicBezTo>
                  <a:cubicBezTo>
                    <a:pt x="4091" y="4031"/>
                    <a:pt x="4144" y="4060"/>
                    <a:pt x="4168" y="4120"/>
                  </a:cubicBezTo>
                  <a:lnTo>
                    <a:pt x="4406" y="4787"/>
                  </a:lnTo>
                  <a:cubicBezTo>
                    <a:pt x="4549" y="5287"/>
                    <a:pt x="5001" y="5573"/>
                    <a:pt x="5478" y="5573"/>
                  </a:cubicBezTo>
                  <a:lnTo>
                    <a:pt x="6549" y="5573"/>
                  </a:lnTo>
                  <a:cubicBezTo>
                    <a:pt x="7407" y="5573"/>
                    <a:pt x="8097" y="4882"/>
                    <a:pt x="8097" y="4025"/>
                  </a:cubicBezTo>
                  <a:lnTo>
                    <a:pt x="8097" y="1548"/>
                  </a:lnTo>
                  <a:cubicBezTo>
                    <a:pt x="8050" y="691"/>
                    <a:pt x="7383" y="0"/>
                    <a:pt x="6502" y="0"/>
                  </a:cubicBez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6" name="Google Shape;21926;p81"/>
            <p:cNvSpPr/>
            <p:nvPr/>
          </p:nvSpPr>
          <p:spPr>
            <a:xfrm>
              <a:off x="3434055" y="2557896"/>
              <a:ext cx="131714" cy="181290"/>
            </a:xfrm>
            <a:custGeom>
              <a:rect b="b" l="l" r="r" t="t"/>
              <a:pathLst>
                <a:path extrusionOk="0" h="5573" w="4049">
                  <a:moveTo>
                    <a:pt x="48" y="0"/>
                  </a:moveTo>
                  <a:lnTo>
                    <a:pt x="48" y="643"/>
                  </a:lnTo>
                  <a:lnTo>
                    <a:pt x="2501" y="643"/>
                  </a:lnTo>
                  <a:cubicBezTo>
                    <a:pt x="3025" y="643"/>
                    <a:pt x="3430" y="1048"/>
                    <a:pt x="3430" y="1548"/>
                  </a:cubicBezTo>
                  <a:lnTo>
                    <a:pt x="3430" y="4025"/>
                  </a:lnTo>
                  <a:cubicBezTo>
                    <a:pt x="3430" y="4525"/>
                    <a:pt x="3025" y="4954"/>
                    <a:pt x="2501" y="4954"/>
                  </a:cubicBezTo>
                  <a:lnTo>
                    <a:pt x="1429" y="4954"/>
                  </a:lnTo>
                  <a:cubicBezTo>
                    <a:pt x="1239" y="4954"/>
                    <a:pt x="1024" y="4811"/>
                    <a:pt x="953" y="4596"/>
                  </a:cubicBezTo>
                  <a:lnTo>
                    <a:pt x="715" y="3906"/>
                  </a:lnTo>
                  <a:cubicBezTo>
                    <a:pt x="596" y="3572"/>
                    <a:pt x="310" y="3406"/>
                    <a:pt x="0" y="3406"/>
                  </a:cubicBezTo>
                  <a:lnTo>
                    <a:pt x="0" y="4025"/>
                  </a:lnTo>
                  <a:cubicBezTo>
                    <a:pt x="72" y="4025"/>
                    <a:pt x="96" y="4049"/>
                    <a:pt x="119" y="4120"/>
                  </a:cubicBezTo>
                  <a:lnTo>
                    <a:pt x="358" y="4811"/>
                  </a:lnTo>
                  <a:cubicBezTo>
                    <a:pt x="524" y="5287"/>
                    <a:pt x="953" y="5573"/>
                    <a:pt x="1429" y="5573"/>
                  </a:cubicBezTo>
                  <a:lnTo>
                    <a:pt x="2501" y="5573"/>
                  </a:lnTo>
                  <a:cubicBezTo>
                    <a:pt x="3382" y="5573"/>
                    <a:pt x="4049" y="4882"/>
                    <a:pt x="4049" y="4025"/>
                  </a:cubicBezTo>
                  <a:lnTo>
                    <a:pt x="4049" y="1548"/>
                  </a:lnTo>
                  <a:cubicBezTo>
                    <a:pt x="4049" y="691"/>
                    <a:pt x="3382" y="0"/>
                    <a:pt x="2501"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7" name="Google Shape;21927;p81"/>
          <p:cNvGrpSpPr/>
          <p:nvPr/>
        </p:nvGrpSpPr>
        <p:grpSpPr>
          <a:xfrm>
            <a:off x="2760699" y="3453483"/>
            <a:ext cx="435784" cy="429712"/>
            <a:chOff x="2508283" y="2478100"/>
            <a:chExt cx="347876" cy="343029"/>
          </a:xfrm>
        </p:grpSpPr>
        <p:sp>
          <p:nvSpPr>
            <p:cNvPr id="21928" name="Google Shape;21928;p81"/>
            <p:cNvSpPr/>
            <p:nvPr/>
          </p:nvSpPr>
          <p:spPr>
            <a:xfrm>
              <a:off x="2508283" y="2666351"/>
              <a:ext cx="158096" cy="154778"/>
            </a:xfrm>
            <a:custGeom>
              <a:rect b="b" l="l" r="r" t="t"/>
              <a:pathLst>
                <a:path extrusionOk="0" h="4758" w="4860">
                  <a:moveTo>
                    <a:pt x="3097" y="0"/>
                  </a:moveTo>
                  <a:lnTo>
                    <a:pt x="477" y="2620"/>
                  </a:lnTo>
                  <a:cubicBezTo>
                    <a:pt x="1" y="3096"/>
                    <a:pt x="1" y="3906"/>
                    <a:pt x="477" y="4382"/>
                  </a:cubicBezTo>
                  <a:cubicBezTo>
                    <a:pt x="715" y="4632"/>
                    <a:pt x="1037" y="4757"/>
                    <a:pt x="1358" y="4757"/>
                  </a:cubicBezTo>
                  <a:cubicBezTo>
                    <a:pt x="1680" y="4757"/>
                    <a:pt x="2001" y="4632"/>
                    <a:pt x="2240" y="4382"/>
                  </a:cubicBezTo>
                  <a:lnTo>
                    <a:pt x="4859" y="1762"/>
                  </a:lnTo>
                  <a:cubicBezTo>
                    <a:pt x="4097" y="1381"/>
                    <a:pt x="3502" y="762"/>
                    <a:pt x="3097"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9" name="Google Shape;21929;p81"/>
            <p:cNvSpPr/>
            <p:nvPr/>
          </p:nvSpPr>
          <p:spPr>
            <a:xfrm>
              <a:off x="2523800" y="2699661"/>
              <a:ext cx="142579" cy="121467"/>
            </a:xfrm>
            <a:custGeom>
              <a:rect b="b" l="l" r="r" t="t"/>
              <a:pathLst>
                <a:path extrusionOk="0" h="3734" w="4383">
                  <a:moveTo>
                    <a:pt x="3382" y="0"/>
                  </a:moveTo>
                  <a:lnTo>
                    <a:pt x="0" y="3358"/>
                  </a:lnTo>
                  <a:cubicBezTo>
                    <a:pt x="238" y="3608"/>
                    <a:pt x="560" y="3733"/>
                    <a:pt x="881" y="3733"/>
                  </a:cubicBezTo>
                  <a:cubicBezTo>
                    <a:pt x="1203" y="3733"/>
                    <a:pt x="1524" y="3608"/>
                    <a:pt x="1763" y="3358"/>
                  </a:cubicBezTo>
                  <a:lnTo>
                    <a:pt x="4382" y="738"/>
                  </a:lnTo>
                  <a:cubicBezTo>
                    <a:pt x="4001" y="548"/>
                    <a:pt x="3668" y="286"/>
                    <a:pt x="338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0" name="Google Shape;21930;p81"/>
            <p:cNvSpPr/>
            <p:nvPr/>
          </p:nvSpPr>
          <p:spPr>
            <a:xfrm>
              <a:off x="2562511" y="2698881"/>
              <a:ext cx="72086" cy="71306"/>
            </a:xfrm>
            <a:custGeom>
              <a:rect b="b" l="l" r="r" t="t"/>
              <a:pathLst>
                <a:path extrusionOk="0" h="2192" w="2216">
                  <a:moveTo>
                    <a:pt x="453" y="0"/>
                  </a:moveTo>
                  <a:lnTo>
                    <a:pt x="1" y="429"/>
                  </a:lnTo>
                  <a:lnTo>
                    <a:pt x="1763" y="2191"/>
                  </a:lnTo>
                  <a:lnTo>
                    <a:pt x="2216" y="1739"/>
                  </a:lnTo>
                  <a:lnTo>
                    <a:pt x="453"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1" name="Google Shape;21931;p81"/>
            <p:cNvSpPr/>
            <p:nvPr/>
          </p:nvSpPr>
          <p:spPr>
            <a:xfrm>
              <a:off x="2591202" y="2727540"/>
              <a:ext cx="43395" cy="43428"/>
            </a:xfrm>
            <a:custGeom>
              <a:rect b="b" l="l" r="r" t="t"/>
              <a:pathLst>
                <a:path extrusionOk="0" h="1335" w="1334">
                  <a:moveTo>
                    <a:pt x="429" y="0"/>
                  </a:moveTo>
                  <a:lnTo>
                    <a:pt x="0" y="453"/>
                  </a:lnTo>
                  <a:lnTo>
                    <a:pt x="881" y="1334"/>
                  </a:lnTo>
                  <a:lnTo>
                    <a:pt x="1334" y="905"/>
                  </a:lnTo>
                  <a:lnTo>
                    <a:pt x="42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2" name="Google Shape;21932;p81"/>
            <p:cNvSpPr/>
            <p:nvPr/>
          </p:nvSpPr>
          <p:spPr>
            <a:xfrm>
              <a:off x="2591950" y="2478100"/>
              <a:ext cx="264209" cy="263428"/>
            </a:xfrm>
            <a:custGeom>
              <a:rect b="b" l="l" r="r" t="t"/>
              <a:pathLst>
                <a:path extrusionOk="0" h="8098" w="8122">
                  <a:moveTo>
                    <a:pt x="4049" y="0"/>
                  </a:moveTo>
                  <a:cubicBezTo>
                    <a:pt x="1811" y="0"/>
                    <a:pt x="1" y="1810"/>
                    <a:pt x="1" y="4049"/>
                  </a:cubicBezTo>
                  <a:cubicBezTo>
                    <a:pt x="1" y="6263"/>
                    <a:pt x="1835" y="8097"/>
                    <a:pt x="4073" y="8097"/>
                  </a:cubicBezTo>
                  <a:cubicBezTo>
                    <a:pt x="6312" y="8097"/>
                    <a:pt x="8122" y="6311"/>
                    <a:pt x="8122" y="4049"/>
                  </a:cubicBezTo>
                  <a:cubicBezTo>
                    <a:pt x="8122" y="1786"/>
                    <a:pt x="6288" y="0"/>
                    <a:pt x="404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3" name="Google Shape;21933;p81"/>
            <p:cNvSpPr/>
            <p:nvPr/>
          </p:nvSpPr>
          <p:spPr>
            <a:xfrm>
              <a:off x="2630694" y="2516810"/>
              <a:ext cx="225465" cy="225465"/>
            </a:xfrm>
            <a:custGeom>
              <a:rect b="b" l="l" r="r" t="t"/>
              <a:pathLst>
                <a:path extrusionOk="0" h="6931" w="6931">
                  <a:moveTo>
                    <a:pt x="5740" y="1"/>
                  </a:moveTo>
                  <a:lnTo>
                    <a:pt x="1" y="5740"/>
                  </a:lnTo>
                  <a:cubicBezTo>
                    <a:pt x="739" y="6478"/>
                    <a:pt x="1739" y="6931"/>
                    <a:pt x="2858" y="6931"/>
                  </a:cubicBezTo>
                  <a:cubicBezTo>
                    <a:pt x="5121" y="6907"/>
                    <a:pt x="6931" y="5073"/>
                    <a:pt x="6931" y="2859"/>
                  </a:cubicBezTo>
                  <a:cubicBezTo>
                    <a:pt x="6931" y="1716"/>
                    <a:pt x="6478" y="715"/>
                    <a:pt x="574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4" name="Google Shape;21934;p81"/>
            <p:cNvSpPr/>
            <p:nvPr/>
          </p:nvSpPr>
          <p:spPr>
            <a:xfrm>
              <a:off x="2632255" y="2518372"/>
              <a:ext cx="182070" cy="182070"/>
            </a:xfrm>
            <a:custGeom>
              <a:rect b="b" l="l" r="r" t="t"/>
              <a:pathLst>
                <a:path extrusionOk="0" h="5597" w="5597">
                  <a:moveTo>
                    <a:pt x="2810" y="1"/>
                  </a:moveTo>
                  <a:cubicBezTo>
                    <a:pt x="1262" y="1"/>
                    <a:pt x="0" y="1263"/>
                    <a:pt x="0" y="2811"/>
                  </a:cubicBezTo>
                  <a:cubicBezTo>
                    <a:pt x="0" y="4359"/>
                    <a:pt x="1262" y="5597"/>
                    <a:pt x="2810" y="5597"/>
                  </a:cubicBezTo>
                  <a:cubicBezTo>
                    <a:pt x="4358" y="5597"/>
                    <a:pt x="5597" y="4359"/>
                    <a:pt x="5597" y="2811"/>
                  </a:cubicBezTo>
                  <a:cubicBezTo>
                    <a:pt x="5597" y="1263"/>
                    <a:pt x="4358" y="1"/>
                    <a:pt x="2810"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5" name="Google Shape;21935;p81"/>
            <p:cNvSpPr/>
            <p:nvPr/>
          </p:nvSpPr>
          <p:spPr>
            <a:xfrm>
              <a:off x="2659353" y="2544721"/>
              <a:ext cx="156534" cy="155721"/>
            </a:xfrm>
            <a:custGeom>
              <a:rect b="b" l="l" r="r" t="t"/>
              <a:pathLst>
                <a:path extrusionOk="0" h="4787" w="4812">
                  <a:moveTo>
                    <a:pt x="3978" y="0"/>
                  </a:moveTo>
                  <a:lnTo>
                    <a:pt x="1" y="3953"/>
                  </a:lnTo>
                  <a:cubicBezTo>
                    <a:pt x="501" y="4454"/>
                    <a:pt x="1239" y="4787"/>
                    <a:pt x="2001" y="4787"/>
                  </a:cubicBezTo>
                  <a:cubicBezTo>
                    <a:pt x="3549" y="4787"/>
                    <a:pt x="4811" y="3549"/>
                    <a:pt x="4811" y="2001"/>
                  </a:cubicBezTo>
                  <a:cubicBezTo>
                    <a:pt x="4811" y="1215"/>
                    <a:pt x="4478" y="500"/>
                    <a:pt x="3978"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6" name="Google Shape;21936;p81"/>
          <p:cNvGrpSpPr/>
          <p:nvPr/>
        </p:nvGrpSpPr>
        <p:grpSpPr>
          <a:xfrm>
            <a:off x="1858201" y="3451772"/>
            <a:ext cx="363941" cy="431668"/>
            <a:chOff x="1787841" y="2476733"/>
            <a:chExt cx="290525" cy="344590"/>
          </a:xfrm>
        </p:grpSpPr>
        <p:grpSp>
          <p:nvGrpSpPr>
            <p:cNvPr id="21937" name="Google Shape;21937;p81"/>
            <p:cNvGrpSpPr/>
            <p:nvPr/>
          </p:nvGrpSpPr>
          <p:grpSpPr>
            <a:xfrm>
              <a:off x="1811068" y="2476733"/>
              <a:ext cx="267299" cy="261671"/>
              <a:chOff x="1811068" y="2476733"/>
              <a:chExt cx="267299" cy="261671"/>
            </a:xfrm>
          </p:grpSpPr>
          <p:sp>
            <p:nvSpPr>
              <p:cNvPr id="21938" name="Google Shape;21938;p81"/>
              <p:cNvSpPr/>
              <p:nvPr/>
            </p:nvSpPr>
            <p:spPr>
              <a:xfrm>
                <a:off x="1811068" y="2568728"/>
                <a:ext cx="170490" cy="169481"/>
              </a:xfrm>
              <a:custGeom>
                <a:rect b="b" l="l" r="r" t="t"/>
                <a:pathLst>
                  <a:path extrusionOk="0" h="5210" w="5241">
                    <a:moveTo>
                      <a:pt x="3049" y="1"/>
                    </a:moveTo>
                    <a:cubicBezTo>
                      <a:pt x="644" y="2406"/>
                      <a:pt x="787" y="2263"/>
                      <a:pt x="763" y="2334"/>
                    </a:cubicBezTo>
                    <a:lnTo>
                      <a:pt x="72" y="3858"/>
                    </a:lnTo>
                    <a:cubicBezTo>
                      <a:pt x="1" y="3978"/>
                      <a:pt x="49" y="4120"/>
                      <a:pt x="120" y="4216"/>
                    </a:cubicBezTo>
                    <a:lnTo>
                      <a:pt x="1025" y="5121"/>
                    </a:lnTo>
                    <a:cubicBezTo>
                      <a:pt x="1083" y="5178"/>
                      <a:pt x="1158" y="5210"/>
                      <a:pt x="1235" y="5210"/>
                    </a:cubicBezTo>
                    <a:cubicBezTo>
                      <a:pt x="1285" y="5210"/>
                      <a:pt x="1335" y="5196"/>
                      <a:pt x="1382" y="5168"/>
                    </a:cubicBezTo>
                    <a:cubicBezTo>
                      <a:pt x="3073" y="4430"/>
                      <a:pt x="2954" y="4501"/>
                      <a:pt x="3025" y="4430"/>
                    </a:cubicBezTo>
                    <a:lnTo>
                      <a:pt x="5240" y="2191"/>
                    </a:lnTo>
                    <a:lnTo>
                      <a:pt x="3049" y="1"/>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9" name="Google Shape;21939;p81"/>
              <p:cNvSpPr/>
              <p:nvPr/>
            </p:nvSpPr>
            <p:spPr>
              <a:xfrm>
                <a:off x="1829675" y="2604381"/>
                <a:ext cx="151883" cy="134024"/>
              </a:xfrm>
              <a:custGeom>
                <a:rect b="b" l="l" r="r" t="t"/>
                <a:pathLst>
                  <a:path extrusionOk="0" h="4120" w="4669">
                    <a:moveTo>
                      <a:pt x="3573" y="0"/>
                    </a:moveTo>
                    <a:lnTo>
                      <a:pt x="0" y="3572"/>
                    </a:lnTo>
                    <a:lnTo>
                      <a:pt x="453" y="4025"/>
                    </a:lnTo>
                    <a:cubicBezTo>
                      <a:pt x="516" y="4088"/>
                      <a:pt x="601" y="4120"/>
                      <a:pt x="686" y="4120"/>
                    </a:cubicBezTo>
                    <a:cubicBezTo>
                      <a:pt x="728" y="4120"/>
                      <a:pt x="770" y="4112"/>
                      <a:pt x="810" y="4096"/>
                    </a:cubicBezTo>
                    <a:cubicBezTo>
                      <a:pt x="2501" y="3334"/>
                      <a:pt x="2382" y="3405"/>
                      <a:pt x="2453" y="3334"/>
                    </a:cubicBezTo>
                    <a:lnTo>
                      <a:pt x="4668" y="1119"/>
                    </a:lnTo>
                    <a:lnTo>
                      <a:pt x="3573"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0" name="Google Shape;21940;p81"/>
              <p:cNvSpPr/>
              <p:nvPr/>
            </p:nvSpPr>
            <p:spPr>
              <a:xfrm>
                <a:off x="1896296" y="2661894"/>
                <a:ext cx="40305" cy="38548"/>
              </a:xfrm>
              <a:custGeom>
                <a:rect b="b" l="l" r="r" t="t"/>
                <a:pathLst>
                  <a:path extrusionOk="0" h="1185" w="1239">
                    <a:moveTo>
                      <a:pt x="346" y="0"/>
                    </a:moveTo>
                    <a:cubicBezTo>
                      <a:pt x="262" y="0"/>
                      <a:pt x="179" y="30"/>
                      <a:pt x="120" y="90"/>
                    </a:cubicBezTo>
                    <a:cubicBezTo>
                      <a:pt x="1" y="209"/>
                      <a:pt x="1" y="375"/>
                      <a:pt x="120" y="542"/>
                    </a:cubicBezTo>
                    <a:lnTo>
                      <a:pt x="786" y="1185"/>
                    </a:lnTo>
                    <a:lnTo>
                      <a:pt x="1239" y="733"/>
                    </a:lnTo>
                    <a:lnTo>
                      <a:pt x="572" y="90"/>
                    </a:lnTo>
                    <a:cubicBezTo>
                      <a:pt x="513" y="30"/>
                      <a:pt x="429" y="0"/>
                      <a:pt x="34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1" name="Google Shape;21941;p81"/>
              <p:cNvSpPr/>
              <p:nvPr/>
            </p:nvSpPr>
            <p:spPr>
              <a:xfrm>
                <a:off x="1925736" y="2632455"/>
                <a:ext cx="39556" cy="39329"/>
              </a:xfrm>
              <a:custGeom>
                <a:rect b="b" l="l" r="r" t="t"/>
                <a:pathLst>
                  <a:path extrusionOk="0" h="1209" w="1216">
                    <a:moveTo>
                      <a:pt x="346" y="0"/>
                    </a:moveTo>
                    <a:cubicBezTo>
                      <a:pt x="262" y="0"/>
                      <a:pt x="179" y="30"/>
                      <a:pt x="120" y="90"/>
                    </a:cubicBezTo>
                    <a:cubicBezTo>
                      <a:pt x="0" y="209"/>
                      <a:pt x="0" y="423"/>
                      <a:pt x="120" y="542"/>
                    </a:cubicBezTo>
                    <a:lnTo>
                      <a:pt x="763" y="1209"/>
                    </a:lnTo>
                    <a:lnTo>
                      <a:pt x="1215" y="756"/>
                    </a:lnTo>
                    <a:lnTo>
                      <a:pt x="572" y="90"/>
                    </a:lnTo>
                    <a:cubicBezTo>
                      <a:pt x="512" y="30"/>
                      <a:pt x="429" y="0"/>
                      <a:pt x="34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2" name="Google Shape;21942;p81"/>
              <p:cNvSpPr/>
              <p:nvPr/>
            </p:nvSpPr>
            <p:spPr>
              <a:xfrm>
                <a:off x="1948214" y="2476733"/>
                <a:ext cx="130153" cy="124557"/>
              </a:xfrm>
              <a:custGeom>
                <a:rect b="b" l="l" r="r" t="t"/>
                <a:pathLst>
                  <a:path extrusionOk="0" h="3829" w="4001">
                    <a:moveTo>
                      <a:pt x="2295" y="1"/>
                    </a:moveTo>
                    <a:cubicBezTo>
                      <a:pt x="1899" y="1"/>
                      <a:pt x="1500" y="149"/>
                      <a:pt x="1191" y="447"/>
                    </a:cubicBezTo>
                    <a:lnTo>
                      <a:pt x="0" y="1638"/>
                    </a:lnTo>
                    <a:lnTo>
                      <a:pt x="2191" y="3829"/>
                    </a:lnTo>
                    <a:lnTo>
                      <a:pt x="3382" y="2638"/>
                    </a:lnTo>
                    <a:cubicBezTo>
                      <a:pt x="4001" y="2066"/>
                      <a:pt x="4001" y="1066"/>
                      <a:pt x="3382" y="447"/>
                    </a:cubicBezTo>
                    <a:cubicBezTo>
                      <a:pt x="3084" y="149"/>
                      <a:pt x="2691" y="1"/>
                      <a:pt x="2295" y="1"/>
                    </a:cubicBez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3" name="Google Shape;21943;p81"/>
              <p:cNvSpPr/>
              <p:nvPr/>
            </p:nvSpPr>
            <p:spPr>
              <a:xfrm>
                <a:off x="1983835" y="2491274"/>
                <a:ext cx="94532" cy="110016"/>
              </a:xfrm>
              <a:custGeom>
                <a:rect b="b" l="l" r="r" t="t"/>
                <a:pathLst>
                  <a:path extrusionOk="0" h="3382" w="2906">
                    <a:moveTo>
                      <a:pt x="2287" y="0"/>
                    </a:moveTo>
                    <a:lnTo>
                      <a:pt x="1" y="2286"/>
                    </a:lnTo>
                    <a:lnTo>
                      <a:pt x="1096" y="3382"/>
                    </a:lnTo>
                    <a:lnTo>
                      <a:pt x="2287" y="2191"/>
                    </a:lnTo>
                    <a:cubicBezTo>
                      <a:pt x="2906" y="1619"/>
                      <a:pt x="2906" y="619"/>
                      <a:pt x="2287"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4" name="Google Shape;21944;p81"/>
              <p:cNvSpPr/>
              <p:nvPr/>
            </p:nvSpPr>
            <p:spPr>
              <a:xfrm>
                <a:off x="1897077" y="2517786"/>
                <a:ext cx="136366" cy="135227"/>
              </a:xfrm>
              <a:custGeom>
                <a:rect b="b" l="l" r="r" t="t"/>
                <a:pathLst>
                  <a:path extrusionOk="0" h="4157" w="4192">
                    <a:moveTo>
                      <a:pt x="1218" y="1"/>
                    </a:moveTo>
                    <a:cubicBezTo>
                      <a:pt x="1137" y="1"/>
                      <a:pt x="1060" y="31"/>
                      <a:pt x="1001" y="90"/>
                    </a:cubicBezTo>
                    <a:lnTo>
                      <a:pt x="119" y="971"/>
                    </a:lnTo>
                    <a:cubicBezTo>
                      <a:pt x="0" y="1090"/>
                      <a:pt x="0" y="1305"/>
                      <a:pt x="119" y="1424"/>
                    </a:cubicBezTo>
                    <a:lnTo>
                      <a:pt x="2763" y="4067"/>
                    </a:lnTo>
                    <a:cubicBezTo>
                      <a:pt x="2822" y="4127"/>
                      <a:pt x="2894" y="4156"/>
                      <a:pt x="2968" y="4156"/>
                    </a:cubicBezTo>
                    <a:cubicBezTo>
                      <a:pt x="3043" y="4156"/>
                      <a:pt x="3120" y="4127"/>
                      <a:pt x="3191" y="4067"/>
                    </a:cubicBezTo>
                    <a:lnTo>
                      <a:pt x="4073" y="3186"/>
                    </a:lnTo>
                    <a:cubicBezTo>
                      <a:pt x="4192" y="3067"/>
                      <a:pt x="4192" y="2853"/>
                      <a:pt x="4073" y="2733"/>
                    </a:cubicBezTo>
                    <a:lnTo>
                      <a:pt x="1453" y="90"/>
                    </a:lnTo>
                    <a:cubicBezTo>
                      <a:pt x="1382" y="31"/>
                      <a:pt x="1298" y="1"/>
                      <a:pt x="1218"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5" name="Google Shape;21945;p81"/>
              <p:cNvSpPr/>
              <p:nvPr/>
            </p:nvSpPr>
            <p:spPr>
              <a:xfrm>
                <a:off x="1944343" y="2564076"/>
                <a:ext cx="89100" cy="88156"/>
              </a:xfrm>
              <a:custGeom>
                <a:rect b="b" l="l" r="r" t="t"/>
                <a:pathLst>
                  <a:path extrusionOk="0" h="2710" w="2739">
                    <a:moveTo>
                      <a:pt x="1310" y="1"/>
                    </a:moveTo>
                    <a:lnTo>
                      <a:pt x="0" y="1310"/>
                    </a:lnTo>
                    <a:lnTo>
                      <a:pt x="1310" y="2620"/>
                    </a:lnTo>
                    <a:cubicBezTo>
                      <a:pt x="1369" y="2680"/>
                      <a:pt x="1447" y="2710"/>
                      <a:pt x="1524" y="2710"/>
                    </a:cubicBezTo>
                    <a:cubicBezTo>
                      <a:pt x="1602" y="2710"/>
                      <a:pt x="1679" y="2680"/>
                      <a:pt x="1738" y="2620"/>
                    </a:cubicBezTo>
                    <a:lnTo>
                      <a:pt x="2643" y="1715"/>
                    </a:lnTo>
                    <a:cubicBezTo>
                      <a:pt x="2739" y="1620"/>
                      <a:pt x="2739" y="1430"/>
                      <a:pt x="2620" y="1310"/>
                    </a:cubicBezTo>
                    <a:lnTo>
                      <a:pt x="1310"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46" name="Google Shape;21946;p81"/>
            <p:cNvSpPr/>
            <p:nvPr/>
          </p:nvSpPr>
          <p:spPr>
            <a:xfrm>
              <a:off x="1787841" y="2742243"/>
              <a:ext cx="60473" cy="79080"/>
            </a:xfrm>
            <a:custGeom>
              <a:rect b="b" l="l" r="r" t="t"/>
              <a:pathLst>
                <a:path extrusionOk="0" h="2431" w="1859">
                  <a:moveTo>
                    <a:pt x="929" y="1"/>
                  </a:moveTo>
                  <a:cubicBezTo>
                    <a:pt x="852" y="1"/>
                    <a:pt x="774" y="25"/>
                    <a:pt x="715" y="72"/>
                  </a:cubicBezTo>
                  <a:cubicBezTo>
                    <a:pt x="667" y="144"/>
                    <a:pt x="1" y="763"/>
                    <a:pt x="1" y="1501"/>
                  </a:cubicBezTo>
                  <a:cubicBezTo>
                    <a:pt x="1" y="2025"/>
                    <a:pt x="429" y="2430"/>
                    <a:pt x="929" y="2430"/>
                  </a:cubicBezTo>
                  <a:cubicBezTo>
                    <a:pt x="1429" y="2430"/>
                    <a:pt x="1858" y="2025"/>
                    <a:pt x="1858" y="1501"/>
                  </a:cubicBezTo>
                  <a:cubicBezTo>
                    <a:pt x="1858" y="763"/>
                    <a:pt x="1191" y="144"/>
                    <a:pt x="1144" y="72"/>
                  </a:cubicBezTo>
                  <a:cubicBezTo>
                    <a:pt x="1084" y="25"/>
                    <a:pt x="1007" y="1"/>
                    <a:pt x="929"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7" name="Google Shape;21947;p81"/>
            <p:cNvSpPr/>
            <p:nvPr/>
          </p:nvSpPr>
          <p:spPr>
            <a:xfrm>
              <a:off x="1818062" y="2742243"/>
              <a:ext cx="30253" cy="79080"/>
            </a:xfrm>
            <a:custGeom>
              <a:rect b="b" l="l" r="r" t="t"/>
              <a:pathLst>
                <a:path extrusionOk="0" h="2431" w="930">
                  <a:moveTo>
                    <a:pt x="0" y="1"/>
                  </a:moveTo>
                  <a:lnTo>
                    <a:pt x="0" y="2430"/>
                  </a:lnTo>
                  <a:cubicBezTo>
                    <a:pt x="500" y="2430"/>
                    <a:pt x="929" y="2025"/>
                    <a:pt x="929" y="1501"/>
                  </a:cubicBezTo>
                  <a:cubicBezTo>
                    <a:pt x="929" y="763"/>
                    <a:pt x="310" y="144"/>
                    <a:pt x="215" y="96"/>
                  </a:cubicBezTo>
                  <a:cubicBezTo>
                    <a:pt x="143" y="25"/>
                    <a:pt x="72" y="1"/>
                    <a:pt x="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48" name="Google Shape;21948;p81"/>
          <p:cNvGrpSpPr/>
          <p:nvPr/>
        </p:nvGrpSpPr>
        <p:grpSpPr>
          <a:xfrm>
            <a:off x="868335" y="3507803"/>
            <a:ext cx="443527" cy="320298"/>
            <a:chOff x="997655" y="2521462"/>
            <a:chExt cx="354057" cy="255686"/>
          </a:xfrm>
        </p:grpSpPr>
        <p:sp>
          <p:nvSpPr>
            <p:cNvPr id="21949" name="Google Shape;21949;p81"/>
            <p:cNvSpPr/>
            <p:nvPr/>
          </p:nvSpPr>
          <p:spPr>
            <a:xfrm>
              <a:off x="1214565" y="2537727"/>
              <a:ext cx="73648" cy="57383"/>
            </a:xfrm>
            <a:custGeom>
              <a:rect b="b" l="l" r="r" t="t"/>
              <a:pathLst>
                <a:path extrusionOk="0" h="1764" w="2264">
                  <a:moveTo>
                    <a:pt x="953" y="1"/>
                  </a:moveTo>
                  <a:cubicBezTo>
                    <a:pt x="477" y="1"/>
                    <a:pt x="1" y="382"/>
                    <a:pt x="48" y="1025"/>
                  </a:cubicBezTo>
                  <a:lnTo>
                    <a:pt x="1192" y="1763"/>
                  </a:lnTo>
                  <a:cubicBezTo>
                    <a:pt x="2263" y="1430"/>
                    <a:pt x="2001" y="1"/>
                    <a:pt x="953"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0" name="Google Shape;21950;p81"/>
            <p:cNvSpPr/>
            <p:nvPr/>
          </p:nvSpPr>
          <p:spPr>
            <a:xfrm>
              <a:off x="997655" y="2521462"/>
              <a:ext cx="354057" cy="255686"/>
            </a:xfrm>
            <a:custGeom>
              <a:rect b="b" l="l" r="r" t="t"/>
              <a:pathLst>
                <a:path extrusionOk="0" h="7860" w="10884">
                  <a:moveTo>
                    <a:pt x="7621" y="620"/>
                  </a:moveTo>
                  <a:cubicBezTo>
                    <a:pt x="8074" y="620"/>
                    <a:pt x="8455" y="977"/>
                    <a:pt x="8455" y="1430"/>
                  </a:cubicBezTo>
                  <a:cubicBezTo>
                    <a:pt x="8455" y="1787"/>
                    <a:pt x="8217" y="2073"/>
                    <a:pt x="7907" y="2168"/>
                  </a:cubicBezTo>
                  <a:lnTo>
                    <a:pt x="6835" y="1454"/>
                  </a:lnTo>
                  <a:cubicBezTo>
                    <a:pt x="6788" y="977"/>
                    <a:pt x="7169" y="620"/>
                    <a:pt x="7621" y="620"/>
                  </a:cubicBezTo>
                  <a:close/>
                  <a:moveTo>
                    <a:pt x="7621" y="1"/>
                  </a:moveTo>
                  <a:cubicBezTo>
                    <a:pt x="6978" y="1"/>
                    <a:pt x="6383" y="453"/>
                    <a:pt x="6240" y="1096"/>
                  </a:cubicBezTo>
                  <a:cubicBezTo>
                    <a:pt x="5168" y="501"/>
                    <a:pt x="4168" y="239"/>
                    <a:pt x="3311" y="239"/>
                  </a:cubicBezTo>
                  <a:cubicBezTo>
                    <a:pt x="1263" y="239"/>
                    <a:pt x="1" y="1573"/>
                    <a:pt x="120" y="3263"/>
                  </a:cubicBezTo>
                  <a:cubicBezTo>
                    <a:pt x="334" y="6597"/>
                    <a:pt x="4049" y="7860"/>
                    <a:pt x="7478" y="7860"/>
                  </a:cubicBezTo>
                  <a:cubicBezTo>
                    <a:pt x="7645" y="7860"/>
                    <a:pt x="7812" y="7693"/>
                    <a:pt x="7764" y="7502"/>
                  </a:cubicBezTo>
                  <a:cubicBezTo>
                    <a:pt x="7740" y="7360"/>
                    <a:pt x="7621" y="7240"/>
                    <a:pt x="7455" y="7240"/>
                  </a:cubicBezTo>
                  <a:cubicBezTo>
                    <a:pt x="5478" y="7240"/>
                    <a:pt x="2858" y="6764"/>
                    <a:pt x="1596" y="5288"/>
                  </a:cubicBezTo>
                  <a:lnTo>
                    <a:pt x="10193" y="5288"/>
                  </a:lnTo>
                  <a:cubicBezTo>
                    <a:pt x="10670" y="5288"/>
                    <a:pt x="10884" y="4788"/>
                    <a:pt x="10551" y="4454"/>
                  </a:cubicBezTo>
                  <a:cubicBezTo>
                    <a:pt x="10122" y="4049"/>
                    <a:pt x="9384" y="3335"/>
                    <a:pt x="8431" y="2597"/>
                  </a:cubicBezTo>
                  <a:cubicBezTo>
                    <a:pt x="8812" y="2311"/>
                    <a:pt x="9050" y="1906"/>
                    <a:pt x="9050" y="1430"/>
                  </a:cubicBezTo>
                  <a:cubicBezTo>
                    <a:pt x="9050" y="644"/>
                    <a:pt x="8407" y="1"/>
                    <a:pt x="7621" y="1"/>
                  </a:cubicBez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1" name="Google Shape;21951;p81"/>
            <p:cNvSpPr/>
            <p:nvPr/>
          </p:nvSpPr>
          <p:spPr>
            <a:xfrm>
              <a:off x="1172732" y="2521462"/>
              <a:ext cx="178980" cy="254905"/>
            </a:xfrm>
            <a:custGeom>
              <a:rect b="b" l="l" r="r" t="t"/>
              <a:pathLst>
                <a:path extrusionOk="0" h="7836" w="5502">
                  <a:moveTo>
                    <a:pt x="2239" y="620"/>
                  </a:moveTo>
                  <a:cubicBezTo>
                    <a:pt x="2692" y="620"/>
                    <a:pt x="3073" y="977"/>
                    <a:pt x="3073" y="1430"/>
                  </a:cubicBezTo>
                  <a:cubicBezTo>
                    <a:pt x="3049" y="1739"/>
                    <a:pt x="2835" y="2049"/>
                    <a:pt x="2478" y="2168"/>
                  </a:cubicBezTo>
                  <a:lnTo>
                    <a:pt x="1406" y="1454"/>
                  </a:lnTo>
                  <a:cubicBezTo>
                    <a:pt x="1382" y="977"/>
                    <a:pt x="1763" y="620"/>
                    <a:pt x="2239" y="620"/>
                  </a:cubicBezTo>
                  <a:close/>
                  <a:moveTo>
                    <a:pt x="2263" y="1"/>
                  </a:moveTo>
                  <a:cubicBezTo>
                    <a:pt x="1620" y="1"/>
                    <a:pt x="1025" y="453"/>
                    <a:pt x="882" y="1096"/>
                  </a:cubicBezTo>
                  <a:cubicBezTo>
                    <a:pt x="596" y="953"/>
                    <a:pt x="334" y="834"/>
                    <a:pt x="72" y="715"/>
                  </a:cubicBezTo>
                  <a:lnTo>
                    <a:pt x="72" y="5311"/>
                  </a:lnTo>
                  <a:lnTo>
                    <a:pt x="4859" y="5311"/>
                  </a:lnTo>
                  <a:cubicBezTo>
                    <a:pt x="5288" y="5288"/>
                    <a:pt x="5502" y="4788"/>
                    <a:pt x="5192" y="4454"/>
                  </a:cubicBezTo>
                  <a:cubicBezTo>
                    <a:pt x="4764" y="4049"/>
                    <a:pt x="4025" y="3335"/>
                    <a:pt x="3073" y="2597"/>
                  </a:cubicBezTo>
                  <a:cubicBezTo>
                    <a:pt x="3478" y="2311"/>
                    <a:pt x="3716" y="1906"/>
                    <a:pt x="3716" y="1430"/>
                  </a:cubicBezTo>
                  <a:cubicBezTo>
                    <a:pt x="3716" y="644"/>
                    <a:pt x="3049" y="1"/>
                    <a:pt x="2263" y="1"/>
                  </a:cubicBezTo>
                  <a:close/>
                  <a:moveTo>
                    <a:pt x="1" y="7050"/>
                  </a:moveTo>
                  <a:lnTo>
                    <a:pt x="1" y="7669"/>
                  </a:lnTo>
                  <a:cubicBezTo>
                    <a:pt x="691" y="7788"/>
                    <a:pt x="1406" y="7836"/>
                    <a:pt x="2073" y="7836"/>
                  </a:cubicBezTo>
                  <a:cubicBezTo>
                    <a:pt x="2239" y="7836"/>
                    <a:pt x="2382" y="7669"/>
                    <a:pt x="2358" y="7479"/>
                  </a:cubicBezTo>
                  <a:cubicBezTo>
                    <a:pt x="2358" y="7360"/>
                    <a:pt x="2216" y="7240"/>
                    <a:pt x="2073" y="7240"/>
                  </a:cubicBezTo>
                  <a:cubicBezTo>
                    <a:pt x="1382" y="7240"/>
                    <a:pt x="668" y="7169"/>
                    <a:pt x="1" y="705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2" name="Google Shape;21952;p81"/>
            <p:cNvSpPr/>
            <p:nvPr/>
          </p:nvSpPr>
          <p:spPr>
            <a:xfrm>
              <a:off x="1224649" y="2631479"/>
              <a:ext cx="20949" cy="21730"/>
            </a:xfrm>
            <a:custGeom>
              <a:rect b="b" l="l" r="r" t="t"/>
              <a:pathLst>
                <a:path extrusionOk="0" h="668" w="644">
                  <a:moveTo>
                    <a:pt x="334" y="1"/>
                  </a:moveTo>
                  <a:cubicBezTo>
                    <a:pt x="143" y="1"/>
                    <a:pt x="0" y="143"/>
                    <a:pt x="0" y="334"/>
                  </a:cubicBezTo>
                  <a:cubicBezTo>
                    <a:pt x="0" y="524"/>
                    <a:pt x="143" y="667"/>
                    <a:pt x="334" y="667"/>
                  </a:cubicBezTo>
                  <a:cubicBezTo>
                    <a:pt x="500" y="643"/>
                    <a:pt x="643" y="524"/>
                    <a:pt x="643" y="334"/>
                  </a:cubicBezTo>
                  <a:cubicBezTo>
                    <a:pt x="643" y="143"/>
                    <a:pt x="500" y="1"/>
                    <a:pt x="334"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3" name="Google Shape;21953;p81"/>
            <p:cNvSpPr/>
            <p:nvPr/>
          </p:nvSpPr>
          <p:spPr>
            <a:xfrm>
              <a:off x="1082884" y="2615409"/>
              <a:ext cx="68183" cy="78072"/>
            </a:xfrm>
            <a:custGeom>
              <a:rect b="b" l="l" r="r" t="t"/>
              <a:pathLst>
                <a:path extrusionOk="0" h="2400" w="2096">
                  <a:moveTo>
                    <a:pt x="343" y="1"/>
                  </a:moveTo>
                  <a:cubicBezTo>
                    <a:pt x="226" y="1"/>
                    <a:pt x="108" y="59"/>
                    <a:pt x="72" y="185"/>
                  </a:cubicBezTo>
                  <a:cubicBezTo>
                    <a:pt x="0" y="328"/>
                    <a:pt x="72" y="542"/>
                    <a:pt x="238" y="590"/>
                  </a:cubicBezTo>
                  <a:cubicBezTo>
                    <a:pt x="1024" y="899"/>
                    <a:pt x="1501" y="1661"/>
                    <a:pt x="1286" y="2400"/>
                  </a:cubicBezTo>
                  <a:lnTo>
                    <a:pt x="1905" y="2400"/>
                  </a:lnTo>
                  <a:cubicBezTo>
                    <a:pt x="2096" y="1399"/>
                    <a:pt x="1477" y="423"/>
                    <a:pt x="453" y="18"/>
                  </a:cubicBezTo>
                  <a:cubicBezTo>
                    <a:pt x="418" y="7"/>
                    <a:pt x="381" y="1"/>
                    <a:pt x="343"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4" name="Google Shape;21954;p81"/>
          <p:cNvGrpSpPr/>
          <p:nvPr/>
        </p:nvGrpSpPr>
        <p:grpSpPr>
          <a:xfrm>
            <a:off x="871269" y="4160216"/>
            <a:ext cx="433828" cy="432361"/>
            <a:chOff x="999997" y="3042267"/>
            <a:chExt cx="346314" cy="345143"/>
          </a:xfrm>
        </p:grpSpPr>
        <p:sp>
          <p:nvSpPr>
            <p:cNvPr id="21955" name="Google Shape;21955;p81"/>
            <p:cNvSpPr/>
            <p:nvPr/>
          </p:nvSpPr>
          <p:spPr>
            <a:xfrm>
              <a:off x="1275006" y="3042267"/>
              <a:ext cx="71306" cy="71111"/>
            </a:xfrm>
            <a:custGeom>
              <a:rect b="b" l="l" r="r" t="t"/>
              <a:pathLst>
                <a:path extrusionOk="0" h="2186" w="2192">
                  <a:moveTo>
                    <a:pt x="1855" y="0"/>
                  </a:moveTo>
                  <a:cubicBezTo>
                    <a:pt x="1774" y="0"/>
                    <a:pt x="1691" y="30"/>
                    <a:pt x="1620" y="89"/>
                  </a:cubicBezTo>
                  <a:lnTo>
                    <a:pt x="0" y="1733"/>
                  </a:lnTo>
                  <a:lnTo>
                    <a:pt x="429" y="2185"/>
                  </a:lnTo>
                  <a:lnTo>
                    <a:pt x="2072" y="542"/>
                  </a:lnTo>
                  <a:cubicBezTo>
                    <a:pt x="2191" y="423"/>
                    <a:pt x="2191" y="208"/>
                    <a:pt x="2072" y="89"/>
                  </a:cubicBezTo>
                  <a:cubicBezTo>
                    <a:pt x="2013" y="30"/>
                    <a:pt x="1935" y="0"/>
                    <a:pt x="1855"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6" name="Google Shape;21956;p81"/>
            <p:cNvSpPr/>
            <p:nvPr/>
          </p:nvSpPr>
          <p:spPr>
            <a:xfrm>
              <a:off x="1282748" y="3045943"/>
              <a:ext cx="63564" cy="67435"/>
            </a:xfrm>
            <a:custGeom>
              <a:rect b="b" l="l" r="r" t="t"/>
              <a:pathLst>
                <a:path extrusionOk="0" h="2073" w="1954">
                  <a:moveTo>
                    <a:pt x="1834" y="0"/>
                  </a:moveTo>
                  <a:lnTo>
                    <a:pt x="0" y="1858"/>
                  </a:lnTo>
                  <a:lnTo>
                    <a:pt x="191" y="2072"/>
                  </a:lnTo>
                  <a:lnTo>
                    <a:pt x="1834" y="429"/>
                  </a:lnTo>
                  <a:cubicBezTo>
                    <a:pt x="1953" y="310"/>
                    <a:pt x="1953" y="95"/>
                    <a:pt x="1834"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7" name="Google Shape;21957;p81"/>
            <p:cNvSpPr/>
            <p:nvPr/>
          </p:nvSpPr>
          <p:spPr>
            <a:xfrm>
              <a:off x="1028656" y="3284551"/>
              <a:ext cx="75958" cy="75144"/>
            </a:xfrm>
            <a:custGeom>
              <a:rect b="b" l="l" r="r" t="t"/>
              <a:pathLst>
                <a:path extrusionOk="0" h="2310" w="2335">
                  <a:moveTo>
                    <a:pt x="1024" y="0"/>
                  </a:moveTo>
                  <a:lnTo>
                    <a:pt x="0" y="1000"/>
                  </a:lnTo>
                  <a:lnTo>
                    <a:pt x="1310" y="2310"/>
                  </a:lnTo>
                  <a:lnTo>
                    <a:pt x="2334" y="1310"/>
                  </a:lnTo>
                  <a:lnTo>
                    <a:pt x="1024"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8" name="Google Shape;21958;p81"/>
            <p:cNvSpPr/>
            <p:nvPr/>
          </p:nvSpPr>
          <p:spPr>
            <a:xfrm>
              <a:off x="1050354" y="3305435"/>
              <a:ext cx="54260" cy="54260"/>
            </a:xfrm>
            <a:custGeom>
              <a:rect b="b" l="l" r="r" t="t"/>
              <a:pathLst>
                <a:path extrusionOk="0" h="1668" w="1668">
                  <a:moveTo>
                    <a:pt x="1000" y="1"/>
                  </a:moveTo>
                  <a:lnTo>
                    <a:pt x="0" y="1025"/>
                  </a:lnTo>
                  <a:lnTo>
                    <a:pt x="643" y="1668"/>
                  </a:lnTo>
                  <a:lnTo>
                    <a:pt x="1667" y="668"/>
                  </a:lnTo>
                  <a:lnTo>
                    <a:pt x="1000" y="1"/>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9" name="Google Shape;21959;p81"/>
            <p:cNvSpPr/>
            <p:nvPr/>
          </p:nvSpPr>
          <p:spPr>
            <a:xfrm>
              <a:off x="1227740" y="3084849"/>
              <a:ext cx="75958" cy="74982"/>
            </a:xfrm>
            <a:custGeom>
              <a:rect b="b" l="l" r="r" t="t"/>
              <a:pathLst>
                <a:path extrusionOk="0" h="2305" w="2335">
                  <a:moveTo>
                    <a:pt x="1108" y="1"/>
                  </a:moveTo>
                  <a:cubicBezTo>
                    <a:pt x="1025" y="1"/>
                    <a:pt x="941" y="31"/>
                    <a:pt x="882" y="90"/>
                  </a:cubicBezTo>
                  <a:lnTo>
                    <a:pt x="1" y="995"/>
                  </a:lnTo>
                  <a:lnTo>
                    <a:pt x="1310" y="2305"/>
                  </a:lnTo>
                  <a:lnTo>
                    <a:pt x="2192" y="1400"/>
                  </a:lnTo>
                  <a:cubicBezTo>
                    <a:pt x="2334" y="1305"/>
                    <a:pt x="2334" y="1138"/>
                    <a:pt x="2215" y="995"/>
                  </a:cubicBezTo>
                  <a:lnTo>
                    <a:pt x="1334" y="90"/>
                  </a:lnTo>
                  <a:cubicBezTo>
                    <a:pt x="1275" y="31"/>
                    <a:pt x="1191" y="1"/>
                    <a:pt x="1108"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0" name="Google Shape;21960;p81"/>
            <p:cNvSpPr/>
            <p:nvPr/>
          </p:nvSpPr>
          <p:spPr>
            <a:xfrm>
              <a:off x="1249437" y="3102480"/>
              <a:ext cx="54260" cy="57350"/>
            </a:xfrm>
            <a:custGeom>
              <a:rect b="b" l="l" r="r" t="t"/>
              <a:pathLst>
                <a:path extrusionOk="0" h="1763" w="1668">
                  <a:moveTo>
                    <a:pt x="1120" y="1"/>
                  </a:moveTo>
                  <a:lnTo>
                    <a:pt x="0" y="1096"/>
                  </a:lnTo>
                  <a:cubicBezTo>
                    <a:pt x="667" y="1763"/>
                    <a:pt x="643" y="1691"/>
                    <a:pt x="667" y="1763"/>
                  </a:cubicBezTo>
                  <a:lnTo>
                    <a:pt x="1548" y="858"/>
                  </a:lnTo>
                  <a:cubicBezTo>
                    <a:pt x="1667" y="763"/>
                    <a:pt x="1667" y="596"/>
                    <a:pt x="1548" y="453"/>
                  </a:cubicBezTo>
                  <a:lnTo>
                    <a:pt x="1120" y="1"/>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1" name="Google Shape;21961;p81"/>
            <p:cNvSpPr/>
            <p:nvPr/>
          </p:nvSpPr>
          <p:spPr>
            <a:xfrm>
              <a:off x="999997" y="3300230"/>
              <a:ext cx="89100" cy="87180"/>
            </a:xfrm>
            <a:custGeom>
              <a:rect b="b" l="l" r="r" t="t"/>
              <a:pathLst>
                <a:path extrusionOk="0" h="2680" w="2739">
                  <a:moveTo>
                    <a:pt x="334" y="0"/>
                  </a:moveTo>
                  <a:cubicBezTo>
                    <a:pt x="256" y="0"/>
                    <a:pt x="179" y="30"/>
                    <a:pt x="119" y="90"/>
                  </a:cubicBezTo>
                  <a:cubicBezTo>
                    <a:pt x="0" y="209"/>
                    <a:pt x="0" y="399"/>
                    <a:pt x="119" y="518"/>
                  </a:cubicBezTo>
                  <a:lnTo>
                    <a:pt x="2167" y="2590"/>
                  </a:lnTo>
                  <a:cubicBezTo>
                    <a:pt x="2227" y="2650"/>
                    <a:pt x="2310" y="2679"/>
                    <a:pt x="2394" y="2679"/>
                  </a:cubicBezTo>
                  <a:cubicBezTo>
                    <a:pt x="2477" y="2679"/>
                    <a:pt x="2560" y="2650"/>
                    <a:pt x="2620" y="2590"/>
                  </a:cubicBezTo>
                  <a:cubicBezTo>
                    <a:pt x="2739" y="2471"/>
                    <a:pt x="2739" y="2257"/>
                    <a:pt x="2620" y="2138"/>
                  </a:cubicBezTo>
                  <a:lnTo>
                    <a:pt x="548" y="90"/>
                  </a:lnTo>
                  <a:cubicBezTo>
                    <a:pt x="488" y="30"/>
                    <a:pt x="411" y="0"/>
                    <a:pt x="334"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2" name="Google Shape;21962;p81"/>
            <p:cNvSpPr/>
            <p:nvPr/>
          </p:nvSpPr>
          <p:spPr>
            <a:xfrm>
              <a:off x="1037179" y="3336436"/>
              <a:ext cx="51918" cy="50975"/>
            </a:xfrm>
            <a:custGeom>
              <a:rect b="b" l="l" r="r" t="t"/>
              <a:pathLst>
                <a:path extrusionOk="0" h="1567" w="1596">
                  <a:moveTo>
                    <a:pt x="453" y="1"/>
                  </a:moveTo>
                  <a:lnTo>
                    <a:pt x="0" y="453"/>
                  </a:lnTo>
                  <a:lnTo>
                    <a:pt x="1024" y="1477"/>
                  </a:lnTo>
                  <a:cubicBezTo>
                    <a:pt x="1084" y="1537"/>
                    <a:pt x="1167" y="1566"/>
                    <a:pt x="1251" y="1566"/>
                  </a:cubicBezTo>
                  <a:cubicBezTo>
                    <a:pt x="1334" y="1566"/>
                    <a:pt x="1417" y="1537"/>
                    <a:pt x="1477" y="1477"/>
                  </a:cubicBezTo>
                  <a:cubicBezTo>
                    <a:pt x="1596" y="1358"/>
                    <a:pt x="1596" y="1144"/>
                    <a:pt x="1477" y="1025"/>
                  </a:cubicBezTo>
                  <a:lnTo>
                    <a:pt x="453"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3" name="Google Shape;21963;p81"/>
            <p:cNvSpPr/>
            <p:nvPr/>
          </p:nvSpPr>
          <p:spPr>
            <a:xfrm>
              <a:off x="1042579" y="3104627"/>
              <a:ext cx="245634" cy="241926"/>
            </a:xfrm>
            <a:custGeom>
              <a:rect b="b" l="l" r="r" t="t"/>
              <a:pathLst>
                <a:path extrusionOk="0" h="7437" w="7551">
                  <a:moveTo>
                    <a:pt x="4916" y="0"/>
                  </a:moveTo>
                  <a:cubicBezTo>
                    <a:pt x="4573" y="0"/>
                    <a:pt x="4228" y="137"/>
                    <a:pt x="3954" y="411"/>
                  </a:cubicBezTo>
                  <a:lnTo>
                    <a:pt x="1" y="4364"/>
                  </a:lnTo>
                  <a:lnTo>
                    <a:pt x="3073" y="7436"/>
                  </a:lnTo>
                  <a:lnTo>
                    <a:pt x="6669" y="3840"/>
                  </a:lnTo>
                  <a:lnTo>
                    <a:pt x="7122" y="3388"/>
                  </a:lnTo>
                  <a:cubicBezTo>
                    <a:pt x="7550" y="2888"/>
                    <a:pt x="7526" y="2078"/>
                    <a:pt x="7026" y="1578"/>
                  </a:cubicBezTo>
                  <a:lnTo>
                    <a:pt x="5859" y="411"/>
                  </a:lnTo>
                  <a:cubicBezTo>
                    <a:pt x="5597" y="137"/>
                    <a:pt x="5258" y="0"/>
                    <a:pt x="4916"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4" name="Google Shape;21964;p81"/>
            <p:cNvSpPr/>
            <p:nvPr/>
          </p:nvSpPr>
          <p:spPr>
            <a:xfrm>
              <a:off x="1092187" y="3136572"/>
              <a:ext cx="196026" cy="209981"/>
            </a:xfrm>
            <a:custGeom>
              <a:rect b="b" l="l" r="r" t="t"/>
              <a:pathLst>
                <a:path extrusionOk="0" h="6455" w="6026">
                  <a:moveTo>
                    <a:pt x="4906" y="0"/>
                  </a:moveTo>
                  <a:lnTo>
                    <a:pt x="0" y="4906"/>
                  </a:lnTo>
                  <a:lnTo>
                    <a:pt x="1548" y="6454"/>
                  </a:lnTo>
                  <a:lnTo>
                    <a:pt x="5144" y="2858"/>
                  </a:lnTo>
                  <a:lnTo>
                    <a:pt x="5597" y="2406"/>
                  </a:lnTo>
                  <a:cubicBezTo>
                    <a:pt x="6025" y="1906"/>
                    <a:pt x="6001" y="1096"/>
                    <a:pt x="5501" y="596"/>
                  </a:cubicBezTo>
                  <a:lnTo>
                    <a:pt x="4906"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5" name="Google Shape;21965;p81"/>
            <p:cNvSpPr/>
            <p:nvPr/>
          </p:nvSpPr>
          <p:spPr>
            <a:xfrm>
              <a:off x="1109233" y="3104627"/>
              <a:ext cx="178980" cy="175304"/>
            </a:xfrm>
            <a:custGeom>
              <a:rect b="b" l="l" r="r" t="t"/>
              <a:pathLst>
                <a:path extrusionOk="0" h="5389" w="5502">
                  <a:moveTo>
                    <a:pt x="2867" y="0"/>
                  </a:moveTo>
                  <a:cubicBezTo>
                    <a:pt x="2524" y="0"/>
                    <a:pt x="2179" y="137"/>
                    <a:pt x="1905" y="411"/>
                  </a:cubicBezTo>
                  <a:lnTo>
                    <a:pt x="0" y="2316"/>
                  </a:lnTo>
                  <a:lnTo>
                    <a:pt x="3072" y="5388"/>
                  </a:lnTo>
                  <a:lnTo>
                    <a:pt x="4977" y="3483"/>
                  </a:lnTo>
                  <a:cubicBezTo>
                    <a:pt x="5501" y="2935"/>
                    <a:pt x="5501" y="2078"/>
                    <a:pt x="4977" y="1578"/>
                  </a:cubicBezTo>
                  <a:lnTo>
                    <a:pt x="3810" y="411"/>
                  </a:lnTo>
                  <a:cubicBezTo>
                    <a:pt x="3548" y="137"/>
                    <a:pt x="3209" y="0"/>
                    <a:pt x="2867"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6" name="Google Shape;21966;p81"/>
            <p:cNvSpPr/>
            <p:nvPr/>
          </p:nvSpPr>
          <p:spPr>
            <a:xfrm>
              <a:off x="1160772" y="3137754"/>
              <a:ext cx="129404" cy="143360"/>
            </a:xfrm>
            <a:custGeom>
              <a:rect b="b" l="l" r="r" t="t"/>
              <a:pathLst>
                <a:path extrusionOk="0" h="4407" w="3978">
                  <a:moveTo>
                    <a:pt x="2858" y="1"/>
                  </a:moveTo>
                  <a:lnTo>
                    <a:pt x="0" y="2882"/>
                  </a:lnTo>
                  <a:lnTo>
                    <a:pt x="1548" y="4406"/>
                  </a:lnTo>
                  <a:lnTo>
                    <a:pt x="3453" y="2525"/>
                  </a:lnTo>
                  <a:cubicBezTo>
                    <a:pt x="3953" y="2001"/>
                    <a:pt x="3977" y="1215"/>
                    <a:pt x="3501" y="667"/>
                  </a:cubicBezTo>
                  <a:lnTo>
                    <a:pt x="2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7" name="Google Shape;21967;p81"/>
            <p:cNvSpPr/>
            <p:nvPr/>
          </p:nvSpPr>
          <p:spPr>
            <a:xfrm>
              <a:off x="1019353" y="3232828"/>
              <a:ext cx="136366" cy="135195"/>
            </a:xfrm>
            <a:custGeom>
              <a:rect b="b" l="l" r="r" t="t"/>
              <a:pathLst>
                <a:path extrusionOk="0" h="4156" w="4192">
                  <a:moveTo>
                    <a:pt x="346" y="0"/>
                  </a:moveTo>
                  <a:cubicBezTo>
                    <a:pt x="262" y="0"/>
                    <a:pt x="179" y="30"/>
                    <a:pt x="120" y="90"/>
                  </a:cubicBezTo>
                  <a:cubicBezTo>
                    <a:pt x="1" y="209"/>
                    <a:pt x="1" y="423"/>
                    <a:pt x="120" y="542"/>
                  </a:cubicBezTo>
                  <a:lnTo>
                    <a:pt x="3620" y="4067"/>
                  </a:lnTo>
                  <a:cubicBezTo>
                    <a:pt x="3680" y="4126"/>
                    <a:pt x="3763" y="4156"/>
                    <a:pt x="3847" y="4156"/>
                  </a:cubicBezTo>
                  <a:cubicBezTo>
                    <a:pt x="3930" y="4156"/>
                    <a:pt x="4013" y="4126"/>
                    <a:pt x="4073" y="4067"/>
                  </a:cubicBezTo>
                  <a:cubicBezTo>
                    <a:pt x="4192" y="3948"/>
                    <a:pt x="4192" y="3733"/>
                    <a:pt x="4073" y="3614"/>
                  </a:cubicBezTo>
                  <a:lnTo>
                    <a:pt x="572" y="90"/>
                  </a:lnTo>
                  <a:cubicBezTo>
                    <a:pt x="513" y="30"/>
                    <a:pt x="429" y="0"/>
                    <a:pt x="346"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8" name="Google Shape;21968;p81"/>
            <p:cNvSpPr/>
            <p:nvPr/>
          </p:nvSpPr>
          <p:spPr>
            <a:xfrm>
              <a:off x="1080542" y="3293041"/>
              <a:ext cx="79113" cy="75047"/>
            </a:xfrm>
            <a:custGeom>
              <a:rect b="b" l="l" r="r" t="t"/>
              <a:pathLst>
                <a:path extrusionOk="0" h="2307" w="2432">
                  <a:moveTo>
                    <a:pt x="430" y="1"/>
                  </a:moveTo>
                  <a:lnTo>
                    <a:pt x="1" y="453"/>
                  </a:lnTo>
                  <a:lnTo>
                    <a:pt x="1739" y="2216"/>
                  </a:lnTo>
                  <a:cubicBezTo>
                    <a:pt x="1809" y="2280"/>
                    <a:pt x="1885" y="2307"/>
                    <a:pt x="1959" y="2307"/>
                  </a:cubicBezTo>
                  <a:cubicBezTo>
                    <a:pt x="2214" y="2307"/>
                    <a:pt x="2432" y="1985"/>
                    <a:pt x="2192" y="1763"/>
                  </a:cubicBezTo>
                  <a:lnTo>
                    <a:pt x="430"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9" name="Google Shape;21969;p81"/>
            <p:cNvSpPr/>
            <p:nvPr/>
          </p:nvSpPr>
          <p:spPr>
            <a:xfrm>
              <a:off x="1233172" y="3190214"/>
              <a:ext cx="39524" cy="39361"/>
            </a:xfrm>
            <a:custGeom>
              <a:rect b="b" l="l" r="r" t="t"/>
              <a:pathLst>
                <a:path extrusionOk="0" h="1210" w="1215">
                  <a:moveTo>
                    <a:pt x="346" y="1"/>
                  </a:moveTo>
                  <a:cubicBezTo>
                    <a:pt x="262" y="1"/>
                    <a:pt x="179" y="30"/>
                    <a:pt x="119" y="90"/>
                  </a:cubicBezTo>
                  <a:cubicBezTo>
                    <a:pt x="0" y="209"/>
                    <a:pt x="0" y="423"/>
                    <a:pt x="119" y="542"/>
                  </a:cubicBezTo>
                  <a:lnTo>
                    <a:pt x="786" y="1209"/>
                  </a:lnTo>
                  <a:lnTo>
                    <a:pt x="1215" y="757"/>
                  </a:lnTo>
                  <a:lnTo>
                    <a:pt x="572" y="90"/>
                  </a:lnTo>
                  <a:cubicBezTo>
                    <a:pt x="512" y="30"/>
                    <a:pt x="429" y="1"/>
                    <a:pt x="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0" name="Google Shape;21970;p81"/>
            <p:cNvSpPr/>
            <p:nvPr/>
          </p:nvSpPr>
          <p:spPr>
            <a:xfrm>
              <a:off x="1205294" y="3219654"/>
              <a:ext cx="39524" cy="38581"/>
            </a:xfrm>
            <a:custGeom>
              <a:rect b="b" l="l" r="r" t="t"/>
              <a:pathLst>
                <a:path extrusionOk="0" h="1186" w="1215">
                  <a:moveTo>
                    <a:pt x="345" y="1"/>
                  </a:moveTo>
                  <a:cubicBezTo>
                    <a:pt x="262" y="1"/>
                    <a:pt x="179" y="30"/>
                    <a:pt x="119" y="90"/>
                  </a:cubicBezTo>
                  <a:cubicBezTo>
                    <a:pt x="0" y="209"/>
                    <a:pt x="0" y="423"/>
                    <a:pt x="119" y="542"/>
                  </a:cubicBezTo>
                  <a:lnTo>
                    <a:pt x="762" y="1185"/>
                  </a:lnTo>
                  <a:lnTo>
                    <a:pt x="1215" y="733"/>
                  </a:lnTo>
                  <a:lnTo>
                    <a:pt x="572" y="90"/>
                  </a:lnTo>
                  <a:cubicBezTo>
                    <a:pt x="512" y="30"/>
                    <a:pt x="429" y="1"/>
                    <a:pt x="3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1" name="Google Shape;21971;p81"/>
            <p:cNvSpPr/>
            <p:nvPr/>
          </p:nvSpPr>
          <p:spPr>
            <a:xfrm>
              <a:off x="1177383" y="3247532"/>
              <a:ext cx="39556" cy="38581"/>
            </a:xfrm>
            <a:custGeom>
              <a:rect b="b" l="l" r="r" t="t"/>
              <a:pathLst>
                <a:path extrusionOk="0" h="1186" w="1216">
                  <a:moveTo>
                    <a:pt x="334" y="1"/>
                  </a:moveTo>
                  <a:cubicBezTo>
                    <a:pt x="257" y="1"/>
                    <a:pt x="179" y="31"/>
                    <a:pt x="120" y="90"/>
                  </a:cubicBezTo>
                  <a:cubicBezTo>
                    <a:pt x="1" y="209"/>
                    <a:pt x="1" y="424"/>
                    <a:pt x="120" y="543"/>
                  </a:cubicBezTo>
                  <a:lnTo>
                    <a:pt x="763" y="1186"/>
                  </a:lnTo>
                  <a:lnTo>
                    <a:pt x="1215" y="757"/>
                  </a:lnTo>
                  <a:lnTo>
                    <a:pt x="548" y="90"/>
                  </a:lnTo>
                  <a:cubicBezTo>
                    <a:pt x="489" y="31"/>
                    <a:pt x="411" y="1"/>
                    <a:pt x="3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2" name="Google Shape;21972;p81"/>
            <p:cNvSpPr/>
            <p:nvPr/>
          </p:nvSpPr>
          <p:spPr>
            <a:xfrm>
              <a:off x="1147944" y="3276971"/>
              <a:ext cx="39556" cy="38581"/>
            </a:xfrm>
            <a:custGeom>
              <a:rect b="b" l="l" r="r" t="t"/>
              <a:pathLst>
                <a:path extrusionOk="0" h="1186" w="1216">
                  <a:moveTo>
                    <a:pt x="346" y="1"/>
                  </a:moveTo>
                  <a:cubicBezTo>
                    <a:pt x="263" y="1"/>
                    <a:pt x="179" y="31"/>
                    <a:pt x="120" y="90"/>
                  </a:cubicBezTo>
                  <a:cubicBezTo>
                    <a:pt x="1" y="209"/>
                    <a:pt x="1" y="400"/>
                    <a:pt x="120" y="519"/>
                  </a:cubicBezTo>
                  <a:lnTo>
                    <a:pt x="763" y="1186"/>
                  </a:lnTo>
                  <a:lnTo>
                    <a:pt x="1215" y="733"/>
                  </a:lnTo>
                  <a:lnTo>
                    <a:pt x="572" y="90"/>
                  </a:lnTo>
                  <a:cubicBezTo>
                    <a:pt x="513" y="31"/>
                    <a:pt x="429" y="1"/>
                    <a:pt x="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3" name="Google Shape;21973;p81"/>
          <p:cNvGrpSpPr/>
          <p:nvPr/>
        </p:nvGrpSpPr>
        <p:grpSpPr>
          <a:xfrm>
            <a:off x="1819366" y="4164780"/>
            <a:ext cx="435784" cy="422988"/>
            <a:chOff x="1756840" y="3045911"/>
            <a:chExt cx="347876" cy="337661"/>
          </a:xfrm>
        </p:grpSpPr>
        <p:sp>
          <p:nvSpPr>
            <p:cNvPr id="21974" name="Google Shape;21974;p81"/>
            <p:cNvSpPr/>
            <p:nvPr/>
          </p:nvSpPr>
          <p:spPr>
            <a:xfrm>
              <a:off x="1774667" y="3196980"/>
              <a:ext cx="88351" cy="86823"/>
            </a:xfrm>
            <a:custGeom>
              <a:rect b="b" l="l" r="r" t="t"/>
              <a:pathLst>
                <a:path extrusionOk="0" h="2669" w="2716">
                  <a:moveTo>
                    <a:pt x="1811" y="1"/>
                  </a:moveTo>
                  <a:lnTo>
                    <a:pt x="1" y="1025"/>
                  </a:lnTo>
                  <a:lnTo>
                    <a:pt x="882" y="2668"/>
                  </a:lnTo>
                  <a:lnTo>
                    <a:pt x="2716" y="1644"/>
                  </a:lnTo>
                  <a:lnTo>
                    <a:pt x="1811"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5" name="Google Shape;21975;p81"/>
            <p:cNvSpPr/>
            <p:nvPr/>
          </p:nvSpPr>
          <p:spPr>
            <a:xfrm>
              <a:off x="1789403" y="3224110"/>
              <a:ext cx="73615" cy="59693"/>
            </a:xfrm>
            <a:custGeom>
              <a:rect b="b" l="l" r="r" t="t"/>
              <a:pathLst>
                <a:path extrusionOk="0" h="1835" w="2263">
                  <a:moveTo>
                    <a:pt x="1810" y="0"/>
                  </a:moveTo>
                  <a:cubicBezTo>
                    <a:pt x="1596" y="120"/>
                    <a:pt x="167" y="905"/>
                    <a:pt x="0" y="1025"/>
                  </a:cubicBezTo>
                  <a:lnTo>
                    <a:pt x="429" y="1834"/>
                  </a:lnTo>
                  <a:cubicBezTo>
                    <a:pt x="643" y="1715"/>
                    <a:pt x="2024" y="953"/>
                    <a:pt x="2263" y="810"/>
                  </a:cubicBezTo>
                  <a:lnTo>
                    <a:pt x="1810"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6" name="Google Shape;21976;p81"/>
            <p:cNvSpPr/>
            <p:nvPr/>
          </p:nvSpPr>
          <p:spPr>
            <a:xfrm>
              <a:off x="1856024" y="3247337"/>
              <a:ext cx="92971" cy="136236"/>
            </a:xfrm>
            <a:custGeom>
              <a:rect b="b" l="l" r="r" t="t"/>
              <a:pathLst>
                <a:path extrusionOk="0" h="4188" w="2858">
                  <a:moveTo>
                    <a:pt x="2310" y="1"/>
                  </a:moveTo>
                  <a:lnTo>
                    <a:pt x="95" y="3740"/>
                  </a:lnTo>
                  <a:cubicBezTo>
                    <a:pt x="0" y="3883"/>
                    <a:pt x="48" y="4049"/>
                    <a:pt x="215" y="4145"/>
                  </a:cubicBezTo>
                  <a:cubicBezTo>
                    <a:pt x="259" y="4175"/>
                    <a:pt x="307" y="4188"/>
                    <a:pt x="353" y="4188"/>
                  </a:cubicBezTo>
                  <a:cubicBezTo>
                    <a:pt x="455" y="4188"/>
                    <a:pt x="554" y="4124"/>
                    <a:pt x="619" y="4026"/>
                  </a:cubicBezTo>
                  <a:lnTo>
                    <a:pt x="2858" y="311"/>
                  </a:lnTo>
                  <a:cubicBezTo>
                    <a:pt x="2644" y="239"/>
                    <a:pt x="2477" y="120"/>
                    <a:pt x="2310"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7" name="Google Shape;21977;p81"/>
            <p:cNvSpPr/>
            <p:nvPr/>
          </p:nvSpPr>
          <p:spPr>
            <a:xfrm>
              <a:off x="1968350" y="3246588"/>
              <a:ext cx="92223" cy="136984"/>
            </a:xfrm>
            <a:custGeom>
              <a:rect b="b" l="l" r="r" t="t"/>
              <a:pathLst>
                <a:path extrusionOk="0" h="4211" w="2835">
                  <a:moveTo>
                    <a:pt x="524" y="0"/>
                  </a:moveTo>
                  <a:cubicBezTo>
                    <a:pt x="381" y="143"/>
                    <a:pt x="191" y="262"/>
                    <a:pt x="0" y="334"/>
                  </a:cubicBezTo>
                  <a:lnTo>
                    <a:pt x="2191" y="4049"/>
                  </a:lnTo>
                  <a:cubicBezTo>
                    <a:pt x="2257" y="4147"/>
                    <a:pt x="2367" y="4211"/>
                    <a:pt x="2476" y="4211"/>
                  </a:cubicBezTo>
                  <a:cubicBezTo>
                    <a:pt x="2525" y="4211"/>
                    <a:pt x="2575" y="4198"/>
                    <a:pt x="2620" y="4168"/>
                  </a:cubicBezTo>
                  <a:cubicBezTo>
                    <a:pt x="2763" y="4072"/>
                    <a:pt x="2834" y="3882"/>
                    <a:pt x="2739" y="3715"/>
                  </a:cubicBezTo>
                  <a:lnTo>
                    <a:pt x="524"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8" name="Google Shape;21978;p81"/>
            <p:cNvSpPr/>
            <p:nvPr/>
          </p:nvSpPr>
          <p:spPr>
            <a:xfrm>
              <a:off x="1822713" y="3062208"/>
              <a:ext cx="262647" cy="203280"/>
            </a:xfrm>
            <a:custGeom>
              <a:rect b="b" l="l" r="r" t="t"/>
              <a:pathLst>
                <a:path extrusionOk="0" h="6249" w="8074">
                  <a:moveTo>
                    <a:pt x="6597" y="0"/>
                  </a:moveTo>
                  <a:lnTo>
                    <a:pt x="214" y="3501"/>
                  </a:lnTo>
                  <a:cubicBezTo>
                    <a:pt x="72" y="3596"/>
                    <a:pt x="0" y="3763"/>
                    <a:pt x="95" y="3906"/>
                  </a:cubicBezTo>
                  <a:lnTo>
                    <a:pt x="1286" y="6097"/>
                  </a:lnTo>
                  <a:cubicBezTo>
                    <a:pt x="1352" y="6195"/>
                    <a:pt x="1452" y="6249"/>
                    <a:pt x="1562" y="6249"/>
                  </a:cubicBezTo>
                  <a:cubicBezTo>
                    <a:pt x="1612" y="6249"/>
                    <a:pt x="1663" y="6238"/>
                    <a:pt x="1715" y="6216"/>
                  </a:cubicBezTo>
                  <a:lnTo>
                    <a:pt x="8073" y="2691"/>
                  </a:lnTo>
                  <a:lnTo>
                    <a:pt x="6597" y="0"/>
                  </a:ln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9" name="Google Shape;21979;p81"/>
            <p:cNvSpPr/>
            <p:nvPr/>
          </p:nvSpPr>
          <p:spPr>
            <a:xfrm>
              <a:off x="1845159" y="3107132"/>
              <a:ext cx="240202" cy="160243"/>
            </a:xfrm>
            <a:custGeom>
              <a:rect b="b" l="l" r="r" t="t"/>
              <a:pathLst>
                <a:path extrusionOk="0" h="4926" w="7384">
                  <a:moveTo>
                    <a:pt x="6645" y="1"/>
                  </a:moveTo>
                  <a:cubicBezTo>
                    <a:pt x="6502" y="96"/>
                    <a:pt x="120" y="3596"/>
                    <a:pt x="1" y="3668"/>
                  </a:cubicBezTo>
                  <a:cubicBezTo>
                    <a:pt x="549" y="4621"/>
                    <a:pt x="429" y="4406"/>
                    <a:pt x="596" y="4763"/>
                  </a:cubicBezTo>
                  <a:cubicBezTo>
                    <a:pt x="662" y="4861"/>
                    <a:pt x="760" y="4926"/>
                    <a:pt x="870" y="4926"/>
                  </a:cubicBezTo>
                  <a:cubicBezTo>
                    <a:pt x="920" y="4926"/>
                    <a:pt x="972" y="4912"/>
                    <a:pt x="1025" y="4882"/>
                  </a:cubicBezTo>
                  <a:cubicBezTo>
                    <a:pt x="1096" y="4835"/>
                    <a:pt x="7169" y="1501"/>
                    <a:pt x="7383" y="1382"/>
                  </a:cubicBezTo>
                  <a:lnTo>
                    <a:pt x="6645"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0" name="Google Shape;21980;p81"/>
            <p:cNvSpPr/>
            <p:nvPr/>
          </p:nvSpPr>
          <p:spPr>
            <a:xfrm>
              <a:off x="1756840" y="3223037"/>
              <a:ext cx="52731" cy="73453"/>
            </a:xfrm>
            <a:custGeom>
              <a:rect b="b" l="l" r="r" t="t"/>
              <a:pathLst>
                <a:path extrusionOk="0" h="2258" w="1621">
                  <a:moveTo>
                    <a:pt x="357" y="1"/>
                  </a:moveTo>
                  <a:cubicBezTo>
                    <a:pt x="308" y="1"/>
                    <a:pt x="259" y="11"/>
                    <a:pt x="215" y="33"/>
                  </a:cubicBezTo>
                  <a:cubicBezTo>
                    <a:pt x="72" y="129"/>
                    <a:pt x="1" y="319"/>
                    <a:pt x="96" y="462"/>
                  </a:cubicBezTo>
                  <a:lnTo>
                    <a:pt x="1001" y="2105"/>
                  </a:lnTo>
                  <a:cubicBezTo>
                    <a:pt x="1050" y="2204"/>
                    <a:pt x="1157" y="2257"/>
                    <a:pt x="1265" y="2257"/>
                  </a:cubicBezTo>
                  <a:cubicBezTo>
                    <a:pt x="1313" y="2257"/>
                    <a:pt x="1362" y="2247"/>
                    <a:pt x="1406" y="2224"/>
                  </a:cubicBezTo>
                  <a:cubicBezTo>
                    <a:pt x="1549" y="2129"/>
                    <a:pt x="1620" y="1939"/>
                    <a:pt x="1525" y="1796"/>
                  </a:cubicBezTo>
                  <a:lnTo>
                    <a:pt x="644" y="153"/>
                  </a:lnTo>
                  <a:cubicBezTo>
                    <a:pt x="578" y="54"/>
                    <a:pt x="467" y="1"/>
                    <a:pt x="357" y="1"/>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1" name="Google Shape;21981;p81"/>
            <p:cNvSpPr/>
            <p:nvPr/>
          </p:nvSpPr>
          <p:spPr>
            <a:xfrm>
              <a:off x="1774667" y="3255111"/>
              <a:ext cx="34905" cy="41378"/>
            </a:xfrm>
            <a:custGeom>
              <a:rect b="b" l="l" r="r" t="t"/>
              <a:pathLst>
                <a:path extrusionOk="0" h="1272" w="1073">
                  <a:moveTo>
                    <a:pt x="525" y="0"/>
                  </a:moveTo>
                  <a:cubicBezTo>
                    <a:pt x="406" y="72"/>
                    <a:pt x="525" y="0"/>
                    <a:pt x="1" y="310"/>
                  </a:cubicBezTo>
                  <a:lnTo>
                    <a:pt x="453" y="1119"/>
                  </a:lnTo>
                  <a:cubicBezTo>
                    <a:pt x="502" y="1218"/>
                    <a:pt x="609" y="1271"/>
                    <a:pt x="717" y="1271"/>
                  </a:cubicBezTo>
                  <a:cubicBezTo>
                    <a:pt x="765" y="1271"/>
                    <a:pt x="814" y="1261"/>
                    <a:pt x="858" y="1238"/>
                  </a:cubicBezTo>
                  <a:cubicBezTo>
                    <a:pt x="1001" y="1143"/>
                    <a:pt x="1072" y="953"/>
                    <a:pt x="977" y="810"/>
                  </a:cubicBezTo>
                  <a:lnTo>
                    <a:pt x="52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2" name="Google Shape;21982;p81"/>
            <p:cNvSpPr/>
            <p:nvPr/>
          </p:nvSpPr>
          <p:spPr>
            <a:xfrm>
              <a:off x="2029539" y="3045911"/>
              <a:ext cx="75177" cy="114994"/>
            </a:xfrm>
            <a:custGeom>
              <a:rect b="b" l="l" r="r" t="t"/>
              <a:pathLst>
                <a:path extrusionOk="0" h="3535" w="2311">
                  <a:moveTo>
                    <a:pt x="360" y="0"/>
                  </a:moveTo>
                  <a:cubicBezTo>
                    <a:pt x="306" y="0"/>
                    <a:pt x="248" y="16"/>
                    <a:pt x="191" y="49"/>
                  </a:cubicBezTo>
                  <a:cubicBezTo>
                    <a:pt x="48" y="120"/>
                    <a:pt x="1" y="311"/>
                    <a:pt x="72" y="454"/>
                  </a:cubicBezTo>
                  <a:lnTo>
                    <a:pt x="1691" y="3383"/>
                  </a:lnTo>
                  <a:cubicBezTo>
                    <a:pt x="1724" y="3481"/>
                    <a:pt x="1837" y="3535"/>
                    <a:pt x="1950" y="3535"/>
                  </a:cubicBezTo>
                  <a:cubicBezTo>
                    <a:pt x="2001" y="3535"/>
                    <a:pt x="2052" y="3524"/>
                    <a:pt x="2096" y="3502"/>
                  </a:cubicBezTo>
                  <a:cubicBezTo>
                    <a:pt x="2263" y="3407"/>
                    <a:pt x="2311" y="3216"/>
                    <a:pt x="2215" y="3073"/>
                  </a:cubicBezTo>
                  <a:lnTo>
                    <a:pt x="620" y="168"/>
                  </a:lnTo>
                  <a:cubicBezTo>
                    <a:pt x="557" y="58"/>
                    <a:pt x="464" y="0"/>
                    <a:pt x="36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3" name="Google Shape;21983;p81"/>
            <p:cNvSpPr/>
            <p:nvPr/>
          </p:nvSpPr>
          <p:spPr>
            <a:xfrm>
              <a:off x="2058198" y="3098609"/>
              <a:ext cx="46518" cy="62295"/>
            </a:xfrm>
            <a:custGeom>
              <a:rect b="b" l="l" r="r" t="t"/>
              <a:pathLst>
                <a:path extrusionOk="0" h="1915" w="1430">
                  <a:moveTo>
                    <a:pt x="548" y="1"/>
                  </a:moveTo>
                  <a:cubicBezTo>
                    <a:pt x="25" y="286"/>
                    <a:pt x="120" y="239"/>
                    <a:pt x="1" y="286"/>
                  </a:cubicBezTo>
                  <a:cubicBezTo>
                    <a:pt x="96" y="453"/>
                    <a:pt x="715" y="1596"/>
                    <a:pt x="810" y="1763"/>
                  </a:cubicBezTo>
                  <a:cubicBezTo>
                    <a:pt x="876" y="1861"/>
                    <a:pt x="976" y="1915"/>
                    <a:pt x="1079" y="1915"/>
                  </a:cubicBezTo>
                  <a:cubicBezTo>
                    <a:pt x="1125" y="1915"/>
                    <a:pt x="1171" y="1904"/>
                    <a:pt x="1215" y="1882"/>
                  </a:cubicBezTo>
                  <a:cubicBezTo>
                    <a:pt x="1382" y="1787"/>
                    <a:pt x="1430" y="1596"/>
                    <a:pt x="1334" y="1453"/>
                  </a:cubicBezTo>
                  <a:lnTo>
                    <a:pt x="548"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4" name="Google Shape;21984;p81"/>
            <p:cNvSpPr/>
            <p:nvPr/>
          </p:nvSpPr>
          <p:spPr>
            <a:xfrm>
              <a:off x="1917994" y="3180715"/>
              <a:ext cx="81358" cy="81390"/>
            </a:xfrm>
            <a:custGeom>
              <a:rect b="b" l="l" r="r" t="t"/>
              <a:pathLst>
                <a:path extrusionOk="0" h="2502" w="2501">
                  <a:moveTo>
                    <a:pt x="1239" y="1"/>
                  </a:moveTo>
                  <a:cubicBezTo>
                    <a:pt x="572" y="1"/>
                    <a:pt x="0" y="572"/>
                    <a:pt x="0" y="1263"/>
                  </a:cubicBezTo>
                  <a:cubicBezTo>
                    <a:pt x="0" y="1930"/>
                    <a:pt x="572" y="2501"/>
                    <a:pt x="1239" y="2501"/>
                  </a:cubicBezTo>
                  <a:cubicBezTo>
                    <a:pt x="1929" y="2501"/>
                    <a:pt x="2501" y="1930"/>
                    <a:pt x="2501" y="1263"/>
                  </a:cubicBezTo>
                  <a:cubicBezTo>
                    <a:pt x="2501" y="572"/>
                    <a:pt x="1929" y="1"/>
                    <a:pt x="123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5" name="Google Shape;21985;p81"/>
            <p:cNvSpPr/>
            <p:nvPr/>
          </p:nvSpPr>
          <p:spPr>
            <a:xfrm>
              <a:off x="1957485" y="3180715"/>
              <a:ext cx="41118" cy="81390"/>
            </a:xfrm>
            <a:custGeom>
              <a:rect b="b" l="l" r="r" t="t"/>
              <a:pathLst>
                <a:path extrusionOk="0" h="2502" w="1264">
                  <a:moveTo>
                    <a:pt x="1" y="1"/>
                  </a:moveTo>
                  <a:lnTo>
                    <a:pt x="1" y="2501"/>
                  </a:lnTo>
                  <a:cubicBezTo>
                    <a:pt x="692" y="2501"/>
                    <a:pt x="1239" y="1930"/>
                    <a:pt x="1239" y="1263"/>
                  </a:cubicBezTo>
                  <a:cubicBezTo>
                    <a:pt x="1263" y="572"/>
                    <a:pt x="715" y="1"/>
                    <a:pt x="1"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6" name="Google Shape;21986;p81"/>
            <p:cNvSpPr/>
            <p:nvPr/>
          </p:nvSpPr>
          <p:spPr>
            <a:xfrm>
              <a:off x="1938130" y="3200884"/>
              <a:ext cx="41085" cy="41085"/>
            </a:xfrm>
            <a:custGeom>
              <a:rect b="b" l="l" r="r" t="t"/>
              <a:pathLst>
                <a:path extrusionOk="0" h="1263" w="1263">
                  <a:moveTo>
                    <a:pt x="620" y="0"/>
                  </a:moveTo>
                  <a:cubicBezTo>
                    <a:pt x="262" y="0"/>
                    <a:pt x="1" y="262"/>
                    <a:pt x="1" y="619"/>
                  </a:cubicBezTo>
                  <a:cubicBezTo>
                    <a:pt x="1" y="1000"/>
                    <a:pt x="262" y="1262"/>
                    <a:pt x="620" y="1262"/>
                  </a:cubicBezTo>
                  <a:cubicBezTo>
                    <a:pt x="953" y="1262"/>
                    <a:pt x="1263" y="953"/>
                    <a:pt x="1263" y="619"/>
                  </a:cubicBezTo>
                  <a:cubicBezTo>
                    <a:pt x="1263" y="262"/>
                    <a:pt x="977" y="0"/>
                    <a:pt x="620"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7" name="Google Shape;21987;p81"/>
            <p:cNvSpPr/>
            <p:nvPr/>
          </p:nvSpPr>
          <p:spPr>
            <a:xfrm>
              <a:off x="1957485" y="3200884"/>
              <a:ext cx="20201" cy="41085"/>
            </a:xfrm>
            <a:custGeom>
              <a:rect b="b" l="l" r="r" t="t"/>
              <a:pathLst>
                <a:path extrusionOk="0" h="1263" w="621">
                  <a:moveTo>
                    <a:pt x="1" y="0"/>
                  </a:moveTo>
                  <a:lnTo>
                    <a:pt x="1" y="1262"/>
                  </a:lnTo>
                  <a:cubicBezTo>
                    <a:pt x="358" y="1262"/>
                    <a:pt x="620" y="1000"/>
                    <a:pt x="620" y="643"/>
                  </a:cubicBezTo>
                  <a:cubicBezTo>
                    <a:pt x="620" y="286"/>
                    <a:pt x="358" y="0"/>
                    <a:pt x="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8" name="Google Shape;21988;p81"/>
          <p:cNvGrpSpPr/>
          <p:nvPr/>
        </p:nvGrpSpPr>
        <p:grpSpPr>
          <a:xfrm>
            <a:off x="2763633" y="4161643"/>
            <a:ext cx="440633" cy="429590"/>
            <a:chOff x="2510625" y="3043406"/>
            <a:chExt cx="351747" cy="342931"/>
          </a:xfrm>
        </p:grpSpPr>
        <p:sp>
          <p:nvSpPr>
            <p:cNvPr id="21989" name="Google Shape;21989;p81"/>
            <p:cNvSpPr/>
            <p:nvPr/>
          </p:nvSpPr>
          <p:spPr>
            <a:xfrm>
              <a:off x="2510625" y="3229543"/>
              <a:ext cx="169676" cy="156795"/>
            </a:xfrm>
            <a:custGeom>
              <a:rect b="b" l="l" r="r" t="t"/>
              <a:pathLst>
                <a:path extrusionOk="0" h="4820" w="5216">
                  <a:moveTo>
                    <a:pt x="3358" y="0"/>
                  </a:moveTo>
                  <a:lnTo>
                    <a:pt x="119" y="3691"/>
                  </a:lnTo>
                  <a:cubicBezTo>
                    <a:pt x="0" y="3810"/>
                    <a:pt x="24" y="4001"/>
                    <a:pt x="143" y="4120"/>
                  </a:cubicBezTo>
                  <a:cubicBezTo>
                    <a:pt x="668" y="4590"/>
                    <a:pt x="1313" y="4819"/>
                    <a:pt x="1956" y="4819"/>
                  </a:cubicBezTo>
                  <a:cubicBezTo>
                    <a:pt x="2715" y="4819"/>
                    <a:pt x="3471" y="4500"/>
                    <a:pt x="4025" y="3882"/>
                  </a:cubicBezTo>
                  <a:lnTo>
                    <a:pt x="4882" y="2906"/>
                  </a:lnTo>
                  <a:cubicBezTo>
                    <a:pt x="4930" y="2858"/>
                    <a:pt x="4978" y="2763"/>
                    <a:pt x="4978" y="2667"/>
                  </a:cubicBezTo>
                  <a:lnTo>
                    <a:pt x="4906" y="1929"/>
                  </a:lnTo>
                  <a:lnTo>
                    <a:pt x="5216" y="1596"/>
                  </a:lnTo>
                  <a:lnTo>
                    <a:pt x="3358"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0" name="Google Shape;21990;p81"/>
            <p:cNvSpPr/>
            <p:nvPr/>
          </p:nvSpPr>
          <p:spPr>
            <a:xfrm>
              <a:off x="2550898" y="3262073"/>
              <a:ext cx="129404" cy="124265"/>
            </a:xfrm>
            <a:custGeom>
              <a:rect b="b" l="l" r="r" t="t"/>
              <a:pathLst>
                <a:path extrusionOk="0" h="3820" w="3978">
                  <a:moveTo>
                    <a:pt x="3287" y="0"/>
                  </a:moveTo>
                  <a:cubicBezTo>
                    <a:pt x="3240" y="72"/>
                    <a:pt x="48" y="3668"/>
                    <a:pt x="1" y="3715"/>
                  </a:cubicBezTo>
                  <a:cubicBezTo>
                    <a:pt x="246" y="3785"/>
                    <a:pt x="493" y="3820"/>
                    <a:pt x="739" y="3820"/>
                  </a:cubicBezTo>
                  <a:cubicBezTo>
                    <a:pt x="1495" y="3820"/>
                    <a:pt x="2230" y="3493"/>
                    <a:pt x="2787" y="2882"/>
                  </a:cubicBezTo>
                  <a:lnTo>
                    <a:pt x="3644" y="1906"/>
                  </a:lnTo>
                  <a:cubicBezTo>
                    <a:pt x="3692" y="1858"/>
                    <a:pt x="3740" y="1763"/>
                    <a:pt x="3740" y="1667"/>
                  </a:cubicBezTo>
                  <a:lnTo>
                    <a:pt x="3668" y="929"/>
                  </a:lnTo>
                  <a:cubicBezTo>
                    <a:pt x="3978" y="596"/>
                    <a:pt x="3930" y="620"/>
                    <a:pt x="3978" y="596"/>
                  </a:cubicBezTo>
                  <a:lnTo>
                    <a:pt x="3287"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1" name="Google Shape;21991;p81"/>
            <p:cNvSpPr/>
            <p:nvPr/>
          </p:nvSpPr>
          <p:spPr>
            <a:xfrm>
              <a:off x="2619080" y="3043406"/>
              <a:ext cx="243292" cy="248367"/>
            </a:xfrm>
            <a:custGeom>
              <a:rect b="b" l="l" r="r" t="t"/>
              <a:pathLst>
                <a:path extrusionOk="0" h="7635" w="7479">
                  <a:moveTo>
                    <a:pt x="5743" y="1238"/>
                  </a:moveTo>
                  <a:cubicBezTo>
                    <a:pt x="5816" y="1238"/>
                    <a:pt x="5890" y="1263"/>
                    <a:pt x="5954" y="1317"/>
                  </a:cubicBezTo>
                  <a:cubicBezTo>
                    <a:pt x="6073" y="1436"/>
                    <a:pt x="6097" y="1626"/>
                    <a:pt x="5978" y="1745"/>
                  </a:cubicBezTo>
                  <a:lnTo>
                    <a:pt x="4763" y="3150"/>
                  </a:lnTo>
                  <a:cubicBezTo>
                    <a:pt x="4698" y="3216"/>
                    <a:pt x="4611" y="3252"/>
                    <a:pt x="4522" y="3252"/>
                  </a:cubicBezTo>
                  <a:cubicBezTo>
                    <a:pt x="4449" y="3252"/>
                    <a:pt x="4375" y="3228"/>
                    <a:pt x="4311" y="3174"/>
                  </a:cubicBezTo>
                  <a:cubicBezTo>
                    <a:pt x="4192" y="3055"/>
                    <a:pt x="4168" y="2888"/>
                    <a:pt x="4287" y="2745"/>
                  </a:cubicBezTo>
                  <a:lnTo>
                    <a:pt x="5502" y="1340"/>
                  </a:lnTo>
                  <a:cubicBezTo>
                    <a:pt x="5567" y="1275"/>
                    <a:pt x="5654" y="1238"/>
                    <a:pt x="5743" y="1238"/>
                  </a:cubicBezTo>
                  <a:close/>
                  <a:moveTo>
                    <a:pt x="5782" y="0"/>
                  </a:moveTo>
                  <a:cubicBezTo>
                    <a:pt x="5350" y="0"/>
                    <a:pt x="4918" y="181"/>
                    <a:pt x="4620" y="531"/>
                  </a:cubicBezTo>
                  <a:lnTo>
                    <a:pt x="0" y="5770"/>
                  </a:lnTo>
                  <a:lnTo>
                    <a:pt x="2048" y="7556"/>
                  </a:lnTo>
                  <a:cubicBezTo>
                    <a:pt x="2102" y="7610"/>
                    <a:pt x="2175" y="7634"/>
                    <a:pt x="2250" y="7634"/>
                  </a:cubicBezTo>
                  <a:cubicBezTo>
                    <a:pt x="2341" y="7634"/>
                    <a:pt x="2436" y="7598"/>
                    <a:pt x="2501" y="7532"/>
                  </a:cubicBezTo>
                  <a:lnTo>
                    <a:pt x="6907" y="2531"/>
                  </a:lnTo>
                  <a:cubicBezTo>
                    <a:pt x="7478" y="1912"/>
                    <a:pt x="7407" y="959"/>
                    <a:pt x="6788" y="388"/>
                  </a:cubicBezTo>
                  <a:cubicBezTo>
                    <a:pt x="6505" y="127"/>
                    <a:pt x="6144" y="0"/>
                    <a:pt x="578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2" name="Google Shape;21992;p81"/>
            <p:cNvSpPr/>
            <p:nvPr/>
          </p:nvSpPr>
          <p:spPr>
            <a:xfrm>
              <a:off x="2656262" y="3055995"/>
              <a:ext cx="206110" cy="236526"/>
            </a:xfrm>
            <a:custGeom>
              <a:rect b="b" l="l" r="r" t="t"/>
              <a:pathLst>
                <a:path extrusionOk="0" h="7271" w="6336">
                  <a:moveTo>
                    <a:pt x="5645" y="1"/>
                  </a:moveTo>
                  <a:lnTo>
                    <a:pt x="4811" y="953"/>
                  </a:lnTo>
                  <a:cubicBezTo>
                    <a:pt x="4930" y="1072"/>
                    <a:pt x="4954" y="1239"/>
                    <a:pt x="4835" y="1382"/>
                  </a:cubicBezTo>
                  <a:lnTo>
                    <a:pt x="3620" y="2787"/>
                  </a:lnTo>
                  <a:cubicBezTo>
                    <a:pt x="3549" y="2858"/>
                    <a:pt x="3453" y="2904"/>
                    <a:pt x="3356" y="2904"/>
                  </a:cubicBezTo>
                  <a:cubicBezTo>
                    <a:pt x="3291" y="2904"/>
                    <a:pt x="3226" y="2883"/>
                    <a:pt x="3168" y="2835"/>
                  </a:cubicBezTo>
                  <a:cubicBezTo>
                    <a:pt x="3144" y="2858"/>
                    <a:pt x="72" y="6335"/>
                    <a:pt x="1" y="6407"/>
                  </a:cubicBezTo>
                  <a:cubicBezTo>
                    <a:pt x="763" y="7050"/>
                    <a:pt x="596" y="6931"/>
                    <a:pt x="929" y="7193"/>
                  </a:cubicBezTo>
                  <a:cubicBezTo>
                    <a:pt x="983" y="7246"/>
                    <a:pt x="1056" y="7271"/>
                    <a:pt x="1131" y="7271"/>
                  </a:cubicBezTo>
                  <a:cubicBezTo>
                    <a:pt x="1222" y="7271"/>
                    <a:pt x="1316" y="7234"/>
                    <a:pt x="1382" y="7169"/>
                  </a:cubicBezTo>
                  <a:lnTo>
                    <a:pt x="5787" y="2168"/>
                  </a:lnTo>
                  <a:cubicBezTo>
                    <a:pt x="6335" y="1525"/>
                    <a:pt x="6264" y="572"/>
                    <a:pt x="5645"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3" name="Google Shape;21993;p81"/>
          <p:cNvGrpSpPr/>
          <p:nvPr/>
        </p:nvGrpSpPr>
        <p:grpSpPr>
          <a:xfrm>
            <a:off x="3733124" y="4160583"/>
            <a:ext cx="379467" cy="431261"/>
            <a:chOff x="3284547" y="3042560"/>
            <a:chExt cx="302919" cy="344265"/>
          </a:xfrm>
        </p:grpSpPr>
        <p:sp>
          <p:nvSpPr>
            <p:cNvPr id="21994" name="Google Shape;21994;p81"/>
            <p:cNvSpPr/>
            <p:nvPr/>
          </p:nvSpPr>
          <p:spPr>
            <a:xfrm>
              <a:off x="3393750" y="3042560"/>
              <a:ext cx="182884" cy="145962"/>
            </a:xfrm>
            <a:custGeom>
              <a:rect b="b" l="l" r="r" t="t"/>
              <a:pathLst>
                <a:path extrusionOk="0" h="4487" w="5622">
                  <a:moveTo>
                    <a:pt x="3758" y="1"/>
                  </a:moveTo>
                  <a:cubicBezTo>
                    <a:pt x="2912" y="1"/>
                    <a:pt x="2137" y="709"/>
                    <a:pt x="2192" y="1652"/>
                  </a:cubicBezTo>
                  <a:lnTo>
                    <a:pt x="1" y="4486"/>
                  </a:lnTo>
                  <a:lnTo>
                    <a:pt x="3668" y="4486"/>
                  </a:lnTo>
                  <a:lnTo>
                    <a:pt x="4383" y="2962"/>
                  </a:lnTo>
                  <a:cubicBezTo>
                    <a:pt x="5502" y="2462"/>
                    <a:pt x="5621" y="890"/>
                    <a:pt x="4550" y="223"/>
                  </a:cubicBezTo>
                  <a:cubicBezTo>
                    <a:pt x="4294" y="70"/>
                    <a:pt x="4022" y="1"/>
                    <a:pt x="375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5" name="Google Shape;21995;p81"/>
            <p:cNvSpPr/>
            <p:nvPr/>
          </p:nvSpPr>
          <p:spPr>
            <a:xfrm>
              <a:off x="3455752" y="3049814"/>
              <a:ext cx="120881" cy="138708"/>
            </a:xfrm>
            <a:custGeom>
              <a:rect b="b" l="l" r="r" t="t"/>
              <a:pathLst>
                <a:path extrusionOk="0" h="4264" w="3716">
                  <a:moveTo>
                    <a:pt x="2644" y="0"/>
                  </a:moveTo>
                  <a:lnTo>
                    <a:pt x="0" y="4263"/>
                  </a:lnTo>
                  <a:lnTo>
                    <a:pt x="1715" y="4263"/>
                  </a:lnTo>
                  <a:lnTo>
                    <a:pt x="2429" y="2739"/>
                  </a:lnTo>
                  <a:cubicBezTo>
                    <a:pt x="3596" y="2239"/>
                    <a:pt x="3715" y="667"/>
                    <a:pt x="2644"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6" name="Google Shape;21996;p81"/>
            <p:cNvSpPr/>
            <p:nvPr/>
          </p:nvSpPr>
          <p:spPr>
            <a:xfrm>
              <a:off x="3284547" y="3184586"/>
              <a:ext cx="302919" cy="144140"/>
            </a:xfrm>
            <a:custGeom>
              <a:rect b="b" l="l" r="r" t="t"/>
              <a:pathLst>
                <a:path extrusionOk="0" h="4431" w="9312">
                  <a:moveTo>
                    <a:pt x="286" y="1"/>
                  </a:moveTo>
                  <a:cubicBezTo>
                    <a:pt x="119" y="1"/>
                    <a:pt x="0" y="144"/>
                    <a:pt x="0" y="311"/>
                  </a:cubicBezTo>
                  <a:lnTo>
                    <a:pt x="0" y="1763"/>
                  </a:lnTo>
                  <a:cubicBezTo>
                    <a:pt x="0" y="2882"/>
                    <a:pt x="595" y="3883"/>
                    <a:pt x="1453" y="4430"/>
                  </a:cubicBezTo>
                  <a:lnTo>
                    <a:pt x="7859" y="4430"/>
                  </a:lnTo>
                  <a:cubicBezTo>
                    <a:pt x="8740" y="3883"/>
                    <a:pt x="9312" y="2859"/>
                    <a:pt x="9312" y="1763"/>
                  </a:cubicBezTo>
                  <a:lnTo>
                    <a:pt x="9312" y="311"/>
                  </a:lnTo>
                  <a:cubicBezTo>
                    <a:pt x="9288" y="144"/>
                    <a:pt x="9121" y="1"/>
                    <a:pt x="8978"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7" name="Google Shape;21997;p81"/>
            <p:cNvSpPr/>
            <p:nvPr/>
          </p:nvSpPr>
          <p:spPr>
            <a:xfrm>
              <a:off x="3434835" y="3184586"/>
              <a:ext cx="151850" cy="145702"/>
            </a:xfrm>
            <a:custGeom>
              <a:rect b="b" l="l" r="r" t="t"/>
              <a:pathLst>
                <a:path extrusionOk="0" h="4479" w="4668">
                  <a:moveTo>
                    <a:pt x="0" y="1"/>
                  </a:moveTo>
                  <a:lnTo>
                    <a:pt x="0" y="4478"/>
                  </a:lnTo>
                  <a:lnTo>
                    <a:pt x="3191" y="4478"/>
                  </a:lnTo>
                  <a:cubicBezTo>
                    <a:pt x="4096" y="3907"/>
                    <a:pt x="4644" y="2882"/>
                    <a:pt x="4644" y="1787"/>
                  </a:cubicBezTo>
                  <a:lnTo>
                    <a:pt x="4644" y="334"/>
                  </a:lnTo>
                  <a:cubicBezTo>
                    <a:pt x="4668" y="144"/>
                    <a:pt x="4501" y="1"/>
                    <a:pt x="4358"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8" name="Google Shape;21998;p81"/>
            <p:cNvSpPr/>
            <p:nvPr/>
          </p:nvSpPr>
          <p:spPr>
            <a:xfrm>
              <a:off x="3304683" y="3327133"/>
              <a:ext cx="261086" cy="59693"/>
            </a:xfrm>
            <a:custGeom>
              <a:rect b="b" l="l" r="r" t="t"/>
              <a:pathLst>
                <a:path extrusionOk="0" h="1835" w="8026">
                  <a:moveTo>
                    <a:pt x="286" y="1"/>
                  </a:moveTo>
                  <a:cubicBezTo>
                    <a:pt x="143" y="1"/>
                    <a:pt x="0" y="120"/>
                    <a:pt x="0" y="287"/>
                  </a:cubicBezTo>
                  <a:lnTo>
                    <a:pt x="0" y="1549"/>
                  </a:lnTo>
                  <a:cubicBezTo>
                    <a:pt x="0" y="1692"/>
                    <a:pt x="119" y="1835"/>
                    <a:pt x="286" y="1835"/>
                  </a:cubicBezTo>
                  <a:lnTo>
                    <a:pt x="7740" y="1835"/>
                  </a:lnTo>
                  <a:cubicBezTo>
                    <a:pt x="7907" y="1835"/>
                    <a:pt x="8026" y="1692"/>
                    <a:pt x="8026" y="1549"/>
                  </a:cubicBezTo>
                  <a:lnTo>
                    <a:pt x="8026" y="287"/>
                  </a:lnTo>
                  <a:cubicBezTo>
                    <a:pt x="8026" y="144"/>
                    <a:pt x="7907" y="1"/>
                    <a:pt x="7740" y="1"/>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9" name="Google Shape;21999;p81"/>
            <p:cNvSpPr/>
            <p:nvPr/>
          </p:nvSpPr>
          <p:spPr>
            <a:xfrm>
              <a:off x="3435583" y="3326352"/>
              <a:ext cx="130185" cy="60473"/>
            </a:xfrm>
            <a:custGeom>
              <a:rect b="b" l="l" r="r" t="t"/>
              <a:pathLst>
                <a:path extrusionOk="0" h="1859" w="4002">
                  <a:moveTo>
                    <a:pt x="1" y="1"/>
                  </a:moveTo>
                  <a:lnTo>
                    <a:pt x="1" y="1859"/>
                  </a:lnTo>
                  <a:lnTo>
                    <a:pt x="3716" y="1859"/>
                  </a:lnTo>
                  <a:cubicBezTo>
                    <a:pt x="3883" y="1859"/>
                    <a:pt x="4002" y="1716"/>
                    <a:pt x="4002" y="1573"/>
                  </a:cubicBezTo>
                  <a:lnTo>
                    <a:pt x="4002" y="311"/>
                  </a:lnTo>
                  <a:cubicBezTo>
                    <a:pt x="4002" y="144"/>
                    <a:pt x="3883" y="1"/>
                    <a:pt x="371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00" name="Google Shape;22000;p81"/>
          <p:cNvGrpSpPr/>
          <p:nvPr/>
        </p:nvGrpSpPr>
        <p:grpSpPr>
          <a:xfrm>
            <a:off x="4679306" y="4160094"/>
            <a:ext cx="379467" cy="433706"/>
            <a:chOff x="4039861" y="3042170"/>
            <a:chExt cx="302919" cy="346217"/>
          </a:xfrm>
        </p:grpSpPr>
        <p:sp>
          <p:nvSpPr>
            <p:cNvPr id="22001" name="Google Shape;22001;p81"/>
            <p:cNvSpPr/>
            <p:nvPr/>
          </p:nvSpPr>
          <p:spPr>
            <a:xfrm>
              <a:off x="4039861" y="3212497"/>
              <a:ext cx="302919" cy="174328"/>
            </a:xfrm>
            <a:custGeom>
              <a:rect b="b" l="l" r="r" t="t"/>
              <a:pathLst>
                <a:path extrusionOk="0" h="5359" w="9312">
                  <a:moveTo>
                    <a:pt x="191" y="0"/>
                  </a:moveTo>
                  <a:lnTo>
                    <a:pt x="0" y="96"/>
                  </a:lnTo>
                  <a:lnTo>
                    <a:pt x="0" y="715"/>
                  </a:lnTo>
                  <a:cubicBezTo>
                    <a:pt x="0" y="3287"/>
                    <a:pt x="2072" y="5359"/>
                    <a:pt x="4668" y="5359"/>
                  </a:cubicBezTo>
                  <a:cubicBezTo>
                    <a:pt x="7216" y="5359"/>
                    <a:pt x="9312" y="3287"/>
                    <a:pt x="9312" y="715"/>
                  </a:cubicBezTo>
                  <a:lnTo>
                    <a:pt x="9312" y="96"/>
                  </a:lnTo>
                  <a:lnTo>
                    <a:pt x="9240" y="0"/>
                  </a:lnTo>
                  <a:lnTo>
                    <a:pt x="6906" y="0"/>
                  </a:lnTo>
                  <a:lnTo>
                    <a:pt x="6811" y="96"/>
                  </a:lnTo>
                  <a:lnTo>
                    <a:pt x="6811" y="715"/>
                  </a:lnTo>
                  <a:cubicBezTo>
                    <a:pt x="6811" y="1905"/>
                    <a:pt x="5835" y="2906"/>
                    <a:pt x="4644" y="2906"/>
                  </a:cubicBezTo>
                  <a:cubicBezTo>
                    <a:pt x="3453" y="2906"/>
                    <a:pt x="2453" y="1905"/>
                    <a:pt x="2453" y="715"/>
                  </a:cubicBezTo>
                  <a:lnTo>
                    <a:pt x="2453" y="96"/>
                  </a:lnTo>
                  <a:lnTo>
                    <a:pt x="2263"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2" name="Google Shape;22002;p81"/>
            <p:cNvSpPr/>
            <p:nvPr/>
          </p:nvSpPr>
          <p:spPr>
            <a:xfrm>
              <a:off x="4127399" y="3042658"/>
              <a:ext cx="127062" cy="161674"/>
            </a:xfrm>
            <a:custGeom>
              <a:rect b="b" l="l" r="r" t="t"/>
              <a:pathLst>
                <a:path extrusionOk="0" h="4970" w="3906">
                  <a:moveTo>
                    <a:pt x="2894" y="0"/>
                  </a:moveTo>
                  <a:cubicBezTo>
                    <a:pt x="2824" y="0"/>
                    <a:pt x="2752" y="24"/>
                    <a:pt x="2691" y="77"/>
                  </a:cubicBezTo>
                  <a:lnTo>
                    <a:pt x="215" y="2268"/>
                  </a:lnTo>
                  <a:cubicBezTo>
                    <a:pt x="0" y="2459"/>
                    <a:pt x="119" y="2816"/>
                    <a:pt x="429" y="2816"/>
                  </a:cubicBezTo>
                  <a:lnTo>
                    <a:pt x="1000" y="2816"/>
                  </a:lnTo>
                  <a:lnTo>
                    <a:pt x="715" y="4626"/>
                  </a:lnTo>
                  <a:cubicBezTo>
                    <a:pt x="681" y="4827"/>
                    <a:pt x="848" y="4969"/>
                    <a:pt x="1025" y="4969"/>
                  </a:cubicBezTo>
                  <a:cubicBezTo>
                    <a:pt x="1099" y="4969"/>
                    <a:pt x="1175" y="4944"/>
                    <a:pt x="1239" y="4888"/>
                  </a:cubicBezTo>
                  <a:lnTo>
                    <a:pt x="3692" y="2721"/>
                  </a:lnTo>
                  <a:cubicBezTo>
                    <a:pt x="3906" y="2554"/>
                    <a:pt x="3787" y="2197"/>
                    <a:pt x="3501" y="2197"/>
                  </a:cubicBezTo>
                  <a:lnTo>
                    <a:pt x="2929" y="2197"/>
                  </a:lnTo>
                  <a:lnTo>
                    <a:pt x="3191" y="339"/>
                  </a:lnTo>
                  <a:cubicBezTo>
                    <a:pt x="3243" y="151"/>
                    <a:pt x="3073" y="0"/>
                    <a:pt x="289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3" name="Google Shape;22003;p81"/>
            <p:cNvSpPr/>
            <p:nvPr/>
          </p:nvSpPr>
          <p:spPr>
            <a:xfrm>
              <a:off x="4039861" y="3145095"/>
              <a:ext cx="79829" cy="70525"/>
            </a:xfrm>
            <a:custGeom>
              <a:rect b="b" l="l" r="r" t="t"/>
              <a:pathLst>
                <a:path extrusionOk="0" h="2168" w="2454">
                  <a:moveTo>
                    <a:pt x="286" y="0"/>
                  </a:moveTo>
                  <a:cubicBezTo>
                    <a:pt x="119" y="0"/>
                    <a:pt x="0" y="143"/>
                    <a:pt x="0" y="286"/>
                  </a:cubicBezTo>
                  <a:lnTo>
                    <a:pt x="0" y="2168"/>
                  </a:lnTo>
                  <a:lnTo>
                    <a:pt x="2453" y="2168"/>
                  </a:lnTo>
                  <a:lnTo>
                    <a:pt x="2453" y="286"/>
                  </a:lnTo>
                  <a:cubicBezTo>
                    <a:pt x="2453" y="119"/>
                    <a:pt x="2310" y="0"/>
                    <a:pt x="2167"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4" name="Google Shape;22004;p81"/>
            <p:cNvSpPr/>
            <p:nvPr/>
          </p:nvSpPr>
          <p:spPr>
            <a:xfrm>
              <a:off x="4190930" y="3213278"/>
              <a:ext cx="151069" cy="175109"/>
            </a:xfrm>
            <a:custGeom>
              <a:rect b="b" l="l" r="r" t="t"/>
              <a:pathLst>
                <a:path extrusionOk="0" h="5383" w="4644">
                  <a:moveTo>
                    <a:pt x="2215" y="0"/>
                  </a:moveTo>
                  <a:lnTo>
                    <a:pt x="2167" y="72"/>
                  </a:lnTo>
                  <a:lnTo>
                    <a:pt x="2167" y="691"/>
                  </a:lnTo>
                  <a:cubicBezTo>
                    <a:pt x="2167" y="1881"/>
                    <a:pt x="1191" y="2882"/>
                    <a:pt x="0" y="2882"/>
                  </a:cubicBezTo>
                  <a:lnTo>
                    <a:pt x="0" y="5382"/>
                  </a:lnTo>
                  <a:cubicBezTo>
                    <a:pt x="2548" y="5382"/>
                    <a:pt x="4644" y="3286"/>
                    <a:pt x="4644" y="738"/>
                  </a:cubicBezTo>
                  <a:lnTo>
                    <a:pt x="4644" y="95"/>
                  </a:lnTo>
                  <a:lnTo>
                    <a:pt x="45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5" name="Google Shape;22005;p81"/>
            <p:cNvSpPr/>
            <p:nvPr/>
          </p:nvSpPr>
          <p:spPr>
            <a:xfrm>
              <a:off x="4191678" y="3042170"/>
              <a:ext cx="62783" cy="139359"/>
            </a:xfrm>
            <a:custGeom>
              <a:rect b="b" l="l" r="r" t="t"/>
              <a:pathLst>
                <a:path extrusionOk="0" h="4284" w="1930">
                  <a:moveTo>
                    <a:pt x="922" y="0"/>
                  </a:moveTo>
                  <a:cubicBezTo>
                    <a:pt x="852" y="0"/>
                    <a:pt x="779" y="28"/>
                    <a:pt x="715" y="92"/>
                  </a:cubicBezTo>
                  <a:lnTo>
                    <a:pt x="1" y="759"/>
                  </a:lnTo>
                  <a:lnTo>
                    <a:pt x="1" y="4284"/>
                  </a:lnTo>
                  <a:lnTo>
                    <a:pt x="1763" y="2736"/>
                  </a:lnTo>
                  <a:cubicBezTo>
                    <a:pt x="1930" y="2569"/>
                    <a:pt x="1811" y="2212"/>
                    <a:pt x="1525" y="2212"/>
                  </a:cubicBezTo>
                  <a:lnTo>
                    <a:pt x="953" y="2212"/>
                  </a:lnTo>
                  <a:lnTo>
                    <a:pt x="1215" y="354"/>
                  </a:lnTo>
                  <a:cubicBezTo>
                    <a:pt x="1232" y="154"/>
                    <a:pt x="1085" y="0"/>
                    <a:pt x="922"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6" name="Google Shape;22006;p81"/>
            <p:cNvSpPr/>
            <p:nvPr/>
          </p:nvSpPr>
          <p:spPr>
            <a:xfrm>
              <a:off x="4261423" y="3145095"/>
              <a:ext cx="80577" cy="70525"/>
            </a:xfrm>
            <a:custGeom>
              <a:rect b="b" l="l" r="r" t="t"/>
              <a:pathLst>
                <a:path extrusionOk="0" h="2168" w="2477">
                  <a:moveTo>
                    <a:pt x="286" y="0"/>
                  </a:moveTo>
                  <a:cubicBezTo>
                    <a:pt x="119" y="0"/>
                    <a:pt x="0" y="143"/>
                    <a:pt x="0" y="286"/>
                  </a:cubicBezTo>
                  <a:lnTo>
                    <a:pt x="0" y="2168"/>
                  </a:lnTo>
                  <a:lnTo>
                    <a:pt x="2477" y="2168"/>
                  </a:lnTo>
                  <a:lnTo>
                    <a:pt x="2477" y="286"/>
                  </a:lnTo>
                  <a:cubicBezTo>
                    <a:pt x="2477" y="119"/>
                    <a:pt x="2358" y="0"/>
                    <a:pt x="21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07" name="Google Shape;22007;p81"/>
          <p:cNvGrpSpPr/>
          <p:nvPr/>
        </p:nvGrpSpPr>
        <p:grpSpPr>
          <a:xfrm>
            <a:off x="5659433" y="4159972"/>
            <a:ext cx="291202" cy="431872"/>
            <a:chOff x="4822272" y="3042072"/>
            <a:chExt cx="232459" cy="344753"/>
          </a:xfrm>
        </p:grpSpPr>
        <p:sp>
          <p:nvSpPr>
            <p:cNvPr id="22008" name="Google Shape;22008;p81"/>
            <p:cNvSpPr/>
            <p:nvPr/>
          </p:nvSpPr>
          <p:spPr>
            <a:xfrm>
              <a:off x="4822272" y="3042072"/>
              <a:ext cx="232459" cy="232427"/>
            </a:xfrm>
            <a:custGeom>
              <a:rect b="b" l="l" r="r" t="t"/>
              <a:pathLst>
                <a:path extrusionOk="0" h="7145" w="7146">
                  <a:moveTo>
                    <a:pt x="3573" y="0"/>
                  </a:moveTo>
                  <a:cubicBezTo>
                    <a:pt x="1596" y="0"/>
                    <a:pt x="1" y="1619"/>
                    <a:pt x="1" y="3572"/>
                  </a:cubicBezTo>
                  <a:cubicBezTo>
                    <a:pt x="1" y="5430"/>
                    <a:pt x="1454" y="7144"/>
                    <a:pt x="3597" y="7144"/>
                  </a:cubicBezTo>
                  <a:cubicBezTo>
                    <a:pt x="5526" y="7144"/>
                    <a:pt x="7145" y="5549"/>
                    <a:pt x="7145" y="3572"/>
                  </a:cubicBezTo>
                  <a:cubicBezTo>
                    <a:pt x="7145" y="1619"/>
                    <a:pt x="5526" y="0"/>
                    <a:pt x="357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9" name="Google Shape;22009;p81"/>
            <p:cNvSpPr/>
            <p:nvPr/>
          </p:nvSpPr>
          <p:spPr>
            <a:xfrm>
              <a:off x="4936941" y="3042072"/>
              <a:ext cx="117791" cy="232459"/>
            </a:xfrm>
            <a:custGeom>
              <a:rect b="b" l="l" r="r" t="t"/>
              <a:pathLst>
                <a:path extrusionOk="0" h="7146" w="3621">
                  <a:moveTo>
                    <a:pt x="0" y="0"/>
                  </a:moveTo>
                  <a:lnTo>
                    <a:pt x="0" y="7144"/>
                  </a:lnTo>
                  <a:cubicBezTo>
                    <a:pt x="28" y="7145"/>
                    <a:pt x="55" y="7145"/>
                    <a:pt x="83" y="7145"/>
                  </a:cubicBezTo>
                  <a:cubicBezTo>
                    <a:pt x="1931" y="7145"/>
                    <a:pt x="3573" y="5567"/>
                    <a:pt x="3573" y="3572"/>
                  </a:cubicBezTo>
                  <a:cubicBezTo>
                    <a:pt x="3620" y="1619"/>
                    <a:pt x="2001" y="0"/>
                    <a:pt x="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0" name="Google Shape;22010;p81"/>
            <p:cNvSpPr/>
            <p:nvPr/>
          </p:nvSpPr>
          <p:spPr>
            <a:xfrm>
              <a:off x="4885023" y="3140671"/>
              <a:ext cx="105397" cy="108260"/>
            </a:xfrm>
            <a:custGeom>
              <a:rect b="b" l="l" r="r" t="t"/>
              <a:pathLst>
                <a:path extrusionOk="0" h="3328" w="3240">
                  <a:moveTo>
                    <a:pt x="374" y="0"/>
                  </a:moveTo>
                  <a:cubicBezTo>
                    <a:pt x="199" y="0"/>
                    <a:pt x="48" y="143"/>
                    <a:pt x="48" y="303"/>
                  </a:cubicBezTo>
                  <a:cubicBezTo>
                    <a:pt x="48" y="494"/>
                    <a:pt x="1" y="136"/>
                    <a:pt x="620" y="3328"/>
                  </a:cubicBezTo>
                  <a:lnTo>
                    <a:pt x="1239" y="3328"/>
                  </a:lnTo>
                  <a:lnTo>
                    <a:pt x="739" y="756"/>
                  </a:lnTo>
                  <a:lnTo>
                    <a:pt x="739" y="756"/>
                  </a:lnTo>
                  <a:cubicBezTo>
                    <a:pt x="867" y="805"/>
                    <a:pt x="922" y="834"/>
                    <a:pt x="989" y="834"/>
                  </a:cubicBezTo>
                  <a:cubicBezTo>
                    <a:pt x="1085" y="834"/>
                    <a:pt x="1206" y="776"/>
                    <a:pt x="1596" y="637"/>
                  </a:cubicBezTo>
                  <a:cubicBezTo>
                    <a:pt x="2025" y="765"/>
                    <a:pt x="2154" y="817"/>
                    <a:pt x="2250" y="817"/>
                  </a:cubicBezTo>
                  <a:cubicBezTo>
                    <a:pt x="2314" y="817"/>
                    <a:pt x="2363" y="794"/>
                    <a:pt x="2478" y="756"/>
                  </a:cubicBezTo>
                  <a:lnTo>
                    <a:pt x="2478" y="756"/>
                  </a:lnTo>
                  <a:lnTo>
                    <a:pt x="1954" y="3328"/>
                  </a:lnTo>
                  <a:lnTo>
                    <a:pt x="2597" y="3328"/>
                  </a:lnTo>
                  <a:cubicBezTo>
                    <a:pt x="3240" y="113"/>
                    <a:pt x="3192" y="494"/>
                    <a:pt x="3216" y="303"/>
                  </a:cubicBezTo>
                  <a:cubicBezTo>
                    <a:pt x="3216" y="143"/>
                    <a:pt x="3065" y="0"/>
                    <a:pt x="2890" y="0"/>
                  </a:cubicBezTo>
                  <a:cubicBezTo>
                    <a:pt x="2856" y="0"/>
                    <a:pt x="2822" y="6"/>
                    <a:pt x="2787" y="17"/>
                  </a:cubicBezTo>
                  <a:lnTo>
                    <a:pt x="2263" y="184"/>
                  </a:lnTo>
                  <a:lnTo>
                    <a:pt x="1715" y="17"/>
                  </a:lnTo>
                  <a:cubicBezTo>
                    <a:pt x="1691" y="12"/>
                    <a:pt x="1670" y="10"/>
                    <a:pt x="1648" y="10"/>
                  </a:cubicBezTo>
                  <a:cubicBezTo>
                    <a:pt x="1563" y="10"/>
                    <a:pt x="1454" y="52"/>
                    <a:pt x="1001" y="184"/>
                  </a:cubicBezTo>
                  <a:lnTo>
                    <a:pt x="477" y="17"/>
                  </a:lnTo>
                  <a:cubicBezTo>
                    <a:pt x="442" y="6"/>
                    <a:pt x="408" y="0"/>
                    <a:pt x="374"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1" name="Google Shape;22011;p81"/>
            <p:cNvSpPr/>
            <p:nvPr/>
          </p:nvSpPr>
          <p:spPr>
            <a:xfrm>
              <a:off x="4936941" y="3140671"/>
              <a:ext cx="53479" cy="108260"/>
            </a:xfrm>
            <a:custGeom>
              <a:rect b="b" l="l" r="r" t="t"/>
              <a:pathLst>
                <a:path extrusionOk="0" h="3328" w="1644">
                  <a:moveTo>
                    <a:pt x="1270" y="0"/>
                  </a:moveTo>
                  <a:cubicBezTo>
                    <a:pt x="1237" y="0"/>
                    <a:pt x="1202" y="6"/>
                    <a:pt x="1167" y="17"/>
                  </a:cubicBezTo>
                  <a:lnTo>
                    <a:pt x="643" y="184"/>
                  </a:lnTo>
                  <a:cubicBezTo>
                    <a:pt x="72" y="17"/>
                    <a:pt x="72" y="17"/>
                    <a:pt x="0" y="17"/>
                  </a:cubicBezTo>
                  <a:lnTo>
                    <a:pt x="0" y="637"/>
                  </a:lnTo>
                  <a:cubicBezTo>
                    <a:pt x="429" y="765"/>
                    <a:pt x="558" y="817"/>
                    <a:pt x="654" y="817"/>
                  </a:cubicBezTo>
                  <a:cubicBezTo>
                    <a:pt x="718" y="817"/>
                    <a:pt x="767" y="794"/>
                    <a:pt x="882" y="756"/>
                  </a:cubicBezTo>
                  <a:lnTo>
                    <a:pt x="882" y="756"/>
                  </a:lnTo>
                  <a:lnTo>
                    <a:pt x="358" y="3328"/>
                  </a:lnTo>
                  <a:lnTo>
                    <a:pt x="1001" y="3328"/>
                  </a:lnTo>
                  <a:cubicBezTo>
                    <a:pt x="1644" y="113"/>
                    <a:pt x="1548" y="494"/>
                    <a:pt x="1596" y="303"/>
                  </a:cubicBezTo>
                  <a:cubicBezTo>
                    <a:pt x="1596" y="143"/>
                    <a:pt x="1445" y="0"/>
                    <a:pt x="1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2" name="Google Shape;22012;p81"/>
            <p:cNvSpPr/>
            <p:nvPr/>
          </p:nvSpPr>
          <p:spPr>
            <a:xfrm>
              <a:off x="4867229" y="3245808"/>
              <a:ext cx="141018" cy="141018"/>
            </a:xfrm>
            <a:custGeom>
              <a:rect b="b" l="l" r="r" t="t"/>
              <a:pathLst>
                <a:path extrusionOk="0" h="4335" w="4335">
                  <a:moveTo>
                    <a:pt x="310" y="0"/>
                  </a:moveTo>
                  <a:cubicBezTo>
                    <a:pt x="167" y="0"/>
                    <a:pt x="0" y="119"/>
                    <a:pt x="0" y="286"/>
                  </a:cubicBezTo>
                  <a:lnTo>
                    <a:pt x="0" y="3406"/>
                  </a:lnTo>
                  <a:cubicBezTo>
                    <a:pt x="0" y="3477"/>
                    <a:pt x="48" y="3572"/>
                    <a:pt x="95" y="3620"/>
                  </a:cubicBezTo>
                  <a:lnTo>
                    <a:pt x="715" y="4263"/>
                  </a:lnTo>
                  <a:cubicBezTo>
                    <a:pt x="786" y="4311"/>
                    <a:pt x="834" y="4335"/>
                    <a:pt x="929" y="4335"/>
                  </a:cubicBezTo>
                  <a:lnTo>
                    <a:pt x="3406" y="4335"/>
                  </a:lnTo>
                  <a:cubicBezTo>
                    <a:pt x="3501" y="4335"/>
                    <a:pt x="3548" y="4311"/>
                    <a:pt x="3620" y="4263"/>
                  </a:cubicBezTo>
                  <a:lnTo>
                    <a:pt x="4239" y="3620"/>
                  </a:lnTo>
                  <a:cubicBezTo>
                    <a:pt x="4287" y="3572"/>
                    <a:pt x="4334" y="3501"/>
                    <a:pt x="4334" y="3406"/>
                  </a:cubicBezTo>
                  <a:lnTo>
                    <a:pt x="4334" y="286"/>
                  </a:lnTo>
                  <a:cubicBezTo>
                    <a:pt x="4334" y="143"/>
                    <a:pt x="4215" y="0"/>
                    <a:pt x="4025" y="0"/>
                  </a:cubicBez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3" name="Google Shape;22013;p81"/>
            <p:cNvSpPr/>
            <p:nvPr/>
          </p:nvSpPr>
          <p:spPr>
            <a:xfrm>
              <a:off x="4936941" y="3245027"/>
              <a:ext cx="71306" cy="141798"/>
            </a:xfrm>
            <a:custGeom>
              <a:rect b="b" l="l" r="r" t="t"/>
              <a:pathLst>
                <a:path extrusionOk="0" h="4359" w="2192">
                  <a:moveTo>
                    <a:pt x="0" y="0"/>
                  </a:moveTo>
                  <a:lnTo>
                    <a:pt x="0" y="4359"/>
                  </a:lnTo>
                  <a:lnTo>
                    <a:pt x="1263" y="4359"/>
                  </a:lnTo>
                  <a:cubicBezTo>
                    <a:pt x="1358" y="4359"/>
                    <a:pt x="1405" y="4335"/>
                    <a:pt x="1477" y="4287"/>
                  </a:cubicBezTo>
                  <a:lnTo>
                    <a:pt x="2096" y="3644"/>
                  </a:lnTo>
                  <a:cubicBezTo>
                    <a:pt x="2144" y="3596"/>
                    <a:pt x="2191" y="3501"/>
                    <a:pt x="2191" y="3430"/>
                  </a:cubicBezTo>
                  <a:lnTo>
                    <a:pt x="2191" y="310"/>
                  </a:lnTo>
                  <a:cubicBezTo>
                    <a:pt x="2191" y="143"/>
                    <a:pt x="2048" y="0"/>
                    <a:pt x="1882"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4" name="Google Shape;22014;p81"/>
            <p:cNvSpPr/>
            <p:nvPr/>
          </p:nvSpPr>
          <p:spPr>
            <a:xfrm>
              <a:off x="4855583" y="3285299"/>
              <a:ext cx="164276" cy="20169"/>
            </a:xfrm>
            <a:custGeom>
              <a:rect b="b" l="l" r="r" t="t"/>
              <a:pathLst>
                <a:path extrusionOk="0" h="620" w="5050">
                  <a:moveTo>
                    <a:pt x="334" y="1"/>
                  </a:moveTo>
                  <a:cubicBezTo>
                    <a:pt x="144" y="1"/>
                    <a:pt x="1" y="191"/>
                    <a:pt x="25" y="358"/>
                  </a:cubicBezTo>
                  <a:cubicBezTo>
                    <a:pt x="72" y="501"/>
                    <a:pt x="215" y="620"/>
                    <a:pt x="358" y="620"/>
                  </a:cubicBezTo>
                  <a:lnTo>
                    <a:pt x="4716" y="620"/>
                  </a:lnTo>
                  <a:cubicBezTo>
                    <a:pt x="4883" y="620"/>
                    <a:pt x="5050" y="453"/>
                    <a:pt x="5002" y="263"/>
                  </a:cubicBezTo>
                  <a:cubicBezTo>
                    <a:pt x="4978" y="120"/>
                    <a:pt x="4835" y="1"/>
                    <a:pt x="4669"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5" name="Google Shape;22015;p81"/>
            <p:cNvSpPr/>
            <p:nvPr/>
          </p:nvSpPr>
          <p:spPr>
            <a:xfrm>
              <a:off x="4938502" y="3285299"/>
              <a:ext cx="81358" cy="20169"/>
            </a:xfrm>
            <a:custGeom>
              <a:rect b="b" l="l" r="r" t="t"/>
              <a:pathLst>
                <a:path extrusionOk="0" h="620" w="2501">
                  <a:moveTo>
                    <a:pt x="0" y="1"/>
                  </a:moveTo>
                  <a:lnTo>
                    <a:pt x="0" y="620"/>
                  </a:lnTo>
                  <a:lnTo>
                    <a:pt x="2167" y="620"/>
                  </a:lnTo>
                  <a:cubicBezTo>
                    <a:pt x="2334" y="620"/>
                    <a:pt x="2501" y="453"/>
                    <a:pt x="2453" y="263"/>
                  </a:cubicBezTo>
                  <a:cubicBezTo>
                    <a:pt x="2429" y="120"/>
                    <a:pt x="2286" y="1"/>
                    <a:pt x="214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6" name="Google Shape;22016;p81"/>
            <p:cNvSpPr/>
            <p:nvPr/>
          </p:nvSpPr>
          <p:spPr>
            <a:xfrm>
              <a:off x="4855583" y="3324823"/>
              <a:ext cx="164276" cy="20949"/>
            </a:xfrm>
            <a:custGeom>
              <a:rect b="b" l="l" r="r" t="t"/>
              <a:pathLst>
                <a:path extrusionOk="0" h="644" w="5050">
                  <a:moveTo>
                    <a:pt x="334" y="0"/>
                  </a:moveTo>
                  <a:cubicBezTo>
                    <a:pt x="144" y="0"/>
                    <a:pt x="1" y="191"/>
                    <a:pt x="25" y="358"/>
                  </a:cubicBezTo>
                  <a:cubicBezTo>
                    <a:pt x="72" y="524"/>
                    <a:pt x="215" y="643"/>
                    <a:pt x="358" y="643"/>
                  </a:cubicBezTo>
                  <a:lnTo>
                    <a:pt x="4716" y="643"/>
                  </a:lnTo>
                  <a:cubicBezTo>
                    <a:pt x="4883" y="643"/>
                    <a:pt x="5050" y="477"/>
                    <a:pt x="5002" y="286"/>
                  </a:cubicBezTo>
                  <a:cubicBezTo>
                    <a:pt x="4978" y="119"/>
                    <a:pt x="4835" y="0"/>
                    <a:pt x="466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7" name="Google Shape;22017;p81"/>
            <p:cNvSpPr/>
            <p:nvPr/>
          </p:nvSpPr>
          <p:spPr>
            <a:xfrm>
              <a:off x="4936941" y="3324823"/>
              <a:ext cx="81358" cy="20949"/>
            </a:xfrm>
            <a:custGeom>
              <a:rect b="b" l="l" r="r" t="t"/>
              <a:pathLst>
                <a:path extrusionOk="0" h="644" w="2501">
                  <a:moveTo>
                    <a:pt x="0" y="0"/>
                  </a:moveTo>
                  <a:lnTo>
                    <a:pt x="0" y="643"/>
                  </a:lnTo>
                  <a:lnTo>
                    <a:pt x="2191" y="643"/>
                  </a:lnTo>
                  <a:cubicBezTo>
                    <a:pt x="2334" y="643"/>
                    <a:pt x="2477" y="548"/>
                    <a:pt x="2477" y="358"/>
                  </a:cubicBezTo>
                  <a:cubicBezTo>
                    <a:pt x="2501" y="167"/>
                    <a:pt x="2358" y="0"/>
                    <a:pt x="219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18" name="Google Shape;22018;p81"/>
          <p:cNvGrpSpPr/>
          <p:nvPr/>
        </p:nvGrpSpPr>
        <p:grpSpPr>
          <a:xfrm>
            <a:off x="6594001" y="4159972"/>
            <a:ext cx="302816" cy="431872"/>
            <a:chOff x="5568315" y="3042072"/>
            <a:chExt cx="241730" cy="344753"/>
          </a:xfrm>
        </p:grpSpPr>
        <p:sp>
          <p:nvSpPr>
            <p:cNvPr id="22019" name="Google Shape;22019;p81"/>
            <p:cNvSpPr/>
            <p:nvPr/>
          </p:nvSpPr>
          <p:spPr>
            <a:xfrm>
              <a:off x="5620981" y="3042983"/>
              <a:ext cx="123224" cy="143978"/>
            </a:xfrm>
            <a:custGeom>
              <a:rect b="b" l="l" r="r" t="t"/>
              <a:pathLst>
                <a:path extrusionOk="0" h="4426" w="3788">
                  <a:moveTo>
                    <a:pt x="1796" y="1"/>
                  </a:moveTo>
                  <a:cubicBezTo>
                    <a:pt x="1744" y="1"/>
                    <a:pt x="1691" y="14"/>
                    <a:pt x="1644" y="44"/>
                  </a:cubicBezTo>
                  <a:cubicBezTo>
                    <a:pt x="1572" y="67"/>
                    <a:pt x="1" y="1020"/>
                    <a:pt x="1" y="2639"/>
                  </a:cubicBezTo>
                  <a:cubicBezTo>
                    <a:pt x="1" y="3616"/>
                    <a:pt x="810" y="4425"/>
                    <a:pt x="1787" y="4425"/>
                  </a:cubicBezTo>
                  <a:cubicBezTo>
                    <a:pt x="2906" y="4378"/>
                    <a:pt x="3787" y="3354"/>
                    <a:pt x="3549" y="2211"/>
                  </a:cubicBezTo>
                  <a:cubicBezTo>
                    <a:pt x="3454" y="1711"/>
                    <a:pt x="3216" y="1210"/>
                    <a:pt x="2787" y="758"/>
                  </a:cubicBezTo>
                  <a:cubicBezTo>
                    <a:pt x="2743" y="685"/>
                    <a:pt x="2664" y="657"/>
                    <a:pt x="2576" y="657"/>
                  </a:cubicBezTo>
                  <a:cubicBezTo>
                    <a:pt x="2520" y="657"/>
                    <a:pt x="2461" y="668"/>
                    <a:pt x="2406" y="687"/>
                  </a:cubicBezTo>
                  <a:lnTo>
                    <a:pt x="2120" y="853"/>
                  </a:lnTo>
                  <a:lnTo>
                    <a:pt x="2120" y="306"/>
                  </a:lnTo>
                  <a:cubicBezTo>
                    <a:pt x="2120" y="126"/>
                    <a:pt x="1958" y="1"/>
                    <a:pt x="179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0" name="Google Shape;22020;p81"/>
            <p:cNvSpPr/>
            <p:nvPr/>
          </p:nvSpPr>
          <p:spPr>
            <a:xfrm>
              <a:off x="5679080" y="3042072"/>
              <a:ext cx="63564" cy="143327"/>
            </a:xfrm>
            <a:custGeom>
              <a:rect b="b" l="l" r="r" t="t"/>
              <a:pathLst>
                <a:path extrusionOk="0" h="4406" w="1954">
                  <a:moveTo>
                    <a:pt x="1" y="0"/>
                  </a:moveTo>
                  <a:lnTo>
                    <a:pt x="1" y="4406"/>
                  </a:lnTo>
                  <a:cubicBezTo>
                    <a:pt x="1120" y="4406"/>
                    <a:pt x="1953" y="3382"/>
                    <a:pt x="1691" y="2239"/>
                  </a:cubicBezTo>
                  <a:cubicBezTo>
                    <a:pt x="1596" y="1739"/>
                    <a:pt x="1358" y="1238"/>
                    <a:pt x="953" y="786"/>
                  </a:cubicBezTo>
                  <a:cubicBezTo>
                    <a:pt x="890" y="722"/>
                    <a:pt x="805" y="691"/>
                    <a:pt x="720" y="691"/>
                  </a:cubicBezTo>
                  <a:cubicBezTo>
                    <a:pt x="678" y="691"/>
                    <a:pt x="636" y="699"/>
                    <a:pt x="596" y="715"/>
                  </a:cubicBezTo>
                  <a:lnTo>
                    <a:pt x="286" y="881"/>
                  </a:lnTo>
                  <a:lnTo>
                    <a:pt x="286" y="334"/>
                  </a:lnTo>
                  <a:cubicBezTo>
                    <a:pt x="286" y="119"/>
                    <a:pt x="144" y="0"/>
                    <a:pt x="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1" name="Google Shape;22021;p81"/>
            <p:cNvSpPr/>
            <p:nvPr/>
          </p:nvSpPr>
          <p:spPr>
            <a:xfrm>
              <a:off x="5669028" y="3144314"/>
              <a:ext cx="20949" cy="63564"/>
            </a:xfrm>
            <a:custGeom>
              <a:rect b="b" l="l" r="r" t="t"/>
              <a:pathLst>
                <a:path extrusionOk="0" h="1954" w="644">
                  <a:moveTo>
                    <a:pt x="310" y="1"/>
                  </a:moveTo>
                  <a:cubicBezTo>
                    <a:pt x="167" y="1"/>
                    <a:pt x="0" y="120"/>
                    <a:pt x="0" y="286"/>
                  </a:cubicBezTo>
                  <a:lnTo>
                    <a:pt x="0" y="1953"/>
                  </a:lnTo>
                  <a:lnTo>
                    <a:pt x="643" y="1953"/>
                  </a:lnTo>
                  <a:lnTo>
                    <a:pt x="643" y="286"/>
                  </a:lnTo>
                  <a:cubicBezTo>
                    <a:pt x="643" y="143"/>
                    <a:pt x="453" y="1"/>
                    <a:pt x="310"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2" name="Google Shape;22022;p81"/>
            <p:cNvSpPr/>
            <p:nvPr/>
          </p:nvSpPr>
          <p:spPr>
            <a:xfrm>
              <a:off x="5679861" y="3142753"/>
              <a:ext cx="10117" cy="65125"/>
            </a:xfrm>
            <a:custGeom>
              <a:rect b="b" l="l" r="r" t="t"/>
              <a:pathLst>
                <a:path extrusionOk="0" h="2002" w="311">
                  <a:moveTo>
                    <a:pt x="0" y="1"/>
                  </a:moveTo>
                  <a:lnTo>
                    <a:pt x="0" y="2001"/>
                  </a:lnTo>
                  <a:lnTo>
                    <a:pt x="310" y="2001"/>
                  </a:lnTo>
                  <a:lnTo>
                    <a:pt x="310" y="334"/>
                  </a:lnTo>
                  <a:cubicBezTo>
                    <a:pt x="310" y="191"/>
                    <a:pt x="143" y="49"/>
                    <a:pt x="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3" name="Google Shape;22023;p81"/>
            <p:cNvSpPr/>
            <p:nvPr/>
          </p:nvSpPr>
          <p:spPr>
            <a:xfrm>
              <a:off x="5765837" y="3266106"/>
              <a:ext cx="44208" cy="60603"/>
            </a:xfrm>
            <a:custGeom>
              <a:rect b="b" l="l" r="r" t="t"/>
              <a:pathLst>
                <a:path extrusionOk="0" h="1863" w="1359">
                  <a:moveTo>
                    <a:pt x="1051" y="1"/>
                  </a:moveTo>
                  <a:cubicBezTo>
                    <a:pt x="1013" y="1"/>
                    <a:pt x="972" y="7"/>
                    <a:pt x="930" y="19"/>
                  </a:cubicBezTo>
                  <a:cubicBezTo>
                    <a:pt x="811" y="67"/>
                    <a:pt x="715" y="210"/>
                    <a:pt x="715" y="329"/>
                  </a:cubicBezTo>
                  <a:lnTo>
                    <a:pt x="715" y="615"/>
                  </a:lnTo>
                  <a:lnTo>
                    <a:pt x="1" y="615"/>
                  </a:lnTo>
                  <a:lnTo>
                    <a:pt x="1" y="1258"/>
                  </a:lnTo>
                  <a:lnTo>
                    <a:pt x="715" y="1258"/>
                  </a:lnTo>
                  <a:lnTo>
                    <a:pt x="715" y="1543"/>
                  </a:lnTo>
                  <a:cubicBezTo>
                    <a:pt x="715" y="1730"/>
                    <a:pt x="877" y="1862"/>
                    <a:pt x="1061" y="1862"/>
                  </a:cubicBezTo>
                  <a:cubicBezTo>
                    <a:pt x="1088" y="1862"/>
                    <a:pt x="1116" y="1859"/>
                    <a:pt x="1144" y="1853"/>
                  </a:cubicBezTo>
                  <a:cubicBezTo>
                    <a:pt x="1263" y="1805"/>
                    <a:pt x="1358" y="1662"/>
                    <a:pt x="1358" y="1543"/>
                  </a:cubicBezTo>
                  <a:lnTo>
                    <a:pt x="1358" y="305"/>
                  </a:lnTo>
                  <a:cubicBezTo>
                    <a:pt x="1358" y="129"/>
                    <a:pt x="1229" y="1"/>
                    <a:pt x="105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4" name="Google Shape;22024;p81"/>
            <p:cNvSpPr/>
            <p:nvPr/>
          </p:nvSpPr>
          <p:spPr>
            <a:xfrm>
              <a:off x="5649640" y="3204755"/>
              <a:ext cx="61254" cy="44176"/>
            </a:xfrm>
            <a:custGeom>
              <a:rect b="b" l="l" r="r" t="t"/>
              <a:pathLst>
                <a:path extrusionOk="0" h="1358" w="1883">
                  <a:moveTo>
                    <a:pt x="310" y="0"/>
                  </a:moveTo>
                  <a:cubicBezTo>
                    <a:pt x="120" y="0"/>
                    <a:pt x="1" y="167"/>
                    <a:pt x="1" y="310"/>
                  </a:cubicBezTo>
                  <a:lnTo>
                    <a:pt x="1" y="1358"/>
                  </a:lnTo>
                  <a:lnTo>
                    <a:pt x="1882" y="1358"/>
                  </a:lnTo>
                  <a:lnTo>
                    <a:pt x="1858" y="310"/>
                  </a:lnTo>
                  <a:cubicBezTo>
                    <a:pt x="1858" y="119"/>
                    <a:pt x="1715" y="0"/>
                    <a:pt x="1549"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5" name="Google Shape;22025;p81"/>
            <p:cNvSpPr/>
            <p:nvPr/>
          </p:nvSpPr>
          <p:spPr>
            <a:xfrm>
              <a:off x="5679080" y="3204755"/>
              <a:ext cx="31034" cy="44176"/>
            </a:xfrm>
            <a:custGeom>
              <a:rect b="b" l="l" r="r" t="t"/>
              <a:pathLst>
                <a:path extrusionOk="0" h="1358" w="954">
                  <a:moveTo>
                    <a:pt x="1" y="0"/>
                  </a:moveTo>
                  <a:lnTo>
                    <a:pt x="1" y="1358"/>
                  </a:lnTo>
                  <a:lnTo>
                    <a:pt x="929" y="1358"/>
                  </a:lnTo>
                  <a:lnTo>
                    <a:pt x="929" y="310"/>
                  </a:lnTo>
                  <a:cubicBezTo>
                    <a:pt x="953" y="167"/>
                    <a:pt x="810" y="0"/>
                    <a:pt x="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6" name="Google Shape;22026;p81"/>
            <p:cNvSpPr/>
            <p:nvPr/>
          </p:nvSpPr>
          <p:spPr>
            <a:xfrm>
              <a:off x="5588451" y="3245808"/>
              <a:ext cx="181290" cy="84480"/>
            </a:xfrm>
            <a:custGeom>
              <a:rect b="b" l="l" r="r" t="t"/>
              <a:pathLst>
                <a:path extrusionOk="0" h="2597" w="5573">
                  <a:moveTo>
                    <a:pt x="1358" y="0"/>
                  </a:moveTo>
                  <a:cubicBezTo>
                    <a:pt x="596" y="0"/>
                    <a:pt x="0" y="596"/>
                    <a:pt x="0" y="1334"/>
                  </a:cubicBezTo>
                  <a:lnTo>
                    <a:pt x="0" y="2596"/>
                  </a:lnTo>
                  <a:lnTo>
                    <a:pt x="5573" y="2596"/>
                  </a:lnTo>
                  <a:lnTo>
                    <a:pt x="5573" y="1334"/>
                  </a:lnTo>
                  <a:cubicBezTo>
                    <a:pt x="5573" y="596"/>
                    <a:pt x="4954" y="0"/>
                    <a:pt x="4239" y="0"/>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7" name="Google Shape;22027;p81"/>
            <p:cNvSpPr/>
            <p:nvPr/>
          </p:nvSpPr>
          <p:spPr>
            <a:xfrm>
              <a:off x="5679080" y="3245808"/>
              <a:ext cx="90661" cy="84480"/>
            </a:xfrm>
            <a:custGeom>
              <a:rect b="b" l="l" r="r" t="t"/>
              <a:pathLst>
                <a:path extrusionOk="0" h="2597" w="2787">
                  <a:moveTo>
                    <a:pt x="1" y="0"/>
                  </a:moveTo>
                  <a:lnTo>
                    <a:pt x="1" y="2596"/>
                  </a:lnTo>
                  <a:lnTo>
                    <a:pt x="2787" y="2596"/>
                  </a:lnTo>
                  <a:lnTo>
                    <a:pt x="2787" y="1334"/>
                  </a:lnTo>
                  <a:cubicBezTo>
                    <a:pt x="2787" y="596"/>
                    <a:pt x="2192" y="0"/>
                    <a:pt x="145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8" name="Google Shape;22028;p81"/>
            <p:cNvSpPr/>
            <p:nvPr/>
          </p:nvSpPr>
          <p:spPr>
            <a:xfrm>
              <a:off x="5568315" y="3327133"/>
              <a:ext cx="220814" cy="59693"/>
            </a:xfrm>
            <a:custGeom>
              <a:rect b="b" l="l" r="r" t="t"/>
              <a:pathLst>
                <a:path extrusionOk="0" h="1835" w="6788">
                  <a:moveTo>
                    <a:pt x="310" y="1"/>
                  </a:moveTo>
                  <a:cubicBezTo>
                    <a:pt x="167" y="1"/>
                    <a:pt x="0" y="120"/>
                    <a:pt x="0" y="287"/>
                  </a:cubicBezTo>
                  <a:lnTo>
                    <a:pt x="0" y="1549"/>
                  </a:lnTo>
                  <a:cubicBezTo>
                    <a:pt x="0" y="1692"/>
                    <a:pt x="119" y="1835"/>
                    <a:pt x="310" y="1835"/>
                  </a:cubicBezTo>
                  <a:lnTo>
                    <a:pt x="6502" y="1835"/>
                  </a:lnTo>
                  <a:cubicBezTo>
                    <a:pt x="6668" y="1835"/>
                    <a:pt x="6787" y="1692"/>
                    <a:pt x="6787" y="1549"/>
                  </a:cubicBezTo>
                  <a:lnTo>
                    <a:pt x="6787" y="287"/>
                  </a:lnTo>
                  <a:cubicBezTo>
                    <a:pt x="6787" y="144"/>
                    <a:pt x="6668" y="1"/>
                    <a:pt x="6502"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9" name="Google Shape;22029;p81"/>
            <p:cNvSpPr/>
            <p:nvPr/>
          </p:nvSpPr>
          <p:spPr>
            <a:xfrm>
              <a:off x="5679861" y="3326352"/>
              <a:ext cx="110797" cy="60473"/>
            </a:xfrm>
            <a:custGeom>
              <a:rect b="b" l="l" r="r" t="t"/>
              <a:pathLst>
                <a:path extrusionOk="0" h="1859" w="3406">
                  <a:moveTo>
                    <a:pt x="0" y="1"/>
                  </a:moveTo>
                  <a:lnTo>
                    <a:pt x="0" y="1859"/>
                  </a:lnTo>
                  <a:lnTo>
                    <a:pt x="3096" y="1859"/>
                  </a:lnTo>
                  <a:cubicBezTo>
                    <a:pt x="3287" y="1859"/>
                    <a:pt x="3406" y="1716"/>
                    <a:pt x="3406" y="1573"/>
                  </a:cubicBezTo>
                  <a:lnTo>
                    <a:pt x="3406" y="311"/>
                  </a:lnTo>
                  <a:cubicBezTo>
                    <a:pt x="3406" y="144"/>
                    <a:pt x="3287" y="1"/>
                    <a:pt x="309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30" name="Google Shape;22030;p81"/>
          <p:cNvGrpSpPr/>
          <p:nvPr/>
        </p:nvGrpSpPr>
        <p:grpSpPr>
          <a:xfrm>
            <a:off x="7509131" y="4159809"/>
            <a:ext cx="392100" cy="432035"/>
            <a:chOff x="6298842" y="3041942"/>
            <a:chExt cx="313004" cy="344883"/>
          </a:xfrm>
        </p:grpSpPr>
        <p:sp>
          <p:nvSpPr>
            <p:cNvPr id="22031" name="Google Shape;22031;p81"/>
            <p:cNvSpPr/>
            <p:nvPr/>
          </p:nvSpPr>
          <p:spPr>
            <a:xfrm>
              <a:off x="6300370" y="3073008"/>
              <a:ext cx="261899" cy="229532"/>
            </a:xfrm>
            <a:custGeom>
              <a:rect b="b" l="l" r="r" t="t"/>
              <a:pathLst>
                <a:path extrusionOk="0" h="7056" w="8051">
                  <a:moveTo>
                    <a:pt x="4024" y="0"/>
                  </a:moveTo>
                  <a:cubicBezTo>
                    <a:pt x="2674" y="0"/>
                    <a:pt x="1391" y="795"/>
                    <a:pt x="811" y="2097"/>
                  </a:cubicBezTo>
                  <a:cubicBezTo>
                    <a:pt x="1" y="3883"/>
                    <a:pt x="811" y="5931"/>
                    <a:pt x="2597" y="6741"/>
                  </a:cubicBezTo>
                  <a:cubicBezTo>
                    <a:pt x="3068" y="6955"/>
                    <a:pt x="3561" y="7056"/>
                    <a:pt x="4045" y="7056"/>
                  </a:cubicBezTo>
                  <a:cubicBezTo>
                    <a:pt x="5396" y="7056"/>
                    <a:pt x="6679" y="6270"/>
                    <a:pt x="7240" y="4955"/>
                  </a:cubicBezTo>
                  <a:cubicBezTo>
                    <a:pt x="8050" y="3169"/>
                    <a:pt x="7240" y="1121"/>
                    <a:pt x="5454" y="311"/>
                  </a:cubicBezTo>
                  <a:cubicBezTo>
                    <a:pt x="4988" y="100"/>
                    <a:pt x="4502" y="0"/>
                    <a:pt x="4024"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2" name="Google Shape;22032;p81"/>
            <p:cNvSpPr/>
            <p:nvPr/>
          </p:nvSpPr>
          <p:spPr>
            <a:xfrm>
              <a:off x="6384818" y="3083906"/>
              <a:ext cx="177451" cy="218959"/>
            </a:xfrm>
            <a:custGeom>
              <a:rect b="b" l="l" r="r" t="t"/>
              <a:pathLst>
                <a:path extrusionOk="0" h="6731" w="5455">
                  <a:moveTo>
                    <a:pt x="2858" y="0"/>
                  </a:moveTo>
                  <a:cubicBezTo>
                    <a:pt x="2716" y="333"/>
                    <a:pt x="120" y="6168"/>
                    <a:pt x="1" y="6430"/>
                  </a:cubicBezTo>
                  <a:cubicBezTo>
                    <a:pt x="465" y="6634"/>
                    <a:pt x="947" y="6731"/>
                    <a:pt x="1420" y="6731"/>
                  </a:cubicBezTo>
                  <a:cubicBezTo>
                    <a:pt x="2768" y="6731"/>
                    <a:pt x="4045" y="5948"/>
                    <a:pt x="4644" y="4644"/>
                  </a:cubicBezTo>
                  <a:cubicBezTo>
                    <a:pt x="5454" y="2858"/>
                    <a:pt x="4644" y="786"/>
                    <a:pt x="2858"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3" name="Google Shape;22033;p81"/>
            <p:cNvSpPr/>
            <p:nvPr/>
          </p:nvSpPr>
          <p:spPr>
            <a:xfrm>
              <a:off x="6298842" y="3070178"/>
              <a:ext cx="271951" cy="236070"/>
            </a:xfrm>
            <a:custGeom>
              <a:rect b="b" l="l" r="r" t="t"/>
              <a:pathLst>
                <a:path extrusionOk="0" h="7257" w="8360">
                  <a:moveTo>
                    <a:pt x="3988" y="616"/>
                  </a:moveTo>
                  <a:cubicBezTo>
                    <a:pt x="4095" y="616"/>
                    <a:pt x="4202" y="623"/>
                    <a:pt x="4311" y="636"/>
                  </a:cubicBezTo>
                  <a:cubicBezTo>
                    <a:pt x="4073" y="851"/>
                    <a:pt x="3834" y="1089"/>
                    <a:pt x="3596" y="1375"/>
                  </a:cubicBezTo>
                  <a:lnTo>
                    <a:pt x="2667" y="970"/>
                  </a:lnTo>
                  <a:cubicBezTo>
                    <a:pt x="3092" y="738"/>
                    <a:pt x="3532" y="616"/>
                    <a:pt x="3988" y="616"/>
                  </a:cubicBezTo>
                  <a:close/>
                  <a:moveTo>
                    <a:pt x="5168" y="851"/>
                  </a:moveTo>
                  <a:lnTo>
                    <a:pt x="5406" y="922"/>
                  </a:lnTo>
                  <a:cubicBezTo>
                    <a:pt x="5525" y="1232"/>
                    <a:pt x="5573" y="1684"/>
                    <a:pt x="5478" y="2208"/>
                  </a:cubicBezTo>
                  <a:lnTo>
                    <a:pt x="4192" y="1637"/>
                  </a:lnTo>
                  <a:cubicBezTo>
                    <a:pt x="4525" y="1232"/>
                    <a:pt x="4882" y="922"/>
                    <a:pt x="5168" y="851"/>
                  </a:cubicBezTo>
                  <a:close/>
                  <a:moveTo>
                    <a:pt x="2072" y="1375"/>
                  </a:moveTo>
                  <a:lnTo>
                    <a:pt x="3239" y="1875"/>
                  </a:lnTo>
                  <a:cubicBezTo>
                    <a:pt x="3072" y="2161"/>
                    <a:pt x="2906" y="2422"/>
                    <a:pt x="2787" y="2684"/>
                  </a:cubicBezTo>
                  <a:lnTo>
                    <a:pt x="1477" y="2089"/>
                  </a:lnTo>
                  <a:cubicBezTo>
                    <a:pt x="1643" y="1851"/>
                    <a:pt x="1834" y="1589"/>
                    <a:pt x="2072" y="1375"/>
                  </a:cubicBezTo>
                  <a:close/>
                  <a:moveTo>
                    <a:pt x="6168" y="1398"/>
                  </a:moveTo>
                  <a:cubicBezTo>
                    <a:pt x="6549" y="1827"/>
                    <a:pt x="6835" y="2327"/>
                    <a:pt x="7002" y="2875"/>
                  </a:cubicBezTo>
                  <a:lnTo>
                    <a:pt x="6073" y="2446"/>
                  </a:lnTo>
                  <a:cubicBezTo>
                    <a:pt x="6121" y="2089"/>
                    <a:pt x="6168" y="1732"/>
                    <a:pt x="6168" y="1398"/>
                  </a:cubicBezTo>
                  <a:close/>
                  <a:moveTo>
                    <a:pt x="3811" y="2161"/>
                  </a:moveTo>
                  <a:lnTo>
                    <a:pt x="5335" y="2827"/>
                  </a:lnTo>
                  <a:cubicBezTo>
                    <a:pt x="5239" y="3137"/>
                    <a:pt x="5144" y="3423"/>
                    <a:pt x="5025" y="3732"/>
                  </a:cubicBezTo>
                  <a:lnTo>
                    <a:pt x="3358" y="2946"/>
                  </a:lnTo>
                  <a:cubicBezTo>
                    <a:pt x="3501" y="2661"/>
                    <a:pt x="3668" y="2399"/>
                    <a:pt x="3811" y="2161"/>
                  </a:cubicBezTo>
                  <a:close/>
                  <a:moveTo>
                    <a:pt x="1215" y="2684"/>
                  </a:moveTo>
                  <a:lnTo>
                    <a:pt x="2525" y="3280"/>
                  </a:lnTo>
                  <a:cubicBezTo>
                    <a:pt x="2406" y="3542"/>
                    <a:pt x="2310" y="3875"/>
                    <a:pt x="2239" y="4185"/>
                  </a:cubicBezTo>
                  <a:lnTo>
                    <a:pt x="1072" y="3661"/>
                  </a:lnTo>
                  <a:cubicBezTo>
                    <a:pt x="1072" y="3304"/>
                    <a:pt x="1120" y="3018"/>
                    <a:pt x="1215" y="2684"/>
                  </a:cubicBezTo>
                  <a:close/>
                  <a:moveTo>
                    <a:pt x="5930" y="3065"/>
                  </a:moveTo>
                  <a:lnTo>
                    <a:pt x="7073" y="3589"/>
                  </a:lnTo>
                  <a:cubicBezTo>
                    <a:pt x="7073" y="3899"/>
                    <a:pt x="7026" y="4232"/>
                    <a:pt x="6930" y="4542"/>
                  </a:cubicBezTo>
                  <a:lnTo>
                    <a:pt x="5620" y="3970"/>
                  </a:lnTo>
                  <a:cubicBezTo>
                    <a:pt x="5740" y="3708"/>
                    <a:pt x="5835" y="3375"/>
                    <a:pt x="5930" y="3065"/>
                  </a:cubicBezTo>
                  <a:close/>
                  <a:moveTo>
                    <a:pt x="3120" y="3518"/>
                  </a:moveTo>
                  <a:lnTo>
                    <a:pt x="4787" y="4256"/>
                  </a:lnTo>
                  <a:cubicBezTo>
                    <a:pt x="4644" y="4566"/>
                    <a:pt x="4501" y="4828"/>
                    <a:pt x="4334" y="5066"/>
                  </a:cubicBezTo>
                  <a:lnTo>
                    <a:pt x="2834" y="4423"/>
                  </a:lnTo>
                  <a:cubicBezTo>
                    <a:pt x="2906" y="4113"/>
                    <a:pt x="3001" y="3828"/>
                    <a:pt x="3120" y="3518"/>
                  </a:cubicBezTo>
                  <a:close/>
                  <a:moveTo>
                    <a:pt x="1191" y="4351"/>
                  </a:moveTo>
                  <a:lnTo>
                    <a:pt x="2120" y="4780"/>
                  </a:lnTo>
                  <a:cubicBezTo>
                    <a:pt x="2048" y="5137"/>
                    <a:pt x="2024" y="5495"/>
                    <a:pt x="2024" y="5804"/>
                  </a:cubicBezTo>
                  <a:cubicBezTo>
                    <a:pt x="1596" y="5423"/>
                    <a:pt x="1334" y="4923"/>
                    <a:pt x="1191" y="4351"/>
                  </a:cubicBezTo>
                  <a:close/>
                  <a:moveTo>
                    <a:pt x="5359" y="4566"/>
                  </a:moveTo>
                  <a:lnTo>
                    <a:pt x="6668" y="5161"/>
                  </a:lnTo>
                  <a:cubicBezTo>
                    <a:pt x="6525" y="5399"/>
                    <a:pt x="6311" y="5661"/>
                    <a:pt x="6073" y="5876"/>
                  </a:cubicBezTo>
                  <a:lnTo>
                    <a:pt x="4906" y="5375"/>
                  </a:lnTo>
                  <a:cubicBezTo>
                    <a:pt x="5097" y="5090"/>
                    <a:pt x="5239" y="4828"/>
                    <a:pt x="5359" y="4566"/>
                  </a:cubicBezTo>
                  <a:close/>
                  <a:moveTo>
                    <a:pt x="2667" y="5042"/>
                  </a:moveTo>
                  <a:lnTo>
                    <a:pt x="3953" y="5590"/>
                  </a:lnTo>
                  <a:cubicBezTo>
                    <a:pt x="3620" y="6018"/>
                    <a:pt x="3310" y="6328"/>
                    <a:pt x="2977" y="6399"/>
                  </a:cubicBezTo>
                  <a:lnTo>
                    <a:pt x="2739" y="6328"/>
                  </a:lnTo>
                  <a:cubicBezTo>
                    <a:pt x="2620" y="6018"/>
                    <a:pt x="2596" y="5566"/>
                    <a:pt x="2667" y="5042"/>
                  </a:cubicBezTo>
                  <a:close/>
                  <a:moveTo>
                    <a:pt x="4549" y="5876"/>
                  </a:moveTo>
                  <a:lnTo>
                    <a:pt x="5478" y="6280"/>
                  </a:lnTo>
                  <a:cubicBezTo>
                    <a:pt x="5041" y="6499"/>
                    <a:pt x="4505" y="6617"/>
                    <a:pt x="3979" y="6617"/>
                  </a:cubicBezTo>
                  <a:cubicBezTo>
                    <a:pt x="3930" y="6617"/>
                    <a:pt x="3882" y="6616"/>
                    <a:pt x="3834" y="6614"/>
                  </a:cubicBezTo>
                  <a:cubicBezTo>
                    <a:pt x="4073" y="6399"/>
                    <a:pt x="4311" y="6161"/>
                    <a:pt x="4549" y="5876"/>
                  </a:cubicBezTo>
                  <a:close/>
                  <a:moveTo>
                    <a:pt x="4072" y="0"/>
                  </a:moveTo>
                  <a:cubicBezTo>
                    <a:pt x="2674" y="0"/>
                    <a:pt x="1356" y="821"/>
                    <a:pt x="762" y="2161"/>
                  </a:cubicBezTo>
                  <a:cubicBezTo>
                    <a:pt x="0" y="3899"/>
                    <a:pt x="739" y="5923"/>
                    <a:pt x="2382" y="6828"/>
                  </a:cubicBezTo>
                  <a:cubicBezTo>
                    <a:pt x="2922" y="7118"/>
                    <a:pt x="3500" y="7257"/>
                    <a:pt x="4073" y="7257"/>
                  </a:cubicBezTo>
                  <a:cubicBezTo>
                    <a:pt x="4865" y="7257"/>
                    <a:pt x="5648" y="6992"/>
                    <a:pt x="6311" y="6495"/>
                  </a:cubicBezTo>
                  <a:lnTo>
                    <a:pt x="6335" y="6471"/>
                  </a:lnTo>
                  <a:cubicBezTo>
                    <a:pt x="8359" y="4852"/>
                    <a:pt x="8121" y="1684"/>
                    <a:pt x="5763" y="422"/>
                  </a:cubicBezTo>
                  <a:cubicBezTo>
                    <a:pt x="5215" y="134"/>
                    <a:pt x="4637" y="0"/>
                    <a:pt x="4072"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4" name="Google Shape;22034;p81"/>
            <p:cNvSpPr/>
            <p:nvPr/>
          </p:nvSpPr>
          <p:spPr>
            <a:xfrm>
              <a:off x="6384818" y="3080035"/>
              <a:ext cx="189064" cy="224782"/>
            </a:xfrm>
            <a:custGeom>
              <a:rect b="b" l="l" r="r" t="t"/>
              <a:pathLst>
                <a:path extrusionOk="0" h="6910" w="5812">
                  <a:moveTo>
                    <a:pt x="3478" y="1143"/>
                  </a:moveTo>
                  <a:lnTo>
                    <a:pt x="3478" y="1143"/>
                  </a:lnTo>
                  <a:cubicBezTo>
                    <a:pt x="3906" y="1524"/>
                    <a:pt x="4192" y="2024"/>
                    <a:pt x="4359" y="2572"/>
                  </a:cubicBezTo>
                  <a:lnTo>
                    <a:pt x="3430" y="2143"/>
                  </a:lnTo>
                  <a:cubicBezTo>
                    <a:pt x="3478" y="1810"/>
                    <a:pt x="3525" y="1453"/>
                    <a:pt x="3478" y="1143"/>
                  </a:cubicBezTo>
                  <a:close/>
                  <a:moveTo>
                    <a:pt x="3287" y="2762"/>
                  </a:moveTo>
                  <a:lnTo>
                    <a:pt x="4430" y="3286"/>
                  </a:lnTo>
                  <a:cubicBezTo>
                    <a:pt x="4430" y="3596"/>
                    <a:pt x="4406" y="3929"/>
                    <a:pt x="4287" y="4263"/>
                  </a:cubicBezTo>
                  <a:lnTo>
                    <a:pt x="2977" y="3667"/>
                  </a:lnTo>
                  <a:cubicBezTo>
                    <a:pt x="3097" y="3358"/>
                    <a:pt x="3192" y="3072"/>
                    <a:pt x="3287" y="2762"/>
                  </a:cubicBezTo>
                  <a:close/>
                  <a:moveTo>
                    <a:pt x="2716" y="4239"/>
                  </a:moveTo>
                  <a:lnTo>
                    <a:pt x="4025" y="4834"/>
                  </a:lnTo>
                  <a:cubicBezTo>
                    <a:pt x="3835" y="5120"/>
                    <a:pt x="3668" y="5358"/>
                    <a:pt x="3430" y="5573"/>
                  </a:cubicBezTo>
                  <a:lnTo>
                    <a:pt x="2263" y="5072"/>
                  </a:lnTo>
                  <a:cubicBezTo>
                    <a:pt x="2454" y="4763"/>
                    <a:pt x="2596" y="4501"/>
                    <a:pt x="2716" y="4239"/>
                  </a:cubicBezTo>
                  <a:close/>
                  <a:moveTo>
                    <a:pt x="1906" y="5573"/>
                  </a:moveTo>
                  <a:lnTo>
                    <a:pt x="2835" y="5977"/>
                  </a:lnTo>
                  <a:cubicBezTo>
                    <a:pt x="2421" y="6194"/>
                    <a:pt x="1959" y="6329"/>
                    <a:pt x="1488" y="6329"/>
                  </a:cubicBezTo>
                  <a:cubicBezTo>
                    <a:pt x="1390" y="6329"/>
                    <a:pt x="1290" y="6323"/>
                    <a:pt x="1191" y="6311"/>
                  </a:cubicBezTo>
                  <a:cubicBezTo>
                    <a:pt x="1453" y="6096"/>
                    <a:pt x="1691" y="5835"/>
                    <a:pt x="1906" y="5573"/>
                  </a:cubicBezTo>
                  <a:close/>
                  <a:moveTo>
                    <a:pt x="2930" y="0"/>
                  </a:moveTo>
                  <a:cubicBezTo>
                    <a:pt x="2858" y="119"/>
                    <a:pt x="2930" y="24"/>
                    <a:pt x="2644" y="572"/>
                  </a:cubicBezTo>
                  <a:lnTo>
                    <a:pt x="2763" y="619"/>
                  </a:lnTo>
                  <a:cubicBezTo>
                    <a:pt x="2882" y="929"/>
                    <a:pt x="2930" y="1357"/>
                    <a:pt x="2835" y="1905"/>
                  </a:cubicBezTo>
                  <a:lnTo>
                    <a:pt x="2215" y="1643"/>
                  </a:lnTo>
                  <a:lnTo>
                    <a:pt x="1977" y="2215"/>
                  </a:lnTo>
                  <a:lnTo>
                    <a:pt x="2716" y="2524"/>
                  </a:lnTo>
                  <a:cubicBezTo>
                    <a:pt x="2620" y="2834"/>
                    <a:pt x="2525" y="3120"/>
                    <a:pt x="2406" y="3429"/>
                  </a:cubicBezTo>
                  <a:lnTo>
                    <a:pt x="1572" y="3072"/>
                  </a:lnTo>
                  <a:lnTo>
                    <a:pt x="1334" y="3644"/>
                  </a:lnTo>
                  <a:lnTo>
                    <a:pt x="2168" y="4001"/>
                  </a:lnTo>
                  <a:cubicBezTo>
                    <a:pt x="2025" y="4287"/>
                    <a:pt x="1882" y="4549"/>
                    <a:pt x="1739" y="4787"/>
                  </a:cubicBezTo>
                  <a:lnTo>
                    <a:pt x="977" y="4453"/>
                  </a:lnTo>
                  <a:lnTo>
                    <a:pt x="739" y="5025"/>
                  </a:lnTo>
                  <a:lnTo>
                    <a:pt x="1382" y="5287"/>
                  </a:lnTo>
                  <a:cubicBezTo>
                    <a:pt x="1049" y="5715"/>
                    <a:pt x="691" y="6001"/>
                    <a:pt x="382" y="6096"/>
                  </a:cubicBezTo>
                  <a:lnTo>
                    <a:pt x="263" y="6049"/>
                  </a:lnTo>
                  <a:cubicBezTo>
                    <a:pt x="24" y="6597"/>
                    <a:pt x="72" y="6478"/>
                    <a:pt x="1" y="6597"/>
                  </a:cubicBezTo>
                  <a:cubicBezTo>
                    <a:pt x="469" y="6808"/>
                    <a:pt x="969" y="6909"/>
                    <a:pt x="1466" y="6909"/>
                  </a:cubicBezTo>
                  <a:cubicBezTo>
                    <a:pt x="2260" y="6909"/>
                    <a:pt x="3048" y="6651"/>
                    <a:pt x="3692" y="6168"/>
                  </a:cubicBezTo>
                  <a:lnTo>
                    <a:pt x="3716" y="6120"/>
                  </a:lnTo>
                  <a:cubicBezTo>
                    <a:pt x="5811" y="4477"/>
                    <a:pt x="5430" y="1143"/>
                    <a:pt x="293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5" name="Google Shape;22035;p81"/>
            <p:cNvSpPr/>
            <p:nvPr/>
          </p:nvSpPr>
          <p:spPr>
            <a:xfrm>
              <a:off x="6360811" y="3042267"/>
              <a:ext cx="251034" cy="344558"/>
            </a:xfrm>
            <a:custGeom>
              <a:rect b="b" l="l" r="r" t="t"/>
              <a:pathLst>
                <a:path extrusionOk="0" h="10592" w="7717">
                  <a:moveTo>
                    <a:pt x="4058" y="0"/>
                  </a:moveTo>
                  <a:cubicBezTo>
                    <a:pt x="3938" y="0"/>
                    <a:pt x="3811" y="58"/>
                    <a:pt x="3739" y="185"/>
                  </a:cubicBezTo>
                  <a:cubicBezTo>
                    <a:pt x="3692" y="328"/>
                    <a:pt x="3739" y="518"/>
                    <a:pt x="3906" y="589"/>
                  </a:cubicBezTo>
                  <a:cubicBezTo>
                    <a:pt x="6049" y="1542"/>
                    <a:pt x="7002" y="4043"/>
                    <a:pt x="6049" y="6186"/>
                  </a:cubicBezTo>
                  <a:cubicBezTo>
                    <a:pt x="5347" y="7766"/>
                    <a:pt x="3804" y="8698"/>
                    <a:pt x="2183" y="8698"/>
                  </a:cubicBezTo>
                  <a:cubicBezTo>
                    <a:pt x="1605" y="8698"/>
                    <a:pt x="1017" y="8580"/>
                    <a:pt x="453" y="8329"/>
                  </a:cubicBezTo>
                  <a:cubicBezTo>
                    <a:pt x="411" y="8308"/>
                    <a:pt x="367" y="8299"/>
                    <a:pt x="325" y="8299"/>
                  </a:cubicBezTo>
                  <a:cubicBezTo>
                    <a:pt x="177" y="8299"/>
                    <a:pt x="43" y="8414"/>
                    <a:pt x="24" y="8543"/>
                  </a:cubicBezTo>
                  <a:cubicBezTo>
                    <a:pt x="0" y="8686"/>
                    <a:pt x="96" y="8829"/>
                    <a:pt x="215" y="8901"/>
                  </a:cubicBezTo>
                  <a:cubicBezTo>
                    <a:pt x="739" y="9139"/>
                    <a:pt x="1286" y="9258"/>
                    <a:pt x="1834" y="9306"/>
                  </a:cubicBezTo>
                  <a:lnTo>
                    <a:pt x="1834" y="9972"/>
                  </a:lnTo>
                  <a:lnTo>
                    <a:pt x="620" y="9972"/>
                  </a:lnTo>
                  <a:cubicBezTo>
                    <a:pt x="477" y="9972"/>
                    <a:pt x="334" y="10091"/>
                    <a:pt x="286" y="10234"/>
                  </a:cubicBezTo>
                  <a:cubicBezTo>
                    <a:pt x="262" y="10449"/>
                    <a:pt x="405" y="10592"/>
                    <a:pt x="596" y="10592"/>
                  </a:cubicBezTo>
                  <a:lnTo>
                    <a:pt x="3692" y="10592"/>
                  </a:lnTo>
                  <a:cubicBezTo>
                    <a:pt x="3835" y="10592"/>
                    <a:pt x="3977" y="10472"/>
                    <a:pt x="4025" y="10330"/>
                  </a:cubicBezTo>
                  <a:cubicBezTo>
                    <a:pt x="4049" y="10115"/>
                    <a:pt x="3906" y="9972"/>
                    <a:pt x="3715" y="9972"/>
                  </a:cubicBezTo>
                  <a:lnTo>
                    <a:pt x="2477" y="9972"/>
                  </a:lnTo>
                  <a:lnTo>
                    <a:pt x="2477" y="9306"/>
                  </a:lnTo>
                  <a:cubicBezTo>
                    <a:pt x="4192" y="9186"/>
                    <a:pt x="5835" y="8186"/>
                    <a:pt x="6597" y="6424"/>
                  </a:cubicBezTo>
                  <a:cubicBezTo>
                    <a:pt x="7716" y="3995"/>
                    <a:pt x="6597" y="1137"/>
                    <a:pt x="4168" y="18"/>
                  </a:cubicBezTo>
                  <a:cubicBezTo>
                    <a:pt x="4133" y="6"/>
                    <a:pt x="4096" y="0"/>
                    <a:pt x="4058"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6" name="Google Shape;22036;p81"/>
            <p:cNvSpPr/>
            <p:nvPr/>
          </p:nvSpPr>
          <p:spPr>
            <a:xfrm>
              <a:off x="6431304" y="3041942"/>
              <a:ext cx="180542" cy="344883"/>
            </a:xfrm>
            <a:custGeom>
              <a:rect b="b" l="l" r="r" t="t"/>
              <a:pathLst>
                <a:path extrusionOk="0" h="10602" w="5550">
                  <a:moveTo>
                    <a:pt x="1858" y="0"/>
                  </a:moveTo>
                  <a:cubicBezTo>
                    <a:pt x="1730" y="0"/>
                    <a:pt x="1625" y="72"/>
                    <a:pt x="1572" y="195"/>
                  </a:cubicBezTo>
                  <a:cubicBezTo>
                    <a:pt x="1501" y="361"/>
                    <a:pt x="1572" y="552"/>
                    <a:pt x="1739" y="599"/>
                  </a:cubicBezTo>
                  <a:cubicBezTo>
                    <a:pt x="3882" y="1552"/>
                    <a:pt x="4835" y="4053"/>
                    <a:pt x="3882" y="6196"/>
                  </a:cubicBezTo>
                  <a:cubicBezTo>
                    <a:pt x="3192" y="7791"/>
                    <a:pt x="1644" y="8744"/>
                    <a:pt x="1" y="8744"/>
                  </a:cubicBezTo>
                  <a:lnTo>
                    <a:pt x="1" y="10602"/>
                  </a:lnTo>
                  <a:lnTo>
                    <a:pt x="1548" y="10602"/>
                  </a:lnTo>
                  <a:cubicBezTo>
                    <a:pt x="1691" y="10602"/>
                    <a:pt x="1858" y="10459"/>
                    <a:pt x="1858" y="10316"/>
                  </a:cubicBezTo>
                  <a:cubicBezTo>
                    <a:pt x="1858" y="10173"/>
                    <a:pt x="1739" y="10006"/>
                    <a:pt x="1548" y="10006"/>
                  </a:cubicBezTo>
                  <a:lnTo>
                    <a:pt x="310" y="10006"/>
                  </a:lnTo>
                  <a:lnTo>
                    <a:pt x="310" y="9363"/>
                  </a:lnTo>
                  <a:cubicBezTo>
                    <a:pt x="2025" y="9244"/>
                    <a:pt x="3668" y="8196"/>
                    <a:pt x="4430" y="6482"/>
                  </a:cubicBezTo>
                  <a:cubicBezTo>
                    <a:pt x="5549" y="4005"/>
                    <a:pt x="4430" y="1147"/>
                    <a:pt x="2001" y="28"/>
                  </a:cubicBezTo>
                  <a:cubicBezTo>
                    <a:pt x="1951" y="9"/>
                    <a:pt x="190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37" name="Google Shape;22037;p81"/>
          <p:cNvGrpSpPr/>
          <p:nvPr/>
        </p:nvGrpSpPr>
        <p:grpSpPr>
          <a:xfrm>
            <a:off x="8507718" y="4158994"/>
            <a:ext cx="277591" cy="432850"/>
            <a:chOff x="7095989" y="3041292"/>
            <a:chExt cx="221594" cy="345534"/>
          </a:xfrm>
        </p:grpSpPr>
        <p:sp>
          <p:nvSpPr>
            <p:cNvPr id="22038" name="Google Shape;22038;p81"/>
            <p:cNvSpPr/>
            <p:nvPr/>
          </p:nvSpPr>
          <p:spPr>
            <a:xfrm>
              <a:off x="7095989" y="3084654"/>
              <a:ext cx="221594" cy="302171"/>
            </a:xfrm>
            <a:custGeom>
              <a:rect b="b" l="l" r="r" t="t"/>
              <a:pathLst>
                <a:path extrusionOk="0" h="9289" w="6812">
                  <a:moveTo>
                    <a:pt x="1120" y="1"/>
                  </a:moveTo>
                  <a:cubicBezTo>
                    <a:pt x="500" y="1"/>
                    <a:pt x="0" y="501"/>
                    <a:pt x="0" y="1144"/>
                  </a:cubicBezTo>
                  <a:lnTo>
                    <a:pt x="0" y="8169"/>
                  </a:lnTo>
                  <a:cubicBezTo>
                    <a:pt x="0" y="8788"/>
                    <a:pt x="500" y="9289"/>
                    <a:pt x="1120" y="9289"/>
                  </a:cubicBezTo>
                  <a:lnTo>
                    <a:pt x="5668" y="9289"/>
                  </a:lnTo>
                  <a:cubicBezTo>
                    <a:pt x="6311" y="9289"/>
                    <a:pt x="6811" y="8788"/>
                    <a:pt x="6811" y="8169"/>
                  </a:cubicBezTo>
                  <a:lnTo>
                    <a:pt x="6811" y="1144"/>
                  </a:lnTo>
                  <a:cubicBezTo>
                    <a:pt x="6811" y="501"/>
                    <a:pt x="6311" y="1"/>
                    <a:pt x="566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9" name="Google Shape;22039;p81"/>
            <p:cNvSpPr/>
            <p:nvPr/>
          </p:nvSpPr>
          <p:spPr>
            <a:xfrm>
              <a:off x="7206754" y="3083906"/>
              <a:ext cx="110830" cy="302919"/>
            </a:xfrm>
            <a:custGeom>
              <a:rect b="b" l="l" r="r" t="t"/>
              <a:pathLst>
                <a:path extrusionOk="0" h="9312" w="3407">
                  <a:moveTo>
                    <a:pt x="1" y="0"/>
                  </a:moveTo>
                  <a:lnTo>
                    <a:pt x="1" y="9312"/>
                  </a:lnTo>
                  <a:lnTo>
                    <a:pt x="2263" y="9312"/>
                  </a:lnTo>
                  <a:cubicBezTo>
                    <a:pt x="2906" y="9312"/>
                    <a:pt x="3406" y="8811"/>
                    <a:pt x="3406" y="8192"/>
                  </a:cubicBezTo>
                  <a:lnTo>
                    <a:pt x="3406" y="1167"/>
                  </a:lnTo>
                  <a:cubicBezTo>
                    <a:pt x="3406" y="500"/>
                    <a:pt x="2906" y="0"/>
                    <a:pt x="2263"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0" name="Google Shape;22040;p81"/>
            <p:cNvSpPr/>
            <p:nvPr/>
          </p:nvSpPr>
          <p:spPr>
            <a:xfrm>
              <a:off x="7171914" y="3244441"/>
              <a:ext cx="68964" cy="101916"/>
            </a:xfrm>
            <a:custGeom>
              <a:rect b="b" l="l" r="r" t="t"/>
              <a:pathLst>
                <a:path extrusionOk="0" h="3133" w="2120">
                  <a:moveTo>
                    <a:pt x="1679" y="1"/>
                  </a:moveTo>
                  <a:cubicBezTo>
                    <a:pt x="1596" y="1"/>
                    <a:pt x="1512" y="30"/>
                    <a:pt x="1453" y="90"/>
                  </a:cubicBezTo>
                  <a:lnTo>
                    <a:pt x="215" y="1352"/>
                  </a:lnTo>
                  <a:cubicBezTo>
                    <a:pt x="0" y="1566"/>
                    <a:pt x="167" y="1876"/>
                    <a:pt x="429" y="1876"/>
                  </a:cubicBezTo>
                  <a:lnTo>
                    <a:pt x="929" y="1876"/>
                  </a:lnTo>
                  <a:lnTo>
                    <a:pt x="215" y="2590"/>
                  </a:lnTo>
                  <a:cubicBezTo>
                    <a:pt x="95" y="2710"/>
                    <a:pt x="95" y="2924"/>
                    <a:pt x="215" y="3043"/>
                  </a:cubicBezTo>
                  <a:cubicBezTo>
                    <a:pt x="274" y="3102"/>
                    <a:pt x="357" y="3132"/>
                    <a:pt x="441" y="3132"/>
                  </a:cubicBezTo>
                  <a:cubicBezTo>
                    <a:pt x="524" y="3132"/>
                    <a:pt x="607" y="3102"/>
                    <a:pt x="667" y="3043"/>
                  </a:cubicBezTo>
                  <a:lnTo>
                    <a:pt x="1905" y="1805"/>
                  </a:lnTo>
                  <a:cubicBezTo>
                    <a:pt x="2120" y="1590"/>
                    <a:pt x="1977" y="1257"/>
                    <a:pt x="1715" y="1257"/>
                  </a:cubicBezTo>
                  <a:lnTo>
                    <a:pt x="1191" y="1257"/>
                  </a:lnTo>
                  <a:lnTo>
                    <a:pt x="1905" y="542"/>
                  </a:lnTo>
                  <a:cubicBezTo>
                    <a:pt x="2024" y="423"/>
                    <a:pt x="2024" y="209"/>
                    <a:pt x="1905" y="90"/>
                  </a:cubicBezTo>
                  <a:cubicBezTo>
                    <a:pt x="1846" y="30"/>
                    <a:pt x="1762" y="1"/>
                    <a:pt x="1679"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1" name="Google Shape;22041;p81"/>
            <p:cNvSpPr/>
            <p:nvPr/>
          </p:nvSpPr>
          <p:spPr>
            <a:xfrm>
              <a:off x="7206006" y="3246784"/>
              <a:ext cx="33636" cy="83505"/>
            </a:xfrm>
            <a:custGeom>
              <a:rect b="b" l="l" r="r" t="t"/>
              <a:pathLst>
                <a:path extrusionOk="0" h="2567" w="1034">
                  <a:moveTo>
                    <a:pt x="607" y="0"/>
                  </a:moveTo>
                  <a:cubicBezTo>
                    <a:pt x="524" y="0"/>
                    <a:pt x="441" y="30"/>
                    <a:pt x="381" y="89"/>
                  </a:cubicBezTo>
                  <a:lnTo>
                    <a:pt x="0" y="470"/>
                  </a:lnTo>
                  <a:lnTo>
                    <a:pt x="0" y="2566"/>
                  </a:lnTo>
                  <a:lnTo>
                    <a:pt x="834" y="1733"/>
                  </a:lnTo>
                  <a:cubicBezTo>
                    <a:pt x="1034" y="1555"/>
                    <a:pt x="922" y="1252"/>
                    <a:pt x="673" y="1252"/>
                  </a:cubicBezTo>
                  <a:cubicBezTo>
                    <a:pt x="656" y="1252"/>
                    <a:pt x="638" y="1253"/>
                    <a:pt x="619" y="1256"/>
                  </a:cubicBezTo>
                  <a:lnTo>
                    <a:pt x="119" y="1256"/>
                  </a:lnTo>
                  <a:lnTo>
                    <a:pt x="834" y="542"/>
                  </a:lnTo>
                  <a:cubicBezTo>
                    <a:pt x="953" y="423"/>
                    <a:pt x="953" y="208"/>
                    <a:pt x="834" y="89"/>
                  </a:cubicBezTo>
                  <a:cubicBezTo>
                    <a:pt x="774" y="30"/>
                    <a:pt x="691" y="0"/>
                    <a:pt x="60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2" name="Google Shape;22042;p81"/>
            <p:cNvSpPr/>
            <p:nvPr/>
          </p:nvSpPr>
          <p:spPr>
            <a:xfrm>
              <a:off x="7155649" y="3042072"/>
              <a:ext cx="100713" cy="44956"/>
            </a:xfrm>
            <a:custGeom>
              <a:rect b="b" l="l" r="r" t="t"/>
              <a:pathLst>
                <a:path extrusionOk="0" h="1382" w="3096">
                  <a:moveTo>
                    <a:pt x="500" y="0"/>
                  </a:moveTo>
                  <a:cubicBezTo>
                    <a:pt x="238" y="0"/>
                    <a:pt x="0" y="214"/>
                    <a:pt x="0" y="524"/>
                  </a:cubicBezTo>
                  <a:lnTo>
                    <a:pt x="0" y="1381"/>
                  </a:lnTo>
                  <a:lnTo>
                    <a:pt x="3096" y="1381"/>
                  </a:lnTo>
                  <a:lnTo>
                    <a:pt x="3096" y="524"/>
                  </a:lnTo>
                  <a:cubicBezTo>
                    <a:pt x="3096" y="238"/>
                    <a:pt x="2858" y="0"/>
                    <a:pt x="2596"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3" name="Google Shape;22043;p81"/>
            <p:cNvSpPr/>
            <p:nvPr/>
          </p:nvSpPr>
          <p:spPr>
            <a:xfrm>
              <a:off x="7206006" y="3041292"/>
              <a:ext cx="50356" cy="45737"/>
            </a:xfrm>
            <a:custGeom>
              <a:rect b="b" l="l" r="r" t="t"/>
              <a:pathLst>
                <a:path extrusionOk="0" h="1406" w="1548">
                  <a:moveTo>
                    <a:pt x="0" y="0"/>
                  </a:moveTo>
                  <a:lnTo>
                    <a:pt x="0" y="1405"/>
                  </a:lnTo>
                  <a:lnTo>
                    <a:pt x="1548" y="1405"/>
                  </a:lnTo>
                  <a:lnTo>
                    <a:pt x="1548" y="548"/>
                  </a:lnTo>
                  <a:cubicBezTo>
                    <a:pt x="1548" y="262"/>
                    <a:pt x="1310" y="24"/>
                    <a:pt x="1048"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4" name="Google Shape;22044;p81"/>
            <p:cNvSpPr/>
            <p:nvPr/>
          </p:nvSpPr>
          <p:spPr>
            <a:xfrm>
              <a:off x="7095989" y="3083906"/>
              <a:ext cx="221594" cy="130933"/>
            </a:xfrm>
            <a:custGeom>
              <a:rect b="b" l="l" r="r" t="t"/>
              <a:pathLst>
                <a:path extrusionOk="0" h="4025" w="6812">
                  <a:moveTo>
                    <a:pt x="1120" y="0"/>
                  </a:moveTo>
                  <a:cubicBezTo>
                    <a:pt x="500" y="0"/>
                    <a:pt x="0" y="500"/>
                    <a:pt x="0" y="1143"/>
                  </a:cubicBezTo>
                  <a:lnTo>
                    <a:pt x="0" y="4025"/>
                  </a:lnTo>
                  <a:lnTo>
                    <a:pt x="6811" y="4025"/>
                  </a:lnTo>
                  <a:lnTo>
                    <a:pt x="6811" y="1143"/>
                  </a:lnTo>
                  <a:cubicBezTo>
                    <a:pt x="6811" y="500"/>
                    <a:pt x="6311" y="0"/>
                    <a:pt x="5668"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5" name="Google Shape;22045;p81"/>
            <p:cNvSpPr/>
            <p:nvPr/>
          </p:nvSpPr>
          <p:spPr>
            <a:xfrm>
              <a:off x="7206006" y="3083125"/>
              <a:ext cx="111578" cy="131714"/>
            </a:xfrm>
            <a:custGeom>
              <a:rect b="b" l="l" r="r" t="t"/>
              <a:pathLst>
                <a:path extrusionOk="0" h="4049" w="3430">
                  <a:moveTo>
                    <a:pt x="0" y="0"/>
                  </a:moveTo>
                  <a:lnTo>
                    <a:pt x="0" y="4049"/>
                  </a:lnTo>
                  <a:lnTo>
                    <a:pt x="3429" y="4049"/>
                  </a:lnTo>
                  <a:lnTo>
                    <a:pt x="3429" y="1143"/>
                  </a:lnTo>
                  <a:cubicBezTo>
                    <a:pt x="3429" y="524"/>
                    <a:pt x="2929" y="24"/>
                    <a:pt x="22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6" name="Google Shape;22046;p81"/>
            <p:cNvSpPr/>
            <p:nvPr/>
          </p:nvSpPr>
          <p:spPr>
            <a:xfrm>
              <a:off x="7175005" y="3124080"/>
              <a:ext cx="61221" cy="60636"/>
            </a:xfrm>
            <a:custGeom>
              <a:rect b="b" l="l" r="r" t="t"/>
              <a:pathLst>
                <a:path extrusionOk="0" h="1864" w="1882">
                  <a:moveTo>
                    <a:pt x="983" y="1"/>
                  </a:moveTo>
                  <a:cubicBezTo>
                    <a:pt x="810" y="1"/>
                    <a:pt x="667" y="136"/>
                    <a:pt x="667" y="313"/>
                  </a:cubicBezTo>
                  <a:lnTo>
                    <a:pt x="667" y="599"/>
                  </a:lnTo>
                  <a:lnTo>
                    <a:pt x="358" y="599"/>
                  </a:lnTo>
                  <a:cubicBezTo>
                    <a:pt x="215" y="599"/>
                    <a:pt x="72" y="718"/>
                    <a:pt x="24" y="885"/>
                  </a:cubicBezTo>
                  <a:cubicBezTo>
                    <a:pt x="0" y="1051"/>
                    <a:pt x="143" y="1242"/>
                    <a:pt x="334" y="1242"/>
                  </a:cubicBezTo>
                  <a:lnTo>
                    <a:pt x="620" y="1242"/>
                  </a:lnTo>
                  <a:lnTo>
                    <a:pt x="620" y="1528"/>
                  </a:lnTo>
                  <a:cubicBezTo>
                    <a:pt x="620" y="1670"/>
                    <a:pt x="739" y="1837"/>
                    <a:pt x="882" y="1861"/>
                  </a:cubicBezTo>
                  <a:cubicBezTo>
                    <a:pt x="896" y="1863"/>
                    <a:pt x="910" y="1864"/>
                    <a:pt x="923" y="1864"/>
                  </a:cubicBezTo>
                  <a:cubicBezTo>
                    <a:pt x="1099" y="1864"/>
                    <a:pt x="1263" y="1728"/>
                    <a:pt x="1263" y="1551"/>
                  </a:cubicBezTo>
                  <a:lnTo>
                    <a:pt x="1263" y="1266"/>
                  </a:lnTo>
                  <a:lnTo>
                    <a:pt x="1548" y="1266"/>
                  </a:lnTo>
                  <a:cubicBezTo>
                    <a:pt x="1739" y="1266"/>
                    <a:pt x="1882" y="1123"/>
                    <a:pt x="1858" y="908"/>
                  </a:cubicBezTo>
                  <a:cubicBezTo>
                    <a:pt x="1882" y="765"/>
                    <a:pt x="1739" y="646"/>
                    <a:pt x="1572" y="646"/>
                  </a:cubicBezTo>
                  <a:lnTo>
                    <a:pt x="1286" y="646"/>
                  </a:lnTo>
                  <a:lnTo>
                    <a:pt x="1286" y="337"/>
                  </a:lnTo>
                  <a:cubicBezTo>
                    <a:pt x="1286" y="194"/>
                    <a:pt x="1167" y="51"/>
                    <a:pt x="1024" y="3"/>
                  </a:cubicBezTo>
                  <a:cubicBezTo>
                    <a:pt x="1010" y="2"/>
                    <a:pt x="997" y="1"/>
                    <a:pt x="98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7" name="Google Shape;22047;p81"/>
            <p:cNvSpPr/>
            <p:nvPr/>
          </p:nvSpPr>
          <p:spPr>
            <a:xfrm>
              <a:off x="7206754" y="3123397"/>
              <a:ext cx="30253" cy="61221"/>
            </a:xfrm>
            <a:custGeom>
              <a:rect b="b" l="l" r="r" t="t"/>
              <a:pathLst>
                <a:path extrusionOk="0" h="1882" w="930">
                  <a:moveTo>
                    <a:pt x="1" y="1"/>
                  </a:moveTo>
                  <a:lnTo>
                    <a:pt x="1" y="1882"/>
                  </a:lnTo>
                  <a:cubicBezTo>
                    <a:pt x="168" y="1882"/>
                    <a:pt x="310" y="1763"/>
                    <a:pt x="310" y="1596"/>
                  </a:cubicBezTo>
                  <a:lnTo>
                    <a:pt x="310" y="1287"/>
                  </a:lnTo>
                  <a:lnTo>
                    <a:pt x="596" y="1287"/>
                  </a:lnTo>
                  <a:cubicBezTo>
                    <a:pt x="763" y="1287"/>
                    <a:pt x="906" y="1168"/>
                    <a:pt x="906" y="953"/>
                  </a:cubicBezTo>
                  <a:cubicBezTo>
                    <a:pt x="930" y="763"/>
                    <a:pt x="787" y="596"/>
                    <a:pt x="596" y="596"/>
                  </a:cubicBezTo>
                  <a:lnTo>
                    <a:pt x="310" y="596"/>
                  </a:lnTo>
                  <a:lnTo>
                    <a:pt x="310" y="310"/>
                  </a:lnTo>
                  <a:cubicBezTo>
                    <a:pt x="310" y="167"/>
                    <a:pt x="191" y="1"/>
                    <a:pt x="1"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48" name="Google Shape;22048;p81"/>
          <p:cNvGrpSpPr/>
          <p:nvPr/>
        </p:nvGrpSpPr>
        <p:grpSpPr>
          <a:xfrm>
            <a:off x="9373337" y="4185196"/>
            <a:ext cx="431913" cy="380445"/>
            <a:chOff x="7786991" y="3062208"/>
            <a:chExt cx="344785" cy="303700"/>
          </a:xfrm>
        </p:grpSpPr>
        <p:sp>
          <p:nvSpPr>
            <p:cNvPr id="22049" name="Google Shape;22049;p81"/>
            <p:cNvSpPr/>
            <p:nvPr/>
          </p:nvSpPr>
          <p:spPr>
            <a:xfrm>
              <a:off x="7817993" y="3063737"/>
              <a:ext cx="81358" cy="261216"/>
            </a:xfrm>
            <a:custGeom>
              <a:rect b="b" l="l" r="r" t="t"/>
              <a:pathLst>
                <a:path extrusionOk="0" h="8030" w="2501">
                  <a:moveTo>
                    <a:pt x="310" y="1"/>
                  </a:moveTo>
                  <a:cubicBezTo>
                    <a:pt x="120" y="1"/>
                    <a:pt x="0" y="144"/>
                    <a:pt x="0" y="287"/>
                  </a:cubicBezTo>
                  <a:cubicBezTo>
                    <a:pt x="0" y="453"/>
                    <a:pt x="120" y="596"/>
                    <a:pt x="334" y="596"/>
                  </a:cubicBezTo>
                  <a:lnTo>
                    <a:pt x="334" y="7121"/>
                  </a:lnTo>
                  <a:cubicBezTo>
                    <a:pt x="334" y="7598"/>
                    <a:pt x="715" y="8026"/>
                    <a:pt x="1191" y="8026"/>
                  </a:cubicBezTo>
                  <a:cubicBezTo>
                    <a:pt x="1219" y="8029"/>
                    <a:pt x="1247" y="8030"/>
                    <a:pt x="1274" y="8030"/>
                  </a:cubicBezTo>
                  <a:cubicBezTo>
                    <a:pt x="1782" y="8030"/>
                    <a:pt x="2168" y="7619"/>
                    <a:pt x="2168" y="7121"/>
                  </a:cubicBezTo>
                  <a:lnTo>
                    <a:pt x="2168" y="596"/>
                  </a:lnTo>
                  <a:cubicBezTo>
                    <a:pt x="2358" y="596"/>
                    <a:pt x="2501" y="453"/>
                    <a:pt x="2477" y="263"/>
                  </a:cubicBezTo>
                  <a:cubicBezTo>
                    <a:pt x="2453" y="120"/>
                    <a:pt x="2334" y="1"/>
                    <a:pt x="2144"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0" name="Google Shape;22050;p81"/>
            <p:cNvSpPr/>
            <p:nvPr/>
          </p:nvSpPr>
          <p:spPr>
            <a:xfrm>
              <a:off x="7859045" y="3063737"/>
              <a:ext cx="40305" cy="262647"/>
            </a:xfrm>
            <a:custGeom>
              <a:rect b="b" l="l" r="r" t="t"/>
              <a:pathLst>
                <a:path extrusionOk="0" h="8074" w="1239">
                  <a:moveTo>
                    <a:pt x="1" y="1"/>
                  </a:moveTo>
                  <a:lnTo>
                    <a:pt x="1" y="8074"/>
                  </a:lnTo>
                  <a:cubicBezTo>
                    <a:pt x="525" y="8074"/>
                    <a:pt x="906" y="7645"/>
                    <a:pt x="906" y="7145"/>
                  </a:cubicBezTo>
                  <a:lnTo>
                    <a:pt x="906" y="620"/>
                  </a:lnTo>
                  <a:cubicBezTo>
                    <a:pt x="1096" y="620"/>
                    <a:pt x="1239" y="453"/>
                    <a:pt x="1215" y="263"/>
                  </a:cubicBezTo>
                  <a:cubicBezTo>
                    <a:pt x="1215" y="96"/>
                    <a:pt x="1072" y="1"/>
                    <a:pt x="906"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1" name="Google Shape;22051;p81"/>
            <p:cNvSpPr/>
            <p:nvPr/>
          </p:nvSpPr>
          <p:spPr>
            <a:xfrm>
              <a:off x="7919486" y="3063737"/>
              <a:ext cx="80577" cy="261216"/>
            </a:xfrm>
            <a:custGeom>
              <a:rect b="b" l="l" r="r" t="t"/>
              <a:pathLst>
                <a:path extrusionOk="0" h="8030" w="2477">
                  <a:moveTo>
                    <a:pt x="310" y="1"/>
                  </a:moveTo>
                  <a:cubicBezTo>
                    <a:pt x="119" y="1"/>
                    <a:pt x="0" y="144"/>
                    <a:pt x="0" y="287"/>
                  </a:cubicBezTo>
                  <a:cubicBezTo>
                    <a:pt x="0" y="453"/>
                    <a:pt x="119" y="596"/>
                    <a:pt x="334" y="596"/>
                  </a:cubicBezTo>
                  <a:lnTo>
                    <a:pt x="334" y="7121"/>
                  </a:lnTo>
                  <a:cubicBezTo>
                    <a:pt x="334" y="7598"/>
                    <a:pt x="715" y="8026"/>
                    <a:pt x="1191" y="8026"/>
                  </a:cubicBezTo>
                  <a:cubicBezTo>
                    <a:pt x="1219" y="8029"/>
                    <a:pt x="1247" y="8030"/>
                    <a:pt x="1274" y="8030"/>
                  </a:cubicBezTo>
                  <a:cubicBezTo>
                    <a:pt x="1784" y="8030"/>
                    <a:pt x="2191" y="7619"/>
                    <a:pt x="2191" y="7121"/>
                  </a:cubicBezTo>
                  <a:lnTo>
                    <a:pt x="2191" y="596"/>
                  </a:lnTo>
                  <a:cubicBezTo>
                    <a:pt x="2334" y="596"/>
                    <a:pt x="2477" y="453"/>
                    <a:pt x="2477" y="263"/>
                  </a:cubicBezTo>
                  <a:cubicBezTo>
                    <a:pt x="2453" y="120"/>
                    <a:pt x="2334" y="1"/>
                    <a:pt x="2143"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2" name="Google Shape;22052;p81"/>
            <p:cNvSpPr/>
            <p:nvPr/>
          </p:nvSpPr>
          <p:spPr>
            <a:xfrm>
              <a:off x="7960539" y="3062208"/>
              <a:ext cx="40305" cy="262647"/>
            </a:xfrm>
            <a:custGeom>
              <a:rect b="b" l="l" r="r" t="t"/>
              <a:pathLst>
                <a:path extrusionOk="0" h="8074" w="1239">
                  <a:moveTo>
                    <a:pt x="0" y="0"/>
                  </a:moveTo>
                  <a:lnTo>
                    <a:pt x="0" y="8073"/>
                  </a:lnTo>
                  <a:cubicBezTo>
                    <a:pt x="500" y="8073"/>
                    <a:pt x="929" y="7669"/>
                    <a:pt x="929" y="7168"/>
                  </a:cubicBezTo>
                  <a:lnTo>
                    <a:pt x="929" y="643"/>
                  </a:lnTo>
                  <a:cubicBezTo>
                    <a:pt x="1096" y="643"/>
                    <a:pt x="1239" y="500"/>
                    <a:pt x="1215" y="286"/>
                  </a:cubicBezTo>
                  <a:cubicBezTo>
                    <a:pt x="1191" y="143"/>
                    <a:pt x="1048" y="48"/>
                    <a:pt x="929"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3" name="Google Shape;22053;p81"/>
            <p:cNvSpPr/>
            <p:nvPr/>
          </p:nvSpPr>
          <p:spPr>
            <a:xfrm>
              <a:off x="8020199" y="3063737"/>
              <a:ext cx="81358" cy="261216"/>
            </a:xfrm>
            <a:custGeom>
              <a:rect b="b" l="l" r="r" t="t"/>
              <a:pathLst>
                <a:path extrusionOk="0" h="8030" w="2501">
                  <a:moveTo>
                    <a:pt x="310" y="1"/>
                  </a:moveTo>
                  <a:cubicBezTo>
                    <a:pt x="119" y="1"/>
                    <a:pt x="0" y="144"/>
                    <a:pt x="0" y="287"/>
                  </a:cubicBezTo>
                  <a:cubicBezTo>
                    <a:pt x="0" y="453"/>
                    <a:pt x="119" y="596"/>
                    <a:pt x="333" y="596"/>
                  </a:cubicBezTo>
                  <a:lnTo>
                    <a:pt x="333" y="7121"/>
                  </a:lnTo>
                  <a:cubicBezTo>
                    <a:pt x="333" y="7598"/>
                    <a:pt x="714" y="8026"/>
                    <a:pt x="1191" y="8026"/>
                  </a:cubicBezTo>
                  <a:cubicBezTo>
                    <a:pt x="1219" y="8029"/>
                    <a:pt x="1246" y="8030"/>
                    <a:pt x="1274" y="8030"/>
                  </a:cubicBezTo>
                  <a:cubicBezTo>
                    <a:pt x="1781" y="8030"/>
                    <a:pt x="2167" y="7619"/>
                    <a:pt x="2167" y="7121"/>
                  </a:cubicBezTo>
                  <a:lnTo>
                    <a:pt x="2167" y="596"/>
                  </a:lnTo>
                  <a:cubicBezTo>
                    <a:pt x="2358" y="596"/>
                    <a:pt x="2501" y="453"/>
                    <a:pt x="2477" y="263"/>
                  </a:cubicBezTo>
                  <a:cubicBezTo>
                    <a:pt x="2453" y="120"/>
                    <a:pt x="2334" y="1"/>
                    <a:pt x="2143"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4" name="Google Shape;22054;p81"/>
            <p:cNvSpPr/>
            <p:nvPr/>
          </p:nvSpPr>
          <p:spPr>
            <a:xfrm>
              <a:off x="8061252" y="3062208"/>
              <a:ext cx="40305" cy="262647"/>
            </a:xfrm>
            <a:custGeom>
              <a:rect b="b" l="l" r="r" t="t"/>
              <a:pathLst>
                <a:path extrusionOk="0" h="8074" w="1239">
                  <a:moveTo>
                    <a:pt x="0" y="0"/>
                  </a:moveTo>
                  <a:lnTo>
                    <a:pt x="0" y="8073"/>
                  </a:lnTo>
                  <a:cubicBezTo>
                    <a:pt x="500" y="8073"/>
                    <a:pt x="929" y="7669"/>
                    <a:pt x="929" y="7168"/>
                  </a:cubicBezTo>
                  <a:lnTo>
                    <a:pt x="929" y="643"/>
                  </a:lnTo>
                  <a:cubicBezTo>
                    <a:pt x="1096" y="643"/>
                    <a:pt x="1239" y="500"/>
                    <a:pt x="1215" y="286"/>
                  </a:cubicBezTo>
                  <a:cubicBezTo>
                    <a:pt x="1191" y="143"/>
                    <a:pt x="1048" y="48"/>
                    <a:pt x="929"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5" name="Google Shape;22055;p81"/>
            <p:cNvSpPr/>
            <p:nvPr/>
          </p:nvSpPr>
          <p:spPr>
            <a:xfrm>
              <a:off x="7828825" y="3255111"/>
              <a:ext cx="59693" cy="71306"/>
            </a:xfrm>
            <a:custGeom>
              <a:rect b="b" l="l" r="r" t="t"/>
              <a:pathLst>
                <a:path extrusionOk="0" h="2192" w="1835">
                  <a:moveTo>
                    <a:pt x="1" y="0"/>
                  </a:moveTo>
                  <a:lnTo>
                    <a:pt x="1" y="1262"/>
                  </a:lnTo>
                  <a:cubicBezTo>
                    <a:pt x="1" y="1772"/>
                    <a:pt x="430" y="2192"/>
                    <a:pt x="936" y="2192"/>
                  </a:cubicBezTo>
                  <a:cubicBezTo>
                    <a:pt x="949" y="2192"/>
                    <a:pt x="963" y="2192"/>
                    <a:pt x="977" y="2191"/>
                  </a:cubicBezTo>
                  <a:cubicBezTo>
                    <a:pt x="1454" y="2191"/>
                    <a:pt x="1835" y="1739"/>
                    <a:pt x="1835" y="1262"/>
                  </a:cubicBezTo>
                  <a:lnTo>
                    <a:pt x="1835"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6" name="Google Shape;22056;p81"/>
            <p:cNvSpPr/>
            <p:nvPr/>
          </p:nvSpPr>
          <p:spPr>
            <a:xfrm>
              <a:off x="7859045" y="3255111"/>
              <a:ext cx="29472" cy="71273"/>
            </a:xfrm>
            <a:custGeom>
              <a:rect b="b" l="l" r="r" t="t"/>
              <a:pathLst>
                <a:path extrusionOk="0" h="2191" w="906">
                  <a:moveTo>
                    <a:pt x="1" y="0"/>
                  </a:moveTo>
                  <a:lnTo>
                    <a:pt x="1" y="2191"/>
                  </a:lnTo>
                  <a:cubicBezTo>
                    <a:pt x="525" y="2191"/>
                    <a:pt x="906" y="1762"/>
                    <a:pt x="906" y="1262"/>
                  </a:cubicBezTo>
                  <a:lnTo>
                    <a:pt x="90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7" name="Google Shape;22057;p81"/>
            <p:cNvSpPr/>
            <p:nvPr/>
          </p:nvSpPr>
          <p:spPr>
            <a:xfrm>
              <a:off x="7929538" y="3255111"/>
              <a:ext cx="59693" cy="71306"/>
            </a:xfrm>
            <a:custGeom>
              <a:rect b="b" l="l" r="r" t="t"/>
              <a:pathLst>
                <a:path extrusionOk="0" h="2192" w="1835">
                  <a:moveTo>
                    <a:pt x="1" y="0"/>
                  </a:moveTo>
                  <a:lnTo>
                    <a:pt x="1" y="1262"/>
                  </a:lnTo>
                  <a:cubicBezTo>
                    <a:pt x="1" y="1772"/>
                    <a:pt x="429" y="2192"/>
                    <a:pt x="935" y="2192"/>
                  </a:cubicBezTo>
                  <a:cubicBezTo>
                    <a:pt x="949" y="2192"/>
                    <a:pt x="963" y="2192"/>
                    <a:pt x="977" y="2191"/>
                  </a:cubicBezTo>
                  <a:cubicBezTo>
                    <a:pt x="1453" y="2191"/>
                    <a:pt x="1834" y="1739"/>
                    <a:pt x="1834" y="1262"/>
                  </a:cubicBezTo>
                  <a:lnTo>
                    <a:pt x="183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8" name="Google Shape;22058;p81"/>
            <p:cNvSpPr/>
            <p:nvPr/>
          </p:nvSpPr>
          <p:spPr>
            <a:xfrm>
              <a:off x="7959758" y="3255111"/>
              <a:ext cx="29472" cy="71273"/>
            </a:xfrm>
            <a:custGeom>
              <a:rect b="b" l="l" r="r" t="t"/>
              <a:pathLst>
                <a:path extrusionOk="0" h="2191" w="906">
                  <a:moveTo>
                    <a:pt x="1" y="0"/>
                  </a:moveTo>
                  <a:lnTo>
                    <a:pt x="1" y="2191"/>
                  </a:lnTo>
                  <a:cubicBezTo>
                    <a:pt x="501" y="2191"/>
                    <a:pt x="905" y="1762"/>
                    <a:pt x="905" y="1262"/>
                  </a:cubicBezTo>
                  <a:lnTo>
                    <a:pt x="90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9" name="Google Shape;22059;p81"/>
            <p:cNvSpPr/>
            <p:nvPr/>
          </p:nvSpPr>
          <p:spPr>
            <a:xfrm>
              <a:off x="8030251" y="3253550"/>
              <a:ext cx="59693" cy="72867"/>
            </a:xfrm>
            <a:custGeom>
              <a:rect b="b" l="l" r="r" t="t"/>
              <a:pathLst>
                <a:path extrusionOk="0" h="2240" w="1835">
                  <a:moveTo>
                    <a:pt x="1" y="0"/>
                  </a:moveTo>
                  <a:lnTo>
                    <a:pt x="1" y="1310"/>
                  </a:lnTo>
                  <a:cubicBezTo>
                    <a:pt x="1" y="1820"/>
                    <a:pt x="429" y="2240"/>
                    <a:pt x="935" y="2240"/>
                  </a:cubicBezTo>
                  <a:cubicBezTo>
                    <a:pt x="949" y="2240"/>
                    <a:pt x="963" y="2240"/>
                    <a:pt x="977" y="2239"/>
                  </a:cubicBezTo>
                  <a:cubicBezTo>
                    <a:pt x="1453" y="2239"/>
                    <a:pt x="1834" y="1787"/>
                    <a:pt x="1834" y="1310"/>
                  </a:cubicBezTo>
                  <a:lnTo>
                    <a:pt x="1834"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0" name="Google Shape;22060;p81"/>
            <p:cNvSpPr/>
            <p:nvPr/>
          </p:nvSpPr>
          <p:spPr>
            <a:xfrm>
              <a:off x="8060471" y="3253550"/>
              <a:ext cx="29472" cy="72835"/>
            </a:xfrm>
            <a:custGeom>
              <a:rect b="b" l="l" r="r" t="t"/>
              <a:pathLst>
                <a:path extrusionOk="0" h="2239" w="906">
                  <a:moveTo>
                    <a:pt x="0" y="0"/>
                  </a:moveTo>
                  <a:lnTo>
                    <a:pt x="0" y="2239"/>
                  </a:lnTo>
                  <a:cubicBezTo>
                    <a:pt x="500" y="2239"/>
                    <a:pt x="905" y="1810"/>
                    <a:pt x="905" y="1310"/>
                  </a:cubicBezTo>
                  <a:lnTo>
                    <a:pt x="905"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1" name="Google Shape;22061;p81"/>
            <p:cNvSpPr/>
            <p:nvPr/>
          </p:nvSpPr>
          <p:spPr>
            <a:xfrm>
              <a:off x="7786991" y="3144314"/>
              <a:ext cx="344785" cy="221594"/>
            </a:xfrm>
            <a:custGeom>
              <a:rect b="b" l="l" r="r" t="t"/>
              <a:pathLst>
                <a:path extrusionOk="0" h="6812" w="10599">
                  <a:moveTo>
                    <a:pt x="10003" y="2501"/>
                  </a:moveTo>
                  <a:lnTo>
                    <a:pt x="10003" y="5907"/>
                  </a:lnTo>
                  <a:cubicBezTo>
                    <a:pt x="9979" y="6073"/>
                    <a:pt x="9836" y="6216"/>
                    <a:pt x="9670" y="6216"/>
                  </a:cubicBezTo>
                  <a:lnTo>
                    <a:pt x="953" y="6216"/>
                  </a:lnTo>
                  <a:cubicBezTo>
                    <a:pt x="787" y="6216"/>
                    <a:pt x="668" y="6073"/>
                    <a:pt x="668" y="5907"/>
                  </a:cubicBezTo>
                  <a:lnTo>
                    <a:pt x="668" y="2501"/>
                  </a:lnTo>
                  <a:close/>
                  <a:moveTo>
                    <a:pt x="310" y="1"/>
                  </a:moveTo>
                  <a:cubicBezTo>
                    <a:pt x="120" y="1"/>
                    <a:pt x="1" y="143"/>
                    <a:pt x="1" y="286"/>
                  </a:cubicBezTo>
                  <a:lnTo>
                    <a:pt x="1" y="5883"/>
                  </a:lnTo>
                  <a:cubicBezTo>
                    <a:pt x="1" y="6383"/>
                    <a:pt x="430" y="6812"/>
                    <a:pt x="930" y="6812"/>
                  </a:cubicBezTo>
                  <a:lnTo>
                    <a:pt x="9646" y="6812"/>
                  </a:lnTo>
                  <a:cubicBezTo>
                    <a:pt x="10146" y="6812"/>
                    <a:pt x="10575" y="6383"/>
                    <a:pt x="10575" y="5883"/>
                  </a:cubicBezTo>
                  <a:lnTo>
                    <a:pt x="10575" y="286"/>
                  </a:lnTo>
                  <a:cubicBezTo>
                    <a:pt x="10598" y="143"/>
                    <a:pt x="10455" y="1"/>
                    <a:pt x="10265"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2" name="Google Shape;22062;p81"/>
            <p:cNvSpPr/>
            <p:nvPr/>
          </p:nvSpPr>
          <p:spPr>
            <a:xfrm>
              <a:off x="7959758" y="3144314"/>
              <a:ext cx="172019" cy="221594"/>
            </a:xfrm>
            <a:custGeom>
              <a:rect b="b" l="l" r="r" t="t"/>
              <a:pathLst>
                <a:path extrusionOk="0" h="6812" w="5288">
                  <a:moveTo>
                    <a:pt x="1" y="1"/>
                  </a:moveTo>
                  <a:lnTo>
                    <a:pt x="1" y="2453"/>
                  </a:lnTo>
                  <a:lnTo>
                    <a:pt x="4668" y="2453"/>
                  </a:lnTo>
                  <a:lnTo>
                    <a:pt x="4668" y="5883"/>
                  </a:lnTo>
                  <a:cubicBezTo>
                    <a:pt x="4668" y="6073"/>
                    <a:pt x="4525" y="6192"/>
                    <a:pt x="4359" y="6192"/>
                  </a:cubicBezTo>
                  <a:lnTo>
                    <a:pt x="1" y="6192"/>
                  </a:lnTo>
                  <a:lnTo>
                    <a:pt x="1" y="6812"/>
                  </a:lnTo>
                  <a:lnTo>
                    <a:pt x="4359" y="6812"/>
                  </a:lnTo>
                  <a:cubicBezTo>
                    <a:pt x="4882" y="6812"/>
                    <a:pt x="5287" y="6383"/>
                    <a:pt x="5287" y="5883"/>
                  </a:cubicBezTo>
                  <a:lnTo>
                    <a:pt x="5287" y="286"/>
                  </a:lnTo>
                  <a:cubicBezTo>
                    <a:pt x="5287" y="143"/>
                    <a:pt x="5144" y="1"/>
                    <a:pt x="495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63" name="Google Shape;22063;p81"/>
          <p:cNvGrpSpPr/>
          <p:nvPr/>
        </p:nvGrpSpPr>
        <p:grpSpPr>
          <a:xfrm>
            <a:off x="9373337" y="4885450"/>
            <a:ext cx="431913" cy="380282"/>
            <a:chOff x="7786991" y="3621204"/>
            <a:chExt cx="344785" cy="303570"/>
          </a:xfrm>
        </p:grpSpPr>
        <p:sp>
          <p:nvSpPr>
            <p:cNvPr id="22064" name="Google Shape;22064;p81"/>
            <p:cNvSpPr/>
            <p:nvPr/>
          </p:nvSpPr>
          <p:spPr>
            <a:xfrm>
              <a:off x="7888485" y="3682718"/>
              <a:ext cx="242511" cy="241730"/>
            </a:xfrm>
            <a:custGeom>
              <a:rect b="b" l="l" r="r" t="t"/>
              <a:pathLst>
                <a:path extrusionOk="0" h="7431" w="7455">
                  <a:moveTo>
                    <a:pt x="3739" y="1"/>
                  </a:moveTo>
                  <a:cubicBezTo>
                    <a:pt x="1501" y="1"/>
                    <a:pt x="48" y="1810"/>
                    <a:pt x="48" y="3716"/>
                  </a:cubicBezTo>
                  <a:cubicBezTo>
                    <a:pt x="1" y="5835"/>
                    <a:pt x="1739" y="7431"/>
                    <a:pt x="3739" y="7431"/>
                  </a:cubicBezTo>
                  <a:cubicBezTo>
                    <a:pt x="5764" y="7431"/>
                    <a:pt x="7455" y="5787"/>
                    <a:pt x="7455" y="3716"/>
                  </a:cubicBezTo>
                  <a:cubicBezTo>
                    <a:pt x="7455" y="1668"/>
                    <a:pt x="5787" y="1"/>
                    <a:pt x="3739"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5" name="Google Shape;22065;p81"/>
            <p:cNvSpPr/>
            <p:nvPr/>
          </p:nvSpPr>
          <p:spPr>
            <a:xfrm>
              <a:off x="8010115" y="3682718"/>
              <a:ext cx="121662" cy="241730"/>
            </a:xfrm>
            <a:custGeom>
              <a:rect b="b" l="l" r="r" t="t"/>
              <a:pathLst>
                <a:path extrusionOk="0" h="7431" w="3740">
                  <a:moveTo>
                    <a:pt x="0" y="1"/>
                  </a:moveTo>
                  <a:lnTo>
                    <a:pt x="0" y="7431"/>
                  </a:lnTo>
                  <a:cubicBezTo>
                    <a:pt x="2048" y="7431"/>
                    <a:pt x="3739" y="5740"/>
                    <a:pt x="3716" y="3668"/>
                  </a:cubicBezTo>
                  <a:cubicBezTo>
                    <a:pt x="3692" y="1501"/>
                    <a:pt x="1929" y="1"/>
                    <a:pt x="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6" name="Google Shape;22066;p81"/>
            <p:cNvSpPr/>
            <p:nvPr/>
          </p:nvSpPr>
          <p:spPr>
            <a:xfrm>
              <a:off x="7888485" y="3792735"/>
              <a:ext cx="243292" cy="20169"/>
            </a:xfrm>
            <a:custGeom>
              <a:rect b="b" l="l" r="r" t="t"/>
              <a:pathLst>
                <a:path extrusionOk="0" h="620" w="7479">
                  <a:moveTo>
                    <a:pt x="48" y="0"/>
                  </a:moveTo>
                  <a:cubicBezTo>
                    <a:pt x="1" y="215"/>
                    <a:pt x="1" y="429"/>
                    <a:pt x="48" y="619"/>
                  </a:cubicBezTo>
                  <a:lnTo>
                    <a:pt x="7455" y="619"/>
                  </a:lnTo>
                  <a:cubicBezTo>
                    <a:pt x="7478" y="429"/>
                    <a:pt x="7478" y="215"/>
                    <a:pt x="7431"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7" name="Google Shape;22067;p81"/>
            <p:cNvSpPr/>
            <p:nvPr/>
          </p:nvSpPr>
          <p:spPr>
            <a:xfrm>
              <a:off x="8010115" y="3792735"/>
              <a:ext cx="121662" cy="20169"/>
            </a:xfrm>
            <a:custGeom>
              <a:rect b="b" l="l" r="r" t="t"/>
              <a:pathLst>
                <a:path extrusionOk="0" h="620" w="3740">
                  <a:moveTo>
                    <a:pt x="0" y="0"/>
                  </a:moveTo>
                  <a:lnTo>
                    <a:pt x="0" y="619"/>
                  </a:lnTo>
                  <a:lnTo>
                    <a:pt x="3716" y="619"/>
                  </a:lnTo>
                  <a:cubicBezTo>
                    <a:pt x="3739" y="381"/>
                    <a:pt x="3739" y="215"/>
                    <a:pt x="371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8" name="Google Shape;22068;p81"/>
            <p:cNvSpPr/>
            <p:nvPr/>
          </p:nvSpPr>
          <p:spPr>
            <a:xfrm>
              <a:off x="7786991" y="3621204"/>
              <a:ext cx="141798" cy="303570"/>
            </a:xfrm>
            <a:custGeom>
              <a:rect b="b" l="l" r="r" t="t"/>
              <a:pathLst>
                <a:path extrusionOk="0" h="9332" w="4359">
                  <a:moveTo>
                    <a:pt x="2189" y="1"/>
                  </a:moveTo>
                  <a:cubicBezTo>
                    <a:pt x="2119" y="1"/>
                    <a:pt x="2049" y="4"/>
                    <a:pt x="1977" y="10"/>
                  </a:cubicBezTo>
                  <a:cubicBezTo>
                    <a:pt x="834" y="106"/>
                    <a:pt x="1" y="1058"/>
                    <a:pt x="1" y="2177"/>
                  </a:cubicBezTo>
                  <a:lnTo>
                    <a:pt x="1" y="7131"/>
                  </a:lnTo>
                  <a:cubicBezTo>
                    <a:pt x="1" y="8250"/>
                    <a:pt x="834" y="9203"/>
                    <a:pt x="1977" y="9322"/>
                  </a:cubicBezTo>
                  <a:cubicBezTo>
                    <a:pt x="2046" y="9328"/>
                    <a:pt x="2114" y="9331"/>
                    <a:pt x="2182" y="9331"/>
                  </a:cubicBezTo>
                  <a:cubicBezTo>
                    <a:pt x="3358" y="9331"/>
                    <a:pt x="4359" y="8371"/>
                    <a:pt x="4359" y="7155"/>
                  </a:cubicBezTo>
                  <a:lnTo>
                    <a:pt x="4359" y="2177"/>
                  </a:lnTo>
                  <a:cubicBezTo>
                    <a:pt x="4359" y="961"/>
                    <a:pt x="3400" y="1"/>
                    <a:pt x="218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9" name="Google Shape;22069;p81"/>
            <p:cNvSpPr/>
            <p:nvPr/>
          </p:nvSpPr>
          <p:spPr>
            <a:xfrm>
              <a:off x="7857484" y="3621529"/>
              <a:ext cx="71306" cy="302919"/>
            </a:xfrm>
            <a:custGeom>
              <a:rect b="b" l="l" r="r" t="t"/>
              <a:pathLst>
                <a:path extrusionOk="0" h="9312" w="2192">
                  <a:moveTo>
                    <a:pt x="1" y="0"/>
                  </a:moveTo>
                  <a:lnTo>
                    <a:pt x="1" y="9312"/>
                  </a:lnTo>
                  <a:cubicBezTo>
                    <a:pt x="1192" y="9312"/>
                    <a:pt x="2192" y="8335"/>
                    <a:pt x="2192" y="7145"/>
                  </a:cubicBezTo>
                  <a:lnTo>
                    <a:pt x="2192" y="2167"/>
                  </a:lnTo>
                  <a:cubicBezTo>
                    <a:pt x="2192" y="977"/>
                    <a:pt x="1192" y="0"/>
                    <a:pt x="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0" name="Google Shape;22070;p81"/>
            <p:cNvSpPr/>
            <p:nvPr/>
          </p:nvSpPr>
          <p:spPr>
            <a:xfrm>
              <a:off x="7786991" y="3621985"/>
              <a:ext cx="141798" cy="151395"/>
            </a:xfrm>
            <a:custGeom>
              <a:rect b="b" l="l" r="r" t="t"/>
              <a:pathLst>
                <a:path extrusionOk="0" h="4654" w="4359">
                  <a:moveTo>
                    <a:pt x="2178" y="1"/>
                  </a:moveTo>
                  <a:cubicBezTo>
                    <a:pt x="2111" y="1"/>
                    <a:pt x="2045" y="4"/>
                    <a:pt x="1977" y="10"/>
                  </a:cubicBezTo>
                  <a:cubicBezTo>
                    <a:pt x="858" y="129"/>
                    <a:pt x="1" y="1082"/>
                    <a:pt x="1" y="2177"/>
                  </a:cubicBezTo>
                  <a:lnTo>
                    <a:pt x="1" y="4654"/>
                  </a:lnTo>
                  <a:lnTo>
                    <a:pt x="4359" y="4654"/>
                  </a:lnTo>
                  <a:lnTo>
                    <a:pt x="4359" y="2177"/>
                  </a:lnTo>
                  <a:cubicBezTo>
                    <a:pt x="4359" y="982"/>
                    <a:pt x="3356" y="1"/>
                    <a:pt x="21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1" name="Google Shape;22071;p81"/>
            <p:cNvSpPr/>
            <p:nvPr/>
          </p:nvSpPr>
          <p:spPr>
            <a:xfrm>
              <a:off x="7857484" y="3622310"/>
              <a:ext cx="71306" cy="151069"/>
            </a:xfrm>
            <a:custGeom>
              <a:rect b="b" l="l" r="r" t="t"/>
              <a:pathLst>
                <a:path extrusionOk="0" h="4644" w="2192">
                  <a:moveTo>
                    <a:pt x="1" y="0"/>
                  </a:moveTo>
                  <a:lnTo>
                    <a:pt x="1" y="4644"/>
                  </a:lnTo>
                  <a:lnTo>
                    <a:pt x="2192" y="4644"/>
                  </a:lnTo>
                  <a:lnTo>
                    <a:pt x="2192" y="2167"/>
                  </a:lnTo>
                  <a:cubicBezTo>
                    <a:pt x="2192" y="953"/>
                    <a:pt x="1192"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2" name="Google Shape;22072;p81"/>
          <p:cNvGrpSpPr/>
          <p:nvPr/>
        </p:nvGrpSpPr>
        <p:grpSpPr>
          <a:xfrm>
            <a:off x="8456291" y="4860633"/>
            <a:ext cx="382401" cy="431872"/>
            <a:chOff x="7054936" y="3601393"/>
            <a:chExt cx="305262" cy="344753"/>
          </a:xfrm>
        </p:grpSpPr>
        <p:sp>
          <p:nvSpPr>
            <p:cNvPr id="22073" name="Google Shape;22073;p81"/>
            <p:cNvSpPr/>
            <p:nvPr/>
          </p:nvSpPr>
          <p:spPr>
            <a:xfrm>
              <a:off x="7054936" y="3601393"/>
              <a:ext cx="305262" cy="344753"/>
            </a:xfrm>
            <a:custGeom>
              <a:rect b="b" l="l" r="r" t="t"/>
              <a:pathLst>
                <a:path extrusionOk="0" h="10598" w="9384">
                  <a:moveTo>
                    <a:pt x="286" y="0"/>
                  </a:moveTo>
                  <a:cubicBezTo>
                    <a:pt x="119" y="0"/>
                    <a:pt x="0" y="143"/>
                    <a:pt x="0" y="286"/>
                  </a:cubicBezTo>
                  <a:lnTo>
                    <a:pt x="0" y="8621"/>
                  </a:lnTo>
                  <a:cubicBezTo>
                    <a:pt x="0" y="9693"/>
                    <a:pt x="881" y="10597"/>
                    <a:pt x="1977" y="10597"/>
                  </a:cubicBezTo>
                  <a:lnTo>
                    <a:pt x="6097" y="10597"/>
                  </a:lnTo>
                  <a:cubicBezTo>
                    <a:pt x="7168" y="10597"/>
                    <a:pt x="8073" y="9693"/>
                    <a:pt x="8073" y="8621"/>
                  </a:cubicBezTo>
                  <a:lnTo>
                    <a:pt x="8073" y="2262"/>
                  </a:lnTo>
                  <a:lnTo>
                    <a:pt x="9264" y="476"/>
                  </a:lnTo>
                  <a:cubicBezTo>
                    <a:pt x="9383" y="262"/>
                    <a:pt x="9240" y="0"/>
                    <a:pt x="9002"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4" name="Google Shape;22074;p81"/>
            <p:cNvSpPr/>
            <p:nvPr/>
          </p:nvSpPr>
          <p:spPr>
            <a:xfrm>
              <a:off x="7185837" y="3601393"/>
              <a:ext cx="174361" cy="344753"/>
            </a:xfrm>
            <a:custGeom>
              <a:rect b="b" l="l" r="r" t="t"/>
              <a:pathLst>
                <a:path extrusionOk="0" h="10598" w="5360">
                  <a:moveTo>
                    <a:pt x="1" y="0"/>
                  </a:moveTo>
                  <a:lnTo>
                    <a:pt x="1" y="10597"/>
                  </a:lnTo>
                  <a:lnTo>
                    <a:pt x="2073" y="10597"/>
                  </a:lnTo>
                  <a:cubicBezTo>
                    <a:pt x="3144" y="10597"/>
                    <a:pt x="4049" y="9693"/>
                    <a:pt x="4049" y="8621"/>
                  </a:cubicBezTo>
                  <a:lnTo>
                    <a:pt x="4049" y="2262"/>
                  </a:lnTo>
                  <a:lnTo>
                    <a:pt x="5240" y="476"/>
                  </a:lnTo>
                  <a:cubicBezTo>
                    <a:pt x="5359" y="262"/>
                    <a:pt x="5216" y="0"/>
                    <a:pt x="497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5" name="Google Shape;22075;p81"/>
            <p:cNvSpPr/>
            <p:nvPr/>
          </p:nvSpPr>
          <p:spPr>
            <a:xfrm>
              <a:off x="7249368" y="3681157"/>
              <a:ext cx="68215" cy="20949"/>
            </a:xfrm>
            <a:custGeom>
              <a:rect b="b" l="l" r="r" t="t"/>
              <a:pathLst>
                <a:path extrusionOk="0" h="644" w="2097">
                  <a:moveTo>
                    <a:pt x="334" y="1"/>
                  </a:moveTo>
                  <a:cubicBezTo>
                    <a:pt x="167" y="1"/>
                    <a:pt x="1" y="144"/>
                    <a:pt x="48" y="358"/>
                  </a:cubicBezTo>
                  <a:cubicBezTo>
                    <a:pt x="48" y="525"/>
                    <a:pt x="191" y="644"/>
                    <a:pt x="334" y="644"/>
                  </a:cubicBezTo>
                  <a:lnTo>
                    <a:pt x="2096" y="644"/>
                  </a:lnTo>
                  <a:lnTo>
                    <a:pt x="2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6" name="Google Shape;22076;p81"/>
            <p:cNvSpPr/>
            <p:nvPr/>
          </p:nvSpPr>
          <p:spPr>
            <a:xfrm>
              <a:off x="7270285" y="3722242"/>
              <a:ext cx="47299" cy="20169"/>
            </a:xfrm>
            <a:custGeom>
              <a:rect b="b" l="l" r="r" t="t"/>
              <a:pathLst>
                <a:path extrusionOk="0" h="620" w="1454">
                  <a:moveTo>
                    <a:pt x="310" y="0"/>
                  </a:moveTo>
                  <a:cubicBezTo>
                    <a:pt x="144" y="0"/>
                    <a:pt x="1" y="143"/>
                    <a:pt x="24" y="357"/>
                  </a:cubicBezTo>
                  <a:cubicBezTo>
                    <a:pt x="24" y="500"/>
                    <a:pt x="167" y="619"/>
                    <a:pt x="310" y="619"/>
                  </a:cubicBezTo>
                  <a:lnTo>
                    <a:pt x="1453" y="619"/>
                  </a:lnTo>
                  <a:lnTo>
                    <a:pt x="145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7" name="Google Shape;22077;p81"/>
            <p:cNvSpPr/>
            <p:nvPr/>
          </p:nvSpPr>
          <p:spPr>
            <a:xfrm>
              <a:off x="7249368" y="3761733"/>
              <a:ext cx="68215" cy="20169"/>
            </a:xfrm>
            <a:custGeom>
              <a:rect b="b" l="l" r="r" t="t"/>
              <a:pathLst>
                <a:path extrusionOk="0" h="620" w="2097">
                  <a:moveTo>
                    <a:pt x="334" y="1"/>
                  </a:moveTo>
                  <a:cubicBezTo>
                    <a:pt x="167" y="1"/>
                    <a:pt x="1" y="144"/>
                    <a:pt x="48" y="358"/>
                  </a:cubicBezTo>
                  <a:cubicBezTo>
                    <a:pt x="48" y="501"/>
                    <a:pt x="191" y="620"/>
                    <a:pt x="334" y="620"/>
                  </a:cubicBezTo>
                  <a:lnTo>
                    <a:pt x="2096" y="620"/>
                  </a:lnTo>
                  <a:lnTo>
                    <a:pt x="2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8" name="Google Shape;22078;p81"/>
            <p:cNvSpPr/>
            <p:nvPr/>
          </p:nvSpPr>
          <p:spPr>
            <a:xfrm>
              <a:off x="7270285" y="3802038"/>
              <a:ext cx="47299" cy="20917"/>
            </a:xfrm>
            <a:custGeom>
              <a:rect b="b" l="l" r="r" t="t"/>
              <a:pathLst>
                <a:path extrusionOk="0" h="643" w="1454">
                  <a:moveTo>
                    <a:pt x="310" y="0"/>
                  </a:moveTo>
                  <a:cubicBezTo>
                    <a:pt x="144" y="0"/>
                    <a:pt x="1" y="167"/>
                    <a:pt x="24" y="357"/>
                  </a:cubicBezTo>
                  <a:cubicBezTo>
                    <a:pt x="24" y="524"/>
                    <a:pt x="167" y="643"/>
                    <a:pt x="310" y="643"/>
                  </a:cubicBezTo>
                  <a:lnTo>
                    <a:pt x="1453" y="643"/>
                  </a:lnTo>
                  <a:lnTo>
                    <a:pt x="145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9" name="Google Shape;22079;p81"/>
            <p:cNvSpPr/>
            <p:nvPr/>
          </p:nvSpPr>
          <p:spPr>
            <a:xfrm>
              <a:off x="7249368" y="3843091"/>
              <a:ext cx="68215" cy="20169"/>
            </a:xfrm>
            <a:custGeom>
              <a:rect b="b" l="l" r="r" t="t"/>
              <a:pathLst>
                <a:path extrusionOk="0" h="620" w="2097">
                  <a:moveTo>
                    <a:pt x="334" y="0"/>
                  </a:moveTo>
                  <a:cubicBezTo>
                    <a:pt x="167" y="0"/>
                    <a:pt x="1" y="143"/>
                    <a:pt x="48" y="357"/>
                  </a:cubicBezTo>
                  <a:cubicBezTo>
                    <a:pt x="48" y="500"/>
                    <a:pt x="191" y="619"/>
                    <a:pt x="334" y="619"/>
                  </a:cubicBezTo>
                  <a:lnTo>
                    <a:pt x="2096" y="619"/>
                  </a:lnTo>
                  <a:lnTo>
                    <a:pt x="209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0" name="Google Shape;22080;p81"/>
          <p:cNvGrpSpPr/>
          <p:nvPr/>
        </p:nvGrpSpPr>
        <p:grpSpPr>
          <a:xfrm>
            <a:off x="7485822" y="4867316"/>
            <a:ext cx="437740" cy="417406"/>
            <a:chOff x="6280234" y="3606728"/>
            <a:chExt cx="349437" cy="333205"/>
          </a:xfrm>
        </p:grpSpPr>
        <p:sp>
          <p:nvSpPr>
            <p:cNvPr id="22081" name="Google Shape;22081;p81"/>
            <p:cNvSpPr/>
            <p:nvPr/>
          </p:nvSpPr>
          <p:spPr>
            <a:xfrm>
              <a:off x="6393341" y="3651750"/>
              <a:ext cx="236330" cy="216715"/>
            </a:xfrm>
            <a:custGeom>
              <a:rect b="b" l="l" r="r" t="t"/>
              <a:pathLst>
                <a:path extrusionOk="0" h="6662" w="7265">
                  <a:moveTo>
                    <a:pt x="2072" y="0"/>
                  </a:moveTo>
                  <a:lnTo>
                    <a:pt x="1" y="2310"/>
                  </a:lnTo>
                  <a:lnTo>
                    <a:pt x="4502" y="6263"/>
                  </a:lnTo>
                  <a:cubicBezTo>
                    <a:pt x="4790" y="6529"/>
                    <a:pt x="5161" y="6661"/>
                    <a:pt x="5530" y="6661"/>
                  </a:cubicBezTo>
                  <a:cubicBezTo>
                    <a:pt x="5954" y="6661"/>
                    <a:pt x="6376" y="6488"/>
                    <a:pt x="6669" y="6144"/>
                  </a:cubicBezTo>
                  <a:cubicBezTo>
                    <a:pt x="7264" y="5501"/>
                    <a:pt x="7216" y="4525"/>
                    <a:pt x="6550" y="3953"/>
                  </a:cubicBezTo>
                  <a:lnTo>
                    <a:pt x="2072"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2" name="Google Shape;22082;p81"/>
            <p:cNvSpPr/>
            <p:nvPr/>
          </p:nvSpPr>
          <p:spPr>
            <a:xfrm>
              <a:off x="6426652" y="3651750"/>
              <a:ext cx="202239" cy="200645"/>
            </a:xfrm>
            <a:custGeom>
              <a:rect b="b" l="l" r="r" t="t"/>
              <a:pathLst>
                <a:path extrusionOk="0" h="6168" w="6217">
                  <a:moveTo>
                    <a:pt x="1048" y="0"/>
                  </a:moveTo>
                  <a:lnTo>
                    <a:pt x="1" y="1143"/>
                  </a:lnTo>
                  <a:cubicBezTo>
                    <a:pt x="239" y="1357"/>
                    <a:pt x="5383" y="5954"/>
                    <a:pt x="5621" y="6168"/>
                  </a:cubicBezTo>
                  <a:cubicBezTo>
                    <a:pt x="6216" y="5596"/>
                    <a:pt x="6216" y="4572"/>
                    <a:pt x="5526" y="3953"/>
                  </a:cubicBezTo>
                  <a:lnTo>
                    <a:pt x="1048"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3" name="Google Shape;22083;p81"/>
            <p:cNvSpPr/>
            <p:nvPr/>
          </p:nvSpPr>
          <p:spPr>
            <a:xfrm>
              <a:off x="6377857" y="3636330"/>
              <a:ext cx="90661" cy="96224"/>
            </a:xfrm>
            <a:custGeom>
              <a:rect b="b" l="l" r="r" t="t"/>
              <a:pathLst>
                <a:path extrusionOk="0" h="2958" w="2787">
                  <a:moveTo>
                    <a:pt x="2440" y="0"/>
                  </a:moveTo>
                  <a:cubicBezTo>
                    <a:pt x="2350" y="0"/>
                    <a:pt x="2262" y="46"/>
                    <a:pt x="2191" y="117"/>
                  </a:cubicBezTo>
                  <a:lnTo>
                    <a:pt x="119" y="2427"/>
                  </a:lnTo>
                  <a:cubicBezTo>
                    <a:pt x="0" y="2570"/>
                    <a:pt x="48" y="2760"/>
                    <a:pt x="167" y="2879"/>
                  </a:cubicBezTo>
                  <a:cubicBezTo>
                    <a:pt x="221" y="2933"/>
                    <a:pt x="284" y="2958"/>
                    <a:pt x="350" y="2958"/>
                  </a:cubicBezTo>
                  <a:cubicBezTo>
                    <a:pt x="431" y="2958"/>
                    <a:pt x="517" y="2921"/>
                    <a:pt x="596" y="2855"/>
                  </a:cubicBezTo>
                  <a:lnTo>
                    <a:pt x="2668" y="522"/>
                  </a:lnTo>
                  <a:cubicBezTo>
                    <a:pt x="2787" y="379"/>
                    <a:pt x="2787" y="188"/>
                    <a:pt x="2620" y="69"/>
                  </a:cubicBezTo>
                  <a:cubicBezTo>
                    <a:pt x="2562" y="21"/>
                    <a:pt x="2501" y="0"/>
                    <a:pt x="2440"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4" name="Google Shape;22084;p81"/>
            <p:cNvSpPr/>
            <p:nvPr/>
          </p:nvSpPr>
          <p:spPr>
            <a:xfrm>
              <a:off x="6414258" y="3636330"/>
              <a:ext cx="52699" cy="54943"/>
            </a:xfrm>
            <a:custGeom>
              <a:rect b="b" l="l" r="r" t="t"/>
              <a:pathLst>
                <a:path extrusionOk="0" h="1689" w="1620">
                  <a:moveTo>
                    <a:pt x="1265" y="0"/>
                  </a:moveTo>
                  <a:cubicBezTo>
                    <a:pt x="1168" y="0"/>
                    <a:pt x="1072" y="46"/>
                    <a:pt x="1001" y="117"/>
                  </a:cubicBezTo>
                  <a:lnTo>
                    <a:pt x="1" y="1260"/>
                  </a:lnTo>
                  <a:lnTo>
                    <a:pt x="477" y="1689"/>
                  </a:lnTo>
                  <a:lnTo>
                    <a:pt x="1501" y="522"/>
                  </a:lnTo>
                  <a:cubicBezTo>
                    <a:pt x="1620" y="403"/>
                    <a:pt x="1620" y="188"/>
                    <a:pt x="1453" y="69"/>
                  </a:cubicBezTo>
                  <a:cubicBezTo>
                    <a:pt x="1396" y="21"/>
                    <a:pt x="1330" y="0"/>
                    <a:pt x="1265"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5" name="Google Shape;22085;p81"/>
            <p:cNvSpPr/>
            <p:nvPr/>
          </p:nvSpPr>
          <p:spPr>
            <a:xfrm>
              <a:off x="6360811" y="3774127"/>
              <a:ext cx="61221" cy="80609"/>
            </a:xfrm>
            <a:custGeom>
              <a:rect b="b" l="l" r="r" t="t"/>
              <a:pathLst>
                <a:path extrusionOk="0" h="2478" w="1882">
                  <a:moveTo>
                    <a:pt x="926" y="1"/>
                  </a:moveTo>
                  <a:cubicBezTo>
                    <a:pt x="864" y="1"/>
                    <a:pt x="798" y="25"/>
                    <a:pt x="739" y="72"/>
                  </a:cubicBezTo>
                  <a:cubicBezTo>
                    <a:pt x="715" y="72"/>
                    <a:pt x="0" y="644"/>
                    <a:pt x="0" y="1477"/>
                  </a:cubicBezTo>
                  <a:cubicBezTo>
                    <a:pt x="0" y="2025"/>
                    <a:pt x="405" y="2477"/>
                    <a:pt x="929" y="2477"/>
                  </a:cubicBezTo>
                  <a:cubicBezTo>
                    <a:pt x="1429" y="2477"/>
                    <a:pt x="1882" y="2025"/>
                    <a:pt x="1834" y="1477"/>
                  </a:cubicBezTo>
                  <a:cubicBezTo>
                    <a:pt x="1834" y="644"/>
                    <a:pt x="1120" y="96"/>
                    <a:pt x="1096" y="72"/>
                  </a:cubicBezTo>
                  <a:cubicBezTo>
                    <a:pt x="1048" y="25"/>
                    <a:pt x="989" y="1"/>
                    <a:pt x="92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6" name="Google Shape;22086;p81"/>
            <p:cNvSpPr/>
            <p:nvPr/>
          </p:nvSpPr>
          <p:spPr>
            <a:xfrm>
              <a:off x="6391780" y="3774127"/>
              <a:ext cx="30253" cy="80609"/>
            </a:xfrm>
            <a:custGeom>
              <a:rect b="b" l="l" r="r" t="t"/>
              <a:pathLst>
                <a:path extrusionOk="0" h="2478" w="930">
                  <a:moveTo>
                    <a:pt x="1" y="1"/>
                  </a:moveTo>
                  <a:lnTo>
                    <a:pt x="1" y="2477"/>
                  </a:lnTo>
                  <a:cubicBezTo>
                    <a:pt x="525" y="2477"/>
                    <a:pt x="930" y="2025"/>
                    <a:pt x="930" y="1477"/>
                  </a:cubicBezTo>
                  <a:cubicBezTo>
                    <a:pt x="930" y="644"/>
                    <a:pt x="215" y="72"/>
                    <a:pt x="168" y="72"/>
                  </a:cubicBezTo>
                  <a:cubicBezTo>
                    <a:pt x="120" y="48"/>
                    <a:pt x="49" y="1"/>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7" name="Google Shape;22087;p81"/>
            <p:cNvSpPr/>
            <p:nvPr/>
          </p:nvSpPr>
          <p:spPr>
            <a:xfrm>
              <a:off x="6280234" y="3859356"/>
              <a:ext cx="220814" cy="80577"/>
            </a:xfrm>
            <a:custGeom>
              <a:rect b="b" l="l" r="r" t="t"/>
              <a:pathLst>
                <a:path extrusionOk="0" h="2477" w="6788">
                  <a:moveTo>
                    <a:pt x="310" y="0"/>
                  </a:moveTo>
                  <a:cubicBezTo>
                    <a:pt x="144" y="0"/>
                    <a:pt x="1" y="119"/>
                    <a:pt x="1" y="310"/>
                  </a:cubicBezTo>
                  <a:lnTo>
                    <a:pt x="1" y="2191"/>
                  </a:lnTo>
                  <a:cubicBezTo>
                    <a:pt x="1" y="2334"/>
                    <a:pt x="120" y="2477"/>
                    <a:pt x="310" y="2477"/>
                  </a:cubicBezTo>
                  <a:lnTo>
                    <a:pt x="6502" y="2477"/>
                  </a:lnTo>
                  <a:cubicBezTo>
                    <a:pt x="6669" y="2477"/>
                    <a:pt x="6788" y="2334"/>
                    <a:pt x="6740" y="2191"/>
                  </a:cubicBezTo>
                  <a:lnTo>
                    <a:pt x="6740" y="310"/>
                  </a:lnTo>
                  <a:cubicBezTo>
                    <a:pt x="6740" y="167"/>
                    <a:pt x="6621" y="0"/>
                    <a:pt x="6431" y="0"/>
                  </a:cubicBezTo>
                  <a:lnTo>
                    <a:pt x="4597" y="0"/>
                  </a:lnTo>
                  <a:cubicBezTo>
                    <a:pt x="4478" y="0"/>
                    <a:pt x="4383" y="72"/>
                    <a:pt x="4311" y="191"/>
                  </a:cubicBezTo>
                  <a:cubicBezTo>
                    <a:pt x="4311" y="191"/>
                    <a:pt x="4073" y="643"/>
                    <a:pt x="3359" y="643"/>
                  </a:cubicBezTo>
                  <a:cubicBezTo>
                    <a:pt x="2692" y="643"/>
                    <a:pt x="2454" y="215"/>
                    <a:pt x="2406" y="191"/>
                  </a:cubicBezTo>
                  <a:cubicBezTo>
                    <a:pt x="2382" y="72"/>
                    <a:pt x="2263" y="0"/>
                    <a:pt x="2144"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8" name="Google Shape;22088;p81"/>
            <p:cNvSpPr/>
            <p:nvPr/>
          </p:nvSpPr>
          <p:spPr>
            <a:xfrm>
              <a:off x="6391780" y="3859356"/>
              <a:ext cx="110049" cy="80577"/>
            </a:xfrm>
            <a:custGeom>
              <a:rect b="b" l="l" r="r" t="t"/>
              <a:pathLst>
                <a:path extrusionOk="0" h="2477" w="3383">
                  <a:moveTo>
                    <a:pt x="1216" y="0"/>
                  </a:moveTo>
                  <a:cubicBezTo>
                    <a:pt x="1096" y="0"/>
                    <a:pt x="977" y="72"/>
                    <a:pt x="954" y="191"/>
                  </a:cubicBezTo>
                  <a:cubicBezTo>
                    <a:pt x="882" y="310"/>
                    <a:pt x="596" y="643"/>
                    <a:pt x="1" y="643"/>
                  </a:cubicBezTo>
                  <a:lnTo>
                    <a:pt x="1" y="2477"/>
                  </a:lnTo>
                  <a:lnTo>
                    <a:pt x="3097" y="2477"/>
                  </a:lnTo>
                  <a:cubicBezTo>
                    <a:pt x="3264" y="2477"/>
                    <a:pt x="3383" y="2334"/>
                    <a:pt x="3383" y="2191"/>
                  </a:cubicBezTo>
                  <a:lnTo>
                    <a:pt x="3383" y="310"/>
                  </a:lnTo>
                  <a:cubicBezTo>
                    <a:pt x="3383" y="119"/>
                    <a:pt x="3240" y="0"/>
                    <a:pt x="30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9" name="Google Shape;22089;p81"/>
            <p:cNvSpPr/>
            <p:nvPr/>
          </p:nvSpPr>
          <p:spPr>
            <a:xfrm>
              <a:off x="6418129" y="3748559"/>
              <a:ext cx="211543" cy="119906"/>
            </a:xfrm>
            <a:custGeom>
              <a:rect b="b" l="l" r="r" t="t"/>
              <a:pathLst>
                <a:path extrusionOk="0" h="3686" w="6503">
                  <a:moveTo>
                    <a:pt x="1" y="1"/>
                  </a:moveTo>
                  <a:lnTo>
                    <a:pt x="3740" y="3287"/>
                  </a:lnTo>
                  <a:cubicBezTo>
                    <a:pt x="4050" y="3553"/>
                    <a:pt x="4423" y="3685"/>
                    <a:pt x="4787" y="3685"/>
                  </a:cubicBezTo>
                  <a:cubicBezTo>
                    <a:pt x="5206" y="3685"/>
                    <a:pt x="5614" y="3512"/>
                    <a:pt x="5907" y="3168"/>
                  </a:cubicBezTo>
                  <a:cubicBezTo>
                    <a:pt x="6502" y="2525"/>
                    <a:pt x="6454" y="1549"/>
                    <a:pt x="5788" y="977"/>
                  </a:cubicBezTo>
                  <a:lnTo>
                    <a:pt x="4668" y="1"/>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0" name="Google Shape;22090;p81"/>
            <p:cNvSpPr/>
            <p:nvPr/>
          </p:nvSpPr>
          <p:spPr>
            <a:xfrm>
              <a:off x="6494054" y="3749340"/>
              <a:ext cx="135618" cy="103836"/>
            </a:xfrm>
            <a:custGeom>
              <a:rect b="b" l="l" r="r" t="t"/>
              <a:pathLst>
                <a:path extrusionOk="0" h="3192" w="4169">
                  <a:moveTo>
                    <a:pt x="1" y="1"/>
                  </a:moveTo>
                  <a:cubicBezTo>
                    <a:pt x="358" y="334"/>
                    <a:pt x="1620" y="1429"/>
                    <a:pt x="3573" y="3192"/>
                  </a:cubicBezTo>
                  <a:cubicBezTo>
                    <a:pt x="4168" y="2549"/>
                    <a:pt x="4120" y="1549"/>
                    <a:pt x="3501" y="977"/>
                  </a:cubicBezTo>
                  <a:lnTo>
                    <a:pt x="235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1" name="Google Shape;22091;p81"/>
            <p:cNvSpPr/>
            <p:nvPr/>
          </p:nvSpPr>
          <p:spPr>
            <a:xfrm>
              <a:off x="6523494" y="3772598"/>
              <a:ext cx="19388" cy="19388"/>
            </a:xfrm>
            <a:custGeom>
              <a:rect b="b" l="l" r="r" t="t"/>
              <a:pathLst>
                <a:path extrusionOk="0" h="596" w="596">
                  <a:moveTo>
                    <a:pt x="286" y="0"/>
                  </a:moveTo>
                  <a:cubicBezTo>
                    <a:pt x="143" y="0"/>
                    <a:pt x="0" y="143"/>
                    <a:pt x="0" y="286"/>
                  </a:cubicBezTo>
                  <a:cubicBezTo>
                    <a:pt x="0" y="453"/>
                    <a:pt x="143" y="595"/>
                    <a:pt x="286" y="595"/>
                  </a:cubicBezTo>
                  <a:cubicBezTo>
                    <a:pt x="453" y="595"/>
                    <a:pt x="596" y="476"/>
                    <a:pt x="596" y="286"/>
                  </a:cubicBezTo>
                  <a:cubicBezTo>
                    <a:pt x="596" y="119"/>
                    <a:pt x="453" y="0"/>
                    <a:pt x="286"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2" name="Google Shape;22092;p81"/>
            <p:cNvSpPr/>
            <p:nvPr/>
          </p:nvSpPr>
          <p:spPr>
            <a:xfrm>
              <a:off x="6524274" y="3772111"/>
              <a:ext cx="18607" cy="16785"/>
            </a:xfrm>
            <a:custGeom>
              <a:rect b="b" l="l" r="r" t="t"/>
              <a:pathLst>
                <a:path extrusionOk="0" h="516" w="572">
                  <a:moveTo>
                    <a:pt x="258" y="1"/>
                  </a:moveTo>
                  <a:cubicBezTo>
                    <a:pt x="169" y="1"/>
                    <a:pt x="76" y="35"/>
                    <a:pt x="0" y="110"/>
                  </a:cubicBezTo>
                  <a:lnTo>
                    <a:pt x="477" y="515"/>
                  </a:lnTo>
                  <a:cubicBezTo>
                    <a:pt x="548" y="468"/>
                    <a:pt x="572" y="396"/>
                    <a:pt x="572" y="301"/>
                  </a:cubicBezTo>
                  <a:cubicBezTo>
                    <a:pt x="572" y="116"/>
                    <a:pt x="422" y="1"/>
                    <a:pt x="258" y="1"/>
                  </a:cubicBezTo>
                  <a:close/>
                </a:path>
              </a:pathLst>
            </a:custGeom>
            <a:solidFill>
              <a:srgbClr val="7E8F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3" name="Google Shape;22093;p81"/>
            <p:cNvSpPr/>
            <p:nvPr/>
          </p:nvSpPr>
          <p:spPr>
            <a:xfrm>
              <a:off x="6365463" y="3647846"/>
              <a:ext cx="19388" cy="19420"/>
            </a:xfrm>
            <a:custGeom>
              <a:rect b="b" l="l" r="r" t="t"/>
              <a:pathLst>
                <a:path extrusionOk="0" h="597" w="596">
                  <a:moveTo>
                    <a:pt x="310" y="1"/>
                  </a:moveTo>
                  <a:cubicBezTo>
                    <a:pt x="143" y="1"/>
                    <a:pt x="0" y="144"/>
                    <a:pt x="0" y="287"/>
                  </a:cubicBezTo>
                  <a:cubicBezTo>
                    <a:pt x="0" y="430"/>
                    <a:pt x="119" y="596"/>
                    <a:pt x="310" y="596"/>
                  </a:cubicBezTo>
                  <a:cubicBezTo>
                    <a:pt x="453" y="596"/>
                    <a:pt x="596" y="477"/>
                    <a:pt x="596" y="287"/>
                  </a:cubicBezTo>
                  <a:cubicBezTo>
                    <a:pt x="596" y="120"/>
                    <a:pt x="453" y="1"/>
                    <a:pt x="310"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4" name="Google Shape;22094;p81"/>
            <p:cNvSpPr/>
            <p:nvPr/>
          </p:nvSpPr>
          <p:spPr>
            <a:xfrm>
              <a:off x="6375515" y="3606728"/>
              <a:ext cx="19420" cy="19485"/>
            </a:xfrm>
            <a:custGeom>
              <a:rect b="b" l="l" r="r" t="t"/>
              <a:pathLst>
                <a:path extrusionOk="0" h="599" w="597">
                  <a:moveTo>
                    <a:pt x="318" y="0"/>
                  </a:moveTo>
                  <a:cubicBezTo>
                    <a:pt x="308" y="0"/>
                    <a:pt x="297" y="1"/>
                    <a:pt x="287" y="3"/>
                  </a:cubicBezTo>
                  <a:cubicBezTo>
                    <a:pt x="144" y="3"/>
                    <a:pt x="1" y="146"/>
                    <a:pt x="1" y="312"/>
                  </a:cubicBezTo>
                  <a:cubicBezTo>
                    <a:pt x="1" y="455"/>
                    <a:pt x="120" y="598"/>
                    <a:pt x="287" y="598"/>
                  </a:cubicBezTo>
                  <a:cubicBezTo>
                    <a:pt x="430" y="598"/>
                    <a:pt x="596" y="479"/>
                    <a:pt x="596" y="312"/>
                  </a:cubicBezTo>
                  <a:cubicBezTo>
                    <a:pt x="596" y="136"/>
                    <a:pt x="453" y="0"/>
                    <a:pt x="318"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5" name="Google Shape;22095;p81"/>
            <p:cNvSpPr/>
            <p:nvPr/>
          </p:nvSpPr>
          <p:spPr>
            <a:xfrm>
              <a:off x="6391032" y="3607574"/>
              <a:ext cx="4684" cy="15517"/>
            </a:xfrm>
            <a:custGeom>
              <a:rect b="b" l="l" r="r" t="t"/>
              <a:pathLst>
                <a:path extrusionOk="0" h="477" w="144">
                  <a:moveTo>
                    <a:pt x="0" y="1"/>
                  </a:moveTo>
                  <a:lnTo>
                    <a:pt x="0" y="477"/>
                  </a:lnTo>
                  <a:cubicBezTo>
                    <a:pt x="143" y="358"/>
                    <a:pt x="143" y="167"/>
                    <a:pt x="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6" name="Google Shape;22096;p81"/>
          <p:cNvGrpSpPr/>
          <p:nvPr/>
        </p:nvGrpSpPr>
        <p:grpSpPr>
          <a:xfrm>
            <a:off x="6529941" y="4860633"/>
            <a:ext cx="434806" cy="431872"/>
            <a:chOff x="5517178" y="3601393"/>
            <a:chExt cx="347095" cy="344753"/>
          </a:xfrm>
        </p:grpSpPr>
        <p:sp>
          <p:nvSpPr>
            <p:cNvPr id="22097" name="Google Shape;22097;p81"/>
            <p:cNvSpPr/>
            <p:nvPr/>
          </p:nvSpPr>
          <p:spPr>
            <a:xfrm>
              <a:off x="5517178" y="3601393"/>
              <a:ext cx="263428" cy="321527"/>
            </a:xfrm>
            <a:custGeom>
              <a:rect b="b" l="l" r="r" t="t"/>
              <a:pathLst>
                <a:path extrusionOk="0" h="9884" w="8098">
                  <a:moveTo>
                    <a:pt x="929" y="0"/>
                  </a:moveTo>
                  <a:cubicBezTo>
                    <a:pt x="405" y="0"/>
                    <a:pt x="0" y="405"/>
                    <a:pt x="0" y="905"/>
                  </a:cubicBezTo>
                  <a:lnTo>
                    <a:pt x="0" y="8954"/>
                  </a:lnTo>
                  <a:cubicBezTo>
                    <a:pt x="0" y="9454"/>
                    <a:pt x="405" y="9883"/>
                    <a:pt x="929" y="9883"/>
                  </a:cubicBezTo>
                  <a:lnTo>
                    <a:pt x="7169" y="9883"/>
                  </a:lnTo>
                  <a:cubicBezTo>
                    <a:pt x="7693" y="9883"/>
                    <a:pt x="8097" y="9454"/>
                    <a:pt x="8097" y="8954"/>
                  </a:cubicBezTo>
                  <a:lnTo>
                    <a:pt x="8097" y="2453"/>
                  </a:lnTo>
                  <a:lnTo>
                    <a:pt x="5597"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8" name="Google Shape;22098;p81"/>
            <p:cNvSpPr/>
            <p:nvPr/>
          </p:nvSpPr>
          <p:spPr>
            <a:xfrm>
              <a:off x="5648860" y="3601393"/>
              <a:ext cx="131746" cy="321527"/>
            </a:xfrm>
            <a:custGeom>
              <a:rect b="b" l="l" r="r" t="t"/>
              <a:pathLst>
                <a:path extrusionOk="0" h="9884" w="4050">
                  <a:moveTo>
                    <a:pt x="1" y="0"/>
                  </a:moveTo>
                  <a:lnTo>
                    <a:pt x="1" y="9883"/>
                  </a:lnTo>
                  <a:lnTo>
                    <a:pt x="3121" y="9883"/>
                  </a:lnTo>
                  <a:cubicBezTo>
                    <a:pt x="3645" y="9883"/>
                    <a:pt x="4049" y="9454"/>
                    <a:pt x="4049" y="8954"/>
                  </a:cubicBezTo>
                  <a:lnTo>
                    <a:pt x="4049" y="2453"/>
                  </a:lnTo>
                  <a:lnTo>
                    <a:pt x="1549"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9" name="Google Shape;22099;p81"/>
            <p:cNvSpPr/>
            <p:nvPr/>
          </p:nvSpPr>
          <p:spPr>
            <a:xfrm>
              <a:off x="5699216" y="3601393"/>
              <a:ext cx="81390" cy="79796"/>
            </a:xfrm>
            <a:custGeom>
              <a:rect b="b" l="l" r="r" t="t"/>
              <a:pathLst>
                <a:path extrusionOk="0" h="2453" w="2502">
                  <a:moveTo>
                    <a:pt x="1" y="0"/>
                  </a:moveTo>
                  <a:lnTo>
                    <a:pt x="1" y="2167"/>
                  </a:lnTo>
                  <a:cubicBezTo>
                    <a:pt x="1" y="2310"/>
                    <a:pt x="120" y="2453"/>
                    <a:pt x="310" y="2453"/>
                  </a:cubicBezTo>
                  <a:lnTo>
                    <a:pt x="2501" y="2453"/>
                  </a:lnTo>
                  <a:lnTo>
                    <a:pt x="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0" name="Google Shape;22100;p81"/>
            <p:cNvSpPr/>
            <p:nvPr/>
          </p:nvSpPr>
          <p:spPr>
            <a:xfrm>
              <a:off x="5577586" y="3754967"/>
              <a:ext cx="62783" cy="46518"/>
            </a:xfrm>
            <a:custGeom>
              <a:rect b="b" l="l" r="r" t="t"/>
              <a:pathLst>
                <a:path extrusionOk="0" h="1430" w="1930">
                  <a:moveTo>
                    <a:pt x="1585" y="0"/>
                  </a:moveTo>
                  <a:cubicBezTo>
                    <a:pt x="1501" y="0"/>
                    <a:pt x="1418" y="30"/>
                    <a:pt x="1358" y="90"/>
                  </a:cubicBezTo>
                  <a:lnTo>
                    <a:pt x="787" y="661"/>
                  </a:lnTo>
                  <a:lnTo>
                    <a:pt x="549" y="423"/>
                  </a:lnTo>
                  <a:cubicBezTo>
                    <a:pt x="489" y="363"/>
                    <a:pt x="406" y="334"/>
                    <a:pt x="325" y="334"/>
                  </a:cubicBezTo>
                  <a:cubicBezTo>
                    <a:pt x="245" y="334"/>
                    <a:pt x="168" y="363"/>
                    <a:pt x="120" y="423"/>
                  </a:cubicBezTo>
                  <a:cubicBezTo>
                    <a:pt x="1" y="542"/>
                    <a:pt x="1" y="756"/>
                    <a:pt x="120" y="875"/>
                  </a:cubicBezTo>
                  <a:lnTo>
                    <a:pt x="549" y="1304"/>
                  </a:lnTo>
                  <a:cubicBezTo>
                    <a:pt x="608" y="1387"/>
                    <a:pt x="692" y="1429"/>
                    <a:pt x="778" y="1429"/>
                  </a:cubicBezTo>
                  <a:cubicBezTo>
                    <a:pt x="864" y="1429"/>
                    <a:pt x="954" y="1387"/>
                    <a:pt x="1025" y="1304"/>
                  </a:cubicBezTo>
                  <a:lnTo>
                    <a:pt x="1811" y="542"/>
                  </a:lnTo>
                  <a:cubicBezTo>
                    <a:pt x="1930" y="423"/>
                    <a:pt x="1930" y="209"/>
                    <a:pt x="1811" y="90"/>
                  </a:cubicBezTo>
                  <a:cubicBezTo>
                    <a:pt x="1751" y="30"/>
                    <a:pt x="1668" y="0"/>
                    <a:pt x="1585"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1" name="Google Shape;22101;p81"/>
            <p:cNvSpPr/>
            <p:nvPr/>
          </p:nvSpPr>
          <p:spPr>
            <a:xfrm>
              <a:off x="5577586" y="3816937"/>
              <a:ext cx="62783" cy="45575"/>
            </a:xfrm>
            <a:custGeom>
              <a:rect b="b" l="l" r="r" t="t"/>
              <a:pathLst>
                <a:path extrusionOk="0" h="1401" w="1930">
                  <a:moveTo>
                    <a:pt x="1585" y="0"/>
                  </a:moveTo>
                  <a:cubicBezTo>
                    <a:pt x="1501" y="0"/>
                    <a:pt x="1418" y="30"/>
                    <a:pt x="1358" y="90"/>
                  </a:cubicBezTo>
                  <a:lnTo>
                    <a:pt x="787" y="661"/>
                  </a:lnTo>
                  <a:lnTo>
                    <a:pt x="549" y="423"/>
                  </a:lnTo>
                  <a:cubicBezTo>
                    <a:pt x="489" y="364"/>
                    <a:pt x="406" y="334"/>
                    <a:pt x="325" y="334"/>
                  </a:cubicBezTo>
                  <a:cubicBezTo>
                    <a:pt x="245" y="334"/>
                    <a:pt x="168" y="364"/>
                    <a:pt x="120" y="423"/>
                  </a:cubicBezTo>
                  <a:cubicBezTo>
                    <a:pt x="1" y="542"/>
                    <a:pt x="1" y="757"/>
                    <a:pt x="120" y="876"/>
                  </a:cubicBezTo>
                  <a:lnTo>
                    <a:pt x="549" y="1304"/>
                  </a:lnTo>
                  <a:cubicBezTo>
                    <a:pt x="616" y="1371"/>
                    <a:pt x="713" y="1401"/>
                    <a:pt x="807" y="1401"/>
                  </a:cubicBezTo>
                  <a:cubicBezTo>
                    <a:pt x="879" y="1401"/>
                    <a:pt x="949" y="1383"/>
                    <a:pt x="1001" y="1352"/>
                  </a:cubicBezTo>
                  <a:lnTo>
                    <a:pt x="1811" y="542"/>
                  </a:lnTo>
                  <a:cubicBezTo>
                    <a:pt x="1930" y="423"/>
                    <a:pt x="1930" y="209"/>
                    <a:pt x="1811" y="90"/>
                  </a:cubicBezTo>
                  <a:cubicBezTo>
                    <a:pt x="1751" y="30"/>
                    <a:pt x="1668" y="0"/>
                    <a:pt x="1585"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2" name="Google Shape;22102;p81"/>
            <p:cNvSpPr/>
            <p:nvPr/>
          </p:nvSpPr>
          <p:spPr>
            <a:xfrm>
              <a:off x="5657382" y="3700545"/>
              <a:ext cx="62035" cy="20949"/>
            </a:xfrm>
            <a:custGeom>
              <a:rect b="b" l="l" r="r" t="t"/>
              <a:pathLst>
                <a:path extrusionOk="0" h="644" w="1907">
                  <a:moveTo>
                    <a:pt x="334" y="0"/>
                  </a:moveTo>
                  <a:cubicBezTo>
                    <a:pt x="144" y="0"/>
                    <a:pt x="1" y="191"/>
                    <a:pt x="48" y="358"/>
                  </a:cubicBezTo>
                  <a:cubicBezTo>
                    <a:pt x="72" y="524"/>
                    <a:pt x="215" y="643"/>
                    <a:pt x="358" y="643"/>
                  </a:cubicBezTo>
                  <a:lnTo>
                    <a:pt x="1596" y="643"/>
                  </a:lnTo>
                  <a:cubicBezTo>
                    <a:pt x="1787" y="643"/>
                    <a:pt x="1906" y="477"/>
                    <a:pt x="1882" y="286"/>
                  </a:cubicBezTo>
                  <a:cubicBezTo>
                    <a:pt x="1858" y="119"/>
                    <a:pt x="1716" y="0"/>
                    <a:pt x="1549"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3" name="Google Shape;22103;p81"/>
            <p:cNvSpPr/>
            <p:nvPr/>
          </p:nvSpPr>
          <p:spPr>
            <a:xfrm>
              <a:off x="5657382" y="3761733"/>
              <a:ext cx="42647" cy="20169"/>
            </a:xfrm>
            <a:custGeom>
              <a:rect b="b" l="l" r="r" t="t"/>
              <a:pathLst>
                <a:path extrusionOk="0" h="620" w="1311">
                  <a:moveTo>
                    <a:pt x="334" y="1"/>
                  </a:moveTo>
                  <a:cubicBezTo>
                    <a:pt x="144" y="1"/>
                    <a:pt x="1" y="191"/>
                    <a:pt x="48" y="358"/>
                  </a:cubicBezTo>
                  <a:cubicBezTo>
                    <a:pt x="72" y="501"/>
                    <a:pt x="215" y="620"/>
                    <a:pt x="358" y="620"/>
                  </a:cubicBezTo>
                  <a:lnTo>
                    <a:pt x="1001" y="620"/>
                  </a:lnTo>
                  <a:cubicBezTo>
                    <a:pt x="1168" y="620"/>
                    <a:pt x="1311" y="453"/>
                    <a:pt x="1287" y="263"/>
                  </a:cubicBezTo>
                  <a:cubicBezTo>
                    <a:pt x="1263" y="120"/>
                    <a:pt x="1120" y="1"/>
                    <a:pt x="95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4" name="Google Shape;22104;p81"/>
            <p:cNvSpPr/>
            <p:nvPr/>
          </p:nvSpPr>
          <p:spPr>
            <a:xfrm>
              <a:off x="5657382" y="3822922"/>
              <a:ext cx="42647" cy="20201"/>
            </a:xfrm>
            <a:custGeom>
              <a:rect b="b" l="l" r="r" t="t"/>
              <a:pathLst>
                <a:path extrusionOk="0" h="621" w="1311">
                  <a:moveTo>
                    <a:pt x="334" y="1"/>
                  </a:moveTo>
                  <a:cubicBezTo>
                    <a:pt x="144" y="1"/>
                    <a:pt x="1" y="168"/>
                    <a:pt x="48" y="358"/>
                  </a:cubicBezTo>
                  <a:cubicBezTo>
                    <a:pt x="72" y="501"/>
                    <a:pt x="215" y="620"/>
                    <a:pt x="358" y="620"/>
                  </a:cubicBezTo>
                  <a:lnTo>
                    <a:pt x="1001" y="620"/>
                  </a:lnTo>
                  <a:cubicBezTo>
                    <a:pt x="1168" y="620"/>
                    <a:pt x="1311" y="477"/>
                    <a:pt x="1287" y="263"/>
                  </a:cubicBezTo>
                  <a:cubicBezTo>
                    <a:pt x="1263" y="120"/>
                    <a:pt x="1120" y="1"/>
                    <a:pt x="95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5" name="Google Shape;22105;p81"/>
            <p:cNvSpPr/>
            <p:nvPr/>
          </p:nvSpPr>
          <p:spPr>
            <a:xfrm>
              <a:off x="5577586" y="3696088"/>
              <a:ext cx="62783" cy="45347"/>
            </a:xfrm>
            <a:custGeom>
              <a:rect b="b" l="l" r="r" t="t"/>
              <a:pathLst>
                <a:path extrusionOk="0" h="1394" w="1930">
                  <a:moveTo>
                    <a:pt x="1585" y="0"/>
                  </a:moveTo>
                  <a:cubicBezTo>
                    <a:pt x="1501" y="0"/>
                    <a:pt x="1418" y="30"/>
                    <a:pt x="1358" y="90"/>
                  </a:cubicBezTo>
                  <a:lnTo>
                    <a:pt x="787" y="661"/>
                  </a:lnTo>
                  <a:lnTo>
                    <a:pt x="549" y="423"/>
                  </a:lnTo>
                  <a:cubicBezTo>
                    <a:pt x="489" y="364"/>
                    <a:pt x="406" y="334"/>
                    <a:pt x="325" y="334"/>
                  </a:cubicBezTo>
                  <a:cubicBezTo>
                    <a:pt x="245" y="334"/>
                    <a:pt x="168" y="364"/>
                    <a:pt x="120" y="423"/>
                  </a:cubicBezTo>
                  <a:cubicBezTo>
                    <a:pt x="1" y="542"/>
                    <a:pt x="1" y="733"/>
                    <a:pt x="120" y="852"/>
                  </a:cubicBezTo>
                  <a:lnTo>
                    <a:pt x="549" y="1304"/>
                  </a:lnTo>
                  <a:cubicBezTo>
                    <a:pt x="608" y="1364"/>
                    <a:pt x="692" y="1394"/>
                    <a:pt x="778" y="1394"/>
                  </a:cubicBezTo>
                  <a:cubicBezTo>
                    <a:pt x="864" y="1394"/>
                    <a:pt x="954" y="1364"/>
                    <a:pt x="1025" y="1304"/>
                  </a:cubicBezTo>
                  <a:lnTo>
                    <a:pt x="1811" y="542"/>
                  </a:lnTo>
                  <a:cubicBezTo>
                    <a:pt x="1930" y="423"/>
                    <a:pt x="1930" y="209"/>
                    <a:pt x="1811" y="90"/>
                  </a:cubicBezTo>
                  <a:cubicBezTo>
                    <a:pt x="1751" y="30"/>
                    <a:pt x="1668" y="0"/>
                    <a:pt x="1585"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6" name="Google Shape;22106;p81"/>
            <p:cNvSpPr/>
            <p:nvPr/>
          </p:nvSpPr>
          <p:spPr>
            <a:xfrm>
              <a:off x="5676770" y="3780341"/>
              <a:ext cx="187503" cy="165805"/>
            </a:xfrm>
            <a:custGeom>
              <a:rect b="b" l="l" r="r" t="t"/>
              <a:pathLst>
                <a:path extrusionOk="0" h="5097" w="5764">
                  <a:moveTo>
                    <a:pt x="1643" y="0"/>
                  </a:moveTo>
                  <a:lnTo>
                    <a:pt x="1643" y="2143"/>
                  </a:lnTo>
                  <a:lnTo>
                    <a:pt x="119" y="4620"/>
                  </a:lnTo>
                  <a:cubicBezTo>
                    <a:pt x="0" y="4811"/>
                    <a:pt x="167" y="5096"/>
                    <a:pt x="405" y="5096"/>
                  </a:cubicBezTo>
                  <a:lnTo>
                    <a:pt x="5406" y="5096"/>
                  </a:lnTo>
                  <a:cubicBezTo>
                    <a:pt x="5597" y="5096"/>
                    <a:pt x="5763" y="4811"/>
                    <a:pt x="5644" y="4620"/>
                  </a:cubicBezTo>
                  <a:lnTo>
                    <a:pt x="4120" y="2143"/>
                  </a:lnTo>
                  <a:lnTo>
                    <a:pt x="4120"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7" name="Google Shape;22107;p81"/>
            <p:cNvSpPr/>
            <p:nvPr/>
          </p:nvSpPr>
          <p:spPr>
            <a:xfrm>
              <a:off x="5771270" y="3780341"/>
              <a:ext cx="93003" cy="165805"/>
            </a:xfrm>
            <a:custGeom>
              <a:rect b="b" l="l" r="r" t="t"/>
              <a:pathLst>
                <a:path extrusionOk="0" h="5097" w="2859">
                  <a:moveTo>
                    <a:pt x="1" y="0"/>
                  </a:moveTo>
                  <a:lnTo>
                    <a:pt x="1" y="5096"/>
                  </a:lnTo>
                  <a:lnTo>
                    <a:pt x="2453" y="5096"/>
                  </a:lnTo>
                  <a:cubicBezTo>
                    <a:pt x="2692" y="5096"/>
                    <a:pt x="2858" y="4811"/>
                    <a:pt x="2739" y="4620"/>
                  </a:cubicBezTo>
                  <a:cubicBezTo>
                    <a:pt x="2644" y="4501"/>
                    <a:pt x="1310" y="2286"/>
                    <a:pt x="1215" y="2143"/>
                  </a:cubicBezTo>
                  <a:lnTo>
                    <a:pt x="1215"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8" name="Google Shape;22108;p81"/>
            <p:cNvSpPr/>
            <p:nvPr/>
          </p:nvSpPr>
          <p:spPr>
            <a:xfrm>
              <a:off x="5719385" y="3761733"/>
              <a:ext cx="102274" cy="20169"/>
            </a:xfrm>
            <a:custGeom>
              <a:rect b="b" l="l" r="r" t="t"/>
              <a:pathLst>
                <a:path extrusionOk="0" h="620" w="3144">
                  <a:moveTo>
                    <a:pt x="333" y="1"/>
                  </a:moveTo>
                  <a:cubicBezTo>
                    <a:pt x="143" y="1"/>
                    <a:pt x="0" y="191"/>
                    <a:pt x="24" y="358"/>
                  </a:cubicBezTo>
                  <a:cubicBezTo>
                    <a:pt x="71" y="501"/>
                    <a:pt x="214" y="620"/>
                    <a:pt x="357" y="620"/>
                  </a:cubicBezTo>
                  <a:lnTo>
                    <a:pt x="2810" y="620"/>
                  </a:lnTo>
                  <a:cubicBezTo>
                    <a:pt x="2977" y="620"/>
                    <a:pt x="3144" y="453"/>
                    <a:pt x="3096" y="263"/>
                  </a:cubicBezTo>
                  <a:cubicBezTo>
                    <a:pt x="3072" y="120"/>
                    <a:pt x="2929" y="1"/>
                    <a:pt x="2786"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9" name="Google Shape;22109;p81"/>
            <p:cNvSpPr/>
            <p:nvPr/>
          </p:nvSpPr>
          <p:spPr>
            <a:xfrm>
              <a:off x="5769709" y="3761733"/>
              <a:ext cx="50389" cy="20169"/>
            </a:xfrm>
            <a:custGeom>
              <a:rect b="b" l="l" r="r" t="t"/>
              <a:pathLst>
                <a:path extrusionOk="0" h="620" w="1549">
                  <a:moveTo>
                    <a:pt x="1" y="1"/>
                  </a:moveTo>
                  <a:lnTo>
                    <a:pt x="1" y="620"/>
                  </a:lnTo>
                  <a:lnTo>
                    <a:pt x="1239" y="620"/>
                  </a:lnTo>
                  <a:cubicBezTo>
                    <a:pt x="1382" y="620"/>
                    <a:pt x="1525" y="501"/>
                    <a:pt x="1525" y="358"/>
                  </a:cubicBezTo>
                  <a:cubicBezTo>
                    <a:pt x="1549" y="144"/>
                    <a:pt x="1406" y="1"/>
                    <a:pt x="1239"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0" name="Google Shape;22110;p81"/>
            <p:cNvSpPr/>
            <p:nvPr/>
          </p:nvSpPr>
          <p:spPr>
            <a:xfrm>
              <a:off x="5675990" y="3874060"/>
              <a:ext cx="188284" cy="72086"/>
            </a:xfrm>
            <a:custGeom>
              <a:rect b="b" l="l" r="r" t="t"/>
              <a:pathLst>
                <a:path extrusionOk="0" h="2216" w="5788">
                  <a:moveTo>
                    <a:pt x="1191" y="1"/>
                  </a:moveTo>
                  <a:lnTo>
                    <a:pt x="119" y="1739"/>
                  </a:lnTo>
                  <a:cubicBezTo>
                    <a:pt x="0" y="1930"/>
                    <a:pt x="143" y="2215"/>
                    <a:pt x="381" y="2215"/>
                  </a:cubicBezTo>
                  <a:lnTo>
                    <a:pt x="5382" y="2215"/>
                  </a:lnTo>
                  <a:cubicBezTo>
                    <a:pt x="5621" y="2215"/>
                    <a:pt x="5787" y="1930"/>
                    <a:pt x="5668" y="1739"/>
                  </a:cubicBezTo>
                  <a:lnTo>
                    <a:pt x="4597" y="1"/>
                  </a:ln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1" name="Google Shape;22111;p81"/>
            <p:cNvSpPr/>
            <p:nvPr/>
          </p:nvSpPr>
          <p:spPr>
            <a:xfrm>
              <a:off x="5769709" y="3874060"/>
              <a:ext cx="94565" cy="72086"/>
            </a:xfrm>
            <a:custGeom>
              <a:rect b="b" l="l" r="r" t="t"/>
              <a:pathLst>
                <a:path extrusionOk="0" h="2216" w="2907">
                  <a:moveTo>
                    <a:pt x="1" y="1"/>
                  </a:moveTo>
                  <a:lnTo>
                    <a:pt x="1" y="2215"/>
                  </a:lnTo>
                  <a:lnTo>
                    <a:pt x="2501" y="2215"/>
                  </a:lnTo>
                  <a:cubicBezTo>
                    <a:pt x="2740" y="2215"/>
                    <a:pt x="2906" y="1930"/>
                    <a:pt x="2787" y="1739"/>
                  </a:cubicBezTo>
                  <a:lnTo>
                    <a:pt x="171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2" name="Google Shape;22112;p81"/>
          <p:cNvGrpSpPr/>
          <p:nvPr/>
        </p:nvGrpSpPr>
        <p:grpSpPr>
          <a:xfrm>
            <a:off x="5618683" y="4861407"/>
            <a:ext cx="369769" cy="431098"/>
            <a:chOff x="4789742" y="3602011"/>
            <a:chExt cx="295177" cy="344135"/>
          </a:xfrm>
        </p:grpSpPr>
        <p:sp>
          <p:nvSpPr>
            <p:cNvPr id="22113" name="Google Shape;22113;p81"/>
            <p:cNvSpPr/>
            <p:nvPr/>
          </p:nvSpPr>
          <p:spPr>
            <a:xfrm>
              <a:off x="4821524" y="3661801"/>
              <a:ext cx="123972" cy="84480"/>
            </a:xfrm>
            <a:custGeom>
              <a:rect b="b" l="l" r="r" t="t"/>
              <a:pathLst>
                <a:path extrusionOk="0" h="2597" w="3811">
                  <a:moveTo>
                    <a:pt x="2810" y="1"/>
                  </a:moveTo>
                  <a:cubicBezTo>
                    <a:pt x="1310" y="1"/>
                    <a:pt x="119" y="1144"/>
                    <a:pt x="0" y="2596"/>
                  </a:cubicBezTo>
                  <a:lnTo>
                    <a:pt x="595" y="2596"/>
                  </a:lnTo>
                  <a:cubicBezTo>
                    <a:pt x="738" y="1501"/>
                    <a:pt x="1643" y="644"/>
                    <a:pt x="2786" y="644"/>
                  </a:cubicBezTo>
                  <a:lnTo>
                    <a:pt x="3810" y="644"/>
                  </a:lnTo>
                  <a:lnTo>
                    <a:pt x="3810"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4" name="Google Shape;22114;p81"/>
            <p:cNvSpPr/>
            <p:nvPr/>
          </p:nvSpPr>
          <p:spPr>
            <a:xfrm>
              <a:off x="4943121" y="3602011"/>
              <a:ext cx="141798" cy="104747"/>
            </a:xfrm>
            <a:custGeom>
              <a:rect b="b" l="l" r="r" t="t"/>
              <a:pathLst>
                <a:path extrusionOk="0" h="3220" w="4359">
                  <a:moveTo>
                    <a:pt x="4009" y="0"/>
                  </a:moveTo>
                  <a:cubicBezTo>
                    <a:pt x="3990" y="0"/>
                    <a:pt x="3972" y="2"/>
                    <a:pt x="3954" y="5"/>
                  </a:cubicBezTo>
                  <a:lnTo>
                    <a:pt x="239" y="767"/>
                  </a:lnTo>
                  <a:cubicBezTo>
                    <a:pt x="72" y="815"/>
                    <a:pt x="1" y="934"/>
                    <a:pt x="1" y="1077"/>
                  </a:cubicBezTo>
                  <a:lnTo>
                    <a:pt x="1" y="3220"/>
                  </a:lnTo>
                  <a:lnTo>
                    <a:pt x="1858" y="3220"/>
                  </a:lnTo>
                  <a:lnTo>
                    <a:pt x="1858" y="2505"/>
                  </a:lnTo>
                  <a:lnTo>
                    <a:pt x="4049" y="2505"/>
                  </a:lnTo>
                  <a:cubicBezTo>
                    <a:pt x="4192" y="2505"/>
                    <a:pt x="4335" y="2386"/>
                    <a:pt x="4359" y="2243"/>
                  </a:cubicBezTo>
                  <a:cubicBezTo>
                    <a:pt x="4335" y="2005"/>
                    <a:pt x="4192" y="1839"/>
                    <a:pt x="4026" y="1839"/>
                  </a:cubicBezTo>
                  <a:lnTo>
                    <a:pt x="1835" y="1839"/>
                  </a:lnTo>
                  <a:lnTo>
                    <a:pt x="1835" y="1053"/>
                  </a:lnTo>
                  <a:lnTo>
                    <a:pt x="4073" y="600"/>
                  </a:lnTo>
                  <a:cubicBezTo>
                    <a:pt x="4264" y="576"/>
                    <a:pt x="4335" y="386"/>
                    <a:pt x="4311" y="243"/>
                  </a:cubicBezTo>
                  <a:cubicBezTo>
                    <a:pt x="4290" y="76"/>
                    <a:pt x="4141" y="0"/>
                    <a:pt x="400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5" name="Google Shape;22115;p81"/>
            <p:cNvSpPr/>
            <p:nvPr/>
          </p:nvSpPr>
          <p:spPr>
            <a:xfrm>
              <a:off x="4972561" y="3602011"/>
              <a:ext cx="111610" cy="104747"/>
            </a:xfrm>
            <a:custGeom>
              <a:rect b="b" l="l" r="r" t="t"/>
              <a:pathLst>
                <a:path extrusionOk="0" h="3220" w="3431">
                  <a:moveTo>
                    <a:pt x="3104" y="0"/>
                  </a:moveTo>
                  <a:cubicBezTo>
                    <a:pt x="3085" y="0"/>
                    <a:pt x="3067" y="2"/>
                    <a:pt x="3049" y="5"/>
                  </a:cubicBezTo>
                  <a:lnTo>
                    <a:pt x="1" y="624"/>
                  </a:lnTo>
                  <a:lnTo>
                    <a:pt x="1" y="3220"/>
                  </a:lnTo>
                  <a:lnTo>
                    <a:pt x="930" y="3220"/>
                  </a:lnTo>
                  <a:lnTo>
                    <a:pt x="930" y="2505"/>
                  </a:lnTo>
                  <a:lnTo>
                    <a:pt x="3097" y="2505"/>
                  </a:lnTo>
                  <a:cubicBezTo>
                    <a:pt x="3263" y="2505"/>
                    <a:pt x="3406" y="2386"/>
                    <a:pt x="3430" y="2243"/>
                  </a:cubicBezTo>
                  <a:cubicBezTo>
                    <a:pt x="3430" y="2005"/>
                    <a:pt x="3287" y="1839"/>
                    <a:pt x="3121" y="1839"/>
                  </a:cubicBezTo>
                  <a:lnTo>
                    <a:pt x="930" y="1839"/>
                  </a:lnTo>
                  <a:lnTo>
                    <a:pt x="930" y="1053"/>
                  </a:lnTo>
                  <a:lnTo>
                    <a:pt x="3168" y="600"/>
                  </a:lnTo>
                  <a:cubicBezTo>
                    <a:pt x="3359" y="576"/>
                    <a:pt x="3430" y="386"/>
                    <a:pt x="3406" y="243"/>
                  </a:cubicBezTo>
                  <a:cubicBezTo>
                    <a:pt x="3385" y="76"/>
                    <a:pt x="3236" y="0"/>
                    <a:pt x="3104"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6" name="Google Shape;22116;p81"/>
            <p:cNvSpPr/>
            <p:nvPr/>
          </p:nvSpPr>
          <p:spPr>
            <a:xfrm>
              <a:off x="4902068" y="3702854"/>
              <a:ext cx="141798" cy="243292"/>
            </a:xfrm>
            <a:custGeom>
              <a:rect b="b" l="l" r="r" t="t"/>
              <a:pathLst>
                <a:path extrusionOk="0" h="7479" w="4359">
                  <a:moveTo>
                    <a:pt x="1144" y="1"/>
                  </a:moveTo>
                  <a:cubicBezTo>
                    <a:pt x="525" y="1"/>
                    <a:pt x="1" y="501"/>
                    <a:pt x="1" y="1120"/>
                  </a:cubicBezTo>
                  <a:lnTo>
                    <a:pt x="1" y="6335"/>
                  </a:lnTo>
                  <a:cubicBezTo>
                    <a:pt x="1" y="6955"/>
                    <a:pt x="525" y="7478"/>
                    <a:pt x="1144" y="7478"/>
                  </a:cubicBezTo>
                  <a:lnTo>
                    <a:pt x="3216" y="7478"/>
                  </a:lnTo>
                  <a:cubicBezTo>
                    <a:pt x="3859" y="7478"/>
                    <a:pt x="4359" y="6931"/>
                    <a:pt x="4359" y="6335"/>
                  </a:cubicBezTo>
                  <a:lnTo>
                    <a:pt x="4359" y="1120"/>
                  </a:lnTo>
                  <a:cubicBezTo>
                    <a:pt x="4359" y="501"/>
                    <a:pt x="3859" y="1"/>
                    <a:pt x="321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7" name="Google Shape;22117;p81"/>
            <p:cNvSpPr/>
            <p:nvPr/>
          </p:nvSpPr>
          <p:spPr>
            <a:xfrm>
              <a:off x="4973342" y="3702854"/>
              <a:ext cx="70525" cy="243292"/>
            </a:xfrm>
            <a:custGeom>
              <a:rect b="b" l="l" r="r" t="t"/>
              <a:pathLst>
                <a:path extrusionOk="0" h="7479" w="2168">
                  <a:moveTo>
                    <a:pt x="1" y="1"/>
                  </a:moveTo>
                  <a:lnTo>
                    <a:pt x="1" y="7478"/>
                  </a:lnTo>
                  <a:lnTo>
                    <a:pt x="1025" y="7478"/>
                  </a:lnTo>
                  <a:cubicBezTo>
                    <a:pt x="1668" y="7478"/>
                    <a:pt x="2168" y="6955"/>
                    <a:pt x="2168" y="6335"/>
                  </a:cubicBezTo>
                  <a:lnTo>
                    <a:pt x="2168" y="1120"/>
                  </a:lnTo>
                  <a:cubicBezTo>
                    <a:pt x="2168" y="501"/>
                    <a:pt x="1668" y="1"/>
                    <a:pt x="10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8" name="Google Shape;22118;p81"/>
            <p:cNvSpPr/>
            <p:nvPr/>
          </p:nvSpPr>
          <p:spPr>
            <a:xfrm>
              <a:off x="4902068" y="3773347"/>
              <a:ext cx="141798" cy="100745"/>
            </a:xfrm>
            <a:custGeom>
              <a:rect b="b" l="l" r="r" t="t"/>
              <a:pathLst>
                <a:path extrusionOk="0" h="3097" w="4359">
                  <a:moveTo>
                    <a:pt x="1" y="1"/>
                  </a:moveTo>
                  <a:lnTo>
                    <a:pt x="1" y="3097"/>
                  </a:lnTo>
                  <a:lnTo>
                    <a:pt x="4359" y="3097"/>
                  </a:lnTo>
                  <a:lnTo>
                    <a:pt x="4359"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9" name="Google Shape;22119;p81"/>
            <p:cNvSpPr/>
            <p:nvPr/>
          </p:nvSpPr>
          <p:spPr>
            <a:xfrm>
              <a:off x="4973342" y="3773347"/>
              <a:ext cx="70525" cy="100745"/>
            </a:xfrm>
            <a:custGeom>
              <a:rect b="b" l="l" r="r" t="t"/>
              <a:pathLst>
                <a:path extrusionOk="0" h="3097" w="2168">
                  <a:moveTo>
                    <a:pt x="1" y="1"/>
                  </a:moveTo>
                  <a:lnTo>
                    <a:pt x="1" y="3097"/>
                  </a:lnTo>
                  <a:lnTo>
                    <a:pt x="2168" y="3097"/>
                  </a:lnTo>
                  <a:lnTo>
                    <a:pt x="2168"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0" name="Google Shape;22120;p81"/>
            <p:cNvSpPr/>
            <p:nvPr/>
          </p:nvSpPr>
          <p:spPr>
            <a:xfrm>
              <a:off x="4789742" y="3742378"/>
              <a:ext cx="82919" cy="141798"/>
            </a:xfrm>
            <a:custGeom>
              <a:rect b="b" l="l" r="r" t="t"/>
              <a:pathLst>
                <a:path extrusionOk="0" h="4359" w="2549">
                  <a:moveTo>
                    <a:pt x="644" y="0"/>
                  </a:moveTo>
                  <a:cubicBezTo>
                    <a:pt x="477" y="0"/>
                    <a:pt x="334" y="143"/>
                    <a:pt x="334" y="310"/>
                  </a:cubicBezTo>
                  <a:lnTo>
                    <a:pt x="48" y="4025"/>
                  </a:lnTo>
                  <a:cubicBezTo>
                    <a:pt x="1" y="4192"/>
                    <a:pt x="167" y="4358"/>
                    <a:pt x="334" y="4358"/>
                  </a:cubicBezTo>
                  <a:lnTo>
                    <a:pt x="2215" y="4358"/>
                  </a:lnTo>
                  <a:cubicBezTo>
                    <a:pt x="2382" y="4358"/>
                    <a:pt x="2549" y="4192"/>
                    <a:pt x="2477" y="4025"/>
                  </a:cubicBezTo>
                  <a:lnTo>
                    <a:pt x="2192" y="310"/>
                  </a:lnTo>
                  <a:cubicBezTo>
                    <a:pt x="2192" y="119"/>
                    <a:pt x="2025" y="0"/>
                    <a:pt x="1882"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1" name="Google Shape;22121;p81"/>
          <p:cNvGrpSpPr/>
          <p:nvPr/>
        </p:nvGrpSpPr>
        <p:grpSpPr>
          <a:xfrm>
            <a:off x="4723424" y="4860633"/>
            <a:ext cx="286815" cy="431872"/>
            <a:chOff x="4075079" y="3601393"/>
            <a:chExt cx="228958" cy="344753"/>
          </a:xfrm>
        </p:grpSpPr>
        <p:sp>
          <p:nvSpPr>
            <p:cNvPr id="22122" name="Google Shape;22122;p81"/>
            <p:cNvSpPr/>
            <p:nvPr/>
          </p:nvSpPr>
          <p:spPr>
            <a:xfrm>
              <a:off x="4200982" y="3602141"/>
              <a:ext cx="100745" cy="99965"/>
            </a:xfrm>
            <a:custGeom>
              <a:rect b="b" l="l" r="r" t="t"/>
              <a:pathLst>
                <a:path extrusionOk="0" h="3073" w="3097">
                  <a:moveTo>
                    <a:pt x="1430" y="1"/>
                  </a:moveTo>
                  <a:cubicBezTo>
                    <a:pt x="667" y="1"/>
                    <a:pt x="1" y="620"/>
                    <a:pt x="1" y="1430"/>
                  </a:cubicBezTo>
                  <a:lnTo>
                    <a:pt x="1" y="2763"/>
                  </a:lnTo>
                  <a:cubicBezTo>
                    <a:pt x="1" y="2906"/>
                    <a:pt x="120" y="3073"/>
                    <a:pt x="310" y="3073"/>
                  </a:cubicBezTo>
                  <a:lnTo>
                    <a:pt x="1644" y="3073"/>
                  </a:lnTo>
                  <a:cubicBezTo>
                    <a:pt x="2454" y="3073"/>
                    <a:pt x="3097" y="2406"/>
                    <a:pt x="3073" y="1644"/>
                  </a:cubicBezTo>
                  <a:lnTo>
                    <a:pt x="3073" y="287"/>
                  </a:lnTo>
                  <a:cubicBezTo>
                    <a:pt x="3073" y="144"/>
                    <a:pt x="2954" y="1"/>
                    <a:pt x="278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3" name="Google Shape;22123;p81"/>
            <p:cNvSpPr/>
            <p:nvPr/>
          </p:nvSpPr>
          <p:spPr>
            <a:xfrm>
              <a:off x="4080133" y="3601393"/>
              <a:ext cx="100745" cy="100713"/>
            </a:xfrm>
            <a:custGeom>
              <a:rect b="b" l="l" r="r" t="t"/>
              <a:pathLst>
                <a:path extrusionOk="0" h="3096" w="3097">
                  <a:moveTo>
                    <a:pt x="310" y="0"/>
                  </a:moveTo>
                  <a:cubicBezTo>
                    <a:pt x="143" y="0"/>
                    <a:pt x="1" y="119"/>
                    <a:pt x="1" y="286"/>
                  </a:cubicBezTo>
                  <a:lnTo>
                    <a:pt x="1" y="1667"/>
                  </a:lnTo>
                  <a:cubicBezTo>
                    <a:pt x="1" y="2429"/>
                    <a:pt x="620" y="3096"/>
                    <a:pt x="1429" y="3096"/>
                  </a:cubicBezTo>
                  <a:lnTo>
                    <a:pt x="2763" y="3096"/>
                  </a:lnTo>
                  <a:cubicBezTo>
                    <a:pt x="2954" y="3096"/>
                    <a:pt x="3096" y="2929"/>
                    <a:pt x="3073" y="2763"/>
                  </a:cubicBezTo>
                  <a:lnTo>
                    <a:pt x="3073" y="1429"/>
                  </a:lnTo>
                  <a:cubicBezTo>
                    <a:pt x="3073" y="643"/>
                    <a:pt x="2453" y="0"/>
                    <a:pt x="1644" y="0"/>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4" name="Google Shape;22124;p81"/>
            <p:cNvSpPr/>
            <p:nvPr/>
          </p:nvSpPr>
          <p:spPr>
            <a:xfrm>
              <a:off x="4118876" y="3641080"/>
              <a:ext cx="143327" cy="105202"/>
            </a:xfrm>
            <a:custGeom>
              <a:rect b="b" l="l" r="r" t="t"/>
              <a:pathLst>
                <a:path extrusionOk="0" h="3234" w="4406">
                  <a:moveTo>
                    <a:pt x="346" y="1"/>
                  </a:moveTo>
                  <a:cubicBezTo>
                    <a:pt x="262" y="1"/>
                    <a:pt x="179" y="30"/>
                    <a:pt x="119" y="90"/>
                  </a:cubicBezTo>
                  <a:cubicBezTo>
                    <a:pt x="0" y="185"/>
                    <a:pt x="0" y="399"/>
                    <a:pt x="119" y="519"/>
                  </a:cubicBezTo>
                  <a:lnTo>
                    <a:pt x="1905" y="2305"/>
                  </a:lnTo>
                  <a:lnTo>
                    <a:pt x="1905" y="3138"/>
                  </a:lnTo>
                  <a:lnTo>
                    <a:pt x="1977" y="3233"/>
                  </a:lnTo>
                  <a:lnTo>
                    <a:pt x="2453" y="3233"/>
                  </a:lnTo>
                  <a:lnTo>
                    <a:pt x="2501" y="3138"/>
                  </a:lnTo>
                  <a:lnTo>
                    <a:pt x="2501" y="2305"/>
                  </a:lnTo>
                  <a:lnTo>
                    <a:pt x="4287" y="519"/>
                  </a:lnTo>
                  <a:cubicBezTo>
                    <a:pt x="4406" y="399"/>
                    <a:pt x="4406" y="209"/>
                    <a:pt x="4287" y="90"/>
                  </a:cubicBezTo>
                  <a:cubicBezTo>
                    <a:pt x="4227" y="30"/>
                    <a:pt x="4144" y="1"/>
                    <a:pt x="4061" y="1"/>
                  </a:cubicBezTo>
                  <a:cubicBezTo>
                    <a:pt x="3977" y="1"/>
                    <a:pt x="3894" y="30"/>
                    <a:pt x="3834" y="90"/>
                  </a:cubicBezTo>
                  <a:lnTo>
                    <a:pt x="2215" y="1709"/>
                  </a:lnTo>
                  <a:lnTo>
                    <a:pt x="572" y="90"/>
                  </a:lnTo>
                  <a:cubicBezTo>
                    <a:pt x="512" y="30"/>
                    <a:pt x="429" y="1"/>
                    <a:pt x="346"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5" name="Google Shape;22125;p81"/>
            <p:cNvSpPr/>
            <p:nvPr/>
          </p:nvSpPr>
          <p:spPr>
            <a:xfrm>
              <a:off x="4190930" y="3641860"/>
              <a:ext cx="71273" cy="104421"/>
            </a:xfrm>
            <a:custGeom>
              <a:rect b="b" l="l" r="r" t="t"/>
              <a:pathLst>
                <a:path extrusionOk="0" h="3210" w="2191">
                  <a:moveTo>
                    <a:pt x="1846" y="0"/>
                  </a:moveTo>
                  <a:cubicBezTo>
                    <a:pt x="1762" y="0"/>
                    <a:pt x="1679" y="30"/>
                    <a:pt x="1619" y="90"/>
                  </a:cubicBezTo>
                  <a:lnTo>
                    <a:pt x="0" y="1733"/>
                  </a:lnTo>
                  <a:lnTo>
                    <a:pt x="0" y="3209"/>
                  </a:lnTo>
                  <a:lnTo>
                    <a:pt x="238" y="3209"/>
                  </a:lnTo>
                  <a:lnTo>
                    <a:pt x="286" y="3114"/>
                  </a:lnTo>
                  <a:lnTo>
                    <a:pt x="286" y="2281"/>
                  </a:lnTo>
                  <a:lnTo>
                    <a:pt x="2072" y="495"/>
                  </a:lnTo>
                  <a:cubicBezTo>
                    <a:pt x="2191" y="375"/>
                    <a:pt x="2191" y="185"/>
                    <a:pt x="2072" y="90"/>
                  </a:cubicBezTo>
                  <a:cubicBezTo>
                    <a:pt x="2012" y="30"/>
                    <a:pt x="1929"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6" name="Google Shape;22126;p81"/>
            <p:cNvSpPr/>
            <p:nvPr/>
          </p:nvSpPr>
          <p:spPr>
            <a:xfrm>
              <a:off x="4076262" y="3760205"/>
              <a:ext cx="227775" cy="185941"/>
            </a:xfrm>
            <a:custGeom>
              <a:rect b="b" l="l" r="r" t="t"/>
              <a:pathLst>
                <a:path extrusionOk="0" h="5716" w="7002">
                  <a:moveTo>
                    <a:pt x="1977" y="0"/>
                  </a:moveTo>
                  <a:lnTo>
                    <a:pt x="1977" y="1810"/>
                  </a:lnTo>
                  <a:lnTo>
                    <a:pt x="310" y="4596"/>
                  </a:lnTo>
                  <a:cubicBezTo>
                    <a:pt x="1" y="5072"/>
                    <a:pt x="358" y="5715"/>
                    <a:pt x="929" y="5715"/>
                  </a:cubicBezTo>
                  <a:lnTo>
                    <a:pt x="6097" y="5715"/>
                  </a:lnTo>
                  <a:cubicBezTo>
                    <a:pt x="6669" y="5715"/>
                    <a:pt x="7002" y="5072"/>
                    <a:pt x="6740" y="4596"/>
                  </a:cubicBezTo>
                  <a:lnTo>
                    <a:pt x="5073" y="1810"/>
                  </a:lnTo>
                  <a:lnTo>
                    <a:pt x="5073"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7" name="Google Shape;22127;p81"/>
            <p:cNvSpPr/>
            <p:nvPr/>
          </p:nvSpPr>
          <p:spPr>
            <a:xfrm>
              <a:off x="4190930" y="3760205"/>
              <a:ext cx="113107" cy="185941"/>
            </a:xfrm>
            <a:custGeom>
              <a:rect b="b" l="l" r="r" t="t"/>
              <a:pathLst>
                <a:path extrusionOk="0" h="5716" w="3477">
                  <a:moveTo>
                    <a:pt x="0" y="0"/>
                  </a:moveTo>
                  <a:lnTo>
                    <a:pt x="0" y="5715"/>
                  </a:lnTo>
                  <a:lnTo>
                    <a:pt x="2572" y="5715"/>
                  </a:lnTo>
                  <a:cubicBezTo>
                    <a:pt x="3144" y="5715"/>
                    <a:pt x="3477" y="5072"/>
                    <a:pt x="3215" y="4596"/>
                  </a:cubicBezTo>
                  <a:cubicBezTo>
                    <a:pt x="3144" y="4525"/>
                    <a:pt x="2429" y="3334"/>
                    <a:pt x="1548" y="1810"/>
                  </a:cubicBezTo>
                  <a:lnTo>
                    <a:pt x="1548"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8" name="Google Shape;22128;p81"/>
            <p:cNvSpPr/>
            <p:nvPr/>
          </p:nvSpPr>
          <p:spPr>
            <a:xfrm>
              <a:off x="4128928" y="3742378"/>
              <a:ext cx="122443" cy="20169"/>
            </a:xfrm>
            <a:custGeom>
              <a:rect b="b" l="l" r="r" t="t"/>
              <a:pathLst>
                <a:path extrusionOk="0" h="620" w="3764">
                  <a:moveTo>
                    <a:pt x="310" y="0"/>
                  </a:moveTo>
                  <a:cubicBezTo>
                    <a:pt x="144" y="0"/>
                    <a:pt x="1" y="191"/>
                    <a:pt x="25" y="358"/>
                  </a:cubicBezTo>
                  <a:cubicBezTo>
                    <a:pt x="49" y="500"/>
                    <a:pt x="191" y="619"/>
                    <a:pt x="358" y="619"/>
                  </a:cubicBezTo>
                  <a:lnTo>
                    <a:pt x="3454" y="619"/>
                  </a:lnTo>
                  <a:cubicBezTo>
                    <a:pt x="3645" y="619"/>
                    <a:pt x="3764" y="477"/>
                    <a:pt x="3764" y="262"/>
                  </a:cubicBezTo>
                  <a:cubicBezTo>
                    <a:pt x="3740" y="119"/>
                    <a:pt x="3597" y="0"/>
                    <a:pt x="3454"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9" name="Google Shape;22129;p81"/>
            <p:cNvSpPr/>
            <p:nvPr/>
          </p:nvSpPr>
          <p:spPr>
            <a:xfrm>
              <a:off x="4190930" y="3742378"/>
              <a:ext cx="60441" cy="20169"/>
            </a:xfrm>
            <a:custGeom>
              <a:rect b="b" l="l" r="r" t="t"/>
              <a:pathLst>
                <a:path extrusionOk="0" h="620" w="1858">
                  <a:moveTo>
                    <a:pt x="0" y="0"/>
                  </a:moveTo>
                  <a:lnTo>
                    <a:pt x="0" y="619"/>
                  </a:lnTo>
                  <a:lnTo>
                    <a:pt x="1548" y="619"/>
                  </a:lnTo>
                  <a:cubicBezTo>
                    <a:pt x="1691" y="619"/>
                    <a:pt x="1834" y="500"/>
                    <a:pt x="1834" y="358"/>
                  </a:cubicBezTo>
                  <a:cubicBezTo>
                    <a:pt x="1858" y="143"/>
                    <a:pt x="1715" y="0"/>
                    <a:pt x="1548"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0" name="Google Shape;22130;p81"/>
            <p:cNvSpPr/>
            <p:nvPr/>
          </p:nvSpPr>
          <p:spPr>
            <a:xfrm>
              <a:off x="4180846" y="3742378"/>
              <a:ext cx="20169" cy="114668"/>
            </a:xfrm>
            <a:custGeom>
              <a:rect b="b" l="l" r="r" t="t"/>
              <a:pathLst>
                <a:path extrusionOk="0" h="3525" w="620">
                  <a:moveTo>
                    <a:pt x="0" y="0"/>
                  </a:moveTo>
                  <a:lnTo>
                    <a:pt x="0" y="3525"/>
                  </a:lnTo>
                  <a:lnTo>
                    <a:pt x="620" y="3525"/>
                  </a:lnTo>
                  <a:lnTo>
                    <a:pt x="620" y="0"/>
                  </a:ln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1" name="Google Shape;22131;p81"/>
            <p:cNvSpPr/>
            <p:nvPr/>
          </p:nvSpPr>
          <p:spPr>
            <a:xfrm>
              <a:off x="4190930" y="3742378"/>
              <a:ext cx="9304" cy="114668"/>
            </a:xfrm>
            <a:custGeom>
              <a:rect b="b" l="l" r="r" t="t"/>
              <a:pathLst>
                <a:path extrusionOk="0" h="3525" w="286">
                  <a:moveTo>
                    <a:pt x="0" y="0"/>
                  </a:moveTo>
                  <a:lnTo>
                    <a:pt x="0" y="3525"/>
                  </a:lnTo>
                  <a:lnTo>
                    <a:pt x="286" y="3525"/>
                  </a:lnTo>
                  <a:lnTo>
                    <a:pt x="28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2" name="Google Shape;22132;p81"/>
            <p:cNvSpPr/>
            <p:nvPr/>
          </p:nvSpPr>
          <p:spPr>
            <a:xfrm>
              <a:off x="4075079" y="3853923"/>
              <a:ext cx="228556" cy="92223"/>
            </a:xfrm>
            <a:custGeom>
              <a:rect b="b" l="l" r="r" t="t"/>
              <a:pathLst>
                <a:path extrusionOk="0" h="2835" w="7026">
                  <a:moveTo>
                    <a:pt x="1310" y="1"/>
                  </a:moveTo>
                  <a:lnTo>
                    <a:pt x="310" y="1715"/>
                  </a:lnTo>
                  <a:cubicBezTo>
                    <a:pt x="0" y="2191"/>
                    <a:pt x="358" y="2834"/>
                    <a:pt x="929" y="2834"/>
                  </a:cubicBezTo>
                  <a:lnTo>
                    <a:pt x="6121" y="2834"/>
                  </a:lnTo>
                  <a:cubicBezTo>
                    <a:pt x="6668" y="2834"/>
                    <a:pt x="7026" y="2239"/>
                    <a:pt x="6740" y="1715"/>
                  </a:cubicBezTo>
                  <a:lnTo>
                    <a:pt x="5692" y="1"/>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3" name="Google Shape;22133;p81"/>
            <p:cNvSpPr/>
            <p:nvPr/>
          </p:nvSpPr>
          <p:spPr>
            <a:xfrm>
              <a:off x="4190930" y="3853923"/>
              <a:ext cx="113107" cy="92223"/>
            </a:xfrm>
            <a:custGeom>
              <a:rect b="b" l="l" r="r" t="t"/>
              <a:pathLst>
                <a:path extrusionOk="0" h="2835" w="3477">
                  <a:moveTo>
                    <a:pt x="0" y="1"/>
                  </a:moveTo>
                  <a:lnTo>
                    <a:pt x="0" y="2834"/>
                  </a:lnTo>
                  <a:lnTo>
                    <a:pt x="2572" y="2834"/>
                  </a:lnTo>
                  <a:cubicBezTo>
                    <a:pt x="3144" y="2834"/>
                    <a:pt x="3477" y="2191"/>
                    <a:pt x="3215" y="1715"/>
                  </a:cubicBezTo>
                  <a:lnTo>
                    <a:pt x="21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4" name="Google Shape;22134;p81"/>
          <p:cNvGrpSpPr/>
          <p:nvPr/>
        </p:nvGrpSpPr>
        <p:grpSpPr>
          <a:xfrm>
            <a:off x="3723385" y="4860633"/>
            <a:ext cx="396012" cy="431872"/>
            <a:chOff x="3276772" y="3601393"/>
            <a:chExt cx="316127" cy="344753"/>
          </a:xfrm>
        </p:grpSpPr>
        <p:sp>
          <p:nvSpPr>
            <p:cNvPr id="22135" name="Google Shape;22135;p81"/>
            <p:cNvSpPr/>
            <p:nvPr/>
          </p:nvSpPr>
          <p:spPr>
            <a:xfrm>
              <a:off x="3518502" y="3657930"/>
              <a:ext cx="74396" cy="230117"/>
            </a:xfrm>
            <a:custGeom>
              <a:rect b="b" l="l" r="r" t="t"/>
              <a:pathLst>
                <a:path extrusionOk="0" h="7074" w="2287">
                  <a:moveTo>
                    <a:pt x="834" y="1"/>
                  </a:moveTo>
                  <a:lnTo>
                    <a:pt x="834" y="2668"/>
                  </a:lnTo>
                  <a:cubicBezTo>
                    <a:pt x="0" y="2954"/>
                    <a:pt x="0" y="4120"/>
                    <a:pt x="834" y="4406"/>
                  </a:cubicBezTo>
                  <a:lnTo>
                    <a:pt x="834" y="7073"/>
                  </a:lnTo>
                  <a:lnTo>
                    <a:pt x="1453" y="7073"/>
                  </a:lnTo>
                  <a:lnTo>
                    <a:pt x="1453" y="4406"/>
                  </a:lnTo>
                  <a:cubicBezTo>
                    <a:pt x="2286" y="4120"/>
                    <a:pt x="2286" y="2954"/>
                    <a:pt x="1453" y="2668"/>
                  </a:cubicBezTo>
                  <a:lnTo>
                    <a:pt x="1453"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6" name="Google Shape;22136;p81"/>
            <p:cNvSpPr/>
            <p:nvPr/>
          </p:nvSpPr>
          <p:spPr>
            <a:xfrm>
              <a:off x="3546381" y="3762514"/>
              <a:ext cx="19388" cy="19388"/>
            </a:xfrm>
            <a:custGeom>
              <a:rect b="b" l="l" r="r" t="t"/>
              <a:pathLst>
                <a:path extrusionOk="0" h="596" w="596">
                  <a:moveTo>
                    <a:pt x="310" y="0"/>
                  </a:moveTo>
                  <a:cubicBezTo>
                    <a:pt x="119" y="0"/>
                    <a:pt x="0" y="167"/>
                    <a:pt x="0" y="310"/>
                  </a:cubicBezTo>
                  <a:cubicBezTo>
                    <a:pt x="0" y="477"/>
                    <a:pt x="167" y="596"/>
                    <a:pt x="310" y="596"/>
                  </a:cubicBezTo>
                  <a:cubicBezTo>
                    <a:pt x="453" y="596"/>
                    <a:pt x="596" y="453"/>
                    <a:pt x="596" y="310"/>
                  </a:cubicBezTo>
                  <a:cubicBezTo>
                    <a:pt x="596" y="167"/>
                    <a:pt x="477" y="0"/>
                    <a:pt x="310"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7" name="Google Shape;22137;p81"/>
            <p:cNvSpPr/>
            <p:nvPr/>
          </p:nvSpPr>
          <p:spPr>
            <a:xfrm>
              <a:off x="3276772" y="3657930"/>
              <a:ext cx="74429" cy="230117"/>
            </a:xfrm>
            <a:custGeom>
              <a:rect b="b" l="l" r="r" t="t"/>
              <a:pathLst>
                <a:path extrusionOk="0" h="7074" w="2288">
                  <a:moveTo>
                    <a:pt x="834" y="1"/>
                  </a:moveTo>
                  <a:lnTo>
                    <a:pt x="834" y="2668"/>
                  </a:lnTo>
                  <a:cubicBezTo>
                    <a:pt x="1" y="2954"/>
                    <a:pt x="1" y="4120"/>
                    <a:pt x="834" y="4406"/>
                  </a:cubicBezTo>
                  <a:lnTo>
                    <a:pt x="834" y="7073"/>
                  </a:lnTo>
                  <a:lnTo>
                    <a:pt x="1454" y="7073"/>
                  </a:lnTo>
                  <a:lnTo>
                    <a:pt x="1454" y="4406"/>
                  </a:lnTo>
                  <a:cubicBezTo>
                    <a:pt x="2287" y="4120"/>
                    <a:pt x="2287" y="2954"/>
                    <a:pt x="1454" y="2668"/>
                  </a:cubicBezTo>
                  <a:lnTo>
                    <a:pt x="1454" y="1"/>
                  </a:ln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8" name="Google Shape;22138;p81"/>
            <p:cNvSpPr/>
            <p:nvPr/>
          </p:nvSpPr>
          <p:spPr>
            <a:xfrm>
              <a:off x="3304683" y="3762514"/>
              <a:ext cx="19388" cy="19388"/>
            </a:xfrm>
            <a:custGeom>
              <a:rect b="b" l="l" r="r" t="t"/>
              <a:pathLst>
                <a:path extrusionOk="0" h="596" w="596">
                  <a:moveTo>
                    <a:pt x="286" y="0"/>
                  </a:moveTo>
                  <a:cubicBezTo>
                    <a:pt x="119" y="0"/>
                    <a:pt x="0" y="167"/>
                    <a:pt x="0" y="310"/>
                  </a:cubicBezTo>
                  <a:cubicBezTo>
                    <a:pt x="0" y="477"/>
                    <a:pt x="143" y="596"/>
                    <a:pt x="286" y="596"/>
                  </a:cubicBezTo>
                  <a:cubicBezTo>
                    <a:pt x="453" y="596"/>
                    <a:pt x="596" y="453"/>
                    <a:pt x="596" y="310"/>
                  </a:cubicBezTo>
                  <a:cubicBezTo>
                    <a:pt x="596" y="167"/>
                    <a:pt x="453" y="0"/>
                    <a:pt x="286"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9" name="Google Shape;22139;p81"/>
            <p:cNvSpPr/>
            <p:nvPr/>
          </p:nvSpPr>
          <p:spPr>
            <a:xfrm>
              <a:off x="3344174" y="3657930"/>
              <a:ext cx="182103" cy="228556"/>
            </a:xfrm>
            <a:custGeom>
              <a:rect b="b" l="l" r="r" t="t"/>
              <a:pathLst>
                <a:path extrusionOk="0" h="7026" w="5598">
                  <a:moveTo>
                    <a:pt x="1" y="1"/>
                  </a:moveTo>
                  <a:lnTo>
                    <a:pt x="1" y="1048"/>
                  </a:lnTo>
                  <a:cubicBezTo>
                    <a:pt x="1" y="2120"/>
                    <a:pt x="596" y="3073"/>
                    <a:pt x="1501" y="3525"/>
                  </a:cubicBezTo>
                  <a:cubicBezTo>
                    <a:pt x="596" y="4001"/>
                    <a:pt x="1" y="4954"/>
                    <a:pt x="1" y="6002"/>
                  </a:cubicBezTo>
                  <a:lnTo>
                    <a:pt x="1" y="7026"/>
                  </a:lnTo>
                  <a:lnTo>
                    <a:pt x="5597" y="7026"/>
                  </a:lnTo>
                  <a:lnTo>
                    <a:pt x="5597" y="6002"/>
                  </a:lnTo>
                  <a:cubicBezTo>
                    <a:pt x="5597" y="4930"/>
                    <a:pt x="5002" y="4001"/>
                    <a:pt x="4121" y="3525"/>
                  </a:cubicBezTo>
                  <a:cubicBezTo>
                    <a:pt x="4978" y="3073"/>
                    <a:pt x="5597" y="2120"/>
                    <a:pt x="5597" y="1048"/>
                  </a:cubicBezTo>
                  <a:lnTo>
                    <a:pt x="5597" y="1"/>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0" name="Google Shape;22140;p81"/>
            <p:cNvSpPr/>
            <p:nvPr/>
          </p:nvSpPr>
          <p:spPr>
            <a:xfrm>
              <a:off x="3435583" y="3657150"/>
              <a:ext cx="90694" cy="230898"/>
            </a:xfrm>
            <a:custGeom>
              <a:rect b="b" l="l" r="r" t="t"/>
              <a:pathLst>
                <a:path extrusionOk="0" h="7098" w="2788">
                  <a:moveTo>
                    <a:pt x="1" y="1"/>
                  </a:moveTo>
                  <a:lnTo>
                    <a:pt x="1" y="7097"/>
                  </a:lnTo>
                  <a:lnTo>
                    <a:pt x="2787" y="7097"/>
                  </a:lnTo>
                  <a:lnTo>
                    <a:pt x="2787" y="6050"/>
                  </a:lnTo>
                  <a:cubicBezTo>
                    <a:pt x="2787" y="5002"/>
                    <a:pt x="2192" y="4049"/>
                    <a:pt x="1311" y="3573"/>
                  </a:cubicBezTo>
                  <a:cubicBezTo>
                    <a:pt x="2168" y="3097"/>
                    <a:pt x="2787" y="2144"/>
                    <a:pt x="2787" y="1049"/>
                  </a:cubicBezTo>
                  <a:lnTo>
                    <a:pt x="2787" y="1"/>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1" name="Google Shape;22141;p81"/>
            <p:cNvSpPr/>
            <p:nvPr/>
          </p:nvSpPr>
          <p:spPr>
            <a:xfrm>
              <a:off x="3344174" y="3692022"/>
              <a:ext cx="182103" cy="196026"/>
            </a:xfrm>
            <a:custGeom>
              <a:rect b="b" l="l" r="r" t="t"/>
              <a:pathLst>
                <a:path extrusionOk="0" h="6026" w="5598">
                  <a:moveTo>
                    <a:pt x="1" y="0"/>
                  </a:moveTo>
                  <a:cubicBezTo>
                    <a:pt x="1" y="1453"/>
                    <a:pt x="1072" y="2644"/>
                    <a:pt x="2478" y="2810"/>
                  </a:cubicBezTo>
                  <a:lnTo>
                    <a:pt x="2478" y="4239"/>
                  </a:lnTo>
                  <a:lnTo>
                    <a:pt x="977" y="6025"/>
                  </a:lnTo>
                  <a:lnTo>
                    <a:pt x="4597" y="6025"/>
                  </a:lnTo>
                  <a:lnTo>
                    <a:pt x="3097" y="4239"/>
                  </a:lnTo>
                  <a:lnTo>
                    <a:pt x="3097" y="2810"/>
                  </a:lnTo>
                  <a:cubicBezTo>
                    <a:pt x="4502" y="2644"/>
                    <a:pt x="5597" y="1453"/>
                    <a:pt x="55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2" name="Google Shape;22142;p81"/>
            <p:cNvSpPr/>
            <p:nvPr/>
          </p:nvSpPr>
          <p:spPr>
            <a:xfrm>
              <a:off x="3434055" y="3692022"/>
              <a:ext cx="92223" cy="196026"/>
            </a:xfrm>
            <a:custGeom>
              <a:rect b="b" l="l" r="r" t="t"/>
              <a:pathLst>
                <a:path extrusionOk="0" h="6026" w="2835">
                  <a:moveTo>
                    <a:pt x="0" y="0"/>
                  </a:moveTo>
                  <a:lnTo>
                    <a:pt x="0" y="6025"/>
                  </a:lnTo>
                  <a:lnTo>
                    <a:pt x="1834" y="6025"/>
                  </a:lnTo>
                  <a:cubicBezTo>
                    <a:pt x="1667" y="5835"/>
                    <a:pt x="477" y="4430"/>
                    <a:pt x="334" y="4239"/>
                  </a:cubicBezTo>
                  <a:lnTo>
                    <a:pt x="334" y="2810"/>
                  </a:lnTo>
                  <a:cubicBezTo>
                    <a:pt x="1739" y="2644"/>
                    <a:pt x="2834" y="1453"/>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3" name="Google Shape;22143;p81"/>
            <p:cNvSpPr/>
            <p:nvPr/>
          </p:nvSpPr>
          <p:spPr>
            <a:xfrm>
              <a:off x="3284547" y="3885673"/>
              <a:ext cx="302139" cy="60473"/>
            </a:xfrm>
            <a:custGeom>
              <a:rect b="b" l="l" r="r" t="t"/>
              <a:pathLst>
                <a:path extrusionOk="0" h="1859" w="9288">
                  <a:moveTo>
                    <a:pt x="286" y="1"/>
                  </a:moveTo>
                  <a:cubicBezTo>
                    <a:pt x="143" y="1"/>
                    <a:pt x="0" y="120"/>
                    <a:pt x="0" y="311"/>
                  </a:cubicBezTo>
                  <a:lnTo>
                    <a:pt x="0" y="1549"/>
                  </a:lnTo>
                  <a:cubicBezTo>
                    <a:pt x="0" y="1692"/>
                    <a:pt x="119" y="1858"/>
                    <a:pt x="286" y="1858"/>
                  </a:cubicBezTo>
                  <a:lnTo>
                    <a:pt x="8978" y="1858"/>
                  </a:lnTo>
                  <a:cubicBezTo>
                    <a:pt x="9121" y="1858"/>
                    <a:pt x="9288" y="1692"/>
                    <a:pt x="9288" y="1549"/>
                  </a:cubicBezTo>
                  <a:lnTo>
                    <a:pt x="9288" y="311"/>
                  </a:lnTo>
                  <a:cubicBezTo>
                    <a:pt x="9288" y="144"/>
                    <a:pt x="9169" y="1"/>
                    <a:pt x="8978"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4" name="Google Shape;22144;p81"/>
            <p:cNvSpPr/>
            <p:nvPr/>
          </p:nvSpPr>
          <p:spPr>
            <a:xfrm>
              <a:off x="3434835" y="3884925"/>
              <a:ext cx="151850" cy="61221"/>
            </a:xfrm>
            <a:custGeom>
              <a:rect b="b" l="l" r="r" t="t"/>
              <a:pathLst>
                <a:path extrusionOk="0" h="1882" w="4668">
                  <a:moveTo>
                    <a:pt x="0" y="0"/>
                  </a:moveTo>
                  <a:lnTo>
                    <a:pt x="0" y="1881"/>
                  </a:lnTo>
                  <a:lnTo>
                    <a:pt x="4358" y="1881"/>
                  </a:lnTo>
                  <a:cubicBezTo>
                    <a:pt x="4549" y="1881"/>
                    <a:pt x="4668" y="1715"/>
                    <a:pt x="4668" y="1572"/>
                  </a:cubicBezTo>
                  <a:lnTo>
                    <a:pt x="4668" y="334"/>
                  </a:lnTo>
                  <a:cubicBezTo>
                    <a:pt x="4668" y="143"/>
                    <a:pt x="4501" y="0"/>
                    <a:pt x="435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5" name="Google Shape;22145;p81"/>
            <p:cNvSpPr/>
            <p:nvPr/>
          </p:nvSpPr>
          <p:spPr>
            <a:xfrm>
              <a:off x="3284547" y="3601393"/>
              <a:ext cx="302139" cy="59660"/>
            </a:xfrm>
            <a:custGeom>
              <a:rect b="b" l="l" r="r" t="t"/>
              <a:pathLst>
                <a:path extrusionOk="0" h="1834" w="9288">
                  <a:moveTo>
                    <a:pt x="286" y="0"/>
                  </a:moveTo>
                  <a:cubicBezTo>
                    <a:pt x="143" y="0"/>
                    <a:pt x="0" y="119"/>
                    <a:pt x="0" y="286"/>
                  </a:cubicBezTo>
                  <a:lnTo>
                    <a:pt x="0" y="1548"/>
                  </a:lnTo>
                  <a:cubicBezTo>
                    <a:pt x="0" y="1691"/>
                    <a:pt x="119" y="1834"/>
                    <a:pt x="286" y="1834"/>
                  </a:cubicBezTo>
                  <a:lnTo>
                    <a:pt x="8978" y="1834"/>
                  </a:lnTo>
                  <a:cubicBezTo>
                    <a:pt x="9121" y="1834"/>
                    <a:pt x="9288" y="1691"/>
                    <a:pt x="9288" y="1548"/>
                  </a:cubicBezTo>
                  <a:lnTo>
                    <a:pt x="9288" y="286"/>
                  </a:lnTo>
                  <a:cubicBezTo>
                    <a:pt x="9288" y="143"/>
                    <a:pt x="9169" y="0"/>
                    <a:pt x="8978"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6" name="Google Shape;22146;p81"/>
            <p:cNvSpPr/>
            <p:nvPr/>
          </p:nvSpPr>
          <p:spPr>
            <a:xfrm>
              <a:off x="3434835" y="3601393"/>
              <a:ext cx="151850" cy="60441"/>
            </a:xfrm>
            <a:custGeom>
              <a:rect b="b" l="l" r="r" t="t"/>
              <a:pathLst>
                <a:path extrusionOk="0" h="1858" w="4668">
                  <a:moveTo>
                    <a:pt x="0" y="0"/>
                  </a:moveTo>
                  <a:lnTo>
                    <a:pt x="0" y="1858"/>
                  </a:lnTo>
                  <a:lnTo>
                    <a:pt x="4358" y="1858"/>
                  </a:lnTo>
                  <a:cubicBezTo>
                    <a:pt x="4549" y="1858"/>
                    <a:pt x="4668" y="1715"/>
                    <a:pt x="4668" y="1572"/>
                  </a:cubicBezTo>
                  <a:lnTo>
                    <a:pt x="4668" y="286"/>
                  </a:lnTo>
                  <a:cubicBezTo>
                    <a:pt x="4668" y="119"/>
                    <a:pt x="4501" y="0"/>
                    <a:pt x="435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47" name="Google Shape;22147;p81"/>
          <p:cNvGrpSpPr/>
          <p:nvPr/>
        </p:nvGrpSpPr>
        <p:grpSpPr>
          <a:xfrm>
            <a:off x="2744236" y="4859166"/>
            <a:ext cx="517285" cy="431872"/>
            <a:chOff x="2495141" y="3600222"/>
            <a:chExt cx="412936" cy="344753"/>
          </a:xfrm>
        </p:grpSpPr>
        <p:sp>
          <p:nvSpPr>
            <p:cNvPr id="22148" name="Google Shape;22148;p81"/>
            <p:cNvSpPr/>
            <p:nvPr/>
          </p:nvSpPr>
          <p:spPr>
            <a:xfrm>
              <a:off x="2495141" y="3600255"/>
              <a:ext cx="380406" cy="344493"/>
            </a:xfrm>
            <a:custGeom>
              <a:rect b="b" l="l" r="r" t="t"/>
              <a:pathLst>
                <a:path extrusionOk="0" h="10590" w="11694">
                  <a:moveTo>
                    <a:pt x="5787" y="1"/>
                  </a:moveTo>
                  <a:cubicBezTo>
                    <a:pt x="4435" y="1"/>
                    <a:pt x="3083" y="513"/>
                    <a:pt x="2048" y="1535"/>
                  </a:cubicBezTo>
                  <a:cubicBezTo>
                    <a:pt x="48" y="3536"/>
                    <a:pt x="0" y="6727"/>
                    <a:pt x="1834" y="8799"/>
                  </a:cubicBezTo>
                  <a:cubicBezTo>
                    <a:pt x="2881" y="9994"/>
                    <a:pt x="4336" y="10590"/>
                    <a:pt x="5794" y="10590"/>
                  </a:cubicBezTo>
                  <a:cubicBezTo>
                    <a:pt x="7154" y="10590"/>
                    <a:pt x="8515" y="10071"/>
                    <a:pt x="9550" y="9037"/>
                  </a:cubicBezTo>
                  <a:cubicBezTo>
                    <a:pt x="11693" y="6894"/>
                    <a:pt x="11598" y="3393"/>
                    <a:pt x="9312" y="1345"/>
                  </a:cubicBezTo>
                  <a:cubicBezTo>
                    <a:pt x="8311" y="448"/>
                    <a:pt x="7049" y="1"/>
                    <a:pt x="5787"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9" name="Google Shape;22149;p81"/>
            <p:cNvSpPr/>
            <p:nvPr/>
          </p:nvSpPr>
          <p:spPr>
            <a:xfrm>
              <a:off x="2561763" y="3600255"/>
              <a:ext cx="313784" cy="293974"/>
            </a:xfrm>
            <a:custGeom>
              <a:rect b="b" l="l" r="r" t="t"/>
              <a:pathLst>
                <a:path extrusionOk="0" h="9037" w="9646">
                  <a:moveTo>
                    <a:pt x="3739" y="1"/>
                  </a:moveTo>
                  <a:cubicBezTo>
                    <a:pt x="2387" y="1"/>
                    <a:pt x="1035" y="513"/>
                    <a:pt x="0" y="1535"/>
                  </a:cubicBezTo>
                  <a:lnTo>
                    <a:pt x="7502" y="9037"/>
                  </a:lnTo>
                  <a:cubicBezTo>
                    <a:pt x="9645" y="6894"/>
                    <a:pt x="9550" y="3393"/>
                    <a:pt x="7264" y="1345"/>
                  </a:cubicBezTo>
                  <a:cubicBezTo>
                    <a:pt x="6263" y="448"/>
                    <a:pt x="5001" y="1"/>
                    <a:pt x="3739"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0" name="Google Shape;22150;p81"/>
            <p:cNvSpPr/>
            <p:nvPr/>
          </p:nvSpPr>
          <p:spPr>
            <a:xfrm>
              <a:off x="2543155" y="3605264"/>
              <a:ext cx="202239" cy="281222"/>
            </a:xfrm>
            <a:custGeom>
              <a:rect b="b" l="l" r="r" t="t"/>
              <a:pathLst>
                <a:path extrusionOk="0" h="8645" w="6217">
                  <a:moveTo>
                    <a:pt x="5549" y="0"/>
                  </a:moveTo>
                  <a:lnTo>
                    <a:pt x="3239" y="2286"/>
                  </a:lnTo>
                  <a:cubicBezTo>
                    <a:pt x="2049" y="3501"/>
                    <a:pt x="3335" y="4834"/>
                    <a:pt x="2382" y="5787"/>
                  </a:cubicBezTo>
                  <a:lnTo>
                    <a:pt x="1" y="8168"/>
                  </a:lnTo>
                  <a:cubicBezTo>
                    <a:pt x="120" y="8335"/>
                    <a:pt x="239" y="8502"/>
                    <a:pt x="405" y="8645"/>
                  </a:cubicBezTo>
                  <a:lnTo>
                    <a:pt x="2811" y="6240"/>
                  </a:lnTo>
                  <a:cubicBezTo>
                    <a:pt x="4001" y="5025"/>
                    <a:pt x="2715" y="3691"/>
                    <a:pt x="3668" y="2739"/>
                  </a:cubicBezTo>
                  <a:lnTo>
                    <a:pt x="6216" y="191"/>
                  </a:lnTo>
                  <a:cubicBezTo>
                    <a:pt x="5978" y="119"/>
                    <a:pt x="5788" y="48"/>
                    <a:pt x="5549"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1" name="Google Shape;22151;p81"/>
            <p:cNvSpPr/>
            <p:nvPr/>
          </p:nvSpPr>
          <p:spPr>
            <a:xfrm>
              <a:off x="2630694" y="3606012"/>
              <a:ext cx="114701" cy="133308"/>
            </a:xfrm>
            <a:custGeom>
              <a:rect b="b" l="l" r="r" t="t"/>
              <a:pathLst>
                <a:path extrusionOk="0" h="4098" w="3526">
                  <a:moveTo>
                    <a:pt x="2858" y="1"/>
                  </a:moveTo>
                  <a:lnTo>
                    <a:pt x="548" y="2287"/>
                  </a:lnTo>
                  <a:cubicBezTo>
                    <a:pt x="144" y="2668"/>
                    <a:pt x="24" y="3097"/>
                    <a:pt x="1" y="3478"/>
                  </a:cubicBezTo>
                  <a:lnTo>
                    <a:pt x="620" y="4097"/>
                  </a:lnTo>
                  <a:cubicBezTo>
                    <a:pt x="572" y="3597"/>
                    <a:pt x="572" y="3121"/>
                    <a:pt x="977" y="2716"/>
                  </a:cubicBezTo>
                  <a:lnTo>
                    <a:pt x="3525" y="215"/>
                  </a:lnTo>
                  <a:cubicBezTo>
                    <a:pt x="3287" y="120"/>
                    <a:pt x="3097" y="49"/>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2" name="Google Shape;22152;p81"/>
            <p:cNvSpPr/>
            <p:nvPr/>
          </p:nvSpPr>
          <p:spPr>
            <a:xfrm>
              <a:off x="2512187" y="3600222"/>
              <a:ext cx="185941" cy="211900"/>
            </a:xfrm>
            <a:custGeom>
              <a:rect b="b" l="l" r="r" t="t"/>
              <a:pathLst>
                <a:path extrusionOk="0" h="6514" w="5716">
                  <a:moveTo>
                    <a:pt x="5287" y="0"/>
                  </a:moveTo>
                  <a:cubicBezTo>
                    <a:pt x="5138" y="0"/>
                    <a:pt x="4989" y="12"/>
                    <a:pt x="4858" y="36"/>
                  </a:cubicBezTo>
                  <a:lnTo>
                    <a:pt x="2858" y="2013"/>
                  </a:lnTo>
                  <a:cubicBezTo>
                    <a:pt x="2215" y="2679"/>
                    <a:pt x="2096" y="3680"/>
                    <a:pt x="1548" y="4227"/>
                  </a:cubicBezTo>
                  <a:lnTo>
                    <a:pt x="0" y="5775"/>
                  </a:lnTo>
                  <a:cubicBezTo>
                    <a:pt x="24" y="6013"/>
                    <a:pt x="71" y="6275"/>
                    <a:pt x="119" y="6514"/>
                  </a:cubicBezTo>
                  <a:lnTo>
                    <a:pt x="2000" y="4632"/>
                  </a:lnTo>
                  <a:cubicBezTo>
                    <a:pt x="2643" y="3989"/>
                    <a:pt x="2763" y="2965"/>
                    <a:pt x="3310" y="2441"/>
                  </a:cubicBezTo>
                  <a:lnTo>
                    <a:pt x="5716" y="36"/>
                  </a:lnTo>
                  <a:cubicBezTo>
                    <a:pt x="5585" y="12"/>
                    <a:pt x="5436" y="0"/>
                    <a:pt x="5287"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3" name="Google Shape;22153;p81"/>
            <p:cNvSpPr/>
            <p:nvPr/>
          </p:nvSpPr>
          <p:spPr>
            <a:xfrm>
              <a:off x="2592731" y="3600222"/>
              <a:ext cx="105397" cy="96484"/>
            </a:xfrm>
            <a:custGeom>
              <a:rect b="b" l="l" r="r" t="t"/>
              <a:pathLst>
                <a:path extrusionOk="0" h="2966" w="3240">
                  <a:moveTo>
                    <a:pt x="2811" y="0"/>
                  </a:moveTo>
                  <a:cubicBezTo>
                    <a:pt x="2662" y="0"/>
                    <a:pt x="2513" y="12"/>
                    <a:pt x="2382" y="36"/>
                  </a:cubicBezTo>
                  <a:cubicBezTo>
                    <a:pt x="215" y="2203"/>
                    <a:pt x="239" y="2132"/>
                    <a:pt x="1" y="2537"/>
                  </a:cubicBezTo>
                  <a:lnTo>
                    <a:pt x="453" y="2965"/>
                  </a:lnTo>
                  <a:cubicBezTo>
                    <a:pt x="691" y="2537"/>
                    <a:pt x="572" y="2703"/>
                    <a:pt x="3240" y="36"/>
                  </a:cubicBezTo>
                  <a:cubicBezTo>
                    <a:pt x="3109" y="12"/>
                    <a:pt x="2960" y="0"/>
                    <a:pt x="2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4" name="Google Shape;22154;p81"/>
            <p:cNvSpPr/>
            <p:nvPr/>
          </p:nvSpPr>
          <p:spPr>
            <a:xfrm>
              <a:off x="2645430" y="3758643"/>
              <a:ext cx="210729" cy="185941"/>
            </a:xfrm>
            <a:custGeom>
              <a:rect b="b" l="l" r="r" t="t"/>
              <a:pathLst>
                <a:path extrusionOk="0" h="5716" w="6478">
                  <a:moveTo>
                    <a:pt x="6478" y="0"/>
                  </a:moveTo>
                  <a:lnTo>
                    <a:pt x="4930" y="1548"/>
                  </a:lnTo>
                  <a:cubicBezTo>
                    <a:pt x="4358" y="2096"/>
                    <a:pt x="3382" y="2215"/>
                    <a:pt x="2715" y="2858"/>
                  </a:cubicBezTo>
                  <a:lnTo>
                    <a:pt x="0" y="5597"/>
                  </a:lnTo>
                  <a:cubicBezTo>
                    <a:pt x="238" y="5668"/>
                    <a:pt x="476" y="5692"/>
                    <a:pt x="738" y="5716"/>
                  </a:cubicBezTo>
                  <a:lnTo>
                    <a:pt x="3144" y="3311"/>
                  </a:lnTo>
                  <a:cubicBezTo>
                    <a:pt x="3715" y="2787"/>
                    <a:pt x="4692" y="2668"/>
                    <a:pt x="5358" y="2001"/>
                  </a:cubicBezTo>
                  <a:lnTo>
                    <a:pt x="6478" y="882"/>
                  </a:lnTo>
                  <a:lnTo>
                    <a:pt x="6478"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5" name="Google Shape;22155;p81"/>
            <p:cNvSpPr/>
            <p:nvPr/>
          </p:nvSpPr>
          <p:spPr>
            <a:xfrm>
              <a:off x="2750762" y="3760205"/>
              <a:ext cx="105397" cy="94532"/>
            </a:xfrm>
            <a:custGeom>
              <a:rect b="b" l="l" r="r" t="t"/>
              <a:pathLst>
                <a:path extrusionOk="0" h="2906" w="3240">
                  <a:moveTo>
                    <a:pt x="3240" y="0"/>
                  </a:moveTo>
                  <a:lnTo>
                    <a:pt x="1692" y="1548"/>
                  </a:lnTo>
                  <a:cubicBezTo>
                    <a:pt x="1263" y="1953"/>
                    <a:pt x="596" y="2096"/>
                    <a:pt x="1" y="2453"/>
                  </a:cubicBezTo>
                  <a:lnTo>
                    <a:pt x="430" y="2905"/>
                  </a:lnTo>
                  <a:cubicBezTo>
                    <a:pt x="977" y="2620"/>
                    <a:pt x="1620" y="2429"/>
                    <a:pt x="2120" y="1953"/>
                  </a:cubicBezTo>
                  <a:lnTo>
                    <a:pt x="3240" y="834"/>
                  </a:lnTo>
                  <a:lnTo>
                    <a:pt x="324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6" name="Google Shape;22156;p81"/>
            <p:cNvSpPr/>
            <p:nvPr/>
          </p:nvSpPr>
          <p:spPr>
            <a:xfrm>
              <a:off x="2716703" y="3632362"/>
              <a:ext cx="81358" cy="78072"/>
            </a:xfrm>
            <a:custGeom>
              <a:rect b="b" l="l" r="r" t="t"/>
              <a:pathLst>
                <a:path extrusionOk="0" h="2400" w="2501">
                  <a:moveTo>
                    <a:pt x="2000" y="1"/>
                  </a:moveTo>
                  <a:lnTo>
                    <a:pt x="119" y="1858"/>
                  </a:lnTo>
                  <a:cubicBezTo>
                    <a:pt x="0" y="1977"/>
                    <a:pt x="0" y="2192"/>
                    <a:pt x="119" y="2311"/>
                  </a:cubicBezTo>
                  <a:cubicBezTo>
                    <a:pt x="179" y="2370"/>
                    <a:pt x="262" y="2400"/>
                    <a:pt x="345" y="2400"/>
                  </a:cubicBezTo>
                  <a:cubicBezTo>
                    <a:pt x="429" y="2400"/>
                    <a:pt x="512" y="2370"/>
                    <a:pt x="572" y="2311"/>
                  </a:cubicBezTo>
                  <a:lnTo>
                    <a:pt x="2501" y="382"/>
                  </a:lnTo>
                  <a:cubicBezTo>
                    <a:pt x="2358" y="239"/>
                    <a:pt x="2215" y="72"/>
                    <a:pt x="20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7" name="Google Shape;22157;p81"/>
            <p:cNvSpPr/>
            <p:nvPr/>
          </p:nvSpPr>
          <p:spPr>
            <a:xfrm>
              <a:off x="2674089" y="3725332"/>
              <a:ext cx="58131" cy="58131"/>
            </a:xfrm>
            <a:custGeom>
              <a:rect b="b" l="l" r="r" t="t"/>
              <a:pathLst>
                <a:path extrusionOk="0" h="1787" w="1787">
                  <a:moveTo>
                    <a:pt x="905" y="620"/>
                  </a:moveTo>
                  <a:cubicBezTo>
                    <a:pt x="1048" y="620"/>
                    <a:pt x="1167" y="739"/>
                    <a:pt x="1167" y="882"/>
                  </a:cubicBezTo>
                  <a:cubicBezTo>
                    <a:pt x="1167" y="1024"/>
                    <a:pt x="1048" y="1143"/>
                    <a:pt x="905" y="1143"/>
                  </a:cubicBezTo>
                  <a:cubicBezTo>
                    <a:pt x="739" y="1143"/>
                    <a:pt x="619" y="1024"/>
                    <a:pt x="619" y="882"/>
                  </a:cubicBezTo>
                  <a:cubicBezTo>
                    <a:pt x="619" y="739"/>
                    <a:pt x="739" y="620"/>
                    <a:pt x="905" y="620"/>
                  </a:cubicBezTo>
                  <a:close/>
                  <a:moveTo>
                    <a:pt x="905" y="0"/>
                  </a:moveTo>
                  <a:cubicBezTo>
                    <a:pt x="405" y="0"/>
                    <a:pt x="0" y="381"/>
                    <a:pt x="0" y="882"/>
                  </a:cubicBezTo>
                  <a:cubicBezTo>
                    <a:pt x="0" y="1358"/>
                    <a:pt x="381" y="1786"/>
                    <a:pt x="905" y="1786"/>
                  </a:cubicBezTo>
                  <a:cubicBezTo>
                    <a:pt x="1382" y="1786"/>
                    <a:pt x="1786" y="1382"/>
                    <a:pt x="1786" y="882"/>
                  </a:cubicBezTo>
                  <a:cubicBezTo>
                    <a:pt x="1763" y="405"/>
                    <a:pt x="1382" y="0"/>
                    <a:pt x="905"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8" name="Google Shape;22158;p81"/>
            <p:cNvSpPr/>
            <p:nvPr/>
          </p:nvSpPr>
          <p:spPr>
            <a:xfrm>
              <a:off x="2667875" y="3725332"/>
              <a:ext cx="63564" cy="57188"/>
            </a:xfrm>
            <a:custGeom>
              <a:rect b="b" l="l" r="r" t="t"/>
              <a:pathLst>
                <a:path extrusionOk="0" h="1758" w="1954">
                  <a:moveTo>
                    <a:pt x="1096" y="620"/>
                  </a:moveTo>
                  <a:cubicBezTo>
                    <a:pt x="1239" y="620"/>
                    <a:pt x="1358" y="739"/>
                    <a:pt x="1358" y="882"/>
                  </a:cubicBezTo>
                  <a:cubicBezTo>
                    <a:pt x="1358" y="1024"/>
                    <a:pt x="1239" y="1143"/>
                    <a:pt x="1096" y="1143"/>
                  </a:cubicBezTo>
                  <a:cubicBezTo>
                    <a:pt x="930" y="1143"/>
                    <a:pt x="810" y="1024"/>
                    <a:pt x="810" y="882"/>
                  </a:cubicBezTo>
                  <a:cubicBezTo>
                    <a:pt x="810" y="739"/>
                    <a:pt x="930" y="620"/>
                    <a:pt x="1096" y="620"/>
                  </a:cubicBezTo>
                  <a:close/>
                  <a:moveTo>
                    <a:pt x="1096" y="0"/>
                  </a:moveTo>
                  <a:cubicBezTo>
                    <a:pt x="453" y="0"/>
                    <a:pt x="1" y="643"/>
                    <a:pt x="239" y="1215"/>
                  </a:cubicBezTo>
                  <a:lnTo>
                    <a:pt x="739" y="1691"/>
                  </a:lnTo>
                  <a:cubicBezTo>
                    <a:pt x="853" y="1737"/>
                    <a:pt x="967" y="1758"/>
                    <a:pt x="1078" y="1758"/>
                  </a:cubicBezTo>
                  <a:cubicBezTo>
                    <a:pt x="1548" y="1758"/>
                    <a:pt x="1954" y="1378"/>
                    <a:pt x="1954" y="858"/>
                  </a:cubicBezTo>
                  <a:cubicBezTo>
                    <a:pt x="1954" y="405"/>
                    <a:pt x="1573"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9" name="Google Shape;22159;p81"/>
            <p:cNvSpPr/>
            <p:nvPr/>
          </p:nvSpPr>
          <p:spPr>
            <a:xfrm>
              <a:off x="2500541" y="3601003"/>
              <a:ext cx="407536" cy="343972"/>
            </a:xfrm>
            <a:custGeom>
              <a:rect b="b" l="l" r="r" t="t"/>
              <a:pathLst>
                <a:path extrusionOk="0" h="10574" w="12528">
                  <a:moveTo>
                    <a:pt x="9889" y="1"/>
                  </a:moveTo>
                  <a:cubicBezTo>
                    <a:pt x="9289" y="1"/>
                    <a:pt x="8569" y="320"/>
                    <a:pt x="8074" y="607"/>
                  </a:cubicBezTo>
                  <a:cubicBezTo>
                    <a:pt x="8312" y="727"/>
                    <a:pt x="8550" y="869"/>
                    <a:pt x="8693" y="988"/>
                  </a:cubicBezTo>
                  <a:cubicBezTo>
                    <a:pt x="9232" y="742"/>
                    <a:pt x="9651" y="635"/>
                    <a:pt x="9919" y="635"/>
                  </a:cubicBezTo>
                  <a:cubicBezTo>
                    <a:pt x="10065" y="635"/>
                    <a:pt x="10167" y="667"/>
                    <a:pt x="10217" y="727"/>
                  </a:cubicBezTo>
                  <a:cubicBezTo>
                    <a:pt x="10646" y="1131"/>
                    <a:pt x="9646" y="3489"/>
                    <a:pt x="6740" y="6394"/>
                  </a:cubicBezTo>
                  <a:cubicBezTo>
                    <a:pt x="4264" y="8891"/>
                    <a:pt x="2157" y="9981"/>
                    <a:pt x="1341" y="9981"/>
                  </a:cubicBezTo>
                  <a:cubicBezTo>
                    <a:pt x="1208" y="9981"/>
                    <a:pt x="1109" y="9952"/>
                    <a:pt x="1049" y="9895"/>
                  </a:cubicBezTo>
                  <a:cubicBezTo>
                    <a:pt x="882" y="9705"/>
                    <a:pt x="930" y="9204"/>
                    <a:pt x="1311" y="8371"/>
                  </a:cubicBezTo>
                  <a:cubicBezTo>
                    <a:pt x="1192" y="8180"/>
                    <a:pt x="1049" y="7990"/>
                    <a:pt x="930" y="7752"/>
                  </a:cubicBezTo>
                  <a:cubicBezTo>
                    <a:pt x="549" y="8490"/>
                    <a:pt x="1" y="9705"/>
                    <a:pt x="596" y="10300"/>
                  </a:cubicBezTo>
                  <a:cubicBezTo>
                    <a:pt x="786" y="10488"/>
                    <a:pt x="1043" y="10574"/>
                    <a:pt x="1351" y="10574"/>
                  </a:cubicBezTo>
                  <a:cubicBezTo>
                    <a:pt x="4408" y="10574"/>
                    <a:pt x="12528" y="2113"/>
                    <a:pt x="10646" y="274"/>
                  </a:cubicBezTo>
                  <a:cubicBezTo>
                    <a:pt x="10450" y="78"/>
                    <a:pt x="10184" y="1"/>
                    <a:pt x="9889"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0" name="Google Shape;22160;p81"/>
            <p:cNvSpPr/>
            <p:nvPr/>
          </p:nvSpPr>
          <p:spPr>
            <a:xfrm>
              <a:off x="2720574" y="3600970"/>
              <a:ext cx="159592" cy="221985"/>
            </a:xfrm>
            <a:custGeom>
              <a:rect b="b" l="l" r="r" t="t"/>
              <a:pathLst>
                <a:path extrusionOk="0" h="6824" w="4906">
                  <a:moveTo>
                    <a:pt x="3143" y="1"/>
                  </a:moveTo>
                  <a:cubicBezTo>
                    <a:pt x="2544" y="1"/>
                    <a:pt x="1827" y="314"/>
                    <a:pt x="1334" y="585"/>
                  </a:cubicBezTo>
                  <a:cubicBezTo>
                    <a:pt x="1572" y="728"/>
                    <a:pt x="1810" y="870"/>
                    <a:pt x="1953" y="989"/>
                  </a:cubicBezTo>
                  <a:cubicBezTo>
                    <a:pt x="2491" y="743"/>
                    <a:pt x="2910" y="636"/>
                    <a:pt x="3178" y="636"/>
                  </a:cubicBezTo>
                  <a:cubicBezTo>
                    <a:pt x="3325" y="636"/>
                    <a:pt x="3426" y="668"/>
                    <a:pt x="3477" y="728"/>
                  </a:cubicBezTo>
                  <a:cubicBezTo>
                    <a:pt x="3906" y="1132"/>
                    <a:pt x="2929" y="3490"/>
                    <a:pt x="0" y="6395"/>
                  </a:cubicBezTo>
                  <a:lnTo>
                    <a:pt x="405" y="6824"/>
                  </a:lnTo>
                  <a:cubicBezTo>
                    <a:pt x="2929" y="4323"/>
                    <a:pt x="4906" y="1275"/>
                    <a:pt x="3906" y="275"/>
                  </a:cubicBezTo>
                  <a:cubicBezTo>
                    <a:pt x="3708" y="78"/>
                    <a:pt x="3440" y="1"/>
                    <a:pt x="314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61" name="Google Shape;22161;p81"/>
          <p:cNvGrpSpPr/>
          <p:nvPr/>
        </p:nvGrpSpPr>
        <p:grpSpPr>
          <a:xfrm>
            <a:off x="1872749" y="4860266"/>
            <a:ext cx="329018" cy="432361"/>
            <a:chOff x="1799455" y="3601100"/>
            <a:chExt cx="262647" cy="345143"/>
          </a:xfrm>
        </p:grpSpPr>
        <p:sp>
          <p:nvSpPr>
            <p:cNvPr id="22162" name="Google Shape;22162;p81"/>
            <p:cNvSpPr/>
            <p:nvPr/>
          </p:nvSpPr>
          <p:spPr>
            <a:xfrm>
              <a:off x="1799455" y="3905061"/>
              <a:ext cx="262647" cy="40142"/>
            </a:xfrm>
            <a:custGeom>
              <a:rect b="b" l="l" r="r" t="t"/>
              <a:pathLst>
                <a:path extrusionOk="0" h="1234" w="8074">
                  <a:moveTo>
                    <a:pt x="310" y="0"/>
                  </a:moveTo>
                  <a:cubicBezTo>
                    <a:pt x="167" y="0"/>
                    <a:pt x="1" y="119"/>
                    <a:pt x="1" y="310"/>
                  </a:cubicBezTo>
                  <a:lnTo>
                    <a:pt x="1" y="929"/>
                  </a:lnTo>
                  <a:cubicBezTo>
                    <a:pt x="1" y="1105"/>
                    <a:pt x="146" y="1233"/>
                    <a:pt x="317" y="1233"/>
                  </a:cubicBezTo>
                  <a:cubicBezTo>
                    <a:pt x="353" y="1233"/>
                    <a:pt x="391" y="1228"/>
                    <a:pt x="429" y="1215"/>
                  </a:cubicBezTo>
                  <a:cubicBezTo>
                    <a:pt x="548" y="1191"/>
                    <a:pt x="644" y="1048"/>
                    <a:pt x="644" y="929"/>
                  </a:cubicBezTo>
                  <a:lnTo>
                    <a:pt x="644" y="619"/>
                  </a:lnTo>
                  <a:lnTo>
                    <a:pt x="7455" y="619"/>
                  </a:lnTo>
                  <a:lnTo>
                    <a:pt x="7455" y="929"/>
                  </a:lnTo>
                  <a:cubicBezTo>
                    <a:pt x="7455" y="1076"/>
                    <a:pt x="7584" y="1223"/>
                    <a:pt x="7746" y="1223"/>
                  </a:cubicBezTo>
                  <a:cubicBezTo>
                    <a:pt x="7767" y="1223"/>
                    <a:pt x="7789" y="1220"/>
                    <a:pt x="7812" y="1215"/>
                  </a:cubicBezTo>
                  <a:cubicBezTo>
                    <a:pt x="7955" y="1215"/>
                    <a:pt x="8074" y="1072"/>
                    <a:pt x="8074" y="929"/>
                  </a:cubicBezTo>
                  <a:lnTo>
                    <a:pt x="8074" y="310"/>
                  </a:lnTo>
                  <a:cubicBezTo>
                    <a:pt x="8074" y="143"/>
                    <a:pt x="7955" y="0"/>
                    <a:pt x="7788"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3" name="Google Shape;22163;p81"/>
            <p:cNvSpPr/>
            <p:nvPr/>
          </p:nvSpPr>
          <p:spPr>
            <a:xfrm>
              <a:off x="1980744" y="3905744"/>
              <a:ext cx="81358" cy="40500"/>
            </a:xfrm>
            <a:custGeom>
              <a:rect b="b" l="l" r="r" t="t"/>
              <a:pathLst>
                <a:path extrusionOk="0" h="1245" w="2501">
                  <a:moveTo>
                    <a:pt x="2215" y="0"/>
                  </a:moveTo>
                  <a:cubicBezTo>
                    <a:pt x="2200" y="0"/>
                    <a:pt x="2184" y="1"/>
                    <a:pt x="2167" y="3"/>
                  </a:cubicBezTo>
                  <a:lnTo>
                    <a:pt x="0" y="3"/>
                  </a:lnTo>
                  <a:lnTo>
                    <a:pt x="0" y="646"/>
                  </a:lnTo>
                  <a:lnTo>
                    <a:pt x="1882" y="646"/>
                  </a:lnTo>
                  <a:lnTo>
                    <a:pt x="1882" y="932"/>
                  </a:lnTo>
                  <a:cubicBezTo>
                    <a:pt x="1882" y="1108"/>
                    <a:pt x="2025" y="1244"/>
                    <a:pt x="2197" y="1244"/>
                  </a:cubicBezTo>
                  <a:cubicBezTo>
                    <a:pt x="2211" y="1244"/>
                    <a:pt x="2225" y="1243"/>
                    <a:pt x="2239" y="1241"/>
                  </a:cubicBezTo>
                  <a:cubicBezTo>
                    <a:pt x="2382" y="1194"/>
                    <a:pt x="2501" y="1051"/>
                    <a:pt x="2501" y="908"/>
                  </a:cubicBezTo>
                  <a:lnTo>
                    <a:pt x="2501" y="289"/>
                  </a:lnTo>
                  <a:cubicBezTo>
                    <a:pt x="2501" y="115"/>
                    <a:pt x="2381" y="0"/>
                    <a:pt x="2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4" name="Google Shape;22164;p81"/>
            <p:cNvSpPr/>
            <p:nvPr/>
          </p:nvSpPr>
          <p:spPr>
            <a:xfrm>
              <a:off x="1897858" y="3681157"/>
              <a:ext cx="27130" cy="20949"/>
            </a:xfrm>
            <a:custGeom>
              <a:rect b="b" l="l" r="r" t="t"/>
              <a:pathLst>
                <a:path extrusionOk="0" h="644" w="834">
                  <a:moveTo>
                    <a:pt x="0" y="1"/>
                  </a:moveTo>
                  <a:lnTo>
                    <a:pt x="0" y="644"/>
                  </a:lnTo>
                  <a:lnTo>
                    <a:pt x="834" y="644"/>
                  </a:lnTo>
                  <a:lnTo>
                    <a:pt x="834" y="1"/>
                  </a:ln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5" name="Google Shape;22165;p81"/>
            <p:cNvSpPr/>
            <p:nvPr/>
          </p:nvSpPr>
          <p:spPr>
            <a:xfrm>
              <a:off x="1818062" y="3681157"/>
              <a:ext cx="25601" cy="20949"/>
            </a:xfrm>
            <a:custGeom>
              <a:rect b="b" l="l" r="r" t="t"/>
              <a:pathLst>
                <a:path extrusionOk="0" h="644" w="787">
                  <a:moveTo>
                    <a:pt x="334" y="1"/>
                  </a:moveTo>
                  <a:cubicBezTo>
                    <a:pt x="143" y="1"/>
                    <a:pt x="0" y="191"/>
                    <a:pt x="24" y="358"/>
                  </a:cubicBezTo>
                  <a:cubicBezTo>
                    <a:pt x="72" y="525"/>
                    <a:pt x="215" y="644"/>
                    <a:pt x="357" y="644"/>
                  </a:cubicBezTo>
                  <a:lnTo>
                    <a:pt x="786" y="644"/>
                  </a:lnTo>
                  <a:lnTo>
                    <a:pt x="786" y="1"/>
                  </a:ln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6" name="Google Shape;22166;p81"/>
            <p:cNvSpPr/>
            <p:nvPr/>
          </p:nvSpPr>
          <p:spPr>
            <a:xfrm>
              <a:off x="1859895" y="3601100"/>
              <a:ext cx="20169" cy="63076"/>
            </a:xfrm>
            <a:custGeom>
              <a:rect b="b" l="l" r="r" t="t"/>
              <a:pathLst>
                <a:path extrusionOk="0" h="1939" w="620">
                  <a:moveTo>
                    <a:pt x="285" y="1"/>
                  </a:moveTo>
                  <a:cubicBezTo>
                    <a:pt x="111" y="1"/>
                    <a:pt x="0" y="148"/>
                    <a:pt x="0" y="295"/>
                  </a:cubicBezTo>
                  <a:lnTo>
                    <a:pt x="0" y="1938"/>
                  </a:lnTo>
                  <a:lnTo>
                    <a:pt x="619" y="1938"/>
                  </a:lnTo>
                  <a:lnTo>
                    <a:pt x="619" y="295"/>
                  </a:lnTo>
                  <a:cubicBezTo>
                    <a:pt x="619" y="152"/>
                    <a:pt x="500" y="9"/>
                    <a:pt x="357" y="9"/>
                  </a:cubicBezTo>
                  <a:cubicBezTo>
                    <a:pt x="332" y="3"/>
                    <a:pt x="308" y="1"/>
                    <a:pt x="285"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7" name="Google Shape;22167;p81"/>
            <p:cNvSpPr/>
            <p:nvPr/>
          </p:nvSpPr>
          <p:spPr>
            <a:xfrm>
              <a:off x="1859895" y="3718371"/>
              <a:ext cx="20169" cy="189813"/>
            </a:xfrm>
            <a:custGeom>
              <a:rect b="b" l="l" r="r" t="t"/>
              <a:pathLst>
                <a:path extrusionOk="0" h="5835" w="620">
                  <a:moveTo>
                    <a:pt x="0" y="0"/>
                  </a:moveTo>
                  <a:lnTo>
                    <a:pt x="0" y="5835"/>
                  </a:lnTo>
                  <a:lnTo>
                    <a:pt x="619" y="5835"/>
                  </a:lnTo>
                  <a:lnTo>
                    <a:pt x="619"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8" name="Google Shape;22168;p81"/>
            <p:cNvSpPr/>
            <p:nvPr/>
          </p:nvSpPr>
          <p:spPr>
            <a:xfrm>
              <a:off x="1941220" y="3717590"/>
              <a:ext cx="80609" cy="165220"/>
            </a:xfrm>
            <a:custGeom>
              <a:rect b="b" l="l" r="r" t="t"/>
              <a:pathLst>
                <a:path extrusionOk="0" h="5079" w="2478">
                  <a:moveTo>
                    <a:pt x="1" y="0"/>
                  </a:moveTo>
                  <a:lnTo>
                    <a:pt x="1" y="24"/>
                  </a:lnTo>
                  <a:lnTo>
                    <a:pt x="1" y="3834"/>
                  </a:lnTo>
                  <a:cubicBezTo>
                    <a:pt x="1" y="4488"/>
                    <a:pt x="513" y="5078"/>
                    <a:pt x="1195" y="5078"/>
                  </a:cubicBezTo>
                  <a:cubicBezTo>
                    <a:pt x="1233" y="5078"/>
                    <a:pt x="1271" y="5076"/>
                    <a:pt x="1311" y="5073"/>
                  </a:cubicBezTo>
                  <a:cubicBezTo>
                    <a:pt x="1954" y="5049"/>
                    <a:pt x="2477" y="4477"/>
                    <a:pt x="2477" y="3834"/>
                  </a:cubicBezTo>
                  <a:lnTo>
                    <a:pt x="2477"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9" name="Google Shape;22169;p81"/>
            <p:cNvSpPr/>
            <p:nvPr/>
          </p:nvSpPr>
          <p:spPr>
            <a:xfrm>
              <a:off x="1980744" y="3717590"/>
              <a:ext cx="41085" cy="165025"/>
            </a:xfrm>
            <a:custGeom>
              <a:rect b="b" l="l" r="r" t="t"/>
              <a:pathLst>
                <a:path extrusionOk="0" h="5073" w="1263">
                  <a:moveTo>
                    <a:pt x="0" y="0"/>
                  </a:moveTo>
                  <a:lnTo>
                    <a:pt x="0" y="24"/>
                  </a:lnTo>
                  <a:lnTo>
                    <a:pt x="0" y="5073"/>
                  </a:lnTo>
                  <a:cubicBezTo>
                    <a:pt x="691" y="5073"/>
                    <a:pt x="1262" y="4525"/>
                    <a:pt x="1262" y="3834"/>
                  </a:cubicBezTo>
                  <a:lnTo>
                    <a:pt x="1262"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0" name="Google Shape;22170;p81"/>
            <p:cNvSpPr/>
            <p:nvPr/>
          </p:nvSpPr>
          <p:spPr>
            <a:xfrm>
              <a:off x="1931169" y="3601393"/>
              <a:ext cx="99965" cy="19388"/>
            </a:xfrm>
            <a:custGeom>
              <a:rect b="b" l="l" r="r" t="t"/>
              <a:pathLst>
                <a:path extrusionOk="0" h="596" w="3073">
                  <a:moveTo>
                    <a:pt x="310" y="0"/>
                  </a:moveTo>
                  <a:cubicBezTo>
                    <a:pt x="167" y="0"/>
                    <a:pt x="0" y="143"/>
                    <a:pt x="0" y="286"/>
                  </a:cubicBezTo>
                  <a:cubicBezTo>
                    <a:pt x="0" y="429"/>
                    <a:pt x="119" y="595"/>
                    <a:pt x="310" y="595"/>
                  </a:cubicBezTo>
                  <a:lnTo>
                    <a:pt x="2786" y="595"/>
                  </a:lnTo>
                  <a:cubicBezTo>
                    <a:pt x="2953" y="595"/>
                    <a:pt x="3072" y="429"/>
                    <a:pt x="3072" y="286"/>
                  </a:cubicBezTo>
                  <a:cubicBezTo>
                    <a:pt x="3072" y="143"/>
                    <a:pt x="2953" y="0"/>
                    <a:pt x="2786"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1" name="Google Shape;22171;p81"/>
            <p:cNvSpPr/>
            <p:nvPr/>
          </p:nvSpPr>
          <p:spPr>
            <a:xfrm>
              <a:off x="1981525" y="3601393"/>
              <a:ext cx="51918" cy="19388"/>
            </a:xfrm>
            <a:custGeom>
              <a:rect b="b" l="l" r="r" t="t"/>
              <a:pathLst>
                <a:path extrusionOk="0" h="596" w="1596">
                  <a:moveTo>
                    <a:pt x="0" y="0"/>
                  </a:moveTo>
                  <a:lnTo>
                    <a:pt x="0" y="595"/>
                  </a:lnTo>
                  <a:lnTo>
                    <a:pt x="1238" y="595"/>
                  </a:lnTo>
                  <a:cubicBezTo>
                    <a:pt x="1381" y="595"/>
                    <a:pt x="1524" y="476"/>
                    <a:pt x="1548" y="357"/>
                  </a:cubicBezTo>
                  <a:cubicBezTo>
                    <a:pt x="1596" y="143"/>
                    <a:pt x="1429" y="0"/>
                    <a:pt x="1262"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2" name="Google Shape;22172;p81"/>
            <p:cNvSpPr/>
            <p:nvPr/>
          </p:nvSpPr>
          <p:spPr>
            <a:xfrm>
              <a:off x="1941220" y="3617658"/>
              <a:ext cx="80609" cy="47266"/>
            </a:xfrm>
            <a:custGeom>
              <a:rect b="b" l="l" r="r" t="t"/>
              <a:pathLst>
                <a:path extrusionOk="0" h="1453" w="2478">
                  <a:moveTo>
                    <a:pt x="1" y="0"/>
                  </a:moveTo>
                  <a:lnTo>
                    <a:pt x="1" y="1453"/>
                  </a:lnTo>
                  <a:lnTo>
                    <a:pt x="2477" y="1453"/>
                  </a:lnTo>
                  <a:lnTo>
                    <a:pt x="2477"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3" name="Google Shape;22173;p81"/>
            <p:cNvSpPr/>
            <p:nvPr/>
          </p:nvSpPr>
          <p:spPr>
            <a:xfrm>
              <a:off x="1980744" y="3617658"/>
              <a:ext cx="41085" cy="47266"/>
            </a:xfrm>
            <a:custGeom>
              <a:rect b="b" l="l" r="r" t="t"/>
              <a:pathLst>
                <a:path extrusionOk="0" h="1453" w="1263">
                  <a:moveTo>
                    <a:pt x="0" y="0"/>
                  </a:moveTo>
                  <a:lnTo>
                    <a:pt x="0" y="1453"/>
                  </a:lnTo>
                  <a:lnTo>
                    <a:pt x="1262" y="1453"/>
                  </a:lnTo>
                  <a:lnTo>
                    <a:pt x="1262"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4" name="Google Shape;22174;p81"/>
            <p:cNvSpPr/>
            <p:nvPr/>
          </p:nvSpPr>
          <p:spPr>
            <a:xfrm>
              <a:off x="1941220" y="3792735"/>
              <a:ext cx="80609" cy="90076"/>
            </a:xfrm>
            <a:custGeom>
              <a:rect b="b" l="l" r="r" t="t"/>
              <a:pathLst>
                <a:path extrusionOk="0" h="2769" w="2478">
                  <a:moveTo>
                    <a:pt x="1" y="0"/>
                  </a:moveTo>
                  <a:lnTo>
                    <a:pt x="1" y="1524"/>
                  </a:lnTo>
                  <a:cubicBezTo>
                    <a:pt x="1" y="2200"/>
                    <a:pt x="533" y="2769"/>
                    <a:pt x="1194" y="2769"/>
                  </a:cubicBezTo>
                  <a:cubicBezTo>
                    <a:pt x="1233" y="2769"/>
                    <a:pt x="1271" y="2767"/>
                    <a:pt x="1311" y="2763"/>
                  </a:cubicBezTo>
                  <a:cubicBezTo>
                    <a:pt x="1954" y="2739"/>
                    <a:pt x="2477" y="2167"/>
                    <a:pt x="2477" y="1524"/>
                  </a:cubicBezTo>
                  <a:lnTo>
                    <a:pt x="2477" y="0"/>
                  </a:ln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5" name="Google Shape;22175;p81"/>
            <p:cNvSpPr/>
            <p:nvPr/>
          </p:nvSpPr>
          <p:spPr>
            <a:xfrm>
              <a:off x="1980744" y="3792735"/>
              <a:ext cx="41085" cy="89880"/>
            </a:xfrm>
            <a:custGeom>
              <a:rect b="b" l="l" r="r" t="t"/>
              <a:pathLst>
                <a:path extrusionOk="0" h="2763" w="1263">
                  <a:moveTo>
                    <a:pt x="0" y="0"/>
                  </a:moveTo>
                  <a:lnTo>
                    <a:pt x="0" y="2763"/>
                  </a:lnTo>
                  <a:cubicBezTo>
                    <a:pt x="691" y="2763"/>
                    <a:pt x="1262" y="2215"/>
                    <a:pt x="1262" y="1524"/>
                  </a:cubicBezTo>
                  <a:lnTo>
                    <a:pt x="126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6" name="Google Shape;22176;p81"/>
            <p:cNvSpPr/>
            <p:nvPr/>
          </p:nvSpPr>
          <p:spPr>
            <a:xfrm>
              <a:off x="1840507" y="3661801"/>
              <a:ext cx="59693" cy="60473"/>
            </a:xfrm>
            <a:custGeom>
              <a:rect b="b" l="l" r="r" t="t"/>
              <a:pathLst>
                <a:path extrusionOk="0" h="1859" w="1835">
                  <a:moveTo>
                    <a:pt x="287" y="1"/>
                  </a:moveTo>
                  <a:cubicBezTo>
                    <a:pt x="144" y="1"/>
                    <a:pt x="1" y="120"/>
                    <a:pt x="1" y="310"/>
                  </a:cubicBezTo>
                  <a:lnTo>
                    <a:pt x="1" y="1549"/>
                  </a:lnTo>
                  <a:cubicBezTo>
                    <a:pt x="1" y="1715"/>
                    <a:pt x="120" y="1858"/>
                    <a:pt x="287" y="1858"/>
                  </a:cubicBezTo>
                  <a:lnTo>
                    <a:pt x="1549" y="1858"/>
                  </a:lnTo>
                  <a:cubicBezTo>
                    <a:pt x="1692" y="1858"/>
                    <a:pt x="1835" y="1715"/>
                    <a:pt x="1835" y="1549"/>
                  </a:cubicBezTo>
                  <a:lnTo>
                    <a:pt x="1835" y="310"/>
                  </a:lnTo>
                  <a:cubicBezTo>
                    <a:pt x="1835" y="167"/>
                    <a:pt x="1716" y="1"/>
                    <a:pt x="1549"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7" name="Google Shape;22177;p81"/>
            <p:cNvSpPr/>
            <p:nvPr/>
          </p:nvSpPr>
          <p:spPr>
            <a:xfrm>
              <a:off x="1921865" y="3661801"/>
              <a:ext cx="120101" cy="60473"/>
            </a:xfrm>
            <a:custGeom>
              <a:rect b="b" l="l" r="r" t="t"/>
              <a:pathLst>
                <a:path extrusionOk="0" h="1859" w="3692">
                  <a:moveTo>
                    <a:pt x="286" y="1"/>
                  </a:moveTo>
                  <a:cubicBezTo>
                    <a:pt x="143" y="1"/>
                    <a:pt x="0" y="120"/>
                    <a:pt x="0" y="310"/>
                  </a:cubicBezTo>
                  <a:lnTo>
                    <a:pt x="0" y="1549"/>
                  </a:lnTo>
                  <a:cubicBezTo>
                    <a:pt x="0" y="1715"/>
                    <a:pt x="119" y="1858"/>
                    <a:pt x="286" y="1858"/>
                  </a:cubicBezTo>
                  <a:lnTo>
                    <a:pt x="3382" y="1858"/>
                  </a:lnTo>
                  <a:cubicBezTo>
                    <a:pt x="3549" y="1858"/>
                    <a:pt x="3692" y="1715"/>
                    <a:pt x="3692" y="1549"/>
                  </a:cubicBezTo>
                  <a:lnTo>
                    <a:pt x="3692" y="310"/>
                  </a:lnTo>
                  <a:cubicBezTo>
                    <a:pt x="3692" y="167"/>
                    <a:pt x="3573" y="1"/>
                    <a:pt x="3382"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8" name="Google Shape;22178;p81"/>
            <p:cNvSpPr/>
            <p:nvPr/>
          </p:nvSpPr>
          <p:spPr>
            <a:xfrm>
              <a:off x="1981525" y="3661021"/>
              <a:ext cx="60441" cy="61254"/>
            </a:xfrm>
            <a:custGeom>
              <a:rect b="b" l="l" r="r" t="t"/>
              <a:pathLst>
                <a:path extrusionOk="0" h="1883" w="1858">
                  <a:moveTo>
                    <a:pt x="0" y="1"/>
                  </a:moveTo>
                  <a:lnTo>
                    <a:pt x="0" y="1882"/>
                  </a:lnTo>
                  <a:lnTo>
                    <a:pt x="1548" y="1882"/>
                  </a:lnTo>
                  <a:cubicBezTo>
                    <a:pt x="1739" y="1882"/>
                    <a:pt x="1858" y="1739"/>
                    <a:pt x="1858" y="1573"/>
                  </a:cubicBezTo>
                  <a:lnTo>
                    <a:pt x="1858" y="334"/>
                  </a:lnTo>
                  <a:cubicBezTo>
                    <a:pt x="1858" y="144"/>
                    <a:pt x="1715" y="1"/>
                    <a:pt x="154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79" name="Google Shape;22179;p81"/>
          <p:cNvGrpSpPr/>
          <p:nvPr/>
        </p:nvGrpSpPr>
        <p:grpSpPr>
          <a:xfrm>
            <a:off x="873184" y="4873184"/>
            <a:ext cx="443567" cy="405751"/>
            <a:chOff x="1001526" y="3611412"/>
            <a:chExt cx="354089" cy="323901"/>
          </a:xfrm>
        </p:grpSpPr>
        <p:sp>
          <p:nvSpPr>
            <p:cNvPr id="22180" name="Google Shape;22180;p81"/>
            <p:cNvSpPr/>
            <p:nvPr/>
          </p:nvSpPr>
          <p:spPr>
            <a:xfrm>
              <a:off x="1045702" y="3611412"/>
              <a:ext cx="218471" cy="104649"/>
            </a:xfrm>
            <a:custGeom>
              <a:rect b="b" l="l" r="r" t="t"/>
              <a:pathLst>
                <a:path extrusionOk="0" h="3217" w="6716">
                  <a:moveTo>
                    <a:pt x="5836" y="0"/>
                  </a:moveTo>
                  <a:cubicBezTo>
                    <a:pt x="5820" y="0"/>
                    <a:pt x="5803" y="1"/>
                    <a:pt x="5787" y="2"/>
                  </a:cubicBezTo>
                  <a:cubicBezTo>
                    <a:pt x="4858" y="2"/>
                    <a:pt x="4835" y="1264"/>
                    <a:pt x="4573" y="1264"/>
                  </a:cubicBezTo>
                  <a:cubicBezTo>
                    <a:pt x="4263" y="1264"/>
                    <a:pt x="4144" y="2"/>
                    <a:pt x="3358" y="2"/>
                  </a:cubicBezTo>
                  <a:cubicBezTo>
                    <a:pt x="2548" y="2"/>
                    <a:pt x="2429" y="1264"/>
                    <a:pt x="2120" y="1264"/>
                  </a:cubicBezTo>
                  <a:cubicBezTo>
                    <a:pt x="1905" y="1264"/>
                    <a:pt x="1858" y="2"/>
                    <a:pt x="905" y="2"/>
                  </a:cubicBezTo>
                  <a:cubicBezTo>
                    <a:pt x="477" y="2"/>
                    <a:pt x="0" y="311"/>
                    <a:pt x="0" y="930"/>
                  </a:cubicBezTo>
                  <a:lnTo>
                    <a:pt x="0" y="3217"/>
                  </a:lnTo>
                  <a:lnTo>
                    <a:pt x="619" y="3217"/>
                  </a:lnTo>
                  <a:lnTo>
                    <a:pt x="619" y="930"/>
                  </a:lnTo>
                  <a:cubicBezTo>
                    <a:pt x="619" y="692"/>
                    <a:pt x="762" y="645"/>
                    <a:pt x="905" y="645"/>
                  </a:cubicBezTo>
                  <a:cubicBezTo>
                    <a:pt x="1381" y="645"/>
                    <a:pt x="1262" y="1883"/>
                    <a:pt x="2144" y="1883"/>
                  </a:cubicBezTo>
                  <a:cubicBezTo>
                    <a:pt x="2929" y="1883"/>
                    <a:pt x="3048" y="645"/>
                    <a:pt x="3358" y="645"/>
                  </a:cubicBezTo>
                  <a:cubicBezTo>
                    <a:pt x="3644" y="645"/>
                    <a:pt x="3763" y="1883"/>
                    <a:pt x="4573" y="1883"/>
                  </a:cubicBezTo>
                  <a:cubicBezTo>
                    <a:pt x="5406" y="1883"/>
                    <a:pt x="5358" y="645"/>
                    <a:pt x="5787" y="645"/>
                  </a:cubicBezTo>
                  <a:cubicBezTo>
                    <a:pt x="5906" y="645"/>
                    <a:pt x="6097" y="668"/>
                    <a:pt x="6097" y="930"/>
                  </a:cubicBezTo>
                  <a:lnTo>
                    <a:pt x="6097" y="3193"/>
                  </a:lnTo>
                  <a:lnTo>
                    <a:pt x="6716" y="3193"/>
                  </a:lnTo>
                  <a:lnTo>
                    <a:pt x="6716" y="930"/>
                  </a:lnTo>
                  <a:cubicBezTo>
                    <a:pt x="6716" y="310"/>
                    <a:pt x="6273" y="0"/>
                    <a:pt x="5836"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1" name="Google Shape;22181;p81"/>
            <p:cNvSpPr/>
            <p:nvPr/>
          </p:nvSpPr>
          <p:spPr>
            <a:xfrm>
              <a:off x="1154938" y="3611445"/>
              <a:ext cx="109236" cy="103836"/>
            </a:xfrm>
            <a:custGeom>
              <a:rect b="b" l="l" r="r" t="t"/>
              <a:pathLst>
                <a:path extrusionOk="0" h="3192" w="3358">
                  <a:moveTo>
                    <a:pt x="0" y="1"/>
                  </a:moveTo>
                  <a:lnTo>
                    <a:pt x="0" y="644"/>
                  </a:lnTo>
                  <a:cubicBezTo>
                    <a:pt x="286" y="644"/>
                    <a:pt x="405" y="1882"/>
                    <a:pt x="1215" y="1882"/>
                  </a:cubicBezTo>
                  <a:cubicBezTo>
                    <a:pt x="2048" y="1882"/>
                    <a:pt x="2000" y="644"/>
                    <a:pt x="2429" y="644"/>
                  </a:cubicBezTo>
                  <a:cubicBezTo>
                    <a:pt x="2548" y="644"/>
                    <a:pt x="2739" y="667"/>
                    <a:pt x="2739" y="929"/>
                  </a:cubicBezTo>
                  <a:lnTo>
                    <a:pt x="2739" y="3192"/>
                  </a:lnTo>
                  <a:lnTo>
                    <a:pt x="3358" y="3192"/>
                  </a:lnTo>
                  <a:lnTo>
                    <a:pt x="3358" y="929"/>
                  </a:lnTo>
                  <a:cubicBezTo>
                    <a:pt x="3358" y="286"/>
                    <a:pt x="2882" y="1"/>
                    <a:pt x="2429" y="1"/>
                  </a:cubicBezTo>
                  <a:cubicBezTo>
                    <a:pt x="1524" y="1"/>
                    <a:pt x="1477" y="1263"/>
                    <a:pt x="1215" y="1263"/>
                  </a:cubicBezTo>
                  <a:cubicBezTo>
                    <a:pt x="929" y="1263"/>
                    <a:pt x="810" y="1"/>
                    <a:pt x="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2" name="Google Shape;22182;p81"/>
            <p:cNvSpPr/>
            <p:nvPr/>
          </p:nvSpPr>
          <p:spPr>
            <a:xfrm>
              <a:off x="1152596" y="3729203"/>
              <a:ext cx="203020" cy="205329"/>
            </a:xfrm>
            <a:custGeom>
              <a:rect b="b" l="l" r="r" t="t"/>
              <a:pathLst>
                <a:path extrusionOk="0" h="6312" w="6241">
                  <a:moveTo>
                    <a:pt x="1882" y="0"/>
                  </a:moveTo>
                  <a:lnTo>
                    <a:pt x="1882" y="2144"/>
                  </a:lnTo>
                  <a:lnTo>
                    <a:pt x="453" y="4597"/>
                  </a:lnTo>
                  <a:cubicBezTo>
                    <a:pt x="1" y="5359"/>
                    <a:pt x="572" y="6311"/>
                    <a:pt x="1429" y="6311"/>
                  </a:cubicBezTo>
                  <a:lnTo>
                    <a:pt x="4764" y="6311"/>
                  </a:lnTo>
                  <a:cubicBezTo>
                    <a:pt x="5668" y="6311"/>
                    <a:pt x="6240" y="5359"/>
                    <a:pt x="5788" y="4597"/>
                  </a:cubicBezTo>
                  <a:lnTo>
                    <a:pt x="4359" y="2144"/>
                  </a:lnTo>
                  <a:lnTo>
                    <a:pt x="4359"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3" name="Google Shape;22183;p81"/>
            <p:cNvSpPr/>
            <p:nvPr/>
          </p:nvSpPr>
          <p:spPr>
            <a:xfrm>
              <a:off x="1254870" y="3729203"/>
              <a:ext cx="99184" cy="205329"/>
            </a:xfrm>
            <a:custGeom>
              <a:rect b="b" l="l" r="r" t="t"/>
              <a:pathLst>
                <a:path extrusionOk="0" h="6312" w="3049">
                  <a:moveTo>
                    <a:pt x="0" y="0"/>
                  </a:moveTo>
                  <a:lnTo>
                    <a:pt x="0" y="6311"/>
                  </a:lnTo>
                  <a:lnTo>
                    <a:pt x="1643" y="6311"/>
                  </a:lnTo>
                  <a:cubicBezTo>
                    <a:pt x="2524" y="6311"/>
                    <a:pt x="3048" y="5359"/>
                    <a:pt x="2644" y="4597"/>
                  </a:cubicBezTo>
                  <a:cubicBezTo>
                    <a:pt x="1739" y="3049"/>
                    <a:pt x="1215" y="2168"/>
                    <a:pt x="1215" y="2144"/>
                  </a:cubicBezTo>
                  <a:lnTo>
                    <a:pt x="1215"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4" name="Google Shape;22184;p81"/>
            <p:cNvSpPr/>
            <p:nvPr/>
          </p:nvSpPr>
          <p:spPr>
            <a:xfrm>
              <a:off x="1199081" y="3712158"/>
              <a:ext cx="109268" cy="20949"/>
            </a:xfrm>
            <a:custGeom>
              <a:rect b="b" l="l" r="r" t="t"/>
              <a:pathLst>
                <a:path extrusionOk="0" h="644" w="3359">
                  <a:moveTo>
                    <a:pt x="334" y="1"/>
                  </a:moveTo>
                  <a:cubicBezTo>
                    <a:pt x="167" y="1"/>
                    <a:pt x="0" y="167"/>
                    <a:pt x="48" y="358"/>
                  </a:cubicBezTo>
                  <a:cubicBezTo>
                    <a:pt x="72" y="524"/>
                    <a:pt x="215" y="644"/>
                    <a:pt x="358" y="644"/>
                  </a:cubicBezTo>
                  <a:lnTo>
                    <a:pt x="3025" y="644"/>
                  </a:lnTo>
                  <a:cubicBezTo>
                    <a:pt x="3215" y="644"/>
                    <a:pt x="3358" y="453"/>
                    <a:pt x="3311" y="286"/>
                  </a:cubicBezTo>
                  <a:cubicBezTo>
                    <a:pt x="3287" y="120"/>
                    <a:pt x="3144" y="1"/>
                    <a:pt x="2977"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5" name="Google Shape;22185;p81"/>
            <p:cNvSpPr/>
            <p:nvPr/>
          </p:nvSpPr>
          <p:spPr>
            <a:xfrm>
              <a:off x="1254870" y="3712158"/>
              <a:ext cx="53479" cy="20949"/>
            </a:xfrm>
            <a:custGeom>
              <a:rect b="b" l="l" r="r" t="t"/>
              <a:pathLst>
                <a:path extrusionOk="0" h="644" w="1644">
                  <a:moveTo>
                    <a:pt x="0" y="1"/>
                  </a:moveTo>
                  <a:lnTo>
                    <a:pt x="0" y="644"/>
                  </a:lnTo>
                  <a:lnTo>
                    <a:pt x="1310" y="644"/>
                  </a:lnTo>
                  <a:cubicBezTo>
                    <a:pt x="1453" y="644"/>
                    <a:pt x="1596" y="524"/>
                    <a:pt x="1620" y="358"/>
                  </a:cubicBezTo>
                  <a:cubicBezTo>
                    <a:pt x="1643" y="191"/>
                    <a:pt x="1500" y="1"/>
                    <a:pt x="1334"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6" name="Google Shape;22186;p81"/>
            <p:cNvSpPr/>
            <p:nvPr/>
          </p:nvSpPr>
          <p:spPr>
            <a:xfrm>
              <a:off x="1152596" y="3843091"/>
              <a:ext cx="201458" cy="91442"/>
            </a:xfrm>
            <a:custGeom>
              <a:rect b="b" l="l" r="r" t="t"/>
              <a:pathLst>
                <a:path extrusionOk="0" h="2811" w="6193">
                  <a:moveTo>
                    <a:pt x="1072" y="0"/>
                  </a:moveTo>
                  <a:lnTo>
                    <a:pt x="453" y="1096"/>
                  </a:lnTo>
                  <a:cubicBezTo>
                    <a:pt x="1" y="1858"/>
                    <a:pt x="572" y="2810"/>
                    <a:pt x="1429" y="2810"/>
                  </a:cubicBezTo>
                  <a:lnTo>
                    <a:pt x="4764" y="2810"/>
                  </a:lnTo>
                  <a:cubicBezTo>
                    <a:pt x="5645" y="2810"/>
                    <a:pt x="6192" y="1858"/>
                    <a:pt x="5764" y="1096"/>
                  </a:cubicBezTo>
                  <a:lnTo>
                    <a:pt x="5121"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7" name="Google Shape;22187;p81"/>
            <p:cNvSpPr/>
            <p:nvPr/>
          </p:nvSpPr>
          <p:spPr>
            <a:xfrm>
              <a:off x="1254870" y="3843091"/>
              <a:ext cx="100745" cy="91442"/>
            </a:xfrm>
            <a:custGeom>
              <a:rect b="b" l="l" r="r" t="t"/>
              <a:pathLst>
                <a:path extrusionOk="0" h="2811" w="3097">
                  <a:moveTo>
                    <a:pt x="0" y="0"/>
                  </a:moveTo>
                  <a:lnTo>
                    <a:pt x="0" y="2810"/>
                  </a:lnTo>
                  <a:lnTo>
                    <a:pt x="1643" y="2810"/>
                  </a:lnTo>
                  <a:cubicBezTo>
                    <a:pt x="2524" y="2810"/>
                    <a:pt x="3096" y="1858"/>
                    <a:pt x="2667" y="1096"/>
                  </a:cubicBezTo>
                  <a:lnTo>
                    <a:pt x="202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8" name="Google Shape;22188;p81"/>
            <p:cNvSpPr/>
            <p:nvPr/>
          </p:nvSpPr>
          <p:spPr>
            <a:xfrm>
              <a:off x="1014701" y="3729203"/>
              <a:ext cx="81390" cy="206110"/>
            </a:xfrm>
            <a:custGeom>
              <a:rect b="b" l="l" r="r" t="t"/>
              <a:pathLst>
                <a:path extrusionOk="0" h="6336" w="2502">
                  <a:moveTo>
                    <a:pt x="1" y="0"/>
                  </a:moveTo>
                  <a:lnTo>
                    <a:pt x="1" y="5073"/>
                  </a:lnTo>
                  <a:cubicBezTo>
                    <a:pt x="1" y="5764"/>
                    <a:pt x="548" y="6335"/>
                    <a:pt x="1239" y="6335"/>
                  </a:cubicBezTo>
                  <a:cubicBezTo>
                    <a:pt x="1930" y="6335"/>
                    <a:pt x="2501" y="5764"/>
                    <a:pt x="2501" y="5073"/>
                  </a:cubicBezTo>
                  <a:lnTo>
                    <a:pt x="2501"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9" name="Google Shape;22189;p81"/>
            <p:cNvSpPr/>
            <p:nvPr/>
          </p:nvSpPr>
          <p:spPr>
            <a:xfrm>
              <a:off x="1055006" y="3729203"/>
              <a:ext cx="41834" cy="205329"/>
            </a:xfrm>
            <a:custGeom>
              <a:rect b="b" l="l" r="r" t="t"/>
              <a:pathLst>
                <a:path extrusionOk="0" h="6312" w="1286">
                  <a:moveTo>
                    <a:pt x="0" y="0"/>
                  </a:moveTo>
                  <a:lnTo>
                    <a:pt x="0" y="6311"/>
                  </a:lnTo>
                  <a:cubicBezTo>
                    <a:pt x="691" y="6311"/>
                    <a:pt x="1262" y="5740"/>
                    <a:pt x="1262" y="5049"/>
                  </a:cubicBezTo>
                  <a:lnTo>
                    <a:pt x="1286" y="1620"/>
                  </a:lnTo>
                  <a:lnTo>
                    <a:pt x="1262" y="72"/>
                  </a:lnTo>
                  <a:lnTo>
                    <a:pt x="1262"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0" name="Google Shape;22190;p81"/>
            <p:cNvSpPr/>
            <p:nvPr/>
          </p:nvSpPr>
          <p:spPr>
            <a:xfrm>
              <a:off x="1001526" y="3713719"/>
              <a:ext cx="107739" cy="19388"/>
            </a:xfrm>
            <a:custGeom>
              <a:rect b="b" l="l" r="r" t="t"/>
              <a:pathLst>
                <a:path extrusionOk="0" h="596" w="3312">
                  <a:moveTo>
                    <a:pt x="310" y="0"/>
                  </a:moveTo>
                  <a:cubicBezTo>
                    <a:pt x="168" y="0"/>
                    <a:pt x="1" y="119"/>
                    <a:pt x="1" y="286"/>
                  </a:cubicBezTo>
                  <a:cubicBezTo>
                    <a:pt x="1" y="429"/>
                    <a:pt x="120" y="596"/>
                    <a:pt x="310" y="596"/>
                  </a:cubicBezTo>
                  <a:lnTo>
                    <a:pt x="2978" y="596"/>
                  </a:lnTo>
                  <a:cubicBezTo>
                    <a:pt x="3168" y="596"/>
                    <a:pt x="3311" y="429"/>
                    <a:pt x="3287" y="286"/>
                  </a:cubicBezTo>
                  <a:cubicBezTo>
                    <a:pt x="3287" y="143"/>
                    <a:pt x="3168" y="0"/>
                    <a:pt x="2978"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1" name="Google Shape;22191;p81"/>
            <p:cNvSpPr/>
            <p:nvPr/>
          </p:nvSpPr>
          <p:spPr>
            <a:xfrm>
              <a:off x="1055006" y="3711377"/>
              <a:ext cx="53479" cy="20169"/>
            </a:xfrm>
            <a:custGeom>
              <a:rect b="b" l="l" r="r" t="t"/>
              <a:pathLst>
                <a:path extrusionOk="0" h="620" w="1644">
                  <a:moveTo>
                    <a:pt x="0" y="1"/>
                  </a:moveTo>
                  <a:lnTo>
                    <a:pt x="0" y="620"/>
                  </a:lnTo>
                  <a:lnTo>
                    <a:pt x="1334" y="620"/>
                  </a:lnTo>
                  <a:cubicBezTo>
                    <a:pt x="1500" y="620"/>
                    <a:pt x="1643" y="501"/>
                    <a:pt x="1643" y="334"/>
                  </a:cubicBezTo>
                  <a:cubicBezTo>
                    <a:pt x="1643" y="144"/>
                    <a:pt x="1524" y="25"/>
                    <a:pt x="1334"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2" name="Google Shape;22192;p81"/>
            <p:cNvSpPr/>
            <p:nvPr/>
          </p:nvSpPr>
          <p:spPr>
            <a:xfrm>
              <a:off x="1014701" y="3783431"/>
              <a:ext cx="81390" cy="151883"/>
            </a:xfrm>
            <a:custGeom>
              <a:rect b="b" l="l" r="r" t="t"/>
              <a:pathLst>
                <a:path extrusionOk="0" h="4669" w="2502">
                  <a:moveTo>
                    <a:pt x="1" y="0"/>
                  </a:moveTo>
                  <a:lnTo>
                    <a:pt x="1" y="3406"/>
                  </a:lnTo>
                  <a:cubicBezTo>
                    <a:pt x="1" y="4097"/>
                    <a:pt x="548" y="4668"/>
                    <a:pt x="1239" y="4668"/>
                  </a:cubicBezTo>
                  <a:cubicBezTo>
                    <a:pt x="1930" y="4668"/>
                    <a:pt x="2501" y="4097"/>
                    <a:pt x="2501" y="3406"/>
                  </a:cubicBezTo>
                  <a:lnTo>
                    <a:pt x="25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3" name="Google Shape;22193;p81"/>
            <p:cNvSpPr/>
            <p:nvPr/>
          </p:nvSpPr>
          <p:spPr>
            <a:xfrm>
              <a:off x="1055006" y="3783431"/>
              <a:ext cx="41085" cy="151883"/>
            </a:xfrm>
            <a:custGeom>
              <a:rect b="b" l="l" r="r" t="t"/>
              <a:pathLst>
                <a:path extrusionOk="0" h="4669" w="1263">
                  <a:moveTo>
                    <a:pt x="0" y="0"/>
                  </a:moveTo>
                  <a:lnTo>
                    <a:pt x="0" y="4668"/>
                  </a:lnTo>
                  <a:cubicBezTo>
                    <a:pt x="691" y="4668"/>
                    <a:pt x="1262" y="4097"/>
                    <a:pt x="1262" y="3406"/>
                  </a:cubicBezTo>
                  <a:lnTo>
                    <a:pt x="1262"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4" name="Google Shape;22194;p81"/>
            <p:cNvSpPr/>
            <p:nvPr/>
          </p:nvSpPr>
          <p:spPr>
            <a:xfrm>
              <a:off x="1244786" y="3833527"/>
              <a:ext cx="19388" cy="19648"/>
            </a:xfrm>
            <a:custGeom>
              <a:rect b="b" l="l" r="r" t="t"/>
              <a:pathLst>
                <a:path extrusionOk="0" h="604" w="596">
                  <a:moveTo>
                    <a:pt x="361" y="0"/>
                  </a:moveTo>
                  <a:cubicBezTo>
                    <a:pt x="344" y="0"/>
                    <a:pt x="327" y="3"/>
                    <a:pt x="310" y="8"/>
                  </a:cubicBezTo>
                  <a:cubicBezTo>
                    <a:pt x="143" y="8"/>
                    <a:pt x="1" y="127"/>
                    <a:pt x="1" y="294"/>
                  </a:cubicBezTo>
                  <a:cubicBezTo>
                    <a:pt x="1" y="437"/>
                    <a:pt x="120" y="604"/>
                    <a:pt x="310" y="604"/>
                  </a:cubicBezTo>
                  <a:cubicBezTo>
                    <a:pt x="453" y="604"/>
                    <a:pt x="596" y="485"/>
                    <a:pt x="596" y="294"/>
                  </a:cubicBezTo>
                  <a:cubicBezTo>
                    <a:pt x="596" y="147"/>
                    <a:pt x="485" y="0"/>
                    <a:pt x="361"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5" name="Google Shape;22195;p81"/>
            <p:cNvSpPr/>
            <p:nvPr/>
          </p:nvSpPr>
          <p:spPr>
            <a:xfrm>
              <a:off x="1253308" y="3832226"/>
              <a:ext cx="10865" cy="21047"/>
            </a:xfrm>
            <a:custGeom>
              <a:rect b="b" l="l" r="r" t="t"/>
              <a:pathLst>
                <a:path extrusionOk="0" h="647" w="334">
                  <a:moveTo>
                    <a:pt x="1" y="1"/>
                  </a:moveTo>
                  <a:lnTo>
                    <a:pt x="1" y="644"/>
                  </a:lnTo>
                  <a:cubicBezTo>
                    <a:pt x="14" y="645"/>
                    <a:pt x="28" y="646"/>
                    <a:pt x="42" y="646"/>
                  </a:cubicBezTo>
                  <a:cubicBezTo>
                    <a:pt x="211" y="646"/>
                    <a:pt x="334" y="511"/>
                    <a:pt x="334" y="334"/>
                  </a:cubicBezTo>
                  <a:cubicBezTo>
                    <a:pt x="334" y="167"/>
                    <a:pt x="191" y="1"/>
                    <a:pt x="1" y="1"/>
                  </a:cubicBezTo>
                  <a:close/>
                </a:path>
              </a:pathLst>
            </a:custGeom>
            <a:solidFill>
              <a:srgbClr val="7E8F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6" name="Google Shape;22196;p81"/>
            <p:cNvSpPr/>
            <p:nvPr/>
          </p:nvSpPr>
          <p:spPr>
            <a:xfrm>
              <a:off x="1224649" y="3873279"/>
              <a:ext cx="19388" cy="19420"/>
            </a:xfrm>
            <a:custGeom>
              <a:rect b="b" l="l" r="r" t="t"/>
              <a:pathLst>
                <a:path extrusionOk="0" h="597" w="596">
                  <a:moveTo>
                    <a:pt x="286" y="1"/>
                  </a:moveTo>
                  <a:cubicBezTo>
                    <a:pt x="143" y="1"/>
                    <a:pt x="0" y="120"/>
                    <a:pt x="0" y="287"/>
                  </a:cubicBezTo>
                  <a:cubicBezTo>
                    <a:pt x="0" y="453"/>
                    <a:pt x="119" y="596"/>
                    <a:pt x="286" y="596"/>
                  </a:cubicBezTo>
                  <a:cubicBezTo>
                    <a:pt x="453" y="596"/>
                    <a:pt x="596" y="477"/>
                    <a:pt x="596" y="287"/>
                  </a:cubicBezTo>
                  <a:cubicBezTo>
                    <a:pt x="596" y="144"/>
                    <a:pt x="477" y="1"/>
                    <a:pt x="286"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97" name="Google Shape;22197;p81"/>
          <p:cNvGrpSpPr/>
          <p:nvPr/>
        </p:nvGrpSpPr>
        <p:grpSpPr>
          <a:xfrm>
            <a:off x="862508" y="5585500"/>
            <a:ext cx="452288" cy="381708"/>
            <a:chOff x="993003" y="4180037"/>
            <a:chExt cx="361050" cy="304709"/>
          </a:xfrm>
        </p:grpSpPr>
        <p:sp>
          <p:nvSpPr>
            <p:cNvPr id="22198" name="Google Shape;22198;p81"/>
            <p:cNvSpPr/>
            <p:nvPr/>
          </p:nvSpPr>
          <p:spPr>
            <a:xfrm>
              <a:off x="1088316" y="4181891"/>
              <a:ext cx="196026" cy="103576"/>
            </a:xfrm>
            <a:custGeom>
              <a:rect b="b" l="l" r="r" t="t"/>
              <a:pathLst>
                <a:path extrusionOk="0" h="3184" w="6026">
                  <a:moveTo>
                    <a:pt x="2557" y="0"/>
                  </a:moveTo>
                  <a:cubicBezTo>
                    <a:pt x="2308" y="0"/>
                    <a:pt x="1728" y="16"/>
                    <a:pt x="286" y="16"/>
                  </a:cubicBezTo>
                  <a:cubicBezTo>
                    <a:pt x="143" y="16"/>
                    <a:pt x="0" y="135"/>
                    <a:pt x="0" y="302"/>
                  </a:cubicBezTo>
                  <a:lnTo>
                    <a:pt x="0" y="2588"/>
                  </a:lnTo>
                  <a:lnTo>
                    <a:pt x="619" y="2588"/>
                  </a:lnTo>
                  <a:lnTo>
                    <a:pt x="619" y="611"/>
                  </a:lnTo>
                  <a:lnTo>
                    <a:pt x="2548" y="611"/>
                  </a:lnTo>
                  <a:lnTo>
                    <a:pt x="5406" y="2302"/>
                  </a:lnTo>
                  <a:lnTo>
                    <a:pt x="5406" y="3183"/>
                  </a:lnTo>
                  <a:lnTo>
                    <a:pt x="6025" y="3183"/>
                  </a:lnTo>
                  <a:lnTo>
                    <a:pt x="6025" y="2159"/>
                  </a:lnTo>
                  <a:cubicBezTo>
                    <a:pt x="6025" y="2064"/>
                    <a:pt x="5977" y="1945"/>
                    <a:pt x="5882" y="1921"/>
                  </a:cubicBezTo>
                  <a:lnTo>
                    <a:pt x="2786" y="40"/>
                  </a:lnTo>
                  <a:cubicBezTo>
                    <a:pt x="2745" y="9"/>
                    <a:pt x="2744" y="0"/>
                    <a:pt x="2557"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9" name="Google Shape;22199;p81"/>
            <p:cNvSpPr/>
            <p:nvPr/>
          </p:nvSpPr>
          <p:spPr>
            <a:xfrm>
              <a:off x="1172732" y="4180037"/>
              <a:ext cx="111610" cy="105430"/>
            </a:xfrm>
            <a:custGeom>
              <a:rect b="b" l="l" r="r" t="t"/>
              <a:pathLst>
                <a:path extrusionOk="0" h="3241" w="3431">
                  <a:moveTo>
                    <a:pt x="37" y="0"/>
                  </a:moveTo>
                  <a:cubicBezTo>
                    <a:pt x="26" y="0"/>
                    <a:pt x="16" y="1"/>
                    <a:pt x="1" y="1"/>
                  </a:cubicBezTo>
                  <a:lnTo>
                    <a:pt x="1" y="692"/>
                  </a:lnTo>
                  <a:lnTo>
                    <a:pt x="2811" y="2359"/>
                  </a:lnTo>
                  <a:lnTo>
                    <a:pt x="2811" y="3240"/>
                  </a:lnTo>
                  <a:lnTo>
                    <a:pt x="3430" y="3240"/>
                  </a:lnTo>
                  <a:lnTo>
                    <a:pt x="3430" y="2216"/>
                  </a:lnTo>
                  <a:cubicBezTo>
                    <a:pt x="3430" y="2121"/>
                    <a:pt x="3382" y="2002"/>
                    <a:pt x="3287" y="1907"/>
                  </a:cubicBezTo>
                  <a:cubicBezTo>
                    <a:pt x="240" y="95"/>
                    <a:pt x="129" y="0"/>
                    <a:pt x="3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0" name="Google Shape;22200;p81"/>
            <p:cNvSpPr/>
            <p:nvPr/>
          </p:nvSpPr>
          <p:spPr>
            <a:xfrm>
              <a:off x="1057315" y="4262175"/>
              <a:ext cx="82138" cy="20949"/>
            </a:xfrm>
            <a:custGeom>
              <a:rect b="b" l="l" r="r" t="t"/>
              <a:pathLst>
                <a:path extrusionOk="0" h="644" w="2525">
                  <a:moveTo>
                    <a:pt x="310" y="1"/>
                  </a:moveTo>
                  <a:cubicBezTo>
                    <a:pt x="143" y="1"/>
                    <a:pt x="0" y="191"/>
                    <a:pt x="24" y="358"/>
                  </a:cubicBezTo>
                  <a:cubicBezTo>
                    <a:pt x="48" y="525"/>
                    <a:pt x="191" y="644"/>
                    <a:pt x="358" y="644"/>
                  </a:cubicBezTo>
                  <a:lnTo>
                    <a:pt x="2191" y="644"/>
                  </a:lnTo>
                  <a:cubicBezTo>
                    <a:pt x="2382" y="644"/>
                    <a:pt x="2525" y="477"/>
                    <a:pt x="2501" y="287"/>
                  </a:cubicBezTo>
                  <a:cubicBezTo>
                    <a:pt x="2453" y="120"/>
                    <a:pt x="2310" y="1"/>
                    <a:pt x="2168"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1" name="Google Shape;22201;p81"/>
            <p:cNvSpPr/>
            <p:nvPr/>
          </p:nvSpPr>
          <p:spPr>
            <a:xfrm>
              <a:off x="993003" y="4279221"/>
              <a:ext cx="208420" cy="205329"/>
            </a:xfrm>
            <a:custGeom>
              <a:rect b="b" l="l" r="r" t="t"/>
              <a:pathLst>
                <a:path extrusionOk="0" h="6312" w="6407">
                  <a:moveTo>
                    <a:pt x="2263" y="1"/>
                  </a:moveTo>
                  <a:lnTo>
                    <a:pt x="2263" y="1572"/>
                  </a:lnTo>
                  <a:lnTo>
                    <a:pt x="358" y="4906"/>
                  </a:lnTo>
                  <a:cubicBezTo>
                    <a:pt x="1" y="5526"/>
                    <a:pt x="453" y="6311"/>
                    <a:pt x="1168" y="6311"/>
                  </a:cubicBezTo>
                  <a:lnTo>
                    <a:pt x="5240" y="6311"/>
                  </a:lnTo>
                  <a:cubicBezTo>
                    <a:pt x="5954" y="6311"/>
                    <a:pt x="6407" y="5526"/>
                    <a:pt x="6050" y="4906"/>
                  </a:cubicBezTo>
                  <a:lnTo>
                    <a:pt x="4145" y="1572"/>
                  </a:lnTo>
                  <a:lnTo>
                    <a:pt x="4145" y="1"/>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2" name="Google Shape;22202;p81"/>
            <p:cNvSpPr/>
            <p:nvPr/>
          </p:nvSpPr>
          <p:spPr>
            <a:xfrm>
              <a:off x="1174293" y="4409373"/>
              <a:ext cx="26382" cy="72835"/>
            </a:xfrm>
            <a:custGeom>
              <a:rect b="b" l="l" r="r" t="t"/>
              <a:pathLst>
                <a:path extrusionOk="0" h="2239" w="811">
                  <a:moveTo>
                    <a:pt x="0" y="0"/>
                  </a:moveTo>
                  <a:lnTo>
                    <a:pt x="0" y="2239"/>
                  </a:lnTo>
                  <a:cubicBezTo>
                    <a:pt x="501" y="2072"/>
                    <a:pt x="810" y="1429"/>
                    <a:pt x="501" y="905"/>
                  </a:cubicBezTo>
                  <a:lnTo>
                    <a:pt x="0"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3" name="Google Shape;22203;p81"/>
            <p:cNvSpPr/>
            <p:nvPr/>
          </p:nvSpPr>
          <p:spPr>
            <a:xfrm>
              <a:off x="993784" y="4398801"/>
              <a:ext cx="208420" cy="85749"/>
            </a:xfrm>
            <a:custGeom>
              <a:rect b="b" l="l" r="r" t="t"/>
              <a:pathLst>
                <a:path extrusionOk="0" h="2636" w="6407">
                  <a:moveTo>
                    <a:pt x="4919" y="0"/>
                  </a:moveTo>
                  <a:cubicBezTo>
                    <a:pt x="3656" y="0"/>
                    <a:pt x="3534" y="492"/>
                    <a:pt x="2192" y="492"/>
                  </a:cubicBezTo>
                  <a:cubicBezTo>
                    <a:pt x="1549" y="492"/>
                    <a:pt x="1239" y="397"/>
                    <a:pt x="906" y="278"/>
                  </a:cubicBezTo>
                  <a:lnTo>
                    <a:pt x="358" y="1230"/>
                  </a:lnTo>
                  <a:cubicBezTo>
                    <a:pt x="1" y="1850"/>
                    <a:pt x="453" y="2635"/>
                    <a:pt x="1168" y="2635"/>
                  </a:cubicBezTo>
                  <a:lnTo>
                    <a:pt x="5240" y="2635"/>
                  </a:lnTo>
                  <a:cubicBezTo>
                    <a:pt x="5954" y="2635"/>
                    <a:pt x="6407" y="1850"/>
                    <a:pt x="6050" y="1230"/>
                  </a:cubicBezTo>
                  <a:lnTo>
                    <a:pt x="5335" y="16"/>
                  </a:lnTo>
                  <a:cubicBezTo>
                    <a:pt x="5184" y="5"/>
                    <a:pt x="5046" y="0"/>
                    <a:pt x="491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4" name="Google Shape;22204;p81"/>
            <p:cNvSpPr/>
            <p:nvPr/>
          </p:nvSpPr>
          <p:spPr>
            <a:xfrm>
              <a:off x="1174293" y="4409373"/>
              <a:ext cx="26382" cy="72835"/>
            </a:xfrm>
            <a:custGeom>
              <a:rect b="b" l="l" r="r" t="t"/>
              <a:pathLst>
                <a:path extrusionOk="0" h="2239" w="811">
                  <a:moveTo>
                    <a:pt x="0" y="0"/>
                  </a:moveTo>
                  <a:lnTo>
                    <a:pt x="0" y="2239"/>
                  </a:lnTo>
                  <a:cubicBezTo>
                    <a:pt x="501" y="2072"/>
                    <a:pt x="810" y="1429"/>
                    <a:pt x="501" y="905"/>
                  </a:cubicBez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5" name="Google Shape;22205;p81"/>
            <p:cNvSpPr/>
            <p:nvPr/>
          </p:nvSpPr>
          <p:spPr>
            <a:xfrm>
              <a:off x="1204513" y="4300137"/>
              <a:ext cx="149540" cy="184608"/>
            </a:xfrm>
            <a:custGeom>
              <a:rect b="b" l="l" r="r" t="t"/>
              <a:pathLst>
                <a:path extrusionOk="0" h="5675" w="4597">
                  <a:moveTo>
                    <a:pt x="1215" y="1"/>
                  </a:moveTo>
                  <a:lnTo>
                    <a:pt x="1215" y="1549"/>
                  </a:lnTo>
                  <a:cubicBezTo>
                    <a:pt x="476" y="1906"/>
                    <a:pt x="0" y="2692"/>
                    <a:pt x="0" y="3525"/>
                  </a:cubicBezTo>
                  <a:cubicBezTo>
                    <a:pt x="0" y="4715"/>
                    <a:pt x="972" y="5675"/>
                    <a:pt x="2170" y="5675"/>
                  </a:cubicBezTo>
                  <a:cubicBezTo>
                    <a:pt x="2362" y="5675"/>
                    <a:pt x="2561" y="5650"/>
                    <a:pt x="2763" y="5597"/>
                  </a:cubicBezTo>
                  <a:cubicBezTo>
                    <a:pt x="3453" y="5430"/>
                    <a:pt x="3977" y="4906"/>
                    <a:pt x="4215" y="4263"/>
                  </a:cubicBezTo>
                  <a:cubicBezTo>
                    <a:pt x="4596" y="3097"/>
                    <a:pt x="4072" y="1977"/>
                    <a:pt x="3096" y="1525"/>
                  </a:cubicBezTo>
                  <a:lnTo>
                    <a:pt x="3096" y="1"/>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6" name="Google Shape;22206;p81"/>
            <p:cNvSpPr/>
            <p:nvPr/>
          </p:nvSpPr>
          <p:spPr>
            <a:xfrm>
              <a:off x="1233172" y="4283092"/>
              <a:ext cx="82138" cy="20169"/>
            </a:xfrm>
            <a:custGeom>
              <a:rect b="b" l="l" r="r" t="t"/>
              <a:pathLst>
                <a:path extrusionOk="0" h="620" w="2525">
                  <a:moveTo>
                    <a:pt x="334" y="1"/>
                  </a:moveTo>
                  <a:cubicBezTo>
                    <a:pt x="143" y="1"/>
                    <a:pt x="0" y="167"/>
                    <a:pt x="24" y="358"/>
                  </a:cubicBezTo>
                  <a:cubicBezTo>
                    <a:pt x="72" y="501"/>
                    <a:pt x="215" y="620"/>
                    <a:pt x="358" y="620"/>
                  </a:cubicBezTo>
                  <a:lnTo>
                    <a:pt x="2215" y="620"/>
                  </a:lnTo>
                  <a:cubicBezTo>
                    <a:pt x="2382" y="620"/>
                    <a:pt x="2525" y="477"/>
                    <a:pt x="2501" y="263"/>
                  </a:cubicBezTo>
                  <a:cubicBezTo>
                    <a:pt x="2477" y="120"/>
                    <a:pt x="2334" y="1"/>
                    <a:pt x="2167"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7" name="Google Shape;22207;p81"/>
            <p:cNvSpPr/>
            <p:nvPr/>
          </p:nvSpPr>
          <p:spPr>
            <a:xfrm>
              <a:off x="1208384" y="4434161"/>
              <a:ext cx="135585" cy="50389"/>
            </a:xfrm>
            <a:custGeom>
              <a:rect b="b" l="l" r="r" t="t"/>
              <a:pathLst>
                <a:path extrusionOk="0" h="1549" w="4168">
                  <a:moveTo>
                    <a:pt x="0" y="1"/>
                  </a:moveTo>
                  <a:cubicBezTo>
                    <a:pt x="262" y="882"/>
                    <a:pt x="1096" y="1548"/>
                    <a:pt x="2072" y="1548"/>
                  </a:cubicBezTo>
                  <a:cubicBezTo>
                    <a:pt x="3049" y="1548"/>
                    <a:pt x="3882" y="882"/>
                    <a:pt x="416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8" name="Google Shape;22208;p81"/>
          <p:cNvGrpSpPr/>
          <p:nvPr/>
        </p:nvGrpSpPr>
        <p:grpSpPr>
          <a:xfrm>
            <a:off x="1836848" y="5560316"/>
            <a:ext cx="402776" cy="432850"/>
            <a:chOff x="1770796" y="4159933"/>
            <a:chExt cx="321527" cy="345534"/>
          </a:xfrm>
        </p:grpSpPr>
        <p:sp>
          <p:nvSpPr>
            <p:cNvPr id="22209" name="Google Shape;22209;p81"/>
            <p:cNvSpPr/>
            <p:nvPr/>
          </p:nvSpPr>
          <p:spPr>
            <a:xfrm>
              <a:off x="1869199" y="4159933"/>
              <a:ext cx="123191" cy="20169"/>
            </a:xfrm>
            <a:custGeom>
              <a:rect b="b" l="l" r="r" t="t"/>
              <a:pathLst>
                <a:path extrusionOk="0" h="620" w="3787">
                  <a:moveTo>
                    <a:pt x="333" y="0"/>
                  </a:moveTo>
                  <a:cubicBezTo>
                    <a:pt x="167" y="0"/>
                    <a:pt x="0" y="167"/>
                    <a:pt x="48" y="357"/>
                  </a:cubicBezTo>
                  <a:cubicBezTo>
                    <a:pt x="71" y="500"/>
                    <a:pt x="214" y="619"/>
                    <a:pt x="357" y="619"/>
                  </a:cubicBezTo>
                  <a:lnTo>
                    <a:pt x="3453" y="619"/>
                  </a:lnTo>
                  <a:cubicBezTo>
                    <a:pt x="3644" y="619"/>
                    <a:pt x="3787" y="477"/>
                    <a:pt x="3763" y="262"/>
                  </a:cubicBezTo>
                  <a:cubicBezTo>
                    <a:pt x="3739" y="119"/>
                    <a:pt x="3572" y="0"/>
                    <a:pt x="3429"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0" name="Google Shape;22210;p81"/>
            <p:cNvSpPr/>
            <p:nvPr/>
          </p:nvSpPr>
          <p:spPr>
            <a:xfrm>
              <a:off x="1930388" y="4159933"/>
              <a:ext cx="61221" cy="20169"/>
            </a:xfrm>
            <a:custGeom>
              <a:rect b="b" l="l" r="r" t="t"/>
              <a:pathLst>
                <a:path extrusionOk="0" h="620" w="1882">
                  <a:moveTo>
                    <a:pt x="0" y="0"/>
                  </a:moveTo>
                  <a:lnTo>
                    <a:pt x="0" y="619"/>
                  </a:lnTo>
                  <a:lnTo>
                    <a:pt x="1548" y="619"/>
                  </a:lnTo>
                  <a:cubicBezTo>
                    <a:pt x="1691" y="619"/>
                    <a:pt x="1858" y="524"/>
                    <a:pt x="1858" y="357"/>
                  </a:cubicBezTo>
                  <a:cubicBezTo>
                    <a:pt x="1882" y="143"/>
                    <a:pt x="1739" y="0"/>
                    <a:pt x="1548"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1" name="Google Shape;22211;p81"/>
            <p:cNvSpPr/>
            <p:nvPr/>
          </p:nvSpPr>
          <p:spPr>
            <a:xfrm>
              <a:off x="1771576" y="4176979"/>
              <a:ext cx="319965" cy="328488"/>
            </a:xfrm>
            <a:custGeom>
              <a:rect b="b" l="l" r="r" t="t"/>
              <a:pathLst>
                <a:path extrusionOk="0" h="10098" w="9836">
                  <a:moveTo>
                    <a:pt x="3358" y="0"/>
                  </a:moveTo>
                  <a:lnTo>
                    <a:pt x="3358" y="3501"/>
                  </a:lnTo>
                  <a:lnTo>
                    <a:pt x="453" y="8383"/>
                  </a:lnTo>
                  <a:cubicBezTo>
                    <a:pt x="0" y="9145"/>
                    <a:pt x="548" y="10097"/>
                    <a:pt x="1429" y="10097"/>
                  </a:cubicBezTo>
                  <a:lnTo>
                    <a:pt x="8455" y="10097"/>
                  </a:lnTo>
                  <a:cubicBezTo>
                    <a:pt x="9288" y="10097"/>
                    <a:pt x="9836" y="9121"/>
                    <a:pt x="9383" y="8383"/>
                  </a:cubicBezTo>
                  <a:lnTo>
                    <a:pt x="6454" y="3501"/>
                  </a:lnTo>
                  <a:lnTo>
                    <a:pt x="6454"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2" name="Google Shape;22212;p81"/>
            <p:cNvSpPr/>
            <p:nvPr/>
          </p:nvSpPr>
          <p:spPr>
            <a:xfrm>
              <a:off x="1931169" y="4176979"/>
              <a:ext cx="160373" cy="328488"/>
            </a:xfrm>
            <a:custGeom>
              <a:rect b="b" l="l" r="r" t="t"/>
              <a:pathLst>
                <a:path extrusionOk="0" h="10098" w="4930">
                  <a:moveTo>
                    <a:pt x="0" y="0"/>
                  </a:moveTo>
                  <a:lnTo>
                    <a:pt x="0" y="10097"/>
                  </a:lnTo>
                  <a:lnTo>
                    <a:pt x="3525" y="10097"/>
                  </a:lnTo>
                  <a:cubicBezTo>
                    <a:pt x="4382" y="10097"/>
                    <a:pt x="4930" y="9121"/>
                    <a:pt x="4477" y="8383"/>
                  </a:cubicBezTo>
                  <a:cubicBezTo>
                    <a:pt x="2382" y="4882"/>
                    <a:pt x="3025" y="5954"/>
                    <a:pt x="1548" y="3501"/>
                  </a:cubicBezTo>
                  <a:lnTo>
                    <a:pt x="1548"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3" name="Google Shape;22213;p81"/>
            <p:cNvSpPr/>
            <p:nvPr/>
          </p:nvSpPr>
          <p:spPr>
            <a:xfrm>
              <a:off x="1770796" y="4353584"/>
              <a:ext cx="321527" cy="151883"/>
            </a:xfrm>
            <a:custGeom>
              <a:rect b="b" l="l" r="r" t="t"/>
              <a:pathLst>
                <a:path extrusionOk="0" h="4669" w="9884">
                  <a:moveTo>
                    <a:pt x="2192" y="1"/>
                  </a:moveTo>
                  <a:lnTo>
                    <a:pt x="429" y="2954"/>
                  </a:lnTo>
                  <a:cubicBezTo>
                    <a:pt x="1" y="3692"/>
                    <a:pt x="525" y="4668"/>
                    <a:pt x="1429" y="4668"/>
                  </a:cubicBezTo>
                  <a:lnTo>
                    <a:pt x="8455" y="4668"/>
                  </a:lnTo>
                  <a:cubicBezTo>
                    <a:pt x="9336" y="4668"/>
                    <a:pt x="9884" y="3716"/>
                    <a:pt x="9431" y="2954"/>
                  </a:cubicBezTo>
                  <a:lnTo>
                    <a:pt x="7645" y="1"/>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4" name="Google Shape;22214;p81"/>
            <p:cNvSpPr/>
            <p:nvPr/>
          </p:nvSpPr>
          <p:spPr>
            <a:xfrm>
              <a:off x="1930388" y="4354365"/>
              <a:ext cx="161154" cy="151102"/>
            </a:xfrm>
            <a:custGeom>
              <a:rect b="b" l="l" r="r" t="t"/>
              <a:pathLst>
                <a:path extrusionOk="0" h="4645" w="4954">
                  <a:moveTo>
                    <a:pt x="0" y="1"/>
                  </a:moveTo>
                  <a:lnTo>
                    <a:pt x="0" y="4644"/>
                  </a:lnTo>
                  <a:lnTo>
                    <a:pt x="3525" y="4644"/>
                  </a:lnTo>
                  <a:cubicBezTo>
                    <a:pt x="4406" y="4644"/>
                    <a:pt x="4954" y="3668"/>
                    <a:pt x="4454" y="2954"/>
                  </a:cubicBezTo>
                  <a:lnTo>
                    <a:pt x="271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5" name="Google Shape;22215;p81"/>
            <p:cNvSpPr/>
            <p:nvPr/>
          </p:nvSpPr>
          <p:spPr>
            <a:xfrm>
              <a:off x="1942001" y="4444245"/>
              <a:ext cx="19388" cy="19388"/>
            </a:xfrm>
            <a:custGeom>
              <a:rect b="b" l="l" r="r" t="t"/>
              <a:pathLst>
                <a:path extrusionOk="0" h="596" w="596">
                  <a:moveTo>
                    <a:pt x="310" y="0"/>
                  </a:moveTo>
                  <a:cubicBezTo>
                    <a:pt x="143" y="0"/>
                    <a:pt x="1" y="167"/>
                    <a:pt x="1" y="310"/>
                  </a:cubicBezTo>
                  <a:cubicBezTo>
                    <a:pt x="1" y="453"/>
                    <a:pt x="143" y="595"/>
                    <a:pt x="310" y="595"/>
                  </a:cubicBezTo>
                  <a:cubicBezTo>
                    <a:pt x="453" y="595"/>
                    <a:pt x="596" y="476"/>
                    <a:pt x="596" y="310"/>
                  </a:cubicBezTo>
                  <a:cubicBezTo>
                    <a:pt x="596" y="167"/>
                    <a:pt x="453" y="0"/>
                    <a:pt x="310" y="0"/>
                  </a:cubicBezTo>
                  <a:close/>
                </a:path>
              </a:pathLst>
            </a:custGeom>
            <a:solidFill>
              <a:srgbClr val="7E8F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6" name="Google Shape;22216;p81"/>
            <p:cNvSpPr/>
            <p:nvPr/>
          </p:nvSpPr>
          <p:spPr>
            <a:xfrm>
              <a:off x="1962137" y="4384585"/>
              <a:ext cx="19420" cy="19388"/>
            </a:xfrm>
            <a:custGeom>
              <a:rect b="b" l="l" r="r" t="t"/>
              <a:pathLst>
                <a:path extrusionOk="0" h="596" w="597">
                  <a:moveTo>
                    <a:pt x="310" y="0"/>
                  </a:moveTo>
                  <a:cubicBezTo>
                    <a:pt x="167" y="0"/>
                    <a:pt x="1" y="119"/>
                    <a:pt x="1" y="286"/>
                  </a:cubicBezTo>
                  <a:cubicBezTo>
                    <a:pt x="1" y="453"/>
                    <a:pt x="167" y="596"/>
                    <a:pt x="310" y="596"/>
                  </a:cubicBezTo>
                  <a:cubicBezTo>
                    <a:pt x="453" y="596"/>
                    <a:pt x="596" y="477"/>
                    <a:pt x="596" y="286"/>
                  </a:cubicBezTo>
                  <a:cubicBezTo>
                    <a:pt x="596" y="119"/>
                    <a:pt x="453" y="0"/>
                    <a:pt x="310" y="0"/>
                  </a:cubicBezTo>
                  <a:close/>
                </a:path>
              </a:pathLst>
            </a:custGeom>
            <a:solidFill>
              <a:srgbClr val="7E8F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7" name="Google Shape;22217;p81"/>
            <p:cNvSpPr/>
            <p:nvPr/>
          </p:nvSpPr>
          <p:spPr>
            <a:xfrm>
              <a:off x="1869199" y="4384585"/>
              <a:ext cx="60441" cy="59693"/>
            </a:xfrm>
            <a:custGeom>
              <a:rect b="b" l="l" r="r" t="t"/>
              <a:pathLst>
                <a:path extrusionOk="0" h="1835" w="1858">
                  <a:moveTo>
                    <a:pt x="929" y="0"/>
                  </a:moveTo>
                  <a:cubicBezTo>
                    <a:pt x="429" y="0"/>
                    <a:pt x="0" y="405"/>
                    <a:pt x="0" y="929"/>
                  </a:cubicBezTo>
                  <a:cubicBezTo>
                    <a:pt x="0" y="1429"/>
                    <a:pt x="429" y="1834"/>
                    <a:pt x="929" y="1834"/>
                  </a:cubicBezTo>
                  <a:cubicBezTo>
                    <a:pt x="1477" y="1834"/>
                    <a:pt x="1858" y="1429"/>
                    <a:pt x="1858" y="929"/>
                  </a:cubicBezTo>
                  <a:cubicBezTo>
                    <a:pt x="1858" y="405"/>
                    <a:pt x="1429" y="0"/>
                    <a:pt x="929"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8" name="Google Shape;22218;p81"/>
          <p:cNvGrpSpPr/>
          <p:nvPr/>
        </p:nvGrpSpPr>
        <p:grpSpPr>
          <a:xfrm>
            <a:off x="2787879" y="5560316"/>
            <a:ext cx="388228" cy="432850"/>
            <a:chOff x="2529981" y="4159933"/>
            <a:chExt cx="309913" cy="345534"/>
          </a:xfrm>
        </p:grpSpPr>
        <p:sp>
          <p:nvSpPr>
            <p:cNvPr id="22219" name="Google Shape;22219;p81"/>
            <p:cNvSpPr/>
            <p:nvPr/>
          </p:nvSpPr>
          <p:spPr>
            <a:xfrm>
              <a:off x="2529981" y="4159933"/>
              <a:ext cx="306042" cy="101494"/>
            </a:xfrm>
            <a:custGeom>
              <a:rect b="b" l="l" r="r" t="t"/>
              <a:pathLst>
                <a:path extrusionOk="0" h="3120" w="9408">
                  <a:moveTo>
                    <a:pt x="310" y="0"/>
                  </a:moveTo>
                  <a:cubicBezTo>
                    <a:pt x="144" y="0"/>
                    <a:pt x="1" y="167"/>
                    <a:pt x="25" y="357"/>
                  </a:cubicBezTo>
                  <a:cubicBezTo>
                    <a:pt x="48" y="500"/>
                    <a:pt x="215" y="619"/>
                    <a:pt x="358" y="619"/>
                  </a:cubicBezTo>
                  <a:lnTo>
                    <a:pt x="763" y="619"/>
                  </a:lnTo>
                  <a:lnTo>
                    <a:pt x="763" y="2501"/>
                  </a:lnTo>
                  <a:lnTo>
                    <a:pt x="358" y="2501"/>
                  </a:lnTo>
                  <a:cubicBezTo>
                    <a:pt x="167" y="2501"/>
                    <a:pt x="25" y="2667"/>
                    <a:pt x="48" y="2858"/>
                  </a:cubicBezTo>
                  <a:cubicBezTo>
                    <a:pt x="96" y="3001"/>
                    <a:pt x="239" y="3120"/>
                    <a:pt x="382" y="3120"/>
                  </a:cubicBezTo>
                  <a:lnTo>
                    <a:pt x="7836" y="3120"/>
                  </a:lnTo>
                  <a:cubicBezTo>
                    <a:pt x="8693" y="3120"/>
                    <a:pt x="9408" y="2382"/>
                    <a:pt x="9336" y="1477"/>
                  </a:cubicBezTo>
                  <a:cubicBezTo>
                    <a:pt x="9312" y="643"/>
                    <a:pt x="8598" y="0"/>
                    <a:pt x="7764" y="0"/>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0" name="Google Shape;22220;p81"/>
            <p:cNvSpPr/>
            <p:nvPr/>
          </p:nvSpPr>
          <p:spPr>
            <a:xfrm>
              <a:off x="2684140" y="4160714"/>
              <a:ext cx="151883" cy="100713"/>
            </a:xfrm>
            <a:custGeom>
              <a:rect b="b" l="l" r="r" t="t"/>
              <a:pathLst>
                <a:path extrusionOk="0" h="3096" w="4669">
                  <a:moveTo>
                    <a:pt x="1" y="0"/>
                  </a:moveTo>
                  <a:lnTo>
                    <a:pt x="1" y="3096"/>
                  </a:lnTo>
                  <a:lnTo>
                    <a:pt x="3073" y="3096"/>
                  </a:lnTo>
                  <a:cubicBezTo>
                    <a:pt x="3954" y="3096"/>
                    <a:pt x="4669" y="2381"/>
                    <a:pt x="4621" y="1500"/>
                  </a:cubicBezTo>
                  <a:cubicBezTo>
                    <a:pt x="4597" y="667"/>
                    <a:pt x="3883" y="0"/>
                    <a:pt x="304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1" name="Google Shape;22221;p81"/>
            <p:cNvSpPr/>
            <p:nvPr/>
          </p:nvSpPr>
          <p:spPr>
            <a:xfrm>
              <a:off x="2529981" y="4403941"/>
              <a:ext cx="309913" cy="101526"/>
            </a:xfrm>
            <a:custGeom>
              <a:rect b="b" l="l" r="r" t="t"/>
              <a:pathLst>
                <a:path extrusionOk="0" h="3121" w="9527">
                  <a:moveTo>
                    <a:pt x="310" y="1"/>
                  </a:moveTo>
                  <a:cubicBezTo>
                    <a:pt x="144" y="1"/>
                    <a:pt x="1" y="144"/>
                    <a:pt x="25" y="358"/>
                  </a:cubicBezTo>
                  <a:cubicBezTo>
                    <a:pt x="48" y="501"/>
                    <a:pt x="191" y="620"/>
                    <a:pt x="358" y="620"/>
                  </a:cubicBezTo>
                  <a:lnTo>
                    <a:pt x="763" y="620"/>
                  </a:lnTo>
                  <a:lnTo>
                    <a:pt x="763" y="2501"/>
                  </a:lnTo>
                  <a:lnTo>
                    <a:pt x="358" y="2501"/>
                  </a:lnTo>
                  <a:cubicBezTo>
                    <a:pt x="167" y="2501"/>
                    <a:pt x="25" y="2668"/>
                    <a:pt x="48" y="2858"/>
                  </a:cubicBezTo>
                  <a:cubicBezTo>
                    <a:pt x="72" y="3001"/>
                    <a:pt x="239" y="3120"/>
                    <a:pt x="382" y="3120"/>
                  </a:cubicBezTo>
                  <a:lnTo>
                    <a:pt x="7860" y="3120"/>
                  </a:lnTo>
                  <a:cubicBezTo>
                    <a:pt x="8788" y="3120"/>
                    <a:pt x="9527" y="2311"/>
                    <a:pt x="9336" y="1358"/>
                  </a:cubicBezTo>
                  <a:cubicBezTo>
                    <a:pt x="9241" y="596"/>
                    <a:pt x="8598" y="1"/>
                    <a:pt x="778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2" name="Google Shape;22222;p81"/>
            <p:cNvSpPr/>
            <p:nvPr/>
          </p:nvSpPr>
          <p:spPr>
            <a:xfrm>
              <a:off x="2684140" y="4403941"/>
              <a:ext cx="151883" cy="100745"/>
            </a:xfrm>
            <a:custGeom>
              <a:rect b="b" l="l" r="r" t="t"/>
              <a:pathLst>
                <a:path extrusionOk="0" h="3097" w="4669">
                  <a:moveTo>
                    <a:pt x="1" y="1"/>
                  </a:moveTo>
                  <a:lnTo>
                    <a:pt x="1" y="3097"/>
                  </a:lnTo>
                  <a:lnTo>
                    <a:pt x="3097" y="3097"/>
                  </a:lnTo>
                  <a:cubicBezTo>
                    <a:pt x="3954" y="3097"/>
                    <a:pt x="4669" y="2382"/>
                    <a:pt x="4645" y="1477"/>
                  </a:cubicBezTo>
                  <a:cubicBezTo>
                    <a:pt x="4597" y="644"/>
                    <a:pt x="3906"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3" name="Google Shape;22223;p81"/>
            <p:cNvSpPr/>
            <p:nvPr/>
          </p:nvSpPr>
          <p:spPr>
            <a:xfrm>
              <a:off x="2553240" y="4424077"/>
              <a:ext cx="263428" cy="61254"/>
            </a:xfrm>
            <a:custGeom>
              <a:rect b="b" l="l" r="r" t="t"/>
              <a:pathLst>
                <a:path extrusionOk="0" h="1883" w="8098">
                  <a:moveTo>
                    <a:pt x="0" y="1"/>
                  </a:moveTo>
                  <a:lnTo>
                    <a:pt x="0" y="1882"/>
                  </a:lnTo>
                  <a:lnTo>
                    <a:pt x="7097" y="1882"/>
                  </a:lnTo>
                  <a:cubicBezTo>
                    <a:pt x="7597" y="1882"/>
                    <a:pt x="8026" y="1501"/>
                    <a:pt x="8050" y="977"/>
                  </a:cubicBezTo>
                  <a:cubicBezTo>
                    <a:pt x="8097" y="453"/>
                    <a:pt x="7668" y="1"/>
                    <a:pt x="7145"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4" name="Google Shape;22224;p81"/>
            <p:cNvSpPr/>
            <p:nvPr/>
          </p:nvSpPr>
          <p:spPr>
            <a:xfrm>
              <a:off x="2684140" y="4424077"/>
              <a:ext cx="131747" cy="61254"/>
            </a:xfrm>
            <a:custGeom>
              <a:rect b="b" l="l" r="r" t="t"/>
              <a:pathLst>
                <a:path extrusionOk="0" h="1883" w="4050">
                  <a:moveTo>
                    <a:pt x="1" y="1"/>
                  </a:moveTo>
                  <a:lnTo>
                    <a:pt x="1" y="1882"/>
                  </a:lnTo>
                  <a:lnTo>
                    <a:pt x="3097" y="1882"/>
                  </a:lnTo>
                  <a:cubicBezTo>
                    <a:pt x="3573" y="1882"/>
                    <a:pt x="4002" y="1454"/>
                    <a:pt x="4002" y="977"/>
                  </a:cubicBezTo>
                  <a:cubicBezTo>
                    <a:pt x="4049" y="453"/>
                    <a:pt x="3621" y="1"/>
                    <a:pt x="3097"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5" name="Google Shape;22225;p81"/>
            <p:cNvSpPr/>
            <p:nvPr/>
          </p:nvSpPr>
          <p:spPr>
            <a:xfrm>
              <a:off x="2530761" y="4283092"/>
              <a:ext cx="305262" cy="100745"/>
            </a:xfrm>
            <a:custGeom>
              <a:rect b="b" l="l" r="r" t="t"/>
              <a:pathLst>
                <a:path extrusionOk="0" h="3097" w="9384">
                  <a:moveTo>
                    <a:pt x="1572" y="1"/>
                  </a:moveTo>
                  <a:cubicBezTo>
                    <a:pt x="715" y="1"/>
                    <a:pt x="1" y="715"/>
                    <a:pt x="24" y="1596"/>
                  </a:cubicBezTo>
                  <a:cubicBezTo>
                    <a:pt x="72" y="2430"/>
                    <a:pt x="786" y="3097"/>
                    <a:pt x="1620" y="3097"/>
                  </a:cubicBezTo>
                  <a:lnTo>
                    <a:pt x="9050" y="3097"/>
                  </a:lnTo>
                  <a:cubicBezTo>
                    <a:pt x="9217" y="3097"/>
                    <a:pt x="9384" y="2906"/>
                    <a:pt x="9384" y="2763"/>
                  </a:cubicBezTo>
                  <a:cubicBezTo>
                    <a:pt x="9360" y="2620"/>
                    <a:pt x="9193" y="2501"/>
                    <a:pt x="9050" y="2501"/>
                  </a:cubicBezTo>
                  <a:lnTo>
                    <a:pt x="8645" y="2501"/>
                  </a:lnTo>
                  <a:lnTo>
                    <a:pt x="8645" y="620"/>
                  </a:lnTo>
                  <a:lnTo>
                    <a:pt x="9050" y="620"/>
                  </a:lnTo>
                  <a:cubicBezTo>
                    <a:pt x="9241" y="620"/>
                    <a:pt x="9384" y="429"/>
                    <a:pt x="9360" y="263"/>
                  </a:cubicBezTo>
                  <a:cubicBezTo>
                    <a:pt x="9312" y="120"/>
                    <a:pt x="9169" y="1"/>
                    <a:pt x="9026" y="1"/>
                  </a:cubicBez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6" name="Google Shape;22226;p81"/>
            <p:cNvSpPr/>
            <p:nvPr/>
          </p:nvSpPr>
          <p:spPr>
            <a:xfrm>
              <a:off x="2684921" y="4281563"/>
              <a:ext cx="151883" cy="100713"/>
            </a:xfrm>
            <a:custGeom>
              <a:rect b="b" l="l" r="r" t="t"/>
              <a:pathLst>
                <a:path extrusionOk="0" h="3096" w="4669">
                  <a:moveTo>
                    <a:pt x="1" y="0"/>
                  </a:moveTo>
                  <a:lnTo>
                    <a:pt x="1" y="3096"/>
                  </a:lnTo>
                  <a:lnTo>
                    <a:pt x="4335" y="3096"/>
                  </a:lnTo>
                  <a:cubicBezTo>
                    <a:pt x="4502" y="3096"/>
                    <a:pt x="4645" y="2977"/>
                    <a:pt x="4668" y="2834"/>
                  </a:cubicBezTo>
                  <a:cubicBezTo>
                    <a:pt x="4645" y="2667"/>
                    <a:pt x="4478" y="2501"/>
                    <a:pt x="4311" y="2501"/>
                  </a:cubicBezTo>
                  <a:lnTo>
                    <a:pt x="3906" y="2501"/>
                  </a:lnTo>
                  <a:lnTo>
                    <a:pt x="3906" y="643"/>
                  </a:lnTo>
                  <a:lnTo>
                    <a:pt x="4311" y="643"/>
                  </a:lnTo>
                  <a:cubicBezTo>
                    <a:pt x="4454" y="643"/>
                    <a:pt x="4621" y="524"/>
                    <a:pt x="4645" y="357"/>
                  </a:cubicBezTo>
                  <a:cubicBezTo>
                    <a:pt x="4668" y="191"/>
                    <a:pt x="4525" y="0"/>
                    <a:pt x="4335"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7" name="Google Shape;22227;p81"/>
            <p:cNvSpPr/>
            <p:nvPr/>
          </p:nvSpPr>
          <p:spPr>
            <a:xfrm>
              <a:off x="2552459" y="4302480"/>
              <a:ext cx="262647" cy="60441"/>
            </a:xfrm>
            <a:custGeom>
              <a:rect b="b" l="l" r="r" t="t"/>
              <a:pathLst>
                <a:path extrusionOk="0" h="1858" w="8074">
                  <a:moveTo>
                    <a:pt x="953" y="0"/>
                  </a:moveTo>
                  <a:cubicBezTo>
                    <a:pt x="405" y="0"/>
                    <a:pt x="0" y="429"/>
                    <a:pt x="24" y="976"/>
                  </a:cubicBezTo>
                  <a:cubicBezTo>
                    <a:pt x="48" y="1453"/>
                    <a:pt x="477" y="1858"/>
                    <a:pt x="977" y="1858"/>
                  </a:cubicBezTo>
                  <a:lnTo>
                    <a:pt x="8074" y="1858"/>
                  </a:lnTo>
                  <a:lnTo>
                    <a:pt x="8074"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8" name="Google Shape;22228;p81"/>
            <p:cNvSpPr/>
            <p:nvPr/>
          </p:nvSpPr>
          <p:spPr>
            <a:xfrm>
              <a:off x="2684140" y="4302480"/>
              <a:ext cx="131747" cy="60441"/>
            </a:xfrm>
            <a:custGeom>
              <a:rect b="b" l="l" r="r" t="t"/>
              <a:pathLst>
                <a:path extrusionOk="0" h="1858" w="4050">
                  <a:moveTo>
                    <a:pt x="1" y="0"/>
                  </a:moveTo>
                  <a:lnTo>
                    <a:pt x="1" y="1858"/>
                  </a:lnTo>
                  <a:lnTo>
                    <a:pt x="4049" y="1858"/>
                  </a:lnTo>
                  <a:lnTo>
                    <a:pt x="4049" y="0"/>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9" name="Google Shape;22229;p81"/>
            <p:cNvSpPr/>
            <p:nvPr/>
          </p:nvSpPr>
          <p:spPr>
            <a:xfrm>
              <a:off x="2592731" y="4342752"/>
              <a:ext cx="81260" cy="101266"/>
            </a:xfrm>
            <a:custGeom>
              <a:rect b="b" l="l" r="r" t="t"/>
              <a:pathLst>
                <a:path extrusionOk="0" h="3113" w="2498">
                  <a:moveTo>
                    <a:pt x="310" y="0"/>
                  </a:moveTo>
                  <a:cubicBezTo>
                    <a:pt x="144" y="0"/>
                    <a:pt x="1" y="119"/>
                    <a:pt x="1" y="310"/>
                  </a:cubicBezTo>
                  <a:lnTo>
                    <a:pt x="1" y="2763"/>
                  </a:lnTo>
                  <a:cubicBezTo>
                    <a:pt x="1" y="2949"/>
                    <a:pt x="163" y="3082"/>
                    <a:pt x="346" y="3082"/>
                  </a:cubicBezTo>
                  <a:cubicBezTo>
                    <a:pt x="374" y="3082"/>
                    <a:pt x="401" y="3079"/>
                    <a:pt x="429" y="3072"/>
                  </a:cubicBezTo>
                  <a:lnTo>
                    <a:pt x="1263" y="2811"/>
                  </a:lnTo>
                  <a:lnTo>
                    <a:pt x="2096" y="3096"/>
                  </a:lnTo>
                  <a:cubicBezTo>
                    <a:pt x="2127" y="3108"/>
                    <a:pt x="2158" y="3113"/>
                    <a:pt x="2188" y="3113"/>
                  </a:cubicBezTo>
                  <a:cubicBezTo>
                    <a:pt x="2349" y="3113"/>
                    <a:pt x="2497" y="2963"/>
                    <a:pt x="2477" y="2763"/>
                  </a:cubicBezTo>
                  <a:lnTo>
                    <a:pt x="2477" y="310"/>
                  </a:lnTo>
                  <a:cubicBezTo>
                    <a:pt x="2477" y="143"/>
                    <a:pt x="2358" y="0"/>
                    <a:pt x="2168"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0" name="Google Shape;22230;p81"/>
            <p:cNvSpPr/>
            <p:nvPr/>
          </p:nvSpPr>
          <p:spPr>
            <a:xfrm>
              <a:off x="2551678" y="4180069"/>
              <a:ext cx="264209" cy="61221"/>
            </a:xfrm>
            <a:custGeom>
              <a:rect b="b" l="l" r="r" t="t"/>
              <a:pathLst>
                <a:path extrusionOk="0" h="1882" w="8122">
                  <a:moveTo>
                    <a:pt x="1" y="0"/>
                  </a:moveTo>
                  <a:lnTo>
                    <a:pt x="1" y="1882"/>
                  </a:lnTo>
                  <a:lnTo>
                    <a:pt x="7121" y="1882"/>
                  </a:lnTo>
                  <a:cubicBezTo>
                    <a:pt x="7597" y="1882"/>
                    <a:pt x="8050" y="1501"/>
                    <a:pt x="8074" y="977"/>
                  </a:cubicBezTo>
                  <a:cubicBezTo>
                    <a:pt x="8121" y="453"/>
                    <a:pt x="7693" y="0"/>
                    <a:pt x="7145"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1" name="Google Shape;22231;p81"/>
            <p:cNvSpPr/>
            <p:nvPr/>
          </p:nvSpPr>
          <p:spPr>
            <a:xfrm>
              <a:off x="2684140" y="4180069"/>
              <a:ext cx="130966" cy="61221"/>
            </a:xfrm>
            <a:custGeom>
              <a:rect b="b" l="l" r="r" t="t"/>
              <a:pathLst>
                <a:path extrusionOk="0" h="1882" w="4026">
                  <a:moveTo>
                    <a:pt x="1" y="0"/>
                  </a:moveTo>
                  <a:lnTo>
                    <a:pt x="1" y="1882"/>
                  </a:lnTo>
                  <a:lnTo>
                    <a:pt x="3049" y="1882"/>
                  </a:lnTo>
                  <a:cubicBezTo>
                    <a:pt x="3525" y="1882"/>
                    <a:pt x="3978" y="1501"/>
                    <a:pt x="4002" y="977"/>
                  </a:cubicBezTo>
                  <a:cubicBezTo>
                    <a:pt x="4026" y="453"/>
                    <a:pt x="3621" y="0"/>
                    <a:pt x="3073"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2" name="Google Shape;22232;p81"/>
            <p:cNvSpPr/>
            <p:nvPr/>
          </p:nvSpPr>
          <p:spPr>
            <a:xfrm>
              <a:off x="2693444" y="4221903"/>
              <a:ext cx="81292" cy="100257"/>
            </a:xfrm>
            <a:custGeom>
              <a:rect b="b" l="l" r="r" t="t"/>
              <a:pathLst>
                <a:path extrusionOk="0" h="3082" w="2499">
                  <a:moveTo>
                    <a:pt x="310" y="0"/>
                  </a:moveTo>
                  <a:cubicBezTo>
                    <a:pt x="144" y="0"/>
                    <a:pt x="1" y="119"/>
                    <a:pt x="1" y="286"/>
                  </a:cubicBezTo>
                  <a:lnTo>
                    <a:pt x="1" y="2763"/>
                  </a:lnTo>
                  <a:cubicBezTo>
                    <a:pt x="1" y="2949"/>
                    <a:pt x="163" y="3082"/>
                    <a:pt x="330" y="3082"/>
                  </a:cubicBezTo>
                  <a:cubicBezTo>
                    <a:pt x="355" y="3082"/>
                    <a:pt x="381" y="3079"/>
                    <a:pt x="405" y="3072"/>
                  </a:cubicBezTo>
                  <a:lnTo>
                    <a:pt x="1239" y="2787"/>
                  </a:lnTo>
                  <a:lnTo>
                    <a:pt x="2096" y="3072"/>
                  </a:lnTo>
                  <a:cubicBezTo>
                    <a:pt x="2121" y="3079"/>
                    <a:pt x="2146" y="3082"/>
                    <a:pt x="2171" y="3082"/>
                  </a:cubicBezTo>
                  <a:cubicBezTo>
                    <a:pt x="2339" y="3082"/>
                    <a:pt x="2498" y="2949"/>
                    <a:pt x="2477" y="2763"/>
                  </a:cubicBezTo>
                  <a:lnTo>
                    <a:pt x="2477" y="286"/>
                  </a:lnTo>
                  <a:cubicBezTo>
                    <a:pt x="2477" y="143"/>
                    <a:pt x="2358" y="0"/>
                    <a:pt x="2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33" name="Google Shape;22233;p81"/>
          <p:cNvGrpSpPr/>
          <p:nvPr/>
        </p:nvGrpSpPr>
        <p:grpSpPr>
          <a:xfrm>
            <a:off x="3705943" y="5561294"/>
            <a:ext cx="431872" cy="431872"/>
            <a:chOff x="3262849" y="4160714"/>
            <a:chExt cx="344753" cy="344753"/>
          </a:xfrm>
        </p:grpSpPr>
        <p:sp>
          <p:nvSpPr>
            <p:cNvPr id="22234" name="Google Shape;22234;p81"/>
            <p:cNvSpPr/>
            <p:nvPr/>
          </p:nvSpPr>
          <p:spPr>
            <a:xfrm>
              <a:off x="3262849" y="4160714"/>
              <a:ext cx="344753" cy="344753"/>
            </a:xfrm>
            <a:custGeom>
              <a:rect b="b" l="l" r="r" t="t"/>
              <a:pathLst>
                <a:path extrusionOk="0" h="10598" w="10598">
                  <a:moveTo>
                    <a:pt x="5311" y="0"/>
                  </a:moveTo>
                  <a:cubicBezTo>
                    <a:pt x="2382" y="0"/>
                    <a:pt x="0" y="2381"/>
                    <a:pt x="0" y="5311"/>
                  </a:cubicBezTo>
                  <a:cubicBezTo>
                    <a:pt x="0" y="8216"/>
                    <a:pt x="2382" y="10597"/>
                    <a:pt x="5311" y="10597"/>
                  </a:cubicBezTo>
                  <a:cubicBezTo>
                    <a:pt x="8216" y="10597"/>
                    <a:pt x="10598" y="8216"/>
                    <a:pt x="10598" y="5311"/>
                  </a:cubicBezTo>
                  <a:cubicBezTo>
                    <a:pt x="10598" y="2358"/>
                    <a:pt x="8216" y="0"/>
                    <a:pt x="5311"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5" name="Google Shape;22235;p81"/>
            <p:cNvSpPr/>
            <p:nvPr/>
          </p:nvSpPr>
          <p:spPr>
            <a:xfrm>
              <a:off x="3435583" y="4160714"/>
              <a:ext cx="172019" cy="344753"/>
            </a:xfrm>
            <a:custGeom>
              <a:rect b="b" l="l" r="r" t="t"/>
              <a:pathLst>
                <a:path extrusionOk="0" h="10598" w="5288">
                  <a:moveTo>
                    <a:pt x="1" y="0"/>
                  </a:moveTo>
                  <a:lnTo>
                    <a:pt x="1" y="10597"/>
                  </a:lnTo>
                  <a:cubicBezTo>
                    <a:pt x="2906" y="10597"/>
                    <a:pt x="5288" y="8216"/>
                    <a:pt x="5288" y="5311"/>
                  </a:cubicBezTo>
                  <a:cubicBezTo>
                    <a:pt x="5288" y="2358"/>
                    <a:pt x="2906" y="0"/>
                    <a:pt x="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6" name="Google Shape;22236;p81"/>
            <p:cNvSpPr/>
            <p:nvPr/>
          </p:nvSpPr>
          <p:spPr>
            <a:xfrm>
              <a:off x="3282985" y="4180850"/>
              <a:ext cx="304481" cy="304481"/>
            </a:xfrm>
            <a:custGeom>
              <a:rect b="b" l="l" r="r" t="t"/>
              <a:pathLst>
                <a:path extrusionOk="0" h="9360" w="9360">
                  <a:moveTo>
                    <a:pt x="4692" y="0"/>
                  </a:moveTo>
                  <a:cubicBezTo>
                    <a:pt x="2096" y="0"/>
                    <a:pt x="0" y="2096"/>
                    <a:pt x="0" y="4692"/>
                  </a:cubicBezTo>
                  <a:cubicBezTo>
                    <a:pt x="0" y="7264"/>
                    <a:pt x="2096" y="9359"/>
                    <a:pt x="4692" y="9359"/>
                  </a:cubicBezTo>
                  <a:cubicBezTo>
                    <a:pt x="7264" y="9359"/>
                    <a:pt x="9360" y="7264"/>
                    <a:pt x="9360" y="4692"/>
                  </a:cubicBezTo>
                  <a:cubicBezTo>
                    <a:pt x="9360" y="2096"/>
                    <a:pt x="7264" y="0"/>
                    <a:pt x="4692"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7" name="Google Shape;22237;p81"/>
            <p:cNvSpPr/>
            <p:nvPr/>
          </p:nvSpPr>
          <p:spPr>
            <a:xfrm>
              <a:off x="3435583" y="4180850"/>
              <a:ext cx="151883" cy="304481"/>
            </a:xfrm>
            <a:custGeom>
              <a:rect b="b" l="l" r="r" t="t"/>
              <a:pathLst>
                <a:path extrusionOk="0" h="9360" w="4669">
                  <a:moveTo>
                    <a:pt x="44" y="0"/>
                  </a:moveTo>
                  <a:cubicBezTo>
                    <a:pt x="30" y="0"/>
                    <a:pt x="15" y="0"/>
                    <a:pt x="1" y="0"/>
                  </a:cubicBezTo>
                  <a:lnTo>
                    <a:pt x="1" y="9359"/>
                  </a:lnTo>
                  <a:cubicBezTo>
                    <a:pt x="2573" y="9359"/>
                    <a:pt x="4669" y="7264"/>
                    <a:pt x="4669" y="4692"/>
                  </a:cubicBezTo>
                  <a:cubicBezTo>
                    <a:pt x="4669" y="2110"/>
                    <a:pt x="2596" y="0"/>
                    <a:pt x="4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8" name="Google Shape;22238;p81"/>
            <p:cNvSpPr/>
            <p:nvPr/>
          </p:nvSpPr>
          <p:spPr>
            <a:xfrm>
              <a:off x="3355039" y="4363669"/>
              <a:ext cx="59660" cy="60441"/>
            </a:xfrm>
            <a:custGeom>
              <a:rect b="b" l="l" r="r" t="t"/>
              <a:pathLst>
                <a:path extrusionOk="0" h="1858" w="1834">
                  <a:moveTo>
                    <a:pt x="929" y="0"/>
                  </a:moveTo>
                  <a:cubicBezTo>
                    <a:pt x="405" y="0"/>
                    <a:pt x="0" y="429"/>
                    <a:pt x="0" y="929"/>
                  </a:cubicBezTo>
                  <a:cubicBezTo>
                    <a:pt x="0" y="1453"/>
                    <a:pt x="405" y="1858"/>
                    <a:pt x="929" y="1858"/>
                  </a:cubicBezTo>
                  <a:cubicBezTo>
                    <a:pt x="1429" y="1858"/>
                    <a:pt x="1834" y="1453"/>
                    <a:pt x="1834" y="929"/>
                  </a:cubicBezTo>
                  <a:cubicBezTo>
                    <a:pt x="1834" y="429"/>
                    <a:pt x="1429" y="0"/>
                    <a:pt x="92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9" name="Google Shape;22239;p81"/>
            <p:cNvSpPr/>
            <p:nvPr/>
          </p:nvSpPr>
          <p:spPr>
            <a:xfrm>
              <a:off x="3375175" y="4384585"/>
              <a:ext cx="19388" cy="19388"/>
            </a:xfrm>
            <a:custGeom>
              <a:rect b="b" l="l" r="r" t="t"/>
              <a:pathLst>
                <a:path extrusionOk="0" h="596" w="596">
                  <a:moveTo>
                    <a:pt x="310" y="0"/>
                  </a:moveTo>
                  <a:cubicBezTo>
                    <a:pt x="119" y="0"/>
                    <a:pt x="0" y="143"/>
                    <a:pt x="0" y="286"/>
                  </a:cubicBezTo>
                  <a:cubicBezTo>
                    <a:pt x="0" y="477"/>
                    <a:pt x="143" y="596"/>
                    <a:pt x="310" y="596"/>
                  </a:cubicBezTo>
                  <a:cubicBezTo>
                    <a:pt x="477" y="596"/>
                    <a:pt x="596" y="453"/>
                    <a:pt x="596" y="286"/>
                  </a:cubicBezTo>
                  <a:cubicBezTo>
                    <a:pt x="596" y="119"/>
                    <a:pt x="453" y="0"/>
                    <a:pt x="31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0" name="Google Shape;22240;p81"/>
            <p:cNvSpPr/>
            <p:nvPr/>
          </p:nvSpPr>
          <p:spPr>
            <a:xfrm>
              <a:off x="3472017" y="4355048"/>
              <a:ext cx="58131" cy="68378"/>
            </a:xfrm>
            <a:custGeom>
              <a:rect b="b" l="l" r="r" t="t"/>
              <a:pathLst>
                <a:path extrusionOk="0" h="2102" w="1787">
                  <a:moveTo>
                    <a:pt x="381" y="0"/>
                  </a:moveTo>
                  <a:cubicBezTo>
                    <a:pt x="215" y="0"/>
                    <a:pt x="93" y="113"/>
                    <a:pt x="72" y="265"/>
                  </a:cubicBezTo>
                  <a:cubicBezTo>
                    <a:pt x="24" y="456"/>
                    <a:pt x="0" y="718"/>
                    <a:pt x="215" y="1027"/>
                  </a:cubicBezTo>
                  <a:cubicBezTo>
                    <a:pt x="429" y="1289"/>
                    <a:pt x="667" y="1313"/>
                    <a:pt x="834" y="1337"/>
                  </a:cubicBezTo>
                  <a:cubicBezTo>
                    <a:pt x="953" y="1385"/>
                    <a:pt x="977" y="1385"/>
                    <a:pt x="1048" y="1432"/>
                  </a:cubicBezTo>
                  <a:cubicBezTo>
                    <a:pt x="1096" y="1528"/>
                    <a:pt x="1096" y="1575"/>
                    <a:pt x="1072" y="1766"/>
                  </a:cubicBezTo>
                  <a:cubicBezTo>
                    <a:pt x="1048" y="1909"/>
                    <a:pt x="1167" y="2051"/>
                    <a:pt x="1334" y="2099"/>
                  </a:cubicBezTo>
                  <a:cubicBezTo>
                    <a:pt x="1346" y="2101"/>
                    <a:pt x="1358" y="2102"/>
                    <a:pt x="1371" y="2102"/>
                  </a:cubicBezTo>
                  <a:cubicBezTo>
                    <a:pt x="1524" y="2102"/>
                    <a:pt x="1669" y="1968"/>
                    <a:pt x="1691" y="1813"/>
                  </a:cubicBezTo>
                  <a:cubicBezTo>
                    <a:pt x="1691" y="1670"/>
                    <a:pt x="1786" y="1385"/>
                    <a:pt x="1548" y="1075"/>
                  </a:cubicBezTo>
                  <a:cubicBezTo>
                    <a:pt x="1334" y="813"/>
                    <a:pt x="1096" y="789"/>
                    <a:pt x="929" y="742"/>
                  </a:cubicBezTo>
                  <a:cubicBezTo>
                    <a:pt x="810" y="718"/>
                    <a:pt x="786" y="718"/>
                    <a:pt x="715" y="670"/>
                  </a:cubicBezTo>
                  <a:cubicBezTo>
                    <a:pt x="643" y="575"/>
                    <a:pt x="643" y="551"/>
                    <a:pt x="691" y="361"/>
                  </a:cubicBezTo>
                  <a:cubicBezTo>
                    <a:pt x="715" y="194"/>
                    <a:pt x="596" y="27"/>
                    <a:pt x="429" y="3"/>
                  </a:cubicBezTo>
                  <a:cubicBezTo>
                    <a:pt x="413" y="1"/>
                    <a:pt x="397" y="0"/>
                    <a:pt x="38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1" name="Google Shape;22241;p81"/>
            <p:cNvSpPr/>
            <p:nvPr/>
          </p:nvSpPr>
          <p:spPr>
            <a:xfrm>
              <a:off x="3313206" y="4302089"/>
              <a:ext cx="62002" cy="35750"/>
            </a:xfrm>
            <a:custGeom>
              <a:rect b="b" l="l" r="r" t="t"/>
              <a:pathLst>
                <a:path extrusionOk="0" h="1099" w="1906">
                  <a:moveTo>
                    <a:pt x="1314" y="0"/>
                  </a:moveTo>
                  <a:cubicBezTo>
                    <a:pt x="1250" y="0"/>
                    <a:pt x="1178" y="11"/>
                    <a:pt x="1096" y="36"/>
                  </a:cubicBezTo>
                  <a:cubicBezTo>
                    <a:pt x="834" y="84"/>
                    <a:pt x="738" y="274"/>
                    <a:pt x="691" y="393"/>
                  </a:cubicBezTo>
                  <a:cubicBezTo>
                    <a:pt x="653" y="456"/>
                    <a:pt x="635" y="486"/>
                    <a:pt x="606" y="486"/>
                  </a:cubicBezTo>
                  <a:cubicBezTo>
                    <a:pt x="580" y="486"/>
                    <a:pt x="544" y="462"/>
                    <a:pt x="477" y="417"/>
                  </a:cubicBezTo>
                  <a:cubicBezTo>
                    <a:pt x="441" y="405"/>
                    <a:pt x="402" y="399"/>
                    <a:pt x="363" y="399"/>
                  </a:cubicBezTo>
                  <a:cubicBezTo>
                    <a:pt x="246" y="399"/>
                    <a:pt x="125" y="453"/>
                    <a:pt x="72" y="560"/>
                  </a:cubicBezTo>
                  <a:cubicBezTo>
                    <a:pt x="0" y="727"/>
                    <a:pt x="72" y="893"/>
                    <a:pt x="215" y="988"/>
                  </a:cubicBezTo>
                  <a:cubicBezTo>
                    <a:pt x="304" y="1048"/>
                    <a:pt x="412" y="1098"/>
                    <a:pt x="545" y="1098"/>
                  </a:cubicBezTo>
                  <a:cubicBezTo>
                    <a:pt x="624" y="1098"/>
                    <a:pt x="712" y="1081"/>
                    <a:pt x="810" y="1036"/>
                  </a:cubicBezTo>
                  <a:cubicBezTo>
                    <a:pt x="1072" y="988"/>
                    <a:pt x="1167" y="798"/>
                    <a:pt x="1215" y="679"/>
                  </a:cubicBezTo>
                  <a:cubicBezTo>
                    <a:pt x="1248" y="623"/>
                    <a:pt x="1266" y="604"/>
                    <a:pt x="1287" y="604"/>
                  </a:cubicBezTo>
                  <a:cubicBezTo>
                    <a:pt x="1312" y="604"/>
                    <a:pt x="1342" y="630"/>
                    <a:pt x="1405" y="655"/>
                  </a:cubicBezTo>
                  <a:cubicBezTo>
                    <a:pt x="1450" y="685"/>
                    <a:pt x="1497" y="698"/>
                    <a:pt x="1544" y="698"/>
                  </a:cubicBezTo>
                  <a:cubicBezTo>
                    <a:pt x="1646" y="698"/>
                    <a:pt x="1745" y="634"/>
                    <a:pt x="1810" y="536"/>
                  </a:cubicBezTo>
                  <a:cubicBezTo>
                    <a:pt x="1905" y="393"/>
                    <a:pt x="1834" y="203"/>
                    <a:pt x="1691" y="131"/>
                  </a:cubicBezTo>
                  <a:cubicBezTo>
                    <a:pt x="1604" y="79"/>
                    <a:pt x="1490" y="0"/>
                    <a:pt x="131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2" name="Google Shape;22242;p81"/>
            <p:cNvSpPr/>
            <p:nvPr/>
          </p:nvSpPr>
          <p:spPr>
            <a:xfrm>
              <a:off x="3355039" y="4252806"/>
              <a:ext cx="19388" cy="19485"/>
            </a:xfrm>
            <a:custGeom>
              <a:rect b="b" l="l" r="r" t="t"/>
              <a:pathLst>
                <a:path extrusionOk="0" h="599" w="596">
                  <a:moveTo>
                    <a:pt x="322" y="0"/>
                  </a:moveTo>
                  <a:cubicBezTo>
                    <a:pt x="310" y="0"/>
                    <a:pt x="298" y="1"/>
                    <a:pt x="286" y="3"/>
                  </a:cubicBezTo>
                  <a:cubicBezTo>
                    <a:pt x="143" y="3"/>
                    <a:pt x="0" y="146"/>
                    <a:pt x="0" y="289"/>
                  </a:cubicBezTo>
                  <a:cubicBezTo>
                    <a:pt x="0" y="455"/>
                    <a:pt x="119" y="598"/>
                    <a:pt x="286" y="598"/>
                  </a:cubicBezTo>
                  <a:cubicBezTo>
                    <a:pt x="453" y="598"/>
                    <a:pt x="596" y="479"/>
                    <a:pt x="596" y="289"/>
                  </a:cubicBezTo>
                  <a:cubicBezTo>
                    <a:pt x="596" y="134"/>
                    <a:pt x="473" y="0"/>
                    <a:pt x="32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3" name="Google Shape;22243;p81"/>
            <p:cNvSpPr/>
            <p:nvPr/>
          </p:nvSpPr>
          <p:spPr>
            <a:xfrm>
              <a:off x="3414667" y="4333448"/>
              <a:ext cx="19420" cy="19388"/>
            </a:xfrm>
            <a:custGeom>
              <a:rect b="b" l="l" r="r" t="t"/>
              <a:pathLst>
                <a:path extrusionOk="0" h="596" w="597">
                  <a:moveTo>
                    <a:pt x="311" y="1"/>
                  </a:moveTo>
                  <a:cubicBezTo>
                    <a:pt x="168" y="1"/>
                    <a:pt x="1" y="144"/>
                    <a:pt x="1" y="286"/>
                  </a:cubicBezTo>
                  <a:cubicBezTo>
                    <a:pt x="1" y="429"/>
                    <a:pt x="120" y="596"/>
                    <a:pt x="311" y="596"/>
                  </a:cubicBezTo>
                  <a:cubicBezTo>
                    <a:pt x="453" y="596"/>
                    <a:pt x="596" y="477"/>
                    <a:pt x="596" y="286"/>
                  </a:cubicBezTo>
                  <a:cubicBezTo>
                    <a:pt x="596" y="120"/>
                    <a:pt x="453" y="1"/>
                    <a:pt x="31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4" name="Google Shape;22244;p81"/>
            <p:cNvSpPr/>
            <p:nvPr/>
          </p:nvSpPr>
          <p:spPr>
            <a:xfrm>
              <a:off x="3526245" y="4312531"/>
              <a:ext cx="19388" cy="19420"/>
            </a:xfrm>
            <a:custGeom>
              <a:rect b="b" l="l" r="r" t="t"/>
              <a:pathLst>
                <a:path extrusionOk="0" h="597" w="596">
                  <a:moveTo>
                    <a:pt x="310" y="1"/>
                  </a:moveTo>
                  <a:cubicBezTo>
                    <a:pt x="143" y="1"/>
                    <a:pt x="0" y="167"/>
                    <a:pt x="0" y="310"/>
                  </a:cubicBezTo>
                  <a:cubicBezTo>
                    <a:pt x="0" y="453"/>
                    <a:pt x="143" y="596"/>
                    <a:pt x="310" y="596"/>
                  </a:cubicBezTo>
                  <a:cubicBezTo>
                    <a:pt x="453" y="596"/>
                    <a:pt x="596" y="477"/>
                    <a:pt x="596" y="310"/>
                  </a:cubicBezTo>
                  <a:cubicBezTo>
                    <a:pt x="596" y="120"/>
                    <a:pt x="45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5" name="Google Shape;22245;p81"/>
            <p:cNvSpPr/>
            <p:nvPr/>
          </p:nvSpPr>
          <p:spPr>
            <a:xfrm>
              <a:off x="3437145" y="4434161"/>
              <a:ext cx="19388" cy="19388"/>
            </a:xfrm>
            <a:custGeom>
              <a:rect b="b" l="l" r="r" t="t"/>
              <a:pathLst>
                <a:path extrusionOk="0" h="596" w="596">
                  <a:moveTo>
                    <a:pt x="310" y="1"/>
                  </a:moveTo>
                  <a:cubicBezTo>
                    <a:pt x="143" y="1"/>
                    <a:pt x="1" y="143"/>
                    <a:pt x="1" y="286"/>
                  </a:cubicBezTo>
                  <a:cubicBezTo>
                    <a:pt x="1" y="429"/>
                    <a:pt x="143" y="596"/>
                    <a:pt x="310" y="596"/>
                  </a:cubicBezTo>
                  <a:cubicBezTo>
                    <a:pt x="453" y="596"/>
                    <a:pt x="596" y="477"/>
                    <a:pt x="596" y="286"/>
                  </a:cubicBezTo>
                  <a:cubicBezTo>
                    <a:pt x="596" y="143"/>
                    <a:pt x="45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6" name="Google Shape;22246;p81"/>
            <p:cNvSpPr/>
            <p:nvPr/>
          </p:nvSpPr>
          <p:spPr>
            <a:xfrm>
              <a:off x="3444887" y="4242039"/>
              <a:ext cx="41085" cy="41085"/>
            </a:xfrm>
            <a:custGeom>
              <a:rect b="b" l="l" r="r" t="t"/>
              <a:pathLst>
                <a:path extrusionOk="0" h="1263" w="1263">
                  <a:moveTo>
                    <a:pt x="620" y="1"/>
                  </a:moveTo>
                  <a:cubicBezTo>
                    <a:pt x="263" y="1"/>
                    <a:pt x="1" y="263"/>
                    <a:pt x="1" y="620"/>
                  </a:cubicBezTo>
                  <a:cubicBezTo>
                    <a:pt x="1" y="977"/>
                    <a:pt x="263" y="1263"/>
                    <a:pt x="620" y="1263"/>
                  </a:cubicBezTo>
                  <a:cubicBezTo>
                    <a:pt x="977" y="1263"/>
                    <a:pt x="1263" y="977"/>
                    <a:pt x="1263" y="620"/>
                  </a:cubicBezTo>
                  <a:cubicBezTo>
                    <a:pt x="1263" y="263"/>
                    <a:pt x="953" y="1"/>
                    <a:pt x="62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7" name="Google Shape;22247;p81"/>
            <p:cNvSpPr/>
            <p:nvPr/>
          </p:nvSpPr>
          <p:spPr>
            <a:xfrm>
              <a:off x="3413918" y="4210290"/>
              <a:ext cx="103055" cy="102274"/>
            </a:xfrm>
            <a:custGeom>
              <a:rect b="b" l="l" r="r" t="t"/>
              <a:pathLst>
                <a:path extrusionOk="0" h="3144" w="3168">
                  <a:moveTo>
                    <a:pt x="1572" y="953"/>
                  </a:moveTo>
                  <a:cubicBezTo>
                    <a:pt x="1929" y="953"/>
                    <a:pt x="2215" y="1215"/>
                    <a:pt x="2215" y="1572"/>
                  </a:cubicBezTo>
                  <a:cubicBezTo>
                    <a:pt x="2215" y="1929"/>
                    <a:pt x="1905" y="2191"/>
                    <a:pt x="1572" y="2191"/>
                  </a:cubicBezTo>
                  <a:cubicBezTo>
                    <a:pt x="1215" y="2191"/>
                    <a:pt x="953" y="1929"/>
                    <a:pt x="953" y="1572"/>
                  </a:cubicBezTo>
                  <a:cubicBezTo>
                    <a:pt x="953" y="1215"/>
                    <a:pt x="1215" y="953"/>
                    <a:pt x="1572" y="953"/>
                  </a:cubicBezTo>
                  <a:close/>
                  <a:moveTo>
                    <a:pt x="1572" y="0"/>
                  </a:moveTo>
                  <a:cubicBezTo>
                    <a:pt x="1405" y="0"/>
                    <a:pt x="1286" y="143"/>
                    <a:pt x="1286" y="286"/>
                  </a:cubicBezTo>
                  <a:lnTo>
                    <a:pt x="1286" y="381"/>
                  </a:lnTo>
                  <a:cubicBezTo>
                    <a:pt x="1167" y="405"/>
                    <a:pt x="1072" y="476"/>
                    <a:pt x="953" y="500"/>
                  </a:cubicBezTo>
                  <a:lnTo>
                    <a:pt x="905" y="453"/>
                  </a:lnTo>
                  <a:cubicBezTo>
                    <a:pt x="846" y="393"/>
                    <a:pt x="762" y="363"/>
                    <a:pt x="679" y="363"/>
                  </a:cubicBezTo>
                  <a:cubicBezTo>
                    <a:pt x="595" y="363"/>
                    <a:pt x="512" y="393"/>
                    <a:pt x="453" y="453"/>
                  </a:cubicBezTo>
                  <a:cubicBezTo>
                    <a:pt x="334" y="548"/>
                    <a:pt x="334" y="762"/>
                    <a:pt x="453" y="881"/>
                  </a:cubicBezTo>
                  <a:lnTo>
                    <a:pt x="500" y="953"/>
                  </a:lnTo>
                  <a:cubicBezTo>
                    <a:pt x="453" y="1048"/>
                    <a:pt x="405" y="1143"/>
                    <a:pt x="381" y="1286"/>
                  </a:cubicBezTo>
                  <a:lnTo>
                    <a:pt x="310" y="1286"/>
                  </a:lnTo>
                  <a:cubicBezTo>
                    <a:pt x="119" y="1286"/>
                    <a:pt x="0" y="1429"/>
                    <a:pt x="0" y="1572"/>
                  </a:cubicBezTo>
                  <a:cubicBezTo>
                    <a:pt x="0" y="1715"/>
                    <a:pt x="143" y="1882"/>
                    <a:pt x="310" y="1882"/>
                  </a:cubicBezTo>
                  <a:lnTo>
                    <a:pt x="381" y="1882"/>
                  </a:lnTo>
                  <a:cubicBezTo>
                    <a:pt x="429" y="2001"/>
                    <a:pt x="476" y="2072"/>
                    <a:pt x="500" y="2191"/>
                  </a:cubicBezTo>
                  <a:lnTo>
                    <a:pt x="453" y="2263"/>
                  </a:lnTo>
                  <a:cubicBezTo>
                    <a:pt x="334" y="2382"/>
                    <a:pt x="334" y="2596"/>
                    <a:pt x="453" y="2715"/>
                  </a:cubicBezTo>
                  <a:cubicBezTo>
                    <a:pt x="512" y="2775"/>
                    <a:pt x="595" y="2804"/>
                    <a:pt x="679" y="2804"/>
                  </a:cubicBezTo>
                  <a:cubicBezTo>
                    <a:pt x="762" y="2804"/>
                    <a:pt x="846" y="2775"/>
                    <a:pt x="905" y="2715"/>
                  </a:cubicBezTo>
                  <a:lnTo>
                    <a:pt x="953" y="2644"/>
                  </a:lnTo>
                  <a:cubicBezTo>
                    <a:pt x="1048" y="2715"/>
                    <a:pt x="1167" y="2739"/>
                    <a:pt x="1286" y="2763"/>
                  </a:cubicBezTo>
                  <a:lnTo>
                    <a:pt x="1286" y="2858"/>
                  </a:lnTo>
                  <a:cubicBezTo>
                    <a:pt x="1286" y="3025"/>
                    <a:pt x="1429" y="3144"/>
                    <a:pt x="1572" y="3144"/>
                  </a:cubicBezTo>
                  <a:cubicBezTo>
                    <a:pt x="1762" y="3144"/>
                    <a:pt x="1881" y="3001"/>
                    <a:pt x="1881" y="2858"/>
                  </a:cubicBezTo>
                  <a:lnTo>
                    <a:pt x="1881" y="2763"/>
                  </a:lnTo>
                  <a:cubicBezTo>
                    <a:pt x="2001" y="2739"/>
                    <a:pt x="2096" y="2667"/>
                    <a:pt x="2215" y="2644"/>
                  </a:cubicBezTo>
                  <a:lnTo>
                    <a:pt x="2262" y="2715"/>
                  </a:lnTo>
                  <a:cubicBezTo>
                    <a:pt x="2322" y="2775"/>
                    <a:pt x="2405" y="2804"/>
                    <a:pt x="2489" y="2804"/>
                  </a:cubicBezTo>
                  <a:cubicBezTo>
                    <a:pt x="2572" y="2804"/>
                    <a:pt x="2655" y="2775"/>
                    <a:pt x="2715" y="2715"/>
                  </a:cubicBezTo>
                  <a:cubicBezTo>
                    <a:pt x="2834" y="2596"/>
                    <a:pt x="2834" y="2382"/>
                    <a:pt x="2715" y="2263"/>
                  </a:cubicBezTo>
                  <a:lnTo>
                    <a:pt x="2644" y="2191"/>
                  </a:lnTo>
                  <a:cubicBezTo>
                    <a:pt x="2715" y="2120"/>
                    <a:pt x="2739" y="2001"/>
                    <a:pt x="2763" y="1882"/>
                  </a:cubicBezTo>
                  <a:lnTo>
                    <a:pt x="2858" y="1882"/>
                  </a:lnTo>
                  <a:cubicBezTo>
                    <a:pt x="3048" y="1882"/>
                    <a:pt x="3167" y="1715"/>
                    <a:pt x="3167" y="1572"/>
                  </a:cubicBezTo>
                  <a:cubicBezTo>
                    <a:pt x="3167" y="1429"/>
                    <a:pt x="3048" y="1286"/>
                    <a:pt x="2858" y="1286"/>
                  </a:cubicBezTo>
                  <a:lnTo>
                    <a:pt x="2763" y="1286"/>
                  </a:lnTo>
                  <a:cubicBezTo>
                    <a:pt x="2739" y="1167"/>
                    <a:pt x="2691" y="1072"/>
                    <a:pt x="2644" y="953"/>
                  </a:cubicBezTo>
                  <a:lnTo>
                    <a:pt x="2715" y="881"/>
                  </a:lnTo>
                  <a:cubicBezTo>
                    <a:pt x="2834" y="762"/>
                    <a:pt x="2834" y="548"/>
                    <a:pt x="2715" y="453"/>
                  </a:cubicBezTo>
                  <a:cubicBezTo>
                    <a:pt x="2655" y="393"/>
                    <a:pt x="2572" y="363"/>
                    <a:pt x="2489" y="363"/>
                  </a:cubicBezTo>
                  <a:cubicBezTo>
                    <a:pt x="2405" y="363"/>
                    <a:pt x="2322" y="393"/>
                    <a:pt x="2262" y="453"/>
                  </a:cubicBezTo>
                  <a:lnTo>
                    <a:pt x="2215" y="500"/>
                  </a:lnTo>
                  <a:cubicBezTo>
                    <a:pt x="2120" y="453"/>
                    <a:pt x="2001" y="405"/>
                    <a:pt x="1881" y="381"/>
                  </a:cubicBezTo>
                  <a:lnTo>
                    <a:pt x="1881" y="286"/>
                  </a:lnTo>
                  <a:cubicBezTo>
                    <a:pt x="1881" y="119"/>
                    <a:pt x="1739" y="0"/>
                    <a:pt x="157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8" name="Google Shape;22248;p81"/>
            <p:cNvSpPr/>
            <p:nvPr/>
          </p:nvSpPr>
          <p:spPr>
            <a:xfrm>
              <a:off x="3433274" y="4209151"/>
              <a:ext cx="88351" cy="104551"/>
            </a:xfrm>
            <a:custGeom>
              <a:rect b="b" l="l" r="r" t="t"/>
              <a:pathLst>
                <a:path extrusionOk="0" h="3214" w="2716">
                  <a:moveTo>
                    <a:pt x="977" y="988"/>
                  </a:moveTo>
                  <a:cubicBezTo>
                    <a:pt x="1334" y="988"/>
                    <a:pt x="1620" y="1250"/>
                    <a:pt x="1620" y="1607"/>
                  </a:cubicBezTo>
                  <a:cubicBezTo>
                    <a:pt x="1620" y="1964"/>
                    <a:pt x="1310" y="2226"/>
                    <a:pt x="977" y="2226"/>
                  </a:cubicBezTo>
                  <a:cubicBezTo>
                    <a:pt x="643" y="2226"/>
                    <a:pt x="358" y="1964"/>
                    <a:pt x="358" y="1607"/>
                  </a:cubicBezTo>
                  <a:cubicBezTo>
                    <a:pt x="358" y="1250"/>
                    <a:pt x="620" y="988"/>
                    <a:pt x="977" y="988"/>
                  </a:cubicBezTo>
                  <a:close/>
                  <a:moveTo>
                    <a:pt x="958" y="1"/>
                  </a:moveTo>
                  <a:cubicBezTo>
                    <a:pt x="784" y="1"/>
                    <a:pt x="643" y="137"/>
                    <a:pt x="643" y="321"/>
                  </a:cubicBezTo>
                  <a:lnTo>
                    <a:pt x="643" y="416"/>
                  </a:lnTo>
                  <a:cubicBezTo>
                    <a:pt x="548" y="440"/>
                    <a:pt x="453" y="488"/>
                    <a:pt x="334" y="535"/>
                  </a:cubicBezTo>
                  <a:cubicBezTo>
                    <a:pt x="272" y="494"/>
                    <a:pt x="193" y="383"/>
                    <a:pt x="66" y="383"/>
                  </a:cubicBezTo>
                  <a:cubicBezTo>
                    <a:pt x="46" y="383"/>
                    <a:pt x="24" y="386"/>
                    <a:pt x="0" y="392"/>
                  </a:cubicBezTo>
                  <a:lnTo>
                    <a:pt x="0" y="2821"/>
                  </a:lnTo>
                  <a:cubicBezTo>
                    <a:pt x="24" y="2828"/>
                    <a:pt x="46" y="2831"/>
                    <a:pt x="66" y="2831"/>
                  </a:cubicBezTo>
                  <a:cubicBezTo>
                    <a:pt x="193" y="2831"/>
                    <a:pt x="272" y="2720"/>
                    <a:pt x="334" y="2679"/>
                  </a:cubicBezTo>
                  <a:cubicBezTo>
                    <a:pt x="405" y="2726"/>
                    <a:pt x="524" y="2774"/>
                    <a:pt x="643" y="2798"/>
                  </a:cubicBezTo>
                  <a:lnTo>
                    <a:pt x="643" y="2941"/>
                  </a:lnTo>
                  <a:cubicBezTo>
                    <a:pt x="643" y="3012"/>
                    <a:pt x="691" y="3060"/>
                    <a:pt x="739" y="3131"/>
                  </a:cubicBezTo>
                  <a:cubicBezTo>
                    <a:pt x="817" y="3188"/>
                    <a:pt x="898" y="3213"/>
                    <a:pt x="972" y="3213"/>
                  </a:cubicBezTo>
                  <a:cubicBezTo>
                    <a:pt x="1146" y="3213"/>
                    <a:pt x="1286" y="3076"/>
                    <a:pt x="1286" y="2893"/>
                  </a:cubicBezTo>
                  <a:lnTo>
                    <a:pt x="1286" y="2798"/>
                  </a:lnTo>
                  <a:cubicBezTo>
                    <a:pt x="1406" y="2774"/>
                    <a:pt x="1501" y="2702"/>
                    <a:pt x="1620" y="2679"/>
                  </a:cubicBezTo>
                  <a:lnTo>
                    <a:pt x="1667" y="2726"/>
                  </a:lnTo>
                  <a:cubicBezTo>
                    <a:pt x="1727" y="2786"/>
                    <a:pt x="1810" y="2815"/>
                    <a:pt x="1894" y="2815"/>
                  </a:cubicBezTo>
                  <a:cubicBezTo>
                    <a:pt x="1977" y="2815"/>
                    <a:pt x="2060" y="2786"/>
                    <a:pt x="2120" y="2726"/>
                  </a:cubicBezTo>
                  <a:cubicBezTo>
                    <a:pt x="2239" y="2631"/>
                    <a:pt x="2239" y="2417"/>
                    <a:pt x="2120" y="2298"/>
                  </a:cubicBezTo>
                  <a:lnTo>
                    <a:pt x="2049" y="2226"/>
                  </a:lnTo>
                  <a:cubicBezTo>
                    <a:pt x="2120" y="2131"/>
                    <a:pt x="2144" y="2036"/>
                    <a:pt x="2168" y="1893"/>
                  </a:cubicBezTo>
                  <a:lnTo>
                    <a:pt x="2334" y="1893"/>
                  </a:lnTo>
                  <a:cubicBezTo>
                    <a:pt x="2382" y="1893"/>
                    <a:pt x="2430" y="1869"/>
                    <a:pt x="2501" y="1821"/>
                  </a:cubicBezTo>
                  <a:cubicBezTo>
                    <a:pt x="2715" y="1607"/>
                    <a:pt x="2525" y="1321"/>
                    <a:pt x="2263" y="1321"/>
                  </a:cubicBezTo>
                  <a:lnTo>
                    <a:pt x="2168" y="1321"/>
                  </a:lnTo>
                  <a:cubicBezTo>
                    <a:pt x="2144" y="1202"/>
                    <a:pt x="2096" y="1107"/>
                    <a:pt x="2049" y="988"/>
                  </a:cubicBezTo>
                  <a:lnTo>
                    <a:pt x="2120" y="916"/>
                  </a:lnTo>
                  <a:cubicBezTo>
                    <a:pt x="2239" y="797"/>
                    <a:pt x="2239" y="583"/>
                    <a:pt x="2120" y="488"/>
                  </a:cubicBezTo>
                  <a:cubicBezTo>
                    <a:pt x="2060" y="428"/>
                    <a:pt x="1977" y="398"/>
                    <a:pt x="1894" y="398"/>
                  </a:cubicBezTo>
                  <a:cubicBezTo>
                    <a:pt x="1810" y="398"/>
                    <a:pt x="1727" y="428"/>
                    <a:pt x="1667" y="488"/>
                  </a:cubicBezTo>
                  <a:lnTo>
                    <a:pt x="1620" y="535"/>
                  </a:lnTo>
                  <a:cubicBezTo>
                    <a:pt x="1525" y="488"/>
                    <a:pt x="1406" y="440"/>
                    <a:pt x="1286" y="416"/>
                  </a:cubicBezTo>
                  <a:lnTo>
                    <a:pt x="1286" y="273"/>
                  </a:lnTo>
                  <a:cubicBezTo>
                    <a:pt x="1286" y="202"/>
                    <a:pt x="1239" y="154"/>
                    <a:pt x="1191" y="83"/>
                  </a:cubicBezTo>
                  <a:cubicBezTo>
                    <a:pt x="1113" y="26"/>
                    <a:pt x="1032" y="1"/>
                    <a:pt x="9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49" name="Google Shape;22249;p81"/>
          <p:cNvGrpSpPr/>
          <p:nvPr/>
        </p:nvGrpSpPr>
        <p:grpSpPr>
          <a:xfrm>
            <a:off x="4631750" y="5561294"/>
            <a:ext cx="446420" cy="431872"/>
            <a:chOff x="4001898" y="4160714"/>
            <a:chExt cx="356366" cy="344753"/>
          </a:xfrm>
        </p:grpSpPr>
        <p:sp>
          <p:nvSpPr>
            <p:cNvPr id="22250" name="Google Shape;22250;p81"/>
            <p:cNvSpPr/>
            <p:nvPr/>
          </p:nvSpPr>
          <p:spPr>
            <a:xfrm>
              <a:off x="4001898" y="4164292"/>
              <a:ext cx="354057" cy="336686"/>
            </a:xfrm>
            <a:custGeom>
              <a:rect b="b" l="l" r="r" t="t"/>
              <a:pathLst>
                <a:path extrusionOk="0" h="10350" w="10884">
                  <a:moveTo>
                    <a:pt x="5642" y="0"/>
                  </a:moveTo>
                  <a:cubicBezTo>
                    <a:pt x="5540" y="0"/>
                    <a:pt x="5438" y="3"/>
                    <a:pt x="5335" y="9"/>
                  </a:cubicBezTo>
                  <a:cubicBezTo>
                    <a:pt x="3977" y="104"/>
                    <a:pt x="2715" y="700"/>
                    <a:pt x="1786" y="1748"/>
                  </a:cubicBezTo>
                  <a:cubicBezTo>
                    <a:pt x="0" y="3772"/>
                    <a:pt x="48" y="6868"/>
                    <a:pt x="2001" y="8820"/>
                  </a:cubicBezTo>
                  <a:cubicBezTo>
                    <a:pt x="3011" y="9843"/>
                    <a:pt x="4327" y="10349"/>
                    <a:pt x="5642" y="10349"/>
                  </a:cubicBezTo>
                  <a:cubicBezTo>
                    <a:pt x="6870" y="10349"/>
                    <a:pt x="8097" y="9908"/>
                    <a:pt x="9074" y="9035"/>
                  </a:cubicBezTo>
                  <a:cubicBezTo>
                    <a:pt x="10264" y="7987"/>
                    <a:pt x="10884" y="6463"/>
                    <a:pt x="10812" y="4867"/>
                  </a:cubicBezTo>
                  <a:cubicBezTo>
                    <a:pt x="10628" y="2157"/>
                    <a:pt x="8406" y="0"/>
                    <a:pt x="5642"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1" name="Google Shape;22251;p81"/>
            <p:cNvSpPr/>
            <p:nvPr/>
          </p:nvSpPr>
          <p:spPr>
            <a:xfrm>
              <a:off x="4066958" y="4214161"/>
              <a:ext cx="287435" cy="287435"/>
            </a:xfrm>
            <a:custGeom>
              <a:rect b="b" l="l" r="r" t="t"/>
              <a:pathLst>
                <a:path extrusionOk="0" h="8836" w="8836">
                  <a:moveTo>
                    <a:pt x="7312" y="0"/>
                  </a:moveTo>
                  <a:lnTo>
                    <a:pt x="1" y="7311"/>
                  </a:lnTo>
                  <a:cubicBezTo>
                    <a:pt x="906" y="8240"/>
                    <a:pt x="2215" y="8835"/>
                    <a:pt x="3644" y="8835"/>
                  </a:cubicBezTo>
                  <a:cubicBezTo>
                    <a:pt x="6502" y="8835"/>
                    <a:pt x="8836" y="6525"/>
                    <a:pt x="8836" y="3668"/>
                  </a:cubicBezTo>
                  <a:cubicBezTo>
                    <a:pt x="8836" y="2239"/>
                    <a:pt x="8241" y="929"/>
                    <a:pt x="7312"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2" name="Google Shape;22252;p81"/>
            <p:cNvSpPr/>
            <p:nvPr/>
          </p:nvSpPr>
          <p:spPr>
            <a:xfrm>
              <a:off x="4176194" y="4164585"/>
              <a:ext cx="20169" cy="57415"/>
            </a:xfrm>
            <a:custGeom>
              <a:rect b="b" l="l" r="r" t="t"/>
              <a:pathLst>
                <a:path extrusionOk="0" h="1765" w="620">
                  <a:moveTo>
                    <a:pt x="620" y="0"/>
                  </a:moveTo>
                  <a:cubicBezTo>
                    <a:pt x="405" y="0"/>
                    <a:pt x="215" y="0"/>
                    <a:pt x="1" y="24"/>
                  </a:cubicBezTo>
                  <a:lnTo>
                    <a:pt x="1" y="1453"/>
                  </a:lnTo>
                  <a:cubicBezTo>
                    <a:pt x="1" y="1629"/>
                    <a:pt x="144" y="1765"/>
                    <a:pt x="316" y="1765"/>
                  </a:cubicBezTo>
                  <a:cubicBezTo>
                    <a:pt x="330" y="1765"/>
                    <a:pt x="344" y="1764"/>
                    <a:pt x="358" y="1762"/>
                  </a:cubicBezTo>
                  <a:cubicBezTo>
                    <a:pt x="501" y="1739"/>
                    <a:pt x="620" y="1572"/>
                    <a:pt x="620" y="1429"/>
                  </a:cubicBezTo>
                  <a:lnTo>
                    <a:pt x="620" y="0"/>
                  </a:ln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3" name="Google Shape;22253;p81"/>
            <p:cNvSpPr/>
            <p:nvPr/>
          </p:nvSpPr>
          <p:spPr>
            <a:xfrm>
              <a:off x="4018163" y="4322616"/>
              <a:ext cx="57350" cy="20169"/>
            </a:xfrm>
            <a:custGeom>
              <a:rect b="b" l="l" r="r" t="t"/>
              <a:pathLst>
                <a:path extrusionOk="0" h="620" w="1763">
                  <a:moveTo>
                    <a:pt x="0" y="0"/>
                  </a:moveTo>
                  <a:lnTo>
                    <a:pt x="0" y="619"/>
                  </a:lnTo>
                  <a:lnTo>
                    <a:pt x="1429" y="619"/>
                  </a:lnTo>
                  <a:cubicBezTo>
                    <a:pt x="1572" y="619"/>
                    <a:pt x="1739" y="500"/>
                    <a:pt x="1739" y="357"/>
                  </a:cubicBezTo>
                  <a:cubicBezTo>
                    <a:pt x="1763" y="143"/>
                    <a:pt x="1620" y="0"/>
                    <a:pt x="1429" y="0"/>
                  </a:cubicBez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4" name="Google Shape;22254;p81"/>
            <p:cNvSpPr/>
            <p:nvPr/>
          </p:nvSpPr>
          <p:spPr>
            <a:xfrm>
              <a:off x="4176194" y="4444148"/>
              <a:ext cx="20169" cy="56667"/>
            </a:xfrm>
            <a:custGeom>
              <a:rect b="b" l="l" r="r" t="t"/>
              <a:pathLst>
                <a:path extrusionOk="0" h="1742" w="620">
                  <a:moveTo>
                    <a:pt x="312" y="1"/>
                  </a:moveTo>
                  <a:cubicBezTo>
                    <a:pt x="123" y="1"/>
                    <a:pt x="1" y="136"/>
                    <a:pt x="1" y="313"/>
                  </a:cubicBezTo>
                  <a:lnTo>
                    <a:pt x="1" y="1742"/>
                  </a:lnTo>
                  <a:lnTo>
                    <a:pt x="620" y="1742"/>
                  </a:lnTo>
                  <a:lnTo>
                    <a:pt x="620" y="313"/>
                  </a:lnTo>
                  <a:cubicBezTo>
                    <a:pt x="620" y="170"/>
                    <a:pt x="501" y="3"/>
                    <a:pt x="358" y="3"/>
                  </a:cubicBezTo>
                  <a:cubicBezTo>
                    <a:pt x="342" y="1"/>
                    <a:pt x="327" y="1"/>
                    <a:pt x="312"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5" name="Google Shape;22255;p81"/>
            <p:cNvSpPr/>
            <p:nvPr/>
          </p:nvSpPr>
          <p:spPr>
            <a:xfrm>
              <a:off x="4295481" y="4322616"/>
              <a:ext cx="58912" cy="20169"/>
            </a:xfrm>
            <a:custGeom>
              <a:rect b="b" l="l" r="r" t="t"/>
              <a:pathLst>
                <a:path extrusionOk="0" h="620" w="1811">
                  <a:moveTo>
                    <a:pt x="311" y="0"/>
                  </a:moveTo>
                  <a:cubicBezTo>
                    <a:pt x="144" y="0"/>
                    <a:pt x="1" y="167"/>
                    <a:pt x="25" y="357"/>
                  </a:cubicBezTo>
                  <a:cubicBezTo>
                    <a:pt x="49" y="500"/>
                    <a:pt x="192" y="619"/>
                    <a:pt x="358" y="619"/>
                  </a:cubicBezTo>
                  <a:lnTo>
                    <a:pt x="1787" y="619"/>
                  </a:lnTo>
                  <a:cubicBezTo>
                    <a:pt x="1811" y="405"/>
                    <a:pt x="1811" y="215"/>
                    <a:pt x="1739"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6" name="Google Shape;22256;p81"/>
            <p:cNvSpPr/>
            <p:nvPr/>
          </p:nvSpPr>
          <p:spPr>
            <a:xfrm>
              <a:off x="4274597" y="4206419"/>
              <a:ext cx="37214" cy="35458"/>
            </a:xfrm>
            <a:custGeom>
              <a:rect b="b" l="l" r="r" t="t"/>
              <a:pathLst>
                <a:path extrusionOk="0" h="1090" w="1144">
                  <a:moveTo>
                    <a:pt x="691" y="0"/>
                  </a:moveTo>
                  <a:lnTo>
                    <a:pt x="119" y="572"/>
                  </a:lnTo>
                  <a:cubicBezTo>
                    <a:pt x="0" y="667"/>
                    <a:pt x="0" y="881"/>
                    <a:pt x="119" y="1000"/>
                  </a:cubicBezTo>
                  <a:cubicBezTo>
                    <a:pt x="179" y="1060"/>
                    <a:pt x="262" y="1090"/>
                    <a:pt x="345" y="1090"/>
                  </a:cubicBezTo>
                  <a:cubicBezTo>
                    <a:pt x="429" y="1090"/>
                    <a:pt x="512" y="1060"/>
                    <a:pt x="572" y="1000"/>
                  </a:cubicBezTo>
                  <a:lnTo>
                    <a:pt x="1143" y="453"/>
                  </a:lnTo>
                  <a:lnTo>
                    <a:pt x="69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7" name="Google Shape;22257;p81"/>
            <p:cNvSpPr/>
            <p:nvPr/>
          </p:nvSpPr>
          <p:spPr>
            <a:xfrm>
              <a:off x="4274597" y="4206419"/>
              <a:ext cx="37214" cy="35458"/>
            </a:xfrm>
            <a:custGeom>
              <a:rect b="b" l="l" r="r" t="t"/>
              <a:pathLst>
                <a:path extrusionOk="0" h="1090" w="1144">
                  <a:moveTo>
                    <a:pt x="691" y="0"/>
                  </a:moveTo>
                  <a:lnTo>
                    <a:pt x="119" y="572"/>
                  </a:lnTo>
                  <a:cubicBezTo>
                    <a:pt x="0" y="667"/>
                    <a:pt x="0" y="881"/>
                    <a:pt x="119" y="1000"/>
                  </a:cubicBezTo>
                  <a:cubicBezTo>
                    <a:pt x="179" y="1060"/>
                    <a:pt x="262" y="1090"/>
                    <a:pt x="345" y="1090"/>
                  </a:cubicBezTo>
                  <a:cubicBezTo>
                    <a:pt x="429" y="1090"/>
                    <a:pt x="512" y="1060"/>
                    <a:pt x="572" y="1000"/>
                  </a:cubicBezTo>
                  <a:lnTo>
                    <a:pt x="1143" y="453"/>
                  </a:lnTo>
                  <a:lnTo>
                    <a:pt x="691" y="0"/>
                  </a:ln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8" name="Google Shape;22258;p81"/>
            <p:cNvSpPr/>
            <p:nvPr/>
          </p:nvSpPr>
          <p:spPr>
            <a:xfrm>
              <a:off x="4278468" y="4213380"/>
              <a:ext cx="33343" cy="28496"/>
            </a:xfrm>
            <a:custGeom>
              <a:rect b="b" l="l" r="r" t="t"/>
              <a:pathLst>
                <a:path extrusionOk="0" h="876" w="1025">
                  <a:moveTo>
                    <a:pt x="810" y="0"/>
                  </a:moveTo>
                  <a:lnTo>
                    <a:pt x="0" y="786"/>
                  </a:lnTo>
                  <a:cubicBezTo>
                    <a:pt x="60" y="846"/>
                    <a:pt x="143" y="876"/>
                    <a:pt x="226" y="876"/>
                  </a:cubicBezTo>
                  <a:cubicBezTo>
                    <a:pt x="310" y="876"/>
                    <a:pt x="393" y="846"/>
                    <a:pt x="453" y="786"/>
                  </a:cubicBezTo>
                  <a:lnTo>
                    <a:pt x="1024" y="239"/>
                  </a:lnTo>
                  <a:cubicBezTo>
                    <a:pt x="953" y="167"/>
                    <a:pt x="881" y="72"/>
                    <a:pt x="810"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9" name="Google Shape;22259;p81"/>
            <p:cNvSpPr/>
            <p:nvPr/>
          </p:nvSpPr>
          <p:spPr>
            <a:xfrm>
              <a:off x="4059997" y="4207167"/>
              <a:ext cx="39524" cy="35685"/>
            </a:xfrm>
            <a:custGeom>
              <a:rect b="b" l="l" r="r" t="t"/>
              <a:pathLst>
                <a:path extrusionOk="0" h="1097" w="1215">
                  <a:moveTo>
                    <a:pt x="453" y="1"/>
                  </a:moveTo>
                  <a:cubicBezTo>
                    <a:pt x="262" y="144"/>
                    <a:pt x="119" y="311"/>
                    <a:pt x="0" y="453"/>
                  </a:cubicBezTo>
                  <a:cubicBezTo>
                    <a:pt x="620" y="1049"/>
                    <a:pt x="620" y="1096"/>
                    <a:pt x="810" y="1096"/>
                  </a:cubicBezTo>
                  <a:cubicBezTo>
                    <a:pt x="1072" y="1096"/>
                    <a:pt x="1215" y="787"/>
                    <a:pt x="1001" y="572"/>
                  </a:cubicBezTo>
                  <a:lnTo>
                    <a:pt x="453" y="1"/>
                  </a:ln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0" name="Google Shape;22260;p81"/>
            <p:cNvSpPr/>
            <p:nvPr/>
          </p:nvSpPr>
          <p:spPr>
            <a:xfrm>
              <a:off x="4059997" y="4421962"/>
              <a:ext cx="36434" cy="36238"/>
            </a:xfrm>
            <a:custGeom>
              <a:rect b="b" l="l" r="r" t="t"/>
              <a:pathLst>
                <a:path extrusionOk="0" h="1114" w="1120">
                  <a:moveTo>
                    <a:pt x="786" y="0"/>
                  </a:moveTo>
                  <a:cubicBezTo>
                    <a:pt x="709" y="0"/>
                    <a:pt x="631" y="30"/>
                    <a:pt x="572" y="90"/>
                  </a:cubicBezTo>
                  <a:lnTo>
                    <a:pt x="0" y="661"/>
                  </a:lnTo>
                  <a:lnTo>
                    <a:pt x="453" y="1114"/>
                  </a:lnTo>
                  <a:lnTo>
                    <a:pt x="1001" y="542"/>
                  </a:lnTo>
                  <a:cubicBezTo>
                    <a:pt x="1120" y="423"/>
                    <a:pt x="1120" y="256"/>
                    <a:pt x="1001" y="90"/>
                  </a:cubicBezTo>
                  <a:cubicBezTo>
                    <a:pt x="941" y="30"/>
                    <a:pt x="864" y="0"/>
                    <a:pt x="78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1" name="Google Shape;22261;p81"/>
            <p:cNvSpPr/>
            <p:nvPr/>
          </p:nvSpPr>
          <p:spPr>
            <a:xfrm>
              <a:off x="4059997" y="4421962"/>
              <a:ext cx="36434" cy="36238"/>
            </a:xfrm>
            <a:custGeom>
              <a:rect b="b" l="l" r="r" t="t"/>
              <a:pathLst>
                <a:path extrusionOk="0" h="1114" w="1120">
                  <a:moveTo>
                    <a:pt x="786" y="0"/>
                  </a:moveTo>
                  <a:cubicBezTo>
                    <a:pt x="709" y="0"/>
                    <a:pt x="631" y="30"/>
                    <a:pt x="572" y="90"/>
                  </a:cubicBezTo>
                  <a:lnTo>
                    <a:pt x="0" y="661"/>
                  </a:lnTo>
                  <a:lnTo>
                    <a:pt x="453" y="1114"/>
                  </a:lnTo>
                  <a:lnTo>
                    <a:pt x="1001" y="542"/>
                  </a:lnTo>
                  <a:cubicBezTo>
                    <a:pt x="1120" y="423"/>
                    <a:pt x="1120" y="256"/>
                    <a:pt x="1001" y="90"/>
                  </a:cubicBezTo>
                  <a:cubicBezTo>
                    <a:pt x="941" y="30"/>
                    <a:pt x="864" y="0"/>
                    <a:pt x="786" y="0"/>
                  </a:cubicBez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2" name="Google Shape;22262;p81"/>
            <p:cNvSpPr/>
            <p:nvPr/>
          </p:nvSpPr>
          <p:spPr>
            <a:xfrm>
              <a:off x="4066958" y="4424858"/>
              <a:ext cx="29472" cy="33343"/>
            </a:xfrm>
            <a:custGeom>
              <a:rect b="b" l="l" r="r" t="t"/>
              <a:pathLst>
                <a:path extrusionOk="0" h="1025" w="906">
                  <a:moveTo>
                    <a:pt x="787" y="1"/>
                  </a:moveTo>
                  <a:lnTo>
                    <a:pt x="1" y="810"/>
                  </a:lnTo>
                  <a:cubicBezTo>
                    <a:pt x="72" y="882"/>
                    <a:pt x="144" y="953"/>
                    <a:pt x="239" y="1025"/>
                  </a:cubicBezTo>
                  <a:lnTo>
                    <a:pt x="787" y="453"/>
                  </a:lnTo>
                  <a:cubicBezTo>
                    <a:pt x="906" y="334"/>
                    <a:pt x="906" y="167"/>
                    <a:pt x="787"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3" name="Google Shape;22263;p81"/>
            <p:cNvSpPr/>
            <p:nvPr/>
          </p:nvSpPr>
          <p:spPr>
            <a:xfrm>
              <a:off x="4274597" y="4423524"/>
              <a:ext cx="37214" cy="35458"/>
            </a:xfrm>
            <a:custGeom>
              <a:rect b="b" l="l" r="r" t="t"/>
              <a:pathLst>
                <a:path extrusionOk="0" h="1090" w="1144">
                  <a:moveTo>
                    <a:pt x="345" y="0"/>
                  </a:moveTo>
                  <a:cubicBezTo>
                    <a:pt x="262" y="0"/>
                    <a:pt x="179" y="30"/>
                    <a:pt x="119" y="89"/>
                  </a:cubicBezTo>
                  <a:cubicBezTo>
                    <a:pt x="0" y="208"/>
                    <a:pt x="0" y="399"/>
                    <a:pt x="119" y="518"/>
                  </a:cubicBezTo>
                  <a:lnTo>
                    <a:pt x="691" y="1090"/>
                  </a:lnTo>
                  <a:lnTo>
                    <a:pt x="1143" y="637"/>
                  </a:lnTo>
                  <a:lnTo>
                    <a:pt x="572" y="89"/>
                  </a:lnTo>
                  <a:cubicBezTo>
                    <a:pt x="512" y="30"/>
                    <a:pt x="429" y="0"/>
                    <a:pt x="345"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4" name="Google Shape;22264;p81"/>
            <p:cNvSpPr/>
            <p:nvPr/>
          </p:nvSpPr>
          <p:spPr>
            <a:xfrm>
              <a:off x="4013511" y="4160714"/>
              <a:ext cx="344753" cy="344753"/>
            </a:xfrm>
            <a:custGeom>
              <a:rect b="b" l="l" r="r" t="t"/>
              <a:pathLst>
                <a:path extrusionOk="0" h="10598" w="10598">
                  <a:moveTo>
                    <a:pt x="5287" y="619"/>
                  </a:moveTo>
                  <a:cubicBezTo>
                    <a:pt x="7883" y="619"/>
                    <a:pt x="9979" y="2715"/>
                    <a:pt x="9979" y="5311"/>
                  </a:cubicBezTo>
                  <a:cubicBezTo>
                    <a:pt x="9979" y="7859"/>
                    <a:pt x="7883" y="9978"/>
                    <a:pt x="5287" y="9978"/>
                  </a:cubicBezTo>
                  <a:cubicBezTo>
                    <a:pt x="2715" y="9978"/>
                    <a:pt x="620" y="7859"/>
                    <a:pt x="620" y="5311"/>
                  </a:cubicBezTo>
                  <a:cubicBezTo>
                    <a:pt x="620" y="2715"/>
                    <a:pt x="2715" y="619"/>
                    <a:pt x="5287" y="619"/>
                  </a:cubicBezTo>
                  <a:close/>
                  <a:moveTo>
                    <a:pt x="5287" y="0"/>
                  </a:moveTo>
                  <a:cubicBezTo>
                    <a:pt x="2382" y="0"/>
                    <a:pt x="1" y="2358"/>
                    <a:pt x="1" y="5311"/>
                  </a:cubicBezTo>
                  <a:cubicBezTo>
                    <a:pt x="1" y="8216"/>
                    <a:pt x="2358" y="10597"/>
                    <a:pt x="5287" y="10597"/>
                  </a:cubicBezTo>
                  <a:cubicBezTo>
                    <a:pt x="8193" y="10597"/>
                    <a:pt x="10598" y="8240"/>
                    <a:pt x="10598" y="5311"/>
                  </a:cubicBezTo>
                  <a:cubicBezTo>
                    <a:pt x="10598" y="2381"/>
                    <a:pt x="8240" y="0"/>
                    <a:pt x="5287" y="0"/>
                  </a:cubicBez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5" name="Google Shape;22265;p81"/>
            <p:cNvSpPr/>
            <p:nvPr/>
          </p:nvSpPr>
          <p:spPr>
            <a:xfrm>
              <a:off x="4103034" y="4252188"/>
              <a:ext cx="165675" cy="161739"/>
            </a:xfrm>
            <a:custGeom>
              <a:rect b="b" l="l" r="r" t="t"/>
              <a:pathLst>
                <a:path extrusionOk="0" h="4972" w="5093">
                  <a:moveTo>
                    <a:pt x="4717" y="1"/>
                  </a:moveTo>
                  <a:cubicBezTo>
                    <a:pt x="4681" y="1"/>
                    <a:pt x="4644" y="7"/>
                    <a:pt x="4607" y="22"/>
                  </a:cubicBezTo>
                  <a:lnTo>
                    <a:pt x="1511" y="1260"/>
                  </a:lnTo>
                  <a:cubicBezTo>
                    <a:pt x="1416" y="1308"/>
                    <a:pt x="1345" y="1356"/>
                    <a:pt x="1321" y="1451"/>
                  </a:cubicBezTo>
                  <a:lnTo>
                    <a:pt x="82" y="4547"/>
                  </a:lnTo>
                  <a:cubicBezTo>
                    <a:pt x="1" y="4750"/>
                    <a:pt x="163" y="4972"/>
                    <a:pt x="376" y="4972"/>
                  </a:cubicBezTo>
                  <a:cubicBezTo>
                    <a:pt x="412" y="4972"/>
                    <a:pt x="449" y="4965"/>
                    <a:pt x="487" y="4952"/>
                  </a:cubicBezTo>
                  <a:lnTo>
                    <a:pt x="3583" y="3713"/>
                  </a:lnTo>
                  <a:cubicBezTo>
                    <a:pt x="3678" y="3689"/>
                    <a:pt x="3726" y="3618"/>
                    <a:pt x="3774" y="3523"/>
                  </a:cubicBezTo>
                  <a:lnTo>
                    <a:pt x="5012" y="427"/>
                  </a:lnTo>
                  <a:cubicBezTo>
                    <a:pt x="5093" y="205"/>
                    <a:pt x="4917" y="1"/>
                    <a:pt x="4717"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6" name="Google Shape;22266;p81"/>
            <p:cNvSpPr/>
            <p:nvPr/>
          </p:nvSpPr>
          <p:spPr>
            <a:xfrm>
              <a:off x="4107263" y="4254433"/>
              <a:ext cx="159592" cy="159234"/>
            </a:xfrm>
            <a:custGeom>
              <a:rect b="b" l="l" r="r" t="t"/>
              <a:pathLst>
                <a:path extrusionOk="0" h="4895" w="4906">
                  <a:moveTo>
                    <a:pt x="1215" y="1310"/>
                  </a:moveTo>
                  <a:lnTo>
                    <a:pt x="1215" y="1310"/>
                  </a:lnTo>
                  <a:cubicBezTo>
                    <a:pt x="1191" y="1358"/>
                    <a:pt x="1191" y="1358"/>
                    <a:pt x="1143" y="1501"/>
                  </a:cubicBezTo>
                  <a:cubicBezTo>
                    <a:pt x="1191" y="1382"/>
                    <a:pt x="1191" y="1358"/>
                    <a:pt x="1215" y="1310"/>
                  </a:cubicBezTo>
                  <a:close/>
                  <a:moveTo>
                    <a:pt x="4787" y="1"/>
                  </a:moveTo>
                  <a:lnTo>
                    <a:pt x="0" y="4811"/>
                  </a:lnTo>
                  <a:cubicBezTo>
                    <a:pt x="62" y="4858"/>
                    <a:pt x="134" y="4894"/>
                    <a:pt x="210" y="4894"/>
                  </a:cubicBezTo>
                  <a:cubicBezTo>
                    <a:pt x="250" y="4894"/>
                    <a:pt x="292" y="4884"/>
                    <a:pt x="333" y="4859"/>
                  </a:cubicBezTo>
                  <a:cubicBezTo>
                    <a:pt x="3644" y="3549"/>
                    <a:pt x="3453" y="3620"/>
                    <a:pt x="3477" y="3573"/>
                  </a:cubicBezTo>
                  <a:cubicBezTo>
                    <a:pt x="3596" y="3501"/>
                    <a:pt x="3477" y="3692"/>
                    <a:pt x="4858" y="334"/>
                  </a:cubicBezTo>
                  <a:cubicBezTo>
                    <a:pt x="4906" y="215"/>
                    <a:pt x="4882" y="96"/>
                    <a:pt x="4787"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7" name="Google Shape;22267;p81"/>
            <p:cNvSpPr/>
            <p:nvPr/>
          </p:nvSpPr>
          <p:spPr>
            <a:xfrm>
              <a:off x="4103034" y="4290834"/>
              <a:ext cx="124330" cy="123094"/>
            </a:xfrm>
            <a:custGeom>
              <a:rect b="b" l="l" r="r" t="t"/>
              <a:pathLst>
                <a:path extrusionOk="0" h="3784" w="3822">
                  <a:moveTo>
                    <a:pt x="1416" y="168"/>
                  </a:moveTo>
                  <a:cubicBezTo>
                    <a:pt x="1321" y="191"/>
                    <a:pt x="1416" y="1"/>
                    <a:pt x="82" y="3359"/>
                  </a:cubicBezTo>
                  <a:cubicBezTo>
                    <a:pt x="1" y="3562"/>
                    <a:pt x="163" y="3784"/>
                    <a:pt x="376" y="3784"/>
                  </a:cubicBezTo>
                  <a:cubicBezTo>
                    <a:pt x="412" y="3784"/>
                    <a:pt x="449" y="3777"/>
                    <a:pt x="487" y="3764"/>
                  </a:cubicBezTo>
                  <a:cubicBezTo>
                    <a:pt x="3821" y="2430"/>
                    <a:pt x="3655" y="2525"/>
                    <a:pt x="3702" y="2454"/>
                  </a:cubicBezTo>
                  <a:lnTo>
                    <a:pt x="1416" y="168"/>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8" name="Google Shape;22268;p81"/>
            <p:cNvSpPr/>
            <p:nvPr/>
          </p:nvSpPr>
          <p:spPr>
            <a:xfrm>
              <a:off x="4146754" y="4295486"/>
              <a:ext cx="1594" cy="1594"/>
            </a:xfrm>
            <a:custGeom>
              <a:rect b="b" l="l" r="r" t="t"/>
              <a:pathLst>
                <a:path extrusionOk="0" h="49" w="49">
                  <a:moveTo>
                    <a:pt x="48" y="1"/>
                  </a:moveTo>
                  <a:lnTo>
                    <a:pt x="48" y="1"/>
                  </a:lnTo>
                  <a:cubicBezTo>
                    <a:pt x="48" y="1"/>
                    <a:pt x="1" y="25"/>
                    <a:pt x="1" y="48"/>
                  </a:cubicBezTo>
                  <a:lnTo>
                    <a:pt x="48" y="1"/>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9" name="Google Shape;22269;p81"/>
            <p:cNvSpPr/>
            <p:nvPr/>
          </p:nvSpPr>
          <p:spPr>
            <a:xfrm>
              <a:off x="4108011" y="4333448"/>
              <a:ext cx="120133" cy="79861"/>
            </a:xfrm>
            <a:custGeom>
              <a:rect b="b" l="l" r="r" t="t"/>
              <a:pathLst>
                <a:path extrusionOk="0" h="2455" w="3693">
                  <a:moveTo>
                    <a:pt x="2382" y="1"/>
                  </a:moveTo>
                  <a:lnTo>
                    <a:pt x="1" y="2382"/>
                  </a:lnTo>
                  <a:cubicBezTo>
                    <a:pt x="62" y="2428"/>
                    <a:pt x="134" y="2454"/>
                    <a:pt x="209" y="2454"/>
                  </a:cubicBezTo>
                  <a:cubicBezTo>
                    <a:pt x="250" y="2454"/>
                    <a:pt x="292" y="2447"/>
                    <a:pt x="334" y="2430"/>
                  </a:cubicBezTo>
                  <a:cubicBezTo>
                    <a:pt x="3692" y="1096"/>
                    <a:pt x="3502" y="1191"/>
                    <a:pt x="3549" y="1120"/>
                  </a:cubicBezTo>
                  <a:lnTo>
                    <a:pt x="23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0" name="Google Shape;22270;p81"/>
            <p:cNvSpPr/>
            <p:nvPr/>
          </p:nvSpPr>
          <p:spPr>
            <a:xfrm>
              <a:off x="4063868" y="4211038"/>
              <a:ext cx="294396" cy="294429"/>
            </a:xfrm>
            <a:custGeom>
              <a:rect b="b" l="l" r="r" t="t"/>
              <a:pathLst>
                <a:path extrusionOk="0" h="9051" w="9050">
                  <a:moveTo>
                    <a:pt x="7502" y="1"/>
                  </a:moveTo>
                  <a:lnTo>
                    <a:pt x="7050" y="453"/>
                  </a:lnTo>
                  <a:cubicBezTo>
                    <a:pt x="7883" y="1287"/>
                    <a:pt x="8431" y="2478"/>
                    <a:pt x="8431" y="3764"/>
                  </a:cubicBezTo>
                  <a:cubicBezTo>
                    <a:pt x="8431" y="6336"/>
                    <a:pt x="6335" y="8431"/>
                    <a:pt x="3739" y="8431"/>
                  </a:cubicBezTo>
                  <a:cubicBezTo>
                    <a:pt x="2477" y="8431"/>
                    <a:pt x="1286" y="7884"/>
                    <a:pt x="453" y="7050"/>
                  </a:cubicBezTo>
                  <a:lnTo>
                    <a:pt x="0" y="7503"/>
                  </a:lnTo>
                  <a:cubicBezTo>
                    <a:pt x="953" y="8455"/>
                    <a:pt x="2287" y="9050"/>
                    <a:pt x="3739" y="9050"/>
                  </a:cubicBezTo>
                  <a:cubicBezTo>
                    <a:pt x="6645" y="9050"/>
                    <a:pt x="9050" y="6693"/>
                    <a:pt x="9050" y="3764"/>
                  </a:cubicBezTo>
                  <a:cubicBezTo>
                    <a:pt x="9050" y="2287"/>
                    <a:pt x="8455" y="954"/>
                    <a:pt x="7502"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71" name="Google Shape;22271;p81"/>
          <p:cNvGrpSpPr/>
          <p:nvPr/>
        </p:nvGrpSpPr>
        <p:grpSpPr>
          <a:xfrm>
            <a:off x="5588609" y="5561294"/>
            <a:ext cx="431872" cy="431872"/>
            <a:chOff x="4765735" y="4160714"/>
            <a:chExt cx="344753" cy="344753"/>
          </a:xfrm>
        </p:grpSpPr>
        <p:sp>
          <p:nvSpPr>
            <p:cNvPr id="22272" name="Google Shape;22272;p81"/>
            <p:cNvSpPr/>
            <p:nvPr/>
          </p:nvSpPr>
          <p:spPr>
            <a:xfrm>
              <a:off x="4766516" y="4200661"/>
              <a:ext cx="87571" cy="137472"/>
            </a:xfrm>
            <a:custGeom>
              <a:rect b="b" l="l" r="r" t="t"/>
              <a:pathLst>
                <a:path extrusionOk="0" h="4226" w="2692">
                  <a:moveTo>
                    <a:pt x="2112" y="0"/>
                  </a:moveTo>
                  <a:cubicBezTo>
                    <a:pt x="992" y="0"/>
                    <a:pt x="0" y="905"/>
                    <a:pt x="0" y="2106"/>
                  </a:cubicBezTo>
                  <a:cubicBezTo>
                    <a:pt x="0" y="3273"/>
                    <a:pt x="929" y="4202"/>
                    <a:pt x="2072" y="4226"/>
                  </a:cubicBezTo>
                  <a:cubicBezTo>
                    <a:pt x="1905" y="3749"/>
                    <a:pt x="1953" y="3511"/>
                    <a:pt x="1953" y="2178"/>
                  </a:cubicBezTo>
                  <a:cubicBezTo>
                    <a:pt x="1953" y="1392"/>
                    <a:pt x="2215" y="653"/>
                    <a:pt x="2691" y="82"/>
                  </a:cubicBezTo>
                  <a:cubicBezTo>
                    <a:pt x="2497" y="26"/>
                    <a:pt x="2303" y="0"/>
                    <a:pt x="2112"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3" name="Google Shape;22273;p81"/>
            <p:cNvSpPr/>
            <p:nvPr/>
          </p:nvSpPr>
          <p:spPr>
            <a:xfrm>
              <a:off x="5018266" y="4195586"/>
              <a:ext cx="92223" cy="137895"/>
            </a:xfrm>
            <a:custGeom>
              <a:rect b="b" l="l" r="r" t="t"/>
              <a:pathLst>
                <a:path extrusionOk="0" h="4239" w="2835">
                  <a:moveTo>
                    <a:pt x="681" y="1"/>
                  </a:moveTo>
                  <a:cubicBezTo>
                    <a:pt x="456" y="1"/>
                    <a:pt x="226" y="38"/>
                    <a:pt x="1" y="119"/>
                  </a:cubicBezTo>
                  <a:cubicBezTo>
                    <a:pt x="549" y="714"/>
                    <a:pt x="858" y="1500"/>
                    <a:pt x="858" y="2357"/>
                  </a:cubicBezTo>
                  <a:cubicBezTo>
                    <a:pt x="858" y="3667"/>
                    <a:pt x="906" y="3810"/>
                    <a:pt x="811" y="4239"/>
                  </a:cubicBezTo>
                  <a:cubicBezTo>
                    <a:pt x="1906" y="4167"/>
                    <a:pt x="2835" y="3286"/>
                    <a:pt x="2835" y="2119"/>
                  </a:cubicBezTo>
                  <a:cubicBezTo>
                    <a:pt x="2815" y="912"/>
                    <a:pt x="1792" y="1"/>
                    <a:pt x="681"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4" name="Google Shape;22274;p81"/>
            <p:cNvSpPr/>
            <p:nvPr/>
          </p:nvSpPr>
          <p:spPr>
            <a:xfrm>
              <a:off x="4765735" y="4383805"/>
              <a:ext cx="344753" cy="121662"/>
            </a:xfrm>
            <a:custGeom>
              <a:rect b="b" l="l" r="r" t="t"/>
              <a:pathLst>
                <a:path extrusionOk="0" h="3740" w="10598">
                  <a:moveTo>
                    <a:pt x="2811" y="1"/>
                  </a:moveTo>
                  <a:cubicBezTo>
                    <a:pt x="1263" y="1"/>
                    <a:pt x="0" y="1239"/>
                    <a:pt x="0" y="2787"/>
                  </a:cubicBezTo>
                  <a:lnTo>
                    <a:pt x="0" y="3454"/>
                  </a:lnTo>
                  <a:cubicBezTo>
                    <a:pt x="0" y="3597"/>
                    <a:pt x="119" y="3739"/>
                    <a:pt x="310" y="3739"/>
                  </a:cubicBezTo>
                  <a:lnTo>
                    <a:pt x="10264" y="3739"/>
                  </a:lnTo>
                  <a:cubicBezTo>
                    <a:pt x="10455" y="3739"/>
                    <a:pt x="10598" y="3597"/>
                    <a:pt x="10598" y="3454"/>
                  </a:cubicBezTo>
                  <a:lnTo>
                    <a:pt x="10598" y="2787"/>
                  </a:lnTo>
                  <a:cubicBezTo>
                    <a:pt x="10598" y="1239"/>
                    <a:pt x="9359" y="1"/>
                    <a:pt x="7812"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5" name="Google Shape;22275;p81"/>
            <p:cNvSpPr/>
            <p:nvPr/>
          </p:nvSpPr>
          <p:spPr>
            <a:xfrm>
              <a:off x="4938502" y="4383805"/>
              <a:ext cx="171986" cy="121662"/>
            </a:xfrm>
            <a:custGeom>
              <a:rect b="b" l="l" r="r" t="t"/>
              <a:pathLst>
                <a:path extrusionOk="0" h="3740" w="5287">
                  <a:moveTo>
                    <a:pt x="0" y="1"/>
                  </a:moveTo>
                  <a:lnTo>
                    <a:pt x="0" y="3739"/>
                  </a:lnTo>
                  <a:lnTo>
                    <a:pt x="4977" y="3739"/>
                  </a:lnTo>
                  <a:cubicBezTo>
                    <a:pt x="5168" y="3739"/>
                    <a:pt x="5287" y="3597"/>
                    <a:pt x="5287" y="3454"/>
                  </a:cubicBezTo>
                  <a:lnTo>
                    <a:pt x="5287" y="2787"/>
                  </a:lnTo>
                  <a:cubicBezTo>
                    <a:pt x="5287" y="1263"/>
                    <a:pt x="4096" y="48"/>
                    <a:pt x="2596"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6" name="Google Shape;22276;p81"/>
            <p:cNvSpPr/>
            <p:nvPr/>
          </p:nvSpPr>
          <p:spPr>
            <a:xfrm>
              <a:off x="4857925" y="4383805"/>
              <a:ext cx="158844" cy="120881"/>
            </a:xfrm>
            <a:custGeom>
              <a:rect b="b" l="l" r="r" t="t"/>
              <a:pathLst>
                <a:path extrusionOk="0" h="3716" w="4883">
                  <a:moveTo>
                    <a:pt x="0" y="1"/>
                  </a:moveTo>
                  <a:lnTo>
                    <a:pt x="2191" y="3573"/>
                  </a:lnTo>
                  <a:cubicBezTo>
                    <a:pt x="2251" y="3668"/>
                    <a:pt x="2358" y="3716"/>
                    <a:pt x="2465" y="3716"/>
                  </a:cubicBezTo>
                  <a:cubicBezTo>
                    <a:pt x="2572" y="3716"/>
                    <a:pt x="2679" y="3668"/>
                    <a:pt x="2739" y="3573"/>
                  </a:cubicBezTo>
                  <a:lnTo>
                    <a:pt x="4882" y="1"/>
                  </a:ln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7" name="Google Shape;22277;p81"/>
            <p:cNvSpPr/>
            <p:nvPr/>
          </p:nvSpPr>
          <p:spPr>
            <a:xfrm>
              <a:off x="4938502" y="4383805"/>
              <a:ext cx="72054" cy="120881"/>
            </a:xfrm>
            <a:custGeom>
              <a:rect b="b" l="l" r="r" t="t"/>
              <a:pathLst>
                <a:path extrusionOk="0" h="3716" w="2215">
                  <a:moveTo>
                    <a:pt x="0" y="1"/>
                  </a:moveTo>
                  <a:lnTo>
                    <a:pt x="0" y="3716"/>
                  </a:lnTo>
                  <a:cubicBezTo>
                    <a:pt x="119" y="3716"/>
                    <a:pt x="191" y="3644"/>
                    <a:pt x="262" y="3573"/>
                  </a:cubicBezTo>
                  <a:cubicBezTo>
                    <a:pt x="310" y="3477"/>
                    <a:pt x="2048" y="525"/>
                    <a:pt x="2096" y="429"/>
                  </a:cubicBezTo>
                  <a:cubicBezTo>
                    <a:pt x="2215" y="263"/>
                    <a:pt x="2072" y="1"/>
                    <a:pt x="183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8" name="Google Shape;22278;p81"/>
            <p:cNvSpPr/>
            <p:nvPr/>
          </p:nvSpPr>
          <p:spPr>
            <a:xfrm>
              <a:off x="4826143" y="4160714"/>
              <a:ext cx="222375" cy="263395"/>
            </a:xfrm>
            <a:custGeom>
              <a:rect b="b" l="l" r="r" t="t"/>
              <a:pathLst>
                <a:path extrusionOk="0" h="8097" w="6836">
                  <a:moveTo>
                    <a:pt x="3454" y="0"/>
                  </a:moveTo>
                  <a:cubicBezTo>
                    <a:pt x="1477" y="0"/>
                    <a:pt x="1" y="1572"/>
                    <a:pt x="1" y="3429"/>
                  </a:cubicBezTo>
                  <a:lnTo>
                    <a:pt x="1" y="4668"/>
                  </a:lnTo>
                  <a:cubicBezTo>
                    <a:pt x="1" y="6573"/>
                    <a:pt x="1501" y="8097"/>
                    <a:pt x="3406" y="8097"/>
                  </a:cubicBezTo>
                  <a:cubicBezTo>
                    <a:pt x="5288" y="8097"/>
                    <a:pt x="6812" y="6549"/>
                    <a:pt x="6836" y="4668"/>
                  </a:cubicBezTo>
                  <a:lnTo>
                    <a:pt x="6836" y="3453"/>
                  </a:lnTo>
                  <a:cubicBezTo>
                    <a:pt x="6836" y="1572"/>
                    <a:pt x="5312" y="0"/>
                    <a:pt x="3454"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9" name="Google Shape;22279;p81"/>
            <p:cNvSpPr/>
            <p:nvPr/>
          </p:nvSpPr>
          <p:spPr>
            <a:xfrm>
              <a:off x="4938502" y="4160714"/>
              <a:ext cx="110797" cy="262647"/>
            </a:xfrm>
            <a:custGeom>
              <a:rect b="b" l="l" r="r" t="t"/>
              <a:pathLst>
                <a:path extrusionOk="0" h="8074" w="3406">
                  <a:moveTo>
                    <a:pt x="0" y="0"/>
                  </a:moveTo>
                  <a:lnTo>
                    <a:pt x="0" y="8073"/>
                  </a:lnTo>
                  <a:cubicBezTo>
                    <a:pt x="1858" y="8073"/>
                    <a:pt x="3382" y="6525"/>
                    <a:pt x="3405" y="4644"/>
                  </a:cubicBezTo>
                  <a:lnTo>
                    <a:pt x="3405" y="3406"/>
                  </a:lnTo>
                  <a:cubicBezTo>
                    <a:pt x="3405" y="1524"/>
                    <a:pt x="1858" y="0"/>
                    <a:pt x="0"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0" name="Google Shape;22280;p81"/>
            <p:cNvSpPr/>
            <p:nvPr/>
          </p:nvSpPr>
          <p:spPr>
            <a:xfrm>
              <a:off x="4812221" y="4283092"/>
              <a:ext cx="251034" cy="20169"/>
            </a:xfrm>
            <a:custGeom>
              <a:rect b="b" l="l" r="r" t="t"/>
              <a:pathLst>
                <a:path extrusionOk="0" h="620" w="7717">
                  <a:moveTo>
                    <a:pt x="286" y="1"/>
                  </a:moveTo>
                  <a:cubicBezTo>
                    <a:pt x="119" y="1"/>
                    <a:pt x="0" y="144"/>
                    <a:pt x="0" y="310"/>
                  </a:cubicBezTo>
                  <a:cubicBezTo>
                    <a:pt x="24" y="501"/>
                    <a:pt x="143" y="620"/>
                    <a:pt x="334" y="620"/>
                  </a:cubicBezTo>
                  <a:lnTo>
                    <a:pt x="7383" y="620"/>
                  </a:lnTo>
                  <a:cubicBezTo>
                    <a:pt x="7573" y="620"/>
                    <a:pt x="7669" y="501"/>
                    <a:pt x="7716" y="358"/>
                  </a:cubicBezTo>
                  <a:cubicBezTo>
                    <a:pt x="7716" y="144"/>
                    <a:pt x="7573" y="1"/>
                    <a:pt x="7359"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1" name="Google Shape;22281;p81"/>
            <p:cNvSpPr/>
            <p:nvPr/>
          </p:nvSpPr>
          <p:spPr>
            <a:xfrm>
              <a:off x="4938502" y="4283092"/>
              <a:ext cx="124753" cy="20169"/>
            </a:xfrm>
            <a:custGeom>
              <a:rect b="b" l="l" r="r" t="t"/>
              <a:pathLst>
                <a:path extrusionOk="0" h="620" w="3835">
                  <a:moveTo>
                    <a:pt x="0" y="1"/>
                  </a:moveTo>
                  <a:lnTo>
                    <a:pt x="0" y="620"/>
                  </a:lnTo>
                  <a:lnTo>
                    <a:pt x="3501" y="620"/>
                  </a:lnTo>
                  <a:cubicBezTo>
                    <a:pt x="3644" y="620"/>
                    <a:pt x="3787" y="501"/>
                    <a:pt x="3787" y="358"/>
                  </a:cubicBezTo>
                  <a:cubicBezTo>
                    <a:pt x="3834" y="144"/>
                    <a:pt x="3691" y="1"/>
                    <a:pt x="350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2" name="Google Shape;22282;p81"/>
            <p:cNvSpPr/>
            <p:nvPr/>
          </p:nvSpPr>
          <p:spPr>
            <a:xfrm>
              <a:off x="4905939" y="4342752"/>
              <a:ext cx="62002" cy="20169"/>
            </a:xfrm>
            <a:custGeom>
              <a:rect b="b" l="l" r="r" t="t"/>
              <a:pathLst>
                <a:path extrusionOk="0" h="620" w="1906">
                  <a:moveTo>
                    <a:pt x="334" y="0"/>
                  </a:moveTo>
                  <a:cubicBezTo>
                    <a:pt x="144" y="0"/>
                    <a:pt x="1" y="191"/>
                    <a:pt x="25" y="358"/>
                  </a:cubicBezTo>
                  <a:cubicBezTo>
                    <a:pt x="72" y="501"/>
                    <a:pt x="215" y="620"/>
                    <a:pt x="358" y="620"/>
                  </a:cubicBezTo>
                  <a:lnTo>
                    <a:pt x="1596" y="620"/>
                  </a:lnTo>
                  <a:cubicBezTo>
                    <a:pt x="1787" y="620"/>
                    <a:pt x="1906" y="477"/>
                    <a:pt x="1882" y="262"/>
                  </a:cubicBezTo>
                  <a:cubicBezTo>
                    <a:pt x="1858" y="119"/>
                    <a:pt x="1715" y="0"/>
                    <a:pt x="1549"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3" name="Google Shape;22283;p81"/>
            <p:cNvSpPr/>
            <p:nvPr/>
          </p:nvSpPr>
          <p:spPr>
            <a:xfrm>
              <a:off x="4938502" y="4342752"/>
              <a:ext cx="31001" cy="20169"/>
            </a:xfrm>
            <a:custGeom>
              <a:rect b="b" l="l" r="r" t="t"/>
              <a:pathLst>
                <a:path extrusionOk="0" h="620" w="953">
                  <a:moveTo>
                    <a:pt x="0" y="0"/>
                  </a:moveTo>
                  <a:lnTo>
                    <a:pt x="0" y="620"/>
                  </a:lnTo>
                  <a:lnTo>
                    <a:pt x="595" y="620"/>
                  </a:lnTo>
                  <a:cubicBezTo>
                    <a:pt x="738" y="620"/>
                    <a:pt x="881" y="501"/>
                    <a:pt x="905" y="358"/>
                  </a:cubicBezTo>
                  <a:cubicBezTo>
                    <a:pt x="953" y="143"/>
                    <a:pt x="786" y="0"/>
                    <a:pt x="6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4" name="Google Shape;22284;p81"/>
            <p:cNvSpPr/>
            <p:nvPr/>
          </p:nvSpPr>
          <p:spPr>
            <a:xfrm>
              <a:off x="4866448" y="4261394"/>
              <a:ext cx="62002" cy="62035"/>
            </a:xfrm>
            <a:custGeom>
              <a:rect b="b" l="l" r="r" t="t"/>
              <a:pathLst>
                <a:path extrusionOk="0" h="1907" w="1906">
                  <a:moveTo>
                    <a:pt x="953" y="1"/>
                  </a:moveTo>
                  <a:cubicBezTo>
                    <a:pt x="405" y="1"/>
                    <a:pt x="0" y="430"/>
                    <a:pt x="0" y="953"/>
                  </a:cubicBezTo>
                  <a:cubicBezTo>
                    <a:pt x="0" y="1501"/>
                    <a:pt x="405" y="1906"/>
                    <a:pt x="953" y="1906"/>
                  </a:cubicBezTo>
                  <a:cubicBezTo>
                    <a:pt x="1501" y="1906"/>
                    <a:pt x="1905" y="1501"/>
                    <a:pt x="1905" y="953"/>
                  </a:cubicBezTo>
                  <a:cubicBezTo>
                    <a:pt x="1905" y="430"/>
                    <a:pt x="1477" y="1"/>
                    <a:pt x="953"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5" name="Google Shape;22285;p81"/>
            <p:cNvSpPr/>
            <p:nvPr/>
          </p:nvSpPr>
          <p:spPr>
            <a:xfrm>
              <a:off x="4946992" y="4261394"/>
              <a:ext cx="62035" cy="62035"/>
            </a:xfrm>
            <a:custGeom>
              <a:rect b="b" l="l" r="r" t="t"/>
              <a:pathLst>
                <a:path extrusionOk="0" h="1907" w="1907">
                  <a:moveTo>
                    <a:pt x="954" y="1"/>
                  </a:moveTo>
                  <a:cubicBezTo>
                    <a:pt x="406" y="1"/>
                    <a:pt x="1" y="430"/>
                    <a:pt x="1" y="953"/>
                  </a:cubicBezTo>
                  <a:cubicBezTo>
                    <a:pt x="1" y="1501"/>
                    <a:pt x="406" y="1906"/>
                    <a:pt x="954" y="1906"/>
                  </a:cubicBezTo>
                  <a:cubicBezTo>
                    <a:pt x="1477" y="1906"/>
                    <a:pt x="1906" y="1501"/>
                    <a:pt x="1906" y="953"/>
                  </a:cubicBezTo>
                  <a:cubicBezTo>
                    <a:pt x="1906" y="430"/>
                    <a:pt x="1477" y="1"/>
                    <a:pt x="95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6" name="Google Shape;22286;p81"/>
            <p:cNvSpPr/>
            <p:nvPr/>
          </p:nvSpPr>
          <p:spPr>
            <a:xfrm>
              <a:off x="4886584" y="4281563"/>
              <a:ext cx="22511" cy="21698"/>
            </a:xfrm>
            <a:custGeom>
              <a:rect b="b" l="l" r="r" t="t"/>
              <a:pathLst>
                <a:path extrusionOk="0" h="667" w="692">
                  <a:moveTo>
                    <a:pt x="334" y="0"/>
                  </a:moveTo>
                  <a:cubicBezTo>
                    <a:pt x="143" y="0"/>
                    <a:pt x="0" y="167"/>
                    <a:pt x="0" y="333"/>
                  </a:cubicBezTo>
                  <a:cubicBezTo>
                    <a:pt x="0" y="524"/>
                    <a:pt x="143" y="667"/>
                    <a:pt x="334" y="667"/>
                  </a:cubicBezTo>
                  <a:cubicBezTo>
                    <a:pt x="524" y="667"/>
                    <a:pt x="667" y="524"/>
                    <a:pt x="667" y="333"/>
                  </a:cubicBezTo>
                  <a:cubicBezTo>
                    <a:pt x="691" y="167"/>
                    <a:pt x="548" y="0"/>
                    <a:pt x="334"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7" name="Google Shape;22287;p81"/>
            <p:cNvSpPr/>
            <p:nvPr/>
          </p:nvSpPr>
          <p:spPr>
            <a:xfrm>
              <a:off x="4967161" y="4281563"/>
              <a:ext cx="21698" cy="21698"/>
            </a:xfrm>
            <a:custGeom>
              <a:rect b="b" l="l" r="r" t="t"/>
              <a:pathLst>
                <a:path extrusionOk="0" h="667" w="667">
                  <a:moveTo>
                    <a:pt x="334" y="0"/>
                  </a:moveTo>
                  <a:cubicBezTo>
                    <a:pt x="143" y="0"/>
                    <a:pt x="0" y="167"/>
                    <a:pt x="0" y="333"/>
                  </a:cubicBezTo>
                  <a:cubicBezTo>
                    <a:pt x="0" y="524"/>
                    <a:pt x="143" y="667"/>
                    <a:pt x="334" y="667"/>
                  </a:cubicBezTo>
                  <a:cubicBezTo>
                    <a:pt x="500" y="667"/>
                    <a:pt x="667" y="524"/>
                    <a:pt x="667" y="333"/>
                  </a:cubicBezTo>
                  <a:cubicBezTo>
                    <a:pt x="667" y="167"/>
                    <a:pt x="500" y="0"/>
                    <a:pt x="334" y="0"/>
                  </a:cubicBezTo>
                  <a:close/>
                </a:path>
              </a:pathLst>
            </a:custGeom>
            <a:solidFill>
              <a:srgbClr val="B3B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88" name="Google Shape;22288;p81"/>
          <p:cNvGrpSpPr/>
          <p:nvPr/>
        </p:nvGrpSpPr>
        <p:grpSpPr>
          <a:xfrm>
            <a:off x="6529941" y="5560316"/>
            <a:ext cx="430935" cy="431872"/>
            <a:chOff x="5517178" y="4159933"/>
            <a:chExt cx="344005" cy="344753"/>
          </a:xfrm>
        </p:grpSpPr>
        <p:sp>
          <p:nvSpPr>
            <p:cNvPr id="22289" name="Google Shape;22289;p81"/>
            <p:cNvSpPr/>
            <p:nvPr/>
          </p:nvSpPr>
          <p:spPr>
            <a:xfrm>
              <a:off x="5679080" y="4419458"/>
              <a:ext cx="20169" cy="30220"/>
            </a:xfrm>
            <a:custGeom>
              <a:rect b="b" l="l" r="r" t="t"/>
              <a:pathLst>
                <a:path extrusionOk="0" h="929" w="620">
                  <a:moveTo>
                    <a:pt x="1" y="0"/>
                  </a:moveTo>
                  <a:lnTo>
                    <a:pt x="1" y="929"/>
                  </a:lnTo>
                  <a:cubicBezTo>
                    <a:pt x="108" y="881"/>
                    <a:pt x="209" y="857"/>
                    <a:pt x="310" y="857"/>
                  </a:cubicBezTo>
                  <a:cubicBezTo>
                    <a:pt x="411" y="857"/>
                    <a:pt x="513" y="881"/>
                    <a:pt x="620" y="929"/>
                  </a:cubicBezTo>
                  <a:lnTo>
                    <a:pt x="620" y="0"/>
                  </a:lnTo>
                  <a:cubicBezTo>
                    <a:pt x="513" y="12"/>
                    <a:pt x="411" y="18"/>
                    <a:pt x="310" y="18"/>
                  </a:cubicBezTo>
                  <a:cubicBezTo>
                    <a:pt x="209" y="18"/>
                    <a:pt x="108" y="12"/>
                    <a:pt x="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0" name="Google Shape;22290;p81"/>
            <p:cNvSpPr/>
            <p:nvPr/>
          </p:nvSpPr>
          <p:spPr>
            <a:xfrm>
              <a:off x="5689945" y="4419458"/>
              <a:ext cx="9304" cy="30220"/>
            </a:xfrm>
            <a:custGeom>
              <a:rect b="b" l="l" r="r" t="t"/>
              <a:pathLst>
                <a:path extrusionOk="0" h="929" w="286">
                  <a:moveTo>
                    <a:pt x="0" y="0"/>
                  </a:moveTo>
                  <a:lnTo>
                    <a:pt x="0" y="857"/>
                  </a:lnTo>
                  <a:cubicBezTo>
                    <a:pt x="72" y="857"/>
                    <a:pt x="191" y="881"/>
                    <a:pt x="286" y="929"/>
                  </a:cubicBezTo>
                  <a:lnTo>
                    <a:pt x="286" y="0"/>
                  </a:lnTo>
                  <a:cubicBezTo>
                    <a:pt x="238" y="12"/>
                    <a:pt x="185" y="18"/>
                    <a:pt x="134" y="18"/>
                  </a:cubicBezTo>
                  <a:cubicBezTo>
                    <a:pt x="83" y="18"/>
                    <a:pt x="36" y="12"/>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1" name="Google Shape;22291;p81"/>
            <p:cNvSpPr/>
            <p:nvPr/>
          </p:nvSpPr>
          <p:spPr>
            <a:xfrm>
              <a:off x="5742611" y="4386147"/>
              <a:ext cx="35653" cy="36434"/>
            </a:xfrm>
            <a:custGeom>
              <a:rect b="b" l="l" r="r" t="t"/>
              <a:pathLst>
                <a:path extrusionOk="0" h="1120" w="1096">
                  <a:moveTo>
                    <a:pt x="453" y="0"/>
                  </a:moveTo>
                  <a:cubicBezTo>
                    <a:pt x="310" y="191"/>
                    <a:pt x="143" y="333"/>
                    <a:pt x="0" y="453"/>
                  </a:cubicBezTo>
                  <a:lnTo>
                    <a:pt x="667" y="1119"/>
                  </a:lnTo>
                  <a:cubicBezTo>
                    <a:pt x="739" y="905"/>
                    <a:pt x="905" y="762"/>
                    <a:pt x="1096" y="667"/>
                  </a:cubicBezTo>
                  <a:lnTo>
                    <a:pt x="45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2" name="Google Shape;22292;p81"/>
            <p:cNvSpPr/>
            <p:nvPr/>
          </p:nvSpPr>
          <p:spPr>
            <a:xfrm>
              <a:off x="5775922" y="4322616"/>
              <a:ext cx="30253" cy="20169"/>
            </a:xfrm>
            <a:custGeom>
              <a:rect b="b" l="l" r="r" t="t"/>
              <a:pathLst>
                <a:path extrusionOk="0" h="620" w="930">
                  <a:moveTo>
                    <a:pt x="0" y="0"/>
                  </a:moveTo>
                  <a:cubicBezTo>
                    <a:pt x="24" y="215"/>
                    <a:pt x="24" y="405"/>
                    <a:pt x="0" y="619"/>
                  </a:cubicBezTo>
                  <a:lnTo>
                    <a:pt x="929" y="619"/>
                  </a:lnTo>
                  <a:cubicBezTo>
                    <a:pt x="858" y="405"/>
                    <a:pt x="858" y="215"/>
                    <a:pt x="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3" name="Google Shape;22293;p81"/>
            <p:cNvSpPr/>
            <p:nvPr/>
          </p:nvSpPr>
          <p:spPr>
            <a:xfrm>
              <a:off x="5742611" y="4242820"/>
              <a:ext cx="35653" cy="36434"/>
            </a:xfrm>
            <a:custGeom>
              <a:rect b="b" l="l" r="r" t="t"/>
              <a:pathLst>
                <a:path extrusionOk="0" h="1120" w="1096">
                  <a:moveTo>
                    <a:pt x="667" y="0"/>
                  </a:moveTo>
                  <a:lnTo>
                    <a:pt x="0" y="667"/>
                  </a:lnTo>
                  <a:cubicBezTo>
                    <a:pt x="191" y="810"/>
                    <a:pt x="334" y="953"/>
                    <a:pt x="453" y="1120"/>
                  </a:cubicBezTo>
                  <a:lnTo>
                    <a:pt x="1096" y="453"/>
                  </a:lnTo>
                  <a:cubicBezTo>
                    <a:pt x="905" y="358"/>
                    <a:pt x="763" y="215"/>
                    <a:pt x="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4" name="Google Shape;22294;p81"/>
            <p:cNvSpPr/>
            <p:nvPr/>
          </p:nvSpPr>
          <p:spPr>
            <a:xfrm>
              <a:off x="5679080" y="4215690"/>
              <a:ext cx="20169" cy="30253"/>
            </a:xfrm>
            <a:custGeom>
              <a:rect b="b" l="l" r="r" t="t"/>
              <a:pathLst>
                <a:path extrusionOk="0" h="930" w="620">
                  <a:moveTo>
                    <a:pt x="1" y="1"/>
                  </a:moveTo>
                  <a:lnTo>
                    <a:pt x="1" y="930"/>
                  </a:lnTo>
                  <a:cubicBezTo>
                    <a:pt x="108" y="918"/>
                    <a:pt x="209" y="912"/>
                    <a:pt x="310" y="912"/>
                  </a:cubicBezTo>
                  <a:cubicBezTo>
                    <a:pt x="411" y="912"/>
                    <a:pt x="513" y="918"/>
                    <a:pt x="620" y="930"/>
                  </a:cubicBezTo>
                  <a:lnTo>
                    <a:pt x="620" y="1"/>
                  </a:lnTo>
                  <a:cubicBezTo>
                    <a:pt x="513" y="37"/>
                    <a:pt x="411" y="54"/>
                    <a:pt x="310" y="54"/>
                  </a:cubicBezTo>
                  <a:cubicBezTo>
                    <a:pt x="209" y="54"/>
                    <a:pt x="108" y="37"/>
                    <a:pt x="1"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5" name="Google Shape;22295;p81"/>
            <p:cNvSpPr/>
            <p:nvPr/>
          </p:nvSpPr>
          <p:spPr>
            <a:xfrm>
              <a:off x="5689945" y="4215690"/>
              <a:ext cx="9304" cy="30253"/>
            </a:xfrm>
            <a:custGeom>
              <a:rect b="b" l="l" r="r" t="t"/>
              <a:pathLst>
                <a:path extrusionOk="0" h="930" w="286">
                  <a:moveTo>
                    <a:pt x="286" y="1"/>
                  </a:moveTo>
                  <a:cubicBezTo>
                    <a:pt x="216" y="36"/>
                    <a:pt x="134" y="58"/>
                    <a:pt x="66" y="58"/>
                  </a:cubicBezTo>
                  <a:cubicBezTo>
                    <a:pt x="42" y="58"/>
                    <a:pt x="19" y="55"/>
                    <a:pt x="0" y="49"/>
                  </a:cubicBezTo>
                  <a:lnTo>
                    <a:pt x="0" y="906"/>
                  </a:lnTo>
                  <a:cubicBezTo>
                    <a:pt x="72" y="906"/>
                    <a:pt x="191" y="930"/>
                    <a:pt x="286" y="930"/>
                  </a:cubicBezTo>
                  <a:lnTo>
                    <a:pt x="28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6" name="Google Shape;22296;p81"/>
            <p:cNvSpPr/>
            <p:nvPr/>
          </p:nvSpPr>
          <p:spPr>
            <a:xfrm>
              <a:off x="5598503" y="4242820"/>
              <a:ext cx="35685" cy="36434"/>
            </a:xfrm>
            <a:custGeom>
              <a:rect b="b" l="l" r="r" t="t"/>
              <a:pathLst>
                <a:path extrusionOk="0" h="1120" w="1097">
                  <a:moveTo>
                    <a:pt x="453" y="0"/>
                  </a:moveTo>
                  <a:cubicBezTo>
                    <a:pt x="358" y="215"/>
                    <a:pt x="215" y="358"/>
                    <a:pt x="1" y="453"/>
                  </a:cubicBezTo>
                  <a:lnTo>
                    <a:pt x="668" y="1120"/>
                  </a:lnTo>
                  <a:cubicBezTo>
                    <a:pt x="811" y="929"/>
                    <a:pt x="954" y="786"/>
                    <a:pt x="1096" y="667"/>
                  </a:cubicBezTo>
                  <a:lnTo>
                    <a:pt x="453"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7" name="Google Shape;22297;p81"/>
            <p:cNvSpPr/>
            <p:nvPr/>
          </p:nvSpPr>
          <p:spPr>
            <a:xfrm>
              <a:off x="5572186" y="4322616"/>
              <a:ext cx="30253" cy="20169"/>
            </a:xfrm>
            <a:custGeom>
              <a:rect b="b" l="l" r="r" t="t"/>
              <a:pathLst>
                <a:path extrusionOk="0" h="620" w="930">
                  <a:moveTo>
                    <a:pt x="0" y="0"/>
                  </a:moveTo>
                  <a:cubicBezTo>
                    <a:pt x="96" y="215"/>
                    <a:pt x="96" y="405"/>
                    <a:pt x="0" y="619"/>
                  </a:cubicBezTo>
                  <a:lnTo>
                    <a:pt x="929" y="619"/>
                  </a:lnTo>
                  <a:cubicBezTo>
                    <a:pt x="905" y="405"/>
                    <a:pt x="905" y="215"/>
                    <a:pt x="92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8" name="Google Shape;22298;p81"/>
            <p:cNvSpPr/>
            <p:nvPr/>
          </p:nvSpPr>
          <p:spPr>
            <a:xfrm>
              <a:off x="5598503" y="4386147"/>
              <a:ext cx="35685" cy="36434"/>
            </a:xfrm>
            <a:custGeom>
              <a:rect b="b" l="l" r="r" t="t"/>
              <a:pathLst>
                <a:path extrusionOk="0" h="1120" w="1097">
                  <a:moveTo>
                    <a:pt x="668" y="0"/>
                  </a:moveTo>
                  <a:lnTo>
                    <a:pt x="1" y="667"/>
                  </a:lnTo>
                  <a:cubicBezTo>
                    <a:pt x="215" y="762"/>
                    <a:pt x="358" y="929"/>
                    <a:pt x="453" y="1119"/>
                  </a:cubicBezTo>
                  <a:lnTo>
                    <a:pt x="1096" y="453"/>
                  </a:lnTo>
                  <a:cubicBezTo>
                    <a:pt x="954" y="333"/>
                    <a:pt x="811" y="191"/>
                    <a:pt x="668"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9" name="Google Shape;22299;p81"/>
            <p:cNvSpPr/>
            <p:nvPr/>
          </p:nvSpPr>
          <p:spPr>
            <a:xfrm>
              <a:off x="5598503" y="4241258"/>
              <a:ext cx="182103" cy="182103"/>
            </a:xfrm>
            <a:custGeom>
              <a:rect b="b" l="l" r="r" t="t"/>
              <a:pathLst>
                <a:path extrusionOk="0" h="5598" w="5598">
                  <a:moveTo>
                    <a:pt x="2811" y="1"/>
                  </a:moveTo>
                  <a:cubicBezTo>
                    <a:pt x="1263" y="1"/>
                    <a:pt x="1" y="1239"/>
                    <a:pt x="1" y="2787"/>
                  </a:cubicBezTo>
                  <a:cubicBezTo>
                    <a:pt x="1" y="4335"/>
                    <a:pt x="1263" y="5597"/>
                    <a:pt x="2811" y="5597"/>
                  </a:cubicBezTo>
                  <a:cubicBezTo>
                    <a:pt x="4311" y="5597"/>
                    <a:pt x="5574" y="4335"/>
                    <a:pt x="5597" y="2787"/>
                  </a:cubicBezTo>
                  <a:cubicBezTo>
                    <a:pt x="5597" y="1239"/>
                    <a:pt x="4335" y="1"/>
                    <a:pt x="2811"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0" name="Google Shape;22300;p81"/>
            <p:cNvSpPr/>
            <p:nvPr/>
          </p:nvSpPr>
          <p:spPr>
            <a:xfrm>
              <a:off x="5689945" y="4242039"/>
              <a:ext cx="89880" cy="182070"/>
            </a:xfrm>
            <a:custGeom>
              <a:rect b="b" l="l" r="r" t="t"/>
              <a:pathLst>
                <a:path extrusionOk="0" h="5597" w="2763">
                  <a:moveTo>
                    <a:pt x="0" y="1"/>
                  </a:moveTo>
                  <a:lnTo>
                    <a:pt x="0" y="5597"/>
                  </a:lnTo>
                  <a:cubicBezTo>
                    <a:pt x="72" y="5597"/>
                    <a:pt x="191" y="5573"/>
                    <a:pt x="286" y="5573"/>
                  </a:cubicBezTo>
                  <a:cubicBezTo>
                    <a:pt x="1643" y="5430"/>
                    <a:pt x="2763" y="4240"/>
                    <a:pt x="2763" y="2811"/>
                  </a:cubicBezTo>
                  <a:cubicBezTo>
                    <a:pt x="2763" y="1334"/>
                    <a:pt x="1691" y="191"/>
                    <a:pt x="286" y="24"/>
                  </a:cubicBezTo>
                  <a:cubicBezTo>
                    <a:pt x="191" y="1"/>
                    <a:pt x="119" y="1"/>
                    <a:pt x="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1" name="Google Shape;22301;p81"/>
            <p:cNvSpPr/>
            <p:nvPr/>
          </p:nvSpPr>
          <p:spPr>
            <a:xfrm>
              <a:off x="5618672" y="4262175"/>
              <a:ext cx="141798" cy="141798"/>
            </a:xfrm>
            <a:custGeom>
              <a:rect b="b" l="l" r="r" t="t"/>
              <a:pathLst>
                <a:path extrusionOk="0" h="4359" w="4359">
                  <a:moveTo>
                    <a:pt x="2191" y="1"/>
                  </a:moveTo>
                  <a:cubicBezTo>
                    <a:pt x="1000" y="1"/>
                    <a:pt x="0" y="1001"/>
                    <a:pt x="0" y="2192"/>
                  </a:cubicBezTo>
                  <a:cubicBezTo>
                    <a:pt x="0" y="3382"/>
                    <a:pt x="1000" y="4359"/>
                    <a:pt x="2191" y="4359"/>
                  </a:cubicBezTo>
                  <a:cubicBezTo>
                    <a:pt x="3382" y="4359"/>
                    <a:pt x="4358" y="3382"/>
                    <a:pt x="4358" y="2192"/>
                  </a:cubicBezTo>
                  <a:cubicBezTo>
                    <a:pt x="4358" y="953"/>
                    <a:pt x="3382" y="1"/>
                    <a:pt x="219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2" name="Google Shape;22302;p81"/>
            <p:cNvSpPr/>
            <p:nvPr/>
          </p:nvSpPr>
          <p:spPr>
            <a:xfrm>
              <a:off x="5689945" y="4262175"/>
              <a:ext cx="70525" cy="141798"/>
            </a:xfrm>
            <a:custGeom>
              <a:rect b="b" l="l" r="r" t="t"/>
              <a:pathLst>
                <a:path extrusionOk="0" h="4359" w="2168">
                  <a:moveTo>
                    <a:pt x="0" y="1"/>
                  </a:moveTo>
                  <a:lnTo>
                    <a:pt x="0" y="4359"/>
                  </a:lnTo>
                  <a:cubicBezTo>
                    <a:pt x="1191" y="4359"/>
                    <a:pt x="2167" y="3382"/>
                    <a:pt x="2167" y="2192"/>
                  </a:cubicBezTo>
                  <a:cubicBezTo>
                    <a:pt x="2167" y="953"/>
                    <a:pt x="1191" y="1"/>
                    <a:pt x="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3" name="Google Shape;22303;p81"/>
            <p:cNvSpPr/>
            <p:nvPr/>
          </p:nvSpPr>
          <p:spPr>
            <a:xfrm>
              <a:off x="5671338" y="4282116"/>
              <a:ext cx="36434" cy="101168"/>
            </a:xfrm>
            <a:custGeom>
              <a:rect b="b" l="l" r="r" t="t"/>
              <a:pathLst>
                <a:path extrusionOk="0" h="3110" w="1120">
                  <a:moveTo>
                    <a:pt x="766" y="0"/>
                  </a:moveTo>
                  <a:cubicBezTo>
                    <a:pt x="677" y="0"/>
                    <a:pt x="590" y="37"/>
                    <a:pt x="524" y="102"/>
                  </a:cubicBezTo>
                  <a:lnTo>
                    <a:pt x="120" y="626"/>
                  </a:lnTo>
                  <a:cubicBezTo>
                    <a:pt x="24" y="745"/>
                    <a:pt x="24" y="888"/>
                    <a:pt x="120" y="1007"/>
                  </a:cubicBezTo>
                  <a:lnTo>
                    <a:pt x="358" y="1293"/>
                  </a:lnTo>
                  <a:lnTo>
                    <a:pt x="120" y="1602"/>
                  </a:lnTo>
                  <a:cubicBezTo>
                    <a:pt x="24" y="1722"/>
                    <a:pt x="24" y="1864"/>
                    <a:pt x="120" y="1983"/>
                  </a:cubicBezTo>
                  <a:lnTo>
                    <a:pt x="358" y="2293"/>
                  </a:lnTo>
                  <a:lnTo>
                    <a:pt x="120" y="2579"/>
                  </a:lnTo>
                  <a:cubicBezTo>
                    <a:pt x="1" y="2722"/>
                    <a:pt x="24" y="2912"/>
                    <a:pt x="143" y="3031"/>
                  </a:cubicBezTo>
                  <a:cubicBezTo>
                    <a:pt x="197" y="3085"/>
                    <a:pt x="270" y="3110"/>
                    <a:pt x="345" y="3110"/>
                  </a:cubicBezTo>
                  <a:cubicBezTo>
                    <a:pt x="436" y="3110"/>
                    <a:pt x="530" y="3073"/>
                    <a:pt x="596" y="3008"/>
                  </a:cubicBezTo>
                  <a:lnTo>
                    <a:pt x="1001" y="2484"/>
                  </a:lnTo>
                  <a:cubicBezTo>
                    <a:pt x="1096" y="2365"/>
                    <a:pt x="1096" y="2222"/>
                    <a:pt x="1001" y="2103"/>
                  </a:cubicBezTo>
                  <a:lnTo>
                    <a:pt x="763" y="1817"/>
                  </a:lnTo>
                  <a:lnTo>
                    <a:pt x="1001" y="1507"/>
                  </a:lnTo>
                  <a:cubicBezTo>
                    <a:pt x="1096" y="1388"/>
                    <a:pt x="1096" y="1245"/>
                    <a:pt x="1001" y="1126"/>
                  </a:cubicBezTo>
                  <a:lnTo>
                    <a:pt x="763" y="817"/>
                  </a:lnTo>
                  <a:lnTo>
                    <a:pt x="1001" y="531"/>
                  </a:lnTo>
                  <a:cubicBezTo>
                    <a:pt x="1120" y="388"/>
                    <a:pt x="1096" y="197"/>
                    <a:pt x="977" y="78"/>
                  </a:cubicBezTo>
                  <a:cubicBezTo>
                    <a:pt x="913" y="25"/>
                    <a:pt x="839" y="0"/>
                    <a:pt x="766"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4" name="Google Shape;22304;p81"/>
            <p:cNvSpPr/>
            <p:nvPr/>
          </p:nvSpPr>
          <p:spPr>
            <a:xfrm>
              <a:off x="5688384" y="4282018"/>
              <a:ext cx="18607" cy="98729"/>
            </a:xfrm>
            <a:custGeom>
              <a:rect b="b" l="l" r="r" t="t"/>
              <a:pathLst>
                <a:path extrusionOk="0" h="3035" w="572">
                  <a:moveTo>
                    <a:pt x="228" y="1"/>
                  </a:moveTo>
                  <a:cubicBezTo>
                    <a:pt x="146" y="1"/>
                    <a:pt x="63" y="31"/>
                    <a:pt x="0" y="81"/>
                  </a:cubicBezTo>
                  <a:lnTo>
                    <a:pt x="0" y="3034"/>
                  </a:lnTo>
                  <a:lnTo>
                    <a:pt x="48" y="3011"/>
                  </a:lnTo>
                  <a:lnTo>
                    <a:pt x="453" y="2487"/>
                  </a:lnTo>
                  <a:cubicBezTo>
                    <a:pt x="548" y="2368"/>
                    <a:pt x="548" y="2225"/>
                    <a:pt x="453" y="2106"/>
                  </a:cubicBezTo>
                  <a:lnTo>
                    <a:pt x="215" y="1820"/>
                  </a:lnTo>
                  <a:lnTo>
                    <a:pt x="453" y="1510"/>
                  </a:lnTo>
                  <a:cubicBezTo>
                    <a:pt x="572" y="1391"/>
                    <a:pt x="572" y="1224"/>
                    <a:pt x="453" y="1129"/>
                  </a:cubicBezTo>
                  <a:lnTo>
                    <a:pt x="215" y="820"/>
                  </a:lnTo>
                  <a:lnTo>
                    <a:pt x="453" y="534"/>
                  </a:lnTo>
                  <a:cubicBezTo>
                    <a:pt x="572" y="391"/>
                    <a:pt x="548" y="200"/>
                    <a:pt x="429" y="81"/>
                  </a:cubicBezTo>
                  <a:cubicBezTo>
                    <a:pt x="373" y="25"/>
                    <a:pt x="301" y="1"/>
                    <a:pt x="2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5" name="Google Shape;22305;p81"/>
            <p:cNvSpPr/>
            <p:nvPr/>
          </p:nvSpPr>
          <p:spPr>
            <a:xfrm>
              <a:off x="5659725" y="4160714"/>
              <a:ext cx="59693" cy="60441"/>
            </a:xfrm>
            <a:custGeom>
              <a:rect b="b" l="l" r="r" t="t"/>
              <a:pathLst>
                <a:path extrusionOk="0" h="1858" w="1835">
                  <a:moveTo>
                    <a:pt x="929" y="0"/>
                  </a:moveTo>
                  <a:cubicBezTo>
                    <a:pt x="405" y="0"/>
                    <a:pt x="0" y="429"/>
                    <a:pt x="0" y="929"/>
                  </a:cubicBezTo>
                  <a:cubicBezTo>
                    <a:pt x="0" y="1429"/>
                    <a:pt x="405" y="1858"/>
                    <a:pt x="929" y="1858"/>
                  </a:cubicBezTo>
                  <a:cubicBezTo>
                    <a:pt x="1429" y="1858"/>
                    <a:pt x="1834" y="1429"/>
                    <a:pt x="1834" y="929"/>
                  </a:cubicBezTo>
                  <a:cubicBezTo>
                    <a:pt x="1834" y="429"/>
                    <a:pt x="1429" y="0"/>
                    <a:pt x="92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6" name="Google Shape;22306;p81"/>
            <p:cNvSpPr/>
            <p:nvPr/>
          </p:nvSpPr>
          <p:spPr>
            <a:xfrm>
              <a:off x="5689945" y="4159933"/>
              <a:ext cx="29472" cy="60441"/>
            </a:xfrm>
            <a:custGeom>
              <a:rect b="b" l="l" r="r" t="t"/>
              <a:pathLst>
                <a:path extrusionOk="0" h="1858" w="906">
                  <a:moveTo>
                    <a:pt x="0" y="0"/>
                  </a:moveTo>
                  <a:lnTo>
                    <a:pt x="0" y="1858"/>
                  </a:lnTo>
                  <a:cubicBezTo>
                    <a:pt x="72" y="1858"/>
                    <a:pt x="191" y="1834"/>
                    <a:pt x="286" y="1810"/>
                  </a:cubicBezTo>
                  <a:cubicBezTo>
                    <a:pt x="643" y="1691"/>
                    <a:pt x="905" y="1358"/>
                    <a:pt x="905" y="953"/>
                  </a:cubicBezTo>
                  <a:cubicBezTo>
                    <a:pt x="905" y="453"/>
                    <a:pt x="500" y="24"/>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7" name="Google Shape;22307;p81"/>
            <p:cNvSpPr/>
            <p:nvPr/>
          </p:nvSpPr>
          <p:spPr>
            <a:xfrm>
              <a:off x="5679861" y="4180850"/>
              <a:ext cx="19388" cy="19388"/>
            </a:xfrm>
            <a:custGeom>
              <a:rect b="b" l="l" r="r" t="t"/>
              <a:pathLst>
                <a:path extrusionOk="0" h="596" w="596">
                  <a:moveTo>
                    <a:pt x="310" y="0"/>
                  </a:moveTo>
                  <a:cubicBezTo>
                    <a:pt x="143" y="0"/>
                    <a:pt x="0" y="119"/>
                    <a:pt x="0" y="310"/>
                  </a:cubicBezTo>
                  <a:cubicBezTo>
                    <a:pt x="0" y="453"/>
                    <a:pt x="120" y="596"/>
                    <a:pt x="310" y="596"/>
                  </a:cubicBezTo>
                  <a:cubicBezTo>
                    <a:pt x="453" y="596"/>
                    <a:pt x="596" y="477"/>
                    <a:pt x="596" y="310"/>
                  </a:cubicBezTo>
                  <a:cubicBezTo>
                    <a:pt x="596" y="167"/>
                    <a:pt x="477" y="0"/>
                    <a:pt x="31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8" name="Google Shape;22308;p81"/>
            <p:cNvSpPr/>
            <p:nvPr/>
          </p:nvSpPr>
          <p:spPr>
            <a:xfrm>
              <a:off x="5689945" y="4180069"/>
              <a:ext cx="9304" cy="20169"/>
            </a:xfrm>
            <a:custGeom>
              <a:rect b="b" l="l" r="r" t="t"/>
              <a:pathLst>
                <a:path extrusionOk="0" h="620" w="286">
                  <a:moveTo>
                    <a:pt x="0" y="0"/>
                  </a:moveTo>
                  <a:lnTo>
                    <a:pt x="0" y="620"/>
                  </a:lnTo>
                  <a:cubicBezTo>
                    <a:pt x="143" y="620"/>
                    <a:pt x="286" y="501"/>
                    <a:pt x="286" y="334"/>
                  </a:cubicBezTo>
                  <a:cubicBezTo>
                    <a:pt x="286" y="143"/>
                    <a:pt x="143" y="0"/>
                    <a:pt x="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9" name="Google Shape;22309;p81"/>
            <p:cNvSpPr/>
            <p:nvPr/>
          </p:nvSpPr>
          <p:spPr>
            <a:xfrm>
              <a:off x="5548179" y="4202352"/>
              <a:ext cx="80935" cy="59920"/>
            </a:xfrm>
            <a:custGeom>
              <a:rect b="b" l="l" r="r" t="t"/>
              <a:pathLst>
                <a:path extrusionOk="0" h="1842" w="2488">
                  <a:moveTo>
                    <a:pt x="1250" y="0"/>
                  </a:moveTo>
                  <a:cubicBezTo>
                    <a:pt x="1012" y="0"/>
                    <a:pt x="774" y="89"/>
                    <a:pt x="595" y="268"/>
                  </a:cubicBezTo>
                  <a:cubicBezTo>
                    <a:pt x="0" y="863"/>
                    <a:pt x="429" y="1840"/>
                    <a:pt x="1262" y="1840"/>
                  </a:cubicBezTo>
                  <a:cubicBezTo>
                    <a:pt x="1281" y="1841"/>
                    <a:pt x="1300" y="1841"/>
                    <a:pt x="1318" y="1841"/>
                  </a:cubicBezTo>
                  <a:cubicBezTo>
                    <a:pt x="2113" y="1841"/>
                    <a:pt x="2487" y="850"/>
                    <a:pt x="1905" y="268"/>
                  </a:cubicBezTo>
                  <a:cubicBezTo>
                    <a:pt x="1727" y="89"/>
                    <a:pt x="1488" y="0"/>
                    <a:pt x="1250"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0" name="Google Shape;22310;p81"/>
            <p:cNvSpPr/>
            <p:nvPr/>
          </p:nvSpPr>
          <p:spPr>
            <a:xfrm>
              <a:off x="5579148" y="4223367"/>
              <a:ext cx="23291" cy="19485"/>
            </a:xfrm>
            <a:custGeom>
              <a:rect b="b" l="l" r="r" t="t"/>
              <a:pathLst>
                <a:path extrusionOk="0" h="599" w="716">
                  <a:moveTo>
                    <a:pt x="321" y="0"/>
                  </a:moveTo>
                  <a:cubicBezTo>
                    <a:pt x="155" y="0"/>
                    <a:pt x="1" y="134"/>
                    <a:pt x="1" y="313"/>
                  </a:cubicBezTo>
                  <a:cubicBezTo>
                    <a:pt x="1" y="455"/>
                    <a:pt x="120" y="598"/>
                    <a:pt x="310" y="598"/>
                  </a:cubicBezTo>
                  <a:cubicBezTo>
                    <a:pt x="596" y="598"/>
                    <a:pt x="715" y="289"/>
                    <a:pt x="548" y="98"/>
                  </a:cubicBezTo>
                  <a:cubicBezTo>
                    <a:pt x="480" y="30"/>
                    <a:pt x="399" y="0"/>
                    <a:pt x="32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1" name="Google Shape;22311;p81"/>
            <p:cNvSpPr/>
            <p:nvPr/>
          </p:nvSpPr>
          <p:spPr>
            <a:xfrm>
              <a:off x="5517178" y="4303228"/>
              <a:ext cx="60441" cy="59693"/>
            </a:xfrm>
            <a:custGeom>
              <a:rect b="b" l="l" r="r" t="t"/>
              <a:pathLst>
                <a:path extrusionOk="0" h="1835" w="1858">
                  <a:moveTo>
                    <a:pt x="929" y="1"/>
                  </a:moveTo>
                  <a:cubicBezTo>
                    <a:pt x="405" y="1"/>
                    <a:pt x="0" y="406"/>
                    <a:pt x="0" y="930"/>
                  </a:cubicBezTo>
                  <a:cubicBezTo>
                    <a:pt x="0" y="1430"/>
                    <a:pt x="405" y="1835"/>
                    <a:pt x="929" y="1835"/>
                  </a:cubicBezTo>
                  <a:cubicBezTo>
                    <a:pt x="1429" y="1835"/>
                    <a:pt x="1858" y="1430"/>
                    <a:pt x="1858" y="930"/>
                  </a:cubicBezTo>
                  <a:cubicBezTo>
                    <a:pt x="1858" y="406"/>
                    <a:pt x="1429" y="1"/>
                    <a:pt x="929"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2" name="Google Shape;22312;p81"/>
            <p:cNvSpPr/>
            <p:nvPr/>
          </p:nvSpPr>
          <p:spPr>
            <a:xfrm>
              <a:off x="5537314" y="4323396"/>
              <a:ext cx="19388" cy="19388"/>
            </a:xfrm>
            <a:custGeom>
              <a:rect b="b" l="l" r="r" t="t"/>
              <a:pathLst>
                <a:path extrusionOk="0" h="596" w="596">
                  <a:moveTo>
                    <a:pt x="310" y="0"/>
                  </a:moveTo>
                  <a:cubicBezTo>
                    <a:pt x="167" y="0"/>
                    <a:pt x="1" y="119"/>
                    <a:pt x="1" y="310"/>
                  </a:cubicBezTo>
                  <a:cubicBezTo>
                    <a:pt x="1" y="453"/>
                    <a:pt x="120" y="595"/>
                    <a:pt x="310" y="595"/>
                  </a:cubicBezTo>
                  <a:cubicBezTo>
                    <a:pt x="477" y="595"/>
                    <a:pt x="596" y="453"/>
                    <a:pt x="596" y="310"/>
                  </a:cubicBezTo>
                  <a:cubicBezTo>
                    <a:pt x="596" y="143"/>
                    <a:pt x="477" y="0"/>
                    <a:pt x="31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3" name="Google Shape;22313;p81"/>
            <p:cNvSpPr/>
            <p:nvPr/>
          </p:nvSpPr>
          <p:spPr>
            <a:xfrm>
              <a:off x="5555921" y="4402965"/>
              <a:ext cx="65873" cy="60083"/>
            </a:xfrm>
            <a:custGeom>
              <a:rect b="b" l="l" r="r" t="t"/>
              <a:pathLst>
                <a:path extrusionOk="0" h="1847" w="2025">
                  <a:moveTo>
                    <a:pt x="1012" y="1"/>
                  </a:moveTo>
                  <a:cubicBezTo>
                    <a:pt x="774" y="1"/>
                    <a:pt x="536" y="90"/>
                    <a:pt x="357" y="269"/>
                  </a:cubicBezTo>
                  <a:cubicBezTo>
                    <a:pt x="0" y="626"/>
                    <a:pt x="0" y="1221"/>
                    <a:pt x="357" y="1579"/>
                  </a:cubicBezTo>
                  <a:cubicBezTo>
                    <a:pt x="536" y="1757"/>
                    <a:pt x="774" y="1847"/>
                    <a:pt x="1012" y="1847"/>
                  </a:cubicBezTo>
                  <a:cubicBezTo>
                    <a:pt x="1250" y="1847"/>
                    <a:pt x="1489" y="1757"/>
                    <a:pt x="1667" y="1579"/>
                  </a:cubicBezTo>
                  <a:cubicBezTo>
                    <a:pt x="2024" y="1221"/>
                    <a:pt x="2024" y="626"/>
                    <a:pt x="1667" y="269"/>
                  </a:cubicBezTo>
                  <a:cubicBezTo>
                    <a:pt x="1489" y="90"/>
                    <a:pt x="1250" y="1"/>
                    <a:pt x="1012"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4" name="Google Shape;22314;p81"/>
            <p:cNvSpPr/>
            <p:nvPr/>
          </p:nvSpPr>
          <p:spPr>
            <a:xfrm>
              <a:off x="5578367" y="4421962"/>
              <a:ext cx="22511" cy="20559"/>
            </a:xfrm>
            <a:custGeom>
              <a:rect b="b" l="l" r="r" t="t"/>
              <a:pathLst>
                <a:path extrusionOk="0" h="632" w="692">
                  <a:moveTo>
                    <a:pt x="346" y="0"/>
                  </a:moveTo>
                  <a:cubicBezTo>
                    <a:pt x="263" y="0"/>
                    <a:pt x="179" y="30"/>
                    <a:pt x="120" y="90"/>
                  </a:cubicBezTo>
                  <a:cubicBezTo>
                    <a:pt x="1" y="209"/>
                    <a:pt x="1" y="423"/>
                    <a:pt x="120" y="542"/>
                  </a:cubicBezTo>
                  <a:cubicBezTo>
                    <a:pt x="179" y="602"/>
                    <a:pt x="263" y="632"/>
                    <a:pt x="346" y="632"/>
                  </a:cubicBezTo>
                  <a:cubicBezTo>
                    <a:pt x="429" y="632"/>
                    <a:pt x="513" y="602"/>
                    <a:pt x="572" y="542"/>
                  </a:cubicBezTo>
                  <a:cubicBezTo>
                    <a:pt x="691" y="423"/>
                    <a:pt x="691" y="256"/>
                    <a:pt x="572" y="90"/>
                  </a:cubicBezTo>
                  <a:cubicBezTo>
                    <a:pt x="513" y="30"/>
                    <a:pt x="429" y="0"/>
                    <a:pt x="34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5" name="Google Shape;22315;p81"/>
            <p:cNvSpPr/>
            <p:nvPr/>
          </p:nvSpPr>
          <p:spPr>
            <a:xfrm>
              <a:off x="5659725" y="4444245"/>
              <a:ext cx="59693" cy="60441"/>
            </a:xfrm>
            <a:custGeom>
              <a:rect b="b" l="l" r="r" t="t"/>
              <a:pathLst>
                <a:path extrusionOk="0" h="1858" w="1835">
                  <a:moveTo>
                    <a:pt x="929" y="0"/>
                  </a:moveTo>
                  <a:cubicBezTo>
                    <a:pt x="405" y="0"/>
                    <a:pt x="0" y="429"/>
                    <a:pt x="0" y="929"/>
                  </a:cubicBezTo>
                  <a:cubicBezTo>
                    <a:pt x="0" y="1429"/>
                    <a:pt x="405" y="1858"/>
                    <a:pt x="929" y="1858"/>
                  </a:cubicBezTo>
                  <a:cubicBezTo>
                    <a:pt x="1429" y="1858"/>
                    <a:pt x="1834" y="1429"/>
                    <a:pt x="1834" y="929"/>
                  </a:cubicBezTo>
                  <a:cubicBezTo>
                    <a:pt x="1834" y="429"/>
                    <a:pt x="1429" y="0"/>
                    <a:pt x="92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6" name="Google Shape;22316;p81"/>
            <p:cNvSpPr/>
            <p:nvPr/>
          </p:nvSpPr>
          <p:spPr>
            <a:xfrm>
              <a:off x="5689945" y="4443465"/>
              <a:ext cx="29472" cy="61221"/>
            </a:xfrm>
            <a:custGeom>
              <a:rect b="b" l="l" r="r" t="t"/>
              <a:pathLst>
                <a:path extrusionOk="0" h="1882" w="906">
                  <a:moveTo>
                    <a:pt x="0" y="0"/>
                  </a:moveTo>
                  <a:lnTo>
                    <a:pt x="0" y="1882"/>
                  </a:lnTo>
                  <a:cubicBezTo>
                    <a:pt x="500" y="1882"/>
                    <a:pt x="905" y="1453"/>
                    <a:pt x="905" y="953"/>
                  </a:cubicBezTo>
                  <a:cubicBezTo>
                    <a:pt x="905" y="572"/>
                    <a:pt x="643" y="215"/>
                    <a:pt x="286" y="72"/>
                  </a:cubicBezTo>
                  <a:cubicBezTo>
                    <a:pt x="191" y="24"/>
                    <a:pt x="119"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7" name="Google Shape;22317;p81"/>
            <p:cNvSpPr/>
            <p:nvPr/>
          </p:nvSpPr>
          <p:spPr>
            <a:xfrm>
              <a:off x="5679861" y="4465910"/>
              <a:ext cx="19388" cy="19420"/>
            </a:xfrm>
            <a:custGeom>
              <a:rect b="b" l="l" r="r" t="t"/>
              <a:pathLst>
                <a:path extrusionOk="0" h="597" w="596">
                  <a:moveTo>
                    <a:pt x="310" y="1"/>
                  </a:moveTo>
                  <a:cubicBezTo>
                    <a:pt x="143" y="1"/>
                    <a:pt x="0" y="120"/>
                    <a:pt x="0" y="287"/>
                  </a:cubicBezTo>
                  <a:cubicBezTo>
                    <a:pt x="0" y="453"/>
                    <a:pt x="120" y="596"/>
                    <a:pt x="310" y="596"/>
                  </a:cubicBezTo>
                  <a:cubicBezTo>
                    <a:pt x="453" y="596"/>
                    <a:pt x="596" y="453"/>
                    <a:pt x="596" y="287"/>
                  </a:cubicBezTo>
                  <a:cubicBezTo>
                    <a:pt x="596" y="144"/>
                    <a:pt x="477" y="1"/>
                    <a:pt x="31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8" name="Google Shape;22318;p81"/>
            <p:cNvSpPr/>
            <p:nvPr/>
          </p:nvSpPr>
          <p:spPr>
            <a:xfrm>
              <a:off x="5689945" y="4463601"/>
              <a:ext cx="9304" cy="20949"/>
            </a:xfrm>
            <a:custGeom>
              <a:rect b="b" l="l" r="r" t="t"/>
              <a:pathLst>
                <a:path extrusionOk="0" h="644" w="286">
                  <a:moveTo>
                    <a:pt x="0" y="0"/>
                  </a:moveTo>
                  <a:lnTo>
                    <a:pt x="0" y="643"/>
                  </a:lnTo>
                  <a:cubicBezTo>
                    <a:pt x="143" y="643"/>
                    <a:pt x="286" y="524"/>
                    <a:pt x="286" y="334"/>
                  </a:cubicBezTo>
                  <a:cubicBezTo>
                    <a:pt x="286" y="191"/>
                    <a:pt x="143" y="48"/>
                    <a:pt x="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9" name="Google Shape;22319;p81"/>
            <p:cNvSpPr/>
            <p:nvPr/>
          </p:nvSpPr>
          <p:spPr>
            <a:xfrm>
              <a:off x="5756566" y="4402965"/>
              <a:ext cx="65873" cy="60083"/>
            </a:xfrm>
            <a:custGeom>
              <a:rect b="b" l="l" r="r" t="t"/>
              <a:pathLst>
                <a:path extrusionOk="0" h="1847" w="2025">
                  <a:moveTo>
                    <a:pt x="1012" y="1"/>
                  </a:moveTo>
                  <a:cubicBezTo>
                    <a:pt x="774" y="1"/>
                    <a:pt x="536" y="90"/>
                    <a:pt x="357" y="269"/>
                  </a:cubicBezTo>
                  <a:cubicBezTo>
                    <a:pt x="0" y="626"/>
                    <a:pt x="0" y="1221"/>
                    <a:pt x="357" y="1579"/>
                  </a:cubicBezTo>
                  <a:cubicBezTo>
                    <a:pt x="536" y="1757"/>
                    <a:pt x="774" y="1847"/>
                    <a:pt x="1012" y="1847"/>
                  </a:cubicBezTo>
                  <a:cubicBezTo>
                    <a:pt x="1250" y="1847"/>
                    <a:pt x="1489" y="1757"/>
                    <a:pt x="1667" y="1579"/>
                  </a:cubicBezTo>
                  <a:cubicBezTo>
                    <a:pt x="2024" y="1221"/>
                    <a:pt x="2024" y="626"/>
                    <a:pt x="1667" y="269"/>
                  </a:cubicBezTo>
                  <a:cubicBezTo>
                    <a:pt x="1489" y="90"/>
                    <a:pt x="1250" y="1"/>
                    <a:pt x="10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0" name="Google Shape;22320;p81"/>
            <p:cNvSpPr/>
            <p:nvPr/>
          </p:nvSpPr>
          <p:spPr>
            <a:xfrm>
              <a:off x="5777483" y="4421962"/>
              <a:ext cx="22478" cy="20559"/>
            </a:xfrm>
            <a:custGeom>
              <a:rect b="b" l="l" r="r" t="t"/>
              <a:pathLst>
                <a:path extrusionOk="0" h="632" w="691">
                  <a:moveTo>
                    <a:pt x="345" y="0"/>
                  </a:moveTo>
                  <a:cubicBezTo>
                    <a:pt x="262" y="0"/>
                    <a:pt x="179" y="30"/>
                    <a:pt x="119" y="90"/>
                  </a:cubicBezTo>
                  <a:cubicBezTo>
                    <a:pt x="0" y="209"/>
                    <a:pt x="0" y="423"/>
                    <a:pt x="119" y="542"/>
                  </a:cubicBezTo>
                  <a:cubicBezTo>
                    <a:pt x="179" y="602"/>
                    <a:pt x="262" y="632"/>
                    <a:pt x="345" y="632"/>
                  </a:cubicBezTo>
                  <a:cubicBezTo>
                    <a:pt x="429" y="632"/>
                    <a:pt x="512" y="602"/>
                    <a:pt x="572" y="542"/>
                  </a:cubicBezTo>
                  <a:cubicBezTo>
                    <a:pt x="691" y="423"/>
                    <a:pt x="691" y="256"/>
                    <a:pt x="572" y="90"/>
                  </a:cubicBezTo>
                  <a:cubicBezTo>
                    <a:pt x="512" y="30"/>
                    <a:pt x="429" y="0"/>
                    <a:pt x="345"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1" name="Google Shape;22321;p81"/>
            <p:cNvSpPr/>
            <p:nvPr/>
          </p:nvSpPr>
          <p:spPr>
            <a:xfrm>
              <a:off x="5800710" y="4302480"/>
              <a:ext cx="60473" cy="59660"/>
            </a:xfrm>
            <a:custGeom>
              <a:rect b="b" l="l" r="r" t="t"/>
              <a:pathLst>
                <a:path extrusionOk="0" h="1834" w="1859">
                  <a:moveTo>
                    <a:pt x="929" y="0"/>
                  </a:moveTo>
                  <a:cubicBezTo>
                    <a:pt x="429" y="0"/>
                    <a:pt x="1" y="405"/>
                    <a:pt x="1" y="905"/>
                  </a:cubicBezTo>
                  <a:cubicBezTo>
                    <a:pt x="1" y="1429"/>
                    <a:pt x="429" y="1834"/>
                    <a:pt x="929" y="1834"/>
                  </a:cubicBezTo>
                  <a:cubicBezTo>
                    <a:pt x="1429" y="1834"/>
                    <a:pt x="1858" y="1429"/>
                    <a:pt x="1858" y="905"/>
                  </a:cubicBezTo>
                  <a:cubicBezTo>
                    <a:pt x="1858" y="405"/>
                    <a:pt x="1429" y="0"/>
                    <a:pt x="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2" name="Google Shape;22322;p81"/>
            <p:cNvSpPr/>
            <p:nvPr/>
          </p:nvSpPr>
          <p:spPr>
            <a:xfrm>
              <a:off x="5821626" y="4323396"/>
              <a:ext cx="20169" cy="19388"/>
            </a:xfrm>
            <a:custGeom>
              <a:rect b="b" l="l" r="r" t="t"/>
              <a:pathLst>
                <a:path extrusionOk="0" h="596" w="620">
                  <a:moveTo>
                    <a:pt x="286" y="0"/>
                  </a:moveTo>
                  <a:cubicBezTo>
                    <a:pt x="143" y="0"/>
                    <a:pt x="1" y="119"/>
                    <a:pt x="1" y="310"/>
                  </a:cubicBezTo>
                  <a:cubicBezTo>
                    <a:pt x="1" y="453"/>
                    <a:pt x="120" y="595"/>
                    <a:pt x="286" y="595"/>
                  </a:cubicBezTo>
                  <a:cubicBezTo>
                    <a:pt x="453" y="595"/>
                    <a:pt x="620" y="453"/>
                    <a:pt x="596" y="310"/>
                  </a:cubicBezTo>
                  <a:cubicBezTo>
                    <a:pt x="596" y="143"/>
                    <a:pt x="429" y="0"/>
                    <a:pt x="286"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3" name="Google Shape;22323;p81"/>
            <p:cNvSpPr/>
            <p:nvPr/>
          </p:nvSpPr>
          <p:spPr>
            <a:xfrm>
              <a:off x="5756566" y="4202352"/>
              <a:ext cx="65873" cy="60636"/>
            </a:xfrm>
            <a:custGeom>
              <a:rect b="b" l="l" r="r" t="t"/>
              <a:pathLst>
                <a:path extrusionOk="0" h="1864" w="2025">
                  <a:moveTo>
                    <a:pt x="1012" y="0"/>
                  </a:moveTo>
                  <a:cubicBezTo>
                    <a:pt x="774" y="0"/>
                    <a:pt x="536" y="89"/>
                    <a:pt x="357" y="268"/>
                  </a:cubicBezTo>
                  <a:cubicBezTo>
                    <a:pt x="0" y="625"/>
                    <a:pt x="0" y="1221"/>
                    <a:pt x="357" y="1578"/>
                  </a:cubicBezTo>
                  <a:cubicBezTo>
                    <a:pt x="536" y="1768"/>
                    <a:pt x="774" y="1864"/>
                    <a:pt x="1012" y="1864"/>
                  </a:cubicBezTo>
                  <a:cubicBezTo>
                    <a:pt x="1250" y="1864"/>
                    <a:pt x="1489" y="1768"/>
                    <a:pt x="1667" y="1578"/>
                  </a:cubicBezTo>
                  <a:cubicBezTo>
                    <a:pt x="2024" y="1221"/>
                    <a:pt x="2024" y="625"/>
                    <a:pt x="1667" y="268"/>
                  </a:cubicBezTo>
                  <a:cubicBezTo>
                    <a:pt x="1489" y="89"/>
                    <a:pt x="1250" y="0"/>
                    <a:pt x="10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4" name="Google Shape;22324;p81"/>
            <p:cNvSpPr/>
            <p:nvPr/>
          </p:nvSpPr>
          <p:spPr>
            <a:xfrm>
              <a:off x="5775922" y="4222684"/>
              <a:ext cx="23259" cy="19681"/>
            </a:xfrm>
            <a:custGeom>
              <a:rect b="b" l="l" r="r" t="t"/>
              <a:pathLst>
                <a:path extrusionOk="0" h="605" w="715">
                  <a:moveTo>
                    <a:pt x="405" y="0"/>
                  </a:moveTo>
                  <a:cubicBezTo>
                    <a:pt x="143" y="0"/>
                    <a:pt x="0" y="334"/>
                    <a:pt x="167" y="500"/>
                  </a:cubicBezTo>
                  <a:cubicBezTo>
                    <a:pt x="240" y="573"/>
                    <a:pt x="326" y="604"/>
                    <a:pt x="408" y="604"/>
                  </a:cubicBezTo>
                  <a:cubicBezTo>
                    <a:pt x="569" y="604"/>
                    <a:pt x="715" y="483"/>
                    <a:pt x="715" y="310"/>
                  </a:cubicBezTo>
                  <a:cubicBezTo>
                    <a:pt x="715" y="143"/>
                    <a:pt x="596" y="0"/>
                    <a:pt x="405"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25" name="Google Shape;22325;p81"/>
          <p:cNvGrpSpPr/>
          <p:nvPr/>
        </p:nvGrpSpPr>
        <p:grpSpPr>
          <a:xfrm>
            <a:off x="7484844" y="5560316"/>
            <a:ext cx="432891" cy="432239"/>
            <a:chOff x="6279454" y="4159933"/>
            <a:chExt cx="345566" cy="345046"/>
          </a:xfrm>
        </p:grpSpPr>
        <p:sp>
          <p:nvSpPr>
            <p:cNvPr id="22326" name="Google Shape;22326;p81"/>
            <p:cNvSpPr/>
            <p:nvPr/>
          </p:nvSpPr>
          <p:spPr>
            <a:xfrm>
              <a:off x="6401083" y="4159933"/>
              <a:ext cx="100745" cy="20169"/>
            </a:xfrm>
            <a:custGeom>
              <a:rect b="b" l="l" r="r" t="t"/>
              <a:pathLst>
                <a:path extrusionOk="0" h="620" w="3097">
                  <a:moveTo>
                    <a:pt x="334" y="0"/>
                  </a:moveTo>
                  <a:cubicBezTo>
                    <a:pt x="144" y="0"/>
                    <a:pt x="1" y="167"/>
                    <a:pt x="48" y="357"/>
                  </a:cubicBezTo>
                  <a:cubicBezTo>
                    <a:pt x="72" y="500"/>
                    <a:pt x="215" y="619"/>
                    <a:pt x="358" y="619"/>
                  </a:cubicBezTo>
                  <a:lnTo>
                    <a:pt x="2787" y="619"/>
                  </a:lnTo>
                  <a:cubicBezTo>
                    <a:pt x="2954" y="619"/>
                    <a:pt x="3097" y="477"/>
                    <a:pt x="3073" y="262"/>
                  </a:cubicBezTo>
                  <a:cubicBezTo>
                    <a:pt x="3049" y="119"/>
                    <a:pt x="2906" y="0"/>
                    <a:pt x="2739"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7" name="Google Shape;22327;p81"/>
            <p:cNvSpPr/>
            <p:nvPr/>
          </p:nvSpPr>
          <p:spPr>
            <a:xfrm>
              <a:off x="6451440" y="4159933"/>
              <a:ext cx="49608" cy="20169"/>
            </a:xfrm>
            <a:custGeom>
              <a:rect b="b" l="l" r="r" t="t"/>
              <a:pathLst>
                <a:path extrusionOk="0" h="620" w="1525">
                  <a:moveTo>
                    <a:pt x="1" y="0"/>
                  </a:moveTo>
                  <a:lnTo>
                    <a:pt x="1" y="619"/>
                  </a:lnTo>
                  <a:lnTo>
                    <a:pt x="1239" y="619"/>
                  </a:lnTo>
                  <a:cubicBezTo>
                    <a:pt x="1382" y="619"/>
                    <a:pt x="1525" y="500"/>
                    <a:pt x="1525" y="334"/>
                  </a:cubicBezTo>
                  <a:cubicBezTo>
                    <a:pt x="1525" y="143"/>
                    <a:pt x="1406" y="24"/>
                    <a:pt x="1239"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8" name="Google Shape;22328;p81"/>
            <p:cNvSpPr/>
            <p:nvPr/>
          </p:nvSpPr>
          <p:spPr>
            <a:xfrm>
              <a:off x="6336804" y="4176979"/>
              <a:ext cx="229337" cy="210729"/>
            </a:xfrm>
            <a:custGeom>
              <a:rect b="b" l="l" r="r" t="t"/>
              <a:pathLst>
                <a:path extrusionOk="0" h="6478" w="7050">
                  <a:moveTo>
                    <a:pt x="2286" y="0"/>
                  </a:moveTo>
                  <a:lnTo>
                    <a:pt x="2286" y="1548"/>
                  </a:lnTo>
                  <a:lnTo>
                    <a:pt x="238" y="5215"/>
                  </a:lnTo>
                  <a:cubicBezTo>
                    <a:pt x="0" y="5644"/>
                    <a:pt x="48" y="6120"/>
                    <a:pt x="286" y="6478"/>
                  </a:cubicBezTo>
                  <a:lnTo>
                    <a:pt x="6716" y="6478"/>
                  </a:lnTo>
                  <a:cubicBezTo>
                    <a:pt x="6978" y="6120"/>
                    <a:pt x="7049" y="5644"/>
                    <a:pt x="6811" y="5215"/>
                  </a:cubicBezTo>
                  <a:lnTo>
                    <a:pt x="4763" y="1548"/>
                  </a:lnTo>
                  <a:lnTo>
                    <a:pt x="4763"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9" name="Google Shape;22329;p81"/>
            <p:cNvSpPr/>
            <p:nvPr/>
          </p:nvSpPr>
          <p:spPr>
            <a:xfrm>
              <a:off x="6451440" y="4178508"/>
              <a:ext cx="112359" cy="209981"/>
            </a:xfrm>
            <a:custGeom>
              <a:rect b="b" l="l" r="r" t="t"/>
              <a:pathLst>
                <a:path extrusionOk="0" h="6455" w="3454">
                  <a:moveTo>
                    <a:pt x="1" y="1"/>
                  </a:moveTo>
                  <a:lnTo>
                    <a:pt x="1" y="6454"/>
                  </a:lnTo>
                  <a:lnTo>
                    <a:pt x="3216" y="6454"/>
                  </a:lnTo>
                  <a:cubicBezTo>
                    <a:pt x="3406" y="6193"/>
                    <a:pt x="3454" y="5883"/>
                    <a:pt x="3430" y="5621"/>
                  </a:cubicBezTo>
                  <a:cubicBezTo>
                    <a:pt x="3430" y="5621"/>
                    <a:pt x="3406" y="5407"/>
                    <a:pt x="3287" y="5192"/>
                  </a:cubicBezTo>
                  <a:cubicBezTo>
                    <a:pt x="3216" y="5073"/>
                    <a:pt x="1311" y="1668"/>
                    <a:pt x="1239" y="1549"/>
                  </a:cubicBezTo>
                  <a:lnTo>
                    <a:pt x="1239" y="1"/>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0" name="Google Shape;22330;p81"/>
            <p:cNvSpPr/>
            <p:nvPr/>
          </p:nvSpPr>
          <p:spPr>
            <a:xfrm>
              <a:off x="6338333" y="4272259"/>
              <a:ext cx="227808" cy="115449"/>
            </a:xfrm>
            <a:custGeom>
              <a:rect b="b" l="l" r="r" t="t"/>
              <a:pathLst>
                <a:path extrusionOk="0" h="3549" w="7003">
                  <a:moveTo>
                    <a:pt x="1477" y="0"/>
                  </a:moveTo>
                  <a:lnTo>
                    <a:pt x="215" y="2286"/>
                  </a:lnTo>
                  <a:cubicBezTo>
                    <a:pt x="1" y="2715"/>
                    <a:pt x="25" y="3144"/>
                    <a:pt x="263" y="3549"/>
                  </a:cubicBezTo>
                  <a:lnTo>
                    <a:pt x="6693" y="3549"/>
                  </a:lnTo>
                  <a:cubicBezTo>
                    <a:pt x="6978" y="3191"/>
                    <a:pt x="7002" y="2715"/>
                    <a:pt x="6764" y="2286"/>
                  </a:cubicBezTo>
                  <a:lnTo>
                    <a:pt x="5478"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1" name="Google Shape;22331;p81"/>
            <p:cNvSpPr/>
            <p:nvPr/>
          </p:nvSpPr>
          <p:spPr>
            <a:xfrm>
              <a:off x="6451440" y="4272259"/>
              <a:ext cx="112359" cy="115449"/>
            </a:xfrm>
            <a:custGeom>
              <a:rect b="b" l="l" r="r" t="t"/>
              <a:pathLst>
                <a:path extrusionOk="0" h="3549" w="3454">
                  <a:moveTo>
                    <a:pt x="1" y="0"/>
                  </a:moveTo>
                  <a:lnTo>
                    <a:pt x="1" y="3549"/>
                  </a:lnTo>
                  <a:lnTo>
                    <a:pt x="3216" y="3549"/>
                  </a:lnTo>
                  <a:cubicBezTo>
                    <a:pt x="3406" y="3311"/>
                    <a:pt x="3454" y="3001"/>
                    <a:pt x="3430" y="2715"/>
                  </a:cubicBezTo>
                  <a:cubicBezTo>
                    <a:pt x="3430" y="2715"/>
                    <a:pt x="3406" y="2525"/>
                    <a:pt x="3287" y="2286"/>
                  </a:cubicBezTo>
                  <a:lnTo>
                    <a:pt x="2001"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2" name="Google Shape;22332;p81"/>
            <p:cNvSpPr/>
            <p:nvPr/>
          </p:nvSpPr>
          <p:spPr>
            <a:xfrm>
              <a:off x="6422781" y="4303943"/>
              <a:ext cx="19388" cy="19485"/>
            </a:xfrm>
            <a:custGeom>
              <a:rect b="b" l="l" r="r" t="t"/>
              <a:pathLst>
                <a:path extrusionOk="0" h="599" w="596">
                  <a:moveTo>
                    <a:pt x="323" y="0"/>
                  </a:moveTo>
                  <a:cubicBezTo>
                    <a:pt x="311" y="0"/>
                    <a:pt x="299" y="1"/>
                    <a:pt x="286" y="3"/>
                  </a:cubicBezTo>
                  <a:cubicBezTo>
                    <a:pt x="143" y="3"/>
                    <a:pt x="1" y="146"/>
                    <a:pt x="1" y="312"/>
                  </a:cubicBezTo>
                  <a:cubicBezTo>
                    <a:pt x="1" y="455"/>
                    <a:pt x="120" y="598"/>
                    <a:pt x="286" y="598"/>
                  </a:cubicBezTo>
                  <a:cubicBezTo>
                    <a:pt x="453" y="598"/>
                    <a:pt x="596" y="479"/>
                    <a:pt x="596" y="312"/>
                  </a:cubicBezTo>
                  <a:cubicBezTo>
                    <a:pt x="596" y="136"/>
                    <a:pt x="473" y="0"/>
                    <a:pt x="323"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3" name="Google Shape;22333;p81"/>
            <p:cNvSpPr/>
            <p:nvPr/>
          </p:nvSpPr>
          <p:spPr>
            <a:xfrm>
              <a:off x="6279454" y="4384585"/>
              <a:ext cx="345566" cy="100745"/>
            </a:xfrm>
            <a:custGeom>
              <a:rect b="b" l="l" r="r" t="t"/>
              <a:pathLst>
                <a:path extrusionOk="0" h="3097" w="10623">
                  <a:moveTo>
                    <a:pt x="1573" y="0"/>
                  </a:moveTo>
                  <a:cubicBezTo>
                    <a:pt x="715" y="0"/>
                    <a:pt x="1" y="715"/>
                    <a:pt x="25" y="1596"/>
                  </a:cubicBezTo>
                  <a:cubicBezTo>
                    <a:pt x="49" y="2429"/>
                    <a:pt x="763" y="3096"/>
                    <a:pt x="1596" y="3096"/>
                  </a:cubicBezTo>
                  <a:lnTo>
                    <a:pt x="10265" y="3096"/>
                  </a:lnTo>
                  <a:cubicBezTo>
                    <a:pt x="10455" y="3096"/>
                    <a:pt x="10598" y="2906"/>
                    <a:pt x="10598" y="2763"/>
                  </a:cubicBezTo>
                  <a:cubicBezTo>
                    <a:pt x="10575" y="2620"/>
                    <a:pt x="10408" y="2501"/>
                    <a:pt x="10265" y="2501"/>
                  </a:cubicBezTo>
                  <a:lnTo>
                    <a:pt x="9908" y="2501"/>
                  </a:lnTo>
                  <a:lnTo>
                    <a:pt x="9908" y="620"/>
                  </a:lnTo>
                  <a:lnTo>
                    <a:pt x="10289" y="620"/>
                  </a:lnTo>
                  <a:cubicBezTo>
                    <a:pt x="10479" y="620"/>
                    <a:pt x="10622" y="453"/>
                    <a:pt x="10598" y="262"/>
                  </a:cubicBezTo>
                  <a:cubicBezTo>
                    <a:pt x="10575" y="119"/>
                    <a:pt x="10408" y="0"/>
                    <a:pt x="10265" y="0"/>
                  </a:cubicBez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4" name="Google Shape;22334;p81"/>
            <p:cNvSpPr/>
            <p:nvPr/>
          </p:nvSpPr>
          <p:spPr>
            <a:xfrm>
              <a:off x="6451440" y="4384585"/>
              <a:ext cx="173580" cy="100745"/>
            </a:xfrm>
            <a:custGeom>
              <a:rect b="b" l="l" r="r" t="t"/>
              <a:pathLst>
                <a:path extrusionOk="0" h="3097" w="5336">
                  <a:moveTo>
                    <a:pt x="1" y="0"/>
                  </a:moveTo>
                  <a:lnTo>
                    <a:pt x="1" y="3096"/>
                  </a:lnTo>
                  <a:lnTo>
                    <a:pt x="4978" y="3096"/>
                  </a:lnTo>
                  <a:cubicBezTo>
                    <a:pt x="5168" y="3096"/>
                    <a:pt x="5311" y="2906"/>
                    <a:pt x="5288" y="2739"/>
                  </a:cubicBezTo>
                  <a:cubicBezTo>
                    <a:pt x="5288" y="2609"/>
                    <a:pt x="5148" y="2498"/>
                    <a:pt x="5015" y="2498"/>
                  </a:cubicBezTo>
                  <a:cubicBezTo>
                    <a:pt x="5003" y="2498"/>
                    <a:pt x="4990" y="2499"/>
                    <a:pt x="4978" y="2501"/>
                  </a:cubicBezTo>
                  <a:lnTo>
                    <a:pt x="4621" y="2501"/>
                  </a:lnTo>
                  <a:lnTo>
                    <a:pt x="4621" y="620"/>
                  </a:lnTo>
                  <a:lnTo>
                    <a:pt x="5002" y="620"/>
                  </a:lnTo>
                  <a:cubicBezTo>
                    <a:pt x="5192" y="620"/>
                    <a:pt x="5335" y="453"/>
                    <a:pt x="5311" y="262"/>
                  </a:cubicBezTo>
                  <a:cubicBezTo>
                    <a:pt x="5288" y="119"/>
                    <a:pt x="5121" y="0"/>
                    <a:pt x="4978"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5" name="Google Shape;22335;p81"/>
            <p:cNvSpPr/>
            <p:nvPr/>
          </p:nvSpPr>
          <p:spPr>
            <a:xfrm>
              <a:off x="6299622" y="4403941"/>
              <a:ext cx="304481" cy="61254"/>
            </a:xfrm>
            <a:custGeom>
              <a:rect b="b" l="l" r="r" t="t"/>
              <a:pathLst>
                <a:path extrusionOk="0" h="1883" w="9360">
                  <a:moveTo>
                    <a:pt x="953" y="1"/>
                  </a:moveTo>
                  <a:cubicBezTo>
                    <a:pt x="429" y="1"/>
                    <a:pt x="0" y="453"/>
                    <a:pt x="24" y="977"/>
                  </a:cubicBezTo>
                  <a:cubicBezTo>
                    <a:pt x="72" y="1453"/>
                    <a:pt x="476" y="1882"/>
                    <a:pt x="976" y="1882"/>
                  </a:cubicBezTo>
                  <a:lnTo>
                    <a:pt x="9359" y="1882"/>
                  </a:lnTo>
                  <a:lnTo>
                    <a:pt x="9359" y="1"/>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6" name="Google Shape;22336;p81"/>
            <p:cNvSpPr/>
            <p:nvPr/>
          </p:nvSpPr>
          <p:spPr>
            <a:xfrm>
              <a:off x="6453001" y="4403941"/>
              <a:ext cx="151102" cy="61254"/>
            </a:xfrm>
            <a:custGeom>
              <a:rect b="b" l="l" r="r" t="t"/>
              <a:pathLst>
                <a:path extrusionOk="0" h="1883" w="4645">
                  <a:moveTo>
                    <a:pt x="0" y="1"/>
                  </a:moveTo>
                  <a:lnTo>
                    <a:pt x="0" y="1882"/>
                  </a:lnTo>
                  <a:lnTo>
                    <a:pt x="4644" y="1882"/>
                  </a:lnTo>
                  <a:lnTo>
                    <a:pt x="4644" y="1"/>
                  </a:ln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7" name="Google Shape;22337;p81"/>
            <p:cNvSpPr/>
            <p:nvPr/>
          </p:nvSpPr>
          <p:spPr>
            <a:xfrm>
              <a:off x="6463053" y="4323396"/>
              <a:ext cx="19420" cy="19388"/>
            </a:xfrm>
            <a:custGeom>
              <a:rect b="b" l="l" r="r" t="t"/>
              <a:pathLst>
                <a:path extrusionOk="0" h="596" w="597">
                  <a:moveTo>
                    <a:pt x="311" y="0"/>
                  </a:moveTo>
                  <a:cubicBezTo>
                    <a:pt x="168" y="0"/>
                    <a:pt x="1" y="143"/>
                    <a:pt x="1" y="310"/>
                  </a:cubicBezTo>
                  <a:cubicBezTo>
                    <a:pt x="1" y="453"/>
                    <a:pt x="120" y="595"/>
                    <a:pt x="311" y="595"/>
                  </a:cubicBezTo>
                  <a:cubicBezTo>
                    <a:pt x="453" y="595"/>
                    <a:pt x="596" y="476"/>
                    <a:pt x="596" y="310"/>
                  </a:cubicBezTo>
                  <a:cubicBezTo>
                    <a:pt x="596" y="143"/>
                    <a:pt x="453"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8" name="Google Shape;22338;p81"/>
            <p:cNvSpPr/>
            <p:nvPr/>
          </p:nvSpPr>
          <p:spPr>
            <a:xfrm>
              <a:off x="6340675" y="4424077"/>
              <a:ext cx="81162" cy="80902"/>
            </a:xfrm>
            <a:custGeom>
              <a:rect b="b" l="l" r="r" t="t"/>
              <a:pathLst>
                <a:path extrusionOk="0" h="2487" w="2495">
                  <a:moveTo>
                    <a:pt x="286" y="1"/>
                  </a:moveTo>
                  <a:cubicBezTo>
                    <a:pt x="143" y="1"/>
                    <a:pt x="0" y="120"/>
                    <a:pt x="0" y="311"/>
                  </a:cubicBezTo>
                  <a:lnTo>
                    <a:pt x="0" y="2168"/>
                  </a:lnTo>
                  <a:cubicBezTo>
                    <a:pt x="0" y="2354"/>
                    <a:pt x="144" y="2487"/>
                    <a:pt x="323" y="2487"/>
                  </a:cubicBezTo>
                  <a:cubicBezTo>
                    <a:pt x="350" y="2487"/>
                    <a:pt x="377" y="2484"/>
                    <a:pt x="405" y="2478"/>
                  </a:cubicBezTo>
                  <a:lnTo>
                    <a:pt x="1239" y="2216"/>
                  </a:lnTo>
                  <a:lnTo>
                    <a:pt x="2072" y="2478"/>
                  </a:lnTo>
                  <a:cubicBezTo>
                    <a:pt x="2100" y="2484"/>
                    <a:pt x="2128" y="2487"/>
                    <a:pt x="2155" y="2487"/>
                  </a:cubicBezTo>
                  <a:cubicBezTo>
                    <a:pt x="2338" y="2487"/>
                    <a:pt x="2495" y="2354"/>
                    <a:pt x="2453" y="2168"/>
                  </a:cubicBezTo>
                  <a:lnTo>
                    <a:pt x="2453" y="311"/>
                  </a:lnTo>
                  <a:cubicBezTo>
                    <a:pt x="2453" y="144"/>
                    <a:pt x="2334" y="1"/>
                    <a:pt x="2167"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39" name="Google Shape;22339;p81"/>
          <p:cNvGrpSpPr/>
          <p:nvPr/>
        </p:nvGrpSpPr>
        <p:grpSpPr>
          <a:xfrm>
            <a:off x="8483431" y="5561294"/>
            <a:ext cx="328081" cy="431872"/>
            <a:chOff x="7076601" y="4160714"/>
            <a:chExt cx="261899" cy="344753"/>
          </a:xfrm>
        </p:grpSpPr>
        <p:sp>
          <p:nvSpPr>
            <p:cNvPr id="22340" name="Google Shape;22340;p81"/>
            <p:cNvSpPr/>
            <p:nvPr/>
          </p:nvSpPr>
          <p:spPr>
            <a:xfrm>
              <a:off x="7076601" y="4238949"/>
              <a:ext cx="261899" cy="265738"/>
            </a:xfrm>
            <a:custGeom>
              <a:rect b="b" l="l" r="r" t="t"/>
              <a:pathLst>
                <a:path extrusionOk="0" h="8169" w="8051">
                  <a:moveTo>
                    <a:pt x="1216" y="0"/>
                  </a:moveTo>
                  <a:lnTo>
                    <a:pt x="1216" y="1310"/>
                  </a:lnTo>
                  <a:cubicBezTo>
                    <a:pt x="1216" y="1477"/>
                    <a:pt x="1144" y="1596"/>
                    <a:pt x="1073" y="1667"/>
                  </a:cubicBezTo>
                  <a:lnTo>
                    <a:pt x="311" y="2429"/>
                  </a:lnTo>
                  <a:cubicBezTo>
                    <a:pt x="120" y="2620"/>
                    <a:pt x="1" y="2929"/>
                    <a:pt x="1" y="3215"/>
                  </a:cubicBezTo>
                  <a:lnTo>
                    <a:pt x="1" y="7026"/>
                  </a:lnTo>
                  <a:cubicBezTo>
                    <a:pt x="1" y="7669"/>
                    <a:pt x="501" y="8169"/>
                    <a:pt x="1120" y="8169"/>
                  </a:cubicBezTo>
                  <a:lnTo>
                    <a:pt x="6931" y="8169"/>
                  </a:lnTo>
                  <a:cubicBezTo>
                    <a:pt x="7550" y="8169"/>
                    <a:pt x="8050" y="7669"/>
                    <a:pt x="8050" y="7026"/>
                  </a:cubicBezTo>
                  <a:lnTo>
                    <a:pt x="8050" y="3215"/>
                  </a:lnTo>
                  <a:cubicBezTo>
                    <a:pt x="8026" y="2929"/>
                    <a:pt x="7907" y="2620"/>
                    <a:pt x="7693" y="2429"/>
                  </a:cubicBezTo>
                  <a:lnTo>
                    <a:pt x="6955" y="1667"/>
                  </a:lnTo>
                  <a:cubicBezTo>
                    <a:pt x="6860" y="1596"/>
                    <a:pt x="6812" y="1429"/>
                    <a:pt x="6812" y="1310"/>
                  </a:cubicBezTo>
                  <a:lnTo>
                    <a:pt x="6812" y="0"/>
                  </a:ln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1" name="Google Shape;22341;p81"/>
            <p:cNvSpPr/>
            <p:nvPr/>
          </p:nvSpPr>
          <p:spPr>
            <a:xfrm>
              <a:off x="7206754" y="4238949"/>
              <a:ext cx="130966" cy="266518"/>
            </a:xfrm>
            <a:custGeom>
              <a:rect b="b" l="l" r="r" t="t"/>
              <a:pathLst>
                <a:path extrusionOk="0" h="8193" w="4026">
                  <a:moveTo>
                    <a:pt x="1" y="0"/>
                  </a:moveTo>
                  <a:lnTo>
                    <a:pt x="1" y="8192"/>
                  </a:lnTo>
                  <a:lnTo>
                    <a:pt x="2906" y="8192"/>
                  </a:lnTo>
                  <a:cubicBezTo>
                    <a:pt x="3525" y="8192"/>
                    <a:pt x="4025" y="7692"/>
                    <a:pt x="4025" y="7073"/>
                  </a:cubicBezTo>
                  <a:lnTo>
                    <a:pt x="4025" y="3263"/>
                  </a:lnTo>
                  <a:cubicBezTo>
                    <a:pt x="4025" y="2929"/>
                    <a:pt x="3906" y="2620"/>
                    <a:pt x="3692" y="2429"/>
                  </a:cubicBezTo>
                  <a:lnTo>
                    <a:pt x="2954" y="1667"/>
                  </a:lnTo>
                  <a:cubicBezTo>
                    <a:pt x="2859" y="1596"/>
                    <a:pt x="2811" y="1429"/>
                    <a:pt x="2811" y="1310"/>
                  </a:cubicBezTo>
                  <a:lnTo>
                    <a:pt x="281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2" name="Google Shape;22342;p81"/>
            <p:cNvSpPr/>
            <p:nvPr/>
          </p:nvSpPr>
          <p:spPr>
            <a:xfrm>
              <a:off x="7136261" y="4324145"/>
              <a:ext cx="139489" cy="139489"/>
            </a:xfrm>
            <a:custGeom>
              <a:rect b="b" l="l" r="r" t="t"/>
              <a:pathLst>
                <a:path extrusionOk="0" h="4288" w="4288">
                  <a:moveTo>
                    <a:pt x="1525" y="1"/>
                  </a:moveTo>
                  <a:cubicBezTo>
                    <a:pt x="1382" y="1"/>
                    <a:pt x="1215" y="120"/>
                    <a:pt x="1215" y="310"/>
                  </a:cubicBezTo>
                  <a:lnTo>
                    <a:pt x="1215" y="1239"/>
                  </a:lnTo>
                  <a:lnTo>
                    <a:pt x="310" y="1239"/>
                  </a:lnTo>
                  <a:cubicBezTo>
                    <a:pt x="144" y="1239"/>
                    <a:pt x="1" y="1358"/>
                    <a:pt x="1" y="1525"/>
                  </a:cubicBezTo>
                  <a:lnTo>
                    <a:pt x="1" y="2787"/>
                  </a:lnTo>
                  <a:cubicBezTo>
                    <a:pt x="1" y="2930"/>
                    <a:pt x="120" y="3073"/>
                    <a:pt x="310" y="3073"/>
                  </a:cubicBezTo>
                  <a:lnTo>
                    <a:pt x="1215" y="3073"/>
                  </a:lnTo>
                  <a:lnTo>
                    <a:pt x="1215" y="4002"/>
                  </a:lnTo>
                  <a:cubicBezTo>
                    <a:pt x="1215" y="4145"/>
                    <a:pt x="1334" y="4287"/>
                    <a:pt x="1525" y="4287"/>
                  </a:cubicBezTo>
                  <a:lnTo>
                    <a:pt x="2763" y="4287"/>
                  </a:lnTo>
                  <a:cubicBezTo>
                    <a:pt x="2954" y="4287"/>
                    <a:pt x="3073" y="4168"/>
                    <a:pt x="3073" y="4002"/>
                  </a:cubicBezTo>
                  <a:lnTo>
                    <a:pt x="3073" y="3073"/>
                  </a:lnTo>
                  <a:lnTo>
                    <a:pt x="4002" y="3073"/>
                  </a:lnTo>
                  <a:cubicBezTo>
                    <a:pt x="4144" y="3073"/>
                    <a:pt x="4287" y="2954"/>
                    <a:pt x="4287" y="2787"/>
                  </a:cubicBezTo>
                  <a:lnTo>
                    <a:pt x="4287" y="1525"/>
                  </a:lnTo>
                  <a:cubicBezTo>
                    <a:pt x="4287" y="1382"/>
                    <a:pt x="4168" y="1239"/>
                    <a:pt x="4002" y="1239"/>
                  </a:cubicBezTo>
                  <a:lnTo>
                    <a:pt x="3073" y="1239"/>
                  </a:lnTo>
                  <a:lnTo>
                    <a:pt x="3073" y="310"/>
                  </a:lnTo>
                  <a:cubicBezTo>
                    <a:pt x="3073" y="168"/>
                    <a:pt x="2954" y="1"/>
                    <a:pt x="2763" y="1"/>
                  </a:cubicBezTo>
                  <a:close/>
                </a:path>
              </a:pathLst>
            </a:custGeom>
            <a:solidFill>
              <a:srgbClr val="AE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3" name="Google Shape;22343;p81"/>
            <p:cNvSpPr/>
            <p:nvPr/>
          </p:nvSpPr>
          <p:spPr>
            <a:xfrm>
              <a:off x="7094428" y="4161462"/>
              <a:ext cx="223156" cy="80609"/>
            </a:xfrm>
            <a:custGeom>
              <a:rect b="b" l="l" r="r" t="t"/>
              <a:pathLst>
                <a:path extrusionOk="0" h="2478" w="6860">
                  <a:moveTo>
                    <a:pt x="715" y="1"/>
                  </a:moveTo>
                  <a:cubicBezTo>
                    <a:pt x="334" y="1"/>
                    <a:pt x="1" y="334"/>
                    <a:pt x="1" y="715"/>
                  </a:cubicBezTo>
                  <a:lnTo>
                    <a:pt x="1" y="2192"/>
                  </a:lnTo>
                  <a:cubicBezTo>
                    <a:pt x="1" y="2335"/>
                    <a:pt x="120" y="2478"/>
                    <a:pt x="310" y="2478"/>
                  </a:cubicBezTo>
                  <a:lnTo>
                    <a:pt x="6526" y="2478"/>
                  </a:lnTo>
                  <a:cubicBezTo>
                    <a:pt x="6716" y="2478"/>
                    <a:pt x="6859" y="2335"/>
                    <a:pt x="6835" y="2192"/>
                  </a:cubicBezTo>
                  <a:lnTo>
                    <a:pt x="6835" y="715"/>
                  </a:lnTo>
                  <a:cubicBezTo>
                    <a:pt x="6835" y="334"/>
                    <a:pt x="6502" y="1"/>
                    <a:pt x="612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4" name="Google Shape;22344;p81"/>
            <p:cNvSpPr/>
            <p:nvPr/>
          </p:nvSpPr>
          <p:spPr>
            <a:xfrm>
              <a:off x="7206754" y="4323396"/>
              <a:ext cx="69777" cy="141798"/>
            </a:xfrm>
            <a:custGeom>
              <a:rect b="b" l="l" r="r" t="t"/>
              <a:pathLst>
                <a:path extrusionOk="0" h="4359" w="2145">
                  <a:moveTo>
                    <a:pt x="1" y="0"/>
                  </a:moveTo>
                  <a:lnTo>
                    <a:pt x="1" y="4358"/>
                  </a:lnTo>
                  <a:lnTo>
                    <a:pt x="644" y="4358"/>
                  </a:lnTo>
                  <a:cubicBezTo>
                    <a:pt x="811" y="4358"/>
                    <a:pt x="930" y="4191"/>
                    <a:pt x="930" y="4049"/>
                  </a:cubicBezTo>
                  <a:lnTo>
                    <a:pt x="930" y="3120"/>
                  </a:lnTo>
                  <a:lnTo>
                    <a:pt x="1858" y="3120"/>
                  </a:lnTo>
                  <a:cubicBezTo>
                    <a:pt x="2025" y="3120"/>
                    <a:pt x="2144" y="2977"/>
                    <a:pt x="2144" y="2834"/>
                  </a:cubicBezTo>
                  <a:lnTo>
                    <a:pt x="2144" y="1572"/>
                  </a:lnTo>
                  <a:cubicBezTo>
                    <a:pt x="2144" y="1381"/>
                    <a:pt x="2001" y="1215"/>
                    <a:pt x="1858" y="1215"/>
                  </a:cubicBezTo>
                  <a:lnTo>
                    <a:pt x="930" y="1215"/>
                  </a:lnTo>
                  <a:lnTo>
                    <a:pt x="930" y="310"/>
                  </a:lnTo>
                  <a:cubicBezTo>
                    <a:pt x="930" y="119"/>
                    <a:pt x="787" y="0"/>
                    <a:pt x="64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5" name="Google Shape;22345;p81"/>
            <p:cNvSpPr/>
            <p:nvPr/>
          </p:nvSpPr>
          <p:spPr>
            <a:xfrm>
              <a:off x="7206754" y="4160714"/>
              <a:ext cx="110830" cy="81358"/>
            </a:xfrm>
            <a:custGeom>
              <a:rect b="b" l="l" r="r" t="t"/>
              <a:pathLst>
                <a:path extrusionOk="0" h="2501" w="3407">
                  <a:moveTo>
                    <a:pt x="1" y="0"/>
                  </a:moveTo>
                  <a:lnTo>
                    <a:pt x="1" y="2501"/>
                  </a:lnTo>
                  <a:lnTo>
                    <a:pt x="3097" y="2501"/>
                  </a:lnTo>
                  <a:cubicBezTo>
                    <a:pt x="3287" y="2501"/>
                    <a:pt x="3406" y="2358"/>
                    <a:pt x="3406" y="2215"/>
                  </a:cubicBezTo>
                  <a:lnTo>
                    <a:pt x="3406" y="738"/>
                  </a:lnTo>
                  <a:cubicBezTo>
                    <a:pt x="3406" y="333"/>
                    <a:pt x="3073" y="0"/>
                    <a:pt x="269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46" name="Google Shape;22346;p81"/>
          <p:cNvGrpSpPr/>
          <p:nvPr/>
        </p:nvGrpSpPr>
        <p:grpSpPr>
          <a:xfrm>
            <a:off x="9373337" y="5586519"/>
            <a:ext cx="431913" cy="380445"/>
            <a:chOff x="7786991" y="4180850"/>
            <a:chExt cx="344785" cy="303700"/>
          </a:xfrm>
        </p:grpSpPr>
        <p:sp>
          <p:nvSpPr>
            <p:cNvPr id="22347" name="Google Shape;22347;p81"/>
            <p:cNvSpPr/>
            <p:nvPr/>
          </p:nvSpPr>
          <p:spPr>
            <a:xfrm>
              <a:off x="7960539" y="4229645"/>
              <a:ext cx="57350" cy="85261"/>
            </a:xfrm>
            <a:custGeom>
              <a:rect b="b" l="l" r="r" t="t"/>
              <a:pathLst>
                <a:path extrusionOk="0" h="2621" w="1763">
                  <a:moveTo>
                    <a:pt x="1191" y="1"/>
                  </a:moveTo>
                  <a:lnTo>
                    <a:pt x="0" y="2358"/>
                  </a:lnTo>
                  <a:cubicBezTo>
                    <a:pt x="238" y="2358"/>
                    <a:pt x="405" y="2477"/>
                    <a:pt x="572" y="2620"/>
                  </a:cubicBezTo>
                  <a:lnTo>
                    <a:pt x="1763" y="262"/>
                  </a:lnTo>
                  <a:cubicBezTo>
                    <a:pt x="1548" y="239"/>
                    <a:pt x="1334" y="143"/>
                    <a:pt x="119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8" name="Google Shape;22348;p81"/>
            <p:cNvSpPr/>
            <p:nvPr/>
          </p:nvSpPr>
          <p:spPr>
            <a:xfrm>
              <a:off x="7821864" y="4226555"/>
              <a:ext cx="70525" cy="91442"/>
            </a:xfrm>
            <a:custGeom>
              <a:rect b="b" l="l" r="r" t="t"/>
              <a:pathLst>
                <a:path extrusionOk="0" h="2811" w="2168">
                  <a:moveTo>
                    <a:pt x="1644" y="0"/>
                  </a:moveTo>
                  <a:lnTo>
                    <a:pt x="1" y="2477"/>
                  </a:lnTo>
                  <a:cubicBezTo>
                    <a:pt x="239" y="2501"/>
                    <a:pt x="429" y="2620"/>
                    <a:pt x="548" y="2810"/>
                  </a:cubicBezTo>
                  <a:lnTo>
                    <a:pt x="2168" y="334"/>
                  </a:lnTo>
                  <a:cubicBezTo>
                    <a:pt x="1977" y="310"/>
                    <a:pt x="1787" y="191"/>
                    <a:pt x="1644"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9" name="Google Shape;22349;p81"/>
            <p:cNvSpPr/>
            <p:nvPr/>
          </p:nvSpPr>
          <p:spPr>
            <a:xfrm>
              <a:off x="7822644" y="4348932"/>
              <a:ext cx="69744" cy="90694"/>
            </a:xfrm>
            <a:custGeom>
              <a:rect b="b" l="l" r="r" t="t"/>
              <a:pathLst>
                <a:path extrusionOk="0" h="2788" w="2144">
                  <a:moveTo>
                    <a:pt x="524" y="1"/>
                  </a:moveTo>
                  <a:cubicBezTo>
                    <a:pt x="405" y="168"/>
                    <a:pt x="215" y="287"/>
                    <a:pt x="0" y="358"/>
                  </a:cubicBezTo>
                  <a:lnTo>
                    <a:pt x="1644" y="2787"/>
                  </a:lnTo>
                  <a:cubicBezTo>
                    <a:pt x="1763" y="2621"/>
                    <a:pt x="1953" y="2454"/>
                    <a:pt x="2144" y="2430"/>
                  </a:cubicBezTo>
                  <a:lnTo>
                    <a:pt x="524" y="1"/>
                  </a:ln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0" name="Google Shape;22350;p81"/>
            <p:cNvSpPr/>
            <p:nvPr/>
          </p:nvSpPr>
          <p:spPr>
            <a:xfrm>
              <a:off x="8025599" y="4346623"/>
              <a:ext cx="69777" cy="92223"/>
            </a:xfrm>
            <a:custGeom>
              <a:rect b="b" l="l" r="r" t="t"/>
              <a:pathLst>
                <a:path extrusionOk="0" h="2835" w="2145">
                  <a:moveTo>
                    <a:pt x="1620" y="0"/>
                  </a:moveTo>
                  <a:lnTo>
                    <a:pt x="1" y="2477"/>
                  </a:lnTo>
                  <a:cubicBezTo>
                    <a:pt x="191" y="2525"/>
                    <a:pt x="382" y="2644"/>
                    <a:pt x="501" y="2834"/>
                  </a:cubicBezTo>
                  <a:lnTo>
                    <a:pt x="2144" y="358"/>
                  </a:lnTo>
                  <a:cubicBezTo>
                    <a:pt x="1930" y="334"/>
                    <a:pt x="1739" y="191"/>
                    <a:pt x="162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1" name="Google Shape;22351;p81"/>
            <p:cNvSpPr/>
            <p:nvPr/>
          </p:nvSpPr>
          <p:spPr>
            <a:xfrm>
              <a:off x="8025599" y="4225774"/>
              <a:ext cx="69777" cy="92223"/>
            </a:xfrm>
            <a:custGeom>
              <a:rect b="b" l="l" r="r" t="t"/>
              <a:pathLst>
                <a:path extrusionOk="0" h="2835" w="2145">
                  <a:moveTo>
                    <a:pt x="501" y="0"/>
                  </a:moveTo>
                  <a:cubicBezTo>
                    <a:pt x="382" y="167"/>
                    <a:pt x="191" y="334"/>
                    <a:pt x="1" y="358"/>
                  </a:cubicBezTo>
                  <a:lnTo>
                    <a:pt x="1620" y="2834"/>
                  </a:lnTo>
                  <a:cubicBezTo>
                    <a:pt x="1739" y="2644"/>
                    <a:pt x="1930" y="2525"/>
                    <a:pt x="2144" y="2477"/>
                  </a:cubicBezTo>
                  <a:lnTo>
                    <a:pt x="50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2" name="Google Shape;22352;p81"/>
            <p:cNvSpPr/>
            <p:nvPr/>
          </p:nvSpPr>
          <p:spPr>
            <a:xfrm>
              <a:off x="7923357" y="4201767"/>
              <a:ext cx="72054" cy="20169"/>
            </a:xfrm>
            <a:custGeom>
              <a:rect b="b" l="l" r="r" t="t"/>
              <a:pathLst>
                <a:path extrusionOk="0" h="620" w="2215">
                  <a:moveTo>
                    <a:pt x="0" y="0"/>
                  </a:moveTo>
                  <a:cubicBezTo>
                    <a:pt x="95" y="191"/>
                    <a:pt x="95" y="405"/>
                    <a:pt x="0" y="619"/>
                  </a:cubicBezTo>
                  <a:lnTo>
                    <a:pt x="2215" y="619"/>
                  </a:lnTo>
                  <a:cubicBezTo>
                    <a:pt x="2120" y="405"/>
                    <a:pt x="2120" y="167"/>
                    <a:pt x="2215"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3" name="Google Shape;22353;p81"/>
            <p:cNvSpPr/>
            <p:nvPr/>
          </p:nvSpPr>
          <p:spPr>
            <a:xfrm>
              <a:off x="7959758" y="4201767"/>
              <a:ext cx="35653" cy="20169"/>
            </a:xfrm>
            <a:custGeom>
              <a:rect b="b" l="l" r="r" t="t"/>
              <a:pathLst>
                <a:path extrusionOk="0" h="620" w="1096">
                  <a:moveTo>
                    <a:pt x="1" y="0"/>
                  </a:moveTo>
                  <a:lnTo>
                    <a:pt x="1" y="619"/>
                  </a:lnTo>
                  <a:lnTo>
                    <a:pt x="1096" y="619"/>
                  </a:lnTo>
                  <a:cubicBezTo>
                    <a:pt x="1001" y="405"/>
                    <a:pt x="1001" y="167"/>
                    <a:pt x="109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4" name="Google Shape;22354;p81"/>
            <p:cNvSpPr/>
            <p:nvPr/>
          </p:nvSpPr>
          <p:spPr>
            <a:xfrm>
              <a:off x="7923357" y="4444245"/>
              <a:ext cx="72054" cy="20949"/>
            </a:xfrm>
            <a:custGeom>
              <a:rect b="b" l="l" r="r" t="t"/>
              <a:pathLst>
                <a:path extrusionOk="0" h="644" w="2215">
                  <a:moveTo>
                    <a:pt x="0" y="0"/>
                  </a:moveTo>
                  <a:cubicBezTo>
                    <a:pt x="95" y="214"/>
                    <a:pt x="95" y="429"/>
                    <a:pt x="0" y="643"/>
                  </a:cubicBezTo>
                  <a:lnTo>
                    <a:pt x="2215" y="643"/>
                  </a:lnTo>
                  <a:cubicBezTo>
                    <a:pt x="2120" y="429"/>
                    <a:pt x="2120" y="191"/>
                    <a:pt x="2215"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5" name="Google Shape;22355;p81"/>
            <p:cNvSpPr/>
            <p:nvPr/>
          </p:nvSpPr>
          <p:spPr>
            <a:xfrm>
              <a:off x="7959758" y="4444245"/>
              <a:ext cx="35653" cy="20949"/>
            </a:xfrm>
            <a:custGeom>
              <a:rect b="b" l="l" r="r" t="t"/>
              <a:pathLst>
                <a:path extrusionOk="0" h="644" w="1096">
                  <a:moveTo>
                    <a:pt x="1" y="0"/>
                  </a:moveTo>
                  <a:lnTo>
                    <a:pt x="1" y="643"/>
                  </a:lnTo>
                  <a:lnTo>
                    <a:pt x="1096" y="643"/>
                  </a:lnTo>
                  <a:cubicBezTo>
                    <a:pt x="1001" y="429"/>
                    <a:pt x="1001" y="191"/>
                    <a:pt x="109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6" name="Google Shape;22356;p81"/>
            <p:cNvSpPr/>
            <p:nvPr/>
          </p:nvSpPr>
          <p:spPr>
            <a:xfrm>
              <a:off x="7842000" y="4322616"/>
              <a:ext cx="92223" cy="20169"/>
            </a:xfrm>
            <a:custGeom>
              <a:rect b="b" l="l" r="r" t="t"/>
              <a:pathLst>
                <a:path extrusionOk="0" h="620" w="2835">
                  <a:moveTo>
                    <a:pt x="1" y="0"/>
                  </a:moveTo>
                  <a:cubicBezTo>
                    <a:pt x="96" y="215"/>
                    <a:pt x="96" y="405"/>
                    <a:pt x="1" y="619"/>
                  </a:cubicBezTo>
                  <a:lnTo>
                    <a:pt x="2811" y="619"/>
                  </a:lnTo>
                  <a:cubicBezTo>
                    <a:pt x="2739" y="405"/>
                    <a:pt x="2739" y="215"/>
                    <a:pt x="2835"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7" name="Google Shape;22357;p81"/>
            <p:cNvSpPr/>
            <p:nvPr/>
          </p:nvSpPr>
          <p:spPr>
            <a:xfrm>
              <a:off x="7983765" y="4322616"/>
              <a:ext cx="93003" cy="20169"/>
            </a:xfrm>
            <a:custGeom>
              <a:rect b="b" l="l" r="r" t="t"/>
              <a:pathLst>
                <a:path extrusionOk="0" h="620" w="2859">
                  <a:moveTo>
                    <a:pt x="1" y="0"/>
                  </a:moveTo>
                  <a:cubicBezTo>
                    <a:pt x="96" y="215"/>
                    <a:pt x="96" y="405"/>
                    <a:pt x="1" y="619"/>
                  </a:cubicBezTo>
                  <a:lnTo>
                    <a:pt x="2858" y="619"/>
                  </a:lnTo>
                  <a:cubicBezTo>
                    <a:pt x="2763" y="405"/>
                    <a:pt x="2763" y="167"/>
                    <a:pt x="285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8" name="Google Shape;22358;p81"/>
            <p:cNvSpPr/>
            <p:nvPr/>
          </p:nvSpPr>
          <p:spPr>
            <a:xfrm>
              <a:off x="7899318" y="4229645"/>
              <a:ext cx="57383" cy="85261"/>
            </a:xfrm>
            <a:custGeom>
              <a:rect b="b" l="l" r="r" t="t"/>
              <a:pathLst>
                <a:path extrusionOk="0" h="2621" w="1764">
                  <a:moveTo>
                    <a:pt x="573" y="1"/>
                  </a:moveTo>
                  <a:cubicBezTo>
                    <a:pt x="430" y="143"/>
                    <a:pt x="215" y="239"/>
                    <a:pt x="1" y="262"/>
                  </a:cubicBezTo>
                  <a:lnTo>
                    <a:pt x="1192" y="2620"/>
                  </a:lnTo>
                  <a:cubicBezTo>
                    <a:pt x="1335" y="2477"/>
                    <a:pt x="1549" y="2382"/>
                    <a:pt x="1763" y="2358"/>
                  </a:cubicBezTo>
                  <a:lnTo>
                    <a:pt x="573" y="1"/>
                  </a:ln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9" name="Google Shape;22359;p81"/>
            <p:cNvSpPr/>
            <p:nvPr/>
          </p:nvSpPr>
          <p:spPr>
            <a:xfrm>
              <a:off x="7899318" y="4350494"/>
              <a:ext cx="57383" cy="85261"/>
            </a:xfrm>
            <a:custGeom>
              <a:rect b="b" l="l" r="r" t="t"/>
              <a:pathLst>
                <a:path extrusionOk="0" h="2621" w="1764">
                  <a:moveTo>
                    <a:pt x="1192" y="1"/>
                  </a:moveTo>
                  <a:lnTo>
                    <a:pt x="1" y="2358"/>
                  </a:lnTo>
                  <a:cubicBezTo>
                    <a:pt x="239" y="2358"/>
                    <a:pt x="430" y="2477"/>
                    <a:pt x="573" y="2620"/>
                  </a:cubicBezTo>
                  <a:lnTo>
                    <a:pt x="1763" y="263"/>
                  </a:lnTo>
                  <a:cubicBezTo>
                    <a:pt x="1549" y="263"/>
                    <a:pt x="1335" y="143"/>
                    <a:pt x="1192"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0" name="Google Shape;22360;p81"/>
            <p:cNvSpPr/>
            <p:nvPr/>
          </p:nvSpPr>
          <p:spPr>
            <a:xfrm>
              <a:off x="7960539" y="4350494"/>
              <a:ext cx="57350" cy="85261"/>
            </a:xfrm>
            <a:custGeom>
              <a:rect b="b" l="l" r="r" t="t"/>
              <a:pathLst>
                <a:path extrusionOk="0" h="2621" w="1763">
                  <a:moveTo>
                    <a:pt x="572" y="1"/>
                  </a:moveTo>
                  <a:cubicBezTo>
                    <a:pt x="405" y="143"/>
                    <a:pt x="215" y="239"/>
                    <a:pt x="0" y="263"/>
                  </a:cubicBezTo>
                  <a:lnTo>
                    <a:pt x="1191" y="2620"/>
                  </a:lnTo>
                  <a:cubicBezTo>
                    <a:pt x="1334" y="2477"/>
                    <a:pt x="1548" y="2382"/>
                    <a:pt x="1763" y="2358"/>
                  </a:cubicBezTo>
                  <a:lnTo>
                    <a:pt x="572"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1" name="Google Shape;22361;p81"/>
            <p:cNvSpPr/>
            <p:nvPr/>
          </p:nvSpPr>
          <p:spPr>
            <a:xfrm>
              <a:off x="7786991" y="4303228"/>
              <a:ext cx="60473" cy="59693"/>
            </a:xfrm>
            <a:custGeom>
              <a:rect b="b" l="l" r="r" t="t"/>
              <a:pathLst>
                <a:path extrusionOk="0" h="1835" w="1859">
                  <a:moveTo>
                    <a:pt x="930" y="1"/>
                  </a:moveTo>
                  <a:cubicBezTo>
                    <a:pt x="406" y="1"/>
                    <a:pt x="1" y="406"/>
                    <a:pt x="1" y="930"/>
                  </a:cubicBezTo>
                  <a:cubicBezTo>
                    <a:pt x="1" y="1430"/>
                    <a:pt x="406" y="1835"/>
                    <a:pt x="930" y="1835"/>
                  </a:cubicBezTo>
                  <a:cubicBezTo>
                    <a:pt x="1430" y="1835"/>
                    <a:pt x="1858" y="1430"/>
                    <a:pt x="1858" y="930"/>
                  </a:cubicBezTo>
                  <a:cubicBezTo>
                    <a:pt x="1858" y="406"/>
                    <a:pt x="1430" y="1"/>
                    <a:pt x="930"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2" name="Google Shape;22362;p81"/>
            <p:cNvSpPr/>
            <p:nvPr/>
          </p:nvSpPr>
          <p:spPr>
            <a:xfrm>
              <a:off x="7868349" y="4180850"/>
              <a:ext cx="60441" cy="60441"/>
            </a:xfrm>
            <a:custGeom>
              <a:rect b="b" l="l" r="r" t="t"/>
              <a:pathLst>
                <a:path extrusionOk="0" h="1858" w="1858">
                  <a:moveTo>
                    <a:pt x="929" y="0"/>
                  </a:moveTo>
                  <a:cubicBezTo>
                    <a:pt x="429" y="0"/>
                    <a:pt x="0" y="429"/>
                    <a:pt x="0" y="929"/>
                  </a:cubicBezTo>
                  <a:cubicBezTo>
                    <a:pt x="0" y="1429"/>
                    <a:pt x="429" y="1858"/>
                    <a:pt x="929" y="1858"/>
                  </a:cubicBezTo>
                  <a:cubicBezTo>
                    <a:pt x="1429" y="1858"/>
                    <a:pt x="1858" y="1429"/>
                    <a:pt x="1858" y="929"/>
                  </a:cubicBezTo>
                  <a:cubicBezTo>
                    <a:pt x="1858" y="429"/>
                    <a:pt x="1429" y="0"/>
                    <a:pt x="92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3" name="Google Shape;22363;p81"/>
            <p:cNvSpPr/>
            <p:nvPr/>
          </p:nvSpPr>
          <p:spPr>
            <a:xfrm>
              <a:off x="7868349" y="4424077"/>
              <a:ext cx="60441" cy="60473"/>
            </a:xfrm>
            <a:custGeom>
              <a:rect b="b" l="l" r="r" t="t"/>
              <a:pathLst>
                <a:path extrusionOk="0" h="1859" w="1858">
                  <a:moveTo>
                    <a:pt x="929" y="1"/>
                  </a:moveTo>
                  <a:cubicBezTo>
                    <a:pt x="429" y="1"/>
                    <a:pt x="0" y="430"/>
                    <a:pt x="0" y="930"/>
                  </a:cubicBezTo>
                  <a:cubicBezTo>
                    <a:pt x="0" y="1430"/>
                    <a:pt x="429" y="1858"/>
                    <a:pt x="929" y="1858"/>
                  </a:cubicBezTo>
                  <a:cubicBezTo>
                    <a:pt x="1429" y="1858"/>
                    <a:pt x="1858" y="1430"/>
                    <a:pt x="1858" y="930"/>
                  </a:cubicBezTo>
                  <a:cubicBezTo>
                    <a:pt x="1858" y="430"/>
                    <a:pt x="1429" y="1"/>
                    <a:pt x="92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4" name="Google Shape;22364;p81"/>
            <p:cNvSpPr/>
            <p:nvPr/>
          </p:nvSpPr>
          <p:spPr>
            <a:xfrm>
              <a:off x="8072084" y="4302480"/>
              <a:ext cx="59693" cy="59660"/>
            </a:xfrm>
            <a:custGeom>
              <a:rect b="b" l="l" r="r" t="t"/>
              <a:pathLst>
                <a:path extrusionOk="0" h="1834" w="1835">
                  <a:moveTo>
                    <a:pt x="906" y="0"/>
                  </a:moveTo>
                  <a:cubicBezTo>
                    <a:pt x="405" y="0"/>
                    <a:pt x="1" y="405"/>
                    <a:pt x="1" y="905"/>
                  </a:cubicBezTo>
                  <a:cubicBezTo>
                    <a:pt x="1" y="1429"/>
                    <a:pt x="405" y="1834"/>
                    <a:pt x="906" y="1834"/>
                  </a:cubicBezTo>
                  <a:cubicBezTo>
                    <a:pt x="1429" y="1834"/>
                    <a:pt x="1834" y="1429"/>
                    <a:pt x="1834" y="905"/>
                  </a:cubicBezTo>
                  <a:cubicBezTo>
                    <a:pt x="1834" y="405"/>
                    <a:pt x="1429" y="0"/>
                    <a:pt x="906"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5" name="Google Shape;22365;p81"/>
            <p:cNvSpPr/>
            <p:nvPr/>
          </p:nvSpPr>
          <p:spPr>
            <a:xfrm>
              <a:off x="7989198" y="4424077"/>
              <a:ext cx="60441" cy="60473"/>
            </a:xfrm>
            <a:custGeom>
              <a:rect b="b" l="l" r="r" t="t"/>
              <a:pathLst>
                <a:path extrusionOk="0" h="1859" w="1858">
                  <a:moveTo>
                    <a:pt x="929" y="1"/>
                  </a:moveTo>
                  <a:cubicBezTo>
                    <a:pt x="429" y="1"/>
                    <a:pt x="0" y="430"/>
                    <a:pt x="0" y="930"/>
                  </a:cubicBezTo>
                  <a:cubicBezTo>
                    <a:pt x="0" y="1430"/>
                    <a:pt x="429" y="1858"/>
                    <a:pt x="929" y="1858"/>
                  </a:cubicBezTo>
                  <a:cubicBezTo>
                    <a:pt x="1429" y="1858"/>
                    <a:pt x="1858" y="1430"/>
                    <a:pt x="1858" y="930"/>
                  </a:cubicBezTo>
                  <a:cubicBezTo>
                    <a:pt x="1858" y="430"/>
                    <a:pt x="1477" y="1"/>
                    <a:pt x="9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6" name="Google Shape;22366;p81"/>
            <p:cNvSpPr/>
            <p:nvPr/>
          </p:nvSpPr>
          <p:spPr>
            <a:xfrm>
              <a:off x="7989198" y="4180850"/>
              <a:ext cx="61221" cy="60441"/>
            </a:xfrm>
            <a:custGeom>
              <a:rect b="b" l="l" r="r" t="t"/>
              <a:pathLst>
                <a:path extrusionOk="0" h="1858" w="1882">
                  <a:moveTo>
                    <a:pt x="929" y="0"/>
                  </a:moveTo>
                  <a:cubicBezTo>
                    <a:pt x="429" y="0"/>
                    <a:pt x="0" y="429"/>
                    <a:pt x="0" y="929"/>
                  </a:cubicBezTo>
                  <a:cubicBezTo>
                    <a:pt x="0" y="1429"/>
                    <a:pt x="429" y="1858"/>
                    <a:pt x="929" y="1858"/>
                  </a:cubicBezTo>
                  <a:cubicBezTo>
                    <a:pt x="1429" y="1858"/>
                    <a:pt x="1858" y="1429"/>
                    <a:pt x="1858" y="929"/>
                  </a:cubicBezTo>
                  <a:cubicBezTo>
                    <a:pt x="1882" y="429"/>
                    <a:pt x="1477" y="0"/>
                    <a:pt x="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7" name="Google Shape;22367;p81"/>
            <p:cNvSpPr/>
            <p:nvPr/>
          </p:nvSpPr>
          <p:spPr>
            <a:xfrm>
              <a:off x="7928757" y="4303228"/>
              <a:ext cx="59693" cy="59693"/>
            </a:xfrm>
            <a:custGeom>
              <a:rect b="b" l="l" r="r" t="t"/>
              <a:pathLst>
                <a:path extrusionOk="0" h="1835" w="1835">
                  <a:moveTo>
                    <a:pt x="906" y="1"/>
                  </a:moveTo>
                  <a:cubicBezTo>
                    <a:pt x="406" y="1"/>
                    <a:pt x="1" y="406"/>
                    <a:pt x="1" y="930"/>
                  </a:cubicBezTo>
                  <a:cubicBezTo>
                    <a:pt x="1" y="1430"/>
                    <a:pt x="406" y="1835"/>
                    <a:pt x="906" y="1835"/>
                  </a:cubicBezTo>
                  <a:cubicBezTo>
                    <a:pt x="1430" y="1835"/>
                    <a:pt x="1835" y="1430"/>
                    <a:pt x="1835" y="930"/>
                  </a:cubicBezTo>
                  <a:cubicBezTo>
                    <a:pt x="1835" y="406"/>
                    <a:pt x="1430" y="1"/>
                    <a:pt x="90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8" name="Google Shape;22368;p81"/>
            <p:cNvSpPr/>
            <p:nvPr/>
          </p:nvSpPr>
          <p:spPr>
            <a:xfrm>
              <a:off x="7958197" y="4302480"/>
              <a:ext cx="30253" cy="60441"/>
            </a:xfrm>
            <a:custGeom>
              <a:rect b="b" l="l" r="r" t="t"/>
              <a:pathLst>
                <a:path extrusionOk="0" h="1858" w="930">
                  <a:moveTo>
                    <a:pt x="1" y="0"/>
                  </a:moveTo>
                  <a:lnTo>
                    <a:pt x="1" y="1858"/>
                  </a:lnTo>
                  <a:cubicBezTo>
                    <a:pt x="525" y="1858"/>
                    <a:pt x="930" y="1453"/>
                    <a:pt x="930" y="953"/>
                  </a:cubicBezTo>
                  <a:cubicBezTo>
                    <a:pt x="930" y="405"/>
                    <a:pt x="525"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9" name="Google Shape;22369;p81"/>
            <p:cNvSpPr/>
            <p:nvPr/>
          </p:nvSpPr>
          <p:spPr>
            <a:xfrm>
              <a:off x="7948926" y="4323396"/>
              <a:ext cx="19388" cy="19388"/>
            </a:xfrm>
            <a:custGeom>
              <a:rect b="b" l="l" r="r" t="t"/>
              <a:pathLst>
                <a:path extrusionOk="0" h="596" w="596">
                  <a:moveTo>
                    <a:pt x="286" y="0"/>
                  </a:moveTo>
                  <a:cubicBezTo>
                    <a:pt x="143" y="0"/>
                    <a:pt x="0" y="119"/>
                    <a:pt x="0" y="310"/>
                  </a:cubicBezTo>
                  <a:cubicBezTo>
                    <a:pt x="0" y="453"/>
                    <a:pt x="119" y="595"/>
                    <a:pt x="286" y="595"/>
                  </a:cubicBezTo>
                  <a:cubicBezTo>
                    <a:pt x="453" y="595"/>
                    <a:pt x="595" y="476"/>
                    <a:pt x="595" y="310"/>
                  </a:cubicBezTo>
                  <a:cubicBezTo>
                    <a:pt x="595" y="143"/>
                    <a:pt x="476" y="0"/>
                    <a:pt x="286"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0" name="Google Shape;22370;p81"/>
            <p:cNvSpPr/>
            <p:nvPr/>
          </p:nvSpPr>
          <p:spPr>
            <a:xfrm>
              <a:off x="7959758" y="4322616"/>
              <a:ext cx="9336" cy="20169"/>
            </a:xfrm>
            <a:custGeom>
              <a:rect b="b" l="l" r="r" t="t"/>
              <a:pathLst>
                <a:path extrusionOk="0" h="620" w="287">
                  <a:moveTo>
                    <a:pt x="1" y="0"/>
                  </a:moveTo>
                  <a:lnTo>
                    <a:pt x="1" y="619"/>
                  </a:lnTo>
                  <a:cubicBezTo>
                    <a:pt x="143" y="619"/>
                    <a:pt x="286" y="500"/>
                    <a:pt x="286" y="334"/>
                  </a:cubicBezTo>
                  <a:cubicBezTo>
                    <a:pt x="286" y="143"/>
                    <a:pt x="143" y="0"/>
                    <a:pt x="1"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1" name="Google Shape;22371;p81"/>
            <p:cNvSpPr/>
            <p:nvPr/>
          </p:nvSpPr>
          <p:spPr>
            <a:xfrm>
              <a:off x="8010115" y="4201767"/>
              <a:ext cx="19388" cy="19388"/>
            </a:xfrm>
            <a:custGeom>
              <a:rect b="b" l="l" r="r" t="t"/>
              <a:pathLst>
                <a:path extrusionOk="0" h="596" w="596">
                  <a:moveTo>
                    <a:pt x="286" y="0"/>
                  </a:moveTo>
                  <a:cubicBezTo>
                    <a:pt x="143" y="0"/>
                    <a:pt x="0" y="119"/>
                    <a:pt x="0" y="286"/>
                  </a:cubicBezTo>
                  <a:cubicBezTo>
                    <a:pt x="0" y="429"/>
                    <a:pt x="120" y="596"/>
                    <a:pt x="286" y="596"/>
                  </a:cubicBezTo>
                  <a:cubicBezTo>
                    <a:pt x="429" y="596"/>
                    <a:pt x="596" y="477"/>
                    <a:pt x="596" y="286"/>
                  </a:cubicBezTo>
                  <a:cubicBezTo>
                    <a:pt x="596" y="143"/>
                    <a:pt x="477" y="0"/>
                    <a:pt x="286"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2" name="Google Shape;22372;p81"/>
            <p:cNvSpPr/>
            <p:nvPr/>
          </p:nvSpPr>
          <p:spPr>
            <a:xfrm>
              <a:off x="7887704" y="4201767"/>
              <a:ext cx="20169" cy="19388"/>
            </a:xfrm>
            <a:custGeom>
              <a:rect b="b" l="l" r="r" t="t"/>
              <a:pathLst>
                <a:path extrusionOk="0" h="596" w="620">
                  <a:moveTo>
                    <a:pt x="334" y="0"/>
                  </a:moveTo>
                  <a:cubicBezTo>
                    <a:pt x="144" y="0"/>
                    <a:pt x="1" y="119"/>
                    <a:pt x="25" y="286"/>
                  </a:cubicBezTo>
                  <a:cubicBezTo>
                    <a:pt x="25" y="429"/>
                    <a:pt x="191" y="596"/>
                    <a:pt x="334" y="596"/>
                  </a:cubicBezTo>
                  <a:cubicBezTo>
                    <a:pt x="477" y="596"/>
                    <a:pt x="620" y="477"/>
                    <a:pt x="620" y="286"/>
                  </a:cubicBezTo>
                  <a:cubicBezTo>
                    <a:pt x="620" y="143"/>
                    <a:pt x="501" y="0"/>
                    <a:pt x="334"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3" name="Google Shape;22373;p81"/>
            <p:cNvSpPr/>
            <p:nvPr/>
          </p:nvSpPr>
          <p:spPr>
            <a:xfrm>
              <a:off x="7807160" y="4323396"/>
              <a:ext cx="19388" cy="19388"/>
            </a:xfrm>
            <a:custGeom>
              <a:rect b="b" l="l" r="r" t="t"/>
              <a:pathLst>
                <a:path extrusionOk="0" h="596" w="596">
                  <a:moveTo>
                    <a:pt x="310" y="0"/>
                  </a:moveTo>
                  <a:cubicBezTo>
                    <a:pt x="167" y="0"/>
                    <a:pt x="0" y="119"/>
                    <a:pt x="0" y="310"/>
                  </a:cubicBezTo>
                  <a:cubicBezTo>
                    <a:pt x="0" y="476"/>
                    <a:pt x="167" y="595"/>
                    <a:pt x="310" y="595"/>
                  </a:cubicBezTo>
                  <a:cubicBezTo>
                    <a:pt x="453" y="595"/>
                    <a:pt x="595" y="476"/>
                    <a:pt x="595" y="310"/>
                  </a:cubicBezTo>
                  <a:cubicBezTo>
                    <a:pt x="595" y="143"/>
                    <a:pt x="453" y="0"/>
                    <a:pt x="310" y="0"/>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4" name="Google Shape;22374;p81"/>
            <p:cNvSpPr/>
            <p:nvPr/>
          </p:nvSpPr>
          <p:spPr>
            <a:xfrm>
              <a:off x="7888485" y="4445774"/>
              <a:ext cx="19388" cy="19420"/>
            </a:xfrm>
            <a:custGeom>
              <a:rect b="b" l="l" r="r" t="t"/>
              <a:pathLst>
                <a:path extrusionOk="0" h="597" w="596">
                  <a:moveTo>
                    <a:pt x="310" y="1"/>
                  </a:moveTo>
                  <a:cubicBezTo>
                    <a:pt x="167" y="1"/>
                    <a:pt x="1" y="120"/>
                    <a:pt x="1" y="287"/>
                  </a:cubicBezTo>
                  <a:cubicBezTo>
                    <a:pt x="1" y="429"/>
                    <a:pt x="120" y="596"/>
                    <a:pt x="310" y="596"/>
                  </a:cubicBezTo>
                  <a:cubicBezTo>
                    <a:pt x="453" y="596"/>
                    <a:pt x="596" y="429"/>
                    <a:pt x="596" y="287"/>
                  </a:cubicBezTo>
                  <a:cubicBezTo>
                    <a:pt x="596" y="144"/>
                    <a:pt x="453" y="1"/>
                    <a:pt x="310" y="1"/>
                  </a:cubicBezTo>
                  <a:close/>
                </a:path>
              </a:pathLst>
            </a:cu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5" name="Google Shape;22375;p81"/>
            <p:cNvSpPr/>
            <p:nvPr/>
          </p:nvSpPr>
          <p:spPr>
            <a:xfrm>
              <a:off x="8010115" y="4445774"/>
              <a:ext cx="20169" cy="19420"/>
            </a:xfrm>
            <a:custGeom>
              <a:rect b="b" l="l" r="r" t="t"/>
              <a:pathLst>
                <a:path extrusionOk="0" h="597" w="620">
                  <a:moveTo>
                    <a:pt x="286" y="1"/>
                  </a:moveTo>
                  <a:cubicBezTo>
                    <a:pt x="143" y="1"/>
                    <a:pt x="0" y="120"/>
                    <a:pt x="0" y="287"/>
                  </a:cubicBezTo>
                  <a:cubicBezTo>
                    <a:pt x="0" y="429"/>
                    <a:pt x="120" y="596"/>
                    <a:pt x="286" y="596"/>
                  </a:cubicBezTo>
                  <a:cubicBezTo>
                    <a:pt x="477" y="596"/>
                    <a:pt x="620" y="429"/>
                    <a:pt x="596" y="287"/>
                  </a:cubicBezTo>
                  <a:cubicBezTo>
                    <a:pt x="596" y="144"/>
                    <a:pt x="477" y="1"/>
                    <a:pt x="286" y="1"/>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6" name="Google Shape;22376;p81"/>
            <p:cNvSpPr/>
            <p:nvPr/>
          </p:nvSpPr>
          <p:spPr>
            <a:xfrm>
              <a:off x="8092220" y="4323396"/>
              <a:ext cx="19420" cy="19388"/>
            </a:xfrm>
            <a:custGeom>
              <a:rect b="b" l="l" r="r" t="t"/>
              <a:pathLst>
                <a:path extrusionOk="0" h="596" w="597">
                  <a:moveTo>
                    <a:pt x="287" y="0"/>
                  </a:moveTo>
                  <a:cubicBezTo>
                    <a:pt x="144" y="0"/>
                    <a:pt x="1" y="119"/>
                    <a:pt x="1" y="310"/>
                  </a:cubicBezTo>
                  <a:cubicBezTo>
                    <a:pt x="1" y="453"/>
                    <a:pt x="120" y="595"/>
                    <a:pt x="287" y="595"/>
                  </a:cubicBezTo>
                  <a:cubicBezTo>
                    <a:pt x="453" y="595"/>
                    <a:pt x="596" y="453"/>
                    <a:pt x="596" y="310"/>
                  </a:cubicBezTo>
                  <a:cubicBezTo>
                    <a:pt x="596" y="143"/>
                    <a:pt x="453" y="0"/>
                    <a:pt x="287" y="0"/>
                  </a:cubicBezTo>
                  <a:close/>
                </a:path>
              </a:pathLst>
            </a:custGeom>
            <a:solidFill>
              <a:srgbClr val="E6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80" name="Shape 22380"/>
        <p:cNvGrpSpPr/>
        <p:nvPr/>
      </p:nvGrpSpPr>
      <p:grpSpPr>
        <a:xfrm>
          <a:off x="0" y="0"/>
          <a:ext cx="0" cy="0"/>
          <a:chOff x="0" y="0"/>
          <a:chExt cx="0" cy="0"/>
        </a:xfrm>
      </p:grpSpPr>
      <p:sp>
        <p:nvSpPr>
          <p:cNvPr id="22381" name="Google Shape;22381;p82"/>
          <p:cNvSpPr txBox="1"/>
          <p:nvPr/>
        </p:nvSpPr>
        <p:spPr>
          <a:xfrm>
            <a:off x="1225827" y="1703003"/>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2000">
                <a:solidFill>
                  <a:srgbClr val="FFFFFF"/>
                </a:solidFill>
              </a:rPr>
              <a:t>Goals &amp; Results</a:t>
            </a:r>
            <a:endParaRPr sz="2000">
              <a:solidFill>
                <a:srgbClr val="FFFFFF"/>
              </a:solidFill>
            </a:endParaRPr>
          </a:p>
        </p:txBody>
      </p:sp>
      <p:sp>
        <p:nvSpPr>
          <p:cNvPr id="22382" name="Google Shape;22382;p82"/>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Premium Icons</a:t>
            </a:r>
            <a:endParaRPr sz="3000">
              <a:solidFill>
                <a:srgbClr val="FFFFFF"/>
              </a:solidFill>
            </a:endParaRPr>
          </a:p>
        </p:txBody>
      </p:sp>
      <p:grpSp>
        <p:nvGrpSpPr>
          <p:cNvPr id="22383" name="Google Shape;22383;p82"/>
          <p:cNvGrpSpPr/>
          <p:nvPr/>
        </p:nvGrpSpPr>
        <p:grpSpPr>
          <a:xfrm>
            <a:off x="866539" y="2755776"/>
            <a:ext cx="438672" cy="439648"/>
            <a:chOff x="1031157" y="1921076"/>
            <a:chExt cx="346749" cy="347520"/>
          </a:xfrm>
        </p:grpSpPr>
        <p:sp>
          <p:nvSpPr>
            <p:cNvPr id="22384" name="Google Shape;22384;p82"/>
            <p:cNvSpPr/>
            <p:nvPr/>
          </p:nvSpPr>
          <p:spPr>
            <a:xfrm>
              <a:off x="1072765" y="1970384"/>
              <a:ext cx="107904" cy="50118"/>
            </a:xfrm>
            <a:custGeom>
              <a:rect b="b" l="l" r="r" t="t"/>
              <a:pathLst>
                <a:path extrusionOk="0" h="1549" w="3335">
                  <a:moveTo>
                    <a:pt x="881" y="1"/>
                  </a:moveTo>
                  <a:cubicBezTo>
                    <a:pt x="738" y="48"/>
                    <a:pt x="596" y="167"/>
                    <a:pt x="477" y="286"/>
                  </a:cubicBezTo>
                  <a:cubicBezTo>
                    <a:pt x="143" y="644"/>
                    <a:pt x="0" y="1096"/>
                    <a:pt x="0" y="1549"/>
                  </a:cubicBezTo>
                  <a:lnTo>
                    <a:pt x="3287" y="1549"/>
                  </a:lnTo>
                  <a:cubicBezTo>
                    <a:pt x="3334" y="1096"/>
                    <a:pt x="3144" y="620"/>
                    <a:pt x="2810" y="286"/>
                  </a:cubicBezTo>
                  <a:cubicBezTo>
                    <a:pt x="2691" y="167"/>
                    <a:pt x="2548" y="72"/>
                    <a:pt x="2405" y="1"/>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5" name="Google Shape;22385;p82"/>
            <p:cNvSpPr/>
            <p:nvPr/>
          </p:nvSpPr>
          <p:spPr>
            <a:xfrm>
              <a:off x="1127476" y="1970384"/>
              <a:ext cx="53968" cy="50118"/>
            </a:xfrm>
            <a:custGeom>
              <a:rect b="b" l="l" r="r" t="t"/>
              <a:pathLst>
                <a:path extrusionOk="0" h="1549" w="1668">
                  <a:moveTo>
                    <a:pt x="0" y="1"/>
                  </a:moveTo>
                  <a:lnTo>
                    <a:pt x="0" y="1549"/>
                  </a:lnTo>
                  <a:lnTo>
                    <a:pt x="1667" y="1549"/>
                  </a:lnTo>
                  <a:cubicBezTo>
                    <a:pt x="1667" y="1096"/>
                    <a:pt x="1524" y="644"/>
                    <a:pt x="1191" y="286"/>
                  </a:cubicBezTo>
                  <a:cubicBezTo>
                    <a:pt x="1048" y="167"/>
                    <a:pt x="881" y="72"/>
                    <a:pt x="73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6" name="Google Shape;22386;p82"/>
            <p:cNvSpPr/>
            <p:nvPr/>
          </p:nvSpPr>
          <p:spPr>
            <a:xfrm>
              <a:off x="1226870" y="2169169"/>
              <a:ext cx="107127" cy="50118"/>
            </a:xfrm>
            <a:custGeom>
              <a:rect b="b" l="l" r="r" t="t"/>
              <a:pathLst>
                <a:path extrusionOk="0" h="1549" w="3311">
                  <a:moveTo>
                    <a:pt x="0" y="1"/>
                  </a:moveTo>
                  <a:cubicBezTo>
                    <a:pt x="0" y="453"/>
                    <a:pt x="143" y="906"/>
                    <a:pt x="476" y="1263"/>
                  </a:cubicBezTo>
                  <a:cubicBezTo>
                    <a:pt x="595" y="1382"/>
                    <a:pt x="738" y="1501"/>
                    <a:pt x="881" y="1549"/>
                  </a:cubicBezTo>
                  <a:lnTo>
                    <a:pt x="2405" y="1549"/>
                  </a:lnTo>
                  <a:cubicBezTo>
                    <a:pt x="2548" y="1453"/>
                    <a:pt x="2691" y="1382"/>
                    <a:pt x="2810" y="1263"/>
                  </a:cubicBezTo>
                  <a:cubicBezTo>
                    <a:pt x="3144" y="929"/>
                    <a:pt x="3310" y="453"/>
                    <a:pt x="328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7" name="Google Shape;22387;p82"/>
            <p:cNvSpPr/>
            <p:nvPr/>
          </p:nvSpPr>
          <p:spPr>
            <a:xfrm>
              <a:off x="1281549" y="2169169"/>
              <a:ext cx="53968" cy="50118"/>
            </a:xfrm>
            <a:custGeom>
              <a:rect b="b" l="l" r="r" t="t"/>
              <a:pathLst>
                <a:path extrusionOk="0" h="1549" w="1668">
                  <a:moveTo>
                    <a:pt x="1" y="1"/>
                  </a:moveTo>
                  <a:lnTo>
                    <a:pt x="1" y="1549"/>
                  </a:lnTo>
                  <a:lnTo>
                    <a:pt x="739" y="1549"/>
                  </a:lnTo>
                  <a:cubicBezTo>
                    <a:pt x="882" y="1477"/>
                    <a:pt x="1025" y="1382"/>
                    <a:pt x="1192" y="1263"/>
                  </a:cubicBezTo>
                  <a:cubicBezTo>
                    <a:pt x="1501" y="906"/>
                    <a:pt x="1668" y="453"/>
                    <a:pt x="166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8" name="Google Shape;22388;p82"/>
            <p:cNvSpPr/>
            <p:nvPr/>
          </p:nvSpPr>
          <p:spPr>
            <a:xfrm>
              <a:off x="1072765" y="2169169"/>
              <a:ext cx="107904" cy="50118"/>
            </a:xfrm>
            <a:custGeom>
              <a:rect b="b" l="l" r="r" t="t"/>
              <a:pathLst>
                <a:path extrusionOk="0" h="1549" w="3335">
                  <a:moveTo>
                    <a:pt x="0" y="1"/>
                  </a:moveTo>
                  <a:cubicBezTo>
                    <a:pt x="0" y="453"/>
                    <a:pt x="143" y="906"/>
                    <a:pt x="477" y="1263"/>
                  </a:cubicBezTo>
                  <a:cubicBezTo>
                    <a:pt x="596" y="1382"/>
                    <a:pt x="738" y="1501"/>
                    <a:pt x="881" y="1549"/>
                  </a:cubicBezTo>
                  <a:lnTo>
                    <a:pt x="2405" y="1549"/>
                  </a:lnTo>
                  <a:cubicBezTo>
                    <a:pt x="2548" y="1453"/>
                    <a:pt x="2691" y="1382"/>
                    <a:pt x="2810" y="1263"/>
                  </a:cubicBezTo>
                  <a:cubicBezTo>
                    <a:pt x="3144" y="929"/>
                    <a:pt x="3334" y="453"/>
                    <a:pt x="3287"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9" name="Google Shape;22389;p82"/>
            <p:cNvSpPr/>
            <p:nvPr/>
          </p:nvSpPr>
          <p:spPr>
            <a:xfrm>
              <a:off x="1127476" y="2169169"/>
              <a:ext cx="53968" cy="50118"/>
            </a:xfrm>
            <a:custGeom>
              <a:rect b="b" l="l" r="r" t="t"/>
              <a:pathLst>
                <a:path extrusionOk="0" h="1549" w="1668">
                  <a:moveTo>
                    <a:pt x="0" y="1"/>
                  </a:moveTo>
                  <a:lnTo>
                    <a:pt x="0" y="1549"/>
                  </a:lnTo>
                  <a:lnTo>
                    <a:pt x="738" y="1549"/>
                  </a:lnTo>
                  <a:cubicBezTo>
                    <a:pt x="881" y="1477"/>
                    <a:pt x="1048" y="1382"/>
                    <a:pt x="1191" y="1263"/>
                  </a:cubicBezTo>
                  <a:cubicBezTo>
                    <a:pt x="1524" y="906"/>
                    <a:pt x="1667" y="453"/>
                    <a:pt x="166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0" name="Google Shape;22390;p82"/>
            <p:cNvSpPr/>
            <p:nvPr/>
          </p:nvSpPr>
          <p:spPr>
            <a:xfrm>
              <a:off x="1226870" y="1970384"/>
              <a:ext cx="107127" cy="50118"/>
            </a:xfrm>
            <a:custGeom>
              <a:rect b="b" l="l" r="r" t="t"/>
              <a:pathLst>
                <a:path extrusionOk="0" h="1549" w="3311">
                  <a:moveTo>
                    <a:pt x="881" y="1"/>
                  </a:moveTo>
                  <a:cubicBezTo>
                    <a:pt x="738" y="48"/>
                    <a:pt x="595" y="167"/>
                    <a:pt x="476" y="286"/>
                  </a:cubicBezTo>
                  <a:cubicBezTo>
                    <a:pt x="143" y="644"/>
                    <a:pt x="0" y="1096"/>
                    <a:pt x="0" y="1549"/>
                  </a:cubicBezTo>
                  <a:lnTo>
                    <a:pt x="3287" y="1549"/>
                  </a:lnTo>
                  <a:cubicBezTo>
                    <a:pt x="3310" y="1096"/>
                    <a:pt x="3144" y="620"/>
                    <a:pt x="2810" y="286"/>
                  </a:cubicBezTo>
                  <a:cubicBezTo>
                    <a:pt x="2691" y="167"/>
                    <a:pt x="2548" y="72"/>
                    <a:pt x="24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1" name="Google Shape;22391;p82"/>
            <p:cNvSpPr/>
            <p:nvPr/>
          </p:nvSpPr>
          <p:spPr>
            <a:xfrm>
              <a:off x="1281549" y="1970384"/>
              <a:ext cx="53968" cy="50118"/>
            </a:xfrm>
            <a:custGeom>
              <a:rect b="b" l="l" r="r" t="t"/>
              <a:pathLst>
                <a:path extrusionOk="0" h="1549" w="1668">
                  <a:moveTo>
                    <a:pt x="1" y="1"/>
                  </a:moveTo>
                  <a:lnTo>
                    <a:pt x="1" y="1549"/>
                  </a:lnTo>
                  <a:lnTo>
                    <a:pt x="1668" y="1549"/>
                  </a:lnTo>
                  <a:cubicBezTo>
                    <a:pt x="1668" y="1096"/>
                    <a:pt x="1501" y="644"/>
                    <a:pt x="1192" y="286"/>
                  </a:cubicBezTo>
                  <a:cubicBezTo>
                    <a:pt x="1025" y="167"/>
                    <a:pt x="882" y="72"/>
                    <a:pt x="739"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2" name="Google Shape;22392;p82"/>
            <p:cNvSpPr/>
            <p:nvPr/>
          </p:nvSpPr>
          <p:spPr>
            <a:xfrm>
              <a:off x="1031157" y="2009695"/>
              <a:ext cx="346749" cy="169540"/>
            </a:xfrm>
            <a:custGeom>
              <a:rect b="b" l="l" r="r" t="t"/>
              <a:pathLst>
                <a:path extrusionOk="0" h="5240" w="10717">
                  <a:moveTo>
                    <a:pt x="334" y="0"/>
                  </a:moveTo>
                  <a:cubicBezTo>
                    <a:pt x="143" y="0"/>
                    <a:pt x="0" y="143"/>
                    <a:pt x="0" y="334"/>
                  </a:cubicBezTo>
                  <a:lnTo>
                    <a:pt x="0" y="4906"/>
                  </a:lnTo>
                  <a:cubicBezTo>
                    <a:pt x="0" y="5096"/>
                    <a:pt x="143" y="5239"/>
                    <a:pt x="334" y="5239"/>
                  </a:cubicBezTo>
                  <a:lnTo>
                    <a:pt x="10383" y="5239"/>
                  </a:lnTo>
                  <a:cubicBezTo>
                    <a:pt x="10550" y="5239"/>
                    <a:pt x="10693" y="5120"/>
                    <a:pt x="10717" y="4906"/>
                  </a:cubicBezTo>
                  <a:lnTo>
                    <a:pt x="10717" y="334"/>
                  </a:lnTo>
                  <a:cubicBezTo>
                    <a:pt x="10717" y="143"/>
                    <a:pt x="10550" y="0"/>
                    <a:pt x="10383"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3" name="Google Shape;22393;p82"/>
            <p:cNvSpPr/>
            <p:nvPr/>
          </p:nvSpPr>
          <p:spPr>
            <a:xfrm>
              <a:off x="1204513" y="2010439"/>
              <a:ext cx="173390" cy="169573"/>
            </a:xfrm>
            <a:custGeom>
              <a:rect b="b" l="l" r="r" t="t"/>
              <a:pathLst>
                <a:path extrusionOk="0" h="5241" w="5359">
                  <a:moveTo>
                    <a:pt x="1" y="1"/>
                  </a:moveTo>
                  <a:lnTo>
                    <a:pt x="1" y="5240"/>
                  </a:lnTo>
                  <a:lnTo>
                    <a:pt x="5025" y="5240"/>
                  </a:lnTo>
                  <a:cubicBezTo>
                    <a:pt x="5192" y="5240"/>
                    <a:pt x="5359" y="5097"/>
                    <a:pt x="5359" y="4907"/>
                  </a:cubicBezTo>
                  <a:lnTo>
                    <a:pt x="5359" y="334"/>
                  </a:lnTo>
                  <a:cubicBezTo>
                    <a:pt x="5335" y="120"/>
                    <a:pt x="5192" y="1"/>
                    <a:pt x="5025" y="1"/>
                  </a:cubicBezTo>
                  <a:close/>
                </a:path>
              </a:pathLst>
            </a:custGeom>
            <a:solidFill>
              <a:srgbClr val="94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4" name="Google Shape;22394;p82"/>
            <p:cNvSpPr/>
            <p:nvPr/>
          </p:nvSpPr>
          <p:spPr>
            <a:xfrm>
              <a:off x="1092792" y="2053599"/>
              <a:ext cx="68593" cy="82473"/>
            </a:xfrm>
            <a:custGeom>
              <a:rect b="b" l="l" r="r" t="t"/>
              <a:pathLst>
                <a:path extrusionOk="0" h="2549" w="2120">
                  <a:moveTo>
                    <a:pt x="310" y="1"/>
                  </a:moveTo>
                  <a:cubicBezTo>
                    <a:pt x="143" y="1"/>
                    <a:pt x="0" y="167"/>
                    <a:pt x="0" y="334"/>
                  </a:cubicBezTo>
                  <a:lnTo>
                    <a:pt x="0" y="2215"/>
                  </a:lnTo>
                  <a:cubicBezTo>
                    <a:pt x="0" y="2382"/>
                    <a:pt x="143" y="2549"/>
                    <a:pt x="310" y="2549"/>
                  </a:cubicBezTo>
                  <a:lnTo>
                    <a:pt x="1786" y="2549"/>
                  </a:lnTo>
                  <a:cubicBezTo>
                    <a:pt x="1953" y="2549"/>
                    <a:pt x="2120" y="2382"/>
                    <a:pt x="2096" y="2215"/>
                  </a:cubicBezTo>
                  <a:lnTo>
                    <a:pt x="2096" y="334"/>
                  </a:lnTo>
                  <a:cubicBezTo>
                    <a:pt x="2096" y="167"/>
                    <a:pt x="1953" y="1"/>
                    <a:pt x="1786"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5" name="Google Shape;22395;p82"/>
            <p:cNvSpPr/>
            <p:nvPr/>
          </p:nvSpPr>
          <p:spPr>
            <a:xfrm>
              <a:off x="1246897" y="2053599"/>
              <a:ext cx="67816" cy="82473"/>
            </a:xfrm>
            <a:custGeom>
              <a:rect b="b" l="l" r="r" t="t"/>
              <a:pathLst>
                <a:path extrusionOk="0" h="2549" w="2096">
                  <a:moveTo>
                    <a:pt x="310" y="1"/>
                  </a:moveTo>
                  <a:cubicBezTo>
                    <a:pt x="143" y="1"/>
                    <a:pt x="0" y="167"/>
                    <a:pt x="0" y="334"/>
                  </a:cubicBezTo>
                  <a:lnTo>
                    <a:pt x="0" y="2215"/>
                  </a:lnTo>
                  <a:cubicBezTo>
                    <a:pt x="0" y="2382"/>
                    <a:pt x="143" y="2549"/>
                    <a:pt x="310" y="2549"/>
                  </a:cubicBezTo>
                  <a:lnTo>
                    <a:pt x="1786" y="2549"/>
                  </a:lnTo>
                  <a:cubicBezTo>
                    <a:pt x="1953" y="2549"/>
                    <a:pt x="2096" y="2382"/>
                    <a:pt x="2096" y="2215"/>
                  </a:cubicBezTo>
                  <a:lnTo>
                    <a:pt x="2096" y="334"/>
                  </a:lnTo>
                  <a:cubicBezTo>
                    <a:pt x="2096" y="167"/>
                    <a:pt x="1953" y="1"/>
                    <a:pt x="1786"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6" name="Google Shape;22396;p82"/>
            <p:cNvSpPr/>
            <p:nvPr/>
          </p:nvSpPr>
          <p:spPr>
            <a:xfrm>
              <a:off x="1136697" y="2159172"/>
              <a:ext cx="53968" cy="73996"/>
            </a:xfrm>
            <a:custGeom>
              <a:rect b="b" l="l" r="r" t="t"/>
              <a:pathLst>
                <a:path extrusionOk="0" h="2287" w="1668">
                  <a:moveTo>
                    <a:pt x="1358" y="0"/>
                  </a:moveTo>
                  <a:cubicBezTo>
                    <a:pt x="1168" y="0"/>
                    <a:pt x="1049" y="143"/>
                    <a:pt x="1049" y="310"/>
                  </a:cubicBezTo>
                  <a:cubicBezTo>
                    <a:pt x="1049" y="715"/>
                    <a:pt x="906" y="1096"/>
                    <a:pt x="596" y="1358"/>
                  </a:cubicBezTo>
                  <a:cubicBezTo>
                    <a:pt x="525" y="1453"/>
                    <a:pt x="406" y="1500"/>
                    <a:pt x="287" y="1572"/>
                  </a:cubicBezTo>
                  <a:lnTo>
                    <a:pt x="1" y="1715"/>
                  </a:lnTo>
                  <a:lnTo>
                    <a:pt x="310" y="2286"/>
                  </a:lnTo>
                  <a:lnTo>
                    <a:pt x="572" y="2143"/>
                  </a:lnTo>
                  <a:cubicBezTo>
                    <a:pt x="763" y="2048"/>
                    <a:pt x="930" y="1929"/>
                    <a:pt x="1072" y="1786"/>
                  </a:cubicBezTo>
                  <a:cubicBezTo>
                    <a:pt x="1477" y="1381"/>
                    <a:pt x="1668" y="857"/>
                    <a:pt x="1644" y="310"/>
                  </a:cubicBezTo>
                  <a:cubicBezTo>
                    <a:pt x="1668" y="143"/>
                    <a:pt x="1525" y="0"/>
                    <a:pt x="1358"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7" name="Google Shape;22397;p82"/>
            <p:cNvSpPr/>
            <p:nvPr/>
          </p:nvSpPr>
          <p:spPr>
            <a:xfrm>
              <a:off x="1061958" y="2159172"/>
              <a:ext cx="53968" cy="73219"/>
            </a:xfrm>
            <a:custGeom>
              <a:rect b="b" l="l" r="r" t="t"/>
              <a:pathLst>
                <a:path extrusionOk="0" h="2263" w="1668">
                  <a:moveTo>
                    <a:pt x="358" y="0"/>
                  </a:moveTo>
                  <a:cubicBezTo>
                    <a:pt x="168" y="0"/>
                    <a:pt x="25" y="119"/>
                    <a:pt x="25" y="286"/>
                  </a:cubicBezTo>
                  <a:cubicBezTo>
                    <a:pt x="1" y="834"/>
                    <a:pt x="239" y="1358"/>
                    <a:pt x="596" y="1739"/>
                  </a:cubicBezTo>
                  <a:cubicBezTo>
                    <a:pt x="739" y="1905"/>
                    <a:pt x="930" y="2024"/>
                    <a:pt x="1096" y="2096"/>
                  </a:cubicBezTo>
                  <a:lnTo>
                    <a:pt x="1358" y="2262"/>
                  </a:lnTo>
                  <a:lnTo>
                    <a:pt x="1668" y="1691"/>
                  </a:lnTo>
                  <a:lnTo>
                    <a:pt x="1406" y="1548"/>
                  </a:lnTo>
                  <a:cubicBezTo>
                    <a:pt x="1287" y="1477"/>
                    <a:pt x="1192" y="1405"/>
                    <a:pt x="1072" y="1334"/>
                  </a:cubicBezTo>
                  <a:cubicBezTo>
                    <a:pt x="763" y="1072"/>
                    <a:pt x="620" y="667"/>
                    <a:pt x="620" y="286"/>
                  </a:cubicBezTo>
                  <a:cubicBezTo>
                    <a:pt x="644" y="167"/>
                    <a:pt x="501" y="24"/>
                    <a:pt x="358"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8" name="Google Shape;22398;p82"/>
            <p:cNvSpPr/>
            <p:nvPr/>
          </p:nvSpPr>
          <p:spPr>
            <a:xfrm>
              <a:off x="1088942" y="2193823"/>
              <a:ext cx="74772" cy="74772"/>
            </a:xfrm>
            <a:custGeom>
              <a:rect b="b" l="l" r="r" t="t"/>
              <a:pathLst>
                <a:path extrusionOk="0" h="2311" w="2311">
                  <a:moveTo>
                    <a:pt x="1167" y="1"/>
                  </a:moveTo>
                  <a:cubicBezTo>
                    <a:pt x="500" y="1"/>
                    <a:pt x="0" y="525"/>
                    <a:pt x="0" y="1144"/>
                  </a:cubicBezTo>
                  <a:cubicBezTo>
                    <a:pt x="0" y="1811"/>
                    <a:pt x="524" y="2311"/>
                    <a:pt x="1167" y="2311"/>
                  </a:cubicBezTo>
                  <a:cubicBezTo>
                    <a:pt x="1810" y="2311"/>
                    <a:pt x="2310" y="1787"/>
                    <a:pt x="2310" y="1144"/>
                  </a:cubicBezTo>
                  <a:cubicBezTo>
                    <a:pt x="2310" y="525"/>
                    <a:pt x="1810" y="1"/>
                    <a:pt x="1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9" name="Google Shape;22399;p82"/>
            <p:cNvSpPr/>
            <p:nvPr/>
          </p:nvSpPr>
          <p:spPr>
            <a:xfrm>
              <a:off x="1126700" y="2194568"/>
              <a:ext cx="37014" cy="74028"/>
            </a:xfrm>
            <a:custGeom>
              <a:rect b="b" l="l" r="r" t="t"/>
              <a:pathLst>
                <a:path extrusionOk="0" h="2288" w="1144">
                  <a:moveTo>
                    <a:pt x="42" y="1"/>
                  </a:moveTo>
                  <a:cubicBezTo>
                    <a:pt x="28" y="1"/>
                    <a:pt x="14" y="1"/>
                    <a:pt x="0" y="2"/>
                  </a:cubicBezTo>
                  <a:lnTo>
                    <a:pt x="0" y="2288"/>
                  </a:lnTo>
                  <a:cubicBezTo>
                    <a:pt x="643" y="2288"/>
                    <a:pt x="1143" y="1764"/>
                    <a:pt x="1143" y="1121"/>
                  </a:cubicBezTo>
                  <a:cubicBezTo>
                    <a:pt x="1143" y="515"/>
                    <a:pt x="665" y="1"/>
                    <a:pt x="42"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0" name="Google Shape;22400;p82"/>
            <p:cNvSpPr/>
            <p:nvPr/>
          </p:nvSpPr>
          <p:spPr>
            <a:xfrm>
              <a:off x="1290802" y="2159172"/>
              <a:ext cx="53968" cy="73996"/>
            </a:xfrm>
            <a:custGeom>
              <a:rect b="b" l="l" r="r" t="t"/>
              <a:pathLst>
                <a:path extrusionOk="0" h="2287" w="1668">
                  <a:moveTo>
                    <a:pt x="1334" y="0"/>
                  </a:moveTo>
                  <a:cubicBezTo>
                    <a:pt x="1168" y="0"/>
                    <a:pt x="1049" y="143"/>
                    <a:pt x="1049" y="310"/>
                  </a:cubicBezTo>
                  <a:cubicBezTo>
                    <a:pt x="1049" y="715"/>
                    <a:pt x="906" y="1096"/>
                    <a:pt x="596" y="1358"/>
                  </a:cubicBezTo>
                  <a:cubicBezTo>
                    <a:pt x="501" y="1453"/>
                    <a:pt x="406" y="1500"/>
                    <a:pt x="287" y="1572"/>
                  </a:cubicBezTo>
                  <a:lnTo>
                    <a:pt x="1" y="1715"/>
                  </a:lnTo>
                  <a:lnTo>
                    <a:pt x="310" y="2286"/>
                  </a:lnTo>
                  <a:lnTo>
                    <a:pt x="572" y="2143"/>
                  </a:lnTo>
                  <a:cubicBezTo>
                    <a:pt x="739" y="2048"/>
                    <a:pt x="929" y="1929"/>
                    <a:pt x="1072" y="1786"/>
                  </a:cubicBezTo>
                  <a:cubicBezTo>
                    <a:pt x="1477" y="1381"/>
                    <a:pt x="1668" y="857"/>
                    <a:pt x="1644" y="310"/>
                  </a:cubicBezTo>
                  <a:cubicBezTo>
                    <a:pt x="1668" y="143"/>
                    <a:pt x="1525" y="0"/>
                    <a:pt x="133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1" name="Google Shape;22401;p82"/>
            <p:cNvSpPr/>
            <p:nvPr/>
          </p:nvSpPr>
          <p:spPr>
            <a:xfrm>
              <a:off x="1216063" y="2159172"/>
              <a:ext cx="53968" cy="73219"/>
            </a:xfrm>
            <a:custGeom>
              <a:rect b="b" l="l" r="r" t="t"/>
              <a:pathLst>
                <a:path extrusionOk="0" h="2263" w="1668">
                  <a:moveTo>
                    <a:pt x="358" y="0"/>
                  </a:moveTo>
                  <a:cubicBezTo>
                    <a:pt x="167" y="0"/>
                    <a:pt x="25" y="119"/>
                    <a:pt x="25" y="286"/>
                  </a:cubicBezTo>
                  <a:cubicBezTo>
                    <a:pt x="1" y="834"/>
                    <a:pt x="239" y="1358"/>
                    <a:pt x="596" y="1739"/>
                  </a:cubicBezTo>
                  <a:cubicBezTo>
                    <a:pt x="739" y="1905"/>
                    <a:pt x="929" y="2024"/>
                    <a:pt x="1096" y="2096"/>
                  </a:cubicBezTo>
                  <a:lnTo>
                    <a:pt x="1358" y="2262"/>
                  </a:lnTo>
                  <a:lnTo>
                    <a:pt x="1668" y="1691"/>
                  </a:lnTo>
                  <a:lnTo>
                    <a:pt x="1406" y="1548"/>
                  </a:lnTo>
                  <a:cubicBezTo>
                    <a:pt x="1263" y="1477"/>
                    <a:pt x="1191" y="1405"/>
                    <a:pt x="1072" y="1334"/>
                  </a:cubicBezTo>
                  <a:cubicBezTo>
                    <a:pt x="763" y="1072"/>
                    <a:pt x="620" y="667"/>
                    <a:pt x="620" y="286"/>
                  </a:cubicBezTo>
                  <a:cubicBezTo>
                    <a:pt x="644" y="167"/>
                    <a:pt x="501" y="24"/>
                    <a:pt x="358" y="0"/>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2" name="Google Shape;22402;p82"/>
            <p:cNvSpPr/>
            <p:nvPr/>
          </p:nvSpPr>
          <p:spPr>
            <a:xfrm>
              <a:off x="1243047" y="2193823"/>
              <a:ext cx="74772" cy="74772"/>
            </a:xfrm>
            <a:custGeom>
              <a:rect b="b" l="l" r="r" t="t"/>
              <a:pathLst>
                <a:path extrusionOk="0" h="2311" w="2311">
                  <a:moveTo>
                    <a:pt x="1167" y="1"/>
                  </a:moveTo>
                  <a:cubicBezTo>
                    <a:pt x="500" y="1"/>
                    <a:pt x="0" y="525"/>
                    <a:pt x="0" y="1144"/>
                  </a:cubicBezTo>
                  <a:cubicBezTo>
                    <a:pt x="0" y="1811"/>
                    <a:pt x="524" y="2311"/>
                    <a:pt x="1167" y="2311"/>
                  </a:cubicBezTo>
                  <a:cubicBezTo>
                    <a:pt x="1810" y="2311"/>
                    <a:pt x="2310" y="1787"/>
                    <a:pt x="2310" y="1144"/>
                  </a:cubicBezTo>
                  <a:cubicBezTo>
                    <a:pt x="2310" y="525"/>
                    <a:pt x="1810" y="1"/>
                    <a:pt x="1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3" name="Google Shape;22403;p82"/>
            <p:cNvSpPr/>
            <p:nvPr/>
          </p:nvSpPr>
          <p:spPr>
            <a:xfrm>
              <a:off x="1280805" y="2194568"/>
              <a:ext cx="37014" cy="74028"/>
            </a:xfrm>
            <a:custGeom>
              <a:rect b="b" l="l" r="r" t="t"/>
              <a:pathLst>
                <a:path extrusionOk="0" h="2288" w="1144">
                  <a:moveTo>
                    <a:pt x="42" y="1"/>
                  </a:moveTo>
                  <a:cubicBezTo>
                    <a:pt x="28" y="1"/>
                    <a:pt x="14" y="1"/>
                    <a:pt x="0" y="2"/>
                  </a:cubicBezTo>
                  <a:lnTo>
                    <a:pt x="0" y="2288"/>
                  </a:lnTo>
                  <a:cubicBezTo>
                    <a:pt x="643" y="2288"/>
                    <a:pt x="1143" y="1764"/>
                    <a:pt x="1143" y="1121"/>
                  </a:cubicBezTo>
                  <a:cubicBezTo>
                    <a:pt x="1143" y="515"/>
                    <a:pt x="665" y="1"/>
                    <a:pt x="42"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4" name="Google Shape;22404;p82"/>
            <p:cNvSpPr/>
            <p:nvPr/>
          </p:nvSpPr>
          <p:spPr>
            <a:xfrm>
              <a:off x="1290802" y="1956504"/>
              <a:ext cx="53968" cy="74028"/>
            </a:xfrm>
            <a:custGeom>
              <a:rect b="b" l="l" r="r" t="t"/>
              <a:pathLst>
                <a:path extrusionOk="0" h="2288" w="1668">
                  <a:moveTo>
                    <a:pt x="310" y="1"/>
                  </a:moveTo>
                  <a:lnTo>
                    <a:pt x="1" y="572"/>
                  </a:lnTo>
                  <a:lnTo>
                    <a:pt x="287" y="715"/>
                  </a:lnTo>
                  <a:cubicBezTo>
                    <a:pt x="406" y="787"/>
                    <a:pt x="501" y="834"/>
                    <a:pt x="596" y="930"/>
                  </a:cubicBezTo>
                  <a:cubicBezTo>
                    <a:pt x="906" y="1192"/>
                    <a:pt x="1049" y="1573"/>
                    <a:pt x="1049" y="1978"/>
                  </a:cubicBezTo>
                  <a:cubicBezTo>
                    <a:pt x="1049" y="2144"/>
                    <a:pt x="1168" y="2287"/>
                    <a:pt x="1334" y="2287"/>
                  </a:cubicBezTo>
                  <a:cubicBezTo>
                    <a:pt x="1525" y="2287"/>
                    <a:pt x="1668" y="2168"/>
                    <a:pt x="1644" y="1978"/>
                  </a:cubicBezTo>
                  <a:cubicBezTo>
                    <a:pt x="1668" y="1430"/>
                    <a:pt x="1477" y="906"/>
                    <a:pt x="1072" y="501"/>
                  </a:cubicBezTo>
                  <a:cubicBezTo>
                    <a:pt x="929" y="358"/>
                    <a:pt x="739" y="239"/>
                    <a:pt x="572" y="144"/>
                  </a:cubicBezTo>
                  <a:lnTo>
                    <a:pt x="310"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5" name="Google Shape;22405;p82"/>
            <p:cNvSpPr/>
            <p:nvPr/>
          </p:nvSpPr>
          <p:spPr>
            <a:xfrm>
              <a:off x="1216063" y="1957280"/>
              <a:ext cx="53968" cy="73252"/>
            </a:xfrm>
            <a:custGeom>
              <a:rect b="b" l="l" r="r" t="t"/>
              <a:pathLst>
                <a:path extrusionOk="0" h="2264" w="1668">
                  <a:moveTo>
                    <a:pt x="1358" y="1"/>
                  </a:moveTo>
                  <a:lnTo>
                    <a:pt x="1096" y="167"/>
                  </a:lnTo>
                  <a:cubicBezTo>
                    <a:pt x="929" y="239"/>
                    <a:pt x="739" y="358"/>
                    <a:pt x="596" y="525"/>
                  </a:cubicBezTo>
                  <a:cubicBezTo>
                    <a:pt x="239" y="906"/>
                    <a:pt x="1" y="1430"/>
                    <a:pt x="25" y="1977"/>
                  </a:cubicBezTo>
                  <a:cubicBezTo>
                    <a:pt x="25" y="2144"/>
                    <a:pt x="167" y="2263"/>
                    <a:pt x="358" y="2263"/>
                  </a:cubicBezTo>
                  <a:cubicBezTo>
                    <a:pt x="501" y="2263"/>
                    <a:pt x="644" y="2120"/>
                    <a:pt x="620" y="1977"/>
                  </a:cubicBezTo>
                  <a:cubicBezTo>
                    <a:pt x="620" y="1596"/>
                    <a:pt x="763" y="1191"/>
                    <a:pt x="1072" y="929"/>
                  </a:cubicBezTo>
                  <a:cubicBezTo>
                    <a:pt x="1191" y="834"/>
                    <a:pt x="1263" y="787"/>
                    <a:pt x="1406" y="715"/>
                  </a:cubicBezTo>
                  <a:lnTo>
                    <a:pt x="1668" y="572"/>
                  </a:lnTo>
                  <a:lnTo>
                    <a:pt x="1358"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6" name="Google Shape;22406;p82"/>
            <p:cNvSpPr/>
            <p:nvPr/>
          </p:nvSpPr>
          <p:spPr>
            <a:xfrm>
              <a:off x="1243047" y="1921076"/>
              <a:ext cx="74772" cy="74772"/>
            </a:xfrm>
            <a:custGeom>
              <a:rect b="b" l="l" r="r" t="t"/>
              <a:pathLst>
                <a:path extrusionOk="0" h="2311" w="2311">
                  <a:moveTo>
                    <a:pt x="1167" y="0"/>
                  </a:moveTo>
                  <a:cubicBezTo>
                    <a:pt x="500" y="0"/>
                    <a:pt x="0" y="501"/>
                    <a:pt x="0" y="1167"/>
                  </a:cubicBezTo>
                  <a:cubicBezTo>
                    <a:pt x="0" y="1810"/>
                    <a:pt x="524" y="2310"/>
                    <a:pt x="1167" y="2310"/>
                  </a:cubicBezTo>
                  <a:cubicBezTo>
                    <a:pt x="1810" y="2310"/>
                    <a:pt x="2310" y="1810"/>
                    <a:pt x="2310" y="1167"/>
                  </a:cubicBezTo>
                  <a:cubicBezTo>
                    <a:pt x="2310" y="501"/>
                    <a:pt x="1786" y="0"/>
                    <a:pt x="1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7" name="Google Shape;22407;p82"/>
            <p:cNvSpPr/>
            <p:nvPr/>
          </p:nvSpPr>
          <p:spPr>
            <a:xfrm>
              <a:off x="1280805" y="1921852"/>
              <a:ext cx="37014" cy="73996"/>
            </a:xfrm>
            <a:custGeom>
              <a:rect b="b" l="l" r="r" t="t"/>
              <a:pathLst>
                <a:path extrusionOk="0" h="2287" w="1144">
                  <a:moveTo>
                    <a:pt x="0" y="0"/>
                  </a:moveTo>
                  <a:lnTo>
                    <a:pt x="0" y="2286"/>
                  </a:lnTo>
                  <a:cubicBezTo>
                    <a:pt x="643" y="2286"/>
                    <a:pt x="1143" y="1786"/>
                    <a:pt x="1143" y="1167"/>
                  </a:cubicBezTo>
                  <a:cubicBezTo>
                    <a:pt x="1143" y="548"/>
                    <a:pt x="643"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8" name="Google Shape;22408;p82"/>
            <p:cNvSpPr/>
            <p:nvPr/>
          </p:nvSpPr>
          <p:spPr>
            <a:xfrm>
              <a:off x="1136697" y="1956504"/>
              <a:ext cx="53968" cy="74028"/>
            </a:xfrm>
            <a:custGeom>
              <a:rect b="b" l="l" r="r" t="t"/>
              <a:pathLst>
                <a:path extrusionOk="0" h="2288" w="1668">
                  <a:moveTo>
                    <a:pt x="310" y="1"/>
                  </a:moveTo>
                  <a:lnTo>
                    <a:pt x="1" y="572"/>
                  </a:lnTo>
                  <a:lnTo>
                    <a:pt x="287" y="715"/>
                  </a:lnTo>
                  <a:cubicBezTo>
                    <a:pt x="406" y="787"/>
                    <a:pt x="525" y="834"/>
                    <a:pt x="596" y="930"/>
                  </a:cubicBezTo>
                  <a:cubicBezTo>
                    <a:pt x="906" y="1192"/>
                    <a:pt x="1049" y="1573"/>
                    <a:pt x="1049" y="1978"/>
                  </a:cubicBezTo>
                  <a:cubicBezTo>
                    <a:pt x="1049" y="2144"/>
                    <a:pt x="1168" y="2287"/>
                    <a:pt x="1358" y="2287"/>
                  </a:cubicBezTo>
                  <a:cubicBezTo>
                    <a:pt x="1525" y="2287"/>
                    <a:pt x="1668" y="2168"/>
                    <a:pt x="1644" y="1978"/>
                  </a:cubicBezTo>
                  <a:cubicBezTo>
                    <a:pt x="1668" y="1430"/>
                    <a:pt x="1477" y="906"/>
                    <a:pt x="1072" y="501"/>
                  </a:cubicBezTo>
                  <a:cubicBezTo>
                    <a:pt x="930" y="358"/>
                    <a:pt x="763" y="239"/>
                    <a:pt x="572" y="144"/>
                  </a:cubicBezTo>
                  <a:lnTo>
                    <a:pt x="310" y="1"/>
                  </a:ln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9" name="Google Shape;22409;p82"/>
            <p:cNvSpPr/>
            <p:nvPr/>
          </p:nvSpPr>
          <p:spPr>
            <a:xfrm>
              <a:off x="1061958" y="1957280"/>
              <a:ext cx="53968" cy="73252"/>
            </a:xfrm>
            <a:custGeom>
              <a:rect b="b" l="l" r="r" t="t"/>
              <a:pathLst>
                <a:path extrusionOk="0" h="2264" w="1668">
                  <a:moveTo>
                    <a:pt x="1358" y="1"/>
                  </a:moveTo>
                  <a:lnTo>
                    <a:pt x="1096" y="167"/>
                  </a:lnTo>
                  <a:cubicBezTo>
                    <a:pt x="930" y="239"/>
                    <a:pt x="739" y="358"/>
                    <a:pt x="596" y="525"/>
                  </a:cubicBezTo>
                  <a:cubicBezTo>
                    <a:pt x="239" y="906"/>
                    <a:pt x="1" y="1430"/>
                    <a:pt x="25" y="1977"/>
                  </a:cubicBezTo>
                  <a:cubicBezTo>
                    <a:pt x="25" y="2144"/>
                    <a:pt x="168" y="2263"/>
                    <a:pt x="358" y="2263"/>
                  </a:cubicBezTo>
                  <a:cubicBezTo>
                    <a:pt x="501" y="2263"/>
                    <a:pt x="644" y="2120"/>
                    <a:pt x="620" y="1977"/>
                  </a:cubicBezTo>
                  <a:cubicBezTo>
                    <a:pt x="620" y="1596"/>
                    <a:pt x="763" y="1191"/>
                    <a:pt x="1072" y="929"/>
                  </a:cubicBezTo>
                  <a:cubicBezTo>
                    <a:pt x="1192" y="834"/>
                    <a:pt x="1287" y="787"/>
                    <a:pt x="1406" y="715"/>
                  </a:cubicBezTo>
                  <a:lnTo>
                    <a:pt x="1668" y="572"/>
                  </a:lnTo>
                  <a:lnTo>
                    <a:pt x="1358" y="1"/>
                  </a:ln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0" name="Google Shape;22410;p82"/>
            <p:cNvSpPr/>
            <p:nvPr/>
          </p:nvSpPr>
          <p:spPr>
            <a:xfrm>
              <a:off x="1088942" y="1921076"/>
              <a:ext cx="74772" cy="74772"/>
            </a:xfrm>
            <a:custGeom>
              <a:rect b="b" l="l" r="r" t="t"/>
              <a:pathLst>
                <a:path extrusionOk="0" h="2311" w="2311">
                  <a:moveTo>
                    <a:pt x="1167" y="0"/>
                  </a:moveTo>
                  <a:cubicBezTo>
                    <a:pt x="500" y="0"/>
                    <a:pt x="0" y="501"/>
                    <a:pt x="0" y="1167"/>
                  </a:cubicBezTo>
                  <a:cubicBezTo>
                    <a:pt x="0" y="1810"/>
                    <a:pt x="524" y="2310"/>
                    <a:pt x="1167" y="2310"/>
                  </a:cubicBezTo>
                  <a:cubicBezTo>
                    <a:pt x="1810" y="2310"/>
                    <a:pt x="2310" y="1810"/>
                    <a:pt x="2310" y="1167"/>
                  </a:cubicBezTo>
                  <a:cubicBezTo>
                    <a:pt x="2310" y="501"/>
                    <a:pt x="1786" y="0"/>
                    <a:pt x="1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1" name="Google Shape;22411;p82"/>
            <p:cNvSpPr/>
            <p:nvPr/>
          </p:nvSpPr>
          <p:spPr>
            <a:xfrm>
              <a:off x="1126700" y="1921852"/>
              <a:ext cx="37014" cy="73996"/>
            </a:xfrm>
            <a:custGeom>
              <a:rect b="b" l="l" r="r" t="t"/>
              <a:pathLst>
                <a:path extrusionOk="0" h="2287" w="1144">
                  <a:moveTo>
                    <a:pt x="0" y="0"/>
                  </a:moveTo>
                  <a:lnTo>
                    <a:pt x="0" y="2286"/>
                  </a:lnTo>
                  <a:cubicBezTo>
                    <a:pt x="643" y="2286"/>
                    <a:pt x="1143" y="1786"/>
                    <a:pt x="1143" y="1167"/>
                  </a:cubicBezTo>
                  <a:cubicBezTo>
                    <a:pt x="1143" y="548"/>
                    <a:pt x="643"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2" name="Google Shape;22412;p82"/>
          <p:cNvGrpSpPr/>
          <p:nvPr/>
        </p:nvGrpSpPr>
        <p:grpSpPr>
          <a:xfrm>
            <a:off x="1807193" y="2768465"/>
            <a:ext cx="438672" cy="438672"/>
            <a:chOff x="1774698" y="1931106"/>
            <a:chExt cx="346749" cy="346749"/>
          </a:xfrm>
        </p:grpSpPr>
        <p:sp>
          <p:nvSpPr>
            <p:cNvPr id="22413" name="Google Shape;22413;p82"/>
            <p:cNvSpPr/>
            <p:nvPr/>
          </p:nvSpPr>
          <p:spPr>
            <a:xfrm>
              <a:off x="1884089" y="2115235"/>
              <a:ext cx="129485" cy="71699"/>
            </a:xfrm>
            <a:custGeom>
              <a:rect b="b" l="l" r="r" t="t"/>
              <a:pathLst>
                <a:path extrusionOk="0" h="2216" w="4002">
                  <a:moveTo>
                    <a:pt x="2001" y="1"/>
                  </a:moveTo>
                  <a:cubicBezTo>
                    <a:pt x="906" y="1"/>
                    <a:pt x="1" y="906"/>
                    <a:pt x="1" y="2001"/>
                  </a:cubicBezTo>
                  <a:lnTo>
                    <a:pt x="1" y="2215"/>
                  </a:lnTo>
                  <a:lnTo>
                    <a:pt x="4002" y="2215"/>
                  </a:lnTo>
                  <a:lnTo>
                    <a:pt x="4002" y="2001"/>
                  </a:lnTo>
                  <a:cubicBezTo>
                    <a:pt x="4002" y="906"/>
                    <a:pt x="3097" y="1"/>
                    <a:pt x="2001"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4" name="Google Shape;22414;p82"/>
            <p:cNvSpPr/>
            <p:nvPr/>
          </p:nvSpPr>
          <p:spPr>
            <a:xfrm>
              <a:off x="1948054" y="2115235"/>
              <a:ext cx="64742" cy="71699"/>
            </a:xfrm>
            <a:custGeom>
              <a:rect b="b" l="l" r="r" t="t"/>
              <a:pathLst>
                <a:path extrusionOk="0" h="2216" w="2001">
                  <a:moveTo>
                    <a:pt x="0" y="1"/>
                  </a:moveTo>
                  <a:lnTo>
                    <a:pt x="0" y="2215"/>
                  </a:lnTo>
                  <a:lnTo>
                    <a:pt x="2001" y="2215"/>
                  </a:lnTo>
                  <a:lnTo>
                    <a:pt x="2001" y="2001"/>
                  </a:lnTo>
                  <a:cubicBezTo>
                    <a:pt x="2001" y="906"/>
                    <a:pt x="1096" y="1"/>
                    <a:pt x="0" y="1"/>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5" name="Google Shape;22415;p82"/>
            <p:cNvSpPr/>
            <p:nvPr/>
          </p:nvSpPr>
          <p:spPr>
            <a:xfrm>
              <a:off x="1907222" y="2055152"/>
              <a:ext cx="80920" cy="80920"/>
            </a:xfrm>
            <a:custGeom>
              <a:rect b="b" l="l" r="r" t="t"/>
              <a:pathLst>
                <a:path extrusionOk="0" h="2501" w="2501">
                  <a:moveTo>
                    <a:pt x="1262" y="0"/>
                  </a:moveTo>
                  <a:cubicBezTo>
                    <a:pt x="572" y="0"/>
                    <a:pt x="0" y="548"/>
                    <a:pt x="0" y="1238"/>
                  </a:cubicBezTo>
                  <a:cubicBezTo>
                    <a:pt x="0" y="1929"/>
                    <a:pt x="572" y="2501"/>
                    <a:pt x="1262" y="2501"/>
                  </a:cubicBezTo>
                  <a:cubicBezTo>
                    <a:pt x="1977" y="2501"/>
                    <a:pt x="2501" y="1929"/>
                    <a:pt x="2501" y="1238"/>
                  </a:cubicBezTo>
                  <a:cubicBezTo>
                    <a:pt x="2501" y="548"/>
                    <a:pt x="1953" y="0"/>
                    <a:pt x="1262"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6" name="Google Shape;22416;p82"/>
            <p:cNvSpPr/>
            <p:nvPr/>
          </p:nvSpPr>
          <p:spPr>
            <a:xfrm>
              <a:off x="1948830" y="2055152"/>
              <a:ext cx="40864" cy="80920"/>
            </a:xfrm>
            <a:custGeom>
              <a:rect b="b" l="l" r="r" t="t"/>
              <a:pathLst>
                <a:path extrusionOk="0" h="2501" w="1263">
                  <a:moveTo>
                    <a:pt x="0" y="0"/>
                  </a:moveTo>
                  <a:lnTo>
                    <a:pt x="0" y="2501"/>
                  </a:lnTo>
                  <a:cubicBezTo>
                    <a:pt x="691" y="2501"/>
                    <a:pt x="1262" y="1929"/>
                    <a:pt x="1262" y="1238"/>
                  </a:cubicBezTo>
                  <a:cubicBezTo>
                    <a:pt x="1262" y="548"/>
                    <a:pt x="691"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7" name="Google Shape;22417;p82"/>
            <p:cNvSpPr/>
            <p:nvPr/>
          </p:nvSpPr>
          <p:spPr>
            <a:xfrm>
              <a:off x="1774698" y="1931106"/>
              <a:ext cx="346749" cy="346749"/>
            </a:xfrm>
            <a:custGeom>
              <a:rect b="b" l="l" r="r" t="t"/>
              <a:pathLst>
                <a:path extrusionOk="0" h="10717" w="10717">
                  <a:moveTo>
                    <a:pt x="10098" y="5263"/>
                  </a:moveTo>
                  <a:lnTo>
                    <a:pt x="10098" y="10097"/>
                  </a:lnTo>
                  <a:lnTo>
                    <a:pt x="7549" y="10097"/>
                  </a:lnTo>
                  <a:lnTo>
                    <a:pt x="7549" y="9478"/>
                  </a:lnTo>
                  <a:lnTo>
                    <a:pt x="9145" y="9478"/>
                  </a:lnTo>
                  <a:cubicBezTo>
                    <a:pt x="9312" y="9478"/>
                    <a:pt x="9455" y="9335"/>
                    <a:pt x="9455" y="9145"/>
                  </a:cubicBezTo>
                  <a:lnTo>
                    <a:pt x="9455" y="5263"/>
                  </a:lnTo>
                  <a:close/>
                  <a:moveTo>
                    <a:pt x="334" y="0"/>
                  </a:moveTo>
                  <a:cubicBezTo>
                    <a:pt x="143" y="0"/>
                    <a:pt x="0" y="167"/>
                    <a:pt x="0" y="333"/>
                  </a:cubicBezTo>
                  <a:lnTo>
                    <a:pt x="0" y="10407"/>
                  </a:lnTo>
                  <a:cubicBezTo>
                    <a:pt x="0" y="10574"/>
                    <a:pt x="143" y="10716"/>
                    <a:pt x="334" y="10716"/>
                  </a:cubicBezTo>
                  <a:lnTo>
                    <a:pt x="10383" y="10716"/>
                  </a:lnTo>
                  <a:cubicBezTo>
                    <a:pt x="10574" y="10716"/>
                    <a:pt x="10717" y="10574"/>
                    <a:pt x="10717" y="10407"/>
                  </a:cubicBezTo>
                  <a:lnTo>
                    <a:pt x="10717" y="333"/>
                  </a:lnTo>
                  <a:cubicBezTo>
                    <a:pt x="10717" y="167"/>
                    <a:pt x="10574" y="24"/>
                    <a:pt x="10407" y="24"/>
                  </a:cubicBezTo>
                  <a:lnTo>
                    <a:pt x="6001" y="24"/>
                  </a:lnTo>
                  <a:cubicBezTo>
                    <a:pt x="5835" y="24"/>
                    <a:pt x="5692" y="167"/>
                    <a:pt x="5692" y="333"/>
                  </a:cubicBezTo>
                  <a:cubicBezTo>
                    <a:pt x="5692" y="524"/>
                    <a:pt x="5835" y="667"/>
                    <a:pt x="6001" y="667"/>
                  </a:cubicBezTo>
                  <a:lnTo>
                    <a:pt x="10121" y="667"/>
                  </a:lnTo>
                  <a:lnTo>
                    <a:pt x="10121" y="4668"/>
                  </a:lnTo>
                  <a:lnTo>
                    <a:pt x="9502" y="4668"/>
                  </a:lnTo>
                  <a:lnTo>
                    <a:pt x="9502" y="4120"/>
                  </a:lnTo>
                  <a:cubicBezTo>
                    <a:pt x="9502" y="3953"/>
                    <a:pt x="9336" y="3787"/>
                    <a:pt x="9169" y="3787"/>
                  </a:cubicBezTo>
                  <a:cubicBezTo>
                    <a:pt x="8978" y="3787"/>
                    <a:pt x="8835" y="3953"/>
                    <a:pt x="8835" y="4120"/>
                  </a:cubicBezTo>
                  <a:lnTo>
                    <a:pt x="8835" y="6525"/>
                  </a:lnTo>
                  <a:lnTo>
                    <a:pt x="8216" y="6525"/>
                  </a:lnTo>
                  <a:lnTo>
                    <a:pt x="8216" y="6001"/>
                  </a:lnTo>
                  <a:cubicBezTo>
                    <a:pt x="8216" y="5811"/>
                    <a:pt x="8073" y="5668"/>
                    <a:pt x="7883" y="5668"/>
                  </a:cubicBezTo>
                  <a:cubicBezTo>
                    <a:pt x="7716" y="5668"/>
                    <a:pt x="7549" y="5811"/>
                    <a:pt x="7549" y="6001"/>
                  </a:cubicBezTo>
                  <a:lnTo>
                    <a:pt x="7549" y="7573"/>
                  </a:lnTo>
                  <a:lnTo>
                    <a:pt x="3120" y="7573"/>
                  </a:lnTo>
                  <a:lnTo>
                    <a:pt x="3120" y="4953"/>
                  </a:lnTo>
                  <a:cubicBezTo>
                    <a:pt x="3120" y="4763"/>
                    <a:pt x="2977" y="4620"/>
                    <a:pt x="2787" y="4620"/>
                  </a:cubicBezTo>
                  <a:cubicBezTo>
                    <a:pt x="2620" y="4620"/>
                    <a:pt x="2477" y="4763"/>
                    <a:pt x="2477" y="4953"/>
                  </a:cubicBezTo>
                  <a:lnTo>
                    <a:pt x="2477" y="7906"/>
                  </a:lnTo>
                  <a:cubicBezTo>
                    <a:pt x="2477" y="8073"/>
                    <a:pt x="2620" y="8216"/>
                    <a:pt x="2787" y="8216"/>
                  </a:cubicBezTo>
                  <a:lnTo>
                    <a:pt x="7859" y="8216"/>
                  </a:lnTo>
                  <a:cubicBezTo>
                    <a:pt x="8026" y="8216"/>
                    <a:pt x="8192" y="8073"/>
                    <a:pt x="8192" y="7906"/>
                  </a:cubicBezTo>
                  <a:lnTo>
                    <a:pt x="8192" y="7168"/>
                  </a:lnTo>
                  <a:lnTo>
                    <a:pt x="8812" y="7168"/>
                  </a:lnTo>
                  <a:lnTo>
                    <a:pt x="8812" y="8859"/>
                  </a:lnTo>
                  <a:lnTo>
                    <a:pt x="4073" y="8859"/>
                  </a:lnTo>
                  <a:cubicBezTo>
                    <a:pt x="3906" y="8859"/>
                    <a:pt x="3739" y="9002"/>
                    <a:pt x="3739" y="9192"/>
                  </a:cubicBezTo>
                  <a:cubicBezTo>
                    <a:pt x="3739" y="9359"/>
                    <a:pt x="3906" y="9502"/>
                    <a:pt x="4073" y="9502"/>
                  </a:cubicBezTo>
                  <a:lnTo>
                    <a:pt x="6906" y="9502"/>
                  </a:lnTo>
                  <a:lnTo>
                    <a:pt x="6906" y="10121"/>
                  </a:lnTo>
                  <a:lnTo>
                    <a:pt x="619" y="10121"/>
                  </a:lnTo>
                  <a:lnTo>
                    <a:pt x="619" y="3239"/>
                  </a:lnTo>
                  <a:lnTo>
                    <a:pt x="1239" y="3239"/>
                  </a:lnTo>
                  <a:lnTo>
                    <a:pt x="1239" y="9216"/>
                  </a:lnTo>
                  <a:cubicBezTo>
                    <a:pt x="1239" y="9383"/>
                    <a:pt x="1405" y="9526"/>
                    <a:pt x="1572" y="9526"/>
                  </a:cubicBezTo>
                  <a:lnTo>
                    <a:pt x="2858" y="9526"/>
                  </a:lnTo>
                  <a:cubicBezTo>
                    <a:pt x="3025" y="9526"/>
                    <a:pt x="3191" y="9383"/>
                    <a:pt x="3191" y="9216"/>
                  </a:cubicBezTo>
                  <a:cubicBezTo>
                    <a:pt x="3191" y="9026"/>
                    <a:pt x="3025" y="8883"/>
                    <a:pt x="2858" y="8883"/>
                  </a:cubicBezTo>
                  <a:lnTo>
                    <a:pt x="1905" y="8883"/>
                  </a:lnTo>
                  <a:lnTo>
                    <a:pt x="1905" y="1953"/>
                  </a:lnTo>
                  <a:lnTo>
                    <a:pt x="5049" y="1953"/>
                  </a:lnTo>
                  <a:lnTo>
                    <a:pt x="5049" y="2572"/>
                  </a:lnTo>
                  <a:lnTo>
                    <a:pt x="2858" y="2572"/>
                  </a:lnTo>
                  <a:cubicBezTo>
                    <a:pt x="2667" y="2572"/>
                    <a:pt x="2525" y="2715"/>
                    <a:pt x="2525" y="2905"/>
                  </a:cubicBezTo>
                  <a:lnTo>
                    <a:pt x="2525" y="3763"/>
                  </a:lnTo>
                  <a:cubicBezTo>
                    <a:pt x="2525" y="3929"/>
                    <a:pt x="2667" y="4096"/>
                    <a:pt x="2858" y="4096"/>
                  </a:cubicBezTo>
                  <a:cubicBezTo>
                    <a:pt x="3025" y="4096"/>
                    <a:pt x="3191" y="3929"/>
                    <a:pt x="3191" y="3763"/>
                  </a:cubicBezTo>
                  <a:lnTo>
                    <a:pt x="3191" y="3215"/>
                  </a:lnTo>
                  <a:lnTo>
                    <a:pt x="7621" y="3215"/>
                  </a:lnTo>
                  <a:lnTo>
                    <a:pt x="7621" y="4811"/>
                  </a:lnTo>
                  <a:cubicBezTo>
                    <a:pt x="7621" y="4977"/>
                    <a:pt x="7764" y="5120"/>
                    <a:pt x="7954" y="5120"/>
                  </a:cubicBezTo>
                  <a:cubicBezTo>
                    <a:pt x="8121" y="5120"/>
                    <a:pt x="8264" y="4977"/>
                    <a:pt x="8264" y="4811"/>
                  </a:cubicBezTo>
                  <a:lnTo>
                    <a:pt x="8264" y="2905"/>
                  </a:lnTo>
                  <a:cubicBezTo>
                    <a:pt x="8264" y="2715"/>
                    <a:pt x="8121" y="2572"/>
                    <a:pt x="7954" y="2572"/>
                  </a:cubicBezTo>
                  <a:lnTo>
                    <a:pt x="5692" y="2572"/>
                  </a:lnTo>
                  <a:lnTo>
                    <a:pt x="5692" y="1953"/>
                  </a:lnTo>
                  <a:lnTo>
                    <a:pt x="8835" y="1953"/>
                  </a:lnTo>
                  <a:lnTo>
                    <a:pt x="8835" y="2905"/>
                  </a:lnTo>
                  <a:cubicBezTo>
                    <a:pt x="8835" y="3072"/>
                    <a:pt x="8978" y="3215"/>
                    <a:pt x="9169" y="3215"/>
                  </a:cubicBezTo>
                  <a:cubicBezTo>
                    <a:pt x="9336" y="3215"/>
                    <a:pt x="9502" y="3072"/>
                    <a:pt x="9502" y="2905"/>
                  </a:cubicBezTo>
                  <a:lnTo>
                    <a:pt x="9502" y="1619"/>
                  </a:lnTo>
                  <a:cubicBezTo>
                    <a:pt x="9502" y="1429"/>
                    <a:pt x="9336" y="1286"/>
                    <a:pt x="9169" y="1286"/>
                  </a:cubicBezTo>
                  <a:lnTo>
                    <a:pt x="1596" y="1286"/>
                  </a:lnTo>
                  <a:cubicBezTo>
                    <a:pt x="1429" y="1286"/>
                    <a:pt x="1286" y="1429"/>
                    <a:pt x="1286" y="1619"/>
                  </a:cubicBezTo>
                  <a:lnTo>
                    <a:pt x="1286" y="2572"/>
                  </a:lnTo>
                  <a:lnTo>
                    <a:pt x="643" y="2572"/>
                  </a:lnTo>
                  <a:lnTo>
                    <a:pt x="643" y="667"/>
                  </a:lnTo>
                  <a:lnTo>
                    <a:pt x="4763" y="667"/>
                  </a:lnTo>
                  <a:cubicBezTo>
                    <a:pt x="4930" y="667"/>
                    <a:pt x="5097" y="524"/>
                    <a:pt x="5097" y="333"/>
                  </a:cubicBezTo>
                  <a:cubicBezTo>
                    <a:pt x="5097" y="167"/>
                    <a:pt x="4930" y="0"/>
                    <a:pt x="47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8" name="Google Shape;22418;p82"/>
            <p:cNvSpPr/>
            <p:nvPr/>
          </p:nvSpPr>
          <p:spPr>
            <a:xfrm>
              <a:off x="1948830" y="1971160"/>
              <a:ext cx="133335" cy="122528"/>
            </a:xfrm>
            <a:custGeom>
              <a:rect b="b" l="l" r="r" t="t"/>
              <a:pathLst>
                <a:path extrusionOk="0" h="3787" w="4121">
                  <a:moveTo>
                    <a:pt x="0" y="0"/>
                  </a:moveTo>
                  <a:lnTo>
                    <a:pt x="0" y="1882"/>
                  </a:lnTo>
                  <a:lnTo>
                    <a:pt x="2215" y="1882"/>
                  </a:lnTo>
                  <a:lnTo>
                    <a:pt x="2215" y="3453"/>
                  </a:lnTo>
                  <a:cubicBezTo>
                    <a:pt x="2215" y="3620"/>
                    <a:pt x="2358" y="3787"/>
                    <a:pt x="2525" y="3787"/>
                  </a:cubicBezTo>
                  <a:cubicBezTo>
                    <a:pt x="2715" y="3787"/>
                    <a:pt x="2858" y="3620"/>
                    <a:pt x="2858" y="3453"/>
                  </a:cubicBezTo>
                  <a:lnTo>
                    <a:pt x="2858" y="1548"/>
                  </a:lnTo>
                  <a:cubicBezTo>
                    <a:pt x="2858" y="1358"/>
                    <a:pt x="2715" y="1215"/>
                    <a:pt x="2525" y="1215"/>
                  </a:cubicBezTo>
                  <a:lnTo>
                    <a:pt x="310" y="1215"/>
                  </a:lnTo>
                  <a:lnTo>
                    <a:pt x="310" y="596"/>
                  </a:lnTo>
                  <a:lnTo>
                    <a:pt x="3453" y="596"/>
                  </a:lnTo>
                  <a:lnTo>
                    <a:pt x="3453" y="1548"/>
                  </a:lnTo>
                  <a:cubicBezTo>
                    <a:pt x="3453" y="1810"/>
                    <a:pt x="3596" y="1929"/>
                    <a:pt x="3787" y="1929"/>
                  </a:cubicBezTo>
                  <a:cubicBezTo>
                    <a:pt x="3954" y="1929"/>
                    <a:pt x="4120" y="1786"/>
                    <a:pt x="4120" y="1596"/>
                  </a:cubicBezTo>
                  <a:lnTo>
                    <a:pt x="4120" y="334"/>
                  </a:lnTo>
                  <a:cubicBezTo>
                    <a:pt x="4120" y="143"/>
                    <a:pt x="3954" y="0"/>
                    <a:pt x="3787"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9" name="Google Shape;22419;p82"/>
            <p:cNvSpPr/>
            <p:nvPr/>
          </p:nvSpPr>
          <p:spPr>
            <a:xfrm>
              <a:off x="1948054" y="1931850"/>
              <a:ext cx="173390" cy="346004"/>
            </a:xfrm>
            <a:custGeom>
              <a:rect b="b" l="l" r="r" t="t"/>
              <a:pathLst>
                <a:path extrusionOk="0" h="10694" w="5359">
                  <a:moveTo>
                    <a:pt x="4740" y="5240"/>
                  </a:moveTo>
                  <a:lnTo>
                    <a:pt x="4740" y="10074"/>
                  </a:lnTo>
                  <a:lnTo>
                    <a:pt x="2191" y="10074"/>
                  </a:lnTo>
                  <a:lnTo>
                    <a:pt x="2191" y="9455"/>
                  </a:lnTo>
                  <a:lnTo>
                    <a:pt x="3787" y="9455"/>
                  </a:lnTo>
                  <a:cubicBezTo>
                    <a:pt x="3954" y="9455"/>
                    <a:pt x="4097" y="9312"/>
                    <a:pt x="4097" y="9122"/>
                  </a:cubicBezTo>
                  <a:lnTo>
                    <a:pt x="4097" y="5240"/>
                  </a:lnTo>
                  <a:close/>
                  <a:moveTo>
                    <a:pt x="643" y="1"/>
                  </a:moveTo>
                  <a:cubicBezTo>
                    <a:pt x="477" y="1"/>
                    <a:pt x="334" y="144"/>
                    <a:pt x="334" y="310"/>
                  </a:cubicBezTo>
                  <a:cubicBezTo>
                    <a:pt x="334" y="501"/>
                    <a:pt x="477" y="644"/>
                    <a:pt x="643" y="644"/>
                  </a:cubicBezTo>
                  <a:lnTo>
                    <a:pt x="4763" y="644"/>
                  </a:lnTo>
                  <a:lnTo>
                    <a:pt x="4763" y="4645"/>
                  </a:lnTo>
                  <a:lnTo>
                    <a:pt x="4144" y="4645"/>
                  </a:lnTo>
                  <a:lnTo>
                    <a:pt x="4144" y="4097"/>
                  </a:lnTo>
                  <a:cubicBezTo>
                    <a:pt x="4144" y="3930"/>
                    <a:pt x="3978" y="3764"/>
                    <a:pt x="3811" y="3764"/>
                  </a:cubicBezTo>
                  <a:cubicBezTo>
                    <a:pt x="3620" y="3764"/>
                    <a:pt x="3477" y="3930"/>
                    <a:pt x="3477" y="4097"/>
                  </a:cubicBezTo>
                  <a:lnTo>
                    <a:pt x="3477" y="6502"/>
                  </a:lnTo>
                  <a:lnTo>
                    <a:pt x="2858" y="6502"/>
                  </a:lnTo>
                  <a:lnTo>
                    <a:pt x="2858" y="5978"/>
                  </a:lnTo>
                  <a:cubicBezTo>
                    <a:pt x="2858" y="5788"/>
                    <a:pt x="2715" y="5645"/>
                    <a:pt x="2525" y="5645"/>
                  </a:cubicBezTo>
                  <a:cubicBezTo>
                    <a:pt x="2358" y="5645"/>
                    <a:pt x="2191" y="5788"/>
                    <a:pt x="2191" y="5978"/>
                  </a:cubicBezTo>
                  <a:lnTo>
                    <a:pt x="2191" y="7550"/>
                  </a:lnTo>
                  <a:lnTo>
                    <a:pt x="0" y="7550"/>
                  </a:lnTo>
                  <a:lnTo>
                    <a:pt x="0" y="8169"/>
                  </a:lnTo>
                  <a:lnTo>
                    <a:pt x="2525" y="8169"/>
                  </a:lnTo>
                  <a:cubicBezTo>
                    <a:pt x="2715" y="8169"/>
                    <a:pt x="2858" y="8026"/>
                    <a:pt x="2858" y="7836"/>
                  </a:cubicBezTo>
                  <a:lnTo>
                    <a:pt x="2858" y="7145"/>
                  </a:lnTo>
                  <a:lnTo>
                    <a:pt x="3477" y="7145"/>
                  </a:lnTo>
                  <a:lnTo>
                    <a:pt x="3477" y="8836"/>
                  </a:lnTo>
                  <a:lnTo>
                    <a:pt x="0" y="8836"/>
                  </a:lnTo>
                  <a:lnTo>
                    <a:pt x="0" y="9455"/>
                  </a:lnTo>
                  <a:lnTo>
                    <a:pt x="1572" y="9455"/>
                  </a:lnTo>
                  <a:lnTo>
                    <a:pt x="1572" y="10074"/>
                  </a:lnTo>
                  <a:lnTo>
                    <a:pt x="0" y="10074"/>
                  </a:lnTo>
                  <a:lnTo>
                    <a:pt x="0" y="10693"/>
                  </a:lnTo>
                  <a:lnTo>
                    <a:pt x="5025" y="10693"/>
                  </a:lnTo>
                  <a:cubicBezTo>
                    <a:pt x="5216" y="10693"/>
                    <a:pt x="5359" y="10551"/>
                    <a:pt x="5359" y="10384"/>
                  </a:cubicBezTo>
                  <a:lnTo>
                    <a:pt x="5359" y="310"/>
                  </a:lnTo>
                  <a:cubicBezTo>
                    <a:pt x="5359" y="144"/>
                    <a:pt x="5216" y="1"/>
                    <a:pt x="5049"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20" name="Google Shape;22420;p82"/>
          <p:cNvGrpSpPr/>
          <p:nvPr/>
        </p:nvGrpSpPr>
        <p:grpSpPr>
          <a:xfrm>
            <a:off x="2762459" y="2769406"/>
            <a:ext cx="438667" cy="438706"/>
            <a:chOff x="2529790" y="1931850"/>
            <a:chExt cx="346745" cy="346776"/>
          </a:xfrm>
        </p:grpSpPr>
        <p:sp>
          <p:nvSpPr>
            <p:cNvPr id="22421" name="Google Shape;22421;p82"/>
            <p:cNvSpPr/>
            <p:nvPr/>
          </p:nvSpPr>
          <p:spPr>
            <a:xfrm>
              <a:off x="2587575" y="2114652"/>
              <a:ext cx="107904" cy="106189"/>
            </a:xfrm>
            <a:custGeom>
              <a:rect b="b" l="l" r="r" t="t"/>
              <a:pathLst>
                <a:path extrusionOk="0" h="3282" w="3335">
                  <a:moveTo>
                    <a:pt x="2989" y="1"/>
                  </a:moveTo>
                  <a:cubicBezTo>
                    <a:pt x="2906" y="1"/>
                    <a:pt x="2823" y="31"/>
                    <a:pt x="2763" y="90"/>
                  </a:cubicBezTo>
                  <a:lnTo>
                    <a:pt x="120" y="2734"/>
                  </a:lnTo>
                  <a:cubicBezTo>
                    <a:pt x="1" y="2853"/>
                    <a:pt x="1" y="3067"/>
                    <a:pt x="120" y="3186"/>
                  </a:cubicBezTo>
                  <a:cubicBezTo>
                    <a:pt x="167" y="3234"/>
                    <a:pt x="239" y="3281"/>
                    <a:pt x="310" y="3281"/>
                  </a:cubicBezTo>
                  <a:cubicBezTo>
                    <a:pt x="382" y="3281"/>
                    <a:pt x="477" y="3234"/>
                    <a:pt x="572" y="3186"/>
                  </a:cubicBezTo>
                  <a:lnTo>
                    <a:pt x="3215" y="543"/>
                  </a:lnTo>
                  <a:cubicBezTo>
                    <a:pt x="3335" y="400"/>
                    <a:pt x="3335" y="209"/>
                    <a:pt x="3215" y="90"/>
                  </a:cubicBezTo>
                  <a:cubicBezTo>
                    <a:pt x="3156" y="31"/>
                    <a:pt x="3073" y="1"/>
                    <a:pt x="2989"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2" name="Google Shape;22422;p82"/>
            <p:cNvSpPr/>
            <p:nvPr/>
          </p:nvSpPr>
          <p:spPr>
            <a:xfrm>
              <a:off x="2589872" y="2117564"/>
              <a:ext cx="104054" cy="103277"/>
            </a:xfrm>
            <a:custGeom>
              <a:rect b="b" l="l" r="r" t="t"/>
              <a:pathLst>
                <a:path extrusionOk="0" h="3192" w="3216">
                  <a:moveTo>
                    <a:pt x="3097" y="0"/>
                  </a:moveTo>
                  <a:lnTo>
                    <a:pt x="1" y="3096"/>
                  </a:lnTo>
                  <a:cubicBezTo>
                    <a:pt x="72" y="3144"/>
                    <a:pt x="168" y="3191"/>
                    <a:pt x="239" y="3191"/>
                  </a:cubicBezTo>
                  <a:cubicBezTo>
                    <a:pt x="334" y="3191"/>
                    <a:pt x="406" y="3144"/>
                    <a:pt x="453" y="3096"/>
                  </a:cubicBezTo>
                  <a:lnTo>
                    <a:pt x="3097" y="453"/>
                  </a:lnTo>
                  <a:cubicBezTo>
                    <a:pt x="3216" y="310"/>
                    <a:pt x="3216" y="119"/>
                    <a:pt x="3097"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3" name="Google Shape;22423;p82"/>
            <p:cNvSpPr/>
            <p:nvPr/>
          </p:nvSpPr>
          <p:spPr>
            <a:xfrm>
              <a:off x="2772482" y="2160595"/>
              <a:ext cx="64775" cy="30964"/>
            </a:xfrm>
            <a:custGeom>
              <a:rect b="b" l="l" r="r" t="t"/>
              <a:pathLst>
                <a:path extrusionOk="0" h="957" w="2002">
                  <a:moveTo>
                    <a:pt x="354" y="0"/>
                  </a:moveTo>
                  <a:cubicBezTo>
                    <a:pt x="202" y="0"/>
                    <a:pt x="46" y="92"/>
                    <a:pt x="25" y="242"/>
                  </a:cubicBezTo>
                  <a:cubicBezTo>
                    <a:pt x="1" y="432"/>
                    <a:pt x="96" y="599"/>
                    <a:pt x="263" y="623"/>
                  </a:cubicBezTo>
                  <a:lnTo>
                    <a:pt x="1573" y="956"/>
                  </a:lnTo>
                  <a:lnTo>
                    <a:pt x="1668" y="956"/>
                  </a:lnTo>
                  <a:cubicBezTo>
                    <a:pt x="1787" y="956"/>
                    <a:pt x="1930" y="861"/>
                    <a:pt x="1954" y="718"/>
                  </a:cubicBezTo>
                  <a:cubicBezTo>
                    <a:pt x="2001" y="528"/>
                    <a:pt x="1906" y="361"/>
                    <a:pt x="1716" y="337"/>
                  </a:cubicBezTo>
                  <a:lnTo>
                    <a:pt x="406" y="4"/>
                  </a:lnTo>
                  <a:cubicBezTo>
                    <a:pt x="389" y="1"/>
                    <a:pt x="372" y="0"/>
                    <a:pt x="354"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4" name="Google Shape;22424;p82"/>
            <p:cNvSpPr/>
            <p:nvPr/>
          </p:nvSpPr>
          <p:spPr>
            <a:xfrm>
              <a:off x="2758634" y="2175187"/>
              <a:ext cx="33164" cy="62607"/>
            </a:xfrm>
            <a:custGeom>
              <a:rect b="b" l="l" r="r" t="t"/>
              <a:pathLst>
                <a:path extrusionOk="0" h="1935" w="1025">
                  <a:moveTo>
                    <a:pt x="346" y="1"/>
                  </a:moveTo>
                  <a:cubicBezTo>
                    <a:pt x="327" y="1"/>
                    <a:pt x="307" y="2"/>
                    <a:pt x="286" y="5"/>
                  </a:cubicBezTo>
                  <a:cubicBezTo>
                    <a:pt x="96" y="53"/>
                    <a:pt x="0" y="220"/>
                    <a:pt x="48" y="386"/>
                  </a:cubicBezTo>
                  <a:lnTo>
                    <a:pt x="358" y="1696"/>
                  </a:lnTo>
                  <a:cubicBezTo>
                    <a:pt x="405" y="1839"/>
                    <a:pt x="524" y="1934"/>
                    <a:pt x="667" y="1934"/>
                  </a:cubicBezTo>
                  <a:lnTo>
                    <a:pt x="762" y="1934"/>
                  </a:lnTo>
                  <a:cubicBezTo>
                    <a:pt x="929" y="1887"/>
                    <a:pt x="1024" y="1720"/>
                    <a:pt x="1001" y="1553"/>
                  </a:cubicBezTo>
                  <a:lnTo>
                    <a:pt x="667" y="243"/>
                  </a:lnTo>
                  <a:cubicBezTo>
                    <a:pt x="604" y="76"/>
                    <a:pt x="487" y="1"/>
                    <a:pt x="346"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5" name="Google Shape;22425;p82"/>
            <p:cNvSpPr/>
            <p:nvPr/>
          </p:nvSpPr>
          <p:spPr>
            <a:xfrm>
              <a:off x="2615303" y="1970772"/>
              <a:ext cx="33164" cy="62833"/>
            </a:xfrm>
            <a:custGeom>
              <a:rect b="b" l="l" r="r" t="t"/>
              <a:pathLst>
                <a:path extrusionOk="0" h="1942" w="1025">
                  <a:moveTo>
                    <a:pt x="356" y="0"/>
                  </a:moveTo>
                  <a:cubicBezTo>
                    <a:pt x="327" y="0"/>
                    <a:pt x="295" y="4"/>
                    <a:pt x="263" y="12"/>
                  </a:cubicBezTo>
                  <a:cubicBezTo>
                    <a:pt x="96" y="60"/>
                    <a:pt x="1" y="227"/>
                    <a:pt x="25" y="393"/>
                  </a:cubicBezTo>
                  <a:lnTo>
                    <a:pt x="358" y="1703"/>
                  </a:lnTo>
                  <a:cubicBezTo>
                    <a:pt x="382" y="1846"/>
                    <a:pt x="501" y="1941"/>
                    <a:pt x="644" y="1941"/>
                  </a:cubicBezTo>
                  <a:lnTo>
                    <a:pt x="739" y="1941"/>
                  </a:lnTo>
                  <a:cubicBezTo>
                    <a:pt x="930" y="1870"/>
                    <a:pt x="1025" y="1727"/>
                    <a:pt x="977" y="1560"/>
                  </a:cubicBezTo>
                  <a:lnTo>
                    <a:pt x="644" y="251"/>
                  </a:lnTo>
                  <a:cubicBezTo>
                    <a:pt x="604" y="93"/>
                    <a:pt x="500" y="0"/>
                    <a:pt x="35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6" name="Google Shape;22426;p82"/>
            <p:cNvSpPr/>
            <p:nvPr/>
          </p:nvSpPr>
          <p:spPr>
            <a:xfrm>
              <a:off x="2568324" y="2018042"/>
              <a:ext cx="63966" cy="30964"/>
            </a:xfrm>
            <a:custGeom>
              <a:rect b="b" l="l" r="r" t="t"/>
              <a:pathLst>
                <a:path extrusionOk="0" h="957" w="1977">
                  <a:moveTo>
                    <a:pt x="353" y="0"/>
                  </a:moveTo>
                  <a:cubicBezTo>
                    <a:pt x="201" y="0"/>
                    <a:pt x="45" y="93"/>
                    <a:pt x="24" y="242"/>
                  </a:cubicBezTo>
                  <a:cubicBezTo>
                    <a:pt x="0" y="433"/>
                    <a:pt x="72" y="599"/>
                    <a:pt x="262" y="623"/>
                  </a:cubicBezTo>
                  <a:lnTo>
                    <a:pt x="1572" y="957"/>
                  </a:lnTo>
                  <a:lnTo>
                    <a:pt x="1667" y="957"/>
                  </a:lnTo>
                  <a:cubicBezTo>
                    <a:pt x="1786" y="957"/>
                    <a:pt x="1929" y="838"/>
                    <a:pt x="1953" y="718"/>
                  </a:cubicBezTo>
                  <a:cubicBezTo>
                    <a:pt x="1977" y="528"/>
                    <a:pt x="1905" y="361"/>
                    <a:pt x="1715" y="337"/>
                  </a:cubicBezTo>
                  <a:lnTo>
                    <a:pt x="405" y="4"/>
                  </a:lnTo>
                  <a:cubicBezTo>
                    <a:pt x="388" y="2"/>
                    <a:pt x="371" y="0"/>
                    <a:pt x="3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7" name="Google Shape;22427;p82"/>
            <p:cNvSpPr/>
            <p:nvPr/>
          </p:nvSpPr>
          <p:spPr>
            <a:xfrm>
              <a:off x="2717802" y="2062918"/>
              <a:ext cx="114051" cy="44650"/>
            </a:xfrm>
            <a:custGeom>
              <a:rect b="b" l="l" r="r" t="t"/>
              <a:pathLst>
                <a:path extrusionOk="0" h="1380" w="3525">
                  <a:moveTo>
                    <a:pt x="3196" y="1"/>
                  </a:moveTo>
                  <a:cubicBezTo>
                    <a:pt x="3164" y="1"/>
                    <a:pt x="3130" y="7"/>
                    <a:pt x="3096" y="22"/>
                  </a:cubicBezTo>
                  <a:lnTo>
                    <a:pt x="262" y="760"/>
                  </a:lnTo>
                  <a:cubicBezTo>
                    <a:pt x="119" y="832"/>
                    <a:pt x="0" y="975"/>
                    <a:pt x="48" y="1141"/>
                  </a:cubicBezTo>
                  <a:cubicBezTo>
                    <a:pt x="72" y="1308"/>
                    <a:pt x="191" y="1380"/>
                    <a:pt x="357" y="1380"/>
                  </a:cubicBezTo>
                  <a:cubicBezTo>
                    <a:pt x="381" y="1380"/>
                    <a:pt x="405" y="1380"/>
                    <a:pt x="429" y="1356"/>
                  </a:cubicBezTo>
                  <a:lnTo>
                    <a:pt x="3263" y="617"/>
                  </a:lnTo>
                  <a:cubicBezTo>
                    <a:pt x="3406" y="546"/>
                    <a:pt x="3525" y="403"/>
                    <a:pt x="3477" y="213"/>
                  </a:cubicBezTo>
                  <a:cubicBezTo>
                    <a:pt x="3420" y="99"/>
                    <a:pt x="3319" y="1"/>
                    <a:pt x="3196"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8" name="Google Shape;22428;p82"/>
            <p:cNvSpPr/>
            <p:nvPr/>
          </p:nvSpPr>
          <p:spPr>
            <a:xfrm>
              <a:off x="2573695" y="2101452"/>
              <a:ext cx="114860" cy="44650"/>
            </a:xfrm>
            <a:custGeom>
              <a:rect b="b" l="l" r="r" t="t"/>
              <a:pathLst>
                <a:path extrusionOk="0" h="1380" w="3550">
                  <a:moveTo>
                    <a:pt x="3208" y="0"/>
                  </a:moveTo>
                  <a:cubicBezTo>
                    <a:pt x="3173" y="0"/>
                    <a:pt x="3136" y="7"/>
                    <a:pt x="3097" y="22"/>
                  </a:cubicBezTo>
                  <a:lnTo>
                    <a:pt x="287" y="760"/>
                  </a:lnTo>
                  <a:cubicBezTo>
                    <a:pt x="120" y="832"/>
                    <a:pt x="1" y="974"/>
                    <a:pt x="72" y="1141"/>
                  </a:cubicBezTo>
                  <a:cubicBezTo>
                    <a:pt x="96" y="1308"/>
                    <a:pt x="215" y="1379"/>
                    <a:pt x="358" y="1379"/>
                  </a:cubicBezTo>
                  <a:cubicBezTo>
                    <a:pt x="406" y="1379"/>
                    <a:pt x="430" y="1379"/>
                    <a:pt x="453" y="1355"/>
                  </a:cubicBezTo>
                  <a:lnTo>
                    <a:pt x="3287" y="617"/>
                  </a:lnTo>
                  <a:cubicBezTo>
                    <a:pt x="3430" y="546"/>
                    <a:pt x="3549" y="403"/>
                    <a:pt x="3502" y="212"/>
                  </a:cubicBezTo>
                  <a:cubicBezTo>
                    <a:pt x="3445" y="99"/>
                    <a:pt x="3343" y="0"/>
                    <a:pt x="3208"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9" name="Google Shape;22429;p82"/>
            <p:cNvSpPr/>
            <p:nvPr/>
          </p:nvSpPr>
          <p:spPr>
            <a:xfrm>
              <a:off x="2698519" y="1978084"/>
              <a:ext cx="47044" cy="111754"/>
            </a:xfrm>
            <a:custGeom>
              <a:rect b="b" l="l" r="r" t="t"/>
              <a:pathLst>
                <a:path extrusionOk="0" h="3454" w="1454">
                  <a:moveTo>
                    <a:pt x="1070" y="1"/>
                  </a:moveTo>
                  <a:cubicBezTo>
                    <a:pt x="940" y="1"/>
                    <a:pt x="842" y="91"/>
                    <a:pt x="787" y="239"/>
                  </a:cubicBezTo>
                  <a:lnTo>
                    <a:pt x="48" y="3049"/>
                  </a:lnTo>
                  <a:cubicBezTo>
                    <a:pt x="1" y="3239"/>
                    <a:pt x="72" y="3382"/>
                    <a:pt x="263" y="3454"/>
                  </a:cubicBezTo>
                  <a:lnTo>
                    <a:pt x="358" y="3454"/>
                  </a:lnTo>
                  <a:cubicBezTo>
                    <a:pt x="501" y="3454"/>
                    <a:pt x="620" y="3335"/>
                    <a:pt x="644" y="3239"/>
                  </a:cubicBezTo>
                  <a:lnTo>
                    <a:pt x="1382" y="406"/>
                  </a:lnTo>
                  <a:cubicBezTo>
                    <a:pt x="1453" y="239"/>
                    <a:pt x="1358" y="72"/>
                    <a:pt x="1192" y="25"/>
                  </a:cubicBezTo>
                  <a:cubicBezTo>
                    <a:pt x="1149" y="8"/>
                    <a:pt x="1108" y="1"/>
                    <a:pt x="1070"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0" name="Google Shape;22430;p82"/>
            <p:cNvSpPr/>
            <p:nvPr/>
          </p:nvSpPr>
          <p:spPr>
            <a:xfrm>
              <a:off x="2660017" y="2121705"/>
              <a:ext cx="47012" cy="111463"/>
            </a:xfrm>
            <a:custGeom>
              <a:rect b="b" l="l" r="r" t="t"/>
              <a:pathLst>
                <a:path extrusionOk="0" h="3445" w="1453">
                  <a:moveTo>
                    <a:pt x="1082" y="1"/>
                  </a:moveTo>
                  <a:cubicBezTo>
                    <a:pt x="946" y="1"/>
                    <a:pt x="843" y="77"/>
                    <a:pt x="786" y="229"/>
                  </a:cubicBezTo>
                  <a:lnTo>
                    <a:pt x="48" y="3063"/>
                  </a:lnTo>
                  <a:cubicBezTo>
                    <a:pt x="0" y="3230"/>
                    <a:pt x="72" y="3373"/>
                    <a:pt x="262" y="3444"/>
                  </a:cubicBezTo>
                  <a:lnTo>
                    <a:pt x="357" y="3444"/>
                  </a:lnTo>
                  <a:cubicBezTo>
                    <a:pt x="500" y="3444"/>
                    <a:pt x="619" y="3349"/>
                    <a:pt x="643" y="3230"/>
                  </a:cubicBezTo>
                  <a:lnTo>
                    <a:pt x="1381" y="396"/>
                  </a:lnTo>
                  <a:cubicBezTo>
                    <a:pt x="1453" y="229"/>
                    <a:pt x="1357" y="86"/>
                    <a:pt x="1191" y="15"/>
                  </a:cubicBezTo>
                  <a:cubicBezTo>
                    <a:pt x="1153" y="5"/>
                    <a:pt x="1116" y="1"/>
                    <a:pt x="1082"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1" name="Google Shape;22431;p82"/>
            <p:cNvSpPr/>
            <p:nvPr/>
          </p:nvSpPr>
          <p:spPr>
            <a:xfrm>
              <a:off x="2711623" y="2114652"/>
              <a:ext cx="50118" cy="48403"/>
            </a:xfrm>
            <a:custGeom>
              <a:rect b="b" l="l" r="r" t="t"/>
              <a:pathLst>
                <a:path extrusionOk="0" h="1496" w="1549">
                  <a:moveTo>
                    <a:pt x="346" y="1"/>
                  </a:moveTo>
                  <a:cubicBezTo>
                    <a:pt x="263" y="1"/>
                    <a:pt x="179" y="31"/>
                    <a:pt x="120" y="90"/>
                  </a:cubicBezTo>
                  <a:cubicBezTo>
                    <a:pt x="1" y="209"/>
                    <a:pt x="1" y="400"/>
                    <a:pt x="120" y="543"/>
                  </a:cubicBezTo>
                  <a:lnTo>
                    <a:pt x="977" y="1400"/>
                  </a:lnTo>
                  <a:cubicBezTo>
                    <a:pt x="1048" y="1448"/>
                    <a:pt x="1096" y="1495"/>
                    <a:pt x="1191" y="1495"/>
                  </a:cubicBezTo>
                  <a:cubicBezTo>
                    <a:pt x="1239" y="1495"/>
                    <a:pt x="1334" y="1448"/>
                    <a:pt x="1430" y="1400"/>
                  </a:cubicBezTo>
                  <a:cubicBezTo>
                    <a:pt x="1549" y="1281"/>
                    <a:pt x="1549" y="1066"/>
                    <a:pt x="1430" y="947"/>
                  </a:cubicBezTo>
                  <a:lnTo>
                    <a:pt x="572" y="90"/>
                  </a:lnTo>
                  <a:cubicBezTo>
                    <a:pt x="513" y="31"/>
                    <a:pt x="429" y="1"/>
                    <a:pt x="346"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2" name="Google Shape;22432;p82"/>
            <p:cNvSpPr/>
            <p:nvPr/>
          </p:nvSpPr>
          <p:spPr>
            <a:xfrm>
              <a:off x="2645360" y="2047614"/>
              <a:ext cx="50118" cy="48403"/>
            </a:xfrm>
            <a:custGeom>
              <a:rect b="b" l="l" r="r" t="t"/>
              <a:pathLst>
                <a:path extrusionOk="0" h="1496" w="1549">
                  <a:moveTo>
                    <a:pt x="346" y="1"/>
                  </a:moveTo>
                  <a:cubicBezTo>
                    <a:pt x="263" y="1"/>
                    <a:pt x="179" y="31"/>
                    <a:pt x="120" y="90"/>
                  </a:cubicBezTo>
                  <a:cubicBezTo>
                    <a:pt x="1" y="233"/>
                    <a:pt x="1" y="424"/>
                    <a:pt x="120" y="543"/>
                  </a:cubicBezTo>
                  <a:lnTo>
                    <a:pt x="977" y="1424"/>
                  </a:lnTo>
                  <a:cubicBezTo>
                    <a:pt x="1048" y="1471"/>
                    <a:pt x="1096" y="1495"/>
                    <a:pt x="1191" y="1495"/>
                  </a:cubicBezTo>
                  <a:cubicBezTo>
                    <a:pt x="1287" y="1495"/>
                    <a:pt x="1334" y="1471"/>
                    <a:pt x="1429" y="1424"/>
                  </a:cubicBezTo>
                  <a:cubicBezTo>
                    <a:pt x="1549" y="1281"/>
                    <a:pt x="1549" y="1090"/>
                    <a:pt x="1429" y="971"/>
                  </a:cubicBezTo>
                  <a:lnTo>
                    <a:pt x="572" y="90"/>
                  </a:lnTo>
                  <a:cubicBezTo>
                    <a:pt x="513" y="31"/>
                    <a:pt x="429" y="1"/>
                    <a:pt x="346"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3" name="Google Shape;22433;p82"/>
            <p:cNvSpPr/>
            <p:nvPr/>
          </p:nvSpPr>
          <p:spPr>
            <a:xfrm>
              <a:off x="2711623" y="1989829"/>
              <a:ext cx="107904" cy="106189"/>
            </a:xfrm>
            <a:custGeom>
              <a:rect b="b" l="l" r="r" t="t"/>
              <a:pathLst>
                <a:path extrusionOk="0" h="3282" w="3335">
                  <a:moveTo>
                    <a:pt x="2989" y="1"/>
                  </a:moveTo>
                  <a:cubicBezTo>
                    <a:pt x="2906" y="1"/>
                    <a:pt x="2823" y="31"/>
                    <a:pt x="2763" y="90"/>
                  </a:cubicBezTo>
                  <a:lnTo>
                    <a:pt x="120" y="2757"/>
                  </a:lnTo>
                  <a:cubicBezTo>
                    <a:pt x="1" y="2876"/>
                    <a:pt x="1" y="3067"/>
                    <a:pt x="120" y="3210"/>
                  </a:cubicBezTo>
                  <a:cubicBezTo>
                    <a:pt x="191" y="3257"/>
                    <a:pt x="239" y="3281"/>
                    <a:pt x="334" y="3281"/>
                  </a:cubicBezTo>
                  <a:cubicBezTo>
                    <a:pt x="382" y="3281"/>
                    <a:pt x="477" y="3257"/>
                    <a:pt x="572" y="3210"/>
                  </a:cubicBezTo>
                  <a:lnTo>
                    <a:pt x="3216" y="543"/>
                  </a:lnTo>
                  <a:cubicBezTo>
                    <a:pt x="3335" y="424"/>
                    <a:pt x="3335" y="233"/>
                    <a:pt x="3216" y="90"/>
                  </a:cubicBezTo>
                  <a:cubicBezTo>
                    <a:pt x="3156" y="31"/>
                    <a:pt x="3073" y="1"/>
                    <a:pt x="2989"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4" name="Google Shape;22434;p82"/>
            <p:cNvSpPr/>
            <p:nvPr/>
          </p:nvSpPr>
          <p:spPr>
            <a:xfrm>
              <a:off x="2714696" y="1992741"/>
              <a:ext cx="104054" cy="103277"/>
            </a:xfrm>
            <a:custGeom>
              <a:rect b="b" l="l" r="r" t="t"/>
              <a:pathLst>
                <a:path extrusionOk="0" h="3192" w="3216">
                  <a:moveTo>
                    <a:pt x="3097" y="0"/>
                  </a:moveTo>
                  <a:lnTo>
                    <a:pt x="1" y="3120"/>
                  </a:lnTo>
                  <a:cubicBezTo>
                    <a:pt x="49" y="3167"/>
                    <a:pt x="144" y="3191"/>
                    <a:pt x="239" y="3191"/>
                  </a:cubicBezTo>
                  <a:cubicBezTo>
                    <a:pt x="334" y="3191"/>
                    <a:pt x="382" y="3167"/>
                    <a:pt x="453" y="3120"/>
                  </a:cubicBezTo>
                  <a:lnTo>
                    <a:pt x="3097" y="453"/>
                  </a:lnTo>
                  <a:cubicBezTo>
                    <a:pt x="3216" y="334"/>
                    <a:pt x="3216" y="143"/>
                    <a:pt x="3097"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5" name="Google Shape;22435;p82"/>
            <p:cNvSpPr/>
            <p:nvPr/>
          </p:nvSpPr>
          <p:spPr>
            <a:xfrm>
              <a:off x="2530566" y="2111643"/>
              <a:ext cx="65519" cy="60633"/>
            </a:xfrm>
            <a:custGeom>
              <a:rect b="b" l="l" r="r" t="t"/>
              <a:pathLst>
                <a:path extrusionOk="0" h="1874" w="2025">
                  <a:moveTo>
                    <a:pt x="1084" y="0"/>
                  </a:moveTo>
                  <a:cubicBezTo>
                    <a:pt x="992" y="0"/>
                    <a:pt x="899" y="13"/>
                    <a:pt x="810" y="40"/>
                  </a:cubicBezTo>
                  <a:cubicBezTo>
                    <a:pt x="334" y="183"/>
                    <a:pt x="0" y="683"/>
                    <a:pt x="143" y="1183"/>
                  </a:cubicBezTo>
                  <a:cubicBezTo>
                    <a:pt x="215" y="1421"/>
                    <a:pt x="381" y="1636"/>
                    <a:pt x="596" y="1755"/>
                  </a:cubicBezTo>
                  <a:cubicBezTo>
                    <a:pt x="738" y="1850"/>
                    <a:pt x="929" y="1874"/>
                    <a:pt x="1072" y="1874"/>
                  </a:cubicBezTo>
                  <a:cubicBezTo>
                    <a:pt x="1167" y="1874"/>
                    <a:pt x="1262" y="1874"/>
                    <a:pt x="1310" y="1850"/>
                  </a:cubicBezTo>
                  <a:cubicBezTo>
                    <a:pt x="1548" y="1779"/>
                    <a:pt x="1763" y="1612"/>
                    <a:pt x="1882" y="1398"/>
                  </a:cubicBezTo>
                  <a:cubicBezTo>
                    <a:pt x="2001" y="1183"/>
                    <a:pt x="2024" y="921"/>
                    <a:pt x="1953" y="683"/>
                  </a:cubicBezTo>
                  <a:cubicBezTo>
                    <a:pt x="1905" y="445"/>
                    <a:pt x="1715" y="231"/>
                    <a:pt x="1524" y="112"/>
                  </a:cubicBezTo>
                  <a:cubicBezTo>
                    <a:pt x="1390" y="37"/>
                    <a:pt x="1238" y="0"/>
                    <a:pt x="108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6" name="Google Shape;22436;p82"/>
            <p:cNvSpPr/>
            <p:nvPr/>
          </p:nvSpPr>
          <p:spPr>
            <a:xfrm>
              <a:off x="2665388" y="2067480"/>
              <a:ext cx="75549" cy="74772"/>
            </a:xfrm>
            <a:custGeom>
              <a:rect b="b" l="l" r="r" t="t"/>
              <a:pathLst>
                <a:path extrusionOk="0" h="2311" w="2335">
                  <a:moveTo>
                    <a:pt x="1168" y="0"/>
                  </a:moveTo>
                  <a:cubicBezTo>
                    <a:pt x="501" y="0"/>
                    <a:pt x="1" y="500"/>
                    <a:pt x="1" y="1167"/>
                  </a:cubicBezTo>
                  <a:cubicBezTo>
                    <a:pt x="1" y="1810"/>
                    <a:pt x="549" y="2310"/>
                    <a:pt x="1168" y="2310"/>
                  </a:cubicBezTo>
                  <a:cubicBezTo>
                    <a:pt x="1787" y="2310"/>
                    <a:pt x="2335" y="1810"/>
                    <a:pt x="2335" y="1167"/>
                  </a:cubicBezTo>
                  <a:cubicBezTo>
                    <a:pt x="2335" y="500"/>
                    <a:pt x="1787" y="0"/>
                    <a:pt x="1168"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7" name="Google Shape;22437;p82"/>
            <p:cNvSpPr/>
            <p:nvPr/>
          </p:nvSpPr>
          <p:spPr>
            <a:xfrm>
              <a:off x="2676938" y="2079030"/>
              <a:ext cx="63998" cy="63222"/>
            </a:xfrm>
            <a:custGeom>
              <a:rect b="b" l="l" r="r" t="t"/>
              <a:pathLst>
                <a:path extrusionOk="0" h="1954" w="1978">
                  <a:moveTo>
                    <a:pt x="1644" y="0"/>
                  </a:moveTo>
                  <a:lnTo>
                    <a:pt x="1" y="1644"/>
                  </a:lnTo>
                  <a:cubicBezTo>
                    <a:pt x="192" y="1810"/>
                    <a:pt x="477" y="1953"/>
                    <a:pt x="811" y="1953"/>
                  </a:cubicBezTo>
                  <a:cubicBezTo>
                    <a:pt x="1430" y="1953"/>
                    <a:pt x="1978" y="1453"/>
                    <a:pt x="1978" y="810"/>
                  </a:cubicBezTo>
                  <a:cubicBezTo>
                    <a:pt x="1978" y="477"/>
                    <a:pt x="1859" y="215"/>
                    <a:pt x="1644"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8" name="Google Shape;22438;p82"/>
            <p:cNvSpPr/>
            <p:nvPr/>
          </p:nvSpPr>
          <p:spPr>
            <a:xfrm>
              <a:off x="2733980" y="2136038"/>
              <a:ext cx="61669" cy="61669"/>
            </a:xfrm>
            <a:custGeom>
              <a:rect b="b" l="l" r="r" t="t"/>
              <a:pathLst>
                <a:path extrusionOk="0" h="1906" w="1906">
                  <a:moveTo>
                    <a:pt x="953" y="1"/>
                  </a:moveTo>
                  <a:cubicBezTo>
                    <a:pt x="405" y="1"/>
                    <a:pt x="0" y="405"/>
                    <a:pt x="0" y="953"/>
                  </a:cubicBezTo>
                  <a:cubicBezTo>
                    <a:pt x="0" y="1477"/>
                    <a:pt x="453" y="1906"/>
                    <a:pt x="953" y="1906"/>
                  </a:cubicBezTo>
                  <a:cubicBezTo>
                    <a:pt x="1453" y="1906"/>
                    <a:pt x="1905" y="1477"/>
                    <a:pt x="1905" y="953"/>
                  </a:cubicBezTo>
                  <a:cubicBezTo>
                    <a:pt x="1905" y="405"/>
                    <a:pt x="1453" y="1"/>
                    <a:pt x="953"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9" name="Google Shape;22439;p82"/>
            <p:cNvSpPr/>
            <p:nvPr/>
          </p:nvSpPr>
          <p:spPr>
            <a:xfrm>
              <a:off x="2553667" y="2195376"/>
              <a:ext cx="59371" cy="60116"/>
            </a:xfrm>
            <a:custGeom>
              <a:rect b="b" l="l" r="r" t="t"/>
              <a:pathLst>
                <a:path extrusionOk="0" h="1858" w="1835">
                  <a:moveTo>
                    <a:pt x="929" y="0"/>
                  </a:moveTo>
                  <a:cubicBezTo>
                    <a:pt x="691" y="0"/>
                    <a:pt x="453" y="96"/>
                    <a:pt x="263" y="262"/>
                  </a:cubicBezTo>
                  <a:cubicBezTo>
                    <a:pt x="96" y="453"/>
                    <a:pt x="1" y="691"/>
                    <a:pt x="1" y="929"/>
                  </a:cubicBezTo>
                  <a:cubicBezTo>
                    <a:pt x="1" y="1167"/>
                    <a:pt x="96" y="1405"/>
                    <a:pt x="263" y="1572"/>
                  </a:cubicBezTo>
                  <a:cubicBezTo>
                    <a:pt x="453" y="1763"/>
                    <a:pt x="691" y="1858"/>
                    <a:pt x="929" y="1858"/>
                  </a:cubicBezTo>
                  <a:cubicBezTo>
                    <a:pt x="1168" y="1858"/>
                    <a:pt x="1406" y="1763"/>
                    <a:pt x="1572" y="1572"/>
                  </a:cubicBezTo>
                  <a:cubicBezTo>
                    <a:pt x="1763" y="1405"/>
                    <a:pt x="1834" y="1167"/>
                    <a:pt x="1834" y="929"/>
                  </a:cubicBezTo>
                  <a:cubicBezTo>
                    <a:pt x="1834" y="691"/>
                    <a:pt x="1763" y="453"/>
                    <a:pt x="1572" y="262"/>
                  </a:cubicBezTo>
                  <a:cubicBezTo>
                    <a:pt x="1406" y="96"/>
                    <a:pt x="1168" y="0"/>
                    <a:pt x="929" y="0"/>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0" name="Google Shape;22440;p82"/>
            <p:cNvSpPr/>
            <p:nvPr/>
          </p:nvSpPr>
          <p:spPr>
            <a:xfrm>
              <a:off x="2561368" y="2203853"/>
              <a:ext cx="51671" cy="51639"/>
            </a:xfrm>
            <a:custGeom>
              <a:rect b="b" l="l" r="r" t="t"/>
              <a:pathLst>
                <a:path extrusionOk="0" h="1596" w="1597">
                  <a:moveTo>
                    <a:pt x="1334" y="0"/>
                  </a:moveTo>
                  <a:lnTo>
                    <a:pt x="1" y="1358"/>
                  </a:lnTo>
                  <a:cubicBezTo>
                    <a:pt x="191" y="1501"/>
                    <a:pt x="429" y="1596"/>
                    <a:pt x="691" y="1596"/>
                  </a:cubicBezTo>
                  <a:cubicBezTo>
                    <a:pt x="930" y="1596"/>
                    <a:pt x="1168" y="1501"/>
                    <a:pt x="1334" y="1310"/>
                  </a:cubicBezTo>
                  <a:cubicBezTo>
                    <a:pt x="1525" y="1143"/>
                    <a:pt x="1596" y="905"/>
                    <a:pt x="1596" y="667"/>
                  </a:cubicBezTo>
                  <a:cubicBezTo>
                    <a:pt x="1596" y="429"/>
                    <a:pt x="1525" y="191"/>
                    <a:pt x="1334"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1" name="Google Shape;22441;p82"/>
            <p:cNvSpPr/>
            <p:nvPr/>
          </p:nvSpPr>
          <p:spPr>
            <a:xfrm>
              <a:off x="2635363" y="2211780"/>
              <a:ext cx="62413" cy="60666"/>
            </a:xfrm>
            <a:custGeom>
              <a:rect b="b" l="l" r="r" t="t"/>
              <a:pathLst>
                <a:path extrusionOk="0" h="1875" w="1929">
                  <a:moveTo>
                    <a:pt x="952" y="1"/>
                  </a:moveTo>
                  <a:cubicBezTo>
                    <a:pt x="799" y="1"/>
                    <a:pt x="643" y="38"/>
                    <a:pt x="524" y="113"/>
                  </a:cubicBezTo>
                  <a:cubicBezTo>
                    <a:pt x="286" y="232"/>
                    <a:pt x="119" y="446"/>
                    <a:pt x="71" y="684"/>
                  </a:cubicBezTo>
                  <a:cubicBezTo>
                    <a:pt x="0" y="922"/>
                    <a:pt x="48" y="1184"/>
                    <a:pt x="167" y="1399"/>
                  </a:cubicBezTo>
                  <a:cubicBezTo>
                    <a:pt x="286" y="1637"/>
                    <a:pt x="476" y="1780"/>
                    <a:pt x="714" y="1851"/>
                  </a:cubicBezTo>
                  <a:cubicBezTo>
                    <a:pt x="810" y="1875"/>
                    <a:pt x="881" y="1875"/>
                    <a:pt x="953" y="1875"/>
                  </a:cubicBezTo>
                  <a:cubicBezTo>
                    <a:pt x="1381" y="1875"/>
                    <a:pt x="1738" y="1613"/>
                    <a:pt x="1881" y="1184"/>
                  </a:cubicBezTo>
                  <a:cubicBezTo>
                    <a:pt x="1929" y="946"/>
                    <a:pt x="1905" y="684"/>
                    <a:pt x="1786" y="470"/>
                  </a:cubicBezTo>
                  <a:cubicBezTo>
                    <a:pt x="1667" y="232"/>
                    <a:pt x="1477" y="89"/>
                    <a:pt x="1215" y="41"/>
                  </a:cubicBezTo>
                  <a:cubicBezTo>
                    <a:pt x="1134" y="14"/>
                    <a:pt x="1044" y="1"/>
                    <a:pt x="95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2" name="Google Shape;22442;p82"/>
            <p:cNvSpPr/>
            <p:nvPr/>
          </p:nvSpPr>
          <p:spPr>
            <a:xfrm>
              <a:off x="2754007" y="2216957"/>
              <a:ext cx="61669" cy="61669"/>
            </a:xfrm>
            <a:custGeom>
              <a:rect b="b" l="l" r="r" t="t"/>
              <a:pathLst>
                <a:path extrusionOk="0" h="1906" w="1906">
                  <a:moveTo>
                    <a:pt x="953" y="0"/>
                  </a:moveTo>
                  <a:cubicBezTo>
                    <a:pt x="429" y="0"/>
                    <a:pt x="0" y="405"/>
                    <a:pt x="0" y="953"/>
                  </a:cubicBezTo>
                  <a:cubicBezTo>
                    <a:pt x="0" y="1477"/>
                    <a:pt x="453" y="1905"/>
                    <a:pt x="953" y="1905"/>
                  </a:cubicBezTo>
                  <a:cubicBezTo>
                    <a:pt x="1453" y="1905"/>
                    <a:pt x="1906" y="1477"/>
                    <a:pt x="1906" y="953"/>
                  </a:cubicBezTo>
                  <a:cubicBezTo>
                    <a:pt x="1906" y="405"/>
                    <a:pt x="1453" y="0"/>
                    <a:pt x="953"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3" name="Google Shape;22443;p82"/>
            <p:cNvSpPr/>
            <p:nvPr/>
          </p:nvSpPr>
          <p:spPr>
            <a:xfrm>
              <a:off x="2814866" y="2156066"/>
              <a:ext cx="61669" cy="61669"/>
            </a:xfrm>
            <a:custGeom>
              <a:rect b="b" l="l" r="r" t="t"/>
              <a:pathLst>
                <a:path extrusionOk="0" h="1906" w="1906">
                  <a:moveTo>
                    <a:pt x="953" y="1"/>
                  </a:moveTo>
                  <a:cubicBezTo>
                    <a:pt x="406" y="1"/>
                    <a:pt x="1" y="406"/>
                    <a:pt x="1" y="953"/>
                  </a:cubicBezTo>
                  <a:cubicBezTo>
                    <a:pt x="1" y="1477"/>
                    <a:pt x="453" y="1906"/>
                    <a:pt x="953" y="1906"/>
                  </a:cubicBezTo>
                  <a:cubicBezTo>
                    <a:pt x="1453" y="1906"/>
                    <a:pt x="1906" y="1477"/>
                    <a:pt x="1906" y="953"/>
                  </a:cubicBezTo>
                  <a:cubicBezTo>
                    <a:pt x="1906" y="406"/>
                    <a:pt x="1477" y="1"/>
                    <a:pt x="953"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4" name="Google Shape;22444;p82"/>
            <p:cNvSpPr/>
            <p:nvPr/>
          </p:nvSpPr>
          <p:spPr>
            <a:xfrm>
              <a:off x="2807942" y="2038425"/>
              <a:ext cx="65519" cy="60666"/>
            </a:xfrm>
            <a:custGeom>
              <a:rect b="b" l="l" r="r" t="t"/>
              <a:pathLst>
                <a:path extrusionOk="0" h="1875" w="2025">
                  <a:moveTo>
                    <a:pt x="989" y="1"/>
                  </a:moveTo>
                  <a:cubicBezTo>
                    <a:pt x="897" y="1"/>
                    <a:pt x="804" y="14"/>
                    <a:pt x="715" y="41"/>
                  </a:cubicBezTo>
                  <a:cubicBezTo>
                    <a:pt x="477" y="88"/>
                    <a:pt x="262" y="279"/>
                    <a:pt x="143" y="470"/>
                  </a:cubicBezTo>
                  <a:cubicBezTo>
                    <a:pt x="24" y="684"/>
                    <a:pt x="0" y="946"/>
                    <a:pt x="48" y="1184"/>
                  </a:cubicBezTo>
                  <a:cubicBezTo>
                    <a:pt x="191" y="1613"/>
                    <a:pt x="572" y="1875"/>
                    <a:pt x="977" y="1875"/>
                  </a:cubicBezTo>
                  <a:cubicBezTo>
                    <a:pt x="1072" y="1875"/>
                    <a:pt x="1167" y="1851"/>
                    <a:pt x="1215" y="1851"/>
                  </a:cubicBezTo>
                  <a:cubicBezTo>
                    <a:pt x="1691" y="1708"/>
                    <a:pt x="2025" y="1184"/>
                    <a:pt x="1882" y="684"/>
                  </a:cubicBezTo>
                  <a:cubicBezTo>
                    <a:pt x="1810" y="446"/>
                    <a:pt x="1644" y="231"/>
                    <a:pt x="1429" y="112"/>
                  </a:cubicBezTo>
                  <a:cubicBezTo>
                    <a:pt x="1295" y="38"/>
                    <a:pt x="1143" y="1"/>
                    <a:pt x="989"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5" name="Google Shape;22445;p82"/>
            <p:cNvSpPr/>
            <p:nvPr/>
          </p:nvSpPr>
          <p:spPr>
            <a:xfrm>
              <a:off x="2792541" y="1956310"/>
              <a:ext cx="60892" cy="60342"/>
            </a:xfrm>
            <a:custGeom>
              <a:rect b="b" l="l" r="r" t="t"/>
              <a:pathLst>
                <a:path extrusionOk="0" h="1865" w="1882">
                  <a:moveTo>
                    <a:pt x="923" y="1"/>
                  </a:moveTo>
                  <a:cubicBezTo>
                    <a:pt x="679" y="1"/>
                    <a:pt x="441" y="90"/>
                    <a:pt x="262" y="269"/>
                  </a:cubicBezTo>
                  <a:cubicBezTo>
                    <a:pt x="95" y="459"/>
                    <a:pt x="0" y="698"/>
                    <a:pt x="0" y="936"/>
                  </a:cubicBezTo>
                  <a:cubicBezTo>
                    <a:pt x="0" y="1174"/>
                    <a:pt x="95" y="1412"/>
                    <a:pt x="262" y="1579"/>
                  </a:cubicBezTo>
                  <a:cubicBezTo>
                    <a:pt x="453" y="1769"/>
                    <a:pt x="691" y="1864"/>
                    <a:pt x="929" y="1864"/>
                  </a:cubicBezTo>
                  <a:cubicBezTo>
                    <a:pt x="1167" y="1864"/>
                    <a:pt x="1405" y="1745"/>
                    <a:pt x="1620" y="1579"/>
                  </a:cubicBezTo>
                  <a:cubicBezTo>
                    <a:pt x="1786" y="1412"/>
                    <a:pt x="1882" y="1174"/>
                    <a:pt x="1882" y="936"/>
                  </a:cubicBezTo>
                  <a:cubicBezTo>
                    <a:pt x="1882" y="698"/>
                    <a:pt x="1786" y="459"/>
                    <a:pt x="1620" y="269"/>
                  </a:cubicBezTo>
                  <a:cubicBezTo>
                    <a:pt x="1417" y="90"/>
                    <a:pt x="1167" y="1"/>
                    <a:pt x="923" y="1"/>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6" name="Google Shape;22446;p82"/>
            <p:cNvSpPr/>
            <p:nvPr/>
          </p:nvSpPr>
          <p:spPr>
            <a:xfrm>
              <a:off x="2800242" y="1964981"/>
              <a:ext cx="51639" cy="51671"/>
            </a:xfrm>
            <a:custGeom>
              <a:rect b="b" l="l" r="r" t="t"/>
              <a:pathLst>
                <a:path extrusionOk="0" h="1597" w="1596">
                  <a:moveTo>
                    <a:pt x="1334" y="1"/>
                  </a:moveTo>
                  <a:lnTo>
                    <a:pt x="0" y="1358"/>
                  </a:lnTo>
                  <a:cubicBezTo>
                    <a:pt x="215" y="1477"/>
                    <a:pt x="453" y="1596"/>
                    <a:pt x="691" y="1596"/>
                  </a:cubicBezTo>
                  <a:cubicBezTo>
                    <a:pt x="929" y="1596"/>
                    <a:pt x="1167" y="1501"/>
                    <a:pt x="1334" y="1311"/>
                  </a:cubicBezTo>
                  <a:cubicBezTo>
                    <a:pt x="1524" y="1144"/>
                    <a:pt x="1596" y="906"/>
                    <a:pt x="1596" y="668"/>
                  </a:cubicBezTo>
                  <a:cubicBezTo>
                    <a:pt x="1596" y="430"/>
                    <a:pt x="1524" y="191"/>
                    <a:pt x="1334"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7" name="Google Shape;22447;p82"/>
            <p:cNvSpPr/>
            <p:nvPr/>
          </p:nvSpPr>
          <p:spPr>
            <a:xfrm>
              <a:off x="2708549" y="1937285"/>
              <a:ext cx="62445" cy="60860"/>
            </a:xfrm>
            <a:custGeom>
              <a:rect b="b" l="l" r="r" t="t"/>
              <a:pathLst>
                <a:path extrusionOk="0" h="1881" w="1930">
                  <a:moveTo>
                    <a:pt x="1003" y="0"/>
                  </a:moveTo>
                  <a:cubicBezTo>
                    <a:pt x="829" y="0"/>
                    <a:pt x="654" y="37"/>
                    <a:pt x="524" y="119"/>
                  </a:cubicBezTo>
                  <a:cubicBezTo>
                    <a:pt x="286" y="238"/>
                    <a:pt x="119" y="452"/>
                    <a:pt x="72" y="690"/>
                  </a:cubicBezTo>
                  <a:cubicBezTo>
                    <a:pt x="0" y="928"/>
                    <a:pt x="48" y="1190"/>
                    <a:pt x="167" y="1405"/>
                  </a:cubicBezTo>
                  <a:cubicBezTo>
                    <a:pt x="286" y="1643"/>
                    <a:pt x="477" y="1786"/>
                    <a:pt x="715" y="1857"/>
                  </a:cubicBezTo>
                  <a:cubicBezTo>
                    <a:pt x="786" y="1881"/>
                    <a:pt x="882" y="1881"/>
                    <a:pt x="953" y="1881"/>
                  </a:cubicBezTo>
                  <a:cubicBezTo>
                    <a:pt x="1120" y="1881"/>
                    <a:pt x="1286" y="1857"/>
                    <a:pt x="1429" y="1762"/>
                  </a:cubicBezTo>
                  <a:cubicBezTo>
                    <a:pt x="1667" y="1643"/>
                    <a:pt x="1834" y="1428"/>
                    <a:pt x="1882" y="1190"/>
                  </a:cubicBezTo>
                  <a:cubicBezTo>
                    <a:pt x="1929" y="952"/>
                    <a:pt x="1906" y="690"/>
                    <a:pt x="1786" y="476"/>
                  </a:cubicBezTo>
                  <a:cubicBezTo>
                    <a:pt x="1667" y="238"/>
                    <a:pt x="1477" y="95"/>
                    <a:pt x="1239" y="23"/>
                  </a:cubicBezTo>
                  <a:cubicBezTo>
                    <a:pt x="1163" y="8"/>
                    <a:pt x="1083" y="0"/>
                    <a:pt x="100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8" name="Google Shape;22448;p82"/>
            <p:cNvSpPr/>
            <p:nvPr/>
          </p:nvSpPr>
          <p:spPr>
            <a:xfrm>
              <a:off x="2590649" y="1931850"/>
              <a:ext cx="61669" cy="61669"/>
            </a:xfrm>
            <a:custGeom>
              <a:rect b="b" l="l" r="r" t="t"/>
              <a:pathLst>
                <a:path extrusionOk="0" h="1906" w="1906">
                  <a:moveTo>
                    <a:pt x="953" y="1"/>
                  </a:moveTo>
                  <a:cubicBezTo>
                    <a:pt x="406" y="1"/>
                    <a:pt x="1" y="406"/>
                    <a:pt x="1" y="953"/>
                  </a:cubicBezTo>
                  <a:cubicBezTo>
                    <a:pt x="1" y="1477"/>
                    <a:pt x="429" y="1906"/>
                    <a:pt x="953" y="1906"/>
                  </a:cubicBezTo>
                  <a:cubicBezTo>
                    <a:pt x="1453" y="1906"/>
                    <a:pt x="1906" y="1477"/>
                    <a:pt x="1906" y="953"/>
                  </a:cubicBezTo>
                  <a:cubicBezTo>
                    <a:pt x="1906" y="406"/>
                    <a:pt x="1477" y="1"/>
                    <a:pt x="953"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9" name="Google Shape;22449;p82"/>
            <p:cNvSpPr/>
            <p:nvPr/>
          </p:nvSpPr>
          <p:spPr>
            <a:xfrm>
              <a:off x="2610676" y="2012768"/>
              <a:ext cx="61701" cy="61669"/>
            </a:xfrm>
            <a:custGeom>
              <a:rect b="b" l="l" r="r" t="t"/>
              <a:pathLst>
                <a:path extrusionOk="0" h="1906" w="1907">
                  <a:moveTo>
                    <a:pt x="954" y="0"/>
                  </a:moveTo>
                  <a:cubicBezTo>
                    <a:pt x="406" y="0"/>
                    <a:pt x="1" y="429"/>
                    <a:pt x="1" y="953"/>
                  </a:cubicBezTo>
                  <a:cubicBezTo>
                    <a:pt x="1" y="1477"/>
                    <a:pt x="453" y="1906"/>
                    <a:pt x="954" y="1906"/>
                  </a:cubicBezTo>
                  <a:cubicBezTo>
                    <a:pt x="1454" y="1906"/>
                    <a:pt x="1882" y="1477"/>
                    <a:pt x="1906" y="953"/>
                  </a:cubicBezTo>
                  <a:cubicBezTo>
                    <a:pt x="1906" y="405"/>
                    <a:pt x="1477" y="0"/>
                    <a:pt x="954" y="0"/>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0" name="Google Shape;22450;p82"/>
            <p:cNvSpPr/>
            <p:nvPr/>
          </p:nvSpPr>
          <p:spPr>
            <a:xfrm>
              <a:off x="2529790" y="1991964"/>
              <a:ext cx="61669" cy="61669"/>
            </a:xfrm>
            <a:custGeom>
              <a:rect b="b" l="l" r="r" t="t"/>
              <a:pathLst>
                <a:path extrusionOk="0" h="1906" w="1906">
                  <a:moveTo>
                    <a:pt x="953" y="0"/>
                  </a:moveTo>
                  <a:cubicBezTo>
                    <a:pt x="405" y="0"/>
                    <a:pt x="0" y="453"/>
                    <a:pt x="0" y="953"/>
                  </a:cubicBezTo>
                  <a:cubicBezTo>
                    <a:pt x="0" y="1501"/>
                    <a:pt x="453" y="1906"/>
                    <a:pt x="953" y="1906"/>
                  </a:cubicBezTo>
                  <a:cubicBezTo>
                    <a:pt x="1453" y="1906"/>
                    <a:pt x="1882" y="1501"/>
                    <a:pt x="1906" y="953"/>
                  </a:cubicBezTo>
                  <a:cubicBezTo>
                    <a:pt x="1906" y="429"/>
                    <a:pt x="1453" y="0"/>
                    <a:pt x="953" y="0"/>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1" name="Google Shape;22451;p82"/>
          <p:cNvGrpSpPr/>
          <p:nvPr/>
        </p:nvGrpSpPr>
        <p:grpSpPr>
          <a:xfrm>
            <a:off x="3730415" y="2767483"/>
            <a:ext cx="371416" cy="441614"/>
            <a:chOff x="3294911" y="1930329"/>
            <a:chExt cx="293586" cy="349074"/>
          </a:xfrm>
        </p:grpSpPr>
        <p:sp>
          <p:nvSpPr>
            <p:cNvPr id="22452" name="Google Shape;22452;p82"/>
            <p:cNvSpPr/>
            <p:nvPr/>
          </p:nvSpPr>
          <p:spPr>
            <a:xfrm>
              <a:off x="3296432" y="2136815"/>
              <a:ext cx="290516" cy="142588"/>
            </a:xfrm>
            <a:custGeom>
              <a:rect b="b" l="l" r="r" t="t"/>
              <a:pathLst>
                <a:path extrusionOk="0" h="4407" w="8979">
                  <a:moveTo>
                    <a:pt x="4502" y="0"/>
                  </a:moveTo>
                  <a:lnTo>
                    <a:pt x="2906" y="643"/>
                  </a:lnTo>
                  <a:lnTo>
                    <a:pt x="1596" y="1048"/>
                  </a:lnTo>
                  <a:cubicBezTo>
                    <a:pt x="1120" y="1191"/>
                    <a:pt x="715" y="1453"/>
                    <a:pt x="406" y="1882"/>
                  </a:cubicBezTo>
                  <a:cubicBezTo>
                    <a:pt x="144" y="2263"/>
                    <a:pt x="1" y="2715"/>
                    <a:pt x="1" y="3192"/>
                  </a:cubicBezTo>
                  <a:lnTo>
                    <a:pt x="1" y="4073"/>
                  </a:lnTo>
                  <a:cubicBezTo>
                    <a:pt x="1" y="4263"/>
                    <a:pt x="144" y="4406"/>
                    <a:pt x="334" y="4406"/>
                  </a:cubicBezTo>
                  <a:lnTo>
                    <a:pt x="8669" y="4406"/>
                  </a:lnTo>
                  <a:cubicBezTo>
                    <a:pt x="8836" y="4406"/>
                    <a:pt x="8979" y="4263"/>
                    <a:pt x="8979" y="4073"/>
                  </a:cubicBezTo>
                  <a:lnTo>
                    <a:pt x="8979" y="3144"/>
                  </a:lnTo>
                  <a:cubicBezTo>
                    <a:pt x="8979" y="2644"/>
                    <a:pt x="8836" y="2191"/>
                    <a:pt x="8550" y="1810"/>
                  </a:cubicBezTo>
                  <a:cubicBezTo>
                    <a:pt x="8241" y="1429"/>
                    <a:pt x="7860" y="1167"/>
                    <a:pt x="7383" y="1048"/>
                  </a:cubicBezTo>
                  <a:lnTo>
                    <a:pt x="6074" y="643"/>
                  </a:lnTo>
                  <a:lnTo>
                    <a:pt x="4502"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3" name="Google Shape;22453;p82"/>
            <p:cNvSpPr/>
            <p:nvPr/>
          </p:nvSpPr>
          <p:spPr>
            <a:xfrm>
              <a:off x="3442060" y="2155322"/>
              <a:ext cx="144886" cy="123305"/>
            </a:xfrm>
            <a:custGeom>
              <a:rect b="b" l="l" r="r" t="t"/>
              <a:pathLst>
                <a:path extrusionOk="0" h="3811" w="4478">
                  <a:moveTo>
                    <a:pt x="1" y="0"/>
                  </a:moveTo>
                  <a:lnTo>
                    <a:pt x="1" y="3810"/>
                  </a:lnTo>
                  <a:lnTo>
                    <a:pt x="4168" y="3810"/>
                  </a:lnTo>
                  <a:cubicBezTo>
                    <a:pt x="4335" y="3810"/>
                    <a:pt x="4478" y="3644"/>
                    <a:pt x="4478" y="3477"/>
                  </a:cubicBezTo>
                  <a:lnTo>
                    <a:pt x="4478" y="2548"/>
                  </a:lnTo>
                  <a:cubicBezTo>
                    <a:pt x="4478" y="2072"/>
                    <a:pt x="4335" y="1619"/>
                    <a:pt x="4049" y="1238"/>
                  </a:cubicBezTo>
                  <a:cubicBezTo>
                    <a:pt x="3740" y="857"/>
                    <a:pt x="3359" y="595"/>
                    <a:pt x="2882" y="476"/>
                  </a:cubicBezTo>
                  <a:lnTo>
                    <a:pt x="1573" y="71"/>
                  </a:lnTo>
                  <a:lnTo>
                    <a:pt x="1" y="0"/>
                  </a:ln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4" name="Google Shape;22454;p82"/>
            <p:cNvSpPr/>
            <p:nvPr/>
          </p:nvSpPr>
          <p:spPr>
            <a:xfrm>
              <a:off x="3399676" y="2195376"/>
              <a:ext cx="85579" cy="83249"/>
            </a:xfrm>
            <a:custGeom>
              <a:rect b="b" l="l" r="r" t="t"/>
              <a:pathLst>
                <a:path extrusionOk="0" h="2573" w="2645">
                  <a:moveTo>
                    <a:pt x="549" y="0"/>
                  </a:moveTo>
                  <a:lnTo>
                    <a:pt x="1" y="2572"/>
                  </a:lnTo>
                  <a:lnTo>
                    <a:pt x="2644" y="2572"/>
                  </a:lnTo>
                  <a:lnTo>
                    <a:pt x="2097"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5" name="Google Shape;22455;p82"/>
            <p:cNvSpPr/>
            <p:nvPr/>
          </p:nvSpPr>
          <p:spPr>
            <a:xfrm>
              <a:off x="3442060" y="2195376"/>
              <a:ext cx="43194" cy="83249"/>
            </a:xfrm>
            <a:custGeom>
              <a:rect b="b" l="l" r="r" t="t"/>
              <a:pathLst>
                <a:path extrusionOk="0" h="2573" w="1335">
                  <a:moveTo>
                    <a:pt x="1" y="0"/>
                  </a:moveTo>
                  <a:lnTo>
                    <a:pt x="1" y="2572"/>
                  </a:lnTo>
                  <a:lnTo>
                    <a:pt x="1334" y="2572"/>
                  </a:lnTo>
                  <a:lnTo>
                    <a:pt x="763"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6" name="Google Shape;22456;p82"/>
            <p:cNvSpPr/>
            <p:nvPr/>
          </p:nvSpPr>
          <p:spPr>
            <a:xfrm>
              <a:off x="3390455" y="2156842"/>
              <a:ext cx="103277" cy="49341"/>
            </a:xfrm>
            <a:custGeom>
              <a:rect b="b" l="l" r="r" t="t"/>
              <a:pathLst>
                <a:path extrusionOk="0" h="1525" w="3192">
                  <a:moveTo>
                    <a:pt x="0" y="1"/>
                  </a:moveTo>
                  <a:lnTo>
                    <a:pt x="762" y="1525"/>
                  </a:lnTo>
                  <a:lnTo>
                    <a:pt x="2453" y="1525"/>
                  </a:lnTo>
                  <a:lnTo>
                    <a:pt x="3191" y="1"/>
                  </a:ln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7" name="Google Shape;22457;p82"/>
            <p:cNvSpPr/>
            <p:nvPr/>
          </p:nvSpPr>
          <p:spPr>
            <a:xfrm>
              <a:off x="3442060" y="2155322"/>
              <a:ext cx="50894" cy="50862"/>
            </a:xfrm>
            <a:custGeom>
              <a:rect b="b" l="l" r="r" t="t"/>
              <a:pathLst>
                <a:path extrusionOk="0" h="1572" w="1573">
                  <a:moveTo>
                    <a:pt x="1" y="0"/>
                  </a:moveTo>
                  <a:lnTo>
                    <a:pt x="1" y="1572"/>
                  </a:lnTo>
                  <a:lnTo>
                    <a:pt x="834" y="1572"/>
                  </a:lnTo>
                  <a:lnTo>
                    <a:pt x="1573" y="71"/>
                  </a:lnTo>
                  <a:lnTo>
                    <a:pt x="1"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8" name="Google Shape;22458;p82"/>
            <p:cNvSpPr/>
            <p:nvPr/>
          </p:nvSpPr>
          <p:spPr>
            <a:xfrm>
              <a:off x="3354217" y="1992838"/>
              <a:ext cx="171093" cy="164816"/>
            </a:xfrm>
            <a:custGeom>
              <a:rect b="b" l="l" r="r" t="t"/>
              <a:pathLst>
                <a:path extrusionOk="0" h="5094" w="5288">
                  <a:moveTo>
                    <a:pt x="2703" y="0"/>
                  </a:moveTo>
                  <a:cubicBezTo>
                    <a:pt x="2597" y="0"/>
                    <a:pt x="2489" y="7"/>
                    <a:pt x="2382" y="21"/>
                  </a:cubicBezTo>
                  <a:cubicBezTo>
                    <a:pt x="1192" y="140"/>
                    <a:pt x="215" y="1116"/>
                    <a:pt x="96" y="2307"/>
                  </a:cubicBezTo>
                  <a:cubicBezTo>
                    <a:pt x="1" y="3045"/>
                    <a:pt x="239" y="3760"/>
                    <a:pt x="715" y="4331"/>
                  </a:cubicBezTo>
                  <a:cubicBezTo>
                    <a:pt x="930" y="4570"/>
                    <a:pt x="1049" y="4808"/>
                    <a:pt x="1096" y="5093"/>
                  </a:cubicBezTo>
                  <a:lnTo>
                    <a:pt x="4288" y="5070"/>
                  </a:lnTo>
                  <a:cubicBezTo>
                    <a:pt x="4311" y="4808"/>
                    <a:pt x="4454" y="4546"/>
                    <a:pt x="4645" y="4331"/>
                  </a:cubicBezTo>
                  <a:cubicBezTo>
                    <a:pt x="5050" y="3855"/>
                    <a:pt x="5288" y="3236"/>
                    <a:pt x="5288" y="2593"/>
                  </a:cubicBezTo>
                  <a:cubicBezTo>
                    <a:pt x="5288" y="1855"/>
                    <a:pt x="4978" y="1140"/>
                    <a:pt x="4430" y="664"/>
                  </a:cubicBezTo>
                  <a:cubicBezTo>
                    <a:pt x="3942" y="236"/>
                    <a:pt x="3331" y="0"/>
                    <a:pt x="270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9" name="Google Shape;22459;p82"/>
            <p:cNvSpPr/>
            <p:nvPr/>
          </p:nvSpPr>
          <p:spPr>
            <a:xfrm>
              <a:off x="3354217" y="1992838"/>
              <a:ext cx="171093" cy="164816"/>
            </a:xfrm>
            <a:custGeom>
              <a:rect b="b" l="l" r="r" t="t"/>
              <a:pathLst>
                <a:path extrusionOk="0" h="5094" w="5288">
                  <a:moveTo>
                    <a:pt x="2703" y="0"/>
                  </a:moveTo>
                  <a:cubicBezTo>
                    <a:pt x="2597" y="0"/>
                    <a:pt x="2489" y="7"/>
                    <a:pt x="2382" y="21"/>
                  </a:cubicBezTo>
                  <a:cubicBezTo>
                    <a:pt x="1192" y="140"/>
                    <a:pt x="215" y="1116"/>
                    <a:pt x="96" y="2307"/>
                  </a:cubicBezTo>
                  <a:cubicBezTo>
                    <a:pt x="1" y="3045"/>
                    <a:pt x="239" y="3760"/>
                    <a:pt x="715" y="4331"/>
                  </a:cubicBezTo>
                  <a:cubicBezTo>
                    <a:pt x="930" y="4570"/>
                    <a:pt x="1049" y="4808"/>
                    <a:pt x="1096" y="5093"/>
                  </a:cubicBezTo>
                  <a:lnTo>
                    <a:pt x="4288" y="5070"/>
                  </a:lnTo>
                  <a:cubicBezTo>
                    <a:pt x="4311" y="4808"/>
                    <a:pt x="4454" y="4546"/>
                    <a:pt x="4645" y="4331"/>
                  </a:cubicBezTo>
                  <a:cubicBezTo>
                    <a:pt x="5050" y="3855"/>
                    <a:pt x="5288" y="3236"/>
                    <a:pt x="5288" y="2593"/>
                  </a:cubicBezTo>
                  <a:cubicBezTo>
                    <a:pt x="5288" y="1855"/>
                    <a:pt x="4978" y="1140"/>
                    <a:pt x="4430" y="664"/>
                  </a:cubicBezTo>
                  <a:cubicBezTo>
                    <a:pt x="3942" y="236"/>
                    <a:pt x="3331" y="0"/>
                    <a:pt x="270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0" name="Google Shape;22460;p82"/>
            <p:cNvSpPr/>
            <p:nvPr/>
          </p:nvSpPr>
          <p:spPr>
            <a:xfrm>
              <a:off x="3354217" y="1992838"/>
              <a:ext cx="171093" cy="164816"/>
            </a:xfrm>
            <a:custGeom>
              <a:rect b="b" l="l" r="r" t="t"/>
              <a:pathLst>
                <a:path extrusionOk="0" h="5094" w="5288">
                  <a:moveTo>
                    <a:pt x="2703" y="0"/>
                  </a:moveTo>
                  <a:cubicBezTo>
                    <a:pt x="2597" y="0"/>
                    <a:pt x="2489" y="7"/>
                    <a:pt x="2382" y="21"/>
                  </a:cubicBezTo>
                  <a:cubicBezTo>
                    <a:pt x="1192" y="140"/>
                    <a:pt x="215" y="1116"/>
                    <a:pt x="96" y="2307"/>
                  </a:cubicBezTo>
                  <a:cubicBezTo>
                    <a:pt x="1" y="3045"/>
                    <a:pt x="239" y="3760"/>
                    <a:pt x="715" y="4331"/>
                  </a:cubicBezTo>
                  <a:cubicBezTo>
                    <a:pt x="930" y="4570"/>
                    <a:pt x="1049" y="4808"/>
                    <a:pt x="1096" y="5093"/>
                  </a:cubicBezTo>
                  <a:lnTo>
                    <a:pt x="4288" y="5070"/>
                  </a:lnTo>
                  <a:cubicBezTo>
                    <a:pt x="4311" y="4808"/>
                    <a:pt x="4454" y="4546"/>
                    <a:pt x="4645" y="4331"/>
                  </a:cubicBezTo>
                  <a:cubicBezTo>
                    <a:pt x="5050" y="3855"/>
                    <a:pt x="5288" y="3236"/>
                    <a:pt x="5288" y="2593"/>
                  </a:cubicBezTo>
                  <a:cubicBezTo>
                    <a:pt x="5288" y="1855"/>
                    <a:pt x="4978" y="1140"/>
                    <a:pt x="4430" y="664"/>
                  </a:cubicBezTo>
                  <a:cubicBezTo>
                    <a:pt x="3942" y="236"/>
                    <a:pt x="3331" y="0"/>
                    <a:pt x="270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1" name="Google Shape;22461;p82"/>
            <p:cNvSpPr/>
            <p:nvPr/>
          </p:nvSpPr>
          <p:spPr>
            <a:xfrm>
              <a:off x="3442060" y="1991964"/>
              <a:ext cx="84802" cy="164913"/>
            </a:xfrm>
            <a:custGeom>
              <a:rect b="b" l="l" r="r" t="t"/>
              <a:pathLst>
                <a:path extrusionOk="0" h="5097" w="2621">
                  <a:moveTo>
                    <a:pt x="1" y="0"/>
                  </a:moveTo>
                  <a:lnTo>
                    <a:pt x="1" y="5097"/>
                  </a:lnTo>
                  <a:lnTo>
                    <a:pt x="1573" y="5097"/>
                  </a:lnTo>
                  <a:cubicBezTo>
                    <a:pt x="1596" y="4835"/>
                    <a:pt x="1739" y="4573"/>
                    <a:pt x="1930" y="4358"/>
                  </a:cubicBezTo>
                  <a:cubicBezTo>
                    <a:pt x="2335" y="3882"/>
                    <a:pt x="2573" y="3263"/>
                    <a:pt x="2573" y="2620"/>
                  </a:cubicBezTo>
                  <a:cubicBezTo>
                    <a:pt x="2620" y="1882"/>
                    <a:pt x="2287" y="1167"/>
                    <a:pt x="1739" y="667"/>
                  </a:cubicBezTo>
                  <a:cubicBezTo>
                    <a:pt x="1263" y="239"/>
                    <a:pt x="644" y="0"/>
                    <a:pt x="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2" name="Google Shape;22462;p82"/>
            <p:cNvSpPr/>
            <p:nvPr/>
          </p:nvSpPr>
          <p:spPr>
            <a:xfrm>
              <a:off x="3409706" y="2066121"/>
              <a:ext cx="63222" cy="90756"/>
            </a:xfrm>
            <a:custGeom>
              <a:rect b="b" l="l" r="r" t="t"/>
              <a:pathLst>
                <a:path extrusionOk="0" h="2805" w="1954">
                  <a:moveTo>
                    <a:pt x="1620" y="1"/>
                  </a:moveTo>
                  <a:cubicBezTo>
                    <a:pt x="1543" y="1"/>
                    <a:pt x="1465" y="30"/>
                    <a:pt x="1406" y="90"/>
                  </a:cubicBezTo>
                  <a:lnTo>
                    <a:pt x="1001" y="518"/>
                  </a:lnTo>
                  <a:lnTo>
                    <a:pt x="572" y="90"/>
                  </a:lnTo>
                  <a:cubicBezTo>
                    <a:pt x="518" y="35"/>
                    <a:pt x="438" y="6"/>
                    <a:pt x="356" y="6"/>
                  </a:cubicBezTo>
                  <a:cubicBezTo>
                    <a:pt x="260" y="6"/>
                    <a:pt x="160" y="47"/>
                    <a:pt x="96" y="137"/>
                  </a:cubicBezTo>
                  <a:cubicBezTo>
                    <a:pt x="1" y="257"/>
                    <a:pt x="1" y="423"/>
                    <a:pt x="120" y="542"/>
                  </a:cubicBezTo>
                  <a:lnTo>
                    <a:pt x="667" y="1090"/>
                  </a:lnTo>
                  <a:lnTo>
                    <a:pt x="667" y="2805"/>
                  </a:lnTo>
                  <a:lnTo>
                    <a:pt x="1287" y="2805"/>
                  </a:lnTo>
                  <a:lnTo>
                    <a:pt x="1287" y="1090"/>
                  </a:lnTo>
                  <a:lnTo>
                    <a:pt x="1834" y="542"/>
                  </a:lnTo>
                  <a:cubicBezTo>
                    <a:pt x="1953" y="423"/>
                    <a:pt x="1953" y="209"/>
                    <a:pt x="1834" y="90"/>
                  </a:cubicBezTo>
                  <a:cubicBezTo>
                    <a:pt x="1775" y="30"/>
                    <a:pt x="1697" y="1"/>
                    <a:pt x="162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3" name="Google Shape;22463;p82"/>
            <p:cNvSpPr/>
            <p:nvPr/>
          </p:nvSpPr>
          <p:spPr>
            <a:xfrm>
              <a:off x="3442060" y="2066218"/>
              <a:ext cx="31643" cy="90659"/>
            </a:xfrm>
            <a:custGeom>
              <a:rect b="b" l="l" r="r" t="t"/>
              <a:pathLst>
                <a:path extrusionOk="0" h="2802" w="978">
                  <a:moveTo>
                    <a:pt x="641" y="0"/>
                  </a:moveTo>
                  <a:cubicBezTo>
                    <a:pt x="558" y="0"/>
                    <a:pt x="474" y="30"/>
                    <a:pt x="406" y="87"/>
                  </a:cubicBezTo>
                  <a:lnTo>
                    <a:pt x="1" y="515"/>
                  </a:lnTo>
                  <a:lnTo>
                    <a:pt x="1" y="2802"/>
                  </a:lnTo>
                  <a:lnTo>
                    <a:pt x="310" y="2802"/>
                  </a:lnTo>
                  <a:lnTo>
                    <a:pt x="310" y="1087"/>
                  </a:lnTo>
                  <a:lnTo>
                    <a:pt x="858" y="539"/>
                  </a:lnTo>
                  <a:cubicBezTo>
                    <a:pt x="977" y="420"/>
                    <a:pt x="977" y="254"/>
                    <a:pt x="882" y="111"/>
                  </a:cubicBezTo>
                  <a:cubicBezTo>
                    <a:pt x="820" y="36"/>
                    <a:pt x="731" y="0"/>
                    <a:pt x="64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4" name="Google Shape;22464;p82"/>
            <p:cNvSpPr/>
            <p:nvPr/>
          </p:nvSpPr>
          <p:spPr>
            <a:xfrm>
              <a:off x="3431286" y="1930329"/>
              <a:ext cx="20837" cy="41641"/>
            </a:xfrm>
            <a:custGeom>
              <a:rect b="b" l="l" r="r" t="t"/>
              <a:pathLst>
                <a:path extrusionOk="0" h="1287" w="644">
                  <a:moveTo>
                    <a:pt x="334" y="0"/>
                  </a:moveTo>
                  <a:cubicBezTo>
                    <a:pt x="143" y="0"/>
                    <a:pt x="0" y="167"/>
                    <a:pt x="0" y="334"/>
                  </a:cubicBezTo>
                  <a:lnTo>
                    <a:pt x="0" y="953"/>
                  </a:lnTo>
                  <a:cubicBezTo>
                    <a:pt x="0" y="1143"/>
                    <a:pt x="143" y="1286"/>
                    <a:pt x="334" y="1286"/>
                  </a:cubicBezTo>
                  <a:cubicBezTo>
                    <a:pt x="500" y="1286"/>
                    <a:pt x="643" y="1167"/>
                    <a:pt x="643" y="953"/>
                  </a:cubicBezTo>
                  <a:lnTo>
                    <a:pt x="643" y="334"/>
                  </a:lnTo>
                  <a:cubicBezTo>
                    <a:pt x="643" y="167"/>
                    <a:pt x="500" y="0"/>
                    <a:pt x="334"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5" name="Google Shape;22465;p82"/>
            <p:cNvSpPr/>
            <p:nvPr/>
          </p:nvSpPr>
          <p:spPr>
            <a:xfrm>
              <a:off x="3545304" y="2067480"/>
              <a:ext cx="43194" cy="20060"/>
            </a:xfrm>
            <a:custGeom>
              <a:rect b="b" l="l" r="r" t="t"/>
              <a:pathLst>
                <a:path extrusionOk="0" h="620" w="1335">
                  <a:moveTo>
                    <a:pt x="334" y="0"/>
                  </a:moveTo>
                  <a:cubicBezTo>
                    <a:pt x="168" y="0"/>
                    <a:pt x="1" y="167"/>
                    <a:pt x="49" y="357"/>
                  </a:cubicBezTo>
                  <a:cubicBezTo>
                    <a:pt x="72" y="500"/>
                    <a:pt x="215" y="619"/>
                    <a:pt x="382" y="619"/>
                  </a:cubicBezTo>
                  <a:lnTo>
                    <a:pt x="977" y="619"/>
                  </a:lnTo>
                  <a:cubicBezTo>
                    <a:pt x="1168" y="619"/>
                    <a:pt x="1335" y="476"/>
                    <a:pt x="1287" y="262"/>
                  </a:cubicBezTo>
                  <a:cubicBezTo>
                    <a:pt x="1263" y="119"/>
                    <a:pt x="1120" y="0"/>
                    <a:pt x="977"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6" name="Google Shape;22466;p82"/>
            <p:cNvSpPr/>
            <p:nvPr/>
          </p:nvSpPr>
          <p:spPr>
            <a:xfrm>
              <a:off x="3294911" y="2067480"/>
              <a:ext cx="43162" cy="20060"/>
            </a:xfrm>
            <a:custGeom>
              <a:rect b="b" l="l" r="r" t="t"/>
              <a:pathLst>
                <a:path extrusionOk="0" h="620" w="1334">
                  <a:moveTo>
                    <a:pt x="334" y="0"/>
                  </a:moveTo>
                  <a:cubicBezTo>
                    <a:pt x="167" y="0"/>
                    <a:pt x="0" y="167"/>
                    <a:pt x="48" y="357"/>
                  </a:cubicBezTo>
                  <a:cubicBezTo>
                    <a:pt x="72" y="500"/>
                    <a:pt x="215" y="619"/>
                    <a:pt x="381" y="619"/>
                  </a:cubicBezTo>
                  <a:lnTo>
                    <a:pt x="1000" y="619"/>
                  </a:lnTo>
                  <a:cubicBezTo>
                    <a:pt x="1167" y="619"/>
                    <a:pt x="1334" y="476"/>
                    <a:pt x="1286" y="262"/>
                  </a:cubicBezTo>
                  <a:cubicBezTo>
                    <a:pt x="1262" y="119"/>
                    <a:pt x="1119" y="0"/>
                    <a:pt x="977"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7" name="Google Shape;22467;p82"/>
            <p:cNvSpPr/>
            <p:nvPr/>
          </p:nvSpPr>
          <p:spPr>
            <a:xfrm>
              <a:off x="3529126" y="1999632"/>
              <a:ext cx="40864" cy="30123"/>
            </a:xfrm>
            <a:custGeom>
              <a:rect b="b" l="l" r="r" t="t"/>
              <a:pathLst>
                <a:path extrusionOk="0" h="931" w="1263">
                  <a:moveTo>
                    <a:pt x="915" y="1"/>
                  </a:moveTo>
                  <a:cubicBezTo>
                    <a:pt x="864" y="1"/>
                    <a:pt x="812" y="16"/>
                    <a:pt x="763" y="49"/>
                  </a:cubicBezTo>
                  <a:lnTo>
                    <a:pt x="215" y="359"/>
                  </a:lnTo>
                  <a:cubicBezTo>
                    <a:pt x="72" y="454"/>
                    <a:pt x="1" y="645"/>
                    <a:pt x="96" y="787"/>
                  </a:cubicBezTo>
                  <a:cubicBezTo>
                    <a:pt x="168" y="883"/>
                    <a:pt x="239" y="930"/>
                    <a:pt x="358" y="930"/>
                  </a:cubicBezTo>
                  <a:cubicBezTo>
                    <a:pt x="429" y="930"/>
                    <a:pt x="477" y="930"/>
                    <a:pt x="525" y="906"/>
                  </a:cubicBezTo>
                  <a:lnTo>
                    <a:pt x="1049" y="573"/>
                  </a:lnTo>
                  <a:cubicBezTo>
                    <a:pt x="1192" y="478"/>
                    <a:pt x="1263" y="311"/>
                    <a:pt x="1168" y="168"/>
                  </a:cubicBezTo>
                  <a:cubicBezTo>
                    <a:pt x="1105" y="59"/>
                    <a:pt x="1012" y="1"/>
                    <a:pt x="915"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8" name="Google Shape;22468;p82"/>
            <p:cNvSpPr/>
            <p:nvPr/>
          </p:nvSpPr>
          <p:spPr>
            <a:xfrm>
              <a:off x="3488295" y="1950486"/>
              <a:ext cx="33164" cy="36885"/>
            </a:xfrm>
            <a:custGeom>
              <a:rect b="b" l="l" r="r" t="t"/>
              <a:pathLst>
                <a:path extrusionOk="0" h="1140" w="1025">
                  <a:moveTo>
                    <a:pt x="679" y="1"/>
                  </a:moveTo>
                  <a:cubicBezTo>
                    <a:pt x="570" y="1"/>
                    <a:pt x="471" y="65"/>
                    <a:pt x="405" y="163"/>
                  </a:cubicBezTo>
                  <a:lnTo>
                    <a:pt x="72" y="687"/>
                  </a:lnTo>
                  <a:cubicBezTo>
                    <a:pt x="1" y="854"/>
                    <a:pt x="48" y="1020"/>
                    <a:pt x="191" y="1116"/>
                  </a:cubicBezTo>
                  <a:cubicBezTo>
                    <a:pt x="239" y="1139"/>
                    <a:pt x="286" y="1139"/>
                    <a:pt x="358" y="1139"/>
                  </a:cubicBezTo>
                  <a:cubicBezTo>
                    <a:pt x="429" y="1139"/>
                    <a:pt x="548" y="1092"/>
                    <a:pt x="620" y="997"/>
                  </a:cubicBezTo>
                  <a:lnTo>
                    <a:pt x="953" y="449"/>
                  </a:lnTo>
                  <a:cubicBezTo>
                    <a:pt x="1025" y="306"/>
                    <a:pt x="977" y="139"/>
                    <a:pt x="834" y="44"/>
                  </a:cubicBezTo>
                  <a:cubicBezTo>
                    <a:pt x="782" y="14"/>
                    <a:pt x="730" y="1"/>
                    <a:pt x="679"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9" name="Google Shape;22469;p82"/>
            <p:cNvSpPr/>
            <p:nvPr/>
          </p:nvSpPr>
          <p:spPr>
            <a:xfrm>
              <a:off x="3361950" y="1950486"/>
              <a:ext cx="33908" cy="36885"/>
            </a:xfrm>
            <a:custGeom>
              <a:rect b="b" l="l" r="r" t="t"/>
              <a:pathLst>
                <a:path extrusionOk="0" h="1140" w="1048">
                  <a:moveTo>
                    <a:pt x="353" y="1"/>
                  </a:moveTo>
                  <a:cubicBezTo>
                    <a:pt x="306" y="1"/>
                    <a:pt x="259" y="14"/>
                    <a:pt x="214" y="44"/>
                  </a:cubicBezTo>
                  <a:cubicBezTo>
                    <a:pt x="48" y="139"/>
                    <a:pt x="0" y="306"/>
                    <a:pt x="95" y="449"/>
                  </a:cubicBezTo>
                  <a:lnTo>
                    <a:pt x="405" y="997"/>
                  </a:lnTo>
                  <a:cubicBezTo>
                    <a:pt x="476" y="1092"/>
                    <a:pt x="572" y="1139"/>
                    <a:pt x="691" y="1139"/>
                  </a:cubicBezTo>
                  <a:cubicBezTo>
                    <a:pt x="738" y="1139"/>
                    <a:pt x="810" y="1139"/>
                    <a:pt x="834" y="1116"/>
                  </a:cubicBezTo>
                  <a:cubicBezTo>
                    <a:pt x="976" y="1020"/>
                    <a:pt x="1048" y="854"/>
                    <a:pt x="953" y="687"/>
                  </a:cubicBezTo>
                  <a:lnTo>
                    <a:pt x="619" y="163"/>
                  </a:lnTo>
                  <a:cubicBezTo>
                    <a:pt x="554" y="65"/>
                    <a:pt x="455" y="1"/>
                    <a:pt x="353"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0" name="Google Shape;22470;p82"/>
            <p:cNvSpPr/>
            <p:nvPr/>
          </p:nvSpPr>
          <p:spPr>
            <a:xfrm>
              <a:off x="3313386" y="1999632"/>
              <a:ext cx="40864" cy="30123"/>
            </a:xfrm>
            <a:custGeom>
              <a:rect b="b" l="l" r="r" t="t"/>
              <a:pathLst>
                <a:path extrusionOk="0" h="931" w="1263">
                  <a:moveTo>
                    <a:pt x="356" y="1"/>
                  </a:moveTo>
                  <a:cubicBezTo>
                    <a:pt x="252" y="1"/>
                    <a:pt x="159" y="59"/>
                    <a:pt x="96" y="168"/>
                  </a:cubicBezTo>
                  <a:cubicBezTo>
                    <a:pt x="1" y="311"/>
                    <a:pt x="72" y="478"/>
                    <a:pt x="215" y="573"/>
                  </a:cubicBezTo>
                  <a:lnTo>
                    <a:pt x="763" y="906"/>
                  </a:lnTo>
                  <a:cubicBezTo>
                    <a:pt x="787" y="930"/>
                    <a:pt x="834" y="930"/>
                    <a:pt x="906" y="930"/>
                  </a:cubicBezTo>
                  <a:cubicBezTo>
                    <a:pt x="1001" y="930"/>
                    <a:pt x="1120" y="883"/>
                    <a:pt x="1168" y="787"/>
                  </a:cubicBezTo>
                  <a:cubicBezTo>
                    <a:pt x="1263" y="645"/>
                    <a:pt x="1191" y="454"/>
                    <a:pt x="1049" y="359"/>
                  </a:cubicBezTo>
                  <a:lnTo>
                    <a:pt x="525" y="49"/>
                  </a:lnTo>
                  <a:cubicBezTo>
                    <a:pt x="467" y="16"/>
                    <a:pt x="410" y="1"/>
                    <a:pt x="356"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1" name="Google Shape;22471;p82"/>
            <p:cNvSpPr/>
            <p:nvPr/>
          </p:nvSpPr>
          <p:spPr>
            <a:xfrm>
              <a:off x="3442060" y="1931850"/>
              <a:ext cx="10062" cy="40120"/>
            </a:xfrm>
            <a:custGeom>
              <a:rect b="b" l="l" r="r" t="t"/>
              <a:pathLst>
                <a:path extrusionOk="0" h="1240" w="311">
                  <a:moveTo>
                    <a:pt x="1" y="1"/>
                  </a:moveTo>
                  <a:lnTo>
                    <a:pt x="1" y="1239"/>
                  </a:lnTo>
                  <a:cubicBezTo>
                    <a:pt x="167" y="1239"/>
                    <a:pt x="310" y="1120"/>
                    <a:pt x="310" y="953"/>
                  </a:cubicBezTo>
                  <a:lnTo>
                    <a:pt x="310" y="310"/>
                  </a:lnTo>
                  <a:cubicBezTo>
                    <a:pt x="310" y="144"/>
                    <a:pt x="167" y="1"/>
                    <a:pt x="1"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72" name="Google Shape;22472;p82"/>
          <p:cNvGrpSpPr/>
          <p:nvPr/>
        </p:nvGrpSpPr>
        <p:grpSpPr>
          <a:xfrm>
            <a:off x="4647656" y="2768670"/>
            <a:ext cx="438713" cy="439446"/>
            <a:chOff x="4019946" y="1931268"/>
            <a:chExt cx="346781" cy="347361"/>
          </a:xfrm>
        </p:grpSpPr>
        <p:sp>
          <p:nvSpPr>
            <p:cNvPr id="22473" name="Google Shape;22473;p82"/>
            <p:cNvSpPr/>
            <p:nvPr/>
          </p:nvSpPr>
          <p:spPr>
            <a:xfrm>
              <a:off x="4202555" y="1931268"/>
              <a:ext cx="104830" cy="103115"/>
            </a:xfrm>
            <a:custGeom>
              <a:rect b="b" l="l" r="r" t="t"/>
              <a:pathLst>
                <a:path extrusionOk="0" h="3187" w="3240">
                  <a:moveTo>
                    <a:pt x="2906" y="1"/>
                  </a:moveTo>
                  <a:cubicBezTo>
                    <a:pt x="2829" y="1"/>
                    <a:pt x="2751" y="31"/>
                    <a:pt x="2692" y="90"/>
                  </a:cubicBezTo>
                  <a:lnTo>
                    <a:pt x="120" y="2662"/>
                  </a:lnTo>
                  <a:cubicBezTo>
                    <a:pt x="1" y="2781"/>
                    <a:pt x="1" y="2972"/>
                    <a:pt x="120" y="3091"/>
                  </a:cubicBezTo>
                  <a:cubicBezTo>
                    <a:pt x="191" y="3162"/>
                    <a:pt x="239" y="3186"/>
                    <a:pt x="334" y="3186"/>
                  </a:cubicBezTo>
                  <a:cubicBezTo>
                    <a:pt x="382" y="3186"/>
                    <a:pt x="477" y="3162"/>
                    <a:pt x="572" y="3091"/>
                  </a:cubicBezTo>
                  <a:lnTo>
                    <a:pt x="3120" y="543"/>
                  </a:lnTo>
                  <a:cubicBezTo>
                    <a:pt x="3239" y="424"/>
                    <a:pt x="3239" y="209"/>
                    <a:pt x="3120" y="90"/>
                  </a:cubicBezTo>
                  <a:cubicBezTo>
                    <a:pt x="3061" y="31"/>
                    <a:pt x="2983" y="1"/>
                    <a:pt x="2906"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4" name="Google Shape;22474;p82"/>
            <p:cNvSpPr/>
            <p:nvPr/>
          </p:nvSpPr>
          <p:spPr>
            <a:xfrm>
              <a:off x="4079284" y="1931268"/>
              <a:ext cx="104830" cy="103115"/>
            </a:xfrm>
            <a:custGeom>
              <a:rect b="b" l="l" r="r" t="t"/>
              <a:pathLst>
                <a:path extrusionOk="0" h="3187" w="3240">
                  <a:moveTo>
                    <a:pt x="346" y="1"/>
                  </a:moveTo>
                  <a:cubicBezTo>
                    <a:pt x="262" y="1"/>
                    <a:pt x="179" y="31"/>
                    <a:pt x="119" y="90"/>
                  </a:cubicBezTo>
                  <a:cubicBezTo>
                    <a:pt x="0" y="209"/>
                    <a:pt x="0" y="424"/>
                    <a:pt x="119" y="543"/>
                  </a:cubicBezTo>
                  <a:lnTo>
                    <a:pt x="2691" y="3091"/>
                  </a:lnTo>
                  <a:cubicBezTo>
                    <a:pt x="2739" y="3162"/>
                    <a:pt x="2810" y="3186"/>
                    <a:pt x="2882" y="3186"/>
                  </a:cubicBezTo>
                  <a:cubicBezTo>
                    <a:pt x="2953" y="3186"/>
                    <a:pt x="3049" y="3162"/>
                    <a:pt x="3120" y="3091"/>
                  </a:cubicBezTo>
                  <a:cubicBezTo>
                    <a:pt x="3239" y="2972"/>
                    <a:pt x="3239" y="2781"/>
                    <a:pt x="3120" y="2662"/>
                  </a:cubicBezTo>
                  <a:lnTo>
                    <a:pt x="572" y="90"/>
                  </a:lnTo>
                  <a:cubicBezTo>
                    <a:pt x="512" y="31"/>
                    <a:pt x="429" y="1"/>
                    <a:pt x="346"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5" name="Google Shape;22475;p82"/>
            <p:cNvSpPr/>
            <p:nvPr/>
          </p:nvSpPr>
          <p:spPr>
            <a:xfrm>
              <a:off x="4079284" y="1931268"/>
              <a:ext cx="104830" cy="103115"/>
            </a:xfrm>
            <a:custGeom>
              <a:rect b="b" l="l" r="r" t="t"/>
              <a:pathLst>
                <a:path extrusionOk="0" h="3187" w="3240">
                  <a:moveTo>
                    <a:pt x="346" y="1"/>
                  </a:moveTo>
                  <a:cubicBezTo>
                    <a:pt x="262" y="1"/>
                    <a:pt x="179" y="31"/>
                    <a:pt x="119" y="90"/>
                  </a:cubicBezTo>
                  <a:cubicBezTo>
                    <a:pt x="0" y="209"/>
                    <a:pt x="0" y="424"/>
                    <a:pt x="119" y="543"/>
                  </a:cubicBezTo>
                  <a:lnTo>
                    <a:pt x="2691" y="3091"/>
                  </a:lnTo>
                  <a:cubicBezTo>
                    <a:pt x="2739" y="3162"/>
                    <a:pt x="2810" y="3186"/>
                    <a:pt x="2882" y="3186"/>
                  </a:cubicBezTo>
                  <a:cubicBezTo>
                    <a:pt x="2953" y="3186"/>
                    <a:pt x="3049" y="3162"/>
                    <a:pt x="3120" y="3091"/>
                  </a:cubicBezTo>
                  <a:cubicBezTo>
                    <a:pt x="3239" y="2972"/>
                    <a:pt x="3239" y="2781"/>
                    <a:pt x="3120" y="2662"/>
                  </a:cubicBezTo>
                  <a:lnTo>
                    <a:pt x="572" y="90"/>
                  </a:lnTo>
                  <a:cubicBezTo>
                    <a:pt x="512" y="31"/>
                    <a:pt x="429" y="1"/>
                    <a:pt x="346"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6" name="Google Shape;22476;p82"/>
            <p:cNvSpPr/>
            <p:nvPr/>
          </p:nvSpPr>
          <p:spPr>
            <a:xfrm>
              <a:off x="4019946" y="2055152"/>
              <a:ext cx="346781" cy="223476"/>
            </a:xfrm>
            <a:custGeom>
              <a:rect b="b" l="l" r="r" t="t"/>
              <a:pathLst>
                <a:path extrusionOk="0" h="6907" w="10718">
                  <a:moveTo>
                    <a:pt x="1144" y="0"/>
                  </a:moveTo>
                  <a:cubicBezTo>
                    <a:pt x="501" y="0"/>
                    <a:pt x="1" y="524"/>
                    <a:pt x="1" y="1143"/>
                  </a:cubicBezTo>
                  <a:lnTo>
                    <a:pt x="1" y="5739"/>
                  </a:lnTo>
                  <a:cubicBezTo>
                    <a:pt x="1" y="6382"/>
                    <a:pt x="525" y="6906"/>
                    <a:pt x="1144" y="6906"/>
                  </a:cubicBezTo>
                  <a:lnTo>
                    <a:pt x="9550" y="6906"/>
                  </a:lnTo>
                  <a:cubicBezTo>
                    <a:pt x="10169" y="6906"/>
                    <a:pt x="10670" y="6382"/>
                    <a:pt x="10717" y="5739"/>
                  </a:cubicBezTo>
                  <a:lnTo>
                    <a:pt x="10717" y="1143"/>
                  </a:lnTo>
                  <a:cubicBezTo>
                    <a:pt x="10717" y="500"/>
                    <a:pt x="10169" y="0"/>
                    <a:pt x="9550"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7" name="Google Shape;22477;p82"/>
            <p:cNvSpPr/>
            <p:nvPr/>
          </p:nvSpPr>
          <p:spPr>
            <a:xfrm>
              <a:off x="4193302" y="2055152"/>
              <a:ext cx="173423" cy="223476"/>
            </a:xfrm>
            <a:custGeom>
              <a:rect b="b" l="l" r="r" t="t"/>
              <a:pathLst>
                <a:path extrusionOk="0" h="6907" w="5360">
                  <a:moveTo>
                    <a:pt x="1" y="0"/>
                  </a:moveTo>
                  <a:lnTo>
                    <a:pt x="1" y="6906"/>
                  </a:lnTo>
                  <a:lnTo>
                    <a:pt x="4192" y="6906"/>
                  </a:lnTo>
                  <a:cubicBezTo>
                    <a:pt x="4811" y="6906"/>
                    <a:pt x="5359" y="6382"/>
                    <a:pt x="5359" y="5739"/>
                  </a:cubicBezTo>
                  <a:lnTo>
                    <a:pt x="5359" y="1143"/>
                  </a:lnTo>
                  <a:cubicBezTo>
                    <a:pt x="5312" y="524"/>
                    <a:pt x="4811" y="0"/>
                    <a:pt x="4192"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8" name="Google Shape;22478;p82"/>
            <p:cNvSpPr/>
            <p:nvPr/>
          </p:nvSpPr>
          <p:spPr>
            <a:xfrm>
              <a:off x="4060777" y="2156842"/>
              <a:ext cx="128708" cy="80952"/>
            </a:xfrm>
            <a:custGeom>
              <a:rect b="b" l="l" r="r" t="t"/>
              <a:pathLst>
                <a:path extrusionOk="0" h="2502" w="3978">
                  <a:moveTo>
                    <a:pt x="1951" y="0"/>
                  </a:moveTo>
                  <a:cubicBezTo>
                    <a:pt x="1936" y="0"/>
                    <a:pt x="1921" y="0"/>
                    <a:pt x="1906" y="1"/>
                  </a:cubicBezTo>
                  <a:cubicBezTo>
                    <a:pt x="834" y="24"/>
                    <a:pt x="1" y="929"/>
                    <a:pt x="1" y="2001"/>
                  </a:cubicBezTo>
                  <a:lnTo>
                    <a:pt x="1" y="2168"/>
                  </a:lnTo>
                  <a:cubicBezTo>
                    <a:pt x="1" y="2358"/>
                    <a:pt x="168" y="2501"/>
                    <a:pt x="334" y="2501"/>
                  </a:cubicBezTo>
                  <a:lnTo>
                    <a:pt x="3668" y="2501"/>
                  </a:lnTo>
                  <a:cubicBezTo>
                    <a:pt x="3811" y="2501"/>
                    <a:pt x="3978" y="2358"/>
                    <a:pt x="3978" y="2215"/>
                  </a:cubicBezTo>
                  <a:lnTo>
                    <a:pt x="3978" y="2001"/>
                  </a:lnTo>
                  <a:cubicBezTo>
                    <a:pt x="3978" y="873"/>
                    <a:pt x="3073" y="0"/>
                    <a:pt x="1951"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9" name="Google Shape;22479;p82"/>
            <p:cNvSpPr/>
            <p:nvPr/>
          </p:nvSpPr>
          <p:spPr>
            <a:xfrm>
              <a:off x="4124742" y="2156842"/>
              <a:ext cx="64742" cy="80952"/>
            </a:xfrm>
            <a:custGeom>
              <a:rect b="b" l="l" r="r" t="t"/>
              <a:pathLst>
                <a:path extrusionOk="0" h="2502" w="2001">
                  <a:moveTo>
                    <a:pt x="0" y="1"/>
                  </a:moveTo>
                  <a:lnTo>
                    <a:pt x="0" y="2501"/>
                  </a:lnTo>
                  <a:lnTo>
                    <a:pt x="1667" y="2501"/>
                  </a:lnTo>
                  <a:cubicBezTo>
                    <a:pt x="1834" y="2501"/>
                    <a:pt x="2001" y="2358"/>
                    <a:pt x="2001" y="2168"/>
                  </a:cubicBezTo>
                  <a:lnTo>
                    <a:pt x="2001" y="1977"/>
                  </a:lnTo>
                  <a:cubicBezTo>
                    <a:pt x="2001" y="906"/>
                    <a:pt x="1096" y="1"/>
                    <a:pt x="0" y="1"/>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0" name="Google Shape;22480;p82"/>
            <p:cNvSpPr/>
            <p:nvPr/>
          </p:nvSpPr>
          <p:spPr>
            <a:xfrm>
              <a:off x="4208735" y="2217701"/>
              <a:ext cx="116381" cy="20092"/>
            </a:xfrm>
            <a:custGeom>
              <a:rect b="b" l="l" r="r" t="t"/>
              <a:pathLst>
                <a:path extrusionOk="0" h="621" w="3597">
                  <a:moveTo>
                    <a:pt x="310" y="1"/>
                  </a:moveTo>
                  <a:cubicBezTo>
                    <a:pt x="143" y="1"/>
                    <a:pt x="0" y="168"/>
                    <a:pt x="24" y="358"/>
                  </a:cubicBezTo>
                  <a:cubicBezTo>
                    <a:pt x="48" y="501"/>
                    <a:pt x="191" y="620"/>
                    <a:pt x="357" y="620"/>
                  </a:cubicBezTo>
                  <a:lnTo>
                    <a:pt x="3263" y="620"/>
                  </a:lnTo>
                  <a:cubicBezTo>
                    <a:pt x="3453" y="620"/>
                    <a:pt x="3596" y="477"/>
                    <a:pt x="3572" y="263"/>
                  </a:cubicBezTo>
                  <a:cubicBezTo>
                    <a:pt x="3525" y="120"/>
                    <a:pt x="3382" y="1"/>
                    <a:pt x="3239" y="1"/>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1" name="Google Shape;22481;p82"/>
            <p:cNvSpPr/>
            <p:nvPr/>
          </p:nvSpPr>
          <p:spPr>
            <a:xfrm>
              <a:off x="4208735" y="2176870"/>
              <a:ext cx="116381" cy="20837"/>
            </a:xfrm>
            <a:custGeom>
              <a:rect b="b" l="l" r="r" t="t"/>
              <a:pathLst>
                <a:path extrusionOk="0" h="644" w="3597">
                  <a:moveTo>
                    <a:pt x="310" y="1"/>
                  </a:moveTo>
                  <a:cubicBezTo>
                    <a:pt x="143" y="1"/>
                    <a:pt x="0" y="191"/>
                    <a:pt x="24" y="358"/>
                  </a:cubicBezTo>
                  <a:cubicBezTo>
                    <a:pt x="48" y="525"/>
                    <a:pt x="191" y="644"/>
                    <a:pt x="357" y="644"/>
                  </a:cubicBezTo>
                  <a:lnTo>
                    <a:pt x="3263" y="644"/>
                  </a:lnTo>
                  <a:cubicBezTo>
                    <a:pt x="3453" y="644"/>
                    <a:pt x="3596" y="453"/>
                    <a:pt x="3572" y="287"/>
                  </a:cubicBezTo>
                  <a:cubicBezTo>
                    <a:pt x="3525" y="120"/>
                    <a:pt x="3382" y="1"/>
                    <a:pt x="3239" y="1"/>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2" name="Google Shape;22482;p82"/>
            <p:cNvSpPr/>
            <p:nvPr/>
          </p:nvSpPr>
          <p:spPr>
            <a:xfrm>
              <a:off x="4208735" y="2136815"/>
              <a:ext cx="116381" cy="20060"/>
            </a:xfrm>
            <a:custGeom>
              <a:rect b="b" l="l" r="r" t="t"/>
              <a:pathLst>
                <a:path extrusionOk="0" h="620" w="3597">
                  <a:moveTo>
                    <a:pt x="310" y="0"/>
                  </a:moveTo>
                  <a:cubicBezTo>
                    <a:pt x="143" y="0"/>
                    <a:pt x="0" y="167"/>
                    <a:pt x="24" y="358"/>
                  </a:cubicBezTo>
                  <a:cubicBezTo>
                    <a:pt x="48" y="501"/>
                    <a:pt x="191" y="620"/>
                    <a:pt x="357" y="620"/>
                  </a:cubicBezTo>
                  <a:lnTo>
                    <a:pt x="3263" y="620"/>
                  </a:lnTo>
                  <a:cubicBezTo>
                    <a:pt x="3453" y="620"/>
                    <a:pt x="3596" y="453"/>
                    <a:pt x="3572" y="262"/>
                  </a:cubicBezTo>
                  <a:cubicBezTo>
                    <a:pt x="3525" y="120"/>
                    <a:pt x="3382" y="0"/>
                    <a:pt x="3239"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3" name="Google Shape;22483;p82"/>
            <p:cNvSpPr/>
            <p:nvPr/>
          </p:nvSpPr>
          <p:spPr>
            <a:xfrm>
              <a:off x="4162500" y="2013545"/>
              <a:ext cx="61669" cy="88620"/>
            </a:xfrm>
            <a:custGeom>
              <a:rect b="b" l="l" r="r" t="t"/>
              <a:pathLst>
                <a:path extrusionOk="0" h="2739" w="1906">
                  <a:moveTo>
                    <a:pt x="310" y="0"/>
                  </a:moveTo>
                  <a:cubicBezTo>
                    <a:pt x="143" y="0"/>
                    <a:pt x="0" y="143"/>
                    <a:pt x="0" y="334"/>
                  </a:cubicBezTo>
                  <a:lnTo>
                    <a:pt x="0" y="2405"/>
                  </a:lnTo>
                  <a:cubicBezTo>
                    <a:pt x="0" y="2596"/>
                    <a:pt x="143" y="2739"/>
                    <a:pt x="310" y="2739"/>
                  </a:cubicBezTo>
                  <a:lnTo>
                    <a:pt x="1572" y="2739"/>
                  </a:lnTo>
                  <a:cubicBezTo>
                    <a:pt x="1739" y="2739"/>
                    <a:pt x="1858" y="2620"/>
                    <a:pt x="1905" y="2405"/>
                  </a:cubicBezTo>
                  <a:lnTo>
                    <a:pt x="1905" y="334"/>
                  </a:lnTo>
                  <a:cubicBezTo>
                    <a:pt x="1905" y="143"/>
                    <a:pt x="1739" y="0"/>
                    <a:pt x="1572"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4" name="Google Shape;22484;p82"/>
            <p:cNvSpPr/>
            <p:nvPr/>
          </p:nvSpPr>
          <p:spPr>
            <a:xfrm>
              <a:off x="4193302" y="2014289"/>
              <a:ext cx="30867" cy="87876"/>
            </a:xfrm>
            <a:custGeom>
              <a:rect b="b" l="l" r="r" t="t"/>
              <a:pathLst>
                <a:path extrusionOk="0" h="2716" w="954">
                  <a:moveTo>
                    <a:pt x="1" y="1"/>
                  </a:moveTo>
                  <a:lnTo>
                    <a:pt x="1" y="2716"/>
                  </a:lnTo>
                  <a:lnTo>
                    <a:pt x="620" y="2716"/>
                  </a:lnTo>
                  <a:cubicBezTo>
                    <a:pt x="787" y="2716"/>
                    <a:pt x="953" y="2573"/>
                    <a:pt x="953" y="2382"/>
                  </a:cubicBezTo>
                  <a:lnTo>
                    <a:pt x="953" y="311"/>
                  </a:lnTo>
                  <a:cubicBezTo>
                    <a:pt x="906" y="144"/>
                    <a:pt x="787" y="1"/>
                    <a:pt x="62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5" name="Google Shape;22485;p82"/>
            <p:cNvSpPr/>
            <p:nvPr/>
          </p:nvSpPr>
          <p:spPr>
            <a:xfrm>
              <a:off x="4083911" y="2095207"/>
              <a:ext cx="80920" cy="80920"/>
            </a:xfrm>
            <a:custGeom>
              <a:rect b="b" l="l" r="r" t="t"/>
              <a:pathLst>
                <a:path extrusionOk="0" h="2501" w="2501">
                  <a:moveTo>
                    <a:pt x="1262" y="0"/>
                  </a:moveTo>
                  <a:cubicBezTo>
                    <a:pt x="572" y="0"/>
                    <a:pt x="0" y="572"/>
                    <a:pt x="0" y="1263"/>
                  </a:cubicBezTo>
                  <a:cubicBezTo>
                    <a:pt x="0" y="1929"/>
                    <a:pt x="572" y="2501"/>
                    <a:pt x="1262" y="2501"/>
                  </a:cubicBezTo>
                  <a:cubicBezTo>
                    <a:pt x="1977" y="2501"/>
                    <a:pt x="2501" y="1929"/>
                    <a:pt x="2501" y="1263"/>
                  </a:cubicBezTo>
                  <a:cubicBezTo>
                    <a:pt x="2501" y="572"/>
                    <a:pt x="1953" y="0"/>
                    <a:pt x="1262"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6" name="Google Shape;22486;p82"/>
            <p:cNvSpPr/>
            <p:nvPr/>
          </p:nvSpPr>
          <p:spPr>
            <a:xfrm>
              <a:off x="4124742" y="2095207"/>
              <a:ext cx="40088" cy="80920"/>
            </a:xfrm>
            <a:custGeom>
              <a:rect b="b" l="l" r="r" t="t"/>
              <a:pathLst>
                <a:path extrusionOk="0" h="2501" w="1239">
                  <a:moveTo>
                    <a:pt x="0" y="0"/>
                  </a:moveTo>
                  <a:lnTo>
                    <a:pt x="0" y="2501"/>
                  </a:lnTo>
                  <a:cubicBezTo>
                    <a:pt x="691" y="2501"/>
                    <a:pt x="1239" y="1929"/>
                    <a:pt x="1239" y="1263"/>
                  </a:cubicBezTo>
                  <a:cubicBezTo>
                    <a:pt x="1239" y="572"/>
                    <a:pt x="715"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7" name="Google Shape;22487;p82"/>
          <p:cNvGrpSpPr/>
          <p:nvPr/>
        </p:nvGrpSpPr>
        <p:grpSpPr>
          <a:xfrm>
            <a:off x="5610741" y="2769406"/>
            <a:ext cx="403591" cy="438712"/>
            <a:chOff x="4781217" y="1931850"/>
            <a:chExt cx="319019" cy="346780"/>
          </a:xfrm>
        </p:grpSpPr>
        <p:sp>
          <p:nvSpPr>
            <p:cNvPr id="22488" name="Google Shape;22488;p82"/>
            <p:cNvSpPr/>
            <p:nvPr/>
          </p:nvSpPr>
          <p:spPr>
            <a:xfrm>
              <a:off x="4781217" y="2011992"/>
              <a:ext cx="61669" cy="75549"/>
            </a:xfrm>
            <a:custGeom>
              <a:rect b="b" l="l" r="r" t="t"/>
              <a:pathLst>
                <a:path extrusionOk="0" h="2335" w="1906">
                  <a:moveTo>
                    <a:pt x="1167" y="1"/>
                  </a:moveTo>
                  <a:cubicBezTo>
                    <a:pt x="524" y="1"/>
                    <a:pt x="0" y="524"/>
                    <a:pt x="0" y="1167"/>
                  </a:cubicBezTo>
                  <a:cubicBezTo>
                    <a:pt x="0" y="1834"/>
                    <a:pt x="548" y="2334"/>
                    <a:pt x="1167" y="2334"/>
                  </a:cubicBezTo>
                  <a:cubicBezTo>
                    <a:pt x="1358" y="2334"/>
                    <a:pt x="1477" y="2191"/>
                    <a:pt x="1501" y="2072"/>
                  </a:cubicBezTo>
                  <a:cubicBezTo>
                    <a:pt x="1501" y="1882"/>
                    <a:pt x="1358" y="1739"/>
                    <a:pt x="1167" y="1739"/>
                  </a:cubicBezTo>
                  <a:cubicBezTo>
                    <a:pt x="881" y="1739"/>
                    <a:pt x="643" y="1501"/>
                    <a:pt x="643" y="1191"/>
                  </a:cubicBezTo>
                  <a:cubicBezTo>
                    <a:pt x="643" y="905"/>
                    <a:pt x="881" y="667"/>
                    <a:pt x="1167" y="667"/>
                  </a:cubicBezTo>
                  <a:lnTo>
                    <a:pt x="1596" y="667"/>
                  </a:lnTo>
                  <a:cubicBezTo>
                    <a:pt x="1763" y="667"/>
                    <a:pt x="1906" y="524"/>
                    <a:pt x="1906" y="334"/>
                  </a:cubicBezTo>
                  <a:cubicBezTo>
                    <a:pt x="1906" y="167"/>
                    <a:pt x="1763" y="1"/>
                    <a:pt x="1596" y="1"/>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9" name="Google Shape;22489;p82"/>
            <p:cNvSpPr/>
            <p:nvPr/>
          </p:nvSpPr>
          <p:spPr>
            <a:xfrm>
              <a:off x="4820496" y="1931850"/>
              <a:ext cx="238133" cy="305949"/>
            </a:xfrm>
            <a:custGeom>
              <a:rect b="b" l="l" r="r" t="t"/>
              <a:pathLst>
                <a:path extrusionOk="0" h="9456" w="7360">
                  <a:moveTo>
                    <a:pt x="334" y="1"/>
                  </a:moveTo>
                  <a:cubicBezTo>
                    <a:pt x="168" y="1"/>
                    <a:pt x="1" y="144"/>
                    <a:pt x="1" y="310"/>
                  </a:cubicBezTo>
                  <a:lnTo>
                    <a:pt x="1" y="9122"/>
                  </a:lnTo>
                  <a:cubicBezTo>
                    <a:pt x="1" y="9312"/>
                    <a:pt x="168" y="9455"/>
                    <a:pt x="334" y="9455"/>
                  </a:cubicBezTo>
                  <a:lnTo>
                    <a:pt x="7026" y="9455"/>
                  </a:lnTo>
                  <a:cubicBezTo>
                    <a:pt x="7217" y="9455"/>
                    <a:pt x="7360" y="9312"/>
                    <a:pt x="7360" y="9122"/>
                  </a:cubicBezTo>
                  <a:lnTo>
                    <a:pt x="7360" y="310"/>
                  </a:lnTo>
                  <a:cubicBezTo>
                    <a:pt x="7360" y="144"/>
                    <a:pt x="7217" y="1"/>
                    <a:pt x="7026"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0" name="Google Shape;22490;p82"/>
            <p:cNvSpPr/>
            <p:nvPr/>
          </p:nvSpPr>
          <p:spPr>
            <a:xfrm>
              <a:off x="4939949" y="1931850"/>
              <a:ext cx="118678" cy="305172"/>
            </a:xfrm>
            <a:custGeom>
              <a:rect b="b" l="l" r="r" t="t"/>
              <a:pathLst>
                <a:path extrusionOk="0" h="9432" w="3668">
                  <a:moveTo>
                    <a:pt x="0" y="1"/>
                  </a:moveTo>
                  <a:lnTo>
                    <a:pt x="0" y="9431"/>
                  </a:lnTo>
                  <a:lnTo>
                    <a:pt x="3334" y="9431"/>
                  </a:lnTo>
                  <a:cubicBezTo>
                    <a:pt x="3525" y="9431"/>
                    <a:pt x="3668" y="9288"/>
                    <a:pt x="3668" y="9098"/>
                  </a:cubicBezTo>
                  <a:lnTo>
                    <a:pt x="3668" y="287"/>
                  </a:lnTo>
                  <a:cubicBezTo>
                    <a:pt x="3668" y="144"/>
                    <a:pt x="3525" y="1"/>
                    <a:pt x="3334"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1" name="Google Shape;22491;p82"/>
            <p:cNvSpPr/>
            <p:nvPr/>
          </p:nvSpPr>
          <p:spPr>
            <a:xfrm>
              <a:off x="4862104" y="1971937"/>
              <a:ext cx="238133" cy="306693"/>
            </a:xfrm>
            <a:custGeom>
              <a:rect b="b" l="l" r="r" t="t"/>
              <a:pathLst>
                <a:path extrusionOk="0" h="9479" w="7360">
                  <a:moveTo>
                    <a:pt x="334" y="0"/>
                  </a:moveTo>
                  <a:cubicBezTo>
                    <a:pt x="168" y="0"/>
                    <a:pt x="1" y="143"/>
                    <a:pt x="1" y="334"/>
                  </a:cubicBezTo>
                  <a:lnTo>
                    <a:pt x="1" y="9145"/>
                  </a:lnTo>
                  <a:cubicBezTo>
                    <a:pt x="1" y="9312"/>
                    <a:pt x="168" y="9478"/>
                    <a:pt x="334" y="9478"/>
                  </a:cubicBezTo>
                  <a:lnTo>
                    <a:pt x="7026" y="9478"/>
                  </a:lnTo>
                  <a:cubicBezTo>
                    <a:pt x="7193" y="9478"/>
                    <a:pt x="7336" y="9312"/>
                    <a:pt x="7360" y="9145"/>
                  </a:cubicBezTo>
                  <a:lnTo>
                    <a:pt x="7360" y="334"/>
                  </a:lnTo>
                  <a:cubicBezTo>
                    <a:pt x="7360" y="143"/>
                    <a:pt x="7217" y="0"/>
                    <a:pt x="7026"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2" name="Google Shape;22492;p82"/>
            <p:cNvSpPr/>
            <p:nvPr/>
          </p:nvSpPr>
          <p:spPr>
            <a:xfrm>
              <a:off x="4984631" y="1971937"/>
              <a:ext cx="115604" cy="306693"/>
            </a:xfrm>
            <a:custGeom>
              <a:rect b="b" l="l" r="r" t="t"/>
              <a:pathLst>
                <a:path extrusionOk="0" h="9479" w="3573">
                  <a:moveTo>
                    <a:pt x="0" y="0"/>
                  </a:moveTo>
                  <a:lnTo>
                    <a:pt x="0" y="9478"/>
                  </a:lnTo>
                  <a:lnTo>
                    <a:pt x="3239" y="9478"/>
                  </a:lnTo>
                  <a:cubicBezTo>
                    <a:pt x="3430" y="9478"/>
                    <a:pt x="3573" y="9312"/>
                    <a:pt x="3573" y="9145"/>
                  </a:cubicBezTo>
                  <a:lnTo>
                    <a:pt x="3573" y="334"/>
                  </a:lnTo>
                  <a:cubicBezTo>
                    <a:pt x="3549" y="143"/>
                    <a:pt x="3406" y="0"/>
                    <a:pt x="3239"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3" name="Google Shape;22493;p82"/>
            <p:cNvSpPr/>
            <p:nvPr/>
          </p:nvSpPr>
          <p:spPr>
            <a:xfrm>
              <a:off x="4919889" y="2072850"/>
              <a:ext cx="129485" cy="82505"/>
            </a:xfrm>
            <a:custGeom>
              <a:rect b="b" l="l" r="r" t="t"/>
              <a:pathLst>
                <a:path extrusionOk="0" h="2550" w="4002">
                  <a:moveTo>
                    <a:pt x="2001" y="1"/>
                  </a:moveTo>
                  <a:cubicBezTo>
                    <a:pt x="906" y="1"/>
                    <a:pt x="1" y="906"/>
                    <a:pt x="1" y="2001"/>
                  </a:cubicBezTo>
                  <a:lnTo>
                    <a:pt x="1" y="2216"/>
                  </a:lnTo>
                  <a:cubicBezTo>
                    <a:pt x="1" y="2382"/>
                    <a:pt x="144" y="2549"/>
                    <a:pt x="334" y="2549"/>
                  </a:cubicBezTo>
                  <a:lnTo>
                    <a:pt x="3668" y="2549"/>
                  </a:lnTo>
                  <a:cubicBezTo>
                    <a:pt x="3859" y="2549"/>
                    <a:pt x="3954" y="2382"/>
                    <a:pt x="4002" y="2216"/>
                  </a:cubicBezTo>
                  <a:lnTo>
                    <a:pt x="4002" y="2001"/>
                  </a:lnTo>
                  <a:cubicBezTo>
                    <a:pt x="4002" y="906"/>
                    <a:pt x="3097" y="1"/>
                    <a:pt x="2001"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4" name="Google Shape;22494;p82"/>
            <p:cNvSpPr/>
            <p:nvPr/>
          </p:nvSpPr>
          <p:spPr>
            <a:xfrm>
              <a:off x="4960753" y="2174573"/>
              <a:ext cx="88620" cy="20837"/>
            </a:xfrm>
            <a:custGeom>
              <a:rect b="b" l="l" r="r" t="t"/>
              <a:pathLst>
                <a:path extrusionOk="0" h="644" w="2739">
                  <a:moveTo>
                    <a:pt x="310" y="0"/>
                  </a:moveTo>
                  <a:cubicBezTo>
                    <a:pt x="143" y="0"/>
                    <a:pt x="0" y="143"/>
                    <a:pt x="0" y="310"/>
                  </a:cubicBezTo>
                  <a:cubicBezTo>
                    <a:pt x="0" y="500"/>
                    <a:pt x="143" y="643"/>
                    <a:pt x="310" y="643"/>
                  </a:cubicBezTo>
                  <a:lnTo>
                    <a:pt x="2405" y="643"/>
                  </a:lnTo>
                  <a:cubicBezTo>
                    <a:pt x="2596" y="643"/>
                    <a:pt x="2691" y="500"/>
                    <a:pt x="2739" y="310"/>
                  </a:cubicBezTo>
                  <a:cubicBezTo>
                    <a:pt x="2739" y="143"/>
                    <a:pt x="2596" y="0"/>
                    <a:pt x="2405"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5" name="Google Shape;22495;p82"/>
            <p:cNvSpPr/>
            <p:nvPr/>
          </p:nvSpPr>
          <p:spPr>
            <a:xfrm>
              <a:off x="4984631" y="2175349"/>
              <a:ext cx="64742" cy="20060"/>
            </a:xfrm>
            <a:custGeom>
              <a:rect b="b" l="l" r="r" t="t"/>
              <a:pathLst>
                <a:path extrusionOk="0" h="620" w="2001">
                  <a:moveTo>
                    <a:pt x="0" y="0"/>
                  </a:moveTo>
                  <a:lnTo>
                    <a:pt x="0" y="619"/>
                  </a:lnTo>
                  <a:lnTo>
                    <a:pt x="1667" y="619"/>
                  </a:lnTo>
                  <a:cubicBezTo>
                    <a:pt x="1858" y="619"/>
                    <a:pt x="2001" y="476"/>
                    <a:pt x="2001" y="286"/>
                  </a:cubicBezTo>
                  <a:cubicBezTo>
                    <a:pt x="1953" y="143"/>
                    <a:pt x="1858" y="0"/>
                    <a:pt x="1667"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6" name="Google Shape;22496;p82"/>
            <p:cNvSpPr/>
            <p:nvPr/>
          </p:nvSpPr>
          <p:spPr>
            <a:xfrm>
              <a:off x="4892938" y="2214627"/>
              <a:ext cx="156436" cy="21613"/>
            </a:xfrm>
            <a:custGeom>
              <a:rect b="b" l="l" r="r" t="t"/>
              <a:pathLst>
                <a:path extrusionOk="0" h="668" w="4835">
                  <a:moveTo>
                    <a:pt x="334" y="1"/>
                  </a:moveTo>
                  <a:cubicBezTo>
                    <a:pt x="143" y="1"/>
                    <a:pt x="0" y="144"/>
                    <a:pt x="0" y="334"/>
                  </a:cubicBezTo>
                  <a:cubicBezTo>
                    <a:pt x="0" y="501"/>
                    <a:pt x="143" y="668"/>
                    <a:pt x="334" y="668"/>
                  </a:cubicBezTo>
                  <a:lnTo>
                    <a:pt x="4501" y="668"/>
                  </a:lnTo>
                  <a:cubicBezTo>
                    <a:pt x="4692" y="668"/>
                    <a:pt x="4835" y="501"/>
                    <a:pt x="4835" y="334"/>
                  </a:cubicBezTo>
                  <a:cubicBezTo>
                    <a:pt x="4835" y="144"/>
                    <a:pt x="4692" y="1"/>
                    <a:pt x="4501"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7" name="Google Shape;22497;p82"/>
            <p:cNvSpPr/>
            <p:nvPr/>
          </p:nvSpPr>
          <p:spPr>
            <a:xfrm>
              <a:off x="4984631" y="2215404"/>
              <a:ext cx="64742" cy="20837"/>
            </a:xfrm>
            <a:custGeom>
              <a:rect b="b" l="l" r="r" t="t"/>
              <a:pathLst>
                <a:path extrusionOk="0" h="644" w="2001">
                  <a:moveTo>
                    <a:pt x="0" y="1"/>
                  </a:moveTo>
                  <a:lnTo>
                    <a:pt x="0" y="644"/>
                  </a:lnTo>
                  <a:lnTo>
                    <a:pt x="1667" y="644"/>
                  </a:lnTo>
                  <a:cubicBezTo>
                    <a:pt x="1858" y="644"/>
                    <a:pt x="2001" y="477"/>
                    <a:pt x="2001" y="310"/>
                  </a:cubicBezTo>
                  <a:cubicBezTo>
                    <a:pt x="2001" y="120"/>
                    <a:pt x="1858" y="1"/>
                    <a:pt x="1667" y="1"/>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8" name="Google Shape;22498;p82"/>
            <p:cNvSpPr/>
            <p:nvPr/>
          </p:nvSpPr>
          <p:spPr>
            <a:xfrm>
              <a:off x="4984631" y="2074403"/>
              <a:ext cx="64742" cy="80952"/>
            </a:xfrm>
            <a:custGeom>
              <a:rect b="b" l="l" r="r" t="t"/>
              <a:pathLst>
                <a:path extrusionOk="0" h="2502" w="2001">
                  <a:moveTo>
                    <a:pt x="0" y="1"/>
                  </a:moveTo>
                  <a:lnTo>
                    <a:pt x="0" y="2501"/>
                  </a:lnTo>
                  <a:lnTo>
                    <a:pt x="1667" y="2501"/>
                  </a:lnTo>
                  <a:cubicBezTo>
                    <a:pt x="1858" y="2501"/>
                    <a:pt x="2001" y="2334"/>
                    <a:pt x="2001" y="2168"/>
                  </a:cubicBezTo>
                  <a:lnTo>
                    <a:pt x="2001" y="1953"/>
                  </a:lnTo>
                  <a:cubicBezTo>
                    <a:pt x="1953" y="882"/>
                    <a:pt x="1096" y="1"/>
                    <a:pt x="0" y="1"/>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9" name="Google Shape;22499;p82"/>
            <p:cNvSpPr/>
            <p:nvPr/>
          </p:nvSpPr>
          <p:spPr>
            <a:xfrm>
              <a:off x="4944576" y="2013545"/>
              <a:ext cx="80920" cy="80920"/>
            </a:xfrm>
            <a:custGeom>
              <a:rect b="b" l="l" r="r" t="t"/>
              <a:pathLst>
                <a:path extrusionOk="0" h="2501" w="2501">
                  <a:moveTo>
                    <a:pt x="1238" y="0"/>
                  </a:moveTo>
                  <a:cubicBezTo>
                    <a:pt x="548" y="0"/>
                    <a:pt x="0" y="572"/>
                    <a:pt x="0" y="1239"/>
                  </a:cubicBezTo>
                  <a:cubicBezTo>
                    <a:pt x="0" y="1929"/>
                    <a:pt x="548" y="2501"/>
                    <a:pt x="1238" y="2501"/>
                  </a:cubicBezTo>
                  <a:cubicBezTo>
                    <a:pt x="1929" y="2501"/>
                    <a:pt x="2501" y="1929"/>
                    <a:pt x="2501" y="1239"/>
                  </a:cubicBezTo>
                  <a:cubicBezTo>
                    <a:pt x="2501" y="572"/>
                    <a:pt x="1929" y="0"/>
                    <a:pt x="1238"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0" name="Google Shape;22500;p82"/>
            <p:cNvSpPr/>
            <p:nvPr/>
          </p:nvSpPr>
          <p:spPr>
            <a:xfrm>
              <a:off x="4984631" y="2013545"/>
              <a:ext cx="40864" cy="80920"/>
            </a:xfrm>
            <a:custGeom>
              <a:rect b="b" l="l" r="r" t="t"/>
              <a:pathLst>
                <a:path extrusionOk="0" h="2501" w="1263">
                  <a:moveTo>
                    <a:pt x="0" y="0"/>
                  </a:moveTo>
                  <a:lnTo>
                    <a:pt x="0" y="2501"/>
                  </a:lnTo>
                  <a:cubicBezTo>
                    <a:pt x="691" y="2501"/>
                    <a:pt x="1263" y="1929"/>
                    <a:pt x="1263" y="1239"/>
                  </a:cubicBezTo>
                  <a:cubicBezTo>
                    <a:pt x="1263" y="572"/>
                    <a:pt x="691"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1" name="Google Shape;22501;p82"/>
            <p:cNvSpPr/>
            <p:nvPr/>
          </p:nvSpPr>
          <p:spPr>
            <a:xfrm>
              <a:off x="4808169" y="2010439"/>
              <a:ext cx="115637" cy="77102"/>
            </a:xfrm>
            <a:custGeom>
              <a:rect b="b" l="l" r="r" t="t"/>
              <a:pathLst>
                <a:path extrusionOk="0" h="2383" w="3574">
                  <a:moveTo>
                    <a:pt x="2001" y="1"/>
                  </a:moveTo>
                  <a:cubicBezTo>
                    <a:pt x="1811" y="1"/>
                    <a:pt x="1668" y="144"/>
                    <a:pt x="1668" y="334"/>
                  </a:cubicBezTo>
                  <a:cubicBezTo>
                    <a:pt x="1668" y="501"/>
                    <a:pt x="1811" y="644"/>
                    <a:pt x="2001" y="644"/>
                  </a:cubicBezTo>
                  <a:lnTo>
                    <a:pt x="2406" y="644"/>
                  </a:lnTo>
                  <a:cubicBezTo>
                    <a:pt x="2716" y="644"/>
                    <a:pt x="2954" y="906"/>
                    <a:pt x="2954" y="1192"/>
                  </a:cubicBezTo>
                  <a:cubicBezTo>
                    <a:pt x="2954" y="1501"/>
                    <a:pt x="2716" y="1739"/>
                    <a:pt x="2430" y="1739"/>
                  </a:cubicBezTo>
                  <a:lnTo>
                    <a:pt x="334" y="1739"/>
                  </a:lnTo>
                  <a:cubicBezTo>
                    <a:pt x="168" y="1739"/>
                    <a:pt x="1" y="1882"/>
                    <a:pt x="1" y="2049"/>
                  </a:cubicBezTo>
                  <a:cubicBezTo>
                    <a:pt x="1" y="2239"/>
                    <a:pt x="168" y="2382"/>
                    <a:pt x="334" y="2382"/>
                  </a:cubicBezTo>
                  <a:lnTo>
                    <a:pt x="2430" y="2382"/>
                  </a:lnTo>
                  <a:cubicBezTo>
                    <a:pt x="3049" y="2382"/>
                    <a:pt x="3573" y="1811"/>
                    <a:pt x="3573" y="1168"/>
                  </a:cubicBezTo>
                  <a:cubicBezTo>
                    <a:pt x="3573" y="501"/>
                    <a:pt x="3049" y="1"/>
                    <a:pt x="2406" y="1"/>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02" name="Google Shape;22502;p82"/>
          <p:cNvGrpSpPr/>
          <p:nvPr/>
        </p:nvGrpSpPr>
        <p:grpSpPr>
          <a:xfrm>
            <a:off x="6545541" y="2767483"/>
            <a:ext cx="439652" cy="440636"/>
            <a:chOff x="5520132" y="1930329"/>
            <a:chExt cx="347524" cy="348302"/>
          </a:xfrm>
        </p:grpSpPr>
        <p:sp>
          <p:nvSpPr>
            <p:cNvPr id="22503" name="Google Shape;22503;p82"/>
            <p:cNvSpPr/>
            <p:nvPr/>
          </p:nvSpPr>
          <p:spPr>
            <a:xfrm>
              <a:off x="5616451" y="1931850"/>
              <a:ext cx="251204" cy="346781"/>
            </a:xfrm>
            <a:custGeom>
              <a:rect b="b" l="l" r="r" t="t"/>
              <a:pathLst>
                <a:path extrusionOk="0" h="10718" w="7764">
                  <a:moveTo>
                    <a:pt x="1167" y="1"/>
                  </a:moveTo>
                  <a:cubicBezTo>
                    <a:pt x="500" y="1"/>
                    <a:pt x="0" y="525"/>
                    <a:pt x="0" y="1144"/>
                  </a:cubicBezTo>
                  <a:lnTo>
                    <a:pt x="0" y="9550"/>
                  </a:lnTo>
                  <a:cubicBezTo>
                    <a:pt x="0" y="10193"/>
                    <a:pt x="548" y="10717"/>
                    <a:pt x="1167" y="10717"/>
                  </a:cubicBezTo>
                  <a:lnTo>
                    <a:pt x="6621" y="10717"/>
                  </a:lnTo>
                  <a:cubicBezTo>
                    <a:pt x="7240" y="10717"/>
                    <a:pt x="7740" y="10193"/>
                    <a:pt x="7764" y="9550"/>
                  </a:cubicBezTo>
                  <a:lnTo>
                    <a:pt x="7764" y="1144"/>
                  </a:lnTo>
                  <a:cubicBezTo>
                    <a:pt x="7764" y="501"/>
                    <a:pt x="7240" y="1"/>
                    <a:pt x="6621" y="1"/>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4" name="Google Shape;22504;p82"/>
            <p:cNvSpPr/>
            <p:nvPr/>
          </p:nvSpPr>
          <p:spPr>
            <a:xfrm>
              <a:off x="5742796" y="1931850"/>
              <a:ext cx="124858" cy="346781"/>
            </a:xfrm>
            <a:custGeom>
              <a:rect b="b" l="l" r="r" t="t"/>
              <a:pathLst>
                <a:path extrusionOk="0" h="10718" w="3859">
                  <a:moveTo>
                    <a:pt x="1" y="1"/>
                  </a:moveTo>
                  <a:lnTo>
                    <a:pt x="1" y="10717"/>
                  </a:lnTo>
                  <a:lnTo>
                    <a:pt x="2716" y="10717"/>
                  </a:lnTo>
                  <a:cubicBezTo>
                    <a:pt x="3335" y="10717"/>
                    <a:pt x="3859" y="10193"/>
                    <a:pt x="3859" y="9550"/>
                  </a:cubicBezTo>
                  <a:lnTo>
                    <a:pt x="3859" y="1144"/>
                  </a:lnTo>
                  <a:cubicBezTo>
                    <a:pt x="3835" y="525"/>
                    <a:pt x="3335" y="1"/>
                    <a:pt x="2716"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5" name="Google Shape;22505;p82"/>
            <p:cNvSpPr/>
            <p:nvPr/>
          </p:nvSpPr>
          <p:spPr>
            <a:xfrm>
              <a:off x="5650359" y="2102131"/>
              <a:ext cx="184165" cy="142588"/>
            </a:xfrm>
            <a:custGeom>
              <a:rect b="b" l="l" r="r" t="t"/>
              <a:pathLst>
                <a:path extrusionOk="0" h="4407" w="5692">
                  <a:moveTo>
                    <a:pt x="333" y="1"/>
                  </a:moveTo>
                  <a:cubicBezTo>
                    <a:pt x="143" y="1"/>
                    <a:pt x="0" y="144"/>
                    <a:pt x="0" y="334"/>
                  </a:cubicBezTo>
                  <a:lnTo>
                    <a:pt x="0" y="4073"/>
                  </a:lnTo>
                  <a:cubicBezTo>
                    <a:pt x="0" y="4240"/>
                    <a:pt x="143" y="4406"/>
                    <a:pt x="333" y="4406"/>
                  </a:cubicBezTo>
                  <a:lnTo>
                    <a:pt x="5358" y="4406"/>
                  </a:lnTo>
                  <a:cubicBezTo>
                    <a:pt x="5525" y="4406"/>
                    <a:pt x="5692" y="4240"/>
                    <a:pt x="5692" y="4073"/>
                  </a:cubicBezTo>
                  <a:lnTo>
                    <a:pt x="5692" y="334"/>
                  </a:lnTo>
                  <a:cubicBezTo>
                    <a:pt x="5644" y="144"/>
                    <a:pt x="5525" y="1"/>
                    <a:pt x="5358"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6" name="Google Shape;22506;p82"/>
            <p:cNvSpPr/>
            <p:nvPr/>
          </p:nvSpPr>
          <p:spPr>
            <a:xfrm>
              <a:off x="5650359" y="1964237"/>
              <a:ext cx="184165" cy="104021"/>
            </a:xfrm>
            <a:custGeom>
              <a:rect b="b" l="l" r="r" t="t"/>
              <a:pathLst>
                <a:path extrusionOk="0" h="3215" w="5692">
                  <a:moveTo>
                    <a:pt x="333" y="0"/>
                  </a:moveTo>
                  <a:cubicBezTo>
                    <a:pt x="143" y="0"/>
                    <a:pt x="0" y="143"/>
                    <a:pt x="0" y="333"/>
                  </a:cubicBezTo>
                  <a:lnTo>
                    <a:pt x="0" y="2882"/>
                  </a:lnTo>
                  <a:cubicBezTo>
                    <a:pt x="0" y="3072"/>
                    <a:pt x="143" y="3215"/>
                    <a:pt x="333" y="3215"/>
                  </a:cubicBezTo>
                  <a:lnTo>
                    <a:pt x="5358" y="3215"/>
                  </a:lnTo>
                  <a:cubicBezTo>
                    <a:pt x="5525" y="3215"/>
                    <a:pt x="5644" y="3072"/>
                    <a:pt x="5692" y="2882"/>
                  </a:cubicBezTo>
                  <a:lnTo>
                    <a:pt x="5692" y="333"/>
                  </a:lnTo>
                  <a:cubicBezTo>
                    <a:pt x="5692" y="143"/>
                    <a:pt x="5525" y="0"/>
                    <a:pt x="5358" y="0"/>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7" name="Google Shape;22507;p82"/>
            <p:cNvSpPr/>
            <p:nvPr/>
          </p:nvSpPr>
          <p:spPr>
            <a:xfrm>
              <a:off x="5742796" y="1964981"/>
              <a:ext cx="91726" cy="103277"/>
            </a:xfrm>
            <a:custGeom>
              <a:rect b="b" l="l" r="r" t="t"/>
              <a:pathLst>
                <a:path extrusionOk="0" h="3192" w="2835">
                  <a:moveTo>
                    <a:pt x="1" y="1"/>
                  </a:moveTo>
                  <a:lnTo>
                    <a:pt x="1" y="3192"/>
                  </a:lnTo>
                  <a:lnTo>
                    <a:pt x="2501" y="3192"/>
                  </a:lnTo>
                  <a:cubicBezTo>
                    <a:pt x="2668" y="3192"/>
                    <a:pt x="2835" y="3049"/>
                    <a:pt x="2835" y="2859"/>
                  </a:cubicBezTo>
                  <a:lnTo>
                    <a:pt x="2835" y="310"/>
                  </a:lnTo>
                  <a:cubicBezTo>
                    <a:pt x="2787" y="168"/>
                    <a:pt x="2668" y="1"/>
                    <a:pt x="2501"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8" name="Google Shape;22508;p82"/>
            <p:cNvSpPr/>
            <p:nvPr/>
          </p:nvSpPr>
          <p:spPr>
            <a:xfrm>
              <a:off x="5650359" y="2102131"/>
              <a:ext cx="46235" cy="47821"/>
            </a:xfrm>
            <a:custGeom>
              <a:rect b="b" l="l" r="r" t="t"/>
              <a:pathLst>
                <a:path extrusionOk="0" h="1478" w="1429">
                  <a:moveTo>
                    <a:pt x="333" y="1"/>
                  </a:moveTo>
                  <a:cubicBezTo>
                    <a:pt x="143" y="1"/>
                    <a:pt x="0" y="144"/>
                    <a:pt x="0" y="334"/>
                  </a:cubicBezTo>
                  <a:lnTo>
                    <a:pt x="0" y="1477"/>
                  </a:lnTo>
                  <a:lnTo>
                    <a:pt x="1429" y="1477"/>
                  </a:lnTo>
                  <a:lnTo>
                    <a:pt x="1429"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9" name="Google Shape;22509;p82"/>
            <p:cNvSpPr/>
            <p:nvPr/>
          </p:nvSpPr>
          <p:spPr>
            <a:xfrm>
              <a:off x="5741276" y="2149142"/>
              <a:ext cx="46268" cy="47044"/>
            </a:xfrm>
            <a:custGeom>
              <a:rect b="b" l="l" r="r" t="t"/>
              <a:pathLst>
                <a:path extrusionOk="0" h="1454" w="1430">
                  <a:moveTo>
                    <a:pt x="0" y="0"/>
                  </a:moveTo>
                  <a:lnTo>
                    <a:pt x="0" y="1453"/>
                  </a:lnTo>
                  <a:lnTo>
                    <a:pt x="1429" y="1453"/>
                  </a:lnTo>
                  <a:lnTo>
                    <a:pt x="1429" y="0"/>
                  </a:ln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0" name="Google Shape;22510;p82"/>
            <p:cNvSpPr/>
            <p:nvPr/>
          </p:nvSpPr>
          <p:spPr>
            <a:xfrm>
              <a:off x="5696561" y="2102131"/>
              <a:ext cx="46268" cy="47044"/>
            </a:xfrm>
            <a:custGeom>
              <a:rect b="b" l="l" r="r" t="t"/>
              <a:pathLst>
                <a:path extrusionOk="0" h="1454" w="1430">
                  <a:moveTo>
                    <a:pt x="1" y="1"/>
                  </a:moveTo>
                  <a:lnTo>
                    <a:pt x="1" y="1453"/>
                  </a:lnTo>
                  <a:lnTo>
                    <a:pt x="1430" y="1453"/>
                  </a:lnTo>
                  <a:lnTo>
                    <a:pt x="1430" y="1"/>
                  </a:ln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1" name="Google Shape;22511;p82"/>
            <p:cNvSpPr/>
            <p:nvPr/>
          </p:nvSpPr>
          <p:spPr>
            <a:xfrm>
              <a:off x="5788254" y="2149142"/>
              <a:ext cx="46268" cy="47044"/>
            </a:xfrm>
            <a:custGeom>
              <a:rect b="b" l="l" r="r" t="t"/>
              <a:pathLst>
                <a:path extrusionOk="0" h="1454" w="1430">
                  <a:moveTo>
                    <a:pt x="1" y="0"/>
                  </a:moveTo>
                  <a:lnTo>
                    <a:pt x="1" y="1453"/>
                  </a:lnTo>
                  <a:lnTo>
                    <a:pt x="1430" y="1453"/>
                  </a:lnTo>
                  <a:lnTo>
                    <a:pt x="1430" y="0"/>
                  </a:ln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2" name="Google Shape;22512;p82"/>
            <p:cNvSpPr/>
            <p:nvPr/>
          </p:nvSpPr>
          <p:spPr>
            <a:xfrm>
              <a:off x="5786734" y="2101387"/>
              <a:ext cx="46268" cy="47012"/>
            </a:xfrm>
            <a:custGeom>
              <a:rect b="b" l="l" r="r" t="t"/>
              <a:pathLst>
                <a:path extrusionOk="0" h="1453" w="1430">
                  <a:moveTo>
                    <a:pt x="0" y="0"/>
                  </a:moveTo>
                  <a:lnTo>
                    <a:pt x="0" y="1453"/>
                  </a:lnTo>
                  <a:lnTo>
                    <a:pt x="1429" y="1453"/>
                  </a:lnTo>
                  <a:lnTo>
                    <a:pt x="1429" y="310"/>
                  </a:lnTo>
                  <a:cubicBezTo>
                    <a:pt x="1429" y="143"/>
                    <a:pt x="1286" y="0"/>
                    <a:pt x="1096"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3" name="Google Shape;22513;p82"/>
            <p:cNvSpPr/>
            <p:nvPr/>
          </p:nvSpPr>
          <p:spPr>
            <a:xfrm>
              <a:off x="5696561" y="2149142"/>
              <a:ext cx="46268" cy="47044"/>
            </a:xfrm>
            <a:custGeom>
              <a:rect b="b" l="l" r="r" t="t"/>
              <a:pathLst>
                <a:path extrusionOk="0" h="1454" w="1430">
                  <a:moveTo>
                    <a:pt x="1" y="0"/>
                  </a:moveTo>
                  <a:lnTo>
                    <a:pt x="1" y="1453"/>
                  </a:lnTo>
                  <a:lnTo>
                    <a:pt x="1430" y="1453"/>
                  </a:lnTo>
                  <a:lnTo>
                    <a:pt x="1430"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4" name="Google Shape;22514;p82"/>
            <p:cNvSpPr/>
            <p:nvPr/>
          </p:nvSpPr>
          <p:spPr>
            <a:xfrm>
              <a:off x="5741276" y="2102131"/>
              <a:ext cx="46268" cy="47044"/>
            </a:xfrm>
            <a:custGeom>
              <a:rect b="b" l="l" r="r" t="t"/>
              <a:pathLst>
                <a:path extrusionOk="0" h="1454" w="1430">
                  <a:moveTo>
                    <a:pt x="0" y="1"/>
                  </a:moveTo>
                  <a:lnTo>
                    <a:pt x="0" y="1453"/>
                  </a:lnTo>
                  <a:lnTo>
                    <a:pt x="1429" y="1453"/>
                  </a:lnTo>
                  <a:lnTo>
                    <a:pt x="1429" y="1"/>
                  </a:ln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5" name="Google Shape;22515;p82"/>
            <p:cNvSpPr/>
            <p:nvPr/>
          </p:nvSpPr>
          <p:spPr>
            <a:xfrm>
              <a:off x="5788254" y="2196153"/>
              <a:ext cx="46268" cy="48565"/>
            </a:xfrm>
            <a:custGeom>
              <a:rect b="b" l="l" r="r" t="t"/>
              <a:pathLst>
                <a:path extrusionOk="0" h="1501" w="1430">
                  <a:moveTo>
                    <a:pt x="1" y="0"/>
                  </a:moveTo>
                  <a:lnTo>
                    <a:pt x="1" y="1500"/>
                  </a:lnTo>
                  <a:lnTo>
                    <a:pt x="1096" y="1500"/>
                  </a:lnTo>
                  <a:cubicBezTo>
                    <a:pt x="1263" y="1500"/>
                    <a:pt x="1430" y="1358"/>
                    <a:pt x="1430" y="1167"/>
                  </a:cubicBezTo>
                  <a:lnTo>
                    <a:pt x="1430" y="0"/>
                  </a:ln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6" name="Google Shape;22516;p82"/>
            <p:cNvSpPr/>
            <p:nvPr/>
          </p:nvSpPr>
          <p:spPr>
            <a:xfrm>
              <a:off x="5651103" y="2149142"/>
              <a:ext cx="46268" cy="47044"/>
            </a:xfrm>
            <a:custGeom>
              <a:rect b="b" l="l" r="r" t="t"/>
              <a:pathLst>
                <a:path extrusionOk="0" h="1454" w="1430">
                  <a:moveTo>
                    <a:pt x="1" y="0"/>
                  </a:moveTo>
                  <a:lnTo>
                    <a:pt x="1" y="1453"/>
                  </a:lnTo>
                  <a:lnTo>
                    <a:pt x="1430" y="1453"/>
                  </a:lnTo>
                  <a:lnTo>
                    <a:pt x="1430" y="0"/>
                  </a:ln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7" name="Google Shape;22517;p82"/>
            <p:cNvSpPr/>
            <p:nvPr/>
          </p:nvSpPr>
          <p:spPr>
            <a:xfrm>
              <a:off x="5741276" y="2197674"/>
              <a:ext cx="46268" cy="47044"/>
            </a:xfrm>
            <a:custGeom>
              <a:rect b="b" l="l" r="r" t="t"/>
              <a:pathLst>
                <a:path extrusionOk="0" h="1454" w="1430">
                  <a:moveTo>
                    <a:pt x="0" y="1"/>
                  </a:moveTo>
                  <a:lnTo>
                    <a:pt x="0" y="1453"/>
                  </a:lnTo>
                  <a:lnTo>
                    <a:pt x="1429" y="1453"/>
                  </a:lnTo>
                  <a:lnTo>
                    <a:pt x="1429" y="1"/>
                  </a:ln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8" name="Google Shape;22518;p82"/>
            <p:cNvSpPr/>
            <p:nvPr/>
          </p:nvSpPr>
          <p:spPr>
            <a:xfrm>
              <a:off x="5651103" y="2198450"/>
              <a:ext cx="46268" cy="47044"/>
            </a:xfrm>
            <a:custGeom>
              <a:rect b="b" l="l" r="r" t="t"/>
              <a:pathLst>
                <a:path extrusionOk="0" h="1454" w="1430">
                  <a:moveTo>
                    <a:pt x="1" y="1"/>
                  </a:moveTo>
                  <a:lnTo>
                    <a:pt x="1" y="1120"/>
                  </a:lnTo>
                  <a:cubicBezTo>
                    <a:pt x="1" y="1310"/>
                    <a:pt x="144" y="1453"/>
                    <a:pt x="334" y="1453"/>
                  </a:cubicBezTo>
                  <a:lnTo>
                    <a:pt x="1430" y="1453"/>
                  </a:lnTo>
                  <a:lnTo>
                    <a:pt x="1430"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9" name="Google Shape;22519;p82"/>
            <p:cNvSpPr/>
            <p:nvPr/>
          </p:nvSpPr>
          <p:spPr>
            <a:xfrm>
              <a:off x="5696561" y="2197674"/>
              <a:ext cx="46268" cy="47044"/>
            </a:xfrm>
            <a:custGeom>
              <a:rect b="b" l="l" r="r" t="t"/>
              <a:pathLst>
                <a:path extrusionOk="0" h="1454" w="1430">
                  <a:moveTo>
                    <a:pt x="1" y="1"/>
                  </a:moveTo>
                  <a:lnTo>
                    <a:pt x="1" y="1453"/>
                  </a:lnTo>
                  <a:lnTo>
                    <a:pt x="1430" y="1453"/>
                  </a:lnTo>
                  <a:lnTo>
                    <a:pt x="1430" y="1"/>
                  </a:ln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0" name="Google Shape;22520;p82"/>
            <p:cNvSpPr/>
            <p:nvPr/>
          </p:nvSpPr>
          <p:spPr>
            <a:xfrm>
              <a:off x="5520132" y="1930329"/>
              <a:ext cx="65519" cy="104054"/>
            </a:xfrm>
            <a:custGeom>
              <a:rect b="b" l="l" r="r" t="t"/>
              <a:pathLst>
                <a:path extrusionOk="0" h="3216" w="2025">
                  <a:moveTo>
                    <a:pt x="1001" y="0"/>
                  </a:moveTo>
                  <a:cubicBezTo>
                    <a:pt x="858" y="0"/>
                    <a:pt x="739" y="95"/>
                    <a:pt x="715" y="238"/>
                  </a:cubicBezTo>
                  <a:lnTo>
                    <a:pt x="24" y="2810"/>
                  </a:lnTo>
                  <a:cubicBezTo>
                    <a:pt x="0" y="2953"/>
                    <a:pt x="72" y="3072"/>
                    <a:pt x="191" y="3168"/>
                  </a:cubicBezTo>
                  <a:cubicBezTo>
                    <a:pt x="239" y="3215"/>
                    <a:pt x="286" y="3215"/>
                    <a:pt x="358" y="3215"/>
                  </a:cubicBezTo>
                  <a:lnTo>
                    <a:pt x="1691" y="3215"/>
                  </a:lnTo>
                  <a:cubicBezTo>
                    <a:pt x="1763" y="3215"/>
                    <a:pt x="1810" y="3215"/>
                    <a:pt x="1834" y="3168"/>
                  </a:cubicBezTo>
                  <a:cubicBezTo>
                    <a:pt x="1953" y="3072"/>
                    <a:pt x="2025" y="2929"/>
                    <a:pt x="2001" y="2810"/>
                  </a:cubicBezTo>
                  <a:lnTo>
                    <a:pt x="1310" y="238"/>
                  </a:lnTo>
                  <a:cubicBezTo>
                    <a:pt x="1286" y="95"/>
                    <a:pt x="1167" y="0"/>
                    <a:pt x="100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1" name="Google Shape;22521;p82"/>
            <p:cNvSpPr/>
            <p:nvPr/>
          </p:nvSpPr>
          <p:spPr>
            <a:xfrm>
              <a:off x="5554039" y="1930329"/>
              <a:ext cx="32387" cy="104054"/>
            </a:xfrm>
            <a:custGeom>
              <a:rect b="b" l="l" r="r" t="t"/>
              <a:pathLst>
                <a:path extrusionOk="0" h="3216" w="1001">
                  <a:moveTo>
                    <a:pt x="0" y="0"/>
                  </a:moveTo>
                  <a:lnTo>
                    <a:pt x="0" y="3191"/>
                  </a:lnTo>
                  <a:lnTo>
                    <a:pt x="643" y="3191"/>
                  </a:lnTo>
                  <a:lnTo>
                    <a:pt x="643" y="3215"/>
                  </a:lnTo>
                  <a:cubicBezTo>
                    <a:pt x="715" y="3215"/>
                    <a:pt x="762" y="3215"/>
                    <a:pt x="834" y="3168"/>
                  </a:cubicBezTo>
                  <a:cubicBezTo>
                    <a:pt x="953" y="3072"/>
                    <a:pt x="1000" y="2953"/>
                    <a:pt x="977" y="2810"/>
                  </a:cubicBezTo>
                  <a:lnTo>
                    <a:pt x="286" y="238"/>
                  </a:lnTo>
                  <a:cubicBezTo>
                    <a:pt x="262" y="95"/>
                    <a:pt x="143"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2" name="Google Shape;22522;p82"/>
            <p:cNvSpPr/>
            <p:nvPr/>
          </p:nvSpPr>
          <p:spPr>
            <a:xfrm>
              <a:off x="5520908" y="2025095"/>
              <a:ext cx="64742" cy="200375"/>
            </a:xfrm>
            <a:custGeom>
              <a:rect b="b" l="l" r="r" t="t"/>
              <a:pathLst>
                <a:path extrusionOk="0" h="6193" w="2001">
                  <a:moveTo>
                    <a:pt x="0" y="0"/>
                  </a:moveTo>
                  <a:lnTo>
                    <a:pt x="0" y="5859"/>
                  </a:lnTo>
                  <a:cubicBezTo>
                    <a:pt x="0" y="6025"/>
                    <a:pt x="119" y="6192"/>
                    <a:pt x="286" y="6192"/>
                  </a:cubicBezTo>
                  <a:lnTo>
                    <a:pt x="1739" y="6192"/>
                  </a:lnTo>
                  <a:cubicBezTo>
                    <a:pt x="1882" y="6192"/>
                    <a:pt x="2001" y="6025"/>
                    <a:pt x="2001" y="5859"/>
                  </a:cubicBezTo>
                  <a:lnTo>
                    <a:pt x="2001" y="0"/>
                  </a:ln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3" name="Google Shape;22523;p82"/>
            <p:cNvSpPr/>
            <p:nvPr/>
          </p:nvSpPr>
          <p:spPr>
            <a:xfrm>
              <a:off x="5553263" y="2024319"/>
              <a:ext cx="32387" cy="200375"/>
            </a:xfrm>
            <a:custGeom>
              <a:rect b="b" l="l" r="r" t="t"/>
              <a:pathLst>
                <a:path extrusionOk="0" h="6193" w="1001">
                  <a:moveTo>
                    <a:pt x="0" y="1"/>
                  </a:moveTo>
                  <a:lnTo>
                    <a:pt x="0" y="6192"/>
                  </a:lnTo>
                  <a:lnTo>
                    <a:pt x="739" y="6192"/>
                  </a:lnTo>
                  <a:cubicBezTo>
                    <a:pt x="882" y="6192"/>
                    <a:pt x="1001" y="6026"/>
                    <a:pt x="1001" y="5859"/>
                  </a:cubicBezTo>
                  <a:lnTo>
                    <a:pt x="1001" y="1"/>
                  </a:ln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4" name="Google Shape;22524;p82"/>
            <p:cNvSpPr/>
            <p:nvPr/>
          </p:nvSpPr>
          <p:spPr>
            <a:xfrm>
              <a:off x="5520908" y="2213851"/>
              <a:ext cx="64742" cy="64775"/>
            </a:xfrm>
            <a:custGeom>
              <a:rect b="b" l="l" r="r" t="t"/>
              <a:pathLst>
                <a:path extrusionOk="0" h="2002" w="2001">
                  <a:moveTo>
                    <a:pt x="0" y="1"/>
                  </a:moveTo>
                  <a:lnTo>
                    <a:pt x="0" y="1358"/>
                  </a:lnTo>
                  <a:cubicBezTo>
                    <a:pt x="0" y="1716"/>
                    <a:pt x="262" y="2001"/>
                    <a:pt x="643" y="2001"/>
                  </a:cubicBezTo>
                  <a:lnTo>
                    <a:pt x="1381" y="2001"/>
                  </a:lnTo>
                  <a:cubicBezTo>
                    <a:pt x="1739" y="2001"/>
                    <a:pt x="2001" y="1716"/>
                    <a:pt x="2001" y="1358"/>
                  </a:cubicBezTo>
                  <a:lnTo>
                    <a:pt x="200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5" name="Google Shape;22525;p82"/>
            <p:cNvSpPr/>
            <p:nvPr/>
          </p:nvSpPr>
          <p:spPr>
            <a:xfrm>
              <a:off x="5553263" y="2213851"/>
              <a:ext cx="32387" cy="64775"/>
            </a:xfrm>
            <a:custGeom>
              <a:rect b="b" l="l" r="r" t="t"/>
              <a:pathLst>
                <a:path extrusionOk="0" h="2002" w="1001">
                  <a:moveTo>
                    <a:pt x="0" y="1"/>
                  </a:moveTo>
                  <a:lnTo>
                    <a:pt x="0" y="2001"/>
                  </a:lnTo>
                  <a:lnTo>
                    <a:pt x="381" y="2001"/>
                  </a:lnTo>
                  <a:cubicBezTo>
                    <a:pt x="739" y="2001"/>
                    <a:pt x="1001" y="1716"/>
                    <a:pt x="1001" y="1358"/>
                  </a:cubicBezTo>
                  <a:lnTo>
                    <a:pt x="1001"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26" name="Google Shape;22526;p82"/>
          <p:cNvGrpSpPr/>
          <p:nvPr/>
        </p:nvGrpSpPr>
        <p:grpSpPr>
          <a:xfrm>
            <a:off x="7491066" y="2768465"/>
            <a:ext cx="441615" cy="439652"/>
            <a:chOff x="6267523" y="1931106"/>
            <a:chExt cx="349075" cy="347523"/>
          </a:xfrm>
        </p:grpSpPr>
        <p:sp>
          <p:nvSpPr>
            <p:cNvPr id="22527" name="Google Shape;22527;p82"/>
            <p:cNvSpPr/>
            <p:nvPr/>
          </p:nvSpPr>
          <p:spPr>
            <a:xfrm>
              <a:off x="6553376" y="2236984"/>
              <a:ext cx="21613" cy="41641"/>
            </a:xfrm>
            <a:custGeom>
              <a:rect b="b" l="l" r="r" t="t"/>
              <a:pathLst>
                <a:path extrusionOk="0" h="1287" w="668">
                  <a:moveTo>
                    <a:pt x="334" y="0"/>
                  </a:moveTo>
                  <a:cubicBezTo>
                    <a:pt x="167" y="0"/>
                    <a:pt x="1" y="143"/>
                    <a:pt x="1" y="334"/>
                  </a:cubicBezTo>
                  <a:lnTo>
                    <a:pt x="1" y="953"/>
                  </a:lnTo>
                  <a:cubicBezTo>
                    <a:pt x="1" y="1120"/>
                    <a:pt x="167" y="1286"/>
                    <a:pt x="334" y="1286"/>
                  </a:cubicBezTo>
                  <a:cubicBezTo>
                    <a:pt x="525" y="1286"/>
                    <a:pt x="667" y="1120"/>
                    <a:pt x="667" y="953"/>
                  </a:cubicBezTo>
                  <a:lnTo>
                    <a:pt x="667" y="334"/>
                  </a:lnTo>
                  <a:cubicBezTo>
                    <a:pt x="667" y="143"/>
                    <a:pt x="525" y="0"/>
                    <a:pt x="334"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8" name="Google Shape;22528;p82"/>
            <p:cNvSpPr/>
            <p:nvPr/>
          </p:nvSpPr>
          <p:spPr>
            <a:xfrm>
              <a:off x="6553376" y="2013545"/>
              <a:ext cx="21613" cy="41641"/>
            </a:xfrm>
            <a:custGeom>
              <a:rect b="b" l="l" r="r" t="t"/>
              <a:pathLst>
                <a:path extrusionOk="0" h="1287" w="668">
                  <a:moveTo>
                    <a:pt x="334" y="0"/>
                  </a:moveTo>
                  <a:cubicBezTo>
                    <a:pt x="167" y="0"/>
                    <a:pt x="1" y="143"/>
                    <a:pt x="1" y="334"/>
                  </a:cubicBezTo>
                  <a:lnTo>
                    <a:pt x="1" y="953"/>
                  </a:lnTo>
                  <a:cubicBezTo>
                    <a:pt x="1" y="1119"/>
                    <a:pt x="167" y="1286"/>
                    <a:pt x="334" y="1286"/>
                  </a:cubicBezTo>
                  <a:cubicBezTo>
                    <a:pt x="525" y="1286"/>
                    <a:pt x="667" y="1119"/>
                    <a:pt x="667" y="953"/>
                  </a:cubicBezTo>
                  <a:lnTo>
                    <a:pt x="667" y="334"/>
                  </a:lnTo>
                  <a:cubicBezTo>
                    <a:pt x="667" y="143"/>
                    <a:pt x="525" y="0"/>
                    <a:pt x="334"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9" name="Google Shape;22529;p82"/>
            <p:cNvSpPr/>
            <p:nvPr/>
          </p:nvSpPr>
          <p:spPr>
            <a:xfrm>
              <a:off x="6553376" y="2115235"/>
              <a:ext cx="21613" cy="61669"/>
            </a:xfrm>
            <a:custGeom>
              <a:rect b="b" l="l" r="r" t="t"/>
              <a:pathLst>
                <a:path extrusionOk="0" h="1906" w="668">
                  <a:moveTo>
                    <a:pt x="334" y="1"/>
                  </a:moveTo>
                  <a:cubicBezTo>
                    <a:pt x="167" y="1"/>
                    <a:pt x="1" y="167"/>
                    <a:pt x="1" y="334"/>
                  </a:cubicBezTo>
                  <a:lnTo>
                    <a:pt x="1" y="1596"/>
                  </a:lnTo>
                  <a:cubicBezTo>
                    <a:pt x="1" y="1763"/>
                    <a:pt x="167" y="1906"/>
                    <a:pt x="334" y="1906"/>
                  </a:cubicBezTo>
                  <a:cubicBezTo>
                    <a:pt x="525" y="1906"/>
                    <a:pt x="667" y="1763"/>
                    <a:pt x="667" y="1596"/>
                  </a:cubicBezTo>
                  <a:lnTo>
                    <a:pt x="667" y="334"/>
                  </a:lnTo>
                  <a:cubicBezTo>
                    <a:pt x="667" y="167"/>
                    <a:pt x="525" y="1"/>
                    <a:pt x="334"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0" name="Google Shape;22530;p82"/>
            <p:cNvSpPr/>
            <p:nvPr/>
          </p:nvSpPr>
          <p:spPr>
            <a:xfrm>
              <a:off x="6554929" y="2146068"/>
              <a:ext cx="20060" cy="24687"/>
            </a:xfrm>
            <a:custGeom>
              <a:rect b="b" l="l" r="r" t="t"/>
              <a:pathLst>
                <a:path extrusionOk="0" h="763" w="620">
                  <a:moveTo>
                    <a:pt x="0" y="0"/>
                  </a:moveTo>
                  <a:lnTo>
                    <a:pt x="0" y="762"/>
                  </a:lnTo>
                  <a:lnTo>
                    <a:pt x="619" y="762"/>
                  </a:lnTo>
                  <a:lnTo>
                    <a:pt x="619"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1" name="Google Shape;22531;p82"/>
            <p:cNvSpPr/>
            <p:nvPr/>
          </p:nvSpPr>
          <p:spPr>
            <a:xfrm>
              <a:off x="6524095" y="2166872"/>
              <a:ext cx="80952" cy="80920"/>
            </a:xfrm>
            <a:custGeom>
              <a:rect b="b" l="l" r="r" t="t"/>
              <a:pathLst>
                <a:path extrusionOk="0" h="2501" w="2502">
                  <a:moveTo>
                    <a:pt x="1239" y="0"/>
                  </a:moveTo>
                  <a:cubicBezTo>
                    <a:pt x="548" y="0"/>
                    <a:pt x="1" y="548"/>
                    <a:pt x="1" y="1239"/>
                  </a:cubicBezTo>
                  <a:cubicBezTo>
                    <a:pt x="1" y="1929"/>
                    <a:pt x="548" y="2501"/>
                    <a:pt x="1239" y="2501"/>
                  </a:cubicBezTo>
                  <a:cubicBezTo>
                    <a:pt x="1930" y="2501"/>
                    <a:pt x="2501" y="1929"/>
                    <a:pt x="2501" y="1239"/>
                  </a:cubicBezTo>
                  <a:cubicBezTo>
                    <a:pt x="2501" y="548"/>
                    <a:pt x="1930" y="0"/>
                    <a:pt x="1239"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2" name="Google Shape;22532;p82"/>
            <p:cNvSpPr/>
            <p:nvPr/>
          </p:nvSpPr>
          <p:spPr>
            <a:xfrm>
              <a:off x="6524095" y="2045123"/>
              <a:ext cx="80952" cy="80952"/>
            </a:xfrm>
            <a:custGeom>
              <a:rect b="b" l="l" r="r" t="t"/>
              <a:pathLst>
                <a:path extrusionOk="0" h="2502" w="2502">
                  <a:moveTo>
                    <a:pt x="1239" y="1"/>
                  </a:moveTo>
                  <a:cubicBezTo>
                    <a:pt x="548" y="1"/>
                    <a:pt x="1" y="572"/>
                    <a:pt x="1" y="1263"/>
                  </a:cubicBezTo>
                  <a:cubicBezTo>
                    <a:pt x="1" y="1930"/>
                    <a:pt x="548" y="2501"/>
                    <a:pt x="1239" y="2501"/>
                  </a:cubicBezTo>
                  <a:cubicBezTo>
                    <a:pt x="1930" y="2501"/>
                    <a:pt x="2501" y="1930"/>
                    <a:pt x="2501" y="1263"/>
                  </a:cubicBezTo>
                  <a:cubicBezTo>
                    <a:pt x="2501" y="572"/>
                    <a:pt x="1930" y="1"/>
                    <a:pt x="1239" y="1"/>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3" name="Google Shape;22533;p82"/>
            <p:cNvSpPr/>
            <p:nvPr/>
          </p:nvSpPr>
          <p:spPr>
            <a:xfrm>
              <a:off x="6513321" y="2156066"/>
              <a:ext cx="101724" cy="101756"/>
            </a:xfrm>
            <a:custGeom>
              <a:rect b="b" l="l" r="r" t="t"/>
              <a:pathLst>
                <a:path extrusionOk="0" h="3145" w="3144">
                  <a:moveTo>
                    <a:pt x="1572" y="644"/>
                  </a:moveTo>
                  <a:cubicBezTo>
                    <a:pt x="2120" y="644"/>
                    <a:pt x="2525" y="1072"/>
                    <a:pt x="2525" y="1596"/>
                  </a:cubicBezTo>
                  <a:cubicBezTo>
                    <a:pt x="2525" y="2144"/>
                    <a:pt x="2120" y="2549"/>
                    <a:pt x="1572" y="2549"/>
                  </a:cubicBezTo>
                  <a:cubicBezTo>
                    <a:pt x="1048" y="2549"/>
                    <a:pt x="619" y="2144"/>
                    <a:pt x="619" y="1596"/>
                  </a:cubicBezTo>
                  <a:cubicBezTo>
                    <a:pt x="619" y="1072"/>
                    <a:pt x="1072" y="644"/>
                    <a:pt x="1572" y="644"/>
                  </a:cubicBezTo>
                  <a:close/>
                  <a:moveTo>
                    <a:pt x="1572" y="1"/>
                  </a:moveTo>
                  <a:cubicBezTo>
                    <a:pt x="715" y="1"/>
                    <a:pt x="0" y="715"/>
                    <a:pt x="0" y="1573"/>
                  </a:cubicBezTo>
                  <a:cubicBezTo>
                    <a:pt x="0" y="2430"/>
                    <a:pt x="715" y="3144"/>
                    <a:pt x="1572" y="3144"/>
                  </a:cubicBezTo>
                  <a:cubicBezTo>
                    <a:pt x="2429" y="3144"/>
                    <a:pt x="3144" y="2430"/>
                    <a:pt x="3144" y="1573"/>
                  </a:cubicBezTo>
                  <a:cubicBezTo>
                    <a:pt x="3144" y="715"/>
                    <a:pt x="2429" y="1"/>
                    <a:pt x="1572"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4" name="Google Shape;22534;p82"/>
            <p:cNvSpPr/>
            <p:nvPr/>
          </p:nvSpPr>
          <p:spPr>
            <a:xfrm>
              <a:off x="6513321" y="2033572"/>
              <a:ext cx="101724" cy="102501"/>
            </a:xfrm>
            <a:custGeom>
              <a:rect b="b" l="l" r="r" t="t"/>
              <a:pathLst>
                <a:path extrusionOk="0" h="3168" w="3144">
                  <a:moveTo>
                    <a:pt x="1572" y="667"/>
                  </a:moveTo>
                  <a:cubicBezTo>
                    <a:pt x="2120" y="667"/>
                    <a:pt x="2525" y="1072"/>
                    <a:pt x="2525" y="1620"/>
                  </a:cubicBezTo>
                  <a:cubicBezTo>
                    <a:pt x="2525" y="2144"/>
                    <a:pt x="2120" y="2572"/>
                    <a:pt x="1572" y="2572"/>
                  </a:cubicBezTo>
                  <a:cubicBezTo>
                    <a:pt x="1048" y="2572"/>
                    <a:pt x="619" y="2120"/>
                    <a:pt x="619" y="1620"/>
                  </a:cubicBezTo>
                  <a:cubicBezTo>
                    <a:pt x="619" y="1072"/>
                    <a:pt x="1072" y="667"/>
                    <a:pt x="1572" y="667"/>
                  </a:cubicBezTo>
                  <a:close/>
                  <a:moveTo>
                    <a:pt x="1572" y="0"/>
                  </a:moveTo>
                  <a:cubicBezTo>
                    <a:pt x="715" y="0"/>
                    <a:pt x="0" y="715"/>
                    <a:pt x="0" y="1572"/>
                  </a:cubicBezTo>
                  <a:cubicBezTo>
                    <a:pt x="0" y="2453"/>
                    <a:pt x="715" y="3168"/>
                    <a:pt x="1572" y="3168"/>
                  </a:cubicBezTo>
                  <a:cubicBezTo>
                    <a:pt x="2429" y="3168"/>
                    <a:pt x="3144" y="2477"/>
                    <a:pt x="3144" y="1572"/>
                  </a:cubicBezTo>
                  <a:cubicBezTo>
                    <a:pt x="3144" y="715"/>
                    <a:pt x="2429" y="0"/>
                    <a:pt x="1572"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5" name="Google Shape;22535;p82"/>
            <p:cNvSpPr/>
            <p:nvPr/>
          </p:nvSpPr>
          <p:spPr>
            <a:xfrm>
              <a:off x="6267523" y="2026648"/>
              <a:ext cx="211149" cy="251981"/>
            </a:xfrm>
            <a:custGeom>
              <a:rect b="b" l="l" r="r" t="t"/>
              <a:pathLst>
                <a:path extrusionOk="0" h="7788" w="6526">
                  <a:moveTo>
                    <a:pt x="334" y="0"/>
                  </a:moveTo>
                  <a:cubicBezTo>
                    <a:pt x="143" y="0"/>
                    <a:pt x="0" y="167"/>
                    <a:pt x="0" y="333"/>
                  </a:cubicBezTo>
                  <a:lnTo>
                    <a:pt x="0" y="7454"/>
                  </a:lnTo>
                  <a:cubicBezTo>
                    <a:pt x="0" y="7621"/>
                    <a:pt x="143" y="7787"/>
                    <a:pt x="334" y="7787"/>
                  </a:cubicBezTo>
                  <a:lnTo>
                    <a:pt x="6192" y="7787"/>
                  </a:lnTo>
                  <a:cubicBezTo>
                    <a:pt x="6383" y="7787"/>
                    <a:pt x="6526" y="7621"/>
                    <a:pt x="6526" y="7454"/>
                  </a:cubicBezTo>
                  <a:lnTo>
                    <a:pt x="6526" y="333"/>
                  </a:lnTo>
                  <a:cubicBezTo>
                    <a:pt x="6526" y="167"/>
                    <a:pt x="6383" y="0"/>
                    <a:pt x="6192"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6" name="Google Shape;22536;p82"/>
            <p:cNvSpPr/>
            <p:nvPr/>
          </p:nvSpPr>
          <p:spPr>
            <a:xfrm>
              <a:off x="6373840" y="2028169"/>
              <a:ext cx="104830" cy="250460"/>
            </a:xfrm>
            <a:custGeom>
              <a:rect b="b" l="l" r="r" t="t"/>
              <a:pathLst>
                <a:path extrusionOk="0" h="7741" w="3240">
                  <a:moveTo>
                    <a:pt x="1" y="1"/>
                  </a:moveTo>
                  <a:lnTo>
                    <a:pt x="1" y="7740"/>
                  </a:lnTo>
                  <a:lnTo>
                    <a:pt x="2906" y="7740"/>
                  </a:lnTo>
                  <a:cubicBezTo>
                    <a:pt x="3097" y="7740"/>
                    <a:pt x="3240" y="7574"/>
                    <a:pt x="3240" y="7407"/>
                  </a:cubicBezTo>
                  <a:lnTo>
                    <a:pt x="3240" y="286"/>
                  </a:lnTo>
                  <a:cubicBezTo>
                    <a:pt x="3240" y="144"/>
                    <a:pt x="3097" y="1"/>
                    <a:pt x="2906"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7" name="Google Shape;22537;p82"/>
            <p:cNvSpPr/>
            <p:nvPr/>
          </p:nvSpPr>
          <p:spPr>
            <a:xfrm>
              <a:off x="6390794" y="2084336"/>
              <a:ext cx="54745" cy="108098"/>
            </a:xfrm>
            <a:custGeom>
              <a:rect b="b" l="l" r="r" t="t"/>
              <a:pathLst>
                <a:path extrusionOk="0" h="3341" w="1692">
                  <a:moveTo>
                    <a:pt x="596" y="789"/>
                  </a:moveTo>
                  <a:lnTo>
                    <a:pt x="596" y="1241"/>
                  </a:lnTo>
                  <a:cubicBezTo>
                    <a:pt x="572" y="1194"/>
                    <a:pt x="572" y="1170"/>
                    <a:pt x="549" y="1170"/>
                  </a:cubicBezTo>
                  <a:cubicBezTo>
                    <a:pt x="477" y="1146"/>
                    <a:pt x="477" y="1051"/>
                    <a:pt x="477" y="956"/>
                  </a:cubicBezTo>
                  <a:cubicBezTo>
                    <a:pt x="477" y="908"/>
                    <a:pt x="549" y="813"/>
                    <a:pt x="596" y="789"/>
                  </a:cubicBezTo>
                  <a:close/>
                  <a:moveTo>
                    <a:pt x="1001" y="1837"/>
                  </a:moveTo>
                  <a:cubicBezTo>
                    <a:pt x="1263" y="1956"/>
                    <a:pt x="1263" y="2123"/>
                    <a:pt x="1215" y="2218"/>
                  </a:cubicBezTo>
                  <a:cubicBezTo>
                    <a:pt x="1192" y="2337"/>
                    <a:pt x="1144" y="2456"/>
                    <a:pt x="1001" y="2504"/>
                  </a:cubicBezTo>
                  <a:lnTo>
                    <a:pt x="1001" y="1837"/>
                  </a:lnTo>
                  <a:close/>
                  <a:moveTo>
                    <a:pt x="803" y="0"/>
                  </a:moveTo>
                  <a:cubicBezTo>
                    <a:pt x="695" y="0"/>
                    <a:pt x="596" y="109"/>
                    <a:pt x="596" y="217"/>
                  </a:cubicBezTo>
                  <a:lnTo>
                    <a:pt x="596" y="336"/>
                  </a:lnTo>
                  <a:lnTo>
                    <a:pt x="572" y="336"/>
                  </a:lnTo>
                  <a:cubicBezTo>
                    <a:pt x="334" y="432"/>
                    <a:pt x="120" y="622"/>
                    <a:pt x="96" y="908"/>
                  </a:cubicBezTo>
                  <a:cubicBezTo>
                    <a:pt x="25" y="1146"/>
                    <a:pt x="120" y="1384"/>
                    <a:pt x="310" y="1527"/>
                  </a:cubicBezTo>
                  <a:cubicBezTo>
                    <a:pt x="382" y="1575"/>
                    <a:pt x="477" y="1646"/>
                    <a:pt x="620" y="1694"/>
                  </a:cubicBezTo>
                  <a:lnTo>
                    <a:pt x="620" y="2599"/>
                  </a:lnTo>
                  <a:cubicBezTo>
                    <a:pt x="549" y="2599"/>
                    <a:pt x="477" y="2575"/>
                    <a:pt x="358" y="2480"/>
                  </a:cubicBezTo>
                  <a:cubicBezTo>
                    <a:pt x="314" y="2447"/>
                    <a:pt x="264" y="2429"/>
                    <a:pt x="220" y="2429"/>
                  </a:cubicBezTo>
                  <a:cubicBezTo>
                    <a:pt x="168" y="2429"/>
                    <a:pt x="122" y="2453"/>
                    <a:pt x="96" y="2504"/>
                  </a:cubicBezTo>
                  <a:cubicBezTo>
                    <a:pt x="1" y="2599"/>
                    <a:pt x="25" y="2742"/>
                    <a:pt x="120" y="2837"/>
                  </a:cubicBezTo>
                  <a:cubicBezTo>
                    <a:pt x="334" y="2956"/>
                    <a:pt x="453" y="3004"/>
                    <a:pt x="620" y="3004"/>
                  </a:cubicBezTo>
                  <a:lnTo>
                    <a:pt x="620" y="3123"/>
                  </a:lnTo>
                  <a:cubicBezTo>
                    <a:pt x="620" y="3242"/>
                    <a:pt x="691" y="3337"/>
                    <a:pt x="811" y="3337"/>
                  </a:cubicBezTo>
                  <a:cubicBezTo>
                    <a:pt x="821" y="3339"/>
                    <a:pt x="831" y="3340"/>
                    <a:pt x="842" y="3340"/>
                  </a:cubicBezTo>
                  <a:cubicBezTo>
                    <a:pt x="949" y="3340"/>
                    <a:pt x="1049" y="3231"/>
                    <a:pt x="1049" y="3123"/>
                  </a:cubicBezTo>
                  <a:lnTo>
                    <a:pt x="1049" y="2980"/>
                  </a:lnTo>
                  <a:cubicBezTo>
                    <a:pt x="1406" y="2885"/>
                    <a:pt x="1620" y="2599"/>
                    <a:pt x="1668" y="2289"/>
                  </a:cubicBezTo>
                  <a:cubicBezTo>
                    <a:pt x="1692" y="1908"/>
                    <a:pt x="1501" y="1551"/>
                    <a:pt x="1144" y="1432"/>
                  </a:cubicBezTo>
                  <a:cubicBezTo>
                    <a:pt x="1096" y="1432"/>
                    <a:pt x="1072" y="1408"/>
                    <a:pt x="1025" y="1408"/>
                  </a:cubicBezTo>
                  <a:lnTo>
                    <a:pt x="1025" y="718"/>
                  </a:lnTo>
                  <a:cubicBezTo>
                    <a:pt x="1072" y="741"/>
                    <a:pt x="1096" y="789"/>
                    <a:pt x="1096" y="789"/>
                  </a:cubicBezTo>
                  <a:cubicBezTo>
                    <a:pt x="1147" y="840"/>
                    <a:pt x="1205" y="864"/>
                    <a:pt x="1263" y="864"/>
                  </a:cubicBezTo>
                  <a:cubicBezTo>
                    <a:pt x="1312" y="864"/>
                    <a:pt x="1362" y="846"/>
                    <a:pt x="1406" y="813"/>
                  </a:cubicBezTo>
                  <a:cubicBezTo>
                    <a:pt x="1501" y="718"/>
                    <a:pt x="1501" y="598"/>
                    <a:pt x="1430" y="503"/>
                  </a:cubicBezTo>
                  <a:cubicBezTo>
                    <a:pt x="1382" y="432"/>
                    <a:pt x="1215" y="336"/>
                    <a:pt x="1025" y="313"/>
                  </a:cubicBezTo>
                  <a:lnTo>
                    <a:pt x="1025" y="217"/>
                  </a:lnTo>
                  <a:cubicBezTo>
                    <a:pt x="1025" y="98"/>
                    <a:pt x="953" y="3"/>
                    <a:pt x="834" y="3"/>
                  </a:cubicBezTo>
                  <a:cubicBezTo>
                    <a:pt x="824" y="1"/>
                    <a:pt x="814" y="0"/>
                    <a:pt x="8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8" name="Google Shape;22538;p82"/>
            <p:cNvSpPr/>
            <p:nvPr/>
          </p:nvSpPr>
          <p:spPr>
            <a:xfrm>
              <a:off x="6305281" y="2083657"/>
              <a:ext cx="69369" cy="20060"/>
            </a:xfrm>
            <a:custGeom>
              <a:rect b="b" l="l" r="r" t="t"/>
              <a:pathLst>
                <a:path extrusionOk="0" h="620" w="2144">
                  <a:moveTo>
                    <a:pt x="334" y="0"/>
                  </a:moveTo>
                  <a:cubicBezTo>
                    <a:pt x="143" y="0"/>
                    <a:pt x="0" y="191"/>
                    <a:pt x="24" y="357"/>
                  </a:cubicBezTo>
                  <a:cubicBezTo>
                    <a:pt x="48" y="500"/>
                    <a:pt x="215" y="619"/>
                    <a:pt x="358" y="619"/>
                  </a:cubicBezTo>
                  <a:lnTo>
                    <a:pt x="1810" y="619"/>
                  </a:lnTo>
                  <a:cubicBezTo>
                    <a:pt x="2001" y="619"/>
                    <a:pt x="2144" y="477"/>
                    <a:pt x="2120" y="262"/>
                  </a:cubicBezTo>
                  <a:cubicBezTo>
                    <a:pt x="2072" y="119"/>
                    <a:pt x="1929" y="0"/>
                    <a:pt x="1786"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9" name="Google Shape;22539;p82"/>
            <p:cNvSpPr/>
            <p:nvPr/>
          </p:nvSpPr>
          <p:spPr>
            <a:xfrm>
              <a:off x="6305281" y="2125264"/>
              <a:ext cx="69369" cy="20060"/>
            </a:xfrm>
            <a:custGeom>
              <a:rect b="b" l="l" r="r" t="t"/>
              <a:pathLst>
                <a:path extrusionOk="0" h="620" w="2144">
                  <a:moveTo>
                    <a:pt x="334" y="0"/>
                  </a:moveTo>
                  <a:cubicBezTo>
                    <a:pt x="143" y="0"/>
                    <a:pt x="0" y="167"/>
                    <a:pt x="24" y="357"/>
                  </a:cubicBezTo>
                  <a:cubicBezTo>
                    <a:pt x="48" y="500"/>
                    <a:pt x="215" y="619"/>
                    <a:pt x="358" y="619"/>
                  </a:cubicBezTo>
                  <a:lnTo>
                    <a:pt x="1810" y="619"/>
                  </a:lnTo>
                  <a:cubicBezTo>
                    <a:pt x="2001" y="619"/>
                    <a:pt x="2144" y="453"/>
                    <a:pt x="2120" y="262"/>
                  </a:cubicBezTo>
                  <a:cubicBezTo>
                    <a:pt x="2072" y="119"/>
                    <a:pt x="1929" y="0"/>
                    <a:pt x="1786"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0" name="Google Shape;22540;p82"/>
            <p:cNvSpPr/>
            <p:nvPr/>
          </p:nvSpPr>
          <p:spPr>
            <a:xfrm>
              <a:off x="6305281" y="2165319"/>
              <a:ext cx="69369" cy="20837"/>
            </a:xfrm>
            <a:custGeom>
              <a:rect b="b" l="l" r="r" t="t"/>
              <a:pathLst>
                <a:path extrusionOk="0" h="644" w="2144">
                  <a:moveTo>
                    <a:pt x="334" y="1"/>
                  </a:moveTo>
                  <a:cubicBezTo>
                    <a:pt x="143" y="1"/>
                    <a:pt x="0" y="191"/>
                    <a:pt x="24" y="358"/>
                  </a:cubicBezTo>
                  <a:cubicBezTo>
                    <a:pt x="48" y="525"/>
                    <a:pt x="215" y="644"/>
                    <a:pt x="358" y="644"/>
                  </a:cubicBezTo>
                  <a:lnTo>
                    <a:pt x="1810" y="644"/>
                  </a:lnTo>
                  <a:cubicBezTo>
                    <a:pt x="2001" y="644"/>
                    <a:pt x="2144" y="453"/>
                    <a:pt x="2120" y="286"/>
                  </a:cubicBezTo>
                  <a:cubicBezTo>
                    <a:pt x="2072" y="120"/>
                    <a:pt x="1929" y="1"/>
                    <a:pt x="1786"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1" name="Google Shape;22541;p82"/>
            <p:cNvSpPr/>
            <p:nvPr/>
          </p:nvSpPr>
          <p:spPr>
            <a:xfrm>
              <a:off x="6305281" y="2206150"/>
              <a:ext cx="130261" cy="20060"/>
            </a:xfrm>
            <a:custGeom>
              <a:rect b="b" l="l" r="r" t="t"/>
              <a:pathLst>
                <a:path extrusionOk="0" h="620" w="4026">
                  <a:moveTo>
                    <a:pt x="334" y="1"/>
                  </a:moveTo>
                  <a:cubicBezTo>
                    <a:pt x="143" y="1"/>
                    <a:pt x="0" y="167"/>
                    <a:pt x="24" y="358"/>
                  </a:cubicBezTo>
                  <a:cubicBezTo>
                    <a:pt x="48" y="501"/>
                    <a:pt x="215" y="620"/>
                    <a:pt x="358" y="620"/>
                  </a:cubicBezTo>
                  <a:lnTo>
                    <a:pt x="3692" y="620"/>
                  </a:lnTo>
                  <a:cubicBezTo>
                    <a:pt x="3858" y="620"/>
                    <a:pt x="4025" y="453"/>
                    <a:pt x="3977" y="263"/>
                  </a:cubicBezTo>
                  <a:cubicBezTo>
                    <a:pt x="3954" y="120"/>
                    <a:pt x="3811" y="1"/>
                    <a:pt x="3668"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2" name="Google Shape;22542;p82"/>
            <p:cNvSpPr/>
            <p:nvPr/>
          </p:nvSpPr>
          <p:spPr>
            <a:xfrm>
              <a:off x="6374617" y="2206150"/>
              <a:ext cx="61669" cy="20060"/>
            </a:xfrm>
            <a:custGeom>
              <a:rect b="b" l="l" r="r" t="t"/>
              <a:pathLst>
                <a:path extrusionOk="0" h="620" w="1906">
                  <a:moveTo>
                    <a:pt x="1" y="1"/>
                  </a:moveTo>
                  <a:lnTo>
                    <a:pt x="1" y="620"/>
                  </a:lnTo>
                  <a:lnTo>
                    <a:pt x="1572" y="620"/>
                  </a:lnTo>
                  <a:cubicBezTo>
                    <a:pt x="1763" y="620"/>
                    <a:pt x="1906" y="477"/>
                    <a:pt x="1882" y="263"/>
                  </a:cubicBezTo>
                  <a:cubicBezTo>
                    <a:pt x="1834" y="120"/>
                    <a:pt x="1692" y="1"/>
                    <a:pt x="1549" y="1"/>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3" name="Google Shape;22543;p82"/>
            <p:cNvSpPr/>
            <p:nvPr/>
          </p:nvSpPr>
          <p:spPr>
            <a:xfrm>
              <a:off x="6512545" y="1931979"/>
              <a:ext cx="102501" cy="64516"/>
            </a:xfrm>
            <a:custGeom>
              <a:rect b="b" l="l" r="r" t="t"/>
              <a:pathLst>
                <a:path extrusionOk="0" h="1994" w="3168">
                  <a:moveTo>
                    <a:pt x="298" y="1"/>
                  </a:moveTo>
                  <a:cubicBezTo>
                    <a:pt x="233" y="1"/>
                    <a:pt x="170" y="35"/>
                    <a:pt x="120" y="68"/>
                  </a:cubicBezTo>
                  <a:cubicBezTo>
                    <a:pt x="48" y="140"/>
                    <a:pt x="0" y="235"/>
                    <a:pt x="0" y="306"/>
                  </a:cubicBezTo>
                  <a:lnTo>
                    <a:pt x="0" y="1688"/>
                  </a:lnTo>
                  <a:cubicBezTo>
                    <a:pt x="0" y="1783"/>
                    <a:pt x="48" y="1854"/>
                    <a:pt x="120" y="1926"/>
                  </a:cubicBezTo>
                  <a:cubicBezTo>
                    <a:pt x="153" y="1959"/>
                    <a:pt x="223" y="1993"/>
                    <a:pt x="294" y="1993"/>
                  </a:cubicBezTo>
                  <a:cubicBezTo>
                    <a:pt x="324" y="1993"/>
                    <a:pt x="354" y="1987"/>
                    <a:pt x="382" y="1973"/>
                  </a:cubicBezTo>
                  <a:lnTo>
                    <a:pt x="2930" y="1307"/>
                  </a:lnTo>
                  <a:cubicBezTo>
                    <a:pt x="3096" y="1259"/>
                    <a:pt x="3168" y="1140"/>
                    <a:pt x="3168" y="997"/>
                  </a:cubicBezTo>
                  <a:cubicBezTo>
                    <a:pt x="3168" y="854"/>
                    <a:pt x="3096" y="735"/>
                    <a:pt x="2930" y="711"/>
                  </a:cubicBezTo>
                  <a:lnTo>
                    <a:pt x="382" y="21"/>
                  </a:lnTo>
                  <a:cubicBezTo>
                    <a:pt x="354" y="7"/>
                    <a:pt x="326" y="1"/>
                    <a:pt x="298"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4" name="Google Shape;22544;p82"/>
            <p:cNvSpPr/>
            <p:nvPr/>
          </p:nvSpPr>
          <p:spPr>
            <a:xfrm>
              <a:off x="6512545" y="1964981"/>
              <a:ext cx="104054" cy="32549"/>
            </a:xfrm>
            <a:custGeom>
              <a:rect b="b" l="l" r="r" t="t"/>
              <a:pathLst>
                <a:path extrusionOk="0" h="1006" w="3216">
                  <a:moveTo>
                    <a:pt x="24" y="1"/>
                  </a:moveTo>
                  <a:lnTo>
                    <a:pt x="24" y="668"/>
                  </a:lnTo>
                  <a:lnTo>
                    <a:pt x="0" y="668"/>
                  </a:lnTo>
                  <a:cubicBezTo>
                    <a:pt x="0" y="715"/>
                    <a:pt x="0" y="787"/>
                    <a:pt x="48" y="834"/>
                  </a:cubicBezTo>
                  <a:cubicBezTo>
                    <a:pt x="131" y="938"/>
                    <a:pt x="232" y="1006"/>
                    <a:pt x="351" y="1006"/>
                  </a:cubicBezTo>
                  <a:cubicBezTo>
                    <a:pt x="369" y="1006"/>
                    <a:pt x="387" y="1004"/>
                    <a:pt x="405" y="1001"/>
                  </a:cubicBezTo>
                  <a:lnTo>
                    <a:pt x="2977" y="310"/>
                  </a:lnTo>
                  <a:cubicBezTo>
                    <a:pt x="3120" y="263"/>
                    <a:pt x="3215" y="144"/>
                    <a:pt x="3215"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5" name="Google Shape;22545;p82"/>
            <p:cNvSpPr/>
            <p:nvPr/>
          </p:nvSpPr>
          <p:spPr>
            <a:xfrm>
              <a:off x="6322235" y="1931106"/>
              <a:ext cx="200375" cy="64742"/>
            </a:xfrm>
            <a:custGeom>
              <a:rect b="b" l="l" r="r" t="t"/>
              <a:pathLst>
                <a:path extrusionOk="0" h="2001" w="6193">
                  <a:moveTo>
                    <a:pt x="334" y="0"/>
                  </a:moveTo>
                  <a:cubicBezTo>
                    <a:pt x="143" y="0"/>
                    <a:pt x="0" y="119"/>
                    <a:pt x="0" y="286"/>
                  </a:cubicBezTo>
                  <a:lnTo>
                    <a:pt x="0" y="1738"/>
                  </a:lnTo>
                  <a:cubicBezTo>
                    <a:pt x="0" y="1881"/>
                    <a:pt x="143" y="2000"/>
                    <a:pt x="334" y="2000"/>
                  </a:cubicBezTo>
                  <a:lnTo>
                    <a:pt x="6192" y="2000"/>
                  </a:lnTo>
                  <a:lnTo>
                    <a:pt x="6192" y="0"/>
                  </a:ln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6" name="Google Shape;22546;p82"/>
            <p:cNvSpPr/>
            <p:nvPr/>
          </p:nvSpPr>
          <p:spPr>
            <a:xfrm>
              <a:off x="6323756" y="1963460"/>
              <a:ext cx="200375" cy="32387"/>
            </a:xfrm>
            <a:custGeom>
              <a:rect b="b" l="l" r="r" t="t"/>
              <a:pathLst>
                <a:path extrusionOk="0" h="1001" w="6193">
                  <a:moveTo>
                    <a:pt x="1" y="0"/>
                  </a:moveTo>
                  <a:lnTo>
                    <a:pt x="1" y="738"/>
                  </a:lnTo>
                  <a:cubicBezTo>
                    <a:pt x="1" y="881"/>
                    <a:pt x="144" y="1000"/>
                    <a:pt x="311" y="1000"/>
                  </a:cubicBezTo>
                  <a:lnTo>
                    <a:pt x="6193" y="1000"/>
                  </a:lnTo>
                  <a:lnTo>
                    <a:pt x="6193" y="0"/>
                  </a:ln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7" name="Google Shape;22547;p82"/>
            <p:cNvSpPr/>
            <p:nvPr/>
          </p:nvSpPr>
          <p:spPr>
            <a:xfrm>
              <a:off x="6268300" y="1931850"/>
              <a:ext cx="64742" cy="63998"/>
            </a:xfrm>
            <a:custGeom>
              <a:rect b="b" l="l" r="r" t="t"/>
              <a:pathLst>
                <a:path extrusionOk="0" h="1978" w="2001">
                  <a:moveTo>
                    <a:pt x="643" y="1"/>
                  </a:moveTo>
                  <a:cubicBezTo>
                    <a:pt x="286" y="1"/>
                    <a:pt x="0" y="263"/>
                    <a:pt x="0" y="620"/>
                  </a:cubicBezTo>
                  <a:lnTo>
                    <a:pt x="0" y="1358"/>
                  </a:lnTo>
                  <a:cubicBezTo>
                    <a:pt x="0" y="1715"/>
                    <a:pt x="286" y="1977"/>
                    <a:pt x="643" y="1977"/>
                  </a:cubicBezTo>
                  <a:lnTo>
                    <a:pt x="2001" y="1977"/>
                  </a:lnTo>
                  <a:lnTo>
                    <a:pt x="200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8" name="Google Shape;22548;p82"/>
            <p:cNvSpPr/>
            <p:nvPr/>
          </p:nvSpPr>
          <p:spPr>
            <a:xfrm>
              <a:off x="6268300" y="1963460"/>
              <a:ext cx="64742" cy="32387"/>
            </a:xfrm>
            <a:custGeom>
              <a:rect b="b" l="l" r="r" t="t"/>
              <a:pathLst>
                <a:path extrusionOk="0" h="1001" w="2001">
                  <a:moveTo>
                    <a:pt x="0" y="0"/>
                  </a:moveTo>
                  <a:lnTo>
                    <a:pt x="0" y="381"/>
                  </a:lnTo>
                  <a:cubicBezTo>
                    <a:pt x="0" y="738"/>
                    <a:pt x="286" y="1000"/>
                    <a:pt x="643" y="1000"/>
                  </a:cubicBezTo>
                  <a:lnTo>
                    <a:pt x="2001" y="1000"/>
                  </a:lnTo>
                  <a:lnTo>
                    <a:pt x="2001"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49" name="Google Shape;22549;p82"/>
          <p:cNvGrpSpPr/>
          <p:nvPr/>
        </p:nvGrpSpPr>
        <p:grpSpPr>
          <a:xfrm>
            <a:off x="8440480" y="2767483"/>
            <a:ext cx="440631" cy="440636"/>
            <a:chOff x="7017988" y="1930329"/>
            <a:chExt cx="348298" cy="348301"/>
          </a:xfrm>
        </p:grpSpPr>
        <p:sp>
          <p:nvSpPr>
            <p:cNvPr id="22550" name="Google Shape;22550;p82"/>
            <p:cNvSpPr/>
            <p:nvPr/>
          </p:nvSpPr>
          <p:spPr>
            <a:xfrm>
              <a:off x="7017988" y="1959610"/>
              <a:ext cx="251237" cy="319020"/>
            </a:xfrm>
            <a:custGeom>
              <a:rect b="b" l="l" r="r" t="t"/>
              <a:pathLst>
                <a:path extrusionOk="0" h="9860" w="7765">
                  <a:moveTo>
                    <a:pt x="1168" y="0"/>
                  </a:moveTo>
                  <a:cubicBezTo>
                    <a:pt x="501" y="0"/>
                    <a:pt x="1" y="524"/>
                    <a:pt x="1" y="1167"/>
                  </a:cubicBezTo>
                  <a:lnTo>
                    <a:pt x="1" y="8692"/>
                  </a:lnTo>
                  <a:cubicBezTo>
                    <a:pt x="1" y="9335"/>
                    <a:pt x="525" y="9859"/>
                    <a:pt x="1168" y="9859"/>
                  </a:cubicBezTo>
                  <a:lnTo>
                    <a:pt x="6597" y="9859"/>
                  </a:lnTo>
                  <a:cubicBezTo>
                    <a:pt x="7264" y="9859"/>
                    <a:pt x="7764" y="9335"/>
                    <a:pt x="7764" y="8692"/>
                  </a:cubicBezTo>
                  <a:lnTo>
                    <a:pt x="7764" y="1167"/>
                  </a:lnTo>
                  <a:cubicBezTo>
                    <a:pt x="7764" y="500"/>
                    <a:pt x="7240" y="0"/>
                    <a:pt x="6597"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1" name="Google Shape;22551;p82"/>
            <p:cNvSpPr/>
            <p:nvPr/>
          </p:nvSpPr>
          <p:spPr>
            <a:xfrm>
              <a:off x="7144365" y="1960354"/>
              <a:ext cx="124858" cy="318276"/>
            </a:xfrm>
            <a:custGeom>
              <a:rect b="b" l="l" r="r" t="t"/>
              <a:pathLst>
                <a:path extrusionOk="0" h="9837" w="3859">
                  <a:moveTo>
                    <a:pt x="0" y="1"/>
                  </a:moveTo>
                  <a:lnTo>
                    <a:pt x="0" y="9836"/>
                  </a:lnTo>
                  <a:lnTo>
                    <a:pt x="2691" y="9836"/>
                  </a:lnTo>
                  <a:cubicBezTo>
                    <a:pt x="3334" y="9836"/>
                    <a:pt x="3858" y="9312"/>
                    <a:pt x="3858" y="8669"/>
                  </a:cubicBezTo>
                  <a:lnTo>
                    <a:pt x="3858" y="1144"/>
                  </a:lnTo>
                  <a:cubicBezTo>
                    <a:pt x="3858" y="501"/>
                    <a:pt x="3358" y="1"/>
                    <a:pt x="2691" y="1"/>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2" name="Google Shape;22552;p82"/>
            <p:cNvSpPr/>
            <p:nvPr/>
          </p:nvSpPr>
          <p:spPr>
            <a:xfrm>
              <a:off x="7059596" y="1999665"/>
              <a:ext cx="169540" cy="238133"/>
            </a:xfrm>
            <a:custGeom>
              <a:rect b="b" l="l" r="r" t="t"/>
              <a:pathLst>
                <a:path extrusionOk="0" h="7360" w="5240">
                  <a:moveTo>
                    <a:pt x="310" y="1"/>
                  </a:moveTo>
                  <a:cubicBezTo>
                    <a:pt x="144" y="1"/>
                    <a:pt x="1" y="167"/>
                    <a:pt x="1" y="334"/>
                  </a:cubicBezTo>
                  <a:lnTo>
                    <a:pt x="1" y="7026"/>
                  </a:lnTo>
                  <a:cubicBezTo>
                    <a:pt x="1" y="7216"/>
                    <a:pt x="144" y="7359"/>
                    <a:pt x="310" y="7359"/>
                  </a:cubicBezTo>
                  <a:lnTo>
                    <a:pt x="4907" y="7359"/>
                  </a:lnTo>
                  <a:cubicBezTo>
                    <a:pt x="5073" y="7359"/>
                    <a:pt x="5240" y="7216"/>
                    <a:pt x="5240" y="7026"/>
                  </a:cubicBezTo>
                  <a:lnTo>
                    <a:pt x="5240" y="334"/>
                  </a:lnTo>
                  <a:cubicBezTo>
                    <a:pt x="5240" y="167"/>
                    <a:pt x="5073" y="1"/>
                    <a:pt x="4907"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3" name="Google Shape;22553;p82"/>
            <p:cNvSpPr/>
            <p:nvPr/>
          </p:nvSpPr>
          <p:spPr>
            <a:xfrm>
              <a:off x="7144365" y="2001218"/>
              <a:ext cx="84770" cy="236580"/>
            </a:xfrm>
            <a:custGeom>
              <a:rect b="b" l="l" r="r" t="t"/>
              <a:pathLst>
                <a:path extrusionOk="0" h="7312" w="2620">
                  <a:moveTo>
                    <a:pt x="0" y="0"/>
                  </a:moveTo>
                  <a:lnTo>
                    <a:pt x="0" y="7311"/>
                  </a:lnTo>
                  <a:lnTo>
                    <a:pt x="2287" y="7311"/>
                  </a:lnTo>
                  <a:cubicBezTo>
                    <a:pt x="2453" y="7311"/>
                    <a:pt x="2620" y="7168"/>
                    <a:pt x="2620" y="6978"/>
                  </a:cubicBezTo>
                  <a:lnTo>
                    <a:pt x="2620" y="286"/>
                  </a:lnTo>
                  <a:cubicBezTo>
                    <a:pt x="2620" y="143"/>
                    <a:pt x="2453" y="0"/>
                    <a:pt x="2287"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4" name="Google Shape;22554;p82"/>
            <p:cNvSpPr/>
            <p:nvPr/>
          </p:nvSpPr>
          <p:spPr>
            <a:xfrm>
              <a:off x="7086580" y="1932626"/>
              <a:ext cx="115604" cy="88653"/>
            </a:xfrm>
            <a:custGeom>
              <a:rect b="b" l="l" r="r" t="t"/>
              <a:pathLst>
                <a:path extrusionOk="0" h="2740" w="3573">
                  <a:moveTo>
                    <a:pt x="1143" y="1"/>
                  </a:moveTo>
                  <a:cubicBezTo>
                    <a:pt x="1000" y="1"/>
                    <a:pt x="881" y="96"/>
                    <a:pt x="858" y="239"/>
                  </a:cubicBezTo>
                  <a:lnTo>
                    <a:pt x="667" y="953"/>
                  </a:lnTo>
                  <a:cubicBezTo>
                    <a:pt x="262" y="1168"/>
                    <a:pt x="0" y="1572"/>
                    <a:pt x="0" y="2049"/>
                  </a:cubicBezTo>
                  <a:lnTo>
                    <a:pt x="0" y="2406"/>
                  </a:lnTo>
                  <a:cubicBezTo>
                    <a:pt x="0" y="2596"/>
                    <a:pt x="143" y="2739"/>
                    <a:pt x="310" y="2739"/>
                  </a:cubicBezTo>
                  <a:lnTo>
                    <a:pt x="3239" y="2739"/>
                  </a:lnTo>
                  <a:cubicBezTo>
                    <a:pt x="3406" y="2739"/>
                    <a:pt x="3572" y="2596"/>
                    <a:pt x="3572" y="2430"/>
                  </a:cubicBezTo>
                  <a:lnTo>
                    <a:pt x="3572" y="2049"/>
                  </a:lnTo>
                  <a:cubicBezTo>
                    <a:pt x="3572" y="1572"/>
                    <a:pt x="3287" y="1168"/>
                    <a:pt x="2882" y="953"/>
                  </a:cubicBezTo>
                  <a:lnTo>
                    <a:pt x="2691" y="239"/>
                  </a:lnTo>
                  <a:cubicBezTo>
                    <a:pt x="2668" y="96"/>
                    <a:pt x="2548" y="1"/>
                    <a:pt x="2406"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5" name="Google Shape;22555;p82"/>
            <p:cNvSpPr/>
            <p:nvPr/>
          </p:nvSpPr>
          <p:spPr>
            <a:xfrm>
              <a:off x="7144365" y="1932626"/>
              <a:ext cx="57818" cy="89429"/>
            </a:xfrm>
            <a:custGeom>
              <a:rect b="b" l="l" r="r" t="t"/>
              <a:pathLst>
                <a:path extrusionOk="0" h="2764" w="1787">
                  <a:moveTo>
                    <a:pt x="0" y="1"/>
                  </a:moveTo>
                  <a:lnTo>
                    <a:pt x="0" y="2763"/>
                  </a:lnTo>
                  <a:lnTo>
                    <a:pt x="1453" y="2763"/>
                  </a:lnTo>
                  <a:cubicBezTo>
                    <a:pt x="1620" y="2763"/>
                    <a:pt x="1786" y="2620"/>
                    <a:pt x="1786" y="2430"/>
                  </a:cubicBezTo>
                  <a:lnTo>
                    <a:pt x="1786" y="2049"/>
                  </a:lnTo>
                  <a:cubicBezTo>
                    <a:pt x="1786" y="1572"/>
                    <a:pt x="1501" y="1168"/>
                    <a:pt x="1096" y="953"/>
                  </a:cubicBezTo>
                  <a:lnTo>
                    <a:pt x="905" y="239"/>
                  </a:lnTo>
                  <a:cubicBezTo>
                    <a:pt x="882" y="96"/>
                    <a:pt x="762" y="1"/>
                    <a:pt x="62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6" name="Google Shape;22556;p82"/>
            <p:cNvSpPr/>
            <p:nvPr/>
          </p:nvSpPr>
          <p:spPr>
            <a:xfrm>
              <a:off x="7125859" y="2041272"/>
              <a:ext cx="69401" cy="20060"/>
            </a:xfrm>
            <a:custGeom>
              <a:rect b="b" l="l" r="r" t="t"/>
              <a:pathLst>
                <a:path extrusionOk="0" h="620" w="2145">
                  <a:moveTo>
                    <a:pt x="334" y="0"/>
                  </a:moveTo>
                  <a:cubicBezTo>
                    <a:pt x="144" y="0"/>
                    <a:pt x="1" y="191"/>
                    <a:pt x="25" y="358"/>
                  </a:cubicBezTo>
                  <a:cubicBezTo>
                    <a:pt x="48" y="501"/>
                    <a:pt x="215" y="620"/>
                    <a:pt x="358" y="620"/>
                  </a:cubicBezTo>
                  <a:lnTo>
                    <a:pt x="1811" y="620"/>
                  </a:lnTo>
                  <a:cubicBezTo>
                    <a:pt x="2001" y="620"/>
                    <a:pt x="2144" y="477"/>
                    <a:pt x="2120" y="262"/>
                  </a:cubicBezTo>
                  <a:cubicBezTo>
                    <a:pt x="2073" y="120"/>
                    <a:pt x="1930" y="0"/>
                    <a:pt x="1787"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7" name="Google Shape;22557;p82"/>
            <p:cNvSpPr/>
            <p:nvPr/>
          </p:nvSpPr>
          <p:spPr>
            <a:xfrm>
              <a:off x="7092727" y="2040496"/>
              <a:ext cx="21613" cy="20837"/>
            </a:xfrm>
            <a:custGeom>
              <a:rect b="b" l="l" r="r" t="t"/>
              <a:pathLst>
                <a:path extrusionOk="0" h="644" w="668">
                  <a:moveTo>
                    <a:pt x="334" y="1"/>
                  </a:moveTo>
                  <a:cubicBezTo>
                    <a:pt x="144" y="1"/>
                    <a:pt x="1" y="144"/>
                    <a:pt x="1" y="310"/>
                  </a:cubicBezTo>
                  <a:cubicBezTo>
                    <a:pt x="1" y="501"/>
                    <a:pt x="144" y="644"/>
                    <a:pt x="334" y="644"/>
                  </a:cubicBezTo>
                  <a:cubicBezTo>
                    <a:pt x="525" y="644"/>
                    <a:pt x="668" y="501"/>
                    <a:pt x="668" y="310"/>
                  </a:cubicBezTo>
                  <a:cubicBezTo>
                    <a:pt x="668" y="144"/>
                    <a:pt x="525" y="1"/>
                    <a:pt x="334"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8" name="Google Shape;22558;p82"/>
            <p:cNvSpPr/>
            <p:nvPr/>
          </p:nvSpPr>
          <p:spPr>
            <a:xfrm>
              <a:off x="7125859" y="2082104"/>
              <a:ext cx="69401" cy="20060"/>
            </a:xfrm>
            <a:custGeom>
              <a:rect b="b" l="l" r="r" t="t"/>
              <a:pathLst>
                <a:path extrusionOk="0" h="620" w="2145">
                  <a:moveTo>
                    <a:pt x="334" y="1"/>
                  </a:moveTo>
                  <a:cubicBezTo>
                    <a:pt x="144" y="1"/>
                    <a:pt x="1" y="167"/>
                    <a:pt x="25" y="358"/>
                  </a:cubicBezTo>
                  <a:cubicBezTo>
                    <a:pt x="48" y="501"/>
                    <a:pt x="215" y="620"/>
                    <a:pt x="358" y="620"/>
                  </a:cubicBezTo>
                  <a:lnTo>
                    <a:pt x="1811" y="620"/>
                  </a:lnTo>
                  <a:cubicBezTo>
                    <a:pt x="2001" y="620"/>
                    <a:pt x="2144" y="477"/>
                    <a:pt x="2120" y="263"/>
                  </a:cubicBezTo>
                  <a:cubicBezTo>
                    <a:pt x="2073" y="120"/>
                    <a:pt x="1930" y="1"/>
                    <a:pt x="1787"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9" name="Google Shape;22559;p82"/>
            <p:cNvSpPr/>
            <p:nvPr/>
          </p:nvSpPr>
          <p:spPr>
            <a:xfrm>
              <a:off x="7092727" y="2081327"/>
              <a:ext cx="21613" cy="21613"/>
            </a:xfrm>
            <a:custGeom>
              <a:rect b="b" l="l" r="r" t="t"/>
              <a:pathLst>
                <a:path extrusionOk="0" h="668" w="668">
                  <a:moveTo>
                    <a:pt x="334" y="1"/>
                  </a:moveTo>
                  <a:cubicBezTo>
                    <a:pt x="144" y="1"/>
                    <a:pt x="1" y="168"/>
                    <a:pt x="1" y="334"/>
                  </a:cubicBezTo>
                  <a:cubicBezTo>
                    <a:pt x="1" y="525"/>
                    <a:pt x="144" y="668"/>
                    <a:pt x="334" y="668"/>
                  </a:cubicBezTo>
                  <a:cubicBezTo>
                    <a:pt x="525" y="668"/>
                    <a:pt x="668" y="525"/>
                    <a:pt x="668" y="334"/>
                  </a:cubicBezTo>
                  <a:cubicBezTo>
                    <a:pt x="668" y="168"/>
                    <a:pt x="525" y="1"/>
                    <a:pt x="334"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0" name="Google Shape;22560;p82"/>
            <p:cNvSpPr/>
            <p:nvPr/>
          </p:nvSpPr>
          <p:spPr>
            <a:xfrm>
              <a:off x="7125859" y="2122158"/>
              <a:ext cx="69401" cy="20092"/>
            </a:xfrm>
            <a:custGeom>
              <a:rect b="b" l="l" r="r" t="t"/>
              <a:pathLst>
                <a:path extrusionOk="0" h="621" w="2145">
                  <a:moveTo>
                    <a:pt x="334" y="1"/>
                  </a:moveTo>
                  <a:cubicBezTo>
                    <a:pt x="144" y="1"/>
                    <a:pt x="1" y="192"/>
                    <a:pt x="25" y="358"/>
                  </a:cubicBezTo>
                  <a:cubicBezTo>
                    <a:pt x="48" y="501"/>
                    <a:pt x="215" y="620"/>
                    <a:pt x="358" y="620"/>
                  </a:cubicBezTo>
                  <a:lnTo>
                    <a:pt x="1811" y="620"/>
                  </a:lnTo>
                  <a:cubicBezTo>
                    <a:pt x="2001" y="620"/>
                    <a:pt x="2144" y="477"/>
                    <a:pt x="2120" y="263"/>
                  </a:cubicBezTo>
                  <a:cubicBezTo>
                    <a:pt x="2073" y="120"/>
                    <a:pt x="1930" y="1"/>
                    <a:pt x="1787"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1" name="Google Shape;22561;p82"/>
            <p:cNvSpPr/>
            <p:nvPr/>
          </p:nvSpPr>
          <p:spPr>
            <a:xfrm>
              <a:off x="7092727" y="2122158"/>
              <a:ext cx="21613" cy="20837"/>
            </a:xfrm>
            <a:custGeom>
              <a:rect b="b" l="l" r="r" t="t"/>
              <a:pathLst>
                <a:path extrusionOk="0" h="644" w="668">
                  <a:moveTo>
                    <a:pt x="334" y="1"/>
                  </a:moveTo>
                  <a:cubicBezTo>
                    <a:pt x="144" y="1"/>
                    <a:pt x="1" y="144"/>
                    <a:pt x="1" y="334"/>
                  </a:cubicBezTo>
                  <a:cubicBezTo>
                    <a:pt x="1" y="501"/>
                    <a:pt x="144" y="644"/>
                    <a:pt x="334" y="644"/>
                  </a:cubicBezTo>
                  <a:cubicBezTo>
                    <a:pt x="525" y="644"/>
                    <a:pt x="668" y="501"/>
                    <a:pt x="668" y="334"/>
                  </a:cubicBezTo>
                  <a:cubicBezTo>
                    <a:pt x="668" y="144"/>
                    <a:pt x="525" y="1"/>
                    <a:pt x="334"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2" name="Google Shape;22562;p82"/>
            <p:cNvSpPr/>
            <p:nvPr/>
          </p:nvSpPr>
          <p:spPr>
            <a:xfrm>
              <a:off x="7125859" y="2163766"/>
              <a:ext cx="69401" cy="20092"/>
            </a:xfrm>
            <a:custGeom>
              <a:rect b="b" l="l" r="r" t="t"/>
              <a:pathLst>
                <a:path extrusionOk="0" h="621" w="2145">
                  <a:moveTo>
                    <a:pt x="334" y="1"/>
                  </a:moveTo>
                  <a:cubicBezTo>
                    <a:pt x="144" y="1"/>
                    <a:pt x="1" y="168"/>
                    <a:pt x="25" y="358"/>
                  </a:cubicBezTo>
                  <a:cubicBezTo>
                    <a:pt x="48" y="501"/>
                    <a:pt x="215" y="620"/>
                    <a:pt x="358" y="620"/>
                  </a:cubicBezTo>
                  <a:lnTo>
                    <a:pt x="1811" y="620"/>
                  </a:lnTo>
                  <a:cubicBezTo>
                    <a:pt x="2001" y="620"/>
                    <a:pt x="2144" y="453"/>
                    <a:pt x="2120" y="263"/>
                  </a:cubicBezTo>
                  <a:cubicBezTo>
                    <a:pt x="2073" y="120"/>
                    <a:pt x="1930" y="1"/>
                    <a:pt x="1787"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3" name="Google Shape;22563;p82"/>
            <p:cNvSpPr/>
            <p:nvPr/>
          </p:nvSpPr>
          <p:spPr>
            <a:xfrm>
              <a:off x="7144365" y="2041272"/>
              <a:ext cx="50894" cy="20060"/>
            </a:xfrm>
            <a:custGeom>
              <a:rect b="b" l="l" r="r" t="t"/>
              <a:pathLst>
                <a:path extrusionOk="0" h="620" w="1573">
                  <a:moveTo>
                    <a:pt x="0" y="0"/>
                  </a:moveTo>
                  <a:lnTo>
                    <a:pt x="0" y="620"/>
                  </a:lnTo>
                  <a:lnTo>
                    <a:pt x="1239" y="620"/>
                  </a:lnTo>
                  <a:cubicBezTo>
                    <a:pt x="1429" y="620"/>
                    <a:pt x="1572" y="477"/>
                    <a:pt x="1548" y="262"/>
                  </a:cubicBezTo>
                  <a:cubicBezTo>
                    <a:pt x="1548" y="120"/>
                    <a:pt x="1382" y="0"/>
                    <a:pt x="1239"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4" name="Google Shape;22564;p82"/>
            <p:cNvSpPr/>
            <p:nvPr/>
          </p:nvSpPr>
          <p:spPr>
            <a:xfrm>
              <a:off x="7144365" y="2082104"/>
              <a:ext cx="50894" cy="20060"/>
            </a:xfrm>
            <a:custGeom>
              <a:rect b="b" l="l" r="r" t="t"/>
              <a:pathLst>
                <a:path extrusionOk="0" h="620" w="1573">
                  <a:moveTo>
                    <a:pt x="0" y="1"/>
                  </a:moveTo>
                  <a:lnTo>
                    <a:pt x="0" y="620"/>
                  </a:lnTo>
                  <a:lnTo>
                    <a:pt x="1239" y="620"/>
                  </a:lnTo>
                  <a:cubicBezTo>
                    <a:pt x="1429" y="620"/>
                    <a:pt x="1572" y="477"/>
                    <a:pt x="1548" y="263"/>
                  </a:cubicBezTo>
                  <a:cubicBezTo>
                    <a:pt x="1548" y="120"/>
                    <a:pt x="1382" y="1"/>
                    <a:pt x="1239" y="1"/>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5" name="Google Shape;22565;p82"/>
            <p:cNvSpPr/>
            <p:nvPr/>
          </p:nvSpPr>
          <p:spPr>
            <a:xfrm>
              <a:off x="7144365" y="2122158"/>
              <a:ext cx="50894" cy="20092"/>
            </a:xfrm>
            <a:custGeom>
              <a:rect b="b" l="l" r="r" t="t"/>
              <a:pathLst>
                <a:path extrusionOk="0" h="621" w="1573">
                  <a:moveTo>
                    <a:pt x="0" y="1"/>
                  </a:moveTo>
                  <a:lnTo>
                    <a:pt x="0" y="620"/>
                  </a:lnTo>
                  <a:lnTo>
                    <a:pt x="1239" y="620"/>
                  </a:lnTo>
                  <a:cubicBezTo>
                    <a:pt x="1429" y="620"/>
                    <a:pt x="1572" y="477"/>
                    <a:pt x="1548" y="263"/>
                  </a:cubicBezTo>
                  <a:cubicBezTo>
                    <a:pt x="1548" y="120"/>
                    <a:pt x="1382" y="1"/>
                    <a:pt x="1239" y="1"/>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6" name="Google Shape;22566;p82"/>
            <p:cNvSpPr/>
            <p:nvPr/>
          </p:nvSpPr>
          <p:spPr>
            <a:xfrm>
              <a:off x="7144365" y="2163022"/>
              <a:ext cx="50894" cy="20060"/>
            </a:xfrm>
            <a:custGeom>
              <a:rect b="b" l="l" r="r" t="t"/>
              <a:pathLst>
                <a:path extrusionOk="0" h="620" w="1573">
                  <a:moveTo>
                    <a:pt x="0" y="0"/>
                  </a:moveTo>
                  <a:lnTo>
                    <a:pt x="0" y="619"/>
                  </a:lnTo>
                  <a:lnTo>
                    <a:pt x="1239" y="619"/>
                  </a:lnTo>
                  <a:cubicBezTo>
                    <a:pt x="1429" y="619"/>
                    <a:pt x="1572" y="476"/>
                    <a:pt x="1548" y="262"/>
                  </a:cubicBezTo>
                  <a:cubicBezTo>
                    <a:pt x="1548" y="119"/>
                    <a:pt x="1382" y="0"/>
                    <a:pt x="1239"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7" name="Google Shape;22567;p82"/>
            <p:cNvSpPr/>
            <p:nvPr/>
          </p:nvSpPr>
          <p:spPr>
            <a:xfrm>
              <a:off x="7092727" y="2163022"/>
              <a:ext cx="21613" cy="20837"/>
            </a:xfrm>
            <a:custGeom>
              <a:rect b="b" l="l" r="r" t="t"/>
              <a:pathLst>
                <a:path extrusionOk="0" h="644" w="668">
                  <a:moveTo>
                    <a:pt x="334" y="0"/>
                  </a:moveTo>
                  <a:cubicBezTo>
                    <a:pt x="144" y="0"/>
                    <a:pt x="1" y="143"/>
                    <a:pt x="1" y="310"/>
                  </a:cubicBezTo>
                  <a:cubicBezTo>
                    <a:pt x="1" y="500"/>
                    <a:pt x="144" y="643"/>
                    <a:pt x="334" y="643"/>
                  </a:cubicBezTo>
                  <a:cubicBezTo>
                    <a:pt x="525" y="643"/>
                    <a:pt x="668" y="500"/>
                    <a:pt x="668" y="310"/>
                  </a:cubicBezTo>
                  <a:cubicBezTo>
                    <a:pt x="668" y="143"/>
                    <a:pt x="525" y="0"/>
                    <a:pt x="334"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8" name="Google Shape;22568;p82"/>
            <p:cNvSpPr/>
            <p:nvPr/>
          </p:nvSpPr>
          <p:spPr>
            <a:xfrm>
              <a:off x="7299991" y="1930329"/>
              <a:ext cx="65551" cy="104054"/>
            </a:xfrm>
            <a:custGeom>
              <a:rect b="b" l="l" r="r" t="t"/>
              <a:pathLst>
                <a:path extrusionOk="0" h="3216" w="2026">
                  <a:moveTo>
                    <a:pt x="1001" y="0"/>
                  </a:moveTo>
                  <a:cubicBezTo>
                    <a:pt x="858" y="0"/>
                    <a:pt x="739" y="95"/>
                    <a:pt x="715" y="238"/>
                  </a:cubicBezTo>
                  <a:lnTo>
                    <a:pt x="25" y="2810"/>
                  </a:lnTo>
                  <a:cubicBezTo>
                    <a:pt x="1" y="2953"/>
                    <a:pt x="72" y="3072"/>
                    <a:pt x="191" y="3168"/>
                  </a:cubicBezTo>
                  <a:cubicBezTo>
                    <a:pt x="239" y="3215"/>
                    <a:pt x="287" y="3215"/>
                    <a:pt x="358" y="3215"/>
                  </a:cubicBezTo>
                  <a:lnTo>
                    <a:pt x="1692" y="3215"/>
                  </a:lnTo>
                  <a:cubicBezTo>
                    <a:pt x="1787" y="3215"/>
                    <a:pt x="1906" y="3191"/>
                    <a:pt x="1930" y="3072"/>
                  </a:cubicBezTo>
                  <a:cubicBezTo>
                    <a:pt x="2001" y="3025"/>
                    <a:pt x="2025" y="2906"/>
                    <a:pt x="2001" y="2810"/>
                  </a:cubicBezTo>
                  <a:lnTo>
                    <a:pt x="1311" y="238"/>
                  </a:lnTo>
                  <a:cubicBezTo>
                    <a:pt x="1287" y="95"/>
                    <a:pt x="1168" y="0"/>
                    <a:pt x="1001"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9" name="Google Shape;22569;p82"/>
            <p:cNvSpPr/>
            <p:nvPr/>
          </p:nvSpPr>
          <p:spPr>
            <a:xfrm>
              <a:off x="7333899" y="1930329"/>
              <a:ext cx="32387" cy="104054"/>
            </a:xfrm>
            <a:custGeom>
              <a:rect b="b" l="l" r="r" t="t"/>
              <a:pathLst>
                <a:path extrusionOk="0" h="3216" w="1001">
                  <a:moveTo>
                    <a:pt x="1" y="0"/>
                  </a:moveTo>
                  <a:lnTo>
                    <a:pt x="1" y="3191"/>
                  </a:lnTo>
                  <a:lnTo>
                    <a:pt x="644" y="3191"/>
                  </a:lnTo>
                  <a:lnTo>
                    <a:pt x="644" y="3215"/>
                  </a:lnTo>
                  <a:cubicBezTo>
                    <a:pt x="715" y="3215"/>
                    <a:pt x="763" y="3215"/>
                    <a:pt x="834" y="3168"/>
                  </a:cubicBezTo>
                  <a:cubicBezTo>
                    <a:pt x="953" y="3072"/>
                    <a:pt x="1001" y="2953"/>
                    <a:pt x="977" y="2810"/>
                  </a:cubicBezTo>
                  <a:lnTo>
                    <a:pt x="287" y="238"/>
                  </a:lnTo>
                  <a:cubicBezTo>
                    <a:pt x="263" y="95"/>
                    <a:pt x="144"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0" name="Google Shape;22570;p82"/>
            <p:cNvSpPr/>
            <p:nvPr/>
          </p:nvSpPr>
          <p:spPr>
            <a:xfrm>
              <a:off x="7300768" y="2025095"/>
              <a:ext cx="64775" cy="200375"/>
            </a:xfrm>
            <a:custGeom>
              <a:rect b="b" l="l" r="r" t="t"/>
              <a:pathLst>
                <a:path extrusionOk="0" h="6193" w="2002">
                  <a:moveTo>
                    <a:pt x="1" y="0"/>
                  </a:moveTo>
                  <a:lnTo>
                    <a:pt x="1" y="5859"/>
                  </a:lnTo>
                  <a:cubicBezTo>
                    <a:pt x="1" y="6025"/>
                    <a:pt x="120" y="6192"/>
                    <a:pt x="286" y="6192"/>
                  </a:cubicBezTo>
                  <a:lnTo>
                    <a:pt x="1739" y="6192"/>
                  </a:lnTo>
                  <a:cubicBezTo>
                    <a:pt x="1882" y="6192"/>
                    <a:pt x="2001" y="6025"/>
                    <a:pt x="2001" y="5859"/>
                  </a:cubicBezTo>
                  <a:lnTo>
                    <a:pt x="2001" y="0"/>
                  </a:ln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1" name="Google Shape;22571;p82"/>
            <p:cNvSpPr/>
            <p:nvPr/>
          </p:nvSpPr>
          <p:spPr>
            <a:xfrm>
              <a:off x="7333122" y="2024319"/>
              <a:ext cx="32420" cy="200375"/>
            </a:xfrm>
            <a:custGeom>
              <a:rect b="b" l="l" r="r" t="t"/>
              <a:pathLst>
                <a:path extrusionOk="0" h="6193" w="1002">
                  <a:moveTo>
                    <a:pt x="1" y="1"/>
                  </a:moveTo>
                  <a:lnTo>
                    <a:pt x="1" y="6192"/>
                  </a:lnTo>
                  <a:lnTo>
                    <a:pt x="739" y="6192"/>
                  </a:lnTo>
                  <a:cubicBezTo>
                    <a:pt x="882" y="6192"/>
                    <a:pt x="1001" y="6026"/>
                    <a:pt x="1001" y="5859"/>
                  </a:cubicBezTo>
                  <a:lnTo>
                    <a:pt x="1001" y="1"/>
                  </a:ln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2" name="Google Shape;22572;p82"/>
            <p:cNvSpPr/>
            <p:nvPr/>
          </p:nvSpPr>
          <p:spPr>
            <a:xfrm>
              <a:off x="7300768" y="2213851"/>
              <a:ext cx="64775" cy="64775"/>
            </a:xfrm>
            <a:custGeom>
              <a:rect b="b" l="l" r="r" t="t"/>
              <a:pathLst>
                <a:path extrusionOk="0" h="2002" w="2002">
                  <a:moveTo>
                    <a:pt x="1" y="1"/>
                  </a:moveTo>
                  <a:lnTo>
                    <a:pt x="1" y="1358"/>
                  </a:lnTo>
                  <a:cubicBezTo>
                    <a:pt x="1" y="1716"/>
                    <a:pt x="263" y="2001"/>
                    <a:pt x="644" y="2001"/>
                  </a:cubicBezTo>
                  <a:lnTo>
                    <a:pt x="1382" y="2001"/>
                  </a:lnTo>
                  <a:cubicBezTo>
                    <a:pt x="1739" y="2001"/>
                    <a:pt x="2001" y="1716"/>
                    <a:pt x="2001" y="1358"/>
                  </a:cubicBezTo>
                  <a:lnTo>
                    <a:pt x="200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3" name="Google Shape;22573;p82"/>
            <p:cNvSpPr/>
            <p:nvPr/>
          </p:nvSpPr>
          <p:spPr>
            <a:xfrm>
              <a:off x="7333122" y="2213851"/>
              <a:ext cx="32420" cy="64775"/>
            </a:xfrm>
            <a:custGeom>
              <a:rect b="b" l="l" r="r" t="t"/>
              <a:pathLst>
                <a:path extrusionOk="0" h="2002" w="1002">
                  <a:moveTo>
                    <a:pt x="1" y="1"/>
                  </a:moveTo>
                  <a:lnTo>
                    <a:pt x="1" y="2001"/>
                  </a:lnTo>
                  <a:lnTo>
                    <a:pt x="382" y="2001"/>
                  </a:lnTo>
                  <a:cubicBezTo>
                    <a:pt x="739" y="2001"/>
                    <a:pt x="1001" y="1716"/>
                    <a:pt x="1001" y="1358"/>
                  </a:cubicBezTo>
                  <a:lnTo>
                    <a:pt x="1001"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4" name="Google Shape;22574;p82"/>
          <p:cNvGrpSpPr/>
          <p:nvPr/>
        </p:nvGrpSpPr>
        <p:grpSpPr>
          <a:xfrm>
            <a:off x="9398693" y="2769406"/>
            <a:ext cx="421148" cy="438713"/>
            <a:chOff x="7775410" y="1931850"/>
            <a:chExt cx="332897" cy="346781"/>
          </a:xfrm>
        </p:grpSpPr>
        <p:sp>
          <p:nvSpPr>
            <p:cNvPr id="22575" name="Google Shape;22575;p82"/>
            <p:cNvSpPr/>
            <p:nvPr/>
          </p:nvSpPr>
          <p:spPr>
            <a:xfrm>
              <a:off x="7775410" y="2072850"/>
              <a:ext cx="62445" cy="61701"/>
            </a:xfrm>
            <a:custGeom>
              <a:rect b="b" l="l" r="r" t="t"/>
              <a:pathLst>
                <a:path extrusionOk="0" h="1907" w="1930">
                  <a:moveTo>
                    <a:pt x="977" y="1"/>
                  </a:moveTo>
                  <a:cubicBezTo>
                    <a:pt x="429" y="1"/>
                    <a:pt x="0" y="453"/>
                    <a:pt x="0" y="953"/>
                  </a:cubicBezTo>
                  <a:cubicBezTo>
                    <a:pt x="0" y="1501"/>
                    <a:pt x="453" y="1906"/>
                    <a:pt x="977" y="1906"/>
                  </a:cubicBezTo>
                  <a:lnTo>
                    <a:pt x="1596" y="1906"/>
                  </a:lnTo>
                  <a:cubicBezTo>
                    <a:pt x="1739" y="1906"/>
                    <a:pt x="1882" y="1763"/>
                    <a:pt x="1929" y="1644"/>
                  </a:cubicBezTo>
                  <a:cubicBezTo>
                    <a:pt x="1929" y="1477"/>
                    <a:pt x="1763" y="1311"/>
                    <a:pt x="1596" y="1311"/>
                  </a:cubicBezTo>
                  <a:lnTo>
                    <a:pt x="977" y="1311"/>
                  </a:lnTo>
                  <a:cubicBezTo>
                    <a:pt x="786" y="1311"/>
                    <a:pt x="643" y="1168"/>
                    <a:pt x="643" y="1001"/>
                  </a:cubicBezTo>
                  <a:cubicBezTo>
                    <a:pt x="643" y="811"/>
                    <a:pt x="786" y="668"/>
                    <a:pt x="977" y="668"/>
                  </a:cubicBezTo>
                  <a:lnTo>
                    <a:pt x="1596" y="668"/>
                  </a:lnTo>
                  <a:cubicBezTo>
                    <a:pt x="1763" y="668"/>
                    <a:pt x="1929" y="525"/>
                    <a:pt x="1929" y="334"/>
                  </a:cubicBezTo>
                  <a:cubicBezTo>
                    <a:pt x="1929" y="168"/>
                    <a:pt x="1763" y="1"/>
                    <a:pt x="1596"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6" name="Google Shape;22576;p82"/>
            <p:cNvSpPr/>
            <p:nvPr/>
          </p:nvSpPr>
          <p:spPr>
            <a:xfrm>
              <a:off x="7775410" y="1964981"/>
              <a:ext cx="62445" cy="61701"/>
            </a:xfrm>
            <a:custGeom>
              <a:rect b="b" l="l" r="r" t="t"/>
              <a:pathLst>
                <a:path extrusionOk="0" h="1907" w="1930">
                  <a:moveTo>
                    <a:pt x="977" y="1"/>
                  </a:moveTo>
                  <a:cubicBezTo>
                    <a:pt x="429" y="1"/>
                    <a:pt x="0" y="453"/>
                    <a:pt x="0" y="953"/>
                  </a:cubicBezTo>
                  <a:cubicBezTo>
                    <a:pt x="0" y="1501"/>
                    <a:pt x="453" y="1906"/>
                    <a:pt x="977" y="1906"/>
                  </a:cubicBezTo>
                  <a:lnTo>
                    <a:pt x="1596" y="1906"/>
                  </a:lnTo>
                  <a:cubicBezTo>
                    <a:pt x="1739" y="1906"/>
                    <a:pt x="1882" y="1763"/>
                    <a:pt x="1929" y="1644"/>
                  </a:cubicBezTo>
                  <a:cubicBezTo>
                    <a:pt x="1929" y="1477"/>
                    <a:pt x="1763" y="1311"/>
                    <a:pt x="1596" y="1311"/>
                  </a:cubicBezTo>
                  <a:lnTo>
                    <a:pt x="977" y="1311"/>
                  </a:lnTo>
                  <a:cubicBezTo>
                    <a:pt x="786" y="1311"/>
                    <a:pt x="643" y="1168"/>
                    <a:pt x="643" y="1001"/>
                  </a:cubicBezTo>
                  <a:cubicBezTo>
                    <a:pt x="643" y="811"/>
                    <a:pt x="786" y="668"/>
                    <a:pt x="977" y="668"/>
                  </a:cubicBezTo>
                  <a:lnTo>
                    <a:pt x="1596" y="668"/>
                  </a:lnTo>
                  <a:cubicBezTo>
                    <a:pt x="1763" y="668"/>
                    <a:pt x="1929" y="525"/>
                    <a:pt x="1929" y="334"/>
                  </a:cubicBezTo>
                  <a:cubicBezTo>
                    <a:pt x="1929" y="168"/>
                    <a:pt x="1763" y="1"/>
                    <a:pt x="1596"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7" name="Google Shape;22577;p82"/>
            <p:cNvSpPr/>
            <p:nvPr/>
          </p:nvSpPr>
          <p:spPr>
            <a:xfrm>
              <a:off x="7775410" y="2183049"/>
              <a:ext cx="62445" cy="61669"/>
            </a:xfrm>
            <a:custGeom>
              <a:rect b="b" l="l" r="r" t="t"/>
              <a:pathLst>
                <a:path extrusionOk="0" h="1906" w="1930">
                  <a:moveTo>
                    <a:pt x="977" y="0"/>
                  </a:moveTo>
                  <a:cubicBezTo>
                    <a:pt x="429" y="0"/>
                    <a:pt x="0" y="453"/>
                    <a:pt x="0" y="953"/>
                  </a:cubicBezTo>
                  <a:cubicBezTo>
                    <a:pt x="0" y="1477"/>
                    <a:pt x="453" y="1905"/>
                    <a:pt x="977" y="1905"/>
                  </a:cubicBezTo>
                  <a:lnTo>
                    <a:pt x="1596" y="1905"/>
                  </a:lnTo>
                  <a:cubicBezTo>
                    <a:pt x="1739" y="1905"/>
                    <a:pt x="1882" y="1763"/>
                    <a:pt x="1929" y="1644"/>
                  </a:cubicBezTo>
                  <a:cubicBezTo>
                    <a:pt x="1929" y="1453"/>
                    <a:pt x="1763" y="1310"/>
                    <a:pt x="1596" y="1310"/>
                  </a:cubicBezTo>
                  <a:lnTo>
                    <a:pt x="977" y="1310"/>
                  </a:lnTo>
                  <a:cubicBezTo>
                    <a:pt x="786" y="1310"/>
                    <a:pt x="643" y="1167"/>
                    <a:pt x="643" y="977"/>
                  </a:cubicBezTo>
                  <a:cubicBezTo>
                    <a:pt x="643" y="810"/>
                    <a:pt x="786" y="643"/>
                    <a:pt x="977" y="643"/>
                  </a:cubicBezTo>
                  <a:lnTo>
                    <a:pt x="1596" y="643"/>
                  </a:lnTo>
                  <a:cubicBezTo>
                    <a:pt x="1763" y="643"/>
                    <a:pt x="1929" y="500"/>
                    <a:pt x="1929" y="334"/>
                  </a:cubicBezTo>
                  <a:cubicBezTo>
                    <a:pt x="1929" y="143"/>
                    <a:pt x="1763" y="0"/>
                    <a:pt x="159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8" name="Google Shape;22578;p82"/>
            <p:cNvSpPr/>
            <p:nvPr/>
          </p:nvSpPr>
          <p:spPr>
            <a:xfrm>
              <a:off x="7816241" y="1931850"/>
              <a:ext cx="61669" cy="346781"/>
            </a:xfrm>
            <a:custGeom>
              <a:rect b="b" l="l" r="r" t="t"/>
              <a:pathLst>
                <a:path extrusionOk="0" h="10718" w="1906">
                  <a:moveTo>
                    <a:pt x="1168" y="1"/>
                  </a:moveTo>
                  <a:cubicBezTo>
                    <a:pt x="501" y="1"/>
                    <a:pt x="1" y="525"/>
                    <a:pt x="1" y="1144"/>
                  </a:cubicBezTo>
                  <a:lnTo>
                    <a:pt x="1" y="9550"/>
                  </a:lnTo>
                  <a:cubicBezTo>
                    <a:pt x="1" y="10193"/>
                    <a:pt x="548" y="10717"/>
                    <a:pt x="1168" y="10717"/>
                  </a:cubicBezTo>
                  <a:lnTo>
                    <a:pt x="1572" y="10717"/>
                  </a:lnTo>
                  <a:cubicBezTo>
                    <a:pt x="1763" y="10717"/>
                    <a:pt x="1882" y="10551"/>
                    <a:pt x="1906" y="10384"/>
                  </a:cubicBezTo>
                  <a:lnTo>
                    <a:pt x="1906" y="310"/>
                  </a:lnTo>
                  <a:cubicBezTo>
                    <a:pt x="1906" y="144"/>
                    <a:pt x="1763" y="1"/>
                    <a:pt x="1572"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9" name="Google Shape;22579;p82"/>
            <p:cNvSpPr/>
            <p:nvPr/>
          </p:nvSpPr>
          <p:spPr>
            <a:xfrm>
              <a:off x="8046638" y="1931850"/>
              <a:ext cx="61669" cy="150289"/>
            </a:xfrm>
            <a:custGeom>
              <a:rect b="b" l="l" r="r" t="t"/>
              <a:pathLst>
                <a:path extrusionOk="0" h="4645" w="1906">
                  <a:moveTo>
                    <a:pt x="334" y="1"/>
                  </a:moveTo>
                  <a:cubicBezTo>
                    <a:pt x="143" y="1"/>
                    <a:pt x="0" y="144"/>
                    <a:pt x="0" y="310"/>
                  </a:cubicBezTo>
                  <a:lnTo>
                    <a:pt x="0" y="4311"/>
                  </a:lnTo>
                  <a:cubicBezTo>
                    <a:pt x="0" y="4478"/>
                    <a:pt x="143" y="4645"/>
                    <a:pt x="334" y="4645"/>
                  </a:cubicBezTo>
                  <a:lnTo>
                    <a:pt x="1572" y="4645"/>
                  </a:lnTo>
                  <a:cubicBezTo>
                    <a:pt x="1715" y="4645"/>
                    <a:pt x="1881" y="4478"/>
                    <a:pt x="1905" y="4311"/>
                  </a:cubicBezTo>
                  <a:lnTo>
                    <a:pt x="1905" y="1573"/>
                  </a:lnTo>
                  <a:cubicBezTo>
                    <a:pt x="1905" y="715"/>
                    <a:pt x="1191" y="1"/>
                    <a:pt x="334"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0" name="Google Shape;22580;p82"/>
            <p:cNvSpPr/>
            <p:nvPr/>
          </p:nvSpPr>
          <p:spPr>
            <a:xfrm>
              <a:off x="8046638" y="2012768"/>
              <a:ext cx="61669" cy="150289"/>
            </a:xfrm>
            <a:custGeom>
              <a:rect b="b" l="l" r="r" t="t"/>
              <a:pathLst>
                <a:path extrusionOk="0" h="4645" w="1906">
                  <a:moveTo>
                    <a:pt x="334" y="0"/>
                  </a:moveTo>
                  <a:cubicBezTo>
                    <a:pt x="143" y="0"/>
                    <a:pt x="0" y="143"/>
                    <a:pt x="0" y="310"/>
                  </a:cubicBezTo>
                  <a:lnTo>
                    <a:pt x="0" y="4311"/>
                  </a:lnTo>
                  <a:cubicBezTo>
                    <a:pt x="0" y="4477"/>
                    <a:pt x="143" y="4644"/>
                    <a:pt x="334" y="4644"/>
                  </a:cubicBezTo>
                  <a:lnTo>
                    <a:pt x="1572" y="4644"/>
                  </a:lnTo>
                  <a:cubicBezTo>
                    <a:pt x="1715" y="4644"/>
                    <a:pt x="1881" y="4477"/>
                    <a:pt x="1905" y="4311"/>
                  </a:cubicBezTo>
                  <a:lnTo>
                    <a:pt x="1905" y="1572"/>
                  </a:lnTo>
                  <a:cubicBezTo>
                    <a:pt x="1905" y="715"/>
                    <a:pt x="1191" y="0"/>
                    <a:pt x="334"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1" name="Google Shape;22581;p82"/>
            <p:cNvSpPr/>
            <p:nvPr/>
          </p:nvSpPr>
          <p:spPr>
            <a:xfrm>
              <a:off x="8046638" y="2094431"/>
              <a:ext cx="61669" cy="184197"/>
            </a:xfrm>
            <a:custGeom>
              <a:rect b="b" l="l" r="r" t="t"/>
              <a:pathLst>
                <a:path extrusionOk="0" h="5693" w="1906">
                  <a:moveTo>
                    <a:pt x="334" y="1"/>
                  </a:moveTo>
                  <a:cubicBezTo>
                    <a:pt x="143" y="1"/>
                    <a:pt x="0" y="144"/>
                    <a:pt x="0" y="334"/>
                  </a:cubicBezTo>
                  <a:lnTo>
                    <a:pt x="0" y="5359"/>
                  </a:lnTo>
                  <a:cubicBezTo>
                    <a:pt x="0" y="5526"/>
                    <a:pt x="143" y="5692"/>
                    <a:pt x="334" y="5692"/>
                  </a:cubicBezTo>
                  <a:lnTo>
                    <a:pt x="1572" y="5692"/>
                  </a:lnTo>
                  <a:cubicBezTo>
                    <a:pt x="1715" y="5692"/>
                    <a:pt x="1881" y="5526"/>
                    <a:pt x="1905" y="5359"/>
                  </a:cubicBezTo>
                  <a:lnTo>
                    <a:pt x="1905" y="1572"/>
                  </a:lnTo>
                  <a:cubicBezTo>
                    <a:pt x="1905" y="715"/>
                    <a:pt x="1191" y="1"/>
                    <a:pt x="334"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2" name="Google Shape;22582;p82"/>
            <p:cNvSpPr/>
            <p:nvPr/>
          </p:nvSpPr>
          <p:spPr>
            <a:xfrm>
              <a:off x="8046638" y="2175349"/>
              <a:ext cx="61669" cy="103277"/>
            </a:xfrm>
            <a:custGeom>
              <a:rect b="b" l="l" r="r" t="t"/>
              <a:pathLst>
                <a:path extrusionOk="0" h="3192" w="1906">
                  <a:moveTo>
                    <a:pt x="334" y="0"/>
                  </a:moveTo>
                  <a:cubicBezTo>
                    <a:pt x="143" y="0"/>
                    <a:pt x="0" y="143"/>
                    <a:pt x="0" y="334"/>
                  </a:cubicBezTo>
                  <a:lnTo>
                    <a:pt x="0" y="2858"/>
                  </a:lnTo>
                  <a:cubicBezTo>
                    <a:pt x="0" y="3025"/>
                    <a:pt x="143" y="3191"/>
                    <a:pt x="334" y="3191"/>
                  </a:cubicBezTo>
                  <a:lnTo>
                    <a:pt x="1572" y="3191"/>
                  </a:lnTo>
                  <a:cubicBezTo>
                    <a:pt x="1715" y="3191"/>
                    <a:pt x="1881" y="3025"/>
                    <a:pt x="1905" y="2834"/>
                  </a:cubicBezTo>
                  <a:lnTo>
                    <a:pt x="1905" y="1572"/>
                  </a:lnTo>
                  <a:cubicBezTo>
                    <a:pt x="1905" y="715"/>
                    <a:pt x="1191" y="0"/>
                    <a:pt x="334"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3" name="Google Shape;22583;p82"/>
            <p:cNvSpPr/>
            <p:nvPr/>
          </p:nvSpPr>
          <p:spPr>
            <a:xfrm>
              <a:off x="7867103" y="1931850"/>
              <a:ext cx="190344" cy="346781"/>
            </a:xfrm>
            <a:custGeom>
              <a:rect b="b" l="l" r="r" t="t"/>
              <a:pathLst>
                <a:path extrusionOk="0" h="10718" w="5883">
                  <a:moveTo>
                    <a:pt x="0" y="1"/>
                  </a:moveTo>
                  <a:lnTo>
                    <a:pt x="0" y="10717"/>
                  </a:lnTo>
                  <a:lnTo>
                    <a:pt x="5883" y="10717"/>
                  </a:lnTo>
                  <a:lnTo>
                    <a:pt x="5883"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4" name="Google Shape;22584;p82"/>
            <p:cNvSpPr/>
            <p:nvPr/>
          </p:nvSpPr>
          <p:spPr>
            <a:xfrm>
              <a:off x="7961869" y="1931850"/>
              <a:ext cx="94024" cy="346781"/>
            </a:xfrm>
            <a:custGeom>
              <a:rect b="b" l="l" r="r" t="t"/>
              <a:pathLst>
                <a:path extrusionOk="0" h="10718" w="2906">
                  <a:moveTo>
                    <a:pt x="1" y="1"/>
                  </a:moveTo>
                  <a:lnTo>
                    <a:pt x="1" y="10717"/>
                  </a:lnTo>
                  <a:lnTo>
                    <a:pt x="2906" y="10717"/>
                  </a:lnTo>
                  <a:lnTo>
                    <a:pt x="2906"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5" name="Google Shape;22585;p82"/>
            <p:cNvSpPr/>
            <p:nvPr/>
          </p:nvSpPr>
          <p:spPr>
            <a:xfrm>
              <a:off x="7897160" y="2153769"/>
              <a:ext cx="129452" cy="21613"/>
            </a:xfrm>
            <a:custGeom>
              <a:rect b="b" l="l" r="r" t="t"/>
              <a:pathLst>
                <a:path extrusionOk="0" h="668" w="4001">
                  <a:moveTo>
                    <a:pt x="334" y="0"/>
                  </a:moveTo>
                  <a:cubicBezTo>
                    <a:pt x="143" y="0"/>
                    <a:pt x="0" y="167"/>
                    <a:pt x="0" y="334"/>
                  </a:cubicBezTo>
                  <a:cubicBezTo>
                    <a:pt x="0" y="524"/>
                    <a:pt x="143" y="667"/>
                    <a:pt x="334" y="667"/>
                  </a:cubicBezTo>
                  <a:lnTo>
                    <a:pt x="3668" y="667"/>
                  </a:lnTo>
                  <a:cubicBezTo>
                    <a:pt x="3834" y="667"/>
                    <a:pt x="4001" y="524"/>
                    <a:pt x="4001" y="334"/>
                  </a:cubicBezTo>
                  <a:cubicBezTo>
                    <a:pt x="4001" y="167"/>
                    <a:pt x="3834" y="0"/>
                    <a:pt x="3668"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6" name="Google Shape;22586;p82"/>
            <p:cNvSpPr/>
            <p:nvPr/>
          </p:nvSpPr>
          <p:spPr>
            <a:xfrm>
              <a:off x="7897160" y="2194600"/>
              <a:ext cx="129452" cy="20837"/>
            </a:xfrm>
            <a:custGeom>
              <a:rect b="b" l="l" r="r" t="t"/>
              <a:pathLst>
                <a:path extrusionOk="0" h="644" w="4001">
                  <a:moveTo>
                    <a:pt x="334" y="1"/>
                  </a:moveTo>
                  <a:cubicBezTo>
                    <a:pt x="143" y="1"/>
                    <a:pt x="0" y="143"/>
                    <a:pt x="0" y="334"/>
                  </a:cubicBezTo>
                  <a:cubicBezTo>
                    <a:pt x="0" y="501"/>
                    <a:pt x="143" y="644"/>
                    <a:pt x="334" y="644"/>
                  </a:cubicBezTo>
                  <a:lnTo>
                    <a:pt x="3668" y="644"/>
                  </a:lnTo>
                  <a:cubicBezTo>
                    <a:pt x="3834" y="644"/>
                    <a:pt x="4001" y="524"/>
                    <a:pt x="4001" y="334"/>
                  </a:cubicBezTo>
                  <a:cubicBezTo>
                    <a:pt x="4001" y="143"/>
                    <a:pt x="3834" y="1"/>
                    <a:pt x="3668"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7" name="Google Shape;22587;p82"/>
            <p:cNvSpPr/>
            <p:nvPr/>
          </p:nvSpPr>
          <p:spPr>
            <a:xfrm>
              <a:off x="7961869" y="2155322"/>
              <a:ext cx="64742" cy="20060"/>
            </a:xfrm>
            <a:custGeom>
              <a:rect b="b" l="l" r="r" t="t"/>
              <a:pathLst>
                <a:path extrusionOk="0" h="620" w="2001">
                  <a:moveTo>
                    <a:pt x="1" y="0"/>
                  </a:moveTo>
                  <a:lnTo>
                    <a:pt x="1" y="619"/>
                  </a:lnTo>
                  <a:lnTo>
                    <a:pt x="1668" y="619"/>
                  </a:lnTo>
                  <a:cubicBezTo>
                    <a:pt x="1834" y="619"/>
                    <a:pt x="2001" y="476"/>
                    <a:pt x="2001" y="286"/>
                  </a:cubicBezTo>
                  <a:cubicBezTo>
                    <a:pt x="2001" y="143"/>
                    <a:pt x="1834" y="0"/>
                    <a:pt x="1668"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8" name="Google Shape;22588;p82"/>
            <p:cNvSpPr/>
            <p:nvPr/>
          </p:nvSpPr>
          <p:spPr>
            <a:xfrm>
              <a:off x="7961869" y="2195376"/>
              <a:ext cx="64742" cy="20060"/>
            </a:xfrm>
            <a:custGeom>
              <a:rect b="b" l="l" r="r" t="t"/>
              <a:pathLst>
                <a:path extrusionOk="0" h="620" w="2001">
                  <a:moveTo>
                    <a:pt x="1" y="0"/>
                  </a:moveTo>
                  <a:lnTo>
                    <a:pt x="1" y="620"/>
                  </a:lnTo>
                  <a:lnTo>
                    <a:pt x="1668" y="620"/>
                  </a:lnTo>
                  <a:cubicBezTo>
                    <a:pt x="1834" y="620"/>
                    <a:pt x="2001" y="477"/>
                    <a:pt x="2001" y="310"/>
                  </a:cubicBezTo>
                  <a:cubicBezTo>
                    <a:pt x="2001" y="143"/>
                    <a:pt x="1834" y="0"/>
                    <a:pt x="1668"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9" name="Google Shape;22589;p82"/>
            <p:cNvSpPr/>
            <p:nvPr/>
          </p:nvSpPr>
          <p:spPr>
            <a:xfrm>
              <a:off x="7897160" y="2052823"/>
              <a:ext cx="129452" cy="81729"/>
            </a:xfrm>
            <a:custGeom>
              <a:rect b="b" l="l" r="r" t="t"/>
              <a:pathLst>
                <a:path extrusionOk="0" h="2526" w="4001">
                  <a:moveTo>
                    <a:pt x="2001" y="1"/>
                  </a:moveTo>
                  <a:cubicBezTo>
                    <a:pt x="881" y="1"/>
                    <a:pt x="0" y="906"/>
                    <a:pt x="0" y="2001"/>
                  </a:cubicBezTo>
                  <a:lnTo>
                    <a:pt x="0" y="2215"/>
                  </a:lnTo>
                  <a:cubicBezTo>
                    <a:pt x="0" y="2382"/>
                    <a:pt x="143" y="2525"/>
                    <a:pt x="334" y="2525"/>
                  </a:cubicBezTo>
                  <a:lnTo>
                    <a:pt x="3668" y="2525"/>
                  </a:lnTo>
                  <a:cubicBezTo>
                    <a:pt x="3834" y="2525"/>
                    <a:pt x="4001" y="2382"/>
                    <a:pt x="4001" y="2215"/>
                  </a:cubicBezTo>
                  <a:lnTo>
                    <a:pt x="4001" y="2001"/>
                  </a:lnTo>
                  <a:cubicBezTo>
                    <a:pt x="4001" y="906"/>
                    <a:pt x="3096" y="1"/>
                    <a:pt x="2001"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0" name="Google Shape;22590;p82"/>
            <p:cNvSpPr/>
            <p:nvPr/>
          </p:nvSpPr>
          <p:spPr>
            <a:xfrm>
              <a:off x="7961869" y="2052823"/>
              <a:ext cx="64742" cy="81729"/>
            </a:xfrm>
            <a:custGeom>
              <a:rect b="b" l="l" r="r" t="t"/>
              <a:pathLst>
                <a:path extrusionOk="0" h="2526" w="2001">
                  <a:moveTo>
                    <a:pt x="1" y="1"/>
                  </a:moveTo>
                  <a:lnTo>
                    <a:pt x="1" y="2501"/>
                  </a:lnTo>
                  <a:lnTo>
                    <a:pt x="1668" y="2501"/>
                  </a:lnTo>
                  <a:lnTo>
                    <a:pt x="1668" y="2525"/>
                  </a:lnTo>
                  <a:cubicBezTo>
                    <a:pt x="1834" y="2525"/>
                    <a:pt x="2001" y="2382"/>
                    <a:pt x="2001" y="2215"/>
                  </a:cubicBezTo>
                  <a:lnTo>
                    <a:pt x="2001" y="2001"/>
                  </a:lnTo>
                  <a:cubicBezTo>
                    <a:pt x="2001" y="906"/>
                    <a:pt x="1096" y="1"/>
                    <a:pt x="1" y="1"/>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1" name="Google Shape;22591;p82"/>
            <p:cNvSpPr/>
            <p:nvPr/>
          </p:nvSpPr>
          <p:spPr>
            <a:xfrm>
              <a:off x="7921038" y="1993485"/>
              <a:ext cx="80920" cy="80952"/>
            </a:xfrm>
            <a:custGeom>
              <a:rect b="b" l="l" r="r" t="t"/>
              <a:pathLst>
                <a:path extrusionOk="0" h="2502" w="2501">
                  <a:moveTo>
                    <a:pt x="1263" y="1"/>
                  </a:moveTo>
                  <a:cubicBezTo>
                    <a:pt x="572" y="1"/>
                    <a:pt x="0" y="549"/>
                    <a:pt x="0" y="1239"/>
                  </a:cubicBezTo>
                  <a:cubicBezTo>
                    <a:pt x="0" y="1930"/>
                    <a:pt x="572" y="2502"/>
                    <a:pt x="1263" y="2502"/>
                  </a:cubicBezTo>
                  <a:cubicBezTo>
                    <a:pt x="1953" y="2502"/>
                    <a:pt x="2501" y="1930"/>
                    <a:pt x="2501" y="1239"/>
                  </a:cubicBezTo>
                  <a:cubicBezTo>
                    <a:pt x="2501" y="549"/>
                    <a:pt x="1953" y="1"/>
                    <a:pt x="126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2" name="Google Shape;22592;p82"/>
            <p:cNvSpPr/>
            <p:nvPr/>
          </p:nvSpPr>
          <p:spPr>
            <a:xfrm>
              <a:off x="7961869" y="1993485"/>
              <a:ext cx="40088" cy="80952"/>
            </a:xfrm>
            <a:custGeom>
              <a:rect b="b" l="l" r="r" t="t"/>
              <a:pathLst>
                <a:path extrusionOk="0" h="2502" w="1239">
                  <a:moveTo>
                    <a:pt x="1" y="1"/>
                  </a:moveTo>
                  <a:lnTo>
                    <a:pt x="1" y="2502"/>
                  </a:lnTo>
                  <a:cubicBezTo>
                    <a:pt x="691" y="2502"/>
                    <a:pt x="1239" y="1930"/>
                    <a:pt x="1239" y="1239"/>
                  </a:cubicBezTo>
                  <a:cubicBezTo>
                    <a:pt x="1239" y="549"/>
                    <a:pt x="691" y="1"/>
                    <a:pt x="1"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93" name="Google Shape;22593;p82"/>
          <p:cNvGrpSpPr/>
          <p:nvPr/>
        </p:nvGrpSpPr>
        <p:grpSpPr>
          <a:xfrm>
            <a:off x="9389934" y="3476294"/>
            <a:ext cx="439653" cy="439487"/>
            <a:chOff x="7768486" y="2490610"/>
            <a:chExt cx="347525" cy="347393"/>
          </a:xfrm>
        </p:grpSpPr>
        <p:sp>
          <p:nvSpPr>
            <p:cNvPr id="22594" name="Google Shape;22594;p82"/>
            <p:cNvSpPr/>
            <p:nvPr/>
          </p:nvSpPr>
          <p:spPr>
            <a:xfrm>
              <a:off x="8011954" y="2490610"/>
              <a:ext cx="103277" cy="64484"/>
            </a:xfrm>
            <a:custGeom>
              <a:rect b="b" l="l" r="r" t="t"/>
              <a:pathLst>
                <a:path extrusionOk="0" h="1993" w="3192">
                  <a:moveTo>
                    <a:pt x="303" y="0"/>
                  </a:moveTo>
                  <a:cubicBezTo>
                    <a:pt x="242" y="0"/>
                    <a:pt x="187" y="34"/>
                    <a:pt x="120" y="68"/>
                  </a:cubicBezTo>
                  <a:cubicBezTo>
                    <a:pt x="48" y="139"/>
                    <a:pt x="0" y="211"/>
                    <a:pt x="0" y="306"/>
                  </a:cubicBezTo>
                  <a:lnTo>
                    <a:pt x="0" y="1687"/>
                  </a:lnTo>
                  <a:cubicBezTo>
                    <a:pt x="0" y="1806"/>
                    <a:pt x="48" y="1878"/>
                    <a:pt x="120" y="1925"/>
                  </a:cubicBezTo>
                  <a:cubicBezTo>
                    <a:pt x="153" y="1959"/>
                    <a:pt x="223" y="1993"/>
                    <a:pt x="294" y="1993"/>
                  </a:cubicBezTo>
                  <a:cubicBezTo>
                    <a:pt x="324" y="1993"/>
                    <a:pt x="354" y="1987"/>
                    <a:pt x="382" y="1973"/>
                  </a:cubicBezTo>
                  <a:lnTo>
                    <a:pt x="2953" y="1282"/>
                  </a:lnTo>
                  <a:cubicBezTo>
                    <a:pt x="3096" y="1258"/>
                    <a:pt x="3192" y="1139"/>
                    <a:pt x="3192" y="996"/>
                  </a:cubicBezTo>
                  <a:cubicBezTo>
                    <a:pt x="3192" y="854"/>
                    <a:pt x="3096" y="735"/>
                    <a:pt x="2953" y="687"/>
                  </a:cubicBezTo>
                  <a:lnTo>
                    <a:pt x="382" y="20"/>
                  </a:lnTo>
                  <a:cubicBezTo>
                    <a:pt x="354" y="6"/>
                    <a:pt x="328" y="0"/>
                    <a:pt x="30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5" name="Google Shape;22595;p82"/>
            <p:cNvSpPr/>
            <p:nvPr/>
          </p:nvSpPr>
          <p:spPr>
            <a:xfrm>
              <a:off x="8011954" y="2523612"/>
              <a:ext cx="104054" cy="32549"/>
            </a:xfrm>
            <a:custGeom>
              <a:rect b="b" l="l" r="r" t="t"/>
              <a:pathLst>
                <a:path extrusionOk="0" h="1006" w="3216">
                  <a:moveTo>
                    <a:pt x="24" y="0"/>
                  </a:moveTo>
                  <a:lnTo>
                    <a:pt x="24" y="667"/>
                  </a:lnTo>
                  <a:lnTo>
                    <a:pt x="0" y="667"/>
                  </a:lnTo>
                  <a:cubicBezTo>
                    <a:pt x="0" y="715"/>
                    <a:pt x="0" y="786"/>
                    <a:pt x="48" y="834"/>
                  </a:cubicBezTo>
                  <a:cubicBezTo>
                    <a:pt x="131" y="937"/>
                    <a:pt x="232" y="1005"/>
                    <a:pt x="351" y="1005"/>
                  </a:cubicBezTo>
                  <a:cubicBezTo>
                    <a:pt x="369" y="1005"/>
                    <a:pt x="387" y="1004"/>
                    <a:pt x="405" y="1000"/>
                  </a:cubicBezTo>
                  <a:lnTo>
                    <a:pt x="2977" y="310"/>
                  </a:lnTo>
                  <a:cubicBezTo>
                    <a:pt x="3120" y="262"/>
                    <a:pt x="3215" y="167"/>
                    <a:pt x="3215"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6" name="Google Shape;22596;p82"/>
            <p:cNvSpPr/>
            <p:nvPr/>
          </p:nvSpPr>
          <p:spPr>
            <a:xfrm>
              <a:off x="7822421" y="2491257"/>
              <a:ext cx="200342" cy="64742"/>
            </a:xfrm>
            <a:custGeom>
              <a:rect b="b" l="l" r="r" t="t"/>
              <a:pathLst>
                <a:path extrusionOk="0" h="2001" w="6192">
                  <a:moveTo>
                    <a:pt x="310" y="0"/>
                  </a:moveTo>
                  <a:cubicBezTo>
                    <a:pt x="143" y="0"/>
                    <a:pt x="0" y="119"/>
                    <a:pt x="0" y="262"/>
                  </a:cubicBezTo>
                  <a:lnTo>
                    <a:pt x="0" y="1715"/>
                  </a:lnTo>
                  <a:cubicBezTo>
                    <a:pt x="0" y="1881"/>
                    <a:pt x="143" y="2000"/>
                    <a:pt x="310" y="2000"/>
                  </a:cubicBezTo>
                  <a:lnTo>
                    <a:pt x="6192" y="2000"/>
                  </a:lnTo>
                  <a:lnTo>
                    <a:pt x="6192" y="0"/>
                  </a:ln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7" name="Google Shape;22597;p82"/>
            <p:cNvSpPr/>
            <p:nvPr/>
          </p:nvSpPr>
          <p:spPr>
            <a:xfrm>
              <a:off x="7822421" y="2522835"/>
              <a:ext cx="200342" cy="32387"/>
            </a:xfrm>
            <a:custGeom>
              <a:rect b="b" l="l" r="r" t="t"/>
              <a:pathLst>
                <a:path extrusionOk="0" h="1001" w="6192">
                  <a:moveTo>
                    <a:pt x="0" y="0"/>
                  </a:moveTo>
                  <a:lnTo>
                    <a:pt x="0" y="739"/>
                  </a:lnTo>
                  <a:cubicBezTo>
                    <a:pt x="0" y="882"/>
                    <a:pt x="143" y="1001"/>
                    <a:pt x="310" y="1001"/>
                  </a:cubicBezTo>
                  <a:lnTo>
                    <a:pt x="6192" y="1001"/>
                  </a:lnTo>
                  <a:lnTo>
                    <a:pt x="6192" y="0"/>
                  </a:ln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8" name="Google Shape;22598;p82"/>
            <p:cNvSpPr/>
            <p:nvPr/>
          </p:nvSpPr>
          <p:spPr>
            <a:xfrm>
              <a:off x="7768486" y="2491257"/>
              <a:ext cx="63966" cy="64742"/>
            </a:xfrm>
            <a:custGeom>
              <a:rect b="b" l="l" r="r" t="t"/>
              <a:pathLst>
                <a:path extrusionOk="0" h="2001" w="1977">
                  <a:moveTo>
                    <a:pt x="619" y="0"/>
                  </a:moveTo>
                  <a:cubicBezTo>
                    <a:pt x="262" y="0"/>
                    <a:pt x="0" y="262"/>
                    <a:pt x="0" y="619"/>
                  </a:cubicBezTo>
                  <a:lnTo>
                    <a:pt x="0" y="1357"/>
                  </a:lnTo>
                  <a:cubicBezTo>
                    <a:pt x="0" y="1715"/>
                    <a:pt x="262" y="2000"/>
                    <a:pt x="619" y="2000"/>
                  </a:cubicBezTo>
                  <a:lnTo>
                    <a:pt x="1977" y="2000"/>
                  </a:lnTo>
                  <a:lnTo>
                    <a:pt x="1977"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9" name="Google Shape;22599;p82"/>
            <p:cNvSpPr/>
            <p:nvPr/>
          </p:nvSpPr>
          <p:spPr>
            <a:xfrm>
              <a:off x="7768486" y="2522835"/>
              <a:ext cx="63966" cy="33164"/>
            </a:xfrm>
            <a:custGeom>
              <a:rect b="b" l="l" r="r" t="t"/>
              <a:pathLst>
                <a:path extrusionOk="0" h="1025" w="1977">
                  <a:moveTo>
                    <a:pt x="0" y="0"/>
                  </a:moveTo>
                  <a:lnTo>
                    <a:pt x="0" y="381"/>
                  </a:lnTo>
                  <a:cubicBezTo>
                    <a:pt x="0" y="739"/>
                    <a:pt x="262" y="1024"/>
                    <a:pt x="619" y="1024"/>
                  </a:cubicBezTo>
                  <a:lnTo>
                    <a:pt x="1977" y="1024"/>
                  </a:lnTo>
                  <a:lnTo>
                    <a:pt x="1977"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0" name="Google Shape;22600;p82"/>
            <p:cNvSpPr/>
            <p:nvPr/>
          </p:nvSpPr>
          <p:spPr>
            <a:xfrm>
              <a:off x="7768486" y="2614528"/>
              <a:ext cx="62445" cy="223476"/>
            </a:xfrm>
            <a:custGeom>
              <a:rect b="b" l="l" r="r" t="t"/>
              <a:pathLst>
                <a:path extrusionOk="0" h="6907" w="1930">
                  <a:moveTo>
                    <a:pt x="310" y="0"/>
                  </a:moveTo>
                  <a:cubicBezTo>
                    <a:pt x="143" y="0"/>
                    <a:pt x="0" y="143"/>
                    <a:pt x="0" y="334"/>
                  </a:cubicBezTo>
                  <a:lnTo>
                    <a:pt x="0" y="6573"/>
                  </a:lnTo>
                  <a:cubicBezTo>
                    <a:pt x="0" y="6764"/>
                    <a:pt x="143" y="6907"/>
                    <a:pt x="310" y="6907"/>
                  </a:cubicBezTo>
                  <a:lnTo>
                    <a:pt x="1929" y="6907"/>
                  </a:lnTo>
                  <a:lnTo>
                    <a:pt x="1929" y="0"/>
                  </a:ln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1" name="Google Shape;22601;p82"/>
            <p:cNvSpPr/>
            <p:nvPr/>
          </p:nvSpPr>
          <p:spPr>
            <a:xfrm>
              <a:off x="7810838" y="2614528"/>
              <a:ext cx="305172" cy="223476"/>
            </a:xfrm>
            <a:custGeom>
              <a:rect b="b" l="l" r="r" t="t"/>
              <a:pathLst>
                <a:path extrusionOk="0" h="6907" w="9432">
                  <a:moveTo>
                    <a:pt x="310" y="0"/>
                  </a:moveTo>
                  <a:cubicBezTo>
                    <a:pt x="144" y="0"/>
                    <a:pt x="1" y="143"/>
                    <a:pt x="1" y="334"/>
                  </a:cubicBezTo>
                  <a:lnTo>
                    <a:pt x="1" y="6287"/>
                  </a:lnTo>
                  <a:cubicBezTo>
                    <a:pt x="1" y="6645"/>
                    <a:pt x="263" y="6907"/>
                    <a:pt x="620" y="6907"/>
                  </a:cubicBezTo>
                  <a:lnTo>
                    <a:pt x="9074" y="6907"/>
                  </a:lnTo>
                  <a:cubicBezTo>
                    <a:pt x="9241" y="6907"/>
                    <a:pt x="9408" y="6764"/>
                    <a:pt x="9431" y="6573"/>
                  </a:cubicBezTo>
                  <a:lnTo>
                    <a:pt x="9431" y="334"/>
                  </a:lnTo>
                  <a:cubicBezTo>
                    <a:pt x="9431" y="143"/>
                    <a:pt x="9289" y="0"/>
                    <a:pt x="9098"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2" name="Google Shape;22602;p82"/>
            <p:cNvSpPr/>
            <p:nvPr/>
          </p:nvSpPr>
          <p:spPr>
            <a:xfrm>
              <a:off x="7941842" y="2614528"/>
              <a:ext cx="173390" cy="223476"/>
            </a:xfrm>
            <a:custGeom>
              <a:rect b="b" l="l" r="r" t="t"/>
              <a:pathLst>
                <a:path extrusionOk="0" h="6907" w="5359">
                  <a:moveTo>
                    <a:pt x="0" y="0"/>
                  </a:moveTo>
                  <a:lnTo>
                    <a:pt x="0" y="6907"/>
                  </a:lnTo>
                  <a:lnTo>
                    <a:pt x="5025" y="6907"/>
                  </a:lnTo>
                  <a:cubicBezTo>
                    <a:pt x="5192" y="6907"/>
                    <a:pt x="5359" y="6740"/>
                    <a:pt x="5359" y="6573"/>
                  </a:cubicBezTo>
                  <a:lnTo>
                    <a:pt x="5359" y="334"/>
                  </a:lnTo>
                  <a:cubicBezTo>
                    <a:pt x="5359" y="143"/>
                    <a:pt x="5192" y="0"/>
                    <a:pt x="5025"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3" name="Google Shape;22603;p82"/>
            <p:cNvSpPr/>
            <p:nvPr/>
          </p:nvSpPr>
          <p:spPr>
            <a:xfrm>
              <a:off x="8027355" y="2655779"/>
              <a:ext cx="54745" cy="108357"/>
            </a:xfrm>
            <a:custGeom>
              <a:rect b="b" l="l" r="r" t="t"/>
              <a:pathLst>
                <a:path extrusionOk="0" h="3349" w="1692">
                  <a:moveTo>
                    <a:pt x="596" y="773"/>
                  </a:moveTo>
                  <a:lnTo>
                    <a:pt x="596" y="1226"/>
                  </a:lnTo>
                  <a:cubicBezTo>
                    <a:pt x="572" y="1202"/>
                    <a:pt x="572" y="1154"/>
                    <a:pt x="525" y="1154"/>
                  </a:cubicBezTo>
                  <a:cubicBezTo>
                    <a:pt x="477" y="1131"/>
                    <a:pt x="477" y="1035"/>
                    <a:pt x="477" y="964"/>
                  </a:cubicBezTo>
                  <a:cubicBezTo>
                    <a:pt x="477" y="892"/>
                    <a:pt x="525" y="797"/>
                    <a:pt x="596" y="773"/>
                  </a:cubicBezTo>
                  <a:close/>
                  <a:moveTo>
                    <a:pt x="1001" y="1821"/>
                  </a:moveTo>
                  <a:cubicBezTo>
                    <a:pt x="1215" y="1940"/>
                    <a:pt x="1215" y="2131"/>
                    <a:pt x="1215" y="2202"/>
                  </a:cubicBezTo>
                  <a:cubicBezTo>
                    <a:pt x="1191" y="2321"/>
                    <a:pt x="1120" y="2440"/>
                    <a:pt x="1001" y="2512"/>
                  </a:cubicBezTo>
                  <a:lnTo>
                    <a:pt x="1001" y="1821"/>
                  </a:lnTo>
                  <a:close/>
                  <a:moveTo>
                    <a:pt x="779" y="1"/>
                  </a:moveTo>
                  <a:cubicBezTo>
                    <a:pt x="681" y="1"/>
                    <a:pt x="596" y="101"/>
                    <a:pt x="596" y="202"/>
                  </a:cubicBezTo>
                  <a:lnTo>
                    <a:pt x="596" y="321"/>
                  </a:lnTo>
                  <a:lnTo>
                    <a:pt x="572" y="321"/>
                  </a:lnTo>
                  <a:cubicBezTo>
                    <a:pt x="334" y="416"/>
                    <a:pt x="120" y="631"/>
                    <a:pt x="96" y="892"/>
                  </a:cubicBezTo>
                  <a:cubicBezTo>
                    <a:pt x="25" y="1131"/>
                    <a:pt x="120" y="1369"/>
                    <a:pt x="287" y="1512"/>
                  </a:cubicBezTo>
                  <a:cubicBezTo>
                    <a:pt x="382" y="1583"/>
                    <a:pt x="477" y="1631"/>
                    <a:pt x="620" y="1702"/>
                  </a:cubicBezTo>
                  <a:lnTo>
                    <a:pt x="620" y="2583"/>
                  </a:lnTo>
                  <a:cubicBezTo>
                    <a:pt x="525" y="2583"/>
                    <a:pt x="477" y="2559"/>
                    <a:pt x="358" y="2464"/>
                  </a:cubicBezTo>
                  <a:cubicBezTo>
                    <a:pt x="319" y="2444"/>
                    <a:pt x="275" y="2433"/>
                    <a:pt x="234" y="2433"/>
                  </a:cubicBezTo>
                  <a:cubicBezTo>
                    <a:pt x="176" y="2433"/>
                    <a:pt x="124" y="2456"/>
                    <a:pt x="96" y="2512"/>
                  </a:cubicBezTo>
                  <a:cubicBezTo>
                    <a:pt x="1" y="2583"/>
                    <a:pt x="25" y="2750"/>
                    <a:pt x="120" y="2821"/>
                  </a:cubicBezTo>
                  <a:cubicBezTo>
                    <a:pt x="334" y="2941"/>
                    <a:pt x="453" y="3012"/>
                    <a:pt x="620" y="3012"/>
                  </a:cubicBezTo>
                  <a:lnTo>
                    <a:pt x="620" y="3131"/>
                  </a:lnTo>
                  <a:cubicBezTo>
                    <a:pt x="620" y="3250"/>
                    <a:pt x="691" y="3345"/>
                    <a:pt x="810" y="3345"/>
                  </a:cubicBezTo>
                  <a:cubicBezTo>
                    <a:pt x="821" y="3347"/>
                    <a:pt x="831" y="3348"/>
                    <a:pt x="842" y="3348"/>
                  </a:cubicBezTo>
                  <a:cubicBezTo>
                    <a:pt x="949" y="3348"/>
                    <a:pt x="1049" y="3240"/>
                    <a:pt x="1049" y="3131"/>
                  </a:cubicBezTo>
                  <a:lnTo>
                    <a:pt x="1049" y="2988"/>
                  </a:lnTo>
                  <a:cubicBezTo>
                    <a:pt x="1406" y="2893"/>
                    <a:pt x="1596" y="2583"/>
                    <a:pt x="1668" y="2298"/>
                  </a:cubicBezTo>
                  <a:cubicBezTo>
                    <a:pt x="1692" y="1916"/>
                    <a:pt x="1477" y="1583"/>
                    <a:pt x="1120" y="1440"/>
                  </a:cubicBezTo>
                  <a:cubicBezTo>
                    <a:pt x="1096" y="1440"/>
                    <a:pt x="1072" y="1393"/>
                    <a:pt x="1001" y="1393"/>
                  </a:cubicBezTo>
                  <a:lnTo>
                    <a:pt x="1001" y="702"/>
                  </a:lnTo>
                  <a:cubicBezTo>
                    <a:pt x="1072" y="750"/>
                    <a:pt x="1096" y="773"/>
                    <a:pt x="1096" y="773"/>
                  </a:cubicBezTo>
                  <a:cubicBezTo>
                    <a:pt x="1147" y="824"/>
                    <a:pt x="1205" y="848"/>
                    <a:pt x="1263" y="848"/>
                  </a:cubicBezTo>
                  <a:cubicBezTo>
                    <a:pt x="1312" y="848"/>
                    <a:pt x="1362" y="830"/>
                    <a:pt x="1406" y="797"/>
                  </a:cubicBezTo>
                  <a:cubicBezTo>
                    <a:pt x="1477" y="702"/>
                    <a:pt x="1477" y="607"/>
                    <a:pt x="1430" y="511"/>
                  </a:cubicBezTo>
                  <a:cubicBezTo>
                    <a:pt x="1358" y="416"/>
                    <a:pt x="1215" y="321"/>
                    <a:pt x="1001" y="297"/>
                  </a:cubicBezTo>
                  <a:lnTo>
                    <a:pt x="1001" y="202"/>
                  </a:lnTo>
                  <a:cubicBezTo>
                    <a:pt x="1001" y="83"/>
                    <a:pt x="953" y="11"/>
                    <a:pt x="834" y="11"/>
                  </a:cubicBezTo>
                  <a:cubicBezTo>
                    <a:pt x="816" y="4"/>
                    <a:pt x="797" y="1"/>
                    <a:pt x="7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4" name="Google Shape;22604;p82"/>
            <p:cNvSpPr/>
            <p:nvPr/>
          </p:nvSpPr>
          <p:spPr>
            <a:xfrm>
              <a:off x="7890204" y="2654582"/>
              <a:ext cx="123337" cy="20837"/>
            </a:xfrm>
            <a:custGeom>
              <a:rect b="b" l="l" r="r" t="t"/>
              <a:pathLst>
                <a:path extrusionOk="0" h="644" w="3812">
                  <a:moveTo>
                    <a:pt x="334" y="1"/>
                  </a:moveTo>
                  <a:cubicBezTo>
                    <a:pt x="167" y="1"/>
                    <a:pt x="1" y="191"/>
                    <a:pt x="48" y="358"/>
                  </a:cubicBezTo>
                  <a:cubicBezTo>
                    <a:pt x="72" y="525"/>
                    <a:pt x="215" y="644"/>
                    <a:pt x="358" y="644"/>
                  </a:cubicBezTo>
                  <a:lnTo>
                    <a:pt x="3502" y="644"/>
                  </a:lnTo>
                  <a:cubicBezTo>
                    <a:pt x="3668" y="644"/>
                    <a:pt x="3811" y="477"/>
                    <a:pt x="3787" y="286"/>
                  </a:cubicBezTo>
                  <a:cubicBezTo>
                    <a:pt x="3763" y="120"/>
                    <a:pt x="3621" y="1"/>
                    <a:pt x="3454"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5" name="Google Shape;22605;p82"/>
            <p:cNvSpPr/>
            <p:nvPr/>
          </p:nvSpPr>
          <p:spPr>
            <a:xfrm>
              <a:off x="7890204" y="2695414"/>
              <a:ext cx="123337" cy="20092"/>
            </a:xfrm>
            <a:custGeom>
              <a:rect b="b" l="l" r="r" t="t"/>
              <a:pathLst>
                <a:path extrusionOk="0" h="621" w="3812">
                  <a:moveTo>
                    <a:pt x="334" y="1"/>
                  </a:moveTo>
                  <a:cubicBezTo>
                    <a:pt x="167" y="1"/>
                    <a:pt x="1" y="168"/>
                    <a:pt x="48" y="358"/>
                  </a:cubicBezTo>
                  <a:cubicBezTo>
                    <a:pt x="72" y="501"/>
                    <a:pt x="215" y="620"/>
                    <a:pt x="358" y="620"/>
                  </a:cubicBezTo>
                  <a:lnTo>
                    <a:pt x="3502" y="620"/>
                  </a:lnTo>
                  <a:cubicBezTo>
                    <a:pt x="3668" y="620"/>
                    <a:pt x="3811" y="477"/>
                    <a:pt x="3787" y="263"/>
                  </a:cubicBezTo>
                  <a:cubicBezTo>
                    <a:pt x="3763" y="120"/>
                    <a:pt x="3621" y="1"/>
                    <a:pt x="3454"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6" name="Google Shape;22606;p82"/>
            <p:cNvSpPr/>
            <p:nvPr/>
          </p:nvSpPr>
          <p:spPr>
            <a:xfrm>
              <a:off x="7890204" y="2737021"/>
              <a:ext cx="123337" cy="20092"/>
            </a:xfrm>
            <a:custGeom>
              <a:rect b="b" l="l" r="r" t="t"/>
              <a:pathLst>
                <a:path extrusionOk="0" h="621" w="3812">
                  <a:moveTo>
                    <a:pt x="334" y="1"/>
                  </a:moveTo>
                  <a:cubicBezTo>
                    <a:pt x="167" y="1"/>
                    <a:pt x="1" y="168"/>
                    <a:pt x="48" y="358"/>
                  </a:cubicBezTo>
                  <a:cubicBezTo>
                    <a:pt x="72" y="501"/>
                    <a:pt x="215" y="620"/>
                    <a:pt x="358" y="620"/>
                  </a:cubicBezTo>
                  <a:lnTo>
                    <a:pt x="3502" y="620"/>
                  </a:lnTo>
                  <a:cubicBezTo>
                    <a:pt x="3668" y="620"/>
                    <a:pt x="3811" y="430"/>
                    <a:pt x="3787" y="263"/>
                  </a:cubicBezTo>
                  <a:cubicBezTo>
                    <a:pt x="3763" y="120"/>
                    <a:pt x="3621" y="1"/>
                    <a:pt x="3454"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7" name="Google Shape;22607;p82"/>
            <p:cNvSpPr/>
            <p:nvPr/>
          </p:nvSpPr>
          <p:spPr>
            <a:xfrm>
              <a:off x="7890204" y="2777108"/>
              <a:ext cx="184197" cy="20060"/>
            </a:xfrm>
            <a:custGeom>
              <a:rect b="b" l="l" r="r" t="t"/>
              <a:pathLst>
                <a:path extrusionOk="0" h="620" w="5693">
                  <a:moveTo>
                    <a:pt x="334" y="0"/>
                  </a:moveTo>
                  <a:cubicBezTo>
                    <a:pt x="167" y="0"/>
                    <a:pt x="1" y="167"/>
                    <a:pt x="48" y="357"/>
                  </a:cubicBezTo>
                  <a:cubicBezTo>
                    <a:pt x="72" y="500"/>
                    <a:pt x="215" y="619"/>
                    <a:pt x="358" y="619"/>
                  </a:cubicBezTo>
                  <a:lnTo>
                    <a:pt x="5359" y="619"/>
                  </a:lnTo>
                  <a:cubicBezTo>
                    <a:pt x="5550" y="619"/>
                    <a:pt x="5692" y="453"/>
                    <a:pt x="5669" y="262"/>
                  </a:cubicBezTo>
                  <a:cubicBezTo>
                    <a:pt x="5645" y="119"/>
                    <a:pt x="5478" y="0"/>
                    <a:pt x="5335"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8" name="Google Shape;22608;p82"/>
            <p:cNvSpPr/>
            <p:nvPr/>
          </p:nvSpPr>
          <p:spPr>
            <a:xfrm>
              <a:off x="7941842" y="2654582"/>
              <a:ext cx="71699" cy="20837"/>
            </a:xfrm>
            <a:custGeom>
              <a:rect b="b" l="l" r="r" t="t"/>
              <a:pathLst>
                <a:path extrusionOk="0" h="644" w="2216">
                  <a:moveTo>
                    <a:pt x="0" y="1"/>
                  </a:moveTo>
                  <a:lnTo>
                    <a:pt x="0" y="644"/>
                  </a:lnTo>
                  <a:lnTo>
                    <a:pt x="1906" y="644"/>
                  </a:lnTo>
                  <a:cubicBezTo>
                    <a:pt x="2072" y="644"/>
                    <a:pt x="2215" y="477"/>
                    <a:pt x="2191" y="286"/>
                  </a:cubicBezTo>
                  <a:cubicBezTo>
                    <a:pt x="2191" y="120"/>
                    <a:pt x="2048" y="1"/>
                    <a:pt x="1906" y="1"/>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9" name="Google Shape;22609;p82"/>
            <p:cNvSpPr/>
            <p:nvPr/>
          </p:nvSpPr>
          <p:spPr>
            <a:xfrm>
              <a:off x="7941842" y="2695414"/>
              <a:ext cx="71699" cy="20092"/>
            </a:xfrm>
            <a:custGeom>
              <a:rect b="b" l="l" r="r" t="t"/>
              <a:pathLst>
                <a:path extrusionOk="0" h="621" w="2216">
                  <a:moveTo>
                    <a:pt x="0" y="1"/>
                  </a:moveTo>
                  <a:lnTo>
                    <a:pt x="0" y="620"/>
                  </a:lnTo>
                  <a:lnTo>
                    <a:pt x="1906" y="620"/>
                  </a:lnTo>
                  <a:cubicBezTo>
                    <a:pt x="2072" y="620"/>
                    <a:pt x="2215" y="477"/>
                    <a:pt x="2191" y="263"/>
                  </a:cubicBezTo>
                  <a:cubicBezTo>
                    <a:pt x="2191" y="120"/>
                    <a:pt x="2048" y="1"/>
                    <a:pt x="1906" y="1"/>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0" name="Google Shape;22610;p82"/>
            <p:cNvSpPr/>
            <p:nvPr/>
          </p:nvSpPr>
          <p:spPr>
            <a:xfrm>
              <a:off x="7941842" y="2737021"/>
              <a:ext cx="71699" cy="20092"/>
            </a:xfrm>
            <a:custGeom>
              <a:rect b="b" l="l" r="r" t="t"/>
              <a:pathLst>
                <a:path extrusionOk="0" h="621" w="2216">
                  <a:moveTo>
                    <a:pt x="0" y="1"/>
                  </a:moveTo>
                  <a:lnTo>
                    <a:pt x="0" y="620"/>
                  </a:lnTo>
                  <a:lnTo>
                    <a:pt x="1906" y="620"/>
                  </a:lnTo>
                  <a:cubicBezTo>
                    <a:pt x="2072" y="620"/>
                    <a:pt x="2215" y="477"/>
                    <a:pt x="2191" y="263"/>
                  </a:cubicBezTo>
                  <a:cubicBezTo>
                    <a:pt x="2191" y="120"/>
                    <a:pt x="2048" y="1"/>
                    <a:pt x="1906" y="1"/>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1" name="Google Shape;22611;p82"/>
            <p:cNvSpPr/>
            <p:nvPr/>
          </p:nvSpPr>
          <p:spPr>
            <a:xfrm>
              <a:off x="7941842" y="2777108"/>
              <a:ext cx="132558" cy="20060"/>
            </a:xfrm>
            <a:custGeom>
              <a:rect b="b" l="l" r="r" t="t"/>
              <a:pathLst>
                <a:path extrusionOk="0" h="620" w="4097">
                  <a:moveTo>
                    <a:pt x="0" y="0"/>
                  </a:moveTo>
                  <a:lnTo>
                    <a:pt x="0" y="619"/>
                  </a:lnTo>
                  <a:lnTo>
                    <a:pt x="3763" y="619"/>
                  </a:lnTo>
                  <a:cubicBezTo>
                    <a:pt x="3954" y="619"/>
                    <a:pt x="4096" y="476"/>
                    <a:pt x="4073" y="262"/>
                  </a:cubicBezTo>
                  <a:cubicBezTo>
                    <a:pt x="4073" y="119"/>
                    <a:pt x="3930" y="0"/>
                    <a:pt x="3763"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2" name="Google Shape;22612;p82"/>
            <p:cNvSpPr/>
            <p:nvPr/>
          </p:nvSpPr>
          <p:spPr>
            <a:xfrm>
              <a:off x="7809317" y="2587544"/>
              <a:ext cx="61669" cy="230432"/>
            </a:xfrm>
            <a:custGeom>
              <a:rect b="b" l="l" r="r" t="t"/>
              <a:pathLst>
                <a:path extrusionOk="0" h="7122" w="1906">
                  <a:moveTo>
                    <a:pt x="1167" y="1"/>
                  </a:moveTo>
                  <a:cubicBezTo>
                    <a:pt x="548" y="1"/>
                    <a:pt x="0" y="501"/>
                    <a:pt x="0" y="1168"/>
                  </a:cubicBezTo>
                  <a:lnTo>
                    <a:pt x="0" y="7121"/>
                  </a:lnTo>
                  <a:cubicBezTo>
                    <a:pt x="0" y="6764"/>
                    <a:pt x="286" y="6478"/>
                    <a:pt x="643" y="6478"/>
                  </a:cubicBezTo>
                  <a:lnTo>
                    <a:pt x="1882" y="6478"/>
                  </a:lnTo>
                  <a:lnTo>
                    <a:pt x="1882" y="334"/>
                  </a:lnTo>
                  <a:cubicBezTo>
                    <a:pt x="1905" y="144"/>
                    <a:pt x="1763" y="1"/>
                    <a:pt x="1596"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3" name="Google Shape;22613;p82"/>
          <p:cNvGrpSpPr/>
          <p:nvPr/>
        </p:nvGrpSpPr>
        <p:grpSpPr>
          <a:xfrm>
            <a:off x="8442444" y="3477113"/>
            <a:ext cx="437726" cy="438671"/>
            <a:chOff x="7019541" y="2491257"/>
            <a:chExt cx="346001" cy="346748"/>
          </a:xfrm>
        </p:grpSpPr>
        <p:sp>
          <p:nvSpPr>
            <p:cNvPr id="22614" name="Google Shape;22614;p82"/>
            <p:cNvSpPr/>
            <p:nvPr/>
          </p:nvSpPr>
          <p:spPr>
            <a:xfrm>
              <a:off x="7236835" y="2502031"/>
              <a:ext cx="20060" cy="41641"/>
            </a:xfrm>
            <a:custGeom>
              <a:rect b="b" l="l" r="r" t="t"/>
              <a:pathLst>
                <a:path extrusionOk="0" h="1287" w="620">
                  <a:moveTo>
                    <a:pt x="0" y="0"/>
                  </a:moveTo>
                  <a:lnTo>
                    <a:pt x="0" y="1286"/>
                  </a:lnTo>
                  <a:lnTo>
                    <a:pt x="619" y="1286"/>
                  </a:lnTo>
                  <a:lnTo>
                    <a:pt x="619"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5" name="Google Shape;22615;p82"/>
            <p:cNvSpPr/>
            <p:nvPr/>
          </p:nvSpPr>
          <p:spPr>
            <a:xfrm>
              <a:off x="7127412" y="2502031"/>
              <a:ext cx="20837" cy="41641"/>
            </a:xfrm>
            <a:custGeom>
              <a:rect b="b" l="l" r="r" t="t"/>
              <a:pathLst>
                <a:path extrusionOk="0" h="1287" w="644">
                  <a:moveTo>
                    <a:pt x="0" y="0"/>
                  </a:moveTo>
                  <a:lnTo>
                    <a:pt x="0" y="1286"/>
                  </a:lnTo>
                  <a:lnTo>
                    <a:pt x="643" y="1286"/>
                  </a:lnTo>
                  <a:lnTo>
                    <a:pt x="643"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6" name="Google Shape;22616;p82"/>
            <p:cNvSpPr/>
            <p:nvPr/>
          </p:nvSpPr>
          <p:spPr>
            <a:xfrm>
              <a:off x="7099684" y="2491257"/>
              <a:ext cx="184941" cy="20060"/>
            </a:xfrm>
            <a:custGeom>
              <a:rect b="b" l="l" r="r" t="t"/>
              <a:pathLst>
                <a:path extrusionOk="0" h="620" w="5716">
                  <a:moveTo>
                    <a:pt x="334" y="0"/>
                  </a:moveTo>
                  <a:cubicBezTo>
                    <a:pt x="143" y="0"/>
                    <a:pt x="0" y="167"/>
                    <a:pt x="24" y="357"/>
                  </a:cubicBezTo>
                  <a:cubicBezTo>
                    <a:pt x="72" y="500"/>
                    <a:pt x="214" y="619"/>
                    <a:pt x="357" y="619"/>
                  </a:cubicBezTo>
                  <a:lnTo>
                    <a:pt x="5358" y="619"/>
                  </a:lnTo>
                  <a:cubicBezTo>
                    <a:pt x="5573" y="619"/>
                    <a:pt x="5716" y="476"/>
                    <a:pt x="5668" y="262"/>
                  </a:cubicBezTo>
                  <a:cubicBezTo>
                    <a:pt x="5620" y="119"/>
                    <a:pt x="5477" y="0"/>
                    <a:pt x="5335"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7" name="Google Shape;22617;p82"/>
            <p:cNvSpPr/>
            <p:nvPr/>
          </p:nvSpPr>
          <p:spPr>
            <a:xfrm>
              <a:off x="7192121" y="2491257"/>
              <a:ext cx="91726" cy="20060"/>
            </a:xfrm>
            <a:custGeom>
              <a:rect b="b" l="l" r="r" t="t"/>
              <a:pathLst>
                <a:path extrusionOk="0" h="620" w="2835">
                  <a:moveTo>
                    <a:pt x="1" y="0"/>
                  </a:moveTo>
                  <a:lnTo>
                    <a:pt x="1" y="619"/>
                  </a:lnTo>
                  <a:lnTo>
                    <a:pt x="2501" y="619"/>
                  </a:lnTo>
                  <a:cubicBezTo>
                    <a:pt x="2692" y="619"/>
                    <a:pt x="2835" y="476"/>
                    <a:pt x="2811" y="262"/>
                  </a:cubicBezTo>
                  <a:cubicBezTo>
                    <a:pt x="2811" y="119"/>
                    <a:pt x="2692" y="0"/>
                    <a:pt x="2501"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8" name="Google Shape;22618;p82"/>
            <p:cNvSpPr/>
            <p:nvPr/>
          </p:nvSpPr>
          <p:spPr>
            <a:xfrm>
              <a:off x="7019541" y="2614528"/>
              <a:ext cx="102501" cy="223476"/>
            </a:xfrm>
            <a:custGeom>
              <a:rect b="b" l="l" r="r" t="t"/>
              <a:pathLst>
                <a:path extrusionOk="0" h="6907" w="3168">
                  <a:moveTo>
                    <a:pt x="334" y="0"/>
                  </a:moveTo>
                  <a:cubicBezTo>
                    <a:pt x="167" y="0"/>
                    <a:pt x="0" y="143"/>
                    <a:pt x="0" y="334"/>
                  </a:cubicBezTo>
                  <a:lnTo>
                    <a:pt x="0" y="6573"/>
                  </a:lnTo>
                  <a:cubicBezTo>
                    <a:pt x="0" y="6764"/>
                    <a:pt x="167" y="6907"/>
                    <a:pt x="334" y="6907"/>
                  </a:cubicBezTo>
                  <a:lnTo>
                    <a:pt x="2834" y="6907"/>
                  </a:lnTo>
                  <a:cubicBezTo>
                    <a:pt x="3025" y="6907"/>
                    <a:pt x="3144" y="6764"/>
                    <a:pt x="3168" y="6573"/>
                  </a:cubicBezTo>
                  <a:lnTo>
                    <a:pt x="3168" y="334"/>
                  </a:lnTo>
                  <a:cubicBezTo>
                    <a:pt x="3168" y="143"/>
                    <a:pt x="3025" y="0"/>
                    <a:pt x="283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9" name="Google Shape;22619;p82"/>
            <p:cNvSpPr/>
            <p:nvPr/>
          </p:nvSpPr>
          <p:spPr>
            <a:xfrm>
              <a:off x="7060373" y="2654570"/>
              <a:ext cx="20837" cy="21613"/>
            </a:xfrm>
            <a:custGeom>
              <a:rect b="b" l="l" r="r" t="t"/>
              <a:pathLst>
                <a:path extrusionOk="0" h="668" w="644">
                  <a:moveTo>
                    <a:pt x="310" y="1"/>
                  </a:moveTo>
                  <a:cubicBezTo>
                    <a:pt x="143" y="1"/>
                    <a:pt x="1" y="144"/>
                    <a:pt x="1" y="334"/>
                  </a:cubicBezTo>
                  <a:cubicBezTo>
                    <a:pt x="1" y="525"/>
                    <a:pt x="143" y="668"/>
                    <a:pt x="310" y="668"/>
                  </a:cubicBezTo>
                  <a:cubicBezTo>
                    <a:pt x="501" y="668"/>
                    <a:pt x="644" y="525"/>
                    <a:pt x="644" y="334"/>
                  </a:cubicBezTo>
                  <a:cubicBezTo>
                    <a:pt x="644" y="144"/>
                    <a:pt x="501" y="1"/>
                    <a:pt x="31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0" name="Google Shape;22620;p82"/>
            <p:cNvSpPr/>
            <p:nvPr/>
          </p:nvSpPr>
          <p:spPr>
            <a:xfrm>
              <a:off x="7060373" y="2695401"/>
              <a:ext cx="20837" cy="20837"/>
            </a:xfrm>
            <a:custGeom>
              <a:rect b="b" l="l" r="r" t="t"/>
              <a:pathLst>
                <a:path extrusionOk="0" h="644" w="644">
                  <a:moveTo>
                    <a:pt x="310" y="1"/>
                  </a:moveTo>
                  <a:cubicBezTo>
                    <a:pt x="143" y="1"/>
                    <a:pt x="1" y="144"/>
                    <a:pt x="1" y="310"/>
                  </a:cubicBezTo>
                  <a:cubicBezTo>
                    <a:pt x="1" y="501"/>
                    <a:pt x="143" y="644"/>
                    <a:pt x="310" y="644"/>
                  </a:cubicBezTo>
                  <a:cubicBezTo>
                    <a:pt x="501" y="644"/>
                    <a:pt x="644" y="501"/>
                    <a:pt x="644" y="310"/>
                  </a:cubicBezTo>
                  <a:cubicBezTo>
                    <a:pt x="644" y="144"/>
                    <a:pt x="501" y="1"/>
                    <a:pt x="31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1" name="Google Shape;22621;p82"/>
            <p:cNvSpPr/>
            <p:nvPr/>
          </p:nvSpPr>
          <p:spPr>
            <a:xfrm>
              <a:off x="7060373" y="2735488"/>
              <a:ext cx="20837" cy="21613"/>
            </a:xfrm>
            <a:custGeom>
              <a:rect b="b" l="l" r="r" t="t"/>
              <a:pathLst>
                <a:path extrusionOk="0" h="668" w="644">
                  <a:moveTo>
                    <a:pt x="310" y="0"/>
                  </a:moveTo>
                  <a:cubicBezTo>
                    <a:pt x="143" y="0"/>
                    <a:pt x="1" y="143"/>
                    <a:pt x="1" y="334"/>
                  </a:cubicBezTo>
                  <a:cubicBezTo>
                    <a:pt x="1" y="524"/>
                    <a:pt x="143" y="667"/>
                    <a:pt x="310" y="667"/>
                  </a:cubicBezTo>
                  <a:cubicBezTo>
                    <a:pt x="501" y="667"/>
                    <a:pt x="644" y="524"/>
                    <a:pt x="644" y="334"/>
                  </a:cubicBezTo>
                  <a:cubicBezTo>
                    <a:pt x="644" y="143"/>
                    <a:pt x="501" y="0"/>
                    <a:pt x="31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2" name="Google Shape;22622;p82"/>
            <p:cNvSpPr/>
            <p:nvPr/>
          </p:nvSpPr>
          <p:spPr>
            <a:xfrm>
              <a:off x="7060373" y="2777011"/>
              <a:ext cx="20060" cy="60989"/>
            </a:xfrm>
            <a:custGeom>
              <a:rect b="b" l="l" r="r" t="t"/>
              <a:pathLst>
                <a:path extrusionOk="0" h="1885" w="620">
                  <a:moveTo>
                    <a:pt x="304" y="1"/>
                  </a:moveTo>
                  <a:cubicBezTo>
                    <a:pt x="290" y="1"/>
                    <a:pt x="277" y="1"/>
                    <a:pt x="263" y="3"/>
                  </a:cubicBezTo>
                  <a:cubicBezTo>
                    <a:pt x="120" y="27"/>
                    <a:pt x="1" y="194"/>
                    <a:pt x="1" y="337"/>
                  </a:cubicBezTo>
                  <a:lnTo>
                    <a:pt x="1" y="1885"/>
                  </a:lnTo>
                  <a:lnTo>
                    <a:pt x="620" y="1885"/>
                  </a:lnTo>
                  <a:lnTo>
                    <a:pt x="620" y="313"/>
                  </a:lnTo>
                  <a:cubicBezTo>
                    <a:pt x="620" y="136"/>
                    <a:pt x="477" y="1"/>
                    <a:pt x="304"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3" name="Google Shape;22623;p82"/>
            <p:cNvSpPr/>
            <p:nvPr/>
          </p:nvSpPr>
          <p:spPr>
            <a:xfrm>
              <a:off x="7263786" y="2614528"/>
              <a:ext cx="101756" cy="223476"/>
            </a:xfrm>
            <a:custGeom>
              <a:rect b="b" l="l" r="r" t="t"/>
              <a:pathLst>
                <a:path extrusionOk="0" h="6907" w="3145">
                  <a:moveTo>
                    <a:pt x="310" y="0"/>
                  </a:moveTo>
                  <a:cubicBezTo>
                    <a:pt x="144" y="0"/>
                    <a:pt x="1" y="143"/>
                    <a:pt x="1" y="334"/>
                  </a:cubicBezTo>
                  <a:lnTo>
                    <a:pt x="1" y="6573"/>
                  </a:lnTo>
                  <a:cubicBezTo>
                    <a:pt x="1" y="6764"/>
                    <a:pt x="144" y="6907"/>
                    <a:pt x="310" y="6907"/>
                  </a:cubicBezTo>
                  <a:lnTo>
                    <a:pt x="2811" y="6907"/>
                  </a:lnTo>
                  <a:cubicBezTo>
                    <a:pt x="3001" y="6907"/>
                    <a:pt x="3120" y="6764"/>
                    <a:pt x="3144" y="6573"/>
                  </a:cubicBezTo>
                  <a:lnTo>
                    <a:pt x="3144" y="334"/>
                  </a:lnTo>
                  <a:cubicBezTo>
                    <a:pt x="3144" y="143"/>
                    <a:pt x="3001" y="0"/>
                    <a:pt x="281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4" name="Google Shape;22624;p82"/>
            <p:cNvSpPr/>
            <p:nvPr/>
          </p:nvSpPr>
          <p:spPr>
            <a:xfrm>
              <a:off x="7303841" y="2654582"/>
              <a:ext cx="20837" cy="21613"/>
            </a:xfrm>
            <a:custGeom>
              <a:rect b="b" l="l" r="r" t="t"/>
              <a:pathLst>
                <a:path extrusionOk="0" h="668" w="644">
                  <a:moveTo>
                    <a:pt x="334" y="1"/>
                  </a:moveTo>
                  <a:cubicBezTo>
                    <a:pt x="144" y="1"/>
                    <a:pt x="1" y="144"/>
                    <a:pt x="1" y="334"/>
                  </a:cubicBezTo>
                  <a:cubicBezTo>
                    <a:pt x="1" y="525"/>
                    <a:pt x="144" y="668"/>
                    <a:pt x="334" y="668"/>
                  </a:cubicBezTo>
                  <a:cubicBezTo>
                    <a:pt x="501" y="668"/>
                    <a:pt x="644" y="525"/>
                    <a:pt x="644" y="334"/>
                  </a:cubicBezTo>
                  <a:cubicBezTo>
                    <a:pt x="644" y="144"/>
                    <a:pt x="501" y="1"/>
                    <a:pt x="33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5" name="Google Shape;22625;p82"/>
            <p:cNvSpPr/>
            <p:nvPr/>
          </p:nvSpPr>
          <p:spPr>
            <a:xfrm>
              <a:off x="7303841" y="2695414"/>
              <a:ext cx="20837" cy="20837"/>
            </a:xfrm>
            <a:custGeom>
              <a:rect b="b" l="l" r="r" t="t"/>
              <a:pathLst>
                <a:path extrusionOk="0" h="644" w="644">
                  <a:moveTo>
                    <a:pt x="334" y="1"/>
                  </a:moveTo>
                  <a:cubicBezTo>
                    <a:pt x="144" y="1"/>
                    <a:pt x="1" y="144"/>
                    <a:pt x="1" y="310"/>
                  </a:cubicBezTo>
                  <a:cubicBezTo>
                    <a:pt x="1" y="501"/>
                    <a:pt x="144" y="644"/>
                    <a:pt x="334" y="644"/>
                  </a:cubicBezTo>
                  <a:cubicBezTo>
                    <a:pt x="501" y="644"/>
                    <a:pt x="644" y="501"/>
                    <a:pt x="644" y="310"/>
                  </a:cubicBezTo>
                  <a:cubicBezTo>
                    <a:pt x="644" y="144"/>
                    <a:pt x="501" y="1"/>
                    <a:pt x="33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6" name="Google Shape;22626;p82"/>
            <p:cNvSpPr/>
            <p:nvPr/>
          </p:nvSpPr>
          <p:spPr>
            <a:xfrm>
              <a:off x="7303841" y="2735501"/>
              <a:ext cx="20837" cy="21613"/>
            </a:xfrm>
            <a:custGeom>
              <a:rect b="b" l="l" r="r" t="t"/>
              <a:pathLst>
                <a:path extrusionOk="0" h="668" w="644">
                  <a:moveTo>
                    <a:pt x="334" y="0"/>
                  </a:moveTo>
                  <a:cubicBezTo>
                    <a:pt x="144" y="0"/>
                    <a:pt x="1" y="143"/>
                    <a:pt x="1" y="334"/>
                  </a:cubicBezTo>
                  <a:cubicBezTo>
                    <a:pt x="1" y="524"/>
                    <a:pt x="144" y="667"/>
                    <a:pt x="334" y="667"/>
                  </a:cubicBezTo>
                  <a:cubicBezTo>
                    <a:pt x="501" y="667"/>
                    <a:pt x="644" y="524"/>
                    <a:pt x="644" y="334"/>
                  </a:cubicBezTo>
                  <a:cubicBezTo>
                    <a:pt x="644" y="143"/>
                    <a:pt x="501" y="0"/>
                    <a:pt x="334"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7" name="Google Shape;22627;p82"/>
            <p:cNvSpPr/>
            <p:nvPr/>
          </p:nvSpPr>
          <p:spPr>
            <a:xfrm>
              <a:off x="7303841" y="2777011"/>
              <a:ext cx="20092" cy="60989"/>
            </a:xfrm>
            <a:custGeom>
              <a:rect b="b" l="l" r="r" t="t"/>
              <a:pathLst>
                <a:path extrusionOk="0" h="1885" w="621">
                  <a:moveTo>
                    <a:pt x="304" y="1"/>
                  </a:moveTo>
                  <a:cubicBezTo>
                    <a:pt x="291" y="1"/>
                    <a:pt x="277" y="1"/>
                    <a:pt x="263" y="3"/>
                  </a:cubicBezTo>
                  <a:cubicBezTo>
                    <a:pt x="120" y="27"/>
                    <a:pt x="1" y="194"/>
                    <a:pt x="1" y="337"/>
                  </a:cubicBezTo>
                  <a:lnTo>
                    <a:pt x="1" y="1885"/>
                  </a:lnTo>
                  <a:lnTo>
                    <a:pt x="620" y="1885"/>
                  </a:lnTo>
                  <a:lnTo>
                    <a:pt x="620" y="313"/>
                  </a:lnTo>
                  <a:cubicBezTo>
                    <a:pt x="620" y="136"/>
                    <a:pt x="477" y="1"/>
                    <a:pt x="304"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8" name="Google Shape;22628;p82"/>
            <p:cNvSpPr/>
            <p:nvPr/>
          </p:nvSpPr>
          <p:spPr>
            <a:xfrm>
              <a:off x="7100428" y="2533609"/>
              <a:ext cx="184197" cy="304396"/>
            </a:xfrm>
            <a:custGeom>
              <a:rect b="b" l="l" r="r" t="t"/>
              <a:pathLst>
                <a:path extrusionOk="0" h="9408" w="5693">
                  <a:moveTo>
                    <a:pt x="334" y="1"/>
                  </a:moveTo>
                  <a:cubicBezTo>
                    <a:pt x="168" y="1"/>
                    <a:pt x="1" y="144"/>
                    <a:pt x="1" y="334"/>
                  </a:cubicBezTo>
                  <a:lnTo>
                    <a:pt x="1" y="9408"/>
                  </a:lnTo>
                  <a:lnTo>
                    <a:pt x="5693" y="9408"/>
                  </a:lnTo>
                  <a:lnTo>
                    <a:pt x="5693" y="334"/>
                  </a:lnTo>
                  <a:cubicBezTo>
                    <a:pt x="5693" y="144"/>
                    <a:pt x="5550" y="1"/>
                    <a:pt x="5359" y="1"/>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9" name="Google Shape;22629;p82"/>
            <p:cNvSpPr/>
            <p:nvPr/>
          </p:nvSpPr>
          <p:spPr>
            <a:xfrm>
              <a:off x="7192121" y="2533609"/>
              <a:ext cx="91726" cy="304396"/>
            </a:xfrm>
            <a:custGeom>
              <a:rect b="b" l="l" r="r" t="t"/>
              <a:pathLst>
                <a:path extrusionOk="0" h="9408" w="2835">
                  <a:moveTo>
                    <a:pt x="1" y="1"/>
                  </a:moveTo>
                  <a:lnTo>
                    <a:pt x="1" y="9408"/>
                  </a:lnTo>
                  <a:lnTo>
                    <a:pt x="2835" y="9408"/>
                  </a:lnTo>
                  <a:lnTo>
                    <a:pt x="2835" y="334"/>
                  </a:lnTo>
                  <a:cubicBezTo>
                    <a:pt x="2835" y="144"/>
                    <a:pt x="2692" y="1"/>
                    <a:pt x="250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0" name="Google Shape;22630;p82"/>
            <p:cNvSpPr/>
            <p:nvPr/>
          </p:nvSpPr>
          <p:spPr>
            <a:xfrm>
              <a:off x="7148992" y="2735501"/>
              <a:ext cx="88620" cy="102501"/>
            </a:xfrm>
            <a:custGeom>
              <a:rect b="b" l="l" r="r" t="t"/>
              <a:pathLst>
                <a:path extrusionOk="0" h="3168" w="2739">
                  <a:moveTo>
                    <a:pt x="334" y="0"/>
                  </a:moveTo>
                  <a:cubicBezTo>
                    <a:pt x="143" y="0"/>
                    <a:pt x="0" y="167"/>
                    <a:pt x="0" y="334"/>
                  </a:cubicBezTo>
                  <a:lnTo>
                    <a:pt x="0" y="3168"/>
                  </a:lnTo>
                  <a:lnTo>
                    <a:pt x="2739" y="3168"/>
                  </a:lnTo>
                  <a:lnTo>
                    <a:pt x="2739" y="334"/>
                  </a:lnTo>
                  <a:cubicBezTo>
                    <a:pt x="2739" y="167"/>
                    <a:pt x="2596" y="0"/>
                    <a:pt x="240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1" name="Google Shape;22631;p82"/>
            <p:cNvSpPr/>
            <p:nvPr/>
          </p:nvSpPr>
          <p:spPr>
            <a:xfrm>
              <a:off x="7192121" y="2735501"/>
              <a:ext cx="44747" cy="101724"/>
            </a:xfrm>
            <a:custGeom>
              <a:rect b="b" l="l" r="r" t="t"/>
              <a:pathLst>
                <a:path extrusionOk="0" h="3144" w="1383">
                  <a:moveTo>
                    <a:pt x="1" y="0"/>
                  </a:moveTo>
                  <a:lnTo>
                    <a:pt x="1" y="3144"/>
                  </a:lnTo>
                  <a:lnTo>
                    <a:pt x="1382" y="3144"/>
                  </a:lnTo>
                  <a:lnTo>
                    <a:pt x="1382" y="310"/>
                  </a:lnTo>
                  <a:cubicBezTo>
                    <a:pt x="1382" y="167"/>
                    <a:pt x="1215" y="0"/>
                    <a:pt x="1049"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2" name="Google Shape;22632;p82"/>
            <p:cNvSpPr/>
            <p:nvPr/>
          </p:nvSpPr>
          <p:spPr>
            <a:xfrm>
              <a:off x="7181347" y="2573696"/>
              <a:ext cx="21613" cy="21613"/>
            </a:xfrm>
            <a:custGeom>
              <a:rect b="b" l="l" r="r" t="t"/>
              <a:pathLst>
                <a:path extrusionOk="0" h="668" w="668">
                  <a:moveTo>
                    <a:pt x="334" y="0"/>
                  </a:moveTo>
                  <a:cubicBezTo>
                    <a:pt x="143" y="0"/>
                    <a:pt x="0" y="143"/>
                    <a:pt x="0" y="334"/>
                  </a:cubicBezTo>
                  <a:cubicBezTo>
                    <a:pt x="0" y="524"/>
                    <a:pt x="143" y="667"/>
                    <a:pt x="334" y="667"/>
                  </a:cubicBezTo>
                  <a:cubicBezTo>
                    <a:pt x="524" y="667"/>
                    <a:pt x="667" y="524"/>
                    <a:pt x="667" y="334"/>
                  </a:cubicBezTo>
                  <a:cubicBezTo>
                    <a:pt x="667" y="143"/>
                    <a:pt x="524" y="0"/>
                    <a:pt x="334"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3" name="Google Shape;22633;p82"/>
            <p:cNvSpPr/>
            <p:nvPr/>
          </p:nvSpPr>
          <p:spPr>
            <a:xfrm>
              <a:off x="7222178" y="2573696"/>
              <a:ext cx="20837" cy="21613"/>
            </a:xfrm>
            <a:custGeom>
              <a:rect b="b" l="l" r="r" t="t"/>
              <a:pathLst>
                <a:path extrusionOk="0" h="668" w="644">
                  <a:moveTo>
                    <a:pt x="310" y="0"/>
                  </a:moveTo>
                  <a:cubicBezTo>
                    <a:pt x="144" y="0"/>
                    <a:pt x="1" y="143"/>
                    <a:pt x="1" y="334"/>
                  </a:cubicBezTo>
                  <a:cubicBezTo>
                    <a:pt x="1" y="524"/>
                    <a:pt x="144" y="667"/>
                    <a:pt x="310" y="667"/>
                  </a:cubicBezTo>
                  <a:cubicBezTo>
                    <a:pt x="501" y="667"/>
                    <a:pt x="644" y="524"/>
                    <a:pt x="644" y="334"/>
                  </a:cubicBezTo>
                  <a:cubicBezTo>
                    <a:pt x="644" y="143"/>
                    <a:pt x="501" y="0"/>
                    <a:pt x="31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4" name="Google Shape;22634;p82"/>
            <p:cNvSpPr/>
            <p:nvPr/>
          </p:nvSpPr>
          <p:spPr>
            <a:xfrm>
              <a:off x="7141292" y="2573696"/>
              <a:ext cx="20837" cy="21613"/>
            </a:xfrm>
            <a:custGeom>
              <a:rect b="b" l="l" r="r" t="t"/>
              <a:pathLst>
                <a:path extrusionOk="0" h="668" w="644">
                  <a:moveTo>
                    <a:pt x="334" y="0"/>
                  </a:moveTo>
                  <a:cubicBezTo>
                    <a:pt x="143" y="0"/>
                    <a:pt x="0" y="143"/>
                    <a:pt x="0" y="334"/>
                  </a:cubicBezTo>
                  <a:cubicBezTo>
                    <a:pt x="0" y="524"/>
                    <a:pt x="143" y="667"/>
                    <a:pt x="334" y="667"/>
                  </a:cubicBezTo>
                  <a:cubicBezTo>
                    <a:pt x="500" y="667"/>
                    <a:pt x="643" y="524"/>
                    <a:pt x="643" y="334"/>
                  </a:cubicBezTo>
                  <a:cubicBezTo>
                    <a:pt x="643" y="143"/>
                    <a:pt x="500" y="0"/>
                    <a:pt x="334"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5" name="Google Shape;22635;p82"/>
            <p:cNvSpPr/>
            <p:nvPr/>
          </p:nvSpPr>
          <p:spPr>
            <a:xfrm>
              <a:off x="7181347" y="2614528"/>
              <a:ext cx="21613" cy="20837"/>
            </a:xfrm>
            <a:custGeom>
              <a:rect b="b" l="l" r="r" t="t"/>
              <a:pathLst>
                <a:path extrusionOk="0" h="644" w="668">
                  <a:moveTo>
                    <a:pt x="334" y="0"/>
                  </a:moveTo>
                  <a:cubicBezTo>
                    <a:pt x="143" y="0"/>
                    <a:pt x="0" y="143"/>
                    <a:pt x="0" y="334"/>
                  </a:cubicBezTo>
                  <a:cubicBezTo>
                    <a:pt x="0" y="500"/>
                    <a:pt x="143" y="643"/>
                    <a:pt x="334" y="643"/>
                  </a:cubicBezTo>
                  <a:cubicBezTo>
                    <a:pt x="524" y="643"/>
                    <a:pt x="667" y="500"/>
                    <a:pt x="667" y="334"/>
                  </a:cubicBezTo>
                  <a:cubicBezTo>
                    <a:pt x="667" y="143"/>
                    <a:pt x="524" y="0"/>
                    <a:pt x="334"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6" name="Google Shape;22636;p82"/>
            <p:cNvSpPr/>
            <p:nvPr/>
          </p:nvSpPr>
          <p:spPr>
            <a:xfrm>
              <a:off x="7222178" y="2614528"/>
              <a:ext cx="20837" cy="20837"/>
            </a:xfrm>
            <a:custGeom>
              <a:rect b="b" l="l" r="r" t="t"/>
              <a:pathLst>
                <a:path extrusionOk="0" h="644" w="644">
                  <a:moveTo>
                    <a:pt x="310" y="0"/>
                  </a:moveTo>
                  <a:cubicBezTo>
                    <a:pt x="144" y="0"/>
                    <a:pt x="1" y="143"/>
                    <a:pt x="1" y="334"/>
                  </a:cubicBezTo>
                  <a:cubicBezTo>
                    <a:pt x="1" y="500"/>
                    <a:pt x="144" y="643"/>
                    <a:pt x="310" y="643"/>
                  </a:cubicBezTo>
                  <a:cubicBezTo>
                    <a:pt x="501" y="643"/>
                    <a:pt x="644" y="500"/>
                    <a:pt x="644" y="334"/>
                  </a:cubicBezTo>
                  <a:cubicBezTo>
                    <a:pt x="644" y="143"/>
                    <a:pt x="501" y="0"/>
                    <a:pt x="31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7" name="Google Shape;22637;p82"/>
            <p:cNvSpPr/>
            <p:nvPr/>
          </p:nvSpPr>
          <p:spPr>
            <a:xfrm>
              <a:off x="7141292" y="2614528"/>
              <a:ext cx="20837" cy="20837"/>
            </a:xfrm>
            <a:custGeom>
              <a:rect b="b" l="l" r="r" t="t"/>
              <a:pathLst>
                <a:path extrusionOk="0" h="644" w="644">
                  <a:moveTo>
                    <a:pt x="334" y="0"/>
                  </a:moveTo>
                  <a:cubicBezTo>
                    <a:pt x="143" y="0"/>
                    <a:pt x="0" y="143"/>
                    <a:pt x="0" y="334"/>
                  </a:cubicBezTo>
                  <a:cubicBezTo>
                    <a:pt x="0" y="500"/>
                    <a:pt x="143" y="643"/>
                    <a:pt x="334" y="643"/>
                  </a:cubicBezTo>
                  <a:cubicBezTo>
                    <a:pt x="500" y="643"/>
                    <a:pt x="643" y="500"/>
                    <a:pt x="643" y="334"/>
                  </a:cubicBezTo>
                  <a:cubicBezTo>
                    <a:pt x="643" y="143"/>
                    <a:pt x="500" y="0"/>
                    <a:pt x="334"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8" name="Google Shape;22638;p82"/>
            <p:cNvSpPr/>
            <p:nvPr/>
          </p:nvSpPr>
          <p:spPr>
            <a:xfrm>
              <a:off x="7181347" y="2654582"/>
              <a:ext cx="21613" cy="21613"/>
            </a:xfrm>
            <a:custGeom>
              <a:rect b="b" l="l" r="r" t="t"/>
              <a:pathLst>
                <a:path extrusionOk="0" h="668" w="668">
                  <a:moveTo>
                    <a:pt x="334" y="1"/>
                  </a:moveTo>
                  <a:cubicBezTo>
                    <a:pt x="143" y="1"/>
                    <a:pt x="0" y="144"/>
                    <a:pt x="0" y="334"/>
                  </a:cubicBezTo>
                  <a:cubicBezTo>
                    <a:pt x="0" y="525"/>
                    <a:pt x="143" y="668"/>
                    <a:pt x="334" y="668"/>
                  </a:cubicBezTo>
                  <a:cubicBezTo>
                    <a:pt x="524" y="668"/>
                    <a:pt x="667" y="525"/>
                    <a:pt x="667" y="334"/>
                  </a:cubicBezTo>
                  <a:cubicBezTo>
                    <a:pt x="667" y="144"/>
                    <a:pt x="524" y="1"/>
                    <a:pt x="334"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9" name="Google Shape;22639;p82"/>
            <p:cNvSpPr/>
            <p:nvPr/>
          </p:nvSpPr>
          <p:spPr>
            <a:xfrm>
              <a:off x="7222178" y="2654582"/>
              <a:ext cx="20837" cy="21613"/>
            </a:xfrm>
            <a:custGeom>
              <a:rect b="b" l="l" r="r" t="t"/>
              <a:pathLst>
                <a:path extrusionOk="0" h="668" w="644">
                  <a:moveTo>
                    <a:pt x="310" y="1"/>
                  </a:moveTo>
                  <a:cubicBezTo>
                    <a:pt x="144" y="1"/>
                    <a:pt x="1" y="144"/>
                    <a:pt x="1" y="334"/>
                  </a:cubicBezTo>
                  <a:cubicBezTo>
                    <a:pt x="1" y="525"/>
                    <a:pt x="144" y="668"/>
                    <a:pt x="310" y="668"/>
                  </a:cubicBezTo>
                  <a:cubicBezTo>
                    <a:pt x="501" y="668"/>
                    <a:pt x="644" y="525"/>
                    <a:pt x="644" y="334"/>
                  </a:cubicBezTo>
                  <a:cubicBezTo>
                    <a:pt x="644" y="144"/>
                    <a:pt x="501" y="1"/>
                    <a:pt x="31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0" name="Google Shape;22640;p82"/>
            <p:cNvSpPr/>
            <p:nvPr/>
          </p:nvSpPr>
          <p:spPr>
            <a:xfrm>
              <a:off x="7141292" y="2654582"/>
              <a:ext cx="20837" cy="21613"/>
            </a:xfrm>
            <a:custGeom>
              <a:rect b="b" l="l" r="r" t="t"/>
              <a:pathLst>
                <a:path extrusionOk="0" h="668" w="644">
                  <a:moveTo>
                    <a:pt x="334" y="1"/>
                  </a:moveTo>
                  <a:cubicBezTo>
                    <a:pt x="143" y="1"/>
                    <a:pt x="0" y="144"/>
                    <a:pt x="0" y="334"/>
                  </a:cubicBezTo>
                  <a:cubicBezTo>
                    <a:pt x="0" y="525"/>
                    <a:pt x="143" y="668"/>
                    <a:pt x="334" y="668"/>
                  </a:cubicBezTo>
                  <a:cubicBezTo>
                    <a:pt x="500" y="668"/>
                    <a:pt x="643" y="525"/>
                    <a:pt x="643" y="334"/>
                  </a:cubicBezTo>
                  <a:cubicBezTo>
                    <a:pt x="643" y="144"/>
                    <a:pt x="500" y="1"/>
                    <a:pt x="334"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1" name="Google Shape;22641;p82"/>
            <p:cNvSpPr/>
            <p:nvPr/>
          </p:nvSpPr>
          <p:spPr>
            <a:xfrm>
              <a:off x="7181347" y="2695414"/>
              <a:ext cx="21613" cy="20837"/>
            </a:xfrm>
            <a:custGeom>
              <a:rect b="b" l="l" r="r" t="t"/>
              <a:pathLst>
                <a:path extrusionOk="0" h="644" w="668">
                  <a:moveTo>
                    <a:pt x="334" y="1"/>
                  </a:moveTo>
                  <a:cubicBezTo>
                    <a:pt x="143" y="1"/>
                    <a:pt x="0" y="144"/>
                    <a:pt x="0" y="310"/>
                  </a:cubicBezTo>
                  <a:cubicBezTo>
                    <a:pt x="0" y="501"/>
                    <a:pt x="143" y="644"/>
                    <a:pt x="334" y="644"/>
                  </a:cubicBezTo>
                  <a:cubicBezTo>
                    <a:pt x="524" y="644"/>
                    <a:pt x="667" y="501"/>
                    <a:pt x="667" y="310"/>
                  </a:cubicBezTo>
                  <a:cubicBezTo>
                    <a:pt x="667" y="144"/>
                    <a:pt x="524" y="1"/>
                    <a:pt x="334"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2" name="Google Shape;22642;p82"/>
            <p:cNvSpPr/>
            <p:nvPr/>
          </p:nvSpPr>
          <p:spPr>
            <a:xfrm>
              <a:off x="7222178" y="2695414"/>
              <a:ext cx="20837" cy="20837"/>
            </a:xfrm>
            <a:custGeom>
              <a:rect b="b" l="l" r="r" t="t"/>
              <a:pathLst>
                <a:path extrusionOk="0" h="644" w="644">
                  <a:moveTo>
                    <a:pt x="310" y="1"/>
                  </a:moveTo>
                  <a:cubicBezTo>
                    <a:pt x="144" y="1"/>
                    <a:pt x="1" y="144"/>
                    <a:pt x="1" y="310"/>
                  </a:cubicBezTo>
                  <a:cubicBezTo>
                    <a:pt x="1" y="501"/>
                    <a:pt x="144" y="644"/>
                    <a:pt x="310" y="644"/>
                  </a:cubicBezTo>
                  <a:cubicBezTo>
                    <a:pt x="501" y="644"/>
                    <a:pt x="644" y="501"/>
                    <a:pt x="644" y="310"/>
                  </a:cubicBezTo>
                  <a:cubicBezTo>
                    <a:pt x="644" y="144"/>
                    <a:pt x="501" y="1"/>
                    <a:pt x="31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3" name="Google Shape;22643;p82"/>
            <p:cNvSpPr/>
            <p:nvPr/>
          </p:nvSpPr>
          <p:spPr>
            <a:xfrm>
              <a:off x="7141292" y="2695414"/>
              <a:ext cx="20837" cy="20837"/>
            </a:xfrm>
            <a:custGeom>
              <a:rect b="b" l="l" r="r" t="t"/>
              <a:pathLst>
                <a:path extrusionOk="0" h="644" w="644">
                  <a:moveTo>
                    <a:pt x="334" y="1"/>
                  </a:moveTo>
                  <a:cubicBezTo>
                    <a:pt x="143" y="1"/>
                    <a:pt x="0" y="144"/>
                    <a:pt x="0" y="310"/>
                  </a:cubicBezTo>
                  <a:cubicBezTo>
                    <a:pt x="0" y="501"/>
                    <a:pt x="143" y="644"/>
                    <a:pt x="334" y="644"/>
                  </a:cubicBezTo>
                  <a:cubicBezTo>
                    <a:pt x="500" y="644"/>
                    <a:pt x="643" y="501"/>
                    <a:pt x="643" y="310"/>
                  </a:cubicBezTo>
                  <a:cubicBezTo>
                    <a:pt x="643" y="144"/>
                    <a:pt x="500" y="1"/>
                    <a:pt x="334"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4" name="Google Shape;22644;p82"/>
            <p:cNvSpPr/>
            <p:nvPr/>
          </p:nvSpPr>
          <p:spPr>
            <a:xfrm>
              <a:off x="7169020" y="2756305"/>
              <a:ext cx="47044" cy="80920"/>
            </a:xfrm>
            <a:custGeom>
              <a:rect b="b" l="l" r="r" t="t"/>
              <a:pathLst>
                <a:path extrusionOk="0" h="2501" w="1454">
                  <a:moveTo>
                    <a:pt x="0" y="0"/>
                  </a:moveTo>
                  <a:lnTo>
                    <a:pt x="0" y="2501"/>
                  </a:lnTo>
                  <a:lnTo>
                    <a:pt x="1453" y="2501"/>
                  </a:lnTo>
                  <a:lnTo>
                    <a:pt x="1453"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5" name="Google Shape;22645;p82"/>
            <p:cNvSpPr/>
            <p:nvPr/>
          </p:nvSpPr>
          <p:spPr>
            <a:xfrm>
              <a:off x="7192121" y="2573696"/>
              <a:ext cx="10839" cy="20837"/>
            </a:xfrm>
            <a:custGeom>
              <a:rect b="b" l="l" r="r" t="t"/>
              <a:pathLst>
                <a:path extrusionOk="0" h="644" w="335">
                  <a:moveTo>
                    <a:pt x="1" y="0"/>
                  </a:moveTo>
                  <a:lnTo>
                    <a:pt x="1" y="643"/>
                  </a:lnTo>
                  <a:cubicBezTo>
                    <a:pt x="191" y="643"/>
                    <a:pt x="334" y="500"/>
                    <a:pt x="334" y="334"/>
                  </a:cubicBezTo>
                  <a:cubicBezTo>
                    <a:pt x="334" y="167"/>
                    <a:pt x="191" y="0"/>
                    <a:pt x="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6" name="Google Shape;22646;p82"/>
            <p:cNvSpPr/>
            <p:nvPr/>
          </p:nvSpPr>
          <p:spPr>
            <a:xfrm>
              <a:off x="7192121" y="2614528"/>
              <a:ext cx="10839" cy="20060"/>
            </a:xfrm>
            <a:custGeom>
              <a:rect b="b" l="l" r="r" t="t"/>
              <a:pathLst>
                <a:path extrusionOk="0" h="620" w="335">
                  <a:moveTo>
                    <a:pt x="1" y="0"/>
                  </a:moveTo>
                  <a:lnTo>
                    <a:pt x="1" y="620"/>
                  </a:lnTo>
                  <a:cubicBezTo>
                    <a:pt x="191" y="620"/>
                    <a:pt x="334" y="500"/>
                    <a:pt x="334" y="334"/>
                  </a:cubicBezTo>
                  <a:cubicBezTo>
                    <a:pt x="334" y="143"/>
                    <a:pt x="191" y="0"/>
                    <a:pt x="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7" name="Google Shape;22647;p82"/>
            <p:cNvSpPr/>
            <p:nvPr/>
          </p:nvSpPr>
          <p:spPr>
            <a:xfrm>
              <a:off x="7192121" y="2654582"/>
              <a:ext cx="10839" cy="20837"/>
            </a:xfrm>
            <a:custGeom>
              <a:rect b="b" l="l" r="r" t="t"/>
              <a:pathLst>
                <a:path extrusionOk="0" h="644" w="335">
                  <a:moveTo>
                    <a:pt x="1" y="1"/>
                  </a:moveTo>
                  <a:lnTo>
                    <a:pt x="1" y="644"/>
                  </a:lnTo>
                  <a:cubicBezTo>
                    <a:pt x="191" y="644"/>
                    <a:pt x="334" y="525"/>
                    <a:pt x="334" y="334"/>
                  </a:cubicBezTo>
                  <a:cubicBezTo>
                    <a:pt x="334" y="144"/>
                    <a:pt x="191" y="1"/>
                    <a:pt x="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8" name="Google Shape;22648;p82"/>
            <p:cNvSpPr/>
            <p:nvPr/>
          </p:nvSpPr>
          <p:spPr>
            <a:xfrm>
              <a:off x="7192121" y="2695414"/>
              <a:ext cx="10839" cy="20157"/>
            </a:xfrm>
            <a:custGeom>
              <a:rect b="b" l="l" r="r" t="t"/>
              <a:pathLst>
                <a:path extrusionOk="0" h="623" w="335">
                  <a:moveTo>
                    <a:pt x="1" y="1"/>
                  </a:moveTo>
                  <a:lnTo>
                    <a:pt x="1" y="620"/>
                  </a:lnTo>
                  <a:cubicBezTo>
                    <a:pt x="15" y="622"/>
                    <a:pt x="29" y="623"/>
                    <a:pt x="42" y="623"/>
                  </a:cubicBezTo>
                  <a:cubicBezTo>
                    <a:pt x="212" y="623"/>
                    <a:pt x="334" y="487"/>
                    <a:pt x="334" y="310"/>
                  </a:cubicBezTo>
                  <a:cubicBezTo>
                    <a:pt x="334" y="144"/>
                    <a:pt x="191" y="1"/>
                    <a:pt x="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9" name="Google Shape;22649;p82"/>
            <p:cNvSpPr/>
            <p:nvPr/>
          </p:nvSpPr>
          <p:spPr>
            <a:xfrm>
              <a:off x="7192121" y="2756305"/>
              <a:ext cx="23943" cy="80920"/>
            </a:xfrm>
            <a:custGeom>
              <a:rect b="b" l="l" r="r" t="t"/>
              <a:pathLst>
                <a:path extrusionOk="0" h="2501" w="740">
                  <a:moveTo>
                    <a:pt x="1" y="0"/>
                  </a:moveTo>
                  <a:lnTo>
                    <a:pt x="1" y="2501"/>
                  </a:lnTo>
                  <a:lnTo>
                    <a:pt x="739" y="2501"/>
                  </a:lnTo>
                  <a:lnTo>
                    <a:pt x="739" y="0"/>
                  </a:ln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50" name="Google Shape;22650;p82"/>
          <p:cNvGrpSpPr/>
          <p:nvPr/>
        </p:nvGrpSpPr>
        <p:grpSpPr>
          <a:xfrm>
            <a:off x="7492049" y="3493649"/>
            <a:ext cx="438672" cy="404570"/>
            <a:chOff x="6268300" y="2504329"/>
            <a:chExt cx="346749" cy="319793"/>
          </a:xfrm>
        </p:grpSpPr>
        <p:sp>
          <p:nvSpPr>
            <p:cNvPr id="22651" name="Google Shape;22651;p82"/>
            <p:cNvSpPr/>
            <p:nvPr/>
          </p:nvSpPr>
          <p:spPr>
            <a:xfrm>
              <a:off x="6493294" y="2602977"/>
              <a:ext cx="74772" cy="61669"/>
            </a:xfrm>
            <a:custGeom>
              <a:rect b="b" l="l" r="r" t="t"/>
              <a:pathLst>
                <a:path extrusionOk="0" h="1906" w="2311">
                  <a:moveTo>
                    <a:pt x="524" y="0"/>
                  </a:moveTo>
                  <a:cubicBezTo>
                    <a:pt x="381" y="0"/>
                    <a:pt x="262" y="119"/>
                    <a:pt x="238" y="262"/>
                  </a:cubicBezTo>
                  <a:lnTo>
                    <a:pt x="24" y="1524"/>
                  </a:lnTo>
                  <a:cubicBezTo>
                    <a:pt x="0" y="1643"/>
                    <a:pt x="24" y="1715"/>
                    <a:pt x="72" y="1786"/>
                  </a:cubicBezTo>
                  <a:cubicBezTo>
                    <a:pt x="143" y="1881"/>
                    <a:pt x="238" y="1905"/>
                    <a:pt x="310" y="1905"/>
                  </a:cubicBezTo>
                  <a:lnTo>
                    <a:pt x="1977" y="1905"/>
                  </a:lnTo>
                  <a:cubicBezTo>
                    <a:pt x="2072" y="1905"/>
                    <a:pt x="2167" y="1881"/>
                    <a:pt x="2215" y="1786"/>
                  </a:cubicBezTo>
                  <a:cubicBezTo>
                    <a:pt x="2286" y="1691"/>
                    <a:pt x="2310" y="1596"/>
                    <a:pt x="2286" y="1524"/>
                  </a:cubicBezTo>
                  <a:lnTo>
                    <a:pt x="2072" y="262"/>
                  </a:lnTo>
                  <a:cubicBezTo>
                    <a:pt x="2072" y="119"/>
                    <a:pt x="1929" y="0"/>
                    <a:pt x="1786"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2" name="Google Shape;22652;p82"/>
            <p:cNvSpPr/>
            <p:nvPr/>
          </p:nvSpPr>
          <p:spPr>
            <a:xfrm>
              <a:off x="6531796" y="2603721"/>
              <a:ext cx="37014" cy="60924"/>
            </a:xfrm>
            <a:custGeom>
              <a:rect b="b" l="l" r="r" t="t"/>
              <a:pathLst>
                <a:path extrusionOk="0" h="1883" w="1144">
                  <a:moveTo>
                    <a:pt x="1" y="1"/>
                  </a:moveTo>
                  <a:lnTo>
                    <a:pt x="1" y="1882"/>
                  </a:lnTo>
                  <a:lnTo>
                    <a:pt x="811" y="1882"/>
                  </a:lnTo>
                  <a:cubicBezTo>
                    <a:pt x="906" y="1882"/>
                    <a:pt x="1001" y="1858"/>
                    <a:pt x="1049" y="1763"/>
                  </a:cubicBezTo>
                  <a:cubicBezTo>
                    <a:pt x="1120" y="1692"/>
                    <a:pt x="1144" y="1620"/>
                    <a:pt x="1120" y="1501"/>
                  </a:cubicBezTo>
                  <a:lnTo>
                    <a:pt x="906" y="263"/>
                  </a:lnTo>
                  <a:cubicBezTo>
                    <a:pt x="882" y="120"/>
                    <a:pt x="763" y="1"/>
                    <a:pt x="620"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3" name="Google Shape;22653;p82"/>
            <p:cNvSpPr/>
            <p:nvPr/>
          </p:nvSpPr>
          <p:spPr>
            <a:xfrm>
              <a:off x="6445506" y="2504329"/>
              <a:ext cx="169540" cy="115637"/>
            </a:xfrm>
            <a:custGeom>
              <a:rect b="b" l="l" r="r" t="t"/>
              <a:pathLst>
                <a:path extrusionOk="0" h="3574" w="5240">
                  <a:moveTo>
                    <a:pt x="334" y="1"/>
                  </a:moveTo>
                  <a:cubicBezTo>
                    <a:pt x="167" y="1"/>
                    <a:pt x="1" y="144"/>
                    <a:pt x="1" y="334"/>
                  </a:cubicBezTo>
                  <a:lnTo>
                    <a:pt x="1" y="3240"/>
                  </a:lnTo>
                  <a:cubicBezTo>
                    <a:pt x="1" y="3430"/>
                    <a:pt x="167" y="3573"/>
                    <a:pt x="334" y="3573"/>
                  </a:cubicBezTo>
                  <a:lnTo>
                    <a:pt x="4930" y="3573"/>
                  </a:lnTo>
                  <a:cubicBezTo>
                    <a:pt x="5097" y="3573"/>
                    <a:pt x="5240" y="3454"/>
                    <a:pt x="5240" y="3240"/>
                  </a:cubicBezTo>
                  <a:lnTo>
                    <a:pt x="5240" y="334"/>
                  </a:lnTo>
                  <a:cubicBezTo>
                    <a:pt x="5240" y="144"/>
                    <a:pt x="5097" y="1"/>
                    <a:pt x="4930"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4" name="Google Shape;22654;p82"/>
            <p:cNvSpPr/>
            <p:nvPr/>
          </p:nvSpPr>
          <p:spPr>
            <a:xfrm>
              <a:off x="6530275" y="2505882"/>
              <a:ext cx="84770" cy="114084"/>
            </a:xfrm>
            <a:custGeom>
              <a:rect b="b" l="l" r="r" t="t"/>
              <a:pathLst>
                <a:path extrusionOk="0" h="3526" w="2620">
                  <a:moveTo>
                    <a:pt x="0" y="1"/>
                  </a:moveTo>
                  <a:lnTo>
                    <a:pt x="0" y="3525"/>
                  </a:lnTo>
                  <a:lnTo>
                    <a:pt x="2310" y="3525"/>
                  </a:lnTo>
                  <a:cubicBezTo>
                    <a:pt x="2477" y="3525"/>
                    <a:pt x="2620" y="3382"/>
                    <a:pt x="2620" y="3192"/>
                  </a:cubicBezTo>
                  <a:lnTo>
                    <a:pt x="2620" y="286"/>
                  </a:lnTo>
                  <a:cubicBezTo>
                    <a:pt x="2620" y="143"/>
                    <a:pt x="2477" y="1"/>
                    <a:pt x="2310"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5" name="Google Shape;22655;p82"/>
            <p:cNvSpPr/>
            <p:nvPr/>
          </p:nvSpPr>
          <p:spPr>
            <a:xfrm>
              <a:off x="6466310" y="2525909"/>
              <a:ext cx="127932" cy="73996"/>
            </a:xfrm>
            <a:custGeom>
              <a:rect b="b" l="l" r="r" t="t"/>
              <a:pathLst>
                <a:path extrusionOk="0" h="2287" w="3954">
                  <a:moveTo>
                    <a:pt x="1" y="1"/>
                  </a:moveTo>
                  <a:lnTo>
                    <a:pt x="1" y="2287"/>
                  </a:lnTo>
                  <a:lnTo>
                    <a:pt x="3954" y="2287"/>
                  </a:lnTo>
                  <a:lnTo>
                    <a:pt x="3954" y="1"/>
                  </a:ln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6" name="Google Shape;22656;p82"/>
            <p:cNvSpPr/>
            <p:nvPr/>
          </p:nvSpPr>
          <p:spPr>
            <a:xfrm>
              <a:off x="6530275" y="2525909"/>
              <a:ext cx="64742" cy="73996"/>
            </a:xfrm>
            <a:custGeom>
              <a:rect b="b" l="l" r="r" t="t"/>
              <a:pathLst>
                <a:path extrusionOk="0" h="2287" w="2001">
                  <a:moveTo>
                    <a:pt x="0" y="1"/>
                  </a:moveTo>
                  <a:lnTo>
                    <a:pt x="0" y="2287"/>
                  </a:lnTo>
                  <a:lnTo>
                    <a:pt x="2001" y="2287"/>
                  </a:lnTo>
                  <a:lnTo>
                    <a:pt x="2001" y="1"/>
                  </a:ln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7" name="Google Shape;22657;p82"/>
            <p:cNvSpPr/>
            <p:nvPr/>
          </p:nvSpPr>
          <p:spPr>
            <a:xfrm>
              <a:off x="6334562" y="2707741"/>
              <a:ext cx="91726" cy="116381"/>
            </a:xfrm>
            <a:custGeom>
              <a:rect b="b" l="l" r="r" t="t"/>
              <a:pathLst>
                <a:path extrusionOk="0" h="3597" w="2835">
                  <a:moveTo>
                    <a:pt x="1405" y="1"/>
                  </a:moveTo>
                  <a:cubicBezTo>
                    <a:pt x="1239" y="1"/>
                    <a:pt x="1072" y="144"/>
                    <a:pt x="1072" y="334"/>
                  </a:cubicBezTo>
                  <a:lnTo>
                    <a:pt x="1072" y="2097"/>
                  </a:lnTo>
                  <a:lnTo>
                    <a:pt x="119" y="3049"/>
                  </a:lnTo>
                  <a:cubicBezTo>
                    <a:pt x="0" y="3168"/>
                    <a:pt x="0" y="3359"/>
                    <a:pt x="119" y="3478"/>
                  </a:cubicBezTo>
                  <a:cubicBezTo>
                    <a:pt x="179" y="3537"/>
                    <a:pt x="262" y="3567"/>
                    <a:pt x="346" y="3567"/>
                  </a:cubicBezTo>
                  <a:cubicBezTo>
                    <a:pt x="429" y="3567"/>
                    <a:pt x="512" y="3537"/>
                    <a:pt x="572" y="3478"/>
                  </a:cubicBezTo>
                  <a:lnTo>
                    <a:pt x="1072" y="2978"/>
                  </a:lnTo>
                  <a:lnTo>
                    <a:pt x="1072" y="3287"/>
                  </a:lnTo>
                  <a:cubicBezTo>
                    <a:pt x="1072" y="3454"/>
                    <a:pt x="1239" y="3597"/>
                    <a:pt x="1405" y="3597"/>
                  </a:cubicBezTo>
                  <a:cubicBezTo>
                    <a:pt x="1596" y="3597"/>
                    <a:pt x="1739" y="3454"/>
                    <a:pt x="1739" y="3287"/>
                  </a:cubicBezTo>
                  <a:lnTo>
                    <a:pt x="1739" y="2978"/>
                  </a:lnTo>
                  <a:lnTo>
                    <a:pt x="2239" y="3478"/>
                  </a:lnTo>
                  <a:cubicBezTo>
                    <a:pt x="2310" y="3549"/>
                    <a:pt x="2406" y="3573"/>
                    <a:pt x="2453" y="3573"/>
                  </a:cubicBezTo>
                  <a:cubicBezTo>
                    <a:pt x="2525" y="3573"/>
                    <a:pt x="2596" y="3549"/>
                    <a:pt x="2668" y="3478"/>
                  </a:cubicBezTo>
                  <a:cubicBezTo>
                    <a:pt x="2834" y="3359"/>
                    <a:pt x="2834" y="3168"/>
                    <a:pt x="2691" y="3049"/>
                  </a:cubicBezTo>
                  <a:lnTo>
                    <a:pt x="1739" y="2097"/>
                  </a:lnTo>
                  <a:lnTo>
                    <a:pt x="1739" y="334"/>
                  </a:lnTo>
                  <a:cubicBezTo>
                    <a:pt x="1739" y="144"/>
                    <a:pt x="1596" y="1"/>
                    <a:pt x="1405"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8" name="Google Shape;22658;p82"/>
            <p:cNvSpPr/>
            <p:nvPr/>
          </p:nvSpPr>
          <p:spPr>
            <a:xfrm>
              <a:off x="6379244" y="2706997"/>
              <a:ext cx="45491" cy="115604"/>
            </a:xfrm>
            <a:custGeom>
              <a:rect b="b" l="l" r="r" t="t"/>
              <a:pathLst>
                <a:path extrusionOk="0" h="3573" w="1406">
                  <a:moveTo>
                    <a:pt x="1" y="0"/>
                  </a:moveTo>
                  <a:lnTo>
                    <a:pt x="1" y="3525"/>
                  </a:lnTo>
                  <a:cubicBezTo>
                    <a:pt x="43" y="3537"/>
                    <a:pt x="82" y="3543"/>
                    <a:pt x="117" y="3543"/>
                  </a:cubicBezTo>
                  <a:cubicBezTo>
                    <a:pt x="278" y="3543"/>
                    <a:pt x="358" y="3419"/>
                    <a:pt x="358" y="3263"/>
                  </a:cubicBezTo>
                  <a:lnTo>
                    <a:pt x="358" y="2977"/>
                  </a:lnTo>
                  <a:lnTo>
                    <a:pt x="858" y="3477"/>
                  </a:lnTo>
                  <a:cubicBezTo>
                    <a:pt x="929" y="3525"/>
                    <a:pt x="1025" y="3572"/>
                    <a:pt x="1072" y="3572"/>
                  </a:cubicBezTo>
                  <a:cubicBezTo>
                    <a:pt x="1144" y="3572"/>
                    <a:pt x="1215" y="3525"/>
                    <a:pt x="1287" y="3477"/>
                  </a:cubicBezTo>
                  <a:cubicBezTo>
                    <a:pt x="1406" y="3358"/>
                    <a:pt x="1406" y="3144"/>
                    <a:pt x="1287" y="3025"/>
                  </a:cubicBezTo>
                  <a:lnTo>
                    <a:pt x="334" y="2072"/>
                  </a:lnTo>
                  <a:lnTo>
                    <a:pt x="334" y="333"/>
                  </a:lnTo>
                  <a:cubicBezTo>
                    <a:pt x="334" y="143"/>
                    <a:pt x="191" y="0"/>
                    <a:pt x="1"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9" name="Google Shape;22659;p82"/>
            <p:cNvSpPr/>
            <p:nvPr/>
          </p:nvSpPr>
          <p:spPr>
            <a:xfrm>
              <a:off x="6289880" y="2680789"/>
              <a:ext cx="20837" cy="142588"/>
            </a:xfrm>
            <a:custGeom>
              <a:rect b="b" l="l" r="r" t="t"/>
              <a:pathLst>
                <a:path extrusionOk="0" h="4407" w="644">
                  <a:moveTo>
                    <a:pt x="334" y="0"/>
                  </a:moveTo>
                  <a:cubicBezTo>
                    <a:pt x="143" y="0"/>
                    <a:pt x="0" y="143"/>
                    <a:pt x="0" y="334"/>
                  </a:cubicBezTo>
                  <a:lnTo>
                    <a:pt x="0" y="4073"/>
                  </a:lnTo>
                  <a:cubicBezTo>
                    <a:pt x="0" y="4263"/>
                    <a:pt x="143" y="4406"/>
                    <a:pt x="334" y="4406"/>
                  </a:cubicBezTo>
                  <a:cubicBezTo>
                    <a:pt x="476" y="4406"/>
                    <a:pt x="619" y="4263"/>
                    <a:pt x="643" y="4073"/>
                  </a:cubicBezTo>
                  <a:lnTo>
                    <a:pt x="643" y="334"/>
                  </a:lnTo>
                  <a:cubicBezTo>
                    <a:pt x="643" y="143"/>
                    <a:pt x="500" y="0"/>
                    <a:pt x="334"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0" name="Google Shape;22660;p82"/>
            <p:cNvSpPr/>
            <p:nvPr/>
          </p:nvSpPr>
          <p:spPr>
            <a:xfrm>
              <a:off x="6462460" y="2681566"/>
              <a:ext cx="121008" cy="100948"/>
            </a:xfrm>
            <a:custGeom>
              <a:rect b="b" l="l" r="r" t="t"/>
              <a:pathLst>
                <a:path extrusionOk="0" h="3120" w="3740">
                  <a:moveTo>
                    <a:pt x="1" y="0"/>
                  </a:moveTo>
                  <a:lnTo>
                    <a:pt x="1" y="3120"/>
                  </a:lnTo>
                  <a:lnTo>
                    <a:pt x="3739" y="3120"/>
                  </a:lnTo>
                  <a:lnTo>
                    <a:pt x="3739" y="0"/>
                  </a:ln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1" name="Google Shape;22661;p82"/>
            <p:cNvSpPr/>
            <p:nvPr/>
          </p:nvSpPr>
          <p:spPr>
            <a:xfrm>
              <a:off x="6574180" y="2680789"/>
              <a:ext cx="20837" cy="142588"/>
            </a:xfrm>
            <a:custGeom>
              <a:rect b="b" l="l" r="r" t="t"/>
              <a:pathLst>
                <a:path extrusionOk="0" h="4407" w="644">
                  <a:moveTo>
                    <a:pt x="310" y="0"/>
                  </a:moveTo>
                  <a:cubicBezTo>
                    <a:pt x="144" y="0"/>
                    <a:pt x="1" y="143"/>
                    <a:pt x="1" y="334"/>
                  </a:cubicBezTo>
                  <a:lnTo>
                    <a:pt x="1" y="4073"/>
                  </a:lnTo>
                  <a:cubicBezTo>
                    <a:pt x="1" y="4263"/>
                    <a:pt x="144" y="4406"/>
                    <a:pt x="310" y="4406"/>
                  </a:cubicBezTo>
                  <a:cubicBezTo>
                    <a:pt x="477" y="4406"/>
                    <a:pt x="620" y="4263"/>
                    <a:pt x="644" y="4073"/>
                  </a:cubicBezTo>
                  <a:lnTo>
                    <a:pt x="644" y="334"/>
                  </a:lnTo>
                  <a:cubicBezTo>
                    <a:pt x="644" y="143"/>
                    <a:pt x="501" y="0"/>
                    <a:pt x="310"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2" name="Google Shape;22662;p82"/>
            <p:cNvSpPr/>
            <p:nvPr/>
          </p:nvSpPr>
          <p:spPr>
            <a:xfrm>
              <a:off x="6451686" y="2680789"/>
              <a:ext cx="20837" cy="142588"/>
            </a:xfrm>
            <a:custGeom>
              <a:rect b="b" l="l" r="r" t="t"/>
              <a:pathLst>
                <a:path extrusionOk="0" h="4407" w="644">
                  <a:moveTo>
                    <a:pt x="334" y="0"/>
                  </a:moveTo>
                  <a:cubicBezTo>
                    <a:pt x="143" y="0"/>
                    <a:pt x="0" y="143"/>
                    <a:pt x="0" y="334"/>
                  </a:cubicBezTo>
                  <a:lnTo>
                    <a:pt x="0" y="4073"/>
                  </a:lnTo>
                  <a:cubicBezTo>
                    <a:pt x="0" y="4263"/>
                    <a:pt x="143" y="4406"/>
                    <a:pt x="334" y="4406"/>
                  </a:cubicBezTo>
                  <a:cubicBezTo>
                    <a:pt x="500" y="4406"/>
                    <a:pt x="643" y="4263"/>
                    <a:pt x="643" y="4073"/>
                  </a:cubicBezTo>
                  <a:lnTo>
                    <a:pt x="643" y="334"/>
                  </a:lnTo>
                  <a:cubicBezTo>
                    <a:pt x="643" y="143"/>
                    <a:pt x="500" y="0"/>
                    <a:pt x="334"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3" name="Google Shape;22663;p82"/>
            <p:cNvSpPr/>
            <p:nvPr/>
          </p:nvSpPr>
          <p:spPr>
            <a:xfrm>
              <a:off x="6498665" y="2720844"/>
              <a:ext cx="48597" cy="21613"/>
            </a:xfrm>
            <a:custGeom>
              <a:rect b="b" l="l" r="r" t="t"/>
              <a:pathLst>
                <a:path extrusionOk="0" h="668" w="1502">
                  <a:moveTo>
                    <a:pt x="334" y="1"/>
                  </a:moveTo>
                  <a:cubicBezTo>
                    <a:pt x="144" y="1"/>
                    <a:pt x="1" y="167"/>
                    <a:pt x="1" y="334"/>
                  </a:cubicBezTo>
                  <a:cubicBezTo>
                    <a:pt x="1" y="525"/>
                    <a:pt x="144" y="668"/>
                    <a:pt x="334" y="668"/>
                  </a:cubicBezTo>
                  <a:lnTo>
                    <a:pt x="1168" y="668"/>
                  </a:lnTo>
                  <a:cubicBezTo>
                    <a:pt x="1334" y="668"/>
                    <a:pt x="1501" y="525"/>
                    <a:pt x="1501" y="334"/>
                  </a:cubicBezTo>
                  <a:cubicBezTo>
                    <a:pt x="1501" y="167"/>
                    <a:pt x="1334" y="1"/>
                    <a:pt x="1168"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4" name="Google Shape;22664;p82"/>
            <p:cNvSpPr/>
            <p:nvPr/>
          </p:nvSpPr>
          <p:spPr>
            <a:xfrm>
              <a:off x="6268300" y="2649956"/>
              <a:ext cx="346749" cy="41641"/>
            </a:xfrm>
            <a:custGeom>
              <a:rect b="b" l="l" r="r" t="t"/>
              <a:pathLst>
                <a:path extrusionOk="0" h="1287" w="10717">
                  <a:moveTo>
                    <a:pt x="334" y="1"/>
                  </a:moveTo>
                  <a:cubicBezTo>
                    <a:pt x="167" y="1"/>
                    <a:pt x="0" y="144"/>
                    <a:pt x="0" y="334"/>
                  </a:cubicBezTo>
                  <a:lnTo>
                    <a:pt x="0" y="953"/>
                  </a:lnTo>
                  <a:cubicBezTo>
                    <a:pt x="0" y="1120"/>
                    <a:pt x="167" y="1287"/>
                    <a:pt x="334" y="1287"/>
                  </a:cubicBezTo>
                  <a:lnTo>
                    <a:pt x="10407" y="1287"/>
                  </a:lnTo>
                  <a:cubicBezTo>
                    <a:pt x="10574" y="1287"/>
                    <a:pt x="10717" y="1120"/>
                    <a:pt x="10717" y="953"/>
                  </a:cubicBezTo>
                  <a:lnTo>
                    <a:pt x="10717" y="334"/>
                  </a:lnTo>
                  <a:cubicBezTo>
                    <a:pt x="10717" y="144"/>
                    <a:pt x="10574" y="1"/>
                    <a:pt x="1040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5" name="Google Shape;22665;p82"/>
            <p:cNvSpPr/>
            <p:nvPr/>
          </p:nvSpPr>
          <p:spPr>
            <a:xfrm>
              <a:off x="6381573" y="2650732"/>
              <a:ext cx="233474" cy="40864"/>
            </a:xfrm>
            <a:custGeom>
              <a:rect b="b" l="l" r="r" t="t"/>
              <a:pathLst>
                <a:path extrusionOk="0" h="1263" w="7216">
                  <a:moveTo>
                    <a:pt x="0" y="1"/>
                  </a:moveTo>
                  <a:lnTo>
                    <a:pt x="0" y="1263"/>
                  </a:lnTo>
                  <a:lnTo>
                    <a:pt x="6906" y="1263"/>
                  </a:lnTo>
                  <a:cubicBezTo>
                    <a:pt x="7073" y="1263"/>
                    <a:pt x="7216" y="1096"/>
                    <a:pt x="7216" y="929"/>
                  </a:cubicBezTo>
                  <a:lnTo>
                    <a:pt x="7216" y="310"/>
                  </a:lnTo>
                  <a:cubicBezTo>
                    <a:pt x="7216" y="167"/>
                    <a:pt x="7073" y="1"/>
                    <a:pt x="6906"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6" name="Google Shape;22666;p82"/>
            <p:cNvSpPr/>
            <p:nvPr/>
          </p:nvSpPr>
          <p:spPr>
            <a:xfrm>
              <a:off x="6323756" y="2586023"/>
              <a:ext cx="115637" cy="143333"/>
            </a:xfrm>
            <a:custGeom>
              <a:rect b="b" l="l" r="r" t="t"/>
              <a:pathLst>
                <a:path extrusionOk="0" h="4430" w="3574">
                  <a:moveTo>
                    <a:pt x="1358" y="0"/>
                  </a:moveTo>
                  <a:cubicBezTo>
                    <a:pt x="596" y="0"/>
                    <a:pt x="1" y="643"/>
                    <a:pt x="1" y="1381"/>
                  </a:cubicBezTo>
                  <a:lnTo>
                    <a:pt x="1" y="4096"/>
                  </a:lnTo>
                  <a:cubicBezTo>
                    <a:pt x="1" y="4263"/>
                    <a:pt x="144" y="4430"/>
                    <a:pt x="311" y="4430"/>
                  </a:cubicBezTo>
                  <a:lnTo>
                    <a:pt x="3240" y="4430"/>
                  </a:lnTo>
                  <a:cubicBezTo>
                    <a:pt x="3406" y="4430"/>
                    <a:pt x="3573" y="4263"/>
                    <a:pt x="3573" y="4096"/>
                  </a:cubicBezTo>
                  <a:lnTo>
                    <a:pt x="3573" y="1381"/>
                  </a:lnTo>
                  <a:cubicBezTo>
                    <a:pt x="3573" y="596"/>
                    <a:pt x="2930" y="0"/>
                    <a:pt x="2192"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7" name="Google Shape;22667;p82"/>
            <p:cNvSpPr/>
            <p:nvPr/>
          </p:nvSpPr>
          <p:spPr>
            <a:xfrm>
              <a:off x="6381573" y="2586800"/>
              <a:ext cx="57818" cy="141035"/>
            </a:xfrm>
            <a:custGeom>
              <a:rect b="b" l="l" r="r" t="t"/>
              <a:pathLst>
                <a:path extrusionOk="0" h="4359" w="1787">
                  <a:moveTo>
                    <a:pt x="0" y="0"/>
                  </a:moveTo>
                  <a:lnTo>
                    <a:pt x="0" y="4358"/>
                  </a:lnTo>
                  <a:lnTo>
                    <a:pt x="1453" y="4358"/>
                  </a:lnTo>
                  <a:cubicBezTo>
                    <a:pt x="1619" y="4358"/>
                    <a:pt x="1786" y="4215"/>
                    <a:pt x="1786" y="4025"/>
                  </a:cubicBezTo>
                  <a:lnTo>
                    <a:pt x="1786" y="1334"/>
                  </a:lnTo>
                  <a:cubicBezTo>
                    <a:pt x="1786" y="619"/>
                    <a:pt x="1143" y="0"/>
                    <a:pt x="405"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68" name="Google Shape;22668;p82"/>
          <p:cNvGrpSpPr/>
          <p:nvPr/>
        </p:nvGrpSpPr>
        <p:grpSpPr>
          <a:xfrm>
            <a:off x="6546524" y="3476130"/>
            <a:ext cx="441617" cy="440631"/>
            <a:chOff x="5520908" y="2490481"/>
            <a:chExt cx="349077" cy="348297"/>
          </a:xfrm>
        </p:grpSpPr>
        <p:sp>
          <p:nvSpPr>
            <p:cNvPr id="22669" name="Google Shape;22669;p82"/>
            <p:cNvSpPr/>
            <p:nvPr/>
          </p:nvSpPr>
          <p:spPr>
            <a:xfrm>
              <a:off x="5732022" y="2544901"/>
              <a:ext cx="20060" cy="75322"/>
            </a:xfrm>
            <a:custGeom>
              <a:rect b="b" l="l" r="r" t="t"/>
              <a:pathLst>
                <a:path extrusionOk="0" h="2328" w="620">
                  <a:moveTo>
                    <a:pt x="329" y="1"/>
                  </a:moveTo>
                  <a:cubicBezTo>
                    <a:pt x="307" y="1"/>
                    <a:pt x="285" y="3"/>
                    <a:pt x="262" y="9"/>
                  </a:cubicBezTo>
                  <a:cubicBezTo>
                    <a:pt x="119" y="33"/>
                    <a:pt x="0" y="176"/>
                    <a:pt x="0" y="342"/>
                  </a:cubicBezTo>
                  <a:lnTo>
                    <a:pt x="0" y="2033"/>
                  </a:lnTo>
                  <a:cubicBezTo>
                    <a:pt x="0" y="2176"/>
                    <a:pt x="119" y="2319"/>
                    <a:pt x="262" y="2319"/>
                  </a:cubicBezTo>
                  <a:cubicBezTo>
                    <a:pt x="288" y="2325"/>
                    <a:pt x="312" y="2327"/>
                    <a:pt x="335" y="2327"/>
                  </a:cubicBezTo>
                  <a:cubicBezTo>
                    <a:pt x="508" y="2327"/>
                    <a:pt x="620" y="2180"/>
                    <a:pt x="620" y="2033"/>
                  </a:cubicBezTo>
                  <a:lnTo>
                    <a:pt x="620" y="295"/>
                  </a:lnTo>
                  <a:cubicBezTo>
                    <a:pt x="620" y="148"/>
                    <a:pt x="490" y="1"/>
                    <a:pt x="329" y="1"/>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0" name="Google Shape;22670;p82"/>
            <p:cNvSpPr/>
            <p:nvPr/>
          </p:nvSpPr>
          <p:spPr>
            <a:xfrm>
              <a:off x="5741276" y="2543639"/>
              <a:ext cx="10807" cy="76584"/>
            </a:xfrm>
            <a:custGeom>
              <a:rect b="b" l="l" r="r" t="t"/>
              <a:pathLst>
                <a:path extrusionOk="0" h="2367" w="334">
                  <a:moveTo>
                    <a:pt x="0" y="0"/>
                  </a:moveTo>
                  <a:lnTo>
                    <a:pt x="0" y="2358"/>
                  </a:lnTo>
                  <a:cubicBezTo>
                    <a:pt x="23" y="2364"/>
                    <a:pt x="45" y="2366"/>
                    <a:pt x="66" y="2366"/>
                  </a:cubicBezTo>
                  <a:cubicBezTo>
                    <a:pt x="222" y="2366"/>
                    <a:pt x="334" y="2219"/>
                    <a:pt x="334" y="2072"/>
                  </a:cubicBezTo>
                  <a:lnTo>
                    <a:pt x="334" y="334"/>
                  </a:lnTo>
                  <a:cubicBezTo>
                    <a:pt x="334" y="167"/>
                    <a:pt x="191" y="0"/>
                    <a:pt x="0" y="0"/>
                  </a:cubicBezTo>
                  <a:close/>
                </a:path>
              </a:pathLst>
            </a:custGeom>
            <a:solidFill>
              <a:srgbClr val="94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1" name="Google Shape;22671;p82"/>
            <p:cNvSpPr/>
            <p:nvPr/>
          </p:nvSpPr>
          <p:spPr>
            <a:xfrm>
              <a:off x="5731246" y="2490481"/>
              <a:ext cx="101756" cy="74772"/>
            </a:xfrm>
            <a:custGeom>
              <a:rect b="b" l="l" r="r" t="t"/>
              <a:pathLst>
                <a:path extrusionOk="0" h="2311" w="3145">
                  <a:moveTo>
                    <a:pt x="334" y="0"/>
                  </a:moveTo>
                  <a:cubicBezTo>
                    <a:pt x="143" y="0"/>
                    <a:pt x="1" y="143"/>
                    <a:pt x="1" y="310"/>
                  </a:cubicBezTo>
                  <a:lnTo>
                    <a:pt x="1" y="2310"/>
                  </a:lnTo>
                  <a:lnTo>
                    <a:pt x="2835" y="2310"/>
                  </a:lnTo>
                  <a:cubicBezTo>
                    <a:pt x="2977" y="2310"/>
                    <a:pt x="3096" y="2215"/>
                    <a:pt x="3120" y="2072"/>
                  </a:cubicBezTo>
                  <a:cubicBezTo>
                    <a:pt x="3144" y="1977"/>
                    <a:pt x="3120" y="1882"/>
                    <a:pt x="3073" y="1810"/>
                  </a:cubicBezTo>
                  <a:lnTo>
                    <a:pt x="2596" y="1143"/>
                  </a:lnTo>
                  <a:lnTo>
                    <a:pt x="3073" y="500"/>
                  </a:lnTo>
                  <a:cubicBezTo>
                    <a:pt x="3144" y="381"/>
                    <a:pt x="3144" y="215"/>
                    <a:pt x="3073" y="96"/>
                  </a:cubicBezTo>
                  <a:cubicBezTo>
                    <a:pt x="3001" y="24"/>
                    <a:pt x="2906" y="0"/>
                    <a:pt x="2835"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2" name="Google Shape;22672;p82"/>
            <p:cNvSpPr/>
            <p:nvPr/>
          </p:nvSpPr>
          <p:spPr>
            <a:xfrm>
              <a:off x="5742052" y="2490481"/>
              <a:ext cx="90950" cy="74772"/>
            </a:xfrm>
            <a:custGeom>
              <a:rect b="b" l="l" r="r" t="t"/>
              <a:pathLst>
                <a:path extrusionOk="0" h="2311" w="2811">
                  <a:moveTo>
                    <a:pt x="0" y="0"/>
                  </a:moveTo>
                  <a:lnTo>
                    <a:pt x="0" y="2286"/>
                  </a:lnTo>
                  <a:lnTo>
                    <a:pt x="2501" y="2286"/>
                  </a:lnTo>
                  <a:lnTo>
                    <a:pt x="2501" y="2310"/>
                  </a:lnTo>
                  <a:cubicBezTo>
                    <a:pt x="2643" y="2310"/>
                    <a:pt x="2762" y="2215"/>
                    <a:pt x="2786" y="2072"/>
                  </a:cubicBezTo>
                  <a:cubicBezTo>
                    <a:pt x="2810" y="1977"/>
                    <a:pt x="2786" y="1858"/>
                    <a:pt x="2739" y="1810"/>
                  </a:cubicBezTo>
                  <a:lnTo>
                    <a:pt x="2262" y="1143"/>
                  </a:lnTo>
                  <a:lnTo>
                    <a:pt x="2739" y="500"/>
                  </a:lnTo>
                  <a:cubicBezTo>
                    <a:pt x="2810" y="381"/>
                    <a:pt x="2810" y="238"/>
                    <a:pt x="2739" y="119"/>
                  </a:cubicBezTo>
                  <a:cubicBezTo>
                    <a:pt x="2667" y="48"/>
                    <a:pt x="2572" y="0"/>
                    <a:pt x="2501"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3" name="Google Shape;22673;p82"/>
            <p:cNvSpPr/>
            <p:nvPr/>
          </p:nvSpPr>
          <p:spPr>
            <a:xfrm>
              <a:off x="5520908" y="2725471"/>
              <a:ext cx="156436" cy="113307"/>
            </a:xfrm>
            <a:custGeom>
              <a:rect b="b" l="l" r="r" t="t"/>
              <a:pathLst>
                <a:path extrusionOk="0" h="3502" w="4835">
                  <a:moveTo>
                    <a:pt x="4382" y="1"/>
                  </a:moveTo>
                  <a:lnTo>
                    <a:pt x="4120" y="48"/>
                  </a:lnTo>
                  <a:cubicBezTo>
                    <a:pt x="4001" y="72"/>
                    <a:pt x="3930" y="120"/>
                    <a:pt x="3811" y="191"/>
                  </a:cubicBezTo>
                  <a:cubicBezTo>
                    <a:pt x="3644" y="310"/>
                    <a:pt x="3430" y="477"/>
                    <a:pt x="3049" y="477"/>
                  </a:cubicBezTo>
                  <a:cubicBezTo>
                    <a:pt x="2644" y="477"/>
                    <a:pt x="2429" y="310"/>
                    <a:pt x="2263" y="191"/>
                  </a:cubicBezTo>
                  <a:cubicBezTo>
                    <a:pt x="2191" y="144"/>
                    <a:pt x="2096" y="72"/>
                    <a:pt x="1977" y="48"/>
                  </a:cubicBezTo>
                  <a:lnTo>
                    <a:pt x="1548" y="286"/>
                  </a:lnTo>
                  <a:lnTo>
                    <a:pt x="72" y="3025"/>
                  </a:lnTo>
                  <a:cubicBezTo>
                    <a:pt x="0" y="3144"/>
                    <a:pt x="48" y="3335"/>
                    <a:pt x="119" y="3406"/>
                  </a:cubicBezTo>
                  <a:cubicBezTo>
                    <a:pt x="191" y="3478"/>
                    <a:pt x="286" y="3501"/>
                    <a:pt x="334" y="3501"/>
                  </a:cubicBezTo>
                  <a:lnTo>
                    <a:pt x="4501" y="3501"/>
                  </a:lnTo>
                  <a:cubicBezTo>
                    <a:pt x="4692" y="3501"/>
                    <a:pt x="4835" y="3358"/>
                    <a:pt x="4835" y="3168"/>
                  </a:cubicBezTo>
                  <a:lnTo>
                    <a:pt x="4835" y="882"/>
                  </a:lnTo>
                  <a:cubicBezTo>
                    <a:pt x="4835" y="787"/>
                    <a:pt x="4811" y="763"/>
                    <a:pt x="4763" y="715"/>
                  </a:cubicBezTo>
                  <a:lnTo>
                    <a:pt x="4382" y="1"/>
                  </a:lnTo>
                  <a:close/>
                </a:path>
              </a:pathLst>
            </a:custGeom>
            <a:solidFill>
              <a:srgbClr val="94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4" name="Google Shape;22674;p82"/>
            <p:cNvSpPr/>
            <p:nvPr/>
          </p:nvSpPr>
          <p:spPr>
            <a:xfrm>
              <a:off x="5620302" y="2725471"/>
              <a:ext cx="57042" cy="113307"/>
            </a:xfrm>
            <a:custGeom>
              <a:rect b="b" l="l" r="r" t="t"/>
              <a:pathLst>
                <a:path extrusionOk="0" h="3502" w="1763">
                  <a:moveTo>
                    <a:pt x="1334" y="1"/>
                  </a:moveTo>
                  <a:lnTo>
                    <a:pt x="1072" y="48"/>
                  </a:lnTo>
                  <a:cubicBezTo>
                    <a:pt x="953" y="72"/>
                    <a:pt x="905" y="120"/>
                    <a:pt x="786" y="191"/>
                  </a:cubicBezTo>
                  <a:cubicBezTo>
                    <a:pt x="596" y="310"/>
                    <a:pt x="381" y="477"/>
                    <a:pt x="0" y="477"/>
                  </a:cubicBezTo>
                  <a:lnTo>
                    <a:pt x="0" y="3501"/>
                  </a:lnTo>
                  <a:lnTo>
                    <a:pt x="1429" y="3501"/>
                  </a:lnTo>
                  <a:lnTo>
                    <a:pt x="1429" y="3478"/>
                  </a:lnTo>
                  <a:cubicBezTo>
                    <a:pt x="1620" y="3478"/>
                    <a:pt x="1763" y="3335"/>
                    <a:pt x="1763" y="3144"/>
                  </a:cubicBezTo>
                  <a:lnTo>
                    <a:pt x="1763" y="858"/>
                  </a:lnTo>
                  <a:cubicBezTo>
                    <a:pt x="1763" y="787"/>
                    <a:pt x="1763" y="763"/>
                    <a:pt x="1739" y="715"/>
                  </a:cubicBezTo>
                  <a:lnTo>
                    <a:pt x="1334"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5" name="Google Shape;22675;p82"/>
            <p:cNvSpPr/>
            <p:nvPr/>
          </p:nvSpPr>
          <p:spPr>
            <a:xfrm>
              <a:off x="5570993" y="2653806"/>
              <a:ext cx="96321" cy="96353"/>
            </a:xfrm>
            <a:custGeom>
              <a:rect b="b" l="l" r="r" t="t"/>
              <a:pathLst>
                <a:path extrusionOk="0" h="2978" w="2977">
                  <a:moveTo>
                    <a:pt x="1501" y="1"/>
                  </a:moveTo>
                  <a:cubicBezTo>
                    <a:pt x="1381" y="1"/>
                    <a:pt x="1286" y="72"/>
                    <a:pt x="1239" y="191"/>
                  </a:cubicBezTo>
                  <a:lnTo>
                    <a:pt x="0" y="2478"/>
                  </a:lnTo>
                  <a:lnTo>
                    <a:pt x="429" y="2573"/>
                  </a:lnTo>
                  <a:cubicBezTo>
                    <a:pt x="548" y="2597"/>
                    <a:pt x="596" y="2620"/>
                    <a:pt x="715" y="2716"/>
                  </a:cubicBezTo>
                  <a:cubicBezTo>
                    <a:pt x="905" y="2835"/>
                    <a:pt x="1096" y="2978"/>
                    <a:pt x="1501" y="2978"/>
                  </a:cubicBezTo>
                  <a:cubicBezTo>
                    <a:pt x="1882" y="2978"/>
                    <a:pt x="2120" y="2835"/>
                    <a:pt x="2263" y="2716"/>
                  </a:cubicBezTo>
                  <a:cubicBezTo>
                    <a:pt x="2358" y="2644"/>
                    <a:pt x="2453" y="2597"/>
                    <a:pt x="2572" y="2573"/>
                  </a:cubicBezTo>
                  <a:lnTo>
                    <a:pt x="2977" y="2478"/>
                  </a:lnTo>
                  <a:lnTo>
                    <a:pt x="1762" y="191"/>
                  </a:lnTo>
                  <a:cubicBezTo>
                    <a:pt x="1691" y="96"/>
                    <a:pt x="1620" y="1"/>
                    <a:pt x="1501"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6" name="Google Shape;22676;p82"/>
            <p:cNvSpPr/>
            <p:nvPr/>
          </p:nvSpPr>
          <p:spPr>
            <a:xfrm>
              <a:off x="5619525" y="2653062"/>
              <a:ext cx="47788" cy="94574"/>
            </a:xfrm>
            <a:custGeom>
              <a:rect b="b" l="l" r="r" t="t"/>
              <a:pathLst>
                <a:path extrusionOk="0" h="2923" w="1477">
                  <a:moveTo>
                    <a:pt x="1" y="0"/>
                  </a:moveTo>
                  <a:lnTo>
                    <a:pt x="1" y="2905"/>
                  </a:lnTo>
                  <a:cubicBezTo>
                    <a:pt x="65" y="2917"/>
                    <a:pt x="125" y="2923"/>
                    <a:pt x="181" y="2923"/>
                  </a:cubicBezTo>
                  <a:cubicBezTo>
                    <a:pt x="459" y="2923"/>
                    <a:pt x="644" y="2794"/>
                    <a:pt x="763" y="2715"/>
                  </a:cubicBezTo>
                  <a:cubicBezTo>
                    <a:pt x="858" y="2643"/>
                    <a:pt x="953" y="2596"/>
                    <a:pt x="1072" y="2548"/>
                  </a:cubicBezTo>
                  <a:lnTo>
                    <a:pt x="1477" y="2477"/>
                  </a:lnTo>
                  <a:lnTo>
                    <a:pt x="262" y="167"/>
                  </a:lnTo>
                  <a:cubicBezTo>
                    <a:pt x="191" y="95"/>
                    <a:pt x="120" y="0"/>
                    <a:pt x="1"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7" name="Google Shape;22677;p82"/>
            <p:cNvSpPr/>
            <p:nvPr/>
          </p:nvSpPr>
          <p:spPr>
            <a:xfrm>
              <a:off x="5609495" y="2695414"/>
              <a:ext cx="260490" cy="142588"/>
            </a:xfrm>
            <a:custGeom>
              <a:rect b="b" l="l" r="r" t="t"/>
              <a:pathLst>
                <a:path extrusionOk="0" h="4407" w="8051">
                  <a:moveTo>
                    <a:pt x="2692" y="1"/>
                  </a:moveTo>
                  <a:lnTo>
                    <a:pt x="2168" y="287"/>
                  </a:lnTo>
                  <a:lnTo>
                    <a:pt x="1" y="4407"/>
                  </a:lnTo>
                  <a:lnTo>
                    <a:pt x="7622" y="4407"/>
                  </a:lnTo>
                  <a:cubicBezTo>
                    <a:pt x="7907" y="4407"/>
                    <a:pt x="8050" y="4145"/>
                    <a:pt x="7931" y="3930"/>
                  </a:cubicBezTo>
                  <a:lnTo>
                    <a:pt x="6002" y="287"/>
                  </a:lnTo>
                  <a:lnTo>
                    <a:pt x="5478" y="1"/>
                  </a:lnTo>
                  <a:cubicBezTo>
                    <a:pt x="5240" y="1"/>
                    <a:pt x="5121" y="96"/>
                    <a:pt x="4978" y="168"/>
                  </a:cubicBezTo>
                  <a:cubicBezTo>
                    <a:pt x="4764" y="287"/>
                    <a:pt x="4526" y="406"/>
                    <a:pt x="4073" y="406"/>
                  </a:cubicBezTo>
                  <a:cubicBezTo>
                    <a:pt x="3645" y="406"/>
                    <a:pt x="3406" y="263"/>
                    <a:pt x="3192" y="168"/>
                  </a:cubicBezTo>
                  <a:cubicBezTo>
                    <a:pt x="3049" y="96"/>
                    <a:pt x="2930" y="25"/>
                    <a:pt x="2692" y="1"/>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8" name="Google Shape;22678;p82"/>
            <p:cNvSpPr/>
            <p:nvPr/>
          </p:nvSpPr>
          <p:spPr>
            <a:xfrm>
              <a:off x="5740499" y="2696190"/>
              <a:ext cx="128708" cy="141812"/>
            </a:xfrm>
            <a:custGeom>
              <a:rect b="b" l="l" r="r" t="t"/>
              <a:pathLst>
                <a:path extrusionOk="0" h="4383" w="3978">
                  <a:moveTo>
                    <a:pt x="1405" y="1"/>
                  </a:moveTo>
                  <a:cubicBezTo>
                    <a:pt x="1167" y="1"/>
                    <a:pt x="1048" y="96"/>
                    <a:pt x="905" y="191"/>
                  </a:cubicBezTo>
                  <a:cubicBezTo>
                    <a:pt x="691" y="310"/>
                    <a:pt x="453" y="429"/>
                    <a:pt x="0" y="429"/>
                  </a:cubicBezTo>
                  <a:lnTo>
                    <a:pt x="0" y="4383"/>
                  </a:lnTo>
                  <a:lnTo>
                    <a:pt x="3573" y="4383"/>
                  </a:lnTo>
                  <a:cubicBezTo>
                    <a:pt x="3811" y="4383"/>
                    <a:pt x="3977" y="4144"/>
                    <a:pt x="3858" y="3930"/>
                  </a:cubicBezTo>
                  <a:lnTo>
                    <a:pt x="1906" y="310"/>
                  </a:lnTo>
                  <a:lnTo>
                    <a:pt x="1405" y="1"/>
                  </a:lnTo>
                  <a:close/>
                </a:path>
              </a:pathLst>
            </a:custGeom>
            <a:solidFill>
              <a:srgbClr val="94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9" name="Google Shape;22679;p82"/>
            <p:cNvSpPr/>
            <p:nvPr/>
          </p:nvSpPr>
          <p:spPr>
            <a:xfrm>
              <a:off x="5680384" y="2599321"/>
              <a:ext cx="124081" cy="119261"/>
            </a:xfrm>
            <a:custGeom>
              <a:rect b="b" l="l" r="r" t="t"/>
              <a:pathLst>
                <a:path extrusionOk="0" h="3686" w="3835">
                  <a:moveTo>
                    <a:pt x="1906" y="0"/>
                  </a:moveTo>
                  <a:cubicBezTo>
                    <a:pt x="1793" y="0"/>
                    <a:pt x="1680" y="54"/>
                    <a:pt x="1620" y="161"/>
                  </a:cubicBezTo>
                  <a:lnTo>
                    <a:pt x="1" y="3233"/>
                  </a:lnTo>
                  <a:lnTo>
                    <a:pt x="501" y="3257"/>
                  </a:lnTo>
                  <a:cubicBezTo>
                    <a:pt x="739" y="3280"/>
                    <a:pt x="858" y="3352"/>
                    <a:pt x="1025" y="3447"/>
                  </a:cubicBezTo>
                  <a:cubicBezTo>
                    <a:pt x="1239" y="3566"/>
                    <a:pt x="1477" y="3685"/>
                    <a:pt x="1930" y="3685"/>
                  </a:cubicBezTo>
                  <a:cubicBezTo>
                    <a:pt x="2382" y="3685"/>
                    <a:pt x="2597" y="3542"/>
                    <a:pt x="2811" y="3447"/>
                  </a:cubicBezTo>
                  <a:cubicBezTo>
                    <a:pt x="2978" y="3352"/>
                    <a:pt x="3073" y="3280"/>
                    <a:pt x="3335" y="3257"/>
                  </a:cubicBezTo>
                  <a:lnTo>
                    <a:pt x="3835" y="3233"/>
                  </a:lnTo>
                  <a:lnTo>
                    <a:pt x="2192" y="161"/>
                  </a:lnTo>
                  <a:cubicBezTo>
                    <a:pt x="2132" y="54"/>
                    <a:pt x="2019" y="0"/>
                    <a:pt x="1906"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0" name="Google Shape;22680;p82"/>
            <p:cNvSpPr/>
            <p:nvPr/>
          </p:nvSpPr>
          <p:spPr>
            <a:xfrm>
              <a:off x="5742052" y="2599127"/>
              <a:ext cx="61669" cy="118516"/>
            </a:xfrm>
            <a:custGeom>
              <a:rect b="b" l="l" r="r" t="t"/>
              <a:pathLst>
                <a:path extrusionOk="0" h="3663" w="1906">
                  <a:moveTo>
                    <a:pt x="0" y="0"/>
                  </a:moveTo>
                  <a:lnTo>
                    <a:pt x="0" y="3644"/>
                  </a:lnTo>
                  <a:cubicBezTo>
                    <a:pt x="80" y="3657"/>
                    <a:pt x="153" y="3663"/>
                    <a:pt x="220" y="3663"/>
                  </a:cubicBezTo>
                  <a:cubicBezTo>
                    <a:pt x="516" y="3663"/>
                    <a:pt x="707" y="3550"/>
                    <a:pt x="881" y="3453"/>
                  </a:cubicBezTo>
                  <a:cubicBezTo>
                    <a:pt x="1024" y="3358"/>
                    <a:pt x="1143" y="3286"/>
                    <a:pt x="1381" y="3263"/>
                  </a:cubicBezTo>
                  <a:lnTo>
                    <a:pt x="1905" y="3239"/>
                  </a:lnTo>
                  <a:lnTo>
                    <a:pt x="262" y="167"/>
                  </a:lnTo>
                  <a:cubicBezTo>
                    <a:pt x="191" y="48"/>
                    <a:pt x="71" y="0"/>
                    <a:pt x="0"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81" name="Google Shape;22681;p82"/>
          <p:cNvGrpSpPr/>
          <p:nvPr/>
        </p:nvGrpSpPr>
        <p:grpSpPr>
          <a:xfrm>
            <a:off x="5593181" y="3475148"/>
            <a:ext cx="438709" cy="440630"/>
            <a:chOff x="4767337" y="2489704"/>
            <a:chExt cx="346778" cy="348297"/>
          </a:xfrm>
        </p:grpSpPr>
        <p:sp>
          <p:nvSpPr>
            <p:cNvPr id="22682" name="Google Shape;22682;p82"/>
            <p:cNvSpPr/>
            <p:nvPr/>
          </p:nvSpPr>
          <p:spPr>
            <a:xfrm>
              <a:off x="5051669" y="2489704"/>
              <a:ext cx="62445" cy="21613"/>
            </a:xfrm>
            <a:custGeom>
              <a:rect b="b" l="l" r="r" t="t"/>
              <a:pathLst>
                <a:path extrusionOk="0" h="668" w="1930">
                  <a:moveTo>
                    <a:pt x="334" y="0"/>
                  </a:moveTo>
                  <a:cubicBezTo>
                    <a:pt x="167" y="0"/>
                    <a:pt x="0" y="167"/>
                    <a:pt x="0" y="334"/>
                  </a:cubicBezTo>
                  <a:cubicBezTo>
                    <a:pt x="0" y="524"/>
                    <a:pt x="167" y="667"/>
                    <a:pt x="334" y="667"/>
                  </a:cubicBezTo>
                  <a:lnTo>
                    <a:pt x="1596" y="667"/>
                  </a:lnTo>
                  <a:cubicBezTo>
                    <a:pt x="1763" y="667"/>
                    <a:pt x="1929" y="548"/>
                    <a:pt x="1929" y="334"/>
                  </a:cubicBezTo>
                  <a:cubicBezTo>
                    <a:pt x="1929" y="167"/>
                    <a:pt x="1763" y="0"/>
                    <a:pt x="1596"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3" name="Google Shape;22683;p82"/>
            <p:cNvSpPr/>
            <p:nvPr/>
          </p:nvSpPr>
          <p:spPr>
            <a:xfrm>
              <a:off x="4767337" y="2776332"/>
              <a:ext cx="47821" cy="20837"/>
            </a:xfrm>
            <a:custGeom>
              <a:rect b="b" l="l" r="r" t="t"/>
              <a:pathLst>
                <a:path extrusionOk="0" h="644" w="1478">
                  <a:moveTo>
                    <a:pt x="310" y="0"/>
                  </a:moveTo>
                  <a:cubicBezTo>
                    <a:pt x="144" y="0"/>
                    <a:pt x="1" y="143"/>
                    <a:pt x="1" y="310"/>
                  </a:cubicBezTo>
                  <a:cubicBezTo>
                    <a:pt x="1" y="500"/>
                    <a:pt x="144" y="643"/>
                    <a:pt x="310" y="643"/>
                  </a:cubicBezTo>
                  <a:lnTo>
                    <a:pt x="1144" y="643"/>
                  </a:lnTo>
                  <a:cubicBezTo>
                    <a:pt x="1334" y="643"/>
                    <a:pt x="1477" y="500"/>
                    <a:pt x="1477" y="310"/>
                  </a:cubicBezTo>
                  <a:cubicBezTo>
                    <a:pt x="1477" y="143"/>
                    <a:pt x="1334" y="0"/>
                    <a:pt x="1144"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4" name="Google Shape;22684;p82"/>
            <p:cNvSpPr/>
            <p:nvPr/>
          </p:nvSpPr>
          <p:spPr>
            <a:xfrm>
              <a:off x="4768114" y="2491257"/>
              <a:ext cx="142588" cy="142556"/>
            </a:xfrm>
            <a:custGeom>
              <a:rect b="b" l="l" r="r" t="t"/>
              <a:pathLst>
                <a:path extrusionOk="0" h="4406" w="4407">
                  <a:moveTo>
                    <a:pt x="4073" y="0"/>
                  </a:moveTo>
                  <a:cubicBezTo>
                    <a:pt x="1810" y="0"/>
                    <a:pt x="1" y="1834"/>
                    <a:pt x="1" y="4072"/>
                  </a:cubicBezTo>
                  <a:cubicBezTo>
                    <a:pt x="1" y="4239"/>
                    <a:pt x="143" y="4406"/>
                    <a:pt x="310" y="4406"/>
                  </a:cubicBezTo>
                  <a:lnTo>
                    <a:pt x="4073" y="4406"/>
                  </a:lnTo>
                  <a:cubicBezTo>
                    <a:pt x="4263" y="4406"/>
                    <a:pt x="4406" y="4287"/>
                    <a:pt x="4406" y="4072"/>
                  </a:cubicBezTo>
                  <a:lnTo>
                    <a:pt x="4406" y="333"/>
                  </a:lnTo>
                  <a:cubicBezTo>
                    <a:pt x="4406" y="143"/>
                    <a:pt x="4263" y="0"/>
                    <a:pt x="407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5" name="Google Shape;22685;p82"/>
            <p:cNvSpPr/>
            <p:nvPr/>
          </p:nvSpPr>
          <p:spPr>
            <a:xfrm>
              <a:off x="4768114" y="2586800"/>
              <a:ext cx="142588" cy="47788"/>
            </a:xfrm>
            <a:custGeom>
              <a:rect b="b" l="l" r="r" t="t"/>
              <a:pathLst>
                <a:path extrusionOk="0" h="1477" w="4407">
                  <a:moveTo>
                    <a:pt x="167" y="0"/>
                  </a:moveTo>
                  <a:cubicBezTo>
                    <a:pt x="48" y="381"/>
                    <a:pt x="1" y="738"/>
                    <a:pt x="1" y="1143"/>
                  </a:cubicBezTo>
                  <a:cubicBezTo>
                    <a:pt x="1" y="1334"/>
                    <a:pt x="143" y="1477"/>
                    <a:pt x="334" y="1477"/>
                  </a:cubicBezTo>
                  <a:lnTo>
                    <a:pt x="4073" y="1477"/>
                  </a:lnTo>
                  <a:cubicBezTo>
                    <a:pt x="4263" y="1477"/>
                    <a:pt x="4406" y="1334"/>
                    <a:pt x="4406" y="1143"/>
                  </a:cubicBezTo>
                  <a:lnTo>
                    <a:pt x="4406"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6" name="Google Shape;22686;p82"/>
            <p:cNvSpPr/>
            <p:nvPr/>
          </p:nvSpPr>
          <p:spPr>
            <a:xfrm>
              <a:off x="4773517" y="2539012"/>
              <a:ext cx="137185" cy="47821"/>
            </a:xfrm>
            <a:custGeom>
              <a:rect b="b" l="l" r="r" t="t"/>
              <a:pathLst>
                <a:path extrusionOk="0" h="1478" w="4240">
                  <a:moveTo>
                    <a:pt x="786" y="1"/>
                  </a:moveTo>
                  <a:cubicBezTo>
                    <a:pt x="429" y="429"/>
                    <a:pt x="143" y="929"/>
                    <a:pt x="0" y="1477"/>
                  </a:cubicBezTo>
                  <a:lnTo>
                    <a:pt x="4239" y="1477"/>
                  </a:lnTo>
                  <a:lnTo>
                    <a:pt x="423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7" name="Google Shape;22687;p82"/>
            <p:cNvSpPr/>
            <p:nvPr/>
          </p:nvSpPr>
          <p:spPr>
            <a:xfrm>
              <a:off x="4808169" y="2531312"/>
              <a:ext cx="265117" cy="265085"/>
            </a:xfrm>
            <a:custGeom>
              <a:rect b="b" l="l" r="r" t="t"/>
              <a:pathLst>
                <a:path extrusionOk="0" h="8193" w="8194">
                  <a:moveTo>
                    <a:pt x="4121" y="0"/>
                  </a:moveTo>
                  <a:cubicBezTo>
                    <a:pt x="3930" y="0"/>
                    <a:pt x="3787" y="143"/>
                    <a:pt x="3787" y="334"/>
                  </a:cubicBezTo>
                  <a:lnTo>
                    <a:pt x="3787" y="3787"/>
                  </a:lnTo>
                  <a:lnTo>
                    <a:pt x="334" y="3787"/>
                  </a:lnTo>
                  <a:cubicBezTo>
                    <a:pt x="168" y="3787"/>
                    <a:pt x="1" y="3930"/>
                    <a:pt x="1" y="4120"/>
                  </a:cubicBezTo>
                  <a:cubicBezTo>
                    <a:pt x="1" y="6383"/>
                    <a:pt x="1858" y="8193"/>
                    <a:pt x="4097" y="8193"/>
                  </a:cubicBezTo>
                  <a:cubicBezTo>
                    <a:pt x="6359" y="8193"/>
                    <a:pt x="8169" y="6383"/>
                    <a:pt x="8193" y="4073"/>
                  </a:cubicBezTo>
                  <a:cubicBezTo>
                    <a:pt x="8193" y="1810"/>
                    <a:pt x="6359" y="0"/>
                    <a:pt x="4121" y="0"/>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8" name="Google Shape;22688;p82"/>
            <p:cNvSpPr/>
            <p:nvPr/>
          </p:nvSpPr>
          <p:spPr>
            <a:xfrm>
              <a:off x="4939949" y="2532865"/>
              <a:ext cx="132558" cy="263531"/>
            </a:xfrm>
            <a:custGeom>
              <a:rect b="b" l="l" r="r" t="t"/>
              <a:pathLst>
                <a:path extrusionOk="0" h="8145" w="4097">
                  <a:moveTo>
                    <a:pt x="0" y="0"/>
                  </a:moveTo>
                  <a:lnTo>
                    <a:pt x="0" y="8145"/>
                  </a:lnTo>
                  <a:cubicBezTo>
                    <a:pt x="2286" y="8145"/>
                    <a:pt x="4096" y="6335"/>
                    <a:pt x="4096" y="4072"/>
                  </a:cubicBezTo>
                  <a:cubicBezTo>
                    <a:pt x="4096" y="1834"/>
                    <a:pt x="2263" y="0"/>
                    <a:pt x="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9" name="Google Shape;22689;p82"/>
            <p:cNvSpPr/>
            <p:nvPr/>
          </p:nvSpPr>
          <p:spPr>
            <a:xfrm>
              <a:off x="5015432" y="2531312"/>
              <a:ext cx="98683" cy="57042"/>
            </a:xfrm>
            <a:custGeom>
              <a:rect b="b" l="l" r="r" t="t"/>
              <a:pathLst>
                <a:path extrusionOk="0" h="1763" w="3050">
                  <a:moveTo>
                    <a:pt x="1454" y="0"/>
                  </a:moveTo>
                  <a:cubicBezTo>
                    <a:pt x="1406" y="0"/>
                    <a:pt x="1311" y="24"/>
                    <a:pt x="1239" y="96"/>
                  </a:cubicBezTo>
                  <a:lnTo>
                    <a:pt x="120" y="1215"/>
                  </a:lnTo>
                  <a:cubicBezTo>
                    <a:pt x="1" y="1334"/>
                    <a:pt x="1" y="1548"/>
                    <a:pt x="120" y="1667"/>
                  </a:cubicBezTo>
                  <a:cubicBezTo>
                    <a:pt x="191" y="1739"/>
                    <a:pt x="239" y="1763"/>
                    <a:pt x="334" y="1763"/>
                  </a:cubicBezTo>
                  <a:cubicBezTo>
                    <a:pt x="406" y="1763"/>
                    <a:pt x="501" y="1739"/>
                    <a:pt x="549" y="1715"/>
                  </a:cubicBezTo>
                  <a:lnTo>
                    <a:pt x="1573" y="667"/>
                  </a:lnTo>
                  <a:lnTo>
                    <a:pt x="2716" y="667"/>
                  </a:lnTo>
                  <a:cubicBezTo>
                    <a:pt x="2883" y="667"/>
                    <a:pt x="3049" y="524"/>
                    <a:pt x="3049" y="334"/>
                  </a:cubicBezTo>
                  <a:cubicBezTo>
                    <a:pt x="3049" y="143"/>
                    <a:pt x="2883" y="0"/>
                    <a:pt x="2716"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0" name="Google Shape;22690;p82"/>
            <p:cNvSpPr/>
            <p:nvPr/>
          </p:nvSpPr>
          <p:spPr>
            <a:xfrm>
              <a:off x="4767337" y="2758019"/>
              <a:ext cx="121008" cy="79982"/>
            </a:xfrm>
            <a:custGeom>
              <a:rect b="b" l="l" r="r" t="t"/>
              <a:pathLst>
                <a:path extrusionOk="0" h="2472" w="3740">
                  <a:moveTo>
                    <a:pt x="3394" y="1"/>
                  </a:moveTo>
                  <a:cubicBezTo>
                    <a:pt x="3311" y="1"/>
                    <a:pt x="3228" y="31"/>
                    <a:pt x="3168" y="90"/>
                  </a:cubicBezTo>
                  <a:lnTo>
                    <a:pt x="1453" y="1805"/>
                  </a:lnTo>
                  <a:lnTo>
                    <a:pt x="310" y="1805"/>
                  </a:lnTo>
                  <a:cubicBezTo>
                    <a:pt x="144" y="1805"/>
                    <a:pt x="1" y="1948"/>
                    <a:pt x="1" y="2138"/>
                  </a:cubicBezTo>
                  <a:cubicBezTo>
                    <a:pt x="1" y="2329"/>
                    <a:pt x="144" y="2472"/>
                    <a:pt x="310" y="2472"/>
                  </a:cubicBezTo>
                  <a:lnTo>
                    <a:pt x="1572" y="2472"/>
                  </a:lnTo>
                  <a:cubicBezTo>
                    <a:pt x="1668" y="2472"/>
                    <a:pt x="1715" y="2448"/>
                    <a:pt x="1811" y="2352"/>
                  </a:cubicBezTo>
                  <a:lnTo>
                    <a:pt x="3620" y="519"/>
                  </a:lnTo>
                  <a:cubicBezTo>
                    <a:pt x="3740" y="424"/>
                    <a:pt x="3740" y="209"/>
                    <a:pt x="3620" y="90"/>
                  </a:cubicBezTo>
                  <a:cubicBezTo>
                    <a:pt x="3561" y="31"/>
                    <a:pt x="3478" y="1"/>
                    <a:pt x="3394"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91" name="Google Shape;22691;p82"/>
          <p:cNvGrpSpPr/>
          <p:nvPr/>
        </p:nvGrpSpPr>
        <p:grpSpPr>
          <a:xfrm>
            <a:off x="4645732" y="3475148"/>
            <a:ext cx="441574" cy="440630"/>
            <a:chOff x="4018425" y="2489704"/>
            <a:chExt cx="349043" cy="348297"/>
          </a:xfrm>
        </p:grpSpPr>
        <p:sp>
          <p:nvSpPr>
            <p:cNvPr id="22692" name="Google Shape;22692;p82"/>
            <p:cNvSpPr/>
            <p:nvPr/>
          </p:nvSpPr>
          <p:spPr>
            <a:xfrm>
              <a:off x="4019169" y="2560593"/>
              <a:ext cx="347557" cy="208852"/>
            </a:xfrm>
            <a:custGeom>
              <a:rect b="b" l="l" r="r" t="t"/>
              <a:pathLst>
                <a:path extrusionOk="0" h="6455" w="10742">
                  <a:moveTo>
                    <a:pt x="5383" y="0"/>
                  </a:moveTo>
                  <a:cubicBezTo>
                    <a:pt x="4692" y="0"/>
                    <a:pt x="4002" y="143"/>
                    <a:pt x="3287" y="477"/>
                  </a:cubicBezTo>
                  <a:cubicBezTo>
                    <a:pt x="2716" y="715"/>
                    <a:pt x="2168" y="1072"/>
                    <a:pt x="1620" y="1501"/>
                  </a:cubicBezTo>
                  <a:cubicBezTo>
                    <a:pt x="691" y="2263"/>
                    <a:pt x="144" y="3001"/>
                    <a:pt x="96" y="3025"/>
                  </a:cubicBezTo>
                  <a:cubicBezTo>
                    <a:pt x="1" y="3144"/>
                    <a:pt x="1" y="3287"/>
                    <a:pt x="96" y="3406"/>
                  </a:cubicBezTo>
                  <a:cubicBezTo>
                    <a:pt x="96" y="3453"/>
                    <a:pt x="691" y="4192"/>
                    <a:pt x="1620" y="4930"/>
                  </a:cubicBezTo>
                  <a:cubicBezTo>
                    <a:pt x="2168" y="5382"/>
                    <a:pt x="2716" y="5716"/>
                    <a:pt x="3287" y="5978"/>
                  </a:cubicBezTo>
                  <a:cubicBezTo>
                    <a:pt x="4002" y="6311"/>
                    <a:pt x="4692" y="6454"/>
                    <a:pt x="5383" y="6454"/>
                  </a:cubicBezTo>
                  <a:cubicBezTo>
                    <a:pt x="6050" y="6454"/>
                    <a:pt x="6740" y="6264"/>
                    <a:pt x="7455" y="5978"/>
                  </a:cubicBezTo>
                  <a:cubicBezTo>
                    <a:pt x="8026" y="5740"/>
                    <a:pt x="8598" y="5382"/>
                    <a:pt x="9122" y="4930"/>
                  </a:cubicBezTo>
                  <a:cubicBezTo>
                    <a:pt x="10051" y="4192"/>
                    <a:pt x="10622" y="3453"/>
                    <a:pt x="10646" y="3406"/>
                  </a:cubicBezTo>
                  <a:cubicBezTo>
                    <a:pt x="10741" y="3287"/>
                    <a:pt x="10741" y="3144"/>
                    <a:pt x="10646" y="3025"/>
                  </a:cubicBezTo>
                  <a:cubicBezTo>
                    <a:pt x="10646" y="3001"/>
                    <a:pt x="10051" y="2263"/>
                    <a:pt x="9122" y="1501"/>
                  </a:cubicBezTo>
                  <a:cubicBezTo>
                    <a:pt x="8598" y="1072"/>
                    <a:pt x="8026" y="739"/>
                    <a:pt x="7455" y="477"/>
                  </a:cubicBezTo>
                  <a:cubicBezTo>
                    <a:pt x="6740" y="143"/>
                    <a:pt x="6050" y="0"/>
                    <a:pt x="538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3" name="Google Shape;22693;p82"/>
            <p:cNvSpPr/>
            <p:nvPr/>
          </p:nvSpPr>
          <p:spPr>
            <a:xfrm>
              <a:off x="4193302" y="2560593"/>
              <a:ext cx="173423" cy="208852"/>
            </a:xfrm>
            <a:custGeom>
              <a:rect b="b" l="l" r="r" t="t"/>
              <a:pathLst>
                <a:path extrusionOk="0" h="6455" w="5360">
                  <a:moveTo>
                    <a:pt x="1" y="0"/>
                  </a:moveTo>
                  <a:lnTo>
                    <a:pt x="1" y="6454"/>
                  </a:lnTo>
                  <a:cubicBezTo>
                    <a:pt x="668" y="6454"/>
                    <a:pt x="1358" y="6264"/>
                    <a:pt x="2073" y="5978"/>
                  </a:cubicBezTo>
                  <a:cubicBezTo>
                    <a:pt x="2644" y="5716"/>
                    <a:pt x="3216" y="5382"/>
                    <a:pt x="3740" y="4930"/>
                  </a:cubicBezTo>
                  <a:cubicBezTo>
                    <a:pt x="4669" y="4192"/>
                    <a:pt x="5264" y="3453"/>
                    <a:pt x="5264" y="3406"/>
                  </a:cubicBezTo>
                  <a:cubicBezTo>
                    <a:pt x="5359" y="3287"/>
                    <a:pt x="5359" y="3144"/>
                    <a:pt x="5264" y="3025"/>
                  </a:cubicBezTo>
                  <a:cubicBezTo>
                    <a:pt x="5240" y="3001"/>
                    <a:pt x="4669" y="2263"/>
                    <a:pt x="3740" y="1501"/>
                  </a:cubicBezTo>
                  <a:cubicBezTo>
                    <a:pt x="3216" y="1072"/>
                    <a:pt x="2644" y="715"/>
                    <a:pt x="2073" y="477"/>
                  </a:cubicBezTo>
                  <a:cubicBezTo>
                    <a:pt x="1358" y="143"/>
                    <a:pt x="668" y="0"/>
                    <a:pt x="1"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4" name="Google Shape;22694;p82"/>
            <p:cNvSpPr/>
            <p:nvPr/>
          </p:nvSpPr>
          <p:spPr>
            <a:xfrm>
              <a:off x="4087761" y="2559816"/>
              <a:ext cx="210372" cy="209628"/>
            </a:xfrm>
            <a:custGeom>
              <a:rect b="b" l="l" r="r" t="t"/>
              <a:pathLst>
                <a:path extrusionOk="0" h="6479" w="6502">
                  <a:moveTo>
                    <a:pt x="3263" y="1"/>
                  </a:moveTo>
                  <a:cubicBezTo>
                    <a:pt x="1477" y="1"/>
                    <a:pt x="0" y="1453"/>
                    <a:pt x="0" y="3239"/>
                  </a:cubicBezTo>
                  <a:cubicBezTo>
                    <a:pt x="0" y="5025"/>
                    <a:pt x="1477" y="6478"/>
                    <a:pt x="3263" y="6478"/>
                  </a:cubicBezTo>
                  <a:cubicBezTo>
                    <a:pt x="5049" y="6478"/>
                    <a:pt x="6502" y="5025"/>
                    <a:pt x="6502" y="3239"/>
                  </a:cubicBezTo>
                  <a:cubicBezTo>
                    <a:pt x="6502" y="1453"/>
                    <a:pt x="5049" y="1"/>
                    <a:pt x="3263"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5" name="Google Shape;22695;p82"/>
            <p:cNvSpPr/>
            <p:nvPr/>
          </p:nvSpPr>
          <p:spPr>
            <a:xfrm>
              <a:off x="4193302" y="2559816"/>
              <a:ext cx="104830" cy="209628"/>
            </a:xfrm>
            <a:custGeom>
              <a:rect b="b" l="l" r="r" t="t"/>
              <a:pathLst>
                <a:path extrusionOk="0" h="6479" w="3240">
                  <a:moveTo>
                    <a:pt x="1" y="1"/>
                  </a:moveTo>
                  <a:lnTo>
                    <a:pt x="1" y="6478"/>
                  </a:lnTo>
                  <a:cubicBezTo>
                    <a:pt x="1787" y="6478"/>
                    <a:pt x="3240" y="5025"/>
                    <a:pt x="3240" y="3239"/>
                  </a:cubicBezTo>
                  <a:cubicBezTo>
                    <a:pt x="3240" y="1453"/>
                    <a:pt x="1787" y="1"/>
                    <a:pt x="1"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6" name="Google Shape;22696;p82"/>
            <p:cNvSpPr/>
            <p:nvPr/>
          </p:nvSpPr>
          <p:spPr>
            <a:xfrm>
              <a:off x="4159426" y="2630705"/>
              <a:ext cx="67040" cy="67848"/>
            </a:xfrm>
            <a:custGeom>
              <a:rect b="b" l="l" r="r" t="t"/>
              <a:pathLst>
                <a:path extrusionOk="0" h="2097" w="2072">
                  <a:moveTo>
                    <a:pt x="1048" y="0"/>
                  </a:moveTo>
                  <a:cubicBezTo>
                    <a:pt x="476" y="0"/>
                    <a:pt x="0" y="477"/>
                    <a:pt x="0" y="1048"/>
                  </a:cubicBezTo>
                  <a:cubicBezTo>
                    <a:pt x="0" y="1620"/>
                    <a:pt x="476" y="2096"/>
                    <a:pt x="1048" y="2096"/>
                  </a:cubicBezTo>
                  <a:cubicBezTo>
                    <a:pt x="1596" y="2096"/>
                    <a:pt x="2072" y="1620"/>
                    <a:pt x="2072" y="1048"/>
                  </a:cubicBezTo>
                  <a:cubicBezTo>
                    <a:pt x="2072" y="477"/>
                    <a:pt x="1596" y="0"/>
                    <a:pt x="104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7" name="Google Shape;22697;p82"/>
            <p:cNvSpPr/>
            <p:nvPr/>
          </p:nvSpPr>
          <p:spPr>
            <a:xfrm>
              <a:off x="4193302" y="2630705"/>
              <a:ext cx="33164" cy="67848"/>
            </a:xfrm>
            <a:custGeom>
              <a:rect b="b" l="l" r="r" t="t"/>
              <a:pathLst>
                <a:path extrusionOk="0" h="2097" w="1025">
                  <a:moveTo>
                    <a:pt x="1" y="0"/>
                  </a:moveTo>
                  <a:lnTo>
                    <a:pt x="1" y="2096"/>
                  </a:lnTo>
                  <a:cubicBezTo>
                    <a:pt x="549" y="2096"/>
                    <a:pt x="1025" y="1620"/>
                    <a:pt x="1025" y="1048"/>
                  </a:cubicBezTo>
                  <a:cubicBezTo>
                    <a:pt x="1025" y="477"/>
                    <a:pt x="549"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8" name="Google Shape;22698;p82"/>
            <p:cNvSpPr/>
            <p:nvPr/>
          </p:nvSpPr>
          <p:spPr>
            <a:xfrm>
              <a:off x="4018425" y="2491257"/>
              <a:ext cx="88620" cy="88620"/>
            </a:xfrm>
            <a:custGeom>
              <a:rect b="b" l="l" r="r" t="t"/>
              <a:pathLst>
                <a:path extrusionOk="0" h="2739" w="2739">
                  <a:moveTo>
                    <a:pt x="333" y="0"/>
                  </a:moveTo>
                  <a:cubicBezTo>
                    <a:pt x="167" y="0"/>
                    <a:pt x="0" y="143"/>
                    <a:pt x="0" y="333"/>
                  </a:cubicBezTo>
                  <a:lnTo>
                    <a:pt x="0" y="2405"/>
                  </a:lnTo>
                  <a:cubicBezTo>
                    <a:pt x="0" y="2596"/>
                    <a:pt x="167" y="2739"/>
                    <a:pt x="333" y="2739"/>
                  </a:cubicBezTo>
                  <a:cubicBezTo>
                    <a:pt x="524" y="2739"/>
                    <a:pt x="667" y="2596"/>
                    <a:pt x="643" y="2429"/>
                  </a:cubicBezTo>
                  <a:lnTo>
                    <a:pt x="643" y="643"/>
                  </a:lnTo>
                  <a:lnTo>
                    <a:pt x="2429" y="643"/>
                  </a:lnTo>
                  <a:cubicBezTo>
                    <a:pt x="2596" y="643"/>
                    <a:pt x="2739" y="500"/>
                    <a:pt x="2739" y="333"/>
                  </a:cubicBezTo>
                  <a:cubicBezTo>
                    <a:pt x="2739" y="143"/>
                    <a:pt x="2596" y="0"/>
                    <a:pt x="2429"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9" name="Google Shape;22699;p82"/>
            <p:cNvSpPr/>
            <p:nvPr/>
          </p:nvSpPr>
          <p:spPr>
            <a:xfrm>
              <a:off x="4276518" y="2489704"/>
              <a:ext cx="88653" cy="90173"/>
            </a:xfrm>
            <a:custGeom>
              <a:rect b="b" l="l" r="r" t="t"/>
              <a:pathLst>
                <a:path extrusionOk="0" h="2787" w="2740">
                  <a:moveTo>
                    <a:pt x="334" y="0"/>
                  </a:moveTo>
                  <a:cubicBezTo>
                    <a:pt x="144" y="0"/>
                    <a:pt x="1" y="167"/>
                    <a:pt x="1" y="334"/>
                  </a:cubicBezTo>
                  <a:cubicBezTo>
                    <a:pt x="1" y="524"/>
                    <a:pt x="144" y="667"/>
                    <a:pt x="334" y="667"/>
                  </a:cubicBezTo>
                  <a:lnTo>
                    <a:pt x="2120" y="667"/>
                  </a:lnTo>
                  <a:lnTo>
                    <a:pt x="2120" y="2453"/>
                  </a:lnTo>
                  <a:cubicBezTo>
                    <a:pt x="2120" y="2644"/>
                    <a:pt x="2263" y="2787"/>
                    <a:pt x="2454" y="2787"/>
                  </a:cubicBezTo>
                  <a:cubicBezTo>
                    <a:pt x="2620" y="2787"/>
                    <a:pt x="2740" y="2644"/>
                    <a:pt x="2740" y="2430"/>
                  </a:cubicBezTo>
                  <a:lnTo>
                    <a:pt x="2740" y="334"/>
                  </a:lnTo>
                  <a:cubicBezTo>
                    <a:pt x="2740" y="167"/>
                    <a:pt x="2597" y="0"/>
                    <a:pt x="240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0" name="Google Shape;22700;p82"/>
            <p:cNvSpPr/>
            <p:nvPr/>
          </p:nvSpPr>
          <p:spPr>
            <a:xfrm>
              <a:off x="4019946" y="2749348"/>
              <a:ext cx="89429" cy="88653"/>
            </a:xfrm>
            <a:custGeom>
              <a:rect b="b" l="l" r="r" t="t"/>
              <a:pathLst>
                <a:path extrusionOk="0" h="2740" w="2764">
                  <a:moveTo>
                    <a:pt x="310" y="1"/>
                  </a:moveTo>
                  <a:cubicBezTo>
                    <a:pt x="144" y="1"/>
                    <a:pt x="1" y="144"/>
                    <a:pt x="1" y="334"/>
                  </a:cubicBezTo>
                  <a:lnTo>
                    <a:pt x="1" y="2406"/>
                  </a:lnTo>
                  <a:cubicBezTo>
                    <a:pt x="1" y="2597"/>
                    <a:pt x="144" y="2740"/>
                    <a:pt x="310" y="2740"/>
                  </a:cubicBezTo>
                  <a:lnTo>
                    <a:pt x="2406" y="2740"/>
                  </a:lnTo>
                  <a:cubicBezTo>
                    <a:pt x="2549" y="2740"/>
                    <a:pt x="2692" y="2597"/>
                    <a:pt x="2763" y="2430"/>
                  </a:cubicBezTo>
                  <a:cubicBezTo>
                    <a:pt x="2763" y="2263"/>
                    <a:pt x="2620" y="2120"/>
                    <a:pt x="2430" y="2120"/>
                  </a:cubicBezTo>
                  <a:lnTo>
                    <a:pt x="644" y="2120"/>
                  </a:lnTo>
                  <a:lnTo>
                    <a:pt x="644" y="334"/>
                  </a:lnTo>
                  <a:cubicBezTo>
                    <a:pt x="644" y="144"/>
                    <a:pt x="501" y="1"/>
                    <a:pt x="310" y="1"/>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1" name="Google Shape;22701;p82"/>
            <p:cNvSpPr/>
            <p:nvPr/>
          </p:nvSpPr>
          <p:spPr>
            <a:xfrm>
              <a:off x="4277294" y="2747828"/>
              <a:ext cx="90173" cy="90173"/>
            </a:xfrm>
            <a:custGeom>
              <a:rect b="b" l="l" r="r" t="t"/>
              <a:pathLst>
                <a:path extrusionOk="0" h="2787" w="2787">
                  <a:moveTo>
                    <a:pt x="2454" y="0"/>
                  </a:moveTo>
                  <a:cubicBezTo>
                    <a:pt x="2287" y="0"/>
                    <a:pt x="2120" y="167"/>
                    <a:pt x="2120" y="334"/>
                  </a:cubicBezTo>
                  <a:lnTo>
                    <a:pt x="2120" y="2120"/>
                  </a:lnTo>
                  <a:lnTo>
                    <a:pt x="334" y="2120"/>
                  </a:lnTo>
                  <a:cubicBezTo>
                    <a:pt x="167" y="2120"/>
                    <a:pt x="1" y="2263"/>
                    <a:pt x="1" y="2453"/>
                  </a:cubicBezTo>
                  <a:cubicBezTo>
                    <a:pt x="1" y="2644"/>
                    <a:pt x="167" y="2787"/>
                    <a:pt x="334" y="2787"/>
                  </a:cubicBezTo>
                  <a:lnTo>
                    <a:pt x="2430" y="2787"/>
                  </a:lnTo>
                  <a:cubicBezTo>
                    <a:pt x="2596" y="2787"/>
                    <a:pt x="2716" y="2644"/>
                    <a:pt x="2787" y="2429"/>
                  </a:cubicBezTo>
                  <a:lnTo>
                    <a:pt x="2787" y="334"/>
                  </a:lnTo>
                  <a:cubicBezTo>
                    <a:pt x="2787" y="167"/>
                    <a:pt x="2644" y="0"/>
                    <a:pt x="2454"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02" name="Google Shape;22702;p82"/>
          <p:cNvGrpSpPr/>
          <p:nvPr/>
        </p:nvGrpSpPr>
        <p:grpSpPr>
          <a:xfrm>
            <a:off x="3732339" y="3477113"/>
            <a:ext cx="367531" cy="438671"/>
            <a:chOff x="3296432" y="2491257"/>
            <a:chExt cx="290516" cy="346748"/>
          </a:xfrm>
        </p:grpSpPr>
        <p:sp>
          <p:nvSpPr>
            <p:cNvPr id="22703" name="Google Shape;22703;p82"/>
            <p:cNvSpPr/>
            <p:nvPr/>
          </p:nvSpPr>
          <p:spPr>
            <a:xfrm>
              <a:off x="3296432" y="2531312"/>
              <a:ext cx="290516" cy="306693"/>
            </a:xfrm>
            <a:custGeom>
              <a:rect b="b" l="l" r="r" t="t"/>
              <a:pathLst>
                <a:path extrusionOk="0" h="9479" w="8979">
                  <a:moveTo>
                    <a:pt x="334" y="0"/>
                  </a:moveTo>
                  <a:cubicBezTo>
                    <a:pt x="144" y="0"/>
                    <a:pt x="1" y="143"/>
                    <a:pt x="1" y="334"/>
                  </a:cubicBezTo>
                  <a:lnTo>
                    <a:pt x="1" y="9145"/>
                  </a:lnTo>
                  <a:cubicBezTo>
                    <a:pt x="1" y="9336"/>
                    <a:pt x="144" y="9479"/>
                    <a:pt x="334" y="9479"/>
                  </a:cubicBezTo>
                  <a:lnTo>
                    <a:pt x="8669" y="9479"/>
                  </a:lnTo>
                  <a:cubicBezTo>
                    <a:pt x="8836" y="9479"/>
                    <a:pt x="8979" y="9336"/>
                    <a:pt x="8979" y="9145"/>
                  </a:cubicBezTo>
                  <a:lnTo>
                    <a:pt x="8979" y="334"/>
                  </a:lnTo>
                  <a:cubicBezTo>
                    <a:pt x="8979" y="143"/>
                    <a:pt x="8836" y="0"/>
                    <a:pt x="8669"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4" name="Google Shape;22704;p82"/>
            <p:cNvSpPr/>
            <p:nvPr/>
          </p:nvSpPr>
          <p:spPr>
            <a:xfrm>
              <a:off x="3442060" y="2531312"/>
              <a:ext cx="144886" cy="305917"/>
            </a:xfrm>
            <a:custGeom>
              <a:rect b="b" l="l" r="r" t="t"/>
              <a:pathLst>
                <a:path extrusionOk="0" h="9455" w="4478">
                  <a:moveTo>
                    <a:pt x="1" y="0"/>
                  </a:moveTo>
                  <a:lnTo>
                    <a:pt x="1" y="9455"/>
                  </a:lnTo>
                  <a:lnTo>
                    <a:pt x="4168" y="9455"/>
                  </a:lnTo>
                  <a:cubicBezTo>
                    <a:pt x="4335" y="9455"/>
                    <a:pt x="4478" y="9288"/>
                    <a:pt x="4478" y="9121"/>
                  </a:cubicBezTo>
                  <a:lnTo>
                    <a:pt x="4478" y="310"/>
                  </a:lnTo>
                  <a:cubicBezTo>
                    <a:pt x="4478" y="167"/>
                    <a:pt x="4335" y="0"/>
                    <a:pt x="416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5" name="Google Shape;22705;p82"/>
            <p:cNvSpPr/>
            <p:nvPr/>
          </p:nvSpPr>
          <p:spPr>
            <a:xfrm>
              <a:off x="3389678" y="2612975"/>
              <a:ext cx="102501" cy="224867"/>
            </a:xfrm>
            <a:custGeom>
              <a:rect b="b" l="l" r="r" t="t"/>
              <a:pathLst>
                <a:path extrusionOk="0" h="6950" w="3168">
                  <a:moveTo>
                    <a:pt x="1072" y="1"/>
                  </a:moveTo>
                  <a:cubicBezTo>
                    <a:pt x="929" y="1"/>
                    <a:pt x="810" y="120"/>
                    <a:pt x="786" y="287"/>
                  </a:cubicBezTo>
                  <a:lnTo>
                    <a:pt x="24" y="5073"/>
                  </a:lnTo>
                  <a:cubicBezTo>
                    <a:pt x="0" y="5168"/>
                    <a:pt x="24" y="5240"/>
                    <a:pt x="96" y="5311"/>
                  </a:cubicBezTo>
                  <a:lnTo>
                    <a:pt x="1334" y="6835"/>
                  </a:lnTo>
                  <a:cubicBezTo>
                    <a:pt x="1404" y="6905"/>
                    <a:pt x="1499" y="6949"/>
                    <a:pt x="1592" y="6949"/>
                  </a:cubicBezTo>
                  <a:cubicBezTo>
                    <a:pt x="1626" y="6949"/>
                    <a:pt x="1659" y="6943"/>
                    <a:pt x="1691" y="6931"/>
                  </a:cubicBezTo>
                  <a:cubicBezTo>
                    <a:pt x="1763" y="6931"/>
                    <a:pt x="1810" y="6859"/>
                    <a:pt x="1858" y="6835"/>
                  </a:cubicBezTo>
                  <a:lnTo>
                    <a:pt x="3096" y="5311"/>
                  </a:lnTo>
                  <a:cubicBezTo>
                    <a:pt x="3168" y="5240"/>
                    <a:pt x="3168" y="5168"/>
                    <a:pt x="3168" y="5073"/>
                  </a:cubicBezTo>
                  <a:lnTo>
                    <a:pt x="2406" y="287"/>
                  </a:lnTo>
                  <a:cubicBezTo>
                    <a:pt x="2406" y="120"/>
                    <a:pt x="2263" y="1"/>
                    <a:pt x="2120" y="1"/>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6" name="Google Shape;22706;p82"/>
            <p:cNvSpPr/>
            <p:nvPr/>
          </p:nvSpPr>
          <p:spPr>
            <a:xfrm>
              <a:off x="3442060" y="2613751"/>
              <a:ext cx="50894" cy="224253"/>
            </a:xfrm>
            <a:custGeom>
              <a:rect b="b" l="l" r="r" t="t"/>
              <a:pathLst>
                <a:path extrusionOk="0" h="6931" w="1573">
                  <a:moveTo>
                    <a:pt x="1" y="1"/>
                  </a:moveTo>
                  <a:lnTo>
                    <a:pt x="1" y="6931"/>
                  </a:lnTo>
                  <a:cubicBezTo>
                    <a:pt x="72" y="6931"/>
                    <a:pt x="167" y="6907"/>
                    <a:pt x="239" y="6811"/>
                  </a:cubicBezTo>
                  <a:lnTo>
                    <a:pt x="1477" y="5287"/>
                  </a:lnTo>
                  <a:cubicBezTo>
                    <a:pt x="1549" y="5240"/>
                    <a:pt x="1573" y="5144"/>
                    <a:pt x="1549" y="5049"/>
                  </a:cubicBezTo>
                  <a:lnTo>
                    <a:pt x="834" y="263"/>
                  </a:lnTo>
                  <a:cubicBezTo>
                    <a:pt x="787" y="120"/>
                    <a:pt x="668" y="1"/>
                    <a:pt x="525"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7" name="Google Shape;22707;p82"/>
            <p:cNvSpPr/>
            <p:nvPr/>
          </p:nvSpPr>
          <p:spPr>
            <a:xfrm>
              <a:off x="3443613" y="2700817"/>
              <a:ext cx="62445" cy="20837"/>
            </a:xfrm>
            <a:custGeom>
              <a:rect b="b" l="l" r="r" t="t"/>
              <a:pathLst>
                <a:path extrusionOk="0" h="644" w="1930">
                  <a:moveTo>
                    <a:pt x="334" y="1"/>
                  </a:moveTo>
                  <a:cubicBezTo>
                    <a:pt x="143" y="1"/>
                    <a:pt x="0" y="191"/>
                    <a:pt x="24" y="358"/>
                  </a:cubicBezTo>
                  <a:cubicBezTo>
                    <a:pt x="72" y="524"/>
                    <a:pt x="215" y="644"/>
                    <a:pt x="358" y="644"/>
                  </a:cubicBezTo>
                  <a:lnTo>
                    <a:pt x="1620" y="644"/>
                  </a:lnTo>
                  <a:cubicBezTo>
                    <a:pt x="1786" y="644"/>
                    <a:pt x="1929" y="477"/>
                    <a:pt x="1906" y="286"/>
                  </a:cubicBezTo>
                  <a:cubicBezTo>
                    <a:pt x="1882" y="120"/>
                    <a:pt x="1739" y="1"/>
                    <a:pt x="1572"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8" name="Google Shape;22708;p82"/>
            <p:cNvSpPr/>
            <p:nvPr/>
          </p:nvSpPr>
          <p:spPr>
            <a:xfrm>
              <a:off x="3403558" y="2572920"/>
              <a:ext cx="77846" cy="52415"/>
            </a:xfrm>
            <a:custGeom>
              <a:rect b="b" l="l" r="r" t="t"/>
              <a:pathLst>
                <a:path extrusionOk="0" h="1620" w="2406">
                  <a:moveTo>
                    <a:pt x="310" y="0"/>
                  </a:moveTo>
                  <a:cubicBezTo>
                    <a:pt x="143" y="0"/>
                    <a:pt x="0" y="143"/>
                    <a:pt x="0" y="334"/>
                  </a:cubicBezTo>
                  <a:lnTo>
                    <a:pt x="0" y="834"/>
                  </a:lnTo>
                  <a:cubicBezTo>
                    <a:pt x="0" y="905"/>
                    <a:pt x="0" y="929"/>
                    <a:pt x="24" y="953"/>
                  </a:cubicBezTo>
                  <a:lnTo>
                    <a:pt x="357" y="1620"/>
                  </a:lnTo>
                  <a:lnTo>
                    <a:pt x="2048" y="1620"/>
                  </a:lnTo>
                  <a:lnTo>
                    <a:pt x="2381" y="953"/>
                  </a:lnTo>
                  <a:cubicBezTo>
                    <a:pt x="2405" y="929"/>
                    <a:pt x="2405" y="858"/>
                    <a:pt x="2405" y="834"/>
                  </a:cubicBezTo>
                  <a:lnTo>
                    <a:pt x="2405" y="334"/>
                  </a:lnTo>
                  <a:cubicBezTo>
                    <a:pt x="2405" y="143"/>
                    <a:pt x="2262" y="0"/>
                    <a:pt x="2072"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9" name="Google Shape;22709;p82"/>
            <p:cNvSpPr/>
            <p:nvPr/>
          </p:nvSpPr>
          <p:spPr>
            <a:xfrm>
              <a:off x="3442060" y="2572920"/>
              <a:ext cx="38567" cy="52415"/>
            </a:xfrm>
            <a:custGeom>
              <a:rect b="b" l="l" r="r" t="t"/>
              <a:pathLst>
                <a:path extrusionOk="0" h="1620" w="1192">
                  <a:moveTo>
                    <a:pt x="1" y="0"/>
                  </a:moveTo>
                  <a:lnTo>
                    <a:pt x="1" y="1620"/>
                  </a:lnTo>
                  <a:lnTo>
                    <a:pt x="834" y="1620"/>
                  </a:lnTo>
                  <a:lnTo>
                    <a:pt x="1144" y="953"/>
                  </a:lnTo>
                  <a:cubicBezTo>
                    <a:pt x="1191" y="929"/>
                    <a:pt x="1191" y="858"/>
                    <a:pt x="1191" y="834"/>
                  </a:cubicBezTo>
                  <a:lnTo>
                    <a:pt x="1191" y="334"/>
                  </a:lnTo>
                  <a:cubicBezTo>
                    <a:pt x="1191" y="119"/>
                    <a:pt x="1025" y="0"/>
                    <a:pt x="88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0" name="Google Shape;22710;p82"/>
            <p:cNvSpPr/>
            <p:nvPr/>
          </p:nvSpPr>
          <p:spPr>
            <a:xfrm>
              <a:off x="3363471" y="2492002"/>
              <a:ext cx="156469" cy="100980"/>
            </a:xfrm>
            <a:custGeom>
              <a:rect b="b" l="l" r="r" t="t"/>
              <a:pathLst>
                <a:path extrusionOk="0" h="3121" w="4836">
                  <a:moveTo>
                    <a:pt x="334" y="1"/>
                  </a:moveTo>
                  <a:cubicBezTo>
                    <a:pt x="239" y="1"/>
                    <a:pt x="167" y="72"/>
                    <a:pt x="96" y="120"/>
                  </a:cubicBezTo>
                  <a:cubicBezTo>
                    <a:pt x="1" y="239"/>
                    <a:pt x="1" y="382"/>
                    <a:pt x="96" y="501"/>
                  </a:cubicBezTo>
                  <a:lnTo>
                    <a:pt x="2192" y="3001"/>
                  </a:lnTo>
                  <a:cubicBezTo>
                    <a:pt x="2239" y="3097"/>
                    <a:pt x="2335" y="3121"/>
                    <a:pt x="2430" y="3121"/>
                  </a:cubicBezTo>
                  <a:cubicBezTo>
                    <a:pt x="2501" y="3121"/>
                    <a:pt x="2596" y="3073"/>
                    <a:pt x="2668" y="3001"/>
                  </a:cubicBezTo>
                  <a:lnTo>
                    <a:pt x="4740" y="501"/>
                  </a:lnTo>
                  <a:cubicBezTo>
                    <a:pt x="4835" y="430"/>
                    <a:pt x="4835" y="239"/>
                    <a:pt x="4740" y="120"/>
                  </a:cubicBezTo>
                  <a:cubicBezTo>
                    <a:pt x="4692" y="25"/>
                    <a:pt x="4597" y="1"/>
                    <a:pt x="4502" y="1"/>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1" name="Google Shape;22711;p82"/>
            <p:cNvSpPr/>
            <p:nvPr/>
          </p:nvSpPr>
          <p:spPr>
            <a:xfrm>
              <a:off x="3442060" y="2491257"/>
              <a:ext cx="77878" cy="100948"/>
            </a:xfrm>
            <a:custGeom>
              <a:rect b="b" l="l" r="r" t="t"/>
              <a:pathLst>
                <a:path extrusionOk="0" h="3120" w="2407">
                  <a:moveTo>
                    <a:pt x="1" y="0"/>
                  </a:moveTo>
                  <a:lnTo>
                    <a:pt x="1" y="3120"/>
                  </a:lnTo>
                  <a:cubicBezTo>
                    <a:pt x="72" y="3120"/>
                    <a:pt x="167" y="3096"/>
                    <a:pt x="239" y="3001"/>
                  </a:cubicBezTo>
                  <a:lnTo>
                    <a:pt x="2311" y="500"/>
                  </a:lnTo>
                  <a:cubicBezTo>
                    <a:pt x="2406" y="381"/>
                    <a:pt x="2406" y="238"/>
                    <a:pt x="2311" y="119"/>
                  </a:cubicBezTo>
                  <a:cubicBezTo>
                    <a:pt x="2263" y="48"/>
                    <a:pt x="2168" y="0"/>
                    <a:pt x="2073"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2" name="Google Shape;22712;p82"/>
            <p:cNvSpPr/>
            <p:nvPr/>
          </p:nvSpPr>
          <p:spPr>
            <a:xfrm>
              <a:off x="3341890" y="2496628"/>
              <a:ext cx="198077" cy="122852"/>
            </a:xfrm>
            <a:custGeom>
              <a:rect b="b" l="l" r="r" t="t"/>
              <a:pathLst>
                <a:path extrusionOk="0" h="3797" w="6122">
                  <a:moveTo>
                    <a:pt x="668" y="1"/>
                  </a:moveTo>
                  <a:lnTo>
                    <a:pt x="49" y="1263"/>
                  </a:lnTo>
                  <a:cubicBezTo>
                    <a:pt x="1" y="1358"/>
                    <a:pt x="25" y="1453"/>
                    <a:pt x="49" y="1549"/>
                  </a:cubicBezTo>
                  <a:lnTo>
                    <a:pt x="1287" y="3644"/>
                  </a:lnTo>
                  <a:cubicBezTo>
                    <a:pt x="1353" y="3743"/>
                    <a:pt x="1464" y="3796"/>
                    <a:pt x="1573" y="3796"/>
                  </a:cubicBezTo>
                  <a:cubicBezTo>
                    <a:pt x="1622" y="3796"/>
                    <a:pt x="1671" y="3786"/>
                    <a:pt x="1716" y="3763"/>
                  </a:cubicBezTo>
                  <a:lnTo>
                    <a:pt x="3025" y="3001"/>
                  </a:lnTo>
                  <a:lnTo>
                    <a:pt x="4335" y="3763"/>
                  </a:lnTo>
                  <a:cubicBezTo>
                    <a:pt x="4379" y="3786"/>
                    <a:pt x="4428" y="3796"/>
                    <a:pt x="4477" y="3796"/>
                  </a:cubicBezTo>
                  <a:cubicBezTo>
                    <a:pt x="4585" y="3796"/>
                    <a:pt x="4691" y="3743"/>
                    <a:pt x="4740" y="3644"/>
                  </a:cubicBezTo>
                  <a:lnTo>
                    <a:pt x="6002" y="1549"/>
                  </a:lnTo>
                  <a:cubicBezTo>
                    <a:pt x="6121" y="1477"/>
                    <a:pt x="6121" y="1358"/>
                    <a:pt x="6074" y="1263"/>
                  </a:cubicBezTo>
                  <a:lnTo>
                    <a:pt x="5431" y="1"/>
                  </a:lnTo>
                  <a:lnTo>
                    <a:pt x="3049" y="2739"/>
                  </a:lnTo>
                  <a:lnTo>
                    <a:pt x="668" y="1"/>
                  </a:ln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3" name="Google Shape;22713;p82"/>
            <p:cNvSpPr/>
            <p:nvPr/>
          </p:nvSpPr>
          <p:spPr>
            <a:xfrm>
              <a:off x="3440539" y="2496628"/>
              <a:ext cx="99427" cy="123175"/>
            </a:xfrm>
            <a:custGeom>
              <a:rect b="b" l="l" r="r" t="t"/>
              <a:pathLst>
                <a:path extrusionOk="0" h="3807" w="3073">
                  <a:moveTo>
                    <a:pt x="2382" y="1"/>
                  </a:moveTo>
                  <a:lnTo>
                    <a:pt x="0" y="2739"/>
                  </a:lnTo>
                  <a:lnTo>
                    <a:pt x="0" y="3025"/>
                  </a:lnTo>
                  <a:lnTo>
                    <a:pt x="1358" y="3763"/>
                  </a:lnTo>
                  <a:cubicBezTo>
                    <a:pt x="1402" y="3793"/>
                    <a:pt x="1450" y="3807"/>
                    <a:pt x="1496" y="3807"/>
                  </a:cubicBezTo>
                  <a:cubicBezTo>
                    <a:pt x="1598" y="3807"/>
                    <a:pt x="1697" y="3742"/>
                    <a:pt x="1762" y="3644"/>
                  </a:cubicBezTo>
                  <a:lnTo>
                    <a:pt x="3001" y="1549"/>
                  </a:lnTo>
                  <a:cubicBezTo>
                    <a:pt x="3072" y="1477"/>
                    <a:pt x="3072" y="1358"/>
                    <a:pt x="3001" y="1263"/>
                  </a:cubicBezTo>
                  <a:lnTo>
                    <a:pt x="2382"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14" name="Google Shape;22714;p82"/>
          <p:cNvGrpSpPr/>
          <p:nvPr/>
        </p:nvGrpSpPr>
        <p:grpSpPr>
          <a:xfrm>
            <a:off x="2763442" y="3480019"/>
            <a:ext cx="436745" cy="437730"/>
            <a:chOff x="2530566" y="2493555"/>
            <a:chExt cx="345226" cy="346004"/>
          </a:xfrm>
        </p:grpSpPr>
        <p:sp>
          <p:nvSpPr>
            <p:cNvPr id="22715" name="Google Shape;22715;p82"/>
            <p:cNvSpPr/>
            <p:nvPr/>
          </p:nvSpPr>
          <p:spPr>
            <a:xfrm>
              <a:off x="2530566" y="2493555"/>
              <a:ext cx="344451" cy="344451"/>
            </a:xfrm>
            <a:custGeom>
              <a:rect b="b" l="l" r="r" t="t"/>
              <a:pathLst>
                <a:path extrusionOk="0" h="10646" w="10646">
                  <a:moveTo>
                    <a:pt x="5335" y="1"/>
                  </a:moveTo>
                  <a:cubicBezTo>
                    <a:pt x="5239" y="1"/>
                    <a:pt x="5144" y="48"/>
                    <a:pt x="5097" y="120"/>
                  </a:cubicBezTo>
                  <a:lnTo>
                    <a:pt x="3834" y="1787"/>
                  </a:lnTo>
                  <a:cubicBezTo>
                    <a:pt x="3739" y="1929"/>
                    <a:pt x="3739" y="2072"/>
                    <a:pt x="3834" y="2191"/>
                  </a:cubicBezTo>
                  <a:cubicBezTo>
                    <a:pt x="3906" y="2263"/>
                    <a:pt x="3977" y="2311"/>
                    <a:pt x="4073" y="2311"/>
                  </a:cubicBezTo>
                  <a:lnTo>
                    <a:pt x="4382" y="2311"/>
                  </a:lnTo>
                  <a:lnTo>
                    <a:pt x="4382" y="3049"/>
                  </a:lnTo>
                  <a:cubicBezTo>
                    <a:pt x="3739" y="2596"/>
                    <a:pt x="3025" y="2358"/>
                    <a:pt x="2286" y="2311"/>
                  </a:cubicBezTo>
                  <a:lnTo>
                    <a:pt x="2286" y="1953"/>
                  </a:lnTo>
                  <a:cubicBezTo>
                    <a:pt x="2286" y="1929"/>
                    <a:pt x="2286" y="1858"/>
                    <a:pt x="2263" y="1834"/>
                  </a:cubicBezTo>
                  <a:cubicBezTo>
                    <a:pt x="2192" y="1721"/>
                    <a:pt x="2087" y="1666"/>
                    <a:pt x="1983" y="1666"/>
                  </a:cubicBezTo>
                  <a:cubicBezTo>
                    <a:pt x="1913" y="1666"/>
                    <a:pt x="1844" y="1691"/>
                    <a:pt x="1786" y="1739"/>
                  </a:cubicBezTo>
                  <a:lnTo>
                    <a:pt x="119" y="2977"/>
                  </a:lnTo>
                  <a:cubicBezTo>
                    <a:pt x="48" y="3049"/>
                    <a:pt x="0" y="3144"/>
                    <a:pt x="0" y="3239"/>
                  </a:cubicBezTo>
                  <a:cubicBezTo>
                    <a:pt x="0" y="3311"/>
                    <a:pt x="24" y="3406"/>
                    <a:pt x="119" y="3477"/>
                  </a:cubicBezTo>
                  <a:lnTo>
                    <a:pt x="1786" y="4716"/>
                  </a:lnTo>
                  <a:cubicBezTo>
                    <a:pt x="1840" y="4751"/>
                    <a:pt x="1903" y="4770"/>
                    <a:pt x="1967" y="4770"/>
                  </a:cubicBezTo>
                  <a:cubicBezTo>
                    <a:pt x="2076" y="4770"/>
                    <a:pt x="2188" y="4716"/>
                    <a:pt x="2263" y="4597"/>
                  </a:cubicBezTo>
                  <a:cubicBezTo>
                    <a:pt x="2286" y="4573"/>
                    <a:pt x="2286" y="4501"/>
                    <a:pt x="2286" y="4478"/>
                  </a:cubicBezTo>
                  <a:lnTo>
                    <a:pt x="2286" y="4144"/>
                  </a:lnTo>
                  <a:cubicBezTo>
                    <a:pt x="3453" y="4311"/>
                    <a:pt x="4382" y="5311"/>
                    <a:pt x="4382" y="6526"/>
                  </a:cubicBezTo>
                  <a:lnTo>
                    <a:pt x="4382" y="10407"/>
                  </a:lnTo>
                  <a:cubicBezTo>
                    <a:pt x="4382" y="10526"/>
                    <a:pt x="4501" y="10646"/>
                    <a:pt x="4620" y="10646"/>
                  </a:cubicBezTo>
                  <a:lnTo>
                    <a:pt x="5954" y="10646"/>
                  </a:lnTo>
                  <a:cubicBezTo>
                    <a:pt x="6144" y="10646"/>
                    <a:pt x="6240" y="10503"/>
                    <a:pt x="6287" y="10384"/>
                  </a:cubicBezTo>
                  <a:lnTo>
                    <a:pt x="6287" y="8645"/>
                  </a:lnTo>
                  <a:cubicBezTo>
                    <a:pt x="6287" y="7431"/>
                    <a:pt x="7168" y="6407"/>
                    <a:pt x="8359" y="6264"/>
                  </a:cubicBezTo>
                  <a:lnTo>
                    <a:pt x="8359" y="6549"/>
                  </a:lnTo>
                  <a:cubicBezTo>
                    <a:pt x="8359" y="6669"/>
                    <a:pt x="8431" y="6764"/>
                    <a:pt x="8550" y="6835"/>
                  </a:cubicBezTo>
                  <a:cubicBezTo>
                    <a:pt x="8592" y="6852"/>
                    <a:pt x="8634" y="6860"/>
                    <a:pt x="8674" y="6860"/>
                  </a:cubicBezTo>
                  <a:cubicBezTo>
                    <a:pt x="8747" y="6860"/>
                    <a:pt x="8813" y="6834"/>
                    <a:pt x="8859" y="6788"/>
                  </a:cubicBezTo>
                  <a:lnTo>
                    <a:pt x="10526" y="5549"/>
                  </a:lnTo>
                  <a:cubicBezTo>
                    <a:pt x="10598" y="5478"/>
                    <a:pt x="10645" y="5406"/>
                    <a:pt x="10645" y="5311"/>
                  </a:cubicBezTo>
                  <a:cubicBezTo>
                    <a:pt x="10645" y="5216"/>
                    <a:pt x="10621" y="5121"/>
                    <a:pt x="10526" y="5073"/>
                  </a:cubicBezTo>
                  <a:lnTo>
                    <a:pt x="8859" y="3811"/>
                  </a:lnTo>
                  <a:cubicBezTo>
                    <a:pt x="8800" y="3775"/>
                    <a:pt x="8734" y="3757"/>
                    <a:pt x="8669" y="3757"/>
                  </a:cubicBezTo>
                  <a:cubicBezTo>
                    <a:pt x="8603" y="3757"/>
                    <a:pt x="8538" y="3775"/>
                    <a:pt x="8478" y="3811"/>
                  </a:cubicBezTo>
                  <a:cubicBezTo>
                    <a:pt x="8383" y="3882"/>
                    <a:pt x="8359" y="3978"/>
                    <a:pt x="8359" y="4049"/>
                  </a:cubicBezTo>
                  <a:lnTo>
                    <a:pt x="8359" y="4382"/>
                  </a:lnTo>
                  <a:cubicBezTo>
                    <a:pt x="7621" y="4454"/>
                    <a:pt x="6906" y="4716"/>
                    <a:pt x="6287" y="5121"/>
                  </a:cubicBezTo>
                  <a:lnTo>
                    <a:pt x="6287" y="2311"/>
                  </a:lnTo>
                  <a:lnTo>
                    <a:pt x="6573" y="2311"/>
                  </a:lnTo>
                  <a:cubicBezTo>
                    <a:pt x="6668" y="2311"/>
                    <a:pt x="6764" y="2239"/>
                    <a:pt x="6811" y="2191"/>
                  </a:cubicBezTo>
                  <a:cubicBezTo>
                    <a:pt x="6906" y="2072"/>
                    <a:pt x="6906" y="1906"/>
                    <a:pt x="6811" y="1787"/>
                  </a:cubicBezTo>
                  <a:lnTo>
                    <a:pt x="5573" y="120"/>
                  </a:lnTo>
                  <a:cubicBezTo>
                    <a:pt x="5501" y="72"/>
                    <a:pt x="5406" y="1"/>
                    <a:pt x="5335"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6" name="Google Shape;22716;p82"/>
            <p:cNvSpPr/>
            <p:nvPr/>
          </p:nvSpPr>
          <p:spPr>
            <a:xfrm>
              <a:off x="2703146" y="2493555"/>
              <a:ext cx="172646" cy="346004"/>
            </a:xfrm>
            <a:custGeom>
              <a:rect b="b" l="l" r="r" t="t"/>
              <a:pathLst>
                <a:path extrusionOk="0" h="10694" w="5336">
                  <a:moveTo>
                    <a:pt x="1" y="1"/>
                  </a:moveTo>
                  <a:lnTo>
                    <a:pt x="1" y="10693"/>
                  </a:lnTo>
                  <a:lnTo>
                    <a:pt x="620" y="10693"/>
                  </a:lnTo>
                  <a:lnTo>
                    <a:pt x="620" y="10646"/>
                  </a:lnTo>
                  <a:cubicBezTo>
                    <a:pt x="810" y="10646"/>
                    <a:pt x="953" y="10503"/>
                    <a:pt x="953" y="10312"/>
                  </a:cubicBezTo>
                  <a:lnTo>
                    <a:pt x="953" y="8621"/>
                  </a:lnTo>
                  <a:cubicBezTo>
                    <a:pt x="953" y="7407"/>
                    <a:pt x="1882" y="6383"/>
                    <a:pt x="3025" y="6240"/>
                  </a:cubicBezTo>
                  <a:lnTo>
                    <a:pt x="3025" y="6573"/>
                  </a:lnTo>
                  <a:cubicBezTo>
                    <a:pt x="3025" y="6621"/>
                    <a:pt x="3025" y="6645"/>
                    <a:pt x="3073" y="6692"/>
                  </a:cubicBezTo>
                  <a:cubicBezTo>
                    <a:pt x="3142" y="6790"/>
                    <a:pt x="3236" y="6838"/>
                    <a:pt x="3335" y="6838"/>
                  </a:cubicBezTo>
                  <a:cubicBezTo>
                    <a:pt x="3406" y="6838"/>
                    <a:pt x="3480" y="6813"/>
                    <a:pt x="3549" y="6764"/>
                  </a:cubicBezTo>
                  <a:lnTo>
                    <a:pt x="5216" y="5525"/>
                  </a:lnTo>
                  <a:cubicBezTo>
                    <a:pt x="5287" y="5454"/>
                    <a:pt x="5335" y="5383"/>
                    <a:pt x="5335" y="5287"/>
                  </a:cubicBezTo>
                  <a:cubicBezTo>
                    <a:pt x="5335" y="5192"/>
                    <a:pt x="5264" y="5097"/>
                    <a:pt x="5216" y="5049"/>
                  </a:cubicBezTo>
                  <a:lnTo>
                    <a:pt x="3549" y="3787"/>
                  </a:lnTo>
                  <a:cubicBezTo>
                    <a:pt x="3488" y="3743"/>
                    <a:pt x="3424" y="3722"/>
                    <a:pt x="3361" y="3722"/>
                  </a:cubicBezTo>
                  <a:cubicBezTo>
                    <a:pt x="3252" y="3722"/>
                    <a:pt x="3148" y="3785"/>
                    <a:pt x="3073" y="3906"/>
                  </a:cubicBezTo>
                  <a:cubicBezTo>
                    <a:pt x="3025" y="3954"/>
                    <a:pt x="3025" y="4001"/>
                    <a:pt x="3025" y="4025"/>
                  </a:cubicBezTo>
                  <a:lnTo>
                    <a:pt x="3025" y="4382"/>
                  </a:lnTo>
                  <a:cubicBezTo>
                    <a:pt x="2287" y="4454"/>
                    <a:pt x="1572" y="4692"/>
                    <a:pt x="953" y="5121"/>
                  </a:cubicBezTo>
                  <a:lnTo>
                    <a:pt x="953" y="2311"/>
                  </a:lnTo>
                  <a:lnTo>
                    <a:pt x="1239" y="2311"/>
                  </a:lnTo>
                  <a:cubicBezTo>
                    <a:pt x="1334" y="2311"/>
                    <a:pt x="1430" y="2263"/>
                    <a:pt x="1477" y="2191"/>
                  </a:cubicBezTo>
                  <a:cubicBezTo>
                    <a:pt x="1572" y="2072"/>
                    <a:pt x="1572" y="1929"/>
                    <a:pt x="1477" y="1787"/>
                  </a:cubicBezTo>
                  <a:lnTo>
                    <a:pt x="239" y="120"/>
                  </a:lnTo>
                  <a:cubicBezTo>
                    <a:pt x="167" y="48"/>
                    <a:pt x="96" y="1"/>
                    <a:pt x="1"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7" name="Google Shape;22717;p82"/>
            <p:cNvSpPr/>
            <p:nvPr/>
          </p:nvSpPr>
          <p:spPr>
            <a:xfrm>
              <a:off x="2576024" y="2726247"/>
              <a:ext cx="76293" cy="20060"/>
            </a:xfrm>
            <a:custGeom>
              <a:rect b="b" l="l" r="r" t="t"/>
              <a:pathLst>
                <a:path extrusionOk="0" h="620" w="2358">
                  <a:moveTo>
                    <a:pt x="310" y="0"/>
                  </a:moveTo>
                  <a:cubicBezTo>
                    <a:pt x="143" y="0"/>
                    <a:pt x="0" y="167"/>
                    <a:pt x="24" y="358"/>
                  </a:cubicBezTo>
                  <a:cubicBezTo>
                    <a:pt x="48" y="501"/>
                    <a:pt x="191" y="620"/>
                    <a:pt x="358" y="620"/>
                  </a:cubicBezTo>
                  <a:lnTo>
                    <a:pt x="2025" y="620"/>
                  </a:lnTo>
                  <a:cubicBezTo>
                    <a:pt x="2191" y="620"/>
                    <a:pt x="2358" y="477"/>
                    <a:pt x="2310" y="262"/>
                  </a:cubicBezTo>
                  <a:cubicBezTo>
                    <a:pt x="2286" y="120"/>
                    <a:pt x="2144" y="0"/>
                    <a:pt x="1977"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8" name="Google Shape;22718;p82"/>
            <p:cNvSpPr/>
            <p:nvPr/>
          </p:nvSpPr>
          <p:spPr>
            <a:xfrm>
              <a:off x="2539043" y="2726247"/>
              <a:ext cx="21581" cy="20837"/>
            </a:xfrm>
            <a:custGeom>
              <a:rect b="b" l="l" r="r" t="t"/>
              <a:pathLst>
                <a:path extrusionOk="0" h="644" w="667">
                  <a:moveTo>
                    <a:pt x="334" y="0"/>
                  </a:moveTo>
                  <a:cubicBezTo>
                    <a:pt x="143" y="0"/>
                    <a:pt x="0" y="143"/>
                    <a:pt x="0" y="334"/>
                  </a:cubicBezTo>
                  <a:cubicBezTo>
                    <a:pt x="0" y="501"/>
                    <a:pt x="143" y="643"/>
                    <a:pt x="334" y="643"/>
                  </a:cubicBezTo>
                  <a:cubicBezTo>
                    <a:pt x="524" y="643"/>
                    <a:pt x="667" y="501"/>
                    <a:pt x="667" y="334"/>
                  </a:cubicBezTo>
                  <a:cubicBezTo>
                    <a:pt x="667" y="143"/>
                    <a:pt x="524" y="0"/>
                    <a:pt x="334"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9" name="Google Shape;22719;p82"/>
            <p:cNvSpPr/>
            <p:nvPr/>
          </p:nvSpPr>
          <p:spPr>
            <a:xfrm>
              <a:off x="2576024" y="2726247"/>
              <a:ext cx="76293" cy="20060"/>
            </a:xfrm>
            <a:custGeom>
              <a:rect b="b" l="l" r="r" t="t"/>
              <a:pathLst>
                <a:path extrusionOk="0" h="620" w="2358">
                  <a:moveTo>
                    <a:pt x="310" y="0"/>
                  </a:moveTo>
                  <a:cubicBezTo>
                    <a:pt x="143" y="0"/>
                    <a:pt x="0" y="167"/>
                    <a:pt x="24" y="358"/>
                  </a:cubicBezTo>
                  <a:cubicBezTo>
                    <a:pt x="48" y="501"/>
                    <a:pt x="191" y="620"/>
                    <a:pt x="358" y="620"/>
                  </a:cubicBezTo>
                  <a:lnTo>
                    <a:pt x="2025" y="620"/>
                  </a:lnTo>
                  <a:cubicBezTo>
                    <a:pt x="2191" y="620"/>
                    <a:pt x="2358" y="477"/>
                    <a:pt x="2310" y="262"/>
                  </a:cubicBezTo>
                  <a:cubicBezTo>
                    <a:pt x="2286" y="120"/>
                    <a:pt x="2144" y="0"/>
                    <a:pt x="1977"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0" name="Google Shape;22720;p82"/>
            <p:cNvSpPr/>
            <p:nvPr/>
          </p:nvSpPr>
          <p:spPr>
            <a:xfrm>
              <a:off x="2539043" y="2726247"/>
              <a:ext cx="21581" cy="20837"/>
            </a:xfrm>
            <a:custGeom>
              <a:rect b="b" l="l" r="r" t="t"/>
              <a:pathLst>
                <a:path extrusionOk="0" h="644" w="667">
                  <a:moveTo>
                    <a:pt x="334" y="0"/>
                  </a:moveTo>
                  <a:cubicBezTo>
                    <a:pt x="143" y="0"/>
                    <a:pt x="0" y="143"/>
                    <a:pt x="0" y="334"/>
                  </a:cubicBezTo>
                  <a:cubicBezTo>
                    <a:pt x="0" y="501"/>
                    <a:pt x="143" y="643"/>
                    <a:pt x="334" y="643"/>
                  </a:cubicBezTo>
                  <a:cubicBezTo>
                    <a:pt x="524" y="643"/>
                    <a:pt x="667" y="501"/>
                    <a:pt x="667" y="334"/>
                  </a:cubicBezTo>
                  <a:cubicBezTo>
                    <a:pt x="667" y="143"/>
                    <a:pt x="524" y="0"/>
                    <a:pt x="334"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1" name="Google Shape;22721;p82"/>
            <p:cNvSpPr/>
            <p:nvPr/>
          </p:nvSpPr>
          <p:spPr>
            <a:xfrm>
              <a:off x="2576024" y="2685416"/>
              <a:ext cx="76293" cy="20060"/>
            </a:xfrm>
            <a:custGeom>
              <a:rect b="b" l="l" r="r" t="t"/>
              <a:pathLst>
                <a:path extrusionOk="0" h="620" w="2358">
                  <a:moveTo>
                    <a:pt x="310" y="0"/>
                  </a:moveTo>
                  <a:cubicBezTo>
                    <a:pt x="143" y="0"/>
                    <a:pt x="0" y="191"/>
                    <a:pt x="24" y="358"/>
                  </a:cubicBezTo>
                  <a:cubicBezTo>
                    <a:pt x="48" y="524"/>
                    <a:pt x="191" y="619"/>
                    <a:pt x="358" y="619"/>
                  </a:cubicBezTo>
                  <a:lnTo>
                    <a:pt x="2025" y="619"/>
                  </a:lnTo>
                  <a:cubicBezTo>
                    <a:pt x="2191" y="619"/>
                    <a:pt x="2358" y="453"/>
                    <a:pt x="2310" y="286"/>
                  </a:cubicBezTo>
                  <a:cubicBezTo>
                    <a:pt x="2286" y="119"/>
                    <a:pt x="2144" y="0"/>
                    <a:pt x="1977"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2" name="Google Shape;22722;p82"/>
            <p:cNvSpPr/>
            <p:nvPr/>
          </p:nvSpPr>
          <p:spPr>
            <a:xfrm>
              <a:off x="2539043" y="2685416"/>
              <a:ext cx="21581" cy="21613"/>
            </a:xfrm>
            <a:custGeom>
              <a:rect b="b" l="l" r="r" t="t"/>
              <a:pathLst>
                <a:path extrusionOk="0" h="668" w="667">
                  <a:moveTo>
                    <a:pt x="334" y="0"/>
                  </a:moveTo>
                  <a:cubicBezTo>
                    <a:pt x="143" y="0"/>
                    <a:pt x="0" y="143"/>
                    <a:pt x="0" y="334"/>
                  </a:cubicBezTo>
                  <a:cubicBezTo>
                    <a:pt x="0" y="524"/>
                    <a:pt x="143" y="667"/>
                    <a:pt x="334" y="667"/>
                  </a:cubicBezTo>
                  <a:cubicBezTo>
                    <a:pt x="524" y="667"/>
                    <a:pt x="667" y="524"/>
                    <a:pt x="667" y="334"/>
                  </a:cubicBezTo>
                  <a:cubicBezTo>
                    <a:pt x="667" y="143"/>
                    <a:pt x="524" y="0"/>
                    <a:pt x="334"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3" name="Google Shape;22723;p82"/>
            <p:cNvSpPr/>
            <p:nvPr/>
          </p:nvSpPr>
          <p:spPr>
            <a:xfrm>
              <a:off x="2576024" y="2766302"/>
              <a:ext cx="76293" cy="20837"/>
            </a:xfrm>
            <a:custGeom>
              <a:rect b="b" l="l" r="r" t="t"/>
              <a:pathLst>
                <a:path extrusionOk="0" h="644" w="2358">
                  <a:moveTo>
                    <a:pt x="310" y="1"/>
                  </a:moveTo>
                  <a:cubicBezTo>
                    <a:pt x="143" y="1"/>
                    <a:pt x="0" y="191"/>
                    <a:pt x="24" y="358"/>
                  </a:cubicBezTo>
                  <a:cubicBezTo>
                    <a:pt x="48" y="525"/>
                    <a:pt x="191" y="644"/>
                    <a:pt x="358" y="644"/>
                  </a:cubicBezTo>
                  <a:lnTo>
                    <a:pt x="2025" y="644"/>
                  </a:lnTo>
                  <a:cubicBezTo>
                    <a:pt x="2191" y="644"/>
                    <a:pt x="2358" y="477"/>
                    <a:pt x="2310" y="287"/>
                  </a:cubicBezTo>
                  <a:cubicBezTo>
                    <a:pt x="2286" y="120"/>
                    <a:pt x="2144" y="1"/>
                    <a:pt x="1977"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4" name="Google Shape;22724;p82"/>
            <p:cNvSpPr/>
            <p:nvPr/>
          </p:nvSpPr>
          <p:spPr>
            <a:xfrm>
              <a:off x="2539043" y="2766302"/>
              <a:ext cx="21581" cy="21613"/>
            </a:xfrm>
            <a:custGeom>
              <a:rect b="b" l="l" r="r" t="t"/>
              <a:pathLst>
                <a:path extrusionOk="0" h="668" w="667">
                  <a:moveTo>
                    <a:pt x="334" y="1"/>
                  </a:moveTo>
                  <a:cubicBezTo>
                    <a:pt x="143" y="1"/>
                    <a:pt x="0" y="144"/>
                    <a:pt x="0" y="334"/>
                  </a:cubicBezTo>
                  <a:cubicBezTo>
                    <a:pt x="0" y="525"/>
                    <a:pt x="143" y="668"/>
                    <a:pt x="334" y="668"/>
                  </a:cubicBezTo>
                  <a:cubicBezTo>
                    <a:pt x="524" y="668"/>
                    <a:pt x="667" y="525"/>
                    <a:pt x="667" y="334"/>
                  </a:cubicBezTo>
                  <a:cubicBezTo>
                    <a:pt x="667" y="144"/>
                    <a:pt x="524" y="1"/>
                    <a:pt x="334"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5" name="Google Shape;22725;p82"/>
            <p:cNvSpPr/>
            <p:nvPr/>
          </p:nvSpPr>
          <p:spPr>
            <a:xfrm>
              <a:off x="2576024" y="2807133"/>
              <a:ext cx="76293" cy="20092"/>
            </a:xfrm>
            <a:custGeom>
              <a:rect b="b" l="l" r="r" t="t"/>
              <a:pathLst>
                <a:path extrusionOk="0" h="621" w="2358">
                  <a:moveTo>
                    <a:pt x="310" y="1"/>
                  </a:moveTo>
                  <a:cubicBezTo>
                    <a:pt x="143" y="1"/>
                    <a:pt x="0" y="168"/>
                    <a:pt x="24" y="358"/>
                  </a:cubicBezTo>
                  <a:cubicBezTo>
                    <a:pt x="48" y="501"/>
                    <a:pt x="191" y="620"/>
                    <a:pt x="358" y="620"/>
                  </a:cubicBezTo>
                  <a:lnTo>
                    <a:pt x="2025" y="620"/>
                  </a:lnTo>
                  <a:cubicBezTo>
                    <a:pt x="2191" y="620"/>
                    <a:pt x="2358" y="477"/>
                    <a:pt x="2310" y="263"/>
                  </a:cubicBezTo>
                  <a:cubicBezTo>
                    <a:pt x="2286" y="120"/>
                    <a:pt x="2144" y="1"/>
                    <a:pt x="1977"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6" name="Google Shape;22726;p82"/>
            <p:cNvSpPr/>
            <p:nvPr/>
          </p:nvSpPr>
          <p:spPr>
            <a:xfrm>
              <a:off x="2539043" y="2807133"/>
              <a:ext cx="21581" cy="20837"/>
            </a:xfrm>
            <a:custGeom>
              <a:rect b="b" l="l" r="r" t="t"/>
              <a:pathLst>
                <a:path extrusionOk="0" h="644" w="667">
                  <a:moveTo>
                    <a:pt x="334" y="1"/>
                  </a:moveTo>
                  <a:cubicBezTo>
                    <a:pt x="143" y="1"/>
                    <a:pt x="0" y="144"/>
                    <a:pt x="0" y="334"/>
                  </a:cubicBezTo>
                  <a:cubicBezTo>
                    <a:pt x="0" y="501"/>
                    <a:pt x="143" y="644"/>
                    <a:pt x="334" y="644"/>
                  </a:cubicBezTo>
                  <a:cubicBezTo>
                    <a:pt x="524" y="644"/>
                    <a:pt x="667" y="501"/>
                    <a:pt x="667" y="334"/>
                  </a:cubicBezTo>
                  <a:cubicBezTo>
                    <a:pt x="667" y="144"/>
                    <a:pt x="524" y="1"/>
                    <a:pt x="334"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7" name="Google Shape;22727;p82"/>
          <p:cNvGrpSpPr/>
          <p:nvPr/>
        </p:nvGrpSpPr>
        <p:grpSpPr>
          <a:xfrm>
            <a:off x="1803263" y="3477113"/>
            <a:ext cx="442599" cy="438667"/>
            <a:chOff x="1771592" y="2491257"/>
            <a:chExt cx="349853" cy="346745"/>
          </a:xfrm>
        </p:grpSpPr>
        <p:sp>
          <p:nvSpPr>
            <p:cNvPr id="22728" name="Google Shape;22728;p82"/>
            <p:cNvSpPr/>
            <p:nvPr/>
          </p:nvSpPr>
          <p:spPr>
            <a:xfrm>
              <a:off x="1855584" y="2648435"/>
              <a:ext cx="109457" cy="109425"/>
            </a:xfrm>
            <a:custGeom>
              <a:rect b="b" l="l" r="r" t="t"/>
              <a:pathLst>
                <a:path extrusionOk="0" h="3382" w="3383">
                  <a:moveTo>
                    <a:pt x="2358" y="0"/>
                  </a:moveTo>
                  <a:lnTo>
                    <a:pt x="1" y="2334"/>
                  </a:lnTo>
                  <a:lnTo>
                    <a:pt x="1049" y="3382"/>
                  </a:lnTo>
                  <a:lnTo>
                    <a:pt x="3382" y="1024"/>
                  </a:lnTo>
                  <a:lnTo>
                    <a:pt x="2358"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9" name="Google Shape;22729;p82"/>
            <p:cNvSpPr/>
            <p:nvPr/>
          </p:nvSpPr>
          <p:spPr>
            <a:xfrm>
              <a:off x="1871762" y="2664612"/>
              <a:ext cx="93279" cy="92503"/>
            </a:xfrm>
            <a:custGeom>
              <a:rect b="b" l="l" r="r" t="t"/>
              <a:pathLst>
                <a:path extrusionOk="0" h="2859" w="2883">
                  <a:moveTo>
                    <a:pt x="2382" y="0"/>
                  </a:moveTo>
                  <a:lnTo>
                    <a:pt x="1" y="2358"/>
                  </a:lnTo>
                  <a:cubicBezTo>
                    <a:pt x="263" y="2620"/>
                    <a:pt x="549" y="2858"/>
                    <a:pt x="549" y="2858"/>
                  </a:cubicBezTo>
                  <a:lnTo>
                    <a:pt x="2882" y="500"/>
                  </a:lnTo>
                  <a:lnTo>
                    <a:pt x="2382"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0" name="Google Shape;22730;p82"/>
            <p:cNvSpPr/>
            <p:nvPr/>
          </p:nvSpPr>
          <p:spPr>
            <a:xfrm>
              <a:off x="1897969" y="2491257"/>
              <a:ext cx="223476" cy="223476"/>
            </a:xfrm>
            <a:custGeom>
              <a:rect b="b" l="l" r="r" t="t"/>
              <a:pathLst>
                <a:path extrusionOk="0" h="6907" w="6907">
                  <a:moveTo>
                    <a:pt x="3454" y="0"/>
                  </a:moveTo>
                  <a:cubicBezTo>
                    <a:pt x="1548" y="0"/>
                    <a:pt x="1" y="1548"/>
                    <a:pt x="1" y="3453"/>
                  </a:cubicBezTo>
                  <a:cubicBezTo>
                    <a:pt x="1" y="5358"/>
                    <a:pt x="1548" y="6906"/>
                    <a:pt x="3454" y="6906"/>
                  </a:cubicBezTo>
                  <a:cubicBezTo>
                    <a:pt x="5359" y="6906"/>
                    <a:pt x="6907" y="5358"/>
                    <a:pt x="6907" y="3453"/>
                  </a:cubicBezTo>
                  <a:cubicBezTo>
                    <a:pt x="6907" y="1548"/>
                    <a:pt x="5359" y="0"/>
                    <a:pt x="3454"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1" name="Google Shape;22731;p82"/>
            <p:cNvSpPr/>
            <p:nvPr/>
          </p:nvSpPr>
          <p:spPr>
            <a:xfrm>
              <a:off x="1930324" y="2523612"/>
              <a:ext cx="191121" cy="191121"/>
            </a:xfrm>
            <a:custGeom>
              <a:rect b="b" l="l" r="r" t="t"/>
              <a:pathLst>
                <a:path extrusionOk="0" h="5907" w="5907">
                  <a:moveTo>
                    <a:pt x="4883" y="0"/>
                  </a:moveTo>
                  <a:lnTo>
                    <a:pt x="1" y="4882"/>
                  </a:lnTo>
                  <a:cubicBezTo>
                    <a:pt x="644" y="5525"/>
                    <a:pt x="1501" y="5906"/>
                    <a:pt x="2454" y="5906"/>
                  </a:cubicBezTo>
                  <a:cubicBezTo>
                    <a:pt x="4359" y="5906"/>
                    <a:pt x="5907" y="4358"/>
                    <a:pt x="5907" y="2453"/>
                  </a:cubicBezTo>
                  <a:cubicBezTo>
                    <a:pt x="5907" y="1501"/>
                    <a:pt x="5526" y="619"/>
                    <a:pt x="4883"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2" name="Google Shape;22732;p82"/>
            <p:cNvSpPr/>
            <p:nvPr/>
          </p:nvSpPr>
          <p:spPr>
            <a:xfrm>
              <a:off x="1917996" y="2511285"/>
              <a:ext cx="183420" cy="183420"/>
            </a:xfrm>
            <a:custGeom>
              <a:rect b="b" l="l" r="r" t="t"/>
              <a:pathLst>
                <a:path extrusionOk="0" h="5669" w="5669">
                  <a:moveTo>
                    <a:pt x="2835" y="0"/>
                  </a:moveTo>
                  <a:cubicBezTo>
                    <a:pt x="1263" y="0"/>
                    <a:pt x="1" y="1262"/>
                    <a:pt x="1" y="2834"/>
                  </a:cubicBezTo>
                  <a:cubicBezTo>
                    <a:pt x="1" y="4382"/>
                    <a:pt x="1263" y="5668"/>
                    <a:pt x="2835" y="5668"/>
                  </a:cubicBezTo>
                  <a:cubicBezTo>
                    <a:pt x="4383" y="5668"/>
                    <a:pt x="5669" y="4382"/>
                    <a:pt x="5669" y="2834"/>
                  </a:cubicBezTo>
                  <a:cubicBezTo>
                    <a:pt x="5669" y="1262"/>
                    <a:pt x="4383" y="0"/>
                    <a:pt x="2835"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3" name="Google Shape;22733;p82"/>
            <p:cNvSpPr/>
            <p:nvPr/>
          </p:nvSpPr>
          <p:spPr>
            <a:xfrm>
              <a:off x="1944980" y="2538236"/>
              <a:ext cx="156436" cy="156469"/>
            </a:xfrm>
            <a:custGeom>
              <a:rect b="b" l="l" r="r" t="t"/>
              <a:pathLst>
                <a:path extrusionOk="0" h="4836" w="4835">
                  <a:moveTo>
                    <a:pt x="4001" y="1"/>
                  </a:moveTo>
                  <a:lnTo>
                    <a:pt x="0" y="3978"/>
                  </a:lnTo>
                  <a:cubicBezTo>
                    <a:pt x="548" y="4502"/>
                    <a:pt x="1215" y="4835"/>
                    <a:pt x="2001" y="4835"/>
                  </a:cubicBezTo>
                  <a:cubicBezTo>
                    <a:pt x="3549" y="4835"/>
                    <a:pt x="4835" y="3549"/>
                    <a:pt x="4835" y="2001"/>
                  </a:cubicBezTo>
                  <a:cubicBezTo>
                    <a:pt x="4835" y="1215"/>
                    <a:pt x="4501" y="501"/>
                    <a:pt x="4001"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4" name="Google Shape;22734;p82"/>
            <p:cNvSpPr/>
            <p:nvPr/>
          </p:nvSpPr>
          <p:spPr>
            <a:xfrm>
              <a:off x="1771592" y="2705638"/>
              <a:ext cx="137185" cy="132364"/>
            </a:xfrm>
            <a:custGeom>
              <a:rect b="b" l="l" r="r" t="t"/>
              <a:pathLst>
                <a:path extrusionOk="0" h="4091" w="4240">
                  <a:moveTo>
                    <a:pt x="2760" y="0"/>
                  </a:moveTo>
                  <a:cubicBezTo>
                    <a:pt x="2627" y="0"/>
                    <a:pt x="2490" y="54"/>
                    <a:pt x="2382" y="161"/>
                  </a:cubicBezTo>
                  <a:lnTo>
                    <a:pt x="453" y="2090"/>
                  </a:lnTo>
                  <a:cubicBezTo>
                    <a:pt x="1" y="2543"/>
                    <a:pt x="1" y="3281"/>
                    <a:pt x="453" y="3733"/>
                  </a:cubicBezTo>
                  <a:cubicBezTo>
                    <a:pt x="680" y="3971"/>
                    <a:pt x="977" y="4091"/>
                    <a:pt x="1275" y="4091"/>
                  </a:cubicBezTo>
                  <a:cubicBezTo>
                    <a:pt x="1573" y="4091"/>
                    <a:pt x="1870" y="3971"/>
                    <a:pt x="2097" y="3733"/>
                  </a:cubicBezTo>
                  <a:lnTo>
                    <a:pt x="4026" y="1781"/>
                  </a:lnTo>
                  <a:cubicBezTo>
                    <a:pt x="4240" y="1590"/>
                    <a:pt x="4240" y="1257"/>
                    <a:pt x="4026" y="1042"/>
                  </a:cubicBezTo>
                  <a:lnTo>
                    <a:pt x="3121" y="161"/>
                  </a:lnTo>
                  <a:cubicBezTo>
                    <a:pt x="3025" y="54"/>
                    <a:pt x="2894" y="0"/>
                    <a:pt x="2760"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5" name="Google Shape;22735;p82"/>
            <p:cNvSpPr/>
            <p:nvPr/>
          </p:nvSpPr>
          <p:spPr>
            <a:xfrm>
              <a:off x="1786248" y="2724694"/>
              <a:ext cx="122528" cy="112142"/>
            </a:xfrm>
            <a:custGeom>
              <a:rect b="b" l="l" r="r" t="t"/>
              <a:pathLst>
                <a:path extrusionOk="0" h="3466" w="3787">
                  <a:moveTo>
                    <a:pt x="3120" y="1"/>
                  </a:moveTo>
                  <a:lnTo>
                    <a:pt x="0" y="3144"/>
                  </a:lnTo>
                  <a:cubicBezTo>
                    <a:pt x="227" y="3359"/>
                    <a:pt x="524" y="3466"/>
                    <a:pt x="822" y="3466"/>
                  </a:cubicBezTo>
                  <a:cubicBezTo>
                    <a:pt x="1120" y="3466"/>
                    <a:pt x="1417" y="3359"/>
                    <a:pt x="1644" y="3144"/>
                  </a:cubicBezTo>
                  <a:lnTo>
                    <a:pt x="3573" y="1192"/>
                  </a:lnTo>
                  <a:cubicBezTo>
                    <a:pt x="3787" y="1001"/>
                    <a:pt x="3787" y="668"/>
                    <a:pt x="3573" y="453"/>
                  </a:cubicBezTo>
                  <a:lnTo>
                    <a:pt x="3120" y="1"/>
                  </a:ln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6" name="Google Shape;22736;p82"/>
            <p:cNvSpPr/>
            <p:nvPr/>
          </p:nvSpPr>
          <p:spPr>
            <a:xfrm>
              <a:off x="1971932" y="2566190"/>
              <a:ext cx="76325" cy="74578"/>
            </a:xfrm>
            <a:custGeom>
              <a:rect b="b" l="l" r="r" t="t"/>
              <a:pathLst>
                <a:path extrusionOk="0" h="2305" w="2359">
                  <a:moveTo>
                    <a:pt x="2013" y="0"/>
                  </a:moveTo>
                  <a:cubicBezTo>
                    <a:pt x="1930" y="0"/>
                    <a:pt x="1846" y="30"/>
                    <a:pt x="1787" y="89"/>
                  </a:cubicBezTo>
                  <a:lnTo>
                    <a:pt x="120" y="1756"/>
                  </a:lnTo>
                  <a:cubicBezTo>
                    <a:pt x="1" y="1875"/>
                    <a:pt x="1" y="2090"/>
                    <a:pt x="120" y="2209"/>
                  </a:cubicBezTo>
                  <a:cubicBezTo>
                    <a:pt x="191" y="2256"/>
                    <a:pt x="239" y="2304"/>
                    <a:pt x="334" y="2304"/>
                  </a:cubicBezTo>
                  <a:cubicBezTo>
                    <a:pt x="429" y="2304"/>
                    <a:pt x="501" y="2256"/>
                    <a:pt x="572" y="2209"/>
                  </a:cubicBezTo>
                  <a:lnTo>
                    <a:pt x="2239" y="542"/>
                  </a:lnTo>
                  <a:cubicBezTo>
                    <a:pt x="2358" y="423"/>
                    <a:pt x="2358" y="208"/>
                    <a:pt x="2239" y="89"/>
                  </a:cubicBezTo>
                  <a:cubicBezTo>
                    <a:pt x="2180" y="30"/>
                    <a:pt x="2096" y="0"/>
                    <a:pt x="2013"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7" name="Google Shape;22737;p82"/>
            <p:cNvSpPr/>
            <p:nvPr/>
          </p:nvSpPr>
          <p:spPr>
            <a:xfrm>
              <a:off x="2022793" y="2616081"/>
              <a:ext cx="21613" cy="21581"/>
            </a:xfrm>
            <a:custGeom>
              <a:rect b="b" l="l" r="r" t="t"/>
              <a:pathLst>
                <a:path extrusionOk="0" h="667" w="668">
                  <a:moveTo>
                    <a:pt x="334" y="0"/>
                  </a:moveTo>
                  <a:cubicBezTo>
                    <a:pt x="143" y="0"/>
                    <a:pt x="0" y="143"/>
                    <a:pt x="0" y="333"/>
                  </a:cubicBezTo>
                  <a:cubicBezTo>
                    <a:pt x="0" y="524"/>
                    <a:pt x="143" y="667"/>
                    <a:pt x="334" y="667"/>
                  </a:cubicBezTo>
                  <a:cubicBezTo>
                    <a:pt x="524" y="667"/>
                    <a:pt x="667" y="524"/>
                    <a:pt x="667" y="333"/>
                  </a:cubicBezTo>
                  <a:cubicBezTo>
                    <a:pt x="667" y="143"/>
                    <a:pt x="524" y="0"/>
                    <a:pt x="334"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8" name="Google Shape;22738;p82"/>
            <p:cNvSpPr/>
            <p:nvPr/>
          </p:nvSpPr>
          <p:spPr>
            <a:xfrm>
              <a:off x="1975782" y="2569070"/>
              <a:ext cx="20837" cy="20837"/>
            </a:xfrm>
            <a:custGeom>
              <a:rect b="b" l="l" r="r" t="t"/>
              <a:pathLst>
                <a:path extrusionOk="0" h="644" w="644">
                  <a:moveTo>
                    <a:pt x="334" y="0"/>
                  </a:moveTo>
                  <a:cubicBezTo>
                    <a:pt x="144" y="0"/>
                    <a:pt x="1" y="143"/>
                    <a:pt x="1" y="334"/>
                  </a:cubicBezTo>
                  <a:cubicBezTo>
                    <a:pt x="1" y="500"/>
                    <a:pt x="144" y="643"/>
                    <a:pt x="334" y="643"/>
                  </a:cubicBezTo>
                  <a:cubicBezTo>
                    <a:pt x="501" y="643"/>
                    <a:pt x="644" y="500"/>
                    <a:pt x="644" y="334"/>
                  </a:cubicBezTo>
                  <a:cubicBezTo>
                    <a:pt x="644" y="143"/>
                    <a:pt x="501" y="0"/>
                    <a:pt x="334"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9" name="Google Shape;22739;p82"/>
            <p:cNvSpPr/>
            <p:nvPr/>
          </p:nvSpPr>
          <p:spPr>
            <a:xfrm>
              <a:off x="1975005" y="2569070"/>
              <a:ext cx="72475" cy="71699"/>
            </a:xfrm>
            <a:custGeom>
              <a:rect b="b" l="l" r="r" t="t"/>
              <a:pathLst>
                <a:path extrusionOk="0" h="2216" w="2240">
                  <a:moveTo>
                    <a:pt x="2120" y="0"/>
                  </a:moveTo>
                  <a:lnTo>
                    <a:pt x="1" y="2120"/>
                  </a:lnTo>
                  <a:cubicBezTo>
                    <a:pt x="96" y="2167"/>
                    <a:pt x="168" y="2215"/>
                    <a:pt x="239" y="2215"/>
                  </a:cubicBezTo>
                  <a:cubicBezTo>
                    <a:pt x="334" y="2215"/>
                    <a:pt x="382" y="2167"/>
                    <a:pt x="453" y="2120"/>
                  </a:cubicBezTo>
                  <a:lnTo>
                    <a:pt x="2120" y="453"/>
                  </a:lnTo>
                  <a:cubicBezTo>
                    <a:pt x="2240" y="334"/>
                    <a:pt x="2240" y="119"/>
                    <a:pt x="2120"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40" name="Google Shape;22740;p82"/>
          <p:cNvGrpSpPr/>
          <p:nvPr/>
        </p:nvGrpSpPr>
        <p:grpSpPr>
          <a:xfrm>
            <a:off x="863592" y="3481001"/>
            <a:ext cx="441616" cy="438672"/>
            <a:chOff x="1028827" y="2494331"/>
            <a:chExt cx="349076" cy="346749"/>
          </a:xfrm>
        </p:grpSpPr>
        <p:sp>
          <p:nvSpPr>
            <p:cNvPr id="22741" name="Google Shape;22741;p82"/>
            <p:cNvSpPr/>
            <p:nvPr/>
          </p:nvSpPr>
          <p:spPr>
            <a:xfrm>
              <a:off x="1193739" y="2527365"/>
              <a:ext cx="20060" cy="40282"/>
            </a:xfrm>
            <a:custGeom>
              <a:rect b="b" l="l" r="r" t="t"/>
              <a:pathLst>
                <a:path extrusionOk="0" h="1245" w="620">
                  <a:moveTo>
                    <a:pt x="304" y="1"/>
                  </a:moveTo>
                  <a:cubicBezTo>
                    <a:pt x="290" y="1"/>
                    <a:pt x="276" y="2"/>
                    <a:pt x="262" y="3"/>
                  </a:cubicBezTo>
                  <a:cubicBezTo>
                    <a:pt x="119" y="51"/>
                    <a:pt x="0" y="194"/>
                    <a:pt x="0" y="337"/>
                  </a:cubicBezTo>
                  <a:lnTo>
                    <a:pt x="0" y="932"/>
                  </a:lnTo>
                  <a:cubicBezTo>
                    <a:pt x="0" y="1123"/>
                    <a:pt x="119" y="1242"/>
                    <a:pt x="262" y="1242"/>
                  </a:cubicBezTo>
                  <a:cubicBezTo>
                    <a:pt x="278" y="1243"/>
                    <a:pt x="293" y="1244"/>
                    <a:pt x="308" y="1244"/>
                  </a:cubicBezTo>
                  <a:cubicBezTo>
                    <a:pt x="497" y="1244"/>
                    <a:pt x="619" y="1109"/>
                    <a:pt x="619" y="932"/>
                  </a:cubicBezTo>
                  <a:lnTo>
                    <a:pt x="619" y="313"/>
                  </a:lnTo>
                  <a:cubicBezTo>
                    <a:pt x="619" y="136"/>
                    <a:pt x="476" y="1"/>
                    <a:pt x="304"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2" name="Google Shape;22742;p82"/>
            <p:cNvSpPr/>
            <p:nvPr/>
          </p:nvSpPr>
          <p:spPr>
            <a:xfrm>
              <a:off x="1193739" y="2527365"/>
              <a:ext cx="20060" cy="40282"/>
            </a:xfrm>
            <a:custGeom>
              <a:rect b="b" l="l" r="r" t="t"/>
              <a:pathLst>
                <a:path extrusionOk="0" h="1245" w="620">
                  <a:moveTo>
                    <a:pt x="304" y="1"/>
                  </a:moveTo>
                  <a:cubicBezTo>
                    <a:pt x="290" y="1"/>
                    <a:pt x="276" y="2"/>
                    <a:pt x="262" y="3"/>
                  </a:cubicBezTo>
                  <a:cubicBezTo>
                    <a:pt x="119" y="51"/>
                    <a:pt x="0" y="194"/>
                    <a:pt x="0" y="337"/>
                  </a:cubicBezTo>
                  <a:lnTo>
                    <a:pt x="0" y="932"/>
                  </a:lnTo>
                  <a:cubicBezTo>
                    <a:pt x="0" y="1123"/>
                    <a:pt x="119" y="1242"/>
                    <a:pt x="262" y="1242"/>
                  </a:cubicBezTo>
                  <a:cubicBezTo>
                    <a:pt x="278" y="1243"/>
                    <a:pt x="293" y="1244"/>
                    <a:pt x="308" y="1244"/>
                  </a:cubicBezTo>
                  <a:cubicBezTo>
                    <a:pt x="497" y="1244"/>
                    <a:pt x="619" y="1109"/>
                    <a:pt x="619" y="932"/>
                  </a:cubicBezTo>
                  <a:lnTo>
                    <a:pt x="619" y="313"/>
                  </a:lnTo>
                  <a:cubicBezTo>
                    <a:pt x="619" y="136"/>
                    <a:pt x="476" y="1"/>
                    <a:pt x="304"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3" name="Google Shape;22743;p82"/>
            <p:cNvSpPr/>
            <p:nvPr/>
          </p:nvSpPr>
          <p:spPr>
            <a:xfrm>
              <a:off x="1127476" y="2545645"/>
              <a:ext cx="33908" cy="37338"/>
            </a:xfrm>
            <a:custGeom>
              <a:rect b="b" l="l" r="r" t="t"/>
              <a:pathLst>
                <a:path extrusionOk="0" h="1154" w="1048">
                  <a:moveTo>
                    <a:pt x="351" y="1"/>
                  </a:moveTo>
                  <a:cubicBezTo>
                    <a:pt x="305" y="1"/>
                    <a:pt x="259" y="12"/>
                    <a:pt x="214" y="34"/>
                  </a:cubicBezTo>
                  <a:cubicBezTo>
                    <a:pt x="48" y="129"/>
                    <a:pt x="0" y="319"/>
                    <a:pt x="95" y="462"/>
                  </a:cubicBezTo>
                  <a:lnTo>
                    <a:pt x="405" y="986"/>
                  </a:lnTo>
                  <a:cubicBezTo>
                    <a:pt x="467" y="1096"/>
                    <a:pt x="571" y="1154"/>
                    <a:pt x="675" y="1154"/>
                  </a:cubicBezTo>
                  <a:cubicBezTo>
                    <a:pt x="730" y="1154"/>
                    <a:pt x="785" y="1138"/>
                    <a:pt x="834" y="1105"/>
                  </a:cubicBezTo>
                  <a:cubicBezTo>
                    <a:pt x="976" y="1034"/>
                    <a:pt x="1048" y="820"/>
                    <a:pt x="953" y="701"/>
                  </a:cubicBezTo>
                  <a:lnTo>
                    <a:pt x="619" y="153"/>
                  </a:lnTo>
                  <a:cubicBezTo>
                    <a:pt x="553" y="54"/>
                    <a:pt x="454" y="1"/>
                    <a:pt x="35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4" name="Google Shape;22744;p82"/>
            <p:cNvSpPr/>
            <p:nvPr/>
          </p:nvSpPr>
          <p:spPr>
            <a:xfrm>
              <a:off x="1081242" y="2591556"/>
              <a:ext cx="40088" cy="30770"/>
            </a:xfrm>
            <a:custGeom>
              <a:rect b="b" l="l" r="r" t="t"/>
              <a:pathLst>
                <a:path extrusionOk="0" h="951" w="1239">
                  <a:moveTo>
                    <a:pt x="356" y="0"/>
                  </a:moveTo>
                  <a:cubicBezTo>
                    <a:pt x="247" y="0"/>
                    <a:pt x="137" y="65"/>
                    <a:pt x="72" y="163"/>
                  </a:cubicBezTo>
                  <a:cubicBezTo>
                    <a:pt x="0" y="306"/>
                    <a:pt x="48" y="496"/>
                    <a:pt x="215" y="591"/>
                  </a:cubicBezTo>
                  <a:lnTo>
                    <a:pt x="738" y="901"/>
                  </a:lnTo>
                  <a:cubicBezTo>
                    <a:pt x="789" y="935"/>
                    <a:pt x="846" y="950"/>
                    <a:pt x="902" y="950"/>
                  </a:cubicBezTo>
                  <a:cubicBezTo>
                    <a:pt x="1004" y="950"/>
                    <a:pt x="1106" y="898"/>
                    <a:pt x="1167" y="806"/>
                  </a:cubicBezTo>
                  <a:cubicBezTo>
                    <a:pt x="1239" y="639"/>
                    <a:pt x="1191" y="472"/>
                    <a:pt x="1048" y="377"/>
                  </a:cubicBezTo>
                  <a:lnTo>
                    <a:pt x="500" y="44"/>
                  </a:lnTo>
                  <a:cubicBezTo>
                    <a:pt x="455" y="14"/>
                    <a:pt x="406" y="0"/>
                    <a:pt x="35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5" name="Google Shape;22745;p82"/>
            <p:cNvSpPr/>
            <p:nvPr/>
          </p:nvSpPr>
          <p:spPr>
            <a:xfrm>
              <a:off x="1063511" y="2656912"/>
              <a:ext cx="41641" cy="20837"/>
            </a:xfrm>
            <a:custGeom>
              <a:rect b="b" l="l" r="r" t="t"/>
              <a:pathLst>
                <a:path extrusionOk="0" h="644" w="1287">
                  <a:moveTo>
                    <a:pt x="334" y="0"/>
                  </a:moveTo>
                  <a:cubicBezTo>
                    <a:pt x="167" y="0"/>
                    <a:pt x="0" y="143"/>
                    <a:pt x="0" y="310"/>
                  </a:cubicBezTo>
                  <a:cubicBezTo>
                    <a:pt x="0" y="500"/>
                    <a:pt x="167" y="643"/>
                    <a:pt x="334" y="643"/>
                  </a:cubicBezTo>
                  <a:lnTo>
                    <a:pt x="953" y="643"/>
                  </a:lnTo>
                  <a:cubicBezTo>
                    <a:pt x="1144" y="643"/>
                    <a:pt x="1286" y="500"/>
                    <a:pt x="1286" y="310"/>
                  </a:cubicBezTo>
                  <a:cubicBezTo>
                    <a:pt x="1286" y="143"/>
                    <a:pt x="1144" y="0"/>
                    <a:pt x="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6" name="Google Shape;22746;p82"/>
            <p:cNvSpPr/>
            <p:nvPr/>
          </p:nvSpPr>
          <p:spPr>
            <a:xfrm>
              <a:off x="1081242" y="2711300"/>
              <a:ext cx="40088" cy="30673"/>
            </a:xfrm>
            <a:custGeom>
              <a:rect b="b" l="l" r="r" t="t"/>
              <a:pathLst>
                <a:path extrusionOk="0" h="948" w="1239">
                  <a:moveTo>
                    <a:pt x="870" y="1"/>
                  </a:moveTo>
                  <a:cubicBezTo>
                    <a:pt x="821" y="1"/>
                    <a:pt x="775" y="12"/>
                    <a:pt x="738" y="34"/>
                  </a:cubicBezTo>
                  <a:lnTo>
                    <a:pt x="215" y="367"/>
                  </a:lnTo>
                  <a:cubicBezTo>
                    <a:pt x="48" y="462"/>
                    <a:pt x="0" y="629"/>
                    <a:pt x="72" y="796"/>
                  </a:cubicBezTo>
                  <a:cubicBezTo>
                    <a:pt x="137" y="895"/>
                    <a:pt x="249" y="948"/>
                    <a:pt x="358" y="948"/>
                  </a:cubicBezTo>
                  <a:cubicBezTo>
                    <a:pt x="407" y="948"/>
                    <a:pt x="456" y="937"/>
                    <a:pt x="500" y="915"/>
                  </a:cubicBezTo>
                  <a:lnTo>
                    <a:pt x="1048" y="582"/>
                  </a:lnTo>
                  <a:cubicBezTo>
                    <a:pt x="1191" y="486"/>
                    <a:pt x="1239" y="320"/>
                    <a:pt x="1167" y="153"/>
                  </a:cubicBezTo>
                  <a:cubicBezTo>
                    <a:pt x="1101" y="54"/>
                    <a:pt x="979" y="1"/>
                    <a:pt x="870"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7" name="Google Shape;22747;p82"/>
            <p:cNvSpPr/>
            <p:nvPr/>
          </p:nvSpPr>
          <p:spPr>
            <a:xfrm>
              <a:off x="1127476" y="2750837"/>
              <a:ext cx="33908" cy="37111"/>
            </a:xfrm>
            <a:custGeom>
              <a:rect b="b" l="l" r="r" t="t"/>
              <a:pathLst>
                <a:path extrusionOk="0" h="1147" w="1048">
                  <a:moveTo>
                    <a:pt x="670" y="1"/>
                  </a:moveTo>
                  <a:cubicBezTo>
                    <a:pt x="568" y="1"/>
                    <a:pt x="466" y="53"/>
                    <a:pt x="405" y="145"/>
                  </a:cubicBezTo>
                  <a:lnTo>
                    <a:pt x="95" y="693"/>
                  </a:lnTo>
                  <a:cubicBezTo>
                    <a:pt x="0" y="836"/>
                    <a:pt x="48" y="1027"/>
                    <a:pt x="214" y="1098"/>
                  </a:cubicBezTo>
                  <a:cubicBezTo>
                    <a:pt x="263" y="1131"/>
                    <a:pt x="315" y="1147"/>
                    <a:pt x="366" y="1147"/>
                  </a:cubicBezTo>
                  <a:cubicBezTo>
                    <a:pt x="463" y="1147"/>
                    <a:pt x="557" y="1088"/>
                    <a:pt x="619" y="979"/>
                  </a:cubicBezTo>
                  <a:lnTo>
                    <a:pt x="953" y="455"/>
                  </a:lnTo>
                  <a:cubicBezTo>
                    <a:pt x="1048" y="312"/>
                    <a:pt x="976" y="122"/>
                    <a:pt x="834" y="50"/>
                  </a:cubicBezTo>
                  <a:cubicBezTo>
                    <a:pt x="783" y="16"/>
                    <a:pt x="726" y="1"/>
                    <a:pt x="670"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8" name="Google Shape;22748;p82"/>
            <p:cNvSpPr/>
            <p:nvPr/>
          </p:nvSpPr>
          <p:spPr>
            <a:xfrm>
              <a:off x="1193739" y="2767499"/>
              <a:ext cx="20060" cy="39764"/>
            </a:xfrm>
            <a:custGeom>
              <a:rect b="b" l="l" r="r" t="t"/>
              <a:pathLst>
                <a:path extrusionOk="0" h="1229" w="620">
                  <a:moveTo>
                    <a:pt x="419" y="1"/>
                  </a:moveTo>
                  <a:cubicBezTo>
                    <a:pt x="399" y="1"/>
                    <a:pt x="379" y="4"/>
                    <a:pt x="357" y="11"/>
                  </a:cubicBezTo>
                  <a:cubicBezTo>
                    <a:pt x="332" y="6"/>
                    <a:pt x="308" y="3"/>
                    <a:pt x="285" y="3"/>
                  </a:cubicBezTo>
                  <a:cubicBezTo>
                    <a:pt x="111" y="3"/>
                    <a:pt x="0" y="150"/>
                    <a:pt x="0" y="297"/>
                  </a:cubicBezTo>
                  <a:lnTo>
                    <a:pt x="0" y="916"/>
                  </a:lnTo>
                  <a:cubicBezTo>
                    <a:pt x="0" y="1093"/>
                    <a:pt x="143" y="1229"/>
                    <a:pt x="316" y="1229"/>
                  </a:cubicBezTo>
                  <a:cubicBezTo>
                    <a:pt x="330" y="1229"/>
                    <a:pt x="343" y="1228"/>
                    <a:pt x="357" y="1226"/>
                  </a:cubicBezTo>
                  <a:cubicBezTo>
                    <a:pt x="500" y="1202"/>
                    <a:pt x="619" y="1035"/>
                    <a:pt x="619" y="893"/>
                  </a:cubicBezTo>
                  <a:lnTo>
                    <a:pt x="619" y="273"/>
                  </a:lnTo>
                  <a:cubicBezTo>
                    <a:pt x="619" y="111"/>
                    <a:pt x="533" y="1"/>
                    <a:pt x="419"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9" name="Google Shape;22749;p82"/>
            <p:cNvSpPr/>
            <p:nvPr/>
          </p:nvSpPr>
          <p:spPr>
            <a:xfrm>
              <a:off x="1246897" y="2750837"/>
              <a:ext cx="33940" cy="37111"/>
            </a:xfrm>
            <a:custGeom>
              <a:rect b="b" l="l" r="r" t="t"/>
              <a:pathLst>
                <a:path extrusionOk="0" h="1147" w="1049">
                  <a:moveTo>
                    <a:pt x="371" y="1"/>
                  </a:moveTo>
                  <a:cubicBezTo>
                    <a:pt x="319" y="1"/>
                    <a:pt x="265" y="16"/>
                    <a:pt x="215" y="50"/>
                  </a:cubicBezTo>
                  <a:cubicBezTo>
                    <a:pt x="48" y="122"/>
                    <a:pt x="0" y="336"/>
                    <a:pt x="96" y="455"/>
                  </a:cubicBezTo>
                  <a:lnTo>
                    <a:pt x="405" y="979"/>
                  </a:lnTo>
                  <a:cubicBezTo>
                    <a:pt x="468" y="1088"/>
                    <a:pt x="571" y="1147"/>
                    <a:pt x="676" y="1147"/>
                  </a:cubicBezTo>
                  <a:cubicBezTo>
                    <a:pt x="730" y="1147"/>
                    <a:pt x="785" y="1131"/>
                    <a:pt x="834" y="1098"/>
                  </a:cubicBezTo>
                  <a:cubicBezTo>
                    <a:pt x="977" y="1027"/>
                    <a:pt x="1048" y="836"/>
                    <a:pt x="953" y="693"/>
                  </a:cubicBezTo>
                  <a:lnTo>
                    <a:pt x="619" y="145"/>
                  </a:lnTo>
                  <a:cubicBezTo>
                    <a:pt x="558" y="53"/>
                    <a:pt x="467" y="1"/>
                    <a:pt x="371"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0" name="Google Shape;22750;p82"/>
            <p:cNvSpPr/>
            <p:nvPr/>
          </p:nvSpPr>
          <p:spPr>
            <a:xfrm>
              <a:off x="1286176" y="2711300"/>
              <a:ext cx="40897" cy="30673"/>
            </a:xfrm>
            <a:custGeom>
              <a:rect b="b" l="l" r="r" t="t"/>
              <a:pathLst>
                <a:path extrusionOk="0" h="948" w="1264">
                  <a:moveTo>
                    <a:pt x="364" y="1"/>
                  </a:moveTo>
                  <a:cubicBezTo>
                    <a:pt x="262" y="1"/>
                    <a:pt x="162" y="54"/>
                    <a:pt x="96" y="153"/>
                  </a:cubicBezTo>
                  <a:cubicBezTo>
                    <a:pt x="1" y="320"/>
                    <a:pt x="72" y="486"/>
                    <a:pt x="215" y="582"/>
                  </a:cubicBezTo>
                  <a:lnTo>
                    <a:pt x="739" y="915"/>
                  </a:lnTo>
                  <a:cubicBezTo>
                    <a:pt x="791" y="937"/>
                    <a:pt x="842" y="948"/>
                    <a:pt x="892" y="948"/>
                  </a:cubicBezTo>
                  <a:cubicBezTo>
                    <a:pt x="1002" y="948"/>
                    <a:pt x="1102" y="895"/>
                    <a:pt x="1168" y="796"/>
                  </a:cubicBezTo>
                  <a:cubicBezTo>
                    <a:pt x="1263" y="629"/>
                    <a:pt x="1192" y="462"/>
                    <a:pt x="1049" y="367"/>
                  </a:cubicBezTo>
                  <a:lnTo>
                    <a:pt x="501" y="34"/>
                  </a:lnTo>
                  <a:cubicBezTo>
                    <a:pt x="457" y="12"/>
                    <a:pt x="410" y="1"/>
                    <a:pt x="364"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1" name="Google Shape;22751;p82"/>
            <p:cNvSpPr/>
            <p:nvPr/>
          </p:nvSpPr>
          <p:spPr>
            <a:xfrm>
              <a:off x="1302353" y="2656912"/>
              <a:ext cx="30867" cy="20837"/>
            </a:xfrm>
            <a:custGeom>
              <a:rect b="b" l="l" r="r" t="t"/>
              <a:pathLst>
                <a:path extrusionOk="0" h="644" w="954">
                  <a:moveTo>
                    <a:pt x="334" y="0"/>
                  </a:moveTo>
                  <a:cubicBezTo>
                    <a:pt x="168" y="0"/>
                    <a:pt x="1" y="143"/>
                    <a:pt x="1" y="334"/>
                  </a:cubicBezTo>
                  <a:cubicBezTo>
                    <a:pt x="1" y="500"/>
                    <a:pt x="168" y="643"/>
                    <a:pt x="334" y="643"/>
                  </a:cubicBezTo>
                  <a:lnTo>
                    <a:pt x="954" y="643"/>
                  </a:lnTo>
                  <a:lnTo>
                    <a:pt x="811" y="24"/>
                  </a:lnTo>
                  <a:lnTo>
                    <a:pt x="334" y="24"/>
                  </a:lnTo>
                  <a:lnTo>
                    <a:pt x="334"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2" name="Google Shape;22752;p82"/>
            <p:cNvSpPr/>
            <p:nvPr/>
          </p:nvSpPr>
          <p:spPr>
            <a:xfrm>
              <a:off x="1203736" y="2526685"/>
              <a:ext cx="10062" cy="40411"/>
            </a:xfrm>
            <a:custGeom>
              <a:rect b="b" l="l" r="r" t="t"/>
              <a:pathLst>
                <a:path extrusionOk="0" h="1249" w="311">
                  <a:moveTo>
                    <a:pt x="1" y="1"/>
                  </a:moveTo>
                  <a:lnTo>
                    <a:pt x="1" y="1239"/>
                  </a:lnTo>
                  <a:cubicBezTo>
                    <a:pt x="26" y="1245"/>
                    <a:pt x="50" y="1248"/>
                    <a:pt x="72" y="1248"/>
                  </a:cubicBezTo>
                  <a:cubicBezTo>
                    <a:pt x="220" y="1248"/>
                    <a:pt x="310" y="1119"/>
                    <a:pt x="310" y="953"/>
                  </a:cubicBezTo>
                  <a:lnTo>
                    <a:pt x="310" y="334"/>
                  </a:lnTo>
                  <a:cubicBezTo>
                    <a:pt x="310" y="143"/>
                    <a:pt x="167" y="1"/>
                    <a:pt x="1"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3" name="Google Shape;22753;p82"/>
            <p:cNvSpPr/>
            <p:nvPr/>
          </p:nvSpPr>
          <p:spPr>
            <a:xfrm>
              <a:off x="1203736" y="2765526"/>
              <a:ext cx="10062" cy="40185"/>
            </a:xfrm>
            <a:custGeom>
              <a:rect b="b" l="l" r="r" t="t"/>
              <a:pathLst>
                <a:path extrusionOk="0" h="1242" w="311">
                  <a:moveTo>
                    <a:pt x="1" y="1"/>
                  </a:moveTo>
                  <a:lnTo>
                    <a:pt x="1" y="1239"/>
                  </a:lnTo>
                  <a:cubicBezTo>
                    <a:pt x="13" y="1241"/>
                    <a:pt x="25" y="1242"/>
                    <a:pt x="37" y="1242"/>
                  </a:cubicBezTo>
                  <a:cubicBezTo>
                    <a:pt x="206" y="1242"/>
                    <a:pt x="310" y="1087"/>
                    <a:pt x="310" y="954"/>
                  </a:cubicBezTo>
                  <a:lnTo>
                    <a:pt x="310" y="334"/>
                  </a:lnTo>
                  <a:cubicBezTo>
                    <a:pt x="310" y="144"/>
                    <a:pt x="167" y="1"/>
                    <a:pt x="1"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4" name="Google Shape;22754;p82"/>
            <p:cNvSpPr/>
            <p:nvPr/>
          </p:nvSpPr>
          <p:spPr>
            <a:xfrm>
              <a:off x="1209139" y="2666877"/>
              <a:ext cx="64742" cy="44003"/>
            </a:xfrm>
            <a:custGeom>
              <a:rect b="b" l="l" r="r" t="t"/>
              <a:pathLst>
                <a:path extrusionOk="0" h="1360" w="2001">
                  <a:moveTo>
                    <a:pt x="343" y="1"/>
                  </a:moveTo>
                  <a:cubicBezTo>
                    <a:pt x="241" y="1"/>
                    <a:pt x="143" y="59"/>
                    <a:pt x="96" y="168"/>
                  </a:cubicBezTo>
                  <a:cubicBezTo>
                    <a:pt x="0" y="311"/>
                    <a:pt x="48" y="478"/>
                    <a:pt x="215" y="573"/>
                  </a:cubicBezTo>
                  <a:lnTo>
                    <a:pt x="1477" y="1312"/>
                  </a:lnTo>
                  <a:cubicBezTo>
                    <a:pt x="1525" y="1359"/>
                    <a:pt x="1572" y="1359"/>
                    <a:pt x="1644" y="1359"/>
                  </a:cubicBezTo>
                  <a:cubicBezTo>
                    <a:pt x="1763" y="1359"/>
                    <a:pt x="1882" y="1288"/>
                    <a:pt x="1906" y="1192"/>
                  </a:cubicBezTo>
                  <a:cubicBezTo>
                    <a:pt x="2001" y="1050"/>
                    <a:pt x="1929" y="883"/>
                    <a:pt x="1786" y="788"/>
                  </a:cubicBezTo>
                  <a:lnTo>
                    <a:pt x="500" y="49"/>
                  </a:lnTo>
                  <a:cubicBezTo>
                    <a:pt x="451" y="17"/>
                    <a:pt x="397" y="1"/>
                    <a:pt x="343"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5" name="Google Shape;22755;p82"/>
            <p:cNvSpPr/>
            <p:nvPr/>
          </p:nvSpPr>
          <p:spPr>
            <a:xfrm>
              <a:off x="1155204" y="2592915"/>
              <a:ext cx="50118" cy="67104"/>
            </a:xfrm>
            <a:custGeom>
              <a:rect b="b" l="l" r="r" t="t"/>
              <a:pathLst>
                <a:path extrusionOk="0" h="2074" w="1549">
                  <a:moveTo>
                    <a:pt x="372" y="1"/>
                  </a:moveTo>
                  <a:cubicBezTo>
                    <a:pt x="318" y="1"/>
                    <a:pt x="264" y="17"/>
                    <a:pt x="215" y="49"/>
                  </a:cubicBezTo>
                  <a:cubicBezTo>
                    <a:pt x="72" y="121"/>
                    <a:pt x="0" y="311"/>
                    <a:pt x="96" y="454"/>
                  </a:cubicBezTo>
                  <a:lnTo>
                    <a:pt x="929" y="1907"/>
                  </a:lnTo>
                  <a:cubicBezTo>
                    <a:pt x="977" y="2002"/>
                    <a:pt x="1072" y="2073"/>
                    <a:pt x="1191" y="2073"/>
                  </a:cubicBezTo>
                  <a:cubicBezTo>
                    <a:pt x="1263" y="2073"/>
                    <a:pt x="1310" y="2026"/>
                    <a:pt x="1334" y="2026"/>
                  </a:cubicBezTo>
                  <a:cubicBezTo>
                    <a:pt x="1501" y="1954"/>
                    <a:pt x="1548" y="1764"/>
                    <a:pt x="1453" y="1621"/>
                  </a:cubicBezTo>
                  <a:lnTo>
                    <a:pt x="620" y="168"/>
                  </a:lnTo>
                  <a:cubicBezTo>
                    <a:pt x="573" y="59"/>
                    <a:pt x="474" y="1"/>
                    <a:pt x="372"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6" name="Google Shape;22756;p82"/>
            <p:cNvSpPr/>
            <p:nvPr/>
          </p:nvSpPr>
          <p:spPr>
            <a:xfrm>
              <a:off x="1179082" y="2642255"/>
              <a:ext cx="50118" cy="50118"/>
            </a:xfrm>
            <a:custGeom>
              <a:rect b="b" l="l" r="r" t="t"/>
              <a:pathLst>
                <a:path extrusionOk="0" h="1549" w="1549">
                  <a:moveTo>
                    <a:pt x="787" y="1"/>
                  </a:moveTo>
                  <a:cubicBezTo>
                    <a:pt x="358" y="1"/>
                    <a:pt x="1" y="334"/>
                    <a:pt x="1" y="763"/>
                  </a:cubicBezTo>
                  <a:cubicBezTo>
                    <a:pt x="1" y="1191"/>
                    <a:pt x="334" y="1549"/>
                    <a:pt x="787" y="1549"/>
                  </a:cubicBezTo>
                  <a:cubicBezTo>
                    <a:pt x="1191" y="1549"/>
                    <a:pt x="1549" y="1191"/>
                    <a:pt x="1549" y="763"/>
                  </a:cubicBezTo>
                  <a:cubicBezTo>
                    <a:pt x="1549" y="358"/>
                    <a:pt x="1215" y="1"/>
                    <a:pt x="78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7" name="Google Shape;22757;p82"/>
            <p:cNvSpPr/>
            <p:nvPr/>
          </p:nvSpPr>
          <p:spPr>
            <a:xfrm>
              <a:off x="1204513" y="2642255"/>
              <a:ext cx="24687" cy="50894"/>
            </a:xfrm>
            <a:custGeom>
              <a:rect b="b" l="l" r="r" t="t"/>
              <a:pathLst>
                <a:path extrusionOk="0" h="1573" w="763">
                  <a:moveTo>
                    <a:pt x="1" y="1"/>
                  </a:moveTo>
                  <a:lnTo>
                    <a:pt x="1" y="1572"/>
                  </a:lnTo>
                  <a:cubicBezTo>
                    <a:pt x="405" y="1549"/>
                    <a:pt x="763" y="1191"/>
                    <a:pt x="763" y="763"/>
                  </a:cubicBezTo>
                  <a:cubicBezTo>
                    <a:pt x="763" y="334"/>
                    <a:pt x="405" y="1"/>
                    <a:pt x="1"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8" name="Google Shape;22758;p82"/>
            <p:cNvSpPr/>
            <p:nvPr/>
          </p:nvSpPr>
          <p:spPr>
            <a:xfrm>
              <a:off x="1028827" y="2494331"/>
              <a:ext cx="346781" cy="346749"/>
            </a:xfrm>
            <a:custGeom>
              <a:rect b="b" l="l" r="r" t="t"/>
              <a:pathLst>
                <a:path extrusionOk="0" h="10717" w="10718">
                  <a:moveTo>
                    <a:pt x="5359" y="0"/>
                  </a:moveTo>
                  <a:cubicBezTo>
                    <a:pt x="3930" y="0"/>
                    <a:pt x="2597" y="548"/>
                    <a:pt x="1596" y="1572"/>
                  </a:cubicBezTo>
                  <a:cubicBezTo>
                    <a:pt x="572" y="2572"/>
                    <a:pt x="1" y="3930"/>
                    <a:pt x="1" y="5359"/>
                  </a:cubicBezTo>
                  <a:cubicBezTo>
                    <a:pt x="1" y="6787"/>
                    <a:pt x="572" y="8121"/>
                    <a:pt x="1596" y="9121"/>
                  </a:cubicBezTo>
                  <a:cubicBezTo>
                    <a:pt x="2597" y="10145"/>
                    <a:pt x="3930" y="10717"/>
                    <a:pt x="5359" y="10717"/>
                  </a:cubicBezTo>
                  <a:cubicBezTo>
                    <a:pt x="6788" y="10717"/>
                    <a:pt x="8145" y="10145"/>
                    <a:pt x="9146" y="9121"/>
                  </a:cubicBezTo>
                  <a:cubicBezTo>
                    <a:pt x="10170" y="8121"/>
                    <a:pt x="10717" y="6787"/>
                    <a:pt x="10717" y="5359"/>
                  </a:cubicBezTo>
                  <a:cubicBezTo>
                    <a:pt x="10717" y="5168"/>
                    <a:pt x="10574" y="5049"/>
                    <a:pt x="10408" y="5049"/>
                  </a:cubicBezTo>
                  <a:lnTo>
                    <a:pt x="9217" y="5049"/>
                  </a:lnTo>
                  <a:lnTo>
                    <a:pt x="9217" y="5335"/>
                  </a:lnTo>
                  <a:lnTo>
                    <a:pt x="9241" y="5335"/>
                  </a:lnTo>
                  <a:cubicBezTo>
                    <a:pt x="9241" y="7454"/>
                    <a:pt x="7502" y="9193"/>
                    <a:pt x="5407" y="9193"/>
                  </a:cubicBezTo>
                  <a:cubicBezTo>
                    <a:pt x="3287" y="9193"/>
                    <a:pt x="1596" y="7454"/>
                    <a:pt x="1549" y="5335"/>
                  </a:cubicBezTo>
                  <a:cubicBezTo>
                    <a:pt x="1549" y="3239"/>
                    <a:pt x="3287" y="1501"/>
                    <a:pt x="5407" y="1501"/>
                  </a:cubicBezTo>
                  <a:cubicBezTo>
                    <a:pt x="6073" y="1501"/>
                    <a:pt x="6740" y="1691"/>
                    <a:pt x="7312" y="2025"/>
                  </a:cubicBezTo>
                  <a:lnTo>
                    <a:pt x="7121" y="2191"/>
                  </a:lnTo>
                  <a:cubicBezTo>
                    <a:pt x="7074" y="2263"/>
                    <a:pt x="7026" y="2334"/>
                    <a:pt x="7026" y="2429"/>
                  </a:cubicBezTo>
                  <a:cubicBezTo>
                    <a:pt x="7026" y="2572"/>
                    <a:pt x="7145" y="2691"/>
                    <a:pt x="7312" y="2739"/>
                  </a:cubicBezTo>
                  <a:lnTo>
                    <a:pt x="9026" y="2906"/>
                  </a:lnTo>
                  <a:cubicBezTo>
                    <a:pt x="9122" y="2906"/>
                    <a:pt x="9217" y="2882"/>
                    <a:pt x="9288" y="2810"/>
                  </a:cubicBezTo>
                  <a:cubicBezTo>
                    <a:pt x="9360" y="2763"/>
                    <a:pt x="9384" y="2668"/>
                    <a:pt x="9384" y="2548"/>
                  </a:cubicBezTo>
                  <a:lnTo>
                    <a:pt x="9217" y="834"/>
                  </a:lnTo>
                  <a:cubicBezTo>
                    <a:pt x="9217" y="715"/>
                    <a:pt x="9122" y="620"/>
                    <a:pt x="9003" y="548"/>
                  </a:cubicBezTo>
                  <a:cubicBezTo>
                    <a:pt x="8973" y="542"/>
                    <a:pt x="8943" y="539"/>
                    <a:pt x="8914" y="539"/>
                  </a:cubicBezTo>
                  <a:cubicBezTo>
                    <a:pt x="8826" y="539"/>
                    <a:pt x="8741" y="566"/>
                    <a:pt x="8669" y="620"/>
                  </a:cubicBezTo>
                  <a:lnTo>
                    <a:pt x="8384" y="905"/>
                  </a:lnTo>
                  <a:cubicBezTo>
                    <a:pt x="7479" y="310"/>
                    <a:pt x="6431" y="0"/>
                    <a:pt x="5359"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9" name="Google Shape;22759;p82"/>
            <p:cNvSpPr/>
            <p:nvPr/>
          </p:nvSpPr>
          <p:spPr>
            <a:xfrm>
              <a:off x="1203736" y="2494331"/>
              <a:ext cx="129485" cy="94024"/>
            </a:xfrm>
            <a:custGeom>
              <a:rect b="b" l="l" r="r" t="t"/>
              <a:pathLst>
                <a:path extrusionOk="0" h="2906" w="4002">
                  <a:moveTo>
                    <a:pt x="1" y="0"/>
                  </a:moveTo>
                  <a:lnTo>
                    <a:pt x="1" y="1501"/>
                  </a:lnTo>
                  <a:cubicBezTo>
                    <a:pt x="715" y="1501"/>
                    <a:pt x="1358" y="1691"/>
                    <a:pt x="1930" y="2025"/>
                  </a:cubicBezTo>
                  <a:lnTo>
                    <a:pt x="1739" y="2191"/>
                  </a:lnTo>
                  <a:cubicBezTo>
                    <a:pt x="1692" y="2263"/>
                    <a:pt x="1644" y="2334"/>
                    <a:pt x="1644" y="2429"/>
                  </a:cubicBezTo>
                  <a:cubicBezTo>
                    <a:pt x="1644" y="2572"/>
                    <a:pt x="1787" y="2691"/>
                    <a:pt x="1930" y="2739"/>
                  </a:cubicBezTo>
                  <a:lnTo>
                    <a:pt x="3644" y="2906"/>
                  </a:lnTo>
                  <a:cubicBezTo>
                    <a:pt x="3740" y="2906"/>
                    <a:pt x="3835" y="2882"/>
                    <a:pt x="3930" y="2810"/>
                  </a:cubicBezTo>
                  <a:cubicBezTo>
                    <a:pt x="3978" y="2763"/>
                    <a:pt x="4002" y="2668"/>
                    <a:pt x="4002" y="2548"/>
                  </a:cubicBezTo>
                  <a:lnTo>
                    <a:pt x="3835" y="834"/>
                  </a:lnTo>
                  <a:cubicBezTo>
                    <a:pt x="3835" y="715"/>
                    <a:pt x="3740" y="620"/>
                    <a:pt x="3620" y="548"/>
                  </a:cubicBezTo>
                  <a:cubicBezTo>
                    <a:pt x="3591" y="542"/>
                    <a:pt x="3561" y="539"/>
                    <a:pt x="3532" y="539"/>
                  </a:cubicBezTo>
                  <a:cubicBezTo>
                    <a:pt x="3443" y="539"/>
                    <a:pt x="3359" y="566"/>
                    <a:pt x="3287" y="620"/>
                  </a:cubicBezTo>
                  <a:lnTo>
                    <a:pt x="3001" y="905"/>
                  </a:lnTo>
                  <a:cubicBezTo>
                    <a:pt x="2096" y="310"/>
                    <a:pt x="1072" y="0"/>
                    <a:pt x="1"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0" name="Google Shape;22760;p82"/>
            <p:cNvSpPr/>
            <p:nvPr/>
          </p:nvSpPr>
          <p:spPr>
            <a:xfrm>
              <a:off x="1204513" y="2656912"/>
              <a:ext cx="173390" cy="184165"/>
            </a:xfrm>
            <a:custGeom>
              <a:rect b="b" l="l" r="r" t="t"/>
              <a:pathLst>
                <a:path extrusionOk="0" h="5692" w="5359">
                  <a:moveTo>
                    <a:pt x="3835" y="0"/>
                  </a:moveTo>
                  <a:lnTo>
                    <a:pt x="3835" y="334"/>
                  </a:lnTo>
                  <a:cubicBezTo>
                    <a:pt x="3835" y="2429"/>
                    <a:pt x="2096" y="4168"/>
                    <a:pt x="1" y="4168"/>
                  </a:cubicBezTo>
                  <a:lnTo>
                    <a:pt x="1" y="5692"/>
                  </a:lnTo>
                  <a:cubicBezTo>
                    <a:pt x="1429" y="5692"/>
                    <a:pt x="2763" y="5120"/>
                    <a:pt x="3763" y="4096"/>
                  </a:cubicBezTo>
                  <a:cubicBezTo>
                    <a:pt x="4787" y="3096"/>
                    <a:pt x="5359" y="1762"/>
                    <a:pt x="5359" y="334"/>
                  </a:cubicBezTo>
                  <a:cubicBezTo>
                    <a:pt x="5335" y="143"/>
                    <a:pt x="5192" y="0"/>
                    <a:pt x="5025"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61" name="Google Shape;22761;p82"/>
          <p:cNvGrpSpPr/>
          <p:nvPr/>
        </p:nvGrpSpPr>
        <p:grpSpPr>
          <a:xfrm>
            <a:off x="865433" y="4197112"/>
            <a:ext cx="438628" cy="439610"/>
            <a:chOff x="1054614" y="3128406"/>
            <a:chExt cx="319420" cy="320136"/>
          </a:xfrm>
        </p:grpSpPr>
        <p:sp>
          <p:nvSpPr>
            <p:cNvPr id="22762" name="Google Shape;22762;p82"/>
            <p:cNvSpPr/>
            <p:nvPr/>
          </p:nvSpPr>
          <p:spPr>
            <a:xfrm>
              <a:off x="1169602" y="3176690"/>
              <a:ext cx="18479" cy="38359"/>
            </a:xfrm>
            <a:custGeom>
              <a:rect b="b" l="l" r="r" t="t"/>
              <a:pathLst>
                <a:path extrusionOk="0" h="1287" w="620">
                  <a:moveTo>
                    <a:pt x="0" y="0"/>
                  </a:moveTo>
                  <a:lnTo>
                    <a:pt x="0" y="1286"/>
                  </a:lnTo>
                  <a:lnTo>
                    <a:pt x="620" y="1286"/>
                  </a:lnTo>
                  <a:lnTo>
                    <a:pt x="620"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3" name="Google Shape;22763;p82"/>
            <p:cNvSpPr/>
            <p:nvPr/>
          </p:nvSpPr>
          <p:spPr>
            <a:xfrm>
              <a:off x="1179527" y="3176690"/>
              <a:ext cx="9985" cy="38359"/>
            </a:xfrm>
            <a:custGeom>
              <a:rect b="b" l="l" r="r" t="t"/>
              <a:pathLst>
                <a:path extrusionOk="0" h="1287" w="335">
                  <a:moveTo>
                    <a:pt x="1" y="0"/>
                  </a:moveTo>
                  <a:lnTo>
                    <a:pt x="1" y="1286"/>
                  </a:lnTo>
                  <a:lnTo>
                    <a:pt x="334" y="1286"/>
                  </a:lnTo>
                  <a:lnTo>
                    <a:pt x="334"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4" name="Google Shape;22764;p82"/>
            <p:cNvSpPr/>
            <p:nvPr/>
          </p:nvSpPr>
          <p:spPr>
            <a:xfrm>
              <a:off x="1251923" y="3214304"/>
              <a:ext cx="40505" cy="40475"/>
            </a:xfrm>
            <a:custGeom>
              <a:rect b="b" l="l" r="r" t="t"/>
              <a:pathLst>
                <a:path extrusionOk="0" h="1358" w="1359">
                  <a:moveTo>
                    <a:pt x="906" y="0"/>
                  </a:moveTo>
                  <a:lnTo>
                    <a:pt x="1" y="905"/>
                  </a:lnTo>
                  <a:lnTo>
                    <a:pt x="453" y="1358"/>
                  </a:lnTo>
                  <a:lnTo>
                    <a:pt x="1358" y="453"/>
                  </a:lnTo>
                  <a:lnTo>
                    <a:pt x="906"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5" name="Google Shape;22765;p82"/>
            <p:cNvSpPr/>
            <p:nvPr/>
          </p:nvSpPr>
          <p:spPr>
            <a:xfrm>
              <a:off x="1066685" y="3214304"/>
              <a:ext cx="39760" cy="40475"/>
            </a:xfrm>
            <a:custGeom>
              <a:rect b="b" l="l" r="r" t="t"/>
              <a:pathLst>
                <a:path extrusionOk="0" h="1358" w="1334">
                  <a:moveTo>
                    <a:pt x="453" y="0"/>
                  </a:moveTo>
                  <a:lnTo>
                    <a:pt x="0" y="453"/>
                  </a:lnTo>
                  <a:lnTo>
                    <a:pt x="905" y="1358"/>
                  </a:lnTo>
                  <a:lnTo>
                    <a:pt x="1334" y="905"/>
                  </a:lnTo>
                  <a:lnTo>
                    <a:pt x="453"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6" name="Google Shape;22766;p82"/>
            <p:cNvSpPr/>
            <p:nvPr/>
          </p:nvSpPr>
          <p:spPr>
            <a:xfrm>
              <a:off x="1067400" y="3215019"/>
              <a:ext cx="223597" cy="223597"/>
            </a:xfrm>
            <a:custGeom>
              <a:rect b="b" l="l" r="r" t="t"/>
              <a:pathLst>
                <a:path extrusionOk="0" h="7502" w="7502">
                  <a:moveTo>
                    <a:pt x="3763" y="0"/>
                  </a:moveTo>
                  <a:cubicBezTo>
                    <a:pt x="1691" y="0"/>
                    <a:pt x="0" y="1691"/>
                    <a:pt x="0" y="3763"/>
                  </a:cubicBezTo>
                  <a:cubicBezTo>
                    <a:pt x="0" y="5835"/>
                    <a:pt x="1691" y="7502"/>
                    <a:pt x="3763" y="7502"/>
                  </a:cubicBezTo>
                  <a:cubicBezTo>
                    <a:pt x="5835" y="7502"/>
                    <a:pt x="7502" y="5835"/>
                    <a:pt x="7502" y="3763"/>
                  </a:cubicBezTo>
                  <a:cubicBezTo>
                    <a:pt x="7502" y="1691"/>
                    <a:pt x="5835" y="0"/>
                    <a:pt x="37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7" name="Google Shape;22767;p82"/>
            <p:cNvSpPr/>
            <p:nvPr/>
          </p:nvSpPr>
          <p:spPr>
            <a:xfrm>
              <a:off x="1179527" y="3214304"/>
              <a:ext cx="111471" cy="225028"/>
            </a:xfrm>
            <a:custGeom>
              <a:rect b="b" l="l" r="r" t="t"/>
              <a:pathLst>
                <a:path extrusionOk="0" h="7550" w="3740">
                  <a:moveTo>
                    <a:pt x="1" y="0"/>
                  </a:moveTo>
                  <a:lnTo>
                    <a:pt x="1" y="7549"/>
                  </a:lnTo>
                  <a:cubicBezTo>
                    <a:pt x="2073" y="7549"/>
                    <a:pt x="3740" y="5835"/>
                    <a:pt x="3740" y="3787"/>
                  </a:cubicBezTo>
                  <a:cubicBezTo>
                    <a:pt x="3740" y="1715"/>
                    <a:pt x="2049" y="48"/>
                    <a:pt x="1"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8" name="Google Shape;22768;p82"/>
            <p:cNvSpPr/>
            <p:nvPr/>
          </p:nvSpPr>
          <p:spPr>
            <a:xfrm>
              <a:off x="1066685" y="3317220"/>
              <a:ext cx="29119" cy="19194"/>
            </a:xfrm>
            <a:custGeom>
              <a:rect b="b" l="l" r="r" t="t"/>
              <a:pathLst>
                <a:path extrusionOk="0" h="644" w="977">
                  <a:moveTo>
                    <a:pt x="0" y="0"/>
                  </a:moveTo>
                  <a:lnTo>
                    <a:pt x="0" y="643"/>
                  </a:lnTo>
                  <a:lnTo>
                    <a:pt x="643" y="643"/>
                  </a:lnTo>
                  <a:cubicBezTo>
                    <a:pt x="834" y="643"/>
                    <a:pt x="977" y="453"/>
                    <a:pt x="953" y="286"/>
                  </a:cubicBezTo>
                  <a:cubicBezTo>
                    <a:pt x="929" y="119"/>
                    <a:pt x="786" y="0"/>
                    <a:pt x="619"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9" name="Google Shape;22769;p82"/>
            <p:cNvSpPr/>
            <p:nvPr/>
          </p:nvSpPr>
          <p:spPr>
            <a:xfrm>
              <a:off x="1250522" y="3263273"/>
              <a:ext cx="30550" cy="27003"/>
            </a:xfrm>
            <a:custGeom>
              <a:rect b="b" l="l" r="r" t="t"/>
              <a:pathLst>
                <a:path extrusionOk="0" h="906" w="1025">
                  <a:moveTo>
                    <a:pt x="738" y="0"/>
                  </a:moveTo>
                  <a:lnTo>
                    <a:pt x="191" y="334"/>
                  </a:lnTo>
                  <a:cubicBezTo>
                    <a:pt x="48" y="429"/>
                    <a:pt x="0" y="596"/>
                    <a:pt x="72" y="739"/>
                  </a:cubicBezTo>
                  <a:cubicBezTo>
                    <a:pt x="143" y="834"/>
                    <a:pt x="238" y="905"/>
                    <a:pt x="357" y="905"/>
                  </a:cubicBezTo>
                  <a:cubicBezTo>
                    <a:pt x="405" y="905"/>
                    <a:pt x="429" y="905"/>
                    <a:pt x="500" y="858"/>
                  </a:cubicBezTo>
                  <a:lnTo>
                    <a:pt x="1024" y="548"/>
                  </a:lnTo>
                  <a:lnTo>
                    <a:pt x="738"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0" name="Google Shape;22770;p82"/>
            <p:cNvSpPr/>
            <p:nvPr/>
          </p:nvSpPr>
          <p:spPr>
            <a:xfrm>
              <a:off x="1077325" y="3364193"/>
              <a:ext cx="31265" cy="26854"/>
            </a:xfrm>
            <a:custGeom>
              <a:rect b="b" l="l" r="r" t="t"/>
              <a:pathLst>
                <a:path extrusionOk="0" h="901" w="1049">
                  <a:moveTo>
                    <a:pt x="687" y="0"/>
                  </a:moveTo>
                  <a:cubicBezTo>
                    <a:pt x="640" y="0"/>
                    <a:pt x="593" y="14"/>
                    <a:pt x="548" y="44"/>
                  </a:cubicBezTo>
                  <a:lnTo>
                    <a:pt x="0" y="377"/>
                  </a:lnTo>
                  <a:lnTo>
                    <a:pt x="310" y="901"/>
                  </a:lnTo>
                  <a:lnTo>
                    <a:pt x="834" y="568"/>
                  </a:lnTo>
                  <a:cubicBezTo>
                    <a:pt x="977" y="496"/>
                    <a:pt x="1048" y="306"/>
                    <a:pt x="953" y="163"/>
                  </a:cubicBezTo>
                  <a:cubicBezTo>
                    <a:pt x="888" y="65"/>
                    <a:pt x="789" y="0"/>
                    <a:pt x="687"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1" name="Google Shape;22771;p82"/>
            <p:cNvSpPr/>
            <p:nvPr/>
          </p:nvSpPr>
          <p:spPr>
            <a:xfrm>
              <a:off x="1215024" y="3226375"/>
              <a:ext cx="28434" cy="29119"/>
            </a:xfrm>
            <a:custGeom>
              <a:rect b="b" l="l" r="r" t="t"/>
              <a:pathLst>
                <a:path extrusionOk="0" h="977" w="954">
                  <a:moveTo>
                    <a:pt x="405" y="0"/>
                  </a:moveTo>
                  <a:lnTo>
                    <a:pt x="96" y="524"/>
                  </a:lnTo>
                  <a:cubicBezTo>
                    <a:pt x="1" y="667"/>
                    <a:pt x="48" y="857"/>
                    <a:pt x="215" y="953"/>
                  </a:cubicBezTo>
                  <a:cubicBezTo>
                    <a:pt x="239" y="976"/>
                    <a:pt x="286" y="976"/>
                    <a:pt x="358" y="976"/>
                  </a:cubicBezTo>
                  <a:cubicBezTo>
                    <a:pt x="477" y="976"/>
                    <a:pt x="572" y="905"/>
                    <a:pt x="620" y="834"/>
                  </a:cubicBezTo>
                  <a:lnTo>
                    <a:pt x="953" y="286"/>
                  </a:lnTo>
                  <a:lnTo>
                    <a:pt x="405"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2" name="Google Shape;22772;p82"/>
            <p:cNvSpPr/>
            <p:nvPr/>
          </p:nvSpPr>
          <p:spPr>
            <a:xfrm>
              <a:off x="1115655" y="3398827"/>
              <a:ext cx="28434" cy="29865"/>
            </a:xfrm>
            <a:custGeom>
              <a:rect b="b" l="l" r="r" t="t"/>
              <a:pathLst>
                <a:path extrusionOk="0" h="1002" w="954">
                  <a:moveTo>
                    <a:pt x="582" y="0"/>
                  </a:moveTo>
                  <a:cubicBezTo>
                    <a:pt x="479" y="0"/>
                    <a:pt x="381" y="58"/>
                    <a:pt x="334" y="168"/>
                  </a:cubicBezTo>
                  <a:lnTo>
                    <a:pt x="0" y="692"/>
                  </a:lnTo>
                  <a:lnTo>
                    <a:pt x="524" y="1001"/>
                  </a:lnTo>
                  <a:lnTo>
                    <a:pt x="858" y="453"/>
                  </a:lnTo>
                  <a:cubicBezTo>
                    <a:pt x="953" y="311"/>
                    <a:pt x="882" y="120"/>
                    <a:pt x="739" y="49"/>
                  </a:cubicBezTo>
                  <a:cubicBezTo>
                    <a:pt x="690" y="16"/>
                    <a:pt x="635" y="0"/>
                    <a:pt x="582"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3" name="Google Shape;22773;p82"/>
            <p:cNvSpPr/>
            <p:nvPr/>
          </p:nvSpPr>
          <p:spPr>
            <a:xfrm>
              <a:off x="1169602" y="3215705"/>
              <a:ext cx="18479" cy="27272"/>
            </a:xfrm>
            <a:custGeom>
              <a:rect b="b" l="l" r="r" t="t"/>
              <a:pathLst>
                <a:path extrusionOk="0" h="915" w="620">
                  <a:moveTo>
                    <a:pt x="0" y="1"/>
                  </a:moveTo>
                  <a:lnTo>
                    <a:pt x="0" y="620"/>
                  </a:lnTo>
                  <a:cubicBezTo>
                    <a:pt x="0" y="767"/>
                    <a:pt x="149" y="914"/>
                    <a:pt x="298" y="914"/>
                  </a:cubicBezTo>
                  <a:cubicBezTo>
                    <a:pt x="318" y="914"/>
                    <a:pt x="338" y="911"/>
                    <a:pt x="358" y="906"/>
                  </a:cubicBezTo>
                  <a:cubicBezTo>
                    <a:pt x="500" y="882"/>
                    <a:pt x="620" y="739"/>
                    <a:pt x="620" y="596"/>
                  </a:cubicBezTo>
                  <a:lnTo>
                    <a:pt x="620"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4" name="Google Shape;22774;p82"/>
            <p:cNvSpPr/>
            <p:nvPr/>
          </p:nvSpPr>
          <p:spPr>
            <a:xfrm>
              <a:off x="1169602" y="3410123"/>
              <a:ext cx="18479" cy="27778"/>
            </a:xfrm>
            <a:custGeom>
              <a:rect b="b" l="l" r="r" t="t"/>
              <a:pathLst>
                <a:path extrusionOk="0" h="932" w="620">
                  <a:moveTo>
                    <a:pt x="304" y="0"/>
                  </a:moveTo>
                  <a:cubicBezTo>
                    <a:pt x="290" y="0"/>
                    <a:pt x="276" y="1"/>
                    <a:pt x="262" y="3"/>
                  </a:cubicBezTo>
                  <a:cubicBezTo>
                    <a:pt x="119" y="51"/>
                    <a:pt x="0" y="193"/>
                    <a:pt x="0" y="336"/>
                  </a:cubicBezTo>
                  <a:lnTo>
                    <a:pt x="0" y="932"/>
                  </a:lnTo>
                  <a:lnTo>
                    <a:pt x="620" y="932"/>
                  </a:lnTo>
                  <a:lnTo>
                    <a:pt x="620" y="313"/>
                  </a:lnTo>
                  <a:cubicBezTo>
                    <a:pt x="620" y="136"/>
                    <a:pt x="476" y="0"/>
                    <a:pt x="304"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5" name="Google Shape;22775;p82"/>
            <p:cNvSpPr/>
            <p:nvPr/>
          </p:nvSpPr>
          <p:spPr>
            <a:xfrm>
              <a:off x="1115655" y="3224944"/>
              <a:ext cx="28434" cy="29835"/>
            </a:xfrm>
            <a:custGeom>
              <a:rect b="b" l="l" r="r" t="t"/>
              <a:pathLst>
                <a:path extrusionOk="0" h="1001" w="954">
                  <a:moveTo>
                    <a:pt x="524" y="0"/>
                  </a:moveTo>
                  <a:lnTo>
                    <a:pt x="0" y="310"/>
                  </a:lnTo>
                  <a:lnTo>
                    <a:pt x="310" y="834"/>
                  </a:lnTo>
                  <a:cubicBezTo>
                    <a:pt x="382" y="929"/>
                    <a:pt x="477" y="1001"/>
                    <a:pt x="596" y="1001"/>
                  </a:cubicBezTo>
                  <a:cubicBezTo>
                    <a:pt x="643" y="1001"/>
                    <a:pt x="667" y="1001"/>
                    <a:pt x="739" y="953"/>
                  </a:cubicBezTo>
                  <a:cubicBezTo>
                    <a:pt x="882" y="882"/>
                    <a:pt x="953" y="691"/>
                    <a:pt x="858" y="548"/>
                  </a:cubicBezTo>
                  <a:lnTo>
                    <a:pt x="524"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6" name="Google Shape;22776;p82"/>
            <p:cNvSpPr/>
            <p:nvPr/>
          </p:nvSpPr>
          <p:spPr>
            <a:xfrm>
              <a:off x="1215024" y="3398827"/>
              <a:ext cx="28434" cy="29865"/>
            </a:xfrm>
            <a:custGeom>
              <a:rect b="b" l="l" r="r" t="t"/>
              <a:pathLst>
                <a:path extrusionOk="0" h="1002" w="954">
                  <a:moveTo>
                    <a:pt x="366" y="0"/>
                  </a:moveTo>
                  <a:cubicBezTo>
                    <a:pt x="316" y="0"/>
                    <a:pt x="264" y="16"/>
                    <a:pt x="215" y="49"/>
                  </a:cubicBezTo>
                  <a:cubicBezTo>
                    <a:pt x="48" y="120"/>
                    <a:pt x="1" y="311"/>
                    <a:pt x="96" y="453"/>
                  </a:cubicBezTo>
                  <a:lnTo>
                    <a:pt x="405" y="1001"/>
                  </a:lnTo>
                  <a:lnTo>
                    <a:pt x="953" y="692"/>
                  </a:lnTo>
                  <a:lnTo>
                    <a:pt x="620" y="168"/>
                  </a:lnTo>
                  <a:cubicBezTo>
                    <a:pt x="557" y="58"/>
                    <a:pt x="464" y="0"/>
                    <a:pt x="366"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7" name="Google Shape;22777;p82"/>
            <p:cNvSpPr/>
            <p:nvPr/>
          </p:nvSpPr>
          <p:spPr>
            <a:xfrm>
              <a:off x="1078041" y="3262558"/>
              <a:ext cx="31265" cy="26288"/>
            </a:xfrm>
            <a:custGeom>
              <a:rect b="b" l="l" r="r" t="t"/>
              <a:pathLst>
                <a:path extrusionOk="0" h="882" w="1049">
                  <a:moveTo>
                    <a:pt x="310" y="1"/>
                  </a:moveTo>
                  <a:lnTo>
                    <a:pt x="0" y="525"/>
                  </a:lnTo>
                  <a:lnTo>
                    <a:pt x="548" y="858"/>
                  </a:lnTo>
                  <a:cubicBezTo>
                    <a:pt x="572" y="882"/>
                    <a:pt x="643" y="882"/>
                    <a:pt x="691" y="882"/>
                  </a:cubicBezTo>
                  <a:cubicBezTo>
                    <a:pt x="810" y="882"/>
                    <a:pt x="905" y="834"/>
                    <a:pt x="953" y="739"/>
                  </a:cubicBezTo>
                  <a:cubicBezTo>
                    <a:pt x="1048" y="596"/>
                    <a:pt x="1001" y="405"/>
                    <a:pt x="834" y="334"/>
                  </a:cubicBezTo>
                  <a:lnTo>
                    <a:pt x="310"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8" name="Google Shape;22778;p82"/>
            <p:cNvSpPr/>
            <p:nvPr/>
          </p:nvSpPr>
          <p:spPr>
            <a:xfrm>
              <a:off x="1140482" y="3333971"/>
              <a:ext cx="39790" cy="50698"/>
            </a:xfrm>
            <a:custGeom>
              <a:rect b="b" l="l" r="r" t="t"/>
              <a:pathLst>
                <a:path extrusionOk="0" h="1701" w="1335">
                  <a:moveTo>
                    <a:pt x="979" y="1"/>
                  </a:moveTo>
                  <a:cubicBezTo>
                    <a:pt x="871" y="1"/>
                    <a:pt x="765" y="54"/>
                    <a:pt x="715" y="153"/>
                  </a:cubicBezTo>
                  <a:lnTo>
                    <a:pt x="96" y="1272"/>
                  </a:lnTo>
                  <a:cubicBezTo>
                    <a:pt x="1" y="1415"/>
                    <a:pt x="49" y="1582"/>
                    <a:pt x="215" y="1677"/>
                  </a:cubicBezTo>
                  <a:cubicBezTo>
                    <a:pt x="239" y="1701"/>
                    <a:pt x="287" y="1701"/>
                    <a:pt x="358" y="1701"/>
                  </a:cubicBezTo>
                  <a:cubicBezTo>
                    <a:pt x="477" y="1701"/>
                    <a:pt x="596" y="1653"/>
                    <a:pt x="620" y="1558"/>
                  </a:cubicBezTo>
                  <a:lnTo>
                    <a:pt x="1239" y="462"/>
                  </a:lnTo>
                  <a:cubicBezTo>
                    <a:pt x="1335" y="319"/>
                    <a:pt x="1287" y="129"/>
                    <a:pt x="1120" y="34"/>
                  </a:cubicBezTo>
                  <a:cubicBezTo>
                    <a:pt x="1076" y="12"/>
                    <a:pt x="1027" y="1"/>
                    <a:pt x="979"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9" name="Google Shape;22779;p82"/>
            <p:cNvSpPr/>
            <p:nvPr/>
          </p:nvSpPr>
          <p:spPr>
            <a:xfrm>
              <a:off x="1136935" y="3263959"/>
              <a:ext cx="43336" cy="56123"/>
            </a:xfrm>
            <a:custGeom>
              <a:rect b="b" l="l" r="r" t="t"/>
              <a:pathLst>
                <a:path extrusionOk="0" h="1883" w="1454">
                  <a:moveTo>
                    <a:pt x="367" y="0"/>
                  </a:moveTo>
                  <a:cubicBezTo>
                    <a:pt x="316" y="0"/>
                    <a:pt x="264" y="16"/>
                    <a:pt x="215" y="49"/>
                  </a:cubicBezTo>
                  <a:cubicBezTo>
                    <a:pt x="49" y="120"/>
                    <a:pt x="1" y="311"/>
                    <a:pt x="72" y="454"/>
                  </a:cubicBezTo>
                  <a:lnTo>
                    <a:pt x="834" y="1740"/>
                  </a:lnTo>
                  <a:cubicBezTo>
                    <a:pt x="882" y="1835"/>
                    <a:pt x="977" y="1883"/>
                    <a:pt x="1096" y="1883"/>
                  </a:cubicBezTo>
                  <a:cubicBezTo>
                    <a:pt x="1168" y="1883"/>
                    <a:pt x="1215" y="1883"/>
                    <a:pt x="1239" y="1859"/>
                  </a:cubicBezTo>
                  <a:cubicBezTo>
                    <a:pt x="1406" y="1763"/>
                    <a:pt x="1454" y="1597"/>
                    <a:pt x="1358" y="1430"/>
                  </a:cubicBezTo>
                  <a:lnTo>
                    <a:pt x="620" y="168"/>
                  </a:lnTo>
                  <a:cubicBezTo>
                    <a:pt x="558" y="58"/>
                    <a:pt x="464" y="0"/>
                    <a:pt x="367"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0" name="Google Shape;22780;p82"/>
            <p:cNvSpPr/>
            <p:nvPr/>
          </p:nvSpPr>
          <p:spPr>
            <a:xfrm>
              <a:off x="1156100" y="3303719"/>
              <a:ext cx="46168" cy="46883"/>
            </a:xfrm>
            <a:custGeom>
              <a:rect b="b" l="l" r="r" t="t"/>
              <a:pathLst>
                <a:path extrusionOk="0" h="1573" w="1549">
                  <a:moveTo>
                    <a:pt x="787" y="1"/>
                  </a:moveTo>
                  <a:cubicBezTo>
                    <a:pt x="358" y="1"/>
                    <a:pt x="1" y="334"/>
                    <a:pt x="1" y="787"/>
                  </a:cubicBezTo>
                  <a:cubicBezTo>
                    <a:pt x="1" y="1215"/>
                    <a:pt x="334" y="1573"/>
                    <a:pt x="787" y="1573"/>
                  </a:cubicBezTo>
                  <a:cubicBezTo>
                    <a:pt x="1192" y="1573"/>
                    <a:pt x="1549" y="1215"/>
                    <a:pt x="1549" y="787"/>
                  </a:cubicBezTo>
                  <a:cubicBezTo>
                    <a:pt x="1549" y="358"/>
                    <a:pt x="1239" y="1"/>
                    <a:pt x="78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1" name="Google Shape;22781;p82"/>
            <p:cNvSpPr/>
            <p:nvPr/>
          </p:nvSpPr>
          <p:spPr>
            <a:xfrm>
              <a:off x="1266140" y="3203127"/>
              <a:ext cx="39045" cy="37465"/>
            </a:xfrm>
            <a:custGeom>
              <a:rect b="b" l="l" r="r" t="t"/>
              <a:pathLst>
                <a:path extrusionOk="0" h="1257" w="1310">
                  <a:moveTo>
                    <a:pt x="345" y="0"/>
                  </a:moveTo>
                  <a:cubicBezTo>
                    <a:pt x="262" y="0"/>
                    <a:pt x="179" y="30"/>
                    <a:pt x="119" y="89"/>
                  </a:cubicBezTo>
                  <a:cubicBezTo>
                    <a:pt x="0" y="209"/>
                    <a:pt x="0" y="423"/>
                    <a:pt x="119" y="542"/>
                  </a:cubicBezTo>
                  <a:lnTo>
                    <a:pt x="762" y="1161"/>
                  </a:lnTo>
                  <a:cubicBezTo>
                    <a:pt x="810" y="1209"/>
                    <a:pt x="857" y="1256"/>
                    <a:pt x="953" y="1256"/>
                  </a:cubicBezTo>
                  <a:cubicBezTo>
                    <a:pt x="1024" y="1256"/>
                    <a:pt x="1096" y="1209"/>
                    <a:pt x="1191" y="1161"/>
                  </a:cubicBezTo>
                  <a:cubicBezTo>
                    <a:pt x="1310" y="1042"/>
                    <a:pt x="1310" y="828"/>
                    <a:pt x="1191" y="709"/>
                  </a:cubicBezTo>
                  <a:lnTo>
                    <a:pt x="572" y="89"/>
                  </a:lnTo>
                  <a:cubicBezTo>
                    <a:pt x="512" y="30"/>
                    <a:pt x="429" y="0"/>
                    <a:pt x="345"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2" name="Google Shape;22782;p82"/>
            <p:cNvSpPr/>
            <p:nvPr/>
          </p:nvSpPr>
          <p:spPr>
            <a:xfrm>
              <a:off x="1054614" y="3203127"/>
              <a:ext cx="39074" cy="37465"/>
            </a:xfrm>
            <a:custGeom>
              <a:rect b="b" l="l" r="r" t="t"/>
              <a:pathLst>
                <a:path extrusionOk="0" h="1257" w="1311">
                  <a:moveTo>
                    <a:pt x="956" y="0"/>
                  </a:moveTo>
                  <a:cubicBezTo>
                    <a:pt x="876" y="0"/>
                    <a:pt x="798" y="30"/>
                    <a:pt x="739" y="89"/>
                  </a:cubicBezTo>
                  <a:lnTo>
                    <a:pt x="120" y="709"/>
                  </a:lnTo>
                  <a:cubicBezTo>
                    <a:pt x="0" y="828"/>
                    <a:pt x="0" y="1042"/>
                    <a:pt x="120" y="1161"/>
                  </a:cubicBezTo>
                  <a:cubicBezTo>
                    <a:pt x="167" y="1209"/>
                    <a:pt x="239" y="1256"/>
                    <a:pt x="310" y="1256"/>
                  </a:cubicBezTo>
                  <a:cubicBezTo>
                    <a:pt x="405" y="1256"/>
                    <a:pt x="501" y="1209"/>
                    <a:pt x="548" y="1161"/>
                  </a:cubicBezTo>
                  <a:lnTo>
                    <a:pt x="1191" y="542"/>
                  </a:lnTo>
                  <a:cubicBezTo>
                    <a:pt x="1310" y="423"/>
                    <a:pt x="1310" y="209"/>
                    <a:pt x="1191" y="89"/>
                  </a:cubicBezTo>
                  <a:cubicBezTo>
                    <a:pt x="1120" y="30"/>
                    <a:pt x="1036" y="0"/>
                    <a:pt x="956"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3" name="Google Shape;22783;p82"/>
            <p:cNvSpPr/>
            <p:nvPr/>
          </p:nvSpPr>
          <p:spPr>
            <a:xfrm>
              <a:off x="1179527" y="3214304"/>
              <a:ext cx="9985" cy="28404"/>
            </a:xfrm>
            <a:custGeom>
              <a:rect b="b" l="l" r="r" t="t"/>
              <a:pathLst>
                <a:path extrusionOk="0" h="953" w="335">
                  <a:moveTo>
                    <a:pt x="1" y="0"/>
                  </a:moveTo>
                  <a:lnTo>
                    <a:pt x="1" y="953"/>
                  </a:lnTo>
                  <a:cubicBezTo>
                    <a:pt x="167" y="953"/>
                    <a:pt x="334" y="810"/>
                    <a:pt x="334" y="619"/>
                  </a:cubicBezTo>
                  <a:lnTo>
                    <a:pt x="334"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4" name="Google Shape;22784;p82"/>
            <p:cNvSpPr/>
            <p:nvPr/>
          </p:nvSpPr>
          <p:spPr>
            <a:xfrm>
              <a:off x="1179527" y="3411613"/>
              <a:ext cx="9985" cy="28434"/>
            </a:xfrm>
            <a:custGeom>
              <a:rect b="b" l="l" r="r" t="t"/>
              <a:pathLst>
                <a:path extrusionOk="0" h="954" w="335">
                  <a:moveTo>
                    <a:pt x="1" y="1"/>
                  </a:moveTo>
                  <a:lnTo>
                    <a:pt x="1" y="953"/>
                  </a:lnTo>
                  <a:lnTo>
                    <a:pt x="334" y="953"/>
                  </a:lnTo>
                  <a:lnTo>
                    <a:pt x="334" y="310"/>
                  </a:lnTo>
                  <a:cubicBezTo>
                    <a:pt x="287" y="120"/>
                    <a:pt x="167" y="1"/>
                    <a:pt x="1"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5" name="Google Shape;22785;p82"/>
            <p:cNvSpPr/>
            <p:nvPr/>
          </p:nvSpPr>
          <p:spPr>
            <a:xfrm>
              <a:off x="1179527" y="3303033"/>
              <a:ext cx="22741" cy="47569"/>
            </a:xfrm>
            <a:custGeom>
              <a:rect b="b" l="l" r="r" t="t"/>
              <a:pathLst>
                <a:path extrusionOk="0" h="1596" w="763">
                  <a:moveTo>
                    <a:pt x="1" y="0"/>
                  </a:moveTo>
                  <a:lnTo>
                    <a:pt x="1" y="1596"/>
                  </a:lnTo>
                  <a:cubicBezTo>
                    <a:pt x="453" y="1596"/>
                    <a:pt x="763" y="1238"/>
                    <a:pt x="763" y="810"/>
                  </a:cubicBezTo>
                  <a:cubicBezTo>
                    <a:pt x="763" y="357"/>
                    <a:pt x="406" y="0"/>
                    <a:pt x="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6" name="Google Shape;22786;p82"/>
            <p:cNvSpPr/>
            <p:nvPr/>
          </p:nvSpPr>
          <p:spPr>
            <a:xfrm>
              <a:off x="1058161" y="3205780"/>
              <a:ext cx="242792" cy="242762"/>
            </a:xfrm>
            <a:custGeom>
              <a:rect b="b" l="l" r="r" t="t"/>
              <a:pathLst>
                <a:path extrusionOk="0" h="8145" w="8146">
                  <a:moveTo>
                    <a:pt x="4073" y="620"/>
                  </a:moveTo>
                  <a:cubicBezTo>
                    <a:pt x="5978" y="620"/>
                    <a:pt x="7478" y="2168"/>
                    <a:pt x="7526" y="4073"/>
                  </a:cubicBezTo>
                  <a:cubicBezTo>
                    <a:pt x="7526" y="5978"/>
                    <a:pt x="5978" y="7526"/>
                    <a:pt x="4073" y="7526"/>
                  </a:cubicBezTo>
                  <a:cubicBezTo>
                    <a:pt x="2168" y="7526"/>
                    <a:pt x="620" y="5978"/>
                    <a:pt x="620" y="4073"/>
                  </a:cubicBezTo>
                  <a:cubicBezTo>
                    <a:pt x="620" y="2168"/>
                    <a:pt x="2168" y="620"/>
                    <a:pt x="4073" y="620"/>
                  </a:cubicBezTo>
                  <a:close/>
                  <a:moveTo>
                    <a:pt x="4073" y="0"/>
                  </a:moveTo>
                  <a:cubicBezTo>
                    <a:pt x="1810" y="0"/>
                    <a:pt x="1" y="1834"/>
                    <a:pt x="1" y="4073"/>
                  </a:cubicBezTo>
                  <a:cubicBezTo>
                    <a:pt x="1" y="6335"/>
                    <a:pt x="1834" y="8145"/>
                    <a:pt x="4073" y="8145"/>
                  </a:cubicBezTo>
                  <a:cubicBezTo>
                    <a:pt x="6288" y="8145"/>
                    <a:pt x="8145" y="6311"/>
                    <a:pt x="8145" y="4073"/>
                  </a:cubicBezTo>
                  <a:cubicBezTo>
                    <a:pt x="8145" y="1810"/>
                    <a:pt x="6288" y="0"/>
                    <a:pt x="4073"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7" name="Google Shape;22787;p82"/>
            <p:cNvSpPr/>
            <p:nvPr/>
          </p:nvSpPr>
          <p:spPr>
            <a:xfrm>
              <a:off x="1179527" y="3205780"/>
              <a:ext cx="121426" cy="242762"/>
            </a:xfrm>
            <a:custGeom>
              <a:rect b="b" l="l" r="r" t="t"/>
              <a:pathLst>
                <a:path extrusionOk="0" h="8145" w="4074">
                  <a:moveTo>
                    <a:pt x="1" y="0"/>
                  </a:moveTo>
                  <a:lnTo>
                    <a:pt x="1" y="620"/>
                  </a:lnTo>
                  <a:cubicBezTo>
                    <a:pt x="1906" y="620"/>
                    <a:pt x="3454" y="2168"/>
                    <a:pt x="3454" y="4073"/>
                  </a:cubicBezTo>
                  <a:cubicBezTo>
                    <a:pt x="3454" y="5978"/>
                    <a:pt x="1906" y="7526"/>
                    <a:pt x="1" y="7526"/>
                  </a:cubicBezTo>
                  <a:lnTo>
                    <a:pt x="1" y="8145"/>
                  </a:lnTo>
                  <a:cubicBezTo>
                    <a:pt x="2239" y="8145"/>
                    <a:pt x="4073" y="6311"/>
                    <a:pt x="4073" y="4073"/>
                  </a:cubicBezTo>
                  <a:cubicBezTo>
                    <a:pt x="4049" y="1810"/>
                    <a:pt x="2216" y="0"/>
                    <a:pt x="1"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8" name="Google Shape;22788;p82"/>
            <p:cNvSpPr/>
            <p:nvPr/>
          </p:nvSpPr>
          <p:spPr>
            <a:xfrm>
              <a:off x="1151152" y="3128406"/>
              <a:ext cx="56808" cy="56808"/>
            </a:xfrm>
            <a:custGeom>
              <a:rect b="b" l="l" r="r" t="t"/>
              <a:pathLst>
                <a:path extrusionOk="0" h="1906" w="1906">
                  <a:moveTo>
                    <a:pt x="953" y="667"/>
                  </a:moveTo>
                  <a:cubicBezTo>
                    <a:pt x="1119" y="667"/>
                    <a:pt x="1239" y="810"/>
                    <a:pt x="1286" y="977"/>
                  </a:cubicBezTo>
                  <a:cubicBezTo>
                    <a:pt x="1286" y="1168"/>
                    <a:pt x="1119" y="1310"/>
                    <a:pt x="953" y="1310"/>
                  </a:cubicBezTo>
                  <a:cubicBezTo>
                    <a:pt x="762" y="1310"/>
                    <a:pt x="619" y="1168"/>
                    <a:pt x="619" y="977"/>
                  </a:cubicBezTo>
                  <a:cubicBezTo>
                    <a:pt x="619" y="810"/>
                    <a:pt x="762" y="667"/>
                    <a:pt x="953" y="667"/>
                  </a:cubicBezTo>
                  <a:close/>
                  <a:moveTo>
                    <a:pt x="953" y="1"/>
                  </a:moveTo>
                  <a:cubicBezTo>
                    <a:pt x="405" y="1"/>
                    <a:pt x="0" y="453"/>
                    <a:pt x="0" y="953"/>
                  </a:cubicBezTo>
                  <a:cubicBezTo>
                    <a:pt x="0" y="1501"/>
                    <a:pt x="453" y="1906"/>
                    <a:pt x="953" y="1906"/>
                  </a:cubicBezTo>
                  <a:cubicBezTo>
                    <a:pt x="1453" y="1906"/>
                    <a:pt x="1905" y="1501"/>
                    <a:pt x="1905" y="953"/>
                  </a:cubicBezTo>
                  <a:cubicBezTo>
                    <a:pt x="1905" y="429"/>
                    <a:pt x="1453" y="1"/>
                    <a:pt x="953"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9" name="Google Shape;22789;p82"/>
            <p:cNvSpPr/>
            <p:nvPr/>
          </p:nvSpPr>
          <p:spPr>
            <a:xfrm>
              <a:off x="1179527" y="3129121"/>
              <a:ext cx="28434" cy="56808"/>
            </a:xfrm>
            <a:custGeom>
              <a:rect b="b" l="l" r="r" t="t"/>
              <a:pathLst>
                <a:path extrusionOk="0" h="1906" w="954">
                  <a:moveTo>
                    <a:pt x="1" y="0"/>
                  </a:moveTo>
                  <a:lnTo>
                    <a:pt x="1" y="643"/>
                  </a:lnTo>
                  <a:cubicBezTo>
                    <a:pt x="167" y="643"/>
                    <a:pt x="334" y="786"/>
                    <a:pt x="334" y="953"/>
                  </a:cubicBezTo>
                  <a:cubicBezTo>
                    <a:pt x="334" y="1144"/>
                    <a:pt x="167" y="1286"/>
                    <a:pt x="1" y="1286"/>
                  </a:cubicBezTo>
                  <a:lnTo>
                    <a:pt x="1" y="1906"/>
                  </a:lnTo>
                  <a:cubicBezTo>
                    <a:pt x="501" y="1906"/>
                    <a:pt x="953" y="1501"/>
                    <a:pt x="953" y="953"/>
                  </a:cubicBezTo>
                  <a:cubicBezTo>
                    <a:pt x="930" y="429"/>
                    <a:pt x="501" y="0"/>
                    <a:pt x="1"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0" name="Google Shape;22790;p82"/>
            <p:cNvSpPr/>
            <p:nvPr/>
          </p:nvSpPr>
          <p:spPr>
            <a:xfrm>
              <a:off x="1229927" y="3305149"/>
              <a:ext cx="144107" cy="143392"/>
            </a:xfrm>
            <a:custGeom>
              <a:rect b="b" l="l" r="r" t="t"/>
              <a:pathLst>
                <a:path extrusionOk="0" h="4811" w="4835">
                  <a:moveTo>
                    <a:pt x="2406" y="0"/>
                  </a:moveTo>
                  <a:cubicBezTo>
                    <a:pt x="1072" y="0"/>
                    <a:pt x="1" y="1072"/>
                    <a:pt x="1" y="2406"/>
                  </a:cubicBezTo>
                  <a:cubicBezTo>
                    <a:pt x="1" y="3739"/>
                    <a:pt x="1072" y="4811"/>
                    <a:pt x="2406" y="4811"/>
                  </a:cubicBezTo>
                  <a:cubicBezTo>
                    <a:pt x="3739" y="4811"/>
                    <a:pt x="4835" y="3739"/>
                    <a:pt x="4835" y="2406"/>
                  </a:cubicBezTo>
                  <a:cubicBezTo>
                    <a:pt x="4835" y="1072"/>
                    <a:pt x="3739" y="0"/>
                    <a:pt x="2406"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1" name="Google Shape;22791;p82"/>
            <p:cNvSpPr/>
            <p:nvPr/>
          </p:nvSpPr>
          <p:spPr>
            <a:xfrm>
              <a:off x="1301608" y="3305149"/>
              <a:ext cx="72426" cy="142706"/>
            </a:xfrm>
            <a:custGeom>
              <a:rect b="b" l="l" r="r" t="t"/>
              <a:pathLst>
                <a:path extrusionOk="0" h="4788" w="2430">
                  <a:moveTo>
                    <a:pt x="1" y="0"/>
                  </a:moveTo>
                  <a:lnTo>
                    <a:pt x="1" y="4787"/>
                  </a:lnTo>
                  <a:cubicBezTo>
                    <a:pt x="15" y="4787"/>
                    <a:pt x="30" y="4788"/>
                    <a:pt x="44" y="4788"/>
                  </a:cubicBezTo>
                  <a:cubicBezTo>
                    <a:pt x="1381" y="4788"/>
                    <a:pt x="2430" y="3701"/>
                    <a:pt x="2430" y="2406"/>
                  </a:cubicBezTo>
                  <a:cubicBezTo>
                    <a:pt x="2430" y="1072"/>
                    <a:pt x="1358" y="0"/>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2" name="Google Shape;22792;p82"/>
            <p:cNvSpPr/>
            <p:nvPr/>
          </p:nvSpPr>
          <p:spPr>
            <a:xfrm>
              <a:off x="1248376" y="3323599"/>
              <a:ext cx="106493" cy="106493"/>
            </a:xfrm>
            <a:custGeom>
              <a:rect b="b" l="l" r="r" t="t"/>
              <a:pathLst>
                <a:path extrusionOk="0" h="3573" w="3573">
                  <a:moveTo>
                    <a:pt x="1787" y="1"/>
                  </a:moveTo>
                  <a:cubicBezTo>
                    <a:pt x="810" y="1"/>
                    <a:pt x="1" y="810"/>
                    <a:pt x="1" y="1787"/>
                  </a:cubicBezTo>
                  <a:cubicBezTo>
                    <a:pt x="1" y="2763"/>
                    <a:pt x="810" y="3573"/>
                    <a:pt x="1787" y="3573"/>
                  </a:cubicBezTo>
                  <a:cubicBezTo>
                    <a:pt x="2787" y="3573"/>
                    <a:pt x="3573" y="2763"/>
                    <a:pt x="3573" y="1787"/>
                  </a:cubicBezTo>
                  <a:cubicBezTo>
                    <a:pt x="3573" y="810"/>
                    <a:pt x="2787" y="1"/>
                    <a:pt x="178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3" name="Google Shape;22793;p82"/>
            <p:cNvSpPr/>
            <p:nvPr/>
          </p:nvSpPr>
          <p:spPr>
            <a:xfrm>
              <a:off x="1301608" y="3323599"/>
              <a:ext cx="53262" cy="106493"/>
            </a:xfrm>
            <a:custGeom>
              <a:rect b="b" l="l" r="r" t="t"/>
              <a:pathLst>
                <a:path extrusionOk="0" h="3573" w="1787">
                  <a:moveTo>
                    <a:pt x="1" y="1"/>
                  </a:moveTo>
                  <a:lnTo>
                    <a:pt x="1" y="3573"/>
                  </a:lnTo>
                  <a:cubicBezTo>
                    <a:pt x="1025" y="3573"/>
                    <a:pt x="1787" y="2763"/>
                    <a:pt x="1787" y="1787"/>
                  </a:cubicBezTo>
                  <a:cubicBezTo>
                    <a:pt x="1787" y="810"/>
                    <a:pt x="1001" y="1"/>
                    <a:pt x="1"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4" name="Google Shape;22794;p82"/>
            <p:cNvSpPr/>
            <p:nvPr/>
          </p:nvSpPr>
          <p:spPr>
            <a:xfrm>
              <a:off x="1284589" y="3335640"/>
              <a:ext cx="40475" cy="83096"/>
            </a:xfrm>
            <a:custGeom>
              <a:rect b="b" l="l" r="r" t="t"/>
              <a:pathLst>
                <a:path extrusionOk="0" h="2788" w="1358">
                  <a:moveTo>
                    <a:pt x="429" y="573"/>
                  </a:moveTo>
                  <a:lnTo>
                    <a:pt x="429" y="1025"/>
                  </a:lnTo>
                  <a:cubicBezTo>
                    <a:pt x="405" y="1025"/>
                    <a:pt x="381" y="1002"/>
                    <a:pt x="334" y="1002"/>
                  </a:cubicBezTo>
                  <a:cubicBezTo>
                    <a:pt x="286" y="978"/>
                    <a:pt x="286" y="883"/>
                    <a:pt x="286" y="787"/>
                  </a:cubicBezTo>
                  <a:cubicBezTo>
                    <a:pt x="286" y="740"/>
                    <a:pt x="334" y="644"/>
                    <a:pt x="429" y="573"/>
                  </a:cubicBezTo>
                  <a:close/>
                  <a:moveTo>
                    <a:pt x="762" y="1502"/>
                  </a:moveTo>
                  <a:cubicBezTo>
                    <a:pt x="1001" y="1597"/>
                    <a:pt x="977" y="1811"/>
                    <a:pt x="977" y="1859"/>
                  </a:cubicBezTo>
                  <a:cubicBezTo>
                    <a:pt x="929" y="1978"/>
                    <a:pt x="881" y="2097"/>
                    <a:pt x="762" y="2169"/>
                  </a:cubicBezTo>
                  <a:lnTo>
                    <a:pt x="762" y="1502"/>
                  </a:lnTo>
                  <a:close/>
                  <a:moveTo>
                    <a:pt x="607" y="1"/>
                  </a:moveTo>
                  <a:cubicBezTo>
                    <a:pt x="522" y="1"/>
                    <a:pt x="453" y="78"/>
                    <a:pt x="453" y="168"/>
                  </a:cubicBezTo>
                  <a:lnTo>
                    <a:pt x="453" y="311"/>
                  </a:lnTo>
                  <a:lnTo>
                    <a:pt x="429" y="311"/>
                  </a:lnTo>
                  <a:cubicBezTo>
                    <a:pt x="215" y="383"/>
                    <a:pt x="72" y="549"/>
                    <a:pt x="48" y="764"/>
                  </a:cubicBezTo>
                  <a:cubicBezTo>
                    <a:pt x="0" y="978"/>
                    <a:pt x="72" y="1145"/>
                    <a:pt x="215" y="1264"/>
                  </a:cubicBezTo>
                  <a:cubicBezTo>
                    <a:pt x="286" y="1311"/>
                    <a:pt x="524" y="1407"/>
                    <a:pt x="524" y="1407"/>
                  </a:cubicBezTo>
                  <a:lnTo>
                    <a:pt x="524" y="2216"/>
                  </a:lnTo>
                  <a:cubicBezTo>
                    <a:pt x="429" y="2216"/>
                    <a:pt x="358" y="2192"/>
                    <a:pt x="286" y="2121"/>
                  </a:cubicBezTo>
                  <a:cubicBezTo>
                    <a:pt x="260" y="2112"/>
                    <a:pt x="231" y="2107"/>
                    <a:pt x="202" y="2107"/>
                  </a:cubicBezTo>
                  <a:cubicBezTo>
                    <a:pt x="151" y="2107"/>
                    <a:pt x="102" y="2123"/>
                    <a:pt x="72" y="2169"/>
                  </a:cubicBezTo>
                  <a:cubicBezTo>
                    <a:pt x="0" y="2216"/>
                    <a:pt x="48" y="2311"/>
                    <a:pt x="96" y="2359"/>
                  </a:cubicBezTo>
                  <a:cubicBezTo>
                    <a:pt x="238" y="2478"/>
                    <a:pt x="358" y="2502"/>
                    <a:pt x="524" y="2502"/>
                  </a:cubicBezTo>
                  <a:lnTo>
                    <a:pt x="524" y="2621"/>
                  </a:lnTo>
                  <a:cubicBezTo>
                    <a:pt x="524" y="2716"/>
                    <a:pt x="572" y="2788"/>
                    <a:pt x="667" y="2788"/>
                  </a:cubicBezTo>
                  <a:cubicBezTo>
                    <a:pt x="762" y="2788"/>
                    <a:pt x="810" y="2716"/>
                    <a:pt x="810" y="2621"/>
                  </a:cubicBezTo>
                  <a:lnTo>
                    <a:pt x="810" y="2502"/>
                  </a:lnTo>
                  <a:cubicBezTo>
                    <a:pt x="810" y="2502"/>
                    <a:pt x="1310" y="2192"/>
                    <a:pt x="1358" y="1954"/>
                  </a:cubicBezTo>
                  <a:cubicBezTo>
                    <a:pt x="1334" y="1621"/>
                    <a:pt x="1143" y="1335"/>
                    <a:pt x="858" y="1240"/>
                  </a:cubicBezTo>
                  <a:cubicBezTo>
                    <a:pt x="810" y="1240"/>
                    <a:pt x="762" y="1216"/>
                    <a:pt x="762" y="1216"/>
                  </a:cubicBezTo>
                  <a:lnTo>
                    <a:pt x="762" y="621"/>
                  </a:lnTo>
                  <a:cubicBezTo>
                    <a:pt x="858" y="644"/>
                    <a:pt x="881" y="668"/>
                    <a:pt x="905" y="668"/>
                  </a:cubicBezTo>
                  <a:cubicBezTo>
                    <a:pt x="935" y="698"/>
                    <a:pt x="994" y="729"/>
                    <a:pt x="1051" y="729"/>
                  </a:cubicBezTo>
                  <a:cubicBezTo>
                    <a:pt x="1084" y="729"/>
                    <a:pt x="1117" y="718"/>
                    <a:pt x="1143" y="692"/>
                  </a:cubicBezTo>
                  <a:cubicBezTo>
                    <a:pt x="1215" y="644"/>
                    <a:pt x="1239" y="525"/>
                    <a:pt x="1167" y="454"/>
                  </a:cubicBezTo>
                  <a:cubicBezTo>
                    <a:pt x="1120" y="406"/>
                    <a:pt x="977" y="287"/>
                    <a:pt x="786" y="287"/>
                  </a:cubicBezTo>
                  <a:lnTo>
                    <a:pt x="786" y="168"/>
                  </a:lnTo>
                  <a:cubicBezTo>
                    <a:pt x="786" y="97"/>
                    <a:pt x="762" y="49"/>
                    <a:pt x="691" y="25"/>
                  </a:cubicBezTo>
                  <a:cubicBezTo>
                    <a:pt x="663" y="8"/>
                    <a:pt x="634" y="1"/>
                    <a:pt x="607"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5" name="Google Shape;22795;p82"/>
            <p:cNvSpPr/>
            <p:nvPr/>
          </p:nvSpPr>
          <p:spPr>
            <a:xfrm>
              <a:off x="1303039" y="3334239"/>
              <a:ext cx="22026" cy="85212"/>
            </a:xfrm>
            <a:custGeom>
              <a:rect b="b" l="l" r="r" t="t"/>
              <a:pathLst>
                <a:path extrusionOk="0" h="2859" w="739">
                  <a:moveTo>
                    <a:pt x="143" y="1549"/>
                  </a:moveTo>
                  <a:cubicBezTo>
                    <a:pt x="382" y="1644"/>
                    <a:pt x="358" y="1858"/>
                    <a:pt x="358" y="1906"/>
                  </a:cubicBezTo>
                  <a:cubicBezTo>
                    <a:pt x="310" y="2025"/>
                    <a:pt x="262" y="2144"/>
                    <a:pt x="143" y="2216"/>
                  </a:cubicBezTo>
                  <a:lnTo>
                    <a:pt x="143" y="1549"/>
                  </a:lnTo>
                  <a:close/>
                  <a:moveTo>
                    <a:pt x="1" y="1"/>
                  </a:moveTo>
                  <a:lnTo>
                    <a:pt x="1" y="2859"/>
                  </a:lnTo>
                  <a:cubicBezTo>
                    <a:pt x="72" y="2859"/>
                    <a:pt x="143" y="2763"/>
                    <a:pt x="143" y="2716"/>
                  </a:cubicBezTo>
                  <a:lnTo>
                    <a:pt x="143" y="2549"/>
                  </a:lnTo>
                  <a:cubicBezTo>
                    <a:pt x="429" y="2501"/>
                    <a:pt x="643" y="2239"/>
                    <a:pt x="667" y="2001"/>
                  </a:cubicBezTo>
                  <a:cubicBezTo>
                    <a:pt x="739" y="1668"/>
                    <a:pt x="548" y="1382"/>
                    <a:pt x="239" y="1287"/>
                  </a:cubicBezTo>
                  <a:cubicBezTo>
                    <a:pt x="191" y="1287"/>
                    <a:pt x="167" y="1263"/>
                    <a:pt x="120" y="1263"/>
                  </a:cubicBezTo>
                  <a:lnTo>
                    <a:pt x="120" y="620"/>
                  </a:lnTo>
                  <a:cubicBezTo>
                    <a:pt x="191" y="668"/>
                    <a:pt x="239" y="691"/>
                    <a:pt x="239" y="691"/>
                  </a:cubicBezTo>
                  <a:cubicBezTo>
                    <a:pt x="262" y="715"/>
                    <a:pt x="298" y="727"/>
                    <a:pt x="340" y="727"/>
                  </a:cubicBezTo>
                  <a:cubicBezTo>
                    <a:pt x="382" y="727"/>
                    <a:pt x="429" y="715"/>
                    <a:pt x="477" y="691"/>
                  </a:cubicBezTo>
                  <a:cubicBezTo>
                    <a:pt x="524" y="620"/>
                    <a:pt x="524" y="525"/>
                    <a:pt x="501" y="453"/>
                  </a:cubicBezTo>
                  <a:cubicBezTo>
                    <a:pt x="429" y="382"/>
                    <a:pt x="310" y="287"/>
                    <a:pt x="143" y="263"/>
                  </a:cubicBezTo>
                  <a:lnTo>
                    <a:pt x="143" y="144"/>
                  </a:lnTo>
                  <a:cubicBezTo>
                    <a:pt x="143" y="48"/>
                    <a:pt x="72"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96" name="Google Shape;22796;p82"/>
          <p:cNvGrpSpPr/>
          <p:nvPr/>
        </p:nvGrpSpPr>
        <p:grpSpPr>
          <a:xfrm>
            <a:off x="1807193" y="4174914"/>
            <a:ext cx="438667" cy="439773"/>
            <a:chOff x="1774698" y="3042835"/>
            <a:chExt cx="346745" cy="347619"/>
          </a:xfrm>
        </p:grpSpPr>
        <p:sp>
          <p:nvSpPr>
            <p:cNvPr id="22797" name="Google Shape;22797;p82"/>
            <p:cNvSpPr/>
            <p:nvPr/>
          </p:nvSpPr>
          <p:spPr>
            <a:xfrm>
              <a:off x="1863285" y="3254821"/>
              <a:ext cx="61701" cy="47012"/>
            </a:xfrm>
            <a:custGeom>
              <a:rect b="b" l="l" r="r" t="t"/>
              <a:pathLst>
                <a:path extrusionOk="0" h="1453" w="1907">
                  <a:moveTo>
                    <a:pt x="1" y="0"/>
                  </a:moveTo>
                  <a:lnTo>
                    <a:pt x="1" y="1453"/>
                  </a:lnTo>
                  <a:lnTo>
                    <a:pt x="1358" y="1453"/>
                  </a:lnTo>
                  <a:cubicBezTo>
                    <a:pt x="1644" y="1453"/>
                    <a:pt x="1882" y="1215"/>
                    <a:pt x="1906" y="953"/>
                  </a:cubicBezTo>
                  <a:lnTo>
                    <a:pt x="1906" y="548"/>
                  </a:lnTo>
                  <a:cubicBezTo>
                    <a:pt x="1906" y="238"/>
                    <a:pt x="1668" y="0"/>
                    <a:pt x="1358"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8" name="Google Shape;22798;p82"/>
            <p:cNvSpPr/>
            <p:nvPr/>
          </p:nvSpPr>
          <p:spPr>
            <a:xfrm>
              <a:off x="1822453" y="3207810"/>
              <a:ext cx="60924" cy="182644"/>
            </a:xfrm>
            <a:custGeom>
              <a:rect b="b" l="l" r="r" t="t"/>
              <a:pathLst>
                <a:path extrusionOk="0" h="5645" w="1883">
                  <a:moveTo>
                    <a:pt x="1" y="0"/>
                  </a:moveTo>
                  <a:lnTo>
                    <a:pt x="1" y="4668"/>
                  </a:lnTo>
                  <a:cubicBezTo>
                    <a:pt x="1" y="5168"/>
                    <a:pt x="406" y="5597"/>
                    <a:pt x="906" y="5644"/>
                  </a:cubicBezTo>
                  <a:cubicBezTo>
                    <a:pt x="1430" y="5644"/>
                    <a:pt x="1882" y="5240"/>
                    <a:pt x="1882" y="4692"/>
                  </a:cubicBezTo>
                  <a:lnTo>
                    <a:pt x="1882" y="0"/>
                  </a:ln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9" name="Google Shape;22799;p82"/>
            <p:cNvSpPr/>
            <p:nvPr/>
          </p:nvSpPr>
          <p:spPr>
            <a:xfrm>
              <a:off x="1774698" y="3112268"/>
              <a:ext cx="130229" cy="114828"/>
            </a:xfrm>
            <a:custGeom>
              <a:rect b="b" l="l" r="r" t="t"/>
              <a:pathLst>
                <a:path extrusionOk="0" h="3549" w="4025">
                  <a:moveTo>
                    <a:pt x="1810" y="0"/>
                  </a:moveTo>
                  <a:cubicBezTo>
                    <a:pt x="810" y="0"/>
                    <a:pt x="0" y="834"/>
                    <a:pt x="24" y="1858"/>
                  </a:cubicBezTo>
                  <a:cubicBezTo>
                    <a:pt x="48" y="2811"/>
                    <a:pt x="858" y="3549"/>
                    <a:pt x="1810" y="3549"/>
                  </a:cubicBezTo>
                  <a:lnTo>
                    <a:pt x="3691" y="3549"/>
                  </a:lnTo>
                  <a:cubicBezTo>
                    <a:pt x="3834" y="3549"/>
                    <a:pt x="3977" y="3430"/>
                    <a:pt x="4025" y="3239"/>
                  </a:cubicBezTo>
                  <a:lnTo>
                    <a:pt x="4025" y="334"/>
                  </a:lnTo>
                  <a:cubicBezTo>
                    <a:pt x="4025" y="143"/>
                    <a:pt x="3858" y="0"/>
                    <a:pt x="3691"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0" name="Google Shape;22800;p82"/>
            <p:cNvSpPr/>
            <p:nvPr/>
          </p:nvSpPr>
          <p:spPr>
            <a:xfrm>
              <a:off x="1775474" y="3169276"/>
              <a:ext cx="127932" cy="57818"/>
            </a:xfrm>
            <a:custGeom>
              <a:rect b="b" l="l" r="r" t="t"/>
              <a:pathLst>
                <a:path extrusionOk="0" h="1787" w="3954">
                  <a:moveTo>
                    <a:pt x="0" y="1"/>
                  </a:moveTo>
                  <a:cubicBezTo>
                    <a:pt x="0" y="1001"/>
                    <a:pt x="786" y="1787"/>
                    <a:pt x="1762" y="1787"/>
                  </a:cubicBezTo>
                  <a:lnTo>
                    <a:pt x="3644" y="1787"/>
                  </a:lnTo>
                  <a:cubicBezTo>
                    <a:pt x="3810" y="1787"/>
                    <a:pt x="3953" y="1644"/>
                    <a:pt x="3953" y="1453"/>
                  </a:cubicBezTo>
                  <a:lnTo>
                    <a:pt x="3953" y="1"/>
                  </a:ln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1" name="Google Shape;22801;p82"/>
            <p:cNvSpPr/>
            <p:nvPr/>
          </p:nvSpPr>
          <p:spPr>
            <a:xfrm>
              <a:off x="1894119" y="3061407"/>
              <a:ext cx="169540" cy="218849"/>
            </a:xfrm>
            <a:custGeom>
              <a:rect b="b" l="l" r="r" t="t"/>
              <a:pathLst>
                <a:path extrusionOk="0" h="6764" w="5240">
                  <a:moveTo>
                    <a:pt x="5240" y="1"/>
                  </a:moveTo>
                  <a:cubicBezTo>
                    <a:pt x="3811" y="1049"/>
                    <a:pt x="2072" y="1596"/>
                    <a:pt x="286" y="1596"/>
                  </a:cubicBezTo>
                  <a:lnTo>
                    <a:pt x="0" y="1596"/>
                  </a:lnTo>
                  <a:lnTo>
                    <a:pt x="0" y="5145"/>
                  </a:lnTo>
                  <a:lnTo>
                    <a:pt x="286" y="5145"/>
                  </a:lnTo>
                  <a:cubicBezTo>
                    <a:pt x="2072" y="5145"/>
                    <a:pt x="3787" y="5716"/>
                    <a:pt x="5240" y="6764"/>
                  </a:cubicBezTo>
                  <a:lnTo>
                    <a:pt x="5240"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2" name="Google Shape;22802;p82"/>
            <p:cNvSpPr/>
            <p:nvPr/>
          </p:nvSpPr>
          <p:spPr>
            <a:xfrm>
              <a:off x="1894119" y="3170053"/>
              <a:ext cx="169540" cy="110201"/>
            </a:xfrm>
            <a:custGeom>
              <a:rect b="b" l="l" r="r" t="t"/>
              <a:pathLst>
                <a:path extrusionOk="0" h="3406" w="5240">
                  <a:moveTo>
                    <a:pt x="0" y="1"/>
                  </a:moveTo>
                  <a:lnTo>
                    <a:pt x="0" y="1787"/>
                  </a:lnTo>
                  <a:lnTo>
                    <a:pt x="286" y="1787"/>
                  </a:lnTo>
                  <a:cubicBezTo>
                    <a:pt x="2072" y="1787"/>
                    <a:pt x="3811" y="2358"/>
                    <a:pt x="5240" y="3406"/>
                  </a:cubicBezTo>
                  <a:lnTo>
                    <a:pt x="5240"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3" name="Google Shape;22803;p82"/>
            <p:cNvSpPr/>
            <p:nvPr/>
          </p:nvSpPr>
          <p:spPr>
            <a:xfrm>
              <a:off x="2074431" y="3113044"/>
              <a:ext cx="47012" cy="111754"/>
            </a:xfrm>
            <a:custGeom>
              <a:rect b="b" l="l" r="r" t="t"/>
              <a:pathLst>
                <a:path extrusionOk="0" h="3454" w="1453">
                  <a:moveTo>
                    <a:pt x="0" y="0"/>
                  </a:moveTo>
                  <a:lnTo>
                    <a:pt x="0" y="3453"/>
                  </a:lnTo>
                  <a:lnTo>
                    <a:pt x="1262" y="2834"/>
                  </a:lnTo>
                  <a:cubicBezTo>
                    <a:pt x="1381" y="2810"/>
                    <a:pt x="1453" y="2691"/>
                    <a:pt x="1453" y="2572"/>
                  </a:cubicBezTo>
                  <a:lnTo>
                    <a:pt x="1453" y="905"/>
                  </a:lnTo>
                  <a:cubicBezTo>
                    <a:pt x="1453" y="786"/>
                    <a:pt x="1381" y="691"/>
                    <a:pt x="1262" y="643"/>
                  </a:cubicBezTo>
                  <a:lnTo>
                    <a:pt x="0"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4" name="Google Shape;22804;p82"/>
            <p:cNvSpPr/>
            <p:nvPr/>
          </p:nvSpPr>
          <p:spPr>
            <a:xfrm>
              <a:off x="2074431" y="3170829"/>
              <a:ext cx="47012" cy="56265"/>
            </a:xfrm>
            <a:custGeom>
              <a:rect b="b" l="l" r="r" t="t"/>
              <a:pathLst>
                <a:path extrusionOk="0" h="1739" w="1453">
                  <a:moveTo>
                    <a:pt x="0" y="0"/>
                  </a:moveTo>
                  <a:lnTo>
                    <a:pt x="0" y="1739"/>
                  </a:lnTo>
                  <a:lnTo>
                    <a:pt x="1262" y="1120"/>
                  </a:lnTo>
                  <a:cubicBezTo>
                    <a:pt x="1381" y="1048"/>
                    <a:pt x="1453" y="953"/>
                    <a:pt x="1453" y="834"/>
                  </a:cubicBezTo>
                  <a:lnTo>
                    <a:pt x="1453" y="0"/>
                  </a:ln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5" name="Google Shape;22805;p82"/>
            <p:cNvSpPr/>
            <p:nvPr/>
          </p:nvSpPr>
          <p:spPr>
            <a:xfrm>
              <a:off x="2059774" y="3042835"/>
              <a:ext cx="20060" cy="252919"/>
            </a:xfrm>
            <a:custGeom>
              <a:rect b="b" l="l" r="r" t="t"/>
              <a:pathLst>
                <a:path extrusionOk="0" h="7817" w="620">
                  <a:moveTo>
                    <a:pt x="304" y="1"/>
                  </a:moveTo>
                  <a:cubicBezTo>
                    <a:pt x="291" y="1"/>
                    <a:pt x="277" y="1"/>
                    <a:pt x="263" y="3"/>
                  </a:cubicBezTo>
                  <a:cubicBezTo>
                    <a:pt x="120" y="27"/>
                    <a:pt x="1" y="194"/>
                    <a:pt x="1" y="337"/>
                  </a:cubicBezTo>
                  <a:lnTo>
                    <a:pt x="1" y="7505"/>
                  </a:lnTo>
                  <a:cubicBezTo>
                    <a:pt x="1" y="7695"/>
                    <a:pt x="120" y="7814"/>
                    <a:pt x="263" y="7814"/>
                  </a:cubicBezTo>
                  <a:cubicBezTo>
                    <a:pt x="278" y="7816"/>
                    <a:pt x="294" y="7817"/>
                    <a:pt x="309" y="7817"/>
                  </a:cubicBezTo>
                  <a:cubicBezTo>
                    <a:pt x="497" y="7817"/>
                    <a:pt x="620" y="7681"/>
                    <a:pt x="620" y="7505"/>
                  </a:cubicBezTo>
                  <a:lnTo>
                    <a:pt x="620" y="289"/>
                  </a:lnTo>
                  <a:cubicBezTo>
                    <a:pt x="620" y="135"/>
                    <a:pt x="477" y="1"/>
                    <a:pt x="304"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6" name="Google Shape;22806;p82"/>
            <p:cNvSpPr/>
            <p:nvPr/>
          </p:nvSpPr>
          <p:spPr>
            <a:xfrm>
              <a:off x="2059774" y="3170053"/>
              <a:ext cx="20060" cy="126476"/>
            </a:xfrm>
            <a:custGeom>
              <a:rect b="b" l="l" r="r" t="t"/>
              <a:pathLst>
                <a:path extrusionOk="0" h="3909" w="620">
                  <a:moveTo>
                    <a:pt x="1" y="1"/>
                  </a:moveTo>
                  <a:lnTo>
                    <a:pt x="1" y="3573"/>
                  </a:lnTo>
                  <a:cubicBezTo>
                    <a:pt x="1" y="3716"/>
                    <a:pt x="120" y="3882"/>
                    <a:pt x="263" y="3906"/>
                  </a:cubicBezTo>
                  <a:cubicBezTo>
                    <a:pt x="277" y="3908"/>
                    <a:pt x="290" y="3909"/>
                    <a:pt x="304" y="3909"/>
                  </a:cubicBezTo>
                  <a:cubicBezTo>
                    <a:pt x="477" y="3909"/>
                    <a:pt x="620" y="3773"/>
                    <a:pt x="620" y="3596"/>
                  </a:cubicBezTo>
                  <a:lnTo>
                    <a:pt x="620" y="1"/>
                  </a:ln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07" name="Google Shape;22807;p82"/>
          <p:cNvGrpSpPr/>
          <p:nvPr/>
        </p:nvGrpSpPr>
        <p:grpSpPr>
          <a:xfrm>
            <a:off x="2779037" y="4175978"/>
            <a:ext cx="403590" cy="437726"/>
            <a:chOff x="2542893" y="3043676"/>
            <a:chExt cx="319018" cy="346001"/>
          </a:xfrm>
        </p:grpSpPr>
        <p:sp>
          <p:nvSpPr>
            <p:cNvPr id="22808" name="Google Shape;22808;p82"/>
            <p:cNvSpPr/>
            <p:nvPr/>
          </p:nvSpPr>
          <p:spPr>
            <a:xfrm>
              <a:off x="2564474" y="3045974"/>
              <a:ext cx="168764" cy="141909"/>
            </a:xfrm>
            <a:custGeom>
              <a:rect b="b" l="l" r="r" t="t"/>
              <a:pathLst>
                <a:path extrusionOk="0" h="4386" w="5216">
                  <a:moveTo>
                    <a:pt x="2613" y="0"/>
                  </a:moveTo>
                  <a:cubicBezTo>
                    <a:pt x="2584" y="0"/>
                    <a:pt x="2554" y="0"/>
                    <a:pt x="2524" y="1"/>
                  </a:cubicBezTo>
                  <a:cubicBezTo>
                    <a:pt x="1119" y="49"/>
                    <a:pt x="0" y="1216"/>
                    <a:pt x="0" y="2645"/>
                  </a:cubicBezTo>
                  <a:lnTo>
                    <a:pt x="0" y="4074"/>
                  </a:lnTo>
                  <a:cubicBezTo>
                    <a:pt x="0" y="4250"/>
                    <a:pt x="143" y="4386"/>
                    <a:pt x="316" y="4386"/>
                  </a:cubicBezTo>
                  <a:cubicBezTo>
                    <a:pt x="329" y="4386"/>
                    <a:pt x="343" y="4385"/>
                    <a:pt x="357" y="4383"/>
                  </a:cubicBezTo>
                  <a:cubicBezTo>
                    <a:pt x="500" y="4336"/>
                    <a:pt x="619" y="4193"/>
                    <a:pt x="619" y="4050"/>
                  </a:cubicBezTo>
                  <a:lnTo>
                    <a:pt x="619" y="2573"/>
                  </a:lnTo>
                  <a:cubicBezTo>
                    <a:pt x="619" y="1482"/>
                    <a:pt x="1502" y="595"/>
                    <a:pt x="2583" y="595"/>
                  </a:cubicBezTo>
                  <a:cubicBezTo>
                    <a:pt x="2611" y="595"/>
                    <a:pt x="2639" y="596"/>
                    <a:pt x="2667" y="597"/>
                  </a:cubicBezTo>
                  <a:cubicBezTo>
                    <a:pt x="3739" y="621"/>
                    <a:pt x="4572" y="1502"/>
                    <a:pt x="4572" y="2573"/>
                  </a:cubicBezTo>
                  <a:lnTo>
                    <a:pt x="4572" y="4026"/>
                  </a:lnTo>
                  <a:cubicBezTo>
                    <a:pt x="4572" y="4180"/>
                    <a:pt x="4736" y="4314"/>
                    <a:pt x="4892" y="4314"/>
                  </a:cubicBezTo>
                  <a:cubicBezTo>
                    <a:pt x="4905" y="4314"/>
                    <a:pt x="4917" y="4314"/>
                    <a:pt x="4930" y="4312"/>
                  </a:cubicBezTo>
                  <a:cubicBezTo>
                    <a:pt x="5096" y="4288"/>
                    <a:pt x="5192" y="4145"/>
                    <a:pt x="5215" y="4074"/>
                  </a:cubicBezTo>
                  <a:lnTo>
                    <a:pt x="5215" y="2621"/>
                  </a:lnTo>
                  <a:cubicBezTo>
                    <a:pt x="5215" y="1150"/>
                    <a:pt x="4071" y="0"/>
                    <a:pt x="261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9" name="Google Shape;22809;p82"/>
            <p:cNvSpPr/>
            <p:nvPr/>
          </p:nvSpPr>
          <p:spPr>
            <a:xfrm>
              <a:off x="2647690" y="3043676"/>
              <a:ext cx="84770" cy="141909"/>
            </a:xfrm>
            <a:custGeom>
              <a:rect b="b" l="l" r="r" t="t"/>
              <a:pathLst>
                <a:path extrusionOk="0" h="4386" w="2620">
                  <a:moveTo>
                    <a:pt x="0" y="1"/>
                  </a:moveTo>
                  <a:lnTo>
                    <a:pt x="0" y="644"/>
                  </a:lnTo>
                  <a:cubicBezTo>
                    <a:pt x="28" y="643"/>
                    <a:pt x="56" y="642"/>
                    <a:pt x="84" y="642"/>
                  </a:cubicBezTo>
                  <a:cubicBezTo>
                    <a:pt x="1163" y="642"/>
                    <a:pt x="2000" y="1529"/>
                    <a:pt x="2000" y="2597"/>
                  </a:cubicBezTo>
                  <a:lnTo>
                    <a:pt x="2000" y="4049"/>
                  </a:lnTo>
                  <a:cubicBezTo>
                    <a:pt x="2000" y="4216"/>
                    <a:pt x="2120" y="4359"/>
                    <a:pt x="2286" y="4383"/>
                  </a:cubicBezTo>
                  <a:cubicBezTo>
                    <a:pt x="2299" y="4385"/>
                    <a:pt x="2311" y="4385"/>
                    <a:pt x="2323" y="4385"/>
                  </a:cubicBezTo>
                  <a:cubicBezTo>
                    <a:pt x="2477" y="4385"/>
                    <a:pt x="2620" y="4251"/>
                    <a:pt x="2620" y="4097"/>
                  </a:cubicBezTo>
                  <a:lnTo>
                    <a:pt x="2620" y="2621"/>
                  </a:lnTo>
                  <a:cubicBezTo>
                    <a:pt x="2620" y="1192"/>
                    <a:pt x="1477" y="1"/>
                    <a:pt x="0"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0" name="Google Shape;22810;p82"/>
            <p:cNvSpPr/>
            <p:nvPr/>
          </p:nvSpPr>
          <p:spPr>
            <a:xfrm>
              <a:off x="2542893" y="3164649"/>
              <a:ext cx="211149" cy="183420"/>
            </a:xfrm>
            <a:custGeom>
              <a:rect b="b" l="l" r="r" t="t"/>
              <a:pathLst>
                <a:path extrusionOk="0" h="5669" w="6526">
                  <a:moveTo>
                    <a:pt x="334" y="1"/>
                  </a:moveTo>
                  <a:cubicBezTo>
                    <a:pt x="167" y="1"/>
                    <a:pt x="0" y="144"/>
                    <a:pt x="0" y="310"/>
                  </a:cubicBezTo>
                  <a:lnTo>
                    <a:pt x="0" y="5359"/>
                  </a:lnTo>
                  <a:cubicBezTo>
                    <a:pt x="0" y="5526"/>
                    <a:pt x="167" y="5669"/>
                    <a:pt x="334" y="5669"/>
                  </a:cubicBezTo>
                  <a:lnTo>
                    <a:pt x="6192" y="5669"/>
                  </a:lnTo>
                  <a:cubicBezTo>
                    <a:pt x="6383" y="5669"/>
                    <a:pt x="6502" y="5526"/>
                    <a:pt x="6525" y="5359"/>
                  </a:cubicBezTo>
                  <a:lnTo>
                    <a:pt x="6525" y="310"/>
                  </a:lnTo>
                  <a:cubicBezTo>
                    <a:pt x="6525" y="144"/>
                    <a:pt x="6383" y="1"/>
                    <a:pt x="6192"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1" name="Google Shape;22811;p82"/>
            <p:cNvSpPr/>
            <p:nvPr/>
          </p:nvSpPr>
          <p:spPr>
            <a:xfrm>
              <a:off x="2649211" y="3165426"/>
              <a:ext cx="104830" cy="182644"/>
            </a:xfrm>
            <a:custGeom>
              <a:rect b="b" l="l" r="r" t="t"/>
              <a:pathLst>
                <a:path extrusionOk="0" h="5645" w="3240">
                  <a:moveTo>
                    <a:pt x="1" y="1"/>
                  </a:moveTo>
                  <a:lnTo>
                    <a:pt x="1" y="5645"/>
                  </a:lnTo>
                  <a:lnTo>
                    <a:pt x="2906" y="5645"/>
                  </a:lnTo>
                  <a:cubicBezTo>
                    <a:pt x="3097" y="5645"/>
                    <a:pt x="3239" y="5502"/>
                    <a:pt x="3239" y="5335"/>
                  </a:cubicBezTo>
                  <a:lnTo>
                    <a:pt x="3239" y="286"/>
                  </a:lnTo>
                  <a:cubicBezTo>
                    <a:pt x="3216" y="144"/>
                    <a:pt x="3097" y="1"/>
                    <a:pt x="2906" y="1"/>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2" name="Google Shape;22812;p82"/>
            <p:cNvSpPr/>
            <p:nvPr/>
          </p:nvSpPr>
          <p:spPr>
            <a:xfrm>
              <a:off x="2616856" y="3211660"/>
              <a:ext cx="62445" cy="95674"/>
            </a:xfrm>
            <a:custGeom>
              <a:rect b="b" l="l" r="r" t="t"/>
              <a:pathLst>
                <a:path extrusionOk="0" h="2957" w="1930">
                  <a:moveTo>
                    <a:pt x="929" y="1"/>
                  </a:moveTo>
                  <a:cubicBezTo>
                    <a:pt x="453" y="24"/>
                    <a:pt x="72" y="405"/>
                    <a:pt x="48" y="882"/>
                  </a:cubicBezTo>
                  <a:cubicBezTo>
                    <a:pt x="0" y="1334"/>
                    <a:pt x="286" y="1691"/>
                    <a:pt x="667" y="1834"/>
                  </a:cubicBezTo>
                  <a:lnTo>
                    <a:pt x="667" y="2620"/>
                  </a:lnTo>
                  <a:cubicBezTo>
                    <a:pt x="667" y="2763"/>
                    <a:pt x="786" y="2906"/>
                    <a:pt x="929" y="2953"/>
                  </a:cubicBezTo>
                  <a:cubicBezTo>
                    <a:pt x="943" y="2955"/>
                    <a:pt x="957" y="2956"/>
                    <a:pt x="971" y="2956"/>
                  </a:cubicBezTo>
                  <a:cubicBezTo>
                    <a:pt x="1143" y="2956"/>
                    <a:pt x="1286" y="2820"/>
                    <a:pt x="1286" y="2644"/>
                  </a:cubicBezTo>
                  <a:lnTo>
                    <a:pt x="1286" y="1882"/>
                  </a:lnTo>
                  <a:cubicBezTo>
                    <a:pt x="1644" y="1715"/>
                    <a:pt x="1929" y="1358"/>
                    <a:pt x="1929" y="953"/>
                  </a:cubicBezTo>
                  <a:cubicBezTo>
                    <a:pt x="1929" y="405"/>
                    <a:pt x="1477" y="1"/>
                    <a:pt x="929"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3" name="Google Shape;22813;p82"/>
            <p:cNvSpPr/>
            <p:nvPr/>
          </p:nvSpPr>
          <p:spPr>
            <a:xfrm>
              <a:off x="2649211" y="3211660"/>
              <a:ext cx="30867" cy="95577"/>
            </a:xfrm>
            <a:custGeom>
              <a:rect b="b" l="l" r="r" t="t"/>
              <a:pathLst>
                <a:path extrusionOk="0" h="2954" w="954">
                  <a:moveTo>
                    <a:pt x="1" y="1"/>
                  </a:moveTo>
                  <a:lnTo>
                    <a:pt x="1" y="2953"/>
                  </a:lnTo>
                  <a:cubicBezTo>
                    <a:pt x="167" y="2953"/>
                    <a:pt x="334" y="2787"/>
                    <a:pt x="334" y="2620"/>
                  </a:cubicBezTo>
                  <a:lnTo>
                    <a:pt x="334" y="1834"/>
                  </a:lnTo>
                  <a:cubicBezTo>
                    <a:pt x="691" y="1715"/>
                    <a:pt x="953" y="1358"/>
                    <a:pt x="953" y="953"/>
                  </a:cubicBezTo>
                  <a:cubicBezTo>
                    <a:pt x="953" y="453"/>
                    <a:pt x="525" y="1"/>
                    <a:pt x="1"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4" name="Google Shape;22814;p82"/>
            <p:cNvSpPr/>
            <p:nvPr/>
          </p:nvSpPr>
          <p:spPr>
            <a:xfrm>
              <a:off x="2706219" y="3233241"/>
              <a:ext cx="155692" cy="156436"/>
            </a:xfrm>
            <a:custGeom>
              <a:rect b="b" l="l" r="r" t="t"/>
              <a:pathLst>
                <a:path extrusionOk="0" h="4835" w="4812">
                  <a:moveTo>
                    <a:pt x="2406" y="0"/>
                  </a:moveTo>
                  <a:cubicBezTo>
                    <a:pt x="1073" y="0"/>
                    <a:pt x="1" y="1096"/>
                    <a:pt x="1" y="2429"/>
                  </a:cubicBezTo>
                  <a:cubicBezTo>
                    <a:pt x="1" y="3763"/>
                    <a:pt x="1073" y="4835"/>
                    <a:pt x="2406" y="4835"/>
                  </a:cubicBezTo>
                  <a:cubicBezTo>
                    <a:pt x="3740" y="4835"/>
                    <a:pt x="4811" y="3763"/>
                    <a:pt x="4811" y="2429"/>
                  </a:cubicBezTo>
                  <a:cubicBezTo>
                    <a:pt x="4811" y="1096"/>
                    <a:pt x="3740" y="0"/>
                    <a:pt x="2406"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5" name="Google Shape;22815;p82"/>
            <p:cNvSpPr/>
            <p:nvPr/>
          </p:nvSpPr>
          <p:spPr>
            <a:xfrm>
              <a:off x="2784065" y="3234017"/>
              <a:ext cx="77846" cy="154916"/>
            </a:xfrm>
            <a:custGeom>
              <a:rect b="b" l="l" r="r" t="t"/>
              <a:pathLst>
                <a:path extrusionOk="0" h="4788" w="2406">
                  <a:moveTo>
                    <a:pt x="0" y="0"/>
                  </a:moveTo>
                  <a:lnTo>
                    <a:pt x="0" y="4787"/>
                  </a:lnTo>
                  <a:cubicBezTo>
                    <a:pt x="15" y="4787"/>
                    <a:pt x="29" y="4787"/>
                    <a:pt x="44" y="4787"/>
                  </a:cubicBezTo>
                  <a:cubicBezTo>
                    <a:pt x="1357" y="4787"/>
                    <a:pt x="2405" y="3724"/>
                    <a:pt x="2405" y="2405"/>
                  </a:cubicBezTo>
                  <a:cubicBezTo>
                    <a:pt x="2405" y="1072"/>
                    <a:pt x="1334"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6" name="Google Shape;22816;p82"/>
            <p:cNvSpPr/>
            <p:nvPr/>
          </p:nvSpPr>
          <p:spPr>
            <a:xfrm>
              <a:off x="2726279" y="3254045"/>
              <a:ext cx="115604" cy="115604"/>
            </a:xfrm>
            <a:custGeom>
              <a:rect b="b" l="l" r="r" t="t"/>
              <a:pathLst>
                <a:path extrusionOk="0" h="3573" w="3573">
                  <a:moveTo>
                    <a:pt x="1786" y="0"/>
                  </a:moveTo>
                  <a:cubicBezTo>
                    <a:pt x="786" y="0"/>
                    <a:pt x="0" y="786"/>
                    <a:pt x="0" y="1786"/>
                  </a:cubicBezTo>
                  <a:cubicBezTo>
                    <a:pt x="0" y="2763"/>
                    <a:pt x="786" y="3572"/>
                    <a:pt x="1786" y="3572"/>
                  </a:cubicBezTo>
                  <a:cubicBezTo>
                    <a:pt x="2763" y="3572"/>
                    <a:pt x="3572" y="2763"/>
                    <a:pt x="3572" y="1786"/>
                  </a:cubicBezTo>
                  <a:cubicBezTo>
                    <a:pt x="3572" y="786"/>
                    <a:pt x="2763" y="0"/>
                    <a:pt x="1786"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7" name="Google Shape;22817;p82"/>
            <p:cNvSpPr/>
            <p:nvPr/>
          </p:nvSpPr>
          <p:spPr>
            <a:xfrm>
              <a:off x="2784065" y="3254045"/>
              <a:ext cx="57818" cy="114860"/>
            </a:xfrm>
            <a:custGeom>
              <a:rect b="b" l="l" r="r" t="t"/>
              <a:pathLst>
                <a:path extrusionOk="0" h="3550" w="1787">
                  <a:moveTo>
                    <a:pt x="0" y="0"/>
                  </a:moveTo>
                  <a:lnTo>
                    <a:pt x="0" y="3549"/>
                  </a:lnTo>
                  <a:cubicBezTo>
                    <a:pt x="14" y="3549"/>
                    <a:pt x="28" y="3549"/>
                    <a:pt x="42" y="3549"/>
                  </a:cubicBezTo>
                  <a:cubicBezTo>
                    <a:pt x="1000" y="3549"/>
                    <a:pt x="1786" y="2749"/>
                    <a:pt x="1786" y="1786"/>
                  </a:cubicBezTo>
                  <a:cubicBezTo>
                    <a:pt x="1786" y="810"/>
                    <a:pt x="977" y="0"/>
                    <a:pt x="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8" name="Google Shape;22818;p82"/>
            <p:cNvSpPr/>
            <p:nvPr/>
          </p:nvSpPr>
          <p:spPr>
            <a:xfrm>
              <a:off x="2760931" y="3266372"/>
              <a:ext cx="47044" cy="88620"/>
            </a:xfrm>
            <a:custGeom>
              <a:rect b="b" l="l" r="r" t="t"/>
              <a:pathLst>
                <a:path extrusionOk="0" h="2739" w="1454">
                  <a:moveTo>
                    <a:pt x="572" y="596"/>
                  </a:moveTo>
                  <a:lnTo>
                    <a:pt x="572" y="1048"/>
                  </a:lnTo>
                  <a:cubicBezTo>
                    <a:pt x="501" y="1048"/>
                    <a:pt x="477" y="1024"/>
                    <a:pt x="477" y="1024"/>
                  </a:cubicBezTo>
                  <a:cubicBezTo>
                    <a:pt x="406" y="977"/>
                    <a:pt x="406" y="905"/>
                    <a:pt x="406" y="810"/>
                  </a:cubicBezTo>
                  <a:cubicBezTo>
                    <a:pt x="406" y="739"/>
                    <a:pt x="477" y="667"/>
                    <a:pt x="572" y="596"/>
                  </a:cubicBezTo>
                  <a:close/>
                  <a:moveTo>
                    <a:pt x="858" y="1548"/>
                  </a:moveTo>
                  <a:cubicBezTo>
                    <a:pt x="1096" y="1644"/>
                    <a:pt x="1096" y="1858"/>
                    <a:pt x="1072" y="1905"/>
                  </a:cubicBezTo>
                  <a:cubicBezTo>
                    <a:pt x="1025" y="2025"/>
                    <a:pt x="977" y="2144"/>
                    <a:pt x="858" y="2215"/>
                  </a:cubicBezTo>
                  <a:lnTo>
                    <a:pt x="858" y="1548"/>
                  </a:lnTo>
                  <a:close/>
                  <a:moveTo>
                    <a:pt x="715" y="0"/>
                  </a:moveTo>
                  <a:cubicBezTo>
                    <a:pt x="620" y="0"/>
                    <a:pt x="525" y="48"/>
                    <a:pt x="525" y="143"/>
                  </a:cubicBezTo>
                  <a:lnTo>
                    <a:pt x="525" y="262"/>
                  </a:lnTo>
                  <a:lnTo>
                    <a:pt x="477" y="262"/>
                  </a:lnTo>
                  <a:cubicBezTo>
                    <a:pt x="263" y="334"/>
                    <a:pt x="120" y="500"/>
                    <a:pt x="96" y="715"/>
                  </a:cubicBezTo>
                  <a:cubicBezTo>
                    <a:pt x="48" y="929"/>
                    <a:pt x="120" y="1096"/>
                    <a:pt x="263" y="1215"/>
                  </a:cubicBezTo>
                  <a:cubicBezTo>
                    <a:pt x="334" y="1286"/>
                    <a:pt x="406" y="1334"/>
                    <a:pt x="525" y="1358"/>
                  </a:cubicBezTo>
                  <a:lnTo>
                    <a:pt x="525" y="2167"/>
                  </a:lnTo>
                  <a:cubicBezTo>
                    <a:pt x="453" y="2167"/>
                    <a:pt x="382" y="2144"/>
                    <a:pt x="263" y="2048"/>
                  </a:cubicBezTo>
                  <a:cubicBezTo>
                    <a:pt x="245" y="2040"/>
                    <a:pt x="221" y="2034"/>
                    <a:pt x="195" y="2034"/>
                  </a:cubicBezTo>
                  <a:cubicBezTo>
                    <a:pt x="149" y="2034"/>
                    <a:pt x="94" y="2051"/>
                    <a:pt x="48" y="2096"/>
                  </a:cubicBezTo>
                  <a:cubicBezTo>
                    <a:pt x="1" y="2144"/>
                    <a:pt x="1" y="2263"/>
                    <a:pt x="96" y="2334"/>
                  </a:cubicBezTo>
                  <a:cubicBezTo>
                    <a:pt x="263" y="2429"/>
                    <a:pt x="382" y="2477"/>
                    <a:pt x="525" y="2477"/>
                  </a:cubicBezTo>
                  <a:lnTo>
                    <a:pt x="525" y="2596"/>
                  </a:lnTo>
                  <a:cubicBezTo>
                    <a:pt x="525" y="2691"/>
                    <a:pt x="596" y="2739"/>
                    <a:pt x="691" y="2739"/>
                  </a:cubicBezTo>
                  <a:cubicBezTo>
                    <a:pt x="763" y="2739"/>
                    <a:pt x="858" y="2691"/>
                    <a:pt x="858" y="2596"/>
                  </a:cubicBezTo>
                  <a:lnTo>
                    <a:pt x="858" y="2501"/>
                  </a:lnTo>
                  <a:cubicBezTo>
                    <a:pt x="1168" y="2453"/>
                    <a:pt x="1334" y="2167"/>
                    <a:pt x="1406" y="1929"/>
                  </a:cubicBezTo>
                  <a:cubicBezTo>
                    <a:pt x="1453" y="1644"/>
                    <a:pt x="1287" y="1334"/>
                    <a:pt x="977" y="1262"/>
                  </a:cubicBezTo>
                  <a:cubicBezTo>
                    <a:pt x="953" y="1262"/>
                    <a:pt x="930" y="1215"/>
                    <a:pt x="858" y="1215"/>
                  </a:cubicBezTo>
                  <a:lnTo>
                    <a:pt x="858" y="596"/>
                  </a:lnTo>
                  <a:cubicBezTo>
                    <a:pt x="953" y="619"/>
                    <a:pt x="977" y="643"/>
                    <a:pt x="977" y="643"/>
                  </a:cubicBezTo>
                  <a:cubicBezTo>
                    <a:pt x="1013" y="679"/>
                    <a:pt x="1049" y="697"/>
                    <a:pt x="1084" y="697"/>
                  </a:cubicBezTo>
                  <a:cubicBezTo>
                    <a:pt x="1120" y="697"/>
                    <a:pt x="1156" y="679"/>
                    <a:pt x="1191" y="643"/>
                  </a:cubicBezTo>
                  <a:cubicBezTo>
                    <a:pt x="1239" y="596"/>
                    <a:pt x="1239" y="500"/>
                    <a:pt x="1215" y="453"/>
                  </a:cubicBezTo>
                  <a:cubicBezTo>
                    <a:pt x="1168" y="381"/>
                    <a:pt x="1049" y="310"/>
                    <a:pt x="858" y="262"/>
                  </a:cubicBezTo>
                  <a:lnTo>
                    <a:pt x="858" y="143"/>
                  </a:lnTo>
                  <a:cubicBezTo>
                    <a:pt x="858" y="48"/>
                    <a:pt x="810" y="0"/>
                    <a:pt x="715"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9" name="Google Shape;22819;p82"/>
            <p:cNvSpPr/>
            <p:nvPr/>
          </p:nvSpPr>
          <p:spPr>
            <a:xfrm>
              <a:off x="2784841" y="3265595"/>
              <a:ext cx="23134" cy="92503"/>
            </a:xfrm>
            <a:custGeom>
              <a:rect b="b" l="l" r="r" t="t"/>
              <a:pathLst>
                <a:path extrusionOk="0" h="2859" w="715">
                  <a:moveTo>
                    <a:pt x="119" y="1572"/>
                  </a:moveTo>
                  <a:cubicBezTo>
                    <a:pt x="357" y="1668"/>
                    <a:pt x="357" y="1882"/>
                    <a:pt x="333" y="1929"/>
                  </a:cubicBezTo>
                  <a:cubicBezTo>
                    <a:pt x="286" y="2049"/>
                    <a:pt x="238" y="2168"/>
                    <a:pt x="119" y="2239"/>
                  </a:cubicBezTo>
                  <a:lnTo>
                    <a:pt x="119" y="1572"/>
                  </a:lnTo>
                  <a:close/>
                  <a:moveTo>
                    <a:pt x="0" y="1"/>
                  </a:moveTo>
                  <a:lnTo>
                    <a:pt x="0" y="2858"/>
                  </a:lnTo>
                  <a:cubicBezTo>
                    <a:pt x="95" y="2858"/>
                    <a:pt x="143" y="2763"/>
                    <a:pt x="143" y="2715"/>
                  </a:cubicBezTo>
                  <a:lnTo>
                    <a:pt x="143" y="2549"/>
                  </a:lnTo>
                  <a:cubicBezTo>
                    <a:pt x="452" y="2501"/>
                    <a:pt x="667" y="2239"/>
                    <a:pt x="691" y="2001"/>
                  </a:cubicBezTo>
                  <a:cubicBezTo>
                    <a:pt x="714" y="1668"/>
                    <a:pt x="548" y="1358"/>
                    <a:pt x="238" y="1286"/>
                  </a:cubicBezTo>
                  <a:cubicBezTo>
                    <a:pt x="214" y="1286"/>
                    <a:pt x="191" y="1239"/>
                    <a:pt x="119" y="1239"/>
                  </a:cubicBezTo>
                  <a:lnTo>
                    <a:pt x="119" y="620"/>
                  </a:lnTo>
                  <a:cubicBezTo>
                    <a:pt x="214" y="643"/>
                    <a:pt x="238" y="667"/>
                    <a:pt x="238" y="667"/>
                  </a:cubicBezTo>
                  <a:cubicBezTo>
                    <a:pt x="274" y="703"/>
                    <a:pt x="310" y="721"/>
                    <a:pt x="348" y="721"/>
                  </a:cubicBezTo>
                  <a:cubicBezTo>
                    <a:pt x="387" y="721"/>
                    <a:pt x="429" y="703"/>
                    <a:pt x="476" y="667"/>
                  </a:cubicBezTo>
                  <a:cubicBezTo>
                    <a:pt x="548" y="620"/>
                    <a:pt x="548" y="524"/>
                    <a:pt x="500" y="429"/>
                  </a:cubicBezTo>
                  <a:cubicBezTo>
                    <a:pt x="452" y="382"/>
                    <a:pt x="333" y="286"/>
                    <a:pt x="143" y="262"/>
                  </a:cubicBezTo>
                  <a:lnTo>
                    <a:pt x="143" y="143"/>
                  </a:lnTo>
                  <a:cubicBezTo>
                    <a:pt x="143" y="48"/>
                    <a:pt x="95" y="1"/>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20" name="Google Shape;22820;p82"/>
          <p:cNvSpPr/>
          <p:nvPr/>
        </p:nvSpPr>
        <p:spPr>
          <a:xfrm>
            <a:off x="3745899" y="4183687"/>
            <a:ext cx="390905" cy="389964"/>
          </a:xfrm>
          <a:custGeom>
            <a:rect b="b" l="l" r="r" t="t"/>
            <a:pathLst>
              <a:path extrusionOk="0" h="9527" w="9550">
                <a:moveTo>
                  <a:pt x="6252" y="0"/>
                </a:moveTo>
                <a:cubicBezTo>
                  <a:pt x="6168" y="0"/>
                  <a:pt x="6085" y="24"/>
                  <a:pt x="6025" y="72"/>
                </a:cubicBezTo>
                <a:lnTo>
                  <a:pt x="5954" y="167"/>
                </a:lnTo>
                <a:cubicBezTo>
                  <a:pt x="5787" y="313"/>
                  <a:pt x="5602" y="386"/>
                  <a:pt x="5399" y="386"/>
                </a:cubicBezTo>
                <a:cubicBezTo>
                  <a:pt x="5370" y="386"/>
                  <a:pt x="5341" y="384"/>
                  <a:pt x="5311" y="382"/>
                </a:cubicBezTo>
                <a:cubicBezTo>
                  <a:pt x="5259" y="375"/>
                  <a:pt x="5207" y="372"/>
                  <a:pt x="5155" y="372"/>
                </a:cubicBezTo>
                <a:cubicBezTo>
                  <a:pt x="4794" y="372"/>
                  <a:pt x="4417" y="513"/>
                  <a:pt x="4168" y="763"/>
                </a:cubicBezTo>
                <a:lnTo>
                  <a:pt x="0" y="4930"/>
                </a:lnTo>
                <a:lnTo>
                  <a:pt x="4549" y="9526"/>
                </a:lnTo>
                <a:lnTo>
                  <a:pt x="8740" y="5359"/>
                </a:lnTo>
                <a:cubicBezTo>
                  <a:pt x="9050" y="5049"/>
                  <a:pt x="9193" y="4620"/>
                  <a:pt x="9121" y="4192"/>
                </a:cubicBezTo>
                <a:cubicBezTo>
                  <a:pt x="9097" y="3954"/>
                  <a:pt x="9193" y="3716"/>
                  <a:pt x="9336" y="3573"/>
                </a:cubicBezTo>
                <a:lnTo>
                  <a:pt x="9431" y="3477"/>
                </a:lnTo>
                <a:cubicBezTo>
                  <a:pt x="9550" y="3358"/>
                  <a:pt x="9550" y="3144"/>
                  <a:pt x="9431" y="3025"/>
                </a:cubicBezTo>
                <a:lnTo>
                  <a:pt x="6478" y="72"/>
                </a:lnTo>
                <a:cubicBezTo>
                  <a:pt x="6418" y="24"/>
                  <a:pt x="6335" y="0"/>
                  <a:pt x="6252"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1" name="Google Shape;22821;p82"/>
          <p:cNvSpPr/>
          <p:nvPr/>
        </p:nvSpPr>
        <p:spPr>
          <a:xfrm>
            <a:off x="3839726" y="4245805"/>
            <a:ext cx="297375" cy="326600"/>
          </a:xfrm>
          <a:custGeom>
            <a:rect b="b" l="l" r="r" t="t"/>
            <a:pathLst>
              <a:path extrusionOk="0" h="7979" w="7265">
                <a:moveTo>
                  <a:pt x="5645" y="0"/>
                </a:moveTo>
                <a:lnTo>
                  <a:pt x="1" y="5692"/>
                </a:lnTo>
                <a:lnTo>
                  <a:pt x="2287" y="7978"/>
                </a:lnTo>
                <a:lnTo>
                  <a:pt x="6454" y="3811"/>
                </a:lnTo>
                <a:cubicBezTo>
                  <a:pt x="6740" y="3501"/>
                  <a:pt x="6907" y="3072"/>
                  <a:pt x="6835" y="2644"/>
                </a:cubicBezTo>
                <a:cubicBezTo>
                  <a:pt x="6812" y="2406"/>
                  <a:pt x="6907" y="2191"/>
                  <a:pt x="7050" y="2025"/>
                </a:cubicBezTo>
                <a:lnTo>
                  <a:pt x="7145" y="1929"/>
                </a:lnTo>
                <a:cubicBezTo>
                  <a:pt x="7264" y="1810"/>
                  <a:pt x="7264" y="1596"/>
                  <a:pt x="7145" y="1477"/>
                </a:cubicBezTo>
                <a:lnTo>
                  <a:pt x="564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22" name="Google Shape;22822;p82"/>
          <p:cNvGrpSpPr/>
          <p:nvPr/>
        </p:nvGrpSpPr>
        <p:grpSpPr>
          <a:xfrm>
            <a:off x="3695295" y="4182077"/>
            <a:ext cx="427984" cy="424544"/>
            <a:chOff x="3267151" y="3048497"/>
            <a:chExt cx="338301" cy="335582"/>
          </a:xfrm>
        </p:grpSpPr>
        <p:sp>
          <p:nvSpPr>
            <p:cNvPr id="22823" name="Google Shape;22823;p82"/>
            <p:cNvSpPr/>
            <p:nvPr/>
          </p:nvSpPr>
          <p:spPr>
            <a:xfrm>
              <a:off x="3267151" y="3048497"/>
              <a:ext cx="292069" cy="290127"/>
            </a:xfrm>
            <a:custGeom>
              <a:rect b="b" l="l" r="r" t="t"/>
              <a:pathLst>
                <a:path extrusionOk="0" h="8967" w="9027">
                  <a:moveTo>
                    <a:pt x="3299" y="1"/>
                  </a:moveTo>
                  <a:cubicBezTo>
                    <a:pt x="3216" y="1"/>
                    <a:pt x="3132" y="31"/>
                    <a:pt x="3073" y="90"/>
                  </a:cubicBezTo>
                  <a:lnTo>
                    <a:pt x="120" y="3043"/>
                  </a:lnTo>
                  <a:cubicBezTo>
                    <a:pt x="1" y="3162"/>
                    <a:pt x="1" y="3376"/>
                    <a:pt x="120" y="3496"/>
                  </a:cubicBezTo>
                  <a:lnTo>
                    <a:pt x="215" y="3591"/>
                  </a:lnTo>
                  <a:cubicBezTo>
                    <a:pt x="358" y="3758"/>
                    <a:pt x="453" y="3972"/>
                    <a:pt x="430" y="4210"/>
                  </a:cubicBezTo>
                  <a:cubicBezTo>
                    <a:pt x="358" y="4615"/>
                    <a:pt x="525" y="5067"/>
                    <a:pt x="811" y="5377"/>
                  </a:cubicBezTo>
                  <a:lnTo>
                    <a:pt x="4335" y="8878"/>
                  </a:lnTo>
                  <a:cubicBezTo>
                    <a:pt x="4395" y="8937"/>
                    <a:pt x="4472" y="8967"/>
                    <a:pt x="4549" y="8967"/>
                  </a:cubicBezTo>
                  <a:cubicBezTo>
                    <a:pt x="4627" y="8967"/>
                    <a:pt x="4704" y="8937"/>
                    <a:pt x="4764" y="8878"/>
                  </a:cubicBezTo>
                  <a:lnTo>
                    <a:pt x="8908" y="4734"/>
                  </a:lnTo>
                  <a:cubicBezTo>
                    <a:pt x="9027" y="4615"/>
                    <a:pt x="9027" y="4424"/>
                    <a:pt x="8908" y="4305"/>
                  </a:cubicBezTo>
                  <a:lnTo>
                    <a:pt x="5407" y="781"/>
                  </a:lnTo>
                  <a:cubicBezTo>
                    <a:pt x="5146" y="540"/>
                    <a:pt x="4782" y="383"/>
                    <a:pt x="4432" y="383"/>
                  </a:cubicBezTo>
                  <a:cubicBezTo>
                    <a:pt x="4367" y="383"/>
                    <a:pt x="4303" y="389"/>
                    <a:pt x="4240" y="400"/>
                  </a:cubicBezTo>
                  <a:cubicBezTo>
                    <a:pt x="4215" y="402"/>
                    <a:pt x="4191" y="403"/>
                    <a:pt x="4166" y="403"/>
                  </a:cubicBezTo>
                  <a:cubicBezTo>
                    <a:pt x="3954" y="403"/>
                    <a:pt x="3749" y="314"/>
                    <a:pt x="3621" y="185"/>
                  </a:cubicBezTo>
                  <a:lnTo>
                    <a:pt x="3525" y="90"/>
                  </a:lnTo>
                  <a:cubicBezTo>
                    <a:pt x="3466" y="31"/>
                    <a:pt x="3383" y="1"/>
                    <a:pt x="3299"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4" name="Google Shape;22824;p82"/>
            <p:cNvSpPr/>
            <p:nvPr/>
          </p:nvSpPr>
          <p:spPr>
            <a:xfrm>
              <a:off x="3318789" y="3048497"/>
              <a:ext cx="239653" cy="220208"/>
            </a:xfrm>
            <a:custGeom>
              <a:rect b="b" l="l" r="r" t="t"/>
              <a:pathLst>
                <a:path extrusionOk="0" h="6806" w="7407">
                  <a:moveTo>
                    <a:pt x="1703" y="1"/>
                  </a:moveTo>
                  <a:cubicBezTo>
                    <a:pt x="1620" y="1"/>
                    <a:pt x="1536" y="31"/>
                    <a:pt x="1477" y="90"/>
                  </a:cubicBezTo>
                  <a:lnTo>
                    <a:pt x="0" y="1590"/>
                  </a:lnTo>
                  <a:lnTo>
                    <a:pt x="5192" y="6806"/>
                  </a:lnTo>
                  <a:lnTo>
                    <a:pt x="7288" y="4710"/>
                  </a:lnTo>
                  <a:cubicBezTo>
                    <a:pt x="7407" y="4591"/>
                    <a:pt x="7407" y="4377"/>
                    <a:pt x="7288" y="4258"/>
                  </a:cubicBezTo>
                  <a:lnTo>
                    <a:pt x="3811" y="781"/>
                  </a:lnTo>
                  <a:cubicBezTo>
                    <a:pt x="3550" y="540"/>
                    <a:pt x="3186" y="383"/>
                    <a:pt x="2836" y="383"/>
                  </a:cubicBezTo>
                  <a:cubicBezTo>
                    <a:pt x="2771" y="383"/>
                    <a:pt x="2707" y="389"/>
                    <a:pt x="2644" y="400"/>
                  </a:cubicBezTo>
                  <a:cubicBezTo>
                    <a:pt x="2619" y="402"/>
                    <a:pt x="2595" y="403"/>
                    <a:pt x="2571" y="403"/>
                  </a:cubicBezTo>
                  <a:cubicBezTo>
                    <a:pt x="2362" y="403"/>
                    <a:pt x="2174" y="314"/>
                    <a:pt x="2025" y="185"/>
                  </a:cubicBezTo>
                  <a:lnTo>
                    <a:pt x="1929" y="90"/>
                  </a:lnTo>
                  <a:cubicBezTo>
                    <a:pt x="1870" y="31"/>
                    <a:pt x="1787" y="1"/>
                    <a:pt x="170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5" name="Google Shape;22825;p82"/>
            <p:cNvSpPr/>
            <p:nvPr/>
          </p:nvSpPr>
          <p:spPr>
            <a:xfrm>
              <a:off x="3436689" y="3254045"/>
              <a:ext cx="94800" cy="92859"/>
            </a:xfrm>
            <a:custGeom>
              <a:rect b="b" l="l" r="r" t="t"/>
              <a:pathLst>
                <a:path extrusionOk="0" h="2870" w="2930">
                  <a:moveTo>
                    <a:pt x="1143" y="0"/>
                  </a:moveTo>
                  <a:lnTo>
                    <a:pt x="0" y="1120"/>
                  </a:lnTo>
                  <a:lnTo>
                    <a:pt x="1500" y="2620"/>
                  </a:lnTo>
                  <a:cubicBezTo>
                    <a:pt x="1643" y="2787"/>
                    <a:pt x="1846" y="2870"/>
                    <a:pt x="2051" y="2870"/>
                  </a:cubicBezTo>
                  <a:cubicBezTo>
                    <a:pt x="2256" y="2870"/>
                    <a:pt x="2465" y="2787"/>
                    <a:pt x="2620" y="2620"/>
                  </a:cubicBezTo>
                  <a:cubicBezTo>
                    <a:pt x="2929" y="2310"/>
                    <a:pt x="2929" y="1786"/>
                    <a:pt x="2620" y="1477"/>
                  </a:cubicBezTo>
                  <a:lnTo>
                    <a:pt x="1143" y="0"/>
                  </a:ln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6" name="Google Shape;22826;p82"/>
            <p:cNvSpPr/>
            <p:nvPr/>
          </p:nvSpPr>
          <p:spPr>
            <a:xfrm>
              <a:off x="3473671" y="3217064"/>
              <a:ext cx="95577" cy="92859"/>
            </a:xfrm>
            <a:custGeom>
              <a:rect b="b" l="l" r="r" t="t"/>
              <a:pathLst>
                <a:path extrusionOk="0" h="2870" w="2954">
                  <a:moveTo>
                    <a:pt x="1119" y="0"/>
                  </a:moveTo>
                  <a:lnTo>
                    <a:pt x="0" y="1143"/>
                  </a:lnTo>
                  <a:lnTo>
                    <a:pt x="1477" y="2620"/>
                  </a:lnTo>
                  <a:cubicBezTo>
                    <a:pt x="1631" y="2786"/>
                    <a:pt x="1834" y="2870"/>
                    <a:pt x="2039" y="2870"/>
                  </a:cubicBezTo>
                  <a:cubicBezTo>
                    <a:pt x="2245" y="2870"/>
                    <a:pt x="2453" y="2786"/>
                    <a:pt x="2620" y="2620"/>
                  </a:cubicBezTo>
                  <a:cubicBezTo>
                    <a:pt x="2953" y="2310"/>
                    <a:pt x="2953" y="1786"/>
                    <a:pt x="2620" y="1501"/>
                  </a:cubicBezTo>
                  <a:lnTo>
                    <a:pt x="1119"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7" name="Google Shape;22827;p82"/>
            <p:cNvSpPr/>
            <p:nvPr/>
          </p:nvSpPr>
          <p:spPr>
            <a:xfrm>
              <a:off x="3399676" y="3291802"/>
              <a:ext cx="94833" cy="92276"/>
            </a:xfrm>
            <a:custGeom>
              <a:rect b="b" l="l" r="r" t="t"/>
              <a:pathLst>
                <a:path extrusionOk="0" h="2852" w="2931">
                  <a:moveTo>
                    <a:pt x="1120" y="0"/>
                  </a:moveTo>
                  <a:lnTo>
                    <a:pt x="1" y="1119"/>
                  </a:lnTo>
                  <a:lnTo>
                    <a:pt x="1477" y="2620"/>
                  </a:lnTo>
                  <a:cubicBezTo>
                    <a:pt x="1632" y="2775"/>
                    <a:pt x="1835" y="2852"/>
                    <a:pt x="2040" y="2852"/>
                  </a:cubicBezTo>
                  <a:cubicBezTo>
                    <a:pt x="2245" y="2852"/>
                    <a:pt x="2454" y="2775"/>
                    <a:pt x="2621" y="2620"/>
                  </a:cubicBezTo>
                  <a:cubicBezTo>
                    <a:pt x="2930" y="2286"/>
                    <a:pt x="2930" y="1786"/>
                    <a:pt x="2621" y="1477"/>
                  </a:cubicBezTo>
                  <a:lnTo>
                    <a:pt x="1120" y="0"/>
                  </a:ln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8" name="Google Shape;22828;p82"/>
            <p:cNvSpPr/>
            <p:nvPr/>
          </p:nvSpPr>
          <p:spPr>
            <a:xfrm>
              <a:off x="3511428" y="3180082"/>
              <a:ext cx="94024" cy="92276"/>
            </a:xfrm>
            <a:custGeom>
              <a:rect b="b" l="l" r="r" t="t"/>
              <a:pathLst>
                <a:path extrusionOk="0" h="2852" w="2906">
                  <a:moveTo>
                    <a:pt x="1119" y="0"/>
                  </a:moveTo>
                  <a:lnTo>
                    <a:pt x="0" y="1119"/>
                  </a:lnTo>
                  <a:lnTo>
                    <a:pt x="1477" y="2620"/>
                  </a:lnTo>
                  <a:cubicBezTo>
                    <a:pt x="1631" y="2774"/>
                    <a:pt x="1834" y="2852"/>
                    <a:pt x="2039" y="2852"/>
                  </a:cubicBezTo>
                  <a:cubicBezTo>
                    <a:pt x="2245" y="2852"/>
                    <a:pt x="2453" y="2774"/>
                    <a:pt x="2620" y="2620"/>
                  </a:cubicBezTo>
                  <a:cubicBezTo>
                    <a:pt x="2905" y="2310"/>
                    <a:pt x="2905" y="1786"/>
                    <a:pt x="2620" y="1477"/>
                  </a:cubicBezTo>
                  <a:lnTo>
                    <a:pt x="1119"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9" name="Google Shape;22829;p82"/>
            <p:cNvSpPr/>
            <p:nvPr/>
          </p:nvSpPr>
          <p:spPr>
            <a:xfrm>
              <a:off x="3314162" y="3203572"/>
              <a:ext cx="112531" cy="106351"/>
            </a:xfrm>
            <a:custGeom>
              <a:rect b="b" l="l" r="r" t="t"/>
              <a:pathLst>
                <a:path extrusionOk="0" h="3287" w="3478">
                  <a:moveTo>
                    <a:pt x="2581" y="0"/>
                  </a:moveTo>
                  <a:cubicBezTo>
                    <a:pt x="2376" y="0"/>
                    <a:pt x="2168" y="84"/>
                    <a:pt x="2001" y="251"/>
                  </a:cubicBezTo>
                  <a:lnTo>
                    <a:pt x="334" y="1918"/>
                  </a:lnTo>
                  <a:cubicBezTo>
                    <a:pt x="1" y="2203"/>
                    <a:pt x="48" y="2727"/>
                    <a:pt x="334" y="3037"/>
                  </a:cubicBezTo>
                  <a:cubicBezTo>
                    <a:pt x="489" y="3203"/>
                    <a:pt x="691" y="3287"/>
                    <a:pt x="897" y="3287"/>
                  </a:cubicBezTo>
                  <a:cubicBezTo>
                    <a:pt x="1102" y="3287"/>
                    <a:pt x="1310" y="3203"/>
                    <a:pt x="1477" y="3037"/>
                  </a:cubicBezTo>
                  <a:lnTo>
                    <a:pt x="3144" y="1370"/>
                  </a:lnTo>
                  <a:cubicBezTo>
                    <a:pt x="3477" y="1060"/>
                    <a:pt x="3477" y="536"/>
                    <a:pt x="3144" y="251"/>
                  </a:cubicBezTo>
                  <a:cubicBezTo>
                    <a:pt x="2989" y="84"/>
                    <a:pt x="2787" y="0"/>
                    <a:pt x="258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0" name="Google Shape;22830;p82"/>
            <p:cNvSpPr/>
            <p:nvPr/>
          </p:nvSpPr>
          <p:spPr>
            <a:xfrm>
              <a:off x="3277958" y="3175844"/>
              <a:ext cx="102501" cy="96515"/>
            </a:xfrm>
            <a:custGeom>
              <a:rect b="b" l="l" r="r" t="t"/>
              <a:pathLst>
                <a:path extrusionOk="0" h="2983" w="3168">
                  <a:moveTo>
                    <a:pt x="2272" y="0"/>
                  </a:moveTo>
                  <a:cubicBezTo>
                    <a:pt x="2066" y="0"/>
                    <a:pt x="1858" y="83"/>
                    <a:pt x="1691" y="250"/>
                  </a:cubicBezTo>
                  <a:lnTo>
                    <a:pt x="334" y="1608"/>
                  </a:lnTo>
                  <a:cubicBezTo>
                    <a:pt x="0" y="1917"/>
                    <a:pt x="24" y="2417"/>
                    <a:pt x="334" y="2751"/>
                  </a:cubicBezTo>
                  <a:cubicBezTo>
                    <a:pt x="477" y="2905"/>
                    <a:pt x="673" y="2983"/>
                    <a:pt x="875" y="2983"/>
                  </a:cubicBezTo>
                  <a:cubicBezTo>
                    <a:pt x="1078" y="2983"/>
                    <a:pt x="1286" y="2905"/>
                    <a:pt x="1453" y="2751"/>
                  </a:cubicBezTo>
                  <a:lnTo>
                    <a:pt x="2834" y="1369"/>
                  </a:lnTo>
                  <a:cubicBezTo>
                    <a:pt x="3168" y="1084"/>
                    <a:pt x="3168" y="560"/>
                    <a:pt x="2834" y="250"/>
                  </a:cubicBezTo>
                  <a:cubicBezTo>
                    <a:pt x="2679" y="83"/>
                    <a:pt x="2477" y="0"/>
                    <a:pt x="227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1" name="Google Shape;22831;p82"/>
            <p:cNvSpPr/>
            <p:nvPr/>
          </p:nvSpPr>
          <p:spPr>
            <a:xfrm>
              <a:off x="3351920" y="3254433"/>
              <a:ext cx="97874" cy="92471"/>
            </a:xfrm>
            <a:custGeom>
              <a:rect b="b" l="l" r="r" t="t"/>
              <a:pathLst>
                <a:path extrusionOk="0" h="2858" w="3025">
                  <a:moveTo>
                    <a:pt x="2129" y="0"/>
                  </a:moveTo>
                  <a:cubicBezTo>
                    <a:pt x="1923" y="0"/>
                    <a:pt x="1715" y="84"/>
                    <a:pt x="1548" y="250"/>
                  </a:cubicBezTo>
                  <a:lnTo>
                    <a:pt x="334" y="1465"/>
                  </a:lnTo>
                  <a:cubicBezTo>
                    <a:pt x="0" y="1774"/>
                    <a:pt x="24" y="2274"/>
                    <a:pt x="334" y="2608"/>
                  </a:cubicBezTo>
                  <a:cubicBezTo>
                    <a:pt x="477" y="2775"/>
                    <a:pt x="679" y="2858"/>
                    <a:pt x="888" y="2858"/>
                  </a:cubicBezTo>
                  <a:cubicBezTo>
                    <a:pt x="1096" y="2858"/>
                    <a:pt x="1310" y="2775"/>
                    <a:pt x="1477" y="2608"/>
                  </a:cubicBezTo>
                  <a:lnTo>
                    <a:pt x="2692" y="1393"/>
                  </a:lnTo>
                  <a:cubicBezTo>
                    <a:pt x="3025" y="1084"/>
                    <a:pt x="2977" y="584"/>
                    <a:pt x="2692" y="250"/>
                  </a:cubicBezTo>
                  <a:cubicBezTo>
                    <a:pt x="2537" y="84"/>
                    <a:pt x="2334" y="0"/>
                    <a:pt x="212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2" name="Google Shape;22832;p82"/>
            <p:cNvSpPr/>
            <p:nvPr/>
          </p:nvSpPr>
          <p:spPr>
            <a:xfrm>
              <a:off x="3388902" y="3306815"/>
              <a:ext cx="82473" cy="77264"/>
            </a:xfrm>
            <a:custGeom>
              <a:rect b="b" l="l" r="r" t="t"/>
              <a:pathLst>
                <a:path extrusionOk="0" h="2388" w="2549">
                  <a:moveTo>
                    <a:pt x="1677" y="1"/>
                  </a:moveTo>
                  <a:cubicBezTo>
                    <a:pt x="1471" y="1"/>
                    <a:pt x="1263" y="84"/>
                    <a:pt x="1096" y="251"/>
                  </a:cubicBezTo>
                  <a:lnTo>
                    <a:pt x="334" y="1013"/>
                  </a:lnTo>
                  <a:cubicBezTo>
                    <a:pt x="1" y="1322"/>
                    <a:pt x="24" y="1822"/>
                    <a:pt x="334" y="2156"/>
                  </a:cubicBezTo>
                  <a:cubicBezTo>
                    <a:pt x="477" y="2311"/>
                    <a:pt x="673" y="2388"/>
                    <a:pt x="876" y="2388"/>
                  </a:cubicBezTo>
                  <a:cubicBezTo>
                    <a:pt x="1078" y="2388"/>
                    <a:pt x="1287" y="2311"/>
                    <a:pt x="1453" y="2156"/>
                  </a:cubicBezTo>
                  <a:lnTo>
                    <a:pt x="2239" y="1370"/>
                  </a:lnTo>
                  <a:cubicBezTo>
                    <a:pt x="2549" y="1037"/>
                    <a:pt x="2525" y="560"/>
                    <a:pt x="2239" y="251"/>
                  </a:cubicBezTo>
                  <a:cubicBezTo>
                    <a:pt x="2084" y="84"/>
                    <a:pt x="1882" y="1"/>
                    <a:pt x="1677"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3" name="Google Shape;22833;p82"/>
            <p:cNvSpPr/>
            <p:nvPr/>
          </p:nvSpPr>
          <p:spPr>
            <a:xfrm>
              <a:off x="3377351" y="3049856"/>
              <a:ext cx="186494" cy="122367"/>
            </a:xfrm>
            <a:custGeom>
              <a:rect b="b" l="l" r="r" t="t"/>
              <a:pathLst>
                <a:path extrusionOk="0" h="3782" w="5764">
                  <a:moveTo>
                    <a:pt x="4061" y="0"/>
                  </a:moveTo>
                  <a:cubicBezTo>
                    <a:pt x="3977" y="0"/>
                    <a:pt x="3894" y="24"/>
                    <a:pt x="3834" y="72"/>
                  </a:cubicBezTo>
                  <a:lnTo>
                    <a:pt x="3739" y="167"/>
                  </a:lnTo>
                  <a:cubicBezTo>
                    <a:pt x="3614" y="313"/>
                    <a:pt x="3416" y="386"/>
                    <a:pt x="3209" y="386"/>
                  </a:cubicBezTo>
                  <a:cubicBezTo>
                    <a:pt x="3180" y="386"/>
                    <a:pt x="3150" y="384"/>
                    <a:pt x="3120" y="382"/>
                  </a:cubicBezTo>
                  <a:cubicBezTo>
                    <a:pt x="3069" y="375"/>
                    <a:pt x="3016" y="372"/>
                    <a:pt x="2964" y="372"/>
                  </a:cubicBezTo>
                  <a:cubicBezTo>
                    <a:pt x="2603" y="372"/>
                    <a:pt x="2223" y="513"/>
                    <a:pt x="1953" y="763"/>
                  </a:cubicBezTo>
                  <a:lnTo>
                    <a:pt x="334" y="2406"/>
                  </a:lnTo>
                  <a:cubicBezTo>
                    <a:pt x="0" y="2739"/>
                    <a:pt x="0" y="3239"/>
                    <a:pt x="334" y="3549"/>
                  </a:cubicBezTo>
                  <a:cubicBezTo>
                    <a:pt x="489" y="3704"/>
                    <a:pt x="703" y="3781"/>
                    <a:pt x="914" y="3781"/>
                  </a:cubicBezTo>
                  <a:cubicBezTo>
                    <a:pt x="1126" y="3781"/>
                    <a:pt x="1334" y="3704"/>
                    <a:pt x="1477" y="3549"/>
                  </a:cubicBezTo>
                  <a:lnTo>
                    <a:pt x="2668" y="2358"/>
                  </a:lnTo>
                  <a:lnTo>
                    <a:pt x="2787" y="2453"/>
                  </a:lnTo>
                  <a:cubicBezTo>
                    <a:pt x="3096" y="2763"/>
                    <a:pt x="3358" y="2953"/>
                    <a:pt x="3668" y="3001"/>
                  </a:cubicBezTo>
                  <a:lnTo>
                    <a:pt x="3692" y="3001"/>
                  </a:lnTo>
                  <a:cubicBezTo>
                    <a:pt x="3761" y="3015"/>
                    <a:pt x="3830" y="3022"/>
                    <a:pt x="3897" y="3022"/>
                  </a:cubicBezTo>
                  <a:cubicBezTo>
                    <a:pt x="4176" y="3022"/>
                    <a:pt x="4433" y="2907"/>
                    <a:pt x="4644" y="2715"/>
                  </a:cubicBezTo>
                  <a:lnTo>
                    <a:pt x="5763" y="1572"/>
                  </a:lnTo>
                  <a:lnTo>
                    <a:pt x="4287" y="72"/>
                  </a:lnTo>
                  <a:cubicBezTo>
                    <a:pt x="4227" y="24"/>
                    <a:pt x="4144" y="0"/>
                    <a:pt x="40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4" name="Google Shape;22834;p82"/>
          <p:cNvGrpSpPr/>
          <p:nvPr/>
        </p:nvGrpSpPr>
        <p:grpSpPr>
          <a:xfrm>
            <a:off x="4647656" y="4175037"/>
            <a:ext cx="437727" cy="438669"/>
            <a:chOff x="4019946" y="3042932"/>
            <a:chExt cx="346002" cy="346746"/>
          </a:xfrm>
        </p:grpSpPr>
        <p:sp>
          <p:nvSpPr>
            <p:cNvPr id="22835" name="Google Shape;22835;p82"/>
            <p:cNvSpPr/>
            <p:nvPr/>
          </p:nvSpPr>
          <p:spPr>
            <a:xfrm>
              <a:off x="4193302" y="3042932"/>
              <a:ext cx="77878" cy="154883"/>
            </a:xfrm>
            <a:custGeom>
              <a:rect b="b" l="l" r="r" t="t"/>
              <a:pathLst>
                <a:path extrusionOk="0" h="4787" w="2407">
                  <a:moveTo>
                    <a:pt x="1" y="0"/>
                  </a:moveTo>
                  <a:lnTo>
                    <a:pt x="1" y="4787"/>
                  </a:lnTo>
                  <a:cubicBezTo>
                    <a:pt x="1335" y="4787"/>
                    <a:pt x="2406" y="3715"/>
                    <a:pt x="2406" y="2382"/>
                  </a:cubicBezTo>
                  <a:cubicBezTo>
                    <a:pt x="2382" y="1096"/>
                    <a:pt x="1311"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6" name="Google Shape;22836;p82"/>
            <p:cNvSpPr/>
            <p:nvPr/>
          </p:nvSpPr>
          <p:spPr>
            <a:xfrm>
              <a:off x="4114712" y="3042932"/>
              <a:ext cx="156469" cy="156436"/>
            </a:xfrm>
            <a:custGeom>
              <a:rect b="b" l="l" r="r" t="t"/>
              <a:pathLst>
                <a:path extrusionOk="0" h="4835" w="4836">
                  <a:moveTo>
                    <a:pt x="2430" y="0"/>
                  </a:moveTo>
                  <a:cubicBezTo>
                    <a:pt x="1072" y="0"/>
                    <a:pt x="1" y="1072"/>
                    <a:pt x="1" y="2405"/>
                  </a:cubicBezTo>
                  <a:cubicBezTo>
                    <a:pt x="1" y="3763"/>
                    <a:pt x="1072" y="4834"/>
                    <a:pt x="2430" y="4834"/>
                  </a:cubicBezTo>
                  <a:cubicBezTo>
                    <a:pt x="3740" y="4834"/>
                    <a:pt x="4811" y="3763"/>
                    <a:pt x="4835" y="2405"/>
                  </a:cubicBezTo>
                  <a:cubicBezTo>
                    <a:pt x="4835" y="1072"/>
                    <a:pt x="3764" y="0"/>
                    <a:pt x="243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7" name="Google Shape;22837;p82"/>
            <p:cNvSpPr/>
            <p:nvPr/>
          </p:nvSpPr>
          <p:spPr>
            <a:xfrm>
              <a:off x="4193302" y="3042932"/>
              <a:ext cx="77878" cy="154883"/>
            </a:xfrm>
            <a:custGeom>
              <a:rect b="b" l="l" r="r" t="t"/>
              <a:pathLst>
                <a:path extrusionOk="0" h="4787" w="2407">
                  <a:moveTo>
                    <a:pt x="1" y="0"/>
                  </a:moveTo>
                  <a:lnTo>
                    <a:pt x="1" y="4787"/>
                  </a:lnTo>
                  <a:cubicBezTo>
                    <a:pt x="1335" y="4787"/>
                    <a:pt x="2406" y="3715"/>
                    <a:pt x="2406" y="2382"/>
                  </a:cubicBezTo>
                  <a:cubicBezTo>
                    <a:pt x="2382" y="1096"/>
                    <a:pt x="1311" y="0"/>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8" name="Google Shape;22838;p82"/>
            <p:cNvSpPr/>
            <p:nvPr/>
          </p:nvSpPr>
          <p:spPr>
            <a:xfrm>
              <a:off x="4135516" y="3062960"/>
              <a:ext cx="115604" cy="115604"/>
            </a:xfrm>
            <a:custGeom>
              <a:rect b="b" l="l" r="r" t="t"/>
              <a:pathLst>
                <a:path extrusionOk="0" h="3573" w="3573">
                  <a:moveTo>
                    <a:pt x="1787" y="0"/>
                  </a:moveTo>
                  <a:cubicBezTo>
                    <a:pt x="787" y="0"/>
                    <a:pt x="1" y="810"/>
                    <a:pt x="1" y="1786"/>
                  </a:cubicBezTo>
                  <a:cubicBezTo>
                    <a:pt x="1" y="2787"/>
                    <a:pt x="787" y="3572"/>
                    <a:pt x="1787" y="3572"/>
                  </a:cubicBezTo>
                  <a:cubicBezTo>
                    <a:pt x="2763" y="3572"/>
                    <a:pt x="3573" y="2787"/>
                    <a:pt x="3573" y="1786"/>
                  </a:cubicBezTo>
                  <a:cubicBezTo>
                    <a:pt x="3573" y="810"/>
                    <a:pt x="2763" y="0"/>
                    <a:pt x="1787"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9" name="Google Shape;22839;p82"/>
            <p:cNvSpPr/>
            <p:nvPr/>
          </p:nvSpPr>
          <p:spPr>
            <a:xfrm>
              <a:off x="4192763" y="3062960"/>
              <a:ext cx="57818" cy="114860"/>
            </a:xfrm>
            <a:custGeom>
              <a:rect b="b" l="l" r="r" t="t"/>
              <a:pathLst>
                <a:path extrusionOk="0" h="3550" w="1787">
                  <a:moveTo>
                    <a:pt x="0" y="0"/>
                  </a:moveTo>
                  <a:lnTo>
                    <a:pt x="0" y="3549"/>
                  </a:lnTo>
                  <a:cubicBezTo>
                    <a:pt x="15" y="3549"/>
                    <a:pt x="30" y="3549"/>
                    <a:pt x="46" y="3549"/>
                  </a:cubicBezTo>
                  <a:cubicBezTo>
                    <a:pt x="1047" y="3549"/>
                    <a:pt x="1786" y="2772"/>
                    <a:pt x="1786" y="1786"/>
                  </a:cubicBezTo>
                  <a:cubicBezTo>
                    <a:pt x="1786" y="810"/>
                    <a:pt x="1000" y="0"/>
                    <a:pt x="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0" name="Google Shape;22840;p82"/>
            <p:cNvSpPr/>
            <p:nvPr/>
          </p:nvSpPr>
          <p:spPr>
            <a:xfrm>
              <a:off x="4168648" y="3075287"/>
              <a:ext cx="47821" cy="88620"/>
            </a:xfrm>
            <a:custGeom>
              <a:rect b="b" l="l" r="r" t="t"/>
              <a:pathLst>
                <a:path extrusionOk="0" h="2739" w="1478">
                  <a:moveTo>
                    <a:pt x="572" y="620"/>
                  </a:moveTo>
                  <a:lnTo>
                    <a:pt x="572" y="1048"/>
                  </a:lnTo>
                  <a:cubicBezTo>
                    <a:pt x="549" y="1048"/>
                    <a:pt x="525" y="1024"/>
                    <a:pt x="477" y="1024"/>
                  </a:cubicBezTo>
                  <a:cubicBezTo>
                    <a:pt x="429" y="1001"/>
                    <a:pt x="429" y="905"/>
                    <a:pt x="429" y="810"/>
                  </a:cubicBezTo>
                  <a:cubicBezTo>
                    <a:pt x="429" y="762"/>
                    <a:pt x="477" y="667"/>
                    <a:pt x="572" y="620"/>
                  </a:cubicBezTo>
                  <a:close/>
                  <a:moveTo>
                    <a:pt x="906" y="1572"/>
                  </a:moveTo>
                  <a:cubicBezTo>
                    <a:pt x="1144" y="1644"/>
                    <a:pt x="1120" y="1858"/>
                    <a:pt x="1120" y="1929"/>
                  </a:cubicBezTo>
                  <a:cubicBezTo>
                    <a:pt x="1072" y="2048"/>
                    <a:pt x="1025" y="2167"/>
                    <a:pt x="906" y="2215"/>
                  </a:cubicBezTo>
                  <a:lnTo>
                    <a:pt x="906" y="1572"/>
                  </a:lnTo>
                  <a:close/>
                  <a:moveTo>
                    <a:pt x="715" y="0"/>
                  </a:moveTo>
                  <a:cubicBezTo>
                    <a:pt x="644" y="0"/>
                    <a:pt x="549" y="72"/>
                    <a:pt x="549" y="167"/>
                  </a:cubicBezTo>
                  <a:lnTo>
                    <a:pt x="549" y="286"/>
                  </a:lnTo>
                  <a:lnTo>
                    <a:pt x="477" y="286"/>
                  </a:lnTo>
                  <a:cubicBezTo>
                    <a:pt x="287" y="334"/>
                    <a:pt x="120" y="524"/>
                    <a:pt x="96" y="715"/>
                  </a:cubicBezTo>
                  <a:cubicBezTo>
                    <a:pt x="72" y="929"/>
                    <a:pt x="120" y="1120"/>
                    <a:pt x="287" y="1239"/>
                  </a:cubicBezTo>
                  <a:cubicBezTo>
                    <a:pt x="334" y="1286"/>
                    <a:pt x="429" y="1358"/>
                    <a:pt x="549" y="1382"/>
                  </a:cubicBezTo>
                  <a:lnTo>
                    <a:pt x="549" y="2191"/>
                  </a:lnTo>
                  <a:cubicBezTo>
                    <a:pt x="453" y="2191"/>
                    <a:pt x="406" y="2144"/>
                    <a:pt x="287" y="2072"/>
                  </a:cubicBezTo>
                  <a:cubicBezTo>
                    <a:pt x="254" y="2051"/>
                    <a:pt x="218" y="2039"/>
                    <a:pt x="182" y="2039"/>
                  </a:cubicBezTo>
                  <a:cubicBezTo>
                    <a:pt x="139" y="2039"/>
                    <a:pt x="98" y="2057"/>
                    <a:pt x="72" y="2096"/>
                  </a:cubicBezTo>
                  <a:cubicBezTo>
                    <a:pt x="1" y="2144"/>
                    <a:pt x="1" y="2287"/>
                    <a:pt x="96" y="2334"/>
                  </a:cubicBezTo>
                  <a:cubicBezTo>
                    <a:pt x="287" y="2453"/>
                    <a:pt x="406" y="2477"/>
                    <a:pt x="549" y="2477"/>
                  </a:cubicBezTo>
                  <a:lnTo>
                    <a:pt x="549" y="2596"/>
                  </a:lnTo>
                  <a:cubicBezTo>
                    <a:pt x="549" y="2691"/>
                    <a:pt x="596" y="2739"/>
                    <a:pt x="691" y="2739"/>
                  </a:cubicBezTo>
                  <a:cubicBezTo>
                    <a:pt x="787" y="2739"/>
                    <a:pt x="882" y="2691"/>
                    <a:pt x="882" y="2596"/>
                  </a:cubicBezTo>
                  <a:lnTo>
                    <a:pt x="882" y="2453"/>
                  </a:lnTo>
                  <a:cubicBezTo>
                    <a:pt x="1168" y="2382"/>
                    <a:pt x="1358" y="2120"/>
                    <a:pt x="1406" y="1882"/>
                  </a:cubicBezTo>
                  <a:cubicBezTo>
                    <a:pt x="1477" y="1644"/>
                    <a:pt x="1311" y="1358"/>
                    <a:pt x="1001" y="1263"/>
                  </a:cubicBezTo>
                  <a:cubicBezTo>
                    <a:pt x="953" y="1263"/>
                    <a:pt x="930" y="1239"/>
                    <a:pt x="882" y="1239"/>
                  </a:cubicBezTo>
                  <a:lnTo>
                    <a:pt x="882" y="596"/>
                  </a:lnTo>
                  <a:cubicBezTo>
                    <a:pt x="953" y="643"/>
                    <a:pt x="1001" y="667"/>
                    <a:pt x="1001" y="667"/>
                  </a:cubicBezTo>
                  <a:cubicBezTo>
                    <a:pt x="1025" y="691"/>
                    <a:pt x="1061" y="703"/>
                    <a:pt x="1096" y="703"/>
                  </a:cubicBezTo>
                  <a:cubicBezTo>
                    <a:pt x="1132" y="703"/>
                    <a:pt x="1168" y="691"/>
                    <a:pt x="1192" y="667"/>
                  </a:cubicBezTo>
                  <a:cubicBezTo>
                    <a:pt x="1263" y="596"/>
                    <a:pt x="1263" y="524"/>
                    <a:pt x="1239" y="453"/>
                  </a:cubicBezTo>
                  <a:cubicBezTo>
                    <a:pt x="1168" y="405"/>
                    <a:pt x="1049" y="310"/>
                    <a:pt x="882" y="286"/>
                  </a:cubicBezTo>
                  <a:lnTo>
                    <a:pt x="882" y="167"/>
                  </a:lnTo>
                  <a:cubicBezTo>
                    <a:pt x="882" y="72"/>
                    <a:pt x="811" y="0"/>
                    <a:pt x="715"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1" name="Google Shape;22841;p82"/>
            <p:cNvSpPr/>
            <p:nvPr/>
          </p:nvSpPr>
          <p:spPr>
            <a:xfrm>
              <a:off x="4193302" y="3074510"/>
              <a:ext cx="23166" cy="92503"/>
            </a:xfrm>
            <a:custGeom>
              <a:rect b="b" l="l" r="r" t="t"/>
              <a:pathLst>
                <a:path extrusionOk="0" h="2859" w="716">
                  <a:moveTo>
                    <a:pt x="144" y="1596"/>
                  </a:moveTo>
                  <a:cubicBezTo>
                    <a:pt x="382" y="1668"/>
                    <a:pt x="358" y="1882"/>
                    <a:pt x="358" y="1953"/>
                  </a:cubicBezTo>
                  <a:cubicBezTo>
                    <a:pt x="310" y="2072"/>
                    <a:pt x="263" y="2191"/>
                    <a:pt x="144" y="2239"/>
                  </a:cubicBezTo>
                  <a:lnTo>
                    <a:pt x="144" y="1596"/>
                  </a:lnTo>
                  <a:close/>
                  <a:moveTo>
                    <a:pt x="1" y="1"/>
                  </a:moveTo>
                  <a:lnTo>
                    <a:pt x="1" y="2858"/>
                  </a:lnTo>
                  <a:cubicBezTo>
                    <a:pt x="72" y="2858"/>
                    <a:pt x="144" y="2763"/>
                    <a:pt x="144" y="2715"/>
                  </a:cubicBezTo>
                  <a:lnTo>
                    <a:pt x="144" y="2572"/>
                  </a:lnTo>
                  <a:cubicBezTo>
                    <a:pt x="430" y="2501"/>
                    <a:pt x="644" y="2239"/>
                    <a:pt x="668" y="2001"/>
                  </a:cubicBezTo>
                  <a:cubicBezTo>
                    <a:pt x="715" y="1668"/>
                    <a:pt x="549" y="1382"/>
                    <a:pt x="239" y="1287"/>
                  </a:cubicBezTo>
                  <a:cubicBezTo>
                    <a:pt x="191" y="1287"/>
                    <a:pt x="168" y="1263"/>
                    <a:pt x="120" y="1263"/>
                  </a:cubicBezTo>
                  <a:lnTo>
                    <a:pt x="120" y="620"/>
                  </a:lnTo>
                  <a:cubicBezTo>
                    <a:pt x="191" y="667"/>
                    <a:pt x="239" y="691"/>
                    <a:pt x="239" y="691"/>
                  </a:cubicBezTo>
                  <a:cubicBezTo>
                    <a:pt x="263" y="715"/>
                    <a:pt x="299" y="727"/>
                    <a:pt x="340" y="727"/>
                  </a:cubicBezTo>
                  <a:cubicBezTo>
                    <a:pt x="382" y="727"/>
                    <a:pt x="430" y="715"/>
                    <a:pt x="477" y="691"/>
                  </a:cubicBezTo>
                  <a:cubicBezTo>
                    <a:pt x="525" y="620"/>
                    <a:pt x="525" y="548"/>
                    <a:pt x="501" y="453"/>
                  </a:cubicBezTo>
                  <a:cubicBezTo>
                    <a:pt x="430" y="382"/>
                    <a:pt x="310" y="310"/>
                    <a:pt x="144" y="263"/>
                  </a:cubicBezTo>
                  <a:lnTo>
                    <a:pt x="144" y="143"/>
                  </a:lnTo>
                  <a:cubicBezTo>
                    <a:pt x="144" y="72"/>
                    <a:pt x="72"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2" name="Google Shape;22842;p82"/>
            <p:cNvSpPr/>
            <p:nvPr/>
          </p:nvSpPr>
          <p:spPr>
            <a:xfrm>
              <a:off x="4274221" y="3311830"/>
              <a:ext cx="90950" cy="77846"/>
            </a:xfrm>
            <a:custGeom>
              <a:rect b="b" l="l" r="r" t="t"/>
              <a:pathLst>
                <a:path extrusionOk="0" h="2406" w="2811">
                  <a:moveTo>
                    <a:pt x="0" y="0"/>
                  </a:moveTo>
                  <a:lnTo>
                    <a:pt x="0" y="2072"/>
                  </a:lnTo>
                  <a:cubicBezTo>
                    <a:pt x="0" y="2263"/>
                    <a:pt x="143" y="2406"/>
                    <a:pt x="310" y="2406"/>
                  </a:cubicBezTo>
                  <a:lnTo>
                    <a:pt x="2525" y="2406"/>
                  </a:lnTo>
                  <a:cubicBezTo>
                    <a:pt x="2691" y="2406"/>
                    <a:pt x="2811" y="2263"/>
                    <a:pt x="2811" y="2120"/>
                  </a:cubicBezTo>
                  <a:lnTo>
                    <a:pt x="2811" y="334"/>
                  </a:lnTo>
                  <a:cubicBezTo>
                    <a:pt x="2811" y="143"/>
                    <a:pt x="2668" y="0"/>
                    <a:pt x="2477"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3" name="Google Shape;22843;p82"/>
            <p:cNvSpPr/>
            <p:nvPr/>
          </p:nvSpPr>
          <p:spPr>
            <a:xfrm>
              <a:off x="4234166" y="3166202"/>
              <a:ext cx="131782" cy="223476"/>
            </a:xfrm>
            <a:custGeom>
              <a:rect b="b" l="l" r="r" t="t"/>
              <a:pathLst>
                <a:path extrusionOk="0" h="6907" w="4073">
                  <a:moveTo>
                    <a:pt x="2929" y="0"/>
                  </a:moveTo>
                  <a:cubicBezTo>
                    <a:pt x="2286" y="0"/>
                    <a:pt x="1786" y="524"/>
                    <a:pt x="1786" y="1167"/>
                  </a:cubicBezTo>
                  <a:lnTo>
                    <a:pt x="1786" y="3239"/>
                  </a:lnTo>
                  <a:lnTo>
                    <a:pt x="834" y="3239"/>
                  </a:lnTo>
                  <a:cubicBezTo>
                    <a:pt x="405" y="3239"/>
                    <a:pt x="0" y="3596"/>
                    <a:pt x="0" y="4073"/>
                  </a:cubicBezTo>
                  <a:lnTo>
                    <a:pt x="0" y="6287"/>
                  </a:lnTo>
                  <a:cubicBezTo>
                    <a:pt x="0" y="6645"/>
                    <a:pt x="286" y="6907"/>
                    <a:pt x="643" y="6907"/>
                  </a:cubicBezTo>
                  <a:cubicBezTo>
                    <a:pt x="953" y="6907"/>
                    <a:pt x="1262" y="6621"/>
                    <a:pt x="1262" y="6311"/>
                  </a:cubicBezTo>
                  <a:lnTo>
                    <a:pt x="1262" y="4525"/>
                  </a:lnTo>
                  <a:lnTo>
                    <a:pt x="2929" y="4525"/>
                  </a:lnTo>
                  <a:cubicBezTo>
                    <a:pt x="3572" y="4525"/>
                    <a:pt x="4072" y="4001"/>
                    <a:pt x="4072" y="3358"/>
                  </a:cubicBezTo>
                  <a:lnTo>
                    <a:pt x="4072" y="1167"/>
                  </a:lnTo>
                  <a:cubicBezTo>
                    <a:pt x="4072" y="501"/>
                    <a:pt x="3572" y="0"/>
                    <a:pt x="2929"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4" name="Google Shape;22844;p82"/>
            <p:cNvSpPr/>
            <p:nvPr/>
          </p:nvSpPr>
          <p:spPr>
            <a:xfrm>
              <a:off x="4295025" y="3112268"/>
              <a:ext cx="67848" cy="67848"/>
            </a:xfrm>
            <a:custGeom>
              <a:rect b="b" l="l" r="r" t="t"/>
              <a:pathLst>
                <a:path extrusionOk="0" h="2097" w="2097">
                  <a:moveTo>
                    <a:pt x="1048" y="0"/>
                  </a:moveTo>
                  <a:cubicBezTo>
                    <a:pt x="477" y="0"/>
                    <a:pt x="0" y="477"/>
                    <a:pt x="0" y="1048"/>
                  </a:cubicBezTo>
                  <a:cubicBezTo>
                    <a:pt x="0" y="1620"/>
                    <a:pt x="477" y="2096"/>
                    <a:pt x="1048" y="2096"/>
                  </a:cubicBezTo>
                  <a:cubicBezTo>
                    <a:pt x="1620" y="2096"/>
                    <a:pt x="2096" y="1620"/>
                    <a:pt x="2096" y="1048"/>
                  </a:cubicBezTo>
                  <a:cubicBezTo>
                    <a:pt x="2096" y="477"/>
                    <a:pt x="1620" y="0"/>
                    <a:pt x="1048"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5" name="Google Shape;22845;p82"/>
            <p:cNvSpPr/>
            <p:nvPr/>
          </p:nvSpPr>
          <p:spPr>
            <a:xfrm>
              <a:off x="4019946" y="3311053"/>
              <a:ext cx="90950" cy="77943"/>
            </a:xfrm>
            <a:custGeom>
              <a:rect b="b" l="l" r="r" t="t"/>
              <a:pathLst>
                <a:path extrusionOk="0" h="2409" w="2811">
                  <a:moveTo>
                    <a:pt x="310" y="1"/>
                  </a:moveTo>
                  <a:cubicBezTo>
                    <a:pt x="144" y="1"/>
                    <a:pt x="1" y="143"/>
                    <a:pt x="1" y="310"/>
                  </a:cubicBezTo>
                  <a:lnTo>
                    <a:pt x="1" y="2096"/>
                  </a:lnTo>
                  <a:cubicBezTo>
                    <a:pt x="1" y="2273"/>
                    <a:pt x="123" y="2408"/>
                    <a:pt x="255" y="2408"/>
                  </a:cubicBezTo>
                  <a:cubicBezTo>
                    <a:pt x="265" y="2408"/>
                    <a:pt x="276" y="2408"/>
                    <a:pt x="286" y="2406"/>
                  </a:cubicBezTo>
                  <a:lnTo>
                    <a:pt x="2501" y="2406"/>
                  </a:lnTo>
                  <a:cubicBezTo>
                    <a:pt x="2668" y="2406"/>
                    <a:pt x="2811" y="2263"/>
                    <a:pt x="2811" y="2072"/>
                  </a:cubicBezTo>
                  <a:lnTo>
                    <a:pt x="2811"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6" name="Google Shape;22846;p82"/>
            <p:cNvSpPr/>
            <p:nvPr/>
          </p:nvSpPr>
          <p:spPr>
            <a:xfrm>
              <a:off x="4019946" y="3165426"/>
              <a:ext cx="131782" cy="223476"/>
            </a:xfrm>
            <a:custGeom>
              <a:rect b="b" l="l" r="r" t="t"/>
              <a:pathLst>
                <a:path extrusionOk="0" h="6907" w="4073">
                  <a:moveTo>
                    <a:pt x="1144" y="1"/>
                  </a:moveTo>
                  <a:cubicBezTo>
                    <a:pt x="525" y="1"/>
                    <a:pt x="1" y="525"/>
                    <a:pt x="1" y="1168"/>
                  </a:cubicBezTo>
                  <a:lnTo>
                    <a:pt x="1" y="3358"/>
                  </a:lnTo>
                  <a:cubicBezTo>
                    <a:pt x="1" y="4025"/>
                    <a:pt x="525" y="4525"/>
                    <a:pt x="1144" y="4525"/>
                  </a:cubicBezTo>
                  <a:lnTo>
                    <a:pt x="2811" y="4525"/>
                  </a:lnTo>
                  <a:lnTo>
                    <a:pt x="2811" y="6311"/>
                  </a:lnTo>
                  <a:cubicBezTo>
                    <a:pt x="2811" y="6645"/>
                    <a:pt x="3073" y="6907"/>
                    <a:pt x="3454" y="6907"/>
                  </a:cubicBezTo>
                  <a:cubicBezTo>
                    <a:pt x="3811" y="6907"/>
                    <a:pt x="4073" y="6645"/>
                    <a:pt x="4073" y="6288"/>
                  </a:cubicBezTo>
                  <a:lnTo>
                    <a:pt x="4073" y="4073"/>
                  </a:lnTo>
                  <a:cubicBezTo>
                    <a:pt x="4073" y="3620"/>
                    <a:pt x="3716" y="3239"/>
                    <a:pt x="3239" y="3239"/>
                  </a:cubicBezTo>
                  <a:lnTo>
                    <a:pt x="2287" y="3239"/>
                  </a:lnTo>
                  <a:lnTo>
                    <a:pt x="2287" y="1168"/>
                  </a:lnTo>
                  <a:cubicBezTo>
                    <a:pt x="2287" y="525"/>
                    <a:pt x="1787" y="1"/>
                    <a:pt x="1144"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7" name="Google Shape;22847;p82"/>
            <p:cNvSpPr/>
            <p:nvPr/>
          </p:nvSpPr>
          <p:spPr>
            <a:xfrm>
              <a:off x="4022275" y="3112268"/>
              <a:ext cx="67816" cy="67848"/>
            </a:xfrm>
            <a:custGeom>
              <a:rect b="b" l="l" r="r" t="t"/>
              <a:pathLst>
                <a:path extrusionOk="0" h="2097" w="2096">
                  <a:moveTo>
                    <a:pt x="1048" y="0"/>
                  </a:moveTo>
                  <a:cubicBezTo>
                    <a:pt x="476" y="0"/>
                    <a:pt x="0" y="477"/>
                    <a:pt x="0" y="1048"/>
                  </a:cubicBezTo>
                  <a:cubicBezTo>
                    <a:pt x="0" y="1620"/>
                    <a:pt x="476" y="2096"/>
                    <a:pt x="1048" y="2096"/>
                  </a:cubicBezTo>
                  <a:cubicBezTo>
                    <a:pt x="1619" y="2096"/>
                    <a:pt x="2096" y="1620"/>
                    <a:pt x="2096" y="1048"/>
                  </a:cubicBezTo>
                  <a:cubicBezTo>
                    <a:pt x="2096" y="477"/>
                    <a:pt x="1619" y="0"/>
                    <a:pt x="1048"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8" name="Google Shape;22848;p82"/>
            <p:cNvSpPr/>
            <p:nvPr/>
          </p:nvSpPr>
          <p:spPr>
            <a:xfrm>
              <a:off x="4182528" y="3230911"/>
              <a:ext cx="20060" cy="147992"/>
            </a:xfrm>
            <a:custGeom>
              <a:rect b="b" l="l" r="r" t="t"/>
              <a:pathLst>
                <a:path extrusionOk="0" h="4574" w="620">
                  <a:moveTo>
                    <a:pt x="0" y="1"/>
                  </a:moveTo>
                  <a:lnTo>
                    <a:pt x="0" y="4573"/>
                  </a:lnTo>
                  <a:lnTo>
                    <a:pt x="620" y="4573"/>
                  </a:lnTo>
                  <a:lnTo>
                    <a:pt x="620" y="1"/>
                  </a:ln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9" name="Google Shape;22849;p82"/>
            <p:cNvSpPr/>
            <p:nvPr/>
          </p:nvSpPr>
          <p:spPr>
            <a:xfrm>
              <a:off x="4193302" y="3230911"/>
              <a:ext cx="10062" cy="147992"/>
            </a:xfrm>
            <a:custGeom>
              <a:rect b="b" l="l" r="r" t="t"/>
              <a:pathLst>
                <a:path extrusionOk="0" h="4574" w="311">
                  <a:moveTo>
                    <a:pt x="1" y="1"/>
                  </a:moveTo>
                  <a:lnTo>
                    <a:pt x="1" y="4573"/>
                  </a:lnTo>
                  <a:lnTo>
                    <a:pt x="310" y="4573"/>
                  </a:lnTo>
                  <a:lnTo>
                    <a:pt x="310" y="1"/>
                  </a:ln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0" name="Google Shape;22850;p82"/>
            <p:cNvSpPr/>
            <p:nvPr/>
          </p:nvSpPr>
          <p:spPr>
            <a:xfrm>
              <a:off x="4114712" y="3219361"/>
              <a:ext cx="156469" cy="20837"/>
            </a:xfrm>
            <a:custGeom>
              <a:rect b="b" l="l" r="r" t="t"/>
              <a:pathLst>
                <a:path extrusionOk="0" h="644" w="4836">
                  <a:moveTo>
                    <a:pt x="334" y="1"/>
                  </a:moveTo>
                  <a:cubicBezTo>
                    <a:pt x="168" y="1"/>
                    <a:pt x="1" y="144"/>
                    <a:pt x="1" y="310"/>
                  </a:cubicBezTo>
                  <a:cubicBezTo>
                    <a:pt x="1" y="501"/>
                    <a:pt x="168" y="644"/>
                    <a:pt x="334" y="644"/>
                  </a:cubicBezTo>
                  <a:lnTo>
                    <a:pt x="4502" y="644"/>
                  </a:lnTo>
                  <a:cubicBezTo>
                    <a:pt x="4692" y="644"/>
                    <a:pt x="4811" y="525"/>
                    <a:pt x="4835" y="310"/>
                  </a:cubicBezTo>
                  <a:cubicBezTo>
                    <a:pt x="4835" y="144"/>
                    <a:pt x="4692" y="1"/>
                    <a:pt x="4502"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1" name="Google Shape;22851;p82"/>
            <p:cNvSpPr/>
            <p:nvPr/>
          </p:nvSpPr>
          <p:spPr>
            <a:xfrm>
              <a:off x="4193302" y="3220137"/>
              <a:ext cx="77878" cy="20060"/>
            </a:xfrm>
            <a:custGeom>
              <a:rect b="b" l="l" r="r" t="t"/>
              <a:pathLst>
                <a:path extrusionOk="0" h="620" w="2407">
                  <a:moveTo>
                    <a:pt x="1" y="0"/>
                  </a:moveTo>
                  <a:lnTo>
                    <a:pt x="1" y="620"/>
                  </a:lnTo>
                  <a:lnTo>
                    <a:pt x="2073" y="620"/>
                  </a:lnTo>
                  <a:cubicBezTo>
                    <a:pt x="2263" y="620"/>
                    <a:pt x="2406" y="477"/>
                    <a:pt x="2406" y="310"/>
                  </a:cubicBezTo>
                  <a:cubicBezTo>
                    <a:pt x="2382" y="143"/>
                    <a:pt x="2216" y="0"/>
                    <a:pt x="2073"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2" name="Google Shape;22852;p82"/>
            <p:cNvSpPr/>
            <p:nvPr/>
          </p:nvSpPr>
          <p:spPr>
            <a:xfrm>
              <a:off x="4168648" y="3368062"/>
              <a:ext cx="48597" cy="21613"/>
            </a:xfrm>
            <a:custGeom>
              <a:rect b="b" l="l" r="r" t="t"/>
              <a:pathLst>
                <a:path extrusionOk="0" h="668" w="1502">
                  <a:moveTo>
                    <a:pt x="334" y="1"/>
                  </a:moveTo>
                  <a:cubicBezTo>
                    <a:pt x="144" y="1"/>
                    <a:pt x="1" y="168"/>
                    <a:pt x="1" y="334"/>
                  </a:cubicBezTo>
                  <a:cubicBezTo>
                    <a:pt x="1" y="525"/>
                    <a:pt x="144" y="668"/>
                    <a:pt x="334" y="668"/>
                  </a:cubicBezTo>
                  <a:lnTo>
                    <a:pt x="1168" y="668"/>
                  </a:lnTo>
                  <a:cubicBezTo>
                    <a:pt x="1358" y="668"/>
                    <a:pt x="1501" y="525"/>
                    <a:pt x="1501" y="334"/>
                  </a:cubicBezTo>
                  <a:cubicBezTo>
                    <a:pt x="1501" y="168"/>
                    <a:pt x="1358" y="1"/>
                    <a:pt x="1168"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3" name="Google Shape;22853;p82"/>
            <p:cNvSpPr/>
            <p:nvPr/>
          </p:nvSpPr>
          <p:spPr>
            <a:xfrm>
              <a:off x="4193302" y="3369615"/>
              <a:ext cx="23943" cy="20060"/>
            </a:xfrm>
            <a:custGeom>
              <a:rect b="b" l="l" r="r" t="t"/>
              <a:pathLst>
                <a:path extrusionOk="0" h="620" w="740">
                  <a:moveTo>
                    <a:pt x="1" y="0"/>
                  </a:moveTo>
                  <a:lnTo>
                    <a:pt x="1" y="620"/>
                  </a:lnTo>
                  <a:lnTo>
                    <a:pt x="406" y="620"/>
                  </a:lnTo>
                  <a:cubicBezTo>
                    <a:pt x="596" y="620"/>
                    <a:pt x="739" y="477"/>
                    <a:pt x="739" y="286"/>
                  </a:cubicBezTo>
                  <a:cubicBezTo>
                    <a:pt x="739" y="120"/>
                    <a:pt x="596" y="0"/>
                    <a:pt x="406"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54" name="Google Shape;22854;p82"/>
          <p:cNvGrpSpPr/>
          <p:nvPr/>
        </p:nvGrpSpPr>
        <p:grpSpPr>
          <a:xfrm>
            <a:off x="5594163" y="4175037"/>
            <a:ext cx="437728" cy="439648"/>
            <a:chOff x="4768114" y="3042932"/>
            <a:chExt cx="346002" cy="347520"/>
          </a:xfrm>
        </p:grpSpPr>
        <p:sp>
          <p:nvSpPr>
            <p:cNvPr id="22855" name="Google Shape;22855;p82"/>
            <p:cNvSpPr/>
            <p:nvPr/>
          </p:nvSpPr>
          <p:spPr>
            <a:xfrm>
              <a:off x="4937619" y="3301800"/>
              <a:ext cx="176497" cy="88653"/>
            </a:xfrm>
            <a:custGeom>
              <a:rect b="b" l="l" r="r" t="t"/>
              <a:pathLst>
                <a:path extrusionOk="0" h="2740" w="5455">
                  <a:moveTo>
                    <a:pt x="1" y="1"/>
                  </a:moveTo>
                  <a:lnTo>
                    <a:pt x="1" y="1263"/>
                  </a:lnTo>
                  <a:lnTo>
                    <a:pt x="1239" y="1263"/>
                  </a:lnTo>
                  <a:cubicBezTo>
                    <a:pt x="1096" y="1549"/>
                    <a:pt x="1025" y="1858"/>
                    <a:pt x="1025" y="2216"/>
                  </a:cubicBezTo>
                  <a:lnTo>
                    <a:pt x="1025" y="2430"/>
                  </a:lnTo>
                  <a:cubicBezTo>
                    <a:pt x="1025" y="2597"/>
                    <a:pt x="1191" y="2739"/>
                    <a:pt x="1358" y="2739"/>
                  </a:cubicBezTo>
                  <a:lnTo>
                    <a:pt x="5121" y="2739"/>
                  </a:lnTo>
                  <a:cubicBezTo>
                    <a:pt x="5288" y="2739"/>
                    <a:pt x="5454" y="2597"/>
                    <a:pt x="5454" y="2430"/>
                  </a:cubicBezTo>
                  <a:lnTo>
                    <a:pt x="5454" y="2216"/>
                  </a:lnTo>
                  <a:cubicBezTo>
                    <a:pt x="5454" y="1001"/>
                    <a:pt x="4454" y="1"/>
                    <a:pt x="3239"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6" name="Google Shape;22856;p82"/>
            <p:cNvSpPr/>
            <p:nvPr/>
          </p:nvSpPr>
          <p:spPr>
            <a:xfrm>
              <a:off x="5042416" y="3301023"/>
              <a:ext cx="71699" cy="88653"/>
            </a:xfrm>
            <a:custGeom>
              <a:rect b="b" l="l" r="r" t="t"/>
              <a:pathLst>
                <a:path extrusionOk="0" h="2740" w="2216">
                  <a:moveTo>
                    <a:pt x="0" y="1"/>
                  </a:moveTo>
                  <a:lnTo>
                    <a:pt x="0" y="2716"/>
                  </a:lnTo>
                  <a:lnTo>
                    <a:pt x="1882" y="2716"/>
                  </a:lnTo>
                  <a:lnTo>
                    <a:pt x="1882" y="2740"/>
                  </a:lnTo>
                  <a:cubicBezTo>
                    <a:pt x="2049" y="2740"/>
                    <a:pt x="2215" y="2597"/>
                    <a:pt x="2215" y="2406"/>
                  </a:cubicBezTo>
                  <a:lnTo>
                    <a:pt x="2215" y="2216"/>
                  </a:lnTo>
                  <a:cubicBezTo>
                    <a:pt x="2215" y="977"/>
                    <a:pt x="1215" y="1"/>
                    <a:pt x="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7" name="Google Shape;22857;p82"/>
            <p:cNvSpPr/>
            <p:nvPr/>
          </p:nvSpPr>
          <p:spPr>
            <a:xfrm>
              <a:off x="4994628" y="3227061"/>
              <a:ext cx="94056" cy="94056"/>
            </a:xfrm>
            <a:custGeom>
              <a:rect b="b" l="l" r="r" t="t"/>
              <a:pathLst>
                <a:path extrusionOk="0" h="2907" w="2907">
                  <a:moveTo>
                    <a:pt x="1454" y="1"/>
                  </a:moveTo>
                  <a:cubicBezTo>
                    <a:pt x="644" y="1"/>
                    <a:pt x="1" y="644"/>
                    <a:pt x="1" y="1453"/>
                  </a:cubicBezTo>
                  <a:cubicBezTo>
                    <a:pt x="1" y="2287"/>
                    <a:pt x="644" y="2906"/>
                    <a:pt x="1454" y="2906"/>
                  </a:cubicBezTo>
                  <a:cubicBezTo>
                    <a:pt x="2240" y="2906"/>
                    <a:pt x="2906" y="2263"/>
                    <a:pt x="2906" y="1453"/>
                  </a:cubicBezTo>
                  <a:cubicBezTo>
                    <a:pt x="2906" y="644"/>
                    <a:pt x="2240" y="1"/>
                    <a:pt x="1454"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8" name="Google Shape;22858;p82"/>
            <p:cNvSpPr/>
            <p:nvPr/>
          </p:nvSpPr>
          <p:spPr>
            <a:xfrm>
              <a:off x="5042416" y="3227061"/>
              <a:ext cx="47044" cy="94121"/>
            </a:xfrm>
            <a:custGeom>
              <a:rect b="b" l="l" r="r" t="t"/>
              <a:pathLst>
                <a:path extrusionOk="0" h="2909" w="1454">
                  <a:moveTo>
                    <a:pt x="0" y="1"/>
                  </a:moveTo>
                  <a:lnTo>
                    <a:pt x="0" y="2906"/>
                  </a:lnTo>
                  <a:cubicBezTo>
                    <a:pt x="28" y="2908"/>
                    <a:pt x="55" y="2909"/>
                    <a:pt x="82" y="2909"/>
                  </a:cubicBezTo>
                  <a:cubicBezTo>
                    <a:pt x="853" y="2909"/>
                    <a:pt x="1453" y="2259"/>
                    <a:pt x="1453" y="1453"/>
                  </a:cubicBezTo>
                  <a:cubicBezTo>
                    <a:pt x="1453" y="644"/>
                    <a:pt x="810" y="1"/>
                    <a:pt x="0"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9" name="Google Shape;22859;p82"/>
            <p:cNvSpPr/>
            <p:nvPr/>
          </p:nvSpPr>
          <p:spPr>
            <a:xfrm>
              <a:off x="4768114" y="3301800"/>
              <a:ext cx="177241" cy="88653"/>
            </a:xfrm>
            <a:custGeom>
              <a:rect b="b" l="l" r="r" t="t"/>
              <a:pathLst>
                <a:path extrusionOk="0" h="2740" w="5478">
                  <a:moveTo>
                    <a:pt x="2191" y="1"/>
                  </a:moveTo>
                  <a:cubicBezTo>
                    <a:pt x="977" y="1"/>
                    <a:pt x="1" y="1001"/>
                    <a:pt x="1" y="2216"/>
                  </a:cubicBezTo>
                  <a:lnTo>
                    <a:pt x="1" y="2430"/>
                  </a:lnTo>
                  <a:cubicBezTo>
                    <a:pt x="1" y="2597"/>
                    <a:pt x="143" y="2739"/>
                    <a:pt x="334" y="2739"/>
                  </a:cubicBezTo>
                  <a:lnTo>
                    <a:pt x="4073" y="2739"/>
                  </a:lnTo>
                  <a:cubicBezTo>
                    <a:pt x="4263" y="2739"/>
                    <a:pt x="4406" y="2597"/>
                    <a:pt x="4406" y="2430"/>
                  </a:cubicBezTo>
                  <a:lnTo>
                    <a:pt x="4406" y="2216"/>
                  </a:lnTo>
                  <a:cubicBezTo>
                    <a:pt x="4406" y="1882"/>
                    <a:pt x="4311" y="1549"/>
                    <a:pt x="4192" y="1263"/>
                  </a:cubicBezTo>
                  <a:lnTo>
                    <a:pt x="5144" y="1263"/>
                  </a:lnTo>
                  <a:cubicBezTo>
                    <a:pt x="5335" y="1263"/>
                    <a:pt x="5478" y="1120"/>
                    <a:pt x="5478" y="930"/>
                  </a:cubicBezTo>
                  <a:lnTo>
                    <a:pt x="5478" y="310"/>
                  </a:lnTo>
                  <a:cubicBezTo>
                    <a:pt x="5454" y="120"/>
                    <a:pt x="5287" y="1"/>
                    <a:pt x="5121"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0" name="Google Shape;22860;p82"/>
            <p:cNvSpPr/>
            <p:nvPr/>
          </p:nvSpPr>
          <p:spPr>
            <a:xfrm>
              <a:off x="4840556" y="3300279"/>
              <a:ext cx="104798" cy="89397"/>
            </a:xfrm>
            <a:custGeom>
              <a:rect b="b" l="l" r="r" t="t"/>
              <a:pathLst>
                <a:path extrusionOk="0" h="2763" w="3239">
                  <a:moveTo>
                    <a:pt x="0" y="0"/>
                  </a:moveTo>
                  <a:lnTo>
                    <a:pt x="0" y="2691"/>
                  </a:lnTo>
                  <a:lnTo>
                    <a:pt x="1834" y="2691"/>
                  </a:lnTo>
                  <a:lnTo>
                    <a:pt x="1834" y="2763"/>
                  </a:lnTo>
                  <a:cubicBezTo>
                    <a:pt x="2024" y="2763"/>
                    <a:pt x="2167" y="2620"/>
                    <a:pt x="2167" y="2429"/>
                  </a:cubicBezTo>
                  <a:lnTo>
                    <a:pt x="2167" y="2239"/>
                  </a:lnTo>
                  <a:cubicBezTo>
                    <a:pt x="2167" y="1905"/>
                    <a:pt x="2072" y="1572"/>
                    <a:pt x="1953" y="1286"/>
                  </a:cubicBezTo>
                  <a:lnTo>
                    <a:pt x="2905" y="1286"/>
                  </a:lnTo>
                  <a:cubicBezTo>
                    <a:pt x="3096" y="1286"/>
                    <a:pt x="3239" y="1119"/>
                    <a:pt x="3239" y="953"/>
                  </a:cubicBezTo>
                  <a:lnTo>
                    <a:pt x="3239" y="310"/>
                  </a:lnTo>
                  <a:cubicBezTo>
                    <a:pt x="3239" y="143"/>
                    <a:pt x="3096" y="0"/>
                    <a:pt x="2905"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1" name="Google Shape;22861;p82"/>
            <p:cNvSpPr/>
            <p:nvPr/>
          </p:nvSpPr>
          <p:spPr>
            <a:xfrm>
              <a:off x="4791991" y="3227838"/>
              <a:ext cx="94800" cy="94800"/>
            </a:xfrm>
            <a:custGeom>
              <a:rect b="b" l="l" r="r" t="t"/>
              <a:pathLst>
                <a:path extrusionOk="0" h="2930" w="2930">
                  <a:moveTo>
                    <a:pt x="1453" y="1"/>
                  </a:moveTo>
                  <a:cubicBezTo>
                    <a:pt x="668" y="1"/>
                    <a:pt x="1" y="667"/>
                    <a:pt x="1" y="1453"/>
                  </a:cubicBezTo>
                  <a:cubicBezTo>
                    <a:pt x="1" y="2263"/>
                    <a:pt x="668" y="2930"/>
                    <a:pt x="1453" y="2930"/>
                  </a:cubicBezTo>
                  <a:cubicBezTo>
                    <a:pt x="2263" y="2930"/>
                    <a:pt x="2930" y="2263"/>
                    <a:pt x="2930" y="1453"/>
                  </a:cubicBezTo>
                  <a:cubicBezTo>
                    <a:pt x="2930" y="667"/>
                    <a:pt x="2263" y="1"/>
                    <a:pt x="145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2" name="Google Shape;22862;p82"/>
            <p:cNvSpPr/>
            <p:nvPr/>
          </p:nvSpPr>
          <p:spPr>
            <a:xfrm>
              <a:off x="4839003" y="3227061"/>
              <a:ext cx="47788" cy="94121"/>
            </a:xfrm>
            <a:custGeom>
              <a:rect b="b" l="l" r="r" t="t"/>
              <a:pathLst>
                <a:path extrusionOk="0" h="2909" w="1477">
                  <a:moveTo>
                    <a:pt x="0" y="1"/>
                  </a:moveTo>
                  <a:lnTo>
                    <a:pt x="0" y="2906"/>
                  </a:lnTo>
                  <a:cubicBezTo>
                    <a:pt x="28" y="2908"/>
                    <a:pt x="55" y="2909"/>
                    <a:pt x="82" y="2909"/>
                  </a:cubicBezTo>
                  <a:cubicBezTo>
                    <a:pt x="854" y="2909"/>
                    <a:pt x="1477" y="2259"/>
                    <a:pt x="1477" y="1453"/>
                  </a:cubicBezTo>
                  <a:cubicBezTo>
                    <a:pt x="1477" y="644"/>
                    <a:pt x="810" y="1"/>
                    <a:pt x="0"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3" name="Google Shape;22863;p82"/>
            <p:cNvSpPr/>
            <p:nvPr/>
          </p:nvSpPr>
          <p:spPr>
            <a:xfrm>
              <a:off x="4795097" y="3042932"/>
              <a:ext cx="292036" cy="169831"/>
            </a:xfrm>
            <a:custGeom>
              <a:rect b="b" l="l" r="r" t="t"/>
              <a:pathLst>
                <a:path extrusionOk="0" h="5249" w="9026">
                  <a:moveTo>
                    <a:pt x="953" y="0"/>
                  </a:moveTo>
                  <a:cubicBezTo>
                    <a:pt x="405" y="0"/>
                    <a:pt x="0" y="453"/>
                    <a:pt x="0" y="953"/>
                  </a:cubicBezTo>
                  <a:lnTo>
                    <a:pt x="0" y="3453"/>
                  </a:lnTo>
                  <a:cubicBezTo>
                    <a:pt x="0" y="4001"/>
                    <a:pt x="452" y="4406"/>
                    <a:pt x="953" y="4406"/>
                  </a:cubicBezTo>
                  <a:lnTo>
                    <a:pt x="1072" y="4406"/>
                  </a:lnTo>
                  <a:lnTo>
                    <a:pt x="1072" y="4954"/>
                  </a:lnTo>
                  <a:cubicBezTo>
                    <a:pt x="1072" y="5073"/>
                    <a:pt x="1119" y="5144"/>
                    <a:pt x="1238" y="5216"/>
                  </a:cubicBezTo>
                  <a:cubicBezTo>
                    <a:pt x="1292" y="5237"/>
                    <a:pt x="1345" y="5249"/>
                    <a:pt x="1397" y="5249"/>
                  </a:cubicBezTo>
                  <a:cubicBezTo>
                    <a:pt x="1460" y="5249"/>
                    <a:pt x="1519" y="5231"/>
                    <a:pt x="1572" y="5192"/>
                  </a:cubicBezTo>
                  <a:lnTo>
                    <a:pt x="2524" y="4406"/>
                  </a:lnTo>
                  <a:lnTo>
                    <a:pt x="6454" y="4406"/>
                  </a:lnTo>
                  <a:lnTo>
                    <a:pt x="7406" y="5192"/>
                  </a:lnTo>
                  <a:cubicBezTo>
                    <a:pt x="7478" y="5216"/>
                    <a:pt x="7549" y="5239"/>
                    <a:pt x="7621" y="5239"/>
                  </a:cubicBezTo>
                  <a:cubicBezTo>
                    <a:pt x="7668" y="5239"/>
                    <a:pt x="7740" y="5239"/>
                    <a:pt x="7764" y="5216"/>
                  </a:cubicBezTo>
                  <a:cubicBezTo>
                    <a:pt x="7883" y="5192"/>
                    <a:pt x="7954" y="5073"/>
                    <a:pt x="7954" y="4954"/>
                  </a:cubicBezTo>
                  <a:lnTo>
                    <a:pt x="7954" y="4406"/>
                  </a:lnTo>
                  <a:lnTo>
                    <a:pt x="8073" y="4406"/>
                  </a:lnTo>
                  <a:cubicBezTo>
                    <a:pt x="8597" y="4406"/>
                    <a:pt x="9026" y="3953"/>
                    <a:pt x="9026" y="3453"/>
                  </a:cubicBezTo>
                  <a:lnTo>
                    <a:pt x="9026" y="953"/>
                  </a:lnTo>
                  <a:cubicBezTo>
                    <a:pt x="9026" y="429"/>
                    <a:pt x="8573" y="0"/>
                    <a:pt x="807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4" name="Google Shape;22864;p82"/>
            <p:cNvSpPr/>
            <p:nvPr/>
          </p:nvSpPr>
          <p:spPr>
            <a:xfrm>
              <a:off x="4940693" y="3042932"/>
              <a:ext cx="147215" cy="168764"/>
            </a:xfrm>
            <a:custGeom>
              <a:rect b="b" l="l" r="r" t="t"/>
              <a:pathLst>
                <a:path extrusionOk="0" h="5216" w="4550">
                  <a:moveTo>
                    <a:pt x="1" y="0"/>
                  </a:moveTo>
                  <a:lnTo>
                    <a:pt x="1" y="4382"/>
                  </a:lnTo>
                  <a:lnTo>
                    <a:pt x="1978" y="4382"/>
                  </a:lnTo>
                  <a:lnTo>
                    <a:pt x="2930" y="5144"/>
                  </a:lnTo>
                  <a:cubicBezTo>
                    <a:pt x="3002" y="5216"/>
                    <a:pt x="3049" y="5216"/>
                    <a:pt x="3144" y="5216"/>
                  </a:cubicBezTo>
                  <a:cubicBezTo>
                    <a:pt x="3216" y="5216"/>
                    <a:pt x="3240" y="5216"/>
                    <a:pt x="3287" y="5168"/>
                  </a:cubicBezTo>
                  <a:cubicBezTo>
                    <a:pt x="3406" y="5120"/>
                    <a:pt x="3478" y="5025"/>
                    <a:pt x="3478" y="4906"/>
                  </a:cubicBezTo>
                  <a:lnTo>
                    <a:pt x="3478" y="4382"/>
                  </a:lnTo>
                  <a:lnTo>
                    <a:pt x="3597" y="4382"/>
                  </a:lnTo>
                  <a:cubicBezTo>
                    <a:pt x="4097" y="4382"/>
                    <a:pt x="4550" y="3953"/>
                    <a:pt x="4550" y="3429"/>
                  </a:cubicBezTo>
                  <a:lnTo>
                    <a:pt x="4550" y="929"/>
                  </a:lnTo>
                  <a:cubicBezTo>
                    <a:pt x="4478" y="453"/>
                    <a:pt x="4073" y="0"/>
                    <a:pt x="3525"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5" name="Google Shape;22865;p82"/>
            <p:cNvSpPr/>
            <p:nvPr/>
          </p:nvSpPr>
          <p:spPr>
            <a:xfrm>
              <a:off x="4902191" y="3117088"/>
              <a:ext cx="77070" cy="32193"/>
            </a:xfrm>
            <a:custGeom>
              <a:rect b="b" l="l" r="r" t="t"/>
              <a:pathLst>
                <a:path extrusionOk="0" h="995" w="2382">
                  <a:moveTo>
                    <a:pt x="334" y="0"/>
                  </a:moveTo>
                  <a:cubicBezTo>
                    <a:pt x="256" y="0"/>
                    <a:pt x="179" y="30"/>
                    <a:pt x="119" y="90"/>
                  </a:cubicBezTo>
                  <a:cubicBezTo>
                    <a:pt x="0" y="209"/>
                    <a:pt x="0" y="423"/>
                    <a:pt x="119" y="542"/>
                  </a:cubicBezTo>
                  <a:cubicBezTo>
                    <a:pt x="405" y="828"/>
                    <a:pt x="786" y="995"/>
                    <a:pt x="1191" y="995"/>
                  </a:cubicBezTo>
                  <a:cubicBezTo>
                    <a:pt x="1596" y="995"/>
                    <a:pt x="1953" y="828"/>
                    <a:pt x="2263" y="542"/>
                  </a:cubicBezTo>
                  <a:cubicBezTo>
                    <a:pt x="2382" y="423"/>
                    <a:pt x="2382" y="209"/>
                    <a:pt x="2263" y="90"/>
                  </a:cubicBezTo>
                  <a:cubicBezTo>
                    <a:pt x="2203" y="30"/>
                    <a:pt x="2120" y="0"/>
                    <a:pt x="2036" y="0"/>
                  </a:cubicBezTo>
                  <a:cubicBezTo>
                    <a:pt x="1953" y="0"/>
                    <a:pt x="1870" y="30"/>
                    <a:pt x="1810" y="90"/>
                  </a:cubicBezTo>
                  <a:cubicBezTo>
                    <a:pt x="1620" y="256"/>
                    <a:pt x="1429" y="352"/>
                    <a:pt x="1191" y="352"/>
                  </a:cubicBezTo>
                  <a:cubicBezTo>
                    <a:pt x="929" y="352"/>
                    <a:pt x="738" y="280"/>
                    <a:pt x="548" y="90"/>
                  </a:cubicBezTo>
                  <a:cubicBezTo>
                    <a:pt x="488" y="30"/>
                    <a:pt x="411" y="0"/>
                    <a:pt x="334"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6" name="Google Shape;22866;p82"/>
            <p:cNvSpPr/>
            <p:nvPr/>
          </p:nvSpPr>
          <p:spPr>
            <a:xfrm>
              <a:off x="4940693" y="3117865"/>
              <a:ext cx="38567" cy="32193"/>
            </a:xfrm>
            <a:custGeom>
              <a:rect b="b" l="l" r="r" t="t"/>
              <a:pathLst>
                <a:path extrusionOk="0" h="995" w="1192">
                  <a:moveTo>
                    <a:pt x="846" y="0"/>
                  </a:moveTo>
                  <a:cubicBezTo>
                    <a:pt x="763" y="0"/>
                    <a:pt x="680" y="30"/>
                    <a:pt x="620" y="89"/>
                  </a:cubicBezTo>
                  <a:cubicBezTo>
                    <a:pt x="430" y="280"/>
                    <a:pt x="239" y="351"/>
                    <a:pt x="1" y="351"/>
                  </a:cubicBezTo>
                  <a:lnTo>
                    <a:pt x="1" y="994"/>
                  </a:lnTo>
                  <a:cubicBezTo>
                    <a:pt x="406" y="971"/>
                    <a:pt x="763" y="804"/>
                    <a:pt x="1073" y="542"/>
                  </a:cubicBezTo>
                  <a:cubicBezTo>
                    <a:pt x="1192" y="423"/>
                    <a:pt x="1192" y="208"/>
                    <a:pt x="1073" y="89"/>
                  </a:cubicBezTo>
                  <a:cubicBezTo>
                    <a:pt x="1013" y="30"/>
                    <a:pt x="930" y="0"/>
                    <a:pt x="84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7" name="Google Shape;22867;p82"/>
            <p:cNvSpPr/>
            <p:nvPr/>
          </p:nvSpPr>
          <p:spPr>
            <a:xfrm>
              <a:off x="4956903" y="3083763"/>
              <a:ext cx="20837" cy="20837"/>
            </a:xfrm>
            <a:custGeom>
              <a:rect b="b" l="l" r="r" t="t"/>
              <a:pathLst>
                <a:path extrusionOk="0" h="644" w="644">
                  <a:moveTo>
                    <a:pt x="333" y="0"/>
                  </a:moveTo>
                  <a:cubicBezTo>
                    <a:pt x="143" y="0"/>
                    <a:pt x="0" y="143"/>
                    <a:pt x="0" y="310"/>
                  </a:cubicBezTo>
                  <a:cubicBezTo>
                    <a:pt x="0" y="500"/>
                    <a:pt x="143" y="643"/>
                    <a:pt x="333" y="643"/>
                  </a:cubicBezTo>
                  <a:cubicBezTo>
                    <a:pt x="500" y="643"/>
                    <a:pt x="643" y="500"/>
                    <a:pt x="643" y="310"/>
                  </a:cubicBezTo>
                  <a:cubicBezTo>
                    <a:pt x="643" y="143"/>
                    <a:pt x="500" y="0"/>
                    <a:pt x="333"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8" name="Google Shape;22868;p82"/>
            <p:cNvSpPr/>
            <p:nvPr/>
          </p:nvSpPr>
          <p:spPr>
            <a:xfrm>
              <a:off x="4902968" y="3083763"/>
              <a:ext cx="20837" cy="20837"/>
            </a:xfrm>
            <a:custGeom>
              <a:rect b="b" l="l" r="r" t="t"/>
              <a:pathLst>
                <a:path extrusionOk="0" h="644" w="644">
                  <a:moveTo>
                    <a:pt x="310" y="0"/>
                  </a:moveTo>
                  <a:cubicBezTo>
                    <a:pt x="143" y="0"/>
                    <a:pt x="0" y="143"/>
                    <a:pt x="0" y="310"/>
                  </a:cubicBezTo>
                  <a:cubicBezTo>
                    <a:pt x="0" y="500"/>
                    <a:pt x="143" y="643"/>
                    <a:pt x="310" y="643"/>
                  </a:cubicBezTo>
                  <a:cubicBezTo>
                    <a:pt x="500" y="643"/>
                    <a:pt x="643" y="500"/>
                    <a:pt x="643" y="310"/>
                  </a:cubicBezTo>
                  <a:cubicBezTo>
                    <a:pt x="643" y="143"/>
                    <a:pt x="500" y="0"/>
                    <a:pt x="310"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9" name="Google Shape;22869;p82"/>
            <p:cNvSpPr/>
            <p:nvPr/>
          </p:nvSpPr>
          <p:spPr>
            <a:xfrm>
              <a:off x="4933769" y="3301800"/>
              <a:ext cx="30867" cy="40864"/>
            </a:xfrm>
            <a:custGeom>
              <a:rect b="b" l="l" r="r" t="t"/>
              <a:pathLst>
                <a:path extrusionOk="0" h="1263" w="954">
                  <a:moveTo>
                    <a:pt x="1" y="1"/>
                  </a:moveTo>
                  <a:lnTo>
                    <a:pt x="1" y="1263"/>
                  </a:lnTo>
                  <a:lnTo>
                    <a:pt x="334" y="1263"/>
                  </a:lnTo>
                  <a:cubicBezTo>
                    <a:pt x="691" y="1263"/>
                    <a:pt x="953" y="1001"/>
                    <a:pt x="953" y="644"/>
                  </a:cubicBezTo>
                  <a:cubicBezTo>
                    <a:pt x="953" y="263"/>
                    <a:pt x="691" y="1"/>
                    <a:pt x="334"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70" name="Google Shape;22870;p82"/>
          <p:cNvGrpSpPr/>
          <p:nvPr/>
        </p:nvGrpSpPr>
        <p:grpSpPr>
          <a:xfrm>
            <a:off x="6546524" y="4174750"/>
            <a:ext cx="437685" cy="438954"/>
            <a:chOff x="5520908" y="3042706"/>
            <a:chExt cx="345969" cy="346972"/>
          </a:xfrm>
        </p:grpSpPr>
        <p:grpSp>
          <p:nvGrpSpPr>
            <p:cNvPr id="22871" name="Google Shape;22871;p82"/>
            <p:cNvGrpSpPr/>
            <p:nvPr/>
          </p:nvGrpSpPr>
          <p:grpSpPr>
            <a:xfrm>
              <a:off x="5805985" y="3079913"/>
              <a:ext cx="60892" cy="82472"/>
              <a:chOff x="5805985" y="3079913"/>
              <a:chExt cx="60892" cy="82472"/>
            </a:xfrm>
          </p:grpSpPr>
          <p:sp>
            <p:nvSpPr>
              <p:cNvPr id="22872" name="Google Shape;22872;p82"/>
              <p:cNvSpPr/>
              <p:nvPr/>
            </p:nvSpPr>
            <p:spPr>
              <a:xfrm>
                <a:off x="5805985" y="3079913"/>
                <a:ext cx="60892" cy="81696"/>
              </a:xfrm>
              <a:custGeom>
                <a:rect b="b" l="l" r="r" t="t"/>
                <a:pathLst>
                  <a:path extrusionOk="0" h="2525" w="1882">
                    <a:moveTo>
                      <a:pt x="644" y="0"/>
                    </a:moveTo>
                    <a:cubicBezTo>
                      <a:pt x="477" y="0"/>
                      <a:pt x="358" y="24"/>
                      <a:pt x="215" y="72"/>
                    </a:cubicBezTo>
                    <a:cubicBezTo>
                      <a:pt x="96" y="143"/>
                      <a:pt x="1" y="262"/>
                      <a:pt x="1" y="381"/>
                    </a:cubicBezTo>
                    <a:lnTo>
                      <a:pt x="1" y="2144"/>
                    </a:lnTo>
                    <a:cubicBezTo>
                      <a:pt x="1" y="2286"/>
                      <a:pt x="96" y="2405"/>
                      <a:pt x="215" y="2429"/>
                    </a:cubicBezTo>
                    <a:cubicBezTo>
                      <a:pt x="358" y="2501"/>
                      <a:pt x="477" y="2525"/>
                      <a:pt x="644" y="2525"/>
                    </a:cubicBezTo>
                    <a:cubicBezTo>
                      <a:pt x="1310" y="2525"/>
                      <a:pt x="1882" y="1953"/>
                      <a:pt x="1882" y="1239"/>
                    </a:cubicBezTo>
                    <a:cubicBezTo>
                      <a:pt x="1882" y="548"/>
                      <a:pt x="1310" y="0"/>
                      <a:pt x="644"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3" name="Google Shape;22873;p82"/>
              <p:cNvSpPr/>
              <p:nvPr/>
            </p:nvSpPr>
            <p:spPr>
              <a:xfrm>
                <a:off x="5805985" y="3122298"/>
                <a:ext cx="60892" cy="40088"/>
              </a:xfrm>
              <a:custGeom>
                <a:rect b="b" l="l" r="r" t="t"/>
                <a:pathLst>
                  <a:path extrusionOk="0" h="1239" w="1882">
                    <a:moveTo>
                      <a:pt x="1" y="0"/>
                    </a:moveTo>
                    <a:lnTo>
                      <a:pt x="1" y="857"/>
                    </a:lnTo>
                    <a:cubicBezTo>
                      <a:pt x="1" y="976"/>
                      <a:pt x="96" y="1095"/>
                      <a:pt x="215" y="1143"/>
                    </a:cubicBezTo>
                    <a:cubicBezTo>
                      <a:pt x="358" y="1215"/>
                      <a:pt x="477" y="1238"/>
                      <a:pt x="644" y="1238"/>
                    </a:cubicBezTo>
                    <a:cubicBezTo>
                      <a:pt x="1310" y="1238"/>
                      <a:pt x="1882" y="667"/>
                      <a:pt x="1882"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74" name="Google Shape;22874;p82"/>
            <p:cNvGrpSpPr/>
            <p:nvPr/>
          </p:nvGrpSpPr>
          <p:grpSpPr>
            <a:xfrm>
              <a:off x="5520908" y="3042706"/>
              <a:ext cx="306691" cy="346972"/>
              <a:chOff x="5520908" y="3042706"/>
              <a:chExt cx="306691" cy="346972"/>
            </a:xfrm>
          </p:grpSpPr>
          <p:sp>
            <p:nvSpPr>
              <p:cNvPr id="22875" name="Google Shape;22875;p82"/>
              <p:cNvSpPr/>
              <p:nvPr/>
            </p:nvSpPr>
            <p:spPr>
              <a:xfrm>
                <a:off x="5712771" y="3042706"/>
                <a:ext cx="114828" cy="156663"/>
              </a:xfrm>
              <a:custGeom>
                <a:rect b="b" l="l" r="r" t="t"/>
                <a:pathLst>
                  <a:path extrusionOk="0" h="4842" w="3549">
                    <a:moveTo>
                      <a:pt x="3234" y="1"/>
                    </a:moveTo>
                    <a:cubicBezTo>
                      <a:pt x="3151" y="1"/>
                      <a:pt x="3059" y="44"/>
                      <a:pt x="3001" y="102"/>
                    </a:cubicBezTo>
                    <a:lnTo>
                      <a:pt x="2953" y="150"/>
                    </a:lnTo>
                    <a:cubicBezTo>
                      <a:pt x="2262" y="864"/>
                      <a:pt x="1310" y="1246"/>
                      <a:pt x="333" y="1246"/>
                    </a:cubicBezTo>
                    <a:cubicBezTo>
                      <a:pt x="143" y="1246"/>
                      <a:pt x="0" y="1412"/>
                      <a:pt x="0" y="1579"/>
                    </a:cubicBezTo>
                    <a:lnTo>
                      <a:pt x="0" y="3246"/>
                    </a:lnTo>
                    <a:cubicBezTo>
                      <a:pt x="0" y="3436"/>
                      <a:pt x="119" y="3579"/>
                      <a:pt x="310" y="3579"/>
                    </a:cubicBezTo>
                    <a:cubicBezTo>
                      <a:pt x="1286" y="3603"/>
                      <a:pt x="2239" y="3960"/>
                      <a:pt x="2929" y="4651"/>
                    </a:cubicBezTo>
                    <a:lnTo>
                      <a:pt x="3001" y="4746"/>
                    </a:lnTo>
                    <a:cubicBezTo>
                      <a:pt x="3072" y="4794"/>
                      <a:pt x="3120" y="4841"/>
                      <a:pt x="3215" y="4841"/>
                    </a:cubicBezTo>
                    <a:cubicBezTo>
                      <a:pt x="3239" y="4841"/>
                      <a:pt x="3263" y="4794"/>
                      <a:pt x="3334" y="4770"/>
                    </a:cubicBezTo>
                    <a:cubicBezTo>
                      <a:pt x="3453" y="4699"/>
                      <a:pt x="3548" y="4580"/>
                      <a:pt x="3548" y="4460"/>
                    </a:cubicBezTo>
                    <a:lnTo>
                      <a:pt x="3548" y="293"/>
                    </a:lnTo>
                    <a:cubicBezTo>
                      <a:pt x="3548" y="150"/>
                      <a:pt x="3429" y="31"/>
                      <a:pt x="3286" y="7"/>
                    </a:cubicBezTo>
                    <a:cubicBezTo>
                      <a:pt x="3270" y="3"/>
                      <a:pt x="3252" y="1"/>
                      <a:pt x="3234"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76" name="Google Shape;22876;p82"/>
              <p:cNvGrpSpPr/>
              <p:nvPr/>
            </p:nvGrpSpPr>
            <p:grpSpPr>
              <a:xfrm>
                <a:off x="5520908" y="3084540"/>
                <a:ext cx="305914" cy="305138"/>
                <a:chOff x="5520908" y="3084540"/>
                <a:chExt cx="305914" cy="305138"/>
              </a:xfrm>
            </p:grpSpPr>
            <p:sp>
              <p:nvSpPr>
                <p:cNvPr id="22877" name="Google Shape;22877;p82"/>
                <p:cNvSpPr/>
                <p:nvPr/>
              </p:nvSpPr>
              <p:spPr>
                <a:xfrm>
                  <a:off x="5520908" y="3199333"/>
                  <a:ext cx="207298" cy="190344"/>
                </a:xfrm>
                <a:custGeom>
                  <a:rect b="b" l="l" r="r" t="t"/>
                  <a:pathLst>
                    <a:path extrusionOk="0" h="5883" w="6407">
                      <a:moveTo>
                        <a:pt x="5120" y="0"/>
                      </a:moveTo>
                      <a:lnTo>
                        <a:pt x="5120" y="24"/>
                      </a:lnTo>
                      <a:lnTo>
                        <a:pt x="5120" y="1906"/>
                      </a:lnTo>
                      <a:lnTo>
                        <a:pt x="2429" y="1906"/>
                      </a:lnTo>
                      <a:cubicBezTo>
                        <a:pt x="1072" y="1906"/>
                        <a:pt x="0" y="2977"/>
                        <a:pt x="0" y="4311"/>
                      </a:cubicBezTo>
                      <a:lnTo>
                        <a:pt x="0" y="5549"/>
                      </a:lnTo>
                      <a:cubicBezTo>
                        <a:pt x="0" y="5740"/>
                        <a:pt x="167" y="5883"/>
                        <a:pt x="334" y="5883"/>
                      </a:cubicBezTo>
                      <a:lnTo>
                        <a:pt x="4501" y="5883"/>
                      </a:lnTo>
                      <a:cubicBezTo>
                        <a:pt x="4692" y="5883"/>
                        <a:pt x="4835" y="5740"/>
                        <a:pt x="4835" y="5549"/>
                      </a:cubicBezTo>
                      <a:lnTo>
                        <a:pt x="4835" y="4311"/>
                      </a:lnTo>
                      <a:cubicBezTo>
                        <a:pt x="4835" y="3882"/>
                        <a:pt x="4716" y="3501"/>
                        <a:pt x="4525" y="3144"/>
                      </a:cubicBezTo>
                      <a:lnTo>
                        <a:pt x="5454" y="3144"/>
                      </a:lnTo>
                      <a:cubicBezTo>
                        <a:pt x="5954" y="3144"/>
                        <a:pt x="6406" y="2739"/>
                        <a:pt x="6406" y="2191"/>
                      </a:cubicBezTo>
                      <a:lnTo>
                        <a:pt x="6406" y="0"/>
                      </a:ln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8" name="Google Shape;22878;p82"/>
                <p:cNvSpPr/>
                <p:nvPr/>
              </p:nvSpPr>
              <p:spPr>
                <a:xfrm>
                  <a:off x="5599498" y="3199333"/>
                  <a:ext cx="128708" cy="190344"/>
                </a:xfrm>
                <a:custGeom>
                  <a:rect b="b" l="l" r="r" t="t"/>
                  <a:pathLst>
                    <a:path extrusionOk="0" h="5883" w="3978">
                      <a:moveTo>
                        <a:pt x="2739" y="0"/>
                      </a:moveTo>
                      <a:lnTo>
                        <a:pt x="2739" y="1858"/>
                      </a:lnTo>
                      <a:lnTo>
                        <a:pt x="0" y="1858"/>
                      </a:lnTo>
                      <a:lnTo>
                        <a:pt x="0" y="5835"/>
                      </a:lnTo>
                      <a:lnTo>
                        <a:pt x="2072" y="5835"/>
                      </a:lnTo>
                      <a:lnTo>
                        <a:pt x="2072" y="5883"/>
                      </a:lnTo>
                      <a:cubicBezTo>
                        <a:pt x="2263" y="5883"/>
                        <a:pt x="2406" y="5740"/>
                        <a:pt x="2406" y="5549"/>
                      </a:cubicBezTo>
                      <a:lnTo>
                        <a:pt x="2406" y="4311"/>
                      </a:lnTo>
                      <a:cubicBezTo>
                        <a:pt x="2406" y="3882"/>
                        <a:pt x="2287" y="3501"/>
                        <a:pt x="2096" y="3144"/>
                      </a:cubicBezTo>
                      <a:lnTo>
                        <a:pt x="3025" y="3144"/>
                      </a:lnTo>
                      <a:cubicBezTo>
                        <a:pt x="3525" y="3144"/>
                        <a:pt x="3977" y="2739"/>
                        <a:pt x="3977" y="2191"/>
                      </a:cubicBezTo>
                      <a:lnTo>
                        <a:pt x="3977" y="0"/>
                      </a:ln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9" name="Google Shape;22879;p82"/>
                <p:cNvSpPr/>
                <p:nvPr/>
              </p:nvSpPr>
              <p:spPr>
                <a:xfrm>
                  <a:off x="5696561" y="3136145"/>
                  <a:ext cx="20837" cy="63998"/>
                </a:xfrm>
                <a:custGeom>
                  <a:rect b="b" l="l" r="r" t="t"/>
                  <a:pathLst>
                    <a:path extrusionOk="0" h="1978" w="644">
                      <a:moveTo>
                        <a:pt x="334" y="1"/>
                      </a:moveTo>
                      <a:cubicBezTo>
                        <a:pt x="144" y="1"/>
                        <a:pt x="1" y="167"/>
                        <a:pt x="1" y="334"/>
                      </a:cubicBezTo>
                      <a:lnTo>
                        <a:pt x="1" y="1644"/>
                      </a:lnTo>
                      <a:cubicBezTo>
                        <a:pt x="1" y="1834"/>
                        <a:pt x="144" y="1977"/>
                        <a:pt x="334" y="1977"/>
                      </a:cubicBezTo>
                      <a:cubicBezTo>
                        <a:pt x="501" y="1977"/>
                        <a:pt x="620" y="1834"/>
                        <a:pt x="644" y="1644"/>
                      </a:cubicBezTo>
                      <a:lnTo>
                        <a:pt x="644" y="334"/>
                      </a:lnTo>
                      <a:cubicBezTo>
                        <a:pt x="644" y="167"/>
                        <a:pt x="501" y="1"/>
                        <a:pt x="334"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0" name="Google Shape;22880;p82"/>
                <p:cNvSpPr/>
                <p:nvPr/>
              </p:nvSpPr>
              <p:spPr>
                <a:xfrm>
                  <a:off x="5711995" y="3120745"/>
                  <a:ext cx="114828" cy="78623"/>
                </a:xfrm>
                <a:custGeom>
                  <a:rect b="b" l="l" r="r" t="t"/>
                  <a:pathLst>
                    <a:path extrusionOk="0" h="2430" w="3549">
                      <a:moveTo>
                        <a:pt x="0" y="0"/>
                      </a:moveTo>
                      <a:lnTo>
                        <a:pt x="0" y="834"/>
                      </a:lnTo>
                      <a:cubicBezTo>
                        <a:pt x="0" y="1024"/>
                        <a:pt x="143" y="1167"/>
                        <a:pt x="334" y="1167"/>
                      </a:cubicBezTo>
                      <a:cubicBezTo>
                        <a:pt x="1310" y="1167"/>
                        <a:pt x="2263" y="1548"/>
                        <a:pt x="2953" y="2263"/>
                      </a:cubicBezTo>
                      <a:lnTo>
                        <a:pt x="3001" y="2334"/>
                      </a:lnTo>
                      <a:cubicBezTo>
                        <a:pt x="3072" y="2382"/>
                        <a:pt x="3144" y="2429"/>
                        <a:pt x="3215" y="2429"/>
                      </a:cubicBezTo>
                      <a:cubicBezTo>
                        <a:pt x="3263" y="2429"/>
                        <a:pt x="3358" y="2382"/>
                        <a:pt x="3430" y="2358"/>
                      </a:cubicBezTo>
                      <a:cubicBezTo>
                        <a:pt x="3501" y="2310"/>
                        <a:pt x="3549" y="2215"/>
                        <a:pt x="3549" y="2120"/>
                      </a:cubicBezTo>
                      <a:lnTo>
                        <a:pt x="3549" y="48"/>
                      </a:lnTo>
                      <a:lnTo>
                        <a:pt x="0"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1" name="Google Shape;22881;p82"/>
                <p:cNvSpPr/>
                <p:nvPr/>
              </p:nvSpPr>
              <p:spPr>
                <a:xfrm>
                  <a:off x="5654953" y="3084540"/>
                  <a:ext cx="66328" cy="73996"/>
                </a:xfrm>
                <a:custGeom>
                  <a:rect b="b" l="l" r="r" t="t"/>
                  <a:pathLst>
                    <a:path extrusionOk="0" h="2287" w="2050">
                      <a:moveTo>
                        <a:pt x="1192" y="0"/>
                      </a:moveTo>
                      <a:cubicBezTo>
                        <a:pt x="549" y="0"/>
                        <a:pt x="1" y="524"/>
                        <a:pt x="25" y="1191"/>
                      </a:cubicBezTo>
                      <a:cubicBezTo>
                        <a:pt x="72" y="1810"/>
                        <a:pt x="573" y="2286"/>
                        <a:pt x="1192" y="2286"/>
                      </a:cubicBezTo>
                      <a:lnTo>
                        <a:pt x="2049" y="2286"/>
                      </a:lnTo>
                      <a:lnTo>
                        <a:pt x="2049" y="0"/>
                      </a:ln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2" name="Google Shape;22882;p82"/>
                <p:cNvSpPr/>
                <p:nvPr/>
              </p:nvSpPr>
              <p:spPr>
                <a:xfrm>
                  <a:off x="5655730" y="3120745"/>
                  <a:ext cx="65551" cy="37791"/>
                </a:xfrm>
                <a:custGeom>
                  <a:rect b="b" l="l" r="r" t="t"/>
                  <a:pathLst>
                    <a:path extrusionOk="0" h="1168" w="2026">
                      <a:moveTo>
                        <a:pt x="1" y="0"/>
                      </a:moveTo>
                      <a:cubicBezTo>
                        <a:pt x="1" y="667"/>
                        <a:pt x="549" y="1167"/>
                        <a:pt x="1168" y="1167"/>
                      </a:cubicBezTo>
                      <a:lnTo>
                        <a:pt x="2025" y="1167"/>
                      </a:lnTo>
                      <a:lnTo>
                        <a:pt x="2025" y="0"/>
                      </a:ln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3" name="Google Shape;22883;p82"/>
                <p:cNvSpPr/>
                <p:nvPr/>
              </p:nvSpPr>
              <p:spPr>
                <a:xfrm>
                  <a:off x="5547860" y="3178529"/>
                  <a:ext cx="102533" cy="102501"/>
                </a:xfrm>
                <a:custGeom>
                  <a:rect b="b" l="l" r="r" t="t"/>
                  <a:pathLst>
                    <a:path extrusionOk="0" h="3168" w="3169">
                      <a:moveTo>
                        <a:pt x="1596" y="0"/>
                      </a:moveTo>
                      <a:cubicBezTo>
                        <a:pt x="715" y="0"/>
                        <a:pt x="1" y="715"/>
                        <a:pt x="1" y="1596"/>
                      </a:cubicBezTo>
                      <a:cubicBezTo>
                        <a:pt x="1" y="2453"/>
                        <a:pt x="715" y="3168"/>
                        <a:pt x="1596" y="3168"/>
                      </a:cubicBezTo>
                      <a:cubicBezTo>
                        <a:pt x="2454" y="3168"/>
                        <a:pt x="3144" y="2477"/>
                        <a:pt x="3168" y="1596"/>
                      </a:cubicBezTo>
                      <a:cubicBezTo>
                        <a:pt x="3168" y="715"/>
                        <a:pt x="2454" y="0"/>
                        <a:pt x="1596"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4" name="Google Shape;22884;p82"/>
                <p:cNvSpPr/>
                <p:nvPr/>
              </p:nvSpPr>
              <p:spPr>
                <a:xfrm>
                  <a:off x="5597945" y="3180082"/>
                  <a:ext cx="51671" cy="100948"/>
                </a:xfrm>
                <a:custGeom>
                  <a:rect b="b" l="l" r="r" t="t"/>
                  <a:pathLst>
                    <a:path extrusionOk="0" h="3120" w="1597">
                      <a:moveTo>
                        <a:pt x="1" y="0"/>
                      </a:moveTo>
                      <a:lnTo>
                        <a:pt x="1" y="3120"/>
                      </a:lnTo>
                      <a:cubicBezTo>
                        <a:pt x="906" y="3120"/>
                        <a:pt x="1596" y="2429"/>
                        <a:pt x="1596" y="1572"/>
                      </a:cubicBezTo>
                      <a:cubicBezTo>
                        <a:pt x="1596" y="715"/>
                        <a:pt x="882"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5" name="Google Shape;22885;p82"/>
                <p:cNvSpPr/>
                <p:nvPr/>
              </p:nvSpPr>
              <p:spPr>
                <a:xfrm>
                  <a:off x="5686564" y="3179921"/>
                  <a:ext cx="40864" cy="29475"/>
                </a:xfrm>
                <a:custGeom>
                  <a:rect b="b" l="l" r="r" t="t"/>
                  <a:pathLst>
                    <a:path extrusionOk="0" h="911" w="1263">
                      <a:moveTo>
                        <a:pt x="649" y="0"/>
                      </a:moveTo>
                      <a:cubicBezTo>
                        <a:pt x="624" y="0"/>
                        <a:pt x="598" y="2"/>
                        <a:pt x="572" y="5"/>
                      </a:cubicBezTo>
                      <a:cubicBezTo>
                        <a:pt x="239" y="29"/>
                        <a:pt x="0" y="291"/>
                        <a:pt x="0" y="624"/>
                      </a:cubicBezTo>
                      <a:lnTo>
                        <a:pt x="0" y="910"/>
                      </a:lnTo>
                      <a:lnTo>
                        <a:pt x="1263" y="910"/>
                      </a:lnTo>
                      <a:lnTo>
                        <a:pt x="1263" y="624"/>
                      </a:lnTo>
                      <a:cubicBezTo>
                        <a:pt x="1263" y="292"/>
                        <a:pt x="994" y="0"/>
                        <a:pt x="649"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2886" name="Google Shape;22886;p82"/>
          <p:cNvGrpSpPr/>
          <p:nvPr/>
        </p:nvGrpSpPr>
        <p:grpSpPr>
          <a:xfrm>
            <a:off x="7493972" y="4175037"/>
            <a:ext cx="435762" cy="438666"/>
            <a:chOff x="6269820" y="3042932"/>
            <a:chExt cx="344449" cy="346744"/>
          </a:xfrm>
        </p:grpSpPr>
        <p:sp>
          <p:nvSpPr>
            <p:cNvPr id="22887" name="Google Shape;22887;p82"/>
            <p:cNvSpPr/>
            <p:nvPr/>
          </p:nvSpPr>
          <p:spPr>
            <a:xfrm>
              <a:off x="6498665" y="3104567"/>
              <a:ext cx="115604" cy="81696"/>
            </a:xfrm>
            <a:custGeom>
              <a:rect b="b" l="l" r="r" t="t"/>
              <a:pathLst>
                <a:path extrusionOk="0" h="2525" w="3573">
                  <a:moveTo>
                    <a:pt x="1787" y="0"/>
                  </a:moveTo>
                  <a:cubicBezTo>
                    <a:pt x="811" y="0"/>
                    <a:pt x="1" y="810"/>
                    <a:pt x="1" y="1786"/>
                  </a:cubicBezTo>
                  <a:lnTo>
                    <a:pt x="1" y="2525"/>
                  </a:lnTo>
                  <a:lnTo>
                    <a:pt x="3240" y="2525"/>
                  </a:lnTo>
                  <a:cubicBezTo>
                    <a:pt x="3430" y="2525"/>
                    <a:pt x="3573" y="2382"/>
                    <a:pt x="3573" y="2215"/>
                  </a:cubicBezTo>
                  <a:lnTo>
                    <a:pt x="3573" y="1786"/>
                  </a:lnTo>
                  <a:cubicBezTo>
                    <a:pt x="3573" y="762"/>
                    <a:pt x="2763" y="0"/>
                    <a:pt x="1787" y="0"/>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8" name="Google Shape;22888;p82"/>
            <p:cNvSpPr/>
            <p:nvPr/>
          </p:nvSpPr>
          <p:spPr>
            <a:xfrm>
              <a:off x="6556450" y="3104567"/>
              <a:ext cx="57818" cy="80920"/>
            </a:xfrm>
            <a:custGeom>
              <a:rect b="b" l="l" r="r" t="t"/>
              <a:pathLst>
                <a:path extrusionOk="0" h="2501" w="1787">
                  <a:moveTo>
                    <a:pt x="1" y="0"/>
                  </a:moveTo>
                  <a:lnTo>
                    <a:pt x="1" y="2501"/>
                  </a:lnTo>
                  <a:lnTo>
                    <a:pt x="1454" y="2501"/>
                  </a:lnTo>
                  <a:cubicBezTo>
                    <a:pt x="1644" y="2501"/>
                    <a:pt x="1787" y="2358"/>
                    <a:pt x="1787" y="2167"/>
                  </a:cubicBezTo>
                  <a:lnTo>
                    <a:pt x="1787" y="1763"/>
                  </a:lnTo>
                  <a:cubicBezTo>
                    <a:pt x="1787" y="762"/>
                    <a:pt x="977" y="0"/>
                    <a:pt x="1"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9" name="Google Shape;22889;p82"/>
            <p:cNvSpPr/>
            <p:nvPr/>
          </p:nvSpPr>
          <p:spPr>
            <a:xfrm>
              <a:off x="6269820" y="3103791"/>
              <a:ext cx="115637" cy="81696"/>
            </a:xfrm>
            <a:custGeom>
              <a:rect b="b" l="l" r="r" t="t"/>
              <a:pathLst>
                <a:path extrusionOk="0" h="2525" w="3574">
                  <a:moveTo>
                    <a:pt x="1787" y="0"/>
                  </a:moveTo>
                  <a:cubicBezTo>
                    <a:pt x="787" y="24"/>
                    <a:pt x="1" y="786"/>
                    <a:pt x="1" y="1787"/>
                  </a:cubicBezTo>
                  <a:lnTo>
                    <a:pt x="1" y="2191"/>
                  </a:lnTo>
                  <a:cubicBezTo>
                    <a:pt x="1" y="2382"/>
                    <a:pt x="144" y="2525"/>
                    <a:pt x="311" y="2525"/>
                  </a:cubicBezTo>
                  <a:lnTo>
                    <a:pt x="3573" y="2525"/>
                  </a:lnTo>
                  <a:lnTo>
                    <a:pt x="3573" y="1787"/>
                  </a:lnTo>
                  <a:cubicBezTo>
                    <a:pt x="3573" y="786"/>
                    <a:pt x="2763" y="0"/>
                    <a:pt x="1787"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0" name="Google Shape;22890;p82"/>
            <p:cNvSpPr/>
            <p:nvPr/>
          </p:nvSpPr>
          <p:spPr>
            <a:xfrm>
              <a:off x="6383870" y="3103791"/>
              <a:ext cx="114828" cy="81696"/>
            </a:xfrm>
            <a:custGeom>
              <a:rect b="b" l="l" r="r" t="t"/>
              <a:pathLst>
                <a:path extrusionOk="0" h="2525" w="3549">
                  <a:moveTo>
                    <a:pt x="1763" y="0"/>
                  </a:moveTo>
                  <a:cubicBezTo>
                    <a:pt x="786" y="0"/>
                    <a:pt x="0" y="786"/>
                    <a:pt x="0" y="1787"/>
                  </a:cubicBezTo>
                  <a:lnTo>
                    <a:pt x="0" y="2525"/>
                  </a:lnTo>
                  <a:lnTo>
                    <a:pt x="3549" y="2525"/>
                  </a:lnTo>
                  <a:lnTo>
                    <a:pt x="3549" y="1787"/>
                  </a:lnTo>
                  <a:cubicBezTo>
                    <a:pt x="3549" y="786"/>
                    <a:pt x="2739" y="0"/>
                    <a:pt x="176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1" name="Google Shape;22891;p82"/>
            <p:cNvSpPr/>
            <p:nvPr/>
          </p:nvSpPr>
          <p:spPr>
            <a:xfrm>
              <a:off x="6327638" y="3104567"/>
              <a:ext cx="57818" cy="80920"/>
            </a:xfrm>
            <a:custGeom>
              <a:rect b="b" l="l" r="r" t="t"/>
              <a:pathLst>
                <a:path extrusionOk="0" h="2501" w="1787">
                  <a:moveTo>
                    <a:pt x="0" y="0"/>
                  </a:moveTo>
                  <a:lnTo>
                    <a:pt x="0" y="2501"/>
                  </a:lnTo>
                  <a:lnTo>
                    <a:pt x="1786" y="2501"/>
                  </a:lnTo>
                  <a:lnTo>
                    <a:pt x="1786" y="1763"/>
                  </a:lnTo>
                  <a:cubicBezTo>
                    <a:pt x="1738" y="762"/>
                    <a:pt x="976" y="0"/>
                    <a:pt x="0"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2" name="Google Shape;22892;p82"/>
            <p:cNvSpPr/>
            <p:nvPr/>
          </p:nvSpPr>
          <p:spPr>
            <a:xfrm>
              <a:off x="6441656" y="3104567"/>
              <a:ext cx="57818" cy="80920"/>
            </a:xfrm>
            <a:custGeom>
              <a:rect b="b" l="l" r="r" t="t"/>
              <a:pathLst>
                <a:path extrusionOk="0" h="2501" w="1787">
                  <a:moveTo>
                    <a:pt x="1" y="0"/>
                  </a:moveTo>
                  <a:lnTo>
                    <a:pt x="1" y="2501"/>
                  </a:lnTo>
                  <a:lnTo>
                    <a:pt x="1787" y="2501"/>
                  </a:lnTo>
                  <a:lnTo>
                    <a:pt x="1787" y="1763"/>
                  </a:lnTo>
                  <a:cubicBezTo>
                    <a:pt x="1787" y="762"/>
                    <a:pt x="1001" y="0"/>
                    <a:pt x="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3" name="Google Shape;22893;p82"/>
            <p:cNvSpPr/>
            <p:nvPr/>
          </p:nvSpPr>
          <p:spPr>
            <a:xfrm>
              <a:off x="6518724" y="3042932"/>
              <a:ext cx="75517" cy="75517"/>
            </a:xfrm>
            <a:custGeom>
              <a:rect b="b" l="l" r="r" t="t"/>
              <a:pathLst>
                <a:path extrusionOk="0" h="2334" w="2334">
                  <a:moveTo>
                    <a:pt x="1167" y="0"/>
                  </a:moveTo>
                  <a:cubicBezTo>
                    <a:pt x="524" y="0"/>
                    <a:pt x="0" y="548"/>
                    <a:pt x="0" y="1167"/>
                  </a:cubicBezTo>
                  <a:cubicBezTo>
                    <a:pt x="0" y="1810"/>
                    <a:pt x="548" y="2334"/>
                    <a:pt x="1167" y="2334"/>
                  </a:cubicBezTo>
                  <a:cubicBezTo>
                    <a:pt x="1834" y="2334"/>
                    <a:pt x="2334" y="1786"/>
                    <a:pt x="2334" y="1167"/>
                  </a:cubicBezTo>
                  <a:cubicBezTo>
                    <a:pt x="2334" y="500"/>
                    <a:pt x="1810" y="0"/>
                    <a:pt x="1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4" name="Google Shape;22894;p82"/>
            <p:cNvSpPr/>
            <p:nvPr/>
          </p:nvSpPr>
          <p:spPr>
            <a:xfrm>
              <a:off x="6556450" y="3042932"/>
              <a:ext cx="37791" cy="74093"/>
            </a:xfrm>
            <a:custGeom>
              <a:rect b="b" l="l" r="r" t="t"/>
              <a:pathLst>
                <a:path extrusionOk="0" h="2290" w="1168">
                  <a:moveTo>
                    <a:pt x="1" y="0"/>
                  </a:moveTo>
                  <a:lnTo>
                    <a:pt x="1" y="2286"/>
                  </a:lnTo>
                  <a:cubicBezTo>
                    <a:pt x="28" y="2288"/>
                    <a:pt x="55" y="2289"/>
                    <a:pt x="82" y="2289"/>
                  </a:cubicBezTo>
                  <a:cubicBezTo>
                    <a:pt x="708" y="2289"/>
                    <a:pt x="1168" y="1761"/>
                    <a:pt x="1168" y="1167"/>
                  </a:cubicBezTo>
                  <a:cubicBezTo>
                    <a:pt x="1168" y="548"/>
                    <a:pt x="644"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5" name="Google Shape;22895;p82"/>
            <p:cNvSpPr/>
            <p:nvPr/>
          </p:nvSpPr>
          <p:spPr>
            <a:xfrm>
              <a:off x="6404674" y="3042932"/>
              <a:ext cx="74772" cy="75517"/>
            </a:xfrm>
            <a:custGeom>
              <a:rect b="b" l="l" r="r" t="t"/>
              <a:pathLst>
                <a:path extrusionOk="0" h="2334" w="2311">
                  <a:moveTo>
                    <a:pt x="1144" y="0"/>
                  </a:moveTo>
                  <a:cubicBezTo>
                    <a:pt x="501" y="0"/>
                    <a:pt x="0" y="548"/>
                    <a:pt x="0" y="1167"/>
                  </a:cubicBezTo>
                  <a:cubicBezTo>
                    <a:pt x="0" y="1810"/>
                    <a:pt x="524" y="2334"/>
                    <a:pt x="1144" y="2334"/>
                  </a:cubicBezTo>
                  <a:cubicBezTo>
                    <a:pt x="1787" y="2334"/>
                    <a:pt x="2310" y="1786"/>
                    <a:pt x="2310" y="1167"/>
                  </a:cubicBezTo>
                  <a:cubicBezTo>
                    <a:pt x="2310" y="500"/>
                    <a:pt x="1810" y="0"/>
                    <a:pt x="1144"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6" name="Google Shape;22896;p82"/>
            <p:cNvSpPr/>
            <p:nvPr/>
          </p:nvSpPr>
          <p:spPr>
            <a:xfrm>
              <a:off x="6441656" y="3042932"/>
              <a:ext cx="37791" cy="74093"/>
            </a:xfrm>
            <a:custGeom>
              <a:rect b="b" l="l" r="r" t="t"/>
              <a:pathLst>
                <a:path extrusionOk="0" h="2290" w="1168">
                  <a:moveTo>
                    <a:pt x="1" y="0"/>
                  </a:moveTo>
                  <a:lnTo>
                    <a:pt x="1" y="2286"/>
                  </a:lnTo>
                  <a:cubicBezTo>
                    <a:pt x="27" y="2288"/>
                    <a:pt x="53" y="2289"/>
                    <a:pt x="79" y="2289"/>
                  </a:cubicBezTo>
                  <a:cubicBezTo>
                    <a:pt x="685" y="2289"/>
                    <a:pt x="1167" y="1761"/>
                    <a:pt x="1167" y="1167"/>
                  </a:cubicBezTo>
                  <a:cubicBezTo>
                    <a:pt x="1167" y="548"/>
                    <a:pt x="667"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7" name="Google Shape;22897;p82"/>
            <p:cNvSpPr/>
            <p:nvPr/>
          </p:nvSpPr>
          <p:spPr>
            <a:xfrm>
              <a:off x="6289880" y="3042932"/>
              <a:ext cx="74772" cy="75517"/>
            </a:xfrm>
            <a:custGeom>
              <a:rect b="b" l="l" r="r" t="t"/>
              <a:pathLst>
                <a:path extrusionOk="0" h="2334" w="2311">
                  <a:moveTo>
                    <a:pt x="1167" y="0"/>
                  </a:moveTo>
                  <a:cubicBezTo>
                    <a:pt x="500" y="0"/>
                    <a:pt x="0" y="548"/>
                    <a:pt x="0" y="1167"/>
                  </a:cubicBezTo>
                  <a:cubicBezTo>
                    <a:pt x="0" y="1810"/>
                    <a:pt x="524" y="2334"/>
                    <a:pt x="1167" y="2334"/>
                  </a:cubicBezTo>
                  <a:cubicBezTo>
                    <a:pt x="1786" y="2334"/>
                    <a:pt x="2286" y="1786"/>
                    <a:pt x="2310" y="1167"/>
                  </a:cubicBezTo>
                  <a:cubicBezTo>
                    <a:pt x="2310" y="500"/>
                    <a:pt x="1786" y="0"/>
                    <a:pt x="1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8" name="Google Shape;22898;p82"/>
            <p:cNvSpPr/>
            <p:nvPr/>
          </p:nvSpPr>
          <p:spPr>
            <a:xfrm>
              <a:off x="6326085" y="3042932"/>
              <a:ext cx="37791" cy="74093"/>
            </a:xfrm>
            <a:custGeom>
              <a:rect b="b" l="l" r="r" t="t"/>
              <a:pathLst>
                <a:path extrusionOk="0" h="2290" w="1168">
                  <a:moveTo>
                    <a:pt x="0" y="0"/>
                  </a:moveTo>
                  <a:lnTo>
                    <a:pt x="0" y="2286"/>
                  </a:lnTo>
                  <a:cubicBezTo>
                    <a:pt x="28" y="2288"/>
                    <a:pt x="54" y="2289"/>
                    <a:pt x="81" y="2289"/>
                  </a:cubicBezTo>
                  <a:cubicBezTo>
                    <a:pt x="707" y="2289"/>
                    <a:pt x="1167" y="1761"/>
                    <a:pt x="1167" y="1167"/>
                  </a:cubicBezTo>
                  <a:cubicBezTo>
                    <a:pt x="1167" y="548"/>
                    <a:pt x="667"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9" name="Google Shape;22899;p82"/>
            <p:cNvSpPr/>
            <p:nvPr/>
          </p:nvSpPr>
          <p:spPr>
            <a:xfrm>
              <a:off x="6363843" y="3287176"/>
              <a:ext cx="156436" cy="102501"/>
            </a:xfrm>
            <a:custGeom>
              <a:rect b="b" l="l" r="r" t="t"/>
              <a:pathLst>
                <a:path extrusionOk="0" h="3168" w="4835">
                  <a:moveTo>
                    <a:pt x="2406" y="0"/>
                  </a:moveTo>
                  <a:cubicBezTo>
                    <a:pt x="1072" y="0"/>
                    <a:pt x="0" y="1096"/>
                    <a:pt x="0" y="2429"/>
                  </a:cubicBezTo>
                  <a:lnTo>
                    <a:pt x="0" y="2834"/>
                  </a:lnTo>
                  <a:cubicBezTo>
                    <a:pt x="0" y="3025"/>
                    <a:pt x="143" y="3168"/>
                    <a:pt x="334" y="3168"/>
                  </a:cubicBezTo>
                  <a:lnTo>
                    <a:pt x="4501" y="3168"/>
                  </a:lnTo>
                  <a:cubicBezTo>
                    <a:pt x="4668" y="3168"/>
                    <a:pt x="4835" y="3025"/>
                    <a:pt x="4835" y="2834"/>
                  </a:cubicBezTo>
                  <a:lnTo>
                    <a:pt x="4835" y="2429"/>
                  </a:lnTo>
                  <a:cubicBezTo>
                    <a:pt x="4835" y="1096"/>
                    <a:pt x="3763" y="0"/>
                    <a:pt x="2406"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0" name="Google Shape;22900;p82"/>
            <p:cNvSpPr/>
            <p:nvPr/>
          </p:nvSpPr>
          <p:spPr>
            <a:xfrm>
              <a:off x="6441656" y="3287176"/>
              <a:ext cx="78623" cy="102501"/>
            </a:xfrm>
            <a:custGeom>
              <a:rect b="b" l="l" r="r" t="t"/>
              <a:pathLst>
                <a:path extrusionOk="0" h="3168" w="2430">
                  <a:moveTo>
                    <a:pt x="1" y="0"/>
                  </a:moveTo>
                  <a:lnTo>
                    <a:pt x="1" y="3144"/>
                  </a:lnTo>
                  <a:lnTo>
                    <a:pt x="2096" y="3144"/>
                  </a:lnTo>
                  <a:lnTo>
                    <a:pt x="2096" y="3168"/>
                  </a:lnTo>
                  <a:cubicBezTo>
                    <a:pt x="2263" y="3168"/>
                    <a:pt x="2430" y="3025"/>
                    <a:pt x="2430" y="2834"/>
                  </a:cubicBezTo>
                  <a:lnTo>
                    <a:pt x="2430" y="2429"/>
                  </a:lnTo>
                  <a:cubicBezTo>
                    <a:pt x="2430" y="1096"/>
                    <a:pt x="1358" y="0"/>
                    <a:pt x="1"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1" name="Google Shape;22901;p82"/>
            <p:cNvSpPr/>
            <p:nvPr/>
          </p:nvSpPr>
          <p:spPr>
            <a:xfrm>
              <a:off x="6390794" y="3207034"/>
              <a:ext cx="102533" cy="101756"/>
            </a:xfrm>
            <a:custGeom>
              <a:rect b="b" l="l" r="r" t="t"/>
              <a:pathLst>
                <a:path extrusionOk="0" h="3145" w="3169">
                  <a:moveTo>
                    <a:pt x="1573" y="1"/>
                  </a:moveTo>
                  <a:cubicBezTo>
                    <a:pt x="715" y="1"/>
                    <a:pt x="1" y="691"/>
                    <a:pt x="1" y="1572"/>
                  </a:cubicBezTo>
                  <a:cubicBezTo>
                    <a:pt x="1" y="2430"/>
                    <a:pt x="715" y="3144"/>
                    <a:pt x="1573" y="3144"/>
                  </a:cubicBezTo>
                  <a:cubicBezTo>
                    <a:pt x="2454" y="3144"/>
                    <a:pt x="3168" y="2430"/>
                    <a:pt x="3168" y="1572"/>
                  </a:cubicBezTo>
                  <a:cubicBezTo>
                    <a:pt x="3168" y="691"/>
                    <a:pt x="2454" y="1"/>
                    <a:pt x="157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2" name="Google Shape;22902;p82"/>
            <p:cNvSpPr/>
            <p:nvPr/>
          </p:nvSpPr>
          <p:spPr>
            <a:xfrm>
              <a:off x="6441656" y="3207034"/>
              <a:ext cx="51671" cy="101756"/>
            </a:xfrm>
            <a:custGeom>
              <a:rect b="b" l="l" r="r" t="t"/>
              <a:pathLst>
                <a:path extrusionOk="0" h="3145" w="1597">
                  <a:moveTo>
                    <a:pt x="1" y="1"/>
                  </a:moveTo>
                  <a:lnTo>
                    <a:pt x="1" y="3144"/>
                  </a:lnTo>
                  <a:cubicBezTo>
                    <a:pt x="882" y="3144"/>
                    <a:pt x="1596" y="2430"/>
                    <a:pt x="1596" y="1572"/>
                  </a:cubicBezTo>
                  <a:cubicBezTo>
                    <a:pt x="1596" y="715"/>
                    <a:pt x="882" y="1"/>
                    <a:pt x="1"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03" name="Google Shape;22903;p82"/>
          <p:cNvGrpSpPr/>
          <p:nvPr/>
        </p:nvGrpSpPr>
        <p:grpSpPr>
          <a:xfrm>
            <a:off x="8442444" y="4175037"/>
            <a:ext cx="437730" cy="438669"/>
            <a:chOff x="7019541" y="3042932"/>
            <a:chExt cx="346004" cy="346746"/>
          </a:xfrm>
        </p:grpSpPr>
        <p:sp>
          <p:nvSpPr>
            <p:cNvPr id="22904" name="Google Shape;22904;p82"/>
            <p:cNvSpPr/>
            <p:nvPr/>
          </p:nvSpPr>
          <p:spPr>
            <a:xfrm>
              <a:off x="7235282" y="3103791"/>
              <a:ext cx="109457" cy="81696"/>
            </a:xfrm>
            <a:custGeom>
              <a:rect b="b" l="l" r="r" t="t"/>
              <a:pathLst>
                <a:path extrusionOk="0" h="2525" w="3383">
                  <a:moveTo>
                    <a:pt x="1667" y="0"/>
                  </a:moveTo>
                  <a:cubicBezTo>
                    <a:pt x="763" y="0"/>
                    <a:pt x="0" y="739"/>
                    <a:pt x="0" y="1667"/>
                  </a:cubicBezTo>
                  <a:lnTo>
                    <a:pt x="0" y="2191"/>
                  </a:lnTo>
                  <a:cubicBezTo>
                    <a:pt x="0" y="2382"/>
                    <a:pt x="167" y="2525"/>
                    <a:pt x="334" y="2525"/>
                  </a:cubicBezTo>
                  <a:lnTo>
                    <a:pt x="3073" y="2525"/>
                  </a:lnTo>
                  <a:cubicBezTo>
                    <a:pt x="3215" y="2525"/>
                    <a:pt x="3382" y="2382"/>
                    <a:pt x="3335" y="2191"/>
                  </a:cubicBezTo>
                  <a:lnTo>
                    <a:pt x="3335" y="1667"/>
                  </a:lnTo>
                  <a:cubicBezTo>
                    <a:pt x="3335" y="739"/>
                    <a:pt x="2596" y="0"/>
                    <a:pt x="1667"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5" name="Google Shape;22905;p82"/>
            <p:cNvSpPr/>
            <p:nvPr/>
          </p:nvSpPr>
          <p:spPr>
            <a:xfrm>
              <a:off x="7291514" y="3103791"/>
              <a:ext cx="53968" cy="81696"/>
            </a:xfrm>
            <a:custGeom>
              <a:rect b="b" l="l" r="r" t="t"/>
              <a:pathLst>
                <a:path extrusionOk="0" h="2525" w="1668">
                  <a:moveTo>
                    <a:pt x="1" y="0"/>
                  </a:moveTo>
                  <a:lnTo>
                    <a:pt x="1" y="2501"/>
                  </a:lnTo>
                  <a:lnTo>
                    <a:pt x="1335" y="2501"/>
                  </a:lnTo>
                  <a:lnTo>
                    <a:pt x="1335" y="2525"/>
                  </a:lnTo>
                  <a:cubicBezTo>
                    <a:pt x="1525" y="2525"/>
                    <a:pt x="1668" y="2382"/>
                    <a:pt x="1668" y="2191"/>
                  </a:cubicBezTo>
                  <a:lnTo>
                    <a:pt x="1668" y="1667"/>
                  </a:lnTo>
                  <a:cubicBezTo>
                    <a:pt x="1668" y="739"/>
                    <a:pt x="930" y="0"/>
                    <a:pt x="1"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6" name="Google Shape;22906;p82"/>
            <p:cNvSpPr/>
            <p:nvPr/>
          </p:nvSpPr>
          <p:spPr>
            <a:xfrm>
              <a:off x="7253012" y="3042932"/>
              <a:ext cx="74772" cy="75517"/>
            </a:xfrm>
            <a:custGeom>
              <a:rect b="b" l="l" r="r" t="t"/>
              <a:pathLst>
                <a:path extrusionOk="0" h="2334" w="2311">
                  <a:moveTo>
                    <a:pt x="1167" y="0"/>
                  </a:moveTo>
                  <a:cubicBezTo>
                    <a:pt x="500" y="0"/>
                    <a:pt x="0" y="548"/>
                    <a:pt x="0" y="1167"/>
                  </a:cubicBezTo>
                  <a:cubicBezTo>
                    <a:pt x="0" y="1810"/>
                    <a:pt x="524" y="2334"/>
                    <a:pt x="1167" y="2334"/>
                  </a:cubicBezTo>
                  <a:cubicBezTo>
                    <a:pt x="1786" y="2334"/>
                    <a:pt x="2310" y="1786"/>
                    <a:pt x="2310" y="1167"/>
                  </a:cubicBezTo>
                  <a:cubicBezTo>
                    <a:pt x="2310" y="500"/>
                    <a:pt x="1786" y="0"/>
                    <a:pt x="1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7" name="Google Shape;22907;p82"/>
            <p:cNvSpPr/>
            <p:nvPr/>
          </p:nvSpPr>
          <p:spPr>
            <a:xfrm>
              <a:off x="7290770" y="3042932"/>
              <a:ext cx="37014" cy="74093"/>
            </a:xfrm>
            <a:custGeom>
              <a:rect b="b" l="l" r="r" t="t"/>
              <a:pathLst>
                <a:path extrusionOk="0" h="2290" w="1144">
                  <a:moveTo>
                    <a:pt x="0" y="0"/>
                  </a:moveTo>
                  <a:lnTo>
                    <a:pt x="0" y="2286"/>
                  </a:lnTo>
                  <a:cubicBezTo>
                    <a:pt x="25" y="2288"/>
                    <a:pt x="50" y="2289"/>
                    <a:pt x="75" y="2289"/>
                  </a:cubicBezTo>
                  <a:cubicBezTo>
                    <a:pt x="661" y="2289"/>
                    <a:pt x="1143" y="1761"/>
                    <a:pt x="1143" y="1167"/>
                  </a:cubicBezTo>
                  <a:cubicBezTo>
                    <a:pt x="1143" y="548"/>
                    <a:pt x="643"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8" name="Google Shape;22908;p82"/>
            <p:cNvSpPr/>
            <p:nvPr/>
          </p:nvSpPr>
          <p:spPr>
            <a:xfrm>
              <a:off x="7019541" y="3211660"/>
              <a:ext cx="107904" cy="81696"/>
            </a:xfrm>
            <a:custGeom>
              <a:rect b="b" l="l" r="r" t="t"/>
              <a:pathLst>
                <a:path extrusionOk="0" h="2525" w="3335">
                  <a:moveTo>
                    <a:pt x="1667" y="1"/>
                  </a:moveTo>
                  <a:cubicBezTo>
                    <a:pt x="762" y="1"/>
                    <a:pt x="0" y="739"/>
                    <a:pt x="0" y="1668"/>
                  </a:cubicBezTo>
                  <a:lnTo>
                    <a:pt x="0" y="2191"/>
                  </a:lnTo>
                  <a:cubicBezTo>
                    <a:pt x="0" y="2382"/>
                    <a:pt x="167" y="2525"/>
                    <a:pt x="334" y="2525"/>
                  </a:cubicBezTo>
                  <a:lnTo>
                    <a:pt x="3049" y="2525"/>
                  </a:lnTo>
                  <a:cubicBezTo>
                    <a:pt x="3215" y="2525"/>
                    <a:pt x="3334" y="2382"/>
                    <a:pt x="3334" y="2191"/>
                  </a:cubicBezTo>
                  <a:lnTo>
                    <a:pt x="3334" y="1668"/>
                  </a:lnTo>
                  <a:cubicBezTo>
                    <a:pt x="3334" y="739"/>
                    <a:pt x="2596" y="1"/>
                    <a:pt x="1667" y="1"/>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9" name="Google Shape;22909;p82"/>
            <p:cNvSpPr/>
            <p:nvPr/>
          </p:nvSpPr>
          <p:spPr>
            <a:xfrm>
              <a:off x="7075029" y="3211660"/>
              <a:ext cx="53968" cy="81696"/>
            </a:xfrm>
            <a:custGeom>
              <a:rect b="b" l="l" r="r" t="t"/>
              <a:pathLst>
                <a:path extrusionOk="0" h="2525" w="1668">
                  <a:moveTo>
                    <a:pt x="0" y="1"/>
                  </a:moveTo>
                  <a:lnTo>
                    <a:pt x="0" y="2501"/>
                  </a:lnTo>
                  <a:lnTo>
                    <a:pt x="1334" y="2501"/>
                  </a:lnTo>
                  <a:lnTo>
                    <a:pt x="1334" y="2525"/>
                  </a:lnTo>
                  <a:cubicBezTo>
                    <a:pt x="1500" y="2525"/>
                    <a:pt x="1667" y="2382"/>
                    <a:pt x="1667" y="2191"/>
                  </a:cubicBezTo>
                  <a:lnTo>
                    <a:pt x="1667" y="1668"/>
                  </a:lnTo>
                  <a:cubicBezTo>
                    <a:pt x="1667" y="739"/>
                    <a:pt x="905" y="1"/>
                    <a:pt x="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0" name="Google Shape;22910;p82"/>
            <p:cNvSpPr/>
            <p:nvPr/>
          </p:nvSpPr>
          <p:spPr>
            <a:xfrm>
              <a:off x="7036495" y="3150802"/>
              <a:ext cx="74772" cy="75517"/>
            </a:xfrm>
            <a:custGeom>
              <a:rect b="b" l="l" r="r" t="t"/>
              <a:pathLst>
                <a:path extrusionOk="0" h="2334" w="2311">
                  <a:moveTo>
                    <a:pt x="1143" y="0"/>
                  </a:moveTo>
                  <a:cubicBezTo>
                    <a:pt x="500" y="0"/>
                    <a:pt x="0" y="500"/>
                    <a:pt x="0" y="1167"/>
                  </a:cubicBezTo>
                  <a:cubicBezTo>
                    <a:pt x="0" y="1810"/>
                    <a:pt x="524" y="2334"/>
                    <a:pt x="1143" y="2334"/>
                  </a:cubicBezTo>
                  <a:cubicBezTo>
                    <a:pt x="1810" y="2334"/>
                    <a:pt x="2310" y="1810"/>
                    <a:pt x="2310" y="1167"/>
                  </a:cubicBezTo>
                  <a:cubicBezTo>
                    <a:pt x="2310" y="500"/>
                    <a:pt x="1810" y="0"/>
                    <a:pt x="11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1" name="Google Shape;22911;p82"/>
            <p:cNvSpPr/>
            <p:nvPr/>
          </p:nvSpPr>
          <p:spPr>
            <a:xfrm>
              <a:off x="7073476" y="3150802"/>
              <a:ext cx="37791" cy="74093"/>
            </a:xfrm>
            <a:custGeom>
              <a:rect b="b" l="l" r="r" t="t"/>
              <a:pathLst>
                <a:path extrusionOk="0" h="2290" w="1168">
                  <a:moveTo>
                    <a:pt x="0" y="0"/>
                  </a:moveTo>
                  <a:lnTo>
                    <a:pt x="0" y="2286"/>
                  </a:lnTo>
                  <a:cubicBezTo>
                    <a:pt x="29" y="2288"/>
                    <a:pt x="57" y="2289"/>
                    <a:pt x="84" y="2289"/>
                  </a:cubicBezTo>
                  <a:cubicBezTo>
                    <a:pt x="709" y="2289"/>
                    <a:pt x="1167" y="1783"/>
                    <a:pt x="1167" y="1167"/>
                  </a:cubicBezTo>
                  <a:cubicBezTo>
                    <a:pt x="1167" y="548"/>
                    <a:pt x="667"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2" name="Google Shape;22912;p82"/>
            <p:cNvSpPr/>
            <p:nvPr/>
          </p:nvSpPr>
          <p:spPr>
            <a:xfrm>
              <a:off x="7127412" y="3158502"/>
              <a:ext cx="109457" cy="80920"/>
            </a:xfrm>
            <a:custGeom>
              <a:rect b="b" l="l" r="r" t="t"/>
              <a:pathLst>
                <a:path extrusionOk="0" h="2501" w="3383">
                  <a:moveTo>
                    <a:pt x="1667" y="0"/>
                  </a:moveTo>
                  <a:cubicBezTo>
                    <a:pt x="763" y="0"/>
                    <a:pt x="0" y="739"/>
                    <a:pt x="0" y="1667"/>
                  </a:cubicBezTo>
                  <a:lnTo>
                    <a:pt x="0" y="2167"/>
                  </a:lnTo>
                  <a:cubicBezTo>
                    <a:pt x="0" y="2358"/>
                    <a:pt x="167" y="2501"/>
                    <a:pt x="334" y="2501"/>
                  </a:cubicBezTo>
                  <a:lnTo>
                    <a:pt x="3049" y="2501"/>
                  </a:lnTo>
                  <a:cubicBezTo>
                    <a:pt x="3215" y="2501"/>
                    <a:pt x="3382" y="2358"/>
                    <a:pt x="3334" y="2215"/>
                  </a:cubicBezTo>
                  <a:lnTo>
                    <a:pt x="3334" y="1667"/>
                  </a:lnTo>
                  <a:cubicBezTo>
                    <a:pt x="3334" y="739"/>
                    <a:pt x="2596" y="0"/>
                    <a:pt x="1667"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3" name="Google Shape;22913;p82"/>
            <p:cNvSpPr/>
            <p:nvPr/>
          </p:nvSpPr>
          <p:spPr>
            <a:xfrm>
              <a:off x="7182900" y="3158502"/>
              <a:ext cx="53968" cy="80920"/>
            </a:xfrm>
            <a:custGeom>
              <a:rect b="b" l="l" r="r" t="t"/>
              <a:pathLst>
                <a:path extrusionOk="0" h="2501" w="1668">
                  <a:moveTo>
                    <a:pt x="0" y="0"/>
                  </a:moveTo>
                  <a:lnTo>
                    <a:pt x="0" y="2501"/>
                  </a:lnTo>
                  <a:lnTo>
                    <a:pt x="1334" y="2501"/>
                  </a:lnTo>
                  <a:cubicBezTo>
                    <a:pt x="1500" y="2501"/>
                    <a:pt x="1667" y="2358"/>
                    <a:pt x="1667" y="2167"/>
                  </a:cubicBezTo>
                  <a:lnTo>
                    <a:pt x="1667" y="1667"/>
                  </a:lnTo>
                  <a:cubicBezTo>
                    <a:pt x="1667" y="739"/>
                    <a:pt x="905" y="0"/>
                    <a:pt x="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4" name="Google Shape;22914;p82"/>
            <p:cNvSpPr/>
            <p:nvPr/>
          </p:nvSpPr>
          <p:spPr>
            <a:xfrm>
              <a:off x="7145142" y="3096867"/>
              <a:ext cx="74772" cy="75517"/>
            </a:xfrm>
            <a:custGeom>
              <a:rect b="b" l="l" r="r" t="t"/>
              <a:pathLst>
                <a:path extrusionOk="0" h="2334" w="2311">
                  <a:moveTo>
                    <a:pt x="1167" y="0"/>
                  </a:moveTo>
                  <a:cubicBezTo>
                    <a:pt x="500" y="0"/>
                    <a:pt x="0" y="548"/>
                    <a:pt x="0" y="1167"/>
                  </a:cubicBezTo>
                  <a:cubicBezTo>
                    <a:pt x="0" y="1810"/>
                    <a:pt x="524" y="2334"/>
                    <a:pt x="1167" y="2334"/>
                  </a:cubicBezTo>
                  <a:cubicBezTo>
                    <a:pt x="1786" y="2334"/>
                    <a:pt x="2286" y="1786"/>
                    <a:pt x="2310" y="1167"/>
                  </a:cubicBezTo>
                  <a:cubicBezTo>
                    <a:pt x="2310" y="500"/>
                    <a:pt x="1810" y="0"/>
                    <a:pt x="1167"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5" name="Google Shape;22915;p82"/>
            <p:cNvSpPr/>
            <p:nvPr/>
          </p:nvSpPr>
          <p:spPr>
            <a:xfrm>
              <a:off x="7181347" y="3096867"/>
              <a:ext cx="37791" cy="74093"/>
            </a:xfrm>
            <a:custGeom>
              <a:rect b="b" l="l" r="r" t="t"/>
              <a:pathLst>
                <a:path extrusionOk="0" h="2290" w="1168">
                  <a:moveTo>
                    <a:pt x="0" y="0"/>
                  </a:moveTo>
                  <a:lnTo>
                    <a:pt x="0" y="2286"/>
                  </a:lnTo>
                  <a:cubicBezTo>
                    <a:pt x="28" y="2288"/>
                    <a:pt x="55" y="2289"/>
                    <a:pt x="81" y="2289"/>
                  </a:cubicBezTo>
                  <a:cubicBezTo>
                    <a:pt x="707" y="2289"/>
                    <a:pt x="1167" y="1761"/>
                    <a:pt x="1167" y="1167"/>
                  </a:cubicBezTo>
                  <a:cubicBezTo>
                    <a:pt x="1167" y="524"/>
                    <a:pt x="667"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6" name="Google Shape;22916;p82"/>
            <p:cNvSpPr/>
            <p:nvPr/>
          </p:nvSpPr>
          <p:spPr>
            <a:xfrm>
              <a:off x="7019541" y="3165426"/>
              <a:ext cx="346004" cy="224253"/>
            </a:xfrm>
            <a:custGeom>
              <a:rect b="b" l="l" r="r" t="t"/>
              <a:pathLst>
                <a:path extrusionOk="0" h="6931" w="10694">
                  <a:moveTo>
                    <a:pt x="6716" y="1"/>
                  </a:moveTo>
                  <a:lnTo>
                    <a:pt x="6716" y="1668"/>
                  </a:lnTo>
                  <a:lnTo>
                    <a:pt x="3334" y="1668"/>
                  </a:lnTo>
                  <a:lnTo>
                    <a:pt x="3334" y="3335"/>
                  </a:lnTo>
                  <a:lnTo>
                    <a:pt x="0" y="3335"/>
                  </a:lnTo>
                  <a:lnTo>
                    <a:pt x="0" y="6597"/>
                  </a:lnTo>
                  <a:cubicBezTo>
                    <a:pt x="0" y="6788"/>
                    <a:pt x="143" y="6931"/>
                    <a:pt x="334" y="6931"/>
                  </a:cubicBezTo>
                  <a:lnTo>
                    <a:pt x="10360" y="6931"/>
                  </a:lnTo>
                  <a:cubicBezTo>
                    <a:pt x="10550" y="6931"/>
                    <a:pt x="10669" y="6788"/>
                    <a:pt x="10693" y="6621"/>
                  </a:cubicBezTo>
                  <a:lnTo>
                    <a:pt x="10693" y="310"/>
                  </a:lnTo>
                  <a:cubicBezTo>
                    <a:pt x="10693" y="144"/>
                    <a:pt x="10550" y="1"/>
                    <a:pt x="10360" y="1"/>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7" name="Google Shape;22917;p82"/>
            <p:cNvSpPr/>
            <p:nvPr/>
          </p:nvSpPr>
          <p:spPr>
            <a:xfrm>
              <a:off x="7192121" y="3165426"/>
              <a:ext cx="173423" cy="224253"/>
            </a:xfrm>
            <a:custGeom>
              <a:rect b="b" l="l" r="r" t="t"/>
              <a:pathLst>
                <a:path extrusionOk="0" h="6931" w="5360">
                  <a:moveTo>
                    <a:pt x="1382" y="1"/>
                  </a:moveTo>
                  <a:lnTo>
                    <a:pt x="1382" y="1668"/>
                  </a:lnTo>
                  <a:lnTo>
                    <a:pt x="1" y="1668"/>
                  </a:lnTo>
                  <a:lnTo>
                    <a:pt x="1" y="6931"/>
                  </a:lnTo>
                  <a:lnTo>
                    <a:pt x="5026" y="6931"/>
                  </a:lnTo>
                  <a:cubicBezTo>
                    <a:pt x="5216" y="6931"/>
                    <a:pt x="5359" y="6788"/>
                    <a:pt x="5359" y="6597"/>
                  </a:cubicBezTo>
                  <a:lnTo>
                    <a:pt x="5359" y="286"/>
                  </a:lnTo>
                  <a:cubicBezTo>
                    <a:pt x="5335" y="120"/>
                    <a:pt x="5216" y="1"/>
                    <a:pt x="5026" y="1"/>
                  </a:cubicBezTo>
                  <a:close/>
                </a:path>
              </a:pathLst>
            </a:custGeom>
            <a:solidFill>
              <a:srgbClr val="94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18" name="Google Shape;22918;p82"/>
          <p:cNvGrpSpPr/>
          <p:nvPr/>
        </p:nvGrpSpPr>
        <p:grpSpPr>
          <a:xfrm>
            <a:off x="9390875" y="4175037"/>
            <a:ext cx="437730" cy="438668"/>
            <a:chOff x="7769230" y="3042932"/>
            <a:chExt cx="346004" cy="346745"/>
          </a:xfrm>
        </p:grpSpPr>
        <p:sp>
          <p:nvSpPr>
            <p:cNvPr id="22919" name="Google Shape;22919;p82"/>
            <p:cNvSpPr/>
            <p:nvPr/>
          </p:nvSpPr>
          <p:spPr>
            <a:xfrm>
              <a:off x="7769230" y="3042932"/>
              <a:ext cx="155692" cy="156436"/>
            </a:xfrm>
            <a:custGeom>
              <a:rect b="b" l="l" r="r" t="t"/>
              <a:pathLst>
                <a:path extrusionOk="0" h="4835" w="4812">
                  <a:moveTo>
                    <a:pt x="2406" y="0"/>
                  </a:moveTo>
                  <a:cubicBezTo>
                    <a:pt x="1073" y="0"/>
                    <a:pt x="1" y="1072"/>
                    <a:pt x="1" y="2405"/>
                  </a:cubicBezTo>
                  <a:cubicBezTo>
                    <a:pt x="1" y="3739"/>
                    <a:pt x="1073" y="4834"/>
                    <a:pt x="2406" y="4834"/>
                  </a:cubicBezTo>
                  <a:cubicBezTo>
                    <a:pt x="3740" y="4834"/>
                    <a:pt x="4811" y="3739"/>
                    <a:pt x="4811" y="2405"/>
                  </a:cubicBezTo>
                  <a:cubicBezTo>
                    <a:pt x="4811" y="1072"/>
                    <a:pt x="3740" y="0"/>
                    <a:pt x="2406"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0" name="Google Shape;22920;p82"/>
            <p:cNvSpPr/>
            <p:nvPr/>
          </p:nvSpPr>
          <p:spPr>
            <a:xfrm>
              <a:off x="7846299" y="3042932"/>
              <a:ext cx="77846" cy="154948"/>
            </a:xfrm>
            <a:custGeom>
              <a:rect b="b" l="l" r="r" t="t"/>
              <a:pathLst>
                <a:path extrusionOk="0" h="4789" w="2406">
                  <a:moveTo>
                    <a:pt x="0" y="0"/>
                  </a:moveTo>
                  <a:lnTo>
                    <a:pt x="0" y="4787"/>
                  </a:lnTo>
                  <a:cubicBezTo>
                    <a:pt x="29" y="4788"/>
                    <a:pt x="57" y="4788"/>
                    <a:pt x="86" y="4788"/>
                  </a:cubicBezTo>
                  <a:cubicBezTo>
                    <a:pt x="1379" y="4788"/>
                    <a:pt x="2406" y="3734"/>
                    <a:pt x="2406" y="2405"/>
                  </a:cubicBezTo>
                  <a:cubicBezTo>
                    <a:pt x="2406" y="1072"/>
                    <a:pt x="1334"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1" name="Google Shape;22921;p82"/>
            <p:cNvSpPr/>
            <p:nvPr/>
          </p:nvSpPr>
          <p:spPr>
            <a:xfrm>
              <a:off x="7789290" y="3062960"/>
              <a:ext cx="115604" cy="115604"/>
            </a:xfrm>
            <a:custGeom>
              <a:rect b="b" l="l" r="r" t="t"/>
              <a:pathLst>
                <a:path extrusionOk="0" h="3573" w="3573">
                  <a:moveTo>
                    <a:pt x="1786" y="0"/>
                  </a:moveTo>
                  <a:cubicBezTo>
                    <a:pt x="810" y="0"/>
                    <a:pt x="0" y="810"/>
                    <a:pt x="0" y="1786"/>
                  </a:cubicBezTo>
                  <a:cubicBezTo>
                    <a:pt x="0" y="2787"/>
                    <a:pt x="810" y="3572"/>
                    <a:pt x="1786" y="3572"/>
                  </a:cubicBezTo>
                  <a:cubicBezTo>
                    <a:pt x="2763" y="3572"/>
                    <a:pt x="3572" y="2787"/>
                    <a:pt x="3572" y="1786"/>
                  </a:cubicBezTo>
                  <a:cubicBezTo>
                    <a:pt x="3572" y="810"/>
                    <a:pt x="2763" y="0"/>
                    <a:pt x="1786"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2" name="Google Shape;22922;p82"/>
            <p:cNvSpPr/>
            <p:nvPr/>
          </p:nvSpPr>
          <p:spPr>
            <a:xfrm>
              <a:off x="7846299" y="3062960"/>
              <a:ext cx="57818" cy="114860"/>
            </a:xfrm>
            <a:custGeom>
              <a:rect b="b" l="l" r="r" t="t"/>
              <a:pathLst>
                <a:path extrusionOk="0" h="3550" w="1787">
                  <a:moveTo>
                    <a:pt x="0" y="0"/>
                  </a:moveTo>
                  <a:lnTo>
                    <a:pt x="0" y="3549"/>
                  </a:lnTo>
                  <a:cubicBezTo>
                    <a:pt x="15" y="3549"/>
                    <a:pt x="30" y="3549"/>
                    <a:pt x="45" y="3549"/>
                  </a:cubicBezTo>
                  <a:cubicBezTo>
                    <a:pt x="1024" y="3549"/>
                    <a:pt x="1786" y="2772"/>
                    <a:pt x="1786" y="1786"/>
                  </a:cubicBezTo>
                  <a:cubicBezTo>
                    <a:pt x="1786" y="810"/>
                    <a:pt x="977" y="0"/>
                    <a:pt x="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3" name="Google Shape;22923;p82"/>
            <p:cNvSpPr/>
            <p:nvPr/>
          </p:nvSpPr>
          <p:spPr>
            <a:xfrm>
              <a:off x="7823165" y="3075287"/>
              <a:ext cx="47044" cy="88620"/>
            </a:xfrm>
            <a:custGeom>
              <a:rect b="b" l="l" r="r" t="t"/>
              <a:pathLst>
                <a:path extrusionOk="0" h="2739" w="1454">
                  <a:moveTo>
                    <a:pt x="572" y="620"/>
                  </a:moveTo>
                  <a:lnTo>
                    <a:pt x="572" y="1048"/>
                  </a:lnTo>
                  <a:cubicBezTo>
                    <a:pt x="525" y="1048"/>
                    <a:pt x="501" y="1024"/>
                    <a:pt x="477" y="1024"/>
                  </a:cubicBezTo>
                  <a:cubicBezTo>
                    <a:pt x="406" y="1001"/>
                    <a:pt x="406" y="905"/>
                    <a:pt x="406" y="810"/>
                  </a:cubicBezTo>
                  <a:cubicBezTo>
                    <a:pt x="406" y="762"/>
                    <a:pt x="477" y="667"/>
                    <a:pt x="572" y="620"/>
                  </a:cubicBezTo>
                  <a:close/>
                  <a:moveTo>
                    <a:pt x="882" y="1572"/>
                  </a:moveTo>
                  <a:cubicBezTo>
                    <a:pt x="1120" y="1644"/>
                    <a:pt x="1096" y="1858"/>
                    <a:pt x="1096" y="1929"/>
                  </a:cubicBezTo>
                  <a:cubicBezTo>
                    <a:pt x="1073" y="2048"/>
                    <a:pt x="1001" y="2167"/>
                    <a:pt x="882" y="2215"/>
                  </a:cubicBezTo>
                  <a:lnTo>
                    <a:pt x="882" y="1572"/>
                  </a:lnTo>
                  <a:close/>
                  <a:moveTo>
                    <a:pt x="715" y="0"/>
                  </a:moveTo>
                  <a:cubicBezTo>
                    <a:pt x="620" y="0"/>
                    <a:pt x="525" y="72"/>
                    <a:pt x="525" y="167"/>
                  </a:cubicBezTo>
                  <a:lnTo>
                    <a:pt x="525" y="286"/>
                  </a:lnTo>
                  <a:lnTo>
                    <a:pt x="477" y="286"/>
                  </a:lnTo>
                  <a:cubicBezTo>
                    <a:pt x="263" y="334"/>
                    <a:pt x="120" y="524"/>
                    <a:pt x="96" y="715"/>
                  </a:cubicBezTo>
                  <a:cubicBezTo>
                    <a:pt x="49" y="929"/>
                    <a:pt x="120" y="1120"/>
                    <a:pt x="263" y="1239"/>
                  </a:cubicBezTo>
                  <a:cubicBezTo>
                    <a:pt x="334" y="1286"/>
                    <a:pt x="406" y="1358"/>
                    <a:pt x="525" y="1382"/>
                  </a:cubicBezTo>
                  <a:lnTo>
                    <a:pt x="525" y="2191"/>
                  </a:lnTo>
                  <a:cubicBezTo>
                    <a:pt x="453" y="2191"/>
                    <a:pt x="382" y="2144"/>
                    <a:pt x="263" y="2072"/>
                  </a:cubicBezTo>
                  <a:cubicBezTo>
                    <a:pt x="241" y="2051"/>
                    <a:pt x="210" y="2039"/>
                    <a:pt x="176" y="2039"/>
                  </a:cubicBezTo>
                  <a:cubicBezTo>
                    <a:pt x="134" y="2039"/>
                    <a:pt x="88" y="2057"/>
                    <a:pt x="49" y="2096"/>
                  </a:cubicBezTo>
                  <a:cubicBezTo>
                    <a:pt x="1" y="2144"/>
                    <a:pt x="1" y="2287"/>
                    <a:pt x="96" y="2334"/>
                  </a:cubicBezTo>
                  <a:cubicBezTo>
                    <a:pt x="263" y="2453"/>
                    <a:pt x="382" y="2477"/>
                    <a:pt x="525" y="2477"/>
                  </a:cubicBezTo>
                  <a:lnTo>
                    <a:pt x="525" y="2596"/>
                  </a:lnTo>
                  <a:cubicBezTo>
                    <a:pt x="525" y="2691"/>
                    <a:pt x="596" y="2739"/>
                    <a:pt x="692" y="2739"/>
                  </a:cubicBezTo>
                  <a:cubicBezTo>
                    <a:pt x="763" y="2739"/>
                    <a:pt x="858" y="2691"/>
                    <a:pt x="858" y="2596"/>
                  </a:cubicBezTo>
                  <a:lnTo>
                    <a:pt x="858" y="2453"/>
                  </a:lnTo>
                  <a:cubicBezTo>
                    <a:pt x="1168" y="2382"/>
                    <a:pt x="1335" y="2120"/>
                    <a:pt x="1406" y="1882"/>
                  </a:cubicBezTo>
                  <a:cubicBezTo>
                    <a:pt x="1454" y="1644"/>
                    <a:pt x="1311" y="1358"/>
                    <a:pt x="977" y="1263"/>
                  </a:cubicBezTo>
                  <a:cubicBezTo>
                    <a:pt x="954" y="1263"/>
                    <a:pt x="930" y="1239"/>
                    <a:pt x="858" y="1239"/>
                  </a:cubicBezTo>
                  <a:lnTo>
                    <a:pt x="858" y="596"/>
                  </a:lnTo>
                  <a:cubicBezTo>
                    <a:pt x="954" y="643"/>
                    <a:pt x="977" y="667"/>
                    <a:pt x="977" y="667"/>
                  </a:cubicBezTo>
                  <a:cubicBezTo>
                    <a:pt x="1013" y="691"/>
                    <a:pt x="1049" y="703"/>
                    <a:pt x="1084" y="703"/>
                  </a:cubicBezTo>
                  <a:cubicBezTo>
                    <a:pt x="1120" y="703"/>
                    <a:pt x="1156" y="691"/>
                    <a:pt x="1192" y="667"/>
                  </a:cubicBezTo>
                  <a:cubicBezTo>
                    <a:pt x="1239" y="596"/>
                    <a:pt x="1239" y="524"/>
                    <a:pt x="1215" y="453"/>
                  </a:cubicBezTo>
                  <a:cubicBezTo>
                    <a:pt x="1168" y="405"/>
                    <a:pt x="1049" y="310"/>
                    <a:pt x="858" y="286"/>
                  </a:cubicBezTo>
                  <a:lnTo>
                    <a:pt x="858" y="167"/>
                  </a:lnTo>
                  <a:cubicBezTo>
                    <a:pt x="858" y="72"/>
                    <a:pt x="811" y="0"/>
                    <a:pt x="715"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4" name="Google Shape;22924;p82"/>
            <p:cNvSpPr/>
            <p:nvPr/>
          </p:nvSpPr>
          <p:spPr>
            <a:xfrm>
              <a:off x="7847075" y="3074510"/>
              <a:ext cx="23910" cy="92503"/>
            </a:xfrm>
            <a:custGeom>
              <a:rect b="b" l="l" r="r" t="t"/>
              <a:pathLst>
                <a:path extrusionOk="0" h="2859" w="739">
                  <a:moveTo>
                    <a:pt x="143" y="1596"/>
                  </a:moveTo>
                  <a:cubicBezTo>
                    <a:pt x="381" y="1668"/>
                    <a:pt x="357" y="1882"/>
                    <a:pt x="357" y="1953"/>
                  </a:cubicBezTo>
                  <a:cubicBezTo>
                    <a:pt x="334" y="2072"/>
                    <a:pt x="262" y="2191"/>
                    <a:pt x="143" y="2239"/>
                  </a:cubicBezTo>
                  <a:lnTo>
                    <a:pt x="143" y="1596"/>
                  </a:lnTo>
                  <a:close/>
                  <a:moveTo>
                    <a:pt x="0" y="1"/>
                  </a:moveTo>
                  <a:lnTo>
                    <a:pt x="0" y="2858"/>
                  </a:lnTo>
                  <a:cubicBezTo>
                    <a:pt x="95" y="2858"/>
                    <a:pt x="143" y="2763"/>
                    <a:pt x="143" y="2715"/>
                  </a:cubicBezTo>
                  <a:lnTo>
                    <a:pt x="143" y="2572"/>
                  </a:lnTo>
                  <a:cubicBezTo>
                    <a:pt x="453" y="2501"/>
                    <a:pt x="667" y="2239"/>
                    <a:pt x="691" y="2001"/>
                  </a:cubicBezTo>
                  <a:cubicBezTo>
                    <a:pt x="738" y="1668"/>
                    <a:pt x="572" y="1382"/>
                    <a:pt x="238" y="1287"/>
                  </a:cubicBezTo>
                  <a:cubicBezTo>
                    <a:pt x="215" y="1287"/>
                    <a:pt x="191" y="1263"/>
                    <a:pt x="119" y="1263"/>
                  </a:cubicBezTo>
                  <a:lnTo>
                    <a:pt x="119" y="620"/>
                  </a:lnTo>
                  <a:cubicBezTo>
                    <a:pt x="215" y="667"/>
                    <a:pt x="238" y="691"/>
                    <a:pt x="238" y="691"/>
                  </a:cubicBezTo>
                  <a:cubicBezTo>
                    <a:pt x="274" y="715"/>
                    <a:pt x="310" y="727"/>
                    <a:pt x="348" y="727"/>
                  </a:cubicBezTo>
                  <a:cubicBezTo>
                    <a:pt x="387" y="727"/>
                    <a:pt x="429" y="715"/>
                    <a:pt x="476" y="691"/>
                  </a:cubicBezTo>
                  <a:cubicBezTo>
                    <a:pt x="548" y="620"/>
                    <a:pt x="548" y="548"/>
                    <a:pt x="500" y="453"/>
                  </a:cubicBezTo>
                  <a:cubicBezTo>
                    <a:pt x="453" y="382"/>
                    <a:pt x="334" y="310"/>
                    <a:pt x="143" y="263"/>
                  </a:cubicBezTo>
                  <a:lnTo>
                    <a:pt x="143" y="143"/>
                  </a:lnTo>
                  <a:cubicBezTo>
                    <a:pt x="143" y="72"/>
                    <a:pt x="95" y="1"/>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5" name="Google Shape;22925;p82"/>
            <p:cNvSpPr/>
            <p:nvPr/>
          </p:nvSpPr>
          <p:spPr>
            <a:xfrm>
              <a:off x="7897160" y="3247088"/>
              <a:ext cx="88620" cy="142588"/>
            </a:xfrm>
            <a:custGeom>
              <a:rect b="b" l="l" r="r" t="t"/>
              <a:pathLst>
                <a:path extrusionOk="0" h="4407" w="2739">
                  <a:moveTo>
                    <a:pt x="334" y="1"/>
                  </a:moveTo>
                  <a:cubicBezTo>
                    <a:pt x="143" y="1"/>
                    <a:pt x="0" y="144"/>
                    <a:pt x="0" y="334"/>
                  </a:cubicBezTo>
                  <a:lnTo>
                    <a:pt x="0" y="4073"/>
                  </a:lnTo>
                  <a:cubicBezTo>
                    <a:pt x="0" y="4264"/>
                    <a:pt x="143" y="4407"/>
                    <a:pt x="334" y="4407"/>
                  </a:cubicBezTo>
                  <a:lnTo>
                    <a:pt x="2405" y="4407"/>
                  </a:lnTo>
                  <a:cubicBezTo>
                    <a:pt x="2596" y="4407"/>
                    <a:pt x="2739" y="4264"/>
                    <a:pt x="2739" y="4073"/>
                  </a:cubicBezTo>
                  <a:lnTo>
                    <a:pt x="2739" y="334"/>
                  </a:lnTo>
                  <a:cubicBezTo>
                    <a:pt x="2739" y="144"/>
                    <a:pt x="2596" y="1"/>
                    <a:pt x="2405"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6" name="Google Shape;22926;p82"/>
            <p:cNvSpPr/>
            <p:nvPr/>
          </p:nvSpPr>
          <p:spPr>
            <a:xfrm>
              <a:off x="8026578" y="3205481"/>
              <a:ext cx="88653" cy="184197"/>
            </a:xfrm>
            <a:custGeom>
              <a:rect b="b" l="l" r="r" t="t"/>
              <a:pathLst>
                <a:path extrusionOk="0" h="5693" w="2740">
                  <a:moveTo>
                    <a:pt x="311" y="1"/>
                  </a:moveTo>
                  <a:cubicBezTo>
                    <a:pt x="144" y="1"/>
                    <a:pt x="1" y="144"/>
                    <a:pt x="1" y="334"/>
                  </a:cubicBezTo>
                  <a:lnTo>
                    <a:pt x="1" y="5359"/>
                  </a:lnTo>
                  <a:cubicBezTo>
                    <a:pt x="1" y="5550"/>
                    <a:pt x="144" y="5693"/>
                    <a:pt x="311" y="5693"/>
                  </a:cubicBezTo>
                  <a:lnTo>
                    <a:pt x="2406" y="5693"/>
                  </a:lnTo>
                  <a:cubicBezTo>
                    <a:pt x="2549" y="5693"/>
                    <a:pt x="2692" y="5550"/>
                    <a:pt x="2740" y="5359"/>
                  </a:cubicBezTo>
                  <a:lnTo>
                    <a:pt x="2740" y="334"/>
                  </a:lnTo>
                  <a:cubicBezTo>
                    <a:pt x="2740" y="144"/>
                    <a:pt x="2573" y="1"/>
                    <a:pt x="2406"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7" name="Google Shape;22927;p82"/>
            <p:cNvSpPr/>
            <p:nvPr/>
          </p:nvSpPr>
          <p:spPr>
            <a:xfrm>
              <a:off x="7769230" y="3287176"/>
              <a:ext cx="88653" cy="102501"/>
            </a:xfrm>
            <a:custGeom>
              <a:rect b="b" l="l" r="r" t="t"/>
              <a:pathLst>
                <a:path extrusionOk="0" h="3168" w="2740">
                  <a:moveTo>
                    <a:pt x="334" y="0"/>
                  </a:moveTo>
                  <a:cubicBezTo>
                    <a:pt x="144" y="0"/>
                    <a:pt x="1" y="167"/>
                    <a:pt x="1" y="334"/>
                  </a:cubicBezTo>
                  <a:lnTo>
                    <a:pt x="1" y="2834"/>
                  </a:lnTo>
                  <a:cubicBezTo>
                    <a:pt x="1" y="3025"/>
                    <a:pt x="144" y="3168"/>
                    <a:pt x="334" y="3168"/>
                  </a:cubicBezTo>
                  <a:lnTo>
                    <a:pt x="2406" y="3168"/>
                  </a:lnTo>
                  <a:cubicBezTo>
                    <a:pt x="2597" y="3168"/>
                    <a:pt x="2716" y="3025"/>
                    <a:pt x="2740" y="2834"/>
                  </a:cubicBezTo>
                  <a:lnTo>
                    <a:pt x="2740" y="334"/>
                  </a:lnTo>
                  <a:cubicBezTo>
                    <a:pt x="2740" y="167"/>
                    <a:pt x="2597" y="0"/>
                    <a:pt x="2406"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8" name="Google Shape;22928;p82"/>
            <p:cNvSpPr/>
            <p:nvPr/>
          </p:nvSpPr>
          <p:spPr>
            <a:xfrm>
              <a:off x="7770006" y="3042932"/>
              <a:ext cx="345228" cy="208819"/>
            </a:xfrm>
            <a:custGeom>
              <a:rect b="b" l="l" r="r" t="t"/>
              <a:pathLst>
                <a:path extrusionOk="0" h="6454" w="10670">
                  <a:moveTo>
                    <a:pt x="8645" y="0"/>
                  </a:moveTo>
                  <a:cubicBezTo>
                    <a:pt x="8550" y="0"/>
                    <a:pt x="8455" y="48"/>
                    <a:pt x="8407" y="143"/>
                  </a:cubicBezTo>
                  <a:cubicBezTo>
                    <a:pt x="8241" y="381"/>
                    <a:pt x="8431" y="619"/>
                    <a:pt x="8669" y="619"/>
                  </a:cubicBezTo>
                  <a:lnTo>
                    <a:pt x="9527" y="619"/>
                  </a:lnTo>
                  <a:lnTo>
                    <a:pt x="9122" y="1048"/>
                  </a:lnTo>
                  <a:cubicBezTo>
                    <a:pt x="7240" y="2882"/>
                    <a:pt x="4383" y="5692"/>
                    <a:pt x="310" y="5835"/>
                  </a:cubicBezTo>
                  <a:cubicBezTo>
                    <a:pt x="120" y="5835"/>
                    <a:pt x="1" y="5978"/>
                    <a:pt x="1" y="6168"/>
                  </a:cubicBezTo>
                  <a:cubicBezTo>
                    <a:pt x="1" y="6335"/>
                    <a:pt x="144" y="6454"/>
                    <a:pt x="334" y="6454"/>
                  </a:cubicBezTo>
                  <a:cubicBezTo>
                    <a:pt x="4668" y="6287"/>
                    <a:pt x="7621" y="3406"/>
                    <a:pt x="9550" y="1500"/>
                  </a:cubicBezTo>
                  <a:cubicBezTo>
                    <a:pt x="9717" y="1334"/>
                    <a:pt x="9884" y="1167"/>
                    <a:pt x="10027" y="1048"/>
                  </a:cubicBezTo>
                  <a:lnTo>
                    <a:pt x="10027" y="2024"/>
                  </a:lnTo>
                  <a:cubicBezTo>
                    <a:pt x="10027" y="2120"/>
                    <a:pt x="10098" y="2215"/>
                    <a:pt x="10193" y="2263"/>
                  </a:cubicBezTo>
                  <a:cubicBezTo>
                    <a:pt x="10254" y="2299"/>
                    <a:pt x="10315" y="2315"/>
                    <a:pt x="10372" y="2315"/>
                  </a:cubicBezTo>
                  <a:cubicBezTo>
                    <a:pt x="10538" y="2315"/>
                    <a:pt x="10670" y="2178"/>
                    <a:pt x="10670" y="2001"/>
                  </a:cubicBezTo>
                  <a:lnTo>
                    <a:pt x="10670" y="334"/>
                  </a:lnTo>
                  <a:cubicBezTo>
                    <a:pt x="10622" y="143"/>
                    <a:pt x="10479" y="0"/>
                    <a:pt x="10336"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9" name="Google Shape;22929;p82"/>
            <p:cNvSpPr/>
            <p:nvPr/>
          </p:nvSpPr>
          <p:spPr>
            <a:xfrm>
              <a:off x="7941842" y="3042932"/>
              <a:ext cx="171837" cy="159510"/>
            </a:xfrm>
            <a:custGeom>
              <a:rect b="b" l="l" r="r" t="t"/>
              <a:pathLst>
                <a:path extrusionOk="0" h="4930" w="5311">
                  <a:moveTo>
                    <a:pt x="3358" y="0"/>
                  </a:moveTo>
                  <a:cubicBezTo>
                    <a:pt x="3215" y="0"/>
                    <a:pt x="3049" y="119"/>
                    <a:pt x="3025" y="262"/>
                  </a:cubicBezTo>
                  <a:cubicBezTo>
                    <a:pt x="3001" y="453"/>
                    <a:pt x="3144" y="619"/>
                    <a:pt x="3334" y="619"/>
                  </a:cubicBezTo>
                  <a:lnTo>
                    <a:pt x="4192" y="619"/>
                  </a:lnTo>
                  <a:lnTo>
                    <a:pt x="3763" y="1048"/>
                  </a:lnTo>
                  <a:cubicBezTo>
                    <a:pt x="2787" y="2001"/>
                    <a:pt x="1548" y="3239"/>
                    <a:pt x="0" y="4191"/>
                  </a:cubicBezTo>
                  <a:lnTo>
                    <a:pt x="0" y="4930"/>
                  </a:lnTo>
                  <a:cubicBezTo>
                    <a:pt x="1739" y="3906"/>
                    <a:pt x="3144" y="2548"/>
                    <a:pt x="4216" y="1477"/>
                  </a:cubicBezTo>
                  <a:cubicBezTo>
                    <a:pt x="4358" y="1334"/>
                    <a:pt x="4549" y="1167"/>
                    <a:pt x="4692" y="1048"/>
                  </a:cubicBezTo>
                  <a:lnTo>
                    <a:pt x="4692" y="2001"/>
                  </a:lnTo>
                  <a:cubicBezTo>
                    <a:pt x="4692" y="2143"/>
                    <a:pt x="4811" y="2286"/>
                    <a:pt x="4954" y="2310"/>
                  </a:cubicBezTo>
                  <a:cubicBezTo>
                    <a:pt x="4976" y="2316"/>
                    <a:pt x="4998" y="2318"/>
                    <a:pt x="5020" y="2318"/>
                  </a:cubicBezTo>
                  <a:cubicBezTo>
                    <a:pt x="5181" y="2318"/>
                    <a:pt x="5311" y="2171"/>
                    <a:pt x="5311" y="2024"/>
                  </a:cubicBezTo>
                  <a:lnTo>
                    <a:pt x="5311" y="357"/>
                  </a:lnTo>
                  <a:cubicBezTo>
                    <a:pt x="5311" y="143"/>
                    <a:pt x="5168" y="0"/>
                    <a:pt x="5025"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0" name="Google Shape;22930;p82"/>
            <p:cNvSpPr/>
            <p:nvPr/>
          </p:nvSpPr>
          <p:spPr>
            <a:xfrm>
              <a:off x="7941842" y="3247088"/>
              <a:ext cx="43938" cy="141812"/>
            </a:xfrm>
            <a:custGeom>
              <a:rect b="b" l="l" r="r" t="t"/>
              <a:pathLst>
                <a:path extrusionOk="0" h="4383" w="1358">
                  <a:moveTo>
                    <a:pt x="0" y="1"/>
                  </a:moveTo>
                  <a:lnTo>
                    <a:pt x="0" y="4383"/>
                  </a:lnTo>
                  <a:lnTo>
                    <a:pt x="1024" y="4383"/>
                  </a:lnTo>
                  <a:cubicBezTo>
                    <a:pt x="1215" y="4383"/>
                    <a:pt x="1358" y="4240"/>
                    <a:pt x="1358" y="4049"/>
                  </a:cubicBezTo>
                  <a:lnTo>
                    <a:pt x="1358" y="311"/>
                  </a:lnTo>
                  <a:cubicBezTo>
                    <a:pt x="1358" y="144"/>
                    <a:pt x="1215" y="1"/>
                    <a:pt x="102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31" name="Google Shape;22931;p82"/>
          <p:cNvGrpSpPr/>
          <p:nvPr/>
        </p:nvGrpSpPr>
        <p:grpSpPr>
          <a:xfrm>
            <a:off x="9389934" y="4874884"/>
            <a:ext cx="438670" cy="439689"/>
            <a:chOff x="7768486" y="3596128"/>
            <a:chExt cx="346747" cy="347553"/>
          </a:xfrm>
        </p:grpSpPr>
        <p:sp>
          <p:nvSpPr>
            <p:cNvPr id="22932" name="Google Shape;22932;p82"/>
            <p:cNvSpPr/>
            <p:nvPr/>
          </p:nvSpPr>
          <p:spPr>
            <a:xfrm>
              <a:off x="7890204" y="3596128"/>
              <a:ext cx="225029" cy="196524"/>
            </a:xfrm>
            <a:custGeom>
              <a:rect b="b" l="l" r="r" t="t"/>
              <a:pathLst>
                <a:path extrusionOk="0" h="6074" w="6955">
                  <a:moveTo>
                    <a:pt x="953" y="1"/>
                  </a:moveTo>
                  <a:cubicBezTo>
                    <a:pt x="429" y="1"/>
                    <a:pt x="1" y="430"/>
                    <a:pt x="1" y="953"/>
                  </a:cubicBezTo>
                  <a:lnTo>
                    <a:pt x="1" y="5121"/>
                  </a:lnTo>
                  <a:cubicBezTo>
                    <a:pt x="1" y="5645"/>
                    <a:pt x="453" y="6074"/>
                    <a:pt x="953" y="6074"/>
                  </a:cubicBezTo>
                  <a:lnTo>
                    <a:pt x="6002" y="6074"/>
                  </a:lnTo>
                  <a:cubicBezTo>
                    <a:pt x="6526" y="6074"/>
                    <a:pt x="6955" y="5645"/>
                    <a:pt x="6955" y="5121"/>
                  </a:cubicBezTo>
                  <a:lnTo>
                    <a:pt x="6955" y="953"/>
                  </a:lnTo>
                  <a:cubicBezTo>
                    <a:pt x="6955" y="406"/>
                    <a:pt x="6502" y="1"/>
                    <a:pt x="6002"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3" name="Google Shape;22933;p82"/>
            <p:cNvSpPr/>
            <p:nvPr/>
          </p:nvSpPr>
          <p:spPr>
            <a:xfrm>
              <a:off x="8003477" y="3596904"/>
              <a:ext cx="111754" cy="196524"/>
            </a:xfrm>
            <a:custGeom>
              <a:rect b="b" l="l" r="r" t="t"/>
              <a:pathLst>
                <a:path extrusionOk="0" h="6074" w="3454">
                  <a:moveTo>
                    <a:pt x="1" y="1"/>
                  </a:moveTo>
                  <a:lnTo>
                    <a:pt x="1" y="6073"/>
                  </a:lnTo>
                  <a:lnTo>
                    <a:pt x="2501" y="6073"/>
                  </a:lnTo>
                  <a:cubicBezTo>
                    <a:pt x="3001" y="6073"/>
                    <a:pt x="3454" y="5645"/>
                    <a:pt x="3454" y="5121"/>
                  </a:cubicBezTo>
                  <a:lnTo>
                    <a:pt x="3454" y="953"/>
                  </a:lnTo>
                  <a:cubicBezTo>
                    <a:pt x="3454" y="406"/>
                    <a:pt x="3025" y="1"/>
                    <a:pt x="2501"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4" name="Google Shape;22934;p82"/>
            <p:cNvSpPr/>
            <p:nvPr/>
          </p:nvSpPr>
          <p:spPr>
            <a:xfrm>
              <a:off x="8053562" y="3636215"/>
              <a:ext cx="20837" cy="115604"/>
            </a:xfrm>
            <a:custGeom>
              <a:rect b="b" l="l" r="r" t="t"/>
              <a:pathLst>
                <a:path extrusionOk="0" h="3573" w="644">
                  <a:moveTo>
                    <a:pt x="310" y="0"/>
                  </a:moveTo>
                  <a:cubicBezTo>
                    <a:pt x="143" y="0"/>
                    <a:pt x="0" y="143"/>
                    <a:pt x="0" y="334"/>
                  </a:cubicBezTo>
                  <a:lnTo>
                    <a:pt x="0" y="3239"/>
                  </a:lnTo>
                  <a:cubicBezTo>
                    <a:pt x="0" y="3429"/>
                    <a:pt x="143" y="3572"/>
                    <a:pt x="310" y="3572"/>
                  </a:cubicBezTo>
                  <a:cubicBezTo>
                    <a:pt x="501" y="3572"/>
                    <a:pt x="643" y="3429"/>
                    <a:pt x="643" y="3239"/>
                  </a:cubicBezTo>
                  <a:lnTo>
                    <a:pt x="643" y="334"/>
                  </a:lnTo>
                  <a:cubicBezTo>
                    <a:pt x="643" y="143"/>
                    <a:pt x="501" y="0"/>
                    <a:pt x="31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5" name="Google Shape;22935;p82"/>
            <p:cNvSpPr/>
            <p:nvPr/>
          </p:nvSpPr>
          <p:spPr>
            <a:xfrm>
              <a:off x="8012731" y="3656242"/>
              <a:ext cx="21613" cy="95577"/>
            </a:xfrm>
            <a:custGeom>
              <a:rect b="b" l="l" r="r" t="t"/>
              <a:pathLst>
                <a:path extrusionOk="0" h="2954" w="668">
                  <a:moveTo>
                    <a:pt x="334" y="0"/>
                  </a:moveTo>
                  <a:cubicBezTo>
                    <a:pt x="143" y="0"/>
                    <a:pt x="0" y="167"/>
                    <a:pt x="0" y="334"/>
                  </a:cubicBezTo>
                  <a:lnTo>
                    <a:pt x="0" y="2620"/>
                  </a:lnTo>
                  <a:cubicBezTo>
                    <a:pt x="0" y="2810"/>
                    <a:pt x="143" y="2953"/>
                    <a:pt x="334" y="2953"/>
                  </a:cubicBezTo>
                  <a:cubicBezTo>
                    <a:pt x="500" y="2953"/>
                    <a:pt x="667" y="2810"/>
                    <a:pt x="667" y="2620"/>
                  </a:cubicBezTo>
                  <a:lnTo>
                    <a:pt x="667" y="334"/>
                  </a:lnTo>
                  <a:cubicBezTo>
                    <a:pt x="667" y="167"/>
                    <a:pt x="500" y="0"/>
                    <a:pt x="334"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6" name="Google Shape;22936;p82"/>
            <p:cNvSpPr/>
            <p:nvPr/>
          </p:nvSpPr>
          <p:spPr>
            <a:xfrm>
              <a:off x="7972643" y="3676269"/>
              <a:ext cx="20837" cy="75549"/>
            </a:xfrm>
            <a:custGeom>
              <a:rect b="b" l="l" r="r" t="t"/>
              <a:pathLst>
                <a:path extrusionOk="0" h="2335" w="644">
                  <a:moveTo>
                    <a:pt x="311" y="1"/>
                  </a:moveTo>
                  <a:cubicBezTo>
                    <a:pt x="144" y="1"/>
                    <a:pt x="1" y="167"/>
                    <a:pt x="1" y="334"/>
                  </a:cubicBezTo>
                  <a:lnTo>
                    <a:pt x="1" y="2001"/>
                  </a:lnTo>
                  <a:cubicBezTo>
                    <a:pt x="1" y="2191"/>
                    <a:pt x="144" y="2334"/>
                    <a:pt x="311" y="2334"/>
                  </a:cubicBezTo>
                  <a:cubicBezTo>
                    <a:pt x="501" y="2334"/>
                    <a:pt x="620" y="2191"/>
                    <a:pt x="644" y="2001"/>
                  </a:cubicBezTo>
                  <a:lnTo>
                    <a:pt x="644" y="334"/>
                  </a:lnTo>
                  <a:cubicBezTo>
                    <a:pt x="644" y="167"/>
                    <a:pt x="501" y="1"/>
                    <a:pt x="311" y="1"/>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7" name="Google Shape;22937;p82"/>
            <p:cNvSpPr/>
            <p:nvPr/>
          </p:nvSpPr>
          <p:spPr>
            <a:xfrm>
              <a:off x="7931812" y="3697073"/>
              <a:ext cx="21613" cy="54745"/>
            </a:xfrm>
            <a:custGeom>
              <a:rect b="b" l="l" r="r" t="t"/>
              <a:pathLst>
                <a:path extrusionOk="0" h="1692" w="668">
                  <a:moveTo>
                    <a:pt x="334" y="1"/>
                  </a:moveTo>
                  <a:cubicBezTo>
                    <a:pt x="144" y="1"/>
                    <a:pt x="1" y="143"/>
                    <a:pt x="1" y="334"/>
                  </a:cubicBezTo>
                  <a:lnTo>
                    <a:pt x="1" y="1358"/>
                  </a:lnTo>
                  <a:cubicBezTo>
                    <a:pt x="1" y="1548"/>
                    <a:pt x="144" y="1691"/>
                    <a:pt x="334" y="1691"/>
                  </a:cubicBezTo>
                  <a:cubicBezTo>
                    <a:pt x="501" y="1691"/>
                    <a:pt x="620" y="1548"/>
                    <a:pt x="668" y="1358"/>
                  </a:cubicBezTo>
                  <a:lnTo>
                    <a:pt x="668" y="334"/>
                  </a:lnTo>
                  <a:cubicBezTo>
                    <a:pt x="668" y="143"/>
                    <a:pt x="501" y="1"/>
                    <a:pt x="334"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8" name="Google Shape;22938;p82"/>
            <p:cNvSpPr/>
            <p:nvPr/>
          </p:nvSpPr>
          <p:spPr>
            <a:xfrm>
              <a:off x="7931035" y="3636991"/>
              <a:ext cx="62445" cy="20837"/>
            </a:xfrm>
            <a:custGeom>
              <a:rect b="b" l="l" r="r" t="t"/>
              <a:pathLst>
                <a:path extrusionOk="0" h="644" w="1930">
                  <a:moveTo>
                    <a:pt x="334" y="0"/>
                  </a:moveTo>
                  <a:cubicBezTo>
                    <a:pt x="144" y="0"/>
                    <a:pt x="1" y="191"/>
                    <a:pt x="25" y="357"/>
                  </a:cubicBezTo>
                  <a:cubicBezTo>
                    <a:pt x="49" y="524"/>
                    <a:pt x="215" y="643"/>
                    <a:pt x="358" y="643"/>
                  </a:cubicBezTo>
                  <a:lnTo>
                    <a:pt x="1597" y="643"/>
                  </a:lnTo>
                  <a:cubicBezTo>
                    <a:pt x="1787" y="643"/>
                    <a:pt x="1930" y="453"/>
                    <a:pt x="1906" y="286"/>
                  </a:cubicBezTo>
                  <a:cubicBezTo>
                    <a:pt x="1882" y="119"/>
                    <a:pt x="1716" y="0"/>
                    <a:pt x="1573"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9" name="Google Shape;22939;p82"/>
            <p:cNvSpPr/>
            <p:nvPr/>
          </p:nvSpPr>
          <p:spPr>
            <a:xfrm>
              <a:off x="7937992" y="3759194"/>
              <a:ext cx="75549" cy="108195"/>
            </a:xfrm>
            <a:custGeom>
              <a:rect b="b" l="l" r="r" t="t"/>
              <a:pathLst>
                <a:path extrusionOk="0" h="3344" w="2335">
                  <a:moveTo>
                    <a:pt x="1991" y="1"/>
                  </a:moveTo>
                  <a:cubicBezTo>
                    <a:pt x="1881" y="1"/>
                    <a:pt x="1781" y="54"/>
                    <a:pt x="1715" y="152"/>
                  </a:cubicBezTo>
                  <a:lnTo>
                    <a:pt x="72" y="2867"/>
                  </a:lnTo>
                  <a:cubicBezTo>
                    <a:pt x="0" y="3010"/>
                    <a:pt x="48" y="3201"/>
                    <a:pt x="191" y="3296"/>
                  </a:cubicBezTo>
                  <a:cubicBezTo>
                    <a:pt x="238" y="3344"/>
                    <a:pt x="286" y="3344"/>
                    <a:pt x="358" y="3344"/>
                  </a:cubicBezTo>
                  <a:cubicBezTo>
                    <a:pt x="429" y="3344"/>
                    <a:pt x="548" y="3320"/>
                    <a:pt x="619" y="3177"/>
                  </a:cubicBezTo>
                  <a:lnTo>
                    <a:pt x="2263" y="462"/>
                  </a:lnTo>
                  <a:cubicBezTo>
                    <a:pt x="2334" y="319"/>
                    <a:pt x="2286" y="129"/>
                    <a:pt x="2144" y="33"/>
                  </a:cubicBezTo>
                  <a:cubicBezTo>
                    <a:pt x="2092" y="11"/>
                    <a:pt x="2040" y="1"/>
                    <a:pt x="1991" y="1"/>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0" name="Google Shape;22940;p82"/>
            <p:cNvSpPr/>
            <p:nvPr/>
          </p:nvSpPr>
          <p:spPr>
            <a:xfrm>
              <a:off x="8003477" y="3760261"/>
              <a:ext cx="10062" cy="27761"/>
            </a:xfrm>
            <a:custGeom>
              <a:rect b="b" l="l" r="r" t="t"/>
              <a:pathLst>
                <a:path extrusionOk="0" h="858" w="311">
                  <a:moveTo>
                    <a:pt x="1" y="0"/>
                  </a:moveTo>
                  <a:lnTo>
                    <a:pt x="1" y="858"/>
                  </a:lnTo>
                  <a:lnTo>
                    <a:pt x="239" y="477"/>
                  </a:lnTo>
                  <a:cubicBezTo>
                    <a:pt x="310" y="310"/>
                    <a:pt x="262" y="119"/>
                    <a:pt x="120" y="48"/>
                  </a:cubicBezTo>
                  <a:cubicBezTo>
                    <a:pt x="72" y="0"/>
                    <a:pt x="24" y="0"/>
                    <a:pt x="1" y="0"/>
                  </a:cubicBezTo>
                  <a:close/>
                </a:path>
              </a:pathLst>
            </a:custGeom>
            <a:solidFill>
              <a:srgbClr val="94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1" name="Google Shape;22941;p82"/>
            <p:cNvSpPr/>
            <p:nvPr/>
          </p:nvSpPr>
          <p:spPr>
            <a:xfrm>
              <a:off x="7768486" y="3841147"/>
              <a:ext cx="177241" cy="102533"/>
            </a:xfrm>
            <a:custGeom>
              <a:rect b="b" l="l" r="r" t="t"/>
              <a:pathLst>
                <a:path extrusionOk="0" h="3169" w="5478">
                  <a:moveTo>
                    <a:pt x="2191" y="1"/>
                  </a:moveTo>
                  <a:cubicBezTo>
                    <a:pt x="977" y="1"/>
                    <a:pt x="0" y="1001"/>
                    <a:pt x="0" y="2216"/>
                  </a:cubicBezTo>
                  <a:lnTo>
                    <a:pt x="0" y="2835"/>
                  </a:lnTo>
                  <a:cubicBezTo>
                    <a:pt x="0" y="3025"/>
                    <a:pt x="143" y="3168"/>
                    <a:pt x="310" y="3168"/>
                  </a:cubicBezTo>
                  <a:lnTo>
                    <a:pt x="4072" y="3168"/>
                  </a:lnTo>
                  <a:cubicBezTo>
                    <a:pt x="4239" y="3168"/>
                    <a:pt x="4406" y="3025"/>
                    <a:pt x="4406" y="2835"/>
                  </a:cubicBezTo>
                  <a:lnTo>
                    <a:pt x="4406" y="2216"/>
                  </a:lnTo>
                  <a:cubicBezTo>
                    <a:pt x="4406" y="1882"/>
                    <a:pt x="4311" y="1549"/>
                    <a:pt x="4191" y="1263"/>
                  </a:cubicBezTo>
                  <a:lnTo>
                    <a:pt x="5144" y="1263"/>
                  </a:lnTo>
                  <a:cubicBezTo>
                    <a:pt x="5311" y="1263"/>
                    <a:pt x="5477" y="1120"/>
                    <a:pt x="5477" y="930"/>
                  </a:cubicBezTo>
                  <a:lnTo>
                    <a:pt x="5477" y="310"/>
                  </a:lnTo>
                  <a:cubicBezTo>
                    <a:pt x="5430" y="120"/>
                    <a:pt x="5287" y="1"/>
                    <a:pt x="512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2" name="Google Shape;22942;p82"/>
            <p:cNvSpPr/>
            <p:nvPr/>
          </p:nvSpPr>
          <p:spPr>
            <a:xfrm>
              <a:off x="7839375" y="3841147"/>
              <a:ext cx="106351" cy="101756"/>
            </a:xfrm>
            <a:custGeom>
              <a:rect b="b" l="l" r="r" t="t"/>
              <a:pathLst>
                <a:path extrusionOk="0" h="3145" w="3287">
                  <a:moveTo>
                    <a:pt x="0" y="1"/>
                  </a:moveTo>
                  <a:lnTo>
                    <a:pt x="0" y="3144"/>
                  </a:lnTo>
                  <a:lnTo>
                    <a:pt x="1881" y="3144"/>
                  </a:lnTo>
                  <a:cubicBezTo>
                    <a:pt x="2048" y="3144"/>
                    <a:pt x="2215" y="2978"/>
                    <a:pt x="2215" y="2811"/>
                  </a:cubicBezTo>
                  <a:lnTo>
                    <a:pt x="2215" y="2192"/>
                  </a:lnTo>
                  <a:cubicBezTo>
                    <a:pt x="2215" y="1858"/>
                    <a:pt x="2120" y="1525"/>
                    <a:pt x="2000" y="1239"/>
                  </a:cubicBezTo>
                  <a:lnTo>
                    <a:pt x="2953" y="1239"/>
                  </a:lnTo>
                  <a:cubicBezTo>
                    <a:pt x="3120" y="1239"/>
                    <a:pt x="3286" y="1072"/>
                    <a:pt x="3286" y="906"/>
                  </a:cubicBezTo>
                  <a:lnTo>
                    <a:pt x="3286" y="263"/>
                  </a:lnTo>
                  <a:cubicBezTo>
                    <a:pt x="3239" y="120"/>
                    <a:pt x="3096" y="1"/>
                    <a:pt x="292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3" name="Google Shape;22943;p82"/>
            <p:cNvSpPr/>
            <p:nvPr/>
          </p:nvSpPr>
          <p:spPr>
            <a:xfrm>
              <a:off x="7934141" y="3841147"/>
              <a:ext cx="31611" cy="40864"/>
            </a:xfrm>
            <a:custGeom>
              <a:rect b="b" l="l" r="r" t="t"/>
              <a:pathLst>
                <a:path extrusionOk="0" h="1263" w="977">
                  <a:moveTo>
                    <a:pt x="0" y="1"/>
                  </a:moveTo>
                  <a:lnTo>
                    <a:pt x="0" y="1263"/>
                  </a:lnTo>
                  <a:lnTo>
                    <a:pt x="310" y="1263"/>
                  </a:lnTo>
                  <a:cubicBezTo>
                    <a:pt x="667" y="1263"/>
                    <a:pt x="977" y="953"/>
                    <a:pt x="953" y="572"/>
                  </a:cubicBezTo>
                  <a:cubicBezTo>
                    <a:pt x="905" y="239"/>
                    <a:pt x="643" y="1"/>
                    <a:pt x="286"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4" name="Google Shape;22944;p82"/>
            <p:cNvSpPr/>
            <p:nvPr/>
          </p:nvSpPr>
          <p:spPr>
            <a:xfrm>
              <a:off x="7792363" y="3767185"/>
              <a:ext cx="94024" cy="94800"/>
            </a:xfrm>
            <a:custGeom>
              <a:rect b="b" l="l" r="r" t="t"/>
              <a:pathLst>
                <a:path extrusionOk="0" h="2930" w="2906">
                  <a:moveTo>
                    <a:pt x="1453" y="1"/>
                  </a:moveTo>
                  <a:cubicBezTo>
                    <a:pt x="643" y="1"/>
                    <a:pt x="0" y="667"/>
                    <a:pt x="0" y="1453"/>
                  </a:cubicBezTo>
                  <a:cubicBezTo>
                    <a:pt x="0" y="2263"/>
                    <a:pt x="643" y="2930"/>
                    <a:pt x="1453" y="2930"/>
                  </a:cubicBezTo>
                  <a:cubicBezTo>
                    <a:pt x="2263" y="2930"/>
                    <a:pt x="2906" y="2263"/>
                    <a:pt x="2906" y="1453"/>
                  </a:cubicBezTo>
                  <a:cubicBezTo>
                    <a:pt x="2906" y="667"/>
                    <a:pt x="2263" y="1"/>
                    <a:pt x="145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5" name="Google Shape;22945;p82"/>
            <p:cNvSpPr/>
            <p:nvPr/>
          </p:nvSpPr>
          <p:spPr>
            <a:xfrm>
              <a:off x="7839375" y="3766409"/>
              <a:ext cx="47012" cy="94121"/>
            </a:xfrm>
            <a:custGeom>
              <a:rect b="b" l="l" r="r" t="t"/>
              <a:pathLst>
                <a:path extrusionOk="0" h="2909" w="1453">
                  <a:moveTo>
                    <a:pt x="0" y="1"/>
                  </a:moveTo>
                  <a:lnTo>
                    <a:pt x="0" y="2906"/>
                  </a:lnTo>
                  <a:cubicBezTo>
                    <a:pt x="27" y="2908"/>
                    <a:pt x="55" y="2909"/>
                    <a:pt x="81" y="2909"/>
                  </a:cubicBezTo>
                  <a:cubicBezTo>
                    <a:pt x="852" y="2909"/>
                    <a:pt x="1453" y="2259"/>
                    <a:pt x="1453" y="1454"/>
                  </a:cubicBezTo>
                  <a:cubicBezTo>
                    <a:pt x="1453" y="644"/>
                    <a:pt x="810" y="1"/>
                    <a:pt x="0"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46" name="Google Shape;22946;p82"/>
          <p:cNvGrpSpPr/>
          <p:nvPr/>
        </p:nvGrpSpPr>
        <p:grpSpPr>
          <a:xfrm>
            <a:off x="8456075" y="4874884"/>
            <a:ext cx="410426" cy="439691"/>
            <a:chOff x="7030315" y="3596128"/>
            <a:chExt cx="324422" cy="347554"/>
          </a:xfrm>
        </p:grpSpPr>
        <p:sp>
          <p:nvSpPr>
            <p:cNvPr id="22947" name="Google Shape;22947;p82"/>
            <p:cNvSpPr/>
            <p:nvPr/>
          </p:nvSpPr>
          <p:spPr>
            <a:xfrm>
              <a:off x="7030315" y="3752561"/>
              <a:ext cx="214255" cy="191121"/>
            </a:xfrm>
            <a:custGeom>
              <a:rect b="b" l="l" r="r" t="t"/>
              <a:pathLst>
                <a:path extrusionOk="0" h="5907" w="6622">
                  <a:moveTo>
                    <a:pt x="5978" y="0"/>
                  </a:moveTo>
                  <a:lnTo>
                    <a:pt x="5335" y="334"/>
                  </a:lnTo>
                  <a:lnTo>
                    <a:pt x="5335" y="1905"/>
                  </a:lnTo>
                  <a:lnTo>
                    <a:pt x="2406" y="1905"/>
                  </a:lnTo>
                  <a:cubicBezTo>
                    <a:pt x="1072" y="1905"/>
                    <a:pt x="1" y="2977"/>
                    <a:pt x="1" y="4334"/>
                  </a:cubicBezTo>
                  <a:lnTo>
                    <a:pt x="1" y="5573"/>
                  </a:lnTo>
                  <a:cubicBezTo>
                    <a:pt x="1" y="5763"/>
                    <a:pt x="144" y="5906"/>
                    <a:pt x="334" y="5906"/>
                  </a:cubicBezTo>
                  <a:lnTo>
                    <a:pt x="4502" y="5906"/>
                  </a:lnTo>
                  <a:cubicBezTo>
                    <a:pt x="4668" y="5906"/>
                    <a:pt x="4835" y="5763"/>
                    <a:pt x="4835" y="5573"/>
                  </a:cubicBezTo>
                  <a:lnTo>
                    <a:pt x="4835" y="4334"/>
                  </a:lnTo>
                  <a:cubicBezTo>
                    <a:pt x="4835" y="3906"/>
                    <a:pt x="4716" y="3525"/>
                    <a:pt x="4526" y="3167"/>
                  </a:cubicBezTo>
                  <a:lnTo>
                    <a:pt x="5669" y="3167"/>
                  </a:lnTo>
                  <a:cubicBezTo>
                    <a:pt x="6169" y="3167"/>
                    <a:pt x="6621" y="2739"/>
                    <a:pt x="6621" y="2215"/>
                  </a:cubicBezTo>
                  <a:lnTo>
                    <a:pt x="6621" y="334"/>
                  </a:lnTo>
                  <a:lnTo>
                    <a:pt x="5978"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8" name="Google Shape;22948;p82"/>
            <p:cNvSpPr/>
            <p:nvPr/>
          </p:nvSpPr>
          <p:spPr>
            <a:xfrm>
              <a:off x="7109681" y="3751785"/>
              <a:ext cx="134888" cy="191121"/>
            </a:xfrm>
            <a:custGeom>
              <a:rect b="b" l="l" r="r" t="t"/>
              <a:pathLst>
                <a:path extrusionOk="0" h="5907" w="4169">
                  <a:moveTo>
                    <a:pt x="3525" y="0"/>
                  </a:moveTo>
                  <a:lnTo>
                    <a:pt x="2906" y="334"/>
                  </a:lnTo>
                  <a:lnTo>
                    <a:pt x="2906" y="1906"/>
                  </a:lnTo>
                  <a:lnTo>
                    <a:pt x="1" y="1906"/>
                  </a:lnTo>
                  <a:lnTo>
                    <a:pt x="1" y="5859"/>
                  </a:lnTo>
                  <a:lnTo>
                    <a:pt x="2049" y="5859"/>
                  </a:lnTo>
                  <a:lnTo>
                    <a:pt x="2049" y="5906"/>
                  </a:lnTo>
                  <a:cubicBezTo>
                    <a:pt x="2215" y="5906"/>
                    <a:pt x="2382" y="5740"/>
                    <a:pt x="2382" y="5573"/>
                  </a:cubicBezTo>
                  <a:lnTo>
                    <a:pt x="2382" y="4311"/>
                  </a:lnTo>
                  <a:cubicBezTo>
                    <a:pt x="2382" y="3906"/>
                    <a:pt x="2263" y="3525"/>
                    <a:pt x="2073" y="3168"/>
                  </a:cubicBezTo>
                  <a:lnTo>
                    <a:pt x="3216" y="3168"/>
                  </a:lnTo>
                  <a:cubicBezTo>
                    <a:pt x="3716" y="3168"/>
                    <a:pt x="4168" y="2739"/>
                    <a:pt x="4168" y="2215"/>
                  </a:cubicBezTo>
                  <a:lnTo>
                    <a:pt x="4168" y="334"/>
                  </a:lnTo>
                  <a:lnTo>
                    <a:pt x="3525"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9" name="Google Shape;22949;p82"/>
            <p:cNvSpPr/>
            <p:nvPr/>
          </p:nvSpPr>
          <p:spPr>
            <a:xfrm>
              <a:off x="7056523" y="3732534"/>
              <a:ext cx="101756" cy="102501"/>
            </a:xfrm>
            <a:custGeom>
              <a:rect b="b" l="l" r="r" t="t"/>
              <a:pathLst>
                <a:path extrusionOk="0" h="3168" w="3145">
                  <a:moveTo>
                    <a:pt x="1572" y="0"/>
                  </a:moveTo>
                  <a:cubicBezTo>
                    <a:pt x="715" y="0"/>
                    <a:pt x="1" y="714"/>
                    <a:pt x="1" y="1572"/>
                  </a:cubicBezTo>
                  <a:cubicBezTo>
                    <a:pt x="1" y="2453"/>
                    <a:pt x="715" y="3167"/>
                    <a:pt x="1572" y="3167"/>
                  </a:cubicBezTo>
                  <a:cubicBezTo>
                    <a:pt x="2430" y="3167"/>
                    <a:pt x="3144" y="2453"/>
                    <a:pt x="3144" y="1572"/>
                  </a:cubicBezTo>
                  <a:cubicBezTo>
                    <a:pt x="3144" y="714"/>
                    <a:pt x="2430" y="0"/>
                    <a:pt x="1572"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0" name="Google Shape;22950;p82"/>
            <p:cNvSpPr/>
            <p:nvPr/>
          </p:nvSpPr>
          <p:spPr>
            <a:xfrm>
              <a:off x="7107384" y="3732534"/>
              <a:ext cx="50894" cy="101012"/>
            </a:xfrm>
            <a:custGeom>
              <a:rect b="b" l="l" r="r" t="t"/>
              <a:pathLst>
                <a:path extrusionOk="0" h="3122" w="1573">
                  <a:moveTo>
                    <a:pt x="0" y="0"/>
                  </a:moveTo>
                  <a:lnTo>
                    <a:pt x="0" y="3120"/>
                  </a:lnTo>
                  <a:cubicBezTo>
                    <a:pt x="27" y="3121"/>
                    <a:pt x="54" y="3122"/>
                    <a:pt x="81" y="3122"/>
                  </a:cubicBezTo>
                  <a:cubicBezTo>
                    <a:pt x="902" y="3122"/>
                    <a:pt x="1572" y="2425"/>
                    <a:pt x="1572" y="1572"/>
                  </a:cubicBezTo>
                  <a:cubicBezTo>
                    <a:pt x="1572" y="714"/>
                    <a:pt x="858"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1" name="Google Shape;22951;p82"/>
            <p:cNvSpPr/>
            <p:nvPr/>
          </p:nvSpPr>
          <p:spPr>
            <a:xfrm>
              <a:off x="7202927" y="3732534"/>
              <a:ext cx="40088" cy="30834"/>
            </a:xfrm>
            <a:custGeom>
              <a:rect b="b" l="l" r="r" t="t"/>
              <a:pathLst>
                <a:path extrusionOk="0" h="953" w="1239">
                  <a:moveTo>
                    <a:pt x="619" y="0"/>
                  </a:moveTo>
                  <a:cubicBezTo>
                    <a:pt x="262" y="0"/>
                    <a:pt x="0" y="262"/>
                    <a:pt x="0" y="619"/>
                  </a:cubicBezTo>
                  <a:lnTo>
                    <a:pt x="0" y="953"/>
                  </a:lnTo>
                  <a:lnTo>
                    <a:pt x="1239" y="953"/>
                  </a:lnTo>
                  <a:lnTo>
                    <a:pt x="1239" y="619"/>
                  </a:lnTo>
                  <a:cubicBezTo>
                    <a:pt x="1239" y="262"/>
                    <a:pt x="977" y="0"/>
                    <a:pt x="619"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2" name="Google Shape;22952;p82"/>
            <p:cNvSpPr/>
            <p:nvPr/>
          </p:nvSpPr>
          <p:spPr>
            <a:xfrm>
              <a:off x="7185197" y="3596128"/>
              <a:ext cx="169540" cy="169573"/>
            </a:xfrm>
            <a:custGeom>
              <a:rect b="b" l="l" r="r" t="t"/>
              <a:pathLst>
                <a:path extrusionOk="0" h="5241" w="5240">
                  <a:moveTo>
                    <a:pt x="2620" y="1"/>
                  </a:moveTo>
                  <a:cubicBezTo>
                    <a:pt x="1167" y="1"/>
                    <a:pt x="1" y="1168"/>
                    <a:pt x="1" y="2620"/>
                  </a:cubicBezTo>
                  <a:cubicBezTo>
                    <a:pt x="1" y="4049"/>
                    <a:pt x="1167" y="5240"/>
                    <a:pt x="2620" y="5240"/>
                  </a:cubicBezTo>
                  <a:cubicBezTo>
                    <a:pt x="4073" y="5240"/>
                    <a:pt x="5240" y="4049"/>
                    <a:pt x="5240" y="2620"/>
                  </a:cubicBezTo>
                  <a:cubicBezTo>
                    <a:pt x="5240" y="1168"/>
                    <a:pt x="4073" y="1"/>
                    <a:pt x="2620"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3" name="Google Shape;22953;p82"/>
            <p:cNvSpPr/>
            <p:nvPr/>
          </p:nvSpPr>
          <p:spPr>
            <a:xfrm>
              <a:off x="7269966" y="3596128"/>
              <a:ext cx="84770" cy="169573"/>
            </a:xfrm>
            <a:custGeom>
              <a:rect b="b" l="l" r="r" t="t"/>
              <a:pathLst>
                <a:path extrusionOk="0" h="5241" w="2620">
                  <a:moveTo>
                    <a:pt x="0" y="1"/>
                  </a:moveTo>
                  <a:lnTo>
                    <a:pt x="0" y="5240"/>
                  </a:lnTo>
                  <a:cubicBezTo>
                    <a:pt x="1429" y="5240"/>
                    <a:pt x="2620" y="4073"/>
                    <a:pt x="2620" y="2620"/>
                  </a:cubicBezTo>
                  <a:cubicBezTo>
                    <a:pt x="2620" y="1192"/>
                    <a:pt x="1477" y="1"/>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4" name="Google Shape;22954;p82"/>
            <p:cNvSpPr/>
            <p:nvPr/>
          </p:nvSpPr>
          <p:spPr>
            <a:xfrm>
              <a:off x="7206001" y="3616187"/>
              <a:ext cx="128708" cy="128708"/>
            </a:xfrm>
            <a:custGeom>
              <a:rect b="b" l="l" r="r" t="t"/>
              <a:pathLst>
                <a:path extrusionOk="0" h="3978" w="3978">
                  <a:moveTo>
                    <a:pt x="1977" y="0"/>
                  </a:moveTo>
                  <a:cubicBezTo>
                    <a:pt x="882" y="0"/>
                    <a:pt x="1" y="881"/>
                    <a:pt x="1" y="2000"/>
                  </a:cubicBezTo>
                  <a:cubicBezTo>
                    <a:pt x="1" y="3096"/>
                    <a:pt x="882" y="3977"/>
                    <a:pt x="1977" y="3977"/>
                  </a:cubicBezTo>
                  <a:cubicBezTo>
                    <a:pt x="3096" y="3977"/>
                    <a:pt x="3978" y="3096"/>
                    <a:pt x="3978" y="2000"/>
                  </a:cubicBezTo>
                  <a:cubicBezTo>
                    <a:pt x="3978" y="881"/>
                    <a:pt x="3096" y="0"/>
                    <a:pt x="1977"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5" name="Google Shape;22955;p82"/>
            <p:cNvSpPr/>
            <p:nvPr/>
          </p:nvSpPr>
          <p:spPr>
            <a:xfrm>
              <a:off x="7269966" y="3616187"/>
              <a:ext cx="64742" cy="127932"/>
            </a:xfrm>
            <a:custGeom>
              <a:rect b="b" l="l" r="r" t="t"/>
              <a:pathLst>
                <a:path extrusionOk="0" h="3954" w="2001">
                  <a:moveTo>
                    <a:pt x="0" y="0"/>
                  </a:moveTo>
                  <a:lnTo>
                    <a:pt x="0" y="3953"/>
                  </a:lnTo>
                  <a:cubicBezTo>
                    <a:pt x="15" y="3954"/>
                    <a:pt x="30" y="3954"/>
                    <a:pt x="44" y="3954"/>
                  </a:cubicBezTo>
                  <a:cubicBezTo>
                    <a:pt x="1143" y="3954"/>
                    <a:pt x="2001" y="3081"/>
                    <a:pt x="2001" y="2000"/>
                  </a:cubicBezTo>
                  <a:cubicBezTo>
                    <a:pt x="2001" y="881"/>
                    <a:pt x="1119" y="0"/>
                    <a:pt x="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6" name="Google Shape;22956;p82"/>
            <p:cNvSpPr/>
            <p:nvPr/>
          </p:nvSpPr>
          <p:spPr>
            <a:xfrm>
              <a:off x="7246832" y="3635438"/>
              <a:ext cx="46268" cy="88653"/>
            </a:xfrm>
            <a:custGeom>
              <a:rect b="b" l="l" r="r" t="t"/>
              <a:pathLst>
                <a:path extrusionOk="0" h="2740" w="1430">
                  <a:moveTo>
                    <a:pt x="548" y="596"/>
                  </a:moveTo>
                  <a:lnTo>
                    <a:pt x="548" y="1048"/>
                  </a:lnTo>
                  <a:cubicBezTo>
                    <a:pt x="525" y="1048"/>
                    <a:pt x="477" y="1048"/>
                    <a:pt x="453" y="1001"/>
                  </a:cubicBezTo>
                  <a:cubicBezTo>
                    <a:pt x="406" y="977"/>
                    <a:pt x="406" y="882"/>
                    <a:pt x="406" y="810"/>
                  </a:cubicBezTo>
                  <a:cubicBezTo>
                    <a:pt x="406" y="739"/>
                    <a:pt x="453" y="643"/>
                    <a:pt x="548" y="596"/>
                  </a:cubicBezTo>
                  <a:close/>
                  <a:moveTo>
                    <a:pt x="882" y="1548"/>
                  </a:moveTo>
                  <a:cubicBezTo>
                    <a:pt x="1120" y="1644"/>
                    <a:pt x="1120" y="1834"/>
                    <a:pt x="1072" y="1906"/>
                  </a:cubicBezTo>
                  <a:cubicBezTo>
                    <a:pt x="1049" y="2025"/>
                    <a:pt x="1001" y="2144"/>
                    <a:pt x="882" y="2191"/>
                  </a:cubicBezTo>
                  <a:lnTo>
                    <a:pt x="882" y="1548"/>
                  </a:lnTo>
                  <a:close/>
                  <a:moveTo>
                    <a:pt x="715" y="0"/>
                  </a:moveTo>
                  <a:cubicBezTo>
                    <a:pt x="644" y="0"/>
                    <a:pt x="548" y="48"/>
                    <a:pt x="548" y="143"/>
                  </a:cubicBezTo>
                  <a:lnTo>
                    <a:pt x="548" y="262"/>
                  </a:lnTo>
                  <a:lnTo>
                    <a:pt x="477" y="262"/>
                  </a:lnTo>
                  <a:cubicBezTo>
                    <a:pt x="263" y="310"/>
                    <a:pt x="120" y="501"/>
                    <a:pt x="96" y="715"/>
                  </a:cubicBezTo>
                  <a:cubicBezTo>
                    <a:pt x="72" y="905"/>
                    <a:pt x="120" y="1096"/>
                    <a:pt x="286" y="1215"/>
                  </a:cubicBezTo>
                  <a:cubicBezTo>
                    <a:pt x="334" y="1263"/>
                    <a:pt x="429" y="1334"/>
                    <a:pt x="548" y="1358"/>
                  </a:cubicBezTo>
                  <a:lnTo>
                    <a:pt x="548" y="2168"/>
                  </a:lnTo>
                  <a:cubicBezTo>
                    <a:pt x="453" y="2168"/>
                    <a:pt x="406" y="2144"/>
                    <a:pt x="286" y="2048"/>
                  </a:cubicBezTo>
                  <a:cubicBezTo>
                    <a:pt x="256" y="2033"/>
                    <a:pt x="224" y="2025"/>
                    <a:pt x="193" y="2025"/>
                  </a:cubicBezTo>
                  <a:cubicBezTo>
                    <a:pt x="125" y="2025"/>
                    <a:pt x="65" y="2062"/>
                    <a:pt x="48" y="2144"/>
                  </a:cubicBezTo>
                  <a:cubicBezTo>
                    <a:pt x="1" y="2191"/>
                    <a:pt x="48" y="2287"/>
                    <a:pt x="96" y="2310"/>
                  </a:cubicBezTo>
                  <a:cubicBezTo>
                    <a:pt x="286" y="2429"/>
                    <a:pt x="406" y="2477"/>
                    <a:pt x="548" y="2477"/>
                  </a:cubicBezTo>
                  <a:lnTo>
                    <a:pt x="548" y="2596"/>
                  </a:lnTo>
                  <a:cubicBezTo>
                    <a:pt x="548" y="2668"/>
                    <a:pt x="596" y="2739"/>
                    <a:pt x="691" y="2739"/>
                  </a:cubicBezTo>
                  <a:cubicBezTo>
                    <a:pt x="787" y="2739"/>
                    <a:pt x="882" y="2668"/>
                    <a:pt x="882" y="2596"/>
                  </a:cubicBezTo>
                  <a:lnTo>
                    <a:pt x="882" y="2429"/>
                  </a:lnTo>
                  <a:cubicBezTo>
                    <a:pt x="1168" y="2382"/>
                    <a:pt x="1358" y="2096"/>
                    <a:pt x="1406" y="1882"/>
                  </a:cubicBezTo>
                  <a:cubicBezTo>
                    <a:pt x="1430" y="1644"/>
                    <a:pt x="1287" y="1358"/>
                    <a:pt x="1001" y="1239"/>
                  </a:cubicBezTo>
                  <a:cubicBezTo>
                    <a:pt x="953" y="1239"/>
                    <a:pt x="929" y="1215"/>
                    <a:pt x="882" y="1215"/>
                  </a:cubicBezTo>
                  <a:lnTo>
                    <a:pt x="882" y="596"/>
                  </a:lnTo>
                  <a:cubicBezTo>
                    <a:pt x="953" y="620"/>
                    <a:pt x="1001" y="643"/>
                    <a:pt x="1001" y="643"/>
                  </a:cubicBezTo>
                  <a:cubicBezTo>
                    <a:pt x="1025" y="679"/>
                    <a:pt x="1060" y="697"/>
                    <a:pt x="1096" y="697"/>
                  </a:cubicBezTo>
                  <a:cubicBezTo>
                    <a:pt x="1132" y="697"/>
                    <a:pt x="1168" y="679"/>
                    <a:pt x="1191" y="643"/>
                  </a:cubicBezTo>
                  <a:cubicBezTo>
                    <a:pt x="1263" y="596"/>
                    <a:pt x="1263" y="501"/>
                    <a:pt x="1239" y="453"/>
                  </a:cubicBezTo>
                  <a:cubicBezTo>
                    <a:pt x="1168" y="381"/>
                    <a:pt x="1049" y="286"/>
                    <a:pt x="882" y="262"/>
                  </a:cubicBezTo>
                  <a:lnTo>
                    <a:pt x="882" y="143"/>
                  </a:lnTo>
                  <a:cubicBezTo>
                    <a:pt x="882" y="48"/>
                    <a:pt x="810" y="0"/>
                    <a:pt x="715"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7" name="Google Shape;22957;p82"/>
            <p:cNvSpPr/>
            <p:nvPr/>
          </p:nvSpPr>
          <p:spPr>
            <a:xfrm>
              <a:off x="7270710" y="3633885"/>
              <a:ext cx="23943" cy="93279"/>
            </a:xfrm>
            <a:custGeom>
              <a:rect b="b" l="l" r="r" t="t"/>
              <a:pathLst>
                <a:path extrusionOk="0" h="2883" w="740">
                  <a:moveTo>
                    <a:pt x="144" y="1596"/>
                  </a:moveTo>
                  <a:cubicBezTo>
                    <a:pt x="382" y="1692"/>
                    <a:pt x="382" y="1882"/>
                    <a:pt x="334" y="1954"/>
                  </a:cubicBezTo>
                  <a:cubicBezTo>
                    <a:pt x="311" y="2073"/>
                    <a:pt x="263" y="2192"/>
                    <a:pt x="144" y="2239"/>
                  </a:cubicBezTo>
                  <a:lnTo>
                    <a:pt x="144" y="1596"/>
                  </a:lnTo>
                  <a:close/>
                  <a:moveTo>
                    <a:pt x="1" y="1"/>
                  </a:moveTo>
                  <a:lnTo>
                    <a:pt x="1" y="2882"/>
                  </a:lnTo>
                  <a:cubicBezTo>
                    <a:pt x="96" y="2882"/>
                    <a:pt x="168" y="2787"/>
                    <a:pt x="168" y="2716"/>
                  </a:cubicBezTo>
                  <a:lnTo>
                    <a:pt x="168" y="2573"/>
                  </a:lnTo>
                  <a:cubicBezTo>
                    <a:pt x="453" y="2525"/>
                    <a:pt x="668" y="2239"/>
                    <a:pt x="692" y="2001"/>
                  </a:cubicBezTo>
                  <a:cubicBezTo>
                    <a:pt x="739" y="1692"/>
                    <a:pt x="549" y="1406"/>
                    <a:pt x="263" y="1287"/>
                  </a:cubicBezTo>
                  <a:cubicBezTo>
                    <a:pt x="215" y="1287"/>
                    <a:pt x="191" y="1263"/>
                    <a:pt x="144" y="1263"/>
                  </a:cubicBezTo>
                  <a:lnTo>
                    <a:pt x="144" y="644"/>
                  </a:lnTo>
                  <a:cubicBezTo>
                    <a:pt x="215" y="668"/>
                    <a:pt x="263" y="691"/>
                    <a:pt x="263" y="691"/>
                  </a:cubicBezTo>
                  <a:cubicBezTo>
                    <a:pt x="287" y="727"/>
                    <a:pt x="322" y="745"/>
                    <a:pt x="364" y="745"/>
                  </a:cubicBezTo>
                  <a:cubicBezTo>
                    <a:pt x="406" y="745"/>
                    <a:pt x="453" y="727"/>
                    <a:pt x="501" y="691"/>
                  </a:cubicBezTo>
                  <a:cubicBezTo>
                    <a:pt x="549" y="644"/>
                    <a:pt x="549" y="549"/>
                    <a:pt x="525" y="453"/>
                  </a:cubicBezTo>
                  <a:cubicBezTo>
                    <a:pt x="453" y="406"/>
                    <a:pt x="334" y="310"/>
                    <a:pt x="168" y="287"/>
                  </a:cubicBezTo>
                  <a:lnTo>
                    <a:pt x="168" y="167"/>
                  </a:lnTo>
                  <a:cubicBezTo>
                    <a:pt x="168" y="72"/>
                    <a:pt x="96"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58" name="Google Shape;22958;p82"/>
          <p:cNvGrpSpPr/>
          <p:nvPr/>
        </p:nvGrpSpPr>
        <p:grpSpPr>
          <a:xfrm>
            <a:off x="7520291" y="4875866"/>
            <a:ext cx="385089" cy="438708"/>
            <a:chOff x="6290624" y="3596904"/>
            <a:chExt cx="304394" cy="346777"/>
          </a:xfrm>
        </p:grpSpPr>
        <p:sp>
          <p:nvSpPr>
            <p:cNvPr id="22959" name="Google Shape;22959;p82"/>
            <p:cNvSpPr/>
            <p:nvPr/>
          </p:nvSpPr>
          <p:spPr>
            <a:xfrm>
              <a:off x="6455536" y="3607711"/>
              <a:ext cx="20060" cy="220467"/>
            </a:xfrm>
            <a:custGeom>
              <a:rect b="b" l="l" r="r" t="t"/>
              <a:pathLst>
                <a:path extrusionOk="0" h="6814" w="620">
                  <a:moveTo>
                    <a:pt x="0" y="0"/>
                  </a:moveTo>
                  <a:lnTo>
                    <a:pt x="0" y="6501"/>
                  </a:lnTo>
                  <a:cubicBezTo>
                    <a:pt x="0" y="6678"/>
                    <a:pt x="143" y="6814"/>
                    <a:pt x="316" y="6814"/>
                  </a:cubicBezTo>
                  <a:cubicBezTo>
                    <a:pt x="330" y="6814"/>
                    <a:pt x="343" y="6813"/>
                    <a:pt x="357" y="6811"/>
                  </a:cubicBezTo>
                  <a:cubicBezTo>
                    <a:pt x="500" y="6763"/>
                    <a:pt x="619" y="6620"/>
                    <a:pt x="619" y="6478"/>
                  </a:cubicBezTo>
                  <a:lnTo>
                    <a:pt x="619" y="0"/>
                  </a:lnTo>
                  <a:close/>
                </a:path>
              </a:pathLst>
            </a:custGeom>
            <a:solidFill>
              <a:srgbClr val="94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0" name="Google Shape;22960;p82"/>
            <p:cNvSpPr/>
            <p:nvPr/>
          </p:nvSpPr>
          <p:spPr>
            <a:xfrm>
              <a:off x="6455536" y="3596904"/>
              <a:ext cx="139482" cy="100203"/>
            </a:xfrm>
            <a:custGeom>
              <a:rect b="b" l="l" r="r" t="t"/>
              <a:pathLst>
                <a:path extrusionOk="0" h="3097" w="4311">
                  <a:moveTo>
                    <a:pt x="286" y="1"/>
                  </a:moveTo>
                  <a:cubicBezTo>
                    <a:pt x="143" y="1"/>
                    <a:pt x="0" y="120"/>
                    <a:pt x="0" y="263"/>
                  </a:cubicBezTo>
                  <a:lnTo>
                    <a:pt x="0" y="3097"/>
                  </a:lnTo>
                  <a:lnTo>
                    <a:pt x="3953" y="3097"/>
                  </a:lnTo>
                  <a:cubicBezTo>
                    <a:pt x="4073" y="3097"/>
                    <a:pt x="4215" y="3025"/>
                    <a:pt x="4263" y="2882"/>
                  </a:cubicBezTo>
                  <a:cubicBezTo>
                    <a:pt x="4287" y="2787"/>
                    <a:pt x="4287" y="2716"/>
                    <a:pt x="4215" y="2620"/>
                  </a:cubicBezTo>
                  <a:lnTo>
                    <a:pt x="3501" y="1549"/>
                  </a:lnTo>
                  <a:lnTo>
                    <a:pt x="4215" y="477"/>
                  </a:lnTo>
                  <a:cubicBezTo>
                    <a:pt x="4311" y="358"/>
                    <a:pt x="4287" y="215"/>
                    <a:pt x="4192" y="96"/>
                  </a:cubicBezTo>
                  <a:cubicBezTo>
                    <a:pt x="4144" y="24"/>
                    <a:pt x="4049" y="1"/>
                    <a:pt x="3953" y="1"/>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1" name="Google Shape;22961;p82"/>
            <p:cNvSpPr/>
            <p:nvPr/>
          </p:nvSpPr>
          <p:spPr>
            <a:xfrm>
              <a:off x="6455536" y="3646989"/>
              <a:ext cx="138706" cy="50894"/>
            </a:xfrm>
            <a:custGeom>
              <a:rect b="b" l="l" r="r" t="t"/>
              <a:pathLst>
                <a:path extrusionOk="0" h="1573" w="4287">
                  <a:moveTo>
                    <a:pt x="0" y="1"/>
                  </a:moveTo>
                  <a:lnTo>
                    <a:pt x="0" y="1572"/>
                  </a:lnTo>
                  <a:lnTo>
                    <a:pt x="3953" y="1572"/>
                  </a:lnTo>
                  <a:cubicBezTo>
                    <a:pt x="4096" y="1572"/>
                    <a:pt x="4215" y="1477"/>
                    <a:pt x="4263" y="1358"/>
                  </a:cubicBezTo>
                  <a:cubicBezTo>
                    <a:pt x="4287" y="1239"/>
                    <a:pt x="4287" y="1168"/>
                    <a:pt x="4215" y="1072"/>
                  </a:cubicBezTo>
                  <a:lnTo>
                    <a:pt x="3501"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2" name="Google Shape;22962;p82"/>
            <p:cNvSpPr/>
            <p:nvPr/>
          </p:nvSpPr>
          <p:spPr>
            <a:xfrm>
              <a:off x="6290624" y="3808017"/>
              <a:ext cx="177273" cy="135665"/>
            </a:xfrm>
            <a:custGeom>
              <a:rect b="b" l="l" r="r" t="t"/>
              <a:pathLst>
                <a:path extrusionOk="0" h="4193" w="5479">
                  <a:moveTo>
                    <a:pt x="2216" y="1"/>
                  </a:moveTo>
                  <a:cubicBezTo>
                    <a:pt x="977" y="1"/>
                    <a:pt x="1" y="977"/>
                    <a:pt x="1" y="2192"/>
                  </a:cubicBezTo>
                  <a:lnTo>
                    <a:pt x="1" y="3859"/>
                  </a:lnTo>
                  <a:cubicBezTo>
                    <a:pt x="1" y="4049"/>
                    <a:pt x="144" y="4192"/>
                    <a:pt x="334" y="4192"/>
                  </a:cubicBezTo>
                  <a:lnTo>
                    <a:pt x="4073" y="4192"/>
                  </a:lnTo>
                  <a:cubicBezTo>
                    <a:pt x="4264" y="4192"/>
                    <a:pt x="4407" y="4049"/>
                    <a:pt x="4407" y="3859"/>
                  </a:cubicBezTo>
                  <a:lnTo>
                    <a:pt x="4407" y="2192"/>
                  </a:lnTo>
                  <a:cubicBezTo>
                    <a:pt x="4407" y="1858"/>
                    <a:pt x="4311" y="1549"/>
                    <a:pt x="4192" y="1239"/>
                  </a:cubicBezTo>
                  <a:lnTo>
                    <a:pt x="5145" y="1239"/>
                  </a:lnTo>
                  <a:lnTo>
                    <a:pt x="5478" y="906"/>
                  </a:lnTo>
                  <a:lnTo>
                    <a:pt x="5121"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3" name="Google Shape;22963;p82"/>
            <p:cNvSpPr/>
            <p:nvPr/>
          </p:nvSpPr>
          <p:spPr>
            <a:xfrm>
              <a:off x="6362290" y="3805719"/>
              <a:ext cx="104830" cy="137185"/>
            </a:xfrm>
            <a:custGeom>
              <a:rect b="b" l="l" r="r" t="t"/>
              <a:pathLst>
                <a:path extrusionOk="0" h="4240" w="3240">
                  <a:moveTo>
                    <a:pt x="1" y="0"/>
                  </a:moveTo>
                  <a:lnTo>
                    <a:pt x="1" y="4168"/>
                  </a:lnTo>
                  <a:lnTo>
                    <a:pt x="1834" y="4168"/>
                  </a:lnTo>
                  <a:lnTo>
                    <a:pt x="1834" y="4239"/>
                  </a:lnTo>
                  <a:cubicBezTo>
                    <a:pt x="2025" y="4239"/>
                    <a:pt x="2168" y="4073"/>
                    <a:pt x="2168" y="3906"/>
                  </a:cubicBezTo>
                  <a:lnTo>
                    <a:pt x="2168" y="2239"/>
                  </a:lnTo>
                  <a:cubicBezTo>
                    <a:pt x="2168" y="1906"/>
                    <a:pt x="2073" y="1572"/>
                    <a:pt x="1953" y="1286"/>
                  </a:cubicBezTo>
                  <a:lnTo>
                    <a:pt x="2906" y="1286"/>
                  </a:lnTo>
                  <a:lnTo>
                    <a:pt x="3239" y="953"/>
                  </a:lnTo>
                  <a:lnTo>
                    <a:pt x="2906"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4" name="Google Shape;22964;p82"/>
            <p:cNvSpPr/>
            <p:nvPr/>
          </p:nvSpPr>
          <p:spPr>
            <a:xfrm>
              <a:off x="6455536" y="3808017"/>
              <a:ext cx="30834" cy="40120"/>
            </a:xfrm>
            <a:custGeom>
              <a:rect b="b" l="l" r="r" t="t"/>
              <a:pathLst>
                <a:path extrusionOk="0" h="1240" w="953">
                  <a:moveTo>
                    <a:pt x="0" y="1"/>
                  </a:moveTo>
                  <a:lnTo>
                    <a:pt x="0" y="1239"/>
                  </a:lnTo>
                  <a:lnTo>
                    <a:pt x="286" y="1239"/>
                  </a:lnTo>
                  <a:cubicBezTo>
                    <a:pt x="643" y="1239"/>
                    <a:pt x="953" y="953"/>
                    <a:pt x="929" y="549"/>
                  </a:cubicBezTo>
                  <a:cubicBezTo>
                    <a:pt x="881" y="239"/>
                    <a:pt x="619" y="1"/>
                    <a:pt x="286"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5" name="Google Shape;22965;p82"/>
            <p:cNvSpPr/>
            <p:nvPr/>
          </p:nvSpPr>
          <p:spPr>
            <a:xfrm>
              <a:off x="6313758" y="3733278"/>
              <a:ext cx="94800" cy="94800"/>
            </a:xfrm>
            <a:custGeom>
              <a:rect b="b" l="l" r="r" t="t"/>
              <a:pathLst>
                <a:path extrusionOk="0" h="2930" w="2930">
                  <a:moveTo>
                    <a:pt x="1453" y="1"/>
                  </a:moveTo>
                  <a:cubicBezTo>
                    <a:pt x="667" y="1"/>
                    <a:pt x="0" y="668"/>
                    <a:pt x="0" y="1477"/>
                  </a:cubicBezTo>
                  <a:cubicBezTo>
                    <a:pt x="0" y="2263"/>
                    <a:pt x="667" y="2930"/>
                    <a:pt x="1453" y="2930"/>
                  </a:cubicBezTo>
                  <a:cubicBezTo>
                    <a:pt x="2263" y="2930"/>
                    <a:pt x="2930" y="2263"/>
                    <a:pt x="2930" y="1477"/>
                  </a:cubicBezTo>
                  <a:cubicBezTo>
                    <a:pt x="2930" y="668"/>
                    <a:pt x="2263" y="1"/>
                    <a:pt x="145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6" name="Google Shape;22966;p82"/>
            <p:cNvSpPr/>
            <p:nvPr/>
          </p:nvSpPr>
          <p:spPr>
            <a:xfrm>
              <a:off x="6360769" y="3733278"/>
              <a:ext cx="47788" cy="94800"/>
            </a:xfrm>
            <a:custGeom>
              <a:rect b="b" l="l" r="r" t="t"/>
              <a:pathLst>
                <a:path extrusionOk="0" h="2930" w="1477">
                  <a:moveTo>
                    <a:pt x="0" y="1"/>
                  </a:moveTo>
                  <a:lnTo>
                    <a:pt x="0" y="2930"/>
                  </a:lnTo>
                  <a:cubicBezTo>
                    <a:pt x="810" y="2930"/>
                    <a:pt x="1477" y="2263"/>
                    <a:pt x="1477" y="1477"/>
                  </a:cubicBezTo>
                  <a:cubicBezTo>
                    <a:pt x="1477" y="668"/>
                    <a:pt x="810" y="1"/>
                    <a:pt x="0"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67" name="Google Shape;22967;p82"/>
          <p:cNvGrpSpPr/>
          <p:nvPr/>
        </p:nvGrpSpPr>
        <p:grpSpPr>
          <a:xfrm>
            <a:off x="6546524" y="4874884"/>
            <a:ext cx="438672" cy="438713"/>
            <a:chOff x="5520908" y="3596128"/>
            <a:chExt cx="346749" cy="346781"/>
          </a:xfrm>
        </p:grpSpPr>
        <p:sp>
          <p:nvSpPr>
            <p:cNvPr id="22968" name="Google Shape;22968;p82"/>
            <p:cNvSpPr/>
            <p:nvPr/>
          </p:nvSpPr>
          <p:spPr>
            <a:xfrm>
              <a:off x="5622599" y="3774012"/>
              <a:ext cx="142588" cy="87973"/>
            </a:xfrm>
            <a:custGeom>
              <a:rect b="b" l="l" r="r" t="t"/>
              <a:pathLst>
                <a:path extrusionOk="0" h="2719" w="4407">
                  <a:moveTo>
                    <a:pt x="2269" y="0"/>
                  </a:moveTo>
                  <a:cubicBezTo>
                    <a:pt x="2227" y="0"/>
                    <a:pt x="2186" y="2"/>
                    <a:pt x="2144" y="4"/>
                  </a:cubicBezTo>
                  <a:cubicBezTo>
                    <a:pt x="953" y="28"/>
                    <a:pt x="1" y="1004"/>
                    <a:pt x="1" y="2195"/>
                  </a:cubicBezTo>
                  <a:lnTo>
                    <a:pt x="1" y="2385"/>
                  </a:lnTo>
                  <a:cubicBezTo>
                    <a:pt x="1" y="2552"/>
                    <a:pt x="144" y="2719"/>
                    <a:pt x="310" y="2719"/>
                  </a:cubicBezTo>
                  <a:lnTo>
                    <a:pt x="4073" y="2719"/>
                  </a:lnTo>
                  <a:cubicBezTo>
                    <a:pt x="4240" y="2719"/>
                    <a:pt x="4406" y="2552"/>
                    <a:pt x="4406" y="2385"/>
                  </a:cubicBezTo>
                  <a:lnTo>
                    <a:pt x="4406" y="2171"/>
                  </a:lnTo>
                  <a:cubicBezTo>
                    <a:pt x="4406" y="975"/>
                    <a:pt x="3450" y="0"/>
                    <a:pt x="2269"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9" name="Google Shape;22969;p82"/>
            <p:cNvSpPr/>
            <p:nvPr/>
          </p:nvSpPr>
          <p:spPr>
            <a:xfrm>
              <a:off x="5694264" y="3773365"/>
              <a:ext cx="71699" cy="87100"/>
            </a:xfrm>
            <a:custGeom>
              <a:rect b="b" l="l" r="r" t="t"/>
              <a:pathLst>
                <a:path extrusionOk="0" h="2692" w="2216">
                  <a:moveTo>
                    <a:pt x="1" y="0"/>
                  </a:moveTo>
                  <a:lnTo>
                    <a:pt x="1" y="2691"/>
                  </a:lnTo>
                  <a:lnTo>
                    <a:pt x="1882" y="2691"/>
                  </a:lnTo>
                  <a:cubicBezTo>
                    <a:pt x="2049" y="2691"/>
                    <a:pt x="2215" y="2548"/>
                    <a:pt x="2215" y="2382"/>
                  </a:cubicBezTo>
                  <a:lnTo>
                    <a:pt x="2215" y="2167"/>
                  </a:lnTo>
                  <a:cubicBezTo>
                    <a:pt x="2191" y="977"/>
                    <a:pt x="1191" y="0"/>
                    <a:pt x="1"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0" name="Google Shape;22970;p82"/>
            <p:cNvSpPr/>
            <p:nvPr/>
          </p:nvSpPr>
          <p:spPr>
            <a:xfrm>
              <a:off x="5650359" y="3704774"/>
              <a:ext cx="88620" cy="88653"/>
            </a:xfrm>
            <a:custGeom>
              <a:rect b="b" l="l" r="r" t="t"/>
              <a:pathLst>
                <a:path extrusionOk="0" h="2740" w="2739">
                  <a:moveTo>
                    <a:pt x="1358" y="1"/>
                  </a:moveTo>
                  <a:cubicBezTo>
                    <a:pt x="595" y="1"/>
                    <a:pt x="0" y="596"/>
                    <a:pt x="0" y="1358"/>
                  </a:cubicBezTo>
                  <a:cubicBezTo>
                    <a:pt x="0" y="2144"/>
                    <a:pt x="619" y="2739"/>
                    <a:pt x="1358" y="2739"/>
                  </a:cubicBezTo>
                  <a:cubicBezTo>
                    <a:pt x="2120" y="2739"/>
                    <a:pt x="2739" y="2144"/>
                    <a:pt x="2739" y="1358"/>
                  </a:cubicBezTo>
                  <a:cubicBezTo>
                    <a:pt x="2739" y="596"/>
                    <a:pt x="2143" y="1"/>
                    <a:pt x="1358"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1" name="Google Shape;22971;p82"/>
            <p:cNvSpPr/>
            <p:nvPr/>
          </p:nvSpPr>
          <p:spPr>
            <a:xfrm>
              <a:off x="5693488" y="3704774"/>
              <a:ext cx="44715" cy="87909"/>
            </a:xfrm>
            <a:custGeom>
              <a:rect b="b" l="l" r="r" t="t"/>
              <a:pathLst>
                <a:path extrusionOk="0" h="2717" w="1382">
                  <a:moveTo>
                    <a:pt x="1" y="1"/>
                  </a:moveTo>
                  <a:lnTo>
                    <a:pt x="1" y="2716"/>
                  </a:lnTo>
                  <a:cubicBezTo>
                    <a:pt x="15" y="2716"/>
                    <a:pt x="30" y="2716"/>
                    <a:pt x="44" y="2716"/>
                  </a:cubicBezTo>
                  <a:cubicBezTo>
                    <a:pt x="809" y="2716"/>
                    <a:pt x="1382" y="2106"/>
                    <a:pt x="1382" y="1358"/>
                  </a:cubicBezTo>
                  <a:cubicBezTo>
                    <a:pt x="1382" y="620"/>
                    <a:pt x="787" y="1"/>
                    <a:pt x="1"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2" name="Google Shape;22972;p82"/>
            <p:cNvSpPr/>
            <p:nvPr/>
          </p:nvSpPr>
          <p:spPr>
            <a:xfrm>
              <a:off x="5520908" y="3596128"/>
              <a:ext cx="346749" cy="346781"/>
            </a:xfrm>
            <a:custGeom>
              <a:rect b="b" l="l" r="r" t="t"/>
              <a:pathLst>
                <a:path extrusionOk="0" h="10718" w="10717">
                  <a:moveTo>
                    <a:pt x="5359" y="2763"/>
                  </a:moveTo>
                  <a:cubicBezTo>
                    <a:pt x="6787" y="2763"/>
                    <a:pt x="7978" y="3930"/>
                    <a:pt x="7978" y="5383"/>
                  </a:cubicBezTo>
                  <a:cubicBezTo>
                    <a:pt x="7978" y="6836"/>
                    <a:pt x="6811" y="8002"/>
                    <a:pt x="5359" y="8002"/>
                  </a:cubicBezTo>
                  <a:cubicBezTo>
                    <a:pt x="3906" y="8002"/>
                    <a:pt x="2739" y="6836"/>
                    <a:pt x="2739" y="5383"/>
                  </a:cubicBezTo>
                  <a:cubicBezTo>
                    <a:pt x="2739" y="3930"/>
                    <a:pt x="3930" y="2763"/>
                    <a:pt x="5359" y="2763"/>
                  </a:cubicBezTo>
                  <a:close/>
                  <a:moveTo>
                    <a:pt x="5359" y="1"/>
                  </a:moveTo>
                  <a:cubicBezTo>
                    <a:pt x="3930" y="1"/>
                    <a:pt x="2596" y="549"/>
                    <a:pt x="1572" y="1573"/>
                  </a:cubicBezTo>
                  <a:cubicBezTo>
                    <a:pt x="572" y="2573"/>
                    <a:pt x="0" y="3930"/>
                    <a:pt x="0" y="5359"/>
                  </a:cubicBezTo>
                  <a:cubicBezTo>
                    <a:pt x="0" y="6788"/>
                    <a:pt x="572" y="8122"/>
                    <a:pt x="1572" y="9122"/>
                  </a:cubicBezTo>
                  <a:cubicBezTo>
                    <a:pt x="2596" y="10146"/>
                    <a:pt x="3930" y="10717"/>
                    <a:pt x="5359" y="10717"/>
                  </a:cubicBezTo>
                  <a:cubicBezTo>
                    <a:pt x="6787" y="10717"/>
                    <a:pt x="8145" y="10146"/>
                    <a:pt x="9145" y="9122"/>
                  </a:cubicBezTo>
                  <a:cubicBezTo>
                    <a:pt x="10169" y="8122"/>
                    <a:pt x="10717" y="6788"/>
                    <a:pt x="10717" y="5359"/>
                  </a:cubicBezTo>
                  <a:cubicBezTo>
                    <a:pt x="10717" y="3930"/>
                    <a:pt x="10169" y="2573"/>
                    <a:pt x="9145" y="1573"/>
                  </a:cubicBezTo>
                  <a:cubicBezTo>
                    <a:pt x="8121" y="549"/>
                    <a:pt x="6787" y="1"/>
                    <a:pt x="5359"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3" name="Google Shape;22973;p82"/>
            <p:cNvSpPr/>
            <p:nvPr/>
          </p:nvSpPr>
          <p:spPr>
            <a:xfrm>
              <a:off x="5694264" y="3596128"/>
              <a:ext cx="87100" cy="100203"/>
            </a:xfrm>
            <a:custGeom>
              <a:rect b="b" l="l" r="r" t="t"/>
              <a:pathLst>
                <a:path extrusionOk="0" h="3097" w="2692">
                  <a:moveTo>
                    <a:pt x="1" y="1"/>
                  </a:moveTo>
                  <a:lnTo>
                    <a:pt x="1" y="2740"/>
                  </a:lnTo>
                  <a:cubicBezTo>
                    <a:pt x="477" y="2763"/>
                    <a:pt x="929" y="2882"/>
                    <a:pt x="1310" y="3097"/>
                  </a:cubicBezTo>
                  <a:lnTo>
                    <a:pt x="2692" y="715"/>
                  </a:lnTo>
                  <a:cubicBezTo>
                    <a:pt x="1882" y="239"/>
                    <a:pt x="953" y="1"/>
                    <a:pt x="1"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4" name="Google Shape;22974;p82"/>
            <p:cNvSpPr/>
            <p:nvPr/>
          </p:nvSpPr>
          <p:spPr>
            <a:xfrm>
              <a:off x="5607975" y="3596904"/>
              <a:ext cx="86323" cy="100203"/>
            </a:xfrm>
            <a:custGeom>
              <a:rect b="b" l="l" r="r" t="t"/>
              <a:pathLst>
                <a:path extrusionOk="0" h="3097" w="2668">
                  <a:moveTo>
                    <a:pt x="2668" y="1"/>
                  </a:moveTo>
                  <a:cubicBezTo>
                    <a:pt x="1715" y="1"/>
                    <a:pt x="810" y="239"/>
                    <a:pt x="0" y="715"/>
                  </a:cubicBezTo>
                  <a:lnTo>
                    <a:pt x="1358" y="3097"/>
                  </a:lnTo>
                  <a:cubicBezTo>
                    <a:pt x="1739" y="2858"/>
                    <a:pt x="2191" y="2739"/>
                    <a:pt x="2668" y="2739"/>
                  </a:cubicBezTo>
                  <a:lnTo>
                    <a:pt x="2668"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5" name="Google Shape;22975;p82"/>
            <p:cNvSpPr/>
            <p:nvPr/>
          </p:nvSpPr>
          <p:spPr>
            <a:xfrm>
              <a:off x="5766706" y="3683193"/>
              <a:ext cx="100171" cy="87100"/>
            </a:xfrm>
            <a:custGeom>
              <a:rect b="b" l="l" r="r" t="t"/>
              <a:pathLst>
                <a:path extrusionOk="0" h="2692" w="3096">
                  <a:moveTo>
                    <a:pt x="2382" y="1"/>
                  </a:moveTo>
                  <a:lnTo>
                    <a:pt x="0" y="1382"/>
                  </a:lnTo>
                  <a:cubicBezTo>
                    <a:pt x="238" y="1763"/>
                    <a:pt x="357" y="2216"/>
                    <a:pt x="357" y="2692"/>
                  </a:cubicBezTo>
                  <a:lnTo>
                    <a:pt x="3096" y="2692"/>
                  </a:lnTo>
                  <a:cubicBezTo>
                    <a:pt x="3096" y="1739"/>
                    <a:pt x="2858" y="811"/>
                    <a:pt x="238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6" name="Google Shape;22976;p82"/>
            <p:cNvSpPr/>
            <p:nvPr/>
          </p:nvSpPr>
          <p:spPr>
            <a:xfrm>
              <a:off x="5736649" y="3619261"/>
              <a:ext cx="107904" cy="107904"/>
            </a:xfrm>
            <a:custGeom>
              <a:rect b="b" l="l" r="r" t="t"/>
              <a:pathLst>
                <a:path extrusionOk="0" h="3335" w="3335">
                  <a:moveTo>
                    <a:pt x="1382" y="0"/>
                  </a:moveTo>
                  <a:lnTo>
                    <a:pt x="0" y="2382"/>
                  </a:lnTo>
                  <a:cubicBezTo>
                    <a:pt x="405" y="2620"/>
                    <a:pt x="715" y="2929"/>
                    <a:pt x="953" y="3334"/>
                  </a:cubicBezTo>
                  <a:lnTo>
                    <a:pt x="3334" y="1953"/>
                  </a:lnTo>
                  <a:cubicBezTo>
                    <a:pt x="3096" y="1572"/>
                    <a:pt x="2834" y="1167"/>
                    <a:pt x="2477" y="858"/>
                  </a:cubicBezTo>
                  <a:cubicBezTo>
                    <a:pt x="2144" y="524"/>
                    <a:pt x="1763" y="215"/>
                    <a:pt x="1382"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7" name="Google Shape;22977;p82"/>
            <p:cNvSpPr/>
            <p:nvPr/>
          </p:nvSpPr>
          <p:spPr>
            <a:xfrm>
              <a:off x="5544010" y="3619261"/>
              <a:ext cx="107904" cy="107904"/>
            </a:xfrm>
            <a:custGeom>
              <a:rect b="b" l="l" r="r" t="t"/>
              <a:pathLst>
                <a:path extrusionOk="0" h="3335" w="3335">
                  <a:moveTo>
                    <a:pt x="1977" y="0"/>
                  </a:moveTo>
                  <a:cubicBezTo>
                    <a:pt x="1596" y="238"/>
                    <a:pt x="1191" y="500"/>
                    <a:pt x="858" y="858"/>
                  </a:cubicBezTo>
                  <a:cubicBezTo>
                    <a:pt x="548" y="1191"/>
                    <a:pt x="239" y="1572"/>
                    <a:pt x="1" y="1953"/>
                  </a:cubicBezTo>
                  <a:lnTo>
                    <a:pt x="2382" y="3334"/>
                  </a:lnTo>
                  <a:cubicBezTo>
                    <a:pt x="2596" y="2929"/>
                    <a:pt x="2930" y="2620"/>
                    <a:pt x="3335" y="2382"/>
                  </a:cubicBezTo>
                  <a:lnTo>
                    <a:pt x="1977"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8" name="Google Shape;22978;p82"/>
            <p:cNvSpPr/>
            <p:nvPr/>
          </p:nvSpPr>
          <p:spPr>
            <a:xfrm>
              <a:off x="5607975" y="3842700"/>
              <a:ext cx="86323" cy="99427"/>
            </a:xfrm>
            <a:custGeom>
              <a:rect b="b" l="l" r="r" t="t"/>
              <a:pathLst>
                <a:path extrusionOk="0" h="3073" w="2668">
                  <a:moveTo>
                    <a:pt x="1358" y="0"/>
                  </a:moveTo>
                  <a:lnTo>
                    <a:pt x="0" y="2382"/>
                  </a:lnTo>
                  <a:cubicBezTo>
                    <a:pt x="810" y="2858"/>
                    <a:pt x="1715" y="3073"/>
                    <a:pt x="2668" y="3073"/>
                  </a:cubicBezTo>
                  <a:lnTo>
                    <a:pt x="2668" y="358"/>
                  </a:lnTo>
                  <a:cubicBezTo>
                    <a:pt x="2191" y="358"/>
                    <a:pt x="1739" y="239"/>
                    <a:pt x="1358"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9" name="Google Shape;22979;p82"/>
            <p:cNvSpPr/>
            <p:nvPr/>
          </p:nvSpPr>
          <p:spPr>
            <a:xfrm>
              <a:off x="5735872" y="3811867"/>
              <a:ext cx="107904" cy="107904"/>
            </a:xfrm>
            <a:custGeom>
              <a:rect b="b" l="l" r="r" t="t"/>
              <a:pathLst>
                <a:path extrusionOk="0" h="3335" w="3335">
                  <a:moveTo>
                    <a:pt x="953" y="1"/>
                  </a:moveTo>
                  <a:cubicBezTo>
                    <a:pt x="739" y="382"/>
                    <a:pt x="429" y="739"/>
                    <a:pt x="0" y="953"/>
                  </a:cubicBezTo>
                  <a:lnTo>
                    <a:pt x="1382" y="3335"/>
                  </a:lnTo>
                  <a:cubicBezTo>
                    <a:pt x="1763" y="3097"/>
                    <a:pt x="2144" y="2811"/>
                    <a:pt x="2477" y="2454"/>
                  </a:cubicBezTo>
                  <a:cubicBezTo>
                    <a:pt x="2811" y="2144"/>
                    <a:pt x="3096" y="1739"/>
                    <a:pt x="3335" y="1358"/>
                  </a:cubicBezTo>
                  <a:lnTo>
                    <a:pt x="953" y="1"/>
                  </a:ln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0" name="Google Shape;22980;p82"/>
            <p:cNvSpPr/>
            <p:nvPr/>
          </p:nvSpPr>
          <p:spPr>
            <a:xfrm>
              <a:off x="5694264" y="3842701"/>
              <a:ext cx="87100" cy="100203"/>
            </a:xfrm>
            <a:custGeom>
              <a:rect b="b" l="l" r="r" t="t"/>
              <a:pathLst>
                <a:path extrusionOk="0" h="3097" w="2692">
                  <a:moveTo>
                    <a:pt x="1310" y="0"/>
                  </a:moveTo>
                  <a:cubicBezTo>
                    <a:pt x="929" y="239"/>
                    <a:pt x="477" y="358"/>
                    <a:pt x="1" y="358"/>
                  </a:cubicBezTo>
                  <a:lnTo>
                    <a:pt x="1" y="3096"/>
                  </a:lnTo>
                  <a:cubicBezTo>
                    <a:pt x="953" y="3096"/>
                    <a:pt x="1882" y="2858"/>
                    <a:pt x="2692" y="2382"/>
                  </a:cubicBezTo>
                  <a:lnTo>
                    <a:pt x="131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1" name="Google Shape;22981;p82"/>
            <p:cNvSpPr/>
            <p:nvPr/>
          </p:nvSpPr>
          <p:spPr>
            <a:xfrm>
              <a:off x="5766706" y="3770259"/>
              <a:ext cx="100171" cy="86355"/>
            </a:xfrm>
            <a:custGeom>
              <a:rect b="b" l="l" r="r" t="t"/>
              <a:pathLst>
                <a:path extrusionOk="0" h="2669" w="3096">
                  <a:moveTo>
                    <a:pt x="357" y="1"/>
                  </a:moveTo>
                  <a:cubicBezTo>
                    <a:pt x="357" y="477"/>
                    <a:pt x="238" y="930"/>
                    <a:pt x="0" y="1311"/>
                  </a:cubicBezTo>
                  <a:lnTo>
                    <a:pt x="2382" y="2668"/>
                  </a:lnTo>
                  <a:cubicBezTo>
                    <a:pt x="2858" y="1882"/>
                    <a:pt x="3096" y="953"/>
                    <a:pt x="3096"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2" name="Google Shape;22982;p82"/>
            <p:cNvSpPr/>
            <p:nvPr/>
          </p:nvSpPr>
          <p:spPr>
            <a:xfrm>
              <a:off x="5544010" y="3811867"/>
              <a:ext cx="107904" cy="107904"/>
            </a:xfrm>
            <a:custGeom>
              <a:rect b="b" l="l" r="r" t="t"/>
              <a:pathLst>
                <a:path extrusionOk="0" h="3335" w="3335">
                  <a:moveTo>
                    <a:pt x="2382" y="1"/>
                  </a:moveTo>
                  <a:lnTo>
                    <a:pt x="1" y="1358"/>
                  </a:lnTo>
                  <a:cubicBezTo>
                    <a:pt x="239" y="1739"/>
                    <a:pt x="525" y="2144"/>
                    <a:pt x="858" y="2454"/>
                  </a:cubicBezTo>
                  <a:cubicBezTo>
                    <a:pt x="1191" y="2787"/>
                    <a:pt x="1572" y="3097"/>
                    <a:pt x="1977" y="3335"/>
                  </a:cubicBezTo>
                  <a:lnTo>
                    <a:pt x="3335" y="953"/>
                  </a:lnTo>
                  <a:cubicBezTo>
                    <a:pt x="2930" y="739"/>
                    <a:pt x="2596" y="382"/>
                    <a:pt x="2382"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3" name="Google Shape;22983;p82"/>
            <p:cNvSpPr/>
            <p:nvPr/>
          </p:nvSpPr>
          <p:spPr>
            <a:xfrm>
              <a:off x="5520908" y="3683193"/>
              <a:ext cx="100203" cy="87100"/>
            </a:xfrm>
            <a:custGeom>
              <a:rect b="b" l="l" r="r" t="t"/>
              <a:pathLst>
                <a:path extrusionOk="0" h="2692" w="3097">
                  <a:moveTo>
                    <a:pt x="715" y="1"/>
                  </a:moveTo>
                  <a:cubicBezTo>
                    <a:pt x="238" y="811"/>
                    <a:pt x="0" y="1739"/>
                    <a:pt x="0" y="2692"/>
                  </a:cubicBezTo>
                  <a:lnTo>
                    <a:pt x="2739" y="2692"/>
                  </a:lnTo>
                  <a:cubicBezTo>
                    <a:pt x="2739" y="2216"/>
                    <a:pt x="2858" y="1763"/>
                    <a:pt x="3096" y="1382"/>
                  </a:cubicBezTo>
                  <a:lnTo>
                    <a:pt x="715"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4" name="Google Shape;22984;p82"/>
            <p:cNvSpPr/>
            <p:nvPr/>
          </p:nvSpPr>
          <p:spPr>
            <a:xfrm>
              <a:off x="5520908" y="3770259"/>
              <a:ext cx="100203" cy="86355"/>
            </a:xfrm>
            <a:custGeom>
              <a:rect b="b" l="l" r="r" t="t"/>
              <a:pathLst>
                <a:path extrusionOk="0" h="2669" w="3097">
                  <a:moveTo>
                    <a:pt x="0" y="1"/>
                  </a:moveTo>
                  <a:cubicBezTo>
                    <a:pt x="0" y="953"/>
                    <a:pt x="238" y="1882"/>
                    <a:pt x="715" y="2668"/>
                  </a:cubicBezTo>
                  <a:lnTo>
                    <a:pt x="3096" y="1311"/>
                  </a:lnTo>
                  <a:cubicBezTo>
                    <a:pt x="2858" y="930"/>
                    <a:pt x="2739" y="477"/>
                    <a:pt x="2739"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85" name="Google Shape;22985;p82"/>
          <p:cNvGrpSpPr/>
          <p:nvPr/>
        </p:nvGrpSpPr>
        <p:grpSpPr>
          <a:xfrm>
            <a:off x="5652655" y="4873943"/>
            <a:ext cx="318781" cy="439646"/>
            <a:chOff x="4814348" y="3595383"/>
            <a:chExt cx="251981" cy="347519"/>
          </a:xfrm>
        </p:grpSpPr>
        <p:sp>
          <p:nvSpPr>
            <p:cNvPr id="22986" name="Google Shape;22986;p82"/>
            <p:cNvSpPr/>
            <p:nvPr/>
          </p:nvSpPr>
          <p:spPr>
            <a:xfrm>
              <a:off x="5003882" y="3656857"/>
              <a:ext cx="48597" cy="94962"/>
            </a:xfrm>
            <a:custGeom>
              <a:rect b="b" l="l" r="r" t="t"/>
              <a:pathLst>
                <a:path extrusionOk="0" h="2935" w="1502">
                  <a:moveTo>
                    <a:pt x="355" y="1"/>
                  </a:moveTo>
                  <a:cubicBezTo>
                    <a:pt x="241" y="1"/>
                    <a:pt x="124" y="67"/>
                    <a:pt x="72" y="172"/>
                  </a:cubicBezTo>
                  <a:cubicBezTo>
                    <a:pt x="1" y="315"/>
                    <a:pt x="72" y="481"/>
                    <a:pt x="215" y="577"/>
                  </a:cubicBezTo>
                  <a:lnTo>
                    <a:pt x="858" y="910"/>
                  </a:lnTo>
                  <a:lnTo>
                    <a:pt x="858" y="2601"/>
                  </a:lnTo>
                  <a:cubicBezTo>
                    <a:pt x="858" y="2791"/>
                    <a:pt x="1025" y="2934"/>
                    <a:pt x="1191" y="2934"/>
                  </a:cubicBezTo>
                  <a:cubicBezTo>
                    <a:pt x="1334" y="2934"/>
                    <a:pt x="1501" y="2791"/>
                    <a:pt x="1477" y="2577"/>
                  </a:cubicBezTo>
                  <a:lnTo>
                    <a:pt x="1477" y="696"/>
                  </a:lnTo>
                  <a:cubicBezTo>
                    <a:pt x="1477" y="577"/>
                    <a:pt x="1430" y="481"/>
                    <a:pt x="1311" y="434"/>
                  </a:cubicBezTo>
                  <a:lnTo>
                    <a:pt x="477" y="29"/>
                  </a:lnTo>
                  <a:cubicBezTo>
                    <a:pt x="439" y="10"/>
                    <a:pt x="397" y="1"/>
                    <a:pt x="355"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7" name="Google Shape;22987;p82"/>
            <p:cNvSpPr/>
            <p:nvPr/>
          </p:nvSpPr>
          <p:spPr>
            <a:xfrm>
              <a:off x="4828973" y="3657310"/>
              <a:ext cx="48597" cy="94509"/>
            </a:xfrm>
            <a:custGeom>
              <a:rect b="b" l="l" r="r" t="t"/>
              <a:pathLst>
                <a:path extrusionOk="0" h="2921" w="1502">
                  <a:moveTo>
                    <a:pt x="1133" y="0"/>
                  </a:moveTo>
                  <a:cubicBezTo>
                    <a:pt x="1086" y="0"/>
                    <a:pt x="1041" y="12"/>
                    <a:pt x="1001" y="39"/>
                  </a:cubicBezTo>
                  <a:lnTo>
                    <a:pt x="168" y="444"/>
                  </a:lnTo>
                  <a:cubicBezTo>
                    <a:pt x="48" y="467"/>
                    <a:pt x="1" y="610"/>
                    <a:pt x="1" y="729"/>
                  </a:cubicBezTo>
                  <a:lnTo>
                    <a:pt x="1" y="2587"/>
                  </a:lnTo>
                  <a:cubicBezTo>
                    <a:pt x="1" y="2777"/>
                    <a:pt x="144" y="2920"/>
                    <a:pt x="310" y="2920"/>
                  </a:cubicBezTo>
                  <a:cubicBezTo>
                    <a:pt x="501" y="2920"/>
                    <a:pt x="620" y="2777"/>
                    <a:pt x="620" y="2635"/>
                  </a:cubicBezTo>
                  <a:lnTo>
                    <a:pt x="620" y="920"/>
                  </a:lnTo>
                  <a:lnTo>
                    <a:pt x="1263" y="610"/>
                  </a:lnTo>
                  <a:cubicBezTo>
                    <a:pt x="1430" y="539"/>
                    <a:pt x="1501" y="325"/>
                    <a:pt x="1430" y="182"/>
                  </a:cubicBezTo>
                  <a:cubicBezTo>
                    <a:pt x="1378" y="79"/>
                    <a:pt x="1253" y="0"/>
                    <a:pt x="113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8" name="Google Shape;22988;p82"/>
            <p:cNvSpPr/>
            <p:nvPr/>
          </p:nvSpPr>
          <p:spPr>
            <a:xfrm>
              <a:off x="4869060" y="3663942"/>
              <a:ext cx="142556" cy="87876"/>
            </a:xfrm>
            <a:custGeom>
              <a:rect b="b" l="l" r="r" t="t"/>
              <a:pathLst>
                <a:path extrusionOk="0" h="2716" w="4406">
                  <a:moveTo>
                    <a:pt x="2189" y="0"/>
                  </a:moveTo>
                  <a:cubicBezTo>
                    <a:pt x="2174" y="0"/>
                    <a:pt x="2159" y="0"/>
                    <a:pt x="2144" y="1"/>
                  </a:cubicBezTo>
                  <a:cubicBezTo>
                    <a:pt x="953" y="24"/>
                    <a:pt x="0" y="1025"/>
                    <a:pt x="0" y="2215"/>
                  </a:cubicBezTo>
                  <a:lnTo>
                    <a:pt x="0" y="2382"/>
                  </a:lnTo>
                  <a:cubicBezTo>
                    <a:pt x="0" y="2572"/>
                    <a:pt x="143" y="2715"/>
                    <a:pt x="334" y="2715"/>
                  </a:cubicBezTo>
                  <a:lnTo>
                    <a:pt x="4072" y="2715"/>
                  </a:lnTo>
                  <a:cubicBezTo>
                    <a:pt x="4263" y="2715"/>
                    <a:pt x="4406" y="2572"/>
                    <a:pt x="4406" y="2406"/>
                  </a:cubicBezTo>
                  <a:lnTo>
                    <a:pt x="4406" y="2215"/>
                  </a:lnTo>
                  <a:cubicBezTo>
                    <a:pt x="4406" y="968"/>
                    <a:pt x="3429" y="0"/>
                    <a:pt x="2189"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9" name="Google Shape;22989;p82"/>
            <p:cNvSpPr/>
            <p:nvPr/>
          </p:nvSpPr>
          <p:spPr>
            <a:xfrm>
              <a:off x="4940693" y="3663166"/>
              <a:ext cx="70922" cy="88653"/>
            </a:xfrm>
            <a:custGeom>
              <a:rect b="b" l="l" r="r" t="t"/>
              <a:pathLst>
                <a:path extrusionOk="0" h="2740" w="2192">
                  <a:moveTo>
                    <a:pt x="1" y="1"/>
                  </a:moveTo>
                  <a:lnTo>
                    <a:pt x="1" y="2716"/>
                  </a:lnTo>
                  <a:lnTo>
                    <a:pt x="1858" y="2716"/>
                  </a:lnTo>
                  <a:lnTo>
                    <a:pt x="1858" y="2739"/>
                  </a:lnTo>
                  <a:cubicBezTo>
                    <a:pt x="2049" y="2739"/>
                    <a:pt x="2192" y="2596"/>
                    <a:pt x="2192" y="2406"/>
                  </a:cubicBezTo>
                  <a:lnTo>
                    <a:pt x="2192" y="2215"/>
                  </a:lnTo>
                  <a:cubicBezTo>
                    <a:pt x="2192" y="977"/>
                    <a:pt x="1215" y="1"/>
                    <a:pt x="1" y="1"/>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0" name="Google Shape;22990;p82"/>
            <p:cNvSpPr/>
            <p:nvPr/>
          </p:nvSpPr>
          <p:spPr>
            <a:xfrm>
              <a:off x="4847480" y="3771812"/>
              <a:ext cx="184197" cy="161840"/>
            </a:xfrm>
            <a:custGeom>
              <a:rect b="b" l="l" r="r" t="t"/>
              <a:pathLst>
                <a:path extrusionOk="0" h="5002" w="5693">
                  <a:moveTo>
                    <a:pt x="334" y="1"/>
                  </a:moveTo>
                  <a:cubicBezTo>
                    <a:pt x="310" y="1"/>
                    <a:pt x="262" y="1"/>
                    <a:pt x="215" y="24"/>
                  </a:cubicBezTo>
                  <a:cubicBezTo>
                    <a:pt x="96" y="96"/>
                    <a:pt x="0" y="239"/>
                    <a:pt x="48" y="358"/>
                  </a:cubicBezTo>
                  <a:lnTo>
                    <a:pt x="667" y="5002"/>
                  </a:lnTo>
                  <a:lnTo>
                    <a:pt x="5049" y="5002"/>
                  </a:lnTo>
                  <a:lnTo>
                    <a:pt x="5668" y="358"/>
                  </a:lnTo>
                  <a:cubicBezTo>
                    <a:pt x="5692" y="239"/>
                    <a:pt x="5597" y="96"/>
                    <a:pt x="5502" y="24"/>
                  </a:cubicBezTo>
                  <a:cubicBezTo>
                    <a:pt x="5454" y="1"/>
                    <a:pt x="5430" y="1"/>
                    <a:pt x="5382"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1" name="Google Shape;22991;p82"/>
            <p:cNvSpPr/>
            <p:nvPr/>
          </p:nvSpPr>
          <p:spPr>
            <a:xfrm>
              <a:off x="4941470" y="3771812"/>
              <a:ext cx="91726" cy="161840"/>
            </a:xfrm>
            <a:custGeom>
              <a:rect b="b" l="l" r="r" t="t"/>
              <a:pathLst>
                <a:path extrusionOk="0" h="5002" w="2835">
                  <a:moveTo>
                    <a:pt x="1" y="1"/>
                  </a:moveTo>
                  <a:lnTo>
                    <a:pt x="1" y="5002"/>
                  </a:lnTo>
                  <a:lnTo>
                    <a:pt x="2192" y="5002"/>
                  </a:lnTo>
                  <a:lnTo>
                    <a:pt x="2835" y="358"/>
                  </a:lnTo>
                  <a:cubicBezTo>
                    <a:pt x="2835" y="286"/>
                    <a:pt x="2787" y="191"/>
                    <a:pt x="2739" y="120"/>
                  </a:cubicBezTo>
                  <a:cubicBezTo>
                    <a:pt x="2644" y="48"/>
                    <a:pt x="2597" y="1"/>
                    <a:pt x="250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2" name="Google Shape;22992;p82"/>
            <p:cNvSpPr/>
            <p:nvPr/>
          </p:nvSpPr>
          <p:spPr>
            <a:xfrm>
              <a:off x="4895235" y="3812643"/>
              <a:ext cx="90206" cy="89429"/>
            </a:xfrm>
            <a:custGeom>
              <a:rect b="b" l="l" r="r" t="t"/>
              <a:pathLst>
                <a:path extrusionOk="0" h="2764" w="2788">
                  <a:moveTo>
                    <a:pt x="334" y="1"/>
                  </a:moveTo>
                  <a:cubicBezTo>
                    <a:pt x="287" y="1"/>
                    <a:pt x="239" y="1"/>
                    <a:pt x="215" y="25"/>
                  </a:cubicBezTo>
                  <a:cubicBezTo>
                    <a:pt x="96" y="96"/>
                    <a:pt x="1" y="239"/>
                    <a:pt x="25" y="358"/>
                  </a:cubicBezTo>
                  <a:lnTo>
                    <a:pt x="334" y="2501"/>
                  </a:lnTo>
                  <a:cubicBezTo>
                    <a:pt x="334" y="2644"/>
                    <a:pt x="477" y="2763"/>
                    <a:pt x="620" y="2763"/>
                  </a:cubicBezTo>
                  <a:lnTo>
                    <a:pt x="2168" y="2763"/>
                  </a:lnTo>
                  <a:cubicBezTo>
                    <a:pt x="2335" y="2763"/>
                    <a:pt x="2478" y="2644"/>
                    <a:pt x="2478" y="2501"/>
                  </a:cubicBezTo>
                  <a:lnTo>
                    <a:pt x="2763" y="358"/>
                  </a:lnTo>
                  <a:cubicBezTo>
                    <a:pt x="2787" y="239"/>
                    <a:pt x="2716" y="96"/>
                    <a:pt x="2597" y="25"/>
                  </a:cubicBezTo>
                  <a:cubicBezTo>
                    <a:pt x="2549" y="1"/>
                    <a:pt x="2525" y="1"/>
                    <a:pt x="247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3" name="Google Shape;22993;p82"/>
            <p:cNvSpPr/>
            <p:nvPr/>
          </p:nvSpPr>
          <p:spPr>
            <a:xfrm>
              <a:off x="4940693" y="3812643"/>
              <a:ext cx="43970" cy="89429"/>
            </a:xfrm>
            <a:custGeom>
              <a:rect b="b" l="l" r="r" t="t"/>
              <a:pathLst>
                <a:path extrusionOk="0" h="2764" w="1359">
                  <a:moveTo>
                    <a:pt x="1" y="1"/>
                  </a:moveTo>
                  <a:lnTo>
                    <a:pt x="1" y="2763"/>
                  </a:lnTo>
                  <a:lnTo>
                    <a:pt x="763" y="2763"/>
                  </a:lnTo>
                  <a:cubicBezTo>
                    <a:pt x="906" y="2763"/>
                    <a:pt x="1073" y="2644"/>
                    <a:pt x="1073" y="2501"/>
                  </a:cubicBezTo>
                  <a:lnTo>
                    <a:pt x="1358" y="358"/>
                  </a:lnTo>
                  <a:cubicBezTo>
                    <a:pt x="1358" y="263"/>
                    <a:pt x="1335" y="167"/>
                    <a:pt x="1263" y="120"/>
                  </a:cubicBezTo>
                  <a:cubicBezTo>
                    <a:pt x="1239" y="48"/>
                    <a:pt x="1144" y="1"/>
                    <a:pt x="1073"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4" name="Google Shape;22994;p82"/>
            <p:cNvSpPr/>
            <p:nvPr/>
          </p:nvSpPr>
          <p:spPr>
            <a:xfrm>
              <a:off x="4820496" y="3922066"/>
              <a:ext cx="238133" cy="20837"/>
            </a:xfrm>
            <a:custGeom>
              <a:rect b="b" l="l" r="r" t="t"/>
              <a:pathLst>
                <a:path extrusionOk="0" h="644" w="7360">
                  <a:moveTo>
                    <a:pt x="334" y="0"/>
                  </a:moveTo>
                  <a:cubicBezTo>
                    <a:pt x="168" y="0"/>
                    <a:pt x="1" y="191"/>
                    <a:pt x="49" y="358"/>
                  </a:cubicBezTo>
                  <a:cubicBezTo>
                    <a:pt x="72" y="524"/>
                    <a:pt x="215" y="643"/>
                    <a:pt x="382" y="643"/>
                  </a:cubicBezTo>
                  <a:lnTo>
                    <a:pt x="7026" y="643"/>
                  </a:lnTo>
                  <a:cubicBezTo>
                    <a:pt x="7217" y="643"/>
                    <a:pt x="7360" y="477"/>
                    <a:pt x="7336" y="286"/>
                  </a:cubicBezTo>
                  <a:cubicBezTo>
                    <a:pt x="7312" y="119"/>
                    <a:pt x="7145" y="0"/>
                    <a:pt x="7002"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5" name="Google Shape;22995;p82"/>
            <p:cNvSpPr/>
            <p:nvPr/>
          </p:nvSpPr>
          <p:spPr>
            <a:xfrm>
              <a:off x="4939949" y="3922066"/>
              <a:ext cx="118678" cy="20837"/>
            </a:xfrm>
            <a:custGeom>
              <a:rect b="b" l="l" r="r" t="t"/>
              <a:pathLst>
                <a:path extrusionOk="0" h="644" w="3668">
                  <a:moveTo>
                    <a:pt x="0" y="0"/>
                  </a:moveTo>
                  <a:lnTo>
                    <a:pt x="0" y="643"/>
                  </a:lnTo>
                  <a:lnTo>
                    <a:pt x="3334" y="643"/>
                  </a:lnTo>
                  <a:cubicBezTo>
                    <a:pt x="3525" y="643"/>
                    <a:pt x="3668" y="477"/>
                    <a:pt x="3644" y="286"/>
                  </a:cubicBezTo>
                  <a:cubicBezTo>
                    <a:pt x="3644" y="119"/>
                    <a:pt x="3525" y="0"/>
                    <a:pt x="3334"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6" name="Google Shape;22996;p82"/>
            <p:cNvSpPr/>
            <p:nvPr/>
          </p:nvSpPr>
          <p:spPr>
            <a:xfrm>
              <a:off x="4814348" y="3732534"/>
              <a:ext cx="251981" cy="60116"/>
            </a:xfrm>
            <a:custGeom>
              <a:rect b="b" l="l" r="r" t="t"/>
              <a:pathLst>
                <a:path extrusionOk="0" h="1858" w="7788">
                  <a:moveTo>
                    <a:pt x="334" y="0"/>
                  </a:moveTo>
                  <a:cubicBezTo>
                    <a:pt x="215" y="0"/>
                    <a:pt x="119" y="24"/>
                    <a:pt x="48" y="119"/>
                  </a:cubicBezTo>
                  <a:cubicBezTo>
                    <a:pt x="0" y="191"/>
                    <a:pt x="0" y="310"/>
                    <a:pt x="24" y="381"/>
                  </a:cubicBezTo>
                  <a:lnTo>
                    <a:pt x="453" y="1643"/>
                  </a:lnTo>
                  <a:cubicBezTo>
                    <a:pt x="477" y="1762"/>
                    <a:pt x="596" y="1858"/>
                    <a:pt x="739" y="1858"/>
                  </a:cubicBezTo>
                  <a:lnTo>
                    <a:pt x="7026" y="1858"/>
                  </a:lnTo>
                  <a:cubicBezTo>
                    <a:pt x="7169" y="1858"/>
                    <a:pt x="7288" y="1762"/>
                    <a:pt x="7311" y="1667"/>
                  </a:cubicBezTo>
                  <a:lnTo>
                    <a:pt x="7740" y="429"/>
                  </a:lnTo>
                  <a:cubicBezTo>
                    <a:pt x="7788" y="310"/>
                    <a:pt x="7740" y="143"/>
                    <a:pt x="7621" y="71"/>
                  </a:cubicBezTo>
                  <a:cubicBezTo>
                    <a:pt x="7550" y="24"/>
                    <a:pt x="7502" y="0"/>
                    <a:pt x="7430"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7" name="Google Shape;22997;p82"/>
            <p:cNvSpPr/>
            <p:nvPr/>
          </p:nvSpPr>
          <p:spPr>
            <a:xfrm>
              <a:off x="4941470" y="3731757"/>
              <a:ext cx="124858" cy="60892"/>
            </a:xfrm>
            <a:custGeom>
              <a:rect b="b" l="l" r="r" t="t"/>
              <a:pathLst>
                <a:path extrusionOk="0" h="1882" w="3859">
                  <a:moveTo>
                    <a:pt x="1" y="0"/>
                  </a:moveTo>
                  <a:lnTo>
                    <a:pt x="1" y="1882"/>
                  </a:lnTo>
                  <a:lnTo>
                    <a:pt x="3120" y="1882"/>
                  </a:lnTo>
                  <a:cubicBezTo>
                    <a:pt x="3263" y="1882"/>
                    <a:pt x="3382" y="1786"/>
                    <a:pt x="3430" y="1667"/>
                  </a:cubicBezTo>
                  <a:lnTo>
                    <a:pt x="3835" y="405"/>
                  </a:lnTo>
                  <a:cubicBezTo>
                    <a:pt x="3859" y="334"/>
                    <a:pt x="3859" y="215"/>
                    <a:pt x="3811" y="143"/>
                  </a:cubicBezTo>
                  <a:cubicBezTo>
                    <a:pt x="3716" y="48"/>
                    <a:pt x="3621" y="0"/>
                    <a:pt x="3549"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8" name="Google Shape;22998;p82"/>
            <p:cNvSpPr/>
            <p:nvPr/>
          </p:nvSpPr>
          <p:spPr>
            <a:xfrm>
              <a:off x="4896011" y="3595383"/>
              <a:ext cx="88653" cy="89397"/>
            </a:xfrm>
            <a:custGeom>
              <a:rect b="b" l="l" r="r" t="t"/>
              <a:pathLst>
                <a:path extrusionOk="0" h="2763" w="2740">
                  <a:moveTo>
                    <a:pt x="1382" y="0"/>
                  </a:moveTo>
                  <a:cubicBezTo>
                    <a:pt x="596" y="0"/>
                    <a:pt x="1" y="595"/>
                    <a:pt x="1" y="1381"/>
                  </a:cubicBezTo>
                  <a:cubicBezTo>
                    <a:pt x="1" y="2167"/>
                    <a:pt x="620" y="2763"/>
                    <a:pt x="1382" y="2763"/>
                  </a:cubicBezTo>
                  <a:cubicBezTo>
                    <a:pt x="2120" y="2763"/>
                    <a:pt x="2739" y="2167"/>
                    <a:pt x="2739" y="1381"/>
                  </a:cubicBezTo>
                  <a:cubicBezTo>
                    <a:pt x="2739" y="595"/>
                    <a:pt x="2144" y="0"/>
                    <a:pt x="1382"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9" name="Google Shape;22999;p82"/>
            <p:cNvSpPr/>
            <p:nvPr/>
          </p:nvSpPr>
          <p:spPr>
            <a:xfrm>
              <a:off x="4940693" y="3595383"/>
              <a:ext cx="43970" cy="87941"/>
            </a:xfrm>
            <a:custGeom>
              <a:rect b="b" l="l" r="r" t="t"/>
              <a:pathLst>
                <a:path extrusionOk="0" h="2718" w="1359">
                  <a:moveTo>
                    <a:pt x="1" y="0"/>
                  </a:moveTo>
                  <a:lnTo>
                    <a:pt x="1" y="2715"/>
                  </a:lnTo>
                  <a:cubicBezTo>
                    <a:pt x="27" y="2717"/>
                    <a:pt x="52" y="2717"/>
                    <a:pt x="78" y="2717"/>
                  </a:cubicBezTo>
                  <a:cubicBezTo>
                    <a:pt x="782" y="2717"/>
                    <a:pt x="1358" y="2094"/>
                    <a:pt x="1358" y="1381"/>
                  </a:cubicBezTo>
                  <a:cubicBezTo>
                    <a:pt x="1358" y="643"/>
                    <a:pt x="763"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00" name="Google Shape;23000;p82"/>
          <p:cNvGrpSpPr/>
          <p:nvPr/>
        </p:nvGrpSpPr>
        <p:grpSpPr>
          <a:xfrm>
            <a:off x="4648638" y="4875866"/>
            <a:ext cx="435762" cy="438706"/>
            <a:chOff x="4020722" y="3596904"/>
            <a:chExt cx="344449" cy="346776"/>
          </a:xfrm>
        </p:grpSpPr>
        <p:sp>
          <p:nvSpPr>
            <p:cNvPr id="23001" name="Google Shape;23001;p82"/>
            <p:cNvSpPr/>
            <p:nvPr/>
          </p:nvSpPr>
          <p:spPr>
            <a:xfrm>
              <a:off x="4249566" y="3867355"/>
              <a:ext cx="115604" cy="75549"/>
            </a:xfrm>
            <a:custGeom>
              <a:rect b="b" l="l" r="r" t="t"/>
              <a:pathLst>
                <a:path extrusionOk="0" h="2335" w="3573">
                  <a:moveTo>
                    <a:pt x="1782" y="0"/>
                  </a:moveTo>
                  <a:cubicBezTo>
                    <a:pt x="1768" y="0"/>
                    <a:pt x="1753" y="0"/>
                    <a:pt x="1739" y="1"/>
                  </a:cubicBezTo>
                  <a:cubicBezTo>
                    <a:pt x="786" y="72"/>
                    <a:pt x="0" y="858"/>
                    <a:pt x="0" y="1810"/>
                  </a:cubicBezTo>
                  <a:lnTo>
                    <a:pt x="0" y="2334"/>
                  </a:lnTo>
                  <a:lnTo>
                    <a:pt x="3239" y="2334"/>
                  </a:lnTo>
                  <a:cubicBezTo>
                    <a:pt x="3430" y="2334"/>
                    <a:pt x="3573" y="2168"/>
                    <a:pt x="3573" y="2001"/>
                  </a:cubicBezTo>
                  <a:lnTo>
                    <a:pt x="3573" y="1787"/>
                  </a:lnTo>
                  <a:cubicBezTo>
                    <a:pt x="3573" y="801"/>
                    <a:pt x="2763" y="0"/>
                    <a:pt x="1782" y="0"/>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2" name="Google Shape;23002;p82"/>
            <p:cNvSpPr/>
            <p:nvPr/>
          </p:nvSpPr>
          <p:spPr>
            <a:xfrm>
              <a:off x="4307352" y="3868131"/>
              <a:ext cx="57818" cy="74772"/>
            </a:xfrm>
            <a:custGeom>
              <a:rect b="b" l="l" r="r" t="t"/>
              <a:pathLst>
                <a:path extrusionOk="0" h="2311" w="1787">
                  <a:moveTo>
                    <a:pt x="0" y="0"/>
                  </a:moveTo>
                  <a:lnTo>
                    <a:pt x="0" y="2310"/>
                  </a:lnTo>
                  <a:lnTo>
                    <a:pt x="1453" y="2310"/>
                  </a:lnTo>
                  <a:cubicBezTo>
                    <a:pt x="1644" y="2310"/>
                    <a:pt x="1787" y="2144"/>
                    <a:pt x="1787" y="1977"/>
                  </a:cubicBezTo>
                  <a:lnTo>
                    <a:pt x="1787" y="1763"/>
                  </a:lnTo>
                  <a:cubicBezTo>
                    <a:pt x="1787" y="810"/>
                    <a:pt x="1001" y="0"/>
                    <a:pt x="0"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3" name="Google Shape;23003;p82"/>
            <p:cNvSpPr/>
            <p:nvPr/>
          </p:nvSpPr>
          <p:spPr>
            <a:xfrm>
              <a:off x="4020722" y="3868066"/>
              <a:ext cx="114828" cy="75614"/>
            </a:xfrm>
            <a:custGeom>
              <a:rect b="b" l="l" r="r" t="t"/>
              <a:pathLst>
                <a:path extrusionOk="0" h="2337" w="3549">
                  <a:moveTo>
                    <a:pt x="1761" y="1"/>
                  </a:moveTo>
                  <a:cubicBezTo>
                    <a:pt x="782" y="1"/>
                    <a:pt x="0" y="801"/>
                    <a:pt x="0" y="1788"/>
                  </a:cubicBezTo>
                  <a:lnTo>
                    <a:pt x="0" y="2146"/>
                  </a:lnTo>
                  <a:cubicBezTo>
                    <a:pt x="0" y="2241"/>
                    <a:pt x="96" y="2336"/>
                    <a:pt x="167" y="2336"/>
                  </a:cubicBezTo>
                  <a:lnTo>
                    <a:pt x="3549" y="2336"/>
                  </a:lnTo>
                  <a:lnTo>
                    <a:pt x="3549" y="1360"/>
                  </a:lnTo>
                  <a:cubicBezTo>
                    <a:pt x="3549" y="1074"/>
                    <a:pt x="3430" y="812"/>
                    <a:pt x="3215" y="598"/>
                  </a:cubicBezTo>
                  <a:cubicBezTo>
                    <a:pt x="2727" y="178"/>
                    <a:pt x="2222" y="1"/>
                    <a:pt x="1761" y="1"/>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4" name="Google Shape;23004;p82"/>
            <p:cNvSpPr/>
            <p:nvPr/>
          </p:nvSpPr>
          <p:spPr>
            <a:xfrm>
              <a:off x="4135516" y="3867355"/>
              <a:ext cx="114084" cy="75549"/>
            </a:xfrm>
            <a:custGeom>
              <a:rect b="b" l="l" r="r" t="t"/>
              <a:pathLst>
                <a:path extrusionOk="0" h="2335" w="3526">
                  <a:moveTo>
                    <a:pt x="1735" y="0"/>
                  </a:moveTo>
                  <a:cubicBezTo>
                    <a:pt x="1720" y="0"/>
                    <a:pt x="1706" y="0"/>
                    <a:pt x="1692" y="1"/>
                  </a:cubicBezTo>
                  <a:cubicBezTo>
                    <a:pt x="739" y="72"/>
                    <a:pt x="1" y="858"/>
                    <a:pt x="1" y="1810"/>
                  </a:cubicBezTo>
                  <a:lnTo>
                    <a:pt x="1" y="2334"/>
                  </a:lnTo>
                  <a:lnTo>
                    <a:pt x="3525" y="2334"/>
                  </a:lnTo>
                  <a:lnTo>
                    <a:pt x="3525" y="1787"/>
                  </a:lnTo>
                  <a:cubicBezTo>
                    <a:pt x="3525" y="801"/>
                    <a:pt x="2716" y="0"/>
                    <a:pt x="1735"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5" name="Google Shape;23005;p82"/>
            <p:cNvSpPr/>
            <p:nvPr/>
          </p:nvSpPr>
          <p:spPr>
            <a:xfrm>
              <a:off x="4077731" y="3868131"/>
              <a:ext cx="57818" cy="74772"/>
            </a:xfrm>
            <a:custGeom>
              <a:rect b="b" l="l" r="r" t="t"/>
              <a:pathLst>
                <a:path extrusionOk="0" h="2311" w="1787">
                  <a:moveTo>
                    <a:pt x="1" y="0"/>
                  </a:moveTo>
                  <a:lnTo>
                    <a:pt x="1" y="2310"/>
                  </a:lnTo>
                  <a:lnTo>
                    <a:pt x="1787" y="2310"/>
                  </a:lnTo>
                  <a:lnTo>
                    <a:pt x="1787" y="1763"/>
                  </a:lnTo>
                  <a:cubicBezTo>
                    <a:pt x="1787" y="810"/>
                    <a:pt x="977" y="0"/>
                    <a:pt x="1"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6" name="Google Shape;23006;p82"/>
            <p:cNvSpPr/>
            <p:nvPr/>
          </p:nvSpPr>
          <p:spPr>
            <a:xfrm>
              <a:off x="4193302" y="3868131"/>
              <a:ext cx="57818" cy="74772"/>
            </a:xfrm>
            <a:custGeom>
              <a:rect b="b" l="l" r="r" t="t"/>
              <a:pathLst>
                <a:path extrusionOk="0" h="2311" w="1787">
                  <a:moveTo>
                    <a:pt x="1" y="0"/>
                  </a:moveTo>
                  <a:lnTo>
                    <a:pt x="1" y="2310"/>
                  </a:lnTo>
                  <a:lnTo>
                    <a:pt x="1787" y="2310"/>
                  </a:lnTo>
                  <a:lnTo>
                    <a:pt x="1787" y="1763"/>
                  </a:lnTo>
                  <a:cubicBezTo>
                    <a:pt x="1739" y="810"/>
                    <a:pt x="977" y="0"/>
                    <a:pt x="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7" name="Google Shape;23007;p82"/>
            <p:cNvSpPr/>
            <p:nvPr/>
          </p:nvSpPr>
          <p:spPr>
            <a:xfrm>
              <a:off x="4113968" y="3721727"/>
              <a:ext cx="156436" cy="64775"/>
            </a:xfrm>
            <a:custGeom>
              <a:rect b="b" l="l" r="r" t="t"/>
              <a:pathLst>
                <a:path extrusionOk="0" h="2002" w="4835">
                  <a:moveTo>
                    <a:pt x="0" y="1"/>
                  </a:moveTo>
                  <a:lnTo>
                    <a:pt x="0" y="1668"/>
                  </a:lnTo>
                  <a:cubicBezTo>
                    <a:pt x="0" y="1858"/>
                    <a:pt x="143" y="2001"/>
                    <a:pt x="333" y="2001"/>
                  </a:cubicBezTo>
                  <a:lnTo>
                    <a:pt x="4501" y="2001"/>
                  </a:lnTo>
                  <a:cubicBezTo>
                    <a:pt x="4668" y="2001"/>
                    <a:pt x="4834" y="1858"/>
                    <a:pt x="4834" y="1668"/>
                  </a:cubicBezTo>
                  <a:lnTo>
                    <a:pt x="4834" y="1"/>
                  </a:lnTo>
                  <a:close/>
                </a:path>
              </a:pathLst>
            </a:custGeom>
            <a:solidFill>
              <a:srgbClr val="94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8" name="Google Shape;23008;p82"/>
            <p:cNvSpPr/>
            <p:nvPr/>
          </p:nvSpPr>
          <p:spPr>
            <a:xfrm>
              <a:off x="4193302" y="3720951"/>
              <a:ext cx="77878" cy="64775"/>
            </a:xfrm>
            <a:custGeom>
              <a:rect b="b" l="l" r="r" t="t"/>
              <a:pathLst>
                <a:path extrusionOk="0" h="2002" w="2407">
                  <a:moveTo>
                    <a:pt x="1" y="1"/>
                  </a:moveTo>
                  <a:lnTo>
                    <a:pt x="1" y="2001"/>
                  </a:lnTo>
                  <a:lnTo>
                    <a:pt x="2073" y="2001"/>
                  </a:lnTo>
                  <a:cubicBezTo>
                    <a:pt x="2263" y="2001"/>
                    <a:pt x="2406" y="1858"/>
                    <a:pt x="2406" y="1668"/>
                  </a:cubicBezTo>
                  <a:lnTo>
                    <a:pt x="240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9" name="Google Shape;23009;p82"/>
            <p:cNvSpPr/>
            <p:nvPr/>
          </p:nvSpPr>
          <p:spPr>
            <a:xfrm>
              <a:off x="4128593" y="3657795"/>
              <a:ext cx="128708" cy="63966"/>
            </a:xfrm>
            <a:custGeom>
              <a:rect b="b" l="l" r="r" t="t"/>
              <a:pathLst>
                <a:path extrusionOk="0" h="1977" w="3978">
                  <a:moveTo>
                    <a:pt x="2001" y="0"/>
                  </a:moveTo>
                  <a:cubicBezTo>
                    <a:pt x="882" y="0"/>
                    <a:pt x="0" y="881"/>
                    <a:pt x="0" y="1977"/>
                  </a:cubicBezTo>
                  <a:lnTo>
                    <a:pt x="3978" y="1977"/>
                  </a:lnTo>
                  <a:cubicBezTo>
                    <a:pt x="3978" y="881"/>
                    <a:pt x="3096" y="0"/>
                    <a:pt x="2001"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0" name="Google Shape;23010;p82"/>
            <p:cNvSpPr/>
            <p:nvPr/>
          </p:nvSpPr>
          <p:spPr>
            <a:xfrm>
              <a:off x="4191781" y="3657795"/>
              <a:ext cx="64742" cy="63966"/>
            </a:xfrm>
            <a:custGeom>
              <a:rect b="b" l="l" r="r" t="t"/>
              <a:pathLst>
                <a:path extrusionOk="0" h="1977" w="2001">
                  <a:moveTo>
                    <a:pt x="0" y="0"/>
                  </a:moveTo>
                  <a:lnTo>
                    <a:pt x="0" y="1977"/>
                  </a:lnTo>
                  <a:lnTo>
                    <a:pt x="2001" y="1977"/>
                  </a:lnTo>
                  <a:cubicBezTo>
                    <a:pt x="2001" y="881"/>
                    <a:pt x="1120" y="0"/>
                    <a:pt x="0"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1" name="Google Shape;23011;p82"/>
            <p:cNvSpPr/>
            <p:nvPr/>
          </p:nvSpPr>
          <p:spPr>
            <a:xfrm>
              <a:off x="4152470" y="3596904"/>
              <a:ext cx="80952" cy="80952"/>
            </a:xfrm>
            <a:custGeom>
              <a:rect b="b" l="l" r="r" t="t"/>
              <a:pathLst>
                <a:path extrusionOk="0" h="2502" w="2502">
                  <a:moveTo>
                    <a:pt x="1263" y="1"/>
                  </a:moveTo>
                  <a:cubicBezTo>
                    <a:pt x="572" y="1"/>
                    <a:pt x="1" y="572"/>
                    <a:pt x="1" y="1239"/>
                  </a:cubicBezTo>
                  <a:cubicBezTo>
                    <a:pt x="1" y="1930"/>
                    <a:pt x="572" y="2501"/>
                    <a:pt x="1263" y="2501"/>
                  </a:cubicBezTo>
                  <a:cubicBezTo>
                    <a:pt x="1930" y="2501"/>
                    <a:pt x="2501" y="1930"/>
                    <a:pt x="2501" y="1239"/>
                  </a:cubicBezTo>
                  <a:cubicBezTo>
                    <a:pt x="2501" y="572"/>
                    <a:pt x="1930" y="1"/>
                    <a:pt x="126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2" name="Google Shape;23012;p82"/>
            <p:cNvSpPr/>
            <p:nvPr/>
          </p:nvSpPr>
          <p:spPr>
            <a:xfrm>
              <a:off x="4193302" y="3596904"/>
              <a:ext cx="40120" cy="80952"/>
            </a:xfrm>
            <a:custGeom>
              <a:rect b="b" l="l" r="r" t="t"/>
              <a:pathLst>
                <a:path extrusionOk="0" h="2502" w="1240">
                  <a:moveTo>
                    <a:pt x="1" y="1"/>
                  </a:moveTo>
                  <a:lnTo>
                    <a:pt x="1" y="2501"/>
                  </a:lnTo>
                  <a:cubicBezTo>
                    <a:pt x="668" y="2501"/>
                    <a:pt x="1239" y="1930"/>
                    <a:pt x="1239" y="1239"/>
                  </a:cubicBezTo>
                  <a:cubicBezTo>
                    <a:pt x="1239" y="572"/>
                    <a:pt x="668" y="1"/>
                    <a:pt x="1"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3" name="Google Shape;23013;p82"/>
            <p:cNvSpPr/>
            <p:nvPr/>
          </p:nvSpPr>
          <p:spPr>
            <a:xfrm>
              <a:off x="4093908" y="3711730"/>
              <a:ext cx="197301" cy="20060"/>
            </a:xfrm>
            <a:custGeom>
              <a:rect b="b" l="l" r="r" t="t"/>
              <a:pathLst>
                <a:path extrusionOk="0" h="620" w="6098">
                  <a:moveTo>
                    <a:pt x="334" y="0"/>
                  </a:moveTo>
                  <a:cubicBezTo>
                    <a:pt x="144" y="0"/>
                    <a:pt x="1" y="167"/>
                    <a:pt x="25" y="357"/>
                  </a:cubicBezTo>
                  <a:cubicBezTo>
                    <a:pt x="48" y="500"/>
                    <a:pt x="215" y="619"/>
                    <a:pt x="358" y="619"/>
                  </a:cubicBezTo>
                  <a:lnTo>
                    <a:pt x="5764" y="619"/>
                  </a:lnTo>
                  <a:cubicBezTo>
                    <a:pt x="5954" y="619"/>
                    <a:pt x="6097" y="476"/>
                    <a:pt x="6074" y="262"/>
                  </a:cubicBezTo>
                  <a:cubicBezTo>
                    <a:pt x="6050" y="119"/>
                    <a:pt x="5883" y="0"/>
                    <a:pt x="5740"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4" name="Google Shape;23014;p82"/>
            <p:cNvSpPr/>
            <p:nvPr/>
          </p:nvSpPr>
          <p:spPr>
            <a:xfrm>
              <a:off x="4193302" y="3711730"/>
              <a:ext cx="97906" cy="20060"/>
            </a:xfrm>
            <a:custGeom>
              <a:rect b="b" l="l" r="r" t="t"/>
              <a:pathLst>
                <a:path extrusionOk="0" h="620" w="3026">
                  <a:moveTo>
                    <a:pt x="1" y="0"/>
                  </a:moveTo>
                  <a:lnTo>
                    <a:pt x="1" y="619"/>
                  </a:lnTo>
                  <a:lnTo>
                    <a:pt x="2692" y="619"/>
                  </a:lnTo>
                  <a:cubicBezTo>
                    <a:pt x="2882" y="619"/>
                    <a:pt x="3025" y="476"/>
                    <a:pt x="3002" y="262"/>
                  </a:cubicBezTo>
                  <a:cubicBezTo>
                    <a:pt x="3002" y="119"/>
                    <a:pt x="2859" y="0"/>
                    <a:pt x="2692" y="0"/>
                  </a:cubicBezTo>
                  <a:close/>
                </a:path>
              </a:pathLst>
            </a:custGeom>
            <a:solidFill>
              <a:srgbClr val="94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5" name="Google Shape;23015;p82"/>
            <p:cNvSpPr/>
            <p:nvPr/>
          </p:nvSpPr>
          <p:spPr>
            <a:xfrm>
              <a:off x="4270370" y="3806496"/>
              <a:ext cx="74772" cy="75517"/>
            </a:xfrm>
            <a:custGeom>
              <a:rect b="b" l="l" r="r" t="t"/>
              <a:pathLst>
                <a:path extrusionOk="0" h="2334" w="2311">
                  <a:moveTo>
                    <a:pt x="1143" y="0"/>
                  </a:moveTo>
                  <a:cubicBezTo>
                    <a:pt x="500" y="0"/>
                    <a:pt x="0" y="548"/>
                    <a:pt x="0" y="1167"/>
                  </a:cubicBezTo>
                  <a:cubicBezTo>
                    <a:pt x="0" y="1834"/>
                    <a:pt x="524" y="2334"/>
                    <a:pt x="1143" y="2334"/>
                  </a:cubicBezTo>
                  <a:cubicBezTo>
                    <a:pt x="1786" y="2334"/>
                    <a:pt x="2310" y="1786"/>
                    <a:pt x="2310" y="1167"/>
                  </a:cubicBezTo>
                  <a:cubicBezTo>
                    <a:pt x="2310" y="524"/>
                    <a:pt x="1786" y="0"/>
                    <a:pt x="11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6" name="Google Shape;23016;p82"/>
            <p:cNvSpPr/>
            <p:nvPr/>
          </p:nvSpPr>
          <p:spPr>
            <a:xfrm>
              <a:off x="4307352" y="3806496"/>
              <a:ext cx="37791" cy="74772"/>
            </a:xfrm>
            <a:custGeom>
              <a:rect b="b" l="l" r="r" t="t"/>
              <a:pathLst>
                <a:path extrusionOk="0" h="2311" w="1168">
                  <a:moveTo>
                    <a:pt x="0" y="0"/>
                  </a:moveTo>
                  <a:lnTo>
                    <a:pt x="0" y="2310"/>
                  </a:lnTo>
                  <a:cubicBezTo>
                    <a:pt x="14" y="2311"/>
                    <a:pt x="27" y="2311"/>
                    <a:pt x="41" y="2311"/>
                  </a:cubicBezTo>
                  <a:cubicBezTo>
                    <a:pt x="665" y="2311"/>
                    <a:pt x="1167" y="1773"/>
                    <a:pt x="1167" y="1167"/>
                  </a:cubicBezTo>
                  <a:cubicBezTo>
                    <a:pt x="1167" y="548"/>
                    <a:pt x="667"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7" name="Google Shape;23017;p82"/>
            <p:cNvSpPr/>
            <p:nvPr/>
          </p:nvSpPr>
          <p:spPr>
            <a:xfrm>
              <a:off x="4155544" y="3806496"/>
              <a:ext cx="74772" cy="75517"/>
            </a:xfrm>
            <a:custGeom>
              <a:rect b="b" l="l" r="r" t="t"/>
              <a:pathLst>
                <a:path extrusionOk="0" h="2334" w="2311">
                  <a:moveTo>
                    <a:pt x="1168" y="0"/>
                  </a:moveTo>
                  <a:cubicBezTo>
                    <a:pt x="501" y="0"/>
                    <a:pt x="1" y="548"/>
                    <a:pt x="1" y="1167"/>
                  </a:cubicBezTo>
                  <a:cubicBezTo>
                    <a:pt x="1" y="1834"/>
                    <a:pt x="525" y="2334"/>
                    <a:pt x="1168" y="2334"/>
                  </a:cubicBezTo>
                  <a:cubicBezTo>
                    <a:pt x="1787" y="2334"/>
                    <a:pt x="2287" y="1786"/>
                    <a:pt x="2311" y="1167"/>
                  </a:cubicBezTo>
                  <a:cubicBezTo>
                    <a:pt x="2311" y="524"/>
                    <a:pt x="1787" y="0"/>
                    <a:pt x="1168"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8" name="Google Shape;23018;p82"/>
            <p:cNvSpPr/>
            <p:nvPr/>
          </p:nvSpPr>
          <p:spPr>
            <a:xfrm>
              <a:off x="4191781" y="3806496"/>
              <a:ext cx="37791" cy="74772"/>
            </a:xfrm>
            <a:custGeom>
              <a:rect b="b" l="l" r="r" t="t"/>
              <a:pathLst>
                <a:path extrusionOk="0" h="2311" w="1168">
                  <a:moveTo>
                    <a:pt x="0" y="0"/>
                  </a:moveTo>
                  <a:lnTo>
                    <a:pt x="0" y="2310"/>
                  </a:lnTo>
                  <a:cubicBezTo>
                    <a:pt x="14" y="2311"/>
                    <a:pt x="28" y="2311"/>
                    <a:pt x="42" y="2311"/>
                  </a:cubicBezTo>
                  <a:cubicBezTo>
                    <a:pt x="688" y="2311"/>
                    <a:pt x="1167" y="1773"/>
                    <a:pt x="1167" y="1167"/>
                  </a:cubicBezTo>
                  <a:cubicBezTo>
                    <a:pt x="1167" y="548"/>
                    <a:pt x="667"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9" name="Google Shape;23019;p82"/>
            <p:cNvSpPr/>
            <p:nvPr/>
          </p:nvSpPr>
          <p:spPr>
            <a:xfrm>
              <a:off x="4039973" y="3806496"/>
              <a:ext cx="74772" cy="75517"/>
            </a:xfrm>
            <a:custGeom>
              <a:rect b="b" l="l" r="r" t="t"/>
              <a:pathLst>
                <a:path extrusionOk="0" h="2334" w="2311">
                  <a:moveTo>
                    <a:pt x="1168" y="0"/>
                  </a:moveTo>
                  <a:cubicBezTo>
                    <a:pt x="501" y="0"/>
                    <a:pt x="1" y="548"/>
                    <a:pt x="1" y="1167"/>
                  </a:cubicBezTo>
                  <a:cubicBezTo>
                    <a:pt x="1" y="1834"/>
                    <a:pt x="525" y="2334"/>
                    <a:pt x="1168" y="2334"/>
                  </a:cubicBezTo>
                  <a:cubicBezTo>
                    <a:pt x="1811" y="2334"/>
                    <a:pt x="2311" y="1786"/>
                    <a:pt x="2311" y="1167"/>
                  </a:cubicBezTo>
                  <a:cubicBezTo>
                    <a:pt x="2311" y="524"/>
                    <a:pt x="1787" y="0"/>
                    <a:pt x="1168"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0" name="Google Shape;23020;p82"/>
            <p:cNvSpPr/>
            <p:nvPr/>
          </p:nvSpPr>
          <p:spPr>
            <a:xfrm>
              <a:off x="4077731" y="3806496"/>
              <a:ext cx="37014" cy="74772"/>
            </a:xfrm>
            <a:custGeom>
              <a:rect b="b" l="l" r="r" t="t"/>
              <a:pathLst>
                <a:path extrusionOk="0" h="2311" w="1144">
                  <a:moveTo>
                    <a:pt x="1" y="0"/>
                  </a:moveTo>
                  <a:lnTo>
                    <a:pt x="1" y="2310"/>
                  </a:lnTo>
                  <a:cubicBezTo>
                    <a:pt x="14" y="2311"/>
                    <a:pt x="28" y="2311"/>
                    <a:pt x="41" y="2311"/>
                  </a:cubicBezTo>
                  <a:cubicBezTo>
                    <a:pt x="665" y="2311"/>
                    <a:pt x="1144" y="1773"/>
                    <a:pt x="1144" y="1167"/>
                  </a:cubicBezTo>
                  <a:cubicBezTo>
                    <a:pt x="1144" y="548"/>
                    <a:pt x="644"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21" name="Google Shape;23021;p82"/>
          <p:cNvGrpSpPr/>
          <p:nvPr/>
        </p:nvGrpSpPr>
        <p:grpSpPr>
          <a:xfrm>
            <a:off x="3694354" y="4873943"/>
            <a:ext cx="441616" cy="439403"/>
            <a:chOff x="3266407" y="3595383"/>
            <a:chExt cx="349076" cy="347327"/>
          </a:xfrm>
        </p:grpSpPr>
        <p:sp>
          <p:nvSpPr>
            <p:cNvPr id="23022" name="Google Shape;23022;p82"/>
            <p:cNvSpPr/>
            <p:nvPr/>
          </p:nvSpPr>
          <p:spPr>
            <a:xfrm>
              <a:off x="3459014" y="3676981"/>
              <a:ext cx="156469" cy="101789"/>
            </a:xfrm>
            <a:custGeom>
              <a:rect b="b" l="l" r="r" t="t"/>
              <a:pathLst>
                <a:path extrusionOk="0" h="3146" w="4836">
                  <a:moveTo>
                    <a:pt x="2421" y="1"/>
                  </a:moveTo>
                  <a:cubicBezTo>
                    <a:pt x="2393" y="1"/>
                    <a:pt x="2364" y="1"/>
                    <a:pt x="2335" y="2"/>
                  </a:cubicBezTo>
                  <a:cubicBezTo>
                    <a:pt x="1049" y="50"/>
                    <a:pt x="1" y="1122"/>
                    <a:pt x="1" y="2431"/>
                  </a:cubicBezTo>
                  <a:lnTo>
                    <a:pt x="1" y="2812"/>
                  </a:lnTo>
                  <a:cubicBezTo>
                    <a:pt x="1" y="3003"/>
                    <a:pt x="144" y="3146"/>
                    <a:pt x="334" y="3146"/>
                  </a:cubicBezTo>
                  <a:lnTo>
                    <a:pt x="4502" y="3146"/>
                  </a:lnTo>
                  <a:cubicBezTo>
                    <a:pt x="4668" y="3146"/>
                    <a:pt x="4835" y="3027"/>
                    <a:pt x="4787" y="2812"/>
                  </a:cubicBezTo>
                  <a:lnTo>
                    <a:pt x="4787" y="2408"/>
                  </a:lnTo>
                  <a:cubicBezTo>
                    <a:pt x="4787" y="1056"/>
                    <a:pt x="3738" y="1"/>
                    <a:pt x="2421"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3" name="Google Shape;23023;p82"/>
            <p:cNvSpPr/>
            <p:nvPr/>
          </p:nvSpPr>
          <p:spPr>
            <a:xfrm>
              <a:off x="3536827" y="3677046"/>
              <a:ext cx="78655" cy="101724"/>
            </a:xfrm>
            <a:custGeom>
              <a:rect b="b" l="l" r="r" t="t"/>
              <a:pathLst>
                <a:path extrusionOk="0" h="3144" w="2431">
                  <a:moveTo>
                    <a:pt x="1" y="0"/>
                  </a:moveTo>
                  <a:lnTo>
                    <a:pt x="1" y="3120"/>
                  </a:lnTo>
                  <a:lnTo>
                    <a:pt x="2097" y="3120"/>
                  </a:lnTo>
                  <a:lnTo>
                    <a:pt x="2097" y="3144"/>
                  </a:lnTo>
                  <a:cubicBezTo>
                    <a:pt x="2263" y="3144"/>
                    <a:pt x="2430" y="3001"/>
                    <a:pt x="2430" y="2810"/>
                  </a:cubicBezTo>
                  <a:lnTo>
                    <a:pt x="2430" y="2406"/>
                  </a:lnTo>
                  <a:cubicBezTo>
                    <a:pt x="2430" y="1072"/>
                    <a:pt x="1358" y="0"/>
                    <a:pt x="1"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4" name="Google Shape;23024;p82"/>
            <p:cNvSpPr/>
            <p:nvPr/>
          </p:nvSpPr>
          <p:spPr>
            <a:xfrm>
              <a:off x="3485998" y="3595383"/>
              <a:ext cx="102501" cy="102501"/>
            </a:xfrm>
            <a:custGeom>
              <a:rect b="b" l="l" r="r" t="t"/>
              <a:pathLst>
                <a:path extrusionOk="0" h="3168" w="3168">
                  <a:moveTo>
                    <a:pt x="1572" y="0"/>
                  </a:moveTo>
                  <a:cubicBezTo>
                    <a:pt x="715" y="0"/>
                    <a:pt x="0" y="714"/>
                    <a:pt x="0" y="1596"/>
                  </a:cubicBezTo>
                  <a:cubicBezTo>
                    <a:pt x="0" y="2453"/>
                    <a:pt x="715" y="3167"/>
                    <a:pt x="1572" y="3167"/>
                  </a:cubicBezTo>
                  <a:cubicBezTo>
                    <a:pt x="2453" y="3167"/>
                    <a:pt x="3168" y="2453"/>
                    <a:pt x="3168" y="1596"/>
                  </a:cubicBezTo>
                  <a:cubicBezTo>
                    <a:pt x="3168" y="714"/>
                    <a:pt x="2453" y="0"/>
                    <a:pt x="1572"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5" name="Google Shape;23025;p82"/>
            <p:cNvSpPr/>
            <p:nvPr/>
          </p:nvSpPr>
          <p:spPr>
            <a:xfrm>
              <a:off x="3536827" y="3596128"/>
              <a:ext cx="51671" cy="101012"/>
            </a:xfrm>
            <a:custGeom>
              <a:rect b="b" l="l" r="r" t="t"/>
              <a:pathLst>
                <a:path extrusionOk="0" h="3122" w="1597">
                  <a:moveTo>
                    <a:pt x="1" y="1"/>
                  </a:moveTo>
                  <a:lnTo>
                    <a:pt x="1" y="3121"/>
                  </a:lnTo>
                  <a:cubicBezTo>
                    <a:pt x="15" y="3121"/>
                    <a:pt x="30" y="3121"/>
                    <a:pt x="44" y="3121"/>
                  </a:cubicBezTo>
                  <a:cubicBezTo>
                    <a:pt x="905" y="3121"/>
                    <a:pt x="1597" y="2416"/>
                    <a:pt x="1597" y="1573"/>
                  </a:cubicBezTo>
                  <a:cubicBezTo>
                    <a:pt x="1597" y="715"/>
                    <a:pt x="882" y="1"/>
                    <a:pt x="1"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6" name="Google Shape;23026;p82"/>
            <p:cNvSpPr/>
            <p:nvPr/>
          </p:nvSpPr>
          <p:spPr>
            <a:xfrm>
              <a:off x="3266407" y="3801869"/>
              <a:ext cx="142556" cy="140841"/>
            </a:xfrm>
            <a:custGeom>
              <a:rect b="b" l="l" r="r" t="t"/>
              <a:pathLst>
                <a:path extrusionOk="0" h="4353" w="4406">
                  <a:moveTo>
                    <a:pt x="3310" y="0"/>
                  </a:moveTo>
                  <a:lnTo>
                    <a:pt x="310" y="3001"/>
                  </a:lnTo>
                  <a:cubicBezTo>
                    <a:pt x="0" y="3310"/>
                    <a:pt x="0" y="3811"/>
                    <a:pt x="310" y="4120"/>
                  </a:cubicBezTo>
                  <a:cubicBezTo>
                    <a:pt x="453" y="4275"/>
                    <a:pt x="649" y="4352"/>
                    <a:pt x="848" y="4352"/>
                  </a:cubicBezTo>
                  <a:cubicBezTo>
                    <a:pt x="1048" y="4352"/>
                    <a:pt x="1250" y="4275"/>
                    <a:pt x="1405" y="4120"/>
                  </a:cubicBezTo>
                  <a:lnTo>
                    <a:pt x="4406" y="1096"/>
                  </a:lnTo>
                  <a:lnTo>
                    <a:pt x="3310" y="0"/>
                  </a:ln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7" name="Google Shape;23027;p82"/>
            <p:cNvSpPr/>
            <p:nvPr/>
          </p:nvSpPr>
          <p:spPr>
            <a:xfrm>
              <a:off x="3276405" y="3819599"/>
              <a:ext cx="132558" cy="123111"/>
            </a:xfrm>
            <a:custGeom>
              <a:rect b="b" l="l" r="r" t="t"/>
              <a:pathLst>
                <a:path extrusionOk="0" h="3805" w="4097">
                  <a:moveTo>
                    <a:pt x="3525" y="0"/>
                  </a:moveTo>
                  <a:lnTo>
                    <a:pt x="1" y="3572"/>
                  </a:lnTo>
                  <a:cubicBezTo>
                    <a:pt x="144" y="3727"/>
                    <a:pt x="340" y="3804"/>
                    <a:pt x="539" y="3804"/>
                  </a:cubicBezTo>
                  <a:cubicBezTo>
                    <a:pt x="739" y="3804"/>
                    <a:pt x="941" y="3727"/>
                    <a:pt x="1096" y="3572"/>
                  </a:cubicBezTo>
                  <a:lnTo>
                    <a:pt x="4097" y="548"/>
                  </a:lnTo>
                  <a:lnTo>
                    <a:pt x="3525" y="0"/>
                  </a:ln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8" name="Google Shape;23028;p82"/>
            <p:cNvSpPr/>
            <p:nvPr/>
          </p:nvSpPr>
          <p:spPr>
            <a:xfrm>
              <a:off x="3351144" y="3690732"/>
              <a:ext cx="169540" cy="168958"/>
            </a:xfrm>
            <a:custGeom>
              <a:rect b="b" l="l" r="r" t="t"/>
              <a:pathLst>
                <a:path extrusionOk="0" h="5222" w="5240">
                  <a:moveTo>
                    <a:pt x="2623" y="0"/>
                  </a:moveTo>
                  <a:cubicBezTo>
                    <a:pt x="1953" y="0"/>
                    <a:pt x="1287" y="256"/>
                    <a:pt x="787" y="768"/>
                  </a:cubicBezTo>
                  <a:cubicBezTo>
                    <a:pt x="263" y="1268"/>
                    <a:pt x="1" y="1911"/>
                    <a:pt x="1" y="2602"/>
                  </a:cubicBezTo>
                  <a:cubicBezTo>
                    <a:pt x="1" y="3292"/>
                    <a:pt x="263" y="3935"/>
                    <a:pt x="787" y="4459"/>
                  </a:cubicBezTo>
                  <a:cubicBezTo>
                    <a:pt x="1287" y="4959"/>
                    <a:pt x="1930" y="5221"/>
                    <a:pt x="2620" y="5221"/>
                  </a:cubicBezTo>
                  <a:cubicBezTo>
                    <a:pt x="3311" y="5221"/>
                    <a:pt x="3954" y="4959"/>
                    <a:pt x="4478" y="4459"/>
                  </a:cubicBezTo>
                  <a:cubicBezTo>
                    <a:pt x="4978" y="3935"/>
                    <a:pt x="5240" y="3292"/>
                    <a:pt x="5240" y="2602"/>
                  </a:cubicBezTo>
                  <a:cubicBezTo>
                    <a:pt x="5240" y="1911"/>
                    <a:pt x="4978" y="1268"/>
                    <a:pt x="4478" y="768"/>
                  </a:cubicBezTo>
                  <a:cubicBezTo>
                    <a:pt x="3966" y="256"/>
                    <a:pt x="3293" y="0"/>
                    <a:pt x="262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9" name="Google Shape;23029;p82"/>
            <p:cNvSpPr/>
            <p:nvPr/>
          </p:nvSpPr>
          <p:spPr>
            <a:xfrm>
              <a:off x="3376574" y="3715580"/>
              <a:ext cx="144109" cy="144109"/>
            </a:xfrm>
            <a:custGeom>
              <a:rect b="b" l="l" r="r" t="t"/>
              <a:pathLst>
                <a:path extrusionOk="0" h="4454" w="4454">
                  <a:moveTo>
                    <a:pt x="3692" y="0"/>
                  </a:moveTo>
                  <a:lnTo>
                    <a:pt x="1" y="3691"/>
                  </a:lnTo>
                  <a:cubicBezTo>
                    <a:pt x="477" y="4191"/>
                    <a:pt x="1120" y="4453"/>
                    <a:pt x="1834" y="4453"/>
                  </a:cubicBezTo>
                  <a:cubicBezTo>
                    <a:pt x="2525" y="4453"/>
                    <a:pt x="3168" y="4191"/>
                    <a:pt x="3692" y="3691"/>
                  </a:cubicBezTo>
                  <a:cubicBezTo>
                    <a:pt x="4192" y="3167"/>
                    <a:pt x="4454" y="2524"/>
                    <a:pt x="4454" y="1834"/>
                  </a:cubicBezTo>
                  <a:cubicBezTo>
                    <a:pt x="4454" y="1143"/>
                    <a:pt x="4192" y="500"/>
                    <a:pt x="3692"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0" name="Google Shape;23030;p82"/>
            <p:cNvSpPr/>
            <p:nvPr/>
          </p:nvSpPr>
          <p:spPr>
            <a:xfrm>
              <a:off x="3371171" y="3710953"/>
              <a:ext cx="129485" cy="128708"/>
            </a:xfrm>
            <a:custGeom>
              <a:rect b="b" l="l" r="r" t="t"/>
              <a:pathLst>
                <a:path extrusionOk="0" h="3978" w="4002">
                  <a:moveTo>
                    <a:pt x="2001" y="0"/>
                  </a:moveTo>
                  <a:cubicBezTo>
                    <a:pt x="1495" y="0"/>
                    <a:pt x="989" y="191"/>
                    <a:pt x="596" y="572"/>
                  </a:cubicBezTo>
                  <a:cubicBezTo>
                    <a:pt x="215" y="977"/>
                    <a:pt x="1" y="1453"/>
                    <a:pt x="1" y="1977"/>
                  </a:cubicBezTo>
                  <a:cubicBezTo>
                    <a:pt x="1" y="2525"/>
                    <a:pt x="215" y="3025"/>
                    <a:pt x="596" y="3382"/>
                  </a:cubicBezTo>
                  <a:cubicBezTo>
                    <a:pt x="1001" y="3763"/>
                    <a:pt x="1477" y="3977"/>
                    <a:pt x="2001" y="3977"/>
                  </a:cubicBezTo>
                  <a:cubicBezTo>
                    <a:pt x="2549" y="3977"/>
                    <a:pt x="3049" y="3763"/>
                    <a:pt x="3406" y="3382"/>
                  </a:cubicBezTo>
                  <a:cubicBezTo>
                    <a:pt x="3787" y="2977"/>
                    <a:pt x="4002" y="2525"/>
                    <a:pt x="4002" y="1977"/>
                  </a:cubicBezTo>
                  <a:cubicBezTo>
                    <a:pt x="4002" y="1453"/>
                    <a:pt x="3787" y="929"/>
                    <a:pt x="3406" y="572"/>
                  </a:cubicBezTo>
                  <a:cubicBezTo>
                    <a:pt x="3013" y="191"/>
                    <a:pt x="2507" y="0"/>
                    <a:pt x="2001"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1" name="Google Shape;23031;p82"/>
            <p:cNvSpPr/>
            <p:nvPr/>
          </p:nvSpPr>
          <p:spPr>
            <a:xfrm>
              <a:off x="3390455" y="3729428"/>
              <a:ext cx="110201" cy="110233"/>
            </a:xfrm>
            <a:custGeom>
              <a:rect b="b" l="l" r="r" t="t"/>
              <a:pathLst>
                <a:path extrusionOk="0" h="3407" w="3406">
                  <a:moveTo>
                    <a:pt x="2810" y="1"/>
                  </a:moveTo>
                  <a:lnTo>
                    <a:pt x="0" y="2811"/>
                  </a:lnTo>
                  <a:cubicBezTo>
                    <a:pt x="357" y="3192"/>
                    <a:pt x="881" y="3406"/>
                    <a:pt x="1405" y="3406"/>
                  </a:cubicBezTo>
                  <a:cubicBezTo>
                    <a:pt x="1953" y="3406"/>
                    <a:pt x="2453" y="3192"/>
                    <a:pt x="2810" y="2811"/>
                  </a:cubicBezTo>
                  <a:cubicBezTo>
                    <a:pt x="3191" y="2430"/>
                    <a:pt x="3406" y="1954"/>
                    <a:pt x="3406" y="1406"/>
                  </a:cubicBezTo>
                  <a:cubicBezTo>
                    <a:pt x="3406" y="882"/>
                    <a:pt x="3191" y="358"/>
                    <a:pt x="2810"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32" name="Google Shape;23032;p82"/>
          <p:cNvGrpSpPr/>
          <p:nvPr/>
        </p:nvGrpSpPr>
        <p:grpSpPr>
          <a:xfrm>
            <a:off x="2762459" y="4876112"/>
            <a:ext cx="442598" cy="437480"/>
            <a:chOff x="2529790" y="3597098"/>
            <a:chExt cx="349852" cy="345806"/>
          </a:xfrm>
        </p:grpSpPr>
        <p:sp>
          <p:nvSpPr>
            <p:cNvPr id="23033" name="Google Shape;23033;p82"/>
            <p:cNvSpPr/>
            <p:nvPr/>
          </p:nvSpPr>
          <p:spPr>
            <a:xfrm>
              <a:off x="2529790" y="3798375"/>
              <a:ext cx="144109" cy="144530"/>
            </a:xfrm>
            <a:custGeom>
              <a:rect b="b" l="l" r="r" t="t"/>
              <a:pathLst>
                <a:path extrusionOk="0" h="4467" w="4454">
                  <a:moveTo>
                    <a:pt x="2256" y="0"/>
                  </a:moveTo>
                  <a:cubicBezTo>
                    <a:pt x="2190" y="0"/>
                    <a:pt x="2124" y="19"/>
                    <a:pt x="2072" y="61"/>
                  </a:cubicBezTo>
                  <a:cubicBezTo>
                    <a:pt x="1453" y="466"/>
                    <a:pt x="905" y="1037"/>
                    <a:pt x="572" y="1680"/>
                  </a:cubicBezTo>
                  <a:cubicBezTo>
                    <a:pt x="167" y="2347"/>
                    <a:pt x="0" y="3109"/>
                    <a:pt x="0" y="3871"/>
                  </a:cubicBezTo>
                  <a:lnTo>
                    <a:pt x="0" y="4133"/>
                  </a:lnTo>
                  <a:cubicBezTo>
                    <a:pt x="0" y="4300"/>
                    <a:pt x="143" y="4466"/>
                    <a:pt x="334" y="4466"/>
                  </a:cubicBezTo>
                  <a:lnTo>
                    <a:pt x="596" y="4466"/>
                  </a:lnTo>
                  <a:cubicBezTo>
                    <a:pt x="1358" y="4466"/>
                    <a:pt x="2096" y="4276"/>
                    <a:pt x="2739" y="3871"/>
                  </a:cubicBezTo>
                  <a:cubicBezTo>
                    <a:pt x="3430" y="3514"/>
                    <a:pt x="3954" y="2966"/>
                    <a:pt x="4382" y="2347"/>
                  </a:cubicBezTo>
                  <a:cubicBezTo>
                    <a:pt x="4454" y="2228"/>
                    <a:pt x="4454" y="2085"/>
                    <a:pt x="4335" y="1966"/>
                  </a:cubicBezTo>
                  <a:lnTo>
                    <a:pt x="2477" y="84"/>
                  </a:lnTo>
                  <a:cubicBezTo>
                    <a:pt x="2424" y="31"/>
                    <a:pt x="2340" y="0"/>
                    <a:pt x="2256"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4" name="Google Shape;23034;p82"/>
            <p:cNvSpPr/>
            <p:nvPr/>
          </p:nvSpPr>
          <p:spPr>
            <a:xfrm>
              <a:off x="2532087" y="3832671"/>
              <a:ext cx="141812" cy="110233"/>
            </a:xfrm>
            <a:custGeom>
              <a:rect b="b" l="l" r="r" t="t"/>
              <a:pathLst>
                <a:path extrusionOk="0" h="3407" w="4383">
                  <a:moveTo>
                    <a:pt x="3335" y="1"/>
                  </a:moveTo>
                  <a:lnTo>
                    <a:pt x="1" y="3335"/>
                  </a:lnTo>
                  <a:cubicBezTo>
                    <a:pt x="72" y="3359"/>
                    <a:pt x="144" y="3406"/>
                    <a:pt x="215" y="3406"/>
                  </a:cubicBezTo>
                  <a:lnTo>
                    <a:pt x="501" y="3406"/>
                  </a:lnTo>
                  <a:cubicBezTo>
                    <a:pt x="1239" y="3406"/>
                    <a:pt x="2001" y="3216"/>
                    <a:pt x="2668" y="2835"/>
                  </a:cubicBezTo>
                  <a:cubicBezTo>
                    <a:pt x="3311" y="2478"/>
                    <a:pt x="3883" y="1930"/>
                    <a:pt x="4311" y="1311"/>
                  </a:cubicBezTo>
                  <a:cubicBezTo>
                    <a:pt x="4383" y="1192"/>
                    <a:pt x="4359" y="1025"/>
                    <a:pt x="4264" y="930"/>
                  </a:cubicBezTo>
                  <a:lnTo>
                    <a:pt x="3335"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5" name="Google Shape;23035;p82"/>
            <p:cNvSpPr/>
            <p:nvPr/>
          </p:nvSpPr>
          <p:spPr>
            <a:xfrm>
              <a:off x="2705475" y="3780645"/>
              <a:ext cx="113275" cy="145306"/>
            </a:xfrm>
            <a:custGeom>
              <a:rect b="b" l="l" r="r" t="t"/>
              <a:pathLst>
                <a:path extrusionOk="0" h="4491" w="3501">
                  <a:moveTo>
                    <a:pt x="3086" y="1"/>
                  </a:moveTo>
                  <a:cubicBezTo>
                    <a:pt x="3015" y="1"/>
                    <a:pt x="2951" y="31"/>
                    <a:pt x="2905" y="61"/>
                  </a:cubicBezTo>
                  <a:lnTo>
                    <a:pt x="167" y="2085"/>
                  </a:lnTo>
                  <a:cubicBezTo>
                    <a:pt x="48" y="2180"/>
                    <a:pt x="0" y="2323"/>
                    <a:pt x="72" y="2466"/>
                  </a:cubicBezTo>
                  <a:lnTo>
                    <a:pt x="1000" y="4324"/>
                  </a:lnTo>
                  <a:cubicBezTo>
                    <a:pt x="1048" y="4419"/>
                    <a:pt x="1143" y="4467"/>
                    <a:pt x="1238" y="4490"/>
                  </a:cubicBezTo>
                  <a:lnTo>
                    <a:pt x="1286" y="4490"/>
                  </a:lnTo>
                  <a:cubicBezTo>
                    <a:pt x="1381" y="4490"/>
                    <a:pt x="1477" y="4467"/>
                    <a:pt x="1500" y="4395"/>
                  </a:cubicBezTo>
                  <a:lnTo>
                    <a:pt x="2096" y="3800"/>
                  </a:lnTo>
                  <a:cubicBezTo>
                    <a:pt x="3025" y="2895"/>
                    <a:pt x="3501" y="1609"/>
                    <a:pt x="3406" y="299"/>
                  </a:cubicBezTo>
                  <a:cubicBezTo>
                    <a:pt x="3406" y="180"/>
                    <a:pt x="3310" y="85"/>
                    <a:pt x="3215" y="37"/>
                  </a:cubicBezTo>
                  <a:cubicBezTo>
                    <a:pt x="3171" y="11"/>
                    <a:pt x="3128" y="1"/>
                    <a:pt x="3086"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6" name="Google Shape;23036;p82"/>
            <p:cNvSpPr/>
            <p:nvPr/>
          </p:nvSpPr>
          <p:spPr>
            <a:xfrm>
              <a:off x="2545190" y="3655077"/>
              <a:ext cx="147215" cy="109069"/>
            </a:xfrm>
            <a:custGeom>
              <a:rect b="b" l="l" r="r" t="t"/>
              <a:pathLst>
                <a:path extrusionOk="0" h="3371" w="4550">
                  <a:moveTo>
                    <a:pt x="3887" y="1"/>
                  </a:moveTo>
                  <a:cubicBezTo>
                    <a:pt x="2696" y="1"/>
                    <a:pt x="1566" y="472"/>
                    <a:pt x="715" y="1322"/>
                  </a:cubicBezTo>
                  <a:lnTo>
                    <a:pt x="120" y="1918"/>
                  </a:lnTo>
                  <a:cubicBezTo>
                    <a:pt x="48" y="1989"/>
                    <a:pt x="1" y="2084"/>
                    <a:pt x="25" y="2180"/>
                  </a:cubicBezTo>
                  <a:cubicBezTo>
                    <a:pt x="48" y="2299"/>
                    <a:pt x="120" y="2370"/>
                    <a:pt x="215" y="2418"/>
                  </a:cubicBezTo>
                  <a:lnTo>
                    <a:pt x="2049" y="3347"/>
                  </a:lnTo>
                  <a:cubicBezTo>
                    <a:pt x="2120" y="3370"/>
                    <a:pt x="2144" y="3370"/>
                    <a:pt x="2192" y="3370"/>
                  </a:cubicBezTo>
                  <a:cubicBezTo>
                    <a:pt x="2287" y="3370"/>
                    <a:pt x="2382" y="3347"/>
                    <a:pt x="2430" y="3251"/>
                  </a:cubicBezTo>
                  <a:lnTo>
                    <a:pt x="4454" y="513"/>
                  </a:lnTo>
                  <a:cubicBezTo>
                    <a:pt x="4525" y="441"/>
                    <a:pt x="4549" y="275"/>
                    <a:pt x="4502" y="203"/>
                  </a:cubicBezTo>
                  <a:cubicBezTo>
                    <a:pt x="4430" y="108"/>
                    <a:pt x="4335" y="13"/>
                    <a:pt x="4216" y="13"/>
                  </a:cubicBezTo>
                  <a:cubicBezTo>
                    <a:pt x="4106" y="5"/>
                    <a:pt x="3996" y="1"/>
                    <a:pt x="3887" y="1"/>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7" name="Google Shape;23037;p82"/>
            <p:cNvSpPr/>
            <p:nvPr/>
          </p:nvSpPr>
          <p:spPr>
            <a:xfrm>
              <a:off x="2583725" y="3604605"/>
              <a:ext cx="282039" cy="282039"/>
            </a:xfrm>
            <a:custGeom>
              <a:rect b="b" l="l" r="r" t="t"/>
              <a:pathLst>
                <a:path extrusionOk="0" h="8717" w="8717">
                  <a:moveTo>
                    <a:pt x="5549" y="1"/>
                  </a:moveTo>
                  <a:cubicBezTo>
                    <a:pt x="4525" y="287"/>
                    <a:pt x="3573" y="858"/>
                    <a:pt x="2787" y="1668"/>
                  </a:cubicBezTo>
                  <a:lnTo>
                    <a:pt x="2763" y="1692"/>
                  </a:lnTo>
                  <a:cubicBezTo>
                    <a:pt x="1548" y="2906"/>
                    <a:pt x="620" y="4335"/>
                    <a:pt x="24" y="5954"/>
                  </a:cubicBezTo>
                  <a:cubicBezTo>
                    <a:pt x="0" y="6073"/>
                    <a:pt x="0" y="6193"/>
                    <a:pt x="72" y="6288"/>
                  </a:cubicBezTo>
                  <a:lnTo>
                    <a:pt x="2430" y="8622"/>
                  </a:lnTo>
                  <a:cubicBezTo>
                    <a:pt x="2501" y="8693"/>
                    <a:pt x="2572" y="8717"/>
                    <a:pt x="2644" y="8717"/>
                  </a:cubicBezTo>
                  <a:cubicBezTo>
                    <a:pt x="2668" y="8717"/>
                    <a:pt x="2691" y="8717"/>
                    <a:pt x="2763" y="8693"/>
                  </a:cubicBezTo>
                  <a:cubicBezTo>
                    <a:pt x="4358" y="8098"/>
                    <a:pt x="5787" y="7169"/>
                    <a:pt x="7026" y="5954"/>
                  </a:cubicBezTo>
                  <a:lnTo>
                    <a:pt x="7050" y="5931"/>
                  </a:lnTo>
                  <a:cubicBezTo>
                    <a:pt x="7812" y="5145"/>
                    <a:pt x="8383" y="4168"/>
                    <a:pt x="8717" y="3144"/>
                  </a:cubicBezTo>
                  <a:lnTo>
                    <a:pt x="8717" y="3144"/>
                  </a:lnTo>
                  <a:lnTo>
                    <a:pt x="8621" y="3192"/>
                  </a:lnTo>
                  <a:cubicBezTo>
                    <a:pt x="7835" y="3144"/>
                    <a:pt x="7073" y="2787"/>
                    <a:pt x="6502" y="2239"/>
                  </a:cubicBezTo>
                  <a:cubicBezTo>
                    <a:pt x="5954" y="1668"/>
                    <a:pt x="5621" y="930"/>
                    <a:pt x="5549" y="120"/>
                  </a:cubicBezTo>
                  <a:lnTo>
                    <a:pt x="5549"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8" name="Google Shape;23038;p82"/>
            <p:cNvSpPr/>
            <p:nvPr/>
          </p:nvSpPr>
          <p:spPr>
            <a:xfrm>
              <a:off x="2625333" y="3677046"/>
              <a:ext cx="241207" cy="210372"/>
            </a:xfrm>
            <a:custGeom>
              <a:rect b="b" l="l" r="r" t="t"/>
              <a:pathLst>
                <a:path extrusionOk="0" h="6502" w="7455">
                  <a:moveTo>
                    <a:pt x="5240" y="0"/>
                  </a:moveTo>
                  <a:lnTo>
                    <a:pt x="0" y="5240"/>
                  </a:lnTo>
                  <a:lnTo>
                    <a:pt x="1191" y="6430"/>
                  </a:lnTo>
                  <a:cubicBezTo>
                    <a:pt x="1239" y="6478"/>
                    <a:pt x="1334" y="6502"/>
                    <a:pt x="1382" y="6502"/>
                  </a:cubicBezTo>
                  <a:cubicBezTo>
                    <a:pt x="1429" y="6502"/>
                    <a:pt x="1453" y="6502"/>
                    <a:pt x="1501" y="6478"/>
                  </a:cubicBezTo>
                  <a:cubicBezTo>
                    <a:pt x="3120" y="5883"/>
                    <a:pt x="4549" y="4954"/>
                    <a:pt x="5764" y="3739"/>
                  </a:cubicBezTo>
                  <a:lnTo>
                    <a:pt x="5787" y="3715"/>
                  </a:lnTo>
                  <a:cubicBezTo>
                    <a:pt x="6573" y="2930"/>
                    <a:pt x="7145" y="1953"/>
                    <a:pt x="7454" y="953"/>
                  </a:cubicBezTo>
                  <a:lnTo>
                    <a:pt x="7335" y="953"/>
                  </a:lnTo>
                  <a:cubicBezTo>
                    <a:pt x="6549" y="905"/>
                    <a:pt x="5787" y="548"/>
                    <a:pt x="5240"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9" name="Google Shape;23039;p82"/>
            <p:cNvSpPr/>
            <p:nvPr/>
          </p:nvSpPr>
          <p:spPr>
            <a:xfrm>
              <a:off x="2757857" y="3597098"/>
              <a:ext cx="121784" cy="118516"/>
            </a:xfrm>
            <a:custGeom>
              <a:rect b="b" l="l" r="r" t="t"/>
              <a:pathLst>
                <a:path extrusionOk="0" h="3663" w="3764">
                  <a:moveTo>
                    <a:pt x="2101" y="0"/>
                  </a:moveTo>
                  <a:cubicBezTo>
                    <a:pt x="1380" y="0"/>
                    <a:pt x="675" y="122"/>
                    <a:pt x="1" y="352"/>
                  </a:cubicBezTo>
                  <a:lnTo>
                    <a:pt x="1" y="590"/>
                  </a:lnTo>
                  <a:cubicBezTo>
                    <a:pt x="24" y="1400"/>
                    <a:pt x="382" y="2138"/>
                    <a:pt x="953" y="2710"/>
                  </a:cubicBezTo>
                  <a:cubicBezTo>
                    <a:pt x="1525" y="3257"/>
                    <a:pt x="2263" y="3591"/>
                    <a:pt x="3073" y="3662"/>
                  </a:cubicBezTo>
                  <a:lnTo>
                    <a:pt x="3311" y="3662"/>
                  </a:lnTo>
                  <a:cubicBezTo>
                    <a:pt x="3668" y="2590"/>
                    <a:pt x="3763" y="1447"/>
                    <a:pt x="3549" y="352"/>
                  </a:cubicBezTo>
                  <a:cubicBezTo>
                    <a:pt x="3501" y="233"/>
                    <a:pt x="3430" y="114"/>
                    <a:pt x="3311" y="114"/>
                  </a:cubicBezTo>
                  <a:cubicBezTo>
                    <a:pt x="2904" y="37"/>
                    <a:pt x="2500" y="0"/>
                    <a:pt x="2101"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0" name="Google Shape;23040;p82"/>
            <p:cNvSpPr/>
            <p:nvPr/>
          </p:nvSpPr>
          <p:spPr>
            <a:xfrm>
              <a:off x="2787915" y="3601531"/>
              <a:ext cx="90173" cy="112531"/>
            </a:xfrm>
            <a:custGeom>
              <a:rect b="b" l="l" r="r" t="t"/>
              <a:pathLst>
                <a:path extrusionOk="0" h="3478" w="2787">
                  <a:moveTo>
                    <a:pt x="2501" y="1"/>
                  </a:moveTo>
                  <a:lnTo>
                    <a:pt x="0" y="2525"/>
                  </a:lnTo>
                  <a:cubicBezTo>
                    <a:pt x="572" y="3096"/>
                    <a:pt x="1310" y="3430"/>
                    <a:pt x="2120" y="3477"/>
                  </a:cubicBezTo>
                  <a:lnTo>
                    <a:pt x="2358" y="3477"/>
                  </a:lnTo>
                  <a:cubicBezTo>
                    <a:pt x="2715" y="2453"/>
                    <a:pt x="2787" y="1310"/>
                    <a:pt x="2596" y="167"/>
                  </a:cubicBezTo>
                  <a:cubicBezTo>
                    <a:pt x="2596" y="120"/>
                    <a:pt x="2548" y="72"/>
                    <a:pt x="2501"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1" name="Google Shape;23041;p82"/>
            <p:cNvSpPr/>
            <p:nvPr/>
          </p:nvSpPr>
          <p:spPr>
            <a:xfrm>
              <a:off x="2699295" y="3686299"/>
              <a:ext cx="86323" cy="87100"/>
            </a:xfrm>
            <a:custGeom>
              <a:rect b="b" l="l" r="r" t="t"/>
              <a:pathLst>
                <a:path extrusionOk="0" h="2692" w="2668">
                  <a:moveTo>
                    <a:pt x="1334" y="0"/>
                  </a:moveTo>
                  <a:cubicBezTo>
                    <a:pt x="977" y="0"/>
                    <a:pt x="644" y="119"/>
                    <a:pt x="382" y="381"/>
                  </a:cubicBezTo>
                  <a:cubicBezTo>
                    <a:pt x="143" y="619"/>
                    <a:pt x="1" y="977"/>
                    <a:pt x="1" y="1334"/>
                  </a:cubicBezTo>
                  <a:cubicBezTo>
                    <a:pt x="1" y="1691"/>
                    <a:pt x="120" y="2024"/>
                    <a:pt x="382" y="2286"/>
                  </a:cubicBezTo>
                  <a:cubicBezTo>
                    <a:pt x="620" y="2524"/>
                    <a:pt x="977" y="2691"/>
                    <a:pt x="1334" y="2691"/>
                  </a:cubicBezTo>
                  <a:cubicBezTo>
                    <a:pt x="1691" y="2691"/>
                    <a:pt x="2049" y="2572"/>
                    <a:pt x="2287" y="2286"/>
                  </a:cubicBezTo>
                  <a:cubicBezTo>
                    <a:pt x="2525" y="2048"/>
                    <a:pt x="2668" y="1691"/>
                    <a:pt x="2668" y="1334"/>
                  </a:cubicBezTo>
                  <a:cubicBezTo>
                    <a:pt x="2668" y="977"/>
                    <a:pt x="2549" y="667"/>
                    <a:pt x="2287" y="381"/>
                  </a:cubicBezTo>
                  <a:cubicBezTo>
                    <a:pt x="2049" y="143"/>
                    <a:pt x="1691" y="0"/>
                    <a:pt x="1334"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2" name="Google Shape;23042;p82"/>
            <p:cNvSpPr/>
            <p:nvPr/>
          </p:nvSpPr>
          <p:spPr>
            <a:xfrm>
              <a:off x="2592978" y="3772006"/>
              <a:ext cx="107904" cy="106157"/>
            </a:xfrm>
            <a:custGeom>
              <a:rect b="b" l="l" r="r" t="t"/>
              <a:pathLst>
                <a:path extrusionOk="0" h="3281" w="3335">
                  <a:moveTo>
                    <a:pt x="2992" y="0"/>
                  </a:moveTo>
                  <a:cubicBezTo>
                    <a:pt x="2912" y="0"/>
                    <a:pt x="2834" y="30"/>
                    <a:pt x="2787" y="90"/>
                  </a:cubicBezTo>
                  <a:lnTo>
                    <a:pt x="119" y="2733"/>
                  </a:lnTo>
                  <a:cubicBezTo>
                    <a:pt x="0" y="2852"/>
                    <a:pt x="0" y="3067"/>
                    <a:pt x="119" y="3186"/>
                  </a:cubicBezTo>
                  <a:cubicBezTo>
                    <a:pt x="191" y="3257"/>
                    <a:pt x="238" y="3281"/>
                    <a:pt x="334" y="3281"/>
                  </a:cubicBezTo>
                  <a:cubicBezTo>
                    <a:pt x="429" y="3281"/>
                    <a:pt x="524" y="3257"/>
                    <a:pt x="572" y="3186"/>
                  </a:cubicBezTo>
                  <a:lnTo>
                    <a:pt x="3215" y="542"/>
                  </a:lnTo>
                  <a:cubicBezTo>
                    <a:pt x="3334" y="423"/>
                    <a:pt x="3334" y="209"/>
                    <a:pt x="3215" y="90"/>
                  </a:cubicBezTo>
                  <a:cubicBezTo>
                    <a:pt x="3156" y="30"/>
                    <a:pt x="3072" y="0"/>
                    <a:pt x="2992"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3" name="Google Shape;23043;p82"/>
            <p:cNvSpPr/>
            <p:nvPr/>
          </p:nvSpPr>
          <p:spPr>
            <a:xfrm>
              <a:off x="2711623" y="3698626"/>
              <a:ext cx="73996" cy="74772"/>
            </a:xfrm>
            <a:custGeom>
              <a:rect b="b" l="l" r="r" t="t"/>
              <a:pathLst>
                <a:path extrusionOk="0" h="2311" w="2287">
                  <a:moveTo>
                    <a:pt x="1906" y="0"/>
                  </a:moveTo>
                  <a:lnTo>
                    <a:pt x="1" y="1905"/>
                  </a:lnTo>
                  <a:cubicBezTo>
                    <a:pt x="263" y="2167"/>
                    <a:pt x="596" y="2310"/>
                    <a:pt x="953" y="2310"/>
                  </a:cubicBezTo>
                  <a:cubicBezTo>
                    <a:pt x="1310" y="2310"/>
                    <a:pt x="1668" y="2143"/>
                    <a:pt x="1906" y="1905"/>
                  </a:cubicBezTo>
                  <a:cubicBezTo>
                    <a:pt x="2168" y="1643"/>
                    <a:pt x="2287" y="1310"/>
                    <a:pt x="2287" y="953"/>
                  </a:cubicBezTo>
                  <a:cubicBezTo>
                    <a:pt x="2287" y="596"/>
                    <a:pt x="2144" y="238"/>
                    <a:pt x="190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4" name="Google Shape;23044;p82"/>
            <p:cNvSpPr/>
            <p:nvPr/>
          </p:nvSpPr>
          <p:spPr>
            <a:xfrm>
              <a:off x="2596828" y="3774886"/>
              <a:ext cx="103277" cy="103277"/>
            </a:xfrm>
            <a:custGeom>
              <a:rect b="b" l="l" r="r" t="t"/>
              <a:pathLst>
                <a:path extrusionOk="0" h="3192" w="3192">
                  <a:moveTo>
                    <a:pt x="3072" y="1"/>
                  </a:moveTo>
                  <a:lnTo>
                    <a:pt x="0" y="3097"/>
                  </a:lnTo>
                  <a:cubicBezTo>
                    <a:pt x="72" y="3168"/>
                    <a:pt x="167" y="3192"/>
                    <a:pt x="215" y="3192"/>
                  </a:cubicBezTo>
                  <a:cubicBezTo>
                    <a:pt x="286" y="3192"/>
                    <a:pt x="358" y="3168"/>
                    <a:pt x="429" y="3097"/>
                  </a:cubicBezTo>
                  <a:lnTo>
                    <a:pt x="3072" y="453"/>
                  </a:lnTo>
                  <a:cubicBezTo>
                    <a:pt x="3191" y="334"/>
                    <a:pt x="3191" y="120"/>
                    <a:pt x="3072"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5" name="Google Shape;23045;p82"/>
            <p:cNvSpPr/>
            <p:nvPr/>
          </p:nvSpPr>
          <p:spPr>
            <a:xfrm>
              <a:off x="2719323" y="3706327"/>
              <a:ext cx="46268" cy="46268"/>
            </a:xfrm>
            <a:custGeom>
              <a:rect b="b" l="l" r="r" t="t"/>
              <a:pathLst>
                <a:path extrusionOk="0" h="1430" w="1430">
                  <a:moveTo>
                    <a:pt x="715" y="0"/>
                  </a:moveTo>
                  <a:cubicBezTo>
                    <a:pt x="549" y="0"/>
                    <a:pt x="358" y="72"/>
                    <a:pt x="215" y="215"/>
                  </a:cubicBezTo>
                  <a:cubicBezTo>
                    <a:pt x="96" y="334"/>
                    <a:pt x="1" y="524"/>
                    <a:pt x="1" y="715"/>
                  </a:cubicBezTo>
                  <a:cubicBezTo>
                    <a:pt x="1" y="905"/>
                    <a:pt x="72" y="1072"/>
                    <a:pt x="215" y="1239"/>
                  </a:cubicBezTo>
                  <a:cubicBezTo>
                    <a:pt x="334" y="1358"/>
                    <a:pt x="501" y="1429"/>
                    <a:pt x="715" y="1429"/>
                  </a:cubicBezTo>
                  <a:cubicBezTo>
                    <a:pt x="930" y="1429"/>
                    <a:pt x="1096" y="1358"/>
                    <a:pt x="1215" y="1239"/>
                  </a:cubicBezTo>
                  <a:cubicBezTo>
                    <a:pt x="1334" y="1120"/>
                    <a:pt x="1430" y="929"/>
                    <a:pt x="1430" y="715"/>
                  </a:cubicBezTo>
                  <a:cubicBezTo>
                    <a:pt x="1430" y="548"/>
                    <a:pt x="1358" y="358"/>
                    <a:pt x="1215" y="215"/>
                  </a:cubicBezTo>
                  <a:cubicBezTo>
                    <a:pt x="1096" y="96"/>
                    <a:pt x="930" y="0"/>
                    <a:pt x="715" y="0"/>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6" name="Google Shape;23046;p82"/>
            <p:cNvSpPr/>
            <p:nvPr/>
          </p:nvSpPr>
          <p:spPr>
            <a:xfrm>
              <a:off x="2726279" y="3713251"/>
              <a:ext cx="39311" cy="39344"/>
            </a:xfrm>
            <a:custGeom>
              <a:rect b="b" l="l" r="r" t="t"/>
              <a:pathLst>
                <a:path extrusionOk="0" h="1216" w="1215">
                  <a:moveTo>
                    <a:pt x="1000" y="1"/>
                  </a:moveTo>
                  <a:lnTo>
                    <a:pt x="0" y="1025"/>
                  </a:lnTo>
                  <a:cubicBezTo>
                    <a:pt x="143" y="1168"/>
                    <a:pt x="334" y="1215"/>
                    <a:pt x="500" y="1215"/>
                  </a:cubicBezTo>
                  <a:cubicBezTo>
                    <a:pt x="715" y="1215"/>
                    <a:pt x="881" y="1120"/>
                    <a:pt x="1000" y="1025"/>
                  </a:cubicBezTo>
                  <a:cubicBezTo>
                    <a:pt x="1143" y="858"/>
                    <a:pt x="1215" y="691"/>
                    <a:pt x="1215" y="501"/>
                  </a:cubicBezTo>
                  <a:cubicBezTo>
                    <a:pt x="1215" y="310"/>
                    <a:pt x="1119" y="120"/>
                    <a:pt x="1000"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47" name="Google Shape;23047;p82"/>
          <p:cNvGrpSpPr/>
          <p:nvPr/>
        </p:nvGrpSpPr>
        <p:grpSpPr>
          <a:xfrm>
            <a:off x="1807193" y="4875866"/>
            <a:ext cx="438669" cy="438713"/>
            <a:chOff x="1774698" y="3596904"/>
            <a:chExt cx="346746" cy="346781"/>
          </a:xfrm>
        </p:grpSpPr>
        <p:sp>
          <p:nvSpPr>
            <p:cNvPr id="23048" name="Google Shape;23048;p82"/>
            <p:cNvSpPr/>
            <p:nvPr/>
          </p:nvSpPr>
          <p:spPr>
            <a:xfrm>
              <a:off x="1837110" y="3596904"/>
              <a:ext cx="223476" cy="346781"/>
            </a:xfrm>
            <a:custGeom>
              <a:rect b="b" l="l" r="r" t="t"/>
              <a:pathLst>
                <a:path extrusionOk="0" h="10718" w="6907">
                  <a:moveTo>
                    <a:pt x="1167" y="1"/>
                  </a:moveTo>
                  <a:cubicBezTo>
                    <a:pt x="548" y="1"/>
                    <a:pt x="0" y="501"/>
                    <a:pt x="0" y="1144"/>
                  </a:cubicBezTo>
                  <a:lnTo>
                    <a:pt x="0" y="9550"/>
                  </a:lnTo>
                  <a:cubicBezTo>
                    <a:pt x="0" y="10169"/>
                    <a:pt x="500" y="10717"/>
                    <a:pt x="1167" y="10717"/>
                  </a:cubicBezTo>
                  <a:lnTo>
                    <a:pt x="5739" y="10717"/>
                  </a:lnTo>
                  <a:cubicBezTo>
                    <a:pt x="6382" y="10717"/>
                    <a:pt x="6906" y="10193"/>
                    <a:pt x="6906" y="9550"/>
                  </a:cubicBezTo>
                  <a:lnTo>
                    <a:pt x="6906" y="1144"/>
                  </a:lnTo>
                  <a:cubicBezTo>
                    <a:pt x="6883" y="501"/>
                    <a:pt x="6382" y="1"/>
                    <a:pt x="5739"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9" name="Google Shape;23049;p82"/>
            <p:cNvSpPr/>
            <p:nvPr/>
          </p:nvSpPr>
          <p:spPr>
            <a:xfrm>
              <a:off x="1948830" y="3596904"/>
              <a:ext cx="111754" cy="345228"/>
            </a:xfrm>
            <a:custGeom>
              <a:rect b="b" l="l" r="r" t="t"/>
              <a:pathLst>
                <a:path extrusionOk="0" h="10670" w="3454">
                  <a:moveTo>
                    <a:pt x="0" y="1"/>
                  </a:moveTo>
                  <a:lnTo>
                    <a:pt x="0" y="10670"/>
                  </a:lnTo>
                  <a:lnTo>
                    <a:pt x="2286" y="10670"/>
                  </a:lnTo>
                  <a:cubicBezTo>
                    <a:pt x="2929" y="10670"/>
                    <a:pt x="3453" y="10169"/>
                    <a:pt x="3453" y="9526"/>
                  </a:cubicBezTo>
                  <a:lnTo>
                    <a:pt x="3453" y="1120"/>
                  </a:lnTo>
                  <a:cubicBezTo>
                    <a:pt x="3430" y="501"/>
                    <a:pt x="2929" y="1"/>
                    <a:pt x="2286"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0" name="Google Shape;23050;p82"/>
            <p:cNvSpPr/>
            <p:nvPr/>
          </p:nvSpPr>
          <p:spPr>
            <a:xfrm>
              <a:off x="1857137" y="3616187"/>
              <a:ext cx="183420" cy="238877"/>
            </a:xfrm>
            <a:custGeom>
              <a:rect b="b" l="l" r="r" t="t"/>
              <a:pathLst>
                <a:path extrusionOk="0" h="7383" w="5669">
                  <a:moveTo>
                    <a:pt x="548" y="0"/>
                  </a:moveTo>
                  <a:cubicBezTo>
                    <a:pt x="239" y="0"/>
                    <a:pt x="0" y="238"/>
                    <a:pt x="0" y="524"/>
                  </a:cubicBezTo>
                  <a:lnTo>
                    <a:pt x="0" y="7382"/>
                  </a:lnTo>
                  <a:lnTo>
                    <a:pt x="5668" y="7382"/>
                  </a:lnTo>
                  <a:lnTo>
                    <a:pt x="5668" y="524"/>
                  </a:lnTo>
                  <a:cubicBezTo>
                    <a:pt x="5668" y="238"/>
                    <a:pt x="5430" y="0"/>
                    <a:pt x="5120" y="0"/>
                  </a:cubicBezTo>
                  <a:close/>
                </a:path>
              </a:pathLst>
            </a:custGeom>
            <a:solidFill>
              <a:srgbClr val="E8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1" name="Google Shape;23051;p82"/>
            <p:cNvSpPr/>
            <p:nvPr/>
          </p:nvSpPr>
          <p:spPr>
            <a:xfrm>
              <a:off x="1948830" y="3616932"/>
              <a:ext cx="91726" cy="238133"/>
            </a:xfrm>
            <a:custGeom>
              <a:rect b="b" l="l" r="r" t="t"/>
              <a:pathLst>
                <a:path extrusionOk="0" h="7360" w="2835">
                  <a:moveTo>
                    <a:pt x="0" y="1"/>
                  </a:moveTo>
                  <a:lnTo>
                    <a:pt x="0" y="7359"/>
                  </a:lnTo>
                  <a:lnTo>
                    <a:pt x="2834" y="7359"/>
                  </a:lnTo>
                  <a:lnTo>
                    <a:pt x="2834" y="501"/>
                  </a:lnTo>
                  <a:cubicBezTo>
                    <a:pt x="2810" y="215"/>
                    <a:pt x="2572" y="1"/>
                    <a:pt x="2286"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2" name="Google Shape;23052;p82"/>
            <p:cNvSpPr/>
            <p:nvPr/>
          </p:nvSpPr>
          <p:spPr>
            <a:xfrm>
              <a:off x="1774698" y="3722504"/>
              <a:ext cx="155660" cy="110201"/>
            </a:xfrm>
            <a:custGeom>
              <a:rect b="b" l="l" r="r" t="t"/>
              <a:pathLst>
                <a:path extrusionOk="0" h="3406" w="4811">
                  <a:moveTo>
                    <a:pt x="334" y="0"/>
                  </a:moveTo>
                  <a:cubicBezTo>
                    <a:pt x="143" y="0"/>
                    <a:pt x="0" y="167"/>
                    <a:pt x="0" y="334"/>
                  </a:cubicBezTo>
                  <a:lnTo>
                    <a:pt x="0" y="2429"/>
                  </a:lnTo>
                  <a:cubicBezTo>
                    <a:pt x="0" y="2596"/>
                    <a:pt x="143" y="2763"/>
                    <a:pt x="334" y="2763"/>
                  </a:cubicBezTo>
                  <a:lnTo>
                    <a:pt x="3382" y="2763"/>
                  </a:lnTo>
                  <a:lnTo>
                    <a:pt x="4382" y="3358"/>
                  </a:lnTo>
                  <a:cubicBezTo>
                    <a:pt x="4406" y="3382"/>
                    <a:pt x="4454" y="3406"/>
                    <a:pt x="4525" y="3406"/>
                  </a:cubicBezTo>
                  <a:cubicBezTo>
                    <a:pt x="4620" y="3406"/>
                    <a:pt x="4668" y="3382"/>
                    <a:pt x="4739" y="3263"/>
                  </a:cubicBezTo>
                  <a:cubicBezTo>
                    <a:pt x="4787" y="3192"/>
                    <a:pt x="4811" y="3144"/>
                    <a:pt x="4811" y="3049"/>
                  </a:cubicBezTo>
                  <a:lnTo>
                    <a:pt x="4811" y="334"/>
                  </a:lnTo>
                  <a:cubicBezTo>
                    <a:pt x="4811" y="167"/>
                    <a:pt x="4668" y="0"/>
                    <a:pt x="4501"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3" name="Google Shape;23053;p82"/>
            <p:cNvSpPr/>
            <p:nvPr/>
          </p:nvSpPr>
          <p:spPr>
            <a:xfrm>
              <a:off x="1922623" y="3888935"/>
              <a:ext cx="49341" cy="20060"/>
            </a:xfrm>
            <a:custGeom>
              <a:rect b="b" l="l" r="r" t="t"/>
              <a:pathLst>
                <a:path extrusionOk="0" h="620" w="1525">
                  <a:moveTo>
                    <a:pt x="334" y="0"/>
                  </a:moveTo>
                  <a:cubicBezTo>
                    <a:pt x="167" y="0"/>
                    <a:pt x="1" y="167"/>
                    <a:pt x="48" y="358"/>
                  </a:cubicBezTo>
                  <a:cubicBezTo>
                    <a:pt x="72" y="500"/>
                    <a:pt x="215" y="619"/>
                    <a:pt x="358" y="619"/>
                  </a:cubicBezTo>
                  <a:lnTo>
                    <a:pt x="1191" y="619"/>
                  </a:lnTo>
                  <a:cubicBezTo>
                    <a:pt x="1382" y="619"/>
                    <a:pt x="1525" y="477"/>
                    <a:pt x="1501" y="262"/>
                  </a:cubicBezTo>
                  <a:cubicBezTo>
                    <a:pt x="1477" y="119"/>
                    <a:pt x="1310" y="0"/>
                    <a:pt x="1168"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4" name="Google Shape;23054;p82"/>
            <p:cNvSpPr/>
            <p:nvPr/>
          </p:nvSpPr>
          <p:spPr>
            <a:xfrm>
              <a:off x="1948054" y="3888935"/>
              <a:ext cx="23910" cy="20060"/>
            </a:xfrm>
            <a:custGeom>
              <a:rect b="b" l="l" r="r" t="t"/>
              <a:pathLst>
                <a:path extrusionOk="0" h="620" w="739">
                  <a:moveTo>
                    <a:pt x="0" y="0"/>
                  </a:moveTo>
                  <a:lnTo>
                    <a:pt x="0" y="619"/>
                  </a:lnTo>
                  <a:lnTo>
                    <a:pt x="405" y="619"/>
                  </a:lnTo>
                  <a:cubicBezTo>
                    <a:pt x="596" y="619"/>
                    <a:pt x="739" y="477"/>
                    <a:pt x="715" y="262"/>
                  </a:cubicBezTo>
                  <a:cubicBezTo>
                    <a:pt x="715" y="119"/>
                    <a:pt x="596" y="0"/>
                    <a:pt x="405"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5" name="Google Shape;23055;p82"/>
            <p:cNvSpPr/>
            <p:nvPr/>
          </p:nvSpPr>
          <p:spPr>
            <a:xfrm>
              <a:off x="1990438" y="3888935"/>
              <a:ext cx="35461" cy="20060"/>
            </a:xfrm>
            <a:custGeom>
              <a:rect b="b" l="l" r="r" t="t"/>
              <a:pathLst>
                <a:path extrusionOk="0" h="620" w="1096">
                  <a:moveTo>
                    <a:pt x="334" y="0"/>
                  </a:moveTo>
                  <a:cubicBezTo>
                    <a:pt x="143" y="0"/>
                    <a:pt x="0" y="167"/>
                    <a:pt x="24" y="358"/>
                  </a:cubicBezTo>
                  <a:cubicBezTo>
                    <a:pt x="48" y="500"/>
                    <a:pt x="215" y="619"/>
                    <a:pt x="358" y="619"/>
                  </a:cubicBezTo>
                  <a:lnTo>
                    <a:pt x="762" y="619"/>
                  </a:lnTo>
                  <a:cubicBezTo>
                    <a:pt x="977" y="619"/>
                    <a:pt x="1096" y="477"/>
                    <a:pt x="1072" y="262"/>
                  </a:cubicBezTo>
                  <a:cubicBezTo>
                    <a:pt x="1048" y="119"/>
                    <a:pt x="881" y="0"/>
                    <a:pt x="739"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6" name="Google Shape;23056;p82"/>
            <p:cNvSpPr/>
            <p:nvPr/>
          </p:nvSpPr>
          <p:spPr>
            <a:xfrm>
              <a:off x="1868688" y="3888935"/>
              <a:ext cx="36238" cy="20060"/>
            </a:xfrm>
            <a:custGeom>
              <a:rect b="b" l="l" r="r" t="t"/>
              <a:pathLst>
                <a:path extrusionOk="0" h="620" w="1120">
                  <a:moveTo>
                    <a:pt x="334" y="0"/>
                  </a:moveTo>
                  <a:cubicBezTo>
                    <a:pt x="167" y="0"/>
                    <a:pt x="1" y="167"/>
                    <a:pt x="48" y="358"/>
                  </a:cubicBezTo>
                  <a:cubicBezTo>
                    <a:pt x="72" y="500"/>
                    <a:pt x="215" y="619"/>
                    <a:pt x="358" y="619"/>
                  </a:cubicBezTo>
                  <a:lnTo>
                    <a:pt x="786" y="619"/>
                  </a:lnTo>
                  <a:cubicBezTo>
                    <a:pt x="953" y="619"/>
                    <a:pt x="1120" y="477"/>
                    <a:pt x="1072" y="262"/>
                  </a:cubicBezTo>
                  <a:cubicBezTo>
                    <a:pt x="1048" y="119"/>
                    <a:pt x="906" y="0"/>
                    <a:pt x="763"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7" name="Google Shape;23057;p82"/>
            <p:cNvSpPr/>
            <p:nvPr/>
          </p:nvSpPr>
          <p:spPr>
            <a:xfrm>
              <a:off x="1965008" y="3636991"/>
              <a:ext cx="156436" cy="107904"/>
            </a:xfrm>
            <a:custGeom>
              <a:rect b="b" l="l" r="r" t="t"/>
              <a:pathLst>
                <a:path extrusionOk="0" h="3335" w="4835">
                  <a:moveTo>
                    <a:pt x="334" y="0"/>
                  </a:moveTo>
                  <a:cubicBezTo>
                    <a:pt x="167" y="0"/>
                    <a:pt x="0" y="167"/>
                    <a:pt x="0" y="333"/>
                  </a:cubicBezTo>
                  <a:lnTo>
                    <a:pt x="0" y="3048"/>
                  </a:lnTo>
                  <a:cubicBezTo>
                    <a:pt x="0" y="3096"/>
                    <a:pt x="48" y="3191"/>
                    <a:pt x="96" y="3263"/>
                  </a:cubicBezTo>
                  <a:cubicBezTo>
                    <a:pt x="167" y="3310"/>
                    <a:pt x="239" y="3334"/>
                    <a:pt x="334" y="3334"/>
                  </a:cubicBezTo>
                  <a:lnTo>
                    <a:pt x="477" y="3334"/>
                  </a:lnTo>
                  <a:lnTo>
                    <a:pt x="1477" y="2739"/>
                  </a:lnTo>
                  <a:lnTo>
                    <a:pt x="4501" y="2739"/>
                  </a:lnTo>
                  <a:cubicBezTo>
                    <a:pt x="4668" y="2739"/>
                    <a:pt x="4835" y="2596"/>
                    <a:pt x="4835" y="2429"/>
                  </a:cubicBezTo>
                  <a:lnTo>
                    <a:pt x="4835" y="333"/>
                  </a:lnTo>
                  <a:cubicBezTo>
                    <a:pt x="4835" y="167"/>
                    <a:pt x="4668" y="0"/>
                    <a:pt x="4501"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8" name="Google Shape;23058;p82"/>
            <p:cNvSpPr/>
            <p:nvPr/>
          </p:nvSpPr>
          <p:spPr>
            <a:xfrm>
              <a:off x="2005063" y="3670866"/>
              <a:ext cx="75549" cy="20092"/>
            </a:xfrm>
            <a:custGeom>
              <a:rect b="b" l="l" r="r" t="t"/>
              <a:pathLst>
                <a:path extrusionOk="0" h="621" w="2335">
                  <a:moveTo>
                    <a:pt x="310" y="1"/>
                  </a:moveTo>
                  <a:cubicBezTo>
                    <a:pt x="144" y="1"/>
                    <a:pt x="1" y="191"/>
                    <a:pt x="25" y="358"/>
                  </a:cubicBezTo>
                  <a:cubicBezTo>
                    <a:pt x="48" y="501"/>
                    <a:pt x="191" y="620"/>
                    <a:pt x="358" y="620"/>
                  </a:cubicBezTo>
                  <a:lnTo>
                    <a:pt x="2025" y="620"/>
                  </a:lnTo>
                  <a:cubicBezTo>
                    <a:pt x="2192" y="620"/>
                    <a:pt x="2335" y="453"/>
                    <a:pt x="2311" y="263"/>
                  </a:cubicBezTo>
                  <a:cubicBezTo>
                    <a:pt x="2287" y="120"/>
                    <a:pt x="2144" y="1"/>
                    <a:pt x="1977" y="1"/>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9" name="Google Shape;23059;p82"/>
            <p:cNvSpPr/>
            <p:nvPr/>
          </p:nvSpPr>
          <p:spPr>
            <a:xfrm>
              <a:off x="1813976" y="3758708"/>
              <a:ext cx="76325" cy="20060"/>
            </a:xfrm>
            <a:custGeom>
              <a:rect b="b" l="l" r="r" t="t"/>
              <a:pathLst>
                <a:path extrusionOk="0" h="620" w="2359">
                  <a:moveTo>
                    <a:pt x="334" y="1"/>
                  </a:moveTo>
                  <a:cubicBezTo>
                    <a:pt x="144" y="1"/>
                    <a:pt x="1" y="167"/>
                    <a:pt x="25" y="358"/>
                  </a:cubicBezTo>
                  <a:cubicBezTo>
                    <a:pt x="72" y="501"/>
                    <a:pt x="215" y="620"/>
                    <a:pt x="358" y="620"/>
                  </a:cubicBezTo>
                  <a:lnTo>
                    <a:pt x="2025" y="620"/>
                  </a:lnTo>
                  <a:cubicBezTo>
                    <a:pt x="2216" y="620"/>
                    <a:pt x="2358" y="477"/>
                    <a:pt x="2335" y="263"/>
                  </a:cubicBezTo>
                  <a:cubicBezTo>
                    <a:pt x="2287" y="120"/>
                    <a:pt x="2144" y="1"/>
                    <a:pt x="2001"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60" name="Google Shape;23060;p82"/>
          <p:cNvGrpSpPr/>
          <p:nvPr/>
        </p:nvGrpSpPr>
        <p:grpSpPr>
          <a:xfrm>
            <a:off x="862487" y="4881707"/>
            <a:ext cx="442557" cy="438628"/>
            <a:chOff x="1052468" y="3799167"/>
            <a:chExt cx="322281" cy="319420"/>
          </a:xfrm>
        </p:grpSpPr>
        <p:sp>
          <p:nvSpPr>
            <p:cNvPr id="23061" name="Google Shape;23061;p82"/>
            <p:cNvSpPr/>
            <p:nvPr/>
          </p:nvSpPr>
          <p:spPr>
            <a:xfrm>
              <a:off x="1290968" y="4020618"/>
              <a:ext cx="83782" cy="97969"/>
            </a:xfrm>
            <a:custGeom>
              <a:rect b="b" l="l" r="r" t="t"/>
              <a:pathLst>
                <a:path extrusionOk="0" h="3287" w="2811">
                  <a:moveTo>
                    <a:pt x="334" y="0"/>
                  </a:moveTo>
                  <a:cubicBezTo>
                    <a:pt x="167" y="0"/>
                    <a:pt x="1" y="167"/>
                    <a:pt x="1" y="334"/>
                  </a:cubicBezTo>
                  <a:lnTo>
                    <a:pt x="1" y="1310"/>
                  </a:lnTo>
                  <a:cubicBezTo>
                    <a:pt x="1" y="1382"/>
                    <a:pt x="48" y="1453"/>
                    <a:pt x="72" y="1501"/>
                  </a:cubicBezTo>
                  <a:lnTo>
                    <a:pt x="1168" y="3144"/>
                  </a:lnTo>
                  <a:cubicBezTo>
                    <a:pt x="1239" y="3239"/>
                    <a:pt x="1310" y="3287"/>
                    <a:pt x="1430" y="3287"/>
                  </a:cubicBezTo>
                  <a:lnTo>
                    <a:pt x="2477" y="3287"/>
                  </a:lnTo>
                  <a:cubicBezTo>
                    <a:pt x="2525" y="3287"/>
                    <a:pt x="2596" y="3263"/>
                    <a:pt x="2644" y="3239"/>
                  </a:cubicBezTo>
                  <a:cubicBezTo>
                    <a:pt x="2787" y="3168"/>
                    <a:pt x="2811" y="3025"/>
                    <a:pt x="2739" y="2834"/>
                  </a:cubicBezTo>
                  <a:lnTo>
                    <a:pt x="1882" y="215"/>
                  </a:lnTo>
                  <a:cubicBezTo>
                    <a:pt x="1858" y="96"/>
                    <a:pt x="1739" y="0"/>
                    <a:pt x="1596"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2" name="Google Shape;23062;p82"/>
            <p:cNvSpPr/>
            <p:nvPr/>
          </p:nvSpPr>
          <p:spPr>
            <a:xfrm>
              <a:off x="1129842" y="4022019"/>
              <a:ext cx="83096" cy="96568"/>
            </a:xfrm>
            <a:custGeom>
              <a:rect b="b" l="l" r="r" t="t"/>
              <a:pathLst>
                <a:path extrusionOk="0" h="3240" w="2788">
                  <a:moveTo>
                    <a:pt x="1215" y="1"/>
                  </a:moveTo>
                  <a:cubicBezTo>
                    <a:pt x="1072" y="1"/>
                    <a:pt x="953" y="96"/>
                    <a:pt x="930" y="215"/>
                  </a:cubicBezTo>
                  <a:lnTo>
                    <a:pt x="48" y="2835"/>
                  </a:lnTo>
                  <a:cubicBezTo>
                    <a:pt x="1" y="2954"/>
                    <a:pt x="48" y="3097"/>
                    <a:pt x="167" y="3192"/>
                  </a:cubicBezTo>
                  <a:cubicBezTo>
                    <a:pt x="239" y="3216"/>
                    <a:pt x="287" y="3240"/>
                    <a:pt x="358" y="3240"/>
                  </a:cubicBezTo>
                  <a:lnTo>
                    <a:pt x="1406" y="3240"/>
                  </a:lnTo>
                  <a:cubicBezTo>
                    <a:pt x="1525" y="3240"/>
                    <a:pt x="1596" y="3192"/>
                    <a:pt x="1644" y="3121"/>
                  </a:cubicBezTo>
                  <a:lnTo>
                    <a:pt x="2739" y="1477"/>
                  </a:lnTo>
                  <a:cubicBezTo>
                    <a:pt x="2763" y="1430"/>
                    <a:pt x="2787" y="1358"/>
                    <a:pt x="2787" y="1311"/>
                  </a:cubicBezTo>
                  <a:lnTo>
                    <a:pt x="2787" y="334"/>
                  </a:lnTo>
                  <a:cubicBezTo>
                    <a:pt x="2787" y="144"/>
                    <a:pt x="2644" y="1"/>
                    <a:pt x="247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3" name="Google Shape;23063;p82"/>
            <p:cNvSpPr/>
            <p:nvPr/>
          </p:nvSpPr>
          <p:spPr>
            <a:xfrm>
              <a:off x="1223549" y="3799167"/>
              <a:ext cx="56808" cy="75258"/>
            </a:xfrm>
            <a:custGeom>
              <a:rect b="b" l="l" r="r" t="t"/>
              <a:pathLst>
                <a:path extrusionOk="0" h="2525" w="1906">
                  <a:moveTo>
                    <a:pt x="334" y="0"/>
                  </a:moveTo>
                  <a:cubicBezTo>
                    <a:pt x="167" y="0"/>
                    <a:pt x="0" y="143"/>
                    <a:pt x="0" y="334"/>
                  </a:cubicBezTo>
                  <a:lnTo>
                    <a:pt x="0" y="2215"/>
                  </a:lnTo>
                  <a:cubicBezTo>
                    <a:pt x="0" y="2382"/>
                    <a:pt x="167" y="2525"/>
                    <a:pt x="334" y="2525"/>
                  </a:cubicBezTo>
                  <a:lnTo>
                    <a:pt x="1596" y="2525"/>
                  </a:lnTo>
                  <a:cubicBezTo>
                    <a:pt x="1763" y="2525"/>
                    <a:pt x="1905" y="2382"/>
                    <a:pt x="1905" y="2215"/>
                  </a:cubicBezTo>
                  <a:lnTo>
                    <a:pt x="1905" y="334"/>
                  </a:lnTo>
                  <a:cubicBezTo>
                    <a:pt x="1905" y="143"/>
                    <a:pt x="1763" y="0"/>
                    <a:pt x="159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4" name="Google Shape;23064;p82"/>
            <p:cNvSpPr/>
            <p:nvPr/>
          </p:nvSpPr>
          <p:spPr>
            <a:xfrm>
              <a:off x="1251923" y="3799883"/>
              <a:ext cx="28434" cy="74542"/>
            </a:xfrm>
            <a:custGeom>
              <a:rect b="b" l="l" r="r" t="t"/>
              <a:pathLst>
                <a:path extrusionOk="0" h="2501" w="954">
                  <a:moveTo>
                    <a:pt x="1" y="0"/>
                  </a:moveTo>
                  <a:lnTo>
                    <a:pt x="1" y="2501"/>
                  </a:lnTo>
                  <a:lnTo>
                    <a:pt x="644" y="2501"/>
                  </a:lnTo>
                  <a:cubicBezTo>
                    <a:pt x="811" y="2501"/>
                    <a:pt x="953" y="2358"/>
                    <a:pt x="953" y="2167"/>
                  </a:cubicBezTo>
                  <a:lnTo>
                    <a:pt x="953" y="310"/>
                  </a:lnTo>
                  <a:cubicBezTo>
                    <a:pt x="953" y="119"/>
                    <a:pt x="811" y="0"/>
                    <a:pt x="644"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5" name="Google Shape;23065;p82"/>
            <p:cNvSpPr/>
            <p:nvPr/>
          </p:nvSpPr>
          <p:spPr>
            <a:xfrm>
              <a:off x="1130557" y="3838212"/>
              <a:ext cx="243477" cy="243477"/>
            </a:xfrm>
            <a:custGeom>
              <a:rect b="b" l="l" r="r" t="t"/>
              <a:pathLst>
                <a:path extrusionOk="0" h="8169" w="8169">
                  <a:moveTo>
                    <a:pt x="4073" y="0"/>
                  </a:moveTo>
                  <a:cubicBezTo>
                    <a:pt x="1810" y="0"/>
                    <a:pt x="1" y="1810"/>
                    <a:pt x="1" y="4072"/>
                  </a:cubicBezTo>
                  <a:cubicBezTo>
                    <a:pt x="1" y="6335"/>
                    <a:pt x="1858" y="8168"/>
                    <a:pt x="4073" y="8168"/>
                  </a:cubicBezTo>
                  <a:cubicBezTo>
                    <a:pt x="6335" y="8168"/>
                    <a:pt x="8169" y="6335"/>
                    <a:pt x="8169" y="4072"/>
                  </a:cubicBezTo>
                  <a:cubicBezTo>
                    <a:pt x="8169" y="1810"/>
                    <a:pt x="6311" y="0"/>
                    <a:pt x="4073"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6" name="Google Shape;23066;p82"/>
            <p:cNvSpPr/>
            <p:nvPr/>
          </p:nvSpPr>
          <p:spPr>
            <a:xfrm>
              <a:off x="1251923" y="3838212"/>
              <a:ext cx="122111" cy="243477"/>
            </a:xfrm>
            <a:custGeom>
              <a:rect b="b" l="l" r="r" t="t"/>
              <a:pathLst>
                <a:path extrusionOk="0" h="8169" w="4097">
                  <a:moveTo>
                    <a:pt x="1" y="0"/>
                  </a:moveTo>
                  <a:lnTo>
                    <a:pt x="1" y="8168"/>
                  </a:lnTo>
                  <a:cubicBezTo>
                    <a:pt x="2263" y="8168"/>
                    <a:pt x="4097" y="6311"/>
                    <a:pt x="4097" y="4072"/>
                  </a:cubicBezTo>
                  <a:cubicBezTo>
                    <a:pt x="4097" y="1858"/>
                    <a:pt x="2263" y="0"/>
                    <a:pt x="1"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7" name="Google Shape;23067;p82"/>
            <p:cNvSpPr/>
            <p:nvPr/>
          </p:nvSpPr>
          <p:spPr>
            <a:xfrm>
              <a:off x="1168171" y="3875826"/>
              <a:ext cx="168249" cy="168249"/>
            </a:xfrm>
            <a:custGeom>
              <a:rect b="b" l="l" r="r" t="t"/>
              <a:pathLst>
                <a:path extrusionOk="0" h="5645" w="5645">
                  <a:moveTo>
                    <a:pt x="2811" y="0"/>
                  </a:moveTo>
                  <a:cubicBezTo>
                    <a:pt x="1263" y="0"/>
                    <a:pt x="1" y="1262"/>
                    <a:pt x="1" y="2810"/>
                  </a:cubicBezTo>
                  <a:cubicBezTo>
                    <a:pt x="1" y="4358"/>
                    <a:pt x="1263" y="5644"/>
                    <a:pt x="2811" y="5644"/>
                  </a:cubicBezTo>
                  <a:cubicBezTo>
                    <a:pt x="4383" y="5644"/>
                    <a:pt x="5645" y="4358"/>
                    <a:pt x="5645" y="2810"/>
                  </a:cubicBezTo>
                  <a:cubicBezTo>
                    <a:pt x="5645" y="1262"/>
                    <a:pt x="4359" y="0"/>
                    <a:pt x="2811"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8" name="Google Shape;23068;p82"/>
            <p:cNvSpPr/>
            <p:nvPr/>
          </p:nvSpPr>
          <p:spPr>
            <a:xfrm>
              <a:off x="1251923" y="3875826"/>
              <a:ext cx="84497" cy="168249"/>
            </a:xfrm>
            <a:custGeom>
              <a:rect b="b" l="l" r="r" t="t"/>
              <a:pathLst>
                <a:path extrusionOk="0" h="5645" w="2835">
                  <a:moveTo>
                    <a:pt x="1" y="0"/>
                  </a:moveTo>
                  <a:lnTo>
                    <a:pt x="1" y="5644"/>
                  </a:lnTo>
                  <a:cubicBezTo>
                    <a:pt x="1573" y="5644"/>
                    <a:pt x="2835" y="4358"/>
                    <a:pt x="2835" y="2810"/>
                  </a:cubicBezTo>
                  <a:cubicBezTo>
                    <a:pt x="2835" y="1262"/>
                    <a:pt x="1549" y="0"/>
                    <a:pt x="1"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9" name="Google Shape;23069;p82"/>
            <p:cNvSpPr/>
            <p:nvPr/>
          </p:nvSpPr>
          <p:spPr>
            <a:xfrm>
              <a:off x="1205099" y="3912724"/>
              <a:ext cx="94422" cy="94422"/>
            </a:xfrm>
            <a:custGeom>
              <a:rect b="b" l="l" r="r" t="t"/>
              <a:pathLst>
                <a:path extrusionOk="0" h="3168" w="3168">
                  <a:moveTo>
                    <a:pt x="1572" y="1"/>
                  </a:moveTo>
                  <a:cubicBezTo>
                    <a:pt x="715" y="1"/>
                    <a:pt x="0" y="715"/>
                    <a:pt x="0" y="1572"/>
                  </a:cubicBezTo>
                  <a:cubicBezTo>
                    <a:pt x="0" y="2453"/>
                    <a:pt x="715" y="3168"/>
                    <a:pt x="1572" y="3168"/>
                  </a:cubicBezTo>
                  <a:cubicBezTo>
                    <a:pt x="2453" y="3168"/>
                    <a:pt x="3167" y="2453"/>
                    <a:pt x="3167" y="1572"/>
                  </a:cubicBezTo>
                  <a:cubicBezTo>
                    <a:pt x="3167" y="715"/>
                    <a:pt x="2453" y="1"/>
                    <a:pt x="1572" y="1"/>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0" name="Google Shape;23070;p82"/>
            <p:cNvSpPr/>
            <p:nvPr/>
          </p:nvSpPr>
          <p:spPr>
            <a:xfrm>
              <a:off x="1251923" y="3912724"/>
              <a:ext cx="46883" cy="94422"/>
            </a:xfrm>
            <a:custGeom>
              <a:rect b="b" l="l" r="r" t="t"/>
              <a:pathLst>
                <a:path extrusionOk="0" h="3168" w="1573">
                  <a:moveTo>
                    <a:pt x="1" y="1"/>
                  </a:moveTo>
                  <a:lnTo>
                    <a:pt x="1" y="3168"/>
                  </a:lnTo>
                  <a:cubicBezTo>
                    <a:pt x="882" y="3168"/>
                    <a:pt x="1573" y="2453"/>
                    <a:pt x="1573" y="1572"/>
                  </a:cubicBezTo>
                  <a:cubicBezTo>
                    <a:pt x="1573" y="715"/>
                    <a:pt x="858" y="1"/>
                    <a:pt x="1"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1" name="Google Shape;23071;p82"/>
            <p:cNvSpPr/>
            <p:nvPr/>
          </p:nvSpPr>
          <p:spPr>
            <a:xfrm>
              <a:off x="1052468" y="3925600"/>
              <a:ext cx="208724" cy="68790"/>
            </a:xfrm>
            <a:custGeom>
              <a:rect b="b" l="l" r="r" t="t"/>
              <a:pathLst>
                <a:path extrusionOk="0" h="2308" w="7003">
                  <a:moveTo>
                    <a:pt x="363" y="1"/>
                  </a:moveTo>
                  <a:cubicBezTo>
                    <a:pt x="313" y="1"/>
                    <a:pt x="261" y="14"/>
                    <a:pt x="215" y="45"/>
                  </a:cubicBezTo>
                  <a:cubicBezTo>
                    <a:pt x="25" y="140"/>
                    <a:pt x="1" y="354"/>
                    <a:pt x="120" y="497"/>
                  </a:cubicBezTo>
                  <a:lnTo>
                    <a:pt x="358" y="831"/>
                  </a:lnTo>
                  <a:cubicBezTo>
                    <a:pt x="192" y="831"/>
                    <a:pt x="25" y="974"/>
                    <a:pt x="25" y="1140"/>
                  </a:cubicBezTo>
                  <a:cubicBezTo>
                    <a:pt x="25" y="1331"/>
                    <a:pt x="192" y="1474"/>
                    <a:pt x="358" y="1474"/>
                  </a:cubicBezTo>
                  <a:lnTo>
                    <a:pt x="120" y="1807"/>
                  </a:lnTo>
                  <a:cubicBezTo>
                    <a:pt x="25" y="1950"/>
                    <a:pt x="25" y="2140"/>
                    <a:pt x="192" y="2260"/>
                  </a:cubicBezTo>
                  <a:cubicBezTo>
                    <a:pt x="239" y="2283"/>
                    <a:pt x="311" y="2307"/>
                    <a:pt x="358" y="2307"/>
                  </a:cubicBezTo>
                  <a:cubicBezTo>
                    <a:pt x="453" y="2307"/>
                    <a:pt x="549" y="2283"/>
                    <a:pt x="596" y="2188"/>
                  </a:cubicBezTo>
                  <a:lnTo>
                    <a:pt x="1144" y="1474"/>
                  </a:lnTo>
                  <a:lnTo>
                    <a:pt x="1620" y="1474"/>
                  </a:lnTo>
                  <a:lnTo>
                    <a:pt x="1382" y="1807"/>
                  </a:lnTo>
                  <a:cubicBezTo>
                    <a:pt x="1287" y="1950"/>
                    <a:pt x="1287" y="2140"/>
                    <a:pt x="1430" y="2260"/>
                  </a:cubicBezTo>
                  <a:cubicBezTo>
                    <a:pt x="1501" y="2283"/>
                    <a:pt x="1549" y="2307"/>
                    <a:pt x="1620" y="2307"/>
                  </a:cubicBezTo>
                  <a:cubicBezTo>
                    <a:pt x="1692" y="2307"/>
                    <a:pt x="1787" y="2283"/>
                    <a:pt x="1859" y="2188"/>
                  </a:cubicBezTo>
                  <a:lnTo>
                    <a:pt x="2382" y="1474"/>
                  </a:lnTo>
                  <a:lnTo>
                    <a:pt x="6669" y="1474"/>
                  </a:lnTo>
                  <a:cubicBezTo>
                    <a:pt x="6836" y="1474"/>
                    <a:pt x="7002" y="1331"/>
                    <a:pt x="6955" y="1116"/>
                  </a:cubicBezTo>
                  <a:cubicBezTo>
                    <a:pt x="7002" y="974"/>
                    <a:pt x="6883" y="855"/>
                    <a:pt x="6693" y="855"/>
                  </a:cubicBezTo>
                  <a:lnTo>
                    <a:pt x="2454" y="855"/>
                  </a:lnTo>
                  <a:lnTo>
                    <a:pt x="1906" y="140"/>
                  </a:lnTo>
                  <a:cubicBezTo>
                    <a:pt x="1848" y="53"/>
                    <a:pt x="1754" y="1"/>
                    <a:pt x="1652" y="1"/>
                  </a:cubicBezTo>
                  <a:cubicBezTo>
                    <a:pt x="1587" y="1"/>
                    <a:pt x="1519" y="22"/>
                    <a:pt x="1454" y="69"/>
                  </a:cubicBezTo>
                  <a:cubicBezTo>
                    <a:pt x="1311" y="164"/>
                    <a:pt x="1287" y="378"/>
                    <a:pt x="1406" y="521"/>
                  </a:cubicBezTo>
                  <a:lnTo>
                    <a:pt x="1644" y="855"/>
                  </a:lnTo>
                  <a:lnTo>
                    <a:pt x="1168" y="855"/>
                  </a:lnTo>
                  <a:lnTo>
                    <a:pt x="620" y="140"/>
                  </a:lnTo>
                  <a:cubicBezTo>
                    <a:pt x="572" y="59"/>
                    <a:pt x="469" y="1"/>
                    <a:pt x="363"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2" name="Google Shape;23072;p82"/>
            <p:cNvSpPr/>
            <p:nvPr/>
          </p:nvSpPr>
          <p:spPr>
            <a:xfrm>
              <a:off x="1251923" y="3951054"/>
              <a:ext cx="11386" cy="18479"/>
            </a:xfrm>
            <a:custGeom>
              <a:rect b="b" l="l" r="r" t="t"/>
              <a:pathLst>
                <a:path extrusionOk="0" h="620" w="382">
                  <a:moveTo>
                    <a:pt x="1" y="1"/>
                  </a:moveTo>
                  <a:lnTo>
                    <a:pt x="1" y="620"/>
                  </a:lnTo>
                  <a:cubicBezTo>
                    <a:pt x="168" y="620"/>
                    <a:pt x="287" y="524"/>
                    <a:pt x="310" y="405"/>
                  </a:cubicBezTo>
                  <a:cubicBezTo>
                    <a:pt x="382" y="167"/>
                    <a:pt x="215" y="1"/>
                    <a:pt x="1"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73" name="Google Shape;23073;p82"/>
          <p:cNvGrpSpPr/>
          <p:nvPr/>
        </p:nvGrpSpPr>
        <p:grpSpPr>
          <a:xfrm>
            <a:off x="907344" y="5565306"/>
            <a:ext cx="353865" cy="439610"/>
            <a:chOff x="1085134" y="4185291"/>
            <a:chExt cx="257694" cy="320136"/>
          </a:xfrm>
        </p:grpSpPr>
        <p:sp>
          <p:nvSpPr>
            <p:cNvPr id="23074" name="Google Shape;23074;p82"/>
            <p:cNvSpPr/>
            <p:nvPr/>
          </p:nvSpPr>
          <p:spPr>
            <a:xfrm>
              <a:off x="1190882" y="4186006"/>
              <a:ext cx="151946" cy="205148"/>
            </a:xfrm>
            <a:custGeom>
              <a:rect b="b" l="l" r="r" t="t"/>
              <a:pathLst>
                <a:path extrusionOk="0" h="6883" w="5098">
                  <a:moveTo>
                    <a:pt x="953" y="0"/>
                  </a:moveTo>
                  <a:cubicBezTo>
                    <a:pt x="739" y="0"/>
                    <a:pt x="501" y="24"/>
                    <a:pt x="263" y="72"/>
                  </a:cubicBezTo>
                  <a:cubicBezTo>
                    <a:pt x="120" y="72"/>
                    <a:pt x="1" y="214"/>
                    <a:pt x="1" y="357"/>
                  </a:cubicBezTo>
                  <a:lnTo>
                    <a:pt x="1" y="1643"/>
                  </a:lnTo>
                  <a:cubicBezTo>
                    <a:pt x="1" y="1691"/>
                    <a:pt x="25" y="1762"/>
                    <a:pt x="72" y="1810"/>
                  </a:cubicBezTo>
                  <a:lnTo>
                    <a:pt x="3240" y="6740"/>
                  </a:lnTo>
                  <a:cubicBezTo>
                    <a:pt x="3311" y="6811"/>
                    <a:pt x="3406" y="6882"/>
                    <a:pt x="3525" y="6882"/>
                  </a:cubicBezTo>
                  <a:cubicBezTo>
                    <a:pt x="4383" y="6882"/>
                    <a:pt x="5097" y="6192"/>
                    <a:pt x="5073" y="5311"/>
                  </a:cubicBezTo>
                  <a:lnTo>
                    <a:pt x="5073" y="4120"/>
                  </a:lnTo>
                  <a:cubicBezTo>
                    <a:pt x="5073" y="1858"/>
                    <a:pt x="3216" y="0"/>
                    <a:pt x="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5" name="Google Shape;23075;p82"/>
            <p:cNvSpPr/>
            <p:nvPr/>
          </p:nvSpPr>
          <p:spPr>
            <a:xfrm>
              <a:off x="1215024" y="4186006"/>
              <a:ext cx="127804" cy="205863"/>
            </a:xfrm>
            <a:custGeom>
              <a:rect b="b" l="l" r="r" t="t"/>
              <a:pathLst>
                <a:path extrusionOk="0" h="6907" w="4288">
                  <a:moveTo>
                    <a:pt x="1" y="0"/>
                  </a:moveTo>
                  <a:lnTo>
                    <a:pt x="1" y="2953"/>
                  </a:lnTo>
                  <a:lnTo>
                    <a:pt x="2430" y="6763"/>
                  </a:lnTo>
                  <a:cubicBezTo>
                    <a:pt x="2501" y="6859"/>
                    <a:pt x="2572" y="6906"/>
                    <a:pt x="2692" y="6906"/>
                  </a:cubicBezTo>
                  <a:cubicBezTo>
                    <a:pt x="3573" y="6906"/>
                    <a:pt x="4287" y="6192"/>
                    <a:pt x="4287" y="5334"/>
                  </a:cubicBezTo>
                  <a:lnTo>
                    <a:pt x="4287" y="4144"/>
                  </a:lnTo>
                  <a:cubicBezTo>
                    <a:pt x="4287" y="1858"/>
                    <a:pt x="2406" y="0"/>
                    <a:pt x="143"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6" name="Google Shape;23076;p82"/>
            <p:cNvSpPr/>
            <p:nvPr/>
          </p:nvSpPr>
          <p:spPr>
            <a:xfrm>
              <a:off x="1085134" y="4185291"/>
              <a:ext cx="220050" cy="281091"/>
            </a:xfrm>
            <a:custGeom>
              <a:rect b="b" l="l" r="r" t="t"/>
              <a:pathLst>
                <a:path extrusionOk="0" h="9431" w="7383">
                  <a:moveTo>
                    <a:pt x="3168" y="0"/>
                  </a:moveTo>
                  <a:cubicBezTo>
                    <a:pt x="3025" y="0"/>
                    <a:pt x="2858" y="143"/>
                    <a:pt x="2858" y="334"/>
                  </a:cubicBezTo>
                  <a:lnTo>
                    <a:pt x="2858" y="1786"/>
                  </a:lnTo>
                  <a:cubicBezTo>
                    <a:pt x="2668" y="1929"/>
                    <a:pt x="2453" y="2072"/>
                    <a:pt x="2310" y="2286"/>
                  </a:cubicBezTo>
                  <a:lnTo>
                    <a:pt x="310" y="4692"/>
                  </a:lnTo>
                  <a:cubicBezTo>
                    <a:pt x="0" y="5097"/>
                    <a:pt x="0" y="5620"/>
                    <a:pt x="358" y="5978"/>
                  </a:cubicBezTo>
                  <a:lnTo>
                    <a:pt x="667" y="6287"/>
                  </a:lnTo>
                  <a:cubicBezTo>
                    <a:pt x="840" y="6460"/>
                    <a:pt x="1083" y="6555"/>
                    <a:pt x="1327" y="6555"/>
                  </a:cubicBezTo>
                  <a:cubicBezTo>
                    <a:pt x="1486" y="6555"/>
                    <a:pt x="1646" y="6515"/>
                    <a:pt x="1787" y="6430"/>
                  </a:cubicBezTo>
                  <a:lnTo>
                    <a:pt x="2787" y="5859"/>
                  </a:lnTo>
                  <a:lnTo>
                    <a:pt x="3025" y="5859"/>
                  </a:lnTo>
                  <a:lnTo>
                    <a:pt x="3025" y="6049"/>
                  </a:lnTo>
                  <a:lnTo>
                    <a:pt x="2549" y="6454"/>
                  </a:lnTo>
                  <a:cubicBezTo>
                    <a:pt x="1763" y="7121"/>
                    <a:pt x="1310" y="8097"/>
                    <a:pt x="1310" y="9097"/>
                  </a:cubicBezTo>
                  <a:cubicBezTo>
                    <a:pt x="1310" y="9288"/>
                    <a:pt x="1477" y="9431"/>
                    <a:pt x="1644" y="9431"/>
                  </a:cubicBezTo>
                  <a:lnTo>
                    <a:pt x="7097" y="9431"/>
                  </a:lnTo>
                  <a:cubicBezTo>
                    <a:pt x="7240" y="9431"/>
                    <a:pt x="7383" y="9288"/>
                    <a:pt x="7383" y="9097"/>
                  </a:cubicBezTo>
                  <a:lnTo>
                    <a:pt x="7383" y="4120"/>
                  </a:lnTo>
                  <a:cubicBezTo>
                    <a:pt x="7383" y="2644"/>
                    <a:pt x="6240" y="1381"/>
                    <a:pt x="4740" y="1262"/>
                  </a:cubicBezTo>
                  <a:lnTo>
                    <a:pt x="4740" y="1143"/>
                  </a:lnTo>
                  <a:cubicBezTo>
                    <a:pt x="4740" y="500"/>
                    <a:pt x="4216" y="0"/>
                    <a:pt x="357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7" name="Google Shape;23077;p82"/>
            <p:cNvSpPr/>
            <p:nvPr/>
          </p:nvSpPr>
          <p:spPr>
            <a:xfrm>
              <a:off x="1215024" y="4193815"/>
              <a:ext cx="90160" cy="271851"/>
            </a:xfrm>
            <a:custGeom>
              <a:rect b="b" l="l" r="r" t="t"/>
              <a:pathLst>
                <a:path extrusionOk="0" h="9121" w="3025">
                  <a:moveTo>
                    <a:pt x="1" y="0"/>
                  </a:moveTo>
                  <a:lnTo>
                    <a:pt x="1" y="9121"/>
                  </a:lnTo>
                  <a:lnTo>
                    <a:pt x="2692" y="9121"/>
                  </a:lnTo>
                  <a:cubicBezTo>
                    <a:pt x="2882" y="9121"/>
                    <a:pt x="3025" y="8978"/>
                    <a:pt x="3025" y="8788"/>
                  </a:cubicBezTo>
                  <a:lnTo>
                    <a:pt x="3025" y="3810"/>
                  </a:lnTo>
                  <a:cubicBezTo>
                    <a:pt x="3025" y="2358"/>
                    <a:pt x="1882" y="1119"/>
                    <a:pt x="382" y="1000"/>
                  </a:cubicBezTo>
                  <a:lnTo>
                    <a:pt x="382" y="881"/>
                  </a:lnTo>
                  <a:cubicBezTo>
                    <a:pt x="382" y="548"/>
                    <a:pt x="239" y="214"/>
                    <a:pt x="1"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8" name="Google Shape;23078;p82"/>
            <p:cNvSpPr/>
            <p:nvPr/>
          </p:nvSpPr>
          <p:spPr>
            <a:xfrm>
              <a:off x="1248376" y="4372407"/>
              <a:ext cx="19194" cy="55020"/>
            </a:xfrm>
            <a:custGeom>
              <a:rect b="b" l="l" r="r" t="t"/>
              <a:pathLst>
                <a:path extrusionOk="0" h="1846" w="644">
                  <a:moveTo>
                    <a:pt x="346" y="1"/>
                  </a:moveTo>
                  <a:cubicBezTo>
                    <a:pt x="326" y="1"/>
                    <a:pt x="306" y="4"/>
                    <a:pt x="287" y="9"/>
                  </a:cubicBezTo>
                  <a:cubicBezTo>
                    <a:pt x="120" y="33"/>
                    <a:pt x="1" y="176"/>
                    <a:pt x="1" y="319"/>
                  </a:cubicBezTo>
                  <a:lnTo>
                    <a:pt x="1" y="1581"/>
                  </a:lnTo>
                  <a:cubicBezTo>
                    <a:pt x="1" y="1713"/>
                    <a:pt x="103" y="1846"/>
                    <a:pt x="250" y="1846"/>
                  </a:cubicBezTo>
                  <a:cubicBezTo>
                    <a:pt x="262" y="1846"/>
                    <a:pt x="274" y="1845"/>
                    <a:pt x="287" y="1843"/>
                  </a:cubicBezTo>
                  <a:cubicBezTo>
                    <a:pt x="301" y="1845"/>
                    <a:pt x="315" y="1846"/>
                    <a:pt x="328" y="1846"/>
                  </a:cubicBezTo>
                  <a:cubicBezTo>
                    <a:pt x="501" y="1846"/>
                    <a:pt x="644" y="1712"/>
                    <a:pt x="644" y="1557"/>
                  </a:cubicBezTo>
                  <a:lnTo>
                    <a:pt x="644" y="295"/>
                  </a:lnTo>
                  <a:cubicBezTo>
                    <a:pt x="644" y="148"/>
                    <a:pt x="496" y="1"/>
                    <a:pt x="346" y="1"/>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9" name="Google Shape;23079;p82"/>
            <p:cNvSpPr/>
            <p:nvPr/>
          </p:nvSpPr>
          <p:spPr>
            <a:xfrm>
              <a:off x="1176695" y="4275421"/>
              <a:ext cx="19910" cy="19910"/>
            </a:xfrm>
            <a:custGeom>
              <a:rect b="b" l="l" r="r" t="t"/>
              <a:pathLst>
                <a:path extrusionOk="0" h="668" w="668">
                  <a:moveTo>
                    <a:pt x="334" y="1"/>
                  </a:moveTo>
                  <a:cubicBezTo>
                    <a:pt x="143" y="1"/>
                    <a:pt x="1" y="144"/>
                    <a:pt x="1" y="334"/>
                  </a:cubicBezTo>
                  <a:cubicBezTo>
                    <a:pt x="1" y="525"/>
                    <a:pt x="143" y="667"/>
                    <a:pt x="334" y="667"/>
                  </a:cubicBezTo>
                  <a:cubicBezTo>
                    <a:pt x="501" y="667"/>
                    <a:pt x="667" y="525"/>
                    <a:pt x="667" y="334"/>
                  </a:cubicBezTo>
                  <a:cubicBezTo>
                    <a:pt x="667" y="144"/>
                    <a:pt x="501" y="1"/>
                    <a:pt x="334"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0" name="Google Shape;23080;p82"/>
            <p:cNvSpPr/>
            <p:nvPr/>
          </p:nvSpPr>
          <p:spPr>
            <a:xfrm>
              <a:off x="1086565" y="4447188"/>
              <a:ext cx="256263" cy="57524"/>
            </a:xfrm>
            <a:custGeom>
              <a:rect b="b" l="l" r="r" t="t"/>
              <a:pathLst>
                <a:path extrusionOk="0" h="1930" w="8598">
                  <a:moveTo>
                    <a:pt x="1143" y="1"/>
                  </a:moveTo>
                  <a:cubicBezTo>
                    <a:pt x="500" y="1"/>
                    <a:pt x="0" y="525"/>
                    <a:pt x="0" y="1144"/>
                  </a:cubicBezTo>
                  <a:lnTo>
                    <a:pt x="0" y="1596"/>
                  </a:lnTo>
                  <a:cubicBezTo>
                    <a:pt x="0" y="1787"/>
                    <a:pt x="143" y="1930"/>
                    <a:pt x="310" y="1930"/>
                  </a:cubicBezTo>
                  <a:lnTo>
                    <a:pt x="8264" y="1930"/>
                  </a:lnTo>
                  <a:cubicBezTo>
                    <a:pt x="8454" y="1930"/>
                    <a:pt x="8597" y="1811"/>
                    <a:pt x="8597" y="1596"/>
                  </a:cubicBezTo>
                  <a:lnTo>
                    <a:pt x="8597" y="1144"/>
                  </a:lnTo>
                  <a:cubicBezTo>
                    <a:pt x="8597" y="501"/>
                    <a:pt x="8049" y="1"/>
                    <a:pt x="7430"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1" name="Google Shape;23081;p82"/>
            <p:cNvSpPr/>
            <p:nvPr/>
          </p:nvSpPr>
          <p:spPr>
            <a:xfrm>
              <a:off x="1215024" y="4447903"/>
              <a:ext cx="127804" cy="57524"/>
            </a:xfrm>
            <a:custGeom>
              <a:rect b="b" l="l" r="r" t="t"/>
              <a:pathLst>
                <a:path extrusionOk="0" h="1930" w="4288">
                  <a:moveTo>
                    <a:pt x="1" y="1"/>
                  </a:moveTo>
                  <a:lnTo>
                    <a:pt x="1" y="1930"/>
                  </a:lnTo>
                  <a:lnTo>
                    <a:pt x="3954" y="1930"/>
                  </a:lnTo>
                  <a:cubicBezTo>
                    <a:pt x="4144" y="1930"/>
                    <a:pt x="4287" y="1787"/>
                    <a:pt x="4287" y="1596"/>
                  </a:cubicBezTo>
                  <a:lnTo>
                    <a:pt x="4287" y="1167"/>
                  </a:lnTo>
                  <a:cubicBezTo>
                    <a:pt x="4287" y="501"/>
                    <a:pt x="3739" y="1"/>
                    <a:pt x="3120"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82" name="Google Shape;23082;p82"/>
          <p:cNvGrpSpPr/>
          <p:nvPr/>
        </p:nvGrpSpPr>
        <p:grpSpPr>
          <a:xfrm>
            <a:off x="1806210" y="5584514"/>
            <a:ext cx="439654" cy="440629"/>
            <a:chOff x="1773921" y="4157056"/>
            <a:chExt cx="347525" cy="348296"/>
          </a:xfrm>
        </p:grpSpPr>
        <p:sp>
          <p:nvSpPr>
            <p:cNvPr id="23083" name="Google Shape;23083;p82"/>
            <p:cNvSpPr/>
            <p:nvPr/>
          </p:nvSpPr>
          <p:spPr>
            <a:xfrm>
              <a:off x="2045150" y="4453713"/>
              <a:ext cx="50118" cy="50118"/>
            </a:xfrm>
            <a:custGeom>
              <a:rect b="b" l="l" r="r" t="t"/>
              <a:pathLst>
                <a:path extrusionOk="0" h="1549" w="1549">
                  <a:moveTo>
                    <a:pt x="786" y="0"/>
                  </a:moveTo>
                  <a:cubicBezTo>
                    <a:pt x="357" y="0"/>
                    <a:pt x="0" y="334"/>
                    <a:pt x="0" y="786"/>
                  </a:cubicBezTo>
                  <a:cubicBezTo>
                    <a:pt x="0" y="1191"/>
                    <a:pt x="334" y="1548"/>
                    <a:pt x="786" y="1548"/>
                  </a:cubicBezTo>
                  <a:cubicBezTo>
                    <a:pt x="1215" y="1548"/>
                    <a:pt x="1548" y="1239"/>
                    <a:pt x="1548" y="786"/>
                  </a:cubicBezTo>
                  <a:cubicBezTo>
                    <a:pt x="1548" y="357"/>
                    <a:pt x="1215" y="0"/>
                    <a:pt x="786"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4" name="Google Shape;23084;p82"/>
            <p:cNvSpPr/>
            <p:nvPr/>
          </p:nvSpPr>
          <p:spPr>
            <a:xfrm>
              <a:off x="1828633" y="4453713"/>
              <a:ext cx="50862" cy="50118"/>
            </a:xfrm>
            <a:custGeom>
              <a:rect b="b" l="l" r="r" t="t"/>
              <a:pathLst>
                <a:path extrusionOk="0" h="1549" w="1572">
                  <a:moveTo>
                    <a:pt x="762" y="0"/>
                  </a:moveTo>
                  <a:cubicBezTo>
                    <a:pt x="357" y="0"/>
                    <a:pt x="0" y="334"/>
                    <a:pt x="0" y="786"/>
                  </a:cubicBezTo>
                  <a:cubicBezTo>
                    <a:pt x="0" y="1191"/>
                    <a:pt x="334" y="1548"/>
                    <a:pt x="762" y="1548"/>
                  </a:cubicBezTo>
                  <a:cubicBezTo>
                    <a:pt x="1215" y="1548"/>
                    <a:pt x="1572" y="1239"/>
                    <a:pt x="1548" y="786"/>
                  </a:cubicBezTo>
                  <a:cubicBezTo>
                    <a:pt x="1548" y="357"/>
                    <a:pt x="1215" y="0"/>
                    <a:pt x="762"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5" name="Google Shape;23085;p82"/>
            <p:cNvSpPr/>
            <p:nvPr/>
          </p:nvSpPr>
          <p:spPr>
            <a:xfrm>
              <a:off x="1937280" y="4453713"/>
              <a:ext cx="50118" cy="50118"/>
            </a:xfrm>
            <a:custGeom>
              <a:rect b="b" l="l" r="r" t="t"/>
              <a:pathLst>
                <a:path extrusionOk="0" h="1549" w="1549">
                  <a:moveTo>
                    <a:pt x="786" y="0"/>
                  </a:moveTo>
                  <a:cubicBezTo>
                    <a:pt x="357" y="0"/>
                    <a:pt x="0" y="334"/>
                    <a:pt x="0" y="786"/>
                  </a:cubicBezTo>
                  <a:cubicBezTo>
                    <a:pt x="0" y="1191"/>
                    <a:pt x="333" y="1548"/>
                    <a:pt x="786" y="1548"/>
                  </a:cubicBezTo>
                  <a:cubicBezTo>
                    <a:pt x="1191" y="1548"/>
                    <a:pt x="1548" y="1239"/>
                    <a:pt x="1548" y="786"/>
                  </a:cubicBezTo>
                  <a:cubicBezTo>
                    <a:pt x="1548" y="357"/>
                    <a:pt x="1215" y="0"/>
                    <a:pt x="78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6" name="Google Shape;23086;p82"/>
            <p:cNvSpPr/>
            <p:nvPr/>
          </p:nvSpPr>
          <p:spPr>
            <a:xfrm>
              <a:off x="1962678" y="4453713"/>
              <a:ext cx="24719" cy="51639"/>
            </a:xfrm>
            <a:custGeom>
              <a:rect b="b" l="l" r="r" t="t"/>
              <a:pathLst>
                <a:path extrusionOk="0" h="1596" w="764">
                  <a:moveTo>
                    <a:pt x="1" y="0"/>
                  </a:moveTo>
                  <a:lnTo>
                    <a:pt x="1" y="1596"/>
                  </a:lnTo>
                  <a:cubicBezTo>
                    <a:pt x="430" y="1548"/>
                    <a:pt x="763" y="1239"/>
                    <a:pt x="763" y="786"/>
                  </a:cubicBezTo>
                  <a:cubicBezTo>
                    <a:pt x="763" y="334"/>
                    <a:pt x="406" y="0"/>
                    <a:pt x="1"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7" name="Google Shape;23087;p82"/>
            <p:cNvSpPr/>
            <p:nvPr/>
          </p:nvSpPr>
          <p:spPr>
            <a:xfrm>
              <a:off x="1773921" y="4157056"/>
              <a:ext cx="347525" cy="298216"/>
            </a:xfrm>
            <a:custGeom>
              <a:rect b="b" l="l" r="r" t="t"/>
              <a:pathLst>
                <a:path extrusionOk="0" h="9217" w="10741">
                  <a:moveTo>
                    <a:pt x="2144" y="1"/>
                  </a:moveTo>
                  <a:cubicBezTo>
                    <a:pt x="1953" y="1"/>
                    <a:pt x="1810" y="167"/>
                    <a:pt x="1810" y="334"/>
                  </a:cubicBezTo>
                  <a:lnTo>
                    <a:pt x="1810" y="1430"/>
                  </a:lnTo>
                  <a:lnTo>
                    <a:pt x="1620" y="1620"/>
                  </a:lnTo>
                  <a:lnTo>
                    <a:pt x="239" y="3287"/>
                  </a:lnTo>
                  <a:cubicBezTo>
                    <a:pt x="24" y="3525"/>
                    <a:pt x="0" y="3882"/>
                    <a:pt x="167" y="4144"/>
                  </a:cubicBezTo>
                  <a:lnTo>
                    <a:pt x="477" y="4597"/>
                  </a:lnTo>
                  <a:cubicBezTo>
                    <a:pt x="628" y="4809"/>
                    <a:pt x="857" y="4915"/>
                    <a:pt x="1089" y="4915"/>
                  </a:cubicBezTo>
                  <a:cubicBezTo>
                    <a:pt x="1222" y="4915"/>
                    <a:pt x="1356" y="4881"/>
                    <a:pt x="1477" y="4811"/>
                  </a:cubicBezTo>
                  <a:lnTo>
                    <a:pt x="1953" y="4502"/>
                  </a:lnTo>
                  <a:lnTo>
                    <a:pt x="1953" y="9217"/>
                  </a:lnTo>
                  <a:lnTo>
                    <a:pt x="3620" y="9217"/>
                  </a:lnTo>
                  <a:lnTo>
                    <a:pt x="4168" y="6859"/>
                  </a:lnTo>
                  <a:cubicBezTo>
                    <a:pt x="4668" y="7074"/>
                    <a:pt x="5192" y="7145"/>
                    <a:pt x="5764" y="7145"/>
                  </a:cubicBezTo>
                  <a:cubicBezTo>
                    <a:pt x="6311" y="7145"/>
                    <a:pt x="6859" y="7026"/>
                    <a:pt x="7502" y="6835"/>
                  </a:cubicBezTo>
                  <a:lnTo>
                    <a:pt x="8026" y="9217"/>
                  </a:lnTo>
                  <a:lnTo>
                    <a:pt x="9693" y="9217"/>
                  </a:lnTo>
                  <a:lnTo>
                    <a:pt x="9693" y="5430"/>
                  </a:lnTo>
                  <a:cubicBezTo>
                    <a:pt x="9693" y="5073"/>
                    <a:pt x="9598" y="4740"/>
                    <a:pt x="9431" y="4454"/>
                  </a:cubicBezTo>
                  <a:lnTo>
                    <a:pt x="9431" y="4454"/>
                  </a:lnTo>
                  <a:cubicBezTo>
                    <a:pt x="10122" y="4859"/>
                    <a:pt x="10122" y="5549"/>
                    <a:pt x="10122" y="5835"/>
                  </a:cubicBezTo>
                  <a:cubicBezTo>
                    <a:pt x="10122" y="6012"/>
                    <a:pt x="10244" y="6147"/>
                    <a:pt x="10433" y="6147"/>
                  </a:cubicBezTo>
                  <a:cubicBezTo>
                    <a:pt x="10448" y="6147"/>
                    <a:pt x="10463" y="6147"/>
                    <a:pt x="10479" y="6145"/>
                  </a:cubicBezTo>
                  <a:cubicBezTo>
                    <a:pt x="10622" y="6121"/>
                    <a:pt x="10741" y="6002"/>
                    <a:pt x="10741" y="5811"/>
                  </a:cubicBezTo>
                  <a:cubicBezTo>
                    <a:pt x="10741" y="5002"/>
                    <a:pt x="10431" y="4383"/>
                    <a:pt x="9883" y="3978"/>
                  </a:cubicBezTo>
                  <a:cubicBezTo>
                    <a:pt x="9360" y="3621"/>
                    <a:pt x="8621" y="3406"/>
                    <a:pt x="7692" y="3406"/>
                  </a:cubicBezTo>
                  <a:lnTo>
                    <a:pt x="5144" y="3406"/>
                  </a:lnTo>
                  <a:lnTo>
                    <a:pt x="5144" y="3144"/>
                  </a:lnTo>
                  <a:cubicBezTo>
                    <a:pt x="5144" y="2620"/>
                    <a:pt x="5001" y="2144"/>
                    <a:pt x="4668" y="1739"/>
                  </a:cubicBezTo>
                  <a:cubicBezTo>
                    <a:pt x="4406" y="1382"/>
                    <a:pt x="4049" y="1120"/>
                    <a:pt x="3644" y="953"/>
                  </a:cubicBezTo>
                  <a:cubicBezTo>
                    <a:pt x="3525" y="429"/>
                    <a:pt x="3049" y="1"/>
                    <a:pt x="250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8" name="Google Shape;23088;p82"/>
            <p:cNvSpPr/>
            <p:nvPr/>
          </p:nvSpPr>
          <p:spPr>
            <a:xfrm>
              <a:off x="1961934" y="4267999"/>
              <a:ext cx="159510" cy="188047"/>
            </a:xfrm>
            <a:custGeom>
              <a:rect b="b" l="l" r="r" t="t"/>
              <a:pathLst>
                <a:path extrusionOk="0" h="5812" w="4930">
                  <a:moveTo>
                    <a:pt x="0" y="1"/>
                  </a:moveTo>
                  <a:lnTo>
                    <a:pt x="0" y="3764"/>
                  </a:lnTo>
                  <a:cubicBezTo>
                    <a:pt x="524" y="3716"/>
                    <a:pt x="1072" y="3645"/>
                    <a:pt x="1667" y="3430"/>
                  </a:cubicBezTo>
                  <a:lnTo>
                    <a:pt x="2215" y="5812"/>
                  </a:lnTo>
                  <a:lnTo>
                    <a:pt x="3882" y="5812"/>
                  </a:lnTo>
                  <a:lnTo>
                    <a:pt x="3882" y="1978"/>
                  </a:lnTo>
                  <a:cubicBezTo>
                    <a:pt x="3882" y="1620"/>
                    <a:pt x="3787" y="1287"/>
                    <a:pt x="3620" y="977"/>
                  </a:cubicBezTo>
                  <a:lnTo>
                    <a:pt x="3620" y="977"/>
                  </a:lnTo>
                  <a:cubicBezTo>
                    <a:pt x="4311" y="1406"/>
                    <a:pt x="4311" y="2097"/>
                    <a:pt x="4311" y="2382"/>
                  </a:cubicBezTo>
                  <a:cubicBezTo>
                    <a:pt x="4311" y="2559"/>
                    <a:pt x="4433" y="2695"/>
                    <a:pt x="4603" y="2695"/>
                  </a:cubicBezTo>
                  <a:cubicBezTo>
                    <a:pt x="4616" y="2695"/>
                    <a:pt x="4630" y="2694"/>
                    <a:pt x="4644" y="2692"/>
                  </a:cubicBezTo>
                  <a:cubicBezTo>
                    <a:pt x="4811" y="2644"/>
                    <a:pt x="4930" y="2525"/>
                    <a:pt x="4930" y="2359"/>
                  </a:cubicBezTo>
                  <a:cubicBezTo>
                    <a:pt x="4930" y="1573"/>
                    <a:pt x="4620" y="954"/>
                    <a:pt x="4072" y="573"/>
                  </a:cubicBezTo>
                  <a:cubicBezTo>
                    <a:pt x="3549" y="215"/>
                    <a:pt x="2810" y="1"/>
                    <a:pt x="188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9" name="Google Shape;23089;p82"/>
            <p:cNvSpPr/>
            <p:nvPr/>
          </p:nvSpPr>
          <p:spPr>
            <a:xfrm>
              <a:off x="1847884" y="4230274"/>
              <a:ext cx="20837" cy="21581"/>
            </a:xfrm>
            <a:custGeom>
              <a:rect b="b" l="l" r="r" t="t"/>
              <a:pathLst>
                <a:path extrusionOk="0" h="667" w="644">
                  <a:moveTo>
                    <a:pt x="334" y="0"/>
                  </a:moveTo>
                  <a:cubicBezTo>
                    <a:pt x="143" y="0"/>
                    <a:pt x="1" y="143"/>
                    <a:pt x="1" y="333"/>
                  </a:cubicBezTo>
                  <a:cubicBezTo>
                    <a:pt x="1" y="524"/>
                    <a:pt x="143" y="667"/>
                    <a:pt x="334" y="667"/>
                  </a:cubicBezTo>
                  <a:cubicBezTo>
                    <a:pt x="501" y="667"/>
                    <a:pt x="644" y="524"/>
                    <a:pt x="644" y="333"/>
                  </a:cubicBezTo>
                  <a:cubicBezTo>
                    <a:pt x="644" y="143"/>
                    <a:pt x="501" y="0"/>
                    <a:pt x="334"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0" name="Google Shape;23090;p82"/>
            <p:cNvSpPr/>
            <p:nvPr/>
          </p:nvSpPr>
          <p:spPr>
            <a:xfrm>
              <a:off x="1801649" y="4443683"/>
              <a:ext cx="319797" cy="20060"/>
            </a:xfrm>
            <a:custGeom>
              <a:rect b="b" l="l" r="r" t="t"/>
              <a:pathLst>
                <a:path extrusionOk="0" h="620" w="9884">
                  <a:moveTo>
                    <a:pt x="334" y="1"/>
                  </a:moveTo>
                  <a:cubicBezTo>
                    <a:pt x="144" y="1"/>
                    <a:pt x="1" y="167"/>
                    <a:pt x="25" y="358"/>
                  </a:cubicBezTo>
                  <a:cubicBezTo>
                    <a:pt x="48" y="501"/>
                    <a:pt x="215" y="620"/>
                    <a:pt x="358" y="620"/>
                  </a:cubicBezTo>
                  <a:lnTo>
                    <a:pt x="9550" y="620"/>
                  </a:lnTo>
                  <a:cubicBezTo>
                    <a:pt x="9741" y="620"/>
                    <a:pt x="9884" y="477"/>
                    <a:pt x="9860" y="263"/>
                  </a:cubicBezTo>
                  <a:cubicBezTo>
                    <a:pt x="9812" y="120"/>
                    <a:pt x="9669" y="1"/>
                    <a:pt x="9527" y="1"/>
                  </a:cubicBezTo>
                  <a:close/>
                </a:path>
              </a:pathLst>
            </a:custGeom>
            <a:solidFill>
              <a:srgbClr val="94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1" name="Google Shape;23091;p82"/>
            <p:cNvSpPr/>
            <p:nvPr/>
          </p:nvSpPr>
          <p:spPr>
            <a:xfrm>
              <a:off x="1962678" y="4443683"/>
              <a:ext cx="158766" cy="20060"/>
            </a:xfrm>
            <a:custGeom>
              <a:rect b="b" l="l" r="r" t="t"/>
              <a:pathLst>
                <a:path extrusionOk="0" h="620" w="4907">
                  <a:moveTo>
                    <a:pt x="1" y="1"/>
                  </a:moveTo>
                  <a:lnTo>
                    <a:pt x="1" y="620"/>
                  </a:lnTo>
                  <a:lnTo>
                    <a:pt x="4573" y="620"/>
                  </a:lnTo>
                  <a:cubicBezTo>
                    <a:pt x="4764" y="620"/>
                    <a:pt x="4907" y="477"/>
                    <a:pt x="4883" y="263"/>
                  </a:cubicBezTo>
                  <a:cubicBezTo>
                    <a:pt x="4883" y="120"/>
                    <a:pt x="4764" y="1"/>
                    <a:pt x="457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92" name="Google Shape;23092;p82"/>
          <p:cNvGrpSpPr/>
          <p:nvPr/>
        </p:nvGrpSpPr>
        <p:grpSpPr>
          <a:xfrm>
            <a:off x="2779037" y="5584514"/>
            <a:ext cx="403589" cy="440630"/>
            <a:chOff x="2542893" y="4157056"/>
            <a:chExt cx="319018" cy="348296"/>
          </a:xfrm>
        </p:grpSpPr>
        <p:sp>
          <p:nvSpPr>
            <p:cNvPr id="23093" name="Google Shape;23093;p82"/>
            <p:cNvSpPr/>
            <p:nvPr/>
          </p:nvSpPr>
          <p:spPr>
            <a:xfrm>
              <a:off x="2542893" y="4186337"/>
              <a:ext cx="92471" cy="155692"/>
            </a:xfrm>
            <a:custGeom>
              <a:rect b="b" l="l" r="r" t="t"/>
              <a:pathLst>
                <a:path extrusionOk="0" h="4812" w="2858">
                  <a:moveTo>
                    <a:pt x="1167" y="1"/>
                  </a:moveTo>
                  <a:cubicBezTo>
                    <a:pt x="500" y="1"/>
                    <a:pt x="0" y="525"/>
                    <a:pt x="0" y="1168"/>
                  </a:cubicBezTo>
                  <a:lnTo>
                    <a:pt x="0" y="2192"/>
                  </a:lnTo>
                  <a:cubicBezTo>
                    <a:pt x="0" y="3597"/>
                    <a:pt x="1096" y="4764"/>
                    <a:pt x="2501" y="4811"/>
                  </a:cubicBezTo>
                  <a:lnTo>
                    <a:pt x="2834" y="4811"/>
                  </a:lnTo>
                  <a:lnTo>
                    <a:pt x="2858" y="4192"/>
                  </a:lnTo>
                  <a:lnTo>
                    <a:pt x="2525" y="4192"/>
                  </a:lnTo>
                  <a:cubicBezTo>
                    <a:pt x="1453" y="4144"/>
                    <a:pt x="619" y="3263"/>
                    <a:pt x="619" y="2192"/>
                  </a:cubicBezTo>
                  <a:lnTo>
                    <a:pt x="619" y="1168"/>
                  </a:lnTo>
                  <a:cubicBezTo>
                    <a:pt x="619" y="858"/>
                    <a:pt x="858" y="620"/>
                    <a:pt x="1167" y="620"/>
                  </a:cubicBezTo>
                  <a:lnTo>
                    <a:pt x="2334" y="620"/>
                  </a:lnTo>
                  <a:lnTo>
                    <a:pt x="233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4" name="Google Shape;23094;p82"/>
            <p:cNvSpPr/>
            <p:nvPr/>
          </p:nvSpPr>
          <p:spPr>
            <a:xfrm>
              <a:off x="2769408" y="4186337"/>
              <a:ext cx="92503" cy="155692"/>
            </a:xfrm>
            <a:custGeom>
              <a:rect b="b" l="l" r="r" t="t"/>
              <a:pathLst>
                <a:path extrusionOk="0" h="4812" w="2859">
                  <a:moveTo>
                    <a:pt x="548" y="1"/>
                  </a:moveTo>
                  <a:lnTo>
                    <a:pt x="548" y="620"/>
                  </a:lnTo>
                  <a:lnTo>
                    <a:pt x="1692" y="620"/>
                  </a:lnTo>
                  <a:cubicBezTo>
                    <a:pt x="2001" y="620"/>
                    <a:pt x="2239" y="858"/>
                    <a:pt x="2239" y="1168"/>
                  </a:cubicBezTo>
                  <a:lnTo>
                    <a:pt x="2239" y="2192"/>
                  </a:lnTo>
                  <a:cubicBezTo>
                    <a:pt x="2239" y="3263"/>
                    <a:pt x="1406" y="4144"/>
                    <a:pt x="334" y="4192"/>
                  </a:cubicBezTo>
                  <a:lnTo>
                    <a:pt x="1" y="4192"/>
                  </a:lnTo>
                  <a:lnTo>
                    <a:pt x="25" y="4811"/>
                  </a:lnTo>
                  <a:lnTo>
                    <a:pt x="358" y="4811"/>
                  </a:lnTo>
                  <a:cubicBezTo>
                    <a:pt x="1763" y="4716"/>
                    <a:pt x="2858" y="3597"/>
                    <a:pt x="2858" y="2192"/>
                  </a:cubicBezTo>
                  <a:lnTo>
                    <a:pt x="2858" y="1144"/>
                  </a:lnTo>
                  <a:cubicBezTo>
                    <a:pt x="2858" y="501"/>
                    <a:pt x="2335" y="1"/>
                    <a:pt x="1692"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5" name="Google Shape;23095;p82"/>
            <p:cNvSpPr/>
            <p:nvPr/>
          </p:nvSpPr>
          <p:spPr>
            <a:xfrm>
              <a:off x="2676194" y="4356618"/>
              <a:ext cx="53968" cy="104830"/>
            </a:xfrm>
            <a:custGeom>
              <a:rect b="b" l="l" r="r" t="t"/>
              <a:pathLst>
                <a:path extrusionOk="0" h="3240" w="1668">
                  <a:moveTo>
                    <a:pt x="0" y="1"/>
                  </a:moveTo>
                  <a:lnTo>
                    <a:pt x="0" y="3239"/>
                  </a:lnTo>
                  <a:lnTo>
                    <a:pt x="1667" y="3239"/>
                  </a:lnTo>
                  <a:lnTo>
                    <a:pt x="1667"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6" name="Google Shape;23096;p82"/>
            <p:cNvSpPr/>
            <p:nvPr/>
          </p:nvSpPr>
          <p:spPr>
            <a:xfrm>
              <a:off x="2703146" y="4356618"/>
              <a:ext cx="27016" cy="104830"/>
            </a:xfrm>
            <a:custGeom>
              <a:rect b="b" l="l" r="r" t="t"/>
              <a:pathLst>
                <a:path extrusionOk="0" h="3240" w="835">
                  <a:moveTo>
                    <a:pt x="1" y="1"/>
                  </a:moveTo>
                  <a:lnTo>
                    <a:pt x="1" y="3239"/>
                  </a:lnTo>
                  <a:lnTo>
                    <a:pt x="834" y="3239"/>
                  </a:lnTo>
                  <a:lnTo>
                    <a:pt x="834"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7" name="Google Shape;23097;p82"/>
            <p:cNvSpPr/>
            <p:nvPr/>
          </p:nvSpPr>
          <p:spPr>
            <a:xfrm>
              <a:off x="2609156" y="4444460"/>
              <a:ext cx="185718" cy="60892"/>
            </a:xfrm>
            <a:custGeom>
              <a:rect b="b" l="l" r="r" t="t"/>
              <a:pathLst>
                <a:path extrusionOk="0" h="1882" w="5740">
                  <a:moveTo>
                    <a:pt x="1382" y="0"/>
                  </a:moveTo>
                  <a:cubicBezTo>
                    <a:pt x="881" y="0"/>
                    <a:pt x="453" y="334"/>
                    <a:pt x="286" y="763"/>
                  </a:cubicBezTo>
                  <a:lnTo>
                    <a:pt x="48" y="1453"/>
                  </a:lnTo>
                  <a:cubicBezTo>
                    <a:pt x="0" y="1572"/>
                    <a:pt x="48" y="1715"/>
                    <a:pt x="167" y="1810"/>
                  </a:cubicBezTo>
                  <a:cubicBezTo>
                    <a:pt x="215" y="1834"/>
                    <a:pt x="286" y="1882"/>
                    <a:pt x="334" y="1882"/>
                  </a:cubicBezTo>
                  <a:lnTo>
                    <a:pt x="5335" y="1882"/>
                  </a:lnTo>
                  <a:cubicBezTo>
                    <a:pt x="5406" y="1882"/>
                    <a:pt x="5454" y="1834"/>
                    <a:pt x="5525" y="1810"/>
                  </a:cubicBezTo>
                  <a:cubicBezTo>
                    <a:pt x="5692" y="1715"/>
                    <a:pt x="5740" y="1572"/>
                    <a:pt x="5692" y="1453"/>
                  </a:cubicBezTo>
                  <a:lnTo>
                    <a:pt x="5454" y="763"/>
                  </a:lnTo>
                  <a:cubicBezTo>
                    <a:pt x="5311" y="286"/>
                    <a:pt x="4858" y="0"/>
                    <a:pt x="435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8" name="Google Shape;23098;p82"/>
            <p:cNvSpPr/>
            <p:nvPr/>
          </p:nvSpPr>
          <p:spPr>
            <a:xfrm>
              <a:off x="2597605" y="4158609"/>
              <a:ext cx="210372" cy="225029"/>
            </a:xfrm>
            <a:custGeom>
              <a:rect b="b" l="l" r="r" t="t"/>
              <a:pathLst>
                <a:path extrusionOk="0" h="6955" w="6502">
                  <a:moveTo>
                    <a:pt x="310" y="0"/>
                  </a:moveTo>
                  <a:cubicBezTo>
                    <a:pt x="167" y="0"/>
                    <a:pt x="0" y="143"/>
                    <a:pt x="0" y="310"/>
                  </a:cubicBezTo>
                  <a:lnTo>
                    <a:pt x="0" y="3692"/>
                  </a:lnTo>
                  <a:cubicBezTo>
                    <a:pt x="0" y="5430"/>
                    <a:pt x="1405" y="6930"/>
                    <a:pt x="3191" y="6954"/>
                  </a:cubicBezTo>
                  <a:cubicBezTo>
                    <a:pt x="3206" y="6954"/>
                    <a:pt x="3221" y="6954"/>
                    <a:pt x="3236" y="6954"/>
                  </a:cubicBezTo>
                  <a:cubicBezTo>
                    <a:pt x="5049" y="6954"/>
                    <a:pt x="6501" y="5511"/>
                    <a:pt x="6501" y="3715"/>
                  </a:cubicBezTo>
                  <a:lnTo>
                    <a:pt x="6501" y="310"/>
                  </a:lnTo>
                  <a:cubicBezTo>
                    <a:pt x="6501" y="143"/>
                    <a:pt x="6359" y="0"/>
                    <a:pt x="616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9" name="Google Shape;23099;p82"/>
            <p:cNvSpPr/>
            <p:nvPr/>
          </p:nvSpPr>
          <p:spPr>
            <a:xfrm>
              <a:off x="2702369" y="4443683"/>
              <a:ext cx="93279" cy="60148"/>
            </a:xfrm>
            <a:custGeom>
              <a:rect b="b" l="l" r="r" t="t"/>
              <a:pathLst>
                <a:path extrusionOk="0" h="1859" w="2883">
                  <a:moveTo>
                    <a:pt x="1" y="1"/>
                  </a:moveTo>
                  <a:lnTo>
                    <a:pt x="1" y="1858"/>
                  </a:lnTo>
                  <a:lnTo>
                    <a:pt x="2525" y="1858"/>
                  </a:lnTo>
                  <a:cubicBezTo>
                    <a:pt x="2573" y="1858"/>
                    <a:pt x="2644" y="1834"/>
                    <a:pt x="2692" y="1811"/>
                  </a:cubicBezTo>
                  <a:cubicBezTo>
                    <a:pt x="2811" y="1715"/>
                    <a:pt x="2882" y="1572"/>
                    <a:pt x="2811" y="1453"/>
                  </a:cubicBezTo>
                  <a:lnTo>
                    <a:pt x="2573" y="763"/>
                  </a:lnTo>
                  <a:cubicBezTo>
                    <a:pt x="2430" y="286"/>
                    <a:pt x="1977" y="1"/>
                    <a:pt x="1477"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0" name="Google Shape;23100;p82"/>
            <p:cNvSpPr/>
            <p:nvPr/>
          </p:nvSpPr>
          <p:spPr>
            <a:xfrm>
              <a:off x="2703146" y="4157056"/>
              <a:ext cx="104830" cy="225806"/>
            </a:xfrm>
            <a:custGeom>
              <a:rect b="b" l="l" r="r" t="t"/>
              <a:pathLst>
                <a:path extrusionOk="0" h="6979" w="3240">
                  <a:moveTo>
                    <a:pt x="1" y="1"/>
                  </a:moveTo>
                  <a:lnTo>
                    <a:pt x="1" y="6978"/>
                  </a:lnTo>
                  <a:cubicBezTo>
                    <a:pt x="1787" y="6978"/>
                    <a:pt x="3239" y="5526"/>
                    <a:pt x="3239" y="3740"/>
                  </a:cubicBezTo>
                  <a:lnTo>
                    <a:pt x="3239" y="334"/>
                  </a:lnTo>
                  <a:cubicBezTo>
                    <a:pt x="3239" y="167"/>
                    <a:pt x="3097" y="1"/>
                    <a:pt x="290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1" name="Google Shape;23101;p82"/>
            <p:cNvSpPr/>
            <p:nvPr/>
          </p:nvSpPr>
          <p:spPr>
            <a:xfrm>
              <a:off x="2638436" y="4200993"/>
              <a:ext cx="129485" cy="123305"/>
            </a:xfrm>
            <a:custGeom>
              <a:rect b="b" l="l" r="r" t="t"/>
              <a:pathLst>
                <a:path extrusionOk="0" h="3811" w="4002">
                  <a:moveTo>
                    <a:pt x="2001" y="0"/>
                  </a:moveTo>
                  <a:cubicBezTo>
                    <a:pt x="1882" y="0"/>
                    <a:pt x="1786" y="48"/>
                    <a:pt x="1739" y="167"/>
                  </a:cubicBezTo>
                  <a:lnTo>
                    <a:pt x="1286" y="1072"/>
                  </a:lnTo>
                  <a:lnTo>
                    <a:pt x="310" y="1215"/>
                  </a:lnTo>
                  <a:cubicBezTo>
                    <a:pt x="191" y="1215"/>
                    <a:pt x="72" y="1310"/>
                    <a:pt x="24" y="1429"/>
                  </a:cubicBezTo>
                  <a:cubicBezTo>
                    <a:pt x="0" y="1548"/>
                    <a:pt x="24" y="1667"/>
                    <a:pt x="119" y="1739"/>
                  </a:cubicBezTo>
                  <a:lnTo>
                    <a:pt x="834" y="2453"/>
                  </a:lnTo>
                  <a:lnTo>
                    <a:pt x="667" y="3453"/>
                  </a:lnTo>
                  <a:cubicBezTo>
                    <a:pt x="619" y="3572"/>
                    <a:pt x="691" y="3691"/>
                    <a:pt x="786" y="3739"/>
                  </a:cubicBezTo>
                  <a:cubicBezTo>
                    <a:pt x="834" y="3763"/>
                    <a:pt x="905" y="3810"/>
                    <a:pt x="953" y="3810"/>
                  </a:cubicBezTo>
                  <a:cubicBezTo>
                    <a:pt x="977" y="3810"/>
                    <a:pt x="1048" y="3763"/>
                    <a:pt x="1096" y="3763"/>
                  </a:cubicBezTo>
                  <a:lnTo>
                    <a:pt x="2001" y="3287"/>
                  </a:lnTo>
                  <a:lnTo>
                    <a:pt x="2882" y="3763"/>
                  </a:lnTo>
                  <a:cubicBezTo>
                    <a:pt x="2922" y="3793"/>
                    <a:pt x="2970" y="3806"/>
                    <a:pt x="3020" y="3806"/>
                  </a:cubicBezTo>
                  <a:cubicBezTo>
                    <a:pt x="3088" y="3806"/>
                    <a:pt x="3160" y="3781"/>
                    <a:pt x="3215" y="3739"/>
                  </a:cubicBezTo>
                  <a:cubicBezTo>
                    <a:pt x="3310" y="3691"/>
                    <a:pt x="3358" y="3572"/>
                    <a:pt x="3334" y="3453"/>
                  </a:cubicBezTo>
                  <a:lnTo>
                    <a:pt x="3168" y="2453"/>
                  </a:lnTo>
                  <a:lnTo>
                    <a:pt x="3858" y="1739"/>
                  </a:lnTo>
                  <a:cubicBezTo>
                    <a:pt x="3953" y="1667"/>
                    <a:pt x="4001" y="1524"/>
                    <a:pt x="3953" y="1429"/>
                  </a:cubicBezTo>
                  <a:cubicBezTo>
                    <a:pt x="3906" y="1310"/>
                    <a:pt x="3811" y="1238"/>
                    <a:pt x="3692" y="1215"/>
                  </a:cubicBezTo>
                  <a:lnTo>
                    <a:pt x="2715" y="1072"/>
                  </a:lnTo>
                  <a:lnTo>
                    <a:pt x="2263" y="167"/>
                  </a:lnTo>
                  <a:cubicBezTo>
                    <a:pt x="2239" y="48"/>
                    <a:pt x="2120" y="0"/>
                    <a:pt x="20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2" name="Google Shape;23102;p82"/>
            <p:cNvSpPr/>
            <p:nvPr/>
          </p:nvSpPr>
          <p:spPr>
            <a:xfrm>
              <a:off x="2703146" y="4198664"/>
              <a:ext cx="63998" cy="124405"/>
            </a:xfrm>
            <a:custGeom>
              <a:rect b="b" l="l" r="r" t="t"/>
              <a:pathLst>
                <a:path extrusionOk="0" h="3845" w="1978">
                  <a:moveTo>
                    <a:pt x="1" y="1"/>
                  </a:moveTo>
                  <a:lnTo>
                    <a:pt x="1" y="3311"/>
                  </a:lnTo>
                  <a:lnTo>
                    <a:pt x="882" y="3811"/>
                  </a:lnTo>
                  <a:cubicBezTo>
                    <a:pt x="920" y="3834"/>
                    <a:pt x="965" y="3845"/>
                    <a:pt x="1013" y="3845"/>
                  </a:cubicBezTo>
                  <a:cubicBezTo>
                    <a:pt x="1113" y="3845"/>
                    <a:pt x="1222" y="3797"/>
                    <a:pt x="1287" y="3716"/>
                  </a:cubicBezTo>
                  <a:cubicBezTo>
                    <a:pt x="1334" y="3668"/>
                    <a:pt x="1358" y="3549"/>
                    <a:pt x="1334" y="3454"/>
                  </a:cubicBezTo>
                  <a:lnTo>
                    <a:pt x="1168" y="2477"/>
                  </a:lnTo>
                  <a:lnTo>
                    <a:pt x="1858" y="1763"/>
                  </a:lnTo>
                  <a:cubicBezTo>
                    <a:pt x="1953" y="1668"/>
                    <a:pt x="1977" y="1549"/>
                    <a:pt x="1953" y="1430"/>
                  </a:cubicBezTo>
                  <a:cubicBezTo>
                    <a:pt x="1930" y="1310"/>
                    <a:pt x="1811" y="1215"/>
                    <a:pt x="1692" y="1215"/>
                  </a:cubicBezTo>
                  <a:lnTo>
                    <a:pt x="715" y="1072"/>
                  </a:lnTo>
                  <a:lnTo>
                    <a:pt x="263" y="191"/>
                  </a:lnTo>
                  <a:cubicBezTo>
                    <a:pt x="215" y="72"/>
                    <a:pt x="120" y="1"/>
                    <a:pt x="1"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03" name="Google Shape;23103;p82"/>
          <p:cNvGrpSpPr/>
          <p:nvPr/>
        </p:nvGrpSpPr>
        <p:grpSpPr>
          <a:xfrm>
            <a:off x="3724562" y="5586479"/>
            <a:ext cx="384109" cy="438672"/>
            <a:chOff x="3290285" y="4158609"/>
            <a:chExt cx="303619" cy="346749"/>
          </a:xfrm>
        </p:grpSpPr>
        <p:sp>
          <p:nvSpPr>
            <p:cNvPr id="23104" name="Google Shape;23104;p82"/>
            <p:cNvSpPr/>
            <p:nvPr/>
          </p:nvSpPr>
          <p:spPr>
            <a:xfrm>
              <a:off x="3290285" y="4158803"/>
              <a:ext cx="303619" cy="346554"/>
            </a:xfrm>
            <a:custGeom>
              <a:rect b="b" l="l" r="r" t="t"/>
              <a:pathLst>
                <a:path extrusionOk="0" h="10711" w="9384">
                  <a:moveTo>
                    <a:pt x="4941" y="1"/>
                  </a:moveTo>
                  <a:cubicBezTo>
                    <a:pt x="4511" y="1"/>
                    <a:pt x="4089" y="81"/>
                    <a:pt x="3668" y="232"/>
                  </a:cubicBezTo>
                  <a:cubicBezTo>
                    <a:pt x="3096" y="399"/>
                    <a:pt x="2596" y="709"/>
                    <a:pt x="2144" y="1090"/>
                  </a:cubicBezTo>
                  <a:cubicBezTo>
                    <a:pt x="1262" y="1852"/>
                    <a:pt x="715" y="3019"/>
                    <a:pt x="715" y="4209"/>
                  </a:cubicBezTo>
                  <a:lnTo>
                    <a:pt x="96" y="6115"/>
                  </a:lnTo>
                  <a:cubicBezTo>
                    <a:pt x="0" y="6329"/>
                    <a:pt x="48" y="6591"/>
                    <a:pt x="191" y="6781"/>
                  </a:cubicBezTo>
                  <a:cubicBezTo>
                    <a:pt x="334" y="6948"/>
                    <a:pt x="548" y="7067"/>
                    <a:pt x="786" y="7067"/>
                  </a:cubicBezTo>
                  <a:lnTo>
                    <a:pt x="1358" y="7067"/>
                  </a:lnTo>
                  <a:lnTo>
                    <a:pt x="1358" y="8234"/>
                  </a:lnTo>
                  <a:cubicBezTo>
                    <a:pt x="1358" y="8758"/>
                    <a:pt x="1786" y="9187"/>
                    <a:pt x="2310" y="9187"/>
                  </a:cubicBezTo>
                  <a:lnTo>
                    <a:pt x="3215" y="9187"/>
                  </a:lnTo>
                  <a:lnTo>
                    <a:pt x="3215" y="10425"/>
                  </a:lnTo>
                  <a:cubicBezTo>
                    <a:pt x="3215" y="10592"/>
                    <a:pt x="3334" y="10711"/>
                    <a:pt x="3501" y="10711"/>
                  </a:cubicBezTo>
                  <a:lnTo>
                    <a:pt x="7740" y="10711"/>
                  </a:lnTo>
                  <a:cubicBezTo>
                    <a:pt x="7907" y="10711"/>
                    <a:pt x="8050" y="10544"/>
                    <a:pt x="8026" y="10401"/>
                  </a:cubicBezTo>
                  <a:lnTo>
                    <a:pt x="8026" y="7329"/>
                  </a:lnTo>
                  <a:cubicBezTo>
                    <a:pt x="8931" y="6448"/>
                    <a:pt x="9383" y="5234"/>
                    <a:pt x="9264" y="3948"/>
                  </a:cubicBezTo>
                  <a:cubicBezTo>
                    <a:pt x="9217" y="2971"/>
                    <a:pt x="8764" y="2042"/>
                    <a:pt x="8073" y="1328"/>
                  </a:cubicBezTo>
                  <a:cubicBezTo>
                    <a:pt x="7359" y="614"/>
                    <a:pt x="6478" y="161"/>
                    <a:pt x="5478" y="42"/>
                  </a:cubicBezTo>
                  <a:cubicBezTo>
                    <a:pt x="5297" y="14"/>
                    <a:pt x="5118" y="1"/>
                    <a:pt x="494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5" name="Google Shape;23105;p82"/>
            <p:cNvSpPr/>
            <p:nvPr/>
          </p:nvSpPr>
          <p:spPr>
            <a:xfrm>
              <a:off x="3452090" y="4158609"/>
              <a:ext cx="141812" cy="345228"/>
            </a:xfrm>
            <a:custGeom>
              <a:rect b="b" l="l" r="r" t="t"/>
              <a:pathLst>
                <a:path extrusionOk="0" h="10670" w="4383">
                  <a:moveTo>
                    <a:pt x="0" y="0"/>
                  </a:moveTo>
                  <a:lnTo>
                    <a:pt x="0" y="10669"/>
                  </a:lnTo>
                  <a:lnTo>
                    <a:pt x="2715" y="10669"/>
                  </a:lnTo>
                  <a:cubicBezTo>
                    <a:pt x="2906" y="10669"/>
                    <a:pt x="3049" y="10526"/>
                    <a:pt x="3049" y="10336"/>
                  </a:cubicBezTo>
                  <a:lnTo>
                    <a:pt x="3049" y="7288"/>
                  </a:lnTo>
                  <a:cubicBezTo>
                    <a:pt x="3930" y="6383"/>
                    <a:pt x="4382" y="5144"/>
                    <a:pt x="4287" y="3882"/>
                  </a:cubicBezTo>
                  <a:cubicBezTo>
                    <a:pt x="4216" y="2930"/>
                    <a:pt x="3787" y="1977"/>
                    <a:pt x="3072" y="1310"/>
                  </a:cubicBezTo>
                  <a:cubicBezTo>
                    <a:pt x="2382" y="596"/>
                    <a:pt x="1477" y="143"/>
                    <a:pt x="477" y="24"/>
                  </a:cubicBezTo>
                  <a:cubicBezTo>
                    <a:pt x="334" y="0"/>
                    <a:pt x="167" y="0"/>
                    <a:pt x="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6" name="Google Shape;23106;p82"/>
            <p:cNvSpPr/>
            <p:nvPr/>
          </p:nvSpPr>
          <p:spPr>
            <a:xfrm>
              <a:off x="3375021" y="4209373"/>
              <a:ext cx="157245" cy="174329"/>
            </a:xfrm>
            <a:custGeom>
              <a:rect b="b" l="l" r="r" t="t"/>
              <a:pathLst>
                <a:path extrusionOk="0" h="5388" w="4860">
                  <a:moveTo>
                    <a:pt x="2382" y="1456"/>
                  </a:moveTo>
                  <a:cubicBezTo>
                    <a:pt x="3073" y="1456"/>
                    <a:pt x="3645" y="2027"/>
                    <a:pt x="3645" y="2718"/>
                  </a:cubicBezTo>
                  <a:cubicBezTo>
                    <a:pt x="3668" y="3385"/>
                    <a:pt x="3097" y="3956"/>
                    <a:pt x="2382" y="3956"/>
                  </a:cubicBezTo>
                  <a:cubicBezTo>
                    <a:pt x="1716" y="3956"/>
                    <a:pt x="1144" y="3385"/>
                    <a:pt x="1144" y="2718"/>
                  </a:cubicBezTo>
                  <a:cubicBezTo>
                    <a:pt x="1144" y="2027"/>
                    <a:pt x="1716" y="1456"/>
                    <a:pt x="2382" y="1456"/>
                  </a:cubicBezTo>
                  <a:close/>
                  <a:moveTo>
                    <a:pt x="2436" y="0"/>
                  </a:moveTo>
                  <a:cubicBezTo>
                    <a:pt x="2263" y="0"/>
                    <a:pt x="2120" y="134"/>
                    <a:pt x="2120" y="289"/>
                  </a:cubicBezTo>
                  <a:lnTo>
                    <a:pt x="2120" y="837"/>
                  </a:lnTo>
                  <a:cubicBezTo>
                    <a:pt x="1668" y="932"/>
                    <a:pt x="1263" y="1170"/>
                    <a:pt x="1001" y="1480"/>
                  </a:cubicBezTo>
                  <a:lnTo>
                    <a:pt x="501" y="1218"/>
                  </a:lnTo>
                  <a:cubicBezTo>
                    <a:pt x="456" y="1188"/>
                    <a:pt x="409" y="1174"/>
                    <a:pt x="362" y="1174"/>
                  </a:cubicBezTo>
                  <a:cubicBezTo>
                    <a:pt x="261" y="1174"/>
                    <a:pt x="162" y="1239"/>
                    <a:pt x="96" y="1337"/>
                  </a:cubicBezTo>
                  <a:cubicBezTo>
                    <a:pt x="1" y="1480"/>
                    <a:pt x="72" y="1670"/>
                    <a:pt x="215" y="1765"/>
                  </a:cubicBezTo>
                  <a:lnTo>
                    <a:pt x="692" y="2027"/>
                  </a:lnTo>
                  <a:cubicBezTo>
                    <a:pt x="596" y="2218"/>
                    <a:pt x="572" y="2432"/>
                    <a:pt x="572" y="2670"/>
                  </a:cubicBezTo>
                  <a:cubicBezTo>
                    <a:pt x="572" y="2908"/>
                    <a:pt x="596" y="3123"/>
                    <a:pt x="692" y="3337"/>
                  </a:cubicBezTo>
                  <a:lnTo>
                    <a:pt x="215" y="3599"/>
                  </a:lnTo>
                  <a:cubicBezTo>
                    <a:pt x="72" y="3694"/>
                    <a:pt x="1" y="3861"/>
                    <a:pt x="96" y="4004"/>
                  </a:cubicBezTo>
                  <a:cubicBezTo>
                    <a:pt x="168" y="4099"/>
                    <a:pt x="239" y="4171"/>
                    <a:pt x="358" y="4171"/>
                  </a:cubicBezTo>
                  <a:cubicBezTo>
                    <a:pt x="430" y="4171"/>
                    <a:pt x="477" y="4171"/>
                    <a:pt x="501" y="4123"/>
                  </a:cubicBezTo>
                  <a:lnTo>
                    <a:pt x="1001" y="3861"/>
                  </a:lnTo>
                  <a:cubicBezTo>
                    <a:pt x="1263" y="4194"/>
                    <a:pt x="1668" y="4433"/>
                    <a:pt x="2120" y="4528"/>
                  </a:cubicBezTo>
                  <a:lnTo>
                    <a:pt x="2120" y="5052"/>
                  </a:lnTo>
                  <a:cubicBezTo>
                    <a:pt x="2120" y="5195"/>
                    <a:pt x="2239" y="5361"/>
                    <a:pt x="2382" y="5385"/>
                  </a:cubicBezTo>
                  <a:cubicBezTo>
                    <a:pt x="2396" y="5387"/>
                    <a:pt x="2410" y="5388"/>
                    <a:pt x="2424" y="5388"/>
                  </a:cubicBezTo>
                  <a:cubicBezTo>
                    <a:pt x="2596" y="5388"/>
                    <a:pt x="2740" y="5252"/>
                    <a:pt x="2740" y="5076"/>
                  </a:cubicBezTo>
                  <a:lnTo>
                    <a:pt x="2740" y="4552"/>
                  </a:lnTo>
                  <a:cubicBezTo>
                    <a:pt x="3192" y="4456"/>
                    <a:pt x="3597" y="4218"/>
                    <a:pt x="3883" y="3885"/>
                  </a:cubicBezTo>
                  <a:lnTo>
                    <a:pt x="4359" y="4171"/>
                  </a:lnTo>
                  <a:cubicBezTo>
                    <a:pt x="4407" y="4194"/>
                    <a:pt x="4454" y="4194"/>
                    <a:pt x="4502" y="4194"/>
                  </a:cubicBezTo>
                  <a:cubicBezTo>
                    <a:pt x="4621" y="4194"/>
                    <a:pt x="4716" y="4123"/>
                    <a:pt x="4764" y="4052"/>
                  </a:cubicBezTo>
                  <a:cubicBezTo>
                    <a:pt x="4835" y="3932"/>
                    <a:pt x="4811" y="3718"/>
                    <a:pt x="4645" y="3623"/>
                  </a:cubicBezTo>
                  <a:lnTo>
                    <a:pt x="4168" y="3361"/>
                  </a:lnTo>
                  <a:cubicBezTo>
                    <a:pt x="4264" y="3147"/>
                    <a:pt x="4288" y="2956"/>
                    <a:pt x="4288" y="2718"/>
                  </a:cubicBezTo>
                  <a:cubicBezTo>
                    <a:pt x="4288" y="2480"/>
                    <a:pt x="4264" y="2265"/>
                    <a:pt x="4168" y="2051"/>
                  </a:cubicBezTo>
                  <a:lnTo>
                    <a:pt x="4645" y="1789"/>
                  </a:lnTo>
                  <a:cubicBezTo>
                    <a:pt x="4811" y="1694"/>
                    <a:pt x="4859" y="1527"/>
                    <a:pt x="4811" y="1408"/>
                  </a:cubicBezTo>
                  <a:cubicBezTo>
                    <a:pt x="4744" y="1273"/>
                    <a:pt x="4617" y="1210"/>
                    <a:pt x="4497" y="1210"/>
                  </a:cubicBezTo>
                  <a:cubicBezTo>
                    <a:pt x="4448" y="1210"/>
                    <a:pt x="4401" y="1221"/>
                    <a:pt x="4359" y="1241"/>
                  </a:cubicBezTo>
                  <a:lnTo>
                    <a:pt x="3883" y="1527"/>
                  </a:lnTo>
                  <a:cubicBezTo>
                    <a:pt x="3621" y="1194"/>
                    <a:pt x="3192" y="956"/>
                    <a:pt x="2740" y="860"/>
                  </a:cubicBezTo>
                  <a:lnTo>
                    <a:pt x="2740" y="337"/>
                  </a:lnTo>
                  <a:cubicBezTo>
                    <a:pt x="2740" y="170"/>
                    <a:pt x="2621" y="27"/>
                    <a:pt x="2478" y="3"/>
                  </a:cubicBezTo>
                  <a:cubicBezTo>
                    <a:pt x="2464" y="1"/>
                    <a:pt x="2450" y="0"/>
                    <a:pt x="243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7" name="Google Shape;23107;p82"/>
            <p:cNvSpPr/>
            <p:nvPr/>
          </p:nvSpPr>
          <p:spPr>
            <a:xfrm>
              <a:off x="3452867" y="4209470"/>
              <a:ext cx="79399" cy="174911"/>
            </a:xfrm>
            <a:custGeom>
              <a:rect b="b" l="l" r="r" t="t"/>
              <a:pathLst>
                <a:path extrusionOk="0" h="5406" w="2454">
                  <a:moveTo>
                    <a:pt x="0" y="0"/>
                  </a:moveTo>
                  <a:lnTo>
                    <a:pt x="0" y="1453"/>
                  </a:lnTo>
                  <a:cubicBezTo>
                    <a:pt x="691" y="1453"/>
                    <a:pt x="1262" y="2024"/>
                    <a:pt x="1262" y="2715"/>
                  </a:cubicBezTo>
                  <a:cubicBezTo>
                    <a:pt x="1262" y="3382"/>
                    <a:pt x="691" y="3953"/>
                    <a:pt x="0" y="3953"/>
                  </a:cubicBezTo>
                  <a:lnTo>
                    <a:pt x="0" y="5406"/>
                  </a:lnTo>
                  <a:cubicBezTo>
                    <a:pt x="191" y="5406"/>
                    <a:pt x="334" y="5263"/>
                    <a:pt x="334" y="5073"/>
                  </a:cubicBezTo>
                  <a:lnTo>
                    <a:pt x="334" y="4549"/>
                  </a:lnTo>
                  <a:cubicBezTo>
                    <a:pt x="786" y="4453"/>
                    <a:pt x="1191" y="4215"/>
                    <a:pt x="1477" y="3882"/>
                  </a:cubicBezTo>
                  <a:lnTo>
                    <a:pt x="1953" y="4168"/>
                  </a:lnTo>
                  <a:cubicBezTo>
                    <a:pt x="2001" y="4191"/>
                    <a:pt x="2048" y="4191"/>
                    <a:pt x="2096" y="4191"/>
                  </a:cubicBezTo>
                  <a:cubicBezTo>
                    <a:pt x="2215" y="4191"/>
                    <a:pt x="2310" y="4120"/>
                    <a:pt x="2358" y="4049"/>
                  </a:cubicBezTo>
                  <a:cubicBezTo>
                    <a:pt x="2429" y="3929"/>
                    <a:pt x="2405" y="3715"/>
                    <a:pt x="2239" y="3620"/>
                  </a:cubicBezTo>
                  <a:lnTo>
                    <a:pt x="1762" y="3358"/>
                  </a:lnTo>
                  <a:cubicBezTo>
                    <a:pt x="1858" y="3144"/>
                    <a:pt x="1882" y="2953"/>
                    <a:pt x="1882" y="2715"/>
                  </a:cubicBezTo>
                  <a:cubicBezTo>
                    <a:pt x="1882" y="2477"/>
                    <a:pt x="1858" y="2262"/>
                    <a:pt x="1762" y="2048"/>
                  </a:cubicBezTo>
                  <a:lnTo>
                    <a:pt x="2239" y="1786"/>
                  </a:lnTo>
                  <a:cubicBezTo>
                    <a:pt x="2405" y="1691"/>
                    <a:pt x="2453" y="1524"/>
                    <a:pt x="2405" y="1405"/>
                  </a:cubicBezTo>
                  <a:cubicBezTo>
                    <a:pt x="2338" y="1270"/>
                    <a:pt x="2211" y="1207"/>
                    <a:pt x="2091" y="1207"/>
                  </a:cubicBezTo>
                  <a:cubicBezTo>
                    <a:pt x="2042" y="1207"/>
                    <a:pt x="1995" y="1218"/>
                    <a:pt x="1953" y="1238"/>
                  </a:cubicBezTo>
                  <a:lnTo>
                    <a:pt x="1477" y="1524"/>
                  </a:lnTo>
                  <a:cubicBezTo>
                    <a:pt x="1215" y="1191"/>
                    <a:pt x="786" y="953"/>
                    <a:pt x="334" y="857"/>
                  </a:cubicBezTo>
                  <a:lnTo>
                    <a:pt x="334" y="334"/>
                  </a:lnTo>
                  <a:cubicBezTo>
                    <a:pt x="334" y="143"/>
                    <a:pt x="191" y="0"/>
                    <a:pt x="0"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08" name="Google Shape;23108;p82"/>
          <p:cNvGrpSpPr/>
          <p:nvPr/>
        </p:nvGrpSpPr>
        <p:grpSpPr>
          <a:xfrm>
            <a:off x="4674957" y="5586479"/>
            <a:ext cx="384109" cy="438672"/>
            <a:chOff x="4041526" y="4158609"/>
            <a:chExt cx="303619" cy="346749"/>
          </a:xfrm>
        </p:grpSpPr>
        <p:sp>
          <p:nvSpPr>
            <p:cNvPr id="23109" name="Google Shape;23109;p82"/>
            <p:cNvSpPr/>
            <p:nvPr/>
          </p:nvSpPr>
          <p:spPr>
            <a:xfrm>
              <a:off x="4041526" y="4158803"/>
              <a:ext cx="303619" cy="346554"/>
            </a:xfrm>
            <a:custGeom>
              <a:rect b="b" l="l" r="r" t="t"/>
              <a:pathLst>
                <a:path extrusionOk="0" h="10711" w="9384">
                  <a:moveTo>
                    <a:pt x="4941" y="1"/>
                  </a:moveTo>
                  <a:cubicBezTo>
                    <a:pt x="4511" y="1"/>
                    <a:pt x="4090" y="81"/>
                    <a:pt x="3668" y="232"/>
                  </a:cubicBezTo>
                  <a:cubicBezTo>
                    <a:pt x="3096" y="399"/>
                    <a:pt x="2596" y="709"/>
                    <a:pt x="2144" y="1090"/>
                  </a:cubicBezTo>
                  <a:cubicBezTo>
                    <a:pt x="1263" y="1852"/>
                    <a:pt x="715" y="3019"/>
                    <a:pt x="715" y="4209"/>
                  </a:cubicBezTo>
                  <a:lnTo>
                    <a:pt x="96" y="6115"/>
                  </a:lnTo>
                  <a:cubicBezTo>
                    <a:pt x="0" y="6329"/>
                    <a:pt x="48" y="6591"/>
                    <a:pt x="191" y="6781"/>
                  </a:cubicBezTo>
                  <a:cubicBezTo>
                    <a:pt x="334" y="6948"/>
                    <a:pt x="548" y="7067"/>
                    <a:pt x="786" y="7067"/>
                  </a:cubicBezTo>
                  <a:lnTo>
                    <a:pt x="1358" y="7067"/>
                  </a:lnTo>
                  <a:lnTo>
                    <a:pt x="1358" y="8234"/>
                  </a:lnTo>
                  <a:cubicBezTo>
                    <a:pt x="1358" y="8758"/>
                    <a:pt x="1787" y="9187"/>
                    <a:pt x="2310" y="9187"/>
                  </a:cubicBezTo>
                  <a:lnTo>
                    <a:pt x="3215" y="9187"/>
                  </a:lnTo>
                  <a:lnTo>
                    <a:pt x="3215" y="10425"/>
                  </a:lnTo>
                  <a:cubicBezTo>
                    <a:pt x="3215" y="10592"/>
                    <a:pt x="3334" y="10711"/>
                    <a:pt x="3501" y="10711"/>
                  </a:cubicBezTo>
                  <a:lnTo>
                    <a:pt x="7716" y="10711"/>
                  </a:lnTo>
                  <a:cubicBezTo>
                    <a:pt x="7907" y="10711"/>
                    <a:pt x="8050" y="10544"/>
                    <a:pt x="8026" y="10401"/>
                  </a:cubicBezTo>
                  <a:lnTo>
                    <a:pt x="8026" y="7329"/>
                  </a:lnTo>
                  <a:cubicBezTo>
                    <a:pt x="8931" y="6448"/>
                    <a:pt x="9383" y="5234"/>
                    <a:pt x="9264" y="3948"/>
                  </a:cubicBezTo>
                  <a:cubicBezTo>
                    <a:pt x="9217" y="2971"/>
                    <a:pt x="8764" y="2042"/>
                    <a:pt x="8074" y="1328"/>
                  </a:cubicBezTo>
                  <a:cubicBezTo>
                    <a:pt x="7359" y="614"/>
                    <a:pt x="6478" y="161"/>
                    <a:pt x="5478" y="42"/>
                  </a:cubicBezTo>
                  <a:cubicBezTo>
                    <a:pt x="5297" y="14"/>
                    <a:pt x="5118" y="1"/>
                    <a:pt x="494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0" name="Google Shape;23110;p82"/>
            <p:cNvSpPr/>
            <p:nvPr/>
          </p:nvSpPr>
          <p:spPr>
            <a:xfrm>
              <a:off x="4203332" y="4158609"/>
              <a:ext cx="141812" cy="345228"/>
            </a:xfrm>
            <a:custGeom>
              <a:rect b="b" l="l" r="r" t="t"/>
              <a:pathLst>
                <a:path extrusionOk="0" h="10670" w="4383">
                  <a:moveTo>
                    <a:pt x="0" y="0"/>
                  </a:moveTo>
                  <a:lnTo>
                    <a:pt x="0" y="10669"/>
                  </a:lnTo>
                  <a:lnTo>
                    <a:pt x="2715" y="10669"/>
                  </a:lnTo>
                  <a:cubicBezTo>
                    <a:pt x="2906" y="10669"/>
                    <a:pt x="3049" y="10526"/>
                    <a:pt x="3049" y="10336"/>
                  </a:cubicBezTo>
                  <a:lnTo>
                    <a:pt x="3049" y="7288"/>
                  </a:lnTo>
                  <a:cubicBezTo>
                    <a:pt x="3930" y="6383"/>
                    <a:pt x="4382" y="5144"/>
                    <a:pt x="4287" y="3882"/>
                  </a:cubicBezTo>
                  <a:cubicBezTo>
                    <a:pt x="4216" y="2930"/>
                    <a:pt x="3763" y="1977"/>
                    <a:pt x="3073" y="1310"/>
                  </a:cubicBezTo>
                  <a:cubicBezTo>
                    <a:pt x="2382" y="596"/>
                    <a:pt x="1477" y="143"/>
                    <a:pt x="477" y="24"/>
                  </a:cubicBezTo>
                  <a:cubicBezTo>
                    <a:pt x="334" y="0"/>
                    <a:pt x="167" y="0"/>
                    <a:pt x="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1" name="Google Shape;23111;p82"/>
            <p:cNvSpPr/>
            <p:nvPr/>
          </p:nvSpPr>
          <p:spPr>
            <a:xfrm>
              <a:off x="4118563" y="4198761"/>
              <a:ext cx="171870" cy="183323"/>
            </a:xfrm>
            <a:custGeom>
              <a:rect b="b" l="l" r="r" t="t"/>
              <a:pathLst>
                <a:path extrusionOk="0" h="5666" w="5312">
                  <a:moveTo>
                    <a:pt x="2610" y="1"/>
                  </a:moveTo>
                  <a:cubicBezTo>
                    <a:pt x="1976" y="1"/>
                    <a:pt x="1351" y="240"/>
                    <a:pt x="882" y="688"/>
                  </a:cubicBezTo>
                  <a:cubicBezTo>
                    <a:pt x="334" y="1165"/>
                    <a:pt x="1" y="1879"/>
                    <a:pt x="1" y="2617"/>
                  </a:cubicBezTo>
                  <a:cubicBezTo>
                    <a:pt x="1" y="3236"/>
                    <a:pt x="239" y="3856"/>
                    <a:pt x="668" y="4332"/>
                  </a:cubicBezTo>
                  <a:cubicBezTo>
                    <a:pt x="906" y="4618"/>
                    <a:pt x="1049" y="4927"/>
                    <a:pt x="1049" y="5284"/>
                  </a:cubicBezTo>
                  <a:lnTo>
                    <a:pt x="1049" y="5332"/>
                  </a:lnTo>
                  <a:cubicBezTo>
                    <a:pt x="1049" y="5499"/>
                    <a:pt x="1192" y="5666"/>
                    <a:pt x="1382" y="5666"/>
                  </a:cubicBezTo>
                  <a:lnTo>
                    <a:pt x="3883" y="5666"/>
                  </a:lnTo>
                  <a:cubicBezTo>
                    <a:pt x="4049" y="5666"/>
                    <a:pt x="4216" y="5499"/>
                    <a:pt x="4192" y="5356"/>
                  </a:cubicBezTo>
                  <a:lnTo>
                    <a:pt x="4192" y="5332"/>
                  </a:lnTo>
                  <a:cubicBezTo>
                    <a:pt x="4192" y="4975"/>
                    <a:pt x="4359" y="4641"/>
                    <a:pt x="4597" y="4332"/>
                  </a:cubicBezTo>
                  <a:cubicBezTo>
                    <a:pt x="5073" y="3784"/>
                    <a:pt x="5312" y="3070"/>
                    <a:pt x="5216" y="2308"/>
                  </a:cubicBezTo>
                  <a:cubicBezTo>
                    <a:pt x="5097" y="1117"/>
                    <a:pt x="4121" y="141"/>
                    <a:pt x="2930" y="22"/>
                  </a:cubicBezTo>
                  <a:cubicBezTo>
                    <a:pt x="2824" y="8"/>
                    <a:pt x="2716" y="1"/>
                    <a:pt x="26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2" name="Google Shape;23112;p82"/>
            <p:cNvSpPr/>
            <p:nvPr/>
          </p:nvSpPr>
          <p:spPr>
            <a:xfrm>
              <a:off x="4203332" y="4198664"/>
              <a:ext cx="87100" cy="183420"/>
            </a:xfrm>
            <a:custGeom>
              <a:rect b="b" l="l" r="r" t="t"/>
              <a:pathLst>
                <a:path extrusionOk="0" h="5669" w="2692">
                  <a:moveTo>
                    <a:pt x="0" y="1"/>
                  </a:moveTo>
                  <a:lnTo>
                    <a:pt x="0" y="5669"/>
                  </a:lnTo>
                  <a:lnTo>
                    <a:pt x="1263" y="5669"/>
                  </a:lnTo>
                  <a:cubicBezTo>
                    <a:pt x="1429" y="5669"/>
                    <a:pt x="1596" y="5502"/>
                    <a:pt x="1596" y="5335"/>
                  </a:cubicBezTo>
                  <a:lnTo>
                    <a:pt x="1596" y="5287"/>
                  </a:lnTo>
                  <a:cubicBezTo>
                    <a:pt x="1596" y="4930"/>
                    <a:pt x="1739" y="4621"/>
                    <a:pt x="1977" y="4311"/>
                  </a:cubicBezTo>
                  <a:cubicBezTo>
                    <a:pt x="2477" y="3740"/>
                    <a:pt x="2692" y="3025"/>
                    <a:pt x="2596" y="2287"/>
                  </a:cubicBezTo>
                  <a:cubicBezTo>
                    <a:pt x="2477" y="1096"/>
                    <a:pt x="1501" y="144"/>
                    <a:pt x="310" y="25"/>
                  </a:cubicBezTo>
                  <a:cubicBezTo>
                    <a:pt x="215" y="25"/>
                    <a:pt x="96" y="1"/>
                    <a:pt x="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3" name="Google Shape;23113;p82"/>
            <p:cNvSpPr/>
            <p:nvPr/>
          </p:nvSpPr>
          <p:spPr>
            <a:xfrm>
              <a:off x="4172498" y="4272820"/>
              <a:ext cx="63222" cy="110104"/>
            </a:xfrm>
            <a:custGeom>
              <a:rect b="b" l="l" r="r" t="t"/>
              <a:pathLst>
                <a:path extrusionOk="0" h="3403" w="1954">
                  <a:moveTo>
                    <a:pt x="1608" y="1"/>
                  </a:moveTo>
                  <a:cubicBezTo>
                    <a:pt x="1525" y="1"/>
                    <a:pt x="1442" y="31"/>
                    <a:pt x="1382" y="90"/>
                  </a:cubicBezTo>
                  <a:lnTo>
                    <a:pt x="953" y="495"/>
                  </a:lnTo>
                  <a:lnTo>
                    <a:pt x="572" y="114"/>
                  </a:lnTo>
                  <a:cubicBezTo>
                    <a:pt x="510" y="51"/>
                    <a:pt x="433" y="21"/>
                    <a:pt x="358" y="21"/>
                  </a:cubicBezTo>
                  <a:cubicBezTo>
                    <a:pt x="291" y="21"/>
                    <a:pt x="224" y="45"/>
                    <a:pt x="168" y="90"/>
                  </a:cubicBezTo>
                  <a:cubicBezTo>
                    <a:pt x="1" y="209"/>
                    <a:pt x="1" y="424"/>
                    <a:pt x="120" y="566"/>
                  </a:cubicBezTo>
                  <a:lnTo>
                    <a:pt x="668" y="1090"/>
                  </a:lnTo>
                  <a:lnTo>
                    <a:pt x="668" y="3067"/>
                  </a:lnTo>
                  <a:cubicBezTo>
                    <a:pt x="668" y="3210"/>
                    <a:pt x="787" y="3377"/>
                    <a:pt x="930" y="3400"/>
                  </a:cubicBezTo>
                  <a:cubicBezTo>
                    <a:pt x="944" y="3402"/>
                    <a:pt x="957" y="3403"/>
                    <a:pt x="971" y="3403"/>
                  </a:cubicBezTo>
                  <a:cubicBezTo>
                    <a:pt x="1144" y="3403"/>
                    <a:pt x="1287" y="3267"/>
                    <a:pt x="1287" y="3091"/>
                  </a:cubicBezTo>
                  <a:lnTo>
                    <a:pt x="1287" y="1138"/>
                  </a:lnTo>
                  <a:lnTo>
                    <a:pt x="1835" y="590"/>
                  </a:lnTo>
                  <a:cubicBezTo>
                    <a:pt x="1954" y="424"/>
                    <a:pt x="1954" y="233"/>
                    <a:pt x="1835" y="90"/>
                  </a:cubicBezTo>
                  <a:cubicBezTo>
                    <a:pt x="1775" y="31"/>
                    <a:pt x="1692" y="1"/>
                    <a:pt x="1608"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4" name="Google Shape;23114;p82"/>
            <p:cNvSpPr/>
            <p:nvPr/>
          </p:nvSpPr>
          <p:spPr>
            <a:xfrm>
              <a:off x="4203332" y="4272820"/>
              <a:ext cx="32387" cy="109263"/>
            </a:xfrm>
            <a:custGeom>
              <a:rect b="b" l="l" r="r" t="t"/>
              <a:pathLst>
                <a:path extrusionOk="0" h="3377" w="1001">
                  <a:moveTo>
                    <a:pt x="638" y="1"/>
                  </a:moveTo>
                  <a:cubicBezTo>
                    <a:pt x="560" y="1"/>
                    <a:pt x="489" y="31"/>
                    <a:pt x="429" y="90"/>
                  </a:cubicBezTo>
                  <a:lnTo>
                    <a:pt x="0" y="495"/>
                  </a:lnTo>
                  <a:lnTo>
                    <a:pt x="0" y="3377"/>
                  </a:lnTo>
                  <a:cubicBezTo>
                    <a:pt x="191" y="3377"/>
                    <a:pt x="334" y="3210"/>
                    <a:pt x="334" y="3043"/>
                  </a:cubicBezTo>
                  <a:lnTo>
                    <a:pt x="334" y="1067"/>
                  </a:lnTo>
                  <a:lnTo>
                    <a:pt x="882" y="543"/>
                  </a:lnTo>
                  <a:cubicBezTo>
                    <a:pt x="1001" y="424"/>
                    <a:pt x="1001" y="209"/>
                    <a:pt x="882" y="90"/>
                  </a:cubicBezTo>
                  <a:cubicBezTo>
                    <a:pt x="798" y="31"/>
                    <a:pt x="715" y="1"/>
                    <a:pt x="638"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5" name="Google Shape;23115;p82"/>
            <p:cNvSpPr/>
            <p:nvPr/>
          </p:nvSpPr>
          <p:spPr>
            <a:xfrm>
              <a:off x="4152470" y="4371274"/>
              <a:ext cx="102533" cy="50862"/>
            </a:xfrm>
            <a:custGeom>
              <a:rect b="b" l="l" r="r" t="t"/>
              <a:pathLst>
                <a:path extrusionOk="0" h="1572" w="3169">
                  <a:moveTo>
                    <a:pt x="1" y="0"/>
                  </a:moveTo>
                  <a:lnTo>
                    <a:pt x="1" y="834"/>
                  </a:lnTo>
                  <a:cubicBezTo>
                    <a:pt x="1" y="1238"/>
                    <a:pt x="334" y="1572"/>
                    <a:pt x="739" y="1572"/>
                  </a:cubicBezTo>
                  <a:lnTo>
                    <a:pt x="2406" y="1572"/>
                  </a:lnTo>
                  <a:cubicBezTo>
                    <a:pt x="2835" y="1572"/>
                    <a:pt x="3168" y="1238"/>
                    <a:pt x="3168" y="834"/>
                  </a:cubicBezTo>
                  <a:lnTo>
                    <a:pt x="3168"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6" name="Google Shape;23116;p82"/>
            <p:cNvSpPr/>
            <p:nvPr/>
          </p:nvSpPr>
          <p:spPr>
            <a:xfrm>
              <a:off x="4203332" y="4371274"/>
              <a:ext cx="51671" cy="50862"/>
            </a:xfrm>
            <a:custGeom>
              <a:rect b="b" l="l" r="r" t="t"/>
              <a:pathLst>
                <a:path extrusionOk="0" h="1572" w="1597">
                  <a:moveTo>
                    <a:pt x="0" y="0"/>
                  </a:moveTo>
                  <a:lnTo>
                    <a:pt x="0" y="1572"/>
                  </a:lnTo>
                  <a:lnTo>
                    <a:pt x="834" y="1572"/>
                  </a:lnTo>
                  <a:cubicBezTo>
                    <a:pt x="1263" y="1572"/>
                    <a:pt x="1596" y="1238"/>
                    <a:pt x="1596" y="834"/>
                  </a:cubicBezTo>
                  <a:lnTo>
                    <a:pt x="1596"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17" name="Google Shape;23117;p82"/>
          <p:cNvGrpSpPr/>
          <p:nvPr/>
        </p:nvGrpSpPr>
        <p:grpSpPr>
          <a:xfrm>
            <a:off x="5620482" y="5586479"/>
            <a:ext cx="384109" cy="438672"/>
            <a:chOff x="4788918" y="4158609"/>
            <a:chExt cx="303619" cy="346749"/>
          </a:xfrm>
        </p:grpSpPr>
        <p:sp>
          <p:nvSpPr>
            <p:cNvPr id="23118" name="Google Shape;23118;p82"/>
            <p:cNvSpPr/>
            <p:nvPr/>
          </p:nvSpPr>
          <p:spPr>
            <a:xfrm>
              <a:off x="4788918" y="4158803"/>
              <a:ext cx="303619" cy="346554"/>
            </a:xfrm>
            <a:custGeom>
              <a:rect b="b" l="l" r="r" t="t"/>
              <a:pathLst>
                <a:path extrusionOk="0" h="10711" w="9384">
                  <a:moveTo>
                    <a:pt x="4941" y="1"/>
                  </a:moveTo>
                  <a:cubicBezTo>
                    <a:pt x="4511" y="1"/>
                    <a:pt x="4090" y="81"/>
                    <a:pt x="3668" y="232"/>
                  </a:cubicBezTo>
                  <a:cubicBezTo>
                    <a:pt x="3096" y="399"/>
                    <a:pt x="2596" y="709"/>
                    <a:pt x="2144" y="1090"/>
                  </a:cubicBezTo>
                  <a:cubicBezTo>
                    <a:pt x="1263" y="1852"/>
                    <a:pt x="715" y="3019"/>
                    <a:pt x="715" y="4209"/>
                  </a:cubicBezTo>
                  <a:lnTo>
                    <a:pt x="96" y="6115"/>
                  </a:lnTo>
                  <a:cubicBezTo>
                    <a:pt x="0" y="6329"/>
                    <a:pt x="48" y="6591"/>
                    <a:pt x="191" y="6781"/>
                  </a:cubicBezTo>
                  <a:cubicBezTo>
                    <a:pt x="334" y="6948"/>
                    <a:pt x="548" y="7067"/>
                    <a:pt x="786" y="7067"/>
                  </a:cubicBezTo>
                  <a:lnTo>
                    <a:pt x="1358" y="7067"/>
                  </a:lnTo>
                  <a:lnTo>
                    <a:pt x="1358" y="8234"/>
                  </a:lnTo>
                  <a:cubicBezTo>
                    <a:pt x="1358" y="8758"/>
                    <a:pt x="1787" y="9187"/>
                    <a:pt x="2311" y="9187"/>
                  </a:cubicBezTo>
                  <a:lnTo>
                    <a:pt x="3239" y="9187"/>
                  </a:lnTo>
                  <a:lnTo>
                    <a:pt x="3239" y="10425"/>
                  </a:lnTo>
                  <a:cubicBezTo>
                    <a:pt x="3239" y="10592"/>
                    <a:pt x="3358" y="10711"/>
                    <a:pt x="3525" y="10711"/>
                  </a:cubicBezTo>
                  <a:lnTo>
                    <a:pt x="7740" y="10711"/>
                  </a:lnTo>
                  <a:cubicBezTo>
                    <a:pt x="7931" y="10711"/>
                    <a:pt x="8050" y="10544"/>
                    <a:pt x="8026" y="10401"/>
                  </a:cubicBezTo>
                  <a:lnTo>
                    <a:pt x="8026" y="7329"/>
                  </a:lnTo>
                  <a:cubicBezTo>
                    <a:pt x="8931" y="6448"/>
                    <a:pt x="9383" y="5234"/>
                    <a:pt x="9264" y="3948"/>
                  </a:cubicBezTo>
                  <a:cubicBezTo>
                    <a:pt x="9217" y="2971"/>
                    <a:pt x="8764" y="2042"/>
                    <a:pt x="8074" y="1328"/>
                  </a:cubicBezTo>
                  <a:cubicBezTo>
                    <a:pt x="7359" y="614"/>
                    <a:pt x="6478" y="161"/>
                    <a:pt x="5478" y="42"/>
                  </a:cubicBezTo>
                  <a:cubicBezTo>
                    <a:pt x="5297" y="14"/>
                    <a:pt x="5119" y="1"/>
                    <a:pt x="494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9" name="Google Shape;23119;p82"/>
            <p:cNvSpPr/>
            <p:nvPr/>
          </p:nvSpPr>
          <p:spPr>
            <a:xfrm>
              <a:off x="4950723" y="4158609"/>
              <a:ext cx="141812" cy="345228"/>
            </a:xfrm>
            <a:custGeom>
              <a:rect b="b" l="l" r="r" t="t"/>
              <a:pathLst>
                <a:path extrusionOk="0" h="10670" w="4383">
                  <a:moveTo>
                    <a:pt x="1" y="0"/>
                  </a:moveTo>
                  <a:lnTo>
                    <a:pt x="1" y="10669"/>
                  </a:lnTo>
                  <a:lnTo>
                    <a:pt x="2715" y="10669"/>
                  </a:lnTo>
                  <a:cubicBezTo>
                    <a:pt x="2906" y="10669"/>
                    <a:pt x="3049" y="10526"/>
                    <a:pt x="3049" y="10336"/>
                  </a:cubicBezTo>
                  <a:lnTo>
                    <a:pt x="3049" y="7288"/>
                  </a:lnTo>
                  <a:cubicBezTo>
                    <a:pt x="3930" y="6383"/>
                    <a:pt x="4382" y="5144"/>
                    <a:pt x="4287" y="3882"/>
                  </a:cubicBezTo>
                  <a:cubicBezTo>
                    <a:pt x="4192" y="2930"/>
                    <a:pt x="3787" y="1977"/>
                    <a:pt x="3073" y="1310"/>
                  </a:cubicBezTo>
                  <a:cubicBezTo>
                    <a:pt x="2382" y="596"/>
                    <a:pt x="1477" y="143"/>
                    <a:pt x="477" y="24"/>
                  </a:cubicBezTo>
                  <a:cubicBezTo>
                    <a:pt x="334" y="0"/>
                    <a:pt x="143" y="0"/>
                    <a:pt x="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0" name="Google Shape;23120;p82"/>
            <p:cNvSpPr/>
            <p:nvPr/>
          </p:nvSpPr>
          <p:spPr>
            <a:xfrm>
              <a:off x="4852106" y="4198664"/>
              <a:ext cx="198045" cy="107904"/>
            </a:xfrm>
            <a:custGeom>
              <a:rect b="b" l="l" r="r" t="t"/>
              <a:pathLst>
                <a:path extrusionOk="0" h="3335" w="6121">
                  <a:moveTo>
                    <a:pt x="3049" y="1"/>
                  </a:moveTo>
                  <a:cubicBezTo>
                    <a:pt x="1358" y="1"/>
                    <a:pt x="0" y="1406"/>
                    <a:pt x="24" y="3097"/>
                  </a:cubicBezTo>
                  <a:cubicBezTo>
                    <a:pt x="24" y="3239"/>
                    <a:pt x="143" y="3335"/>
                    <a:pt x="286" y="3335"/>
                  </a:cubicBezTo>
                  <a:lnTo>
                    <a:pt x="1000" y="3335"/>
                  </a:lnTo>
                  <a:cubicBezTo>
                    <a:pt x="1096" y="3335"/>
                    <a:pt x="1191" y="3287"/>
                    <a:pt x="1239" y="3216"/>
                  </a:cubicBezTo>
                  <a:cubicBezTo>
                    <a:pt x="1382" y="2977"/>
                    <a:pt x="1215" y="2716"/>
                    <a:pt x="977" y="2716"/>
                  </a:cubicBezTo>
                  <a:lnTo>
                    <a:pt x="667" y="2716"/>
                  </a:lnTo>
                  <a:cubicBezTo>
                    <a:pt x="739" y="2287"/>
                    <a:pt x="905" y="1882"/>
                    <a:pt x="1143" y="1549"/>
                  </a:cubicBezTo>
                  <a:lnTo>
                    <a:pt x="1358" y="1763"/>
                  </a:lnTo>
                  <a:cubicBezTo>
                    <a:pt x="1429" y="1811"/>
                    <a:pt x="1501" y="1858"/>
                    <a:pt x="1572" y="1858"/>
                  </a:cubicBezTo>
                  <a:cubicBezTo>
                    <a:pt x="1715" y="1858"/>
                    <a:pt x="1834" y="1763"/>
                    <a:pt x="1905" y="1572"/>
                  </a:cubicBezTo>
                  <a:cubicBezTo>
                    <a:pt x="1929" y="1501"/>
                    <a:pt x="1905" y="1406"/>
                    <a:pt x="1834" y="1334"/>
                  </a:cubicBezTo>
                  <a:lnTo>
                    <a:pt x="1596" y="1096"/>
                  </a:lnTo>
                  <a:cubicBezTo>
                    <a:pt x="1929" y="858"/>
                    <a:pt x="2310" y="691"/>
                    <a:pt x="2763" y="620"/>
                  </a:cubicBezTo>
                  <a:lnTo>
                    <a:pt x="2763" y="953"/>
                  </a:lnTo>
                  <a:cubicBezTo>
                    <a:pt x="2763" y="1049"/>
                    <a:pt x="2810" y="1144"/>
                    <a:pt x="2882" y="1191"/>
                  </a:cubicBezTo>
                  <a:cubicBezTo>
                    <a:pt x="2943" y="1228"/>
                    <a:pt x="3005" y="1244"/>
                    <a:pt x="3065" y="1244"/>
                  </a:cubicBezTo>
                  <a:cubicBezTo>
                    <a:pt x="3237" y="1244"/>
                    <a:pt x="3382" y="1107"/>
                    <a:pt x="3382" y="929"/>
                  </a:cubicBezTo>
                  <a:lnTo>
                    <a:pt x="3382" y="620"/>
                  </a:lnTo>
                  <a:cubicBezTo>
                    <a:pt x="3811" y="691"/>
                    <a:pt x="4215" y="858"/>
                    <a:pt x="4549" y="1096"/>
                  </a:cubicBezTo>
                  <a:lnTo>
                    <a:pt x="4311" y="1334"/>
                  </a:lnTo>
                  <a:cubicBezTo>
                    <a:pt x="4239" y="1406"/>
                    <a:pt x="4215" y="1501"/>
                    <a:pt x="4239" y="1572"/>
                  </a:cubicBezTo>
                  <a:cubicBezTo>
                    <a:pt x="4287" y="1763"/>
                    <a:pt x="4430" y="1858"/>
                    <a:pt x="4573" y="1858"/>
                  </a:cubicBezTo>
                  <a:cubicBezTo>
                    <a:pt x="4668" y="1858"/>
                    <a:pt x="4716" y="1811"/>
                    <a:pt x="4787" y="1763"/>
                  </a:cubicBezTo>
                  <a:lnTo>
                    <a:pt x="5001" y="1549"/>
                  </a:lnTo>
                  <a:cubicBezTo>
                    <a:pt x="5239" y="1882"/>
                    <a:pt x="5406" y="2263"/>
                    <a:pt x="5478" y="2716"/>
                  </a:cubicBezTo>
                  <a:lnTo>
                    <a:pt x="5144" y="2716"/>
                  </a:lnTo>
                  <a:cubicBezTo>
                    <a:pt x="5049" y="2716"/>
                    <a:pt x="4954" y="2763"/>
                    <a:pt x="4906" y="2835"/>
                  </a:cubicBezTo>
                  <a:cubicBezTo>
                    <a:pt x="4763" y="3073"/>
                    <a:pt x="4930" y="3335"/>
                    <a:pt x="5168" y="3335"/>
                  </a:cubicBezTo>
                  <a:lnTo>
                    <a:pt x="5859" y="3335"/>
                  </a:lnTo>
                  <a:cubicBezTo>
                    <a:pt x="6002" y="3335"/>
                    <a:pt x="6121" y="3216"/>
                    <a:pt x="6121" y="3097"/>
                  </a:cubicBezTo>
                  <a:cubicBezTo>
                    <a:pt x="6121" y="1406"/>
                    <a:pt x="4763" y="1"/>
                    <a:pt x="3049"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1" name="Google Shape;23121;p82"/>
            <p:cNvSpPr/>
            <p:nvPr/>
          </p:nvSpPr>
          <p:spPr>
            <a:xfrm>
              <a:off x="4950723" y="4198664"/>
              <a:ext cx="99427" cy="107904"/>
            </a:xfrm>
            <a:custGeom>
              <a:rect b="b" l="l" r="r" t="t"/>
              <a:pathLst>
                <a:path extrusionOk="0" h="3335" w="3073">
                  <a:moveTo>
                    <a:pt x="1" y="1"/>
                  </a:moveTo>
                  <a:lnTo>
                    <a:pt x="1" y="1263"/>
                  </a:lnTo>
                  <a:cubicBezTo>
                    <a:pt x="191" y="1263"/>
                    <a:pt x="334" y="1096"/>
                    <a:pt x="334" y="929"/>
                  </a:cubicBezTo>
                  <a:lnTo>
                    <a:pt x="334" y="620"/>
                  </a:lnTo>
                  <a:cubicBezTo>
                    <a:pt x="763" y="691"/>
                    <a:pt x="1167" y="858"/>
                    <a:pt x="1501" y="1096"/>
                  </a:cubicBezTo>
                  <a:lnTo>
                    <a:pt x="1263" y="1334"/>
                  </a:lnTo>
                  <a:cubicBezTo>
                    <a:pt x="1191" y="1406"/>
                    <a:pt x="1167" y="1501"/>
                    <a:pt x="1191" y="1572"/>
                  </a:cubicBezTo>
                  <a:cubicBezTo>
                    <a:pt x="1239" y="1763"/>
                    <a:pt x="1382" y="1858"/>
                    <a:pt x="1525" y="1858"/>
                  </a:cubicBezTo>
                  <a:cubicBezTo>
                    <a:pt x="1620" y="1858"/>
                    <a:pt x="1668" y="1811"/>
                    <a:pt x="1739" y="1763"/>
                  </a:cubicBezTo>
                  <a:lnTo>
                    <a:pt x="1953" y="1549"/>
                  </a:lnTo>
                  <a:cubicBezTo>
                    <a:pt x="2191" y="1882"/>
                    <a:pt x="2358" y="2263"/>
                    <a:pt x="2430" y="2716"/>
                  </a:cubicBezTo>
                  <a:lnTo>
                    <a:pt x="2096" y="2716"/>
                  </a:lnTo>
                  <a:cubicBezTo>
                    <a:pt x="2001" y="2716"/>
                    <a:pt x="1906" y="2763"/>
                    <a:pt x="1858" y="2835"/>
                  </a:cubicBezTo>
                  <a:cubicBezTo>
                    <a:pt x="1715" y="3073"/>
                    <a:pt x="1882" y="3335"/>
                    <a:pt x="2120" y="3335"/>
                  </a:cubicBezTo>
                  <a:lnTo>
                    <a:pt x="2811" y="3335"/>
                  </a:lnTo>
                  <a:cubicBezTo>
                    <a:pt x="2954" y="3335"/>
                    <a:pt x="3073" y="3216"/>
                    <a:pt x="3073" y="3097"/>
                  </a:cubicBezTo>
                  <a:cubicBezTo>
                    <a:pt x="3073" y="1406"/>
                    <a:pt x="1715" y="1"/>
                    <a:pt x="1"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2" name="Google Shape;23122;p82"/>
            <p:cNvSpPr/>
            <p:nvPr/>
          </p:nvSpPr>
          <p:spPr>
            <a:xfrm>
              <a:off x="4941470" y="4259263"/>
              <a:ext cx="20060" cy="73575"/>
            </a:xfrm>
            <a:custGeom>
              <a:rect b="b" l="l" r="r" t="t"/>
              <a:pathLst>
                <a:path extrusionOk="0" h="2274" w="620">
                  <a:moveTo>
                    <a:pt x="329" y="1"/>
                  </a:moveTo>
                  <a:cubicBezTo>
                    <a:pt x="307" y="1"/>
                    <a:pt x="285" y="3"/>
                    <a:pt x="263" y="9"/>
                  </a:cubicBezTo>
                  <a:cubicBezTo>
                    <a:pt x="120" y="33"/>
                    <a:pt x="1" y="176"/>
                    <a:pt x="1" y="319"/>
                  </a:cubicBezTo>
                  <a:lnTo>
                    <a:pt x="1" y="2009"/>
                  </a:lnTo>
                  <a:cubicBezTo>
                    <a:pt x="1" y="2142"/>
                    <a:pt x="103" y="2274"/>
                    <a:pt x="231" y="2274"/>
                  </a:cubicBezTo>
                  <a:cubicBezTo>
                    <a:pt x="242" y="2274"/>
                    <a:pt x="252" y="2273"/>
                    <a:pt x="263" y="2271"/>
                  </a:cubicBezTo>
                  <a:cubicBezTo>
                    <a:pt x="278" y="2273"/>
                    <a:pt x="294" y="2274"/>
                    <a:pt x="309" y="2274"/>
                  </a:cubicBezTo>
                  <a:cubicBezTo>
                    <a:pt x="497" y="2274"/>
                    <a:pt x="620" y="2138"/>
                    <a:pt x="620" y="1962"/>
                  </a:cubicBezTo>
                  <a:lnTo>
                    <a:pt x="620" y="295"/>
                  </a:lnTo>
                  <a:cubicBezTo>
                    <a:pt x="620" y="148"/>
                    <a:pt x="490" y="1"/>
                    <a:pt x="329"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3" name="Google Shape;23123;p82"/>
            <p:cNvSpPr/>
            <p:nvPr/>
          </p:nvSpPr>
          <p:spPr>
            <a:xfrm>
              <a:off x="4950723" y="4259555"/>
              <a:ext cx="10807" cy="73996"/>
            </a:xfrm>
            <a:custGeom>
              <a:rect b="b" l="l" r="r" t="t"/>
              <a:pathLst>
                <a:path extrusionOk="0" h="2287" w="334">
                  <a:moveTo>
                    <a:pt x="1" y="0"/>
                  </a:moveTo>
                  <a:lnTo>
                    <a:pt x="1" y="2286"/>
                  </a:lnTo>
                  <a:cubicBezTo>
                    <a:pt x="191" y="2286"/>
                    <a:pt x="334" y="2143"/>
                    <a:pt x="334" y="1953"/>
                  </a:cubicBezTo>
                  <a:lnTo>
                    <a:pt x="334" y="286"/>
                  </a:lnTo>
                  <a:cubicBezTo>
                    <a:pt x="334" y="143"/>
                    <a:pt x="191" y="0"/>
                    <a:pt x="1"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4" name="Google Shape;23124;p82"/>
            <p:cNvSpPr/>
            <p:nvPr/>
          </p:nvSpPr>
          <p:spPr>
            <a:xfrm>
              <a:off x="4926845" y="4318860"/>
              <a:ext cx="50118" cy="50118"/>
            </a:xfrm>
            <a:custGeom>
              <a:rect b="b" l="l" r="r" t="t"/>
              <a:pathLst>
                <a:path extrusionOk="0" h="1549" w="1549">
                  <a:moveTo>
                    <a:pt x="762" y="1"/>
                  </a:moveTo>
                  <a:cubicBezTo>
                    <a:pt x="358" y="1"/>
                    <a:pt x="0" y="334"/>
                    <a:pt x="0" y="787"/>
                  </a:cubicBezTo>
                  <a:cubicBezTo>
                    <a:pt x="0" y="1191"/>
                    <a:pt x="334" y="1549"/>
                    <a:pt x="762" y="1549"/>
                  </a:cubicBezTo>
                  <a:cubicBezTo>
                    <a:pt x="1191" y="1549"/>
                    <a:pt x="1548" y="1239"/>
                    <a:pt x="1548" y="787"/>
                  </a:cubicBezTo>
                  <a:cubicBezTo>
                    <a:pt x="1548" y="358"/>
                    <a:pt x="1191" y="1"/>
                    <a:pt x="762"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5" name="Google Shape;23125;p82"/>
            <p:cNvSpPr/>
            <p:nvPr/>
          </p:nvSpPr>
          <p:spPr>
            <a:xfrm>
              <a:off x="4950723" y="4318860"/>
              <a:ext cx="26240" cy="51671"/>
            </a:xfrm>
            <a:custGeom>
              <a:rect b="b" l="l" r="r" t="t"/>
              <a:pathLst>
                <a:path extrusionOk="0" h="1597" w="811">
                  <a:moveTo>
                    <a:pt x="1" y="1"/>
                  </a:moveTo>
                  <a:lnTo>
                    <a:pt x="1" y="1596"/>
                  </a:lnTo>
                  <a:cubicBezTo>
                    <a:pt x="453" y="1596"/>
                    <a:pt x="786" y="1239"/>
                    <a:pt x="786" y="810"/>
                  </a:cubicBezTo>
                  <a:cubicBezTo>
                    <a:pt x="810" y="358"/>
                    <a:pt x="453" y="1"/>
                    <a:pt x="1" y="1"/>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26" name="Google Shape;23126;p82"/>
          <p:cNvGrpSpPr/>
          <p:nvPr/>
        </p:nvGrpSpPr>
        <p:grpSpPr>
          <a:xfrm>
            <a:off x="6545541" y="5584514"/>
            <a:ext cx="446490" cy="440630"/>
            <a:chOff x="5520132" y="4157056"/>
            <a:chExt cx="352928" cy="348297"/>
          </a:xfrm>
        </p:grpSpPr>
        <p:sp>
          <p:nvSpPr>
            <p:cNvPr id="23127" name="Google Shape;23127;p82"/>
            <p:cNvSpPr/>
            <p:nvPr/>
          </p:nvSpPr>
          <p:spPr>
            <a:xfrm>
              <a:off x="5520132" y="4158609"/>
              <a:ext cx="352928" cy="182644"/>
            </a:xfrm>
            <a:custGeom>
              <a:rect b="b" l="l" r="r" t="t"/>
              <a:pathLst>
                <a:path extrusionOk="0" h="5645" w="10908">
                  <a:moveTo>
                    <a:pt x="5430" y="0"/>
                  </a:moveTo>
                  <a:cubicBezTo>
                    <a:pt x="4716" y="0"/>
                    <a:pt x="4049" y="429"/>
                    <a:pt x="3787" y="1072"/>
                  </a:cubicBezTo>
                  <a:cubicBezTo>
                    <a:pt x="3692" y="1024"/>
                    <a:pt x="3596" y="1024"/>
                    <a:pt x="3525" y="1024"/>
                  </a:cubicBezTo>
                  <a:cubicBezTo>
                    <a:pt x="2834" y="1024"/>
                    <a:pt x="2215" y="1453"/>
                    <a:pt x="1906" y="2072"/>
                  </a:cubicBezTo>
                  <a:lnTo>
                    <a:pt x="1858" y="2072"/>
                  </a:lnTo>
                  <a:cubicBezTo>
                    <a:pt x="810" y="2072"/>
                    <a:pt x="0" y="2930"/>
                    <a:pt x="72" y="3977"/>
                  </a:cubicBezTo>
                  <a:cubicBezTo>
                    <a:pt x="120" y="4930"/>
                    <a:pt x="882" y="5644"/>
                    <a:pt x="1858" y="5644"/>
                  </a:cubicBezTo>
                  <a:lnTo>
                    <a:pt x="8907" y="5644"/>
                  </a:lnTo>
                  <a:cubicBezTo>
                    <a:pt x="9788" y="5644"/>
                    <a:pt x="10574" y="5001"/>
                    <a:pt x="10741" y="4168"/>
                  </a:cubicBezTo>
                  <a:cubicBezTo>
                    <a:pt x="10907" y="3263"/>
                    <a:pt x="10336" y="2429"/>
                    <a:pt x="9526" y="2191"/>
                  </a:cubicBezTo>
                  <a:cubicBezTo>
                    <a:pt x="9502" y="1215"/>
                    <a:pt x="8717" y="429"/>
                    <a:pt x="7740" y="429"/>
                  </a:cubicBezTo>
                  <a:cubicBezTo>
                    <a:pt x="7407" y="429"/>
                    <a:pt x="7097" y="500"/>
                    <a:pt x="6811" y="667"/>
                  </a:cubicBezTo>
                  <a:cubicBezTo>
                    <a:pt x="6454" y="238"/>
                    <a:pt x="5954" y="0"/>
                    <a:pt x="5430"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8" name="Google Shape;23128;p82"/>
            <p:cNvSpPr/>
            <p:nvPr/>
          </p:nvSpPr>
          <p:spPr>
            <a:xfrm>
              <a:off x="5692711" y="4157056"/>
              <a:ext cx="176497" cy="183453"/>
            </a:xfrm>
            <a:custGeom>
              <a:rect b="b" l="l" r="r" t="t"/>
              <a:pathLst>
                <a:path extrusionOk="0" h="5670" w="5455">
                  <a:moveTo>
                    <a:pt x="1" y="1"/>
                  </a:moveTo>
                  <a:lnTo>
                    <a:pt x="1" y="5669"/>
                  </a:lnTo>
                  <a:lnTo>
                    <a:pt x="3525" y="5669"/>
                  </a:lnTo>
                  <a:cubicBezTo>
                    <a:pt x="3541" y="5669"/>
                    <a:pt x="3557" y="5669"/>
                    <a:pt x="3573" y="5669"/>
                  </a:cubicBezTo>
                  <a:cubicBezTo>
                    <a:pt x="4504" y="5669"/>
                    <a:pt x="5265" y="4987"/>
                    <a:pt x="5359" y="4121"/>
                  </a:cubicBezTo>
                  <a:cubicBezTo>
                    <a:pt x="5454" y="3263"/>
                    <a:pt x="4907" y="2454"/>
                    <a:pt x="4097" y="2215"/>
                  </a:cubicBezTo>
                  <a:cubicBezTo>
                    <a:pt x="4097" y="1239"/>
                    <a:pt x="3287" y="453"/>
                    <a:pt x="2311" y="453"/>
                  </a:cubicBezTo>
                  <a:cubicBezTo>
                    <a:pt x="2001" y="453"/>
                    <a:pt x="1692" y="548"/>
                    <a:pt x="1406" y="691"/>
                  </a:cubicBezTo>
                  <a:cubicBezTo>
                    <a:pt x="1073" y="286"/>
                    <a:pt x="572" y="1"/>
                    <a:pt x="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9" name="Google Shape;23129;p82"/>
            <p:cNvSpPr/>
            <p:nvPr/>
          </p:nvSpPr>
          <p:spPr>
            <a:xfrm>
              <a:off x="5660357" y="4220115"/>
              <a:ext cx="63998" cy="101109"/>
            </a:xfrm>
            <a:custGeom>
              <a:rect b="b" l="l" r="r" t="t"/>
              <a:pathLst>
                <a:path extrusionOk="0" h="3125" w="1978">
                  <a:moveTo>
                    <a:pt x="987" y="0"/>
                  </a:moveTo>
                  <a:cubicBezTo>
                    <a:pt x="869" y="0"/>
                    <a:pt x="761" y="67"/>
                    <a:pt x="691" y="171"/>
                  </a:cubicBezTo>
                  <a:lnTo>
                    <a:pt x="72" y="1433"/>
                  </a:lnTo>
                  <a:cubicBezTo>
                    <a:pt x="1" y="1552"/>
                    <a:pt x="48" y="1719"/>
                    <a:pt x="167" y="1814"/>
                  </a:cubicBezTo>
                  <a:cubicBezTo>
                    <a:pt x="215" y="1838"/>
                    <a:pt x="286" y="1862"/>
                    <a:pt x="358" y="1862"/>
                  </a:cubicBezTo>
                  <a:lnTo>
                    <a:pt x="1120" y="1862"/>
                  </a:lnTo>
                  <a:lnTo>
                    <a:pt x="715" y="2672"/>
                  </a:lnTo>
                  <a:cubicBezTo>
                    <a:pt x="667" y="2815"/>
                    <a:pt x="715" y="3005"/>
                    <a:pt x="882" y="3100"/>
                  </a:cubicBezTo>
                  <a:cubicBezTo>
                    <a:pt x="929" y="3124"/>
                    <a:pt x="953" y="3124"/>
                    <a:pt x="1025" y="3124"/>
                  </a:cubicBezTo>
                  <a:cubicBezTo>
                    <a:pt x="1144" y="3124"/>
                    <a:pt x="1263" y="3029"/>
                    <a:pt x="1287" y="2934"/>
                  </a:cubicBezTo>
                  <a:lnTo>
                    <a:pt x="1906" y="1695"/>
                  </a:lnTo>
                  <a:cubicBezTo>
                    <a:pt x="1977" y="1576"/>
                    <a:pt x="1953" y="1386"/>
                    <a:pt x="1834" y="1314"/>
                  </a:cubicBezTo>
                  <a:cubicBezTo>
                    <a:pt x="1763" y="1267"/>
                    <a:pt x="1715" y="1243"/>
                    <a:pt x="1620" y="1243"/>
                  </a:cubicBezTo>
                  <a:lnTo>
                    <a:pt x="882" y="1243"/>
                  </a:lnTo>
                  <a:lnTo>
                    <a:pt x="1263" y="433"/>
                  </a:lnTo>
                  <a:cubicBezTo>
                    <a:pt x="1310" y="290"/>
                    <a:pt x="1263" y="124"/>
                    <a:pt x="1120" y="28"/>
                  </a:cubicBezTo>
                  <a:cubicBezTo>
                    <a:pt x="1075" y="9"/>
                    <a:pt x="1031" y="0"/>
                    <a:pt x="987"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0" name="Google Shape;23130;p82"/>
            <p:cNvSpPr/>
            <p:nvPr/>
          </p:nvSpPr>
          <p:spPr>
            <a:xfrm>
              <a:off x="5694264" y="4259555"/>
              <a:ext cx="30867" cy="60892"/>
            </a:xfrm>
            <a:custGeom>
              <a:rect b="b" l="l" r="r" t="t"/>
              <a:pathLst>
                <a:path extrusionOk="0" h="1882" w="954">
                  <a:moveTo>
                    <a:pt x="1" y="0"/>
                  </a:moveTo>
                  <a:lnTo>
                    <a:pt x="1" y="619"/>
                  </a:lnTo>
                  <a:lnTo>
                    <a:pt x="120" y="619"/>
                  </a:lnTo>
                  <a:lnTo>
                    <a:pt x="1" y="857"/>
                  </a:lnTo>
                  <a:lnTo>
                    <a:pt x="1" y="1881"/>
                  </a:lnTo>
                  <a:cubicBezTo>
                    <a:pt x="120" y="1881"/>
                    <a:pt x="239" y="1810"/>
                    <a:pt x="262" y="1691"/>
                  </a:cubicBezTo>
                  <a:lnTo>
                    <a:pt x="905" y="453"/>
                  </a:lnTo>
                  <a:cubicBezTo>
                    <a:pt x="953" y="357"/>
                    <a:pt x="929" y="238"/>
                    <a:pt x="905" y="143"/>
                  </a:cubicBezTo>
                  <a:cubicBezTo>
                    <a:pt x="834" y="48"/>
                    <a:pt x="715" y="0"/>
                    <a:pt x="64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1" name="Google Shape;23131;p82"/>
            <p:cNvSpPr/>
            <p:nvPr/>
          </p:nvSpPr>
          <p:spPr>
            <a:xfrm>
              <a:off x="5693488" y="4218691"/>
              <a:ext cx="12360" cy="33164"/>
            </a:xfrm>
            <a:custGeom>
              <a:rect b="b" l="l" r="r" t="t"/>
              <a:pathLst>
                <a:path extrusionOk="0" h="1025" w="382">
                  <a:moveTo>
                    <a:pt x="1" y="1"/>
                  </a:moveTo>
                  <a:lnTo>
                    <a:pt x="1" y="1025"/>
                  </a:lnTo>
                  <a:lnTo>
                    <a:pt x="263" y="453"/>
                  </a:lnTo>
                  <a:cubicBezTo>
                    <a:pt x="382" y="310"/>
                    <a:pt x="334" y="120"/>
                    <a:pt x="144" y="49"/>
                  </a:cubicBezTo>
                  <a:cubicBezTo>
                    <a:pt x="96" y="1"/>
                    <a:pt x="72" y="1"/>
                    <a:pt x="1"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2" name="Google Shape;23132;p82"/>
            <p:cNvSpPr/>
            <p:nvPr/>
          </p:nvSpPr>
          <p:spPr>
            <a:xfrm>
              <a:off x="5751273" y="4422880"/>
              <a:ext cx="115604" cy="82473"/>
            </a:xfrm>
            <a:custGeom>
              <a:rect b="b" l="l" r="r" t="t"/>
              <a:pathLst>
                <a:path extrusionOk="0" h="2549" w="3573">
                  <a:moveTo>
                    <a:pt x="1759" y="0"/>
                  </a:moveTo>
                  <a:cubicBezTo>
                    <a:pt x="1745" y="0"/>
                    <a:pt x="1730" y="0"/>
                    <a:pt x="1715" y="1"/>
                  </a:cubicBezTo>
                  <a:cubicBezTo>
                    <a:pt x="787" y="48"/>
                    <a:pt x="1" y="834"/>
                    <a:pt x="1" y="1834"/>
                  </a:cubicBezTo>
                  <a:lnTo>
                    <a:pt x="1" y="2549"/>
                  </a:lnTo>
                  <a:lnTo>
                    <a:pt x="3240" y="2549"/>
                  </a:lnTo>
                  <a:cubicBezTo>
                    <a:pt x="3430" y="2549"/>
                    <a:pt x="3573" y="2382"/>
                    <a:pt x="3573" y="2215"/>
                  </a:cubicBezTo>
                  <a:lnTo>
                    <a:pt x="3573" y="1787"/>
                  </a:lnTo>
                  <a:cubicBezTo>
                    <a:pt x="3573" y="801"/>
                    <a:pt x="2763" y="0"/>
                    <a:pt x="1759"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3" name="Google Shape;23133;p82"/>
            <p:cNvSpPr/>
            <p:nvPr/>
          </p:nvSpPr>
          <p:spPr>
            <a:xfrm>
              <a:off x="5809058" y="4422880"/>
              <a:ext cx="57818" cy="80952"/>
            </a:xfrm>
            <a:custGeom>
              <a:rect b="b" l="l" r="r" t="t"/>
              <a:pathLst>
                <a:path extrusionOk="0" h="2502" w="1787">
                  <a:moveTo>
                    <a:pt x="1" y="1"/>
                  </a:moveTo>
                  <a:lnTo>
                    <a:pt x="1" y="2501"/>
                  </a:lnTo>
                  <a:lnTo>
                    <a:pt x="1454" y="2501"/>
                  </a:lnTo>
                  <a:cubicBezTo>
                    <a:pt x="1644" y="2501"/>
                    <a:pt x="1787" y="2358"/>
                    <a:pt x="1787" y="2168"/>
                  </a:cubicBezTo>
                  <a:lnTo>
                    <a:pt x="1787" y="1763"/>
                  </a:lnTo>
                  <a:cubicBezTo>
                    <a:pt x="1787" y="810"/>
                    <a:pt x="977" y="1"/>
                    <a:pt x="1"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4" name="Google Shape;23134;p82"/>
            <p:cNvSpPr/>
            <p:nvPr/>
          </p:nvSpPr>
          <p:spPr>
            <a:xfrm>
              <a:off x="5522429" y="4423527"/>
              <a:ext cx="115637" cy="81826"/>
            </a:xfrm>
            <a:custGeom>
              <a:rect b="b" l="l" r="r" t="t"/>
              <a:pathLst>
                <a:path extrusionOk="0" h="2529" w="3574">
                  <a:moveTo>
                    <a:pt x="1748" y="0"/>
                  </a:moveTo>
                  <a:cubicBezTo>
                    <a:pt x="771" y="0"/>
                    <a:pt x="1" y="782"/>
                    <a:pt x="1" y="1767"/>
                  </a:cubicBezTo>
                  <a:lnTo>
                    <a:pt x="1" y="2314"/>
                  </a:lnTo>
                  <a:cubicBezTo>
                    <a:pt x="1" y="2434"/>
                    <a:pt x="72" y="2529"/>
                    <a:pt x="191" y="2529"/>
                  </a:cubicBezTo>
                  <a:lnTo>
                    <a:pt x="3573" y="2529"/>
                  </a:lnTo>
                  <a:lnTo>
                    <a:pt x="3573" y="1386"/>
                  </a:lnTo>
                  <a:cubicBezTo>
                    <a:pt x="3573" y="1052"/>
                    <a:pt x="3406" y="743"/>
                    <a:pt x="3144" y="528"/>
                  </a:cubicBezTo>
                  <a:cubicBezTo>
                    <a:pt x="2671" y="159"/>
                    <a:pt x="2189" y="0"/>
                    <a:pt x="1748"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5" name="Google Shape;23135;p82"/>
            <p:cNvSpPr/>
            <p:nvPr/>
          </p:nvSpPr>
          <p:spPr>
            <a:xfrm>
              <a:off x="5636479" y="4422880"/>
              <a:ext cx="114828" cy="82473"/>
            </a:xfrm>
            <a:custGeom>
              <a:rect b="b" l="l" r="r" t="t"/>
              <a:pathLst>
                <a:path extrusionOk="0" h="2549" w="3549">
                  <a:moveTo>
                    <a:pt x="1735" y="0"/>
                  </a:moveTo>
                  <a:cubicBezTo>
                    <a:pt x="1721" y="0"/>
                    <a:pt x="1706" y="0"/>
                    <a:pt x="1691" y="1"/>
                  </a:cubicBezTo>
                  <a:cubicBezTo>
                    <a:pt x="762" y="48"/>
                    <a:pt x="0" y="834"/>
                    <a:pt x="0" y="1834"/>
                  </a:cubicBezTo>
                  <a:lnTo>
                    <a:pt x="0" y="2549"/>
                  </a:lnTo>
                  <a:lnTo>
                    <a:pt x="3549" y="2549"/>
                  </a:lnTo>
                  <a:lnTo>
                    <a:pt x="3549" y="1787"/>
                  </a:lnTo>
                  <a:cubicBezTo>
                    <a:pt x="3549" y="801"/>
                    <a:pt x="2739" y="0"/>
                    <a:pt x="1735"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6" name="Google Shape;23136;p82"/>
            <p:cNvSpPr/>
            <p:nvPr/>
          </p:nvSpPr>
          <p:spPr>
            <a:xfrm>
              <a:off x="5578694" y="4422880"/>
              <a:ext cx="57818" cy="80952"/>
            </a:xfrm>
            <a:custGeom>
              <a:rect b="b" l="l" r="r" t="t"/>
              <a:pathLst>
                <a:path extrusionOk="0" h="2502" w="1787">
                  <a:moveTo>
                    <a:pt x="0" y="1"/>
                  </a:moveTo>
                  <a:lnTo>
                    <a:pt x="0" y="2501"/>
                  </a:lnTo>
                  <a:lnTo>
                    <a:pt x="1786" y="2501"/>
                  </a:lnTo>
                  <a:lnTo>
                    <a:pt x="1786" y="1763"/>
                  </a:lnTo>
                  <a:cubicBezTo>
                    <a:pt x="1786" y="810"/>
                    <a:pt x="1001" y="1"/>
                    <a:pt x="0" y="1"/>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7" name="Google Shape;23137;p82"/>
            <p:cNvSpPr/>
            <p:nvPr/>
          </p:nvSpPr>
          <p:spPr>
            <a:xfrm>
              <a:off x="5694264" y="4422880"/>
              <a:ext cx="57818" cy="80952"/>
            </a:xfrm>
            <a:custGeom>
              <a:rect b="b" l="l" r="r" t="t"/>
              <a:pathLst>
                <a:path extrusionOk="0" h="2502" w="1787">
                  <a:moveTo>
                    <a:pt x="1" y="1"/>
                  </a:moveTo>
                  <a:lnTo>
                    <a:pt x="1" y="2501"/>
                  </a:lnTo>
                  <a:lnTo>
                    <a:pt x="1787" y="2501"/>
                  </a:lnTo>
                  <a:lnTo>
                    <a:pt x="1787" y="1763"/>
                  </a:lnTo>
                  <a:cubicBezTo>
                    <a:pt x="1763" y="810"/>
                    <a:pt x="1001" y="1"/>
                    <a:pt x="1"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8" name="Google Shape;23138;p82"/>
            <p:cNvSpPr/>
            <p:nvPr/>
          </p:nvSpPr>
          <p:spPr>
            <a:xfrm>
              <a:off x="5771301" y="4361244"/>
              <a:ext cx="75549" cy="75549"/>
            </a:xfrm>
            <a:custGeom>
              <a:rect b="b" l="l" r="r" t="t"/>
              <a:pathLst>
                <a:path extrusionOk="0" h="2335" w="2335">
                  <a:moveTo>
                    <a:pt x="1168" y="1"/>
                  </a:moveTo>
                  <a:cubicBezTo>
                    <a:pt x="525" y="1"/>
                    <a:pt x="1" y="548"/>
                    <a:pt x="1" y="1167"/>
                  </a:cubicBezTo>
                  <a:cubicBezTo>
                    <a:pt x="1" y="1834"/>
                    <a:pt x="549" y="2334"/>
                    <a:pt x="1168" y="2334"/>
                  </a:cubicBezTo>
                  <a:cubicBezTo>
                    <a:pt x="1787" y="2334"/>
                    <a:pt x="2311" y="1834"/>
                    <a:pt x="2335" y="1167"/>
                  </a:cubicBezTo>
                  <a:cubicBezTo>
                    <a:pt x="2335" y="524"/>
                    <a:pt x="1811" y="1"/>
                    <a:pt x="1168"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9" name="Google Shape;23139;p82"/>
            <p:cNvSpPr/>
            <p:nvPr/>
          </p:nvSpPr>
          <p:spPr>
            <a:xfrm>
              <a:off x="5809058" y="4362797"/>
              <a:ext cx="37791" cy="73996"/>
            </a:xfrm>
            <a:custGeom>
              <a:rect b="b" l="l" r="r" t="t"/>
              <a:pathLst>
                <a:path extrusionOk="0" h="2287" w="1168">
                  <a:moveTo>
                    <a:pt x="1" y="0"/>
                  </a:moveTo>
                  <a:lnTo>
                    <a:pt x="1" y="2286"/>
                  </a:lnTo>
                  <a:cubicBezTo>
                    <a:pt x="620" y="2286"/>
                    <a:pt x="1168" y="1786"/>
                    <a:pt x="1168" y="1143"/>
                  </a:cubicBezTo>
                  <a:cubicBezTo>
                    <a:pt x="1168" y="524"/>
                    <a:pt x="668"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0" name="Google Shape;23140;p82"/>
            <p:cNvSpPr/>
            <p:nvPr/>
          </p:nvSpPr>
          <p:spPr>
            <a:xfrm>
              <a:off x="5655730" y="4361244"/>
              <a:ext cx="75549" cy="75549"/>
            </a:xfrm>
            <a:custGeom>
              <a:rect b="b" l="l" r="r" t="t"/>
              <a:pathLst>
                <a:path extrusionOk="0" h="2335" w="2335">
                  <a:moveTo>
                    <a:pt x="1168" y="1"/>
                  </a:moveTo>
                  <a:cubicBezTo>
                    <a:pt x="525" y="1"/>
                    <a:pt x="1" y="548"/>
                    <a:pt x="1" y="1167"/>
                  </a:cubicBezTo>
                  <a:cubicBezTo>
                    <a:pt x="1" y="1834"/>
                    <a:pt x="549" y="2334"/>
                    <a:pt x="1168" y="2334"/>
                  </a:cubicBezTo>
                  <a:cubicBezTo>
                    <a:pt x="1835" y="2334"/>
                    <a:pt x="2335" y="1834"/>
                    <a:pt x="2335" y="1167"/>
                  </a:cubicBezTo>
                  <a:cubicBezTo>
                    <a:pt x="2335" y="524"/>
                    <a:pt x="1811" y="1"/>
                    <a:pt x="1168"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1" name="Google Shape;23141;p82"/>
            <p:cNvSpPr/>
            <p:nvPr/>
          </p:nvSpPr>
          <p:spPr>
            <a:xfrm>
              <a:off x="5693488" y="4362797"/>
              <a:ext cx="37791" cy="73996"/>
            </a:xfrm>
            <a:custGeom>
              <a:rect b="b" l="l" r="r" t="t"/>
              <a:pathLst>
                <a:path extrusionOk="0" h="2287" w="1168">
                  <a:moveTo>
                    <a:pt x="1" y="0"/>
                  </a:moveTo>
                  <a:lnTo>
                    <a:pt x="1" y="2286"/>
                  </a:lnTo>
                  <a:cubicBezTo>
                    <a:pt x="668" y="2286"/>
                    <a:pt x="1168" y="1786"/>
                    <a:pt x="1168" y="1143"/>
                  </a:cubicBezTo>
                  <a:cubicBezTo>
                    <a:pt x="1168" y="524"/>
                    <a:pt x="668"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2" name="Google Shape;23142;p82"/>
            <p:cNvSpPr/>
            <p:nvPr/>
          </p:nvSpPr>
          <p:spPr>
            <a:xfrm>
              <a:off x="5541712" y="4361244"/>
              <a:ext cx="74772" cy="75549"/>
            </a:xfrm>
            <a:custGeom>
              <a:rect b="b" l="l" r="r" t="t"/>
              <a:pathLst>
                <a:path extrusionOk="0" h="2335" w="2311">
                  <a:moveTo>
                    <a:pt x="1143" y="1"/>
                  </a:moveTo>
                  <a:cubicBezTo>
                    <a:pt x="500" y="1"/>
                    <a:pt x="0" y="548"/>
                    <a:pt x="0" y="1167"/>
                  </a:cubicBezTo>
                  <a:cubicBezTo>
                    <a:pt x="0" y="1834"/>
                    <a:pt x="524" y="2334"/>
                    <a:pt x="1143" y="2334"/>
                  </a:cubicBezTo>
                  <a:cubicBezTo>
                    <a:pt x="1786" y="2334"/>
                    <a:pt x="2310" y="1834"/>
                    <a:pt x="2310" y="1167"/>
                  </a:cubicBezTo>
                  <a:cubicBezTo>
                    <a:pt x="2310" y="524"/>
                    <a:pt x="1810" y="1"/>
                    <a:pt x="11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3" name="Google Shape;23143;p82"/>
            <p:cNvSpPr/>
            <p:nvPr/>
          </p:nvSpPr>
          <p:spPr>
            <a:xfrm>
              <a:off x="5578694" y="4362797"/>
              <a:ext cx="37791" cy="73996"/>
            </a:xfrm>
            <a:custGeom>
              <a:rect b="b" l="l" r="r" t="t"/>
              <a:pathLst>
                <a:path extrusionOk="0" h="2287" w="1168">
                  <a:moveTo>
                    <a:pt x="0" y="0"/>
                  </a:moveTo>
                  <a:lnTo>
                    <a:pt x="0" y="2286"/>
                  </a:lnTo>
                  <a:cubicBezTo>
                    <a:pt x="667" y="2286"/>
                    <a:pt x="1167" y="1786"/>
                    <a:pt x="1167" y="1143"/>
                  </a:cubicBezTo>
                  <a:cubicBezTo>
                    <a:pt x="1167" y="524"/>
                    <a:pt x="667"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4" name="Google Shape;23144;p82"/>
          <p:cNvGrpSpPr/>
          <p:nvPr/>
        </p:nvGrpSpPr>
        <p:grpSpPr>
          <a:xfrm>
            <a:off x="7493972" y="5584514"/>
            <a:ext cx="436744" cy="440630"/>
            <a:chOff x="6269820" y="4157056"/>
            <a:chExt cx="345225" cy="348297"/>
          </a:xfrm>
        </p:grpSpPr>
        <p:sp>
          <p:nvSpPr>
            <p:cNvPr id="23145" name="Google Shape;23145;p82"/>
            <p:cNvSpPr/>
            <p:nvPr/>
          </p:nvSpPr>
          <p:spPr>
            <a:xfrm>
              <a:off x="6295251" y="4157056"/>
              <a:ext cx="292069" cy="115604"/>
            </a:xfrm>
            <a:custGeom>
              <a:rect b="b" l="l" r="r" t="t"/>
              <a:pathLst>
                <a:path extrusionOk="0" h="3573" w="9027">
                  <a:moveTo>
                    <a:pt x="1168" y="1"/>
                  </a:moveTo>
                  <a:cubicBezTo>
                    <a:pt x="525" y="1"/>
                    <a:pt x="1" y="548"/>
                    <a:pt x="1" y="1168"/>
                  </a:cubicBezTo>
                  <a:lnTo>
                    <a:pt x="1" y="2430"/>
                  </a:lnTo>
                  <a:cubicBezTo>
                    <a:pt x="1" y="3073"/>
                    <a:pt x="549" y="3573"/>
                    <a:pt x="1168" y="3573"/>
                  </a:cubicBezTo>
                  <a:lnTo>
                    <a:pt x="7860" y="3573"/>
                  </a:lnTo>
                  <a:cubicBezTo>
                    <a:pt x="8526" y="3573"/>
                    <a:pt x="9027" y="3073"/>
                    <a:pt x="9027" y="2430"/>
                  </a:cubicBezTo>
                  <a:lnTo>
                    <a:pt x="9027" y="1168"/>
                  </a:lnTo>
                  <a:cubicBezTo>
                    <a:pt x="9027" y="525"/>
                    <a:pt x="8503" y="1"/>
                    <a:pt x="7860"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6" name="Google Shape;23146;p82"/>
            <p:cNvSpPr/>
            <p:nvPr/>
          </p:nvSpPr>
          <p:spPr>
            <a:xfrm>
              <a:off x="6441656" y="4158609"/>
              <a:ext cx="145662" cy="114051"/>
            </a:xfrm>
            <a:custGeom>
              <a:rect b="b" l="l" r="r" t="t"/>
              <a:pathLst>
                <a:path extrusionOk="0" h="3525" w="4502">
                  <a:moveTo>
                    <a:pt x="1" y="0"/>
                  </a:moveTo>
                  <a:lnTo>
                    <a:pt x="1" y="3525"/>
                  </a:lnTo>
                  <a:lnTo>
                    <a:pt x="3335" y="3525"/>
                  </a:lnTo>
                  <a:cubicBezTo>
                    <a:pt x="3978" y="3525"/>
                    <a:pt x="4502" y="3025"/>
                    <a:pt x="4502" y="2382"/>
                  </a:cubicBezTo>
                  <a:lnTo>
                    <a:pt x="4502" y="1120"/>
                  </a:lnTo>
                  <a:cubicBezTo>
                    <a:pt x="4502" y="500"/>
                    <a:pt x="4001" y="0"/>
                    <a:pt x="3335"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7" name="Google Shape;23147;p82"/>
            <p:cNvSpPr/>
            <p:nvPr/>
          </p:nvSpPr>
          <p:spPr>
            <a:xfrm>
              <a:off x="6336083" y="4205620"/>
              <a:ext cx="211925" cy="20060"/>
            </a:xfrm>
            <a:custGeom>
              <a:rect b="b" l="l" r="r" t="t"/>
              <a:pathLst>
                <a:path extrusionOk="0" h="620" w="6550">
                  <a:moveTo>
                    <a:pt x="311" y="0"/>
                  </a:moveTo>
                  <a:cubicBezTo>
                    <a:pt x="144" y="0"/>
                    <a:pt x="1" y="167"/>
                    <a:pt x="25" y="357"/>
                  </a:cubicBezTo>
                  <a:cubicBezTo>
                    <a:pt x="49" y="500"/>
                    <a:pt x="215" y="619"/>
                    <a:pt x="358" y="619"/>
                  </a:cubicBezTo>
                  <a:lnTo>
                    <a:pt x="6193" y="619"/>
                  </a:lnTo>
                  <a:cubicBezTo>
                    <a:pt x="6407" y="619"/>
                    <a:pt x="6550" y="476"/>
                    <a:pt x="6479" y="262"/>
                  </a:cubicBezTo>
                  <a:cubicBezTo>
                    <a:pt x="6455" y="119"/>
                    <a:pt x="6312" y="0"/>
                    <a:pt x="6169" y="0"/>
                  </a:cubicBezTo>
                  <a:close/>
                </a:path>
              </a:pathLst>
            </a:custGeom>
            <a:solidFill>
              <a:srgbClr val="CA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8" name="Google Shape;23148;p82"/>
            <p:cNvSpPr/>
            <p:nvPr/>
          </p:nvSpPr>
          <p:spPr>
            <a:xfrm>
              <a:off x="6441656" y="4205620"/>
              <a:ext cx="105607" cy="20060"/>
            </a:xfrm>
            <a:custGeom>
              <a:rect b="b" l="l" r="r" t="t"/>
              <a:pathLst>
                <a:path extrusionOk="0" h="620" w="3264">
                  <a:moveTo>
                    <a:pt x="1" y="0"/>
                  </a:moveTo>
                  <a:lnTo>
                    <a:pt x="1" y="619"/>
                  </a:lnTo>
                  <a:lnTo>
                    <a:pt x="2930" y="619"/>
                  </a:lnTo>
                  <a:cubicBezTo>
                    <a:pt x="3096" y="619"/>
                    <a:pt x="3263" y="476"/>
                    <a:pt x="3216" y="262"/>
                  </a:cubicBezTo>
                  <a:cubicBezTo>
                    <a:pt x="3216" y="119"/>
                    <a:pt x="3096" y="0"/>
                    <a:pt x="293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9" name="Google Shape;23149;p82"/>
            <p:cNvSpPr/>
            <p:nvPr/>
          </p:nvSpPr>
          <p:spPr>
            <a:xfrm>
              <a:off x="6523319" y="4294853"/>
              <a:ext cx="29314" cy="47174"/>
            </a:xfrm>
            <a:custGeom>
              <a:rect b="b" l="l" r="r" t="t"/>
              <a:pathLst>
                <a:path extrusionOk="0" h="1458" w="906">
                  <a:moveTo>
                    <a:pt x="337" y="1"/>
                  </a:moveTo>
                  <a:cubicBezTo>
                    <a:pt x="320" y="1"/>
                    <a:pt x="304" y="2"/>
                    <a:pt x="287" y="4"/>
                  </a:cubicBezTo>
                  <a:cubicBezTo>
                    <a:pt x="96" y="76"/>
                    <a:pt x="1" y="219"/>
                    <a:pt x="49" y="386"/>
                  </a:cubicBezTo>
                  <a:lnTo>
                    <a:pt x="263" y="1219"/>
                  </a:lnTo>
                  <a:cubicBezTo>
                    <a:pt x="287" y="1386"/>
                    <a:pt x="406" y="1457"/>
                    <a:pt x="549" y="1457"/>
                  </a:cubicBezTo>
                  <a:lnTo>
                    <a:pt x="644" y="1457"/>
                  </a:lnTo>
                  <a:cubicBezTo>
                    <a:pt x="811" y="1410"/>
                    <a:pt x="906" y="1267"/>
                    <a:pt x="882" y="1076"/>
                  </a:cubicBezTo>
                  <a:lnTo>
                    <a:pt x="668" y="243"/>
                  </a:lnTo>
                  <a:cubicBezTo>
                    <a:pt x="604" y="93"/>
                    <a:pt x="482" y="1"/>
                    <a:pt x="337"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0" name="Google Shape;23150;p82"/>
            <p:cNvSpPr/>
            <p:nvPr/>
          </p:nvSpPr>
          <p:spPr>
            <a:xfrm>
              <a:off x="6332232" y="4294853"/>
              <a:ext cx="28569" cy="47174"/>
            </a:xfrm>
            <a:custGeom>
              <a:rect b="b" l="l" r="r" t="t"/>
              <a:pathLst>
                <a:path extrusionOk="0" h="1458" w="883">
                  <a:moveTo>
                    <a:pt x="568" y="1"/>
                  </a:moveTo>
                  <a:cubicBezTo>
                    <a:pt x="416" y="1"/>
                    <a:pt x="260" y="93"/>
                    <a:pt x="239" y="243"/>
                  </a:cubicBezTo>
                  <a:lnTo>
                    <a:pt x="25" y="1076"/>
                  </a:lnTo>
                  <a:cubicBezTo>
                    <a:pt x="1" y="1267"/>
                    <a:pt x="96" y="1433"/>
                    <a:pt x="263" y="1457"/>
                  </a:cubicBezTo>
                  <a:lnTo>
                    <a:pt x="358" y="1457"/>
                  </a:lnTo>
                  <a:cubicBezTo>
                    <a:pt x="477" y="1457"/>
                    <a:pt x="620" y="1386"/>
                    <a:pt x="644" y="1219"/>
                  </a:cubicBezTo>
                  <a:lnTo>
                    <a:pt x="858" y="386"/>
                  </a:lnTo>
                  <a:cubicBezTo>
                    <a:pt x="882" y="219"/>
                    <a:pt x="811" y="28"/>
                    <a:pt x="620" y="4"/>
                  </a:cubicBezTo>
                  <a:cubicBezTo>
                    <a:pt x="603" y="2"/>
                    <a:pt x="586" y="1"/>
                    <a:pt x="56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1" name="Google Shape;23151;p82"/>
            <p:cNvSpPr/>
            <p:nvPr/>
          </p:nvSpPr>
          <p:spPr>
            <a:xfrm>
              <a:off x="6431626" y="4294206"/>
              <a:ext cx="20837" cy="47821"/>
            </a:xfrm>
            <a:custGeom>
              <a:rect b="b" l="l" r="r" t="t"/>
              <a:pathLst>
                <a:path extrusionOk="0" h="1478" w="644">
                  <a:moveTo>
                    <a:pt x="311" y="1"/>
                  </a:moveTo>
                  <a:cubicBezTo>
                    <a:pt x="144" y="1"/>
                    <a:pt x="1" y="144"/>
                    <a:pt x="1" y="334"/>
                  </a:cubicBezTo>
                  <a:lnTo>
                    <a:pt x="1" y="1168"/>
                  </a:lnTo>
                  <a:cubicBezTo>
                    <a:pt x="1" y="1334"/>
                    <a:pt x="144" y="1477"/>
                    <a:pt x="311" y="1477"/>
                  </a:cubicBezTo>
                  <a:cubicBezTo>
                    <a:pt x="501" y="1477"/>
                    <a:pt x="644" y="1334"/>
                    <a:pt x="644" y="1168"/>
                  </a:cubicBezTo>
                  <a:lnTo>
                    <a:pt x="644" y="334"/>
                  </a:lnTo>
                  <a:cubicBezTo>
                    <a:pt x="644" y="144"/>
                    <a:pt x="501" y="1"/>
                    <a:pt x="311"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2" name="Google Shape;23152;p82"/>
            <p:cNvSpPr/>
            <p:nvPr/>
          </p:nvSpPr>
          <p:spPr>
            <a:xfrm>
              <a:off x="6441656" y="4294206"/>
              <a:ext cx="10807" cy="47109"/>
            </a:xfrm>
            <a:custGeom>
              <a:rect b="b" l="l" r="r" t="t"/>
              <a:pathLst>
                <a:path extrusionOk="0" h="1456" w="334">
                  <a:moveTo>
                    <a:pt x="1" y="1"/>
                  </a:moveTo>
                  <a:lnTo>
                    <a:pt x="1" y="1453"/>
                  </a:lnTo>
                  <a:cubicBezTo>
                    <a:pt x="15" y="1455"/>
                    <a:pt x="28" y="1456"/>
                    <a:pt x="42" y="1456"/>
                  </a:cubicBezTo>
                  <a:cubicBezTo>
                    <a:pt x="211" y="1456"/>
                    <a:pt x="334" y="1322"/>
                    <a:pt x="334" y="1168"/>
                  </a:cubicBezTo>
                  <a:lnTo>
                    <a:pt x="334" y="334"/>
                  </a:lnTo>
                  <a:cubicBezTo>
                    <a:pt x="334" y="144"/>
                    <a:pt x="191" y="1"/>
                    <a:pt x="1" y="1"/>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3" name="Google Shape;23153;p82"/>
            <p:cNvSpPr/>
            <p:nvPr/>
          </p:nvSpPr>
          <p:spPr>
            <a:xfrm>
              <a:off x="6499441" y="4422880"/>
              <a:ext cx="115604" cy="82473"/>
            </a:xfrm>
            <a:custGeom>
              <a:rect b="b" l="l" r="r" t="t"/>
              <a:pathLst>
                <a:path extrusionOk="0" h="2549" w="3573">
                  <a:moveTo>
                    <a:pt x="1782" y="0"/>
                  </a:moveTo>
                  <a:cubicBezTo>
                    <a:pt x="1768" y="0"/>
                    <a:pt x="1753" y="0"/>
                    <a:pt x="1739" y="1"/>
                  </a:cubicBezTo>
                  <a:cubicBezTo>
                    <a:pt x="763" y="48"/>
                    <a:pt x="1" y="834"/>
                    <a:pt x="1" y="1834"/>
                  </a:cubicBezTo>
                  <a:lnTo>
                    <a:pt x="1" y="2549"/>
                  </a:lnTo>
                  <a:lnTo>
                    <a:pt x="3263" y="2549"/>
                  </a:lnTo>
                  <a:cubicBezTo>
                    <a:pt x="3430" y="2549"/>
                    <a:pt x="3573" y="2382"/>
                    <a:pt x="3573" y="2215"/>
                  </a:cubicBezTo>
                  <a:lnTo>
                    <a:pt x="3573" y="1787"/>
                  </a:lnTo>
                  <a:cubicBezTo>
                    <a:pt x="3573" y="801"/>
                    <a:pt x="2763" y="0"/>
                    <a:pt x="1782"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4" name="Google Shape;23154;p82"/>
            <p:cNvSpPr/>
            <p:nvPr/>
          </p:nvSpPr>
          <p:spPr>
            <a:xfrm>
              <a:off x="6556450" y="4422880"/>
              <a:ext cx="57818" cy="80952"/>
            </a:xfrm>
            <a:custGeom>
              <a:rect b="b" l="l" r="r" t="t"/>
              <a:pathLst>
                <a:path extrusionOk="0" h="2502" w="1787">
                  <a:moveTo>
                    <a:pt x="1" y="1"/>
                  </a:moveTo>
                  <a:lnTo>
                    <a:pt x="1" y="2501"/>
                  </a:lnTo>
                  <a:lnTo>
                    <a:pt x="1454" y="2501"/>
                  </a:lnTo>
                  <a:cubicBezTo>
                    <a:pt x="1644" y="2501"/>
                    <a:pt x="1787" y="2358"/>
                    <a:pt x="1787" y="2168"/>
                  </a:cubicBezTo>
                  <a:lnTo>
                    <a:pt x="1787" y="1763"/>
                  </a:lnTo>
                  <a:cubicBezTo>
                    <a:pt x="1787" y="810"/>
                    <a:pt x="977" y="1"/>
                    <a:pt x="1"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5" name="Google Shape;23155;p82"/>
            <p:cNvSpPr/>
            <p:nvPr/>
          </p:nvSpPr>
          <p:spPr>
            <a:xfrm>
              <a:off x="6269820" y="4423527"/>
              <a:ext cx="115637" cy="81826"/>
            </a:xfrm>
            <a:custGeom>
              <a:rect b="b" l="l" r="r" t="t"/>
              <a:pathLst>
                <a:path extrusionOk="0" h="2529" w="3574">
                  <a:moveTo>
                    <a:pt x="1770" y="0"/>
                  </a:moveTo>
                  <a:cubicBezTo>
                    <a:pt x="793" y="0"/>
                    <a:pt x="1" y="782"/>
                    <a:pt x="1" y="1767"/>
                  </a:cubicBezTo>
                  <a:lnTo>
                    <a:pt x="1" y="2314"/>
                  </a:lnTo>
                  <a:cubicBezTo>
                    <a:pt x="1" y="2434"/>
                    <a:pt x="72" y="2529"/>
                    <a:pt x="191" y="2529"/>
                  </a:cubicBezTo>
                  <a:lnTo>
                    <a:pt x="3573" y="2529"/>
                  </a:lnTo>
                  <a:lnTo>
                    <a:pt x="3573" y="1386"/>
                  </a:lnTo>
                  <a:cubicBezTo>
                    <a:pt x="3573" y="1052"/>
                    <a:pt x="3406" y="743"/>
                    <a:pt x="3144" y="528"/>
                  </a:cubicBezTo>
                  <a:cubicBezTo>
                    <a:pt x="2686" y="159"/>
                    <a:pt x="2209" y="0"/>
                    <a:pt x="1770"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6" name="Google Shape;23156;p82"/>
            <p:cNvSpPr/>
            <p:nvPr/>
          </p:nvSpPr>
          <p:spPr>
            <a:xfrm>
              <a:off x="6383870" y="4422880"/>
              <a:ext cx="114828" cy="82473"/>
            </a:xfrm>
            <a:custGeom>
              <a:rect b="b" l="l" r="r" t="t"/>
              <a:pathLst>
                <a:path extrusionOk="0" h="2549" w="3549">
                  <a:moveTo>
                    <a:pt x="1758" y="0"/>
                  </a:moveTo>
                  <a:cubicBezTo>
                    <a:pt x="1744" y="0"/>
                    <a:pt x="1729" y="0"/>
                    <a:pt x="1715" y="1"/>
                  </a:cubicBezTo>
                  <a:cubicBezTo>
                    <a:pt x="786" y="48"/>
                    <a:pt x="0" y="834"/>
                    <a:pt x="0" y="1834"/>
                  </a:cubicBezTo>
                  <a:lnTo>
                    <a:pt x="0" y="2549"/>
                  </a:lnTo>
                  <a:lnTo>
                    <a:pt x="3549" y="2549"/>
                  </a:lnTo>
                  <a:lnTo>
                    <a:pt x="3549" y="1787"/>
                  </a:lnTo>
                  <a:cubicBezTo>
                    <a:pt x="3549" y="801"/>
                    <a:pt x="2739" y="0"/>
                    <a:pt x="175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7" name="Google Shape;23157;p82"/>
            <p:cNvSpPr/>
            <p:nvPr/>
          </p:nvSpPr>
          <p:spPr>
            <a:xfrm>
              <a:off x="6327638" y="4422880"/>
              <a:ext cx="57818" cy="80952"/>
            </a:xfrm>
            <a:custGeom>
              <a:rect b="b" l="l" r="r" t="t"/>
              <a:pathLst>
                <a:path extrusionOk="0" h="2502" w="1787">
                  <a:moveTo>
                    <a:pt x="0" y="1"/>
                  </a:moveTo>
                  <a:lnTo>
                    <a:pt x="0" y="2501"/>
                  </a:lnTo>
                  <a:lnTo>
                    <a:pt x="1786" y="2501"/>
                  </a:lnTo>
                  <a:lnTo>
                    <a:pt x="1786" y="1763"/>
                  </a:lnTo>
                  <a:cubicBezTo>
                    <a:pt x="1738" y="810"/>
                    <a:pt x="976" y="1"/>
                    <a:pt x="0" y="1"/>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8" name="Google Shape;23158;p82"/>
            <p:cNvSpPr/>
            <p:nvPr/>
          </p:nvSpPr>
          <p:spPr>
            <a:xfrm>
              <a:off x="6441656" y="4422880"/>
              <a:ext cx="57818" cy="80952"/>
            </a:xfrm>
            <a:custGeom>
              <a:rect b="b" l="l" r="r" t="t"/>
              <a:pathLst>
                <a:path extrusionOk="0" h="2502" w="1787">
                  <a:moveTo>
                    <a:pt x="1" y="1"/>
                  </a:moveTo>
                  <a:lnTo>
                    <a:pt x="1" y="2501"/>
                  </a:lnTo>
                  <a:lnTo>
                    <a:pt x="1787" y="2501"/>
                  </a:lnTo>
                  <a:lnTo>
                    <a:pt x="1787" y="1763"/>
                  </a:lnTo>
                  <a:cubicBezTo>
                    <a:pt x="1787" y="810"/>
                    <a:pt x="1001" y="1"/>
                    <a:pt x="1"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9" name="Google Shape;23159;p82"/>
            <p:cNvSpPr/>
            <p:nvPr/>
          </p:nvSpPr>
          <p:spPr>
            <a:xfrm>
              <a:off x="6518724" y="4361244"/>
              <a:ext cx="75517" cy="75549"/>
            </a:xfrm>
            <a:custGeom>
              <a:rect b="b" l="l" r="r" t="t"/>
              <a:pathLst>
                <a:path extrusionOk="0" h="2335" w="2334">
                  <a:moveTo>
                    <a:pt x="1167" y="1"/>
                  </a:moveTo>
                  <a:cubicBezTo>
                    <a:pt x="524" y="1"/>
                    <a:pt x="0" y="548"/>
                    <a:pt x="0" y="1167"/>
                  </a:cubicBezTo>
                  <a:cubicBezTo>
                    <a:pt x="0" y="1834"/>
                    <a:pt x="548" y="2334"/>
                    <a:pt x="1167" y="2334"/>
                  </a:cubicBezTo>
                  <a:cubicBezTo>
                    <a:pt x="1834" y="2334"/>
                    <a:pt x="2334" y="1834"/>
                    <a:pt x="2334" y="1167"/>
                  </a:cubicBezTo>
                  <a:cubicBezTo>
                    <a:pt x="2334" y="524"/>
                    <a:pt x="1810" y="1"/>
                    <a:pt x="1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0" name="Google Shape;23160;p82"/>
            <p:cNvSpPr/>
            <p:nvPr/>
          </p:nvSpPr>
          <p:spPr>
            <a:xfrm>
              <a:off x="6556450" y="4362797"/>
              <a:ext cx="37791" cy="73996"/>
            </a:xfrm>
            <a:custGeom>
              <a:rect b="b" l="l" r="r" t="t"/>
              <a:pathLst>
                <a:path extrusionOk="0" h="2287" w="1168">
                  <a:moveTo>
                    <a:pt x="1" y="0"/>
                  </a:moveTo>
                  <a:lnTo>
                    <a:pt x="1" y="2286"/>
                  </a:lnTo>
                  <a:cubicBezTo>
                    <a:pt x="668" y="2286"/>
                    <a:pt x="1168" y="1786"/>
                    <a:pt x="1168" y="1143"/>
                  </a:cubicBezTo>
                  <a:cubicBezTo>
                    <a:pt x="1168" y="524"/>
                    <a:pt x="644"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1" name="Google Shape;23161;p82"/>
            <p:cNvSpPr/>
            <p:nvPr/>
          </p:nvSpPr>
          <p:spPr>
            <a:xfrm>
              <a:off x="6404674" y="4361244"/>
              <a:ext cx="74772" cy="75549"/>
            </a:xfrm>
            <a:custGeom>
              <a:rect b="b" l="l" r="r" t="t"/>
              <a:pathLst>
                <a:path extrusionOk="0" h="2335" w="2311">
                  <a:moveTo>
                    <a:pt x="1144" y="1"/>
                  </a:moveTo>
                  <a:cubicBezTo>
                    <a:pt x="501" y="1"/>
                    <a:pt x="0" y="548"/>
                    <a:pt x="0" y="1167"/>
                  </a:cubicBezTo>
                  <a:cubicBezTo>
                    <a:pt x="0" y="1834"/>
                    <a:pt x="524" y="2334"/>
                    <a:pt x="1144" y="2334"/>
                  </a:cubicBezTo>
                  <a:cubicBezTo>
                    <a:pt x="1787" y="2334"/>
                    <a:pt x="2310" y="1834"/>
                    <a:pt x="2310" y="1167"/>
                  </a:cubicBezTo>
                  <a:cubicBezTo>
                    <a:pt x="2310" y="524"/>
                    <a:pt x="1810" y="1"/>
                    <a:pt x="1144"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2" name="Google Shape;23162;p82"/>
            <p:cNvSpPr/>
            <p:nvPr/>
          </p:nvSpPr>
          <p:spPr>
            <a:xfrm>
              <a:off x="6441656" y="4362797"/>
              <a:ext cx="37791" cy="73996"/>
            </a:xfrm>
            <a:custGeom>
              <a:rect b="b" l="l" r="r" t="t"/>
              <a:pathLst>
                <a:path extrusionOk="0" h="2287" w="1168">
                  <a:moveTo>
                    <a:pt x="1" y="0"/>
                  </a:moveTo>
                  <a:lnTo>
                    <a:pt x="1" y="2286"/>
                  </a:lnTo>
                  <a:cubicBezTo>
                    <a:pt x="644" y="2286"/>
                    <a:pt x="1167" y="1786"/>
                    <a:pt x="1167" y="1143"/>
                  </a:cubicBezTo>
                  <a:cubicBezTo>
                    <a:pt x="1167" y="524"/>
                    <a:pt x="667"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3" name="Google Shape;23163;p82"/>
            <p:cNvSpPr/>
            <p:nvPr/>
          </p:nvSpPr>
          <p:spPr>
            <a:xfrm>
              <a:off x="6289880" y="4361244"/>
              <a:ext cx="74772" cy="75549"/>
            </a:xfrm>
            <a:custGeom>
              <a:rect b="b" l="l" r="r" t="t"/>
              <a:pathLst>
                <a:path extrusionOk="0" h="2335" w="2311">
                  <a:moveTo>
                    <a:pt x="1167" y="1"/>
                  </a:moveTo>
                  <a:cubicBezTo>
                    <a:pt x="500" y="1"/>
                    <a:pt x="0" y="548"/>
                    <a:pt x="0" y="1167"/>
                  </a:cubicBezTo>
                  <a:cubicBezTo>
                    <a:pt x="0" y="1834"/>
                    <a:pt x="524" y="2334"/>
                    <a:pt x="1167" y="2334"/>
                  </a:cubicBezTo>
                  <a:cubicBezTo>
                    <a:pt x="1786" y="2334"/>
                    <a:pt x="2286" y="1834"/>
                    <a:pt x="2310" y="1167"/>
                  </a:cubicBezTo>
                  <a:cubicBezTo>
                    <a:pt x="2310" y="524"/>
                    <a:pt x="1786" y="1"/>
                    <a:pt x="1167"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4" name="Google Shape;23164;p82"/>
            <p:cNvSpPr/>
            <p:nvPr/>
          </p:nvSpPr>
          <p:spPr>
            <a:xfrm>
              <a:off x="6326085" y="4362797"/>
              <a:ext cx="37791" cy="73996"/>
            </a:xfrm>
            <a:custGeom>
              <a:rect b="b" l="l" r="r" t="t"/>
              <a:pathLst>
                <a:path extrusionOk="0" h="2287" w="1168">
                  <a:moveTo>
                    <a:pt x="0" y="0"/>
                  </a:moveTo>
                  <a:lnTo>
                    <a:pt x="0" y="2286"/>
                  </a:lnTo>
                  <a:cubicBezTo>
                    <a:pt x="667" y="2286"/>
                    <a:pt x="1167" y="1786"/>
                    <a:pt x="1167" y="1143"/>
                  </a:cubicBezTo>
                  <a:cubicBezTo>
                    <a:pt x="1167" y="524"/>
                    <a:pt x="667"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65" name="Google Shape;23165;p82"/>
          <p:cNvGrpSpPr/>
          <p:nvPr/>
        </p:nvGrpSpPr>
        <p:grpSpPr>
          <a:xfrm>
            <a:off x="8441462" y="5586479"/>
            <a:ext cx="438709" cy="436742"/>
            <a:chOff x="7018765" y="4158609"/>
            <a:chExt cx="346778" cy="345223"/>
          </a:xfrm>
        </p:grpSpPr>
        <p:sp>
          <p:nvSpPr>
            <p:cNvPr id="23166" name="Google Shape;23166;p82"/>
            <p:cNvSpPr/>
            <p:nvPr/>
          </p:nvSpPr>
          <p:spPr>
            <a:xfrm>
              <a:off x="7236058" y="4218691"/>
              <a:ext cx="129485" cy="80952"/>
            </a:xfrm>
            <a:custGeom>
              <a:rect b="b" l="l" r="r" t="t"/>
              <a:pathLst>
                <a:path extrusionOk="0" h="2502" w="4002">
                  <a:moveTo>
                    <a:pt x="1951" y="0"/>
                  </a:moveTo>
                  <a:cubicBezTo>
                    <a:pt x="1936" y="0"/>
                    <a:pt x="1921" y="1"/>
                    <a:pt x="1905" y="1"/>
                  </a:cubicBezTo>
                  <a:cubicBezTo>
                    <a:pt x="834" y="25"/>
                    <a:pt x="0" y="930"/>
                    <a:pt x="0" y="2001"/>
                  </a:cubicBezTo>
                  <a:lnTo>
                    <a:pt x="0" y="2168"/>
                  </a:lnTo>
                  <a:cubicBezTo>
                    <a:pt x="0" y="2358"/>
                    <a:pt x="167" y="2501"/>
                    <a:pt x="334" y="2501"/>
                  </a:cubicBezTo>
                  <a:lnTo>
                    <a:pt x="3668" y="2501"/>
                  </a:lnTo>
                  <a:cubicBezTo>
                    <a:pt x="3858" y="2501"/>
                    <a:pt x="4001" y="2382"/>
                    <a:pt x="3977" y="2216"/>
                  </a:cubicBezTo>
                  <a:lnTo>
                    <a:pt x="3977" y="2001"/>
                  </a:lnTo>
                  <a:cubicBezTo>
                    <a:pt x="3977" y="873"/>
                    <a:pt x="3073" y="0"/>
                    <a:pt x="1951"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7" name="Google Shape;23167;p82"/>
            <p:cNvSpPr/>
            <p:nvPr/>
          </p:nvSpPr>
          <p:spPr>
            <a:xfrm>
              <a:off x="7300768" y="4217947"/>
              <a:ext cx="64775" cy="81696"/>
            </a:xfrm>
            <a:custGeom>
              <a:rect b="b" l="l" r="r" t="t"/>
              <a:pathLst>
                <a:path extrusionOk="0" h="2525" w="2002">
                  <a:moveTo>
                    <a:pt x="1" y="0"/>
                  </a:moveTo>
                  <a:lnTo>
                    <a:pt x="1" y="2501"/>
                  </a:lnTo>
                  <a:lnTo>
                    <a:pt x="1668" y="2501"/>
                  </a:lnTo>
                  <a:lnTo>
                    <a:pt x="1668" y="2524"/>
                  </a:lnTo>
                  <a:cubicBezTo>
                    <a:pt x="1858" y="2524"/>
                    <a:pt x="2001" y="2381"/>
                    <a:pt x="2001" y="2191"/>
                  </a:cubicBezTo>
                  <a:lnTo>
                    <a:pt x="2001" y="2000"/>
                  </a:lnTo>
                  <a:cubicBezTo>
                    <a:pt x="2001" y="905"/>
                    <a:pt x="1120" y="0"/>
                    <a:pt x="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8" name="Google Shape;23168;p82"/>
            <p:cNvSpPr/>
            <p:nvPr/>
          </p:nvSpPr>
          <p:spPr>
            <a:xfrm>
              <a:off x="7018765" y="4218691"/>
              <a:ext cx="129485" cy="80952"/>
            </a:xfrm>
            <a:custGeom>
              <a:rect b="b" l="l" r="r" t="t"/>
              <a:pathLst>
                <a:path extrusionOk="0" h="2502" w="4002">
                  <a:moveTo>
                    <a:pt x="1950" y="0"/>
                  </a:moveTo>
                  <a:cubicBezTo>
                    <a:pt x="1935" y="0"/>
                    <a:pt x="1921" y="1"/>
                    <a:pt x="1906" y="1"/>
                  </a:cubicBezTo>
                  <a:cubicBezTo>
                    <a:pt x="834" y="25"/>
                    <a:pt x="1" y="930"/>
                    <a:pt x="1" y="2001"/>
                  </a:cubicBezTo>
                  <a:lnTo>
                    <a:pt x="1" y="2168"/>
                  </a:lnTo>
                  <a:cubicBezTo>
                    <a:pt x="1" y="2358"/>
                    <a:pt x="144" y="2501"/>
                    <a:pt x="334" y="2501"/>
                  </a:cubicBezTo>
                  <a:lnTo>
                    <a:pt x="3668" y="2501"/>
                  </a:lnTo>
                  <a:cubicBezTo>
                    <a:pt x="3835" y="2501"/>
                    <a:pt x="4001" y="2382"/>
                    <a:pt x="3954" y="2216"/>
                  </a:cubicBezTo>
                  <a:lnTo>
                    <a:pt x="3954" y="2001"/>
                  </a:lnTo>
                  <a:cubicBezTo>
                    <a:pt x="3954" y="873"/>
                    <a:pt x="3049" y="0"/>
                    <a:pt x="1950"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9" name="Google Shape;23169;p82"/>
            <p:cNvSpPr/>
            <p:nvPr/>
          </p:nvSpPr>
          <p:spPr>
            <a:xfrm>
              <a:off x="7083506" y="4217947"/>
              <a:ext cx="64742" cy="81696"/>
            </a:xfrm>
            <a:custGeom>
              <a:rect b="b" l="l" r="r" t="t"/>
              <a:pathLst>
                <a:path extrusionOk="0" h="2525" w="2001">
                  <a:moveTo>
                    <a:pt x="0" y="0"/>
                  </a:moveTo>
                  <a:lnTo>
                    <a:pt x="0" y="2501"/>
                  </a:lnTo>
                  <a:lnTo>
                    <a:pt x="1667" y="2501"/>
                  </a:lnTo>
                  <a:lnTo>
                    <a:pt x="1667" y="2524"/>
                  </a:lnTo>
                  <a:cubicBezTo>
                    <a:pt x="1834" y="2524"/>
                    <a:pt x="2000" y="2381"/>
                    <a:pt x="2000" y="2191"/>
                  </a:cubicBezTo>
                  <a:lnTo>
                    <a:pt x="2000" y="2000"/>
                  </a:lnTo>
                  <a:cubicBezTo>
                    <a:pt x="2000" y="905"/>
                    <a:pt x="1095" y="0"/>
                    <a:pt x="0"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0" name="Google Shape;23170;p82"/>
            <p:cNvSpPr/>
            <p:nvPr/>
          </p:nvSpPr>
          <p:spPr>
            <a:xfrm>
              <a:off x="7127412" y="4422880"/>
              <a:ext cx="129485" cy="80952"/>
            </a:xfrm>
            <a:custGeom>
              <a:rect b="b" l="l" r="r" t="t"/>
              <a:pathLst>
                <a:path extrusionOk="0" h="2502" w="4002">
                  <a:moveTo>
                    <a:pt x="1950" y="0"/>
                  </a:moveTo>
                  <a:cubicBezTo>
                    <a:pt x="1935" y="0"/>
                    <a:pt x="1920" y="0"/>
                    <a:pt x="1906" y="1"/>
                  </a:cubicBezTo>
                  <a:cubicBezTo>
                    <a:pt x="834" y="24"/>
                    <a:pt x="0" y="929"/>
                    <a:pt x="0" y="2001"/>
                  </a:cubicBezTo>
                  <a:lnTo>
                    <a:pt x="0" y="2192"/>
                  </a:lnTo>
                  <a:cubicBezTo>
                    <a:pt x="0" y="2358"/>
                    <a:pt x="167" y="2501"/>
                    <a:pt x="334" y="2501"/>
                  </a:cubicBezTo>
                  <a:lnTo>
                    <a:pt x="3668" y="2501"/>
                  </a:lnTo>
                  <a:cubicBezTo>
                    <a:pt x="3858" y="2501"/>
                    <a:pt x="4001" y="2382"/>
                    <a:pt x="3954" y="2215"/>
                  </a:cubicBezTo>
                  <a:lnTo>
                    <a:pt x="3954" y="2001"/>
                  </a:lnTo>
                  <a:cubicBezTo>
                    <a:pt x="3954" y="896"/>
                    <a:pt x="3072" y="0"/>
                    <a:pt x="1950"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1" name="Google Shape;23171;p82"/>
            <p:cNvSpPr/>
            <p:nvPr/>
          </p:nvSpPr>
          <p:spPr>
            <a:xfrm>
              <a:off x="7192121" y="4422103"/>
              <a:ext cx="64775" cy="81729"/>
            </a:xfrm>
            <a:custGeom>
              <a:rect b="b" l="l" r="r" t="t"/>
              <a:pathLst>
                <a:path extrusionOk="0" h="2526" w="2002">
                  <a:moveTo>
                    <a:pt x="1" y="1"/>
                  </a:moveTo>
                  <a:lnTo>
                    <a:pt x="1" y="2501"/>
                  </a:lnTo>
                  <a:lnTo>
                    <a:pt x="1668" y="2501"/>
                  </a:lnTo>
                  <a:lnTo>
                    <a:pt x="1668" y="2525"/>
                  </a:lnTo>
                  <a:cubicBezTo>
                    <a:pt x="1858" y="2525"/>
                    <a:pt x="2001" y="2382"/>
                    <a:pt x="2001" y="2216"/>
                  </a:cubicBezTo>
                  <a:lnTo>
                    <a:pt x="2001" y="2001"/>
                  </a:lnTo>
                  <a:cubicBezTo>
                    <a:pt x="2001" y="906"/>
                    <a:pt x="1096" y="1"/>
                    <a:pt x="1"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2" name="Google Shape;23172;p82"/>
            <p:cNvSpPr/>
            <p:nvPr/>
          </p:nvSpPr>
          <p:spPr>
            <a:xfrm>
              <a:off x="7142812" y="4161780"/>
              <a:ext cx="97906" cy="74675"/>
            </a:xfrm>
            <a:custGeom>
              <a:rect b="b" l="l" r="r" t="t"/>
              <a:pathLst>
                <a:path extrusionOk="0" h="2308" w="3026">
                  <a:moveTo>
                    <a:pt x="1845" y="0"/>
                  </a:moveTo>
                  <a:cubicBezTo>
                    <a:pt x="1772" y="0"/>
                    <a:pt x="1700" y="24"/>
                    <a:pt x="1644" y="69"/>
                  </a:cubicBezTo>
                  <a:cubicBezTo>
                    <a:pt x="1501" y="188"/>
                    <a:pt x="1501" y="402"/>
                    <a:pt x="1620" y="545"/>
                  </a:cubicBezTo>
                  <a:lnTo>
                    <a:pt x="1906" y="855"/>
                  </a:lnTo>
                  <a:lnTo>
                    <a:pt x="358" y="855"/>
                  </a:lnTo>
                  <a:cubicBezTo>
                    <a:pt x="215" y="855"/>
                    <a:pt x="72" y="950"/>
                    <a:pt x="48" y="1117"/>
                  </a:cubicBezTo>
                  <a:cubicBezTo>
                    <a:pt x="1" y="1284"/>
                    <a:pt x="167" y="1474"/>
                    <a:pt x="334" y="1474"/>
                  </a:cubicBezTo>
                  <a:lnTo>
                    <a:pt x="1882" y="1474"/>
                  </a:lnTo>
                  <a:lnTo>
                    <a:pt x="1596" y="1760"/>
                  </a:lnTo>
                  <a:cubicBezTo>
                    <a:pt x="1477" y="1879"/>
                    <a:pt x="1477" y="2093"/>
                    <a:pt x="1596" y="2212"/>
                  </a:cubicBezTo>
                  <a:cubicBezTo>
                    <a:pt x="1644" y="2260"/>
                    <a:pt x="1739" y="2308"/>
                    <a:pt x="1787" y="2308"/>
                  </a:cubicBezTo>
                  <a:cubicBezTo>
                    <a:pt x="1882" y="2308"/>
                    <a:pt x="1954" y="2260"/>
                    <a:pt x="2001" y="2212"/>
                  </a:cubicBezTo>
                  <a:lnTo>
                    <a:pt x="2835" y="1379"/>
                  </a:lnTo>
                  <a:cubicBezTo>
                    <a:pt x="3025" y="1236"/>
                    <a:pt x="3025" y="1045"/>
                    <a:pt x="2906" y="926"/>
                  </a:cubicBezTo>
                  <a:lnTo>
                    <a:pt x="2073" y="93"/>
                  </a:lnTo>
                  <a:cubicBezTo>
                    <a:pt x="2010" y="30"/>
                    <a:pt x="1927" y="0"/>
                    <a:pt x="1845"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3" name="Google Shape;23173;p82"/>
            <p:cNvSpPr/>
            <p:nvPr/>
          </p:nvSpPr>
          <p:spPr>
            <a:xfrm>
              <a:off x="7192121" y="4161780"/>
              <a:ext cx="47044" cy="72378"/>
            </a:xfrm>
            <a:custGeom>
              <a:rect b="b" l="l" r="r" t="t"/>
              <a:pathLst>
                <a:path extrusionOk="0" h="2237" w="1454">
                  <a:moveTo>
                    <a:pt x="321" y="0"/>
                  </a:moveTo>
                  <a:cubicBezTo>
                    <a:pt x="248" y="0"/>
                    <a:pt x="176" y="24"/>
                    <a:pt x="120" y="69"/>
                  </a:cubicBezTo>
                  <a:cubicBezTo>
                    <a:pt x="25" y="117"/>
                    <a:pt x="1" y="212"/>
                    <a:pt x="1" y="307"/>
                  </a:cubicBezTo>
                  <a:cubicBezTo>
                    <a:pt x="1" y="402"/>
                    <a:pt x="25" y="450"/>
                    <a:pt x="96" y="522"/>
                  </a:cubicBezTo>
                  <a:lnTo>
                    <a:pt x="382" y="807"/>
                  </a:lnTo>
                  <a:lnTo>
                    <a:pt x="1" y="807"/>
                  </a:lnTo>
                  <a:lnTo>
                    <a:pt x="1" y="1450"/>
                  </a:lnTo>
                  <a:lnTo>
                    <a:pt x="382" y="1450"/>
                  </a:lnTo>
                  <a:lnTo>
                    <a:pt x="96" y="1736"/>
                  </a:lnTo>
                  <a:cubicBezTo>
                    <a:pt x="25" y="1808"/>
                    <a:pt x="1" y="1879"/>
                    <a:pt x="1" y="1950"/>
                  </a:cubicBezTo>
                  <a:cubicBezTo>
                    <a:pt x="1" y="2046"/>
                    <a:pt x="25" y="2093"/>
                    <a:pt x="96" y="2141"/>
                  </a:cubicBezTo>
                  <a:cubicBezTo>
                    <a:pt x="144" y="2212"/>
                    <a:pt x="239" y="2236"/>
                    <a:pt x="310" y="2236"/>
                  </a:cubicBezTo>
                  <a:cubicBezTo>
                    <a:pt x="358" y="2236"/>
                    <a:pt x="453" y="2212"/>
                    <a:pt x="501" y="2141"/>
                  </a:cubicBezTo>
                  <a:lnTo>
                    <a:pt x="1334" y="1307"/>
                  </a:lnTo>
                  <a:cubicBezTo>
                    <a:pt x="1454" y="1212"/>
                    <a:pt x="1454" y="998"/>
                    <a:pt x="1334" y="879"/>
                  </a:cubicBezTo>
                  <a:lnTo>
                    <a:pt x="549" y="93"/>
                  </a:lnTo>
                  <a:cubicBezTo>
                    <a:pt x="486" y="30"/>
                    <a:pt x="403" y="0"/>
                    <a:pt x="321"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4" name="Google Shape;23174;p82"/>
            <p:cNvSpPr/>
            <p:nvPr/>
          </p:nvSpPr>
          <p:spPr>
            <a:xfrm>
              <a:off x="7052672" y="4325040"/>
              <a:ext cx="76325" cy="73219"/>
            </a:xfrm>
            <a:custGeom>
              <a:rect b="b" l="l" r="r" t="t"/>
              <a:pathLst>
                <a:path extrusionOk="0" h="2263" w="2359">
                  <a:moveTo>
                    <a:pt x="215" y="0"/>
                  </a:moveTo>
                  <a:cubicBezTo>
                    <a:pt x="96" y="0"/>
                    <a:pt x="0" y="96"/>
                    <a:pt x="0" y="215"/>
                  </a:cubicBezTo>
                  <a:lnTo>
                    <a:pt x="0" y="1572"/>
                  </a:lnTo>
                  <a:cubicBezTo>
                    <a:pt x="0" y="1643"/>
                    <a:pt x="24" y="1691"/>
                    <a:pt x="96" y="1715"/>
                  </a:cubicBezTo>
                  <a:cubicBezTo>
                    <a:pt x="178" y="1782"/>
                    <a:pt x="261" y="1812"/>
                    <a:pt x="335" y="1812"/>
                  </a:cubicBezTo>
                  <a:cubicBezTo>
                    <a:pt x="497" y="1812"/>
                    <a:pt x="620" y="1672"/>
                    <a:pt x="620" y="1477"/>
                  </a:cubicBezTo>
                  <a:lnTo>
                    <a:pt x="620" y="1072"/>
                  </a:lnTo>
                  <a:lnTo>
                    <a:pt x="1715" y="2167"/>
                  </a:lnTo>
                  <a:cubicBezTo>
                    <a:pt x="1787" y="2239"/>
                    <a:pt x="1882" y="2263"/>
                    <a:pt x="1929" y="2263"/>
                  </a:cubicBezTo>
                  <a:cubicBezTo>
                    <a:pt x="2025" y="2263"/>
                    <a:pt x="2072" y="2239"/>
                    <a:pt x="2144" y="2167"/>
                  </a:cubicBezTo>
                  <a:cubicBezTo>
                    <a:pt x="2358" y="2048"/>
                    <a:pt x="2358" y="1834"/>
                    <a:pt x="2239" y="1715"/>
                  </a:cubicBezTo>
                  <a:lnTo>
                    <a:pt x="1120" y="619"/>
                  </a:lnTo>
                  <a:lnTo>
                    <a:pt x="1596" y="619"/>
                  </a:lnTo>
                  <a:cubicBezTo>
                    <a:pt x="1667" y="619"/>
                    <a:pt x="1715" y="596"/>
                    <a:pt x="1763" y="524"/>
                  </a:cubicBezTo>
                  <a:cubicBezTo>
                    <a:pt x="1953" y="262"/>
                    <a:pt x="1787" y="0"/>
                    <a:pt x="1525"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5" name="Google Shape;23175;p82"/>
            <p:cNvSpPr/>
            <p:nvPr/>
          </p:nvSpPr>
          <p:spPr>
            <a:xfrm>
              <a:off x="7256862" y="4326010"/>
              <a:ext cx="73996" cy="74578"/>
            </a:xfrm>
            <a:custGeom>
              <a:rect b="b" l="l" r="r" t="t"/>
              <a:pathLst>
                <a:path extrusionOk="0" h="2305" w="2287">
                  <a:moveTo>
                    <a:pt x="1941" y="0"/>
                  </a:moveTo>
                  <a:cubicBezTo>
                    <a:pt x="1858" y="0"/>
                    <a:pt x="1774" y="30"/>
                    <a:pt x="1715" y="89"/>
                  </a:cubicBezTo>
                  <a:lnTo>
                    <a:pt x="619" y="1185"/>
                  </a:lnTo>
                  <a:lnTo>
                    <a:pt x="619" y="708"/>
                  </a:lnTo>
                  <a:cubicBezTo>
                    <a:pt x="619" y="637"/>
                    <a:pt x="596" y="589"/>
                    <a:pt x="524" y="566"/>
                  </a:cubicBezTo>
                  <a:cubicBezTo>
                    <a:pt x="442" y="498"/>
                    <a:pt x="359" y="468"/>
                    <a:pt x="285" y="468"/>
                  </a:cubicBezTo>
                  <a:cubicBezTo>
                    <a:pt x="123" y="468"/>
                    <a:pt x="0" y="608"/>
                    <a:pt x="0" y="804"/>
                  </a:cubicBezTo>
                  <a:lnTo>
                    <a:pt x="0" y="2114"/>
                  </a:lnTo>
                  <a:cubicBezTo>
                    <a:pt x="0" y="2233"/>
                    <a:pt x="96" y="2304"/>
                    <a:pt x="215" y="2304"/>
                  </a:cubicBezTo>
                  <a:lnTo>
                    <a:pt x="1572" y="2304"/>
                  </a:lnTo>
                  <a:cubicBezTo>
                    <a:pt x="1643" y="2304"/>
                    <a:pt x="1691" y="2280"/>
                    <a:pt x="1715" y="2233"/>
                  </a:cubicBezTo>
                  <a:cubicBezTo>
                    <a:pt x="1929" y="1947"/>
                    <a:pt x="1763" y="1685"/>
                    <a:pt x="1477" y="1685"/>
                  </a:cubicBezTo>
                  <a:lnTo>
                    <a:pt x="1072" y="1685"/>
                  </a:lnTo>
                  <a:lnTo>
                    <a:pt x="2167" y="589"/>
                  </a:lnTo>
                  <a:cubicBezTo>
                    <a:pt x="2286" y="375"/>
                    <a:pt x="2286" y="208"/>
                    <a:pt x="2167" y="89"/>
                  </a:cubicBezTo>
                  <a:cubicBezTo>
                    <a:pt x="2108" y="30"/>
                    <a:pt x="2025" y="0"/>
                    <a:pt x="1941"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6" name="Google Shape;23176;p82"/>
            <p:cNvSpPr/>
            <p:nvPr/>
          </p:nvSpPr>
          <p:spPr>
            <a:xfrm>
              <a:off x="7152066" y="4362797"/>
              <a:ext cx="80952" cy="80920"/>
            </a:xfrm>
            <a:custGeom>
              <a:rect b="b" l="l" r="r" t="t"/>
              <a:pathLst>
                <a:path extrusionOk="0" h="2501" w="2502">
                  <a:moveTo>
                    <a:pt x="1239" y="0"/>
                  </a:moveTo>
                  <a:cubicBezTo>
                    <a:pt x="548" y="0"/>
                    <a:pt x="1" y="548"/>
                    <a:pt x="1" y="1239"/>
                  </a:cubicBezTo>
                  <a:cubicBezTo>
                    <a:pt x="1" y="1929"/>
                    <a:pt x="548" y="2501"/>
                    <a:pt x="1239" y="2501"/>
                  </a:cubicBezTo>
                  <a:cubicBezTo>
                    <a:pt x="1929" y="2501"/>
                    <a:pt x="2501" y="1929"/>
                    <a:pt x="2501" y="1239"/>
                  </a:cubicBezTo>
                  <a:cubicBezTo>
                    <a:pt x="2501" y="548"/>
                    <a:pt x="1929" y="0"/>
                    <a:pt x="1239"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7" name="Google Shape;23177;p82"/>
            <p:cNvSpPr/>
            <p:nvPr/>
          </p:nvSpPr>
          <p:spPr>
            <a:xfrm>
              <a:off x="7192121" y="4362797"/>
              <a:ext cx="40897" cy="80920"/>
            </a:xfrm>
            <a:custGeom>
              <a:rect b="b" l="l" r="r" t="t"/>
              <a:pathLst>
                <a:path extrusionOk="0" h="2501" w="1264">
                  <a:moveTo>
                    <a:pt x="1" y="0"/>
                  </a:moveTo>
                  <a:lnTo>
                    <a:pt x="1" y="2501"/>
                  </a:lnTo>
                  <a:cubicBezTo>
                    <a:pt x="691" y="2501"/>
                    <a:pt x="1263" y="1929"/>
                    <a:pt x="1263" y="1239"/>
                  </a:cubicBezTo>
                  <a:cubicBezTo>
                    <a:pt x="1263" y="548"/>
                    <a:pt x="691"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8" name="Google Shape;23178;p82"/>
            <p:cNvSpPr/>
            <p:nvPr/>
          </p:nvSpPr>
          <p:spPr>
            <a:xfrm>
              <a:off x="7042643" y="4158609"/>
              <a:ext cx="80952" cy="80920"/>
            </a:xfrm>
            <a:custGeom>
              <a:rect b="b" l="l" r="r" t="t"/>
              <a:pathLst>
                <a:path extrusionOk="0" h="2501" w="2502">
                  <a:moveTo>
                    <a:pt x="1263" y="0"/>
                  </a:moveTo>
                  <a:cubicBezTo>
                    <a:pt x="572" y="0"/>
                    <a:pt x="1" y="548"/>
                    <a:pt x="1" y="1239"/>
                  </a:cubicBezTo>
                  <a:cubicBezTo>
                    <a:pt x="1" y="1929"/>
                    <a:pt x="572" y="2501"/>
                    <a:pt x="1263" y="2501"/>
                  </a:cubicBezTo>
                  <a:cubicBezTo>
                    <a:pt x="1954" y="2501"/>
                    <a:pt x="2501" y="1929"/>
                    <a:pt x="2501" y="1239"/>
                  </a:cubicBezTo>
                  <a:cubicBezTo>
                    <a:pt x="2501" y="548"/>
                    <a:pt x="1954" y="0"/>
                    <a:pt x="126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9" name="Google Shape;23179;p82"/>
            <p:cNvSpPr/>
            <p:nvPr/>
          </p:nvSpPr>
          <p:spPr>
            <a:xfrm>
              <a:off x="7083506" y="4158609"/>
              <a:ext cx="40088" cy="80920"/>
            </a:xfrm>
            <a:custGeom>
              <a:rect b="b" l="l" r="r" t="t"/>
              <a:pathLst>
                <a:path extrusionOk="0" h="2501" w="1239">
                  <a:moveTo>
                    <a:pt x="0" y="0"/>
                  </a:moveTo>
                  <a:lnTo>
                    <a:pt x="0" y="2501"/>
                  </a:lnTo>
                  <a:cubicBezTo>
                    <a:pt x="691" y="2501"/>
                    <a:pt x="1238" y="1929"/>
                    <a:pt x="1238" y="1239"/>
                  </a:cubicBezTo>
                  <a:cubicBezTo>
                    <a:pt x="1238" y="548"/>
                    <a:pt x="691"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0" name="Google Shape;23180;p82"/>
            <p:cNvSpPr/>
            <p:nvPr/>
          </p:nvSpPr>
          <p:spPr>
            <a:xfrm>
              <a:off x="7260713" y="4158609"/>
              <a:ext cx="80920" cy="80920"/>
            </a:xfrm>
            <a:custGeom>
              <a:rect b="b" l="l" r="r" t="t"/>
              <a:pathLst>
                <a:path extrusionOk="0" h="2501" w="2501">
                  <a:moveTo>
                    <a:pt x="1239" y="0"/>
                  </a:moveTo>
                  <a:cubicBezTo>
                    <a:pt x="572" y="0"/>
                    <a:pt x="0" y="548"/>
                    <a:pt x="0" y="1239"/>
                  </a:cubicBezTo>
                  <a:cubicBezTo>
                    <a:pt x="0" y="1929"/>
                    <a:pt x="572" y="2501"/>
                    <a:pt x="1239" y="2501"/>
                  </a:cubicBezTo>
                  <a:cubicBezTo>
                    <a:pt x="1929" y="2501"/>
                    <a:pt x="2501" y="1929"/>
                    <a:pt x="2501" y="1239"/>
                  </a:cubicBezTo>
                  <a:cubicBezTo>
                    <a:pt x="2501" y="548"/>
                    <a:pt x="1929" y="0"/>
                    <a:pt x="1239"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1" name="Google Shape;23181;p82"/>
            <p:cNvSpPr/>
            <p:nvPr/>
          </p:nvSpPr>
          <p:spPr>
            <a:xfrm>
              <a:off x="7300768" y="4158609"/>
              <a:ext cx="40864" cy="80920"/>
            </a:xfrm>
            <a:custGeom>
              <a:rect b="b" l="l" r="r" t="t"/>
              <a:pathLst>
                <a:path extrusionOk="0" h="2501" w="1263">
                  <a:moveTo>
                    <a:pt x="1" y="0"/>
                  </a:moveTo>
                  <a:lnTo>
                    <a:pt x="1" y="2501"/>
                  </a:lnTo>
                  <a:cubicBezTo>
                    <a:pt x="691" y="2501"/>
                    <a:pt x="1263" y="1929"/>
                    <a:pt x="1263" y="1239"/>
                  </a:cubicBezTo>
                  <a:cubicBezTo>
                    <a:pt x="1263" y="548"/>
                    <a:pt x="691"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82" name="Google Shape;23182;p82"/>
          <p:cNvGrpSpPr/>
          <p:nvPr/>
        </p:nvGrpSpPr>
        <p:grpSpPr>
          <a:xfrm>
            <a:off x="9389934" y="5586479"/>
            <a:ext cx="438668" cy="438665"/>
            <a:chOff x="7768486" y="4158609"/>
            <a:chExt cx="346746" cy="346744"/>
          </a:xfrm>
        </p:grpSpPr>
        <p:sp>
          <p:nvSpPr>
            <p:cNvPr id="23183" name="Google Shape;23183;p82"/>
            <p:cNvSpPr/>
            <p:nvPr/>
          </p:nvSpPr>
          <p:spPr>
            <a:xfrm>
              <a:off x="7820868" y="4279485"/>
              <a:ext cx="240430" cy="103439"/>
            </a:xfrm>
            <a:custGeom>
              <a:rect b="b" l="l" r="r" t="t"/>
              <a:pathLst>
                <a:path extrusionOk="0" h="3197" w="7431">
                  <a:moveTo>
                    <a:pt x="3721" y="1"/>
                  </a:moveTo>
                  <a:cubicBezTo>
                    <a:pt x="3549" y="1"/>
                    <a:pt x="3406" y="135"/>
                    <a:pt x="3406" y="289"/>
                  </a:cubicBezTo>
                  <a:lnTo>
                    <a:pt x="3406" y="1289"/>
                  </a:lnTo>
                  <a:lnTo>
                    <a:pt x="334" y="1289"/>
                  </a:lnTo>
                  <a:cubicBezTo>
                    <a:pt x="167" y="1289"/>
                    <a:pt x="0" y="1432"/>
                    <a:pt x="0" y="1623"/>
                  </a:cubicBezTo>
                  <a:lnTo>
                    <a:pt x="0" y="2861"/>
                  </a:lnTo>
                  <a:cubicBezTo>
                    <a:pt x="0" y="3004"/>
                    <a:pt x="120" y="3171"/>
                    <a:pt x="286" y="3194"/>
                  </a:cubicBezTo>
                  <a:cubicBezTo>
                    <a:pt x="298" y="3196"/>
                    <a:pt x="311" y="3197"/>
                    <a:pt x="323" y="3197"/>
                  </a:cubicBezTo>
                  <a:cubicBezTo>
                    <a:pt x="480" y="3197"/>
                    <a:pt x="643" y="3061"/>
                    <a:pt x="643" y="2885"/>
                  </a:cubicBezTo>
                  <a:lnTo>
                    <a:pt x="643" y="1932"/>
                  </a:lnTo>
                  <a:lnTo>
                    <a:pt x="6740" y="1932"/>
                  </a:lnTo>
                  <a:lnTo>
                    <a:pt x="6740" y="2861"/>
                  </a:lnTo>
                  <a:cubicBezTo>
                    <a:pt x="6740" y="3004"/>
                    <a:pt x="6859" y="3171"/>
                    <a:pt x="7002" y="3194"/>
                  </a:cubicBezTo>
                  <a:cubicBezTo>
                    <a:pt x="7016" y="3196"/>
                    <a:pt x="7030" y="3197"/>
                    <a:pt x="7043" y="3197"/>
                  </a:cubicBezTo>
                  <a:cubicBezTo>
                    <a:pt x="7216" y="3197"/>
                    <a:pt x="7359" y="3061"/>
                    <a:pt x="7359" y="2885"/>
                  </a:cubicBezTo>
                  <a:lnTo>
                    <a:pt x="7359" y="1646"/>
                  </a:lnTo>
                  <a:cubicBezTo>
                    <a:pt x="7431" y="1456"/>
                    <a:pt x="7264" y="1313"/>
                    <a:pt x="7097" y="1313"/>
                  </a:cubicBezTo>
                  <a:lnTo>
                    <a:pt x="4025" y="1313"/>
                  </a:lnTo>
                  <a:lnTo>
                    <a:pt x="4025" y="337"/>
                  </a:lnTo>
                  <a:cubicBezTo>
                    <a:pt x="4025" y="194"/>
                    <a:pt x="3906" y="27"/>
                    <a:pt x="3763" y="3"/>
                  </a:cubicBezTo>
                  <a:cubicBezTo>
                    <a:pt x="3749" y="1"/>
                    <a:pt x="3735" y="1"/>
                    <a:pt x="372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4" name="Google Shape;23184;p82"/>
            <p:cNvSpPr/>
            <p:nvPr/>
          </p:nvSpPr>
          <p:spPr>
            <a:xfrm>
              <a:off x="7940289" y="4279582"/>
              <a:ext cx="121008" cy="103342"/>
            </a:xfrm>
            <a:custGeom>
              <a:rect b="b" l="l" r="r" t="t"/>
              <a:pathLst>
                <a:path extrusionOk="0" h="3194" w="3740">
                  <a:moveTo>
                    <a:pt x="1" y="0"/>
                  </a:moveTo>
                  <a:lnTo>
                    <a:pt x="1" y="1929"/>
                  </a:lnTo>
                  <a:lnTo>
                    <a:pt x="3097" y="1929"/>
                  </a:lnTo>
                  <a:lnTo>
                    <a:pt x="3097" y="2858"/>
                  </a:lnTo>
                  <a:cubicBezTo>
                    <a:pt x="3097" y="3001"/>
                    <a:pt x="3216" y="3168"/>
                    <a:pt x="3382" y="3191"/>
                  </a:cubicBezTo>
                  <a:cubicBezTo>
                    <a:pt x="3395" y="3193"/>
                    <a:pt x="3407" y="3194"/>
                    <a:pt x="3419" y="3194"/>
                  </a:cubicBezTo>
                  <a:cubicBezTo>
                    <a:pt x="3576" y="3194"/>
                    <a:pt x="3740" y="3058"/>
                    <a:pt x="3740" y="2882"/>
                  </a:cubicBezTo>
                  <a:lnTo>
                    <a:pt x="3740" y="1643"/>
                  </a:lnTo>
                  <a:cubicBezTo>
                    <a:pt x="3740" y="1453"/>
                    <a:pt x="3573" y="1310"/>
                    <a:pt x="3406" y="1310"/>
                  </a:cubicBezTo>
                  <a:lnTo>
                    <a:pt x="334" y="1310"/>
                  </a:lnTo>
                  <a:lnTo>
                    <a:pt x="334" y="334"/>
                  </a:lnTo>
                  <a:cubicBezTo>
                    <a:pt x="334" y="143"/>
                    <a:pt x="191" y="0"/>
                    <a:pt x="1"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5" name="Google Shape;23185;p82"/>
            <p:cNvSpPr/>
            <p:nvPr/>
          </p:nvSpPr>
          <p:spPr>
            <a:xfrm>
              <a:off x="7985747" y="4423656"/>
              <a:ext cx="129485" cy="81696"/>
            </a:xfrm>
            <a:custGeom>
              <a:rect b="b" l="l" r="r" t="t"/>
              <a:pathLst>
                <a:path extrusionOk="0" h="2525" w="4002">
                  <a:moveTo>
                    <a:pt x="1949" y="0"/>
                  </a:moveTo>
                  <a:cubicBezTo>
                    <a:pt x="1935" y="0"/>
                    <a:pt x="1920" y="0"/>
                    <a:pt x="1906" y="0"/>
                  </a:cubicBezTo>
                  <a:cubicBezTo>
                    <a:pt x="834" y="48"/>
                    <a:pt x="1" y="929"/>
                    <a:pt x="1" y="2001"/>
                  </a:cubicBezTo>
                  <a:lnTo>
                    <a:pt x="1" y="2191"/>
                  </a:lnTo>
                  <a:cubicBezTo>
                    <a:pt x="1" y="2358"/>
                    <a:pt x="144" y="2525"/>
                    <a:pt x="334" y="2525"/>
                  </a:cubicBezTo>
                  <a:lnTo>
                    <a:pt x="3668" y="2525"/>
                  </a:lnTo>
                  <a:cubicBezTo>
                    <a:pt x="3835" y="2525"/>
                    <a:pt x="4002" y="2358"/>
                    <a:pt x="3954" y="2215"/>
                  </a:cubicBezTo>
                  <a:lnTo>
                    <a:pt x="3954" y="2001"/>
                  </a:lnTo>
                  <a:cubicBezTo>
                    <a:pt x="3954" y="896"/>
                    <a:pt x="3049" y="0"/>
                    <a:pt x="1949"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6" name="Google Shape;23186;p82"/>
            <p:cNvSpPr/>
            <p:nvPr/>
          </p:nvSpPr>
          <p:spPr>
            <a:xfrm>
              <a:off x="8050489" y="4422880"/>
              <a:ext cx="64742" cy="82473"/>
            </a:xfrm>
            <a:custGeom>
              <a:rect b="b" l="l" r="r" t="t"/>
              <a:pathLst>
                <a:path extrusionOk="0" h="2549" w="2001">
                  <a:moveTo>
                    <a:pt x="0" y="1"/>
                  </a:moveTo>
                  <a:lnTo>
                    <a:pt x="0" y="2501"/>
                  </a:lnTo>
                  <a:lnTo>
                    <a:pt x="1667" y="2501"/>
                  </a:lnTo>
                  <a:lnTo>
                    <a:pt x="1667" y="2549"/>
                  </a:lnTo>
                  <a:cubicBezTo>
                    <a:pt x="1834" y="2549"/>
                    <a:pt x="2001" y="2382"/>
                    <a:pt x="2001" y="2215"/>
                  </a:cubicBezTo>
                  <a:lnTo>
                    <a:pt x="2001" y="2001"/>
                  </a:lnTo>
                  <a:cubicBezTo>
                    <a:pt x="2001" y="906"/>
                    <a:pt x="1096" y="1"/>
                    <a:pt x="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7" name="Google Shape;23187;p82"/>
            <p:cNvSpPr/>
            <p:nvPr/>
          </p:nvSpPr>
          <p:spPr>
            <a:xfrm>
              <a:off x="7768486" y="4423656"/>
              <a:ext cx="128708" cy="81696"/>
            </a:xfrm>
            <a:custGeom>
              <a:rect b="b" l="l" r="r" t="t"/>
              <a:pathLst>
                <a:path extrusionOk="0" h="2525" w="3978">
                  <a:moveTo>
                    <a:pt x="1926" y="0"/>
                  </a:moveTo>
                  <a:cubicBezTo>
                    <a:pt x="1911" y="0"/>
                    <a:pt x="1896" y="0"/>
                    <a:pt x="1881" y="0"/>
                  </a:cubicBezTo>
                  <a:cubicBezTo>
                    <a:pt x="810" y="48"/>
                    <a:pt x="0" y="929"/>
                    <a:pt x="0" y="2001"/>
                  </a:cubicBezTo>
                  <a:lnTo>
                    <a:pt x="0" y="2191"/>
                  </a:lnTo>
                  <a:cubicBezTo>
                    <a:pt x="0" y="2358"/>
                    <a:pt x="143" y="2525"/>
                    <a:pt x="310" y="2525"/>
                  </a:cubicBezTo>
                  <a:lnTo>
                    <a:pt x="3644" y="2525"/>
                  </a:lnTo>
                  <a:cubicBezTo>
                    <a:pt x="3834" y="2525"/>
                    <a:pt x="3977" y="2358"/>
                    <a:pt x="3953" y="2215"/>
                  </a:cubicBezTo>
                  <a:lnTo>
                    <a:pt x="3953" y="2001"/>
                  </a:lnTo>
                  <a:cubicBezTo>
                    <a:pt x="3953" y="896"/>
                    <a:pt x="3048" y="0"/>
                    <a:pt x="1926" y="0"/>
                  </a:cubicBezTo>
                  <a:close/>
                </a:path>
              </a:pathLst>
            </a:custGeom>
            <a:solidFill>
              <a:srgbClr val="BC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8" name="Google Shape;23188;p82"/>
            <p:cNvSpPr/>
            <p:nvPr/>
          </p:nvSpPr>
          <p:spPr>
            <a:xfrm>
              <a:off x="7832418" y="4422880"/>
              <a:ext cx="64775" cy="82473"/>
            </a:xfrm>
            <a:custGeom>
              <a:rect b="b" l="l" r="r" t="t"/>
              <a:pathLst>
                <a:path extrusionOk="0" h="2549" w="2002">
                  <a:moveTo>
                    <a:pt x="1" y="1"/>
                  </a:moveTo>
                  <a:lnTo>
                    <a:pt x="1" y="2501"/>
                  </a:lnTo>
                  <a:lnTo>
                    <a:pt x="1668" y="2501"/>
                  </a:lnTo>
                  <a:lnTo>
                    <a:pt x="1668" y="2549"/>
                  </a:lnTo>
                  <a:cubicBezTo>
                    <a:pt x="1858" y="2549"/>
                    <a:pt x="2001" y="2382"/>
                    <a:pt x="2001" y="2215"/>
                  </a:cubicBezTo>
                  <a:lnTo>
                    <a:pt x="2001" y="2001"/>
                  </a:lnTo>
                  <a:cubicBezTo>
                    <a:pt x="2001" y="906"/>
                    <a:pt x="1120" y="1"/>
                    <a:pt x="1"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9" name="Google Shape;23189;p82"/>
            <p:cNvSpPr/>
            <p:nvPr/>
          </p:nvSpPr>
          <p:spPr>
            <a:xfrm>
              <a:off x="7877100" y="4218691"/>
              <a:ext cx="128708" cy="80952"/>
            </a:xfrm>
            <a:custGeom>
              <a:rect b="b" l="l" r="r" t="t"/>
              <a:pathLst>
                <a:path extrusionOk="0" h="2502" w="3978">
                  <a:moveTo>
                    <a:pt x="1950" y="0"/>
                  </a:moveTo>
                  <a:cubicBezTo>
                    <a:pt x="1936" y="0"/>
                    <a:pt x="1921" y="1"/>
                    <a:pt x="1906" y="1"/>
                  </a:cubicBezTo>
                  <a:cubicBezTo>
                    <a:pt x="834" y="25"/>
                    <a:pt x="1" y="930"/>
                    <a:pt x="1" y="2001"/>
                  </a:cubicBezTo>
                  <a:lnTo>
                    <a:pt x="1" y="2168"/>
                  </a:lnTo>
                  <a:cubicBezTo>
                    <a:pt x="1" y="2358"/>
                    <a:pt x="144" y="2501"/>
                    <a:pt x="311" y="2501"/>
                  </a:cubicBezTo>
                  <a:lnTo>
                    <a:pt x="3668" y="2501"/>
                  </a:lnTo>
                  <a:cubicBezTo>
                    <a:pt x="3835" y="2501"/>
                    <a:pt x="3978" y="2382"/>
                    <a:pt x="3954" y="2216"/>
                  </a:cubicBezTo>
                  <a:lnTo>
                    <a:pt x="3954" y="2001"/>
                  </a:lnTo>
                  <a:cubicBezTo>
                    <a:pt x="3954" y="873"/>
                    <a:pt x="3050" y="0"/>
                    <a:pt x="1950"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0" name="Google Shape;23190;p82"/>
            <p:cNvSpPr/>
            <p:nvPr/>
          </p:nvSpPr>
          <p:spPr>
            <a:xfrm>
              <a:off x="7941842" y="4217947"/>
              <a:ext cx="63966" cy="81696"/>
            </a:xfrm>
            <a:custGeom>
              <a:rect b="b" l="l" r="r" t="t"/>
              <a:pathLst>
                <a:path extrusionOk="0" h="2525" w="1977">
                  <a:moveTo>
                    <a:pt x="0" y="0"/>
                  </a:moveTo>
                  <a:lnTo>
                    <a:pt x="0" y="2501"/>
                  </a:lnTo>
                  <a:lnTo>
                    <a:pt x="1667" y="2501"/>
                  </a:lnTo>
                  <a:lnTo>
                    <a:pt x="1667" y="2524"/>
                  </a:lnTo>
                  <a:cubicBezTo>
                    <a:pt x="1834" y="2524"/>
                    <a:pt x="1977" y="2381"/>
                    <a:pt x="1977" y="2191"/>
                  </a:cubicBezTo>
                  <a:lnTo>
                    <a:pt x="1977" y="2000"/>
                  </a:lnTo>
                  <a:cubicBezTo>
                    <a:pt x="1977" y="905"/>
                    <a:pt x="1096" y="0"/>
                    <a:pt x="0" y="0"/>
                  </a:cubicBezTo>
                  <a:close/>
                </a:path>
              </a:pathLst>
            </a:custGeom>
            <a:solidFill>
              <a:srgbClr val="CED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1" name="Google Shape;23191;p82"/>
            <p:cNvSpPr/>
            <p:nvPr/>
          </p:nvSpPr>
          <p:spPr>
            <a:xfrm>
              <a:off x="7901010" y="4158609"/>
              <a:ext cx="80920" cy="80920"/>
            </a:xfrm>
            <a:custGeom>
              <a:rect b="b" l="l" r="r" t="t"/>
              <a:pathLst>
                <a:path extrusionOk="0" h="2501" w="2501">
                  <a:moveTo>
                    <a:pt x="1262" y="0"/>
                  </a:moveTo>
                  <a:cubicBezTo>
                    <a:pt x="572" y="0"/>
                    <a:pt x="0" y="548"/>
                    <a:pt x="0" y="1239"/>
                  </a:cubicBezTo>
                  <a:cubicBezTo>
                    <a:pt x="0" y="1929"/>
                    <a:pt x="572" y="2501"/>
                    <a:pt x="1262" y="2501"/>
                  </a:cubicBezTo>
                  <a:cubicBezTo>
                    <a:pt x="1929" y="2501"/>
                    <a:pt x="2501" y="1929"/>
                    <a:pt x="2501" y="1239"/>
                  </a:cubicBezTo>
                  <a:cubicBezTo>
                    <a:pt x="2501" y="548"/>
                    <a:pt x="1929" y="0"/>
                    <a:pt x="1262"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2" name="Google Shape;23192;p82"/>
            <p:cNvSpPr/>
            <p:nvPr/>
          </p:nvSpPr>
          <p:spPr>
            <a:xfrm>
              <a:off x="7941842" y="4158609"/>
              <a:ext cx="40088" cy="80920"/>
            </a:xfrm>
            <a:custGeom>
              <a:rect b="b" l="l" r="r" t="t"/>
              <a:pathLst>
                <a:path extrusionOk="0" h="2501" w="1239">
                  <a:moveTo>
                    <a:pt x="0" y="0"/>
                  </a:moveTo>
                  <a:lnTo>
                    <a:pt x="0" y="2501"/>
                  </a:lnTo>
                  <a:cubicBezTo>
                    <a:pt x="667" y="2501"/>
                    <a:pt x="1239" y="1929"/>
                    <a:pt x="1239" y="1239"/>
                  </a:cubicBezTo>
                  <a:cubicBezTo>
                    <a:pt x="1239" y="548"/>
                    <a:pt x="667"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3" name="Google Shape;23193;p82"/>
            <p:cNvSpPr/>
            <p:nvPr/>
          </p:nvSpPr>
          <p:spPr>
            <a:xfrm>
              <a:off x="7792363" y="4362797"/>
              <a:ext cx="80920" cy="80920"/>
            </a:xfrm>
            <a:custGeom>
              <a:rect b="b" l="l" r="r" t="t"/>
              <a:pathLst>
                <a:path extrusionOk="0" h="2501" w="2501">
                  <a:moveTo>
                    <a:pt x="1239" y="0"/>
                  </a:moveTo>
                  <a:cubicBezTo>
                    <a:pt x="548" y="0"/>
                    <a:pt x="0" y="548"/>
                    <a:pt x="0" y="1239"/>
                  </a:cubicBezTo>
                  <a:cubicBezTo>
                    <a:pt x="0" y="1929"/>
                    <a:pt x="572" y="2501"/>
                    <a:pt x="1239" y="2501"/>
                  </a:cubicBezTo>
                  <a:cubicBezTo>
                    <a:pt x="1929" y="2501"/>
                    <a:pt x="2501" y="1929"/>
                    <a:pt x="2501" y="1239"/>
                  </a:cubicBezTo>
                  <a:cubicBezTo>
                    <a:pt x="2501" y="548"/>
                    <a:pt x="1929" y="0"/>
                    <a:pt x="1239"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4" name="Google Shape;23194;p82"/>
            <p:cNvSpPr/>
            <p:nvPr/>
          </p:nvSpPr>
          <p:spPr>
            <a:xfrm>
              <a:off x="7832418" y="4362797"/>
              <a:ext cx="40864" cy="80920"/>
            </a:xfrm>
            <a:custGeom>
              <a:rect b="b" l="l" r="r" t="t"/>
              <a:pathLst>
                <a:path extrusionOk="0" h="2501" w="1263">
                  <a:moveTo>
                    <a:pt x="1" y="0"/>
                  </a:moveTo>
                  <a:lnTo>
                    <a:pt x="1" y="2501"/>
                  </a:lnTo>
                  <a:cubicBezTo>
                    <a:pt x="691" y="2501"/>
                    <a:pt x="1263" y="1929"/>
                    <a:pt x="1263" y="1239"/>
                  </a:cubicBezTo>
                  <a:cubicBezTo>
                    <a:pt x="1263" y="548"/>
                    <a:pt x="691" y="0"/>
                    <a:pt x="1"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5" name="Google Shape;23195;p82"/>
            <p:cNvSpPr/>
            <p:nvPr/>
          </p:nvSpPr>
          <p:spPr>
            <a:xfrm>
              <a:off x="8009657" y="4362797"/>
              <a:ext cx="80920" cy="80920"/>
            </a:xfrm>
            <a:custGeom>
              <a:rect b="b" l="l" r="r" t="t"/>
              <a:pathLst>
                <a:path extrusionOk="0" h="2501" w="2501">
                  <a:moveTo>
                    <a:pt x="1262" y="0"/>
                  </a:moveTo>
                  <a:cubicBezTo>
                    <a:pt x="572" y="0"/>
                    <a:pt x="0" y="548"/>
                    <a:pt x="0" y="1239"/>
                  </a:cubicBezTo>
                  <a:cubicBezTo>
                    <a:pt x="0" y="1929"/>
                    <a:pt x="572" y="2501"/>
                    <a:pt x="1262" y="2501"/>
                  </a:cubicBezTo>
                  <a:cubicBezTo>
                    <a:pt x="1953" y="2501"/>
                    <a:pt x="2501" y="1929"/>
                    <a:pt x="2501" y="1239"/>
                  </a:cubicBezTo>
                  <a:cubicBezTo>
                    <a:pt x="2501" y="548"/>
                    <a:pt x="1953" y="0"/>
                    <a:pt x="1262"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6" name="Google Shape;23196;p82"/>
            <p:cNvSpPr/>
            <p:nvPr/>
          </p:nvSpPr>
          <p:spPr>
            <a:xfrm>
              <a:off x="8050488" y="4362797"/>
              <a:ext cx="40088" cy="80920"/>
            </a:xfrm>
            <a:custGeom>
              <a:rect b="b" l="l" r="r" t="t"/>
              <a:pathLst>
                <a:path extrusionOk="0" h="2501" w="1239">
                  <a:moveTo>
                    <a:pt x="0" y="0"/>
                  </a:moveTo>
                  <a:lnTo>
                    <a:pt x="0" y="2501"/>
                  </a:lnTo>
                  <a:cubicBezTo>
                    <a:pt x="691" y="2501"/>
                    <a:pt x="1239" y="1929"/>
                    <a:pt x="1239" y="1239"/>
                  </a:cubicBezTo>
                  <a:cubicBezTo>
                    <a:pt x="1239" y="548"/>
                    <a:pt x="691" y="0"/>
                    <a:pt x="0" y="0"/>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00" name="Shape 23200"/>
        <p:cNvGrpSpPr/>
        <p:nvPr/>
      </p:nvGrpSpPr>
      <p:grpSpPr>
        <a:xfrm>
          <a:off x="0" y="0"/>
          <a:ext cx="0" cy="0"/>
          <a:chOff x="0" y="0"/>
          <a:chExt cx="0" cy="0"/>
        </a:xfrm>
      </p:grpSpPr>
      <p:sp>
        <p:nvSpPr>
          <p:cNvPr id="23201" name="Google Shape;23201;p83"/>
          <p:cNvSpPr txBox="1"/>
          <p:nvPr/>
        </p:nvSpPr>
        <p:spPr>
          <a:xfrm>
            <a:off x="1225827" y="1703003"/>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2000">
                <a:solidFill>
                  <a:srgbClr val="FFFFFF"/>
                </a:solidFill>
              </a:rPr>
              <a:t>Infographic Elements</a:t>
            </a:r>
            <a:endParaRPr sz="2000">
              <a:solidFill>
                <a:srgbClr val="FFFFFF"/>
              </a:solidFill>
            </a:endParaRPr>
          </a:p>
        </p:txBody>
      </p:sp>
      <p:sp>
        <p:nvSpPr>
          <p:cNvPr id="23202" name="Google Shape;23202;p83"/>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Premium Icons</a:t>
            </a:r>
            <a:endParaRPr sz="3000">
              <a:solidFill>
                <a:srgbClr val="FFFFFF"/>
              </a:solidFill>
            </a:endParaRPr>
          </a:p>
        </p:txBody>
      </p:sp>
      <p:grpSp>
        <p:nvGrpSpPr>
          <p:cNvPr id="23203" name="Google Shape;23203;p83"/>
          <p:cNvGrpSpPr/>
          <p:nvPr/>
        </p:nvGrpSpPr>
        <p:grpSpPr>
          <a:xfrm>
            <a:off x="863429" y="2793557"/>
            <a:ext cx="442093" cy="440286"/>
            <a:chOff x="1393209" y="1923560"/>
            <a:chExt cx="343827" cy="342422"/>
          </a:xfrm>
        </p:grpSpPr>
        <p:sp>
          <p:nvSpPr>
            <p:cNvPr id="23204" name="Google Shape;23204;p83"/>
            <p:cNvSpPr/>
            <p:nvPr/>
          </p:nvSpPr>
          <p:spPr>
            <a:xfrm>
              <a:off x="1555513" y="2117876"/>
              <a:ext cx="20654" cy="55566"/>
            </a:xfrm>
            <a:custGeom>
              <a:rect b="b" l="l" r="r" t="t"/>
              <a:pathLst>
                <a:path extrusionOk="0" h="1859" w="691">
                  <a:moveTo>
                    <a:pt x="0" y="1"/>
                  </a:moveTo>
                  <a:lnTo>
                    <a:pt x="0" y="1858"/>
                  </a:lnTo>
                  <a:lnTo>
                    <a:pt x="691" y="1858"/>
                  </a:lnTo>
                  <a:lnTo>
                    <a:pt x="69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5" name="Google Shape;23205;p83"/>
            <p:cNvSpPr/>
            <p:nvPr/>
          </p:nvSpPr>
          <p:spPr>
            <a:xfrm>
              <a:off x="1565466" y="2117876"/>
              <a:ext cx="9296" cy="55566"/>
            </a:xfrm>
            <a:custGeom>
              <a:rect b="b" l="l" r="r" t="t"/>
              <a:pathLst>
                <a:path extrusionOk="0" h="1859" w="311">
                  <a:moveTo>
                    <a:pt x="1" y="1"/>
                  </a:moveTo>
                  <a:lnTo>
                    <a:pt x="1" y="1858"/>
                  </a:lnTo>
                  <a:lnTo>
                    <a:pt x="310" y="1858"/>
                  </a:lnTo>
                  <a:lnTo>
                    <a:pt x="31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6" name="Google Shape;23206;p83"/>
            <p:cNvSpPr/>
            <p:nvPr/>
          </p:nvSpPr>
          <p:spPr>
            <a:xfrm>
              <a:off x="1642344" y="2016100"/>
              <a:ext cx="20684" cy="56253"/>
            </a:xfrm>
            <a:custGeom>
              <a:rect b="b" l="l" r="r" t="t"/>
              <a:pathLst>
                <a:path extrusionOk="0" h="1882" w="692">
                  <a:moveTo>
                    <a:pt x="1" y="0"/>
                  </a:moveTo>
                  <a:lnTo>
                    <a:pt x="1" y="1882"/>
                  </a:lnTo>
                  <a:lnTo>
                    <a:pt x="691" y="1882"/>
                  </a:lnTo>
                  <a:lnTo>
                    <a:pt x="6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7" name="Google Shape;23207;p83"/>
            <p:cNvSpPr/>
            <p:nvPr/>
          </p:nvSpPr>
          <p:spPr>
            <a:xfrm>
              <a:off x="1467964" y="2016100"/>
              <a:ext cx="20654" cy="56253"/>
            </a:xfrm>
            <a:custGeom>
              <a:rect b="b" l="l" r="r" t="t"/>
              <a:pathLst>
                <a:path extrusionOk="0" h="1882" w="691">
                  <a:moveTo>
                    <a:pt x="0" y="0"/>
                  </a:moveTo>
                  <a:lnTo>
                    <a:pt x="0" y="1882"/>
                  </a:lnTo>
                  <a:lnTo>
                    <a:pt x="691" y="1882"/>
                  </a:lnTo>
                  <a:lnTo>
                    <a:pt x="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8" name="Google Shape;23208;p83"/>
            <p:cNvSpPr/>
            <p:nvPr/>
          </p:nvSpPr>
          <p:spPr>
            <a:xfrm>
              <a:off x="1393209" y="2084429"/>
              <a:ext cx="62679" cy="20684"/>
            </a:xfrm>
            <a:custGeom>
              <a:rect b="b" l="l" r="r" t="t"/>
              <a:pathLst>
                <a:path extrusionOk="0" h="692" w="2097">
                  <a:moveTo>
                    <a:pt x="1" y="1"/>
                  </a:moveTo>
                  <a:lnTo>
                    <a:pt x="1" y="691"/>
                  </a:lnTo>
                  <a:lnTo>
                    <a:pt x="2096" y="691"/>
                  </a:lnTo>
                  <a:lnTo>
                    <a:pt x="2096"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9" name="Google Shape;23209;p83"/>
            <p:cNvSpPr/>
            <p:nvPr/>
          </p:nvSpPr>
          <p:spPr>
            <a:xfrm>
              <a:off x="1673669" y="2084429"/>
              <a:ext cx="63367" cy="20684"/>
            </a:xfrm>
            <a:custGeom>
              <a:rect b="b" l="l" r="r" t="t"/>
              <a:pathLst>
                <a:path extrusionOk="0" h="692" w="2120">
                  <a:moveTo>
                    <a:pt x="0" y="1"/>
                  </a:moveTo>
                  <a:lnTo>
                    <a:pt x="0" y="691"/>
                  </a:lnTo>
                  <a:lnTo>
                    <a:pt x="2120" y="691"/>
                  </a:lnTo>
                  <a:lnTo>
                    <a:pt x="212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0" name="Google Shape;23210;p83"/>
            <p:cNvSpPr/>
            <p:nvPr/>
          </p:nvSpPr>
          <p:spPr>
            <a:xfrm>
              <a:off x="1586838" y="2084429"/>
              <a:ext cx="43430" cy="20684"/>
            </a:xfrm>
            <a:custGeom>
              <a:rect b="b" l="l" r="r" t="t"/>
              <a:pathLst>
                <a:path extrusionOk="0" h="692" w="1453">
                  <a:moveTo>
                    <a:pt x="0" y="1"/>
                  </a:moveTo>
                  <a:lnTo>
                    <a:pt x="0" y="691"/>
                  </a:lnTo>
                  <a:lnTo>
                    <a:pt x="1453" y="691"/>
                  </a:lnTo>
                  <a:lnTo>
                    <a:pt x="1453"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1" name="Google Shape;23211;p83"/>
            <p:cNvSpPr/>
            <p:nvPr/>
          </p:nvSpPr>
          <p:spPr>
            <a:xfrm>
              <a:off x="1499977" y="2084429"/>
              <a:ext cx="44177" cy="20684"/>
            </a:xfrm>
            <a:custGeom>
              <a:rect b="b" l="l" r="r" t="t"/>
              <a:pathLst>
                <a:path extrusionOk="0" h="692" w="1478">
                  <a:moveTo>
                    <a:pt x="1" y="1"/>
                  </a:moveTo>
                  <a:lnTo>
                    <a:pt x="1" y="691"/>
                  </a:lnTo>
                  <a:lnTo>
                    <a:pt x="1477" y="691"/>
                  </a:lnTo>
                  <a:lnTo>
                    <a:pt x="1477"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2" name="Google Shape;23212;p83"/>
            <p:cNvSpPr/>
            <p:nvPr/>
          </p:nvSpPr>
          <p:spPr>
            <a:xfrm>
              <a:off x="1534859" y="2064492"/>
              <a:ext cx="60527" cy="60557"/>
            </a:xfrm>
            <a:custGeom>
              <a:rect b="b" l="l" r="r" t="t"/>
              <a:pathLst>
                <a:path extrusionOk="0" h="2026" w="2025">
                  <a:moveTo>
                    <a:pt x="1025" y="1"/>
                  </a:moveTo>
                  <a:cubicBezTo>
                    <a:pt x="453" y="1"/>
                    <a:pt x="1" y="453"/>
                    <a:pt x="1" y="1001"/>
                  </a:cubicBezTo>
                  <a:cubicBezTo>
                    <a:pt x="1" y="1549"/>
                    <a:pt x="453" y="2025"/>
                    <a:pt x="1025" y="2025"/>
                  </a:cubicBezTo>
                  <a:cubicBezTo>
                    <a:pt x="1572" y="2025"/>
                    <a:pt x="2025" y="1549"/>
                    <a:pt x="2025" y="1001"/>
                  </a:cubicBezTo>
                  <a:cubicBezTo>
                    <a:pt x="2025" y="453"/>
                    <a:pt x="1572" y="1"/>
                    <a:pt x="1025"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3" name="Google Shape;23213;p83"/>
            <p:cNvSpPr/>
            <p:nvPr/>
          </p:nvSpPr>
          <p:spPr>
            <a:xfrm>
              <a:off x="1447310" y="2064492"/>
              <a:ext cx="60527" cy="60557"/>
            </a:xfrm>
            <a:custGeom>
              <a:rect b="b" l="l" r="r" t="t"/>
              <a:pathLst>
                <a:path extrusionOk="0" h="2026" w="2025">
                  <a:moveTo>
                    <a:pt x="1024" y="1"/>
                  </a:moveTo>
                  <a:cubicBezTo>
                    <a:pt x="477" y="1"/>
                    <a:pt x="0" y="453"/>
                    <a:pt x="0" y="1001"/>
                  </a:cubicBezTo>
                  <a:cubicBezTo>
                    <a:pt x="0" y="1549"/>
                    <a:pt x="477" y="2025"/>
                    <a:pt x="1024" y="2025"/>
                  </a:cubicBezTo>
                  <a:cubicBezTo>
                    <a:pt x="1572" y="2025"/>
                    <a:pt x="2025" y="1549"/>
                    <a:pt x="2025" y="1001"/>
                  </a:cubicBezTo>
                  <a:cubicBezTo>
                    <a:pt x="2025" y="453"/>
                    <a:pt x="1572" y="1"/>
                    <a:pt x="1024"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4" name="Google Shape;23214;p83"/>
            <p:cNvSpPr/>
            <p:nvPr/>
          </p:nvSpPr>
          <p:spPr>
            <a:xfrm>
              <a:off x="1622407" y="2064492"/>
              <a:ext cx="60557" cy="60557"/>
            </a:xfrm>
            <a:custGeom>
              <a:rect b="b" l="l" r="r" t="t"/>
              <a:pathLst>
                <a:path extrusionOk="0" h="2026" w="2026">
                  <a:moveTo>
                    <a:pt x="1001" y="1"/>
                  </a:moveTo>
                  <a:cubicBezTo>
                    <a:pt x="453" y="1"/>
                    <a:pt x="1" y="453"/>
                    <a:pt x="1" y="1001"/>
                  </a:cubicBezTo>
                  <a:cubicBezTo>
                    <a:pt x="1" y="1549"/>
                    <a:pt x="453" y="2025"/>
                    <a:pt x="1001" y="2025"/>
                  </a:cubicBezTo>
                  <a:cubicBezTo>
                    <a:pt x="1549" y="2025"/>
                    <a:pt x="2025" y="1549"/>
                    <a:pt x="2025" y="1001"/>
                  </a:cubicBezTo>
                  <a:cubicBezTo>
                    <a:pt x="2025" y="453"/>
                    <a:pt x="1549" y="1"/>
                    <a:pt x="1001"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5" name="Google Shape;23215;p83"/>
            <p:cNvSpPr/>
            <p:nvPr/>
          </p:nvSpPr>
          <p:spPr>
            <a:xfrm>
              <a:off x="1428808" y="1923560"/>
              <a:ext cx="98248" cy="98248"/>
            </a:xfrm>
            <a:custGeom>
              <a:rect b="b" l="l" r="r" t="t"/>
              <a:pathLst>
                <a:path extrusionOk="0" h="3287" w="3287">
                  <a:moveTo>
                    <a:pt x="1643" y="1"/>
                  </a:moveTo>
                  <a:cubicBezTo>
                    <a:pt x="739" y="1"/>
                    <a:pt x="0" y="739"/>
                    <a:pt x="0" y="1644"/>
                  </a:cubicBezTo>
                  <a:cubicBezTo>
                    <a:pt x="0" y="2549"/>
                    <a:pt x="739" y="3287"/>
                    <a:pt x="1643" y="3287"/>
                  </a:cubicBezTo>
                  <a:cubicBezTo>
                    <a:pt x="2548" y="3287"/>
                    <a:pt x="3287" y="2549"/>
                    <a:pt x="3287" y="1644"/>
                  </a:cubicBezTo>
                  <a:cubicBezTo>
                    <a:pt x="3287" y="739"/>
                    <a:pt x="2548" y="1"/>
                    <a:pt x="1643"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6" name="Google Shape;23216;p83"/>
            <p:cNvSpPr/>
            <p:nvPr/>
          </p:nvSpPr>
          <p:spPr>
            <a:xfrm>
              <a:off x="1603188" y="1923560"/>
              <a:ext cx="98278" cy="98248"/>
            </a:xfrm>
            <a:custGeom>
              <a:rect b="b" l="l" r="r" t="t"/>
              <a:pathLst>
                <a:path extrusionOk="0" h="3287" w="3288">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7" name="Google Shape;23217;p83"/>
            <p:cNvSpPr/>
            <p:nvPr/>
          </p:nvSpPr>
          <p:spPr>
            <a:xfrm>
              <a:off x="1516357" y="2168421"/>
              <a:ext cx="97561" cy="97561"/>
            </a:xfrm>
            <a:custGeom>
              <a:rect b="b" l="l" r="r" t="t"/>
              <a:pathLst>
                <a:path extrusionOk="0" h="3264" w="3264">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8" name="Google Shape;23218;p83"/>
            <p:cNvSpPr/>
            <p:nvPr/>
          </p:nvSpPr>
          <p:spPr>
            <a:xfrm>
              <a:off x="1565466" y="2063805"/>
              <a:ext cx="29920" cy="61245"/>
            </a:xfrm>
            <a:custGeom>
              <a:rect b="b" l="l" r="r" t="t"/>
              <a:pathLst>
                <a:path extrusionOk="0" h="2049" w="1001">
                  <a:moveTo>
                    <a:pt x="1" y="0"/>
                  </a:moveTo>
                  <a:lnTo>
                    <a:pt x="1" y="2048"/>
                  </a:lnTo>
                  <a:cubicBezTo>
                    <a:pt x="548" y="2048"/>
                    <a:pt x="1001" y="1596"/>
                    <a:pt x="1001" y="1024"/>
                  </a:cubicBezTo>
                  <a:cubicBezTo>
                    <a:pt x="1001" y="453"/>
                    <a:pt x="548" y="0"/>
                    <a:pt x="1"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9" name="Google Shape;23219;p83"/>
            <p:cNvSpPr/>
            <p:nvPr/>
          </p:nvSpPr>
          <p:spPr>
            <a:xfrm>
              <a:off x="1565466" y="2167703"/>
              <a:ext cx="48452" cy="98278"/>
            </a:xfrm>
            <a:custGeom>
              <a:rect b="b" l="l" r="r" t="t"/>
              <a:pathLst>
                <a:path extrusionOk="0" h="3288" w="1621">
                  <a:moveTo>
                    <a:pt x="1" y="1"/>
                  </a:moveTo>
                  <a:lnTo>
                    <a:pt x="1" y="3287"/>
                  </a:lnTo>
                  <a:cubicBezTo>
                    <a:pt x="882" y="3287"/>
                    <a:pt x="1620" y="2573"/>
                    <a:pt x="1620" y="1668"/>
                  </a:cubicBezTo>
                  <a:cubicBezTo>
                    <a:pt x="1620" y="739"/>
                    <a:pt x="906" y="25"/>
                    <a:pt x="1"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20" name="Google Shape;23220;p83"/>
          <p:cNvGrpSpPr/>
          <p:nvPr/>
        </p:nvGrpSpPr>
        <p:grpSpPr>
          <a:xfrm>
            <a:off x="1807932" y="2775862"/>
            <a:ext cx="441168" cy="401853"/>
            <a:chOff x="2065928" y="1938505"/>
            <a:chExt cx="343108" cy="312532"/>
          </a:xfrm>
        </p:grpSpPr>
        <p:sp>
          <p:nvSpPr>
            <p:cNvPr id="23221" name="Google Shape;23221;p83"/>
            <p:cNvSpPr/>
            <p:nvPr/>
          </p:nvSpPr>
          <p:spPr>
            <a:xfrm>
              <a:off x="2119312" y="2194754"/>
              <a:ext cx="64084" cy="20684"/>
            </a:xfrm>
            <a:custGeom>
              <a:rect b="b" l="l" r="r" t="t"/>
              <a:pathLst>
                <a:path extrusionOk="0" h="692" w="2144">
                  <a:moveTo>
                    <a:pt x="0" y="1"/>
                  </a:moveTo>
                  <a:lnTo>
                    <a:pt x="0" y="691"/>
                  </a:lnTo>
                  <a:lnTo>
                    <a:pt x="2143" y="691"/>
                  </a:lnTo>
                  <a:lnTo>
                    <a:pt x="2143"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2" name="Google Shape;23222;p83"/>
            <p:cNvSpPr/>
            <p:nvPr/>
          </p:nvSpPr>
          <p:spPr>
            <a:xfrm>
              <a:off x="2119312" y="2204737"/>
              <a:ext cx="64084" cy="9983"/>
            </a:xfrm>
            <a:custGeom>
              <a:rect b="b" l="l" r="r" t="t"/>
              <a:pathLst>
                <a:path extrusionOk="0" h="334" w="2144">
                  <a:moveTo>
                    <a:pt x="0" y="0"/>
                  </a:moveTo>
                  <a:lnTo>
                    <a:pt x="0" y="334"/>
                  </a:lnTo>
                  <a:lnTo>
                    <a:pt x="2143" y="334"/>
                  </a:lnTo>
                  <a:lnTo>
                    <a:pt x="21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3" name="Google Shape;23223;p83"/>
            <p:cNvSpPr/>
            <p:nvPr/>
          </p:nvSpPr>
          <p:spPr>
            <a:xfrm>
              <a:off x="2119312" y="1976944"/>
              <a:ext cx="64084" cy="20684"/>
            </a:xfrm>
            <a:custGeom>
              <a:rect b="b" l="l" r="r" t="t"/>
              <a:pathLst>
                <a:path extrusionOk="0" h="692" w="2144">
                  <a:moveTo>
                    <a:pt x="0" y="1"/>
                  </a:moveTo>
                  <a:lnTo>
                    <a:pt x="0" y="691"/>
                  </a:lnTo>
                  <a:lnTo>
                    <a:pt x="2143" y="691"/>
                  </a:lnTo>
                  <a:lnTo>
                    <a:pt x="2143"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4" name="Google Shape;23224;p83"/>
            <p:cNvSpPr/>
            <p:nvPr/>
          </p:nvSpPr>
          <p:spPr>
            <a:xfrm>
              <a:off x="2119312" y="1986927"/>
              <a:ext cx="64084" cy="9983"/>
            </a:xfrm>
            <a:custGeom>
              <a:rect b="b" l="l" r="r" t="t"/>
              <a:pathLst>
                <a:path extrusionOk="0" h="334" w="2144">
                  <a:moveTo>
                    <a:pt x="0" y="0"/>
                  </a:moveTo>
                  <a:lnTo>
                    <a:pt x="0" y="333"/>
                  </a:lnTo>
                  <a:lnTo>
                    <a:pt x="2143" y="333"/>
                  </a:lnTo>
                  <a:lnTo>
                    <a:pt x="21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5" name="Google Shape;23225;p83"/>
            <p:cNvSpPr/>
            <p:nvPr/>
          </p:nvSpPr>
          <p:spPr>
            <a:xfrm>
              <a:off x="2119312" y="2085864"/>
              <a:ext cx="64084" cy="19967"/>
            </a:xfrm>
            <a:custGeom>
              <a:rect b="b" l="l" r="r" t="t"/>
              <a:pathLst>
                <a:path extrusionOk="0" h="668" w="2144">
                  <a:moveTo>
                    <a:pt x="0" y="0"/>
                  </a:moveTo>
                  <a:lnTo>
                    <a:pt x="0" y="667"/>
                  </a:lnTo>
                  <a:lnTo>
                    <a:pt x="2143" y="667"/>
                  </a:lnTo>
                  <a:lnTo>
                    <a:pt x="2143"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6" name="Google Shape;23226;p83"/>
            <p:cNvSpPr/>
            <p:nvPr/>
          </p:nvSpPr>
          <p:spPr>
            <a:xfrm>
              <a:off x="2065928" y="1954885"/>
              <a:ext cx="64084" cy="64084"/>
            </a:xfrm>
            <a:custGeom>
              <a:rect b="b" l="l" r="r" t="t"/>
              <a:pathLst>
                <a:path extrusionOk="0" h="2144" w="2144">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7" name="Google Shape;23227;p83"/>
            <p:cNvSpPr/>
            <p:nvPr/>
          </p:nvSpPr>
          <p:spPr>
            <a:xfrm>
              <a:off x="2153477" y="1938505"/>
              <a:ext cx="150915" cy="96126"/>
            </a:xfrm>
            <a:custGeom>
              <a:rect b="b" l="l" r="r" t="t"/>
              <a:pathLst>
                <a:path extrusionOk="0" h="3216" w="5049">
                  <a:moveTo>
                    <a:pt x="2763" y="1"/>
                  </a:moveTo>
                  <a:lnTo>
                    <a:pt x="2763" y="810"/>
                  </a:lnTo>
                  <a:lnTo>
                    <a:pt x="0" y="810"/>
                  </a:lnTo>
                  <a:lnTo>
                    <a:pt x="0" y="2430"/>
                  </a:lnTo>
                  <a:lnTo>
                    <a:pt x="2763" y="2430"/>
                  </a:lnTo>
                  <a:lnTo>
                    <a:pt x="2763" y="3216"/>
                  </a:lnTo>
                  <a:lnTo>
                    <a:pt x="5049" y="1620"/>
                  </a:lnTo>
                  <a:lnTo>
                    <a:pt x="2763" y="1"/>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8" name="Google Shape;23228;p83"/>
            <p:cNvSpPr/>
            <p:nvPr/>
          </p:nvSpPr>
          <p:spPr>
            <a:xfrm>
              <a:off x="2065928" y="2064492"/>
              <a:ext cx="64084" cy="63397"/>
            </a:xfrm>
            <a:custGeom>
              <a:rect b="b" l="l" r="r" t="t"/>
              <a:pathLst>
                <a:path extrusionOk="0" h="2121" w="2144">
                  <a:moveTo>
                    <a:pt x="1072" y="1"/>
                  </a:moveTo>
                  <a:cubicBezTo>
                    <a:pt x="476" y="1"/>
                    <a:pt x="0" y="477"/>
                    <a:pt x="0" y="1072"/>
                  </a:cubicBezTo>
                  <a:cubicBezTo>
                    <a:pt x="0" y="1644"/>
                    <a:pt x="476" y="2120"/>
                    <a:pt x="1072" y="2120"/>
                  </a:cubicBezTo>
                  <a:cubicBezTo>
                    <a:pt x="1667" y="2120"/>
                    <a:pt x="2143" y="1644"/>
                    <a:pt x="2143" y="1072"/>
                  </a:cubicBezTo>
                  <a:cubicBezTo>
                    <a:pt x="2143" y="477"/>
                    <a:pt x="1667" y="1"/>
                    <a:pt x="1072" y="1"/>
                  </a:cubicBez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9" name="Google Shape;23229;p83"/>
            <p:cNvSpPr/>
            <p:nvPr/>
          </p:nvSpPr>
          <p:spPr>
            <a:xfrm>
              <a:off x="2154882" y="2048830"/>
              <a:ext cx="202923" cy="94004"/>
            </a:xfrm>
            <a:custGeom>
              <a:rect b="b" l="l" r="r" t="t"/>
              <a:pathLst>
                <a:path extrusionOk="0" h="3145" w="6789">
                  <a:moveTo>
                    <a:pt x="4549" y="1"/>
                  </a:moveTo>
                  <a:lnTo>
                    <a:pt x="4549" y="787"/>
                  </a:lnTo>
                  <a:lnTo>
                    <a:pt x="1" y="787"/>
                  </a:lnTo>
                  <a:lnTo>
                    <a:pt x="1" y="2359"/>
                  </a:lnTo>
                  <a:lnTo>
                    <a:pt x="4549" y="2359"/>
                  </a:lnTo>
                  <a:lnTo>
                    <a:pt x="4549" y="3144"/>
                  </a:lnTo>
                  <a:lnTo>
                    <a:pt x="6788" y="1549"/>
                  </a:lnTo>
                  <a:lnTo>
                    <a:pt x="4549"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0" name="Google Shape;23230;p83"/>
            <p:cNvSpPr/>
            <p:nvPr/>
          </p:nvSpPr>
          <p:spPr>
            <a:xfrm>
              <a:off x="2065928" y="2172695"/>
              <a:ext cx="64084" cy="64084"/>
            </a:xfrm>
            <a:custGeom>
              <a:rect b="b" l="l" r="r" t="t"/>
              <a:pathLst>
                <a:path extrusionOk="0" h="2144" w="2144">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1" name="Google Shape;23231;p83"/>
            <p:cNvSpPr/>
            <p:nvPr/>
          </p:nvSpPr>
          <p:spPr>
            <a:xfrm>
              <a:off x="2154882" y="2158467"/>
              <a:ext cx="254155" cy="92569"/>
            </a:xfrm>
            <a:custGeom>
              <a:rect b="b" l="l" r="r" t="t"/>
              <a:pathLst>
                <a:path extrusionOk="0" h="3097" w="8503">
                  <a:moveTo>
                    <a:pt x="6336" y="0"/>
                  </a:moveTo>
                  <a:lnTo>
                    <a:pt x="6336" y="786"/>
                  </a:lnTo>
                  <a:lnTo>
                    <a:pt x="1" y="786"/>
                  </a:lnTo>
                  <a:lnTo>
                    <a:pt x="1" y="2334"/>
                  </a:lnTo>
                  <a:lnTo>
                    <a:pt x="6336" y="2334"/>
                  </a:lnTo>
                  <a:lnTo>
                    <a:pt x="6336" y="3096"/>
                  </a:lnTo>
                  <a:lnTo>
                    <a:pt x="8503" y="1548"/>
                  </a:lnTo>
                  <a:lnTo>
                    <a:pt x="6336"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2" name="Google Shape;23232;p83"/>
            <p:cNvSpPr/>
            <p:nvPr/>
          </p:nvSpPr>
          <p:spPr>
            <a:xfrm>
              <a:off x="2065928" y="1986927"/>
              <a:ext cx="64084" cy="32042"/>
            </a:xfrm>
            <a:custGeom>
              <a:rect b="b" l="l" r="r" t="t"/>
              <a:pathLst>
                <a:path extrusionOk="0" h="1072" w="2144">
                  <a:moveTo>
                    <a:pt x="0" y="0"/>
                  </a:moveTo>
                  <a:cubicBezTo>
                    <a:pt x="0" y="595"/>
                    <a:pt x="476" y="1072"/>
                    <a:pt x="1072" y="1072"/>
                  </a:cubicBezTo>
                  <a:cubicBezTo>
                    <a:pt x="1667" y="1072"/>
                    <a:pt x="2143" y="595"/>
                    <a:pt x="2143"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3" name="Google Shape;23233;p83"/>
            <p:cNvSpPr/>
            <p:nvPr/>
          </p:nvSpPr>
          <p:spPr>
            <a:xfrm>
              <a:off x="2153477" y="1986927"/>
              <a:ext cx="150915" cy="47704"/>
            </a:xfrm>
            <a:custGeom>
              <a:rect b="b" l="l" r="r" t="t"/>
              <a:pathLst>
                <a:path extrusionOk="0" h="1596" w="5049">
                  <a:moveTo>
                    <a:pt x="0" y="0"/>
                  </a:moveTo>
                  <a:lnTo>
                    <a:pt x="0" y="810"/>
                  </a:lnTo>
                  <a:lnTo>
                    <a:pt x="2763" y="810"/>
                  </a:lnTo>
                  <a:lnTo>
                    <a:pt x="2763" y="1596"/>
                  </a:lnTo>
                  <a:lnTo>
                    <a:pt x="5049"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4" name="Google Shape;23234;p83"/>
            <p:cNvSpPr/>
            <p:nvPr/>
          </p:nvSpPr>
          <p:spPr>
            <a:xfrm>
              <a:off x="2119312" y="2095100"/>
              <a:ext cx="64084" cy="10013"/>
            </a:xfrm>
            <a:custGeom>
              <a:rect b="b" l="l" r="r" t="t"/>
              <a:pathLst>
                <a:path extrusionOk="0" h="335" w="2144">
                  <a:moveTo>
                    <a:pt x="0" y="1"/>
                  </a:moveTo>
                  <a:lnTo>
                    <a:pt x="0" y="334"/>
                  </a:lnTo>
                  <a:lnTo>
                    <a:pt x="2143" y="334"/>
                  </a:lnTo>
                  <a:lnTo>
                    <a:pt x="2143"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5" name="Google Shape;23235;p83"/>
            <p:cNvSpPr/>
            <p:nvPr/>
          </p:nvSpPr>
          <p:spPr>
            <a:xfrm>
              <a:off x="2065928" y="2095100"/>
              <a:ext cx="64084" cy="32072"/>
            </a:xfrm>
            <a:custGeom>
              <a:rect b="b" l="l" r="r" t="t"/>
              <a:pathLst>
                <a:path extrusionOk="0" h="1073" w="2144">
                  <a:moveTo>
                    <a:pt x="0" y="1"/>
                  </a:moveTo>
                  <a:cubicBezTo>
                    <a:pt x="0" y="596"/>
                    <a:pt x="476" y="1073"/>
                    <a:pt x="1072" y="1073"/>
                  </a:cubicBezTo>
                  <a:cubicBezTo>
                    <a:pt x="1667" y="1073"/>
                    <a:pt x="2143" y="596"/>
                    <a:pt x="2143"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6" name="Google Shape;23236;p83"/>
            <p:cNvSpPr/>
            <p:nvPr/>
          </p:nvSpPr>
          <p:spPr>
            <a:xfrm>
              <a:off x="2154882" y="2094703"/>
              <a:ext cx="202923" cy="46300"/>
            </a:xfrm>
            <a:custGeom>
              <a:rect b="b" l="l" r="r" t="t"/>
              <a:pathLst>
                <a:path extrusionOk="0" h="1549" w="6789">
                  <a:moveTo>
                    <a:pt x="1" y="0"/>
                  </a:moveTo>
                  <a:lnTo>
                    <a:pt x="1" y="763"/>
                  </a:lnTo>
                  <a:lnTo>
                    <a:pt x="4549" y="763"/>
                  </a:lnTo>
                  <a:lnTo>
                    <a:pt x="4549" y="1548"/>
                  </a:lnTo>
                  <a:lnTo>
                    <a:pt x="6788"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7" name="Google Shape;23237;p83"/>
            <p:cNvSpPr/>
            <p:nvPr/>
          </p:nvSpPr>
          <p:spPr>
            <a:xfrm>
              <a:off x="2065928" y="2204737"/>
              <a:ext cx="64084" cy="32042"/>
            </a:xfrm>
            <a:custGeom>
              <a:rect b="b" l="l" r="r" t="t"/>
              <a:pathLst>
                <a:path extrusionOk="0" h="1072" w="2144">
                  <a:moveTo>
                    <a:pt x="0" y="0"/>
                  </a:moveTo>
                  <a:cubicBezTo>
                    <a:pt x="0" y="596"/>
                    <a:pt x="476" y="1072"/>
                    <a:pt x="1072" y="1072"/>
                  </a:cubicBezTo>
                  <a:cubicBezTo>
                    <a:pt x="1667" y="1072"/>
                    <a:pt x="2143" y="596"/>
                    <a:pt x="2143"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8" name="Google Shape;23238;p83"/>
            <p:cNvSpPr/>
            <p:nvPr/>
          </p:nvSpPr>
          <p:spPr>
            <a:xfrm>
              <a:off x="2154882" y="2204737"/>
              <a:ext cx="254155" cy="45582"/>
            </a:xfrm>
            <a:custGeom>
              <a:rect b="b" l="l" r="r" t="t"/>
              <a:pathLst>
                <a:path extrusionOk="0" h="1525" w="8503">
                  <a:moveTo>
                    <a:pt x="1" y="0"/>
                  </a:moveTo>
                  <a:lnTo>
                    <a:pt x="1" y="786"/>
                  </a:lnTo>
                  <a:lnTo>
                    <a:pt x="6336" y="786"/>
                  </a:lnTo>
                  <a:lnTo>
                    <a:pt x="6336" y="1524"/>
                  </a:lnTo>
                  <a:lnTo>
                    <a:pt x="8503"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39" name="Google Shape;23239;p83"/>
          <p:cNvGrpSpPr/>
          <p:nvPr/>
        </p:nvGrpSpPr>
        <p:grpSpPr>
          <a:xfrm>
            <a:off x="2798561" y="2780331"/>
            <a:ext cx="397277" cy="443015"/>
            <a:chOff x="2764952" y="1922842"/>
            <a:chExt cx="308973" cy="344544"/>
          </a:xfrm>
        </p:grpSpPr>
        <p:sp>
          <p:nvSpPr>
            <p:cNvPr id="23240" name="Google Shape;23240;p83"/>
            <p:cNvSpPr/>
            <p:nvPr/>
          </p:nvSpPr>
          <p:spPr>
            <a:xfrm>
              <a:off x="2883825" y="1922842"/>
              <a:ext cx="69793" cy="90447"/>
            </a:xfrm>
            <a:custGeom>
              <a:rect b="b" l="l" r="r" t="t"/>
              <a:pathLst>
                <a:path extrusionOk="0" h="3026" w="2335">
                  <a:moveTo>
                    <a:pt x="1168" y="1"/>
                  </a:moveTo>
                  <a:lnTo>
                    <a:pt x="1" y="2597"/>
                  </a:lnTo>
                  <a:lnTo>
                    <a:pt x="1168" y="3025"/>
                  </a:lnTo>
                  <a:lnTo>
                    <a:pt x="2335" y="2597"/>
                  </a:lnTo>
                  <a:lnTo>
                    <a:pt x="1168" y="1"/>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1" name="Google Shape;23241;p83"/>
            <p:cNvSpPr/>
            <p:nvPr/>
          </p:nvSpPr>
          <p:spPr>
            <a:xfrm>
              <a:off x="2918707" y="1922842"/>
              <a:ext cx="34912" cy="90447"/>
            </a:xfrm>
            <a:custGeom>
              <a:rect b="b" l="l" r="r" t="t"/>
              <a:pathLst>
                <a:path extrusionOk="0" h="3026" w="1168">
                  <a:moveTo>
                    <a:pt x="1" y="1"/>
                  </a:moveTo>
                  <a:lnTo>
                    <a:pt x="1" y="3025"/>
                  </a:lnTo>
                  <a:lnTo>
                    <a:pt x="1168" y="2597"/>
                  </a:lnTo>
                  <a:lnTo>
                    <a:pt x="1"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2" name="Google Shape;23242;p83"/>
            <p:cNvSpPr/>
            <p:nvPr/>
          </p:nvSpPr>
          <p:spPr>
            <a:xfrm>
              <a:off x="2852500" y="2000437"/>
              <a:ext cx="132443" cy="82616"/>
            </a:xfrm>
            <a:custGeom>
              <a:rect b="b" l="l" r="r" t="t"/>
              <a:pathLst>
                <a:path extrusionOk="0" h="2764" w="4431">
                  <a:moveTo>
                    <a:pt x="1049" y="1"/>
                  </a:moveTo>
                  <a:lnTo>
                    <a:pt x="1" y="2311"/>
                  </a:lnTo>
                  <a:lnTo>
                    <a:pt x="2216" y="2763"/>
                  </a:lnTo>
                  <a:lnTo>
                    <a:pt x="4430" y="2311"/>
                  </a:lnTo>
                  <a:lnTo>
                    <a:pt x="3383"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3" name="Google Shape;23243;p83"/>
            <p:cNvSpPr/>
            <p:nvPr/>
          </p:nvSpPr>
          <p:spPr>
            <a:xfrm>
              <a:off x="2918707" y="2000437"/>
              <a:ext cx="66236" cy="82616"/>
            </a:xfrm>
            <a:custGeom>
              <a:rect b="b" l="l" r="r" t="t"/>
              <a:pathLst>
                <a:path extrusionOk="0" h="2764" w="2216">
                  <a:moveTo>
                    <a:pt x="1" y="1"/>
                  </a:moveTo>
                  <a:lnTo>
                    <a:pt x="1" y="2763"/>
                  </a:lnTo>
                  <a:lnTo>
                    <a:pt x="2215" y="2311"/>
                  </a:lnTo>
                  <a:lnTo>
                    <a:pt x="1168"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4" name="Google Shape;23244;p83"/>
            <p:cNvSpPr/>
            <p:nvPr/>
          </p:nvSpPr>
          <p:spPr>
            <a:xfrm>
              <a:off x="2821892" y="2069484"/>
              <a:ext cx="193657" cy="82616"/>
            </a:xfrm>
            <a:custGeom>
              <a:rect b="b" l="l" r="r" t="t"/>
              <a:pathLst>
                <a:path extrusionOk="0" h="2764" w="6479">
                  <a:moveTo>
                    <a:pt x="1025" y="1"/>
                  </a:moveTo>
                  <a:lnTo>
                    <a:pt x="1" y="2334"/>
                  </a:lnTo>
                  <a:lnTo>
                    <a:pt x="3240" y="2763"/>
                  </a:lnTo>
                  <a:lnTo>
                    <a:pt x="6478" y="2334"/>
                  </a:lnTo>
                  <a:lnTo>
                    <a:pt x="5431"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5" name="Google Shape;23245;p83"/>
            <p:cNvSpPr/>
            <p:nvPr/>
          </p:nvSpPr>
          <p:spPr>
            <a:xfrm>
              <a:off x="2918707" y="2069484"/>
              <a:ext cx="96844" cy="82616"/>
            </a:xfrm>
            <a:custGeom>
              <a:rect b="b" l="l" r="r" t="t"/>
              <a:pathLst>
                <a:path extrusionOk="0" h="2764" w="3240">
                  <a:moveTo>
                    <a:pt x="1" y="1"/>
                  </a:moveTo>
                  <a:lnTo>
                    <a:pt x="1" y="2763"/>
                  </a:lnTo>
                  <a:lnTo>
                    <a:pt x="3239" y="2334"/>
                  </a:lnTo>
                  <a:lnTo>
                    <a:pt x="22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6" name="Google Shape;23246;p83"/>
            <p:cNvSpPr/>
            <p:nvPr/>
          </p:nvSpPr>
          <p:spPr>
            <a:xfrm>
              <a:off x="2790597" y="2139248"/>
              <a:ext cx="256277" cy="82586"/>
            </a:xfrm>
            <a:custGeom>
              <a:rect b="b" l="l" r="r" t="t"/>
              <a:pathLst>
                <a:path extrusionOk="0" h="2763" w="8574">
                  <a:moveTo>
                    <a:pt x="1048" y="0"/>
                  </a:moveTo>
                  <a:lnTo>
                    <a:pt x="0" y="2310"/>
                  </a:lnTo>
                  <a:lnTo>
                    <a:pt x="4287" y="2763"/>
                  </a:lnTo>
                  <a:lnTo>
                    <a:pt x="8573" y="2310"/>
                  </a:lnTo>
                  <a:lnTo>
                    <a:pt x="7525"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7" name="Google Shape;23247;p83"/>
            <p:cNvSpPr/>
            <p:nvPr/>
          </p:nvSpPr>
          <p:spPr>
            <a:xfrm>
              <a:off x="2918707" y="2139248"/>
              <a:ext cx="128168" cy="82586"/>
            </a:xfrm>
            <a:custGeom>
              <a:rect b="b" l="l" r="r" t="t"/>
              <a:pathLst>
                <a:path extrusionOk="0" h="2763" w="4288">
                  <a:moveTo>
                    <a:pt x="1" y="0"/>
                  </a:moveTo>
                  <a:lnTo>
                    <a:pt x="1" y="2763"/>
                  </a:lnTo>
                  <a:lnTo>
                    <a:pt x="4287" y="2310"/>
                  </a:lnTo>
                  <a:lnTo>
                    <a:pt x="3239"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8" name="Google Shape;23248;p83"/>
            <p:cNvSpPr/>
            <p:nvPr/>
          </p:nvSpPr>
          <p:spPr>
            <a:xfrm>
              <a:off x="2764952" y="2208294"/>
              <a:ext cx="308973" cy="59093"/>
            </a:xfrm>
            <a:custGeom>
              <a:rect b="b" l="l" r="r" t="t"/>
              <a:pathLst>
                <a:path extrusionOk="0" h="1977" w="10337">
                  <a:moveTo>
                    <a:pt x="882" y="0"/>
                  </a:moveTo>
                  <a:lnTo>
                    <a:pt x="1" y="1977"/>
                  </a:lnTo>
                  <a:lnTo>
                    <a:pt x="10336" y="1977"/>
                  </a:lnTo>
                  <a:lnTo>
                    <a:pt x="9455"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9" name="Google Shape;23249;p83"/>
            <p:cNvSpPr/>
            <p:nvPr/>
          </p:nvSpPr>
          <p:spPr>
            <a:xfrm>
              <a:off x="2918707" y="2208294"/>
              <a:ext cx="153784" cy="59093"/>
            </a:xfrm>
            <a:custGeom>
              <a:rect b="b" l="l" r="r" t="t"/>
              <a:pathLst>
                <a:path extrusionOk="0" h="1977" w="5145">
                  <a:moveTo>
                    <a:pt x="1" y="0"/>
                  </a:moveTo>
                  <a:lnTo>
                    <a:pt x="1" y="1977"/>
                  </a:lnTo>
                  <a:lnTo>
                    <a:pt x="5145" y="1977"/>
                  </a:lnTo>
                  <a:lnTo>
                    <a:pt x="428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50" name="Google Shape;23250;p83"/>
          <p:cNvGrpSpPr/>
          <p:nvPr/>
        </p:nvGrpSpPr>
        <p:grpSpPr>
          <a:xfrm>
            <a:off x="3680309" y="2780331"/>
            <a:ext cx="442092" cy="443015"/>
            <a:chOff x="3379296" y="1922842"/>
            <a:chExt cx="343826" cy="344544"/>
          </a:xfrm>
        </p:grpSpPr>
        <p:sp>
          <p:nvSpPr>
            <p:cNvPr id="23251" name="Google Shape;23251;p83"/>
            <p:cNvSpPr/>
            <p:nvPr/>
          </p:nvSpPr>
          <p:spPr>
            <a:xfrm>
              <a:off x="3540165" y="1984058"/>
              <a:ext cx="20684" cy="55566"/>
            </a:xfrm>
            <a:custGeom>
              <a:rect b="b" l="l" r="r" t="t"/>
              <a:pathLst>
                <a:path extrusionOk="0" h="1859" w="692">
                  <a:moveTo>
                    <a:pt x="1" y="1"/>
                  </a:moveTo>
                  <a:lnTo>
                    <a:pt x="1" y="1858"/>
                  </a:lnTo>
                  <a:lnTo>
                    <a:pt x="691" y="1858"/>
                  </a:lnTo>
                  <a:lnTo>
                    <a:pt x="69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2" name="Google Shape;23252;p83"/>
            <p:cNvSpPr/>
            <p:nvPr/>
          </p:nvSpPr>
          <p:spPr>
            <a:xfrm>
              <a:off x="3478232" y="2023931"/>
              <a:ext cx="145236" cy="53413"/>
            </a:xfrm>
            <a:custGeom>
              <a:rect b="b" l="l" r="r" t="t"/>
              <a:pathLst>
                <a:path extrusionOk="0" h="1787" w="4859">
                  <a:moveTo>
                    <a:pt x="1" y="0"/>
                  </a:moveTo>
                  <a:lnTo>
                    <a:pt x="1" y="1787"/>
                  </a:lnTo>
                  <a:lnTo>
                    <a:pt x="4859" y="1787"/>
                  </a:lnTo>
                  <a:lnTo>
                    <a:pt x="4859"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3" name="Google Shape;23253;p83"/>
            <p:cNvSpPr/>
            <p:nvPr/>
          </p:nvSpPr>
          <p:spPr>
            <a:xfrm>
              <a:off x="3550836" y="1984058"/>
              <a:ext cx="10013" cy="55566"/>
            </a:xfrm>
            <a:custGeom>
              <a:rect b="b" l="l" r="r" t="t"/>
              <a:pathLst>
                <a:path extrusionOk="0" h="1859" w="335">
                  <a:moveTo>
                    <a:pt x="1" y="1"/>
                  </a:moveTo>
                  <a:lnTo>
                    <a:pt x="1" y="1858"/>
                  </a:lnTo>
                  <a:lnTo>
                    <a:pt x="334" y="1858"/>
                  </a:lnTo>
                  <a:lnTo>
                    <a:pt x="334"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4" name="Google Shape;23254;p83"/>
            <p:cNvSpPr/>
            <p:nvPr/>
          </p:nvSpPr>
          <p:spPr>
            <a:xfrm>
              <a:off x="3550836" y="2023931"/>
              <a:ext cx="73350" cy="53413"/>
            </a:xfrm>
            <a:custGeom>
              <a:rect b="b" l="l" r="r" t="t"/>
              <a:pathLst>
                <a:path extrusionOk="0" h="1787" w="2454">
                  <a:moveTo>
                    <a:pt x="1" y="0"/>
                  </a:moveTo>
                  <a:lnTo>
                    <a:pt x="1" y="1787"/>
                  </a:lnTo>
                  <a:lnTo>
                    <a:pt x="2454" y="1787"/>
                  </a:lnTo>
                  <a:lnTo>
                    <a:pt x="2454"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5" name="Google Shape;23255;p83"/>
            <p:cNvSpPr/>
            <p:nvPr/>
          </p:nvSpPr>
          <p:spPr>
            <a:xfrm>
              <a:off x="3540165" y="1922842"/>
              <a:ext cx="104675" cy="63397"/>
            </a:xfrm>
            <a:custGeom>
              <a:rect b="b" l="l" r="r" t="t"/>
              <a:pathLst>
                <a:path extrusionOk="0" h="2121" w="3502">
                  <a:moveTo>
                    <a:pt x="1" y="1"/>
                  </a:moveTo>
                  <a:lnTo>
                    <a:pt x="1" y="2120"/>
                  </a:lnTo>
                  <a:lnTo>
                    <a:pt x="3501" y="2120"/>
                  </a:lnTo>
                  <a:lnTo>
                    <a:pt x="3501"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6" name="Google Shape;23256;p83"/>
            <p:cNvSpPr/>
            <p:nvPr/>
          </p:nvSpPr>
          <p:spPr>
            <a:xfrm>
              <a:off x="3452616" y="2073041"/>
              <a:ext cx="196497" cy="52009"/>
            </a:xfrm>
            <a:custGeom>
              <a:rect b="b" l="l" r="r" t="t"/>
              <a:pathLst>
                <a:path extrusionOk="0" h="1740" w="6574">
                  <a:moveTo>
                    <a:pt x="0" y="1"/>
                  </a:moveTo>
                  <a:lnTo>
                    <a:pt x="0" y="1739"/>
                  </a:lnTo>
                  <a:lnTo>
                    <a:pt x="6573" y="1739"/>
                  </a:lnTo>
                  <a:lnTo>
                    <a:pt x="6573"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7" name="Google Shape;23257;p83"/>
            <p:cNvSpPr/>
            <p:nvPr/>
          </p:nvSpPr>
          <p:spPr>
            <a:xfrm>
              <a:off x="3550836" y="2073041"/>
              <a:ext cx="98966" cy="52009"/>
            </a:xfrm>
            <a:custGeom>
              <a:rect b="b" l="l" r="r" t="t"/>
              <a:pathLst>
                <a:path extrusionOk="0" h="1740" w="3311">
                  <a:moveTo>
                    <a:pt x="1" y="1"/>
                  </a:moveTo>
                  <a:lnTo>
                    <a:pt x="1" y="1739"/>
                  </a:lnTo>
                  <a:lnTo>
                    <a:pt x="3311" y="1739"/>
                  </a:lnTo>
                  <a:lnTo>
                    <a:pt x="331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8" name="Google Shape;23258;p83"/>
            <p:cNvSpPr/>
            <p:nvPr/>
          </p:nvSpPr>
          <p:spPr>
            <a:xfrm>
              <a:off x="3427000" y="2121433"/>
              <a:ext cx="247011" cy="52009"/>
            </a:xfrm>
            <a:custGeom>
              <a:rect b="b" l="l" r="r" t="t"/>
              <a:pathLst>
                <a:path extrusionOk="0" h="1740" w="8264">
                  <a:moveTo>
                    <a:pt x="0" y="1"/>
                  </a:moveTo>
                  <a:lnTo>
                    <a:pt x="0" y="1739"/>
                  </a:lnTo>
                  <a:lnTo>
                    <a:pt x="8264" y="1739"/>
                  </a:lnTo>
                  <a:lnTo>
                    <a:pt x="8264"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9" name="Google Shape;23259;p83"/>
            <p:cNvSpPr/>
            <p:nvPr/>
          </p:nvSpPr>
          <p:spPr>
            <a:xfrm>
              <a:off x="3550118" y="2121433"/>
              <a:ext cx="123894" cy="52009"/>
            </a:xfrm>
            <a:custGeom>
              <a:rect b="b" l="l" r="r" t="t"/>
              <a:pathLst>
                <a:path extrusionOk="0" h="1740" w="4145">
                  <a:moveTo>
                    <a:pt x="1" y="1"/>
                  </a:moveTo>
                  <a:lnTo>
                    <a:pt x="1" y="1739"/>
                  </a:lnTo>
                  <a:lnTo>
                    <a:pt x="4145" y="1739"/>
                  </a:lnTo>
                  <a:lnTo>
                    <a:pt x="41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0" name="Google Shape;23260;p83"/>
            <p:cNvSpPr/>
            <p:nvPr/>
          </p:nvSpPr>
          <p:spPr>
            <a:xfrm>
              <a:off x="3404224" y="2169855"/>
              <a:ext cx="292563" cy="52696"/>
            </a:xfrm>
            <a:custGeom>
              <a:rect b="b" l="l" r="r" t="t"/>
              <a:pathLst>
                <a:path extrusionOk="0" h="1763" w="9788">
                  <a:moveTo>
                    <a:pt x="0" y="0"/>
                  </a:moveTo>
                  <a:lnTo>
                    <a:pt x="0" y="1763"/>
                  </a:lnTo>
                  <a:lnTo>
                    <a:pt x="9788" y="1763"/>
                  </a:lnTo>
                  <a:lnTo>
                    <a:pt x="9788"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1" name="Google Shape;23261;p83"/>
            <p:cNvSpPr/>
            <p:nvPr/>
          </p:nvSpPr>
          <p:spPr>
            <a:xfrm>
              <a:off x="3550836" y="2169855"/>
              <a:ext cx="147388" cy="52696"/>
            </a:xfrm>
            <a:custGeom>
              <a:rect b="b" l="l" r="r" t="t"/>
              <a:pathLst>
                <a:path extrusionOk="0" h="1763" w="4931">
                  <a:moveTo>
                    <a:pt x="1" y="0"/>
                  </a:moveTo>
                  <a:lnTo>
                    <a:pt x="1" y="1763"/>
                  </a:lnTo>
                  <a:lnTo>
                    <a:pt x="4930" y="1763"/>
                  </a:lnTo>
                  <a:lnTo>
                    <a:pt x="4930"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2" name="Google Shape;23262;p83"/>
            <p:cNvSpPr/>
            <p:nvPr/>
          </p:nvSpPr>
          <p:spPr>
            <a:xfrm>
              <a:off x="3379296" y="2218965"/>
              <a:ext cx="343825" cy="48422"/>
            </a:xfrm>
            <a:custGeom>
              <a:rect b="b" l="l" r="r" t="t"/>
              <a:pathLst>
                <a:path extrusionOk="0" h="1620" w="11503">
                  <a:moveTo>
                    <a:pt x="1" y="1"/>
                  </a:moveTo>
                  <a:lnTo>
                    <a:pt x="1" y="1620"/>
                  </a:lnTo>
                  <a:lnTo>
                    <a:pt x="11503" y="1620"/>
                  </a:lnTo>
                  <a:lnTo>
                    <a:pt x="115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3" name="Google Shape;23263;p83"/>
            <p:cNvSpPr/>
            <p:nvPr/>
          </p:nvSpPr>
          <p:spPr>
            <a:xfrm>
              <a:off x="3550836" y="2218965"/>
              <a:ext cx="172286" cy="48422"/>
            </a:xfrm>
            <a:custGeom>
              <a:rect b="b" l="l" r="r" t="t"/>
              <a:pathLst>
                <a:path extrusionOk="0" h="1620" w="5764">
                  <a:moveTo>
                    <a:pt x="1" y="1"/>
                  </a:moveTo>
                  <a:lnTo>
                    <a:pt x="1" y="1620"/>
                  </a:lnTo>
                  <a:lnTo>
                    <a:pt x="5764" y="1620"/>
                  </a:lnTo>
                  <a:lnTo>
                    <a:pt x="5764"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64" name="Google Shape;23264;p83"/>
          <p:cNvGrpSpPr/>
          <p:nvPr/>
        </p:nvGrpSpPr>
        <p:grpSpPr>
          <a:xfrm>
            <a:off x="4662978" y="2779408"/>
            <a:ext cx="442092" cy="443936"/>
            <a:chOff x="4076914" y="1922125"/>
            <a:chExt cx="343826" cy="345261"/>
          </a:xfrm>
        </p:grpSpPr>
        <p:sp>
          <p:nvSpPr>
            <p:cNvPr id="23265" name="Google Shape;23265;p83"/>
            <p:cNvSpPr/>
            <p:nvPr/>
          </p:nvSpPr>
          <p:spPr>
            <a:xfrm>
              <a:off x="4076914" y="1922125"/>
              <a:ext cx="181552" cy="179430"/>
            </a:xfrm>
            <a:custGeom>
              <a:rect b="b" l="l" r="r" t="t"/>
              <a:pathLst>
                <a:path extrusionOk="0" h="6003" w="6074">
                  <a:moveTo>
                    <a:pt x="1" y="1"/>
                  </a:moveTo>
                  <a:lnTo>
                    <a:pt x="1" y="1858"/>
                  </a:lnTo>
                  <a:cubicBezTo>
                    <a:pt x="1" y="4049"/>
                    <a:pt x="1739" y="5764"/>
                    <a:pt x="3882" y="5764"/>
                  </a:cubicBezTo>
                  <a:lnTo>
                    <a:pt x="4335" y="5764"/>
                  </a:lnTo>
                  <a:lnTo>
                    <a:pt x="5121" y="6002"/>
                  </a:lnTo>
                  <a:lnTo>
                    <a:pt x="5764" y="5764"/>
                  </a:lnTo>
                  <a:lnTo>
                    <a:pt x="6073" y="5026"/>
                  </a:lnTo>
                  <a:lnTo>
                    <a:pt x="5764" y="4335"/>
                  </a:lnTo>
                  <a:lnTo>
                    <a:pt x="5764" y="3883"/>
                  </a:lnTo>
                  <a:cubicBezTo>
                    <a:pt x="5764" y="1716"/>
                    <a:pt x="4001" y="1"/>
                    <a:pt x="1858" y="1"/>
                  </a:cubicBez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6" name="Google Shape;23266;p83"/>
            <p:cNvSpPr/>
            <p:nvPr/>
          </p:nvSpPr>
          <p:spPr>
            <a:xfrm>
              <a:off x="4235661" y="2085864"/>
              <a:ext cx="185079" cy="181522"/>
            </a:xfrm>
            <a:custGeom>
              <a:rect b="b" l="l" r="r" t="t"/>
              <a:pathLst>
                <a:path extrusionOk="0" h="6073" w="6192">
                  <a:moveTo>
                    <a:pt x="1167" y="0"/>
                  </a:moveTo>
                  <a:lnTo>
                    <a:pt x="429" y="286"/>
                  </a:lnTo>
                  <a:lnTo>
                    <a:pt x="0" y="1000"/>
                  </a:lnTo>
                  <a:lnTo>
                    <a:pt x="429" y="1691"/>
                  </a:lnTo>
                  <a:lnTo>
                    <a:pt x="429" y="2167"/>
                  </a:lnTo>
                  <a:cubicBezTo>
                    <a:pt x="429" y="4334"/>
                    <a:pt x="2191" y="6073"/>
                    <a:pt x="4334" y="6073"/>
                  </a:cubicBezTo>
                  <a:lnTo>
                    <a:pt x="6192" y="6073"/>
                  </a:lnTo>
                  <a:lnTo>
                    <a:pt x="6192" y="4192"/>
                  </a:lnTo>
                  <a:cubicBezTo>
                    <a:pt x="6192" y="2048"/>
                    <a:pt x="4454" y="286"/>
                    <a:pt x="2310" y="286"/>
                  </a:cubicBezTo>
                  <a:lnTo>
                    <a:pt x="1834" y="286"/>
                  </a:lnTo>
                  <a:lnTo>
                    <a:pt x="1167"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7" name="Google Shape;23267;p83"/>
            <p:cNvSpPr/>
            <p:nvPr/>
          </p:nvSpPr>
          <p:spPr>
            <a:xfrm>
              <a:off x="4249171" y="2086581"/>
              <a:ext cx="171569" cy="180805"/>
            </a:xfrm>
            <a:custGeom>
              <a:rect b="b" l="l" r="r" t="t"/>
              <a:pathLst>
                <a:path extrusionOk="0" h="6049" w="5740">
                  <a:moveTo>
                    <a:pt x="739" y="0"/>
                  </a:moveTo>
                  <a:lnTo>
                    <a:pt x="1" y="286"/>
                  </a:lnTo>
                  <a:lnTo>
                    <a:pt x="5740" y="6049"/>
                  </a:lnTo>
                  <a:lnTo>
                    <a:pt x="5740" y="4168"/>
                  </a:lnTo>
                  <a:cubicBezTo>
                    <a:pt x="5740" y="2039"/>
                    <a:pt x="4025" y="286"/>
                    <a:pt x="1924" y="286"/>
                  </a:cubicBezTo>
                  <a:cubicBezTo>
                    <a:pt x="1910" y="286"/>
                    <a:pt x="1896" y="286"/>
                    <a:pt x="1882" y="286"/>
                  </a:cubicBezTo>
                  <a:lnTo>
                    <a:pt x="1406" y="286"/>
                  </a:lnTo>
                  <a:lnTo>
                    <a:pt x="739"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8" name="Google Shape;23268;p83"/>
            <p:cNvSpPr/>
            <p:nvPr/>
          </p:nvSpPr>
          <p:spPr>
            <a:xfrm>
              <a:off x="4077631" y="1922842"/>
              <a:ext cx="180835" cy="171598"/>
            </a:xfrm>
            <a:custGeom>
              <a:rect b="b" l="l" r="r" t="t"/>
              <a:pathLst>
                <a:path extrusionOk="0" h="5741" w="6050">
                  <a:moveTo>
                    <a:pt x="0" y="1"/>
                  </a:moveTo>
                  <a:lnTo>
                    <a:pt x="5740" y="5740"/>
                  </a:lnTo>
                  <a:lnTo>
                    <a:pt x="6049" y="5002"/>
                  </a:lnTo>
                  <a:lnTo>
                    <a:pt x="5763" y="4335"/>
                  </a:lnTo>
                  <a:lnTo>
                    <a:pt x="5763" y="3906"/>
                  </a:lnTo>
                  <a:cubicBezTo>
                    <a:pt x="5763" y="1715"/>
                    <a:pt x="4025" y="1"/>
                    <a:pt x="1882"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9" name="Google Shape;23269;p83"/>
            <p:cNvSpPr/>
            <p:nvPr/>
          </p:nvSpPr>
          <p:spPr>
            <a:xfrm>
              <a:off x="4248454" y="1961281"/>
              <a:ext cx="134565" cy="133847"/>
            </a:xfrm>
            <a:custGeom>
              <a:rect b="b" l="l" r="r" t="t"/>
              <a:pathLst>
                <a:path extrusionOk="0" h="4478" w="4502">
                  <a:moveTo>
                    <a:pt x="3097" y="1"/>
                  </a:moveTo>
                  <a:cubicBezTo>
                    <a:pt x="1358" y="1"/>
                    <a:pt x="1" y="1382"/>
                    <a:pt x="1" y="3097"/>
                  </a:cubicBezTo>
                  <a:lnTo>
                    <a:pt x="1" y="4478"/>
                  </a:lnTo>
                  <a:lnTo>
                    <a:pt x="1406" y="4478"/>
                  </a:lnTo>
                  <a:cubicBezTo>
                    <a:pt x="3121" y="4478"/>
                    <a:pt x="4502" y="3097"/>
                    <a:pt x="4502" y="1382"/>
                  </a:cubicBezTo>
                  <a:lnTo>
                    <a:pt x="4502" y="1"/>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0" name="Google Shape;23270;p83"/>
            <p:cNvSpPr/>
            <p:nvPr/>
          </p:nvSpPr>
          <p:spPr>
            <a:xfrm>
              <a:off x="4114635" y="2094412"/>
              <a:ext cx="134565" cy="134535"/>
            </a:xfrm>
            <a:custGeom>
              <a:rect b="b" l="l" r="r" t="t"/>
              <a:pathLst>
                <a:path extrusionOk="0" h="4501" w="4502">
                  <a:moveTo>
                    <a:pt x="3097" y="0"/>
                  </a:moveTo>
                  <a:cubicBezTo>
                    <a:pt x="1382" y="0"/>
                    <a:pt x="1" y="1405"/>
                    <a:pt x="1" y="3096"/>
                  </a:cubicBezTo>
                  <a:lnTo>
                    <a:pt x="1" y="4501"/>
                  </a:lnTo>
                  <a:lnTo>
                    <a:pt x="1406" y="4501"/>
                  </a:lnTo>
                  <a:cubicBezTo>
                    <a:pt x="3144" y="4501"/>
                    <a:pt x="4502" y="3096"/>
                    <a:pt x="4502" y="1405"/>
                  </a:cubicBezTo>
                  <a:lnTo>
                    <a:pt x="4502"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1" name="Google Shape;23271;p83"/>
            <p:cNvSpPr/>
            <p:nvPr/>
          </p:nvSpPr>
          <p:spPr>
            <a:xfrm>
              <a:off x="4139564" y="1979096"/>
              <a:ext cx="52696" cy="19937"/>
            </a:xfrm>
            <a:custGeom>
              <a:rect b="b" l="l" r="r" t="t"/>
              <a:pathLst>
                <a:path extrusionOk="0" h="667" w="1763">
                  <a:moveTo>
                    <a:pt x="0" y="0"/>
                  </a:moveTo>
                  <a:lnTo>
                    <a:pt x="0" y="667"/>
                  </a:lnTo>
                  <a:lnTo>
                    <a:pt x="1763" y="667"/>
                  </a:lnTo>
                  <a:lnTo>
                    <a:pt x="1763"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2" name="Google Shape;23272;p83"/>
            <p:cNvSpPr/>
            <p:nvPr/>
          </p:nvSpPr>
          <p:spPr>
            <a:xfrm>
              <a:off x="4139564" y="2021779"/>
              <a:ext cx="52696" cy="19967"/>
            </a:xfrm>
            <a:custGeom>
              <a:rect b="b" l="l" r="r" t="t"/>
              <a:pathLst>
                <a:path extrusionOk="0" h="668" w="1763">
                  <a:moveTo>
                    <a:pt x="0" y="1"/>
                  </a:moveTo>
                  <a:lnTo>
                    <a:pt x="0" y="668"/>
                  </a:lnTo>
                  <a:lnTo>
                    <a:pt x="1763" y="668"/>
                  </a:lnTo>
                  <a:lnTo>
                    <a:pt x="1763"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3" name="Google Shape;23273;p83"/>
            <p:cNvSpPr/>
            <p:nvPr/>
          </p:nvSpPr>
          <p:spPr>
            <a:xfrm>
              <a:off x="4304707" y="2147079"/>
              <a:ext cx="51979" cy="20654"/>
            </a:xfrm>
            <a:custGeom>
              <a:rect b="b" l="l" r="r" t="t"/>
              <a:pathLst>
                <a:path extrusionOk="0" h="691" w="1739">
                  <a:moveTo>
                    <a:pt x="0" y="0"/>
                  </a:moveTo>
                  <a:lnTo>
                    <a:pt x="0" y="691"/>
                  </a:lnTo>
                  <a:lnTo>
                    <a:pt x="1739" y="691"/>
                  </a:lnTo>
                  <a:lnTo>
                    <a:pt x="1739"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4" name="Google Shape;23274;p83"/>
            <p:cNvSpPr/>
            <p:nvPr/>
          </p:nvSpPr>
          <p:spPr>
            <a:xfrm>
              <a:off x="4304707" y="2190480"/>
              <a:ext cx="51979" cy="20684"/>
            </a:xfrm>
            <a:custGeom>
              <a:rect b="b" l="l" r="r" t="t"/>
              <a:pathLst>
                <a:path extrusionOk="0" h="692" w="1739">
                  <a:moveTo>
                    <a:pt x="0" y="1"/>
                  </a:moveTo>
                  <a:lnTo>
                    <a:pt x="0" y="692"/>
                  </a:lnTo>
                  <a:lnTo>
                    <a:pt x="1739" y="692"/>
                  </a:lnTo>
                  <a:lnTo>
                    <a:pt x="1739"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5" name="Google Shape;23275;p83"/>
            <p:cNvSpPr/>
            <p:nvPr/>
          </p:nvSpPr>
          <p:spPr>
            <a:xfrm>
              <a:off x="4114635" y="2094412"/>
              <a:ext cx="134565" cy="134535"/>
            </a:xfrm>
            <a:custGeom>
              <a:rect b="b" l="l" r="r" t="t"/>
              <a:pathLst>
                <a:path extrusionOk="0" h="4501" w="4502">
                  <a:moveTo>
                    <a:pt x="4502" y="0"/>
                  </a:moveTo>
                  <a:lnTo>
                    <a:pt x="1" y="4501"/>
                  </a:lnTo>
                  <a:lnTo>
                    <a:pt x="1406" y="4501"/>
                  </a:lnTo>
                  <a:cubicBezTo>
                    <a:pt x="3144" y="4501"/>
                    <a:pt x="4502" y="3096"/>
                    <a:pt x="4502" y="1405"/>
                  </a:cubicBezTo>
                  <a:lnTo>
                    <a:pt x="450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6" name="Google Shape;23276;p83"/>
            <p:cNvSpPr/>
            <p:nvPr/>
          </p:nvSpPr>
          <p:spPr>
            <a:xfrm>
              <a:off x="4248454" y="1961281"/>
              <a:ext cx="134565" cy="133847"/>
            </a:xfrm>
            <a:custGeom>
              <a:rect b="b" l="l" r="r" t="t"/>
              <a:pathLst>
                <a:path extrusionOk="0" h="4478" w="4502">
                  <a:moveTo>
                    <a:pt x="4502" y="1"/>
                  </a:moveTo>
                  <a:lnTo>
                    <a:pt x="1" y="4478"/>
                  </a:lnTo>
                  <a:lnTo>
                    <a:pt x="1406" y="4478"/>
                  </a:lnTo>
                  <a:cubicBezTo>
                    <a:pt x="3121" y="4478"/>
                    <a:pt x="4502" y="3097"/>
                    <a:pt x="4502" y="1382"/>
                  </a:cubicBezTo>
                  <a:lnTo>
                    <a:pt x="4502"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7" name="Google Shape;23277;p83"/>
            <p:cNvSpPr/>
            <p:nvPr/>
          </p:nvSpPr>
          <p:spPr>
            <a:xfrm>
              <a:off x="4139564" y="1979096"/>
              <a:ext cx="52696" cy="19937"/>
            </a:xfrm>
            <a:custGeom>
              <a:rect b="b" l="l" r="r" t="t"/>
              <a:pathLst>
                <a:path extrusionOk="0" h="667" w="1763">
                  <a:moveTo>
                    <a:pt x="0" y="0"/>
                  </a:moveTo>
                  <a:lnTo>
                    <a:pt x="0" y="262"/>
                  </a:lnTo>
                  <a:lnTo>
                    <a:pt x="429" y="667"/>
                  </a:lnTo>
                  <a:lnTo>
                    <a:pt x="1763" y="667"/>
                  </a:lnTo>
                  <a:lnTo>
                    <a:pt x="176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8" name="Google Shape;23278;p83"/>
            <p:cNvSpPr/>
            <p:nvPr/>
          </p:nvSpPr>
          <p:spPr>
            <a:xfrm>
              <a:off x="4175133" y="2021779"/>
              <a:ext cx="17127" cy="16410"/>
            </a:xfrm>
            <a:custGeom>
              <a:rect b="b" l="l" r="r" t="t"/>
              <a:pathLst>
                <a:path extrusionOk="0" h="549" w="573">
                  <a:moveTo>
                    <a:pt x="1" y="1"/>
                  </a:moveTo>
                  <a:lnTo>
                    <a:pt x="573" y="549"/>
                  </a:lnTo>
                  <a:lnTo>
                    <a:pt x="57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9" name="Google Shape;23279;p83"/>
            <p:cNvSpPr/>
            <p:nvPr/>
          </p:nvSpPr>
          <p:spPr>
            <a:xfrm>
              <a:off x="4304707" y="2147079"/>
              <a:ext cx="51979" cy="20654"/>
            </a:xfrm>
            <a:custGeom>
              <a:rect b="b" l="l" r="r" t="t"/>
              <a:pathLst>
                <a:path extrusionOk="0" h="691" w="1739">
                  <a:moveTo>
                    <a:pt x="0" y="0"/>
                  </a:moveTo>
                  <a:lnTo>
                    <a:pt x="0" y="119"/>
                  </a:lnTo>
                  <a:lnTo>
                    <a:pt x="548" y="691"/>
                  </a:lnTo>
                  <a:lnTo>
                    <a:pt x="1739" y="691"/>
                  </a:lnTo>
                  <a:lnTo>
                    <a:pt x="173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0" name="Google Shape;23280;p83"/>
            <p:cNvSpPr/>
            <p:nvPr/>
          </p:nvSpPr>
          <p:spPr>
            <a:xfrm>
              <a:off x="4343834" y="2190480"/>
              <a:ext cx="12853" cy="13570"/>
            </a:xfrm>
            <a:custGeom>
              <a:rect b="b" l="l" r="r" t="t"/>
              <a:pathLst>
                <a:path extrusionOk="0" h="454" w="430">
                  <a:moveTo>
                    <a:pt x="1" y="1"/>
                  </a:moveTo>
                  <a:lnTo>
                    <a:pt x="430" y="453"/>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81" name="Google Shape;23281;p83"/>
          <p:cNvGrpSpPr/>
          <p:nvPr/>
        </p:nvGrpSpPr>
        <p:grpSpPr>
          <a:xfrm>
            <a:off x="5619519" y="2774179"/>
            <a:ext cx="442093" cy="443015"/>
            <a:chOff x="4744642" y="1922842"/>
            <a:chExt cx="343827" cy="344544"/>
          </a:xfrm>
        </p:grpSpPr>
        <p:sp>
          <p:nvSpPr>
            <p:cNvPr id="23282" name="Google Shape;23282;p83"/>
            <p:cNvSpPr/>
            <p:nvPr/>
          </p:nvSpPr>
          <p:spPr>
            <a:xfrm>
              <a:off x="4798743" y="1984775"/>
              <a:ext cx="237775" cy="220708"/>
            </a:xfrm>
            <a:custGeom>
              <a:rect b="b" l="l" r="r" t="t"/>
              <a:pathLst>
                <a:path extrusionOk="0" h="7384" w="7955">
                  <a:moveTo>
                    <a:pt x="6668" y="1"/>
                  </a:moveTo>
                  <a:cubicBezTo>
                    <a:pt x="5978" y="1"/>
                    <a:pt x="5359" y="405"/>
                    <a:pt x="5025" y="1001"/>
                  </a:cubicBezTo>
                  <a:lnTo>
                    <a:pt x="4001" y="2930"/>
                  </a:lnTo>
                  <a:lnTo>
                    <a:pt x="2286" y="6073"/>
                  </a:lnTo>
                  <a:cubicBezTo>
                    <a:pt x="2096" y="6478"/>
                    <a:pt x="1691" y="6716"/>
                    <a:pt x="1262" y="6716"/>
                  </a:cubicBezTo>
                  <a:lnTo>
                    <a:pt x="0" y="6716"/>
                  </a:lnTo>
                  <a:lnTo>
                    <a:pt x="0" y="7383"/>
                  </a:lnTo>
                  <a:lnTo>
                    <a:pt x="1262" y="7383"/>
                  </a:lnTo>
                  <a:cubicBezTo>
                    <a:pt x="1929" y="7383"/>
                    <a:pt x="2572" y="7002"/>
                    <a:pt x="2882" y="6407"/>
                  </a:cubicBezTo>
                  <a:lnTo>
                    <a:pt x="4001" y="4359"/>
                  </a:lnTo>
                  <a:lnTo>
                    <a:pt x="5621" y="1287"/>
                  </a:lnTo>
                  <a:cubicBezTo>
                    <a:pt x="5835" y="906"/>
                    <a:pt x="6216" y="667"/>
                    <a:pt x="6668" y="667"/>
                  </a:cubicBezTo>
                  <a:lnTo>
                    <a:pt x="7954" y="667"/>
                  </a:lnTo>
                  <a:lnTo>
                    <a:pt x="7954"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3" name="Google Shape;23283;p83"/>
            <p:cNvSpPr/>
            <p:nvPr/>
          </p:nvSpPr>
          <p:spPr>
            <a:xfrm>
              <a:off x="4918334" y="1984775"/>
              <a:ext cx="118185" cy="130291"/>
            </a:xfrm>
            <a:custGeom>
              <a:rect b="b" l="l" r="r" t="t"/>
              <a:pathLst>
                <a:path extrusionOk="0" h="4359" w="3954">
                  <a:moveTo>
                    <a:pt x="2667" y="1"/>
                  </a:moveTo>
                  <a:cubicBezTo>
                    <a:pt x="1977" y="1"/>
                    <a:pt x="1358" y="405"/>
                    <a:pt x="1024" y="1001"/>
                  </a:cubicBezTo>
                  <a:lnTo>
                    <a:pt x="0" y="2930"/>
                  </a:lnTo>
                  <a:lnTo>
                    <a:pt x="0" y="4359"/>
                  </a:lnTo>
                  <a:lnTo>
                    <a:pt x="1620" y="1287"/>
                  </a:lnTo>
                  <a:cubicBezTo>
                    <a:pt x="1834" y="906"/>
                    <a:pt x="2215" y="667"/>
                    <a:pt x="2667" y="667"/>
                  </a:cubicBezTo>
                  <a:lnTo>
                    <a:pt x="3953" y="667"/>
                  </a:lnTo>
                  <a:lnTo>
                    <a:pt x="3953"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4" name="Google Shape;23284;p83"/>
            <p:cNvSpPr/>
            <p:nvPr/>
          </p:nvSpPr>
          <p:spPr>
            <a:xfrm>
              <a:off x="4766701" y="2116471"/>
              <a:ext cx="20684" cy="56970"/>
            </a:xfrm>
            <a:custGeom>
              <a:rect b="b" l="l" r="r" t="t"/>
              <a:pathLst>
                <a:path extrusionOk="0" h="1906" w="692">
                  <a:moveTo>
                    <a:pt x="1" y="0"/>
                  </a:moveTo>
                  <a:lnTo>
                    <a:pt x="1" y="1905"/>
                  </a:lnTo>
                  <a:lnTo>
                    <a:pt x="691" y="1905"/>
                  </a:lnTo>
                  <a:lnTo>
                    <a:pt x="69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5" name="Google Shape;23285;p83"/>
            <p:cNvSpPr/>
            <p:nvPr/>
          </p:nvSpPr>
          <p:spPr>
            <a:xfrm>
              <a:off x="4766701" y="1922842"/>
              <a:ext cx="20684" cy="49857"/>
            </a:xfrm>
            <a:custGeom>
              <a:rect b="b" l="l" r="r" t="t"/>
              <a:pathLst>
                <a:path extrusionOk="0" h="1668" w="692">
                  <a:moveTo>
                    <a:pt x="1" y="1"/>
                  </a:moveTo>
                  <a:lnTo>
                    <a:pt x="1" y="1668"/>
                  </a:lnTo>
                  <a:lnTo>
                    <a:pt x="691" y="1668"/>
                  </a:lnTo>
                  <a:lnTo>
                    <a:pt x="6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6" name="Google Shape;23286;p83"/>
            <p:cNvSpPr/>
            <p:nvPr/>
          </p:nvSpPr>
          <p:spPr>
            <a:xfrm>
              <a:off x="4766701" y="2016100"/>
              <a:ext cx="20684" cy="56970"/>
            </a:xfrm>
            <a:custGeom>
              <a:rect b="b" l="l" r="r" t="t"/>
              <a:pathLst>
                <a:path extrusionOk="0" h="1906" w="692">
                  <a:moveTo>
                    <a:pt x="1" y="0"/>
                  </a:moveTo>
                  <a:lnTo>
                    <a:pt x="1" y="1906"/>
                  </a:lnTo>
                  <a:lnTo>
                    <a:pt x="691" y="1906"/>
                  </a:lnTo>
                  <a:lnTo>
                    <a:pt x="69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7" name="Google Shape;23287;p83"/>
            <p:cNvSpPr/>
            <p:nvPr/>
          </p:nvSpPr>
          <p:spPr>
            <a:xfrm>
              <a:off x="4766701" y="2217530"/>
              <a:ext cx="20684" cy="49857"/>
            </a:xfrm>
            <a:custGeom>
              <a:rect b="b" l="l" r="r" t="t"/>
              <a:pathLst>
                <a:path extrusionOk="0" h="1668" w="692">
                  <a:moveTo>
                    <a:pt x="1" y="1"/>
                  </a:moveTo>
                  <a:lnTo>
                    <a:pt x="1" y="1668"/>
                  </a:lnTo>
                  <a:lnTo>
                    <a:pt x="691" y="1668"/>
                  </a:lnTo>
                  <a:lnTo>
                    <a:pt x="6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8" name="Google Shape;23288;p83"/>
            <p:cNvSpPr/>
            <p:nvPr/>
          </p:nvSpPr>
          <p:spPr>
            <a:xfrm>
              <a:off x="5046444" y="2116471"/>
              <a:ext cx="19967" cy="56970"/>
            </a:xfrm>
            <a:custGeom>
              <a:rect b="b" l="l" r="r" t="t"/>
              <a:pathLst>
                <a:path extrusionOk="0" h="1906" w="668">
                  <a:moveTo>
                    <a:pt x="1" y="0"/>
                  </a:moveTo>
                  <a:lnTo>
                    <a:pt x="1" y="1905"/>
                  </a:lnTo>
                  <a:lnTo>
                    <a:pt x="668" y="1905"/>
                  </a:lnTo>
                  <a:lnTo>
                    <a:pt x="668"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9" name="Google Shape;23289;p83"/>
            <p:cNvSpPr/>
            <p:nvPr/>
          </p:nvSpPr>
          <p:spPr>
            <a:xfrm>
              <a:off x="5046444" y="1922842"/>
              <a:ext cx="19967" cy="49857"/>
            </a:xfrm>
            <a:custGeom>
              <a:rect b="b" l="l" r="r" t="t"/>
              <a:pathLst>
                <a:path extrusionOk="0" h="1668" w="668">
                  <a:moveTo>
                    <a:pt x="1" y="1"/>
                  </a:moveTo>
                  <a:lnTo>
                    <a:pt x="1" y="1668"/>
                  </a:lnTo>
                  <a:lnTo>
                    <a:pt x="668" y="1668"/>
                  </a:lnTo>
                  <a:lnTo>
                    <a:pt x="668"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0" name="Google Shape;23290;p83"/>
            <p:cNvSpPr/>
            <p:nvPr/>
          </p:nvSpPr>
          <p:spPr>
            <a:xfrm>
              <a:off x="5046444" y="2016100"/>
              <a:ext cx="19967" cy="56970"/>
            </a:xfrm>
            <a:custGeom>
              <a:rect b="b" l="l" r="r" t="t"/>
              <a:pathLst>
                <a:path extrusionOk="0" h="1906" w="668">
                  <a:moveTo>
                    <a:pt x="1" y="0"/>
                  </a:moveTo>
                  <a:lnTo>
                    <a:pt x="1" y="1906"/>
                  </a:lnTo>
                  <a:lnTo>
                    <a:pt x="668" y="1906"/>
                  </a:lnTo>
                  <a:lnTo>
                    <a:pt x="668"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1" name="Google Shape;23291;p83"/>
            <p:cNvSpPr/>
            <p:nvPr/>
          </p:nvSpPr>
          <p:spPr>
            <a:xfrm>
              <a:off x="5046444" y="2217530"/>
              <a:ext cx="19967" cy="49857"/>
            </a:xfrm>
            <a:custGeom>
              <a:rect b="b" l="l" r="r" t="t"/>
              <a:pathLst>
                <a:path extrusionOk="0" h="1668" w="668">
                  <a:moveTo>
                    <a:pt x="1" y="1"/>
                  </a:moveTo>
                  <a:lnTo>
                    <a:pt x="1" y="1668"/>
                  </a:lnTo>
                  <a:lnTo>
                    <a:pt x="668" y="1668"/>
                  </a:lnTo>
                  <a:lnTo>
                    <a:pt x="668"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2" name="Google Shape;23292;p83"/>
            <p:cNvSpPr/>
            <p:nvPr/>
          </p:nvSpPr>
          <p:spPr>
            <a:xfrm>
              <a:off x="4799460" y="1983370"/>
              <a:ext cx="236340" cy="121742"/>
            </a:xfrm>
            <a:custGeom>
              <a:rect b="b" l="l" r="r" t="t"/>
              <a:pathLst>
                <a:path extrusionOk="0" h="4073" w="7907">
                  <a:moveTo>
                    <a:pt x="0" y="0"/>
                  </a:moveTo>
                  <a:lnTo>
                    <a:pt x="0" y="667"/>
                  </a:lnTo>
                  <a:lnTo>
                    <a:pt x="1477" y="667"/>
                  </a:lnTo>
                  <a:cubicBezTo>
                    <a:pt x="1834" y="667"/>
                    <a:pt x="2143" y="834"/>
                    <a:pt x="2429" y="1072"/>
                  </a:cubicBezTo>
                  <a:lnTo>
                    <a:pt x="3977" y="2524"/>
                  </a:lnTo>
                  <a:lnTo>
                    <a:pt x="5001" y="3501"/>
                  </a:lnTo>
                  <a:cubicBezTo>
                    <a:pt x="5406" y="3858"/>
                    <a:pt x="5906" y="4072"/>
                    <a:pt x="6430" y="4072"/>
                  </a:cubicBezTo>
                  <a:lnTo>
                    <a:pt x="7907" y="4072"/>
                  </a:lnTo>
                  <a:lnTo>
                    <a:pt x="7907" y="3382"/>
                  </a:lnTo>
                  <a:lnTo>
                    <a:pt x="6430" y="3358"/>
                  </a:lnTo>
                  <a:cubicBezTo>
                    <a:pt x="6073" y="3358"/>
                    <a:pt x="5763" y="3215"/>
                    <a:pt x="5477" y="2977"/>
                  </a:cubicBezTo>
                  <a:lnTo>
                    <a:pt x="4001" y="1572"/>
                  </a:lnTo>
                  <a:lnTo>
                    <a:pt x="2905" y="548"/>
                  </a:lnTo>
                  <a:cubicBezTo>
                    <a:pt x="2501" y="191"/>
                    <a:pt x="2001" y="0"/>
                    <a:pt x="1477"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3" name="Google Shape;23293;p83"/>
            <p:cNvSpPr/>
            <p:nvPr/>
          </p:nvSpPr>
          <p:spPr>
            <a:xfrm>
              <a:off x="4802300" y="2083712"/>
              <a:ext cx="233501" cy="121772"/>
            </a:xfrm>
            <a:custGeom>
              <a:rect b="b" l="l" r="r" t="t"/>
              <a:pathLst>
                <a:path extrusionOk="0" h="4074" w="7812">
                  <a:moveTo>
                    <a:pt x="0" y="1"/>
                  </a:moveTo>
                  <a:lnTo>
                    <a:pt x="0" y="691"/>
                  </a:lnTo>
                  <a:lnTo>
                    <a:pt x="1334" y="691"/>
                  </a:lnTo>
                  <a:cubicBezTo>
                    <a:pt x="1739" y="691"/>
                    <a:pt x="2048" y="834"/>
                    <a:pt x="2334" y="1072"/>
                  </a:cubicBezTo>
                  <a:lnTo>
                    <a:pt x="3882" y="2525"/>
                  </a:lnTo>
                  <a:lnTo>
                    <a:pt x="4906" y="3525"/>
                  </a:lnTo>
                  <a:cubicBezTo>
                    <a:pt x="5311" y="3883"/>
                    <a:pt x="5811" y="4073"/>
                    <a:pt x="6335" y="4073"/>
                  </a:cubicBezTo>
                  <a:lnTo>
                    <a:pt x="7812" y="4073"/>
                  </a:lnTo>
                  <a:lnTo>
                    <a:pt x="7812" y="3406"/>
                  </a:lnTo>
                  <a:lnTo>
                    <a:pt x="7812" y="3359"/>
                  </a:lnTo>
                  <a:lnTo>
                    <a:pt x="6335" y="3359"/>
                  </a:lnTo>
                  <a:cubicBezTo>
                    <a:pt x="5954" y="3359"/>
                    <a:pt x="5621" y="3216"/>
                    <a:pt x="5359" y="2978"/>
                  </a:cubicBezTo>
                  <a:lnTo>
                    <a:pt x="3882" y="1573"/>
                  </a:lnTo>
                  <a:lnTo>
                    <a:pt x="2763" y="572"/>
                  </a:lnTo>
                  <a:cubicBezTo>
                    <a:pt x="2382" y="215"/>
                    <a:pt x="1882" y="1"/>
                    <a:pt x="1334" y="1"/>
                  </a:cubicBezTo>
                  <a:close/>
                </a:path>
              </a:pathLst>
            </a:custGeom>
            <a:solidFill>
              <a:srgbClr val="9BA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4" name="Google Shape;23294;p83"/>
            <p:cNvSpPr/>
            <p:nvPr/>
          </p:nvSpPr>
          <p:spPr>
            <a:xfrm>
              <a:off x="4744642" y="1961999"/>
              <a:ext cx="64084" cy="64084"/>
            </a:xfrm>
            <a:custGeom>
              <a:rect b="b" l="l" r="r" t="t"/>
              <a:pathLst>
                <a:path extrusionOk="0" h="2144" w="2144">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5" name="Google Shape;23295;p83"/>
            <p:cNvSpPr/>
            <p:nvPr/>
          </p:nvSpPr>
          <p:spPr>
            <a:xfrm>
              <a:off x="4744642" y="2062370"/>
              <a:ext cx="64084" cy="64084"/>
            </a:xfrm>
            <a:custGeom>
              <a:rect b="b" l="l" r="r" t="t"/>
              <a:pathLst>
                <a:path extrusionOk="0" h="2144" w="2144">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6" name="Google Shape;23296;p83"/>
            <p:cNvSpPr/>
            <p:nvPr/>
          </p:nvSpPr>
          <p:spPr>
            <a:xfrm>
              <a:off x="4744642" y="2163459"/>
              <a:ext cx="64084" cy="64084"/>
            </a:xfrm>
            <a:custGeom>
              <a:rect b="b" l="l" r="r" t="t"/>
              <a:pathLst>
                <a:path extrusionOk="0" h="2144" w="2144">
                  <a:moveTo>
                    <a:pt x="1072" y="0"/>
                  </a:moveTo>
                  <a:cubicBezTo>
                    <a:pt x="477" y="0"/>
                    <a:pt x="0" y="500"/>
                    <a:pt x="0" y="1072"/>
                  </a:cubicBezTo>
                  <a:cubicBezTo>
                    <a:pt x="0" y="1667"/>
                    <a:pt x="477" y="2143"/>
                    <a:pt x="1072" y="2143"/>
                  </a:cubicBezTo>
                  <a:cubicBezTo>
                    <a:pt x="1667" y="2143"/>
                    <a:pt x="2144" y="1667"/>
                    <a:pt x="2144" y="1072"/>
                  </a:cubicBezTo>
                  <a:cubicBezTo>
                    <a:pt x="2144" y="500"/>
                    <a:pt x="1667" y="0"/>
                    <a:pt x="1072" y="0"/>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7" name="Google Shape;23297;p83"/>
            <p:cNvSpPr/>
            <p:nvPr/>
          </p:nvSpPr>
          <p:spPr>
            <a:xfrm>
              <a:off x="5024385" y="1961999"/>
              <a:ext cx="64084" cy="64084"/>
            </a:xfrm>
            <a:custGeom>
              <a:rect b="b" l="l" r="r" t="t"/>
              <a:pathLst>
                <a:path extrusionOk="0" h="2144" w="2144">
                  <a:moveTo>
                    <a:pt x="1072" y="1"/>
                  </a:moveTo>
                  <a:cubicBezTo>
                    <a:pt x="501" y="1"/>
                    <a:pt x="0" y="477"/>
                    <a:pt x="0" y="1072"/>
                  </a:cubicBezTo>
                  <a:cubicBezTo>
                    <a:pt x="0" y="1668"/>
                    <a:pt x="501" y="2144"/>
                    <a:pt x="1072" y="2144"/>
                  </a:cubicBezTo>
                  <a:cubicBezTo>
                    <a:pt x="1668" y="2144"/>
                    <a:pt x="2144" y="1668"/>
                    <a:pt x="2144" y="1072"/>
                  </a:cubicBezTo>
                  <a:cubicBezTo>
                    <a:pt x="2144" y="477"/>
                    <a:pt x="1668" y="1"/>
                    <a:pt x="1072"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8" name="Google Shape;23298;p83"/>
            <p:cNvSpPr/>
            <p:nvPr/>
          </p:nvSpPr>
          <p:spPr>
            <a:xfrm>
              <a:off x="4918334" y="2031045"/>
              <a:ext cx="117468" cy="74067"/>
            </a:xfrm>
            <a:custGeom>
              <a:rect b="b" l="l" r="r" t="t"/>
              <a:pathLst>
                <a:path extrusionOk="0" h="2478" w="3930">
                  <a:moveTo>
                    <a:pt x="0" y="1"/>
                  </a:moveTo>
                  <a:lnTo>
                    <a:pt x="0" y="929"/>
                  </a:lnTo>
                  <a:lnTo>
                    <a:pt x="1024" y="1906"/>
                  </a:lnTo>
                  <a:cubicBezTo>
                    <a:pt x="1429" y="2263"/>
                    <a:pt x="1929" y="2477"/>
                    <a:pt x="2453" y="2477"/>
                  </a:cubicBezTo>
                  <a:lnTo>
                    <a:pt x="3930" y="2477"/>
                  </a:lnTo>
                  <a:lnTo>
                    <a:pt x="3930" y="1787"/>
                  </a:lnTo>
                  <a:lnTo>
                    <a:pt x="2453" y="1787"/>
                  </a:lnTo>
                  <a:cubicBezTo>
                    <a:pt x="2072" y="1787"/>
                    <a:pt x="1739" y="1644"/>
                    <a:pt x="1477" y="1406"/>
                  </a:cubicBezTo>
                  <a:lnTo>
                    <a:pt x="0"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9" name="Google Shape;23299;p83"/>
            <p:cNvSpPr/>
            <p:nvPr/>
          </p:nvSpPr>
          <p:spPr>
            <a:xfrm>
              <a:off x="4916899" y="2132134"/>
              <a:ext cx="117468" cy="73350"/>
            </a:xfrm>
            <a:custGeom>
              <a:rect b="b" l="l" r="r" t="t"/>
              <a:pathLst>
                <a:path extrusionOk="0" h="2454" w="3930">
                  <a:moveTo>
                    <a:pt x="1" y="0"/>
                  </a:moveTo>
                  <a:lnTo>
                    <a:pt x="1" y="905"/>
                  </a:lnTo>
                  <a:lnTo>
                    <a:pt x="1048" y="1905"/>
                  </a:lnTo>
                  <a:cubicBezTo>
                    <a:pt x="1429" y="2263"/>
                    <a:pt x="1953" y="2453"/>
                    <a:pt x="2477" y="2453"/>
                  </a:cubicBezTo>
                  <a:lnTo>
                    <a:pt x="3930" y="2453"/>
                  </a:lnTo>
                  <a:lnTo>
                    <a:pt x="3930" y="1786"/>
                  </a:lnTo>
                  <a:lnTo>
                    <a:pt x="2477" y="1786"/>
                  </a:lnTo>
                  <a:cubicBezTo>
                    <a:pt x="2120" y="1786"/>
                    <a:pt x="1787" y="1667"/>
                    <a:pt x="1501" y="1381"/>
                  </a:cubicBezTo>
                  <a:lnTo>
                    <a:pt x="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0" name="Google Shape;23300;p83"/>
            <p:cNvSpPr/>
            <p:nvPr/>
          </p:nvSpPr>
          <p:spPr>
            <a:xfrm>
              <a:off x="5024385" y="2062370"/>
              <a:ext cx="64084" cy="64084"/>
            </a:xfrm>
            <a:custGeom>
              <a:rect b="b" l="l" r="r" t="t"/>
              <a:pathLst>
                <a:path extrusionOk="0" h="2144" w="2144">
                  <a:moveTo>
                    <a:pt x="1072" y="0"/>
                  </a:moveTo>
                  <a:cubicBezTo>
                    <a:pt x="501" y="0"/>
                    <a:pt x="0" y="477"/>
                    <a:pt x="0" y="1072"/>
                  </a:cubicBezTo>
                  <a:cubicBezTo>
                    <a:pt x="0" y="1667"/>
                    <a:pt x="501" y="2144"/>
                    <a:pt x="1072" y="2144"/>
                  </a:cubicBezTo>
                  <a:cubicBezTo>
                    <a:pt x="1668" y="2144"/>
                    <a:pt x="2144" y="1667"/>
                    <a:pt x="2144" y="1072"/>
                  </a:cubicBezTo>
                  <a:cubicBezTo>
                    <a:pt x="2144" y="477"/>
                    <a:pt x="1668" y="0"/>
                    <a:pt x="1072"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1" name="Google Shape;23301;p83"/>
            <p:cNvSpPr/>
            <p:nvPr/>
          </p:nvSpPr>
          <p:spPr>
            <a:xfrm>
              <a:off x="5024385" y="2163459"/>
              <a:ext cx="64084" cy="64084"/>
            </a:xfrm>
            <a:custGeom>
              <a:rect b="b" l="l" r="r" t="t"/>
              <a:pathLst>
                <a:path extrusionOk="0" h="2144" w="2144">
                  <a:moveTo>
                    <a:pt x="1072" y="0"/>
                  </a:moveTo>
                  <a:cubicBezTo>
                    <a:pt x="501" y="0"/>
                    <a:pt x="0" y="500"/>
                    <a:pt x="0" y="1072"/>
                  </a:cubicBezTo>
                  <a:cubicBezTo>
                    <a:pt x="0" y="1667"/>
                    <a:pt x="501" y="2143"/>
                    <a:pt x="1072" y="2143"/>
                  </a:cubicBezTo>
                  <a:cubicBezTo>
                    <a:pt x="1668" y="2143"/>
                    <a:pt x="2144" y="1667"/>
                    <a:pt x="2144" y="1072"/>
                  </a:cubicBezTo>
                  <a:cubicBezTo>
                    <a:pt x="2144" y="500"/>
                    <a:pt x="1668" y="0"/>
                    <a:pt x="1072"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02" name="Google Shape;23302;p83"/>
          <p:cNvGrpSpPr/>
          <p:nvPr/>
        </p:nvGrpSpPr>
        <p:grpSpPr>
          <a:xfrm>
            <a:off x="6572371" y="2761875"/>
            <a:ext cx="442130" cy="443016"/>
            <a:chOff x="5409500" y="1922842"/>
            <a:chExt cx="343856" cy="344545"/>
          </a:xfrm>
        </p:grpSpPr>
        <p:sp>
          <p:nvSpPr>
            <p:cNvPr id="23303" name="Google Shape;23303;p83"/>
            <p:cNvSpPr/>
            <p:nvPr/>
          </p:nvSpPr>
          <p:spPr>
            <a:xfrm>
              <a:off x="5441543" y="2066644"/>
              <a:ext cx="56253" cy="190071"/>
            </a:xfrm>
            <a:custGeom>
              <a:rect b="b" l="l" r="r" t="t"/>
              <a:pathLst>
                <a:path extrusionOk="0" h="6359" w="1882">
                  <a:moveTo>
                    <a:pt x="1" y="0"/>
                  </a:moveTo>
                  <a:lnTo>
                    <a:pt x="1" y="6359"/>
                  </a:lnTo>
                  <a:lnTo>
                    <a:pt x="1882" y="6359"/>
                  </a:lnTo>
                  <a:lnTo>
                    <a:pt x="1882"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4" name="Google Shape;23304;p83"/>
            <p:cNvSpPr/>
            <p:nvPr/>
          </p:nvSpPr>
          <p:spPr>
            <a:xfrm>
              <a:off x="5469311" y="2066644"/>
              <a:ext cx="28485" cy="190071"/>
            </a:xfrm>
            <a:custGeom>
              <a:rect b="b" l="l" r="r" t="t"/>
              <a:pathLst>
                <a:path extrusionOk="0" h="6359" w="953">
                  <a:moveTo>
                    <a:pt x="0" y="0"/>
                  </a:moveTo>
                  <a:lnTo>
                    <a:pt x="0" y="6359"/>
                  </a:lnTo>
                  <a:lnTo>
                    <a:pt x="953" y="6359"/>
                  </a:lnTo>
                  <a:lnTo>
                    <a:pt x="953"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5" name="Google Shape;23305;p83"/>
            <p:cNvSpPr/>
            <p:nvPr/>
          </p:nvSpPr>
          <p:spPr>
            <a:xfrm>
              <a:off x="5553302" y="2022496"/>
              <a:ext cx="55566" cy="234218"/>
            </a:xfrm>
            <a:custGeom>
              <a:rect b="b" l="l" r="r" t="t"/>
              <a:pathLst>
                <a:path extrusionOk="0" h="7836" w="1859">
                  <a:moveTo>
                    <a:pt x="1" y="1"/>
                  </a:moveTo>
                  <a:lnTo>
                    <a:pt x="1" y="7836"/>
                  </a:lnTo>
                  <a:lnTo>
                    <a:pt x="1858" y="7836"/>
                  </a:lnTo>
                  <a:lnTo>
                    <a:pt x="1858"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6" name="Google Shape;23306;p83"/>
            <p:cNvSpPr/>
            <p:nvPr/>
          </p:nvSpPr>
          <p:spPr>
            <a:xfrm>
              <a:off x="5580353" y="2022496"/>
              <a:ext cx="28515" cy="234218"/>
            </a:xfrm>
            <a:custGeom>
              <a:rect b="b" l="l" r="r" t="t"/>
              <a:pathLst>
                <a:path extrusionOk="0" h="7836" w="954">
                  <a:moveTo>
                    <a:pt x="0" y="1"/>
                  </a:moveTo>
                  <a:lnTo>
                    <a:pt x="0" y="7836"/>
                  </a:lnTo>
                  <a:lnTo>
                    <a:pt x="953" y="7836"/>
                  </a:lnTo>
                  <a:lnTo>
                    <a:pt x="9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7" name="Google Shape;23307;p83"/>
            <p:cNvSpPr/>
            <p:nvPr/>
          </p:nvSpPr>
          <p:spPr>
            <a:xfrm>
              <a:off x="5665062" y="1976944"/>
              <a:ext cx="56253" cy="279770"/>
            </a:xfrm>
            <a:custGeom>
              <a:rect b="b" l="l" r="r" t="t"/>
              <a:pathLst>
                <a:path extrusionOk="0" h="9360" w="1882">
                  <a:moveTo>
                    <a:pt x="0" y="1"/>
                  </a:moveTo>
                  <a:lnTo>
                    <a:pt x="0" y="9360"/>
                  </a:lnTo>
                  <a:lnTo>
                    <a:pt x="1882" y="9360"/>
                  </a:lnTo>
                  <a:lnTo>
                    <a:pt x="1882"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8" name="Google Shape;23308;p83"/>
            <p:cNvSpPr/>
            <p:nvPr/>
          </p:nvSpPr>
          <p:spPr>
            <a:xfrm>
              <a:off x="5692830" y="1976944"/>
              <a:ext cx="28485" cy="279770"/>
            </a:xfrm>
            <a:custGeom>
              <a:rect b="b" l="l" r="r" t="t"/>
              <a:pathLst>
                <a:path extrusionOk="0" h="9360" w="953">
                  <a:moveTo>
                    <a:pt x="0" y="1"/>
                  </a:moveTo>
                  <a:lnTo>
                    <a:pt x="0" y="9360"/>
                  </a:lnTo>
                  <a:lnTo>
                    <a:pt x="953" y="9360"/>
                  </a:lnTo>
                  <a:lnTo>
                    <a:pt x="953"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9" name="Google Shape;23309;p83"/>
            <p:cNvSpPr/>
            <p:nvPr/>
          </p:nvSpPr>
          <p:spPr>
            <a:xfrm>
              <a:off x="5497766" y="1976944"/>
              <a:ext cx="56283" cy="279770"/>
            </a:xfrm>
            <a:custGeom>
              <a:rect b="b" l="l" r="r" t="t"/>
              <a:pathLst>
                <a:path extrusionOk="0" h="9360" w="1883">
                  <a:moveTo>
                    <a:pt x="1" y="1"/>
                  </a:moveTo>
                  <a:lnTo>
                    <a:pt x="1" y="9360"/>
                  </a:lnTo>
                  <a:lnTo>
                    <a:pt x="1882" y="9360"/>
                  </a:lnTo>
                  <a:lnTo>
                    <a:pt x="1882"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0" name="Google Shape;23310;p83"/>
            <p:cNvSpPr/>
            <p:nvPr/>
          </p:nvSpPr>
          <p:spPr>
            <a:xfrm>
              <a:off x="5525534" y="1976944"/>
              <a:ext cx="28515" cy="279770"/>
            </a:xfrm>
            <a:custGeom>
              <a:rect b="b" l="l" r="r" t="t"/>
              <a:pathLst>
                <a:path extrusionOk="0" h="9360" w="954">
                  <a:moveTo>
                    <a:pt x="1" y="1"/>
                  </a:moveTo>
                  <a:lnTo>
                    <a:pt x="1" y="9360"/>
                  </a:lnTo>
                  <a:lnTo>
                    <a:pt x="953" y="9360"/>
                  </a:lnTo>
                  <a:lnTo>
                    <a:pt x="953"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1" name="Google Shape;23311;p83"/>
            <p:cNvSpPr/>
            <p:nvPr/>
          </p:nvSpPr>
          <p:spPr>
            <a:xfrm>
              <a:off x="5608838" y="1922842"/>
              <a:ext cx="56253" cy="333871"/>
            </a:xfrm>
            <a:custGeom>
              <a:rect b="b" l="l" r="r" t="t"/>
              <a:pathLst>
                <a:path extrusionOk="0" h="11170" w="1882">
                  <a:moveTo>
                    <a:pt x="0" y="1"/>
                  </a:moveTo>
                  <a:lnTo>
                    <a:pt x="0" y="11170"/>
                  </a:lnTo>
                  <a:lnTo>
                    <a:pt x="1881" y="11170"/>
                  </a:lnTo>
                  <a:lnTo>
                    <a:pt x="1881"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2" name="Google Shape;23312;p83"/>
            <p:cNvSpPr/>
            <p:nvPr/>
          </p:nvSpPr>
          <p:spPr>
            <a:xfrm>
              <a:off x="5637294" y="1922842"/>
              <a:ext cx="28515" cy="333871"/>
            </a:xfrm>
            <a:custGeom>
              <a:rect b="b" l="l" r="r" t="t"/>
              <a:pathLst>
                <a:path extrusionOk="0" h="11170" w="954">
                  <a:moveTo>
                    <a:pt x="1" y="1"/>
                  </a:moveTo>
                  <a:lnTo>
                    <a:pt x="1" y="11170"/>
                  </a:lnTo>
                  <a:lnTo>
                    <a:pt x="953" y="11170"/>
                  </a:lnTo>
                  <a:lnTo>
                    <a:pt x="953"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3" name="Google Shape;23313;p83"/>
            <p:cNvSpPr/>
            <p:nvPr/>
          </p:nvSpPr>
          <p:spPr>
            <a:xfrm>
              <a:off x="5409500" y="2246733"/>
              <a:ext cx="343855" cy="20654"/>
            </a:xfrm>
            <a:custGeom>
              <a:rect b="b" l="l" r="r" t="t"/>
              <a:pathLst>
                <a:path extrusionOk="0" h="691" w="11504">
                  <a:moveTo>
                    <a:pt x="1" y="0"/>
                  </a:moveTo>
                  <a:lnTo>
                    <a:pt x="1" y="691"/>
                  </a:lnTo>
                  <a:lnTo>
                    <a:pt x="11503" y="691"/>
                  </a:lnTo>
                  <a:lnTo>
                    <a:pt x="11503"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4" name="Google Shape;23314;p83"/>
            <p:cNvSpPr/>
            <p:nvPr/>
          </p:nvSpPr>
          <p:spPr>
            <a:xfrm>
              <a:off x="5581788" y="2246733"/>
              <a:ext cx="171569" cy="20654"/>
            </a:xfrm>
            <a:custGeom>
              <a:rect b="b" l="l" r="r" t="t"/>
              <a:pathLst>
                <a:path extrusionOk="0" h="691" w="5740">
                  <a:moveTo>
                    <a:pt x="0" y="0"/>
                  </a:moveTo>
                  <a:lnTo>
                    <a:pt x="0" y="691"/>
                  </a:lnTo>
                  <a:lnTo>
                    <a:pt x="5739" y="691"/>
                  </a:lnTo>
                  <a:lnTo>
                    <a:pt x="5739"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15" name="Google Shape;23315;p83"/>
          <p:cNvGrpSpPr/>
          <p:nvPr/>
        </p:nvGrpSpPr>
        <p:grpSpPr>
          <a:xfrm>
            <a:off x="7510722" y="2795896"/>
            <a:ext cx="443015" cy="411001"/>
            <a:chOff x="6082220" y="1934948"/>
            <a:chExt cx="344544" cy="319646"/>
          </a:xfrm>
        </p:grpSpPr>
        <p:sp>
          <p:nvSpPr>
            <p:cNvPr id="23316" name="Google Shape;23316;p83"/>
            <p:cNvSpPr/>
            <p:nvPr/>
          </p:nvSpPr>
          <p:spPr>
            <a:xfrm>
              <a:off x="6211047" y="2190480"/>
              <a:ext cx="215716" cy="64114"/>
            </a:xfrm>
            <a:custGeom>
              <a:rect b="b" l="l" r="r" t="t"/>
              <a:pathLst>
                <a:path extrusionOk="0" h="2145" w="7217">
                  <a:moveTo>
                    <a:pt x="1" y="1"/>
                  </a:moveTo>
                  <a:lnTo>
                    <a:pt x="1" y="2144"/>
                  </a:lnTo>
                  <a:lnTo>
                    <a:pt x="7217" y="2144"/>
                  </a:lnTo>
                  <a:lnTo>
                    <a:pt x="72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7" name="Google Shape;23317;p83"/>
            <p:cNvSpPr/>
            <p:nvPr/>
          </p:nvSpPr>
          <p:spPr>
            <a:xfrm>
              <a:off x="6211047" y="2222522"/>
              <a:ext cx="215716" cy="32072"/>
            </a:xfrm>
            <a:custGeom>
              <a:rect b="b" l="l" r="r" t="t"/>
              <a:pathLst>
                <a:path extrusionOk="0" h="1073" w="7217">
                  <a:moveTo>
                    <a:pt x="1" y="1"/>
                  </a:moveTo>
                  <a:lnTo>
                    <a:pt x="1" y="1072"/>
                  </a:lnTo>
                  <a:lnTo>
                    <a:pt x="7217" y="1072"/>
                  </a:lnTo>
                  <a:lnTo>
                    <a:pt x="7217"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8" name="Google Shape;23318;p83"/>
            <p:cNvSpPr/>
            <p:nvPr/>
          </p:nvSpPr>
          <p:spPr>
            <a:xfrm>
              <a:off x="6267300" y="2102244"/>
              <a:ext cx="159463" cy="64084"/>
            </a:xfrm>
            <a:custGeom>
              <a:rect b="b" l="l" r="r" t="t"/>
              <a:pathLst>
                <a:path extrusionOk="0" h="2144" w="5335">
                  <a:moveTo>
                    <a:pt x="0" y="0"/>
                  </a:moveTo>
                  <a:lnTo>
                    <a:pt x="0" y="2143"/>
                  </a:lnTo>
                  <a:lnTo>
                    <a:pt x="5335" y="2143"/>
                  </a:lnTo>
                  <a:lnTo>
                    <a:pt x="533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9" name="Google Shape;23319;p83"/>
            <p:cNvSpPr/>
            <p:nvPr/>
          </p:nvSpPr>
          <p:spPr>
            <a:xfrm>
              <a:off x="6267300" y="2135691"/>
              <a:ext cx="159463" cy="32042"/>
            </a:xfrm>
            <a:custGeom>
              <a:rect b="b" l="l" r="r" t="t"/>
              <a:pathLst>
                <a:path extrusionOk="0" h="1072" w="5335">
                  <a:moveTo>
                    <a:pt x="0" y="0"/>
                  </a:moveTo>
                  <a:lnTo>
                    <a:pt x="0" y="1072"/>
                  </a:lnTo>
                  <a:lnTo>
                    <a:pt x="5335" y="1072"/>
                  </a:lnTo>
                  <a:lnTo>
                    <a:pt x="5335"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0" name="Google Shape;23320;p83"/>
            <p:cNvSpPr/>
            <p:nvPr/>
          </p:nvSpPr>
          <p:spPr>
            <a:xfrm>
              <a:off x="6320684" y="2015383"/>
              <a:ext cx="106080" cy="64084"/>
            </a:xfrm>
            <a:custGeom>
              <a:rect b="b" l="l" r="r" t="t"/>
              <a:pathLst>
                <a:path extrusionOk="0" h="2144" w="3549">
                  <a:moveTo>
                    <a:pt x="0" y="1"/>
                  </a:moveTo>
                  <a:lnTo>
                    <a:pt x="0" y="2144"/>
                  </a:lnTo>
                  <a:lnTo>
                    <a:pt x="3549" y="2144"/>
                  </a:lnTo>
                  <a:lnTo>
                    <a:pt x="354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1" name="Google Shape;23321;p83"/>
            <p:cNvSpPr/>
            <p:nvPr/>
          </p:nvSpPr>
          <p:spPr>
            <a:xfrm>
              <a:off x="6320684" y="2048142"/>
              <a:ext cx="106080" cy="32042"/>
            </a:xfrm>
            <a:custGeom>
              <a:rect b="b" l="l" r="r" t="t"/>
              <a:pathLst>
                <a:path extrusionOk="0" h="1072" w="3549">
                  <a:moveTo>
                    <a:pt x="0" y="0"/>
                  </a:moveTo>
                  <a:lnTo>
                    <a:pt x="0" y="1072"/>
                  </a:lnTo>
                  <a:lnTo>
                    <a:pt x="3549" y="1072"/>
                  </a:lnTo>
                  <a:lnTo>
                    <a:pt x="3549"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2" name="Google Shape;23322;p83"/>
            <p:cNvSpPr/>
            <p:nvPr/>
          </p:nvSpPr>
          <p:spPr>
            <a:xfrm>
              <a:off x="6082220" y="2015383"/>
              <a:ext cx="270504" cy="64084"/>
            </a:xfrm>
            <a:custGeom>
              <a:rect b="b" l="l" r="r" t="t"/>
              <a:pathLst>
                <a:path extrusionOk="0" h="2144" w="9050">
                  <a:moveTo>
                    <a:pt x="1" y="1"/>
                  </a:moveTo>
                  <a:lnTo>
                    <a:pt x="1" y="2144"/>
                  </a:lnTo>
                  <a:lnTo>
                    <a:pt x="7978" y="2144"/>
                  </a:lnTo>
                  <a:lnTo>
                    <a:pt x="9050" y="1072"/>
                  </a:lnTo>
                  <a:lnTo>
                    <a:pt x="7978"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3" name="Google Shape;23323;p83"/>
            <p:cNvSpPr/>
            <p:nvPr/>
          </p:nvSpPr>
          <p:spPr>
            <a:xfrm>
              <a:off x="6082937" y="2102244"/>
              <a:ext cx="219273" cy="64084"/>
            </a:xfrm>
            <a:custGeom>
              <a:rect b="b" l="l" r="r" t="t"/>
              <a:pathLst>
                <a:path extrusionOk="0" h="2144" w="7336">
                  <a:moveTo>
                    <a:pt x="0" y="0"/>
                  </a:moveTo>
                  <a:lnTo>
                    <a:pt x="0" y="2143"/>
                  </a:lnTo>
                  <a:lnTo>
                    <a:pt x="6264" y="2143"/>
                  </a:lnTo>
                  <a:lnTo>
                    <a:pt x="7335" y="1072"/>
                  </a:lnTo>
                  <a:lnTo>
                    <a:pt x="6264"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4" name="Google Shape;23324;p83"/>
            <p:cNvSpPr/>
            <p:nvPr/>
          </p:nvSpPr>
          <p:spPr>
            <a:xfrm>
              <a:off x="6082220" y="2189792"/>
              <a:ext cx="160898" cy="64084"/>
            </a:xfrm>
            <a:custGeom>
              <a:rect b="b" l="l" r="r" t="t"/>
              <a:pathLst>
                <a:path extrusionOk="0" h="2144" w="5383">
                  <a:moveTo>
                    <a:pt x="1" y="0"/>
                  </a:moveTo>
                  <a:lnTo>
                    <a:pt x="1" y="2143"/>
                  </a:lnTo>
                  <a:lnTo>
                    <a:pt x="4311" y="2143"/>
                  </a:lnTo>
                  <a:lnTo>
                    <a:pt x="5383" y="1072"/>
                  </a:lnTo>
                  <a:lnTo>
                    <a:pt x="4311"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5" name="Google Shape;23325;p83"/>
            <p:cNvSpPr/>
            <p:nvPr/>
          </p:nvSpPr>
          <p:spPr>
            <a:xfrm>
              <a:off x="6364802" y="1974104"/>
              <a:ext cx="61962" cy="20684"/>
            </a:xfrm>
            <a:custGeom>
              <a:rect b="b" l="l" r="r" t="t"/>
              <a:pathLst>
                <a:path extrusionOk="0" h="692" w="2073">
                  <a:moveTo>
                    <a:pt x="1" y="0"/>
                  </a:moveTo>
                  <a:lnTo>
                    <a:pt x="1" y="691"/>
                  </a:lnTo>
                  <a:lnTo>
                    <a:pt x="2073" y="691"/>
                  </a:lnTo>
                  <a:lnTo>
                    <a:pt x="2073"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6" name="Google Shape;23326;p83"/>
            <p:cNvSpPr/>
            <p:nvPr/>
          </p:nvSpPr>
          <p:spPr>
            <a:xfrm>
              <a:off x="6364802" y="1934948"/>
              <a:ext cx="61962" cy="20684"/>
            </a:xfrm>
            <a:custGeom>
              <a:rect b="b" l="l" r="r" t="t"/>
              <a:pathLst>
                <a:path extrusionOk="0" h="692" w="2073">
                  <a:moveTo>
                    <a:pt x="1" y="1"/>
                  </a:moveTo>
                  <a:lnTo>
                    <a:pt x="1" y="691"/>
                  </a:lnTo>
                  <a:lnTo>
                    <a:pt x="2073" y="691"/>
                  </a:lnTo>
                  <a:lnTo>
                    <a:pt x="2073"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7" name="Google Shape;23327;p83"/>
            <p:cNvSpPr/>
            <p:nvPr/>
          </p:nvSpPr>
          <p:spPr>
            <a:xfrm>
              <a:off x="6324241" y="1974104"/>
              <a:ext cx="20684" cy="20684"/>
            </a:xfrm>
            <a:custGeom>
              <a:rect b="b" l="l" r="r" t="t"/>
              <a:pathLst>
                <a:path extrusionOk="0" h="692" w="692">
                  <a:moveTo>
                    <a:pt x="0" y="0"/>
                  </a:moveTo>
                  <a:lnTo>
                    <a:pt x="0" y="691"/>
                  </a:lnTo>
                  <a:lnTo>
                    <a:pt x="691" y="691"/>
                  </a:lnTo>
                  <a:lnTo>
                    <a:pt x="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8" name="Google Shape;23328;p83"/>
            <p:cNvSpPr/>
            <p:nvPr/>
          </p:nvSpPr>
          <p:spPr>
            <a:xfrm>
              <a:off x="6324241" y="1934948"/>
              <a:ext cx="20684" cy="20684"/>
            </a:xfrm>
            <a:custGeom>
              <a:rect b="b" l="l" r="r" t="t"/>
              <a:pathLst>
                <a:path extrusionOk="0" h="692" w="692">
                  <a:moveTo>
                    <a:pt x="0" y="1"/>
                  </a:moveTo>
                  <a:lnTo>
                    <a:pt x="0" y="691"/>
                  </a:lnTo>
                  <a:lnTo>
                    <a:pt x="691" y="691"/>
                  </a:lnTo>
                  <a:lnTo>
                    <a:pt x="69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9" name="Google Shape;23329;p83"/>
            <p:cNvSpPr/>
            <p:nvPr/>
          </p:nvSpPr>
          <p:spPr>
            <a:xfrm>
              <a:off x="6082220" y="2048142"/>
              <a:ext cx="270504" cy="32042"/>
            </a:xfrm>
            <a:custGeom>
              <a:rect b="b" l="l" r="r" t="t"/>
              <a:pathLst>
                <a:path extrusionOk="0" h="1072" w="9050">
                  <a:moveTo>
                    <a:pt x="1" y="0"/>
                  </a:moveTo>
                  <a:lnTo>
                    <a:pt x="1" y="1072"/>
                  </a:lnTo>
                  <a:lnTo>
                    <a:pt x="7978" y="1072"/>
                  </a:lnTo>
                  <a:lnTo>
                    <a:pt x="9050"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0" name="Google Shape;23330;p83"/>
            <p:cNvSpPr/>
            <p:nvPr/>
          </p:nvSpPr>
          <p:spPr>
            <a:xfrm>
              <a:off x="6082937" y="2135691"/>
              <a:ext cx="219273" cy="32042"/>
            </a:xfrm>
            <a:custGeom>
              <a:rect b="b" l="l" r="r" t="t"/>
              <a:pathLst>
                <a:path extrusionOk="0" h="1072" w="7336">
                  <a:moveTo>
                    <a:pt x="0" y="0"/>
                  </a:moveTo>
                  <a:lnTo>
                    <a:pt x="0" y="1072"/>
                  </a:lnTo>
                  <a:lnTo>
                    <a:pt x="6264" y="1072"/>
                  </a:lnTo>
                  <a:lnTo>
                    <a:pt x="7335"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1" name="Google Shape;23331;p83"/>
            <p:cNvSpPr/>
            <p:nvPr/>
          </p:nvSpPr>
          <p:spPr>
            <a:xfrm>
              <a:off x="6082937" y="2222522"/>
              <a:ext cx="162333" cy="32072"/>
            </a:xfrm>
            <a:custGeom>
              <a:rect b="b" l="l" r="r" t="t"/>
              <a:pathLst>
                <a:path extrusionOk="0" h="1073" w="5431">
                  <a:moveTo>
                    <a:pt x="0" y="1"/>
                  </a:moveTo>
                  <a:lnTo>
                    <a:pt x="0" y="1072"/>
                  </a:lnTo>
                  <a:lnTo>
                    <a:pt x="4358" y="1072"/>
                  </a:lnTo>
                  <a:lnTo>
                    <a:pt x="5430"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32" name="Google Shape;23332;p83"/>
          <p:cNvGrpSpPr/>
          <p:nvPr/>
        </p:nvGrpSpPr>
        <p:grpSpPr>
          <a:xfrm>
            <a:off x="8451042" y="2755723"/>
            <a:ext cx="441170" cy="443015"/>
            <a:chOff x="6742117" y="1922842"/>
            <a:chExt cx="343110" cy="344544"/>
          </a:xfrm>
        </p:grpSpPr>
        <p:sp>
          <p:nvSpPr>
            <p:cNvPr id="23333" name="Google Shape;23333;p83"/>
            <p:cNvSpPr/>
            <p:nvPr/>
          </p:nvSpPr>
          <p:spPr>
            <a:xfrm>
              <a:off x="6770572" y="2078750"/>
              <a:ext cx="20684" cy="125299"/>
            </a:xfrm>
            <a:custGeom>
              <a:rect b="b" l="l" r="r" t="t"/>
              <a:pathLst>
                <a:path extrusionOk="0" h="4192" w="692">
                  <a:moveTo>
                    <a:pt x="1" y="0"/>
                  </a:moveTo>
                  <a:lnTo>
                    <a:pt x="1" y="4191"/>
                  </a:lnTo>
                  <a:lnTo>
                    <a:pt x="692" y="4191"/>
                  </a:lnTo>
                  <a:lnTo>
                    <a:pt x="692"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4" name="Google Shape;23334;p83"/>
            <p:cNvSpPr/>
            <p:nvPr/>
          </p:nvSpPr>
          <p:spPr>
            <a:xfrm>
              <a:off x="6859556" y="1991171"/>
              <a:ext cx="20684" cy="217868"/>
            </a:xfrm>
            <a:custGeom>
              <a:rect b="b" l="l" r="r" t="t"/>
              <a:pathLst>
                <a:path extrusionOk="0" h="7289" w="692">
                  <a:moveTo>
                    <a:pt x="1" y="1"/>
                  </a:moveTo>
                  <a:lnTo>
                    <a:pt x="1" y="7288"/>
                  </a:lnTo>
                  <a:lnTo>
                    <a:pt x="691" y="7288"/>
                  </a:lnTo>
                  <a:lnTo>
                    <a:pt x="69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5" name="Google Shape;23335;p83"/>
            <p:cNvSpPr/>
            <p:nvPr/>
          </p:nvSpPr>
          <p:spPr>
            <a:xfrm>
              <a:off x="6947821" y="2101526"/>
              <a:ext cx="19967" cy="102523"/>
            </a:xfrm>
            <a:custGeom>
              <a:rect b="b" l="l" r="r" t="t"/>
              <a:pathLst>
                <a:path extrusionOk="0" h="3430" w="668">
                  <a:moveTo>
                    <a:pt x="1" y="0"/>
                  </a:moveTo>
                  <a:lnTo>
                    <a:pt x="1" y="3429"/>
                  </a:lnTo>
                  <a:lnTo>
                    <a:pt x="668" y="3429"/>
                  </a:lnTo>
                  <a:lnTo>
                    <a:pt x="66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6" name="Google Shape;23336;p83"/>
            <p:cNvSpPr/>
            <p:nvPr/>
          </p:nvSpPr>
          <p:spPr>
            <a:xfrm>
              <a:off x="7036805" y="2019657"/>
              <a:ext cx="19967" cy="188666"/>
            </a:xfrm>
            <a:custGeom>
              <a:rect b="b" l="l" r="r" t="t"/>
              <a:pathLst>
                <a:path extrusionOk="0" h="6312" w="668">
                  <a:moveTo>
                    <a:pt x="1" y="1"/>
                  </a:moveTo>
                  <a:lnTo>
                    <a:pt x="1" y="6311"/>
                  </a:lnTo>
                  <a:lnTo>
                    <a:pt x="667" y="6311"/>
                  </a:lnTo>
                  <a:lnTo>
                    <a:pt x="66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7" name="Google Shape;23337;p83"/>
            <p:cNvSpPr/>
            <p:nvPr/>
          </p:nvSpPr>
          <p:spPr>
            <a:xfrm>
              <a:off x="6742117" y="2009703"/>
              <a:ext cx="78312" cy="78312"/>
            </a:xfrm>
            <a:custGeom>
              <a:rect b="b" l="l" r="r" t="t"/>
              <a:pathLst>
                <a:path extrusionOk="0" h="2620" w="2620">
                  <a:moveTo>
                    <a:pt x="1310" y="0"/>
                  </a:moveTo>
                  <a:cubicBezTo>
                    <a:pt x="572" y="0"/>
                    <a:pt x="0" y="595"/>
                    <a:pt x="0" y="1310"/>
                  </a:cubicBezTo>
                  <a:cubicBezTo>
                    <a:pt x="0" y="2048"/>
                    <a:pt x="572" y="2620"/>
                    <a:pt x="1310" y="2620"/>
                  </a:cubicBezTo>
                  <a:cubicBezTo>
                    <a:pt x="2025" y="2620"/>
                    <a:pt x="2620" y="2048"/>
                    <a:pt x="2620" y="1310"/>
                  </a:cubicBezTo>
                  <a:cubicBezTo>
                    <a:pt x="2620" y="595"/>
                    <a:pt x="2025" y="0"/>
                    <a:pt x="1310" y="0"/>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8" name="Google Shape;23338;p83"/>
            <p:cNvSpPr/>
            <p:nvPr/>
          </p:nvSpPr>
          <p:spPr>
            <a:xfrm>
              <a:off x="6829665" y="1922842"/>
              <a:ext cx="78342" cy="78342"/>
            </a:xfrm>
            <a:custGeom>
              <a:rect b="b" l="l" r="r" t="t"/>
              <a:pathLst>
                <a:path extrusionOk="0" h="2621" w="2621">
                  <a:moveTo>
                    <a:pt x="1310" y="1"/>
                  </a:moveTo>
                  <a:cubicBezTo>
                    <a:pt x="596" y="1"/>
                    <a:pt x="1" y="572"/>
                    <a:pt x="1" y="1311"/>
                  </a:cubicBezTo>
                  <a:cubicBezTo>
                    <a:pt x="1" y="2025"/>
                    <a:pt x="596" y="2620"/>
                    <a:pt x="1310" y="2620"/>
                  </a:cubicBezTo>
                  <a:cubicBezTo>
                    <a:pt x="2049" y="2620"/>
                    <a:pt x="2620" y="2025"/>
                    <a:pt x="2620" y="1311"/>
                  </a:cubicBezTo>
                  <a:cubicBezTo>
                    <a:pt x="2620" y="572"/>
                    <a:pt x="2049" y="1"/>
                    <a:pt x="1310"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9" name="Google Shape;23339;p83"/>
            <p:cNvSpPr/>
            <p:nvPr/>
          </p:nvSpPr>
          <p:spPr>
            <a:xfrm>
              <a:off x="6918649" y="2033885"/>
              <a:ext cx="78312" cy="78342"/>
            </a:xfrm>
            <a:custGeom>
              <a:rect b="b" l="l" r="r" t="t"/>
              <a:pathLst>
                <a:path extrusionOk="0" h="2621" w="2620">
                  <a:moveTo>
                    <a:pt x="1310" y="1"/>
                  </a:moveTo>
                  <a:cubicBezTo>
                    <a:pt x="596" y="1"/>
                    <a:pt x="0" y="596"/>
                    <a:pt x="0" y="1311"/>
                  </a:cubicBezTo>
                  <a:cubicBezTo>
                    <a:pt x="0" y="2025"/>
                    <a:pt x="596" y="2620"/>
                    <a:pt x="1310" y="2620"/>
                  </a:cubicBezTo>
                  <a:cubicBezTo>
                    <a:pt x="2048" y="2620"/>
                    <a:pt x="2620" y="2025"/>
                    <a:pt x="2620" y="1311"/>
                  </a:cubicBezTo>
                  <a:cubicBezTo>
                    <a:pt x="2620" y="596"/>
                    <a:pt x="2048" y="1"/>
                    <a:pt x="1310"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0" name="Google Shape;23340;p83"/>
            <p:cNvSpPr/>
            <p:nvPr/>
          </p:nvSpPr>
          <p:spPr>
            <a:xfrm>
              <a:off x="7006914" y="1951328"/>
              <a:ext cx="78312" cy="78312"/>
            </a:xfrm>
            <a:custGeom>
              <a:rect b="b" l="l" r="r" t="t"/>
              <a:pathLst>
                <a:path extrusionOk="0" h="2620" w="2620">
                  <a:moveTo>
                    <a:pt x="1310" y="0"/>
                  </a:moveTo>
                  <a:cubicBezTo>
                    <a:pt x="596" y="0"/>
                    <a:pt x="0" y="572"/>
                    <a:pt x="0" y="1310"/>
                  </a:cubicBezTo>
                  <a:cubicBezTo>
                    <a:pt x="0" y="2025"/>
                    <a:pt x="596" y="2620"/>
                    <a:pt x="1310" y="2620"/>
                  </a:cubicBezTo>
                  <a:cubicBezTo>
                    <a:pt x="2048" y="2620"/>
                    <a:pt x="2620" y="2025"/>
                    <a:pt x="2620" y="1310"/>
                  </a:cubicBezTo>
                  <a:cubicBezTo>
                    <a:pt x="2620" y="572"/>
                    <a:pt x="2048" y="0"/>
                    <a:pt x="1310"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1" name="Google Shape;23341;p83"/>
            <p:cNvSpPr/>
            <p:nvPr/>
          </p:nvSpPr>
          <p:spPr>
            <a:xfrm>
              <a:off x="6742117" y="2204020"/>
              <a:ext cx="99683" cy="63367"/>
            </a:xfrm>
            <a:custGeom>
              <a:rect b="b" l="l" r="r" t="t"/>
              <a:pathLst>
                <a:path extrusionOk="0" h="2120" w="3335">
                  <a:moveTo>
                    <a:pt x="0" y="0"/>
                  </a:moveTo>
                  <a:lnTo>
                    <a:pt x="0" y="2120"/>
                  </a:lnTo>
                  <a:lnTo>
                    <a:pt x="2882" y="2120"/>
                  </a:lnTo>
                  <a:lnTo>
                    <a:pt x="3334" y="1048"/>
                  </a:lnTo>
                  <a:lnTo>
                    <a:pt x="2882"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2" name="Google Shape;23342;p83"/>
            <p:cNvSpPr/>
            <p:nvPr/>
          </p:nvSpPr>
          <p:spPr>
            <a:xfrm>
              <a:off x="6827543" y="2204020"/>
              <a:ext cx="99683" cy="63367"/>
            </a:xfrm>
            <a:custGeom>
              <a:rect b="b" l="l" r="r" t="t"/>
              <a:pathLst>
                <a:path extrusionOk="0" h="2120" w="3335">
                  <a:moveTo>
                    <a:pt x="0" y="0"/>
                  </a:moveTo>
                  <a:lnTo>
                    <a:pt x="0" y="2120"/>
                  </a:lnTo>
                  <a:lnTo>
                    <a:pt x="2882" y="2120"/>
                  </a:lnTo>
                  <a:lnTo>
                    <a:pt x="3334" y="1048"/>
                  </a:lnTo>
                  <a:lnTo>
                    <a:pt x="2882"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3" name="Google Shape;23343;p83"/>
            <p:cNvSpPr/>
            <p:nvPr/>
          </p:nvSpPr>
          <p:spPr>
            <a:xfrm>
              <a:off x="6913657" y="2204020"/>
              <a:ext cx="99683" cy="63367"/>
            </a:xfrm>
            <a:custGeom>
              <a:rect b="b" l="l" r="r" t="t"/>
              <a:pathLst>
                <a:path extrusionOk="0" h="2120" w="3335">
                  <a:moveTo>
                    <a:pt x="1" y="0"/>
                  </a:moveTo>
                  <a:lnTo>
                    <a:pt x="1" y="2120"/>
                  </a:lnTo>
                  <a:lnTo>
                    <a:pt x="2882" y="2120"/>
                  </a:lnTo>
                  <a:lnTo>
                    <a:pt x="3335" y="1048"/>
                  </a:lnTo>
                  <a:lnTo>
                    <a:pt x="2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4" name="Google Shape;23344;p83"/>
            <p:cNvSpPr/>
            <p:nvPr/>
          </p:nvSpPr>
          <p:spPr>
            <a:xfrm>
              <a:off x="6999083" y="2204020"/>
              <a:ext cx="86143" cy="63367"/>
            </a:xfrm>
            <a:custGeom>
              <a:rect b="b" l="l" r="r" t="t"/>
              <a:pathLst>
                <a:path extrusionOk="0" h="2120" w="2882">
                  <a:moveTo>
                    <a:pt x="0" y="0"/>
                  </a:moveTo>
                  <a:lnTo>
                    <a:pt x="0" y="2120"/>
                  </a:lnTo>
                  <a:lnTo>
                    <a:pt x="2882" y="2120"/>
                  </a:lnTo>
                  <a:lnTo>
                    <a:pt x="2882"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45" name="Google Shape;23345;p83"/>
          <p:cNvGrpSpPr/>
          <p:nvPr/>
        </p:nvGrpSpPr>
        <p:grpSpPr>
          <a:xfrm>
            <a:off x="9385437" y="2761875"/>
            <a:ext cx="443052" cy="443014"/>
            <a:chOff x="7406975" y="1922842"/>
            <a:chExt cx="344573" cy="344543"/>
          </a:xfrm>
        </p:grpSpPr>
        <p:sp>
          <p:nvSpPr>
            <p:cNvPr id="23346" name="Google Shape;23346;p83"/>
            <p:cNvSpPr/>
            <p:nvPr/>
          </p:nvSpPr>
          <p:spPr>
            <a:xfrm>
              <a:off x="7406975" y="1923739"/>
              <a:ext cx="344572" cy="177816"/>
            </a:xfrm>
            <a:custGeom>
              <a:rect b="b" l="l" r="r" t="t"/>
              <a:pathLst>
                <a:path extrusionOk="0" h="5949" w="11528">
                  <a:moveTo>
                    <a:pt x="5748" y="1"/>
                  </a:moveTo>
                  <a:cubicBezTo>
                    <a:pt x="4217" y="1"/>
                    <a:pt x="2783" y="599"/>
                    <a:pt x="1716" y="1685"/>
                  </a:cubicBezTo>
                  <a:cubicBezTo>
                    <a:pt x="644" y="2757"/>
                    <a:pt x="1" y="4234"/>
                    <a:pt x="1" y="5781"/>
                  </a:cubicBezTo>
                  <a:lnTo>
                    <a:pt x="1" y="5948"/>
                  </a:lnTo>
                  <a:lnTo>
                    <a:pt x="11527" y="5948"/>
                  </a:lnTo>
                  <a:lnTo>
                    <a:pt x="11527" y="5924"/>
                  </a:lnTo>
                  <a:lnTo>
                    <a:pt x="11527" y="5734"/>
                  </a:lnTo>
                  <a:cubicBezTo>
                    <a:pt x="11527" y="3829"/>
                    <a:pt x="10598" y="2043"/>
                    <a:pt x="8931" y="947"/>
                  </a:cubicBezTo>
                  <a:cubicBezTo>
                    <a:pt x="8336" y="542"/>
                    <a:pt x="7669" y="257"/>
                    <a:pt x="6907" y="114"/>
                  </a:cubicBezTo>
                  <a:cubicBezTo>
                    <a:pt x="6518" y="38"/>
                    <a:pt x="6130" y="1"/>
                    <a:pt x="5748"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7" name="Google Shape;23347;p83"/>
            <p:cNvSpPr/>
            <p:nvPr/>
          </p:nvSpPr>
          <p:spPr>
            <a:xfrm>
              <a:off x="7579263" y="1922842"/>
              <a:ext cx="172286" cy="177278"/>
            </a:xfrm>
            <a:custGeom>
              <a:rect b="b" l="l" r="r" t="t"/>
              <a:pathLst>
                <a:path extrusionOk="0" h="5931" w="5764">
                  <a:moveTo>
                    <a:pt x="0" y="1"/>
                  </a:moveTo>
                  <a:lnTo>
                    <a:pt x="0" y="5931"/>
                  </a:lnTo>
                  <a:lnTo>
                    <a:pt x="5763" y="5931"/>
                  </a:lnTo>
                  <a:lnTo>
                    <a:pt x="5763" y="5764"/>
                  </a:lnTo>
                  <a:cubicBezTo>
                    <a:pt x="5763" y="4216"/>
                    <a:pt x="5168" y="2787"/>
                    <a:pt x="4072" y="1692"/>
                  </a:cubicBezTo>
                  <a:cubicBezTo>
                    <a:pt x="2977" y="596"/>
                    <a:pt x="1548" y="1"/>
                    <a:pt x="0"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8" name="Google Shape;23348;p83"/>
            <p:cNvSpPr/>
            <p:nvPr/>
          </p:nvSpPr>
          <p:spPr>
            <a:xfrm>
              <a:off x="7406975" y="2093695"/>
              <a:ext cx="344572" cy="172435"/>
            </a:xfrm>
            <a:custGeom>
              <a:rect b="b" l="l" r="r" t="t"/>
              <a:pathLst>
                <a:path extrusionOk="0" h="5769" w="11528">
                  <a:moveTo>
                    <a:pt x="1" y="0"/>
                  </a:moveTo>
                  <a:cubicBezTo>
                    <a:pt x="1" y="1548"/>
                    <a:pt x="644" y="3001"/>
                    <a:pt x="1716" y="4072"/>
                  </a:cubicBezTo>
                  <a:cubicBezTo>
                    <a:pt x="2773" y="5168"/>
                    <a:pt x="4190" y="5769"/>
                    <a:pt x="5705" y="5769"/>
                  </a:cubicBezTo>
                  <a:cubicBezTo>
                    <a:pt x="6101" y="5769"/>
                    <a:pt x="6503" y="5728"/>
                    <a:pt x="6907" y="5644"/>
                  </a:cubicBezTo>
                  <a:cubicBezTo>
                    <a:pt x="7669" y="5501"/>
                    <a:pt x="8336" y="5239"/>
                    <a:pt x="8931" y="4811"/>
                  </a:cubicBezTo>
                  <a:cubicBezTo>
                    <a:pt x="10598" y="3715"/>
                    <a:pt x="11527" y="1929"/>
                    <a:pt x="11527" y="24"/>
                  </a:cubicBezTo>
                  <a:lnTo>
                    <a:pt x="11527"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9" name="Google Shape;23349;p83"/>
            <p:cNvSpPr/>
            <p:nvPr/>
          </p:nvSpPr>
          <p:spPr>
            <a:xfrm>
              <a:off x="7579263" y="2094412"/>
              <a:ext cx="172286" cy="172973"/>
            </a:xfrm>
            <a:custGeom>
              <a:rect b="b" l="l" r="r" t="t"/>
              <a:pathLst>
                <a:path extrusionOk="0" h="5787" w="5764">
                  <a:moveTo>
                    <a:pt x="5763" y="0"/>
                  </a:moveTo>
                  <a:cubicBezTo>
                    <a:pt x="5763" y="8"/>
                    <a:pt x="5763" y="16"/>
                    <a:pt x="5763" y="24"/>
                  </a:cubicBezTo>
                  <a:lnTo>
                    <a:pt x="5763" y="24"/>
                  </a:lnTo>
                  <a:lnTo>
                    <a:pt x="5763" y="0"/>
                  </a:lnTo>
                  <a:close/>
                  <a:moveTo>
                    <a:pt x="0" y="24"/>
                  </a:moveTo>
                  <a:lnTo>
                    <a:pt x="0" y="5787"/>
                  </a:lnTo>
                  <a:cubicBezTo>
                    <a:pt x="1548" y="5787"/>
                    <a:pt x="2977" y="5192"/>
                    <a:pt x="4072" y="4072"/>
                  </a:cubicBezTo>
                  <a:cubicBezTo>
                    <a:pt x="5162" y="2982"/>
                    <a:pt x="5757" y="1563"/>
                    <a:pt x="5763" y="24"/>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0" name="Google Shape;23350;p83"/>
            <p:cNvSpPr/>
            <p:nvPr/>
          </p:nvSpPr>
          <p:spPr>
            <a:xfrm>
              <a:off x="7455397" y="1969830"/>
              <a:ext cx="131725" cy="249163"/>
            </a:xfrm>
            <a:custGeom>
              <a:rect b="b" l="l" r="r" t="t"/>
              <a:pathLst>
                <a:path extrusionOk="0" h="8336" w="4407">
                  <a:moveTo>
                    <a:pt x="4168" y="1"/>
                  </a:moveTo>
                  <a:cubicBezTo>
                    <a:pt x="1882" y="1"/>
                    <a:pt x="0" y="1882"/>
                    <a:pt x="0" y="4168"/>
                  </a:cubicBezTo>
                  <a:cubicBezTo>
                    <a:pt x="0" y="6454"/>
                    <a:pt x="1882" y="8336"/>
                    <a:pt x="4168" y="8336"/>
                  </a:cubicBezTo>
                  <a:cubicBezTo>
                    <a:pt x="4263" y="8336"/>
                    <a:pt x="4335" y="8097"/>
                    <a:pt x="4406" y="8097"/>
                  </a:cubicBezTo>
                  <a:lnTo>
                    <a:pt x="4406" y="239"/>
                  </a:lnTo>
                  <a:cubicBezTo>
                    <a:pt x="4311" y="239"/>
                    <a:pt x="4216" y="1"/>
                    <a:pt x="416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1" name="Google Shape;23351;p83"/>
            <p:cNvSpPr/>
            <p:nvPr/>
          </p:nvSpPr>
          <p:spPr>
            <a:xfrm>
              <a:off x="7579950" y="1969112"/>
              <a:ext cx="124611" cy="249880"/>
            </a:xfrm>
            <a:custGeom>
              <a:rect b="b" l="l" r="r" t="t"/>
              <a:pathLst>
                <a:path extrusionOk="0" h="8360" w="4169">
                  <a:moveTo>
                    <a:pt x="1" y="1"/>
                  </a:moveTo>
                  <a:lnTo>
                    <a:pt x="1" y="8360"/>
                  </a:lnTo>
                  <a:cubicBezTo>
                    <a:pt x="2287" y="8360"/>
                    <a:pt x="4168" y="6478"/>
                    <a:pt x="4168" y="4192"/>
                  </a:cubicBezTo>
                  <a:cubicBezTo>
                    <a:pt x="4168" y="1906"/>
                    <a:pt x="2287" y="25"/>
                    <a:pt x="1"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2" name="Google Shape;23352;p83"/>
            <p:cNvSpPr/>
            <p:nvPr/>
          </p:nvSpPr>
          <p:spPr>
            <a:xfrm>
              <a:off x="7500950" y="2015383"/>
              <a:ext cx="158058" cy="158058"/>
            </a:xfrm>
            <a:custGeom>
              <a:rect b="b" l="l" r="r" t="t"/>
              <a:pathLst>
                <a:path extrusionOk="0" h="5288" w="5288">
                  <a:moveTo>
                    <a:pt x="2644" y="1"/>
                  </a:moveTo>
                  <a:cubicBezTo>
                    <a:pt x="1167" y="1"/>
                    <a:pt x="0" y="1191"/>
                    <a:pt x="0" y="2644"/>
                  </a:cubicBezTo>
                  <a:cubicBezTo>
                    <a:pt x="0" y="4097"/>
                    <a:pt x="1167" y="5287"/>
                    <a:pt x="2644" y="5287"/>
                  </a:cubicBezTo>
                  <a:cubicBezTo>
                    <a:pt x="4097" y="5287"/>
                    <a:pt x="5287" y="4097"/>
                    <a:pt x="5287" y="2644"/>
                  </a:cubicBezTo>
                  <a:cubicBezTo>
                    <a:pt x="5287" y="1191"/>
                    <a:pt x="4097" y="1"/>
                    <a:pt x="2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3" name="Google Shape;23353;p83"/>
            <p:cNvSpPr/>
            <p:nvPr/>
          </p:nvSpPr>
          <p:spPr>
            <a:xfrm>
              <a:off x="7579850" y="2015475"/>
              <a:ext cx="79750" cy="158802"/>
            </a:xfrm>
            <a:custGeom>
              <a:rect b="b" l="l" r="r" t="t"/>
              <a:pathLst>
                <a:path extrusionOk="0" h="5264" w="2644">
                  <a:moveTo>
                    <a:pt x="0" y="0"/>
                  </a:moveTo>
                  <a:lnTo>
                    <a:pt x="0" y="5263"/>
                  </a:lnTo>
                  <a:cubicBezTo>
                    <a:pt x="1453" y="5263"/>
                    <a:pt x="2643" y="4073"/>
                    <a:pt x="2643" y="2620"/>
                  </a:cubicBezTo>
                  <a:cubicBezTo>
                    <a:pt x="2643" y="1167"/>
                    <a:pt x="1477" y="0"/>
                    <a:pt x="0" y="0"/>
                  </a:cubicBez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4" name="Google Shape;23354;p83"/>
            <p:cNvSpPr/>
            <p:nvPr/>
          </p:nvSpPr>
          <p:spPr>
            <a:xfrm>
              <a:off x="7554334" y="2062370"/>
              <a:ext cx="50574" cy="20684"/>
            </a:xfrm>
            <a:custGeom>
              <a:rect b="b" l="l" r="r" t="t"/>
              <a:pathLst>
                <a:path extrusionOk="0" h="692" w="1692">
                  <a:moveTo>
                    <a:pt x="1" y="0"/>
                  </a:moveTo>
                  <a:lnTo>
                    <a:pt x="1" y="691"/>
                  </a:lnTo>
                  <a:lnTo>
                    <a:pt x="1691" y="691"/>
                  </a:lnTo>
                  <a:lnTo>
                    <a:pt x="1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5" name="Google Shape;23355;p83"/>
            <p:cNvSpPr/>
            <p:nvPr/>
          </p:nvSpPr>
          <p:spPr>
            <a:xfrm>
              <a:off x="7554334" y="2105801"/>
              <a:ext cx="50574" cy="20654"/>
            </a:xfrm>
            <a:custGeom>
              <a:rect b="b" l="l" r="r" t="t"/>
              <a:pathLst>
                <a:path extrusionOk="0" h="691" w="1692">
                  <a:moveTo>
                    <a:pt x="1" y="0"/>
                  </a:moveTo>
                  <a:lnTo>
                    <a:pt x="1" y="691"/>
                  </a:lnTo>
                  <a:lnTo>
                    <a:pt x="1691" y="691"/>
                  </a:lnTo>
                  <a:lnTo>
                    <a:pt x="1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6" name="Google Shape;23356;p83"/>
            <p:cNvSpPr/>
            <p:nvPr/>
          </p:nvSpPr>
          <p:spPr>
            <a:xfrm>
              <a:off x="7579950" y="2062370"/>
              <a:ext cx="25676" cy="20684"/>
            </a:xfrm>
            <a:custGeom>
              <a:rect b="b" l="l" r="r" t="t"/>
              <a:pathLst>
                <a:path extrusionOk="0" h="692" w="859">
                  <a:moveTo>
                    <a:pt x="1" y="0"/>
                  </a:moveTo>
                  <a:lnTo>
                    <a:pt x="1" y="691"/>
                  </a:lnTo>
                  <a:lnTo>
                    <a:pt x="858" y="691"/>
                  </a:lnTo>
                  <a:lnTo>
                    <a:pt x="85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7" name="Google Shape;23357;p83"/>
            <p:cNvSpPr/>
            <p:nvPr/>
          </p:nvSpPr>
          <p:spPr>
            <a:xfrm>
              <a:off x="7579950" y="2105801"/>
              <a:ext cx="25676" cy="20654"/>
            </a:xfrm>
            <a:custGeom>
              <a:rect b="b" l="l" r="r" t="t"/>
              <a:pathLst>
                <a:path extrusionOk="0" h="691" w="859">
                  <a:moveTo>
                    <a:pt x="1" y="0"/>
                  </a:moveTo>
                  <a:lnTo>
                    <a:pt x="1" y="691"/>
                  </a:lnTo>
                  <a:lnTo>
                    <a:pt x="858" y="691"/>
                  </a:lnTo>
                  <a:lnTo>
                    <a:pt x="85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58" name="Google Shape;23358;p83"/>
          <p:cNvGrpSpPr/>
          <p:nvPr/>
        </p:nvGrpSpPr>
        <p:grpSpPr>
          <a:xfrm>
            <a:off x="9385437" y="3438521"/>
            <a:ext cx="443052" cy="443016"/>
            <a:chOff x="7406975" y="2453873"/>
            <a:chExt cx="344573" cy="344545"/>
          </a:xfrm>
        </p:grpSpPr>
        <p:sp>
          <p:nvSpPr>
            <p:cNvPr id="23359" name="Google Shape;23359;p83"/>
            <p:cNvSpPr/>
            <p:nvPr/>
          </p:nvSpPr>
          <p:spPr>
            <a:xfrm>
              <a:off x="7547938" y="2497273"/>
              <a:ext cx="64084" cy="133160"/>
            </a:xfrm>
            <a:custGeom>
              <a:rect b="b" l="l" r="r" t="t"/>
              <a:pathLst>
                <a:path extrusionOk="0" h="4455" w="2144">
                  <a:moveTo>
                    <a:pt x="0" y="1"/>
                  </a:moveTo>
                  <a:lnTo>
                    <a:pt x="0" y="4454"/>
                  </a:lnTo>
                  <a:lnTo>
                    <a:pt x="2144" y="4454"/>
                  </a:lnTo>
                  <a:lnTo>
                    <a:pt x="2144"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0" name="Google Shape;23360;p83"/>
            <p:cNvSpPr/>
            <p:nvPr/>
          </p:nvSpPr>
          <p:spPr>
            <a:xfrm>
              <a:off x="7579950" y="2497273"/>
              <a:ext cx="32072" cy="133160"/>
            </a:xfrm>
            <a:custGeom>
              <a:rect b="b" l="l" r="r" t="t"/>
              <a:pathLst>
                <a:path extrusionOk="0" h="4455" w="1073">
                  <a:moveTo>
                    <a:pt x="1" y="1"/>
                  </a:moveTo>
                  <a:lnTo>
                    <a:pt x="1" y="4454"/>
                  </a:lnTo>
                  <a:lnTo>
                    <a:pt x="1073" y="4454"/>
                  </a:lnTo>
                  <a:lnTo>
                    <a:pt x="107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1" name="Google Shape;23361;p83"/>
            <p:cNvSpPr/>
            <p:nvPr/>
          </p:nvSpPr>
          <p:spPr>
            <a:xfrm>
              <a:off x="7634769" y="2453873"/>
              <a:ext cx="64084" cy="134565"/>
            </a:xfrm>
            <a:custGeom>
              <a:rect b="b" l="l" r="r" t="t"/>
              <a:pathLst>
                <a:path extrusionOk="0" h="4502" w="2144">
                  <a:moveTo>
                    <a:pt x="1" y="0"/>
                  </a:moveTo>
                  <a:lnTo>
                    <a:pt x="1" y="4501"/>
                  </a:lnTo>
                  <a:lnTo>
                    <a:pt x="2144" y="4501"/>
                  </a:lnTo>
                  <a:lnTo>
                    <a:pt x="214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2" name="Google Shape;23362;p83"/>
            <p:cNvSpPr/>
            <p:nvPr/>
          </p:nvSpPr>
          <p:spPr>
            <a:xfrm>
              <a:off x="7665376" y="2453873"/>
              <a:ext cx="33477" cy="134565"/>
            </a:xfrm>
            <a:custGeom>
              <a:rect b="b" l="l" r="r" t="t"/>
              <a:pathLst>
                <a:path extrusionOk="0" h="4502" w="1120">
                  <a:moveTo>
                    <a:pt x="1" y="0"/>
                  </a:moveTo>
                  <a:lnTo>
                    <a:pt x="1" y="4501"/>
                  </a:lnTo>
                  <a:lnTo>
                    <a:pt x="1120" y="4501"/>
                  </a:lnTo>
                  <a:lnTo>
                    <a:pt x="11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3" name="Google Shape;23363;p83"/>
            <p:cNvSpPr/>
            <p:nvPr/>
          </p:nvSpPr>
          <p:spPr>
            <a:xfrm>
              <a:off x="7459794" y="2541421"/>
              <a:ext cx="64084" cy="133847"/>
            </a:xfrm>
            <a:custGeom>
              <a:rect b="b" l="l" r="r" t="t"/>
              <a:pathLst>
                <a:path extrusionOk="0" h="4478" w="2144">
                  <a:moveTo>
                    <a:pt x="0" y="0"/>
                  </a:moveTo>
                  <a:lnTo>
                    <a:pt x="0" y="4478"/>
                  </a:lnTo>
                  <a:lnTo>
                    <a:pt x="2143" y="4478"/>
                  </a:lnTo>
                  <a:lnTo>
                    <a:pt x="2143"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4" name="Google Shape;23364;p83"/>
            <p:cNvSpPr/>
            <p:nvPr/>
          </p:nvSpPr>
          <p:spPr>
            <a:xfrm>
              <a:off x="7492280" y="2541421"/>
              <a:ext cx="32072" cy="133847"/>
            </a:xfrm>
            <a:custGeom>
              <a:rect b="b" l="l" r="r" t="t"/>
              <a:pathLst>
                <a:path extrusionOk="0" h="4478" w="1073">
                  <a:moveTo>
                    <a:pt x="1" y="0"/>
                  </a:moveTo>
                  <a:lnTo>
                    <a:pt x="1" y="4478"/>
                  </a:lnTo>
                  <a:lnTo>
                    <a:pt x="1073" y="4478"/>
                  </a:lnTo>
                  <a:lnTo>
                    <a:pt x="107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5" name="Google Shape;23365;p83"/>
            <p:cNvSpPr/>
            <p:nvPr/>
          </p:nvSpPr>
          <p:spPr>
            <a:xfrm>
              <a:off x="7547938" y="2628252"/>
              <a:ext cx="64084" cy="116780"/>
            </a:xfrm>
            <a:custGeom>
              <a:rect b="b" l="l" r="r" t="t"/>
              <a:pathLst>
                <a:path extrusionOk="0" h="3907" w="2144">
                  <a:moveTo>
                    <a:pt x="0" y="1"/>
                  </a:moveTo>
                  <a:lnTo>
                    <a:pt x="0" y="3906"/>
                  </a:lnTo>
                  <a:lnTo>
                    <a:pt x="2144" y="3906"/>
                  </a:lnTo>
                  <a:lnTo>
                    <a:pt x="2144"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6" name="Google Shape;23366;p83"/>
            <p:cNvSpPr/>
            <p:nvPr/>
          </p:nvSpPr>
          <p:spPr>
            <a:xfrm>
              <a:off x="7634769" y="2584852"/>
              <a:ext cx="64084" cy="160181"/>
            </a:xfrm>
            <a:custGeom>
              <a:rect b="b" l="l" r="r" t="t"/>
              <a:pathLst>
                <a:path extrusionOk="0" h="5359" w="2144">
                  <a:moveTo>
                    <a:pt x="1" y="0"/>
                  </a:moveTo>
                  <a:lnTo>
                    <a:pt x="1" y="5358"/>
                  </a:lnTo>
                  <a:lnTo>
                    <a:pt x="2144" y="5358"/>
                  </a:lnTo>
                  <a:lnTo>
                    <a:pt x="2144"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7" name="Google Shape;23367;p83"/>
            <p:cNvSpPr/>
            <p:nvPr/>
          </p:nvSpPr>
          <p:spPr>
            <a:xfrm>
              <a:off x="7579950" y="2628252"/>
              <a:ext cx="32072" cy="116780"/>
            </a:xfrm>
            <a:custGeom>
              <a:rect b="b" l="l" r="r" t="t"/>
              <a:pathLst>
                <a:path extrusionOk="0" h="3907" w="1073">
                  <a:moveTo>
                    <a:pt x="1" y="1"/>
                  </a:moveTo>
                  <a:lnTo>
                    <a:pt x="1" y="3906"/>
                  </a:lnTo>
                  <a:lnTo>
                    <a:pt x="1073" y="3906"/>
                  </a:lnTo>
                  <a:lnTo>
                    <a:pt x="1073"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8" name="Google Shape;23368;p83"/>
            <p:cNvSpPr/>
            <p:nvPr/>
          </p:nvSpPr>
          <p:spPr>
            <a:xfrm>
              <a:off x="7665376" y="2584852"/>
              <a:ext cx="33477" cy="160181"/>
            </a:xfrm>
            <a:custGeom>
              <a:rect b="b" l="l" r="r" t="t"/>
              <a:pathLst>
                <a:path extrusionOk="0" h="5359" w="1120">
                  <a:moveTo>
                    <a:pt x="1" y="0"/>
                  </a:moveTo>
                  <a:lnTo>
                    <a:pt x="1" y="5358"/>
                  </a:lnTo>
                  <a:lnTo>
                    <a:pt x="1120" y="5358"/>
                  </a:lnTo>
                  <a:lnTo>
                    <a:pt x="1120"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9" name="Google Shape;23369;p83"/>
            <p:cNvSpPr/>
            <p:nvPr/>
          </p:nvSpPr>
          <p:spPr>
            <a:xfrm>
              <a:off x="7459794" y="2671683"/>
              <a:ext cx="64084" cy="73350"/>
            </a:xfrm>
            <a:custGeom>
              <a:rect b="b" l="l" r="r" t="t"/>
              <a:pathLst>
                <a:path extrusionOk="0" h="2454" w="2144">
                  <a:moveTo>
                    <a:pt x="0" y="0"/>
                  </a:moveTo>
                  <a:lnTo>
                    <a:pt x="0" y="2453"/>
                  </a:lnTo>
                  <a:lnTo>
                    <a:pt x="2143" y="2453"/>
                  </a:lnTo>
                  <a:lnTo>
                    <a:pt x="2143"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0" name="Google Shape;23370;p83"/>
            <p:cNvSpPr/>
            <p:nvPr/>
          </p:nvSpPr>
          <p:spPr>
            <a:xfrm>
              <a:off x="7492280" y="2671683"/>
              <a:ext cx="32072" cy="73350"/>
            </a:xfrm>
            <a:custGeom>
              <a:rect b="b" l="l" r="r" t="t"/>
              <a:pathLst>
                <a:path extrusionOk="0" h="2454" w="1073">
                  <a:moveTo>
                    <a:pt x="1" y="0"/>
                  </a:moveTo>
                  <a:lnTo>
                    <a:pt x="1" y="2453"/>
                  </a:lnTo>
                  <a:lnTo>
                    <a:pt x="1073" y="2453"/>
                  </a:lnTo>
                  <a:lnTo>
                    <a:pt x="1073"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1" name="Google Shape;23371;p83"/>
            <p:cNvSpPr/>
            <p:nvPr/>
          </p:nvSpPr>
          <p:spPr>
            <a:xfrm>
              <a:off x="7470343" y="2777733"/>
              <a:ext cx="43460" cy="20684"/>
            </a:xfrm>
            <a:custGeom>
              <a:rect b="b" l="l" r="r" t="t"/>
              <a:pathLst>
                <a:path extrusionOk="0" h="692" w="1454">
                  <a:moveTo>
                    <a:pt x="0" y="1"/>
                  </a:moveTo>
                  <a:lnTo>
                    <a:pt x="0" y="691"/>
                  </a:lnTo>
                  <a:lnTo>
                    <a:pt x="1453" y="691"/>
                  </a:lnTo>
                  <a:lnTo>
                    <a:pt x="1453" y="1"/>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2" name="Google Shape;23372;p83"/>
            <p:cNvSpPr/>
            <p:nvPr/>
          </p:nvSpPr>
          <p:spPr>
            <a:xfrm>
              <a:off x="7557891" y="2777733"/>
              <a:ext cx="43460" cy="20684"/>
            </a:xfrm>
            <a:custGeom>
              <a:rect b="b" l="l" r="r" t="t"/>
              <a:pathLst>
                <a:path extrusionOk="0" h="692" w="1454">
                  <a:moveTo>
                    <a:pt x="1" y="1"/>
                  </a:moveTo>
                  <a:lnTo>
                    <a:pt x="1" y="691"/>
                  </a:lnTo>
                  <a:lnTo>
                    <a:pt x="1453" y="691"/>
                  </a:lnTo>
                  <a:lnTo>
                    <a:pt x="1453"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3" name="Google Shape;23373;p83"/>
            <p:cNvSpPr/>
            <p:nvPr/>
          </p:nvSpPr>
          <p:spPr>
            <a:xfrm>
              <a:off x="7645440" y="2777733"/>
              <a:ext cx="44177" cy="20684"/>
            </a:xfrm>
            <a:custGeom>
              <a:rect b="b" l="l" r="r" t="t"/>
              <a:pathLst>
                <a:path extrusionOk="0" h="692" w="1478">
                  <a:moveTo>
                    <a:pt x="1" y="1"/>
                  </a:moveTo>
                  <a:lnTo>
                    <a:pt x="1" y="691"/>
                  </a:lnTo>
                  <a:lnTo>
                    <a:pt x="1477" y="691"/>
                  </a:lnTo>
                  <a:lnTo>
                    <a:pt x="1477"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4" name="Google Shape;23374;p83"/>
            <p:cNvSpPr/>
            <p:nvPr/>
          </p:nvSpPr>
          <p:spPr>
            <a:xfrm>
              <a:off x="7491684" y="2777733"/>
              <a:ext cx="22119" cy="20684"/>
            </a:xfrm>
            <a:custGeom>
              <a:rect b="b" l="l" r="r" t="t"/>
              <a:pathLst>
                <a:path extrusionOk="0" h="692" w="740">
                  <a:moveTo>
                    <a:pt x="1" y="1"/>
                  </a:moveTo>
                  <a:lnTo>
                    <a:pt x="1" y="691"/>
                  </a:lnTo>
                  <a:lnTo>
                    <a:pt x="739" y="691"/>
                  </a:lnTo>
                  <a:lnTo>
                    <a:pt x="739"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5" name="Google Shape;23375;p83"/>
            <p:cNvSpPr/>
            <p:nvPr/>
          </p:nvSpPr>
          <p:spPr>
            <a:xfrm>
              <a:off x="7579950" y="2777733"/>
              <a:ext cx="22119" cy="20684"/>
            </a:xfrm>
            <a:custGeom>
              <a:rect b="b" l="l" r="r" t="t"/>
              <a:pathLst>
                <a:path extrusionOk="0" h="692" w="740">
                  <a:moveTo>
                    <a:pt x="1" y="1"/>
                  </a:moveTo>
                  <a:lnTo>
                    <a:pt x="1" y="691"/>
                  </a:lnTo>
                  <a:lnTo>
                    <a:pt x="739" y="691"/>
                  </a:lnTo>
                  <a:lnTo>
                    <a:pt x="739"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6" name="Google Shape;23376;p83"/>
            <p:cNvSpPr/>
            <p:nvPr/>
          </p:nvSpPr>
          <p:spPr>
            <a:xfrm>
              <a:off x="7406975" y="2731463"/>
              <a:ext cx="343855" cy="20684"/>
            </a:xfrm>
            <a:custGeom>
              <a:rect b="b" l="l" r="r" t="t"/>
              <a:pathLst>
                <a:path extrusionOk="0" h="692" w="11504">
                  <a:moveTo>
                    <a:pt x="1" y="1"/>
                  </a:moveTo>
                  <a:lnTo>
                    <a:pt x="1" y="692"/>
                  </a:lnTo>
                  <a:lnTo>
                    <a:pt x="11503" y="692"/>
                  </a:lnTo>
                  <a:lnTo>
                    <a:pt x="11503"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7" name="Google Shape;23377;p83"/>
            <p:cNvSpPr/>
            <p:nvPr/>
          </p:nvSpPr>
          <p:spPr>
            <a:xfrm>
              <a:off x="7579950" y="2731463"/>
              <a:ext cx="171598" cy="20684"/>
            </a:xfrm>
            <a:custGeom>
              <a:rect b="b" l="l" r="r" t="t"/>
              <a:pathLst>
                <a:path extrusionOk="0" h="692" w="5741">
                  <a:moveTo>
                    <a:pt x="1" y="1"/>
                  </a:moveTo>
                  <a:lnTo>
                    <a:pt x="1" y="692"/>
                  </a:lnTo>
                  <a:lnTo>
                    <a:pt x="5740" y="692"/>
                  </a:lnTo>
                  <a:lnTo>
                    <a:pt x="574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8" name="Google Shape;23378;p83"/>
            <p:cNvSpPr/>
            <p:nvPr/>
          </p:nvSpPr>
          <p:spPr>
            <a:xfrm>
              <a:off x="7665376" y="2777733"/>
              <a:ext cx="22806" cy="20684"/>
            </a:xfrm>
            <a:custGeom>
              <a:rect b="b" l="l" r="r" t="t"/>
              <a:pathLst>
                <a:path extrusionOk="0" h="692" w="763">
                  <a:moveTo>
                    <a:pt x="1" y="1"/>
                  </a:moveTo>
                  <a:lnTo>
                    <a:pt x="1" y="691"/>
                  </a:lnTo>
                  <a:lnTo>
                    <a:pt x="763" y="691"/>
                  </a:lnTo>
                  <a:lnTo>
                    <a:pt x="763"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79" name="Google Shape;23379;p83"/>
          <p:cNvGrpSpPr/>
          <p:nvPr/>
        </p:nvGrpSpPr>
        <p:grpSpPr>
          <a:xfrm>
            <a:off x="8451042" y="3419533"/>
            <a:ext cx="441169" cy="442130"/>
            <a:chOff x="6742117" y="2443889"/>
            <a:chExt cx="343109" cy="343856"/>
          </a:xfrm>
        </p:grpSpPr>
        <p:sp>
          <p:nvSpPr>
            <p:cNvPr id="23380" name="Google Shape;23380;p83"/>
            <p:cNvSpPr/>
            <p:nvPr/>
          </p:nvSpPr>
          <p:spPr>
            <a:xfrm>
              <a:off x="6764893" y="2467383"/>
              <a:ext cx="297555" cy="296867"/>
            </a:xfrm>
            <a:custGeom>
              <a:rect b="b" l="l" r="r" t="t"/>
              <a:pathLst>
                <a:path extrusionOk="0" h="9932" w="9955">
                  <a:moveTo>
                    <a:pt x="4978" y="1"/>
                  </a:moveTo>
                  <a:cubicBezTo>
                    <a:pt x="2239" y="1"/>
                    <a:pt x="0" y="2216"/>
                    <a:pt x="0" y="4954"/>
                  </a:cubicBezTo>
                  <a:cubicBezTo>
                    <a:pt x="0" y="7717"/>
                    <a:pt x="2239" y="9931"/>
                    <a:pt x="4978" y="9931"/>
                  </a:cubicBezTo>
                  <a:cubicBezTo>
                    <a:pt x="7716" y="9931"/>
                    <a:pt x="9955" y="7717"/>
                    <a:pt x="9955" y="4954"/>
                  </a:cubicBezTo>
                  <a:cubicBezTo>
                    <a:pt x="9955" y="2216"/>
                    <a:pt x="7716" y="1"/>
                    <a:pt x="497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1" name="Google Shape;23381;p83"/>
            <p:cNvSpPr/>
            <p:nvPr/>
          </p:nvSpPr>
          <p:spPr>
            <a:xfrm>
              <a:off x="6742117" y="2615459"/>
              <a:ext cx="171569" cy="172286"/>
            </a:xfrm>
            <a:custGeom>
              <a:rect b="b" l="l" r="r" t="t"/>
              <a:pathLst>
                <a:path extrusionOk="0" h="5764" w="5740">
                  <a:moveTo>
                    <a:pt x="0" y="0"/>
                  </a:moveTo>
                  <a:cubicBezTo>
                    <a:pt x="0" y="3191"/>
                    <a:pt x="2596" y="5763"/>
                    <a:pt x="5740" y="5763"/>
                  </a:cubicBezTo>
                  <a:lnTo>
                    <a:pt x="5740"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82" name="Google Shape;23382;p83"/>
            <p:cNvGrpSpPr/>
            <p:nvPr/>
          </p:nvGrpSpPr>
          <p:grpSpPr>
            <a:xfrm>
              <a:off x="6823986" y="2443889"/>
              <a:ext cx="261239" cy="320362"/>
              <a:chOff x="6823986" y="2443889"/>
              <a:chExt cx="261239" cy="320362"/>
            </a:xfrm>
          </p:grpSpPr>
          <p:sp>
            <p:nvSpPr>
              <p:cNvPr id="23383" name="Google Shape;23383;p83"/>
              <p:cNvSpPr/>
              <p:nvPr/>
            </p:nvSpPr>
            <p:spPr>
              <a:xfrm>
                <a:off x="6913657" y="2579352"/>
                <a:ext cx="148792" cy="184900"/>
              </a:xfrm>
              <a:custGeom>
                <a:rect b="b" l="l" r="r" t="t"/>
                <a:pathLst>
                  <a:path extrusionOk="0" h="6186" w="4978">
                    <a:moveTo>
                      <a:pt x="4294" y="1"/>
                    </a:moveTo>
                    <a:cubicBezTo>
                      <a:pt x="3433" y="1"/>
                      <a:pt x="1846" y="1184"/>
                      <a:pt x="37" y="1184"/>
                    </a:cubicBezTo>
                    <a:cubicBezTo>
                      <a:pt x="25" y="1184"/>
                      <a:pt x="13" y="1184"/>
                      <a:pt x="1" y="1184"/>
                    </a:cubicBezTo>
                    <a:lnTo>
                      <a:pt x="1" y="6185"/>
                    </a:lnTo>
                    <a:cubicBezTo>
                      <a:pt x="2739" y="6185"/>
                      <a:pt x="4978" y="3947"/>
                      <a:pt x="4978" y="1208"/>
                    </a:cubicBezTo>
                    <a:cubicBezTo>
                      <a:pt x="4978" y="302"/>
                      <a:pt x="4728" y="1"/>
                      <a:pt x="429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4" name="Google Shape;23384;p83"/>
              <p:cNvSpPr/>
              <p:nvPr/>
            </p:nvSpPr>
            <p:spPr>
              <a:xfrm>
                <a:off x="6913657" y="2443889"/>
                <a:ext cx="171569" cy="171598"/>
              </a:xfrm>
              <a:custGeom>
                <a:rect b="b" l="l" r="r" t="t"/>
                <a:pathLst>
                  <a:path extrusionOk="0" h="5741" w="5740">
                    <a:moveTo>
                      <a:pt x="1" y="1"/>
                    </a:moveTo>
                    <a:lnTo>
                      <a:pt x="1" y="5740"/>
                    </a:lnTo>
                    <a:lnTo>
                      <a:pt x="5740" y="5740"/>
                    </a:lnTo>
                    <a:cubicBezTo>
                      <a:pt x="5740" y="2597"/>
                      <a:pt x="3192" y="1"/>
                      <a:pt x="1"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5" name="Google Shape;23385;p83"/>
              <p:cNvSpPr/>
              <p:nvPr/>
            </p:nvSpPr>
            <p:spPr>
              <a:xfrm>
                <a:off x="6823986" y="2653181"/>
                <a:ext cx="51261" cy="20654"/>
              </a:xfrm>
              <a:custGeom>
                <a:rect b="b" l="l" r="r" t="t"/>
                <a:pathLst>
                  <a:path extrusionOk="0" h="691" w="1715">
                    <a:moveTo>
                      <a:pt x="0" y="0"/>
                    </a:moveTo>
                    <a:lnTo>
                      <a:pt x="0" y="691"/>
                    </a:lnTo>
                    <a:lnTo>
                      <a:pt x="1715" y="691"/>
                    </a:lnTo>
                    <a:lnTo>
                      <a:pt x="17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6" name="Google Shape;23386;p83"/>
              <p:cNvSpPr/>
              <p:nvPr/>
            </p:nvSpPr>
            <p:spPr>
              <a:xfrm>
                <a:off x="6823986" y="2698016"/>
                <a:ext cx="51261" cy="19967"/>
              </a:xfrm>
              <a:custGeom>
                <a:rect b="b" l="l" r="r" t="t"/>
                <a:pathLst>
                  <a:path extrusionOk="0" h="668" w="1715">
                    <a:moveTo>
                      <a:pt x="0" y="1"/>
                    </a:moveTo>
                    <a:lnTo>
                      <a:pt x="0" y="667"/>
                    </a:lnTo>
                    <a:lnTo>
                      <a:pt x="1715" y="667"/>
                    </a:lnTo>
                    <a:lnTo>
                      <a:pt x="171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7" name="Google Shape;23387;p83"/>
              <p:cNvSpPr/>
              <p:nvPr/>
            </p:nvSpPr>
            <p:spPr>
              <a:xfrm>
                <a:off x="6951378" y="2514370"/>
                <a:ext cx="51291" cy="20684"/>
              </a:xfrm>
              <a:custGeom>
                <a:rect b="b" l="l" r="r" t="t"/>
                <a:pathLst>
                  <a:path extrusionOk="0" h="692" w="1716">
                    <a:moveTo>
                      <a:pt x="1" y="1"/>
                    </a:moveTo>
                    <a:lnTo>
                      <a:pt x="1" y="691"/>
                    </a:lnTo>
                    <a:lnTo>
                      <a:pt x="1715" y="691"/>
                    </a:lnTo>
                    <a:lnTo>
                      <a:pt x="1715"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8" name="Google Shape;23388;p83"/>
              <p:cNvSpPr/>
              <p:nvPr/>
            </p:nvSpPr>
            <p:spPr>
              <a:xfrm>
                <a:off x="6951378" y="2559206"/>
                <a:ext cx="51291" cy="19967"/>
              </a:xfrm>
              <a:custGeom>
                <a:rect b="b" l="l" r="r" t="t"/>
                <a:pathLst>
                  <a:path extrusionOk="0" h="668" w="1716">
                    <a:moveTo>
                      <a:pt x="1" y="1"/>
                    </a:moveTo>
                    <a:lnTo>
                      <a:pt x="1" y="668"/>
                    </a:lnTo>
                    <a:lnTo>
                      <a:pt x="1715" y="668"/>
                    </a:lnTo>
                    <a:lnTo>
                      <a:pt x="1715"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389" name="Google Shape;23389;p83"/>
          <p:cNvGrpSpPr/>
          <p:nvPr/>
        </p:nvGrpSpPr>
        <p:grpSpPr>
          <a:xfrm>
            <a:off x="7536253" y="3488764"/>
            <a:ext cx="442093" cy="370683"/>
            <a:chOff x="6082937" y="2473809"/>
            <a:chExt cx="343827" cy="288290"/>
          </a:xfrm>
        </p:grpSpPr>
        <p:sp>
          <p:nvSpPr>
            <p:cNvPr id="23390" name="Google Shape;23390;p83"/>
            <p:cNvSpPr/>
            <p:nvPr/>
          </p:nvSpPr>
          <p:spPr>
            <a:xfrm>
              <a:off x="6271575" y="2550687"/>
              <a:ext cx="155189" cy="211412"/>
            </a:xfrm>
            <a:custGeom>
              <a:rect b="b" l="l" r="r" t="t"/>
              <a:pathLst>
                <a:path extrusionOk="0" h="7073" w="5192">
                  <a:moveTo>
                    <a:pt x="2596" y="0"/>
                  </a:moveTo>
                  <a:lnTo>
                    <a:pt x="0" y="7073"/>
                  </a:lnTo>
                  <a:lnTo>
                    <a:pt x="5192" y="7073"/>
                  </a:lnTo>
                  <a:lnTo>
                    <a:pt x="2596"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1" name="Google Shape;23391;p83"/>
            <p:cNvSpPr/>
            <p:nvPr/>
          </p:nvSpPr>
          <p:spPr>
            <a:xfrm>
              <a:off x="6349140" y="2550687"/>
              <a:ext cx="77624" cy="211412"/>
            </a:xfrm>
            <a:custGeom>
              <a:rect b="b" l="l" r="r" t="t"/>
              <a:pathLst>
                <a:path extrusionOk="0" h="7073" w="2597">
                  <a:moveTo>
                    <a:pt x="1" y="0"/>
                  </a:moveTo>
                  <a:lnTo>
                    <a:pt x="1" y="7073"/>
                  </a:lnTo>
                  <a:lnTo>
                    <a:pt x="2597" y="7073"/>
                  </a:lnTo>
                  <a:lnTo>
                    <a:pt x="1"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2" name="Google Shape;23392;p83"/>
            <p:cNvSpPr/>
            <p:nvPr/>
          </p:nvSpPr>
          <p:spPr>
            <a:xfrm>
              <a:off x="6082937" y="2588409"/>
              <a:ext cx="157341" cy="173691"/>
            </a:xfrm>
            <a:custGeom>
              <a:rect b="b" l="l" r="r" t="t"/>
              <a:pathLst>
                <a:path extrusionOk="0" h="5811" w="5264">
                  <a:moveTo>
                    <a:pt x="2620" y="0"/>
                  </a:moveTo>
                  <a:lnTo>
                    <a:pt x="0" y="5811"/>
                  </a:lnTo>
                  <a:lnTo>
                    <a:pt x="5263" y="5811"/>
                  </a:lnTo>
                  <a:lnTo>
                    <a:pt x="2620"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3" name="Google Shape;23393;p83"/>
            <p:cNvSpPr/>
            <p:nvPr/>
          </p:nvSpPr>
          <p:spPr>
            <a:xfrm>
              <a:off x="6161220" y="2588409"/>
              <a:ext cx="78342" cy="173691"/>
            </a:xfrm>
            <a:custGeom>
              <a:rect b="b" l="l" r="r" t="t"/>
              <a:pathLst>
                <a:path extrusionOk="0" h="5811" w="2621">
                  <a:moveTo>
                    <a:pt x="1" y="0"/>
                  </a:moveTo>
                  <a:lnTo>
                    <a:pt x="1" y="5811"/>
                  </a:lnTo>
                  <a:lnTo>
                    <a:pt x="2621" y="5811"/>
                  </a:lnTo>
                  <a:lnTo>
                    <a:pt x="1"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4" name="Google Shape;23394;p83"/>
            <p:cNvSpPr/>
            <p:nvPr/>
          </p:nvSpPr>
          <p:spPr>
            <a:xfrm>
              <a:off x="6178317" y="2486602"/>
              <a:ext cx="153067" cy="275496"/>
            </a:xfrm>
            <a:custGeom>
              <a:rect b="b" l="l" r="r" t="t"/>
              <a:pathLst>
                <a:path extrusionOk="0" h="9217" w="5121">
                  <a:moveTo>
                    <a:pt x="2549" y="1"/>
                  </a:moveTo>
                  <a:lnTo>
                    <a:pt x="0" y="9217"/>
                  </a:lnTo>
                  <a:lnTo>
                    <a:pt x="5121" y="9217"/>
                  </a:lnTo>
                  <a:lnTo>
                    <a:pt x="2549"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5" name="Google Shape;23395;p83"/>
            <p:cNvSpPr/>
            <p:nvPr/>
          </p:nvSpPr>
          <p:spPr>
            <a:xfrm>
              <a:off x="6170486" y="2507256"/>
              <a:ext cx="69793" cy="74755"/>
            </a:xfrm>
            <a:custGeom>
              <a:rect b="b" l="l" r="r" t="t"/>
              <a:pathLst>
                <a:path extrusionOk="0" h="2501" w="2335">
                  <a:moveTo>
                    <a:pt x="1834" y="0"/>
                  </a:moveTo>
                  <a:lnTo>
                    <a:pt x="1" y="2048"/>
                  </a:lnTo>
                  <a:lnTo>
                    <a:pt x="501" y="2501"/>
                  </a:lnTo>
                  <a:lnTo>
                    <a:pt x="2334" y="453"/>
                  </a:lnTo>
                  <a:lnTo>
                    <a:pt x="1834"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6" name="Google Shape;23396;p83"/>
            <p:cNvSpPr/>
            <p:nvPr/>
          </p:nvSpPr>
          <p:spPr>
            <a:xfrm>
              <a:off x="6272262" y="2504417"/>
              <a:ext cx="58405" cy="49139"/>
            </a:xfrm>
            <a:custGeom>
              <a:rect b="b" l="l" r="r" t="t"/>
              <a:pathLst>
                <a:path extrusionOk="0" h="1644" w="1954">
                  <a:moveTo>
                    <a:pt x="406" y="0"/>
                  </a:moveTo>
                  <a:lnTo>
                    <a:pt x="1" y="572"/>
                  </a:lnTo>
                  <a:lnTo>
                    <a:pt x="1549" y="1643"/>
                  </a:lnTo>
                  <a:lnTo>
                    <a:pt x="1954" y="1072"/>
                  </a:lnTo>
                  <a:lnTo>
                    <a:pt x="40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7" name="Google Shape;23397;p83"/>
            <p:cNvSpPr/>
            <p:nvPr/>
          </p:nvSpPr>
          <p:spPr>
            <a:xfrm>
              <a:off x="6127055" y="2557084"/>
              <a:ext cx="67671" cy="67641"/>
            </a:xfrm>
            <a:custGeom>
              <a:rect b="b" l="l" r="r" t="t"/>
              <a:pathLst>
                <a:path extrusionOk="0" h="2263" w="2264">
                  <a:moveTo>
                    <a:pt x="1144" y="0"/>
                  </a:moveTo>
                  <a:cubicBezTo>
                    <a:pt x="525" y="0"/>
                    <a:pt x="1" y="500"/>
                    <a:pt x="1" y="1143"/>
                  </a:cubicBezTo>
                  <a:cubicBezTo>
                    <a:pt x="1" y="1763"/>
                    <a:pt x="525" y="2263"/>
                    <a:pt x="1144" y="2263"/>
                  </a:cubicBezTo>
                  <a:cubicBezTo>
                    <a:pt x="1763" y="2263"/>
                    <a:pt x="2263" y="1763"/>
                    <a:pt x="2263" y="1143"/>
                  </a:cubicBezTo>
                  <a:cubicBezTo>
                    <a:pt x="2263" y="500"/>
                    <a:pt x="1763" y="0"/>
                    <a:pt x="1144"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8" name="Google Shape;23398;p83"/>
            <p:cNvSpPr/>
            <p:nvPr/>
          </p:nvSpPr>
          <p:spPr>
            <a:xfrm>
              <a:off x="6314975" y="2522202"/>
              <a:ext cx="67671" cy="67641"/>
            </a:xfrm>
            <a:custGeom>
              <a:rect b="b" l="l" r="r" t="t"/>
              <a:pathLst>
                <a:path extrusionOk="0" h="2263" w="2264">
                  <a:moveTo>
                    <a:pt x="1144" y="0"/>
                  </a:moveTo>
                  <a:cubicBezTo>
                    <a:pt x="525" y="0"/>
                    <a:pt x="1" y="524"/>
                    <a:pt x="1" y="1144"/>
                  </a:cubicBezTo>
                  <a:cubicBezTo>
                    <a:pt x="1" y="1763"/>
                    <a:pt x="525" y="2263"/>
                    <a:pt x="1144" y="2263"/>
                  </a:cubicBezTo>
                  <a:cubicBezTo>
                    <a:pt x="1763" y="2263"/>
                    <a:pt x="2263" y="1763"/>
                    <a:pt x="2263" y="1144"/>
                  </a:cubicBezTo>
                  <a:cubicBezTo>
                    <a:pt x="2263" y="524"/>
                    <a:pt x="1763" y="0"/>
                    <a:pt x="1144"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9" name="Google Shape;23399;p83"/>
            <p:cNvSpPr/>
            <p:nvPr/>
          </p:nvSpPr>
          <p:spPr>
            <a:xfrm>
              <a:off x="6254477" y="2486602"/>
              <a:ext cx="76907" cy="275496"/>
            </a:xfrm>
            <a:custGeom>
              <a:rect b="b" l="l" r="r" t="t"/>
              <a:pathLst>
                <a:path extrusionOk="0" h="9217" w="2573">
                  <a:moveTo>
                    <a:pt x="1" y="1"/>
                  </a:moveTo>
                  <a:lnTo>
                    <a:pt x="1" y="9217"/>
                  </a:lnTo>
                  <a:lnTo>
                    <a:pt x="2573" y="9217"/>
                  </a:lnTo>
                  <a:lnTo>
                    <a:pt x="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0" name="Google Shape;23400;p83"/>
            <p:cNvSpPr/>
            <p:nvPr/>
          </p:nvSpPr>
          <p:spPr>
            <a:xfrm>
              <a:off x="6349857" y="2521484"/>
              <a:ext cx="34194" cy="68358"/>
            </a:xfrm>
            <a:custGeom>
              <a:rect b="b" l="l" r="r" t="t"/>
              <a:pathLst>
                <a:path extrusionOk="0" h="2287" w="1144">
                  <a:moveTo>
                    <a:pt x="1" y="1"/>
                  </a:moveTo>
                  <a:lnTo>
                    <a:pt x="1" y="2287"/>
                  </a:lnTo>
                  <a:cubicBezTo>
                    <a:pt x="620" y="2287"/>
                    <a:pt x="1144" y="1787"/>
                    <a:pt x="1144" y="1168"/>
                  </a:cubicBezTo>
                  <a:cubicBezTo>
                    <a:pt x="1144" y="548"/>
                    <a:pt x="596" y="24"/>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1" name="Google Shape;23401;p83"/>
            <p:cNvSpPr/>
            <p:nvPr/>
          </p:nvSpPr>
          <p:spPr>
            <a:xfrm>
              <a:off x="6161220" y="2556366"/>
              <a:ext cx="34194" cy="68358"/>
            </a:xfrm>
            <a:custGeom>
              <a:rect b="b" l="l" r="r" t="t"/>
              <a:pathLst>
                <a:path extrusionOk="0" h="2287" w="1144">
                  <a:moveTo>
                    <a:pt x="1" y="1"/>
                  </a:moveTo>
                  <a:lnTo>
                    <a:pt x="1" y="2287"/>
                  </a:lnTo>
                  <a:cubicBezTo>
                    <a:pt x="620" y="2287"/>
                    <a:pt x="1144" y="1787"/>
                    <a:pt x="1144" y="1167"/>
                  </a:cubicBezTo>
                  <a:cubicBezTo>
                    <a:pt x="1144" y="524"/>
                    <a:pt x="620"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2" name="Google Shape;23402;p83"/>
            <p:cNvSpPr/>
            <p:nvPr/>
          </p:nvSpPr>
          <p:spPr>
            <a:xfrm>
              <a:off x="6221030" y="2474497"/>
              <a:ext cx="67641" cy="67671"/>
            </a:xfrm>
            <a:custGeom>
              <a:rect b="b" l="l" r="r" t="t"/>
              <a:pathLst>
                <a:path extrusionOk="0" h="2264" w="2263">
                  <a:moveTo>
                    <a:pt x="1120" y="1"/>
                  </a:moveTo>
                  <a:cubicBezTo>
                    <a:pt x="500" y="1"/>
                    <a:pt x="0" y="501"/>
                    <a:pt x="0" y="1120"/>
                  </a:cubicBezTo>
                  <a:cubicBezTo>
                    <a:pt x="0" y="1739"/>
                    <a:pt x="500" y="2263"/>
                    <a:pt x="1120" y="2263"/>
                  </a:cubicBezTo>
                  <a:cubicBezTo>
                    <a:pt x="1739" y="2263"/>
                    <a:pt x="2263" y="1739"/>
                    <a:pt x="2263" y="1120"/>
                  </a:cubicBezTo>
                  <a:cubicBezTo>
                    <a:pt x="2263" y="501"/>
                    <a:pt x="1739" y="1"/>
                    <a:pt x="112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3" name="Google Shape;23403;p83"/>
            <p:cNvSpPr/>
            <p:nvPr/>
          </p:nvSpPr>
          <p:spPr>
            <a:xfrm>
              <a:off x="6254477" y="2473809"/>
              <a:ext cx="34194" cy="68358"/>
            </a:xfrm>
            <a:custGeom>
              <a:rect b="b" l="l" r="r" t="t"/>
              <a:pathLst>
                <a:path extrusionOk="0" h="2287" w="1144">
                  <a:moveTo>
                    <a:pt x="1" y="0"/>
                  </a:moveTo>
                  <a:lnTo>
                    <a:pt x="1" y="2286"/>
                  </a:lnTo>
                  <a:cubicBezTo>
                    <a:pt x="644" y="2286"/>
                    <a:pt x="1144" y="1786"/>
                    <a:pt x="1144" y="1143"/>
                  </a:cubicBezTo>
                  <a:cubicBezTo>
                    <a:pt x="1144" y="524"/>
                    <a:pt x="644" y="24"/>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04" name="Google Shape;23404;p83"/>
          <p:cNvGrpSpPr/>
          <p:nvPr/>
        </p:nvGrpSpPr>
        <p:grpSpPr>
          <a:xfrm>
            <a:off x="6572371" y="3444673"/>
            <a:ext cx="442131" cy="442093"/>
            <a:chOff x="5409500" y="2453873"/>
            <a:chExt cx="343857" cy="343827"/>
          </a:xfrm>
        </p:grpSpPr>
        <p:sp>
          <p:nvSpPr>
            <p:cNvPr id="23405" name="Google Shape;23405;p83"/>
            <p:cNvSpPr/>
            <p:nvPr/>
          </p:nvSpPr>
          <p:spPr>
            <a:xfrm>
              <a:off x="5571804" y="2516493"/>
              <a:ext cx="20684" cy="41338"/>
            </a:xfrm>
            <a:custGeom>
              <a:rect b="b" l="l" r="r" t="t"/>
              <a:pathLst>
                <a:path extrusionOk="0" h="1383" w="692">
                  <a:moveTo>
                    <a:pt x="1" y="1"/>
                  </a:moveTo>
                  <a:lnTo>
                    <a:pt x="1" y="1382"/>
                  </a:lnTo>
                  <a:lnTo>
                    <a:pt x="691" y="1382"/>
                  </a:lnTo>
                  <a:lnTo>
                    <a:pt x="69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6" name="Google Shape;23406;p83"/>
            <p:cNvSpPr/>
            <p:nvPr/>
          </p:nvSpPr>
          <p:spPr>
            <a:xfrm>
              <a:off x="5489965" y="2566320"/>
              <a:ext cx="56253" cy="19967"/>
            </a:xfrm>
            <a:custGeom>
              <a:rect b="b" l="l" r="r" t="t"/>
              <a:pathLst>
                <a:path extrusionOk="0" h="668" w="1882">
                  <a:moveTo>
                    <a:pt x="0" y="1"/>
                  </a:moveTo>
                  <a:lnTo>
                    <a:pt x="0" y="668"/>
                  </a:lnTo>
                  <a:lnTo>
                    <a:pt x="1881" y="668"/>
                  </a:lnTo>
                  <a:lnTo>
                    <a:pt x="188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7" name="Google Shape;23407;p83"/>
            <p:cNvSpPr/>
            <p:nvPr/>
          </p:nvSpPr>
          <p:spPr>
            <a:xfrm>
              <a:off x="5621631" y="2566320"/>
              <a:ext cx="56283" cy="19967"/>
            </a:xfrm>
            <a:custGeom>
              <a:rect b="b" l="l" r="r" t="t"/>
              <a:pathLst>
                <a:path extrusionOk="0" h="668" w="1883">
                  <a:moveTo>
                    <a:pt x="1" y="1"/>
                  </a:moveTo>
                  <a:lnTo>
                    <a:pt x="1" y="668"/>
                  </a:lnTo>
                  <a:lnTo>
                    <a:pt x="1882" y="668"/>
                  </a:lnTo>
                  <a:lnTo>
                    <a:pt x="1882"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8" name="Google Shape;23408;p83"/>
            <p:cNvSpPr/>
            <p:nvPr/>
          </p:nvSpPr>
          <p:spPr>
            <a:xfrm>
              <a:off x="5571804" y="2604071"/>
              <a:ext cx="20684" cy="42713"/>
            </a:xfrm>
            <a:custGeom>
              <a:rect b="b" l="l" r="r" t="t"/>
              <a:pathLst>
                <a:path extrusionOk="0" h="1429" w="692">
                  <a:moveTo>
                    <a:pt x="1" y="0"/>
                  </a:moveTo>
                  <a:lnTo>
                    <a:pt x="1" y="1429"/>
                  </a:lnTo>
                  <a:lnTo>
                    <a:pt x="691" y="1429"/>
                  </a:lnTo>
                  <a:lnTo>
                    <a:pt x="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9" name="Google Shape;23409;p83"/>
            <p:cNvSpPr/>
            <p:nvPr/>
          </p:nvSpPr>
          <p:spPr>
            <a:xfrm>
              <a:off x="5697792" y="2604071"/>
              <a:ext cx="20684" cy="42713"/>
            </a:xfrm>
            <a:custGeom>
              <a:rect b="b" l="l" r="r" t="t"/>
              <a:pathLst>
                <a:path extrusionOk="0" h="1429" w="692">
                  <a:moveTo>
                    <a:pt x="1" y="0"/>
                  </a:moveTo>
                  <a:lnTo>
                    <a:pt x="1" y="1429"/>
                  </a:lnTo>
                  <a:lnTo>
                    <a:pt x="691" y="1429"/>
                  </a:lnTo>
                  <a:lnTo>
                    <a:pt x="6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0" name="Google Shape;23410;p83"/>
            <p:cNvSpPr/>
            <p:nvPr/>
          </p:nvSpPr>
          <p:spPr>
            <a:xfrm>
              <a:off x="5697792" y="2690902"/>
              <a:ext cx="20684" cy="42743"/>
            </a:xfrm>
            <a:custGeom>
              <a:rect b="b" l="l" r="r" t="t"/>
              <a:pathLst>
                <a:path extrusionOk="0" h="1430" w="692">
                  <a:moveTo>
                    <a:pt x="1" y="0"/>
                  </a:moveTo>
                  <a:lnTo>
                    <a:pt x="1" y="1429"/>
                  </a:lnTo>
                  <a:lnTo>
                    <a:pt x="691" y="1429"/>
                  </a:lnTo>
                  <a:lnTo>
                    <a:pt x="6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1" name="Google Shape;23411;p83"/>
            <p:cNvSpPr/>
            <p:nvPr/>
          </p:nvSpPr>
          <p:spPr>
            <a:xfrm>
              <a:off x="5571804" y="2690902"/>
              <a:ext cx="20684" cy="42743"/>
            </a:xfrm>
            <a:custGeom>
              <a:rect b="b" l="l" r="r" t="t"/>
              <a:pathLst>
                <a:path extrusionOk="0" h="1430" w="692">
                  <a:moveTo>
                    <a:pt x="1" y="0"/>
                  </a:moveTo>
                  <a:lnTo>
                    <a:pt x="1" y="1429"/>
                  </a:lnTo>
                  <a:lnTo>
                    <a:pt x="691" y="1429"/>
                  </a:lnTo>
                  <a:lnTo>
                    <a:pt x="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2" name="Google Shape;23412;p83"/>
            <p:cNvSpPr/>
            <p:nvPr/>
          </p:nvSpPr>
          <p:spPr>
            <a:xfrm>
              <a:off x="5445100" y="2604071"/>
              <a:ext cx="20684" cy="42713"/>
            </a:xfrm>
            <a:custGeom>
              <a:rect b="b" l="l" r="r" t="t"/>
              <a:pathLst>
                <a:path extrusionOk="0" h="1429" w="692">
                  <a:moveTo>
                    <a:pt x="1" y="0"/>
                  </a:moveTo>
                  <a:lnTo>
                    <a:pt x="1" y="1429"/>
                  </a:lnTo>
                  <a:lnTo>
                    <a:pt x="691" y="1429"/>
                  </a:lnTo>
                  <a:lnTo>
                    <a:pt x="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3" name="Google Shape;23413;p83"/>
            <p:cNvSpPr/>
            <p:nvPr/>
          </p:nvSpPr>
          <p:spPr>
            <a:xfrm>
              <a:off x="5445100" y="2691620"/>
              <a:ext cx="20684" cy="42743"/>
            </a:xfrm>
            <a:custGeom>
              <a:rect b="b" l="l" r="r" t="t"/>
              <a:pathLst>
                <a:path extrusionOk="0" h="1430" w="692">
                  <a:moveTo>
                    <a:pt x="1" y="0"/>
                  </a:moveTo>
                  <a:lnTo>
                    <a:pt x="1" y="1429"/>
                  </a:lnTo>
                  <a:lnTo>
                    <a:pt x="691" y="1429"/>
                  </a:lnTo>
                  <a:lnTo>
                    <a:pt x="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4" name="Google Shape;23414;p83"/>
            <p:cNvSpPr/>
            <p:nvPr/>
          </p:nvSpPr>
          <p:spPr>
            <a:xfrm>
              <a:off x="5662222" y="2549970"/>
              <a:ext cx="91135" cy="64084"/>
            </a:xfrm>
            <a:custGeom>
              <a:rect b="b" l="l" r="r" t="t"/>
              <a:pathLst>
                <a:path extrusionOk="0" h="2144" w="3049">
                  <a:moveTo>
                    <a:pt x="0" y="0"/>
                  </a:moveTo>
                  <a:lnTo>
                    <a:pt x="0" y="2144"/>
                  </a:lnTo>
                  <a:lnTo>
                    <a:pt x="3048" y="2144"/>
                  </a:lnTo>
                  <a:lnTo>
                    <a:pt x="3048"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5" name="Google Shape;23415;p83"/>
            <p:cNvSpPr/>
            <p:nvPr/>
          </p:nvSpPr>
          <p:spPr>
            <a:xfrm>
              <a:off x="5662222" y="2637518"/>
              <a:ext cx="91135" cy="64084"/>
            </a:xfrm>
            <a:custGeom>
              <a:rect b="b" l="l" r="r" t="t"/>
              <a:pathLst>
                <a:path extrusionOk="0" h="2144" w="3049">
                  <a:moveTo>
                    <a:pt x="0" y="0"/>
                  </a:moveTo>
                  <a:lnTo>
                    <a:pt x="0" y="2144"/>
                  </a:lnTo>
                  <a:lnTo>
                    <a:pt x="3048" y="2144"/>
                  </a:lnTo>
                  <a:lnTo>
                    <a:pt x="3048"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6" name="Google Shape;23416;p83"/>
            <p:cNvSpPr/>
            <p:nvPr/>
          </p:nvSpPr>
          <p:spPr>
            <a:xfrm>
              <a:off x="5409500" y="2549970"/>
              <a:ext cx="91164" cy="64084"/>
            </a:xfrm>
            <a:custGeom>
              <a:rect b="b" l="l" r="r" t="t"/>
              <a:pathLst>
                <a:path extrusionOk="0" h="2144" w="3050">
                  <a:moveTo>
                    <a:pt x="1" y="0"/>
                  </a:moveTo>
                  <a:lnTo>
                    <a:pt x="1" y="2144"/>
                  </a:lnTo>
                  <a:lnTo>
                    <a:pt x="3049" y="2144"/>
                  </a:lnTo>
                  <a:lnTo>
                    <a:pt x="3049"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7" name="Google Shape;23417;p83"/>
            <p:cNvSpPr/>
            <p:nvPr/>
          </p:nvSpPr>
          <p:spPr>
            <a:xfrm>
              <a:off x="5409500" y="2637518"/>
              <a:ext cx="91164" cy="64084"/>
            </a:xfrm>
            <a:custGeom>
              <a:rect b="b" l="l" r="r" t="t"/>
              <a:pathLst>
                <a:path extrusionOk="0" h="2144" w="3050">
                  <a:moveTo>
                    <a:pt x="1" y="0"/>
                  </a:moveTo>
                  <a:lnTo>
                    <a:pt x="1" y="2144"/>
                  </a:lnTo>
                  <a:lnTo>
                    <a:pt x="3049" y="2144"/>
                  </a:lnTo>
                  <a:lnTo>
                    <a:pt x="3049"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8" name="Google Shape;23418;p83"/>
            <p:cNvSpPr/>
            <p:nvPr/>
          </p:nvSpPr>
          <p:spPr>
            <a:xfrm>
              <a:off x="5671458" y="2724349"/>
              <a:ext cx="72633" cy="73350"/>
            </a:xfrm>
            <a:custGeom>
              <a:rect b="b" l="l" r="r" t="t"/>
              <a:pathLst>
                <a:path extrusionOk="0" h="2454" w="2430">
                  <a:moveTo>
                    <a:pt x="1215" y="1"/>
                  </a:moveTo>
                  <a:cubicBezTo>
                    <a:pt x="548" y="1"/>
                    <a:pt x="1" y="548"/>
                    <a:pt x="1" y="1215"/>
                  </a:cubicBezTo>
                  <a:cubicBezTo>
                    <a:pt x="1" y="1906"/>
                    <a:pt x="548" y="2454"/>
                    <a:pt x="1215" y="2454"/>
                  </a:cubicBezTo>
                  <a:cubicBezTo>
                    <a:pt x="1882" y="2454"/>
                    <a:pt x="2430" y="1906"/>
                    <a:pt x="2430" y="1215"/>
                  </a:cubicBezTo>
                  <a:cubicBezTo>
                    <a:pt x="2430" y="548"/>
                    <a:pt x="1882"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9" name="Google Shape;23419;p83"/>
            <p:cNvSpPr/>
            <p:nvPr/>
          </p:nvSpPr>
          <p:spPr>
            <a:xfrm>
              <a:off x="5418766" y="2724349"/>
              <a:ext cx="72633" cy="73350"/>
            </a:xfrm>
            <a:custGeom>
              <a:rect b="b" l="l" r="r" t="t"/>
              <a:pathLst>
                <a:path extrusionOk="0" h="2454" w="2430">
                  <a:moveTo>
                    <a:pt x="1215" y="1"/>
                  </a:moveTo>
                  <a:cubicBezTo>
                    <a:pt x="548" y="1"/>
                    <a:pt x="1" y="548"/>
                    <a:pt x="1" y="1215"/>
                  </a:cubicBezTo>
                  <a:cubicBezTo>
                    <a:pt x="1" y="1906"/>
                    <a:pt x="548" y="2454"/>
                    <a:pt x="1215" y="2454"/>
                  </a:cubicBezTo>
                  <a:cubicBezTo>
                    <a:pt x="1882" y="2454"/>
                    <a:pt x="2430" y="1906"/>
                    <a:pt x="2430" y="1215"/>
                  </a:cubicBezTo>
                  <a:cubicBezTo>
                    <a:pt x="2430" y="548"/>
                    <a:pt x="1882" y="1"/>
                    <a:pt x="1215"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0" name="Google Shape;23420;p83"/>
            <p:cNvSpPr/>
            <p:nvPr/>
          </p:nvSpPr>
          <p:spPr>
            <a:xfrm>
              <a:off x="5581788" y="2516493"/>
              <a:ext cx="9266" cy="41338"/>
            </a:xfrm>
            <a:custGeom>
              <a:rect b="b" l="l" r="r" t="t"/>
              <a:pathLst>
                <a:path extrusionOk="0" h="1383" w="310">
                  <a:moveTo>
                    <a:pt x="0" y="1"/>
                  </a:moveTo>
                  <a:lnTo>
                    <a:pt x="0" y="1382"/>
                  </a:lnTo>
                  <a:lnTo>
                    <a:pt x="310" y="1382"/>
                  </a:lnTo>
                  <a:lnTo>
                    <a:pt x="31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1" name="Google Shape;23421;p83"/>
            <p:cNvSpPr/>
            <p:nvPr/>
          </p:nvSpPr>
          <p:spPr>
            <a:xfrm>
              <a:off x="5581788" y="2604071"/>
              <a:ext cx="9266" cy="42713"/>
            </a:xfrm>
            <a:custGeom>
              <a:rect b="b" l="l" r="r" t="t"/>
              <a:pathLst>
                <a:path extrusionOk="0" h="1429" w="310">
                  <a:moveTo>
                    <a:pt x="0" y="0"/>
                  </a:moveTo>
                  <a:lnTo>
                    <a:pt x="0" y="1429"/>
                  </a:lnTo>
                  <a:lnTo>
                    <a:pt x="310" y="1429"/>
                  </a:lnTo>
                  <a:lnTo>
                    <a:pt x="310"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2" name="Google Shape;23422;p83"/>
            <p:cNvSpPr/>
            <p:nvPr/>
          </p:nvSpPr>
          <p:spPr>
            <a:xfrm>
              <a:off x="5581788" y="2690902"/>
              <a:ext cx="9266" cy="42743"/>
            </a:xfrm>
            <a:custGeom>
              <a:rect b="b" l="l" r="r" t="t"/>
              <a:pathLst>
                <a:path extrusionOk="0" h="1430" w="310">
                  <a:moveTo>
                    <a:pt x="0" y="0"/>
                  </a:moveTo>
                  <a:lnTo>
                    <a:pt x="0" y="1429"/>
                  </a:lnTo>
                  <a:lnTo>
                    <a:pt x="310" y="1429"/>
                  </a:lnTo>
                  <a:lnTo>
                    <a:pt x="310"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3" name="Google Shape;23423;p83"/>
            <p:cNvSpPr/>
            <p:nvPr/>
          </p:nvSpPr>
          <p:spPr>
            <a:xfrm>
              <a:off x="5536205" y="2549970"/>
              <a:ext cx="90447" cy="64084"/>
            </a:xfrm>
            <a:custGeom>
              <a:rect b="b" l="l" r="r" t="t"/>
              <a:pathLst>
                <a:path extrusionOk="0" h="2144" w="3026">
                  <a:moveTo>
                    <a:pt x="1" y="0"/>
                  </a:moveTo>
                  <a:lnTo>
                    <a:pt x="1" y="2144"/>
                  </a:lnTo>
                  <a:lnTo>
                    <a:pt x="3025" y="2144"/>
                  </a:lnTo>
                  <a:lnTo>
                    <a:pt x="302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4" name="Google Shape;23424;p83"/>
            <p:cNvSpPr/>
            <p:nvPr/>
          </p:nvSpPr>
          <p:spPr>
            <a:xfrm>
              <a:off x="5536205" y="2637518"/>
              <a:ext cx="90447" cy="64084"/>
            </a:xfrm>
            <a:custGeom>
              <a:rect b="b" l="l" r="r" t="t"/>
              <a:pathLst>
                <a:path extrusionOk="0" h="2144" w="3026">
                  <a:moveTo>
                    <a:pt x="1" y="0"/>
                  </a:moveTo>
                  <a:lnTo>
                    <a:pt x="1" y="2144"/>
                  </a:lnTo>
                  <a:lnTo>
                    <a:pt x="3025" y="2144"/>
                  </a:lnTo>
                  <a:lnTo>
                    <a:pt x="3025"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5" name="Google Shape;23425;p83"/>
            <p:cNvSpPr/>
            <p:nvPr/>
          </p:nvSpPr>
          <p:spPr>
            <a:xfrm>
              <a:off x="5544754" y="2724349"/>
              <a:ext cx="73350" cy="73350"/>
            </a:xfrm>
            <a:custGeom>
              <a:rect b="b" l="l" r="r" t="t"/>
              <a:pathLst>
                <a:path extrusionOk="0" h="2454" w="2454">
                  <a:moveTo>
                    <a:pt x="1239" y="1"/>
                  </a:moveTo>
                  <a:cubicBezTo>
                    <a:pt x="548" y="1"/>
                    <a:pt x="1" y="548"/>
                    <a:pt x="1" y="1215"/>
                  </a:cubicBezTo>
                  <a:cubicBezTo>
                    <a:pt x="1" y="1906"/>
                    <a:pt x="548" y="2454"/>
                    <a:pt x="1239" y="2454"/>
                  </a:cubicBezTo>
                  <a:cubicBezTo>
                    <a:pt x="1906" y="2454"/>
                    <a:pt x="2454" y="1906"/>
                    <a:pt x="2454" y="1215"/>
                  </a:cubicBezTo>
                  <a:cubicBezTo>
                    <a:pt x="2454" y="548"/>
                    <a:pt x="1906" y="1"/>
                    <a:pt x="1239"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6" name="Google Shape;23426;p83"/>
            <p:cNvSpPr/>
            <p:nvPr/>
          </p:nvSpPr>
          <p:spPr>
            <a:xfrm>
              <a:off x="5528374" y="2453873"/>
              <a:ext cx="107514" cy="72633"/>
            </a:xfrm>
            <a:custGeom>
              <a:rect b="b" l="l" r="r" t="t"/>
              <a:pathLst>
                <a:path extrusionOk="0" h="2430" w="3597">
                  <a:moveTo>
                    <a:pt x="1" y="0"/>
                  </a:moveTo>
                  <a:lnTo>
                    <a:pt x="1" y="2429"/>
                  </a:lnTo>
                  <a:lnTo>
                    <a:pt x="3597" y="2429"/>
                  </a:lnTo>
                  <a:lnTo>
                    <a:pt x="3597"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7" name="Google Shape;23427;p83"/>
            <p:cNvSpPr/>
            <p:nvPr/>
          </p:nvSpPr>
          <p:spPr>
            <a:xfrm>
              <a:off x="5581788" y="2724349"/>
              <a:ext cx="36316" cy="73350"/>
            </a:xfrm>
            <a:custGeom>
              <a:rect b="b" l="l" r="r" t="t"/>
              <a:pathLst>
                <a:path extrusionOk="0" h="2454" w="1215">
                  <a:moveTo>
                    <a:pt x="0" y="1"/>
                  </a:moveTo>
                  <a:lnTo>
                    <a:pt x="0" y="2454"/>
                  </a:lnTo>
                  <a:cubicBezTo>
                    <a:pt x="667" y="2454"/>
                    <a:pt x="1215" y="1906"/>
                    <a:pt x="1215" y="1215"/>
                  </a:cubicBezTo>
                  <a:cubicBezTo>
                    <a:pt x="1215" y="572"/>
                    <a:pt x="667" y="1"/>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8" name="Google Shape;23428;p83"/>
            <p:cNvSpPr/>
            <p:nvPr/>
          </p:nvSpPr>
          <p:spPr>
            <a:xfrm>
              <a:off x="5581788" y="2549970"/>
              <a:ext cx="44865" cy="64084"/>
            </a:xfrm>
            <a:custGeom>
              <a:rect b="b" l="l" r="r" t="t"/>
              <a:pathLst>
                <a:path extrusionOk="0" h="2144" w="1501">
                  <a:moveTo>
                    <a:pt x="0" y="0"/>
                  </a:moveTo>
                  <a:lnTo>
                    <a:pt x="0" y="2144"/>
                  </a:lnTo>
                  <a:lnTo>
                    <a:pt x="1500" y="2144"/>
                  </a:lnTo>
                  <a:lnTo>
                    <a:pt x="1500" y="0"/>
                  </a:lnTo>
                  <a:close/>
                </a:path>
              </a:pathLst>
            </a:custGeom>
            <a:solidFill>
              <a:srgbClr val="9EAA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9" name="Google Shape;23429;p83"/>
            <p:cNvSpPr/>
            <p:nvPr/>
          </p:nvSpPr>
          <p:spPr>
            <a:xfrm>
              <a:off x="5581788" y="2637518"/>
              <a:ext cx="44865" cy="64084"/>
            </a:xfrm>
            <a:custGeom>
              <a:rect b="b" l="l" r="r" t="t"/>
              <a:pathLst>
                <a:path extrusionOk="0" h="2144" w="1501">
                  <a:moveTo>
                    <a:pt x="0" y="0"/>
                  </a:moveTo>
                  <a:lnTo>
                    <a:pt x="0" y="2144"/>
                  </a:lnTo>
                  <a:lnTo>
                    <a:pt x="1500" y="2144"/>
                  </a:lnTo>
                  <a:lnTo>
                    <a:pt x="1500"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0" name="Google Shape;23430;p83"/>
            <p:cNvSpPr/>
            <p:nvPr/>
          </p:nvSpPr>
          <p:spPr>
            <a:xfrm>
              <a:off x="5581788" y="2453873"/>
              <a:ext cx="53413" cy="72633"/>
            </a:xfrm>
            <a:custGeom>
              <a:rect b="b" l="l" r="r" t="t"/>
              <a:pathLst>
                <a:path extrusionOk="0" h="2430" w="1787">
                  <a:moveTo>
                    <a:pt x="0" y="0"/>
                  </a:moveTo>
                  <a:lnTo>
                    <a:pt x="0" y="2429"/>
                  </a:lnTo>
                  <a:lnTo>
                    <a:pt x="1786" y="2429"/>
                  </a:lnTo>
                  <a:lnTo>
                    <a:pt x="1786"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31" name="Google Shape;23431;p83"/>
          <p:cNvGrpSpPr/>
          <p:nvPr/>
        </p:nvGrpSpPr>
        <p:grpSpPr>
          <a:xfrm>
            <a:off x="5619519" y="3450169"/>
            <a:ext cx="443015" cy="437519"/>
            <a:chOff x="4744642" y="2458147"/>
            <a:chExt cx="344544" cy="340270"/>
          </a:xfrm>
        </p:grpSpPr>
        <p:sp>
          <p:nvSpPr>
            <p:cNvPr id="23432" name="Google Shape;23432;p83"/>
            <p:cNvSpPr/>
            <p:nvPr/>
          </p:nvSpPr>
          <p:spPr>
            <a:xfrm>
              <a:off x="4877743" y="2458147"/>
              <a:ext cx="76907" cy="76907"/>
            </a:xfrm>
            <a:custGeom>
              <a:rect b="b" l="l" r="r" t="t"/>
              <a:pathLst>
                <a:path extrusionOk="0" h="2573" w="2573">
                  <a:moveTo>
                    <a:pt x="1287" y="0"/>
                  </a:moveTo>
                  <a:cubicBezTo>
                    <a:pt x="572" y="0"/>
                    <a:pt x="1" y="572"/>
                    <a:pt x="1" y="1286"/>
                  </a:cubicBezTo>
                  <a:cubicBezTo>
                    <a:pt x="1" y="2001"/>
                    <a:pt x="572" y="2572"/>
                    <a:pt x="1287" y="2572"/>
                  </a:cubicBezTo>
                  <a:cubicBezTo>
                    <a:pt x="2001" y="2572"/>
                    <a:pt x="2573" y="2001"/>
                    <a:pt x="2573" y="1286"/>
                  </a:cubicBezTo>
                  <a:cubicBezTo>
                    <a:pt x="2573" y="572"/>
                    <a:pt x="2001" y="0"/>
                    <a:pt x="1287"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3" name="Google Shape;23433;p83"/>
            <p:cNvSpPr/>
            <p:nvPr/>
          </p:nvSpPr>
          <p:spPr>
            <a:xfrm>
              <a:off x="4966009" y="2490159"/>
              <a:ext cx="76190" cy="76907"/>
            </a:xfrm>
            <a:custGeom>
              <a:rect b="b" l="l" r="r" t="t"/>
              <a:pathLst>
                <a:path extrusionOk="0" h="2573" w="2549">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4" name="Google Shape;23434;p83"/>
            <p:cNvSpPr/>
            <p:nvPr/>
          </p:nvSpPr>
          <p:spPr>
            <a:xfrm>
              <a:off x="5012279" y="2570594"/>
              <a:ext cx="76907" cy="76190"/>
            </a:xfrm>
            <a:custGeom>
              <a:rect b="b" l="l" r="r" t="t"/>
              <a:pathLst>
                <a:path extrusionOk="0" h="2549" w="2573">
                  <a:moveTo>
                    <a:pt x="1287" y="1"/>
                  </a:moveTo>
                  <a:cubicBezTo>
                    <a:pt x="572" y="1"/>
                    <a:pt x="1" y="572"/>
                    <a:pt x="1" y="1287"/>
                  </a:cubicBezTo>
                  <a:cubicBezTo>
                    <a:pt x="1" y="1977"/>
                    <a:pt x="572" y="2549"/>
                    <a:pt x="1287" y="2549"/>
                  </a:cubicBezTo>
                  <a:cubicBezTo>
                    <a:pt x="1977" y="2549"/>
                    <a:pt x="2573" y="1977"/>
                    <a:pt x="2573" y="1287"/>
                  </a:cubicBezTo>
                  <a:cubicBezTo>
                    <a:pt x="2573" y="572"/>
                    <a:pt x="1977"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5" name="Google Shape;23435;p83"/>
            <p:cNvSpPr/>
            <p:nvPr/>
          </p:nvSpPr>
          <p:spPr>
            <a:xfrm>
              <a:off x="4995899" y="2661729"/>
              <a:ext cx="76907" cy="76907"/>
            </a:xfrm>
            <a:custGeom>
              <a:rect b="b" l="l" r="r" t="t"/>
              <a:pathLst>
                <a:path extrusionOk="0" h="2573" w="2573">
                  <a:moveTo>
                    <a:pt x="1287" y="0"/>
                  </a:moveTo>
                  <a:cubicBezTo>
                    <a:pt x="596" y="0"/>
                    <a:pt x="1" y="595"/>
                    <a:pt x="1" y="1286"/>
                  </a:cubicBezTo>
                  <a:cubicBezTo>
                    <a:pt x="1" y="2000"/>
                    <a:pt x="596" y="2572"/>
                    <a:pt x="1287" y="2572"/>
                  </a:cubicBezTo>
                  <a:cubicBezTo>
                    <a:pt x="2001" y="2572"/>
                    <a:pt x="2573" y="2000"/>
                    <a:pt x="2573" y="1286"/>
                  </a:cubicBezTo>
                  <a:cubicBezTo>
                    <a:pt x="2573" y="595"/>
                    <a:pt x="2001" y="0"/>
                    <a:pt x="1287"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6" name="Google Shape;23436;p83"/>
            <p:cNvSpPr/>
            <p:nvPr/>
          </p:nvSpPr>
          <p:spPr>
            <a:xfrm>
              <a:off x="4924731" y="2721510"/>
              <a:ext cx="76907" cy="76907"/>
            </a:xfrm>
            <a:custGeom>
              <a:rect b="b" l="l" r="r" t="t"/>
              <a:pathLst>
                <a:path extrusionOk="0" h="2573" w="2573">
                  <a:moveTo>
                    <a:pt x="1286" y="0"/>
                  </a:moveTo>
                  <a:cubicBezTo>
                    <a:pt x="596" y="0"/>
                    <a:pt x="0" y="572"/>
                    <a:pt x="0" y="1286"/>
                  </a:cubicBezTo>
                  <a:cubicBezTo>
                    <a:pt x="0" y="2001"/>
                    <a:pt x="596" y="2572"/>
                    <a:pt x="1286" y="2572"/>
                  </a:cubicBezTo>
                  <a:cubicBezTo>
                    <a:pt x="2001" y="2572"/>
                    <a:pt x="2572" y="2001"/>
                    <a:pt x="2572" y="1286"/>
                  </a:cubicBezTo>
                  <a:cubicBezTo>
                    <a:pt x="2572" y="572"/>
                    <a:pt x="2001" y="0"/>
                    <a:pt x="1286"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7" name="Google Shape;23437;p83"/>
            <p:cNvSpPr/>
            <p:nvPr/>
          </p:nvSpPr>
          <p:spPr>
            <a:xfrm>
              <a:off x="4831473" y="2721510"/>
              <a:ext cx="76907" cy="76907"/>
            </a:xfrm>
            <a:custGeom>
              <a:rect b="b" l="l" r="r" t="t"/>
              <a:pathLst>
                <a:path extrusionOk="0" h="2573" w="2573">
                  <a:moveTo>
                    <a:pt x="1287" y="0"/>
                  </a:moveTo>
                  <a:cubicBezTo>
                    <a:pt x="572" y="0"/>
                    <a:pt x="1" y="572"/>
                    <a:pt x="1" y="1286"/>
                  </a:cubicBezTo>
                  <a:cubicBezTo>
                    <a:pt x="1" y="2001"/>
                    <a:pt x="572" y="2572"/>
                    <a:pt x="1287" y="2572"/>
                  </a:cubicBezTo>
                  <a:cubicBezTo>
                    <a:pt x="2001" y="2572"/>
                    <a:pt x="2573" y="2001"/>
                    <a:pt x="2573" y="1286"/>
                  </a:cubicBezTo>
                  <a:cubicBezTo>
                    <a:pt x="2573" y="572"/>
                    <a:pt x="2001" y="0"/>
                    <a:pt x="1287" y="0"/>
                  </a:cubicBez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8" name="Google Shape;23438;p83"/>
            <p:cNvSpPr/>
            <p:nvPr/>
          </p:nvSpPr>
          <p:spPr>
            <a:xfrm>
              <a:off x="4760304" y="2661729"/>
              <a:ext cx="76907" cy="76907"/>
            </a:xfrm>
            <a:custGeom>
              <a:rect b="b" l="l" r="r" t="t"/>
              <a:pathLst>
                <a:path extrusionOk="0" h="2573" w="2573">
                  <a:moveTo>
                    <a:pt x="1286" y="0"/>
                  </a:moveTo>
                  <a:cubicBezTo>
                    <a:pt x="572" y="0"/>
                    <a:pt x="0" y="595"/>
                    <a:pt x="0" y="1286"/>
                  </a:cubicBezTo>
                  <a:cubicBezTo>
                    <a:pt x="0" y="2000"/>
                    <a:pt x="572" y="2572"/>
                    <a:pt x="1286" y="2572"/>
                  </a:cubicBezTo>
                  <a:cubicBezTo>
                    <a:pt x="2001" y="2572"/>
                    <a:pt x="2572" y="2000"/>
                    <a:pt x="2572" y="1286"/>
                  </a:cubicBezTo>
                  <a:cubicBezTo>
                    <a:pt x="2572" y="595"/>
                    <a:pt x="2001" y="0"/>
                    <a:pt x="1286" y="0"/>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9" name="Google Shape;23439;p83"/>
            <p:cNvSpPr/>
            <p:nvPr/>
          </p:nvSpPr>
          <p:spPr>
            <a:xfrm>
              <a:off x="4744642" y="2570594"/>
              <a:ext cx="76190" cy="76190"/>
            </a:xfrm>
            <a:custGeom>
              <a:rect b="b" l="l" r="r" t="t"/>
              <a:pathLst>
                <a:path extrusionOk="0" h="2549" w="2549">
                  <a:moveTo>
                    <a:pt x="1286" y="1"/>
                  </a:moveTo>
                  <a:cubicBezTo>
                    <a:pt x="572" y="1"/>
                    <a:pt x="0" y="572"/>
                    <a:pt x="0" y="1287"/>
                  </a:cubicBezTo>
                  <a:cubicBezTo>
                    <a:pt x="0" y="1977"/>
                    <a:pt x="572" y="2549"/>
                    <a:pt x="1286" y="2549"/>
                  </a:cubicBezTo>
                  <a:cubicBezTo>
                    <a:pt x="1977" y="2549"/>
                    <a:pt x="2549" y="1977"/>
                    <a:pt x="2549" y="1287"/>
                  </a:cubicBezTo>
                  <a:cubicBezTo>
                    <a:pt x="2549" y="572"/>
                    <a:pt x="1977" y="1"/>
                    <a:pt x="1286"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0" name="Google Shape;23440;p83"/>
            <p:cNvSpPr/>
            <p:nvPr/>
          </p:nvSpPr>
          <p:spPr>
            <a:xfrm>
              <a:off x="4790912" y="2490159"/>
              <a:ext cx="76190" cy="76907"/>
            </a:xfrm>
            <a:custGeom>
              <a:rect b="b" l="l" r="r" t="t"/>
              <a:pathLst>
                <a:path extrusionOk="0" h="2573" w="2549">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1" name="Google Shape;23441;p83"/>
            <p:cNvSpPr/>
            <p:nvPr/>
          </p:nvSpPr>
          <p:spPr>
            <a:xfrm>
              <a:off x="4893406" y="2638236"/>
              <a:ext cx="89730" cy="20654"/>
            </a:xfrm>
            <a:custGeom>
              <a:rect b="b" l="l" r="r" t="t"/>
              <a:pathLst>
                <a:path extrusionOk="0" h="691" w="3002">
                  <a:moveTo>
                    <a:pt x="1" y="0"/>
                  </a:moveTo>
                  <a:lnTo>
                    <a:pt x="1" y="691"/>
                  </a:lnTo>
                  <a:lnTo>
                    <a:pt x="3001" y="691"/>
                  </a:lnTo>
                  <a:lnTo>
                    <a:pt x="300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2" name="Google Shape;23442;p83"/>
            <p:cNvSpPr/>
            <p:nvPr/>
          </p:nvSpPr>
          <p:spPr>
            <a:xfrm>
              <a:off x="4893406" y="2596927"/>
              <a:ext cx="89730" cy="20684"/>
            </a:xfrm>
            <a:custGeom>
              <a:rect b="b" l="l" r="r" t="t"/>
              <a:pathLst>
                <a:path extrusionOk="0" h="692" w="3002">
                  <a:moveTo>
                    <a:pt x="1" y="1"/>
                  </a:moveTo>
                  <a:lnTo>
                    <a:pt x="1" y="692"/>
                  </a:lnTo>
                  <a:lnTo>
                    <a:pt x="3001" y="692"/>
                  </a:lnTo>
                  <a:lnTo>
                    <a:pt x="300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3" name="Google Shape;23443;p83"/>
            <p:cNvSpPr/>
            <p:nvPr/>
          </p:nvSpPr>
          <p:spPr>
            <a:xfrm>
              <a:off x="4851410" y="2638236"/>
              <a:ext cx="20684" cy="20654"/>
            </a:xfrm>
            <a:custGeom>
              <a:rect b="b" l="l" r="r" t="t"/>
              <a:pathLst>
                <a:path extrusionOk="0" h="691" w="692">
                  <a:moveTo>
                    <a:pt x="1" y="0"/>
                  </a:moveTo>
                  <a:lnTo>
                    <a:pt x="1" y="691"/>
                  </a:lnTo>
                  <a:lnTo>
                    <a:pt x="691" y="691"/>
                  </a:lnTo>
                  <a:lnTo>
                    <a:pt x="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4" name="Google Shape;23444;p83"/>
            <p:cNvSpPr/>
            <p:nvPr/>
          </p:nvSpPr>
          <p:spPr>
            <a:xfrm>
              <a:off x="4851410" y="2596927"/>
              <a:ext cx="20684" cy="20684"/>
            </a:xfrm>
            <a:custGeom>
              <a:rect b="b" l="l" r="r" t="t"/>
              <a:pathLst>
                <a:path extrusionOk="0" h="692" w="692">
                  <a:moveTo>
                    <a:pt x="1" y="1"/>
                  </a:moveTo>
                  <a:lnTo>
                    <a:pt x="1" y="692"/>
                  </a:lnTo>
                  <a:lnTo>
                    <a:pt x="691" y="692"/>
                  </a:lnTo>
                  <a:lnTo>
                    <a:pt x="69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5" name="Google Shape;23445;p83"/>
            <p:cNvSpPr/>
            <p:nvPr/>
          </p:nvSpPr>
          <p:spPr>
            <a:xfrm>
              <a:off x="4916899" y="2458147"/>
              <a:ext cx="38468" cy="76907"/>
            </a:xfrm>
            <a:custGeom>
              <a:rect b="b" l="l" r="r" t="t"/>
              <a:pathLst>
                <a:path extrusionOk="0" h="2573" w="1287">
                  <a:moveTo>
                    <a:pt x="1" y="0"/>
                  </a:moveTo>
                  <a:lnTo>
                    <a:pt x="1" y="2572"/>
                  </a:lnTo>
                  <a:cubicBezTo>
                    <a:pt x="691" y="2572"/>
                    <a:pt x="1286" y="2001"/>
                    <a:pt x="1286" y="1286"/>
                  </a:cubicBezTo>
                  <a:cubicBezTo>
                    <a:pt x="1286" y="572"/>
                    <a:pt x="715" y="0"/>
                    <a:pt x="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6" name="Google Shape;23446;p83"/>
            <p:cNvSpPr/>
            <p:nvPr/>
          </p:nvSpPr>
          <p:spPr>
            <a:xfrm>
              <a:off x="4916899" y="2596927"/>
              <a:ext cx="66236" cy="20684"/>
            </a:xfrm>
            <a:custGeom>
              <a:rect b="b" l="l" r="r" t="t"/>
              <a:pathLst>
                <a:path extrusionOk="0" h="692" w="2216">
                  <a:moveTo>
                    <a:pt x="1" y="1"/>
                  </a:moveTo>
                  <a:lnTo>
                    <a:pt x="1" y="692"/>
                  </a:lnTo>
                  <a:lnTo>
                    <a:pt x="2215" y="692"/>
                  </a:lnTo>
                  <a:lnTo>
                    <a:pt x="2215"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7" name="Google Shape;23447;p83"/>
            <p:cNvSpPr/>
            <p:nvPr/>
          </p:nvSpPr>
          <p:spPr>
            <a:xfrm>
              <a:off x="4916899" y="2638236"/>
              <a:ext cx="66236" cy="20654"/>
            </a:xfrm>
            <a:custGeom>
              <a:rect b="b" l="l" r="r" t="t"/>
              <a:pathLst>
                <a:path extrusionOk="0" h="691" w="2216">
                  <a:moveTo>
                    <a:pt x="1" y="0"/>
                  </a:moveTo>
                  <a:lnTo>
                    <a:pt x="1" y="691"/>
                  </a:lnTo>
                  <a:lnTo>
                    <a:pt x="2215" y="691"/>
                  </a:lnTo>
                  <a:lnTo>
                    <a:pt x="221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8" name="Google Shape;23448;p83"/>
          <p:cNvGrpSpPr/>
          <p:nvPr/>
        </p:nvGrpSpPr>
        <p:grpSpPr>
          <a:xfrm>
            <a:off x="4661134" y="3474349"/>
            <a:ext cx="445782" cy="415574"/>
            <a:chOff x="4075479" y="2467383"/>
            <a:chExt cx="346696" cy="323203"/>
          </a:xfrm>
        </p:grpSpPr>
        <p:sp>
          <p:nvSpPr>
            <p:cNvPr id="23449" name="Google Shape;23449;p83"/>
            <p:cNvSpPr/>
            <p:nvPr/>
          </p:nvSpPr>
          <p:spPr>
            <a:xfrm>
              <a:off x="4163057" y="2489472"/>
              <a:ext cx="192910" cy="53413"/>
            </a:xfrm>
            <a:custGeom>
              <a:rect b="b" l="l" r="r" t="t"/>
              <a:pathLst>
                <a:path extrusionOk="0" h="1787" w="6454">
                  <a:moveTo>
                    <a:pt x="0" y="0"/>
                  </a:moveTo>
                  <a:lnTo>
                    <a:pt x="0" y="1786"/>
                  </a:lnTo>
                  <a:lnTo>
                    <a:pt x="6454" y="1786"/>
                  </a:lnTo>
                  <a:lnTo>
                    <a:pt x="6454"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0" name="Google Shape;23450;p83"/>
            <p:cNvSpPr/>
            <p:nvPr/>
          </p:nvSpPr>
          <p:spPr>
            <a:xfrm>
              <a:off x="4163057" y="2516493"/>
              <a:ext cx="192910" cy="25676"/>
            </a:xfrm>
            <a:custGeom>
              <a:rect b="b" l="l" r="r" t="t"/>
              <a:pathLst>
                <a:path extrusionOk="0" h="859" w="6454">
                  <a:moveTo>
                    <a:pt x="0" y="1"/>
                  </a:moveTo>
                  <a:lnTo>
                    <a:pt x="0" y="858"/>
                  </a:lnTo>
                  <a:lnTo>
                    <a:pt x="6454" y="858"/>
                  </a:lnTo>
                  <a:lnTo>
                    <a:pt x="6454"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1" name="Google Shape;23451;p83"/>
            <p:cNvSpPr/>
            <p:nvPr/>
          </p:nvSpPr>
          <p:spPr>
            <a:xfrm>
              <a:off x="4076914" y="2467383"/>
              <a:ext cx="97561" cy="97561"/>
            </a:xfrm>
            <a:custGeom>
              <a:rect b="b" l="l" r="r" t="t"/>
              <a:pathLst>
                <a:path extrusionOk="0" h="3264" w="3264">
                  <a:moveTo>
                    <a:pt x="1620" y="1"/>
                  </a:moveTo>
                  <a:cubicBezTo>
                    <a:pt x="715" y="1"/>
                    <a:pt x="1" y="739"/>
                    <a:pt x="1" y="1620"/>
                  </a:cubicBezTo>
                  <a:cubicBezTo>
                    <a:pt x="1" y="2525"/>
                    <a:pt x="715" y="3263"/>
                    <a:pt x="1620" y="3263"/>
                  </a:cubicBezTo>
                  <a:cubicBezTo>
                    <a:pt x="2525" y="3263"/>
                    <a:pt x="3263" y="2525"/>
                    <a:pt x="3263" y="1620"/>
                  </a:cubicBezTo>
                  <a:cubicBezTo>
                    <a:pt x="3263" y="739"/>
                    <a:pt x="2525" y="1"/>
                    <a:pt x="1620"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2" name="Google Shape;23452;p83"/>
            <p:cNvSpPr/>
            <p:nvPr/>
          </p:nvSpPr>
          <p:spPr>
            <a:xfrm>
              <a:off x="4076914" y="2516493"/>
              <a:ext cx="97561" cy="48452"/>
            </a:xfrm>
            <a:custGeom>
              <a:rect b="b" l="l" r="r" t="t"/>
              <a:pathLst>
                <a:path extrusionOk="0" h="1621" w="3264">
                  <a:moveTo>
                    <a:pt x="1" y="1"/>
                  </a:moveTo>
                  <a:cubicBezTo>
                    <a:pt x="1" y="882"/>
                    <a:pt x="739" y="1620"/>
                    <a:pt x="1620" y="1620"/>
                  </a:cubicBezTo>
                  <a:cubicBezTo>
                    <a:pt x="2525" y="1620"/>
                    <a:pt x="3263" y="882"/>
                    <a:pt x="326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3" name="Google Shape;23453;p83"/>
            <p:cNvSpPr/>
            <p:nvPr/>
          </p:nvSpPr>
          <p:spPr>
            <a:xfrm>
              <a:off x="4354534" y="2489472"/>
              <a:ext cx="67641" cy="53413"/>
            </a:xfrm>
            <a:custGeom>
              <a:rect b="b" l="l" r="r" t="t"/>
              <a:pathLst>
                <a:path extrusionOk="0" h="1787" w="2263">
                  <a:moveTo>
                    <a:pt x="0" y="0"/>
                  </a:moveTo>
                  <a:lnTo>
                    <a:pt x="0" y="1786"/>
                  </a:lnTo>
                  <a:lnTo>
                    <a:pt x="1358" y="1786"/>
                  </a:lnTo>
                  <a:cubicBezTo>
                    <a:pt x="1596" y="1786"/>
                    <a:pt x="1834" y="1667"/>
                    <a:pt x="1977" y="1524"/>
                  </a:cubicBezTo>
                  <a:cubicBezTo>
                    <a:pt x="2167" y="1334"/>
                    <a:pt x="2263" y="1072"/>
                    <a:pt x="2215" y="786"/>
                  </a:cubicBezTo>
                  <a:cubicBezTo>
                    <a:pt x="2167" y="333"/>
                    <a:pt x="1739" y="0"/>
                    <a:pt x="1334"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4" name="Google Shape;23454;p83"/>
            <p:cNvSpPr/>
            <p:nvPr/>
          </p:nvSpPr>
          <p:spPr>
            <a:xfrm>
              <a:off x="4354886" y="2516493"/>
              <a:ext cx="66954" cy="26393"/>
            </a:xfrm>
            <a:custGeom>
              <a:rect b="b" l="l" r="r" t="t"/>
              <a:pathLst>
                <a:path extrusionOk="0" h="883" w="2240">
                  <a:moveTo>
                    <a:pt x="2239" y="1"/>
                  </a:moveTo>
                  <a:cubicBezTo>
                    <a:pt x="2239" y="9"/>
                    <a:pt x="2239" y="17"/>
                    <a:pt x="2239" y="25"/>
                  </a:cubicBezTo>
                  <a:lnTo>
                    <a:pt x="2239" y="25"/>
                  </a:lnTo>
                  <a:lnTo>
                    <a:pt x="2239" y="1"/>
                  </a:lnTo>
                  <a:close/>
                  <a:moveTo>
                    <a:pt x="1" y="25"/>
                  </a:moveTo>
                  <a:lnTo>
                    <a:pt x="1" y="882"/>
                  </a:lnTo>
                  <a:lnTo>
                    <a:pt x="1358" y="882"/>
                  </a:lnTo>
                  <a:cubicBezTo>
                    <a:pt x="1596" y="882"/>
                    <a:pt x="1810" y="763"/>
                    <a:pt x="1977" y="620"/>
                  </a:cubicBezTo>
                  <a:cubicBezTo>
                    <a:pt x="2138" y="436"/>
                    <a:pt x="2233" y="252"/>
                    <a:pt x="2239" y="2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5" name="Google Shape;23455;p83"/>
            <p:cNvSpPr/>
            <p:nvPr/>
          </p:nvSpPr>
          <p:spPr>
            <a:xfrm>
              <a:off x="4163057" y="2714396"/>
              <a:ext cx="192910" cy="53413"/>
            </a:xfrm>
            <a:custGeom>
              <a:rect b="b" l="l" r="r" t="t"/>
              <a:pathLst>
                <a:path extrusionOk="0" h="1787" w="6454">
                  <a:moveTo>
                    <a:pt x="0" y="0"/>
                  </a:moveTo>
                  <a:lnTo>
                    <a:pt x="0" y="1786"/>
                  </a:lnTo>
                  <a:lnTo>
                    <a:pt x="6454" y="1786"/>
                  </a:lnTo>
                  <a:lnTo>
                    <a:pt x="6454"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6" name="Google Shape;23456;p83"/>
            <p:cNvSpPr/>
            <p:nvPr/>
          </p:nvSpPr>
          <p:spPr>
            <a:xfrm>
              <a:off x="4163057" y="2741447"/>
              <a:ext cx="192910" cy="25646"/>
            </a:xfrm>
            <a:custGeom>
              <a:rect b="b" l="l" r="r" t="t"/>
              <a:pathLst>
                <a:path extrusionOk="0" h="858" w="6454">
                  <a:moveTo>
                    <a:pt x="0" y="0"/>
                  </a:moveTo>
                  <a:lnTo>
                    <a:pt x="0" y="858"/>
                  </a:lnTo>
                  <a:lnTo>
                    <a:pt x="6454" y="858"/>
                  </a:lnTo>
                  <a:lnTo>
                    <a:pt x="6454"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7" name="Google Shape;23457;p83"/>
            <p:cNvSpPr/>
            <p:nvPr/>
          </p:nvSpPr>
          <p:spPr>
            <a:xfrm>
              <a:off x="4076914" y="2692337"/>
              <a:ext cx="97561" cy="98248"/>
            </a:xfrm>
            <a:custGeom>
              <a:rect b="b" l="l" r="r" t="t"/>
              <a:pathLst>
                <a:path extrusionOk="0" h="3287" w="3264">
                  <a:moveTo>
                    <a:pt x="1620" y="0"/>
                  </a:moveTo>
                  <a:cubicBezTo>
                    <a:pt x="715" y="0"/>
                    <a:pt x="1" y="738"/>
                    <a:pt x="1" y="1643"/>
                  </a:cubicBezTo>
                  <a:cubicBezTo>
                    <a:pt x="1" y="2548"/>
                    <a:pt x="715" y="3286"/>
                    <a:pt x="1620" y="3286"/>
                  </a:cubicBezTo>
                  <a:cubicBezTo>
                    <a:pt x="2525" y="3286"/>
                    <a:pt x="3263" y="2548"/>
                    <a:pt x="3263" y="1643"/>
                  </a:cubicBezTo>
                  <a:cubicBezTo>
                    <a:pt x="3263" y="738"/>
                    <a:pt x="2525" y="0"/>
                    <a:pt x="1620"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8" name="Google Shape;23458;p83"/>
            <p:cNvSpPr/>
            <p:nvPr/>
          </p:nvSpPr>
          <p:spPr>
            <a:xfrm>
              <a:off x="4076914" y="2741447"/>
              <a:ext cx="97561" cy="49139"/>
            </a:xfrm>
            <a:custGeom>
              <a:rect b="b" l="l" r="r" t="t"/>
              <a:pathLst>
                <a:path extrusionOk="0" h="1644" w="3264">
                  <a:moveTo>
                    <a:pt x="1" y="0"/>
                  </a:moveTo>
                  <a:cubicBezTo>
                    <a:pt x="1" y="929"/>
                    <a:pt x="739" y="1643"/>
                    <a:pt x="1620" y="1643"/>
                  </a:cubicBezTo>
                  <a:cubicBezTo>
                    <a:pt x="2525" y="1643"/>
                    <a:pt x="3263" y="881"/>
                    <a:pt x="326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9" name="Google Shape;23459;p83"/>
            <p:cNvSpPr/>
            <p:nvPr/>
          </p:nvSpPr>
          <p:spPr>
            <a:xfrm>
              <a:off x="4354534" y="2714396"/>
              <a:ext cx="67641" cy="53413"/>
            </a:xfrm>
            <a:custGeom>
              <a:rect b="b" l="l" r="r" t="t"/>
              <a:pathLst>
                <a:path extrusionOk="0" h="1787" w="2263">
                  <a:moveTo>
                    <a:pt x="0" y="0"/>
                  </a:moveTo>
                  <a:lnTo>
                    <a:pt x="0" y="1786"/>
                  </a:lnTo>
                  <a:lnTo>
                    <a:pt x="1358" y="1786"/>
                  </a:lnTo>
                  <a:cubicBezTo>
                    <a:pt x="1596" y="1786"/>
                    <a:pt x="1834" y="1667"/>
                    <a:pt x="1977" y="1524"/>
                  </a:cubicBezTo>
                  <a:cubicBezTo>
                    <a:pt x="2167" y="1358"/>
                    <a:pt x="2263" y="1072"/>
                    <a:pt x="2215" y="786"/>
                  </a:cubicBezTo>
                  <a:cubicBezTo>
                    <a:pt x="2167" y="334"/>
                    <a:pt x="1739" y="0"/>
                    <a:pt x="1334"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0" name="Google Shape;23460;p83"/>
            <p:cNvSpPr/>
            <p:nvPr/>
          </p:nvSpPr>
          <p:spPr>
            <a:xfrm>
              <a:off x="4354886" y="2741447"/>
              <a:ext cx="66954" cy="26363"/>
            </a:xfrm>
            <a:custGeom>
              <a:rect b="b" l="l" r="r" t="t"/>
              <a:pathLst>
                <a:path extrusionOk="0" h="882" w="2240">
                  <a:moveTo>
                    <a:pt x="2239" y="0"/>
                  </a:moveTo>
                  <a:cubicBezTo>
                    <a:pt x="2239" y="8"/>
                    <a:pt x="2239" y="16"/>
                    <a:pt x="2239" y="24"/>
                  </a:cubicBezTo>
                  <a:lnTo>
                    <a:pt x="2239" y="24"/>
                  </a:lnTo>
                  <a:lnTo>
                    <a:pt x="2239" y="0"/>
                  </a:lnTo>
                  <a:close/>
                  <a:moveTo>
                    <a:pt x="1" y="24"/>
                  </a:moveTo>
                  <a:lnTo>
                    <a:pt x="1" y="881"/>
                  </a:lnTo>
                  <a:lnTo>
                    <a:pt x="1358" y="881"/>
                  </a:lnTo>
                  <a:cubicBezTo>
                    <a:pt x="1596" y="881"/>
                    <a:pt x="1810" y="762"/>
                    <a:pt x="1977" y="619"/>
                  </a:cubicBezTo>
                  <a:cubicBezTo>
                    <a:pt x="2138" y="458"/>
                    <a:pt x="2233" y="253"/>
                    <a:pt x="2239" y="2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1" name="Google Shape;23461;p83"/>
            <p:cNvSpPr/>
            <p:nvPr/>
          </p:nvSpPr>
          <p:spPr>
            <a:xfrm>
              <a:off x="4142403" y="2601919"/>
              <a:ext cx="192940" cy="53413"/>
            </a:xfrm>
            <a:custGeom>
              <a:rect b="b" l="l" r="r" t="t"/>
              <a:pathLst>
                <a:path extrusionOk="0" h="1787" w="6455">
                  <a:moveTo>
                    <a:pt x="0" y="1"/>
                  </a:moveTo>
                  <a:lnTo>
                    <a:pt x="0" y="1787"/>
                  </a:lnTo>
                  <a:lnTo>
                    <a:pt x="6454" y="1787"/>
                  </a:lnTo>
                  <a:lnTo>
                    <a:pt x="6454"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2" name="Google Shape;23462;p83"/>
            <p:cNvSpPr/>
            <p:nvPr/>
          </p:nvSpPr>
          <p:spPr>
            <a:xfrm>
              <a:off x="4142403" y="2628252"/>
              <a:ext cx="192940" cy="25676"/>
            </a:xfrm>
            <a:custGeom>
              <a:rect b="b" l="l" r="r" t="t"/>
              <a:pathLst>
                <a:path extrusionOk="0" h="859" w="6455">
                  <a:moveTo>
                    <a:pt x="0" y="1"/>
                  </a:moveTo>
                  <a:lnTo>
                    <a:pt x="0" y="858"/>
                  </a:lnTo>
                  <a:lnTo>
                    <a:pt x="6454" y="858"/>
                  </a:lnTo>
                  <a:lnTo>
                    <a:pt x="6454"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3" name="Google Shape;23463;p83"/>
            <p:cNvSpPr/>
            <p:nvPr/>
          </p:nvSpPr>
          <p:spPr>
            <a:xfrm>
              <a:off x="4323209" y="2579143"/>
              <a:ext cx="97531" cy="98248"/>
            </a:xfrm>
            <a:custGeom>
              <a:rect b="b" l="l" r="r" t="t"/>
              <a:pathLst>
                <a:path extrusionOk="0" h="3287" w="3263">
                  <a:moveTo>
                    <a:pt x="1620" y="1"/>
                  </a:moveTo>
                  <a:cubicBezTo>
                    <a:pt x="739" y="1"/>
                    <a:pt x="0" y="739"/>
                    <a:pt x="0" y="1644"/>
                  </a:cubicBezTo>
                  <a:cubicBezTo>
                    <a:pt x="0" y="2549"/>
                    <a:pt x="739" y="3287"/>
                    <a:pt x="1620" y="3287"/>
                  </a:cubicBezTo>
                  <a:cubicBezTo>
                    <a:pt x="2525" y="3287"/>
                    <a:pt x="3263" y="2549"/>
                    <a:pt x="3263" y="1644"/>
                  </a:cubicBezTo>
                  <a:cubicBezTo>
                    <a:pt x="3263" y="739"/>
                    <a:pt x="2525" y="1"/>
                    <a:pt x="1620"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4" name="Google Shape;23464;p83"/>
            <p:cNvSpPr/>
            <p:nvPr/>
          </p:nvSpPr>
          <p:spPr>
            <a:xfrm>
              <a:off x="4323209" y="2628252"/>
              <a:ext cx="97531" cy="49139"/>
            </a:xfrm>
            <a:custGeom>
              <a:rect b="b" l="l" r="r" t="t"/>
              <a:pathLst>
                <a:path extrusionOk="0" h="1644" w="3263">
                  <a:moveTo>
                    <a:pt x="0" y="1"/>
                  </a:moveTo>
                  <a:cubicBezTo>
                    <a:pt x="0" y="906"/>
                    <a:pt x="739" y="1644"/>
                    <a:pt x="1644" y="1644"/>
                  </a:cubicBezTo>
                  <a:cubicBezTo>
                    <a:pt x="2525" y="1644"/>
                    <a:pt x="3263" y="930"/>
                    <a:pt x="326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5" name="Google Shape;23465;p83"/>
            <p:cNvSpPr/>
            <p:nvPr/>
          </p:nvSpPr>
          <p:spPr>
            <a:xfrm>
              <a:off x="4075479" y="2601919"/>
              <a:ext cx="67671" cy="53413"/>
            </a:xfrm>
            <a:custGeom>
              <a:rect b="b" l="l" r="r" t="t"/>
              <a:pathLst>
                <a:path extrusionOk="0" h="1787" w="2264">
                  <a:moveTo>
                    <a:pt x="930" y="1"/>
                  </a:moveTo>
                  <a:cubicBezTo>
                    <a:pt x="525" y="1"/>
                    <a:pt x="96" y="310"/>
                    <a:pt x="49" y="763"/>
                  </a:cubicBezTo>
                  <a:cubicBezTo>
                    <a:pt x="1" y="1072"/>
                    <a:pt x="96" y="1334"/>
                    <a:pt x="287" y="1501"/>
                  </a:cubicBezTo>
                  <a:cubicBezTo>
                    <a:pt x="430" y="1668"/>
                    <a:pt x="668" y="1787"/>
                    <a:pt x="906" y="1787"/>
                  </a:cubicBezTo>
                  <a:lnTo>
                    <a:pt x="2263" y="1787"/>
                  </a:lnTo>
                  <a:lnTo>
                    <a:pt x="2263"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6" name="Google Shape;23466;p83"/>
            <p:cNvSpPr/>
            <p:nvPr/>
          </p:nvSpPr>
          <p:spPr>
            <a:xfrm>
              <a:off x="4075845" y="2628252"/>
              <a:ext cx="66924" cy="27080"/>
            </a:xfrm>
            <a:custGeom>
              <a:rect b="b" l="l" r="r" t="t"/>
              <a:pathLst>
                <a:path extrusionOk="0" h="906" w="2239">
                  <a:moveTo>
                    <a:pt x="0" y="1"/>
                  </a:moveTo>
                  <a:lnTo>
                    <a:pt x="0" y="25"/>
                  </a:lnTo>
                  <a:lnTo>
                    <a:pt x="1" y="25"/>
                  </a:lnTo>
                  <a:cubicBezTo>
                    <a:pt x="0" y="17"/>
                    <a:pt x="0" y="9"/>
                    <a:pt x="0" y="1"/>
                  </a:cubicBezTo>
                  <a:close/>
                  <a:moveTo>
                    <a:pt x="1" y="25"/>
                  </a:moveTo>
                  <a:cubicBezTo>
                    <a:pt x="7" y="253"/>
                    <a:pt x="101" y="459"/>
                    <a:pt x="262" y="620"/>
                  </a:cubicBezTo>
                  <a:cubicBezTo>
                    <a:pt x="405" y="787"/>
                    <a:pt x="643" y="906"/>
                    <a:pt x="882" y="906"/>
                  </a:cubicBezTo>
                  <a:lnTo>
                    <a:pt x="2239" y="906"/>
                  </a:lnTo>
                  <a:lnTo>
                    <a:pt x="2239" y="25"/>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67" name="Google Shape;23467;p83"/>
          <p:cNvGrpSpPr/>
          <p:nvPr/>
        </p:nvGrpSpPr>
        <p:grpSpPr>
          <a:xfrm>
            <a:off x="3679386" y="3470698"/>
            <a:ext cx="443015" cy="383521"/>
            <a:chOff x="3378578" y="2464543"/>
            <a:chExt cx="344544" cy="298274"/>
          </a:xfrm>
        </p:grpSpPr>
        <p:sp>
          <p:nvSpPr>
            <p:cNvPr id="23468" name="Google Shape;23468;p83"/>
            <p:cNvSpPr/>
            <p:nvPr/>
          </p:nvSpPr>
          <p:spPr>
            <a:xfrm>
              <a:off x="3436954" y="2515088"/>
              <a:ext cx="227104" cy="195780"/>
            </a:xfrm>
            <a:custGeom>
              <a:rect b="b" l="l" r="r" t="t"/>
              <a:pathLst>
                <a:path extrusionOk="0" h="6550" w="7598">
                  <a:moveTo>
                    <a:pt x="1906" y="0"/>
                  </a:moveTo>
                  <a:lnTo>
                    <a:pt x="0" y="3287"/>
                  </a:lnTo>
                  <a:lnTo>
                    <a:pt x="1906" y="6549"/>
                  </a:lnTo>
                  <a:lnTo>
                    <a:pt x="5692" y="6549"/>
                  </a:lnTo>
                  <a:lnTo>
                    <a:pt x="7597" y="3287"/>
                  </a:lnTo>
                  <a:lnTo>
                    <a:pt x="5692"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9" name="Google Shape;23469;p83"/>
            <p:cNvSpPr/>
            <p:nvPr/>
          </p:nvSpPr>
          <p:spPr>
            <a:xfrm>
              <a:off x="3550118" y="2515088"/>
              <a:ext cx="113941" cy="195780"/>
            </a:xfrm>
            <a:custGeom>
              <a:rect b="b" l="l" r="r" t="t"/>
              <a:pathLst>
                <a:path extrusionOk="0" h="6550" w="3812">
                  <a:moveTo>
                    <a:pt x="1" y="0"/>
                  </a:moveTo>
                  <a:lnTo>
                    <a:pt x="1" y="6549"/>
                  </a:lnTo>
                  <a:lnTo>
                    <a:pt x="1906" y="6549"/>
                  </a:lnTo>
                  <a:lnTo>
                    <a:pt x="3811" y="3287"/>
                  </a:lnTo>
                  <a:lnTo>
                    <a:pt x="190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0" name="Google Shape;23470;p83"/>
            <p:cNvSpPr/>
            <p:nvPr/>
          </p:nvSpPr>
          <p:spPr>
            <a:xfrm>
              <a:off x="3464722" y="2706565"/>
              <a:ext cx="173003" cy="56253"/>
            </a:xfrm>
            <a:custGeom>
              <a:rect b="b" l="l" r="r" t="t"/>
              <a:pathLst>
                <a:path extrusionOk="0" h="1882" w="5788">
                  <a:moveTo>
                    <a:pt x="1096" y="0"/>
                  </a:moveTo>
                  <a:lnTo>
                    <a:pt x="334" y="715"/>
                  </a:lnTo>
                  <a:lnTo>
                    <a:pt x="0" y="1882"/>
                  </a:lnTo>
                  <a:lnTo>
                    <a:pt x="5787" y="1882"/>
                  </a:lnTo>
                  <a:lnTo>
                    <a:pt x="5501" y="715"/>
                  </a:lnTo>
                  <a:lnTo>
                    <a:pt x="4739"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1" name="Google Shape;23471;p83"/>
            <p:cNvSpPr/>
            <p:nvPr/>
          </p:nvSpPr>
          <p:spPr>
            <a:xfrm>
              <a:off x="3463287" y="2464543"/>
              <a:ext cx="174438" cy="56253"/>
            </a:xfrm>
            <a:custGeom>
              <a:rect b="b" l="l" r="r" t="t"/>
              <a:pathLst>
                <a:path extrusionOk="0" h="1882" w="5836">
                  <a:moveTo>
                    <a:pt x="1" y="1"/>
                  </a:moveTo>
                  <a:lnTo>
                    <a:pt x="310" y="1167"/>
                  </a:lnTo>
                  <a:lnTo>
                    <a:pt x="1096" y="1882"/>
                  </a:lnTo>
                  <a:lnTo>
                    <a:pt x="4716" y="1882"/>
                  </a:lnTo>
                  <a:lnTo>
                    <a:pt x="5502" y="1167"/>
                  </a:lnTo>
                  <a:lnTo>
                    <a:pt x="5835"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2" name="Google Shape;23472;p83"/>
            <p:cNvSpPr/>
            <p:nvPr/>
          </p:nvSpPr>
          <p:spPr>
            <a:xfrm>
              <a:off x="3379296" y="2606193"/>
              <a:ext cx="118185" cy="155906"/>
            </a:xfrm>
            <a:custGeom>
              <a:rect b="b" l="l" r="r" t="t"/>
              <a:pathLst>
                <a:path extrusionOk="0" h="5216" w="3954">
                  <a:moveTo>
                    <a:pt x="1144" y="1"/>
                  </a:moveTo>
                  <a:lnTo>
                    <a:pt x="1" y="239"/>
                  </a:lnTo>
                  <a:lnTo>
                    <a:pt x="2882" y="5216"/>
                  </a:lnTo>
                  <a:lnTo>
                    <a:pt x="3954" y="3358"/>
                  </a:lnTo>
                  <a:lnTo>
                    <a:pt x="2144" y="239"/>
                  </a:lnTo>
                  <a:lnTo>
                    <a:pt x="1144"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3" name="Google Shape;23473;p83"/>
            <p:cNvSpPr/>
            <p:nvPr/>
          </p:nvSpPr>
          <p:spPr>
            <a:xfrm>
              <a:off x="3535173" y="2626847"/>
              <a:ext cx="74785" cy="19937"/>
            </a:xfrm>
            <a:custGeom>
              <a:rect b="b" l="l" r="r" t="t"/>
              <a:pathLst>
                <a:path extrusionOk="0" h="667" w="2502">
                  <a:moveTo>
                    <a:pt x="1" y="0"/>
                  </a:moveTo>
                  <a:lnTo>
                    <a:pt x="1" y="667"/>
                  </a:lnTo>
                  <a:lnTo>
                    <a:pt x="2501" y="667"/>
                  </a:lnTo>
                  <a:lnTo>
                    <a:pt x="25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4" name="Google Shape;23474;p83"/>
            <p:cNvSpPr/>
            <p:nvPr/>
          </p:nvSpPr>
          <p:spPr>
            <a:xfrm>
              <a:off x="3535173" y="2580577"/>
              <a:ext cx="74785" cy="19967"/>
            </a:xfrm>
            <a:custGeom>
              <a:rect b="b" l="l" r="r" t="t"/>
              <a:pathLst>
                <a:path extrusionOk="0" h="668" w="2502">
                  <a:moveTo>
                    <a:pt x="1" y="0"/>
                  </a:moveTo>
                  <a:lnTo>
                    <a:pt x="1" y="667"/>
                  </a:lnTo>
                  <a:lnTo>
                    <a:pt x="2501" y="667"/>
                  </a:lnTo>
                  <a:lnTo>
                    <a:pt x="25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5" name="Google Shape;23475;p83"/>
            <p:cNvSpPr/>
            <p:nvPr/>
          </p:nvSpPr>
          <p:spPr>
            <a:xfrm>
              <a:off x="3492490" y="2626847"/>
              <a:ext cx="21371" cy="19937"/>
            </a:xfrm>
            <a:custGeom>
              <a:rect b="b" l="l" r="r" t="t"/>
              <a:pathLst>
                <a:path extrusionOk="0" h="667" w="715">
                  <a:moveTo>
                    <a:pt x="0" y="0"/>
                  </a:moveTo>
                  <a:lnTo>
                    <a:pt x="0" y="667"/>
                  </a:lnTo>
                  <a:lnTo>
                    <a:pt x="714" y="667"/>
                  </a:lnTo>
                  <a:lnTo>
                    <a:pt x="7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6" name="Google Shape;23476;p83"/>
            <p:cNvSpPr/>
            <p:nvPr/>
          </p:nvSpPr>
          <p:spPr>
            <a:xfrm>
              <a:off x="3492490" y="2580577"/>
              <a:ext cx="21371" cy="19967"/>
            </a:xfrm>
            <a:custGeom>
              <a:rect b="b" l="l" r="r" t="t"/>
              <a:pathLst>
                <a:path extrusionOk="0" h="668" w="715">
                  <a:moveTo>
                    <a:pt x="0" y="0"/>
                  </a:moveTo>
                  <a:lnTo>
                    <a:pt x="0" y="667"/>
                  </a:lnTo>
                  <a:lnTo>
                    <a:pt x="714" y="667"/>
                  </a:lnTo>
                  <a:lnTo>
                    <a:pt x="7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7" name="Google Shape;23477;p83"/>
            <p:cNvSpPr/>
            <p:nvPr/>
          </p:nvSpPr>
          <p:spPr>
            <a:xfrm>
              <a:off x="3378578" y="2465261"/>
              <a:ext cx="118185" cy="148792"/>
            </a:xfrm>
            <a:custGeom>
              <a:rect b="b" l="l" r="r" t="t"/>
              <a:pathLst>
                <a:path extrusionOk="0" h="4978" w="3954">
                  <a:moveTo>
                    <a:pt x="2882" y="0"/>
                  </a:moveTo>
                  <a:lnTo>
                    <a:pt x="1" y="4978"/>
                  </a:lnTo>
                  <a:lnTo>
                    <a:pt x="2144" y="4978"/>
                  </a:lnTo>
                  <a:lnTo>
                    <a:pt x="3954" y="1858"/>
                  </a:lnTo>
                  <a:lnTo>
                    <a:pt x="2882"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8" name="Google Shape;23478;p83"/>
            <p:cNvSpPr/>
            <p:nvPr/>
          </p:nvSpPr>
          <p:spPr>
            <a:xfrm>
              <a:off x="3550836" y="2580577"/>
              <a:ext cx="59122" cy="19967"/>
            </a:xfrm>
            <a:custGeom>
              <a:rect b="b" l="l" r="r" t="t"/>
              <a:pathLst>
                <a:path extrusionOk="0" h="668" w="1978">
                  <a:moveTo>
                    <a:pt x="1" y="0"/>
                  </a:moveTo>
                  <a:lnTo>
                    <a:pt x="1" y="667"/>
                  </a:lnTo>
                  <a:lnTo>
                    <a:pt x="1977" y="667"/>
                  </a:lnTo>
                  <a:lnTo>
                    <a:pt x="1977"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9" name="Google Shape;23479;p83"/>
            <p:cNvSpPr/>
            <p:nvPr/>
          </p:nvSpPr>
          <p:spPr>
            <a:xfrm>
              <a:off x="3550836" y="2626847"/>
              <a:ext cx="59122" cy="19937"/>
            </a:xfrm>
            <a:custGeom>
              <a:rect b="b" l="l" r="r" t="t"/>
              <a:pathLst>
                <a:path extrusionOk="0" h="667" w="1978">
                  <a:moveTo>
                    <a:pt x="1" y="0"/>
                  </a:moveTo>
                  <a:lnTo>
                    <a:pt x="1" y="667"/>
                  </a:lnTo>
                  <a:lnTo>
                    <a:pt x="1977" y="667"/>
                  </a:lnTo>
                  <a:lnTo>
                    <a:pt x="1977"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0" name="Google Shape;23480;p83"/>
            <p:cNvSpPr/>
            <p:nvPr/>
          </p:nvSpPr>
          <p:spPr>
            <a:xfrm>
              <a:off x="3550836" y="2706565"/>
              <a:ext cx="86173" cy="56253"/>
            </a:xfrm>
            <a:custGeom>
              <a:rect b="b" l="l" r="r" t="t"/>
              <a:pathLst>
                <a:path extrusionOk="0" h="1882" w="2883">
                  <a:moveTo>
                    <a:pt x="1" y="0"/>
                  </a:moveTo>
                  <a:lnTo>
                    <a:pt x="1" y="1882"/>
                  </a:lnTo>
                  <a:lnTo>
                    <a:pt x="2882" y="1882"/>
                  </a:lnTo>
                  <a:lnTo>
                    <a:pt x="2573" y="715"/>
                  </a:lnTo>
                  <a:lnTo>
                    <a:pt x="18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1" name="Google Shape;23481;p83"/>
            <p:cNvSpPr/>
            <p:nvPr/>
          </p:nvSpPr>
          <p:spPr>
            <a:xfrm>
              <a:off x="3550118" y="2464543"/>
              <a:ext cx="86173" cy="56253"/>
            </a:xfrm>
            <a:custGeom>
              <a:rect b="b" l="l" r="r" t="t"/>
              <a:pathLst>
                <a:path extrusionOk="0" h="1882" w="2883">
                  <a:moveTo>
                    <a:pt x="1" y="1"/>
                  </a:moveTo>
                  <a:lnTo>
                    <a:pt x="1" y="1882"/>
                  </a:lnTo>
                  <a:lnTo>
                    <a:pt x="1811" y="1882"/>
                  </a:lnTo>
                  <a:lnTo>
                    <a:pt x="2573" y="1167"/>
                  </a:lnTo>
                  <a:lnTo>
                    <a:pt x="2883"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2" name="Google Shape;23482;p83"/>
            <p:cNvSpPr/>
            <p:nvPr/>
          </p:nvSpPr>
          <p:spPr>
            <a:xfrm>
              <a:off x="3604220" y="2606193"/>
              <a:ext cx="118902" cy="155906"/>
            </a:xfrm>
            <a:custGeom>
              <a:rect b="b" l="l" r="r" t="t"/>
              <a:pathLst>
                <a:path extrusionOk="0" h="5216" w="3978">
                  <a:moveTo>
                    <a:pt x="2906" y="1"/>
                  </a:moveTo>
                  <a:lnTo>
                    <a:pt x="1835" y="239"/>
                  </a:lnTo>
                  <a:lnTo>
                    <a:pt x="1" y="3358"/>
                  </a:lnTo>
                  <a:lnTo>
                    <a:pt x="1073" y="5216"/>
                  </a:lnTo>
                  <a:lnTo>
                    <a:pt x="3978" y="239"/>
                  </a:lnTo>
                  <a:lnTo>
                    <a:pt x="2906"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3" name="Google Shape;23483;p83"/>
            <p:cNvSpPr/>
            <p:nvPr/>
          </p:nvSpPr>
          <p:spPr>
            <a:xfrm>
              <a:off x="3604220" y="2464543"/>
              <a:ext cx="118902" cy="148792"/>
            </a:xfrm>
            <a:custGeom>
              <a:rect b="b" l="l" r="r" t="t"/>
              <a:pathLst>
                <a:path extrusionOk="0" h="4978" w="3978">
                  <a:moveTo>
                    <a:pt x="1073" y="1"/>
                  </a:moveTo>
                  <a:lnTo>
                    <a:pt x="1" y="1858"/>
                  </a:lnTo>
                  <a:lnTo>
                    <a:pt x="1835" y="4978"/>
                  </a:lnTo>
                  <a:lnTo>
                    <a:pt x="3978" y="4978"/>
                  </a:lnTo>
                  <a:lnTo>
                    <a:pt x="1073"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84" name="Google Shape;23484;p83"/>
          <p:cNvGrpSpPr/>
          <p:nvPr/>
        </p:nvGrpSpPr>
        <p:grpSpPr>
          <a:xfrm>
            <a:off x="2775693" y="3542990"/>
            <a:ext cx="441169" cy="253694"/>
            <a:chOff x="2747167" y="2520767"/>
            <a:chExt cx="343109" cy="197305"/>
          </a:xfrm>
        </p:grpSpPr>
        <p:sp>
          <p:nvSpPr>
            <p:cNvPr id="23485" name="Google Shape;23485;p83"/>
            <p:cNvSpPr/>
            <p:nvPr/>
          </p:nvSpPr>
          <p:spPr>
            <a:xfrm>
              <a:off x="2908036" y="2619733"/>
              <a:ext cx="174408" cy="98338"/>
            </a:xfrm>
            <a:custGeom>
              <a:rect b="b" l="l" r="r" t="t"/>
              <a:pathLst>
                <a:path extrusionOk="0" h="3290" w="5835">
                  <a:moveTo>
                    <a:pt x="0" y="0"/>
                  </a:moveTo>
                  <a:lnTo>
                    <a:pt x="929" y="2024"/>
                  </a:lnTo>
                  <a:cubicBezTo>
                    <a:pt x="1239" y="2691"/>
                    <a:pt x="1882" y="3167"/>
                    <a:pt x="2596" y="3286"/>
                  </a:cubicBezTo>
                  <a:cubicBezTo>
                    <a:pt x="2602" y="3289"/>
                    <a:pt x="2608" y="3290"/>
                    <a:pt x="2614" y="3290"/>
                  </a:cubicBezTo>
                  <a:cubicBezTo>
                    <a:pt x="2723" y="3290"/>
                    <a:pt x="2793" y="2882"/>
                    <a:pt x="2906" y="2882"/>
                  </a:cubicBezTo>
                  <a:cubicBezTo>
                    <a:pt x="3019" y="2882"/>
                    <a:pt x="3132" y="3290"/>
                    <a:pt x="3225" y="3290"/>
                  </a:cubicBezTo>
                  <a:cubicBezTo>
                    <a:pt x="3230" y="3290"/>
                    <a:pt x="3234" y="3289"/>
                    <a:pt x="3239" y="3286"/>
                  </a:cubicBezTo>
                  <a:cubicBezTo>
                    <a:pt x="3978" y="3167"/>
                    <a:pt x="4620" y="2739"/>
                    <a:pt x="4906" y="2024"/>
                  </a:cubicBezTo>
                  <a:lnTo>
                    <a:pt x="5835"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6" name="Google Shape;23486;p83"/>
            <p:cNvSpPr/>
            <p:nvPr/>
          </p:nvSpPr>
          <p:spPr>
            <a:xfrm>
              <a:off x="2994867" y="2618299"/>
              <a:ext cx="87578" cy="98996"/>
            </a:xfrm>
            <a:custGeom>
              <a:rect b="b" l="l" r="r" t="t"/>
              <a:pathLst>
                <a:path extrusionOk="0" h="3312" w="2930">
                  <a:moveTo>
                    <a:pt x="1" y="0"/>
                  </a:moveTo>
                  <a:lnTo>
                    <a:pt x="1" y="48"/>
                  </a:lnTo>
                  <a:lnTo>
                    <a:pt x="1" y="2906"/>
                  </a:lnTo>
                  <a:cubicBezTo>
                    <a:pt x="140" y="2906"/>
                    <a:pt x="234" y="3312"/>
                    <a:pt x="327" y="3312"/>
                  </a:cubicBezTo>
                  <a:cubicBezTo>
                    <a:pt x="329" y="3312"/>
                    <a:pt x="332" y="3311"/>
                    <a:pt x="334" y="3311"/>
                  </a:cubicBezTo>
                  <a:cubicBezTo>
                    <a:pt x="1073" y="3192"/>
                    <a:pt x="1715" y="2739"/>
                    <a:pt x="2001" y="2025"/>
                  </a:cubicBezTo>
                  <a:lnTo>
                    <a:pt x="2930"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7" name="Google Shape;23487;p83"/>
            <p:cNvSpPr/>
            <p:nvPr/>
          </p:nvSpPr>
          <p:spPr>
            <a:xfrm>
              <a:off x="2757120" y="2521454"/>
              <a:ext cx="172286" cy="96873"/>
            </a:xfrm>
            <a:custGeom>
              <a:rect b="b" l="l" r="r" t="t"/>
              <a:pathLst>
                <a:path extrusionOk="0" h="3241" w="5764">
                  <a:moveTo>
                    <a:pt x="3206" y="1"/>
                  </a:moveTo>
                  <a:cubicBezTo>
                    <a:pt x="3091" y="1"/>
                    <a:pt x="2998" y="384"/>
                    <a:pt x="2882" y="430"/>
                  </a:cubicBezTo>
                  <a:cubicBezTo>
                    <a:pt x="2766" y="430"/>
                    <a:pt x="2650" y="1"/>
                    <a:pt x="2556" y="1"/>
                  </a:cubicBezTo>
                  <a:cubicBezTo>
                    <a:pt x="2554" y="1"/>
                    <a:pt x="2551" y="1"/>
                    <a:pt x="2549" y="2"/>
                  </a:cubicBezTo>
                  <a:cubicBezTo>
                    <a:pt x="1811" y="121"/>
                    <a:pt x="1192" y="573"/>
                    <a:pt x="882" y="1288"/>
                  </a:cubicBezTo>
                  <a:lnTo>
                    <a:pt x="1" y="3240"/>
                  </a:lnTo>
                  <a:lnTo>
                    <a:pt x="5764" y="3240"/>
                  </a:lnTo>
                  <a:lnTo>
                    <a:pt x="4883" y="1288"/>
                  </a:lnTo>
                  <a:cubicBezTo>
                    <a:pt x="4549" y="597"/>
                    <a:pt x="3954" y="121"/>
                    <a:pt x="3216" y="2"/>
                  </a:cubicBezTo>
                  <a:cubicBezTo>
                    <a:pt x="3212" y="1"/>
                    <a:pt x="3209" y="1"/>
                    <a:pt x="3206"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8" name="Google Shape;23488;p83"/>
            <p:cNvSpPr/>
            <p:nvPr/>
          </p:nvSpPr>
          <p:spPr>
            <a:xfrm>
              <a:off x="2843981" y="2521454"/>
              <a:ext cx="86143" cy="96873"/>
            </a:xfrm>
            <a:custGeom>
              <a:rect b="b" l="l" r="r" t="t"/>
              <a:pathLst>
                <a:path extrusionOk="0" h="3241" w="2882">
                  <a:moveTo>
                    <a:pt x="323" y="1"/>
                  </a:moveTo>
                  <a:cubicBezTo>
                    <a:pt x="209" y="1"/>
                    <a:pt x="116" y="384"/>
                    <a:pt x="0" y="430"/>
                  </a:cubicBezTo>
                  <a:lnTo>
                    <a:pt x="0" y="3240"/>
                  </a:lnTo>
                  <a:lnTo>
                    <a:pt x="2882" y="3240"/>
                  </a:lnTo>
                  <a:lnTo>
                    <a:pt x="2001" y="1288"/>
                  </a:lnTo>
                  <a:cubicBezTo>
                    <a:pt x="1667" y="597"/>
                    <a:pt x="1072" y="121"/>
                    <a:pt x="334" y="2"/>
                  </a:cubicBezTo>
                  <a:cubicBezTo>
                    <a:pt x="330" y="1"/>
                    <a:pt x="327" y="1"/>
                    <a:pt x="323"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9" name="Google Shape;23489;p83"/>
            <p:cNvSpPr/>
            <p:nvPr/>
          </p:nvSpPr>
          <p:spPr>
            <a:xfrm>
              <a:off x="2833281" y="2520767"/>
              <a:ext cx="19249" cy="97561"/>
            </a:xfrm>
            <a:custGeom>
              <a:rect b="b" l="l" r="r" t="t"/>
              <a:pathLst>
                <a:path extrusionOk="0" h="3264" w="644">
                  <a:moveTo>
                    <a:pt x="334" y="1"/>
                  </a:moveTo>
                  <a:cubicBezTo>
                    <a:pt x="215" y="1"/>
                    <a:pt x="96" y="1"/>
                    <a:pt x="1" y="25"/>
                  </a:cubicBezTo>
                  <a:lnTo>
                    <a:pt x="1" y="3263"/>
                  </a:lnTo>
                  <a:lnTo>
                    <a:pt x="644" y="3263"/>
                  </a:lnTo>
                  <a:lnTo>
                    <a:pt x="644" y="25"/>
                  </a:lnTo>
                  <a:cubicBezTo>
                    <a:pt x="525" y="1"/>
                    <a:pt x="453" y="1"/>
                    <a:pt x="334"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0" name="Google Shape;23490;p83"/>
            <p:cNvSpPr/>
            <p:nvPr/>
          </p:nvSpPr>
          <p:spPr>
            <a:xfrm>
              <a:off x="2985631" y="2619733"/>
              <a:ext cx="19249" cy="98248"/>
            </a:xfrm>
            <a:custGeom>
              <a:rect b="b" l="l" r="r" t="t"/>
              <a:pathLst>
                <a:path extrusionOk="0" h="3287" w="644">
                  <a:moveTo>
                    <a:pt x="0" y="0"/>
                  </a:moveTo>
                  <a:lnTo>
                    <a:pt x="0" y="3263"/>
                  </a:lnTo>
                  <a:cubicBezTo>
                    <a:pt x="96" y="3286"/>
                    <a:pt x="215" y="3286"/>
                    <a:pt x="334" y="3286"/>
                  </a:cubicBezTo>
                  <a:cubicBezTo>
                    <a:pt x="453" y="3286"/>
                    <a:pt x="524" y="3286"/>
                    <a:pt x="643" y="3263"/>
                  </a:cubicBezTo>
                  <a:lnTo>
                    <a:pt x="643"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1" name="Google Shape;23491;p83"/>
            <p:cNvSpPr/>
            <p:nvPr/>
          </p:nvSpPr>
          <p:spPr>
            <a:xfrm>
              <a:off x="2833281" y="2643197"/>
              <a:ext cx="20684" cy="20684"/>
            </a:xfrm>
            <a:custGeom>
              <a:rect b="b" l="l" r="r" t="t"/>
              <a:pathLst>
                <a:path extrusionOk="0" h="692" w="692">
                  <a:moveTo>
                    <a:pt x="1" y="1"/>
                  </a:moveTo>
                  <a:lnTo>
                    <a:pt x="1" y="692"/>
                  </a:lnTo>
                  <a:lnTo>
                    <a:pt x="692" y="692"/>
                  </a:lnTo>
                  <a:lnTo>
                    <a:pt x="692"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2" name="Google Shape;23492;p83"/>
            <p:cNvSpPr/>
            <p:nvPr/>
          </p:nvSpPr>
          <p:spPr>
            <a:xfrm>
              <a:off x="2833281" y="2678079"/>
              <a:ext cx="20684" cy="20684"/>
            </a:xfrm>
            <a:custGeom>
              <a:rect b="b" l="l" r="r" t="t"/>
              <a:pathLst>
                <a:path extrusionOk="0" h="692" w="692">
                  <a:moveTo>
                    <a:pt x="1" y="1"/>
                  </a:moveTo>
                  <a:lnTo>
                    <a:pt x="1" y="691"/>
                  </a:lnTo>
                  <a:lnTo>
                    <a:pt x="692" y="691"/>
                  </a:lnTo>
                  <a:lnTo>
                    <a:pt x="692"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3" name="Google Shape;23493;p83"/>
            <p:cNvSpPr/>
            <p:nvPr/>
          </p:nvSpPr>
          <p:spPr>
            <a:xfrm>
              <a:off x="2985631" y="2542138"/>
              <a:ext cx="20654" cy="20654"/>
            </a:xfrm>
            <a:custGeom>
              <a:rect b="b" l="l" r="r" t="t"/>
              <a:pathLst>
                <a:path extrusionOk="0" h="691" w="691">
                  <a:moveTo>
                    <a:pt x="0" y="0"/>
                  </a:moveTo>
                  <a:lnTo>
                    <a:pt x="0" y="691"/>
                  </a:lnTo>
                  <a:lnTo>
                    <a:pt x="691" y="691"/>
                  </a:lnTo>
                  <a:lnTo>
                    <a:pt x="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4" name="Google Shape;23494;p83"/>
            <p:cNvSpPr/>
            <p:nvPr/>
          </p:nvSpPr>
          <p:spPr>
            <a:xfrm>
              <a:off x="2985631" y="2575586"/>
              <a:ext cx="20654" cy="20684"/>
            </a:xfrm>
            <a:custGeom>
              <a:rect b="b" l="l" r="r" t="t"/>
              <a:pathLst>
                <a:path extrusionOk="0" h="692" w="691">
                  <a:moveTo>
                    <a:pt x="0" y="1"/>
                  </a:moveTo>
                  <a:lnTo>
                    <a:pt x="0" y="691"/>
                  </a:lnTo>
                  <a:lnTo>
                    <a:pt x="691" y="691"/>
                  </a:lnTo>
                  <a:lnTo>
                    <a:pt x="69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5" name="Google Shape;23495;p83"/>
            <p:cNvSpPr/>
            <p:nvPr/>
          </p:nvSpPr>
          <p:spPr>
            <a:xfrm>
              <a:off x="2843981" y="2520767"/>
              <a:ext cx="9983" cy="97561"/>
            </a:xfrm>
            <a:custGeom>
              <a:rect b="b" l="l" r="r" t="t"/>
              <a:pathLst>
                <a:path extrusionOk="0" h="3264" w="334">
                  <a:moveTo>
                    <a:pt x="0" y="1"/>
                  </a:moveTo>
                  <a:lnTo>
                    <a:pt x="0" y="3263"/>
                  </a:lnTo>
                  <a:lnTo>
                    <a:pt x="334" y="3263"/>
                  </a:lnTo>
                  <a:lnTo>
                    <a:pt x="334" y="25"/>
                  </a:lnTo>
                  <a:cubicBezTo>
                    <a:pt x="215" y="1"/>
                    <a:pt x="119" y="1"/>
                    <a:pt x="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6" name="Google Shape;23496;p83"/>
            <p:cNvSpPr/>
            <p:nvPr/>
          </p:nvSpPr>
          <p:spPr>
            <a:xfrm>
              <a:off x="2843264" y="2643197"/>
              <a:ext cx="9266" cy="20684"/>
            </a:xfrm>
            <a:custGeom>
              <a:rect b="b" l="l" r="r" t="t"/>
              <a:pathLst>
                <a:path extrusionOk="0" h="692" w="310">
                  <a:moveTo>
                    <a:pt x="0" y="1"/>
                  </a:moveTo>
                  <a:lnTo>
                    <a:pt x="0" y="692"/>
                  </a:lnTo>
                  <a:lnTo>
                    <a:pt x="310" y="692"/>
                  </a:lnTo>
                  <a:lnTo>
                    <a:pt x="31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7" name="Google Shape;23497;p83"/>
            <p:cNvSpPr/>
            <p:nvPr/>
          </p:nvSpPr>
          <p:spPr>
            <a:xfrm>
              <a:off x="2843264" y="2678079"/>
              <a:ext cx="9266" cy="20684"/>
            </a:xfrm>
            <a:custGeom>
              <a:rect b="b" l="l" r="r" t="t"/>
              <a:pathLst>
                <a:path extrusionOk="0" h="692" w="310">
                  <a:moveTo>
                    <a:pt x="0" y="1"/>
                  </a:moveTo>
                  <a:lnTo>
                    <a:pt x="0" y="691"/>
                  </a:lnTo>
                  <a:lnTo>
                    <a:pt x="310" y="691"/>
                  </a:lnTo>
                  <a:lnTo>
                    <a:pt x="31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8" name="Google Shape;23498;p83"/>
            <p:cNvSpPr/>
            <p:nvPr/>
          </p:nvSpPr>
          <p:spPr>
            <a:xfrm>
              <a:off x="2994867" y="2542138"/>
              <a:ext cx="10013" cy="20654"/>
            </a:xfrm>
            <a:custGeom>
              <a:rect b="b" l="l" r="r" t="t"/>
              <a:pathLst>
                <a:path extrusionOk="0" h="691" w="335">
                  <a:moveTo>
                    <a:pt x="1" y="0"/>
                  </a:moveTo>
                  <a:lnTo>
                    <a:pt x="1" y="691"/>
                  </a:lnTo>
                  <a:lnTo>
                    <a:pt x="334" y="691"/>
                  </a:lnTo>
                  <a:lnTo>
                    <a:pt x="3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9" name="Google Shape;23499;p83"/>
            <p:cNvSpPr/>
            <p:nvPr/>
          </p:nvSpPr>
          <p:spPr>
            <a:xfrm>
              <a:off x="2994867" y="2575586"/>
              <a:ext cx="10013" cy="20684"/>
            </a:xfrm>
            <a:custGeom>
              <a:rect b="b" l="l" r="r" t="t"/>
              <a:pathLst>
                <a:path extrusionOk="0" h="692" w="335">
                  <a:moveTo>
                    <a:pt x="1" y="1"/>
                  </a:moveTo>
                  <a:lnTo>
                    <a:pt x="1" y="691"/>
                  </a:lnTo>
                  <a:lnTo>
                    <a:pt x="334" y="691"/>
                  </a:lnTo>
                  <a:lnTo>
                    <a:pt x="334"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0" name="Google Shape;23500;p83"/>
            <p:cNvSpPr/>
            <p:nvPr/>
          </p:nvSpPr>
          <p:spPr>
            <a:xfrm>
              <a:off x="2994867" y="2619733"/>
              <a:ext cx="10013" cy="98248"/>
            </a:xfrm>
            <a:custGeom>
              <a:rect b="b" l="l" r="r" t="t"/>
              <a:pathLst>
                <a:path extrusionOk="0" h="3287" w="335">
                  <a:moveTo>
                    <a:pt x="1" y="0"/>
                  </a:moveTo>
                  <a:lnTo>
                    <a:pt x="1" y="3286"/>
                  </a:lnTo>
                  <a:cubicBezTo>
                    <a:pt x="120" y="3286"/>
                    <a:pt x="215" y="3286"/>
                    <a:pt x="334" y="3263"/>
                  </a:cubicBezTo>
                  <a:lnTo>
                    <a:pt x="3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1" name="Google Shape;23501;p83"/>
            <p:cNvSpPr/>
            <p:nvPr/>
          </p:nvSpPr>
          <p:spPr>
            <a:xfrm>
              <a:off x="2747167" y="2609750"/>
              <a:ext cx="343107" cy="20684"/>
            </a:xfrm>
            <a:custGeom>
              <a:rect b="b" l="l" r="r" t="t"/>
              <a:pathLst>
                <a:path extrusionOk="0" h="692" w="11479">
                  <a:moveTo>
                    <a:pt x="0" y="1"/>
                  </a:moveTo>
                  <a:lnTo>
                    <a:pt x="0" y="691"/>
                  </a:lnTo>
                  <a:lnTo>
                    <a:pt x="11479" y="691"/>
                  </a:lnTo>
                  <a:lnTo>
                    <a:pt x="11479" y="1"/>
                  </a:lnTo>
                  <a:close/>
                </a:path>
              </a:pathLst>
            </a:custGeom>
            <a:solidFill>
              <a:srgbClr val="9A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2" name="Google Shape;23502;p83"/>
            <p:cNvSpPr/>
            <p:nvPr/>
          </p:nvSpPr>
          <p:spPr>
            <a:xfrm>
              <a:off x="2918707" y="2609750"/>
              <a:ext cx="171569" cy="20684"/>
            </a:xfrm>
            <a:custGeom>
              <a:rect b="b" l="l" r="r" t="t"/>
              <a:pathLst>
                <a:path extrusionOk="0" h="692" w="5740">
                  <a:moveTo>
                    <a:pt x="1" y="1"/>
                  </a:moveTo>
                  <a:lnTo>
                    <a:pt x="1" y="691"/>
                  </a:lnTo>
                  <a:lnTo>
                    <a:pt x="5740" y="691"/>
                  </a:lnTo>
                  <a:lnTo>
                    <a:pt x="5740"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03" name="Google Shape;23503;p83"/>
          <p:cNvGrpSpPr/>
          <p:nvPr/>
        </p:nvGrpSpPr>
        <p:grpSpPr>
          <a:xfrm>
            <a:off x="1807932" y="3427263"/>
            <a:ext cx="441170" cy="443013"/>
            <a:chOff x="2065928" y="2440332"/>
            <a:chExt cx="343110" cy="344542"/>
          </a:xfrm>
        </p:grpSpPr>
        <p:sp>
          <p:nvSpPr>
            <p:cNvPr id="23504" name="Google Shape;23504;p83"/>
            <p:cNvSpPr/>
            <p:nvPr/>
          </p:nvSpPr>
          <p:spPr>
            <a:xfrm>
              <a:off x="2166987" y="2480923"/>
              <a:ext cx="141679" cy="303951"/>
            </a:xfrm>
            <a:custGeom>
              <a:rect b="b" l="l" r="r" t="t"/>
              <a:pathLst>
                <a:path extrusionOk="0" h="10169" w="4740">
                  <a:moveTo>
                    <a:pt x="453" y="0"/>
                  </a:moveTo>
                  <a:lnTo>
                    <a:pt x="1" y="5073"/>
                  </a:lnTo>
                  <a:lnTo>
                    <a:pt x="453" y="10169"/>
                  </a:lnTo>
                  <a:lnTo>
                    <a:pt x="4287" y="10169"/>
                  </a:lnTo>
                  <a:lnTo>
                    <a:pt x="4740" y="5073"/>
                  </a:lnTo>
                  <a:lnTo>
                    <a:pt x="4287"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5" name="Google Shape;23505;p83"/>
            <p:cNvSpPr/>
            <p:nvPr/>
          </p:nvSpPr>
          <p:spPr>
            <a:xfrm>
              <a:off x="2065928" y="2481641"/>
              <a:ext cx="114628" cy="303234"/>
            </a:xfrm>
            <a:custGeom>
              <a:rect b="b" l="l" r="r" t="t"/>
              <a:pathLst>
                <a:path extrusionOk="0" h="10145" w="3835">
                  <a:moveTo>
                    <a:pt x="0" y="0"/>
                  </a:moveTo>
                  <a:lnTo>
                    <a:pt x="0" y="10145"/>
                  </a:lnTo>
                  <a:lnTo>
                    <a:pt x="3834" y="10145"/>
                  </a:lnTo>
                  <a:lnTo>
                    <a:pt x="3834"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6" name="Google Shape;23506;p83"/>
            <p:cNvSpPr/>
            <p:nvPr/>
          </p:nvSpPr>
          <p:spPr>
            <a:xfrm>
              <a:off x="2123587" y="2481641"/>
              <a:ext cx="56970" cy="303234"/>
            </a:xfrm>
            <a:custGeom>
              <a:rect b="b" l="l" r="r" t="t"/>
              <a:pathLst>
                <a:path extrusionOk="0" h="10145" w="1906">
                  <a:moveTo>
                    <a:pt x="0" y="0"/>
                  </a:moveTo>
                  <a:lnTo>
                    <a:pt x="0" y="10145"/>
                  </a:lnTo>
                  <a:lnTo>
                    <a:pt x="1905" y="10145"/>
                  </a:lnTo>
                  <a:lnTo>
                    <a:pt x="1905"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7" name="Google Shape;23507;p83"/>
            <p:cNvSpPr/>
            <p:nvPr/>
          </p:nvSpPr>
          <p:spPr>
            <a:xfrm>
              <a:off x="2238186" y="2481641"/>
              <a:ext cx="70481" cy="303234"/>
            </a:xfrm>
            <a:custGeom>
              <a:rect b="b" l="l" r="r" t="t"/>
              <a:pathLst>
                <a:path extrusionOk="0" h="10145" w="2358">
                  <a:moveTo>
                    <a:pt x="0" y="0"/>
                  </a:moveTo>
                  <a:lnTo>
                    <a:pt x="0" y="10145"/>
                  </a:lnTo>
                  <a:lnTo>
                    <a:pt x="1905" y="10145"/>
                  </a:lnTo>
                  <a:lnTo>
                    <a:pt x="2358" y="5049"/>
                  </a:lnTo>
                  <a:lnTo>
                    <a:pt x="190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8" name="Google Shape;23508;p83"/>
            <p:cNvSpPr/>
            <p:nvPr/>
          </p:nvSpPr>
          <p:spPr>
            <a:xfrm>
              <a:off x="2294410" y="2481641"/>
              <a:ext cx="114628" cy="303234"/>
            </a:xfrm>
            <a:custGeom>
              <a:rect b="b" l="l" r="r" t="t"/>
              <a:pathLst>
                <a:path extrusionOk="0" h="10145" w="3835">
                  <a:moveTo>
                    <a:pt x="1" y="0"/>
                  </a:moveTo>
                  <a:lnTo>
                    <a:pt x="1" y="10145"/>
                  </a:lnTo>
                  <a:lnTo>
                    <a:pt x="3835" y="10145"/>
                  </a:lnTo>
                  <a:lnTo>
                    <a:pt x="3835"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9" name="Google Shape;23509;p83"/>
            <p:cNvSpPr/>
            <p:nvPr/>
          </p:nvSpPr>
          <p:spPr>
            <a:xfrm>
              <a:off x="2352068" y="2481641"/>
              <a:ext cx="56970" cy="303234"/>
            </a:xfrm>
            <a:custGeom>
              <a:rect b="b" l="l" r="r" t="t"/>
              <a:pathLst>
                <a:path extrusionOk="0" h="10145" w="1906">
                  <a:moveTo>
                    <a:pt x="1" y="0"/>
                  </a:moveTo>
                  <a:lnTo>
                    <a:pt x="1" y="10145"/>
                  </a:lnTo>
                  <a:lnTo>
                    <a:pt x="1906" y="10145"/>
                  </a:lnTo>
                  <a:lnTo>
                    <a:pt x="1906"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0" name="Google Shape;23510;p83"/>
            <p:cNvSpPr/>
            <p:nvPr/>
          </p:nvSpPr>
          <p:spPr>
            <a:xfrm>
              <a:off x="2087270" y="2441767"/>
              <a:ext cx="71198" cy="71198"/>
            </a:xfrm>
            <a:custGeom>
              <a:rect b="b" l="l" r="r" t="t"/>
              <a:pathLst>
                <a:path extrusionOk="0" h="2382" w="2382">
                  <a:moveTo>
                    <a:pt x="1191" y="0"/>
                  </a:moveTo>
                  <a:cubicBezTo>
                    <a:pt x="524" y="0"/>
                    <a:pt x="1" y="524"/>
                    <a:pt x="1" y="1191"/>
                  </a:cubicBezTo>
                  <a:cubicBezTo>
                    <a:pt x="1" y="1834"/>
                    <a:pt x="524" y="2382"/>
                    <a:pt x="1191" y="2382"/>
                  </a:cubicBezTo>
                  <a:cubicBezTo>
                    <a:pt x="1834" y="2382"/>
                    <a:pt x="2382" y="1834"/>
                    <a:pt x="2382" y="1191"/>
                  </a:cubicBezTo>
                  <a:cubicBezTo>
                    <a:pt x="2382" y="524"/>
                    <a:pt x="1834" y="0"/>
                    <a:pt x="1191"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1" name="Google Shape;23511;p83"/>
            <p:cNvSpPr/>
            <p:nvPr/>
          </p:nvSpPr>
          <p:spPr>
            <a:xfrm>
              <a:off x="2201869" y="2441677"/>
              <a:ext cx="71228" cy="71288"/>
            </a:xfrm>
            <a:custGeom>
              <a:rect b="b" l="l" r="r" t="t"/>
              <a:pathLst>
                <a:path extrusionOk="0" h="2385" w="2383">
                  <a:moveTo>
                    <a:pt x="1269" y="1"/>
                  </a:moveTo>
                  <a:cubicBezTo>
                    <a:pt x="1243" y="1"/>
                    <a:pt x="1217" y="2"/>
                    <a:pt x="1191" y="3"/>
                  </a:cubicBezTo>
                  <a:cubicBezTo>
                    <a:pt x="548" y="3"/>
                    <a:pt x="1" y="527"/>
                    <a:pt x="1" y="1194"/>
                  </a:cubicBezTo>
                  <a:cubicBezTo>
                    <a:pt x="1" y="1837"/>
                    <a:pt x="548" y="2385"/>
                    <a:pt x="1191" y="2385"/>
                  </a:cubicBezTo>
                  <a:cubicBezTo>
                    <a:pt x="1858" y="2385"/>
                    <a:pt x="2382" y="1837"/>
                    <a:pt x="2382" y="1194"/>
                  </a:cubicBezTo>
                  <a:cubicBezTo>
                    <a:pt x="2382" y="553"/>
                    <a:pt x="1898" y="1"/>
                    <a:pt x="1269"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2" name="Google Shape;23512;p83"/>
            <p:cNvSpPr/>
            <p:nvPr/>
          </p:nvSpPr>
          <p:spPr>
            <a:xfrm>
              <a:off x="2216097" y="2544978"/>
              <a:ext cx="43460" cy="19967"/>
            </a:xfrm>
            <a:custGeom>
              <a:rect b="b" l="l" r="r" t="t"/>
              <a:pathLst>
                <a:path extrusionOk="0" h="668" w="1454">
                  <a:moveTo>
                    <a:pt x="1" y="1"/>
                  </a:moveTo>
                  <a:lnTo>
                    <a:pt x="1" y="667"/>
                  </a:lnTo>
                  <a:lnTo>
                    <a:pt x="1454" y="667"/>
                  </a:lnTo>
                  <a:lnTo>
                    <a:pt x="14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3" name="Google Shape;23513;p83"/>
            <p:cNvSpPr/>
            <p:nvPr/>
          </p:nvSpPr>
          <p:spPr>
            <a:xfrm>
              <a:off x="2216097" y="2588409"/>
              <a:ext cx="43460" cy="20654"/>
            </a:xfrm>
            <a:custGeom>
              <a:rect b="b" l="l" r="r" t="t"/>
              <a:pathLst>
                <a:path extrusionOk="0" h="691" w="1454">
                  <a:moveTo>
                    <a:pt x="1" y="0"/>
                  </a:moveTo>
                  <a:lnTo>
                    <a:pt x="1" y="691"/>
                  </a:lnTo>
                  <a:lnTo>
                    <a:pt x="1454" y="691"/>
                  </a:lnTo>
                  <a:lnTo>
                    <a:pt x="145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4" name="Google Shape;23514;p83"/>
            <p:cNvSpPr/>
            <p:nvPr/>
          </p:nvSpPr>
          <p:spPr>
            <a:xfrm>
              <a:off x="2216097" y="2631809"/>
              <a:ext cx="43460" cy="20684"/>
            </a:xfrm>
            <a:custGeom>
              <a:rect b="b" l="l" r="r" t="t"/>
              <a:pathLst>
                <a:path extrusionOk="0" h="692" w="1454">
                  <a:moveTo>
                    <a:pt x="1" y="1"/>
                  </a:moveTo>
                  <a:lnTo>
                    <a:pt x="1" y="692"/>
                  </a:lnTo>
                  <a:lnTo>
                    <a:pt x="1454" y="692"/>
                  </a:lnTo>
                  <a:lnTo>
                    <a:pt x="14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5" name="Google Shape;23515;p83"/>
            <p:cNvSpPr/>
            <p:nvPr/>
          </p:nvSpPr>
          <p:spPr>
            <a:xfrm>
              <a:off x="2216097" y="2675240"/>
              <a:ext cx="43460" cy="20684"/>
            </a:xfrm>
            <a:custGeom>
              <a:rect b="b" l="l" r="r" t="t"/>
              <a:pathLst>
                <a:path extrusionOk="0" h="692" w="1454">
                  <a:moveTo>
                    <a:pt x="1" y="1"/>
                  </a:moveTo>
                  <a:lnTo>
                    <a:pt x="1" y="691"/>
                  </a:lnTo>
                  <a:lnTo>
                    <a:pt x="1454" y="691"/>
                  </a:lnTo>
                  <a:lnTo>
                    <a:pt x="14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6" name="Google Shape;23516;p83"/>
            <p:cNvSpPr/>
            <p:nvPr/>
          </p:nvSpPr>
          <p:spPr>
            <a:xfrm>
              <a:off x="2101498" y="2544978"/>
              <a:ext cx="43460" cy="19967"/>
            </a:xfrm>
            <a:custGeom>
              <a:rect b="b" l="l" r="r" t="t"/>
              <a:pathLst>
                <a:path extrusionOk="0" h="668" w="1454">
                  <a:moveTo>
                    <a:pt x="1" y="1"/>
                  </a:moveTo>
                  <a:lnTo>
                    <a:pt x="1" y="667"/>
                  </a:lnTo>
                  <a:lnTo>
                    <a:pt x="1454" y="667"/>
                  </a:lnTo>
                  <a:lnTo>
                    <a:pt x="14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7" name="Google Shape;23517;p83"/>
            <p:cNvSpPr/>
            <p:nvPr/>
          </p:nvSpPr>
          <p:spPr>
            <a:xfrm>
              <a:off x="2101498" y="2588409"/>
              <a:ext cx="43460" cy="20654"/>
            </a:xfrm>
            <a:custGeom>
              <a:rect b="b" l="l" r="r" t="t"/>
              <a:pathLst>
                <a:path extrusionOk="0" h="691" w="1454">
                  <a:moveTo>
                    <a:pt x="1" y="0"/>
                  </a:moveTo>
                  <a:lnTo>
                    <a:pt x="1" y="691"/>
                  </a:lnTo>
                  <a:lnTo>
                    <a:pt x="1454" y="691"/>
                  </a:lnTo>
                  <a:lnTo>
                    <a:pt x="145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8" name="Google Shape;23518;p83"/>
            <p:cNvSpPr/>
            <p:nvPr/>
          </p:nvSpPr>
          <p:spPr>
            <a:xfrm>
              <a:off x="2101498" y="2631809"/>
              <a:ext cx="43460" cy="20684"/>
            </a:xfrm>
            <a:custGeom>
              <a:rect b="b" l="l" r="r" t="t"/>
              <a:pathLst>
                <a:path extrusionOk="0" h="692" w="1454">
                  <a:moveTo>
                    <a:pt x="1" y="1"/>
                  </a:moveTo>
                  <a:lnTo>
                    <a:pt x="1" y="692"/>
                  </a:lnTo>
                  <a:lnTo>
                    <a:pt x="1454" y="692"/>
                  </a:lnTo>
                  <a:lnTo>
                    <a:pt x="14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9" name="Google Shape;23519;p83"/>
            <p:cNvSpPr/>
            <p:nvPr/>
          </p:nvSpPr>
          <p:spPr>
            <a:xfrm>
              <a:off x="2101498" y="2675240"/>
              <a:ext cx="43460" cy="20684"/>
            </a:xfrm>
            <a:custGeom>
              <a:rect b="b" l="l" r="r" t="t"/>
              <a:pathLst>
                <a:path extrusionOk="0" h="692" w="1454">
                  <a:moveTo>
                    <a:pt x="1" y="1"/>
                  </a:moveTo>
                  <a:lnTo>
                    <a:pt x="1" y="691"/>
                  </a:lnTo>
                  <a:lnTo>
                    <a:pt x="1454" y="691"/>
                  </a:lnTo>
                  <a:lnTo>
                    <a:pt x="14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0" name="Google Shape;23520;p83"/>
            <p:cNvSpPr/>
            <p:nvPr/>
          </p:nvSpPr>
          <p:spPr>
            <a:xfrm>
              <a:off x="2330009" y="2544978"/>
              <a:ext cx="43430" cy="19967"/>
            </a:xfrm>
            <a:custGeom>
              <a:rect b="b" l="l" r="r" t="t"/>
              <a:pathLst>
                <a:path extrusionOk="0" h="668" w="1453">
                  <a:moveTo>
                    <a:pt x="0" y="1"/>
                  </a:moveTo>
                  <a:lnTo>
                    <a:pt x="0" y="667"/>
                  </a:lnTo>
                  <a:lnTo>
                    <a:pt x="1453" y="667"/>
                  </a:lnTo>
                  <a:lnTo>
                    <a:pt x="145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1" name="Google Shape;23521;p83"/>
            <p:cNvSpPr/>
            <p:nvPr/>
          </p:nvSpPr>
          <p:spPr>
            <a:xfrm>
              <a:off x="2330009" y="2588409"/>
              <a:ext cx="43430" cy="20654"/>
            </a:xfrm>
            <a:custGeom>
              <a:rect b="b" l="l" r="r" t="t"/>
              <a:pathLst>
                <a:path extrusionOk="0" h="691" w="1453">
                  <a:moveTo>
                    <a:pt x="0" y="0"/>
                  </a:moveTo>
                  <a:lnTo>
                    <a:pt x="0" y="691"/>
                  </a:lnTo>
                  <a:lnTo>
                    <a:pt x="1453" y="691"/>
                  </a:lnTo>
                  <a:lnTo>
                    <a:pt x="145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2" name="Google Shape;23522;p83"/>
            <p:cNvSpPr/>
            <p:nvPr/>
          </p:nvSpPr>
          <p:spPr>
            <a:xfrm>
              <a:off x="2330009" y="2631809"/>
              <a:ext cx="43430" cy="20684"/>
            </a:xfrm>
            <a:custGeom>
              <a:rect b="b" l="l" r="r" t="t"/>
              <a:pathLst>
                <a:path extrusionOk="0" h="692" w="1453">
                  <a:moveTo>
                    <a:pt x="0" y="1"/>
                  </a:moveTo>
                  <a:lnTo>
                    <a:pt x="0" y="692"/>
                  </a:lnTo>
                  <a:lnTo>
                    <a:pt x="1453" y="692"/>
                  </a:lnTo>
                  <a:lnTo>
                    <a:pt x="145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3" name="Google Shape;23523;p83"/>
            <p:cNvSpPr/>
            <p:nvPr/>
          </p:nvSpPr>
          <p:spPr>
            <a:xfrm>
              <a:off x="2330009" y="2675240"/>
              <a:ext cx="43430" cy="20684"/>
            </a:xfrm>
            <a:custGeom>
              <a:rect b="b" l="l" r="r" t="t"/>
              <a:pathLst>
                <a:path extrusionOk="0" h="692" w="1453">
                  <a:moveTo>
                    <a:pt x="0" y="1"/>
                  </a:moveTo>
                  <a:lnTo>
                    <a:pt x="0" y="691"/>
                  </a:lnTo>
                  <a:lnTo>
                    <a:pt x="1453" y="691"/>
                  </a:lnTo>
                  <a:lnTo>
                    <a:pt x="145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4" name="Google Shape;23524;p83"/>
            <p:cNvSpPr/>
            <p:nvPr/>
          </p:nvSpPr>
          <p:spPr>
            <a:xfrm>
              <a:off x="2316469" y="2441767"/>
              <a:ext cx="71228" cy="71198"/>
            </a:xfrm>
            <a:custGeom>
              <a:rect b="b" l="l" r="r" t="t"/>
              <a:pathLst>
                <a:path extrusionOk="0" h="2382" w="2383">
                  <a:moveTo>
                    <a:pt x="1192" y="0"/>
                  </a:moveTo>
                  <a:cubicBezTo>
                    <a:pt x="549" y="0"/>
                    <a:pt x="1" y="524"/>
                    <a:pt x="1" y="1191"/>
                  </a:cubicBezTo>
                  <a:cubicBezTo>
                    <a:pt x="1" y="1834"/>
                    <a:pt x="549" y="2382"/>
                    <a:pt x="1192" y="2382"/>
                  </a:cubicBezTo>
                  <a:cubicBezTo>
                    <a:pt x="1858" y="2382"/>
                    <a:pt x="2382" y="1834"/>
                    <a:pt x="2382" y="1191"/>
                  </a:cubicBezTo>
                  <a:cubicBezTo>
                    <a:pt x="2382" y="524"/>
                    <a:pt x="1858" y="0"/>
                    <a:pt x="1192"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5" name="Google Shape;23525;p83"/>
            <p:cNvSpPr/>
            <p:nvPr/>
          </p:nvSpPr>
          <p:spPr>
            <a:xfrm>
              <a:off x="2237469" y="2544978"/>
              <a:ext cx="22089" cy="19967"/>
            </a:xfrm>
            <a:custGeom>
              <a:rect b="b" l="l" r="r" t="t"/>
              <a:pathLst>
                <a:path extrusionOk="0" h="668" w="739">
                  <a:moveTo>
                    <a:pt x="0" y="1"/>
                  </a:moveTo>
                  <a:lnTo>
                    <a:pt x="0" y="667"/>
                  </a:lnTo>
                  <a:lnTo>
                    <a:pt x="739" y="667"/>
                  </a:lnTo>
                  <a:lnTo>
                    <a:pt x="739"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6" name="Google Shape;23526;p83"/>
            <p:cNvSpPr/>
            <p:nvPr/>
          </p:nvSpPr>
          <p:spPr>
            <a:xfrm>
              <a:off x="2237469" y="2588409"/>
              <a:ext cx="22089" cy="20654"/>
            </a:xfrm>
            <a:custGeom>
              <a:rect b="b" l="l" r="r" t="t"/>
              <a:pathLst>
                <a:path extrusionOk="0" h="691" w="739">
                  <a:moveTo>
                    <a:pt x="0" y="0"/>
                  </a:moveTo>
                  <a:lnTo>
                    <a:pt x="0" y="691"/>
                  </a:lnTo>
                  <a:lnTo>
                    <a:pt x="739" y="691"/>
                  </a:lnTo>
                  <a:lnTo>
                    <a:pt x="739"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7" name="Google Shape;23527;p83"/>
            <p:cNvSpPr/>
            <p:nvPr/>
          </p:nvSpPr>
          <p:spPr>
            <a:xfrm>
              <a:off x="2237469" y="2631809"/>
              <a:ext cx="22089" cy="20684"/>
            </a:xfrm>
            <a:custGeom>
              <a:rect b="b" l="l" r="r" t="t"/>
              <a:pathLst>
                <a:path extrusionOk="0" h="692" w="739">
                  <a:moveTo>
                    <a:pt x="0" y="1"/>
                  </a:moveTo>
                  <a:lnTo>
                    <a:pt x="0" y="692"/>
                  </a:lnTo>
                  <a:lnTo>
                    <a:pt x="739" y="692"/>
                  </a:lnTo>
                  <a:lnTo>
                    <a:pt x="739"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8" name="Google Shape;23528;p83"/>
            <p:cNvSpPr/>
            <p:nvPr/>
          </p:nvSpPr>
          <p:spPr>
            <a:xfrm>
              <a:off x="2237469" y="2675240"/>
              <a:ext cx="22089" cy="20684"/>
            </a:xfrm>
            <a:custGeom>
              <a:rect b="b" l="l" r="r" t="t"/>
              <a:pathLst>
                <a:path extrusionOk="0" h="692" w="739">
                  <a:moveTo>
                    <a:pt x="0" y="1"/>
                  </a:moveTo>
                  <a:lnTo>
                    <a:pt x="0" y="691"/>
                  </a:lnTo>
                  <a:lnTo>
                    <a:pt x="739" y="691"/>
                  </a:lnTo>
                  <a:lnTo>
                    <a:pt x="739"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9" name="Google Shape;23529;p83"/>
            <p:cNvSpPr/>
            <p:nvPr/>
          </p:nvSpPr>
          <p:spPr>
            <a:xfrm>
              <a:off x="2237469" y="2440332"/>
              <a:ext cx="35629" cy="72633"/>
            </a:xfrm>
            <a:custGeom>
              <a:rect b="b" l="l" r="r" t="t"/>
              <a:pathLst>
                <a:path extrusionOk="0" h="2430" w="1192">
                  <a:moveTo>
                    <a:pt x="0" y="1"/>
                  </a:moveTo>
                  <a:lnTo>
                    <a:pt x="0" y="2430"/>
                  </a:lnTo>
                  <a:cubicBezTo>
                    <a:pt x="667" y="2430"/>
                    <a:pt x="1191" y="1882"/>
                    <a:pt x="1191" y="1239"/>
                  </a:cubicBezTo>
                  <a:cubicBezTo>
                    <a:pt x="1191" y="572"/>
                    <a:pt x="667" y="1"/>
                    <a:pt x="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0" name="Google Shape;23530;p83"/>
            <p:cNvSpPr/>
            <p:nvPr/>
          </p:nvSpPr>
          <p:spPr>
            <a:xfrm>
              <a:off x="2351350" y="2544978"/>
              <a:ext cx="22089" cy="19967"/>
            </a:xfrm>
            <a:custGeom>
              <a:rect b="b" l="l" r="r" t="t"/>
              <a:pathLst>
                <a:path extrusionOk="0" h="668" w="739">
                  <a:moveTo>
                    <a:pt x="1" y="1"/>
                  </a:moveTo>
                  <a:lnTo>
                    <a:pt x="1" y="667"/>
                  </a:lnTo>
                  <a:lnTo>
                    <a:pt x="739" y="667"/>
                  </a:lnTo>
                  <a:lnTo>
                    <a:pt x="739"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1" name="Google Shape;23531;p83"/>
            <p:cNvSpPr/>
            <p:nvPr/>
          </p:nvSpPr>
          <p:spPr>
            <a:xfrm>
              <a:off x="2351350" y="2588409"/>
              <a:ext cx="22089" cy="20654"/>
            </a:xfrm>
            <a:custGeom>
              <a:rect b="b" l="l" r="r" t="t"/>
              <a:pathLst>
                <a:path extrusionOk="0" h="691" w="739">
                  <a:moveTo>
                    <a:pt x="1" y="0"/>
                  </a:moveTo>
                  <a:lnTo>
                    <a:pt x="1" y="691"/>
                  </a:lnTo>
                  <a:lnTo>
                    <a:pt x="739" y="691"/>
                  </a:lnTo>
                  <a:lnTo>
                    <a:pt x="739"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2" name="Google Shape;23532;p83"/>
            <p:cNvSpPr/>
            <p:nvPr/>
          </p:nvSpPr>
          <p:spPr>
            <a:xfrm>
              <a:off x="2351350" y="2631809"/>
              <a:ext cx="22089" cy="20684"/>
            </a:xfrm>
            <a:custGeom>
              <a:rect b="b" l="l" r="r" t="t"/>
              <a:pathLst>
                <a:path extrusionOk="0" h="692" w="739">
                  <a:moveTo>
                    <a:pt x="1" y="1"/>
                  </a:moveTo>
                  <a:lnTo>
                    <a:pt x="1" y="692"/>
                  </a:lnTo>
                  <a:lnTo>
                    <a:pt x="739" y="692"/>
                  </a:lnTo>
                  <a:lnTo>
                    <a:pt x="739"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3" name="Google Shape;23533;p83"/>
            <p:cNvSpPr/>
            <p:nvPr/>
          </p:nvSpPr>
          <p:spPr>
            <a:xfrm>
              <a:off x="2351350" y="2675240"/>
              <a:ext cx="22089" cy="20684"/>
            </a:xfrm>
            <a:custGeom>
              <a:rect b="b" l="l" r="r" t="t"/>
              <a:pathLst>
                <a:path extrusionOk="0" h="692" w="739">
                  <a:moveTo>
                    <a:pt x="1" y="1"/>
                  </a:moveTo>
                  <a:lnTo>
                    <a:pt x="1" y="691"/>
                  </a:lnTo>
                  <a:lnTo>
                    <a:pt x="739" y="691"/>
                  </a:lnTo>
                  <a:lnTo>
                    <a:pt x="739"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4" name="Google Shape;23534;p83"/>
            <p:cNvSpPr/>
            <p:nvPr/>
          </p:nvSpPr>
          <p:spPr>
            <a:xfrm>
              <a:off x="2353503" y="2440332"/>
              <a:ext cx="35599" cy="72633"/>
            </a:xfrm>
            <a:custGeom>
              <a:rect b="b" l="l" r="r" t="t"/>
              <a:pathLst>
                <a:path extrusionOk="0" h="2430" w="1191">
                  <a:moveTo>
                    <a:pt x="0" y="1"/>
                  </a:moveTo>
                  <a:lnTo>
                    <a:pt x="0" y="2430"/>
                  </a:lnTo>
                  <a:cubicBezTo>
                    <a:pt x="643" y="2430"/>
                    <a:pt x="1191" y="1882"/>
                    <a:pt x="1191" y="1239"/>
                  </a:cubicBezTo>
                  <a:cubicBezTo>
                    <a:pt x="1191" y="572"/>
                    <a:pt x="619" y="48"/>
                    <a:pt x="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5" name="Google Shape;23535;p83"/>
            <p:cNvSpPr/>
            <p:nvPr/>
          </p:nvSpPr>
          <p:spPr>
            <a:xfrm>
              <a:off x="2122869" y="2544978"/>
              <a:ext cx="22089" cy="19967"/>
            </a:xfrm>
            <a:custGeom>
              <a:rect b="b" l="l" r="r" t="t"/>
              <a:pathLst>
                <a:path extrusionOk="0" h="668" w="739">
                  <a:moveTo>
                    <a:pt x="0" y="1"/>
                  </a:moveTo>
                  <a:lnTo>
                    <a:pt x="0" y="667"/>
                  </a:lnTo>
                  <a:lnTo>
                    <a:pt x="739" y="667"/>
                  </a:lnTo>
                  <a:lnTo>
                    <a:pt x="739"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6" name="Google Shape;23536;p83"/>
            <p:cNvSpPr/>
            <p:nvPr/>
          </p:nvSpPr>
          <p:spPr>
            <a:xfrm>
              <a:off x="2122869" y="2588409"/>
              <a:ext cx="22089" cy="20654"/>
            </a:xfrm>
            <a:custGeom>
              <a:rect b="b" l="l" r="r" t="t"/>
              <a:pathLst>
                <a:path extrusionOk="0" h="691" w="739">
                  <a:moveTo>
                    <a:pt x="0" y="0"/>
                  </a:moveTo>
                  <a:lnTo>
                    <a:pt x="0" y="691"/>
                  </a:lnTo>
                  <a:lnTo>
                    <a:pt x="739" y="691"/>
                  </a:lnTo>
                  <a:lnTo>
                    <a:pt x="739"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7" name="Google Shape;23537;p83"/>
            <p:cNvSpPr/>
            <p:nvPr/>
          </p:nvSpPr>
          <p:spPr>
            <a:xfrm>
              <a:off x="2122869" y="2631809"/>
              <a:ext cx="22089" cy="20684"/>
            </a:xfrm>
            <a:custGeom>
              <a:rect b="b" l="l" r="r" t="t"/>
              <a:pathLst>
                <a:path extrusionOk="0" h="692" w="739">
                  <a:moveTo>
                    <a:pt x="0" y="1"/>
                  </a:moveTo>
                  <a:lnTo>
                    <a:pt x="0" y="692"/>
                  </a:lnTo>
                  <a:lnTo>
                    <a:pt x="739" y="692"/>
                  </a:lnTo>
                  <a:lnTo>
                    <a:pt x="739"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8" name="Google Shape;23538;p83"/>
            <p:cNvSpPr/>
            <p:nvPr/>
          </p:nvSpPr>
          <p:spPr>
            <a:xfrm>
              <a:off x="2122869" y="2675240"/>
              <a:ext cx="22089" cy="20684"/>
            </a:xfrm>
            <a:custGeom>
              <a:rect b="b" l="l" r="r" t="t"/>
              <a:pathLst>
                <a:path extrusionOk="0" h="692" w="739">
                  <a:moveTo>
                    <a:pt x="0" y="1"/>
                  </a:moveTo>
                  <a:lnTo>
                    <a:pt x="0" y="691"/>
                  </a:lnTo>
                  <a:lnTo>
                    <a:pt x="739" y="691"/>
                  </a:lnTo>
                  <a:lnTo>
                    <a:pt x="739"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9" name="Google Shape;23539;p83"/>
            <p:cNvSpPr/>
            <p:nvPr/>
          </p:nvSpPr>
          <p:spPr>
            <a:xfrm>
              <a:off x="2122869" y="2440332"/>
              <a:ext cx="35599" cy="72633"/>
            </a:xfrm>
            <a:custGeom>
              <a:rect b="b" l="l" r="r" t="t"/>
              <a:pathLst>
                <a:path extrusionOk="0" h="2430" w="1191">
                  <a:moveTo>
                    <a:pt x="0" y="1"/>
                  </a:moveTo>
                  <a:lnTo>
                    <a:pt x="0" y="2430"/>
                  </a:lnTo>
                  <a:cubicBezTo>
                    <a:pt x="643" y="2430"/>
                    <a:pt x="1191" y="1882"/>
                    <a:pt x="1191" y="1239"/>
                  </a:cubicBezTo>
                  <a:cubicBezTo>
                    <a:pt x="1191" y="572"/>
                    <a:pt x="643" y="48"/>
                    <a:pt x="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40" name="Google Shape;23540;p83"/>
          <p:cNvGrpSpPr/>
          <p:nvPr/>
        </p:nvGrpSpPr>
        <p:grpSpPr>
          <a:xfrm>
            <a:off x="862507" y="3516861"/>
            <a:ext cx="443938" cy="308500"/>
            <a:chOff x="1392491" y="2490877"/>
            <a:chExt cx="345262" cy="239928"/>
          </a:xfrm>
        </p:grpSpPr>
        <p:sp>
          <p:nvSpPr>
            <p:cNvPr id="23541" name="Google Shape;23541;p83"/>
            <p:cNvSpPr/>
            <p:nvPr/>
          </p:nvSpPr>
          <p:spPr>
            <a:xfrm>
              <a:off x="1517074" y="2492311"/>
              <a:ext cx="95409" cy="168012"/>
            </a:xfrm>
            <a:custGeom>
              <a:rect b="b" l="l" r="r" t="t"/>
              <a:pathLst>
                <a:path extrusionOk="0" h="5621" w="3192">
                  <a:moveTo>
                    <a:pt x="0" y="0"/>
                  </a:moveTo>
                  <a:lnTo>
                    <a:pt x="0" y="5620"/>
                  </a:lnTo>
                  <a:lnTo>
                    <a:pt x="3191" y="5620"/>
                  </a:lnTo>
                  <a:lnTo>
                    <a:pt x="3191"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2" name="Google Shape;23542;p83"/>
            <p:cNvSpPr/>
            <p:nvPr/>
          </p:nvSpPr>
          <p:spPr>
            <a:xfrm>
              <a:off x="1641627" y="2562763"/>
              <a:ext cx="95409" cy="168042"/>
            </a:xfrm>
            <a:custGeom>
              <a:rect b="b" l="l" r="r" t="t"/>
              <a:pathLst>
                <a:path extrusionOk="0" h="5622" w="3192">
                  <a:moveTo>
                    <a:pt x="1" y="1"/>
                  </a:moveTo>
                  <a:lnTo>
                    <a:pt x="1" y="5621"/>
                  </a:lnTo>
                  <a:lnTo>
                    <a:pt x="3192" y="5621"/>
                  </a:lnTo>
                  <a:lnTo>
                    <a:pt x="3192"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3" name="Google Shape;23543;p83"/>
            <p:cNvSpPr/>
            <p:nvPr/>
          </p:nvSpPr>
          <p:spPr>
            <a:xfrm>
              <a:off x="1690049" y="2562763"/>
              <a:ext cx="47704" cy="168042"/>
            </a:xfrm>
            <a:custGeom>
              <a:rect b="b" l="l" r="r" t="t"/>
              <a:pathLst>
                <a:path extrusionOk="0" h="5622" w="1596">
                  <a:moveTo>
                    <a:pt x="0" y="1"/>
                  </a:moveTo>
                  <a:lnTo>
                    <a:pt x="0" y="5621"/>
                  </a:lnTo>
                  <a:lnTo>
                    <a:pt x="1596" y="5621"/>
                  </a:lnTo>
                  <a:lnTo>
                    <a:pt x="1596"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4" name="Google Shape;23544;p83"/>
            <p:cNvSpPr/>
            <p:nvPr/>
          </p:nvSpPr>
          <p:spPr>
            <a:xfrm>
              <a:off x="1640909" y="2490877"/>
              <a:ext cx="96126" cy="98278"/>
            </a:xfrm>
            <a:custGeom>
              <a:rect b="b" l="l" r="r" t="t"/>
              <a:pathLst>
                <a:path extrusionOk="0" h="3288" w="3216">
                  <a:moveTo>
                    <a:pt x="1" y="1"/>
                  </a:moveTo>
                  <a:lnTo>
                    <a:pt x="1" y="2358"/>
                  </a:lnTo>
                  <a:lnTo>
                    <a:pt x="1597" y="3287"/>
                  </a:lnTo>
                  <a:lnTo>
                    <a:pt x="3216" y="2406"/>
                  </a:lnTo>
                  <a:lnTo>
                    <a:pt x="3216" y="48"/>
                  </a:lnTo>
                  <a:lnTo>
                    <a:pt x="3216"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5" name="Google Shape;23545;p83"/>
            <p:cNvSpPr/>
            <p:nvPr/>
          </p:nvSpPr>
          <p:spPr>
            <a:xfrm>
              <a:off x="1688614" y="2492311"/>
              <a:ext cx="48422" cy="96844"/>
            </a:xfrm>
            <a:custGeom>
              <a:rect b="b" l="l" r="r" t="t"/>
              <a:pathLst>
                <a:path extrusionOk="0" h="3240" w="1620">
                  <a:moveTo>
                    <a:pt x="1" y="0"/>
                  </a:moveTo>
                  <a:lnTo>
                    <a:pt x="1" y="3239"/>
                  </a:lnTo>
                  <a:lnTo>
                    <a:pt x="1620" y="2358"/>
                  </a:lnTo>
                  <a:lnTo>
                    <a:pt x="1620"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6" name="Google Shape;23546;p83"/>
            <p:cNvSpPr/>
            <p:nvPr/>
          </p:nvSpPr>
          <p:spPr>
            <a:xfrm>
              <a:off x="1393209" y="2562763"/>
              <a:ext cx="95409" cy="168042"/>
            </a:xfrm>
            <a:custGeom>
              <a:rect b="b" l="l" r="r" t="t"/>
              <a:pathLst>
                <a:path extrusionOk="0" h="5622" w="3192">
                  <a:moveTo>
                    <a:pt x="1" y="1"/>
                  </a:moveTo>
                  <a:lnTo>
                    <a:pt x="1" y="5621"/>
                  </a:lnTo>
                  <a:lnTo>
                    <a:pt x="3192" y="5621"/>
                  </a:lnTo>
                  <a:lnTo>
                    <a:pt x="3192"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7" name="Google Shape;23547;p83"/>
            <p:cNvSpPr/>
            <p:nvPr/>
          </p:nvSpPr>
          <p:spPr>
            <a:xfrm>
              <a:off x="1440914" y="2562763"/>
              <a:ext cx="47704" cy="168042"/>
            </a:xfrm>
            <a:custGeom>
              <a:rect b="b" l="l" r="r" t="t"/>
              <a:pathLst>
                <a:path extrusionOk="0" h="5622" w="1596">
                  <a:moveTo>
                    <a:pt x="0" y="1"/>
                  </a:moveTo>
                  <a:lnTo>
                    <a:pt x="0" y="5621"/>
                  </a:lnTo>
                  <a:lnTo>
                    <a:pt x="1596" y="5621"/>
                  </a:lnTo>
                  <a:lnTo>
                    <a:pt x="1596"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8" name="Google Shape;23548;p83"/>
            <p:cNvSpPr/>
            <p:nvPr/>
          </p:nvSpPr>
          <p:spPr>
            <a:xfrm>
              <a:off x="1392491" y="2490877"/>
              <a:ext cx="96126" cy="98278"/>
            </a:xfrm>
            <a:custGeom>
              <a:rect b="b" l="l" r="r" t="t"/>
              <a:pathLst>
                <a:path extrusionOk="0" h="3288" w="3216">
                  <a:moveTo>
                    <a:pt x="1" y="1"/>
                  </a:moveTo>
                  <a:lnTo>
                    <a:pt x="1" y="2358"/>
                  </a:lnTo>
                  <a:lnTo>
                    <a:pt x="1620" y="3287"/>
                  </a:lnTo>
                  <a:lnTo>
                    <a:pt x="3216" y="2406"/>
                  </a:lnTo>
                  <a:lnTo>
                    <a:pt x="3216" y="48"/>
                  </a:lnTo>
                  <a:lnTo>
                    <a:pt x="3216"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9" name="Google Shape;23549;p83"/>
            <p:cNvSpPr/>
            <p:nvPr/>
          </p:nvSpPr>
          <p:spPr>
            <a:xfrm>
              <a:off x="1440914" y="2492311"/>
              <a:ext cx="47704" cy="96844"/>
            </a:xfrm>
            <a:custGeom>
              <a:rect b="b" l="l" r="r" t="t"/>
              <a:pathLst>
                <a:path extrusionOk="0" h="3240" w="1596">
                  <a:moveTo>
                    <a:pt x="0" y="0"/>
                  </a:moveTo>
                  <a:lnTo>
                    <a:pt x="0" y="3239"/>
                  </a:lnTo>
                  <a:lnTo>
                    <a:pt x="1596" y="2358"/>
                  </a:lnTo>
                  <a:lnTo>
                    <a:pt x="159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0" name="Google Shape;23550;p83"/>
            <p:cNvSpPr/>
            <p:nvPr/>
          </p:nvSpPr>
          <p:spPr>
            <a:xfrm>
              <a:off x="1565466" y="2492311"/>
              <a:ext cx="47734" cy="168012"/>
            </a:xfrm>
            <a:custGeom>
              <a:rect b="b" l="l" r="r" t="t"/>
              <a:pathLst>
                <a:path extrusionOk="0" h="5621" w="1597">
                  <a:moveTo>
                    <a:pt x="1" y="0"/>
                  </a:moveTo>
                  <a:lnTo>
                    <a:pt x="1" y="5620"/>
                  </a:lnTo>
                  <a:lnTo>
                    <a:pt x="1596" y="5620"/>
                  </a:lnTo>
                  <a:lnTo>
                    <a:pt x="1596"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1" name="Google Shape;23551;p83"/>
            <p:cNvSpPr/>
            <p:nvPr/>
          </p:nvSpPr>
          <p:spPr>
            <a:xfrm>
              <a:off x="1517791" y="2632527"/>
              <a:ext cx="95409" cy="98278"/>
            </a:xfrm>
            <a:custGeom>
              <a:rect b="b" l="l" r="r" t="t"/>
              <a:pathLst>
                <a:path extrusionOk="0" h="3288" w="3192">
                  <a:moveTo>
                    <a:pt x="1619" y="1"/>
                  </a:moveTo>
                  <a:lnTo>
                    <a:pt x="0" y="929"/>
                  </a:lnTo>
                  <a:lnTo>
                    <a:pt x="0" y="3287"/>
                  </a:lnTo>
                  <a:lnTo>
                    <a:pt x="3191" y="3287"/>
                  </a:lnTo>
                  <a:lnTo>
                    <a:pt x="3191" y="929"/>
                  </a:lnTo>
                  <a:lnTo>
                    <a:pt x="161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2" name="Google Shape;23552;p83"/>
            <p:cNvSpPr/>
            <p:nvPr/>
          </p:nvSpPr>
          <p:spPr>
            <a:xfrm>
              <a:off x="1565466" y="2632527"/>
              <a:ext cx="47734" cy="98278"/>
            </a:xfrm>
            <a:custGeom>
              <a:rect b="b" l="l" r="r" t="t"/>
              <a:pathLst>
                <a:path extrusionOk="0" h="3288" w="1597">
                  <a:moveTo>
                    <a:pt x="1" y="1"/>
                  </a:moveTo>
                  <a:lnTo>
                    <a:pt x="1" y="3287"/>
                  </a:lnTo>
                  <a:lnTo>
                    <a:pt x="1596" y="3287"/>
                  </a:lnTo>
                  <a:lnTo>
                    <a:pt x="1596" y="929"/>
                  </a:lnTo>
                  <a:lnTo>
                    <a:pt x="1"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3" name="Google Shape;23553;p83"/>
          <p:cNvGrpSpPr/>
          <p:nvPr/>
        </p:nvGrpSpPr>
        <p:grpSpPr>
          <a:xfrm>
            <a:off x="862507" y="4137009"/>
            <a:ext cx="443014" cy="444857"/>
            <a:chOff x="1392491" y="2982751"/>
            <a:chExt cx="344543" cy="345977"/>
          </a:xfrm>
        </p:grpSpPr>
        <p:sp>
          <p:nvSpPr>
            <p:cNvPr id="23554" name="Google Shape;23554;p83"/>
            <p:cNvSpPr/>
            <p:nvPr/>
          </p:nvSpPr>
          <p:spPr>
            <a:xfrm>
              <a:off x="1438044" y="3029021"/>
              <a:ext cx="253437" cy="252720"/>
            </a:xfrm>
            <a:custGeom>
              <a:rect b="b" l="l" r="r" t="t"/>
              <a:pathLst>
                <a:path extrusionOk="0" h="8455" w="8479">
                  <a:moveTo>
                    <a:pt x="4216" y="0"/>
                  </a:moveTo>
                  <a:cubicBezTo>
                    <a:pt x="1906" y="0"/>
                    <a:pt x="1" y="1858"/>
                    <a:pt x="1" y="4215"/>
                  </a:cubicBezTo>
                  <a:cubicBezTo>
                    <a:pt x="1" y="6549"/>
                    <a:pt x="1882" y="8454"/>
                    <a:pt x="4216" y="8454"/>
                  </a:cubicBezTo>
                  <a:cubicBezTo>
                    <a:pt x="5478" y="8454"/>
                    <a:pt x="6597" y="7907"/>
                    <a:pt x="7383" y="7049"/>
                  </a:cubicBezTo>
                  <a:cubicBezTo>
                    <a:pt x="8074" y="6311"/>
                    <a:pt x="8479" y="5311"/>
                    <a:pt x="8479" y="4215"/>
                  </a:cubicBezTo>
                  <a:cubicBezTo>
                    <a:pt x="8479" y="1905"/>
                    <a:pt x="6574" y="0"/>
                    <a:pt x="4216"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5" name="Google Shape;23555;p83"/>
            <p:cNvSpPr/>
            <p:nvPr/>
          </p:nvSpPr>
          <p:spPr>
            <a:xfrm>
              <a:off x="1564061" y="3029021"/>
              <a:ext cx="127421" cy="252720"/>
            </a:xfrm>
            <a:custGeom>
              <a:rect b="b" l="l" r="r" t="t"/>
              <a:pathLst>
                <a:path extrusionOk="0" h="8455" w="4263">
                  <a:moveTo>
                    <a:pt x="0" y="0"/>
                  </a:moveTo>
                  <a:lnTo>
                    <a:pt x="0" y="8454"/>
                  </a:lnTo>
                  <a:cubicBezTo>
                    <a:pt x="1262" y="8454"/>
                    <a:pt x="2381" y="7907"/>
                    <a:pt x="3167" y="7049"/>
                  </a:cubicBezTo>
                  <a:cubicBezTo>
                    <a:pt x="3858" y="6311"/>
                    <a:pt x="4263" y="5311"/>
                    <a:pt x="4263" y="4215"/>
                  </a:cubicBezTo>
                  <a:cubicBezTo>
                    <a:pt x="4263" y="1905"/>
                    <a:pt x="2358"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6" name="Google Shape;23556;p83"/>
            <p:cNvSpPr/>
            <p:nvPr/>
          </p:nvSpPr>
          <p:spPr>
            <a:xfrm>
              <a:off x="1392491" y="2983468"/>
              <a:ext cx="178712" cy="345259"/>
            </a:xfrm>
            <a:custGeom>
              <a:rect b="b" l="l" r="r" t="t"/>
              <a:pathLst>
                <a:path extrusionOk="0" h="11551" w="5979">
                  <a:moveTo>
                    <a:pt x="5740" y="0"/>
                  </a:moveTo>
                  <a:cubicBezTo>
                    <a:pt x="4240" y="0"/>
                    <a:pt x="2763" y="596"/>
                    <a:pt x="1692" y="1691"/>
                  </a:cubicBezTo>
                  <a:cubicBezTo>
                    <a:pt x="620" y="2763"/>
                    <a:pt x="1" y="4215"/>
                    <a:pt x="1" y="5763"/>
                  </a:cubicBezTo>
                  <a:cubicBezTo>
                    <a:pt x="1" y="7311"/>
                    <a:pt x="596" y="8740"/>
                    <a:pt x="1692" y="9836"/>
                  </a:cubicBezTo>
                  <a:cubicBezTo>
                    <a:pt x="2763" y="10907"/>
                    <a:pt x="4240" y="11503"/>
                    <a:pt x="5740" y="11550"/>
                  </a:cubicBezTo>
                  <a:lnTo>
                    <a:pt x="5978" y="10598"/>
                  </a:lnTo>
                  <a:lnTo>
                    <a:pt x="5740" y="9693"/>
                  </a:lnTo>
                  <a:cubicBezTo>
                    <a:pt x="3597" y="9645"/>
                    <a:pt x="1858" y="7907"/>
                    <a:pt x="1858" y="5739"/>
                  </a:cubicBezTo>
                  <a:cubicBezTo>
                    <a:pt x="1858" y="3572"/>
                    <a:pt x="3597" y="1834"/>
                    <a:pt x="5740" y="1834"/>
                  </a:cubicBezTo>
                  <a:lnTo>
                    <a:pt x="5978" y="905"/>
                  </a:lnTo>
                  <a:lnTo>
                    <a:pt x="5740"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7" name="Google Shape;23557;p83"/>
            <p:cNvSpPr/>
            <p:nvPr/>
          </p:nvSpPr>
          <p:spPr>
            <a:xfrm>
              <a:off x="1564061" y="3233320"/>
              <a:ext cx="127421" cy="93257"/>
            </a:xfrm>
            <a:custGeom>
              <a:rect b="b" l="l" r="r" t="t"/>
              <a:pathLst>
                <a:path extrusionOk="0" h="3120" w="4263">
                  <a:moveTo>
                    <a:pt x="2929" y="0"/>
                  </a:moveTo>
                  <a:cubicBezTo>
                    <a:pt x="2215" y="810"/>
                    <a:pt x="1167" y="1286"/>
                    <a:pt x="0" y="1286"/>
                  </a:cubicBezTo>
                  <a:lnTo>
                    <a:pt x="0" y="3120"/>
                  </a:lnTo>
                  <a:cubicBezTo>
                    <a:pt x="1548" y="3120"/>
                    <a:pt x="2977" y="2524"/>
                    <a:pt x="4096" y="1429"/>
                  </a:cubicBezTo>
                  <a:lnTo>
                    <a:pt x="4263" y="1262"/>
                  </a:lnTo>
                  <a:lnTo>
                    <a:pt x="3810" y="310"/>
                  </a:lnTo>
                  <a:lnTo>
                    <a:pt x="2929"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8" name="Google Shape;23558;p83"/>
            <p:cNvSpPr/>
            <p:nvPr/>
          </p:nvSpPr>
          <p:spPr>
            <a:xfrm>
              <a:off x="1564061" y="2982751"/>
              <a:ext cx="172973" cy="288319"/>
            </a:xfrm>
            <a:custGeom>
              <a:rect b="b" l="l" r="r" t="t"/>
              <a:pathLst>
                <a:path extrusionOk="0" h="9646" w="5787">
                  <a:moveTo>
                    <a:pt x="0" y="0"/>
                  </a:moveTo>
                  <a:lnTo>
                    <a:pt x="0" y="1834"/>
                  </a:lnTo>
                  <a:cubicBezTo>
                    <a:pt x="2167" y="1834"/>
                    <a:pt x="3906" y="3596"/>
                    <a:pt x="3906" y="5740"/>
                  </a:cubicBezTo>
                  <a:cubicBezTo>
                    <a:pt x="3906" y="6740"/>
                    <a:pt x="3525" y="7669"/>
                    <a:pt x="2882" y="8359"/>
                  </a:cubicBezTo>
                  <a:lnTo>
                    <a:pt x="4239" y="9645"/>
                  </a:lnTo>
                  <a:cubicBezTo>
                    <a:pt x="5215" y="8574"/>
                    <a:pt x="5739" y="7192"/>
                    <a:pt x="5739" y="5763"/>
                  </a:cubicBezTo>
                  <a:cubicBezTo>
                    <a:pt x="5787" y="4216"/>
                    <a:pt x="5192" y="2787"/>
                    <a:pt x="4072" y="1691"/>
                  </a:cubicBezTo>
                  <a:cubicBezTo>
                    <a:pt x="2977" y="596"/>
                    <a:pt x="1548" y="0"/>
                    <a:pt x="0"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9" name="Google Shape;23559;p83"/>
          <p:cNvGrpSpPr/>
          <p:nvPr/>
        </p:nvGrpSpPr>
        <p:grpSpPr>
          <a:xfrm>
            <a:off x="1806088" y="4132273"/>
            <a:ext cx="443014" cy="442387"/>
            <a:chOff x="2064494" y="2993421"/>
            <a:chExt cx="344543" cy="344056"/>
          </a:xfrm>
        </p:grpSpPr>
        <p:sp>
          <p:nvSpPr>
            <p:cNvPr id="23560" name="Google Shape;23560;p83"/>
            <p:cNvSpPr/>
            <p:nvPr/>
          </p:nvSpPr>
          <p:spPr>
            <a:xfrm>
              <a:off x="2119312" y="3014793"/>
              <a:ext cx="85426" cy="100371"/>
            </a:xfrm>
            <a:custGeom>
              <a:rect b="b" l="l" r="r" t="t"/>
              <a:pathLst>
                <a:path extrusionOk="0" h="3358" w="2858">
                  <a:moveTo>
                    <a:pt x="1215" y="0"/>
                  </a:moveTo>
                  <a:lnTo>
                    <a:pt x="0" y="3120"/>
                  </a:lnTo>
                  <a:lnTo>
                    <a:pt x="619" y="3358"/>
                  </a:lnTo>
                  <a:lnTo>
                    <a:pt x="1691" y="667"/>
                  </a:lnTo>
                  <a:lnTo>
                    <a:pt x="2858" y="667"/>
                  </a:lnTo>
                  <a:lnTo>
                    <a:pt x="2858"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1" name="Google Shape;23561;p83"/>
            <p:cNvSpPr/>
            <p:nvPr/>
          </p:nvSpPr>
          <p:spPr>
            <a:xfrm>
              <a:off x="2118595" y="3213384"/>
              <a:ext cx="84021" cy="101088"/>
            </a:xfrm>
            <a:custGeom>
              <a:rect b="b" l="l" r="r" t="t"/>
              <a:pathLst>
                <a:path extrusionOk="0" h="3382" w="2811">
                  <a:moveTo>
                    <a:pt x="620" y="0"/>
                  </a:moveTo>
                  <a:lnTo>
                    <a:pt x="0" y="238"/>
                  </a:lnTo>
                  <a:lnTo>
                    <a:pt x="1215" y="3382"/>
                  </a:lnTo>
                  <a:lnTo>
                    <a:pt x="2810" y="3382"/>
                  </a:lnTo>
                  <a:lnTo>
                    <a:pt x="2810" y="2691"/>
                  </a:lnTo>
                  <a:lnTo>
                    <a:pt x="1667" y="2691"/>
                  </a:lnTo>
                  <a:lnTo>
                    <a:pt x="620"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2" name="Google Shape;23562;p83"/>
            <p:cNvSpPr/>
            <p:nvPr/>
          </p:nvSpPr>
          <p:spPr>
            <a:xfrm>
              <a:off x="2166270" y="3108021"/>
              <a:ext cx="70511" cy="32789"/>
            </a:xfrm>
            <a:custGeom>
              <a:rect b="b" l="l" r="r" t="t"/>
              <a:pathLst>
                <a:path extrusionOk="0" h="1097" w="2359">
                  <a:moveTo>
                    <a:pt x="1168" y="1"/>
                  </a:moveTo>
                  <a:lnTo>
                    <a:pt x="1" y="477"/>
                  </a:lnTo>
                  <a:lnTo>
                    <a:pt x="263" y="1096"/>
                  </a:lnTo>
                  <a:lnTo>
                    <a:pt x="1311" y="667"/>
                  </a:lnTo>
                  <a:lnTo>
                    <a:pt x="2359" y="667"/>
                  </a:lnTo>
                  <a:lnTo>
                    <a:pt x="235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3" name="Google Shape;23563;p83"/>
            <p:cNvSpPr/>
            <p:nvPr/>
          </p:nvSpPr>
          <p:spPr>
            <a:xfrm>
              <a:off x="2166270" y="3187738"/>
              <a:ext cx="69793" cy="32789"/>
            </a:xfrm>
            <a:custGeom>
              <a:rect b="b" l="l" r="r" t="t"/>
              <a:pathLst>
                <a:path extrusionOk="0" h="1097" w="2335">
                  <a:moveTo>
                    <a:pt x="263" y="1"/>
                  </a:moveTo>
                  <a:lnTo>
                    <a:pt x="1" y="620"/>
                  </a:lnTo>
                  <a:lnTo>
                    <a:pt x="1168" y="1096"/>
                  </a:lnTo>
                  <a:lnTo>
                    <a:pt x="2335" y="1096"/>
                  </a:lnTo>
                  <a:lnTo>
                    <a:pt x="2335" y="453"/>
                  </a:lnTo>
                  <a:lnTo>
                    <a:pt x="1287" y="453"/>
                  </a:lnTo>
                  <a:lnTo>
                    <a:pt x="263"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4" name="Google Shape;23564;p83"/>
            <p:cNvSpPr/>
            <p:nvPr/>
          </p:nvSpPr>
          <p:spPr>
            <a:xfrm>
              <a:off x="2064494" y="3102341"/>
              <a:ext cx="124582" cy="124582"/>
            </a:xfrm>
            <a:custGeom>
              <a:rect b="b" l="l" r="r" t="t"/>
              <a:pathLst>
                <a:path extrusionOk="0" h="4168" w="4168">
                  <a:moveTo>
                    <a:pt x="2096" y="0"/>
                  </a:moveTo>
                  <a:cubicBezTo>
                    <a:pt x="953" y="0"/>
                    <a:pt x="0" y="929"/>
                    <a:pt x="0" y="2096"/>
                  </a:cubicBezTo>
                  <a:cubicBezTo>
                    <a:pt x="0" y="3239"/>
                    <a:pt x="953" y="4168"/>
                    <a:pt x="2096" y="4168"/>
                  </a:cubicBezTo>
                  <a:cubicBezTo>
                    <a:pt x="3239" y="4168"/>
                    <a:pt x="4168" y="3239"/>
                    <a:pt x="4168" y="2096"/>
                  </a:cubicBezTo>
                  <a:cubicBezTo>
                    <a:pt x="4168" y="929"/>
                    <a:pt x="3239" y="0"/>
                    <a:pt x="2096" y="0"/>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5" name="Google Shape;23565;p83"/>
            <p:cNvSpPr/>
            <p:nvPr/>
          </p:nvSpPr>
          <p:spPr>
            <a:xfrm>
              <a:off x="2193321" y="2993421"/>
              <a:ext cx="183674" cy="64084"/>
            </a:xfrm>
            <a:custGeom>
              <a:rect b="b" l="l" r="r" t="t"/>
              <a:pathLst>
                <a:path extrusionOk="0" h="2144" w="6145">
                  <a:moveTo>
                    <a:pt x="1096" y="1"/>
                  </a:moveTo>
                  <a:cubicBezTo>
                    <a:pt x="477" y="1"/>
                    <a:pt x="1" y="501"/>
                    <a:pt x="25" y="1120"/>
                  </a:cubicBezTo>
                  <a:cubicBezTo>
                    <a:pt x="49" y="1691"/>
                    <a:pt x="525" y="2144"/>
                    <a:pt x="1096" y="2144"/>
                  </a:cubicBezTo>
                  <a:lnTo>
                    <a:pt x="6145" y="2144"/>
                  </a:lnTo>
                  <a:lnTo>
                    <a:pt x="6145"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6" name="Google Shape;23566;p83"/>
            <p:cNvSpPr/>
            <p:nvPr/>
          </p:nvSpPr>
          <p:spPr>
            <a:xfrm>
              <a:off x="2225363" y="3086679"/>
              <a:ext cx="183674" cy="64084"/>
            </a:xfrm>
            <a:custGeom>
              <a:rect b="b" l="l" r="r" t="t"/>
              <a:pathLst>
                <a:path extrusionOk="0" h="2144" w="6145">
                  <a:moveTo>
                    <a:pt x="1096" y="0"/>
                  </a:moveTo>
                  <a:cubicBezTo>
                    <a:pt x="477" y="0"/>
                    <a:pt x="1" y="500"/>
                    <a:pt x="24" y="1120"/>
                  </a:cubicBezTo>
                  <a:cubicBezTo>
                    <a:pt x="48" y="1691"/>
                    <a:pt x="524" y="2144"/>
                    <a:pt x="1096" y="2144"/>
                  </a:cubicBezTo>
                  <a:lnTo>
                    <a:pt x="6145" y="2144"/>
                  </a:lnTo>
                  <a:lnTo>
                    <a:pt x="6145"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7" name="Google Shape;23567;p83"/>
            <p:cNvSpPr/>
            <p:nvPr/>
          </p:nvSpPr>
          <p:spPr>
            <a:xfrm>
              <a:off x="2225363" y="3179907"/>
              <a:ext cx="183674" cy="64114"/>
            </a:xfrm>
            <a:custGeom>
              <a:rect b="b" l="l" r="r" t="t"/>
              <a:pathLst>
                <a:path extrusionOk="0" h="2145" w="6145">
                  <a:moveTo>
                    <a:pt x="1096" y="1"/>
                  </a:moveTo>
                  <a:cubicBezTo>
                    <a:pt x="477" y="1"/>
                    <a:pt x="1" y="501"/>
                    <a:pt x="24" y="1144"/>
                  </a:cubicBezTo>
                  <a:cubicBezTo>
                    <a:pt x="48" y="1692"/>
                    <a:pt x="524" y="2144"/>
                    <a:pt x="1096" y="2144"/>
                  </a:cubicBezTo>
                  <a:lnTo>
                    <a:pt x="6145" y="2144"/>
                  </a:lnTo>
                  <a:lnTo>
                    <a:pt x="6145"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8" name="Google Shape;23568;p83"/>
            <p:cNvSpPr/>
            <p:nvPr/>
          </p:nvSpPr>
          <p:spPr>
            <a:xfrm>
              <a:off x="2193321" y="3273164"/>
              <a:ext cx="183674" cy="64084"/>
            </a:xfrm>
            <a:custGeom>
              <a:rect b="b" l="l" r="r" t="t"/>
              <a:pathLst>
                <a:path extrusionOk="0" h="2144" w="6145">
                  <a:moveTo>
                    <a:pt x="1096" y="1"/>
                  </a:moveTo>
                  <a:cubicBezTo>
                    <a:pt x="477" y="1"/>
                    <a:pt x="1" y="525"/>
                    <a:pt x="25" y="1144"/>
                  </a:cubicBezTo>
                  <a:cubicBezTo>
                    <a:pt x="49" y="1715"/>
                    <a:pt x="525" y="2144"/>
                    <a:pt x="1096" y="2144"/>
                  </a:cubicBezTo>
                  <a:lnTo>
                    <a:pt x="6145" y="2144"/>
                  </a:lnTo>
                  <a:lnTo>
                    <a:pt x="6145"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9" name="Google Shape;23569;p83"/>
            <p:cNvSpPr/>
            <p:nvPr/>
          </p:nvSpPr>
          <p:spPr>
            <a:xfrm>
              <a:off x="2191916" y="3024029"/>
              <a:ext cx="185079" cy="32072"/>
            </a:xfrm>
            <a:custGeom>
              <a:rect b="b" l="l" r="r" t="t"/>
              <a:pathLst>
                <a:path extrusionOk="0" h="1073" w="6192">
                  <a:moveTo>
                    <a:pt x="0" y="1"/>
                  </a:moveTo>
                  <a:cubicBezTo>
                    <a:pt x="0" y="596"/>
                    <a:pt x="477" y="1072"/>
                    <a:pt x="1072" y="1072"/>
                  </a:cubicBezTo>
                  <a:lnTo>
                    <a:pt x="6192" y="1072"/>
                  </a:lnTo>
                  <a:lnTo>
                    <a:pt x="6192"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0" name="Google Shape;23570;p83"/>
            <p:cNvSpPr/>
            <p:nvPr/>
          </p:nvSpPr>
          <p:spPr>
            <a:xfrm>
              <a:off x="2223928" y="3118920"/>
              <a:ext cx="185109" cy="32042"/>
            </a:xfrm>
            <a:custGeom>
              <a:rect b="b" l="l" r="r" t="t"/>
              <a:pathLst>
                <a:path extrusionOk="0" h="1072" w="6193">
                  <a:moveTo>
                    <a:pt x="1" y="0"/>
                  </a:moveTo>
                  <a:cubicBezTo>
                    <a:pt x="1" y="595"/>
                    <a:pt x="477" y="1072"/>
                    <a:pt x="1073" y="1072"/>
                  </a:cubicBezTo>
                  <a:lnTo>
                    <a:pt x="6193" y="1072"/>
                  </a:lnTo>
                  <a:lnTo>
                    <a:pt x="619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1" name="Google Shape;23571;p83"/>
            <p:cNvSpPr/>
            <p:nvPr/>
          </p:nvSpPr>
          <p:spPr>
            <a:xfrm>
              <a:off x="2223928" y="3211232"/>
              <a:ext cx="185109" cy="32072"/>
            </a:xfrm>
            <a:custGeom>
              <a:rect b="b" l="l" r="r" t="t"/>
              <a:pathLst>
                <a:path extrusionOk="0" h="1073" w="6193">
                  <a:moveTo>
                    <a:pt x="1" y="1"/>
                  </a:moveTo>
                  <a:cubicBezTo>
                    <a:pt x="1" y="596"/>
                    <a:pt x="477" y="1072"/>
                    <a:pt x="1073" y="1072"/>
                  </a:cubicBezTo>
                  <a:lnTo>
                    <a:pt x="6193" y="1072"/>
                  </a:lnTo>
                  <a:lnTo>
                    <a:pt x="6193"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2" name="Google Shape;23572;p83"/>
            <p:cNvSpPr/>
            <p:nvPr/>
          </p:nvSpPr>
          <p:spPr>
            <a:xfrm>
              <a:off x="2191916" y="3305405"/>
              <a:ext cx="185079" cy="32072"/>
            </a:xfrm>
            <a:custGeom>
              <a:rect b="b" l="l" r="r" t="t"/>
              <a:pathLst>
                <a:path extrusionOk="0" h="1073" w="6192">
                  <a:moveTo>
                    <a:pt x="0" y="0"/>
                  </a:moveTo>
                  <a:cubicBezTo>
                    <a:pt x="0" y="596"/>
                    <a:pt x="477" y="1072"/>
                    <a:pt x="1072" y="1072"/>
                  </a:cubicBezTo>
                  <a:lnTo>
                    <a:pt x="6192" y="1072"/>
                  </a:lnTo>
                  <a:lnTo>
                    <a:pt x="61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3" name="Google Shape;23573;p83"/>
            <p:cNvSpPr/>
            <p:nvPr/>
          </p:nvSpPr>
          <p:spPr>
            <a:xfrm>
              <a:off x="2064494" y="3164961"/>
              <a:ext cx="124582" cy="61962"/>
            </a:xfrm>
            <a:custGeom>
              <a:rect b="b" l="l" r="r" t="t"/>
              <a:pathLst>
                <a:path extrusionOk="0" h="2073" w="4168">
                  <a:moveTo>
                    <a:pt x="0" y="1"/>
                  </a:moveTo>
                  <a:cubicBezTo>
                    <a:pt x="0" y="1168"/>
                    <a:pt x="929" y="2073"/>
                    <a:pt x="2096" y="2073"/>
                  </a:cubicBezTo>
                  <a:cubicBezTo>
                    <a:pt x="3263" y="2073"/>
                    <a:pt x="4168" y="1168"/>
                    <a:pt x="4168"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74" name="Google Shape;23574;p83"/>
          <p:cNvGrpSpPr/>
          <p:nvPr/>
        </p:nvGrpSpPr>
        <p:grpSpPr>
          <a:xfrm>
            <a:off x="2757237" y="4134774"/>
            <a:ext cx="441169" cy="443016"/>
            <a:chOff x="2747167" y="2990582"/>
            <a:chExt cx="343109" cy="344545"/>
          </a:xfrm>
        </p:grpSpPr>
        <p:sp>
          <p:nvSpPr>
            <p:cNvPr id="23575" name="Google Shape;23575;p83"/>
            <p:cNvSpPr/>
            <p:nvPr/>
          </p:nvSpPr>
          <p:spPr>
            <a:xfrm>
              <a:off x="2773500" y="2991987"/>
              <a:ext cx="290441" cy="330314"/>
            </a:xfrm>
            <a:custGeom>
              <a:rect b="b" l="l" r="r" t="t"/>
              <a:pathLst>
                <a:path extrusionOk="0" h="11051" w="9717">
                  <a:moveTo>
                    <a:pt x="9717" y="1"/>
                  </a:moveTo>
                  <a:cubicBezTo>
                    <a:pt x="9169" y="477"/>
                    <a:pt x="8598" y="954"/>
                    <a:pt x="7978" y="1406"/>
                  </a:cubicBezTo>
                  <a:cubicBezTo>
                    <a:pt x="7669" y="1644"/>
                    <a:pt x="7454" y="2573"/>
                    <a:pt x="7097" y="2787"/>
                  </a:cubicBezTo>
                  <a:cubicBezTo>
                    <a:pt x="7048" y="2812"/>
                    <a:pt x="6996" y="2822"/>
                    <a:pt x="6941" y="2822"/>
                  </a:cubicBezTo>
                  <a:cubicBezTo>
                    <a:pt x="6675" y="2822"/>
                    <a:pt x="6349" y="2586"/>
                    <a:pt x="6072" y="2586"/>
                  </a:cubicBezTo>
                  <a:cubicBezTo>
                    <a:pt x="6014" y="2586"/>
                    <a:pt x="5959" y="2596"/>
                    <a:pt x="5907" y="2621"/>
                  </a:cubicBezTo>
                  <a:cubicBezTo>
                    <a:pt x="5240" y="2930"/>
                    <a:pt x="4525" y="3192"/>
                    <a:pt x="3811" y="3406"/>
                  </a:cubicBezTo>
                  <a:cubicBezTo>
                    <a:pt x="3501" y="3502"/>
                    <a:pt x="3215" y="4097"/>
                    <a:pt x="2906" y="4168"/>
                  </a:cubicBezTo>
                  <a:cubicBezTo>
                    <a:pt x="2875" y="4177"/>
                    <a:pt x="2844" y="4181"/>
                    <a:pt x="2811" y="4181"/>
                  </a:cubicBezTo>
                  <a:cubicBezTo>
                    <a:pt x="2511" y="4181"/>
                    <a:pt x="2128" y="3852"/>
                    <a:pt x="1816" y="3852"/>
                  </a:cubicBezTo>
                  <a:cubicBezTo>
                    <a:pt x="1790" y="3852"/>
                    <a:pt x="1764" y="3854"/>
                    <a:pt x="1739" y="3859"/>
                  </a:cubicBezTo>
                  <a:cubicBezTo>
                    <a:pt x="1167" y="3930"/>
                    <a:pt x="596" y="3978"/>
                    <a:pt x="1" y="4002"/>
                  </a:cubicBezTo>
                  <a:lnTo>
                    <a:pt x="1" y="11051"/>
                  </a:lnTo>
                  <a:lnTo>
                    <a:pt x="9717" y="11051"/>
                  </a:lnTo>
                  <a:lnTo>
                    <a:pt x="9717"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6" name="Google Shape;23576;p83"/>
            <p:cNvSpPr/>
            <p:nvPr/>
          </p:nvSpPr>
          <p:spPr>
            <a:xfrm>
              <a:off x="2825479" y="3093075"/>
              <a:ext cx="61932" cy="227822"/>
            </a:xfrm>
            <a:custGeom>
              <a:rect b="b" l="l" r="r" t="t"/>
              <a:pathLst>
                <a:path extrusionOk="0" h="7622" w="2072">
                  <a:moveTo>
                    <a:pt x="2072" y="1"/>
                  </a:moveTo>
                  <a:cubicBezTo>
                    <a:pt x="1405" y="191"/>
                    <a:pt x="714" y="358"/>
                    <a:pt x="0" y="429"/>
                  </a:cubicBezTo>
                  <a:lnTo>
                    <a:pt x="0" y="7621"/>
                  </a:lnTo>
                  <a:lnTo>
                    <a:pt x="2072" y="7621"/>
                  </a:lnTo>
                  <a:lnTo>
                    <a:pt x="207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7" name="Google Shape;23577;p83"/>
            <p:cNvSpPr/>
            <p:nvPr/>
          </p:nvSpPr>
          <p:spPr>
            <a:xfrm>
              <a:off x="2950032" y="3033295"/>
              <a:ext cx="61962" cy="287602"/>
            </a:xfrm>
            <a:custGeom>
              <a:rect b="b" l="l" r="r" t="t"/>
              <a:pathLst>
                <a:path extrusionOk="0" h="9622" w="2073">
                  <a:moveTo>
                    <a:pt x="2072" y="0"/>
                  </a:moveTo>
                  <a:cubicBezTo>
                    <a:pt x="1429" y="476"/>
                    <a:pt x="715" y="858"/>
                    <a:pt x="1" y="1215"/>
                  </a:cubicBezTo>
                  <a:lnTo>
                    <a:pt x="1" y="9621"/>
                  </a:lnTo>
                  <a:lnTo>
                    <a:pt x="2072" y="9621"/>
                  </a:lnTo>
                  <a:lnTo>
                    <a:pt x="20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8" name="Google Shape;23578;p83"/>
            <p:cNvSpPr/>
            <p:nvPr/>
          </p:nvSpPr>
          <p:spPr>
            <a:xfrm>
              <a:off x="3011965" y="2990582"/>
              <a:ext cx="51291" cy="331002"/>
            </a:xfrm>
            <a:custGeom>
              <a:rect b="b" l="l" r="r" t="t"/>
              <a:pathLst>
                <a:path extrusionOk="0" h="11074" w="1716">
                  <a:moveTo>
                    <a:pt x="1715" y="0"/>
                  </a:moveTo>
                  <a:cubicBezTo>
                    <a:pt x="1191" y="524"/>
                    <a:pt x="596" y="1001"/>
                    <a:pt x="0" y="1453"/>
                  </a:cubicBezTo>
                  <a:lnTo>
                    <a:pt x="0" y="11074"/>
                  </a:lnTo>
                  <a:lnTo>
                    <a:pt x="1715" y="11074"/>
                  </a:lnTo>
                  <a:lnTo>
                    <a:pt x="1715"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9" name="Google Shape;23579;p83"/>
            <p:cNvSpPr/>
            <p:nvPr/>
          </p:nvSpPr>
          <p:spPr>
            <a:xfrm>
              <a:off x="2918707" y="3069582"/>
              <a:ext cx="31355" cy="251315"/>
            </a:xfrm>
            <a:custGeom>
              <a:rect b="b" l="l" r="r" t="t"/>
              <a:pathLst>
                <a:path extrusionOk="0" h="8408" w="1049">
                  <a:moveTo>
                    <a:pt x="1049" y="1"/>
                  </a:moveTo>
                  <a:cubicBezTo>
                    <a:pt x="691" y="144"/>
                    <a:pt x="358" y="286"/>
                    <a:pt x="1" y="406"/>
                  </a:cubicBezTo>
                  <a:lnTo>
                    <a:pt x="1" y="8407"/>
                  </a:lnTo>
                  <a:lnTo>
                    <a:pt x="1049" y="8407"/>
                  </a:lnTo>
                  <a:lnTo>
                    <a:pt x="1049"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0" name="Google Shape;23580;p83"/>
            <p:cNvSpPr/>
            <p:nvPr/>
          </p:nvSpPr>
          <p:spPr>
            <a:xfrm>
              <a:off x="2747167" y="3314443"/>
              <a:ext cx="343107" cy="20684"/>
            </a:xfrm>
            <a:custGeom>
              <a:rect b="b" l="l" r="r" t="t"/>
              <a:pathLst>
                <a:path extrusionOk="0" h="692" w="11479">
                  <a:moveTo>
                    <a:pt x="0" y="1"/>
                  </a:moveTo>
                  <a:lnTo>
                    <a:pt x="0" y="691"/>
                  </a:lnTo>
                  <a:lnTo>
                    <a:pt x="11479" y="691"/>
                  </a:lnTo>
                  <a:lnTo>
                    <a:pt x="1147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1" name="Google Shape;23581;p83"/>
            <p:cNvSpPr/>
            <p:nvPr/>
          </p:nvSpPr>
          <p:spPr>
            <a:xfrm>
              <a:off x="2918707" y="3314443"/>
              <a:ext cx="171569" cy="20684"/>
            </a:xfrm>
            <a:custGeom>
              <a:rect b="b" l="l" r="r" t="t"/>
              <a:pathLst>
                <a:path extrusionOk="0" h="692" w="5740">
                  <a:moveTo>
                    <a:pt x="1" y="1"/>
                  </a:moveTo>
                  <a:lnTo>
                    <a:pt x="1" y="691"/>
                  </a:lnTo>
                  <a:lnTo>
                    <a:pt x="5740" y="691"/>
                  </a:lnTo>
                  <a:lnTo>
                    <a:pt x="574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82" name="Google Shape;23582;p83"/>
          <p:cNvGrpSpPr/>
          <p:nvPr/>
        </p:nvGrpSpPr>
        <p:grpSpPr>
          <a:xfrm>
            <a:off x="3680309" y="4117364"/>
            <a:ext cx="442092" cy="443398"/>
            <a:chOff x="3379296" y="2977041"/>
            <a:chExt cx="343826" cy="344842"/>
          </a:xfrm>
        </p:grpSpPr>
        <p:sp>
          <p:nvSpPr>
            <p:cNvPr id="23583" name="Google Shape;23583;p83"/>
            <p:cNvSpPr/>
            <p:nvPr/>
          </p:nvSpPr>
          <p:spPr>
            <a:xfrm>
              <a:off x="3565781" y="3048957"/>
              <a:ext cx="157341" cy="156624"/>
            </a:xfrm>
            <a:custGeom>
              <a:rect b="b" l="l" r="r" t="t"/>
              <a:pathLst>
                <a:path extrusionOk="0" h="5240" w="5264">
                  <a:moveTo>
                    <a:pt x="2644" y="0"/>
                  </a:moveTo>
                  <a:cubicBezTo>
                    <a:pt x="1192" y="0"/>
                    <a:pt x="1" y="1167"/>
                    <a:pt x="1" y="2620"/>
                  </a:cubicBezTo>
                  <a:cubicBezTo>
                    <a:pt x="1" y="4072"/>
                    <a:pt x="1192" y="5239"/>
                    <a:pt x="2644" y="5239"/>
                  </a:cubicBezTo>
                  <a:cubicBezTo>
                    <a:pt x="4073" y="5239"/>
                    <a:pt x="5264" y="4072"/>
                    <a:pt x="5264" y="2620"/>
                  </a:cubicBezTo>
                  <a:cubicBezTo>
                    <a:pt x="5264" y="1167"/>
                    <a:pt x="4073" y="0"/>
                    <a:pt x="2644"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4" name="Google Shape;23584;p83"/>
            <p:cNvSpPr/>
            <p:nvPr/>
          </p:nvSpPr>
          <p:spPr>
            <a:xfrm>
              <a:off x="3533051" y="3164961"/>
              <a:ext cx="156624" cy="156624"/>
            </a:xfrm>
            <a:custGeom>
              <a:rect b="b" l="l" r="r" t="t"/>
              <a:pathLst>
                <a:path extrusionOk="0" h="5240" w="5240">
                  <a:moveTo>
                    <a:pt x="2620" y="1"/>
                  </a:moveTo>
                  <a:cubicBezTo>
                    <a:pt x="1167" y="1"/>
                    <a:pt x="0" y="1168"/>
                    <a:pt x="0" y="2620"/>
                  </a:cubicBezTo>
                  <a:cubicBezTo>
                    <a:pt x="0" y="4073"/>
                    <a:pt x="1167" y="5240"/>
                    <a:pt x="2620" y="5240"/>
                  </a:cubicBezTo>
                  <a:cubicBezTo>
                    <a:pt x="4073" y="5240"/>
                    <a:pt x="5240" y="4073"/>
                    <a:pt x="5240" y="2620"/>
                  </a:cubicBezTo>
                  <a:cubicBezTo>
                    <a:pt x="5240" y="1168"/>
                    <a:pt x="4073" y="1"/>
                    <a:pt x="2620"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5" name="Google Shape;23585;p83"/>
            <p:cNvSpPr/>
            <p:nvPr/>
          </p:nvSpPr>
          <p:spPr>
            <a:xfrm>
              <a:off x="3472553" y="2977759"/>
              <a:ext cx="152349" cy="156624"/>
            </a:xfrm>
            <a:custGeom>
              <a:rect b="b" l="l" r="r" t="t"/>
              <a:pathLst>
                <a:path extrusionOk="0" h="5240" w="5097">
                  <a:moveTo>
                    <a:pt x="2620" y="1"/>
                  </a:moveTo>
                  <a:cubicBezTo>
                    <a:pt x="1191" y="1"/>
                    <a:pt x="0" y="1168"/>
                    <a:pt x="0" y="2620"/>
                  </a:cubicBezTo>
                  <a:cubicBezTo>
                    <a:pt x="0" y="4049"/>
                    <a:pt x="1167" y="5240"/>
                    <a:pt x="2620" y="5240"/>
                  </a:cubicBezTo>
                  <a:cubicBezTo>
                    <a:pt x="4096" y="5240"/>
                    <a:pt x="5097" y="4073"/>
                    <a:pt x="5097" y="2620"/>
                  </a:cubicBezTo>
                  <a:cubicBezTo>
                    <a:pt x="5097" y="1168"/>
                    <a:pt x="4049" y="1"/>
                    <a:pt x="2620"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6" name="Google Shape;23586;p83"/>
            <p:cNvSpPr/>
            <p:nvPr/>
          </p:nvSpPr>
          <p:spPr>
            <a:xfrm>
              <a:off x="3401355" y="3164812"/>
              <a:ext cx="173721" cy="157072"/>
            </a:xfrm>
            <a:custGeom>
              <a:rect b="b" l="l" r="r" t="t"/>
              <a:pathLst>
                <a:path extrusionOk="0" h="5255" w="5812">
                  <a:moveTo>
                    <a:pt x="3002" y="1"/>
                  </a:moveTo>
                  <a:cubicBezTo>
                    <a:pt x="2195" y="1"/>
                    <a:pt x="1388" y="375"/>
                    <a:pt x="858" y="1077"/>
                  </a:cubicBezTo>
                  <a:cubicBezTo>
                    <a:pt x="1" y="2244"/>
                    <a:pt x="263" y="3864"/>
                    <a:pt x="1430" y="4745"/>
                  </a:cubicBezTo>
                  <a:cubicBezTo>
                    <a:pt x="1902" y="5089"/>
                    <a:pt x="2448" y="5255"/>
                    <a:pt x="2986" y="5255"/>
                  </a:cubicBezTo>
                  <a:cubicBezTo>
                    <a:pt x="3750" y="5255"/>
                    <a:pt x="4499" y="4921"/>
                    <a:pt x="5002" y="4292"/>
                  </a:cubicBezTo>
                  <a:cubicBezTo>
                    <a:pt x="5049" y="4269"/>
                    <a:pt x="5073" y="4197"/>
                    <a:pt x="5097" y="4173"/>
                  </a:cubicBezTo>
                  <a:cubicBezTo>
                    <a:pt x="5812" y="3197"/>
                    <a:pt x="5764" y="1840"/>
                    <a:pt x="5002" y="958"/>
                  </a:cubicBezTo>
                  <a:cubicBezTo>
                    <a:pt x="4883" y="816"/>
                    <a:pt x="4716" y="649"/>
                    <a:pt x="4526" y="506"/>
                  </a:cubicBezTo>
                  <a:cubicBezTo>
                    <a:pt x="4070" y="165"/>
                    <a:pt x="3536" y="1"/>
                    <a:pt x="3002"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7" name="Google Shape;23587;p83"/>
            <p:cNvSpPr/>
            <p:nvPr/>
          </p:nvSpPr>
          <p:spPr>
            <a:xfrm>
              <a:off x="3379296" y="3048957"/>
              <a:ext cx="156624" cy="156624"/>
            </a:xfrm>
            <a:custGeom>
              <a:rect b="b" l="l" r="r" t="t"/>
              <a:pathLst>
                <a:path extrusionOk="0" h="5240" w="5240">
                  <a:moveTo>
                    <a:pt x="2620" y="0"/>
                  </a:moveTo>
                  <a:cubicBezTo>
                    <a:pt x="1167" y="0"/>
                    <a:pt x="1" y="1167"/>
                    <a:pt x="1" y="2620"/>
                  </a:cubicBezTo>
                  <a:cubicBezTo>
                    <a:pt x="1" y="4072"/>
                    <a:pt x="1167" y="5239"/>
                    <a:pt x="2620" y="5239"/>
                  </a:cubicBezTo>
                  <a:cubicBezTo>
                    <a:pt x="4073" y="5239"/>
                    <a:pt x="5240" y="4072"/>
                    <a:pt x="5240" y="2620"/>
                  </a:cubicBezTo>
                  <a:cubicBezTo>
                    <a:pt x="5240" y="1167"/>
                    <a:pt x="4073" y="0"/>
                    <a:pt x="2620" y="0"/>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8" name="Google Shape;23588;p83"/>
            <p:cNvSpPr/>
            <p:nvPr/>
          </p:nvSpPr>
          <p:spPr>
            <a:xfrm>
              <a:off x="3550836" y="3193447"/>
              <a:ext cx="24241" cy="99683"/>
            </a:xfrm>
            <a:custGeom>
              <a:rect b="b" l="l" r="r" t="t"/>
              <a:pathLst>
                <a:path extrusionOk="0" h="3335" w="811">
                  <a:moveTo>
                    <a:pt x="1" y="0"/>
                  </a:moveTo>
                  <a:lnTo>
                    <a:pt x="1" y="3334"/>
                  </a:lnTo>
                  <a:cubicBezTo>
                    <a:pt x="48" y="3311"/>
                    <a:pt x="72" y="3239"/>
                    <a:pt x="96" y="3215"/>
                  </a:cubicBezTo>
                  <a:cubicBezTo>
                    <a:pt x="811" y="2239"/>
                    <a:pt x="763" y="882"/>
                    <a:pt x="1"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9" name="Google Shape;23589;p83"/>
            <p:cNvSpPr/>
            <p:nvPr/>
          </p:nvSpPr>
          <p:spPr>
            <a:xfrm>
              <a:off x="3550836" y="2977041"/>
              <a:ext cx="78342" cy="157341"/>
            </a:xfrm>
            <a:custGeom>
              <a:rect b="b" l="l" r="r" t="t"/>
              <a:pathLst>
                <a:path extrusionOk="0" h="5264" w="2621">
                  <a:moveTo>
                    <a:pt x="1" y="1"/>
                  </a:moveTo>
                  <a:lnTo>
                    <a:pt x="1" y="5264"/>
                  </a:lnTo>
                  <a:cubicBezTo>
                    <a:pt x="1430" y="5264"/>
                    <a:pt x="2620" y="4097"/>
                    <a:pt x="2620" y="2644"/>
                  </a:cubicBezTo>
                  <a:cubicBezTo>
                    <a:pt x="2620" y="1192"/>
                    <a:pt x="1477" y="25"/>
                    <a:pt x="1"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0" name="Google Shape;23590;p83"/>
            <p:cNvSpPr/>
            <p:nvPr/>
          </p:nvSpPr>
          <p:spPr>
            <a:xfrm>
              <a:off x="3493177" y="3101624"/>
              <a:ext cx="116063" cy="116063"/>
            </a:xfrm>
            <a:custGeom>
              <a:rect b="b" l="l" r="r" t="t"/>
              <a:pathLst>
                <a:path extrusionOk="0" h="3883" w="3883">
                  <a:moveTo>
                    <a:pt x="1930" y="0"/>
                  </a:moveTo>
                  <a:cubicBezTo>
                    <a:pt x="858" y="0"/>
                    <a:pt x="1" y="858"/>
                    <a:pt x="1" y="1929"/>
                  </a:cubicBezTo>
                  <a:cubicBezTo>
                    <a:pt x="1" y="3001"/>
                    <a:pt x="858" y="3882"/>
                    <a:pt x="1930" y="3882"/>
                  </a:cubicBezTo>
                  <a:cubicBezTo>
                    <a:pt x="3001" y="3882"/>
                    <a:pt x="3883" y="3001"/>
                    <a:pt x="3883" y="1929"/>
                  </a:cubicBezTo>
                  <a:cubicBezTo>
                    <a:pt x="3883" y="858"/>
                    <a:pt x="3001" y="0"/>
                    <a:pt x="193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1" name="Google Shape;23591;p83"/>
            <p:cNvSpPr/>
            <p:nvPr/>
          </p:nvSpPr>
          <p:spPr>
            <a:xfrm>
              <a:off x="3550118" y="3102341"/>
              <a:ext cx="57688" cy="115346"/>
            </a:xfrm>
            <a:custGeom>
              <a:rect b="b" l="l" r="r" t="t"/>
              <a:pathLst>
                <a:path extrusionOk="0" h="3859" w="1930">
                  <a:moveTo>
                    <a:pt x="1" y="0"/>
                  </a:moveTo>
                  <a:lnTo>
                    <a:pt x="1" y="3858"/>
                  </a:lnTo>
                  <a:cubicBezTo>
                    <a:pt x="1073" y="3858"/>
                    <a:pt x="1930" y="2977"/>
                    <a:pt x="1930" y="1905"/>
                  </a:cubicBezTo>
                  <a:cubicBezTo>
                    <a:pt x="1930" y="834"/>
                    <a:pt x="1096" y="0"/>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2" name="Google Shape;23592;p83"/>
          <p:cNvGrpSpPr/>
          <p:nvPr/>
        </p:nvGrpSpPr>
        <p:grpSpPr>
          <a:xfrm>
            <a:off x="4662978" y="4145766"/>
            <a:ext cx="442092" cy="410961"/>
            <a:chOff x="4076914" y="2999130"/>
            <a:chExt cx="343826" cy="319615"/>
          </a:xfrm>
        </p:grpSpPr>
        <p:sp>
          <p:nvSpPr>
            <p:cNvPr id="23593" name="Google Shape;23593;p83"/>
            <p:cNvSpPr/>
            <p:nvPr/>
          </p:nvSpPr>
          <p:spPr>
            <a:xfrm>
              <a:off x="4273382" y="2999130"/>
              <a:ext cx="147358" cy="319614"/>
            </a:xfrm>
            <a:custGeom>
              <a:rect b="b" l="l" r="r" t="t"/>
              <a:pathLst>
                <a:path extrusionOk="0" h="10693" w="4930">
                  <a:moveTo>
                    <a:pt x="0" y="0"/>
                  </a:moveTo>
                  <a:lnTo>
                    <a:pt x="0" y="10693"/>
                  </a:lnTo>
                  <a:lnTo>
                    <a:pt x="3501" y="10693"/>
                  </a:lnTo>
                  <a:lnTo>
                    <a:pt x="3501" y="7002"/>
                  </a:lnTo>
                  <a:lnTo>
                    <a:pt x="4930" y="5358"/>
                  </a:lnTo>
                  <a:lnTo>
                    <a:pt x="3501" y="3691"/>
                  </a:lnTo>
                  <a:lnTo>
                    <a:pt x="3501"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4" name="Google Shape;23594;p83"/>
            <p:cNvSpPr/>
            <p:nvPr/>
          </p:nvSpPr>
          <p:spPr>
            <a:xfrm>
              <a:off x="4273382" y="3158565"/>
              <a:ext cx="147358" cy="160181"/>
            </a:xfrm>
            <a:custGeom>
              <a:rect b="b" l="l" r="r" t="t"/>
              <a:pathLst>
                <a:path extrusionOk="0" h="5359" w="4930">
                  <a:moveTo>
                    <a:pt x="0" y="1"/>
                  </a:moveTo>
                  <a:lnTo>
                    <a:pt x="0" y="5359"/>
                  </a:lnTo>
                  <a:lnTo>
                    <a:pt x="3501" y="5359"/>
                  </a:lnTo>
                  <a:lnTo>
                    <a:pt x="3501" y="1668"/>
                  </a:lnTo>
                  <a:lnTo>
                    <a:pt x="4930"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5" name="Google Shape;23595;p83"/>
            <p:cNvSpPr/>
            <p:nvPr/>
          </p:nvSpPr>
          <p:spPr>
            <a:xfrm>
              <a:off x="4303273" y="3029738"/>
              <a:ext cx="44177" cy="20654"/>
            </a:xfrm>
            <a:custGeom>
              <a:rect b="b" l="l" r="r" t="t"/>
              <a:pathLst>
                <a:path extrusionOk="0" h="691" w="1478">
                  <a:moveTo>
                    <a:pt x="1" y="0"/>
                  </a:moveTo>
                  <a:lnTo>
                    <a:pt x="1" y="691"/>
                  </a:lnTo>
                  <a:lnTo>
                    <a:pt x="1477" y="691"/>
                  </a:lnTo>
                  <a:lnTo>
                    <a:pt x="147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6" name="Google Shape;23596;p83"/>
            <p:cNvSpPr/>
            <p:nvPr/>
          </p:nvSpPr>
          <p:spPr>
            <a:xfrm>
              <a:off x="4303273" y="3078130"/>
              <a:ext cx="44177" cy="20684"/>
            </a:xfrm>
            <a:custGeom>
              <a:rect b="b" l="l" r="r" t="t"/>
              <a:pathLst>
                <a:path extrusionOk="0" h="692" w="1478">
                  <a:moveTo>
                    <a:pt x="1" y="0"/>
                  </a:moveTo>
                  <a:lnTo>
                    <a:pt x="1" y="691"/>
                  </a:lnTo>
                  <a:lnTo>
                    <a:pt x="1477" y="691"/>
                  </a:lnTo>
                  <a:lnTo>
                    <a:pt x="147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7" name="Google Shape;23597;p83"/>
            <p:cNvSpPr/>
            <p:nvPr/>
          </p:nvSpPr>
          <p:spPr>
            <a:xfrm>
              <a:off x="4175133" y="2999130"/>
              <a:ext cx="148105" cy="319614"/>
            </a:xfrm>
            <a:custGeom>
              <a:rect b="b" l="l" r="r" t="t"/>
              <a:pathLst>
                <a:path extrusionOk="0" h="10693" w="4955">
                  <a:moveTo>
                    <a:pt x="1" y="0"/>
                  </a:moveTo>
                  <a:lnTo>
                    <a:pt x="1" y="10693"/>
                  </a:lnTo>
                  <a:lnTo>
                    <a:pt x="3526" y="10693"/>
                  </a:lnTo>
                  <a:lnTo>
                    <a:pt x="3526" y="7002"/>
                  </a:lnTo>
                  <a:lnTo>
                    <a:pt x="4954" y="5358"/>
                  </a:lnTo>
                  <a:lnTo>
                    <a:pt x="3526" y="3691"/>
                  </a:lnTo>
                  <a:lnTo>
                    <a:pt x="3526"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8" name="Google Shape;23598;p83"/>
            <p:cNvSpPr/>
            <p:nvPr/>
          </p:nvSpPr>
          <p:spPr>
            <a:xfrm>
              <a:off x="4175728" y="3158565"/>
              <a:ext cx="148105" cy="160181"/>
            </a:xfrm>
            <a:custGeom>
              <a:rect b="b" l="l" r="r" t="t"/>
              <a:pathLst>
                <a:path extrusionOk="0" h="5359" w="4955">
                  <a:moveTo>
                    <a:pt x="1" y="1"/>
                  </a:moveTo>
                  <a:lnTo>
                    <a:pt x="1" y="5359"/>
                  </a:lnTo>
                  <a:lnTo>
                    <a:pt x="3526" y="5359"/>
                  </a:lnTo>
                  <a:lnTo>
                    <a:pt x="3526" y="1668"/>
                  </a:lnTo>
                  <a:lnTo>
                    <a:pt x="49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9" name="Google Shape;23599;p83"/>
            <p:cNvSpPr/>
            <p:nvPr/>
          </p:nvSpPr>
          <p:spPr>
            <a:xfrm>
              <a:off x="4076914" y="2999130"/>
              <a:ext cx="147388" cy="319614"/>
            </a:xfrm>
            <a:custGeom>
              <a:rect b="b" l="l" r="r" t="t"/>
              <a:pathLst>
                <a:path extrusionOk="0" h="10693" w="4931">
                  <a:moveTo>
                    <a:pt x="1" y="0"/>
                  </a:moveTo>
                  <a:lnTo>
                    <a:pt x="1" y="10693"/>
                  </a:lnTo>
                  <a:lnTo>
                    <a:pt x="3501" y="10693"/>
                  </a:lnTo>
                  <a:lnTo>
                    <a:pt x="3501" y="7002"/>
                  </a:lnTo>
                  <a:lnTo>
                    <a:pt x="4930" y="5358"/>
                  </a:lnTo>
                  <a:lnTo>
                    <a:pt x="3501" y="3691"/>
                  </a:lnTo>
                  <a:lnTo>
                    <a:pt x="3501"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0" name="Google Shape;23600;p83"/>
            <p:cNvSpPr/>
            <p:nvPr/>
          </p:nvSpPr>
          <p:spPr>
            <a:xfrm>
              <a:off x="4107521" y="3029738"/>
              <a:ext cx="44177" cy="20654"/>
            </a:xfrm>
            <a:custGeom>
              <a:rect b="b" l="l" r="r" t="t"/>
              <a:pathLst>
                <a:path extrusionOk="0" h="691" w="1478">
                  <a:moveTo>
                    <a:pt x="1" y="0"/>
                  </a:moveTo>
                  <a:lnTo>
                    <a:pt x="1" y="691"/>
                  </a:lnTo>
                  <a:lnTo>
                    <a:pt x="1477" y="691"/>
                  </a:lnTo>
                  <a:lnTo>
                    <a:pt x="147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1" name="Google Shape;23601;p83"/>
            <p:cNvSpPr/>
            <p:nvPr/>
          </p:nvSpPr>
          <p:spPr>
            <a:xfrm>
              <a:off x="4107521" y="3078130"/>
              <a:ext cx="44177" cy="20684"/>
            </a:xfrm>
            <a:custGeom>
              <a:rect b="b" l="l" r="r" t="t"/>
              <a:pathLst>
                <a:path extrusionOk="0" h="692" w="1478">
                  <a:moveTo>
                    <a:pt x="1" y="0"/>
                  </a:moveTo>
                  <a:lnTo>
                    <a:pt x="1" y="691"/>
                  </a:lnTo>
                  <a:lnTo>
                    <a:pt x="1477" y="691"/>
                  </a:lnTo>
                  <a:lnTo>
                    <a:pt x="147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2" name="Google Shape;23602;p83"/>
            <p:cNvSpPr/>
            <p:nvPr/>
          </p:nvSpPr>
          <p:spPr>
            <a:xfrm>
              <a:off x="4205741" y="3218345"/>
              <a:ext cx="43460" cy="20684"/>
            </a:xfrm>
            <a:custGeom>
              <a:rect b="b" l="l" r="r" t="t"/>
              <a:pathLst>
                <a:path extrusionOk="0" h="692" w="1454">
                  <a:moveTo>
                    <a:pt x="1" y="1"/>
                  </a:moveTo>
                  <a:lnTo>
                    <a:pt x="1" y="692"/>
                  </a:lnTo>
                  <a:lnTo>
                    <a:pt x="1454" y="692"/>
                  </a:lnTo>
                  <a:lnTo>
                    <a:pt x="1454"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3" name="Google Shape;23603;p83"/>
            <p:cNvSpPr/>
            <p:nvPr/>
          </p:nvSpPr>
          <p:spPr>
            <a:xfrm>
              <a:off x="4205741" y="3267485"/>
              <a:ext cx="43460" cy="19937"/>
            </a:xfrm>
            <a:custGeom>
              <a:rect b="b" l="l" r="r" t="t"/>
              <a:pathLst>
                <a:path extrusionOk="0" h="667" w="1454">
                  <a:moveTo>
                    <a:pt x="1" y="0"/>
                  </a:moveTo>
                  <a:lnTo>
                    <a:pt x="1" y="667"/>
                  </a:lnTo>
                  <a:lnTo>
                    <a:pt x="1454" y="667"/>
                  </a:lnTo>
                  <a:lnTo>
                    <a:pt x="1454"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4" name="Google Shape;23604;p83"/>
            <p:cNvSpPr/>
            <p:nvPr/>
          </p:nvSpPr>
          <p:spPr>
            <a:xfrm>
              <a:off x="4076914" y="3158565"/>
              <a:ext cx="147388" cy="160181"/>
            </a:xfrm>
            <a:custGeom>
              <a:rect b="b" l="l" r="r" t="t"/>
              <a:pathLst>
                <a:path extrusionOk="0" h="5359" w="4931">
                  <a:moveTo>
                    <a:pt x="1" y="1"/>
                  </a:moveTo>
                  <a:lnTo>
                    <a:pt x="1" y="5359"/>
                  </a:lnTo>
                  <a:lnTo>
                    <a:pt x="3501" y="5359"/>
                  </a:lnTo>
                  <a:lnTo>
                    <a:pt x="3501" y="1668"/>
                  </a:lnTo>
                  <a:lnTo>
                    <a:pt x="4930"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05" name="Google Shape;23605;p83"/>
          <p:cNvGrpSpPr/>
          <p:nvPr/>
        </p:nvGrpSpPr>
        <p:grpSpPr>
          <a:xfrm>
            <a:off x="5646961" y="4144844"/>
            <a:ext cx="388131" cy="442092"/>
            <a:chOff x="4765983" y="2998413"/>
            <a:chExt cx="301859" cy="343826"/>
          </a:xfrm>
        </p:grpSpPr>
        <p:sp>
          <p:nvSpPr>
            <p:cNvPr id="23606" name="Google Shape;23606;p83"/>
            <p:cNvSpPr/>
            <p:nvPr/>
          </p:nvSpPr>
          <p:spPr>
            <a:xfrm>
              <a:off x="4807979" y="3040409"/>
              <a:ext cx="259864" cy="259834"/>
            </a:xfrm>
            <a:custGeom>
              <a:rect b="b" l="l" r="r" t="t"/>
              <a:pathLst>
                <a:path extrusionOk="0" h="8693" w="8694">
                  <a:moveTo>
                    <a:pt x="4335" y="0"/>
                  </a:moveTo>
                  <a:cubicBezTo>
                    <a:pt x="1930" y="0"/>
                    <a:pt x="1" y="1929"/>
                    <a:pt x="1" y="4335"/>
                  </a:cubicBezTo>
                  <a:cubicBezTo>
                    <a:pt x="1" y="6764"/>
                    <a:pt x="1930" y="8693"/>
                    <a:pt x="4335" y="8693"/>
                  </a:cubicBezTo>
                  <a:cubicBezTo>
                    <a:pt x="6740" y="8693"/>
                    <a:pt x="8693" y="6764"/>
                    <a:pt x="8693" y="4335"/>
                  </a:cubicBezTo>
                  <a:cubicBezTo>
                    <a:pt x="8693" y="1953"/>
                    <a:pt x="6740" y="24"/>
                    <a:pt x="4335"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7" name="Google Shape;23607;p83"/>
            <p:cNvSpPr/>
            <p:nvPr/>
          </p:nvSpPr>
          <p:spPr>
            <a:xfrm>
              <a:off x="4807979" y="3169953"/>
              <a:ext cx="259864" cy="130291"/>
            </a:xfrm>
            <a:custGeom>
              <a:rect b="b" l="l" r="r" t="t"/>
              <a:pathLst>
                <a:path extrusionOk="0" h="4359" w="8694">
                  <a:moveTo>
                    <a:pt x="1" y="1"/>
                  </a:moveTo>
                  <a:cubicBezTo>
                    <a:pt x="1" y="2430"/>
                    <a:pt x="1930" y="4359"/>
                    <a:pt x="4335" y="4359"/>
                  </a:cubicBezTo>
                  <a:cubicBezTo>
                    <a:pt x="6740" y="4359"/>
                    <a:pt x="8693" y="2430"/>
                    <a:pt x="86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8" name="Google Shape;23608;p83"/>
            <p:cNvSpPr/>
            <p:nvPr/>
          </p:nvSpPr>
          <p:spPr>
            <a:xfrm>
              <a:off x="4859958" y="3091641"/>
              <a:ext cx="156624" cy="156653"/>
            </a:xfrm>
            <a:custGeom>
              <a:rect b="b" l="l" r="r" t="t"/>
              <a:pathLst>
                <a:path extrusionOk="0" h="5241" w="5240">
                  <a:moveTo>
                    <a:pt x="2620" y="1"/>
                  </a:moveTo>
                  <a:cubicBezTo>
                    <a:pt x="1191" y="1"/>
                    <a:pt x="0" y="1168"/>
                    <a:pt x="0" y="2621"/>
                  </a:cubicBezTo>
                  <a:cubicBezTo>
                    <a:pt x="0" y="4049"/>
                    <a:pt x="1191" y="5240"/>
                    <a:pt x="2620" y="5240"/>
                  </a:cubicBezTo>
                  <a:cubicBezTo>
                    <a:pt x="4049" y="5240"/>
                    <a:pt x="5240" y="4073"/>
                    <a:pt x="5240" y="2621"/>
                  </a:cubicBezTo>
                  <a:cubicBezTo>
                    <a:pt x="5240" y="1192"/>
                    <a:pt x="4049" y="1"/>
                    <a:pt x="2620"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9" name="Google Shape;23609;p83"/>
            <p:cNvSpPr/>
            <p:nvPr/>
          </p:nvSpPr>
          <p:spPr>
            <a:xfrm>
              <a:off x="4859958" y="3169953"/>
              <a:ext cx="156624" cy="78342"/>
            </a:xfrm>
            <a:custGeom>
              <a:rect b="b" l="l" r="r" t="t"/>
              <a:pathLst>
                <a:path extrusionOk="0" h="2621" w="5240">
                  <a:moveTo>
                    <a:pt x="0" y="1"/>
                  </a:moveTo>
                  <a:cubicBezTo>
                    <a:pt x="0" y="1429"/>
                    <a:pt x="1191" y="2620"/>
                    <a:pt x="2620" y="2620"/>
                  </a:cubicBezTo>
                  <a:cubicBezTo>
                    <a:pt x="4049" y="2620"/>
                    <a:pt x="5240" y="1453"/>
                    <a:pt x="5240"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0" name="Google Shape;23610;p83"/>
            <p:cNvSpPr/>
            <p:nvPr/>
          </p:nvSpPr>
          <p:spPr>
            <a:xfrm>
              <a:off x="4765983" y="2998413"/>
              <a:ext cx="171598" cy="343825"/>
            </a:xfrm>
            <a:custGeom>
              <a:rect b="b" l="l" r="r" t="t"/>
              <a:pathLst>
                <a:path extrusionOk="0" h="11503" w="5741">
                  <a:moveTo>
                    <a:pt x="5740" y="0"/>
                  </a:moveTo>
                  <a:cubicBezTo>
                    <a:pt x="2597" y="0"/>
                    <a:pt x="1" y="2596"/>
                    <a:pt x="1" y="5740"/>
                  </a:cubicBezTo>
                  <a:cubicBezTo>
                    <a:pt x="1" y="8907"/>
                    <a:pt x="2549" y="11503"/>
                    <a:pt x="5740" y="11503"/>
                  </a:cubicBezTo>
                  <a:lnTo>
                    <a:pt x="5740"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1" name="Google Shape;23611;p83"/>
            <p:cNvSpPr/>
            <p:nvPr/>
          </p:nvSpPr>
          <p:spPr>
            <a:xfrm>
              <a:off x="4765983" y="3169953"/>
              <a:ext cx="171598" cy="172286"/>
            </a:xfrm>
            <a:custGeom>
              <a:rect b="b" l="l" r="r" t="t"/>
              <a:pathLst>
                <a:path extrusionOk="0" h="5764" w="5741">
                  <a:moveTo>
                    <a:pt x="1" y="1"/>
                  </a:moveTo>
                  <a:cubicBezTo>
                    <a:pt x="1" y="3168"/>
                    <a:pt x="2549" y="5764"/>
                    <a:pt x="5740" y="5764"/>
                  </a:cubicBezTo>
                  <a:lnTo>
                    <a:pt x="5740"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2" name="Google Shape;23612;p83"/>
            <p:cNvSpPr/>
            <p:nvPr/>
          </p:nvSpPr>
          <p:spPr>
            <a:xfrm>
              <a:off x="4833625" y="3139346"/>
              <a:ext cx="43430" cy="19967"/>
            </a:xfrm>
            <a:custGeom>
              <a:rect b="b" l="l" r="r" t="t"/>
              <a:pathLst>
                <a:path extrusionOk="0" h="668" w="1453">
                  <a:moveTo>
                    <a:pt x="0" y="1"/>
                  </a:moveTo>
                  <a:lnTo>
                    <a:pt x="0" y="667"/>
                  </a:lnTo>
                  <a:lnTo>
                    <a:pt x="1453" y="667"/>
                  </a:lnTo>
                  <a:lnTo>
                    <a:pt x="145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3" name="Google Shape;23613;p83"/>
            <p:cNvSpPr/>
            <p:nvPr/>
          </p:nvSpPr>
          <p:spPr>
            <a:xfrm>
              <a:off x="4833625" y="3182776"/>
              <a:ext cx="43430" cy="20654"/>
            </a:xfrm>
            <a:custGeom>
              <a:rect b="b" l="l" r="r" t="t"/>
              <a:pathLst>
                <a:path extrusionOk="0" h="691" w="1453">
                  <a:moveTo>
                    <a:pt x="0" y="0"/>
                  </a:moveTo>
                  <a:lnTo>
                    <a:pt x="0" y="691"/>
                  </a:lnTo>
                  <a:lnTo>
                    <a:pt x="1453" y="691"/>
                  </a:lnTo>
                  <a:lnTo>
                    <a:pt x="1453"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14" name="Google Shape;23614;p83"/>
          <p:cNvGrpSpPr/>
          <p:nvPr/>
        </p:nvGrpSpPr>
        <p:grpSpPr>
          <a:xfrm>
            <a:off x="6565335" y="4148495"/>
            <a:ext cx="443937" cy="443937"/>
            <a:chOff x="5408813" y="3001253"/>
            <a:chExt cx="345262" cy="345262"/>
          </a:xfrm>
        </p:grpSpPr>
        <p:sp>
          <p:nvSpPr>
            <p:cNvPr id="23615" name="Google Shape;23615;p83"/>
            <p:cNvSpPr/>
            <p:nvPr/>
          </p:nvSpPr>
          <p:spPr>
            <a:xfrm>
              <a:off x="5429437" y="3022594"/>
              <a:ext cx="152379" cy="150944"/>
            </a:xfrm>
            <a:custGeom>
              <a:rect b="b" l="l" r="r" t="t"/>
              <a:pathLst>
                <a:path extrusionOk="0" h="5050" w="5098">
                  <a:moveTo>
                    <a:pt x="1" y="1"/>
                  </a:moveTo>
                  <a:lnTo>
                    <a:pt x="1" y="4740"/>
                  </a:lnTo>
                  <a:lnTo>
                    <a:pt x="263" y="5050"/>
                  </a:lnTo>
                  <a:lnTo>
                    <a:pt x="2120" y="5050"/>
                  </a:lnTo>
                  <a:cubicBezTo>
                    <a:pt x="3740" y="5050"/>
                    <a:pt x="5097" y="3740"/>
                    <a:pt x="5049" y="2073"/>
                  </a:cubicBezTo>
                  <a:lnTo>
                    <a:pt x="5049" y="263"/>
                  </a:lnTo>
                  <a:lnTo>
                    <a:pt x="474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6" name="Google Shape;23616;p83"/>
            <p:cNvSpPr/>
            <p:nvPr/>
          </p:nvSpPr>
          <p:spPr>
            <a:xfrm>
              <a:off x="5430154" y="3174945"/>
              <a:ext cx="152349" cy="150915"/>
            </a:xfrm>
            <a:custGeom>
              <a:rect b="b" l="l" r="r" t="t"/>
              <a:pathLst>
                <a:path extrusionOk="0" h="5049" w="5097">
                  <a:moveTo>
                    <a:pt x="263" y="0"/>
                  </a:moveTo>
                  <a:lnTo>
                    <a:pt x="1" y="310"/>
                  </a:lnTo>
                  <a:lnTo>
                    <a:pt x="1" y="5049"/>
                  </a:lnTo>
                  <a:lnTo>
                    <a:pt x="4740" y="5049"/>
                  </a:lnTo>
                  <a:lnTo>
                    <a:pt x="5073" y="4882"/>
                  </a:lnTo>
                  <a:lnTo>
                    <a:pt x="5097" y="4882"/>
                  </a:lnTo>
                  <a:lnTo>
                    <a:pt x="5097" y="2977"/>
                  </a:lnTo>
                  <a:cubicBezTo>
                    <a:pt x="5097" y="1334"/>
                    <a:pt x="3763" y="0"/>
                    <a:pt x="2120"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7" name="Google Shape;23617;p83"/>
            <p:cNvSpPr/>
            <p:nvPr/>
          </p:nvSpPr>
          <p:spPr>
            <a:xfrm>
              <a:off x="5581788" y="3022594"/>
              <a:ext cx="150915" cy="150944"/>
            </a:xfrm>
            <a:custGeom>
              <a:rect b="b" l="l" r="r" t="t"/>
              <a:pathLst>
                <a:path extrusionOk="0" h="5050" w="5049">
                  <a:moveTo>
                    <a:pt x="310" y="1"/>
                  </a:moveTo>
                  <a:lnTo>
                    <a:pt x="0" y="263"/>
                  </a:lnTo>
                  <a:lnTo>
                    <a:pt x="0" y="2073"/>
                  </a:lnTo>
                  <a:cubicBezTo>
                    <a:pt x="0" y="3716"/>
                    <a:pt x="1334" y="5050"/>
                    <a:pt x="2977" y="5050"/>
                  </a:cubicBezTo>
                  <a:lnTo>
                    <a:pt x="4882" y="5050"/>
                  </a:lnTo>
                  <a:lnTo>
                    <a:pt x="5049" y="4740"/>
                  </a:lnTo>
                  <a:lnTo>
                    <a:pt x="5049"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8" name="Google Shape;23618;p83"/>
            <p:cNvSpPr/>
            <p:nvPr/>
          </p:nvSpPr>
          <p:spPr>
            <a:xfrm>
              <a:off x="5582475" y="3173510"/>
              <a:ext cx="150944" cy="152349"/>
            </a:xfrm>
            <a:custGeom>
              <a:rect b="b" l="l" r="r" t="t"/>
              <a:pathLst>
                <a:path extrusionOk="0" h="5097" w="5050">
                  <a:moveTo>
                    <a:pt x="2978" y="1"/>
                  </a:moveTo>
                  <a:cubicBezTo>
                    <a:pt x="1335" y="1"/>
                    <a:pt x="1" y="1334"/>
                    <a:pt x="1" y="2977"/>
                  </a:cubicBezTo>
                  <a:lnTo>
                    <a:pt x="1" y="4930"/>
                  </a:lnTo>
                  <a:lnTo>
                    <a:pt x="310" y="5097"/>
                  </a:lnTo>
                  <a:lnTo>
                    <a:pt x="5050" y="5097"/>
                  </a:lnTo>
                  <a:lnTo>
                    <a:pt x="5050" y="334"/>
                  </a:lnTo>
                  <a:lnTo>
                    <a:pt x="4883"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9" name="Google Shape;23619;p83"/>
            <p:cNvSpPr/>
            <p:nvPr/>
          </p:nvSpPr>
          <p:spPr>
            <a:xfrm>
              <a:off x="5409500" y="3001253"/>
              <a:ext cx="85456" cy="85456"/>
            </a:xfrm>
            <a:custGeom>
              <a:rect b="b" l="l" r="r" t="t"/>
              <a:pathLst>
                <a:path extrusionOk="0" h="2859" w="2859">
                  <a:moveTo>
                    <a:pt x="1358" y="1"/>
                  </a:moveTo>
                  <a:cubicBezTo>
                    <a:pt x="596" y="1"/>
                    <a:pt x="1" y="596"/>
                    <a:pt x="1" y="1334"/>
                  </a:cubicBezTo>
                  <a:lnTo>
                    <a:pt x="1" y="2858"/>
                  </a:lnTo>
                  <a:lnTo>
                    <a:pt x="2859" y="2858"/>
                  </a:lnTo>
                  <a:lnTo>
                    <a:pt x="2859"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0" name="Google Shape;23620;p83"/>
            <p:cNvSpPr/>
            <p:nvPr/>
          </p:nvSpPr>
          <p:spPr>
            <a:xfrm>
              <a:off x="5408813" y="3261776"/>
              <a:ext cx="84738" cy="84738"/>
            </a:xfrm>
            <a:custGeom>
              <a:rect b="b" l="l" r="r" t="t"/>
              <a:pathLst>
                <a:path extrusionOk="0" h="2835" w="2835">
                  <a:moveTo>
                    <a:pt x="0" y="1"/>
                  </a:moveTo>
                  <a:lnTo>
                    <a:pt x="0" y="1501"/>
                  </a:lnTo>
                  <a:cubicBezTo>
                    <a:pt x="0" y="2239"/>
                    <a:pt x="596" y="2835"/>
                    <a:pt x="1334" y="2835"/>
                  </a:cubicBezTo>
                  <a:lnTo>
                    <a:pt x="2834" y="2835"/>
                  </a:lnTo>
                  <a:lnTo>
                    <a:pt x="2834"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1" name="Google Shape;23621;p83"/>
            <p:cNvSpPr/>
            <p:nvPr/>
          </p:nvSpPr>
          <p:spPr>
            <a:xfrm>
              <a:off x="5669336" y="3261776"/>
              <a:ext cx="84738" cy="84738"/>
            </a:xfrm>
            <a:custGeom>
              <a:rect b="b" l="l" r="r" t="t"/>
              <a:pathLst>
                <a:path extrusionOk="0" h="2835" w="2835">
                  <a:moveTo>
                    <a:pt x="0" y="1"/>
                  </a:moveTo>
                  <a:lnTo>
                    <a:pt x="0" y="2835"/>
                  </a:lnTo>
                  <a:lnTo>
                    <a:pt x="1501" y="2835"/>
                  </a:lnTo>
                  <a:cubicBezTo>
                    <a:pt x="2215" y="2835"/>
                    <a:pt x="2810" y="2239"/>
                    <a:pt x="2834" y="1501"/>
                  </a:cubicBezTo>
                  <a:lnTo>
                    <a:pt x="2834"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2" name="Google Shape;23622;p83"/>
            <p:cNvSpPr/>
            <p:nvPr/>
          </p:nvSpPr>
          <p:spPr>
            <a:xfrm>
              <a:off x="5668619" y="3001970"/>
              <a:ext cx="85456" cy="84738"/>
            </a:xfrm>
            <a:custGeom>
              <a:rect b="b" l="l" r="r" t="t"/>
              <a:pathLst>
                <a:path extrusionOk="0" h="2835" w="2859">
                  <a:moveTo>
                    <a:pt x="0" y="0"/>
                  </a:moveTo>
                  <a:lnTo>
                    <a:pt x="0" y="2834"/>
                  </a:lnTo>
                  <a:lnTo>
                    <a:pt x="2834" y="2834"/>
                  </a:lnTo>
                  <a:lnTo>
                    <a:pt x="2858" y="1334"/>
                  </a:lnTo>
                  <a:cubicBezTo>
                    <a:pt x="2858" y="596"/>
                    <a:pt x="2263" y="0"/>
                    <a:pt x="1525" y="0"/>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3" name="Google Shape;23623;p83"/>
            <p:cNvSpPr/>
            <p:nvPr/>
          </p:nvSpPr>
          <p:spPr>
            <a:xfrm>
              <a:off x="5429437" y="3022594"/>
              <a:ext cx="303264" cy="303264"/>
            </a:xfrm>
            <a:custGeom>
              <a:rect b="b" l="l" r="r" t="t"/>
              <a:pathLst>
                <a:path extrusionOk="0" h="10146" w="10146">
                  <a:moveTo>
                    <a:pt x="4740" y="1"/>
                  </a:moveTo>
                  <a:lnTo>
                    <a:pt x="4740" y="2073"/>
                  </a:lnTo>
                  <a:cubicBezTo>
                    <a:pt x="4740" y="3502"/>
                    <a:pt x="3573" y="4692"/>
                    <a:pt x="2144" y="4740"/>
                  </a:cubicBezTo>
                  <a:lnTo>
                    <a:pt x="1" y="4740"/>
                  </a:lnTo>
                  <a:lnTo>
                    <a:pt x="1" y="5407"/>
                  </a:lnTo>
                  <a:lnTo>
                    <a:pt x="2073" y="5407"/>
                  </a:lnTo>
                  <a:cubicBezTo>
                    <a:pt x="3549" y="5407"/>
                    <a:pt x="4740" y="6598"/>
                    <a:pt x="4740" y="8074"/>
                  </a:cubicBezTo>
                  <a:lnTo>
                    <a:pt x="4740" y="10146"/>
                  </a:lnTo>
                  <a:lnTo>
                    <a:pt x="5407" y="10146"/>
                  </a:lnTo>
                  <a:lnTo>
                    <a:pt x="5407" y="8074"/>
                  </a:lnTo>
                  <a:cubicBezTo>
                    <a:pt x="5407" y="6598"/>
                    <a:pt x="6597" y="5407"/>
                    <a:pt x="8074" y="5407"/>
                  </a:cubicBezTo>
                  <a:lnTo>
                    <a:pt x="10146" y="5407"/>
                  </a:lnTo>
                  <a:lnTo>
                    <a:pt x="10146" y="4740"/>
                  </a:lnTo>
                  <a:lnTo>
                    <a:pt x="8002" y="4740"/>
                  </a:lnTo>
                  <a:cubicBezTo>
                    <a:pt x="6574" y="4692"/>
                    <a:pt x="5407" y="3549"/>
                    <a:pt x="5407" y="2073"/>
                  </a:cubicBezTo>
                  <a:lnTo>
                    <a:pt x="54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4" name="Google Shape;23624;p83"/>
            <p:cNvSpPr/>
            <p:nvPr/>
          </p:nvSpPr>
          <p:spPr>
            <a:xfrm>
              <a:off x="5582475" y="3022594"/>
              <a:ext cx="150944" cy="303264"/>
            </a:xfrm>
            <a:custGeom>
              <a:rect b="b" l="l" r="r" t="t"/>
              <a:pathLst>
                <a:path extrusionOk="0" h="10146" w="5050">
                  <a:moveTo>
                    <a:pt x="1" y="1"/>
                  </a:moveTo>
                  <a:lnTo>
                    <a:pt x="1" y="10146"/>
                  </a:lnTo>
                  <a:lnTo>
                    <a:pt x="310" y="10146"/>
                  </a:lnTo>
                  <a:lnTo>
                    <a:pt x="310" y="8074"/>
                  </a:lnTo>
                  <a:cubicBezTo>
                    <a:pt x="310" y="6598"/>
                    <a:pt x="1501" y="5407"/>
                    <a:pt x="2978" y="5407"/>
                  </a:cubicBezTo>
                  <a:lnTo>
                    <a:pt x="5050" y="5407"/>
                  </a:lnTo>
                  <a:lnTo>
                    <a:pt x="5050" y="4740"/>
                  </a:lnTo>
                  <a:lnTo>
                    <a:pt x="5050" y="4716"/>
                  </a:lnTo>
                  <a:lnTo>
                    <a:pt x="2906" y="4716"/>
                  </a:lnTo>
                  <a:cubicBezTo>
                    <a:pt x="1477" y="4692"/>
                    <a:pt x="310" y="3502"/>
                    <a:pt x="310" y="2073"/>
                  </a:cubicBezTo>
                  <a:lnTo>
                    <a:pt x="310" y="1"/>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25" name="Google Shape;23625;p83"/>
          <p:cNvGrpSpPr/>
          <p:nvPr/>
        </p:nvGrpSpPr>
        <p:grpSpPr>
          <a:xfrm>
            <a:off x="7511645" y="4236352"/>
            <a:ext cx="442092" cy="237700"/>
            <a:chOff x="6082937" y="3069582"/>
            <a:chExt cx="343827" cy="184865"/>
          </a:xfrm>
        </p:grpSpPr>
        <p:sp>
          <p:nvSpPr>
            <p:cNvPr id="23626" name="Google Shape;23626;p83"/>
            <p:cNvSpPr/>
            <p:nvPr/>
          </p:nvSpPr>
          <p:spPr>
            <a:xfrm>
              <a:off x="6161220" y="3069582"/>
              <a:ext cx="106827" cy="184391"/>
            </a:xfrm>
            <a:custGeom>
              <a:rect b="b" l="l" r="r" t="t"/>
              <a:pathLst>
                <a:path extrusionOk="0" h="6169" w="3574">
                  <a:moveTo>
                    <a:pt x="906" y="1"/>
                  </a:moveTo>
                  <a:lnTo>
                    <a:pt x="1" y="1549"/>
                  </a:lnTo>
                  <a:lnTo>
                    <a:pt x="1" y="4621"/>
                  </a:lnTo>
                  <a:lnTo>
                    <a:pt x="906" y="6169"/>
                  </a:lnTo>
                  <a:lnTo>
                    <a:pt x="2692" y="6169"/>
                  </a:lnTo>
                  <a:lnTo>
                    <a:pt x="3573" y="4621"/>
                  </a:lnTo>
                  <a:lnTo>
                    <a:pt x="3573" y="1549"/>
                  </a:lnTo>
                  <a:lnTo>
                    <a:pt x="269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7" name="Google Shape;23627;p83"/>
            <p:cNvSpPr/>
            <p:nvPr/>
          </p:nvSpPr>
          <p:spPr>
            <a:xfrm>
              <a:off x="6320684" y="3069582"/>
              <a:ext cx="106080" cy="184391"/>
            </a:xfrm>
            <a:custGeom>
              <a:rect b="b" l="l" r="r" t="t"/>
              <a:pathLst>
                <a:path extrusionOk="0" h="6169" w="3549">
                  <a:moveTo>
                    <a:pt x="882" y="1"/>
                  </a:moveTo>
                  <a:lnTo>
                    <a:pt x="0" y="1549"/>
                  </a:lnTo>
                  <a:lnTo>
                    <a:pt x="0" y="4621"/>
                  </a:lnTo>
                  <a:lnTo>
                    <a:pt x="882" y="6169"/>
                  </a:lnTo>
                  <a:lnTo>
                    <a:pt x="2644" y="6169"/>
                  </a:lnTo>
                  <a:lnTo>
                    <a:pt x="3549" y="4621"/>
                  </a:lnTo>
                  <a:lnTo>
                    <a:pt x="2644" y="3073"/>
                  </a:lnTo>
                  <a:lnTo>
                    <a:pt x="3549" y="1549"/>
                  </a:lnTo>
                  <a:lnTo>
                    <a:pt x="2644"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8" name="Google Shape;23628;p83"/>
            <p:cNvSpPr/>
            <p:nvPr/>
          </p:nvSpPr>
          <p:spPr>
            <a:xfrm>
              <a:off x="6161220" y="3163313"/>
              <a:ext cx="106827" cy="91135"/>
            </a:xfrm>
            <a:custGeom>
              <a:rect b="b" l="l" r="r" t="t"/>
              <a:pathLst>
                <a:path extrusionOk="0" h="3049" w="3574">
                  <a:moveTo>
                    <a:pt x="1" y="1"/>
                  </a:moveTo>
                  <a:lnTo>
                    <a:pt x="1" y="1525"/>
                  </a:lnTo>
                  <a:lnTo>
                    <a:pt x="906" y="3049"/>
                  </a:lnTo>
                  <a:lnTo>
                    <a:pt x="2692" y="3049"/>
                  </a:lnTo>
                  <a:lnTo>
                    <a:pt x="3573" y="1525"/>
                  </a:lnTo>
                  <a:lnTo>
                    <a:pt x="357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9" name="Google Shape;23629;p83"/>
            <p:cNvSpPr/>
            <p:nvPr/>
          </p:nvSpPr>
          <p:spPr>
            <a:xfrm>
              <a:off x="6320684" y="3162122"/>
              <a:ext cx="106080" cy="91135"/>
            </a:xfrm>
            <a:custGeom>
              <a:rect b="b" l="l" r="r" t="t"/>
              <a:pathLst>
                <a:path extrusionOk="0" h="3049" w="3549">
                  <a:moveTo>
                    <a:pt x="0" y="1"/>
                  </a:moveTo>
                  <a:lnTo>
                    <a:pt x="0" y="1525"/>
                  </a:lnTo>
                  <a:lnTo>
                    <a:pt x="882" y="3049"/>
                  </a:lnTo>
                  <a:lnTo>
                    <a:pt x="2644" y="3049"/>
                  </a:lnTo>
                  <a:lnTo>
                    <a:pt x="3549" y="1525"/>
                  </a:lnTo>
                  <a:lnTo>
                    <a:pt x="2644"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0" name="Google Shape;23630;p83"/>
            <p:cNvSpPr/>
            <p:nvPr/>
          </p:nvSpPr>
          <p:spPr>
            <a:xfrm>
              <a:off x="6082937" y="3115852"/>
              <a:ext cx="106080" cy="91135"/>
            </a:xfrm>
            <a:custGeom>
              <a:rect b="b" l="l" r="r" t="t"/>
              <a:pathLst>
                <a:path extrusionOk="0" h="3049" w="3549">
                  <a:moveTo>
                    <a:pt x="905" y="1"/>
                  </a:moveTo>
                  <a:lnTo>
                    <a:pt x="0" y="1525"/>
                  </a:lnTo>
                  <a:lnTo>
                    <a:pt x="905" y="3049"/>
                  </a:lnTo>
                  <a:lnTo>
                    <a:pt x="2644" y="3049"/>
                  </a:lnTo>
                  <a:lnTo>
                    <a:pt x="3549" y="1525"/>
                  </a:lnTo>
                  <a:lnTo>
                    <a:pt x="2644" y="1"/>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1" name="Google Shape;23631;p83"/>
            <p:cNvSpPr/>
            <p:nvPr/>
          </p:nvSpPr>
          <p:spPr>
            <a:xfrm>
              <a:off x="6082937" y="3162122"/>
              <a:ext cx="106080" cy="45582"/>
            </a:xfrm>
            <a:custGeom>
              <a:rect b="b" l="l" r="r" t="t"/>
              <a:pathLst>
                <a:path extrusionOk="0" h="1525" w="3549">
                  <a:moveTo>
                    <a:pt x="0" y="1"/>
                  </a:moveTo>
                  <a:lnTo>
                    <a:pt x="905" y="1525"/>
                  </a:lnTo>
                  <a:lnTo>
                    <a:pt x="2644" y="1525"/>
                  </a:lnTo>
                  <a:lnTo>
                    <a:pt x="3549"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2" name="Google Shape;23632;p83"/>
            <p:cNvSpPr/>
            <p:nvPr/>
          </p:nvSpPr>
          <p:spPr>
            <a:xfrm>
              <a:off x="6241655" y="3115852"/>
              <a:ext cx="105392" cy="91135"/>
            </a:xfrm>
            <a:custGeom>
              <a:rect b="b" l="l" r="r" t="t"/>
              <a:pathLst>
                <a:path extrusionOk="0" h="3049" w="3526">
                  <a:moveTo>
                    <a:pt x="882" y="1"/>
                  </a:moveTo>
                  <a:lnTo>
                    <a:pt x="1" y="1525"/>
                  </a:lnTo>
                  <a:lnTo>
                    <a:pt x="882" y="3049"/>
                  </a:lnTo>
                  <a:lnTo>
                    <a:pt x="2644" y="3049"/>
                  </a:lnTo>
                  <a:lnTo>
                    <a:pt x="3526" y="1525"/>
                  </a:lnTo>
                  <a:lnTo>
                    <a:pt x="2644" y="1"/>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3" name="Google Shape;23633;p83"/>
            <p:cNvSpPr/>
            <p:nvPr/>
          </p:nvSpPr>
          <p:spPr>
            <a:xfrm>
              <a:off x="6241655" y="3162122"/>
              <a:ext cx="105392" cy="45582"/>
            </a:xfrm>
            <a:custGeom>
              <a:rect b="b" l="l" r="r" t="t"/>
              <a:pathLst>
                <a:path extrusionOk="0" h="1525" w="3526">
                  <a:moveTo>
                    <a:pt x="1" y="1"/>
                  </a:moveTo>
                  <a:lnTo>
                    <a:pt x="882" y="1525"/>
                  </a:lnTo>
                  <a:lnTo>
                    <a:pt x="2644" y="1525"/>
                  </a:lnTo>
                  <a:lnTo>
                    <a:pt x="3526"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34" name="Google Shape;23634;p83"/>
          <p:cNvGrpSpPr/>
          <p:nvPr/>
        </p:nvGrpSpPr>
        <p:grpSpPr>
          <a:xfrm>
            <a:off x="8451042" y="4119969"/>
            <a:ext cx="441169" cy="441209"/>
            <a:chOff x="6742117" y="2993421"/>
            <a:chExt cx="343109" cy="343140"/>
          </a:xfrm>
        </p:grpSpPr>
        <p:sp>
          <p:nvSpPr>
            <p:cNvPr id="23635" name="Google Shape;23635;p83"/>
            <p:cNvSpPr/>
            <p:nvPr/>
          </p:nvSpPr>
          <p:spPr>
            <a:xfrm>
              <a:off x="6750665" y="3055354"/>
              <a:ext cx="288319" cy="271222"/>
            </a:xfrm>
            <a:custGeom>
              <a:rect b="b" l="l" r="r" t="t"/>
              <a:pathLst>
                <a:path extrusionOk="0" h="9074" w="9646">
                  <a:moveTo>
                    <a:pt x="9645" y="0"/>
                  </a:moveTo>
                  <a:lnTo>
                    <a:pt x="8097" y="1024"/>
                  </a:lnTo>
                  <a:lnTo>
                    <a:pt x="6883" y="786"/>
                  </a:lnTo>
                  <a:lnTo>
                    <a:pt x="5454" y="2168"/>
                  </a:lnTo>
                  <a:lnTo>
                    <a:pt x="4858" y="2763"/>
                  </a:lnTo>
                  <a:lnTo>
                    <a:pt x="3906" y="2453"/>
                  </a:lnTo>
                  <a:lnTo>
                    <a:pt x="2143" y="4335"/>
                  </a:lnTo>
                  <a:lnTo>
                    <a:pt x="1310" y="3811"/>
                  </a:lnTo>
                  <a:lnTo>
                    <a:pt x="0" y="5263"/>
                  </a:lnTo>
                  <a:lnTo>
                    <a:pt x="0" y="9074"/>
                  </a:lnTo>
                  <a:lnTo>
                    <a:pt x="5454" y="6287"/>
                  </a:lnTo>
                  <a:lnTo>
                    <a:pt x="9645" y="2739"/>
                  </a:lnTo>
                  <a:lnTo>
                    <a:pt x="9645"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6" name="Google Shape;23636;p83"/>
            <p:cNvSpPr/>
            <p:nvPr/>
          </p:nvSpPr>
          <p:spPr>
            <a:xfrm>
              <a:off x="6913657" y="3055354"/>
              <a:ext cx="125329" cy="187948"/>
            </a:xfrm>
            <a:custGeom>
              <a:rect b="b" l="l" r="r" t="t"/>
              <a:pathLst>
                <a:path extrusionOk="0" h="6288" w="4193">
                  <a:moveTo>
                    <a:pt x="4192" y="0"/>
                  </a:moveTo>
                  <a:lnTo>
                    <a:pt x="2644" y="977"/>
                  </a:lnTo>
                  <a:lnTo>
                    <a:pt x="1430" y="739"/>
                  </a:lnTo>
                  <a:lnTo>
                    <a:pt x="1" y="2144"/>
                  </a:lnTo>
                  <a:lnTo>
                    <a:pt x="1" y="6287"/>
                  </a:lnTo>
                  <a:lnTo>
                    <a:pt x="4192" y="2739"/>
                  </a:lnTo>
                  <a:lnTo>
                    <a:pt x="41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7" name="Google Shape;23637;p83"/>
            <p:cNvSpPr/>
            <p:nvPr/>
          </p:nvSpPr>
          <p:spPr>
            <a:xfrm>
              <a:off x="6750665" y="3137223"/>
              <a:ext cx="288319" cy="192910"/>
            </a:xfrm>
            <a:custGeom>
              <a:rect b="b" l="l" r="r" t="t"/>
              <a:pathLst>
                <a:path extrusionOk="0" h="6454" w="9646">
                  <a:moveTo>
                    <a:pt x="9645" y="0"/>
                  </a:moveTo>
                  <a:lnTo>
                    <a:pt x="7549" y="1524"/>
                  </a:lnTo>
                  <a:lnTo>
                    <a:pt x="6549" y="1048"/>
                  </a:lnTo>
                  <a:lnTo>
                    <a:pt x="5454" y="2286"/>
                  </a:lnTo>
                  <a:lnTo>
                    <a:pt x="5192" y="2620"/>
                  </a:lnTo>
                  <a:lnTo>
                    <a:pt x="4120" y="2096"/>
                  </a:lnTo>
                  <a:lnTo>
                    <a:pt x="2596" y="3929"/>
                  </a:lnTo>
                  <a:lnTo>
                    <a:pt x="1620" y="3572"/>
                  </a:lnTo>
                  <a:lnTo>
                    <a:pt x="0" y="5263"/>
                  </a:lnTo>
                  <a:lnTo>
                    <a:pt x="0" y="6406"/>
                  </a:lnTo>
                  <a:lnTo>
                    <a:pt x="5454" y="6406"/>
                  </a:lnTo>
                  <a:lnTo>
                    <a:pt x="9645" y="6454"/>
                  </a:lnTo>
                  <a:lnTo>
                    <a:pt x="9645"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8" name="Google Shape;23638;p83"/>
            <p:cNvSpPr/>
            <p:nvPr/>
          </p:nvSpPr>
          <p:spPr>
            <a:xfrm>
              <a:off x="6913657" y="3137223"/>
              <a:ext cx="125329" cy="192910"/>
            </a:xfrm>
            <a:custGeom>
              <a:rect b="b" l="l" r="r" t="t"/>
              <a:pathLst>
                <a:path extrusionOk="0" h="6454" w="4193">
                  <a:moveTo>
                    <a:pt x="4192" y="0"/>
                  </a:moveTo>
                  <a:lnTo>
                    <a:pt x="2096" y="1548"/>
                  </a:lnTo>
                  <a:lnTo>
                    <a:pt x="1096" y="1072"/>
                  </a:lnTo>
                  <a:lnTo>
                    <a:pt x="1" y="2334"/>
                  </a:lnTo>
                  <a:lnTo>
                    <a:pt x="1" y="6406"/>
                  </a:lnTo>
                  <a:lnTo>
                    <a:pt x="4192" y="6454"/>
                  </a:lnTo>
                  <a:lnTo>
                    <a:pt x="4192"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9" name="Google Shape;23639;p83"/>
            <p:cNvSpPr/>
            <p:nvPr/>
          </p:nvSpPr>
          <p:spPr>
            <a:xfrm>
              <a:off x="6742117" y="2993421"/>
              <a:ext cx="343107" cy="343137"/>
            </a:xfrm>
            <a:custGeom>
              <a:rect b="b" l="l" r="r" t="t"/>
              <a:pathLst>
                <a:path extrusionOk="0" h="11480" w="11479">
                  <a:moveTo>
                    <a:pt x="0" y="1"/>
                  </a:moveTo>
                  <a:lnTo>
                    <a:pt x="0" y="11479"/>
                  </a:lnTo>
                  <a:lnTo>
                    <a:pt x="11479" y="11479"/>
                  </a:lnTo>
                  <a:lnTo>
                    <a:pt x="11479" y="10288"/>
                  </a:lnTo>
                  <a:lnTo>
                    <a:pt x="10836" y="10288"/>
                  </a:lnTo>
                  <a:lnTo>
                    <a:pt x="10836" y="10836"/>
                  </a:lnTo>
                  <a:lnTo>
                    <a:pt x="691" y="10836"/>
                  </a:lnTo>
                  <a:lnTo>
                    <a:pt x="691" y="667"/>
                  </a:lnTo>
                  <a:lnTo>
                    <a:pt x="1215" y="667"/>
                  </a:lnTo>
                  <a:lnTo>
                    <a:pt x="1215"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0" name="Google Shape;23640;p83"/>
            <p:cNvSpPr/>
            <p:nvPr/>
          </p:nvSpPr>
          <p:spPr>
            <a:xfrm>
              <a:off x="6913657" y="3300215"/>
              <a:ext cx="171569" cy="36346"/>
            </a:xfrm>
            <a:custGeom>
              <a:rect b="b" l="l" r="r" t="t"/>
              <a:pathLst>
                <a:path extrusionOk="0" h="1216" w="5740">
                  <a:moveTo>
                    <a:pt x="5097" y="1"/>
                  </a:moveTo>
                  <a:lnTo>
                    <a:pt x="5097" y="524"/>
                  </a:lnTo>
                  <a:lnTo>
                    <a:pt x="1" y="524"/>
                  </a:lnTo>
                  <a:lnTo>
                    <a:pt x="1" y="1215"/>
                  </a:lnTo>
                  <a:lnTo>
                    <a:pt x="5740" y="1215"/>
                  </a:lnTo>
                  <a:lnTo>
                    <a:pt x="574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41" name="Google Shape;23641;p83"/>
          <p:cNvGrpSpPr/>
          <p:nvPr/>
        </p:nvGrpSpPr>
        <p:grpSpPr>
          <a:xfrm>
            <a:off x="9442203" y="4144187"/>
            <a:ext cx="331368" cy="442092"/>
            <a:chOff x="7451123" y="3002687"/>
            <a:chExt cx="257713" cy="343827"/>
          </a:xfrm>
        </p:grpSpPr>
        <p:sp>
          <p:nvSpPr>
            <p:cNvPr id="23642" name="Google Shape;23642;p83"/>
            <p:cNvSpPr/>
            <p:nvPr/>
          </p:nvSpPr>
          <p:spPr>
            <a:xfrm>
              <a:off x="7555769" y="3256784"/>
              <a:ext cx="46987" cy="89730"/>
            </a:xfrm>
            <a:custGeom>
              <a:rect b="b" l="l" r="r" t="t"/>
              <a:pathLst>
                <a:path extrusionOk="0" h="3002" w="1572">
                  <a:moveTo>
                    <a:pt x="786" y="1"/>
                  </a:moveTo>
                  <a:cubicBezTo>
                    <a:pt x="357" y="1"/>
                    <a:pt x="0" y="358"/>
                    <a:pt x="0" y="763"/>
                  </a:cubicBezTo>
                  <a:lnTo>
                    <a:pt x="0" y="3002"/>
                  </a:lnTo>
                  <a:lnTo>
                    <a:pt x="1572" y="3002"/>
                  </a:lnTo>
                  <a:lnTo>
                    <a:pt x="1572" y="763"/>
                  </a:lnTo>
                  <a:cubicBezTo>
                    <a:pt x="1572" y="310"/>
                    <a:pt x="1215" y="1"/>
                    <a:pt x="81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3" name="Google Shape;23643;p83"/>
            <p:cNvSpPr/>
            <p:nvPr/>
          </p:nvSpPr>
          <p:spPr>
            <a:xfrm>
              <a:off x="7579950" y="3256784"/>
              <a:ext cx="22806" cy="89730"/>
            </a:xfrm>
            <a:custGeom>
              <a:rect b="b" l="l" r="r" t="t"/>
              <a:pathLst>
                <a:path extrusionOk="0" h="3002" w="763">
                  <a:moveTo>
                    <a:pt x="1" y="1"/>
                  </a:moveTo>
                  <a:lnTo>
                    <a:pt x="1" y="3002"/>
                  </a:lnTo>
                  <a:lnTo>
                    <a:pt x="763" y="3002"/>
                  </a:lnTo>
                  <a:lnTo>
                    <a:pt x="763" y="763"/>
                  </a:lnTo>
                  <a:cubicBezTo>
                    <a:pt x="763" y="310"/>
                    <a:pt x="406"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4" name="Google Shape;23644;p83"/>
            <p:cNvSpPr/>
            <p:nvPr/>
          </p:nvSpPr>
          <p:spPr>
            <a:xfrm>
              <a:off x="7551495" y="3201995"/>
              <a:ext cx="56970" cy="56970"/>
            </a:xfrm>
            <a:custGeom>
              <a:rect b="b" l="l" r="r" t="t"/>
              <a:pathLst>
                <a:path extrusionOk="0" h="1906" w="1906">
                  <a:moveTo>
                    <a:pt x="953" y="0"/>
                  </a:moveTo>
                  <a:cubicBezTo>
                    <a:pt x="405" y="0"/>
                    <a:pt x="0" y="429"/>
                    <a:pt x="0" y="953"/>
                  </a:cubicBezTo>
                  <a:cubicBezTo>
                    <a:pt x="0" y="1500"/>
                    <a:pt x="405" y="1905"/>
                    <a:pt x="953" y="1905"/>
                  </a:cubicBezTo>
                  <a:cubicBezTo>
                    <a:pt x="1477" y="1905"/>
                    <a:pt x="1905" y="1500"/>
                    <a:pt x="1905" y="953"/>
                  </a:cubicBezTo>
                  <a:cubicBezTo>
                    <a:pt x="1905" y="429"/>
                    <a:pt x="1453" y="0"/>
                    <a:pt x="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5" name="Google Shape;23645;p83"/>
            <p:cNvSpPr/>
            <p:nvPr/>
          </p:nvSpPr>
          <p:spPr>
            <a:xfrm>
              <a:off x="7579263" y="3201995"/>
              <a:ext cx="28485" cy="56970"/>
            </a:xfrm>
            <a:custGeom>
              <a:rect b="b" l="l" r="r" t="t"/>
              <a:pathLst>
                <a:path extrusionOk="0" h="1906" w="953">
                  <a:moveTo>
                    <a:pt x="0" y="0"/>
                  </a:moveTo>
                  <a:lnTo>
                    <a:pt x="0" y="1905"/>
                  </a:lnTo>
                  <a:cubicBezTo>
                    <a:pt x="524" y="1905"/>
                    <a:pt x="953" y="1500"/>
                    <a:pt x="953" y="953"/>
                  </a:cubicBezTo>
                  <a:cubicBezTo>
                    <a:pt x="953" y="429"/>
                    <a:pt x="524"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6" name="Google Shape;23646;p83"/>
            <p:cNvSpPr/>
            <p:nvPr/>
          </p:nvSpPr>
          <p:spPr>
            <a:xfrm>
              <a:off x="7455397" y="3256784"/>
              <a:ext cx="47017" cy="89730"/>
            </a:xfrm>
            <a:custGeom>
              <a:rect b="b" l="l" r="r" t="t"/>
              <a:pathLst>
                <a:path extrusionOk="0" h="3002" w="1573">
                  <a:moveTo>
                    <a:pt x="762" y="1"/>
                  </a:moveTo>
                  <a:cubicBezTo>
                    <a:pt x="358" y="1"/>
                    <a:pt x="0" y="358"/>
                    <a:pt x="0" y="763"/>
                  </a:cubicBezTo>
                  <a:lnTo>
                    <a:pt x="0" y="3002"/>
                  </a:lnTo>
                  <a:lnTo>
                    <a:pt x="1572" y="3002"/>
                  </a:lnTo>
                  <a:lnTo>
                    <a:pt x="1572" y="763"/>
                  </a:lnTo>
                  <a:cubicBezTo>
                    <a:pt x="1572" y="310"/>
                    <a:pt x="1215" y="1"/>
                    <a:pt x="810"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7" name="Google Shape;23647;p83"/>
            <p:cNvSpPr/>
            <p:nvPr/>
          </p:nvSpPr>
          <p:spPr>
            <a:xfrm>
              <a:off x="7479609" y="3256784"/>
              <a:ext cx="22806" cy="89730"/>
            </a:xfrm>
            <a:custGeom>
              <a:rect b="b" l="l" r="r" t="t"/>
              <a:pathLst>
                <a:path extrusionOk="0" h="3002" w="763">
                  <a:moveTo>
                    <a:pt x="0" y="1"/>
                  </a:moveTo>
                  <a:lnTo>
                    <a:pt x="0" y="3002"/>
                  </a:lnTo>
                  <a:lnTo>
                    <a:pt x="762" y="3002"/>
                  </a:lnTo>
                  <a:lnTo>
                    <a:pt x="762" y="763"/>
                  </a:lnTo>
                  <a:cubicBezTo>
                    <a:pt x="762" y="310"/>
                    <a:pt x="429" y="1"/>
                    <a:pt x="0"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8" name="Google Shape;23648;p83"/>
            <p:cNvSpPr/>
            <p:nvPr/>
          </p:nvSpPr>
          <p:spPr>
            <a:xfrm>
              <a:off x="7451123" y="3201995"/>
              <a:ext cx="56970" cy="56970"/>
            </a:xfrm>
            <a:custGeom>
              <a:rect b="b" l="l" r="r" t="t"/>
              <a:pathLst>
                <a:path extrusionOk="0" h="1906" w="1906">
                  <a:moveTo>
                    <a:pt x="953" y="0"/>
                  </a:moveTo>
                  <a:cubicBezTo>
                    <a:pt x="405" y="0"/>
                    <a:pt x="0" y="429"/>
                    <a:pt x="0" y="953"/>
                  </a:cubicBezTo>
                  <a:cubicBezTo>
                    <a:pt x="0" y="1500"/>
                    <a:pt x="405" y="1905"/>
                    <a:pt x="953" y="1905"/>
                  </a:cubicBezTo>
                  <a:cubicBezTo>
                    <a:pt x="1477" y="1905"/>
                    <a:pt x="1906" y="1500"/>
                    <a:pt x="1906" y="953"/>
                  </a:cubicBezTo>
                  <a:cubicBezTo>
                    <a:pt x="1906" y="429"/>
                    <a:pt x="1453" y="0"/>
                    <a:pt x="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9" name="Google Shape;23649;p83"/>
            <p:cNvSpPr/>
            <p:nvPr/>
          </p:nvSpPr>
          <p:spPr>
            <a:xfrm>
              <a:off x="7478174" y="3201995"/>
              <a:ext cx="28485" cy="56970"/>
            </a:xfrm>
            <a:custGeom>
              <a:rect b="b" l="l" r="r" t="t"/>
              <a:pathLst>
                <a:path extrusionOk="0" h="1906" w="953">
                  <a:moveTo>
                    <a:pt x="0" y="0"/>
                  </a:moveTo>
                  <a:lnTo>
                    <a:pt x="0" y="1905"/>
                  </a:lnTo>
                  <a:cubicBezTo>
                    <a:pt x="548" y="1905"/>
                    <a:pt x="953" y="1500"/>
                    <a:pt x="953" y="953"/>
                  </a:cubicBezTo>
                  <a:cubicBezTo>
                    <a:pt x="953" y="429"/>
                    <a:pt x="548"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0" name="Google Shape;23650;p83"/>
            <p:cNvSpPr/>
            <p:nvPr/>
          </p:nvSpPr>
          <p:spPr>
            <a:xfrm>
              <a:off x="7656140" y="3256784"/>
              <a:ext cx="47704" cy="89730"/>
            </a:xfrm>
            <a:custGeom>
              <a:rect b="b" l="l" r="r" t="t"/>
              <a:pathLst>
                <a:path extrusionOk="0" h="3002" w="1596">
                  <a:moveTo>
                    <a:pt x="786" y="1"/>
                  </a:moveTo>
                  <a:cubicBezTo>
                    <a:pt x="357" y="1"/>
                    <a:pt x="0" y="358"/>
                    <a:pt x="0" y="763"/>
                  </a:cubicBezTo>
                  <a:lnTo>
                    <a:pt x="0" y="3002"/>
                  </a:lnTo>
                  <a:lnTo>
                    <a:pt x="1596" y="3002"/>
                  </a:lnTo>
                  <a:lnTo>
                    <a:pt x="1596" y="763"/>
                  </a:lnTo>
                  <a:cubicBezTo>
                    <a:pt x="1596" y="310"/>
                    <a:pt x="1238" y="1"/>
                    <a:pt x="810"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1" name="Google Shape;23651;p83"/>
            <p:cNvSpPr/>
            <p:nvPr/>
          </p:nvSpPr>
          <p:spPr>
            <a:xfrm>
              <a:off x="7680322" y="3256784"/>
              <a:ext cx="23523" cy="89730"/>
            </a:xfrm>
            <a:custGeom>
              <a:rect b="b" l="l" r="r" t="t"/>
              <a:pathLst>
                <a:path extrusionOk="0" h="3002" w="787">
                  <a:moveTo>
                    <a:pt x="1" y="1"/>
                  </a:moveTo>
                  <a:lnTo>
                    <a:pt x="1" y="3002"/>
                  </a:lnTo>
                  <a:lnTo>
                    <a:pt x="787" y="3002"/>
                  </a:lnTo>
                  <a:lnTo>
                    <a:pt x="787" y="763"/>
                  </a:lnTo>
                  <a:cubicBezTo>
                    <a:pt x="787" y="310"/>
                    <a:pt x="429" y="1"/>
                    <a:pt x="1"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2" name="Google Shape;23652;p83"/>
            <p:cNvSpPr/>
            <p:nvPr/>
          </p:nvSpPr>
          <p:spPr>
            <a:xfrm>
              <a:off x="7651866" y="3201995"/>
              <a:ext cx="56970" cy="56970"/>
            </a:xfrm>
            <a:custGeom>
              <a:rect b="b" l="l" r="r" t="t"/>
              <a:pathLst>
                <a:path extrusionOk="0" h="1906" w="1906">
                  <a:moveTo>
                    <a:pt x="953" y="0"/>
                  </a:moveTo>
                  <a:cubicBezTo>
                    <a:pt x="429" y="0"/>
                    <a:pt x="0" y="429"/>
                    <a:pt x="0" y="953"/>
                  </a:cubicBezTo>
                  <a:cubicBezTo>
                    <a:pt x="0" y="1500"/>
                    <a:pt x="429" y="1905"/>
                    <a:pt x="953" y="1905"/>
                  </a:cubicBezTo>
                  <a:cubicBezTo>
                    <a:pt x="1500" y="1905"/>
                    <a:pt x="1905" y="1500"/>
                    <a:pt x="1905" y="953"/>
                  </a:cubicBezTo>
                  <a:cubicBezTo>
                    <a:pt x="1905" y="429"/>
                    <a:pt x="1453" y="0"/>
                    <a:pt x="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3" name="Google Shape;23653;p83"/>
            <p:cNvSpPr/>
            <p:nvPr/>
          </p:nvSpPr>
          <p:spPr>
            <a:xfrm>
              <a:off x="7680322" y="3201995"/>
              <a:ext cx="28515" cy="56970"/>
            </a:xfrm>
            <a:custGeom>
              <a:rect b="b" l="l" r="r" t="t"/>
              <a:pathLst>
                <a:path extrusionOk="0" h="1906" w="954">
                  <a:moveTo>
                    <a:pt x="1" y="0"/>
                  </a:moveTo>
                  <a:lnTo>
                    <a:pt x="1" y="1905"/>
                  </a:lnTo>
                  <a:cubicBezTo>
                    <a:pt x="548" y="1905"/>
                    <a:pt x="953" y="1500"/>
                    <a:pt x="953" y="953"/>
                  </a:cubicBezTo>
                  <a:cubicBezTo>
                    <a:pt x="953" y="429"/>
                    <a:pt x="501" y="0"/>
                    <a:pt x="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4" name="Google Shape;23654;p83"/>
            <p:cNvSpPr/>
            <p:nvPr/>
          </p:nvSpPr>
          <p:spPr>
            <a:xfrm>
              <a:off x="7555769" y="3057476"/>
              <a:ext cx="46987" cy="89730"/>
            </a:xfrm>
            <a:custGeom>
              <a:rect b="b" l="l" r="r" t="t"/>
              <a:pathLst>
                <a:path extrusionOk="0" h="3002" w="1572">
                  <a:moveTo>
                    <a:pt x="786" y="1"/>
                  </a:moveTo>
                  <a:cubicBezTo>
                    <a:pt x="357" y="1"/>
                    <a:pt x="0" y="358"/>
                    <a:pt x="0" y="763"/>
                  </a:cubicBezTo>
                  <a:lnTo>
                    <a:pt x="0" y="3001"/>
                  </a:lnTo>
                  <a:lnTo>
                    <a:pt x="1572" y="3001"/>
                  </a:lnTo>
                  <a:lnTo>
                    <a:pt x="1572" y="763"/>
                  </a:lnTo>
                  <a:cubicBezTo>
                    <a:pt x="1572" y="310"/>
                    <a:pt x="1215" y="1"/>
                    <a:pt x="81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5" name="Google Shape;23655;p83"/>
            <p:cNvSpPr/>
            <p:nvPr/>
          </p:nvSpPr>
          <p:spPr>
            <a:xfrm>
              <a:off x="7579950" y="3057476"/>
              <a:ext cx="22806" cy="89730"/>
            </a:xfrm>
            <a:custGeom>
              <a:rect b="b" l="l" r="r" t="t"/>
              <a:pathLst>
                <a:path extrusionOk="0" h="3002" w="763">
                  <a:moveTo>
                    <a:pt x="1" y="1"/>
                  </a:moveTo>
                  <a:lnTo>
                    <a:pt x="1" y="3001"/>
                  </a:lnTo>
                  <a:lnTo>
                    <a:pt x="763" y="3001"/>
                  </a:lnTo>
                  <a:lnTo>
                    <a:pt x="763" y="763"/>
                  </a:lnTo>
                  <a:cubicBezTo>
                    <a:pt x="763" y="310"/>
                    <a:pt x="406"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6" name="Google Shape;23656;p83"/>
            <p:cNvSpPr/>
            <p:nvPr/>
          </p:nvSpPr>
          <p:spPr>
            <a:xfrm>
              <a:off x="7551495" y="3002687"/>
              <a:ext cx="56970" cy="56970"/>
            </a:xfrm>
            <a:custGeom>
              <a:rect b="b" l="l" r="r" t="t"/>
              <a:pathLst>
                <a:path extrusionOk="0" h="1906" w="1906">
                  <a:moveTo>
                    <a:pt x="953" y="0"/>
                  </a:moveTo>
                  <a:cubicBezTo>
                    <a:pt x="405" y="0"/>
                    <a:pt x="0" y="429"/>
                    <a:pt x="0" y="953"/>
                  </a:cubicBezTo>
                  <a:cubicBezTo>
                    <a:pt x="0" y="1500"/>
                    <a:pt x="405" y="1905"/>
                    <a:pt x="953" y="1905"/>
                  </a:cubicBezTo>
                  <a:cubicBezTo>
                    <a:pt x="1477" y="1905"/>
                    <a:pt x="1905" y="1500"/>
                    <a:pt x="1905" y="953"/>
                  </a:cubicBezTo>
                  <a:cubicBezTo>
                    <a:pt x="1905" y="429"/>
                    <a:pt x="1453" y="0"/>
                    <a:pt x="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7" name="Google Shape;23657;p83"/>
            <p:cNvSpPr/>
            <p:nvPr/>
          </p:nvSpPr>
          <p:spPr>
            <a:xfrm>
              <a:off x="7579263" y="3002687"/>
              <a:ext cx="28485" cy="56970"/>
            </a:xfrm>
            <a:custGeom>
              <a:rect b="b" l="l" r="r" t="t"/>
              <a:pathLst>
                <a:path extrusionOk="0" h="1906" w="953">
                  <a:moveTo>
                    <a:pt x="0" y="0"/>
                  </a:moveTo>
                  <a:lnTo>
                    <a:pt x="0" y="1905"/>
                  </a:lnTo>
                  <a:cubicBezTo>
                    <a:pt x="524" y="1905"/>
                    <a:pt x="953" y="1500"/>
                    <a:pt x="953" y="953"/>
                  </a:cubicBezTo>
                  <a:cubicBezTo>
                    <a:pt x="953" y="429"/>
                    <a:pt x="524"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8" name="Google Shape;23658;p83"/>
            <p:cNvSpPr/>
            <p:nvPr/>
          </p:nvSpPr>
          <p:spPr>
            <a:xfrm>
              <a:off x="7455397" y="3057476"/>
              <a:ext cx="47017" cy="89730"/>
            </a:xfrm>
            <a:custGeom>
              <a:rect b="b" l="l" r="r" t="t"/>
              <a:pathLst>
                <a:path extrusionOk="0" h="3002" w="1573">
                  <a:moveTo>
                    <a:pt x="762" y="1"/>
                  </a:moveTo>
                  <a:cubicBezTo>
                    <a:pt x="358" y="1"/>
                    <a:pt x="0" y="358"/>
                    <a:pt x="0" y="763"/>
                  </a:cubicBezTo>
                  <a:lnTo>
                    <a:pt x="0" y="3001"/>
                  </a:lnTo>
                  <a:lnTo>
                    <a:pt x="1572" y="3001"/>
                  </a:lnTo>
                  <a:lnTo>
                    <a:pt x="1572" y="763"/>
                  </a:lnTo>
                  <a:cubicBezTo>
                    <a:pt x="1572" y="310"/>
                    <a:pt x="1215" y="1"/>
                    <a:pt x="810"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9" name="Google Shape;23659;p83"/>
            <p:cNvSpPr/>
            <p:nvPr/>
          </p:nvSpPr>
          <p:spPr>
            <a:xfrm>
              <a:off x="7479609" y="3057476"/>
              <a:ext cx="22806" cy="89730"/>
            </a:xfrm>
            <a:custGeom>
              <a:rect b="b" l="l" r="r" t="t"/>
              <a:pathLst>
                <a:path extrusionOk="0" h="3002" w="763">
                  <a:moveTo>
                    <a:pt x="0" y="1"/>
                  </a:moveTo>
                  <a:lnTo>
                    <a:pt x="0" y="3001"/>
                  </a:lnTo>
                  <a:lnTo>
                    <a:pt x="762" y="3001"/>
                  </a:lnTo>
                  <a:lnTo>
                    <a:pt x="762" y="763"/>
                  </a:lnTo>
                  <a:cubicBezTo>
                    <a:pt x="762" y="310"/>
                    <a:pt x="429" y="1"/>
                    <a:pt x="0"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0" name="Google Shape;23660;p83"/>
            <p:cNvSpPr/>
            <p:nvPr/>
          </p:nvSpPr>
          <p:spPr>
            <a:xfrm>
              <a:off x="7451123" y="3002687"/>
              <a:ext cx="56970" cy="56970"/>
            </a:xfrm>
            <a:custGeom>
              <a:rect b="b" l="l" r="r" t="t"/>
              <a:pathLst>
                <a:path extrusionOk="0" h="1906" w="1906">
                  <a:moveTo>
                    <a:pt x="953" y="0"/>
                  </a:moveTo>
                  <a:cubicBezTo>
                    <a:pt x="405" y="0"/>
                    <a:pt x="0" y="429"/>
                    <a:pt x="0" y="953"/>
                  </a:cubicBezTo>
                  <a:cubicBezTo>
                    <a:pt x="0" y="1500"/>
                    <a:pt x="405" y="1905"/>
                    <a:pt x="953" y="1905"/>
                  </a:cubicBezTo>
                  <a:cubicBezTo>
                    <a:pt x="1477" y="1905"/>
                    <a:pt x="1906" y="1500"/>
                    <a:pt x="1906" y="953"/>
                  </a:cubicBezTo>
                  <a:cubicBezTo>
                    <a:pt x="1906" y="429"/>
                    <a:pt x="1453" y="0"/>
                    <a:pt x="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1" name="Google Shape;23661;p83"/>
            <p:cNvSpPr/>
            <p:nvPr/>
          </p:nvSpPr>
          <p:spPr>
            <a:xfrm>
              <a:off x="7478174" y="3002687"/>
              <a:ext cx="28485" cy="56970"/>
            </a:xfrm>
            <a:custGeom>
              <a:rect b="b" l="l" r="r" t="t"/>
              <a:pathLst>
                <a:path extrusionOk="0" h="1906" w="953">
                  <a:moveTo>
                    <a:pt x="0" y="0"/>
                  </a:moveTo>
                  <a:lnTo>
                    <a:pt x="0" y="1905"/>
                  </a:lnTo>
                  <a:cubicBezTo>
                    <a:pt x="548" y="1905"/>
                    <a:pt x="953" y="1500"/>
                    <a:pt x="953" y="953"/>
                  </a:cubicBezTo>
                  <a:cubicBezTo>
                    <a:pt x="953" y="429"/>
                    <a:pt x="548"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2" name="Google Shape;23662;p83"/>
            <p:cNvSpPr/>
            <p:nvPr/>
          </p:nvSpPr>
          <p:spPr>
            <a:xfrm>
              <a:off x="7656140" y="3057476"/>
              <a:ext cx="47704" cy="89730"/>
            </a:xfrm>
            <a:custGeom>
              <a:rect b="b" l="l" r="r" t="t"/>
              <a:pathLst>
                <a:path extrusionOk="0" h="3002" w="1596">
                  <a:moveTo>
                    <a:pt x="786" y="1"/>
                  </a:moveTo>
                  <a:cubicBezTo>
                    <a:pt x="357" y="1"/>
                    <a:pt x="0" y="358"/>
                    <a:pt x="0" y="763"/>
                  </a:cubicBezTo>
                  <a:lnTo>
                    <a:pt x="0" y="3001"/>
                  </a:lnTo>
                  <a:lnTo>
                    <a:pt x="1596" y="3001"/>
                  </a:lnTo>
                  <a:lnTo>
                    <a:pt x="1596" y="763"/>
                  </a:lnTo>
                  <a:cubicBezTo>
                    <a:pt x="1596" y="310"/>
                    <a:pt x="1238" y="1"/>
                    <a:pt x="810"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3" name="Google Shape;23663;p83"/>
            <p:cNvSpPr/>
            <p:nvPr/>
          </p:nvSpPr>
          <p:spPr>
            <a:xfrm>
              <a:off x="7680322" y="3057476"/>
              <a:ext cx="23523" cy="89730"/>
            </a:xfrm>
            <a:custGeom>
              <a:rect b="b" l="l" r="r" t="t"/>
              <a:pathLst>
                <a:path extrusionOk="0" h="3002" w="787">
                  <a:moveTo>
                    <a:pt x="1" y="1"/>
                  </a:moveTo>
                  <a:lnTo>
                    <a:pt x="1" y="3001"/>
                  </a:lnTo>
                  <a:lnTo>
                    <a:pt x="787" y="3001"/>
                  </a:lnTo>
                  <a:lnTo>
                    <a:pt x="787" y="763"/>
                  </a:lnTo>
                  <a:cubicBezTo>
                    <a:pt x="787" y="310"/>
                    <a:pt x="429" y="1"/>
                    <a:pt x="1"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4" name="Google Shape;23664;p83"/>
            <p:cNvSpPr/>
            <p:nvPr/>
          </p:nvSpPr>
          <p:spPr>
            <a:xfrm>
              <a:off x="7651866" y="3002687"/>
              <a:ext cx="56970" cy="56970"/>
            </a:xfrm>
            <a:custGeom>
              <a:rect b="b" l="l" r="r" t="t"/>
              <a:pathLst>
                <a:path extrusionOk="0" h="1906" w="1906">
                  <a:moveTo>
                    <a:pt x="953" y="0"/>
                  </a:moveTo>
                  <a:cubicBezTo>
                    <a:pt x="429" y="0"/>
                    <a:pt x="0" y="429"/>
                    <a:pt x="0" y="953"/>
                  </a:cubicBezTo>
                  <a:cubicBezTo>
                    <a:pt x="0" y="1500"/>
                    <a:pt x="429" y="1905"/>
                    <a:pt x="953" y="1905"/>
                  </a:cubicBezTo>
                  <a:cubicBezTo>
                    <a:pt x="1500" y="1905"/>
                    <a:pt x="1905" y="1500"/>
                    <a:pt x="1905" y="953"/>
                  </a:cubicBezTo>
                  <a:cubicBezTo>
                    <a:pt x="1905" y="429"/>
                    <a:pt x="1453" y="0"/>
                    <a:pt x="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5" name="Google Shape;23665;p83"/>
            <p:cNvSpPr/>
            <p:nvPr/>
          </p:nvSpPr>
          <p:spPr>
            <a:xfrm>
              <a:off x="7680322" y="3002687"/>
              <a:ext cx="28515" cy="56970"/>
            </a:xfrm>
            <a:custGeom>
              <a:rect b="b" l="l" r="r" t="t"/>
              <a:pathLst>
                <a:path extrusionOk="0" h="1906" w="954">
                  <a:moveTo>
                    <a:pt x="1" y="0"/>
                  </a:moveTo>
                  <a:lnTo>
                    <a:pt x="1" y="1905"/>
                  </a:lnTo>
                  <a:cubicBezTo>
                    <a:pt x="548" y="1905"/>
                    <a:pt x="953" y="1500"/>
                    <a:pt x="953" y="953"/>
                  </a:cubicBezTo>
                  <a:cubicBezTo>
                    <a:pt x="953" y="429"/>
                    <a:pt x="501" y="0"/>
                    <a:pt x="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6" name="Google Shape;23666;p83"/>
          <p:cNvGrpSpPr/>
          <p:nvPr/>
        </p:nvGrpSpPr>
        <p:grpSpPr>
          <a:xfrm>
            <a:off x="9384553" y="4870876"/>
            <a:ext cx="444821" cy="443015"/>
            <a:chOff x="7406288" y="3567852"/>
            <a:chExt cx="345949" cy="344544"/>
          </a:xfrm>
        </p:grpSpPr>
        <p:sp>
          <p:nvSpPr>
            <p:cNvPr id="23667" name="Google Shape;23667;p83"/>
            <p:cNvSpPr/>
            <p:nvPr/>
          </p:nvSpPr>
          <p:spPr>
            <a:xfrm>
              <a:off x="7502385" y="3816987"/>
              <a:ext cx="171569" cy="95409"/>
            </a:xfrm>
            <a:custGeom>
              <a:rect b="b" l="l" r="r" t="t"/>
              <a:pathLst>
                <a:path extrusionOk="0" h="3192" w="5740">
                  <a:moveTo>
                    <a:pt x="4501" y="1"/>
                  </a:moveTo>
                  <a:cubicBezTo>
                    <a:pt x="3953" y="382"/>
                    <a:pt x="3310" y="620"/>
                    <a:pt x="2596" y="620"/>
                  </a:cubicBezTo>
                  <a:cubicBezTo>
                    <a:pt x="2120" y="620"/>
                    <a:pt x="1691" y="549"/>
                    <a:pt x="1310" y="358"/>
                  </a:cubicBezTo>
                  <a:lnTo>
                    <a:pt x="24" y="1144"/>
                  </a:lnTo>
                  <a:lnTo>
                    <a:pt x="0" y="2597"/>
                  </a:lnTo>
                  <a:cubicBezTo>
                    <a:pt x="786" y="2978"/>
                    <a:pt x="1643" y="3192"/>
                    <a:pt x="2572" y="3192"/>
                  </a:cubicBezTo>
                  <a:cubicBezTo>
                    <a:pt x="3763" y="3192"/>
                    <a:pt x="4834" y="2835"/>
                    <a:pt x="5739" y="2239"/>
                  </a:cubicBezTo>
                  <a:lnTo>
                    <a:pt x="4501"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8" name="Google Shape;23668;p83"/>
            <p:cNvSpPr/>
            <p:nvPr/>
          </p:nvSpPr>
          <p:spPr>
            <a:xfrm>
              <a:off x="7579263" y="3816987"/>
              <a:ext cx="94692" cy="95409"/>
            </a:xfrm>
            <a:custGeom>
              <a:rect b="b" l="l" r="r" t="t"/>
              <a:pathLst>
                <a:path extrusionOk="0" h="3192" w="3168">
                  <a:moveTo>
                    <a:pt x="1905" y="1"/>
                  </a:moveTo>
                  <a:cubicBezTo>
                    <a:pt x="1358" y="382"/>
                    <a:pt x="715" y="620"/>
                    <a:pt x="0" y="620"/>
                  </a:cubicBezTo>
                  <a:lnTo>
                    <a:pt x="0" y="3192"/>
                  </a:lnTo>
                  <a:cubicBezTo>
                    <a:pt x="1191" y="3192"/>
                    <a:pt x="2262" y="2835"/>
                    <a:pt x="3167" y="2239"/>
                  </a:cubicBezTo>
                  <a:lnTo>
                    <a:pt x="1905"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9" name="Google Shape;23669;p83"/>
            <p:cNvSpPr/>
            <p:nvPr/>
          </p:nvSpPr>
          <p:spPr>
            <a:xfrm>
              <a:off x="7636921" y="3728721"/>
              <a:ext cx="115316" cy="154501"/>
            </a:xfrm>
            <a:custGeom>
              <a:rect b="b" l="l" r="r" t="t"/>
              <a:pathLst>
                <a:path extrusionOk="0" h="5169" w="3858">
                  <a:moveTo>
                    <a:pt x="1238" y="1"/>
                  </a:moveTo>
                  <a:cubicBezTo>
                    <a:pt x="1238" y="120"/>
                    <a:pt x="1286" y="239"/>
                    <a:pt x="1286" y="358"/>
                  </a:cubicBezTo>
                  <a:cubicBezTo>
                    <a:pt x="1286" y="1406"/>
                    <a:pt x="762" y="2358"/>
                    <a:pt x="0" y="2930"/>
                  </a:cubicBezTo>
                  <a:lnTo>
                    <a:pt x="24" y="4406"/>
                  </a:lnTo>
                  <a:lnTo>
                    <a:pt x="1286" y="5169"/>
                  </a:lnTo>
                  <a:cubicBezTo>
                    <a:pt x="2834" y="4121"/>
                    <a:pt x="3858" y="2358"/>
                    <a:pt x="3858" y="358"/>
                  </a:cubicBezTo>
                  <a:cubicBezTo>
                    <a:pt x="3834" y="287"/>
                    <a:pt x="3834" y="168"/>
                    <a:pt x="3810" y="48"/>
                  </a:cubicBezTo>
                  <a:lnTo>
                    <a:pt x="12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0" name="Google Shape;23670;p83"/>
            <p:cNvSpPr/>
            <p:nvPr/>
          </p:nvSpPr>
          <p:spPr>
            <a:xfrm>
              <a:off x="7406975" y="3719485"/>
              <a:ext cx="134565" cy="175126"/>
            </a:xfrm>
            <a:custGeom>
              <a:rect b="b" l="l" r="r" t="t"/>
              <a:pathLst>
                <a:path extrusionOk="0" h="5859" w="4502">
                  <a:moveTo>
                    <a:pt x="1287" y="0"/>
                  </a:moveTo>
                  <a:lnTo>
                    <a:pt x="1" y="1072"/>
                  </a:lnTo>
                  <a:cubicBezTo>
                    <a:pt x="120" y="3168"/>
                    <a:pt x="1406" y="4954"/>
                    <a:pt x="3192" y="5859"/>
                  </a:cubicBezTo>
                  <a:lnTo>
                    <a:pt x="3216" y="4406"/>
                  </a:lnTo>
                  <a:lnTo>
                    <a:pt x="4502" y="3644"/>
                  </a:lnTo>
                  <a:cubicBezTo>
                    <a:pt x="3454" y="3215"/>
                    <a:pt x="2716" y="2263"/>
                    <a:pt x="2597" y="1096"/>
                  </a:cubicBezTo>
                  <a:lnTo>
                    <a:pt x="1287"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1" name="Google Shape;23671;p83"/>
            <p:cNvSpPr/>
            <p:nvPr/>
          </p:nvSpPr>
          <p:spPr>
            <a:xfrm>
              <a:off x="7616984" y="3586354"/>
              <a:ext cx="134565" cy="165172"/>
            </a:xfrm>
            <a:custGeom>
              <a:rect b="b" l="l" r="r" t="t"/>
              <a:pathLst>
                <a:path extrusionOk="0" h="5526" w="4502">
                  <a:moveTo>
                    <a:pt x="1310" y="1"/>
                  </a:moveTo>
                  <a:lnTo>
                    <a:pt x="0" y="2239"/>
                  </a:lnTo>
                  <a:cubicBezTo>
                    <a:pt x="1048" y="2692"/>
                    <a:pt x="1786" y="3645"/>
                    <a:pt x="1905" y="4811"/>
                  </a:cubicBezTo>
                  <a:lnTo>
                    <a:pt x="3215" y="5526"/>
                  </a:lnTo>
                  <a:lnTo>
                    <a:pt x="4501" y="4811"/>
                  </a:lnTo>
                  <a:cubicBezTo>
                    <a:pt x="4382" y="2692"/>
                    <a:pt x="3096" y="906"/>
                    <a:pt x="1310"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2" name="Google Shape;23672;p83"/>
            <p:cNvSpPr/>
            <p:nvPr/>
          </p:nvSpPr>
          <p:spPr>
            <a:xfrm>
              <a:off x="7483853" y="3568569"/>
              <a:ext cx="172316" cy="95409"/>
            </a:xfrm>
            <a:custGeom>
              <a:rect b="b" l="l" r="r" t="t"/>
              <a:pathLst>
                <a:path extrusionOk="0" h="3192" w="5765">
                  <a:moveTo>
                    <a:pt x="3192" y="1"/>
                  </a:moveTo>
                  <a:cubicBezTo>
                    <a:pt x="2001" y="1"/>
                    <a:pt x="930" y="358"/>
                    <a:pt x="1" y="953"/>
                  </a:cubicBezTo>
                  <a:lnTo>
                    <a:pt x="1287" y="3192"/>
                  </a:lnTo>
                  <a:cubicBezTo>
                    <a:pt x="1811" y="2811"/>
                    <a:pt x="2478" y="2573"/>
                    <a:pt x="3192" y="2573"/>
                  </a:cubicBezTo>
                  <a:cubicBezTo>
                    <a:pt x="3668" y="2573"/>
                    <a:pt x="4073" y="2668"/>
                    <a:pt x="4454" y="2834"/>
                  </a:cubicBezTo>
                  <a:lnTo>
                    <a:pt x="5740" y="2072"/>
                  </a:lnTo>
                  <a:lnTo>
                    <a:pt x="5764" y="596"/>
                  </a:lnTo>
                  <a:cubicBezTo>
                    <a:pt x="5002" y="215"/>
                    <a:pt x="4097" y="1"/>
                    <a:pt x="3192"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3" name="Google Shape;23673;p83"/>
            <p:cNvSpPr/>
            <p:nvPr/>
          </p:nvSpPr>
          <p:spPr>
            <a:xfrm>
              <a:off x="7579263" y="3567852"/>
              <a:ext cx="76907" cy="84738"/>
            </a:xfrm>
            <a:custGeom>
              <a:rect b="b" l="l" r="r" t="t"/>
              <a:pathLst>
                <a:path extrusionOk="0" h="2835" w="2573">
                  <a:moveTo>
                    <a:pt x="0" y="1"/>
                  </a:moveTo>
                  <a:lnTo>
                    <a:pt x="0" y="2573"/>
                  </a:lnTo>
                  <a:cubicBezTo>
                    <a:pt x="476" y="2573"/>
                    <a:pt x="881" y="2644"/>
                    <a:pt x="1262" y="2835"/>
                  </a:cubicBezTo>
                  <a:lnTo>
                    <a:pt x="2548" y="2096"/>
                  </a:lnTo>
                  <a:lnTo>
                    <a:pt x="2572" y="620"/>
                  </a:lnTo>
                  <a:cubicBezTo>
                    <a:pt x="1810" y="239"/>
                    <a:pt x="953" y="25"/>
                    <a:pt x="0"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4" name="Google Shape;23674;p83"/>
            <p:cNvSpPr/>
            <p:nvPr/>
          </p:nvSpPr>
          <p:spPr>
            <a:xfrm>
              <a:off x="7406288" y="3598460"/>
              <a:ext cx="116033" cy="153784"/>
            </a:xfrm>
            <a:custGeom>
              <a:rect b="b" l="l" r="r" t="t"/>
              <a:pathLst>
                <a:path extrusionOk="0" h="5145" w="3882">
                  <a:moveTo>
                    <a:pt x="2596" y="1"/>
                  </a:moveTo>
                  <a:cubicBezTo>
                    <a:pt x="1048" y="1025"/>
                    <a:pt x="0" y="2787"/>
                    <a:pt x="0" y="4787"/>
                  </a:cubicBezTo>
                  <a:lnTo>
                    <a:pt x="0" y="5145"/>
                  </a:lnTo>
                  <a:lnTo>
                    <a:pt x="1286" y="4430"/>
                  </a:lnTo>
                  <a:lnTo>
                    <a:pt x="2620" y="5145"/>
                  </a:lnTo>
                  <a:cubicBezTo>
                    <a:pt x="2620" y="5026"/>
                    <a:pt x="2596" y="4907"/>
                    <a:pt x="2596" y="4787"/>
                  </a:cubicBezTo>
                  <a:cubicBezTo>
                    <a:pt x="2596" y="3740"/>
                    <a:pt x="3096" y="2787"/>
                    <a:pt x="3882" y="2216"/>
                  </a:cubicBezTo>
                  <a:lnTo>
                    <a:pt x="3834" y="739"/>
                  </a:lnTo>
                  <a:lnTo>
                    <a:pt x="2596"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5" name="Google Shape;23675;p83"/>
            <p:cNvSpPr/>
            <p:nvPr/>
          </p:nvSpPr>
          <p:spPr>
            <a:xfrm>
              <a:off x="7478174" y="3639051"/>
              <a:ext cx="202893" cy="202893"/>
            </a:xfrm>
            <a:custGeom>
              <a:rect b="b" l="l" r="r" t="t"/>
              <a:pathLst>
                <a:path extrusionOk="0" h="6788" w="6788">
                  <a:moveTo>
                    <a:pt x="3406" y="0"/>
                  </a:moveTo>
                  <a:cubicBezTo>
                    <a:pt x="1525" y="0"/>
                    <a:pt x="0" y="1524"/>
                    <a:pt x="0" y="3382"/>
                  </a:cubicBezTo>
                  <a:cubicBezTo>
                    <a:pt x="0" y="5263"/>
                    <a:pt x="1525" y="6787"/>
                    <a:pt x="3406" y="6787"/>
                  </a:cubicBezTo>
                  <a:cubicBezTo>
                    <a:pt x="5263" y="6787"/>
                    <a:pt x="6788" y="5263"/>
                    <a:pt x="6788" y="3382"/>
                  </a:cubicBezTo>
                  <a:cubicBezTo>
                    <a:pt x="6788" y="1524"/>
                    <a:pt x="5263" y="0"/>
                    <a:pt x="340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6" name="Google Shape;23676;p83"/>
            <p:cNvSpPr/>
            <p:nvPr/>
          </p:nvSpPr>
          <p:spPr>
            <a:xfrm>
              <a:off x="7579950" y="3638333"/>
              <a:ext cx="101118" cy="203611"/>
            </a:xfrm>
            <a:custGeom>
              <a:rect b="b" l="l" r="r" t="t"/>
              <a:pathLst>
                <a:path extrusionOk="0" h="6812" w="3383">
                  <a:moveTo>
                    <a:pt x="1" y="0"/>
                  </a:moveTo>
                  <a:lnTo>
                    <a:pt x="1" y="6811"/>
                  </a:lnTo>
                  <a:cubicBezTo>
                    <a:pt x="1882" y="6811"/>
                    <a:pt x="3383" y="5287"/>
                    <a:pt x="3383" y="3430"/>
                  </a:cubicBezTo>
                  <a:cubicBezTo>
                    <a:pt x="3383" y="1548"/>
                    <a:pt x="1882" y="24"/>
                    <a:pt x="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77" name="Google Shape;23677;p83"/>
          <p:cNvGrpSpPr/>
          <p:nvPr/>
        </p:nvGrpSpPr>
        <p:grpSpPr>
          <a:xfrm>
            <a:off x="8451042" y="4862490"/>
            <a:ext cx="441170" cy="443015"/>
            <a:chOff x="6742117" y="3575683"/>
            <a:chExt cx="343109" cy="344544"/>
          </a:xfrm>
        </p:grpSpPr>
        <p:sp>
          <p:nvSpPr>
            <p:cNvPr id="23678" name="Google Shape;23678;p83"/>
            <p:cNvSpPr/>
            <p:nvPr/>
          </p:nvSpPr>
          <p:spPr>
            <a:xfrm>
              <a:off x="6967041" y="3708815"/>
              <a:ext cx="118185" cy="77594"/>
            </a:xfrm>
            <a:custGeom>
              <a:rect b="b" l="l" r="r" t="t"/>
              <a:pathLst>
                <a:path extrusionOk="0" h="2596" w="3954">
                  <a:moveTo>
                    <a:pt x="1096" y="0"/>
                  </a:moveTo>
                  <a:lnTo>
                    <a:pt x="1" y="1310"/>
                  </a:lnTo>
                  <a:lnTo>
                    <a:pt x="1096" y="2596"/>
                  </a:lnTo>
                  <a:lnTo>
                    <a:pt x="3954" y="2596"/>
                  </a:lnTo>
                  <a:lnTo>
                    <a:pt x="3954"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9" name="Google Shape;23679;p83"/>
            <p:cNvSpPr/>
            <p:nvPr/>
          </p:nvSpPr>
          <p:spPr>
            <a:xfrm>
              <a:off x="6967758" y="3748658"/>
              <a:ext cx="117468" cy="39186"/>
            </a:xfrm>
            <a:custGeom>
              <a:rect b="b" l="l" r="r" t="t"/>
              <a:pathLst>
                <a:path extrusionOk="0" h="1311" w="3930">
                  <a:moveTo>
                    <a:pt x="1" y="1"/>
                  </a:moveTo>
                  <a:lnTo>
                    <a:pt x="1120" y="1310"/>
                  </a:lnTo>
                  <a:lnTo>
                    <a:pt x="3930" y="1310"/>
                  </a:lnTo>
                  <a:lnTo>
                    <a:pt x="3930"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0" name="Google Shape;23680;p83"/>
            <p:cNvSpPr/>
            <p:nvPr/>
          </p:nvSpPr>
          <p:spPr>
            <a:xfrm>
              <a:off x="6742117" y="3607726"/>
              <a:ext cx="118185" cy="78312"/>
            </a:xfrm>
            <a:custGeom>
              <a:rect b="b" l="l" r="r" t="t"/>
              <a:pathLst>
                <a:path extrusionOk="0" h="2620" w="3954">
                  <a:moveTo>
                    <a:pt x="0" y="0"/>
                  </a:moveTo>
                  <a:lnTo>
                    <a:pt x="0" y="2620"/>
                  </a:lnTo>
                  <a:lnTo>
                    <a:pt x="2858" y="2620"/>
                  </a:lnTo>
                  <a:lnTo>
                    <a:pt x="3954" y="1310"/>
                  </a:lnTo>
                  <a:lnTo>
                    <a:pt x="2858"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1" name="Google Shape;23681;p83"/>
            <p:cNvSpPr/>
            <p:nvPr/>
          </p:nvSpPr>
          <p:spPr>
            <a:xfrm>
              <a:off x="6742117" y="3648287"/>
              <a:ext cx="117468" cy="38468"/>
            </a:xfrm>
            <a:custGeom>
              <a:rect b="b" l="l" r="r" t="t"/>
              <a:pathLst>
                <a:path extrusionOk="0" h="1287" w="3930">
                  <a:moveTo>
                    <a:pt x="0" y="1"/>
                  </a:moveTo>
                  <a:lnTo>
                    <a:pt x="0" y="1287"/>
                  </a:lnTo>
                  <a:lnTo>
                    <a:pt x="2834" y="1287"/>
                  </a:lnTo>
                  <a:lnTo>
                    <a:pt x="3930"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2" name="Google Shape;23682;p83"/>
            <p:cNvSpPr/>
            <p:nvPr/>
          </p:nvSpPr>
          <p:spPr>
            <a:xfrm>
              <a:off x="6742117" y="3809156"/>
              <a:ext cx="118185" cy="78342"/>
            </a:xfrm>
            <a:custGeom>
              <a:rect b="b" l="l" r="r" t="t"/>
              <a:pathLst>
                <a:path extrusionOk="0" h="2621" w="3954">
                  <a:moveTo>
                    <a:pt x="0" y="1"/>
                  </a:moveTo>
                  <a:lnTo>
                    <a:pt x="0" y="2620"/>
                  </a:lnTo>
                  <a:lnTo>
                    <a:pt x="2858" y="2620"/>
                  </a:lnTo>
                  <a:lnTo>
                    <a:pt x="3954" y="1311"/>
                  </a:lnTo>
                  <a:lnTo>
                    <a:pt x="2858"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3" name="Google Shape;23683;p83"/>
            <p:cNvSpPr/>
            <p:nvPr/>
          </p:nvSpPr>
          <p:spPr>
            <a:xfrm>
              <a:off x="6742117" y="3849030"/>
              <a:ext cx="117468" cy="39186"/>
            </a:xfrm>
            <a:custGeom>
              <a:rect b="b" l="l" r="r" t="t"/>
              <a:pathLst>
                <a:path extrusionOk="0" h="1311" w="3930">
                  <a:moveTo>
                    <a:pt x="0" y="0"/>
                  </a:moveTo>
                  <a:lnTo>
                    <a:pt x="0" y="1310"/>
                  </a:lnTo>
                  <a:lnTo>
                    <a:pt x="2834" y="1310"/>
                  </a:lnTo>
                  <a:lnTo>
                    <a:pt x="3930"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4" name="Google Shape;23684;p83"/>
            <p:cNvSpPr/>
            <p:nvPr/>
          </p:nvSpPr>
          <p:spPr>
            <a:xfrm>
              <a:off x="6903703" y="3770030"/>
              <a:ext cx="20654" cy="56970"/>
            </a:xfrm>
            <a:custGeom>
              <a:rect b="b" l="l" r="r" t="t"/>
              <a:pathLst>
                <a:path extrusionOk="0" h="1906" w="691">
                  <a:moveTo>
                    <a:pt x="0" y="0"/>
                  </a:moveTo>
                  <a:lnTo>
                    <a:pt x="0" y="1905"/>
                  </a:lnTo>
                  <a:lnTo>
                    <a:pt x="691" y="1905"/>
                  </a:lnTo>
                  <a:lnTo>
                    <a:pt x="6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5" name="Google Shape;23685;p83"/>
            <p:cNvSpPr/>
            <p:nvPr/>
          </p:nvSpPr>
          <p:spPr>
            <a:xfrm>
              <a:off x="6903703" y="3575683"/>
              <a:ext cx="20654" cy="49857"/>
            </a:xfrm>
            <a:custGeom>
              <a:rect b="b" l="l" r="r" t="t"/>
              <a:pathLst>
                <a:path extrusionOk="0" h="1668" w="691">
                  <a:moveTo>
                    <a:pt x="0" y="1"/>
                  </a:moveTo>
                  <a:lnTo>
                    <a:pt x="0" y="1668"/>
                  </a:lnTo>
                  <a:lnTo>
                    <a:pt x="691" y="1668"/>
                  </a:lnTo>
                  <a:lnTo>
                    <a:pt x="69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6" name="Google Shape;23686;p83"/>
            <p:cNvSpPr/>
            <p:nvPr/>
          </p:nvSpPr>
          <p:spPr>
            <a:xfrm>
              <a:off x="6903703" y="3669658"/>
              <a:ext cx="20654" cy="56970"/>
            </a:xfrm>
            <a:custGeom>
              <a:rect b="b" l="l" r="r" t="t"/>
              <a:pathLst>
                <a:path extrusionOk="0" h="1906" w="691">
                  <a:moveTo>
                    <a:pt x="0" y="0"/>
                  </a:moveTo>
                  <a:lnTo>
                    <a:pt x="0" y="1905"/>
                  </a:lnTo>
                  <a:lnTo>
                    <a:pt x="691" y="1905"/>
                  </a:lnTo>
                  <a:lnTo>
                    <a:pt x="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7" name="Google Shape;23687;p83"/>
            <p:cNvSpPr/>
            <p:nvPr/>
          </p:nvSpPr>
          <p:spPr>
            <a:xfrm>
              <a:off x="6903703" y="3870371"/>
              <a:ext cx="20654" cy="49857"/>
            </a:xfrm>
            <a:custGeom>
              <a:rect b="b" l="l" r="r" t="t"/>
              <a:pathLst>
                <a:path extrusionOk="0" h="1668" w="691">
                  <a:moveTo>
                    <a:pt x="0" y="1"/>
                  </a:moveTo>
                  <a:lnTo>
                    <a:pt x="0" y="1668"/>
                  </a:lnTo>
                  <a:lnTo>
                    <a:pt x="691" y="1668"/>
                  </a:lnTo>
                  <a:lnTo>
                    <a:pt x="691"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8" name="Google Shape;23688;p83"/>
            <p:cNvSpPr/>
            <p:nvPr/>
          </p:nvSpPr>
          <p:spPr>
            <a:xfrm>
              <a:off x="6881644" y="3614840"/>
              <a:ext cx="64084" cy="64084"/>
            </a:xfrm>
            <a:custGeom>
              <a:rect b="b" l="l" r="r" t="t"/>
              <a:pathLst>
                <a:path extrusionOk="0" h="2144" w="2144">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9" name="Google Shape;23689;p83"/>
            <p:cNvSpPr/>
            <p:nvPr/>
          </p:nvSpPr>
          <p:spPr>
            <a:xfrm>
              <a:off x="6881644" y="3646882"/>
              <a:ext cx="64084" cy="32042"/>
            </a:xfrm>
            <a:custGeom>
              <a:rect b="b" l="l" r="r" t="t"/>
              <a:pathLst>
                <a:path extrusionOk="0" h="1072" w="2144">
                  <a:moveTo>
                    <a:pt x="0" y="0"/>
                  </a:moveTo>
                  <a:cubicBezTo>
                    <a:pt x="0" y="596"/>
                    <a:pt x="476" y="1072"/>
                    <a:pt x="1072" y="1072"/>
                  </a:cubicBezTo>
                  <a:cubicBezTo>
                    <a:pt x="1667" y="1072"/>
                    <a:pt x="2143" y="596"/>
                    <a:pt x="2143"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0" name="Google Shape;23690;p83"/>
            <p:cNvSpPr/>
            <p:nvPr/>
          </p:nvSpPr>
          <p:spPr>
            <a:xfrm>
              <a:off x="6881644" y="3715928"/>
              <a:ext cx="64084" cy="64084"/>
            </a:xfrm>
            <a:custGeom>
              <a:rect b="b" l="l" r="r" t="t"/>
              <a:pathLst>
                <a:path extrusionOk="0" h="2144" w="2144">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1" name="Google Shape;23691;p83"/>
            <p:cNvSpPr/>
            <p:nvPr/>
          </p:nvSpPr>
          <p:spPr>
            <a:xfrm>
              <a:off x="6881644" y="3748658"/>
              <a:ext cx="64084" cy="32072"/>
            </a:xfrm>
            <a:custGeom>
              <a:rect b="b" l="l" r="r" t="t"/>
              <a:pathLst>
                <a:path extrusionOk="0" h="1073" w="2144">
                  <a:moveTo>
                    <a:pt x="0" y="1"/>
                  </a:moveTo>
                  <a:cubicBezTo>
                    <a:pt x="0" y="596"/>
                    <a:pt x="476" y="1072"/>
                    <a:pt x="1072" y="1072"/>
                  </a:cubicBezTo>
                  <a:cubicBezTo>
                    <a:pt x="1667" y="1072"/>
                    <a:pt x="2143" y="596"/>
                    <a:pt x="2143"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2" name="Google Shape;23692;p83"/>
            <p:cNvSpPr/>
            <p:nvPr/>
          </p:nvSpPr>
          <p:spPr>
            <a:xfrm>
              <a:off x="6881644" y="3816987"/>
              <a:ext cx="64084" cy="64114"/>
            </a:xfrm>
            <a:custGeom>
              <a:rect b="b" l="l" r="r" t="t"/>
              <a:pathLst>
                <a:path extrusionOk="0" h="2145" w="2144">
                  <a:moveTo>
                    <a:pt x="1072" y="1"/>
                  </a:moveTo>
                  <a:cubicBezTo>
                    <a:pt x="476" y="1"/>
                    <a:pt x="0" y="477"/>
                    <a:pt x="0" y="1072"/>
                  </a:cubicBezTo>
                  <a:cubicBezTo>
                    <a:pt x="0" y="1668"/>
                    <a:pt x="476" y="2144"/>
                    <a:pt x="1072" y="2144"/>
                  </a:cubicBezTo>
                  <a:cubicBezTo>
                    <a:pt x="1667" y="2120"/>
                    <a:pt x="2143" y="1644"/>
                    <a:pt x="2143" y="1072"/>
                  </a:cubicBezTo>
                  <a:cubicBezTo>
                    <a:pt x="2143" y="477"/>
                    <a:pt x="1667" y="1"/>
                    <a:pt x="1072"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3" name="Google Shape;23693;p83"/>
            <p:cNvSpPr/>
            <p:nvPr/>
          </p:nvSpPr>
          <p:spPr>
            <a:xfrm>
              <a:off x="6881644" y="3849030"/>
              <a:ext cx="64084" cy="32072"/>
            </a:xfrm>
            <a:custGeom>
              <a:rect b="b" l="l" r="r" t="t"/>
              <a:pathLst>
                <a:path extrusionOk="0" h="1073" w="2144">
                  <a:moveTo>
                    <a:pt x="0" y="0"/>
                  </a:moveTo>
                  <a:cubicBezTo>
                    <a:pt x="0" y="596"/>
                    <a:pt x="476" y="1072"/>
                    <a:pt x="1072" y="1072"/>
                  </a:cubicBezTo>
                  <a:cubicBezTo>
                    <a:pt x="1667" y="1072"/>
                    <a:pt x="2143" y="596"/>
                    <a:pt x="2143"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4" name="Google Shape;23694;p83"/>
          <p:cNvGrpSpPr/>
          <p:nvPr/>
        </p:nvGrpSpPr>
        <p:grpSpPr>
          <a:xfrm>
            <a:off x="7511645" y="4891671"/>
            <a:ext cx="442091" cy="443014"/>
            <a:chOff x="6082937" y="3579240"/>
            <a:chExt cx="343826" cy="344544"/>
          </a:xfrm>
        </p:grpSpPr>
        <p:sp>
          <p:nvSpPr>
            <p:cNvPr id="23695" name="Google Shape;23695;p83"/>
            <p:cNvSpPr/>
            <p:nvPr/>
          </p:nvSpPr>
          <p:spPr>
            <a:xfrm>
              <a:off x="6175478" y="3579240"/>
              <a:ext cx="64084" cy="128168"/>
            </a:xfrm>
            <a:custGeom>
              <a:rect b="b" l="l" r="r" t="t"/>
              <a:pathLst>
                <a:path extrusionOk="0" h="4288" w="2144">
                  <a:moveTo>
                    <a:pt x="334" y="1"/>
                  </a:moveTo>
                  <a:lnTo>
                    <a:pt x="0" y="1858"/>
                  </a:lnTo>
                  <a:lnTo>
                    <a:pt x="334" y="2454"/>
                  </a:lnTo>
                  <a:lnTo>
                    <a:pt x="1072" y="3740"/>
                  </a:lnTo>
                  <a:lnTo>
                    <a:pt x="1882" y="4287"/>
                  </a:lnTo>
                  <a:lnTo>
                    <a:pt x="2144" y="2454"/>
                  </a:lnTo>
                  <a:lnTo>
                    <a:pt x="1882" y="1858"/>
                  </a:lnTo>
                  <a:lnTo>
                    <a:pt x="334"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6" name="Google Shape;23696;p83"/>
            <p:cNvSpPr/>
            <p:nvPr/>
          </p:nvSpPr>
          <p:spPr>
            <a:xfrm>
              <a:off x="6230984" y="3633342"/>
              <a:ext cx="195779" cy="82616"/>
            </a:xfrm>
            <a:custGeom>
              <a:rect b="b" l="l" r="r" t="t"/>
              <a:pathLst>
                <a:path extrusionOk="0" h="2764" w="6550">
                  <a:moveTo>
                    <a:pt x="25" y="1"/>
                  </a:moveTo>
                  <a:lnTo>
                    <a:pt x="25" y="2454"/>
                  </a:lnTo>
                  <a:lnTo>
                    <a:pt x="1" y="2454"/>
                  </a:lnTo>
                  <a:lnTo>
                    <a:pt x="3263" y="2763"/>
                  </a:lnTo>
                  <a:lnTo>
                    <a:pt x="5597" y="2454"/>
                  </a:lnTo>
                  <a:lnTo>
                    <a:pt x="6550" y="1239"/>
                  </a:lnTo>
                  <a:lnTo>
                    <a:pt x="5597"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7" name="Google Shape;23697;p83"/>
            <p:cNvSpPr/>
            <p:nvPr/>
          </p:nvSpPr>
          <p:spPr>
            <a:xfrm>
              <a:off x="6082937" y="3579240"/>
              <a:ext cx="101805" cy="84738"/>
            </a:xfrm>
            <a:custGeom>
              <a:rect b="b" l="l" r="r" t="t"/>
              <a:pathLst>
                <a:path extrusionOk="0" h="2835" w="3406">
                  <a:moveTo>
                    <a:pt x="0" y="1"/>
                  </a:moveTo>
                  <a:lnTo>
                    <a:pt x="0" y="2430"/>
                  </a:lnTo>
                  <a:lnTo>
                    <a:pt x="1691" y="2835"/>
                  </a:lnTo>
                  <a:lnTo>
                    <a:pt x="3406" y="2430"/>
                  </a:lnTo>
                  <a:lnTo>
                    <a:pt x="3406"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8" name="Google Shape;23698;p83"/>
            <p:cNvSpPr/>
            <p:nvPr/>
          </p:nvSpPr>
          <p:spPr>
            <a:xfrm>
              <a:off x="6175478" y="3651844"/>
              <a:ext cx="64084" cy="128168"/>
            </a:xfrm>
            <a:custGeom>
              <a:rect b="b" l="l" r="r" t="t"/>
              <a:pathLst>
                <a:path extrusionOk="0" h="4288" w="2144">
                  <a:moveTo>
                    <a:pt x="334" y="1"/>
                  </a:moveTo>
                  <a:lnTo>
                    <a:pt x="0" y="1835"/>
                  </a:lnTo>
                  <a:lnTo>
                    <a:pt x="334" y="2430"/>
                  </a:lnTo>
                  <a:lnTo>
                    <a:pt x="1072" y="3716"/>
                  </a:lnTo>
                  <a:lnTo>
                    <a:pt x="1882" y="4287"/>
                  </a:lnTo>
                  <a:lnTo>
                    <a:pt x="2144" y="2430"/>
                  </a:lnTo>
                  <a:lnTo>
                    <a:pt x="1882" y="1835"/>
                  </a:lnTo>
                  <a:lnTo>
                    <a:pt x="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9" name="Google Shape;23699;p83"/>
            <p:cNvSpPr/>
            <p:nvPr/>
          </p:nvSpPr>
          <p:spPr>
            <a:xfrm>
              <a:off x="6230984" y="3705945"/>
              <a:ext cx="195779" cy="81899"/>
            </a:xfrm>
            <a:custGeom>
              <a:rect b="b" l="l" r="r" t="t"/>
              <a:pathLst>
                <a:path extrusionOk="0" h="2740" w="6550">
                  <a:moveTo>
                    <a:pt x="25" y="1"/>
                  </a:moveTo>
                  <a:lnTo>
                    <a:pt x="25" y="2430"/>
                  </a:lnTo>
                  <a:lnTo>
                    <a:pt x="1" y="2430"/>
                  </a:lnTo>
                  <a:lnTo>
                    <a:pt x="3263" y="2739"/>
                  </a:lnTo>
                  <a:lnTo>
                    <a:pt x="5597" y="2430"/>
                  </a:lnTo>
                  <a:lnTo>
                    <a:pt x="6550" y="1215"/>
                  </a:lnTo>
                  <a:lnTo>
                    <a:pt x="5597"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0" name="Google Shape;23700;p83"/>
            <p:cNvSpPr/>
            <p:nvPr/>
          </p:nvSpPr>
          <p:spPr>
            <a:xfrm>
              <a:off x="6082937" y="3651844"/>
              <a:ext cx="101805" cy="84021"/>
            </a:xfrm>
            <a:custGeom>
              <a:rect b="b" l="l" r="r" t="t"/>
              <a:pathLst>
                <a:path extrusionOk="0" h="2811" w="3406">
                  <a:moveTo>
                    <a:pt x="0" y="1"/>
                  </a:moveTo>
                  <a:lnTo>
                    <a:pt x="0" y="2406"/>
                  </a:lnTo>
                  <a:lnTo>
                    <a:pt x="1691" y="2811"/>
                  </a:lnTo>
                  <a:lnTo>
                    <a:pt x="3406" y="2406"/>
                  </a:lnTo>
                  <a:lnTo>
                    <a:pt x="3406"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1" name="Google Shape;23701;p83"/>
            <p:cNvSpPr/>
            <p:nvPr/>
          </p:nvSpPr>
          <p:spPr>
            <a:xfrm>
              <a:off x="6175478" y="3723760"/>
              <a:ext cx="64084" cy="128138"/>
            </a:xfrm>
            <a:custGeom>
              <a:rect b="b" l="l" r="r" t="t"/>
              <a:pathLst>
                <a:path extrusionOk="0" h="4287" w="2144">
                  <a:moveTo>
                    <a:pt x="334" y="0"/>
                  </a:moveTo>
                  <a:lnTo>
                    <a:pt x="0" y="1834"/>
                  </a:lnTo>
                  <a:lnTo>
                    <a:pt x="334" y="2429"/>
                  </a:lnTo>
                  <a:lnTo>
                    <a:pt x="1072" y="3715"/>
                  </a:lnTo>
                  <a:lnTo>
                    <a:pt x="1882" y="4287"/>
                  </a:lnTo>
                  <a:lnTo>
                    <a:pt x="2144" y="2429"/>
                  </a:lnTo>
                  <a:lnTo>
                    <a:pt x="1882" y="1834"/>
                  </a:lnTo>
                  <a:lnTo>
                    <a:pt x="334"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2" name="Google Shape;23702;p83"/>
            <p:cNvSpPr/>
            <p:nvPr/>
          </p:nvSpPr>
          <p:spPr>
            <a:xfrm>
              <a:off x="6230984" y="3777861"/>
              <a:ext cx="195779" cy="81869"/>
            </a:xfrm>
            <a:custGeom>
              <a:rect b="b" l="l" r="r" t="t"/>
              <a:pathLst>
                <a:path extrusionOk="0" h="2739" w="6550">
                  <a:moveTo>
                    <a:pt x="25" y="0"/>
                  </a:moveTo>
                  <a:lnTo>
                    <a:pt x="25" y="2453"/>
                  </a:lnTo>
                  <a:lnTo>
                    <a:pt x="1" y="2453"/>
                  </a:lnTo>
                  <a:lnTo>
                    <a:pt x="3263" y="2739"/>
                  </a:lnTo>
                  <a:lnTo>
                    <a:pt x="5597" y="2453"/>
                  </a:lnTo>
                  <a:lnTo>
                    <a:pt x="6550" y="1215"/>
                  </a:lnTo>
                  <a:lnTo>
                    <a:pt x="5597"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3" name="Google Shape;23703;p83"/>
            <p:cNvSpPr/>
            <p:nvPr/>
          </p:nvSpPr>
          <p:spPr>
            <a:xfrm>
              <a:off x="6082937" y="3723760"/>
              <a:ext cx="101805" cy="84738"/>
            </a:xfrm>
            <a:custGeom>
              <a:rect b="b" l="l" r="r" t="t"/>
              <a:pathLst>
                <a:path extrusionOk="0" h="2835" w="3406">
                  <a:moveTo>
                    <a:pt x="0" y="0"/>
                  </a:moveTo>
                  <a:lnTo>
                    <a:pt x="0" y="2405"/>
                  </a:lnTo>
                  <a:lnTo>
                    <a:pt x="1691" y="2834"/>
                  </a:lnTo>
                  <a:lnTo>
                    <a:pt x="3406" y="2405"/>
                  </a:lnTo>
                  <a:lnTo>
                    <a:pt x="3406"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4" name="Google Shape;23704;p83"/>
            <p:cNvSpPr/>
            <p:nvPr/>
          </p:nvSpPr>
          <p:spPr>
            <a:xfrm>
              <a:off x="6175478" y="3795646"/>
              <a:ext cx="64084" cy="128138"/>
            </a:xfrm>
            <a:custGeom>
              <a:rect b="b" l="l" r="r" t="t"/>
              <a:pathLst>
                <a:path extrusionOk="0" h="4287" w="2144">
                  <a:moveTo>
                    <a:pt x="334" y="0"/>
                  </a:moveTo>
                  <a:lnTo>
                    <a:pt x="0" y="1858"/>
                  </a:lnTo>
                  <a:lnTo>
                    <a:pt x="334" y="2453"/>
                  </a:lnTo>
                  <a:lnTo>
                    <a:pt x="1882" y="4287"/>
                  </a:lnTo>
                  <a:lnTo>
                    <a:pt x="2144" y="2453"/>
                  </a:lnTo>
                  <a:lnTo>
                    <a:pt x="1882" y="1858"/>
                  </a:lnTo>
                  <a:lnTo>
                    <a:pt x="33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5" name="Google Shape;23705;p83"/>
            <p:cNvSpPr/>
            <p:nvPr/>
          </p:nvSpPr>
          <p:spPr>
            <a:xfrm>
              <a:off x="6230984" y="3849747"/>
              <a:ext cx="195779" cy="73350"/>
            </a:xfrm>
            <a:custGeom>
              <a:rect b="b" l="l" r="r" t="t"/>
              <a:pathLst>
                <a:path extrusionOk="0" h="2454" w="6550">
                  <a:moveTo>
                    <a:pt x="1" y="0"/>
                  </a:moveTo>
                  <a:lnTo>
                    <a:pt x="1" y="2453"/>
                  </a:lnTo>
                  <a:lnTo>
                    <a:pt x="5597" y="2453"/>
                  </a:lnTo>
                  <a:lnTo>
                    <a:pt x="6550" y="1239"/>
                  </a:lnTo>
                  <a:lnTo>
                    <a:pt x="5597"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6" name="Google Shape;23706;p83"/>
            <p:cNvSpPr/>
            <p:nvPr/>
          </p:nvSpPr>
          <p:spPr>
            <a:xfrm>
              <a:off x="6082937" y="3795646"/>
              <a:ext cx="102523" cy="73350"/>
            </a:xfrm>
            <a:custGeom>
              <a:rect b="b" l="l" r="r" t="t"/>
              <a:pathLst>
                <a:path extrusionOk="0" h="2454" w="3430">
                  <a:moveTo>
                    <a:pt x="0" y="0"/>
                  </a:moveTo>
                  <a:lnTo>
                    <a:pt x="0" y="2453"/>
                  </a:lnTo>
                  <a:lnTo>
                    <a:pt x="3430" y="2453"/>
                  </a:lnTo>
                  <a:lnTo>
                    <a:pt x="3430"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07" name="Google Shape;23707;p83"/>
          <p:cNvGrpSpPr/>
          <p:nvPr/>
        </p:nvGrpSpPr>
        <p:grpSpPr>
          <a:xfrm>
            <a:off x="6608997" y="4877028"/>
            <a:ext cx="368876" cy="443016"/>
            <a:chOff x="5437986" y="3567852"/>
            <a:chExt cx="286885" cy="344545"/>
          </a:xfrm>
        </p:grpSpPr>
        <p:sp>
          <p:nvSpPr>
            <p:cNvPr id="23708" name="Google Shape;23708;p83"/>
            <p:cNvSpPr/>
            <p:nvPr/>
          </p:nvSpPr>
          <p:spPr>
            <a:xfrm>
              <a:off x="5473585" y="3717333"/>
              <a:ext cx="229944" cy="47017"/>
            </a:xfrm>
            <a:custGeom>
              <a:rect b="b" l="l" r="r" t="t"/>
              <a:pathLst>
                <a:path extrusionOk="0" h="1573" w="7693">
                  <a:moveTo>
                    <a:pt x="0" y="1"/>
                  </a:moveTo>
                  <a:lnTo>
                    <a:pt x="0" y="1573"/>
                  </a:lnTo>
                  <a:lnTo>
                    <a:pt x="7692" y="1573"/>
                  </a:lnTo>
                  <a:lnTo>
                    <a:pt x="7692"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9" name="Google Shape;23709;p83"/>
            <p:cNvSpPr/>
            <p:nvPr/>
          </p:nvSpPr>
          <p:spPr>
            <a:xfrm>
              <a:off x="5473585" y="3740827"/>
              <a:ext cx="229944" cy="22806"/>
            </a:xfrm>
            <a:custGeom>
              <a:rect b="b" l="l" r="r" t="t"/>
              <a:pathLst>
                <a:path extrusionOk="0" h="763" w="7693">
                  <a:moveTo>
                    <a:pt x="0" y="1"/>
                  </a:moveTo>
                  <a:lnTo>
                    <a:pt x="0" y="763"/>
                  </a:lnTo>
                  <a:lnTo>
                    <a:pt x="7692" y="763"/>
                  </a:lnTo>
                  <a:lnTo>
                    <a:pt x="7692"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0" name="Google Shape;23710;p83"/>
            <p:cNvSpPr/>
            <p:nvPr/>
          </p:nvSpPr>
          <p:spPr>
            <a:xfrm>
              <a:off x="5473585" y="3820544"/>
              <a:ext cx="251285" cy="47017"/>
            </a:xfrm>
            <a:custGeom>
              <a:rect b="b" l="l" r="r" t="t"/>
              <a:pathLst>
                <a:path extrusionOk="0" h="1573" w="8407">
                  <a:moveTo>
                    <a:pt x="0" y="1"/>
                  </a:moveTo>
                  <a:lnTo>
                    <a:pt x="0" y="1573"/>
                  </a:lnTo>
                  <a:lnTo>
                    <a:pt x="8407" y="1573"/>
                  </a:lnTo>
                  <a:lnTo>
                    <a:pt x="8407"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1" name="Google Shape;23711;p83"/>
            <p:cNvSpPr/>
            <p:nvPr/>
          </p:nvSpPr>
          <p:spPr>
            <a:xfrm>
              <a:off x="5473585" y="3844038"/>
              <a:ext cx="251285" cy="22806"/>
            </a:xfrm>
            <a:custGeom>
              <a:rect b="b" l="l" r="r" t="t"/>
              <a:pathLst>
                <a:path extrusionOk="0" h="763" w="8407">
                  <a:moveTo>
                    <a:pt x="0" y="1"/>
                  </a:moveTo>
                  <a:lnTo>
                    <a:pt x="0" y="763"/>
                  </a:lnTo>
                  <a:lnTo>
                    <a:pt x="8407" y="763"/>
                  </a:lnTo>
                  <a:lnTo>
                    <a:pt x="8407"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2" name="Google Shape;23712;p83"/>
            <p:cNvSpPr/>
            <p:nvPr/>
          </p:nvSpPr>
          <p:spPr>
            <a:xfrm>
              <a:off x="5474990" y="3613405"/>
              <a:ext cx="207885" cy="47017"/>
            </a:xfrm>
            <a:custGeom>
              <a:rect b="b" l="l" r="r" t="t"/>
              <a:pathLst>
                <a:path extrusionOk="0" h="1573" w="6955">
                  <a:moveTo>
                    <a:pt x="1" y="1"/>
                  </a:moveTo>
                  <a:lnTo>
                    <a:pt x="1" y="1573"/>
                  </a:lnTo>
                  <a:lnTo>
                    <a:pt x="6955" y="1573"/>
                  </a:lnTo>
                  <a:lnTo>
                    <a:pt x="6955"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3" name="Google Shape;23713;p83"/>
            <p:cNvSpPr/>
            <p:nvPr/>
          </p:nvSpPr>
          <p:spPr>
            <a:xfrm>
              <a:off x="5474990" y="3637616"/>
              <a:ext cx="207885" cy="22806"/>
            </a:xfrm>
            <a:custGeom>
              <a:rect b="b" l="l" r="r" t="t"/>
              <a:pathLst>
                <a:path extrusionOk="0" h="763" w="6955">
                  <a:moveTo>
                    <a:pt x="1" y="1"/>
                  </a:moveTo>
                  <a:lnTo>
                    <a:pt x="1" y="763"/>
                  </a:lnTo>
                  <a:lnTo>
                    <a:pt x="6955" y="763"/>
                  </a:lnTo>
                  <a:lnTo>
                    <a:pt x="6955"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4" name="Google Shape;23714;p83"/>
            <p:cNvSpPr/>
            <p:nvPr/>
          </p:nvSpPr>
          <p:spPr>
            <a:xfrm>
              <a:off x="5437986" y="3567852"/>
              <a:ext cx="35629" cy="20684"/>
            </a:xfrm>
            <a:custGeom>
              <a:rect b="b" l="l" r="r" t="t"/>
              <a:pathLst>
                <a:path extrusionOk="0" h="692" w="1192">
                  <a:moveTo>
                    <a:pt x="1" y="1"/>
                  </a:moveTo>
                  <a:lnTo>
                    <a:pt x="1" y="691"/>
                  </a:lnTo>
                  <a:lnTo>
                    <a:pt x="1191" y="691"/>
                  </a:lnTo>
                  <a:lnTo>
                    <a:pt x="834"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5" name="Google Shape;23715;p83"/>
            <p:cNvSpPr/>
            <p:nvPr/>
          </p:nvSpPr>
          <p:spPr>
            <a:xfrm>
              <a:off x="5439420" y="3609160"/>
              <a:ext cx="35599" cy="19937"/>
            </a:xfrm>
            <a:custGeom>
              <a:rect b="b" l="l" r="r" t="t"/>
              <a:pathLst>
                <a:path extrusionOk="0" h="667" w="1191">
                  <a:moveTo>
                    <a:pt x="0" y="0"/>
                  </a:moveTo>
                  <a:lnTo>
                    <a:pt x="0" y="667"/>
                  </a:lnTo>
                  <a:lnTo>
                    <a:pt x="1191" y="667"/>
                  </a:lnTo>
                  <a:lnTo>
                    <a:pt x="1191"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6" name="Google Shape;23716;p83"/>
            <p:cNvSpPr/>
            <p:nvPr/>
          </p:nvSpPr>
          <p:spPr>
            <a:xfrm>
              <a:off x="5439420" y="3649004"/>
              <a:ext cx="35599" cy="20684"/>
            </a:xfrm>
            <a:custGeom>
              <a:rect b="b" l="l" r="r" t="t"/>
              <a:pathLst>
                <a:path extrusionOk="0" h="692" w="1191">
                  <a:moveTo>
                    <a:pt x="0" y="1"/>
                  </a:moveTo>
                  <a:lnTo>
                    <a:pt x="0" y="691"/>
                  </a:lnTo>
                  <a:lnTo>
                    <a:pt x="1191" y="691"/>
                  </a:lnTo>
                  <a:lnTo>
                    <a:pt x="1191"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7" name="Google Shape;23717;p83"/>
            <p:cNvSpPr/>
            <p:nvPr/>
          </p:nvSpPr>
          <p:spPr>
            <a:xfrm>
              <a:off x="5439420" y="3689595"/>
              <a:ext cx="35599" cy="20654"/>
            </a:xfrm>
            <a:custGeom>
              <a:rect b="b" l="l" r="r" t="t"/>
              <a:pathLst>
                <a:path extrusionOk="0" h="691" w="1191">
                  <a:moveTo>
                    <a:pt x="0" y="0"/>
                  </a:moveTo>
                  <a:lnTo>
                    <a:pt x="0" y="691"/>
                  </a:lnTo>
                  <a:lnTo>
                    <a:pt x="1191" y="691"/>
                  </a:lnTo>
                  <a:lnTo>
                    <a:pt x="1191"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8" name="Google Shape;23718;p83"/>
            <p:cNvSpPr/>
            <p:nvPr/>
          </p:nvSpPr>
          <p:spPr>
            <a:xfrm>
              <a:off x="5439420" y="3730874"/>
              <a:ext cx="35599" cy="20654"/>
            </a:xfrm>
            <a:custGeom>
              <a:rect b="b" l="l" r="r" t="t"/>
              <a:pathLst>
                <a:path extrusionOk="0" h="691" w="1191">
                  <a:moveTo>
                    <a:pt x="0" y="0"/>
                  </a:moveTo>
                  <a:lnTo>
                    <a:pt x="0" y="691"/>
                  </a:lnTo>
                  <a:lnTo>
                    <a:pt x="1191" y="691"/>
                  </a:lnTo>
                  <a:lnTo>
                    <a:pt x="1191"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9" name="Google Shape;23719;p83"/>
            <p:cNvSpPr/>
            <p:nvPr/>
          </p:nvSpPr>
          <p:spPr>
            <a:xfrm>
              <a:off x="5439420" y="3740827"/>
              <a:ext cx="35599" cy="9296"/>
            </a:xfrm>
            <a:custGeom>
              <a:rect b="b" l="l" r="r" t="t"/>
              <a:pathLst>
                <a:path extrusionOk="0" h="311" w="1191">
                  <a:moveTo>
                    <a:pt x="0" y="1"/>
                  </a:moveTo>
                  <a:lnTo>
                    <a:pt x="0" y="310"/>
                  </a:lnTo>
                  <a:lnTo>
                    <a:pt x="1191" y="310"/>
                  </a:lnTo>
                  <a:lnTo>
                    <a:pt x="1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0" name="Google Shape;23720;p83"/>
            <p:cNvSpPr/>
            <p:nvPr/>
          </p:nvSpPr>
          <p:spPr>
            <a:xfrm>
              <a:off x="5439420" y="3770717"/>
              <a:ext cx="35599" cy="20684"/>
            </a:xfrm>
            <a:custGeom>
              <a:rect b="b" l="l" r="r" t="t"/>
              <a:pathLst>
                <a:path extrusionOk="0" h="692" w="1191">
                  <a:moveTo>
                    <a:pt x="0" y="1"/>
                  </a:moveTo>
                  <a:lnTo>
                    <a:pt x="0" y="691"/>
                  </a:lnTo>
                  <a:lnTo>
                    <a:pt x="1191" y="691"/>
                  </a:lnTo>
                  <a:lnTo>
                    <a:pt x="1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1" name="Google Shape;23721;p83"/>
            <p:cNvSpPr/>
            <p:nvPr/>
          </p:nvSpPr>
          <p:spPr>
            <a:xfrm>
              <a:off x="5439420" y="3810591"/>
              <a:ext cx="35599" cy="20684"/>
            </a:xfrm>
            <a:custGeom>
              <a:rect b="b" l="l" r="r" t="t"/>
              <a:pathLst>
                <a:path extrusionOk="0" h="692" w="1191">
                  <a:moveTo>
                    <a:pt x="0" y="0"/>
                  </a:moveTo>
                  <a:lnTo>
                    <a:pt x="0" y="691"/>
                  </a:lnTo>
                  <a:lnTo>
                    <a:pt x="1191" y="691"/>
                  </a:lnTo>
                  <a:lnTo>
                    <a:pt x="1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2" name="Google Shape;23722;p83"/>
            <p:cNvSpPr/>
            <p:nvPr/>
          </p:nvSpPr>
          <p:spPr>
            <a:xfrm>
              <a:off x="5439420" y="3851869"/>
              <a:ext cx="35599" cy="20684"/>
            </a:xfrm>
            <a:custGeom>
              <a:rect b="b" l="l" r="r" t="t"/>
              <a:pathLst>
                <a:path extrusionOk="0" h="692" w="1191">
                  <a:moveTo>
                    <a:pt x="0" y="1"/>
                  </a:moveTo>
                  <a:lnTo>
                    <a:pt x="0" y="691"/>
                  </a:lnTo>
                  <a:lnTo>
                    <a:pt x="1191" y="691"/>
                  </a:lnTo>
                  <a:lnTo>
                    <a:pt x="1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3" name="Google Shape;23723;p83"/>
            <p:cNvSpPr/>
            <p:nvPr/>
          </p:nvSpPr>
          <p:spPr>
            <a:xfrm>
              <a:off x="5439420" y="3891743"/>
              <a:ext cx="35599" cy="20654"/>
            </a:xfrm>
            <a:custGeom>
              <a:rect b="b" l="l" r="r" t="t"/>
              <a:pathLst>
                <a:path extrusionOk="0" h="691" w="1191">
                  <a:moveTo>
                    <a:pt x="0" y="0"/>
                  </a:moveTo>
                  <a:lnTo>
                    <a:pt x="0" y="691"/>
                  </a:lnTo>
                  <a:lnTo>
                    <a:pt x="834" y="691"/>
                  </a:lnTo>
                  <a:lnTo>
                    <a:pt x="1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4" name="Google Shape;23724;p83"/>
            <p:cNvSpPr/>
            <p:nvPr/>
          </p:nvSpPr>
          <p:spPr>
            <a:xfrm>
              <a:off x="5464319" y="3568569"/>
              <a:ext cx="19967" cy="343825"/>
            </a:xfrm>
            <a:custGeom>
              <a:rect b="b" l="l" r="r" t="t"/>
              <a:pathLst>
                <a:path extrusionOk="0" h="11503" w="668">
                  <a:moveTo>
                    <a:pt x="1" y="1"/>
                  </a:moveTo>
                  <a:lnTo>
                    <a:pt x="1" y="11503"/>
                  </a:lnTo>
                  <a:lnTo>
                    <a:pt x="668" y="11503"/>
                  </a:lnTo>
                  <a:lnTo>
                    <a:pt x="668"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5" name="Google Shape;23725;p83"/>
            <p:cNvSpPr/>
            <p:nvPr/>
          </p:nvSpPr>
          <p:spPr>
            <a:xfrm>
              <a:off x="5464319" y="3740827"/>
              <a:ext cx="19967" cy="171569"/>
            </a:xfrm>
            <a:custGeom>
              <a:rect b="b" l="l" r="r" t="t"/>
              <a:pathLst>
                <a:path extrusionOk="0" h="5740" w="668">
                  <a:moveTo>
                    <a:pt x="1" y="1"/>
                  </a:moveTo>
                  <a:lnTo>
                    <a:pt x="1" y="5740"/>
                  </a:lnTo>
                  <a:lnTo>
                    <a:pt x="668" y="5740"/>
                  </a:lnTo>
                  <a:lnTo>
                    <a:pt x="668"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26" name="Google Shape;23726;p83"/>
          <p:cNvGrpSpPr/>
          <p:nvPr/>
        </p:nvGrpSpPr>
        <p:grpSpPr>
          <a:xfrm>
            <a:off x="5619519" y="4925531"/>
            <a:ext cx="443014" cy="366150"/>
            <a:chOff x="4744642" y="3605574"/>
            <a:chExt cx="344543" cy="284764"/>
          </a:xfrm>
        </p:grpSpPr>
        <p:sp>
          <p:nvSpPr>
            <p:cNvPr id="23727" name="Google Shape;23727;p83"/>
            <p:cNvSpPr/>
            <p:nvPr/>
          </p:nvSpPr>
          <p:spPr>
            <a:xfrm>
              <a:off x="4980237" y="3713059"/>
              <a:ext cx="64114" cy="168729"/>
            </a:xfrm>
            <a:custGeom>
              <a:rect b="b" l="l" r="r" t="t"/>
              <a:pathLst>
                <a:path extrusionOk="0" h="5645" w="2145">
                  <a:moveTo>
                    <a:pt x="1073" y="1"/>
                  </a:moveTo>
                  <a:lnTo>
                    <a:pt x="1" y="977"/>
                  </a:lnTo>
                  <a:lnTo>
                    <a:pt x="1" y="5645"/>
                  </a:lnTo>
                  <a:lnTo>
                    <a:pt x="2144" y="5645"/>
                  </a:lnTo>
                  <a:lnTo>
                    <a:pt x="2144" y="977"/>
                  </a:lnTo>
                  <a:lnTo>
                    <a:pt x="1073"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8" name="Google Shape;23728;p83"/>
            <p:cNvSpPr/>
            <p:nvPr/>
          </p:nvSpPr>
          <p:spPr>
            <a:xfrm>
              <a:off x="4884857" y="3732278"/>
              <a:ext cx="64114" cy="148822"/>
            </a:xfrm>
            <a:custGeom>
              <a:rect b="b" l="l" r="r" t="t"/>
              <a:pathLst>
                <a:path extrusionOk="0" h="4979" w="2145">
                  <a:moveTo>
                    <a:pt x="1073" y="1"/>
                  </a:moveTo>
                  <a:lnTo>
                    <a:pt x="1" y="1001"/>
                  </a:lnTo>
                  <a:lnTo>
                    <a:pt x="1" y="4978"/>
                  </a:lnTo>
                  <a:lnTo>
                    <a:pt x="2144" y="4978"/>
                  </a:lnTo>
                  <a:lnTo>
                    <a:pt x="2144" y="1001"/>
                  </a:lnTo>
                  <a:lnTo>
                    <a:pt x="1073"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9" name="Google Shape;23729;p83"/>
            <p:cNvSpPr/>
            <p:nvPr/>
          </p:nvSpPr>
          <p:spPr>
            <a:xfrm>
              <a:off x="4790195" y="3752933"/>
              <a:ext cx="64084" cy="128168"/>
            </a:xfrm>
            <a:custGeom>
              <a:rect b="b" l="l" r="r" t="t"/>
              <a:pathLst>
                <a:path extrusionOk="0" h="4288" w="2144">
                  <a:moveTo>
                    <a:pt x="1072" y="1"/>
                  </a:moveTo>
                  <a:lnTo>
                    <a:pt x="1" y="977"/>
                  </a:lnTo>
                  <a:lnTo>
                    <a:pt x="1" y="4287"/>
                  </a:lnTo>
                  <a:lnTo>
                    <a:pt x="2144" y="4287"/>
                  </a:lnTo>
                  <a:lnTo>
                    <a:pt x="2144" y="977"/>
                  </a:lnTo>
                  <a:lnTo>
                    <a:pt x="1072" y="1"/>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0" name="Google Shape;23730;p83"/>
            <p:cNvSpPr/>
            <p:nvPr/>
          </p:nvSpPr>
          <p:spPr>
            <a:xfrm>
              <a:off x="4790195" y="3699549"/>
              <a:ext cx="64084" cy="56970"/>
            </a:xfrm>
            <a:custGeom>
              <a:rect b="b" l="l" r="r" t="t"/>
              <a:pathLst>
                <a:path extrusionOk="0" h="1906" w="2144">
                  <a:moveTo>
                    <a:pt x="1072" y="0"/>
                  </a:moveTo>
                  <a:lnTo>
                    <a:pt x="1" y="977"/>
                  </a:lnTo>
                  <a:lnTo>
                    <a:pt x="1" y="1906"/>
                  </a:lnTo>
                  <a:lnTo>
                    <a:pt x="1072" y="929"/>
                  </a:lnTo>
                  <a:lnTo>
                    <a:pt x="2144" y="1906"/>
                  </a:lnTo>
                  <a:lnTo>
                    <a:pt x="2144" y="977"/>
                  </a:lnTo>
                  <a:lnTo>
                    <a:pt x="1072"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1" name="Google Shape;23731;p83"/>
            <p:cNvSpPr/>
            <p:nvPr/>
          </p:nvSpPr>
          <p:spPr>
            <a:xfrm>
              <a:off x="4790195" y="3646165"/>
              <a:ext cx="64084" cy="56970"/>
            </a:xfrm>
            <a:custGeom>
              <a:rect b="b" l="l" r="r" t="t"/>
              <a:pathLst>
                <a:path extrusionOk="0" h="1906" w="2144">
                  <a:moveTo>
                    <a:pt x="1072" y="0"/>
                  </a:moveTo>
                  <a:lnTo>
                    <a:pt x="1" y="977"/>
                  </a:lnTo>
                  <a:lnTo>
                    <a:pt x="1" y="1906"/>
                  </a:lnTo>
                  <a:lnTo>
                    <a:pt x="1072" y="929"/>
                  </a:lnTo>
                  <a:lnTo>
                    <a:pt x="2144" y="1906"/>
                  </a:lnTo>
                  <a:lnTo>
                    <a:pt x="2144" y="977"/>
                  </a:lnTo>
                  <a:lnTo>
                    <a:pt x="1072"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2" name="Google Shape;23732;p83"/>
            <p:cNvSpPr/>
            <p:nvPr/>
          </p:nvSpPr>
          <p:spPr>
            <a:xfrm>
              <a:off x="4822237" y="3646165"/>
              <a:ext cx="32042" cy="56970"/>
            </a:xfrm>
            <a:custGeom>
              <a:rect b="b" l="l" r="r" t="t"/>
              <a:pathLst>
                <a:path extrusionOk="0" h="1906" w="1072">
                  <a:moveTo>
                    <a:pt x="0" y="0"/>
                  </a:moveTo>
                  <a:lnTo>
                    <a:pt x="0" y="929"/>
                  </a:lnTo>
                  <a:lnTo>
                    <a:pt x="1072" y="1906"/>
                  </a:lnTo>
                  <a:lnTo>
                    <a:pt x="1072" y="977"/>
                  </a:lnTo>
                  <a:lnTo>
                    <a:pt x="0"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3" name="Google Shape;23733;p83"/>
            <p:cNvSpPr/>
            <p:nvPr/>
          </p:nvSpPr>
          <p:spPr>
            <a:xfrm>
              <a:off x="4820802" y="3699549"/>
              <a:ext cx="32072" cy="56970"/>
            </a:xfrm>
            <a:custGeom>
              <a:rect b="b" l="l" r="r" t="t"/>
              <a:pathLst>
                <a:path extrusionOk="0" h="1906" w="1073">
                  <a:moveTo>
                    <a:pt x="1" y="0"/>
                  </a:moveTo>
                  <a:lnTo>
                    <a:pt x="1" y="929"/>
                  </a:lnTo>
                  <a:lnTo>
                    <a:pt x="1072" y="1906"/>
                  </a:lnTo>
                  <a:lnTo>
                    <a:pt x="1072" y="977"/>
                  </a:lnTo>
                  <a:lnTo>
                    <a:pt x="1"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4" name="Google Shape;23734;p83"/>
            <p:cNvSpPr/>
            <p:nvPr/>
          </p:nvSpPr>
          <p:spPr>
            <a:xfrm>
              <a:off x="4820802" y="3752933"/>
              <a:ext cx="32072" cy="128168"/>
            </a:xfrm>
            <a:custGeom>
              <a:rect b="b" l="l" r="r" t="t"/>
              <a:pathLst>
                <a:path extrusionOk="0" h="4288" w="1073">
                  <a:moveTo>
                    <a:pt x="1" y="1"/>
                  </a:moveTo>
                  <a:lnTo>
                    <a:pt x="1" y="4287"/>
                  </a:lnTo>
                  <a:lnTo>
                    <a:pt x="1072" y="4287"/>
                  </a:lnTo>
                  <a:lnTo>
                    <a:pt x="1072" y="977"/>
                  </a:lnTo>
                  <a:lnTo>
                    <a:pt x="1"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5" name="Google Shape;23735;p83"/>
            <p:cNvSpPr/>
            <p:nvPr/>
          </p:nvSpPr>
          <p:spPr>
            <a:xfrm>
              <a:off x="4884857" y="3678894"/>
              <a:ext cx="64114" cy="56970"/>
            </a:xfrm>
            <a:custGeom>
              <a:rect b="b" l="l" r="r" t="t"/>
              <a:pathLst>
                <a:path extrusionOk="0" h="1906" w="2145">
                  <a:moveTo>
                    <a:pt x="1073" y="1"/>
                  </a:moveTo>
                  <a:lnTo>
                    <a:pt x="1" y="1001"/>
                  </a:lnTo>
                  <a:lnTo>
                    <a:pt x="1" y="1906"/>
                  </a:lnTo>
                  <a:lnTo>
                    <a:pt x="1073" y="930"/>
                  </a:lnTo>
                  <a:lnTo>
                    <a:pt x="2144" y="1906"/>
                  </a:lnTo>
                  <a:lnTo>
                    <a:pt x="2144" y="1001"/>
                  </a:lnTo>
                  <a:lnTo>
                    <a:pt x="1073"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6" name="Google Shape;23736;p83"/>
            <p:cNvSpPr/>
            <p:nvPr/>
          </p:nvSpPr>
          <p:spPr>
            <a:xfrm>
              <a:off x="4884857" y="3625510"/>
              <a:ext cx="64114" cy="56970"/>
            </a:xfrm>
            <a:custGeom>
              <a:rect b="b" l="l" r="r" t="t"/>
              <a:pathLst>
                <a:path extrusionOk="0" h="1906" w="2145">
                  <a:moveTo>
                    <a:pt x="1073" y="1"/>
                  </a:moveTo>
                  <a:lnTo>
                    <a:pt x="1" y="1001"/>
                  </a:lnTo>
                  <a:lnTo>
                    <a:pt x="1" y="1906"/>
                  </a:lnTo>
                  <a:lnTo>
                    <a:pt x="1073" y="929"/>
                  </a:lnTo>
                  <a:lnTo>
                    <a:pt x="2144" y="1906"/>
                  </a:lnTo>
                  <a:lnTo>
                    <a:pt x="2144" y="1001"/>
                  </a:lnTo>
                  <a:lnTo>
                    <a:pt x="1073"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7" name="Google Shape;23737;p83"/>
            <p:cNvSpPr/>
            <p:nvPr/>
          </p:nvSpPr>
          <p:spPr>
            <a:xfrm>
              <a:off x="4916899" y="3625510"/>
              <a:ext cx="32072" cy="56970"/>
            </a:xfrm>
            <a:custGeom>
              <a:rect b="b" l="l" r="r" t="t"/>
              <a:pathLst>
                <a:path extrusionOk="0" h="1906" w="1073">
                  <a:moveTo>
                    <a:pt x="1" y="1"/>
                  </a:moveTo>
                  <a:lnTo>
                    <a:pt x="1" y="929"/>
                  </a:lnTo>
                  <a:lnTo>
                    <a:pt x="1072" y="1906"/>
                  </a:lnTo>
                  <a:lnTo>
                    <a:pt x="1072" y="1001"/>
                  </a:lnTo>
                  <a:lnTo>
                    <a:pt x="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8" name="Google Shape;23738;p83"/>
            <p:cNvSpPr/>
            <p:nvPr/>
          </p:nvSpPr>
          <p:spPr>
            <a:xfrm>
              <a:off x="4916899" y="3678894"/>
              <a:ext cx="32072" cy="56970"/>
            </a:xfrm>
            <a:custGeom>
              <a:rect b="b" l="l" r="r" t="t"/>
              <a:pathLst>
                <a:path extrusionOk="0" h="1906" w="1073">
                  <a:moveTo>
                    <a:pt x="1" y="1"/>
                  </a:moveTo>
                  <a:lnTo>
                    <a:pt x="1" y="930"/>
                  </a:lnTo>
                  <a:lnTo>
                    <a:pt x="1072" y="1906"/>
                  </a:lnTo>
                  <a:lnTo>
                    <a:pt x="1072" y="1001"/>
                  </a:lnTo>
                  <a:lnTo>
                    <a:pt x="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9" name="Google Shape;23739;p83"/>
            <p:cNvSpPr/>
            <p:nvPr/>
          </p:nvSpPr>
          <p:spPr>
            <a:xfrm>
              <a:off x="4916899" y="3732278"/>
              <a:ext cx="32072" cy="148822"/>
            </a:xfrm>
            <a:custGeom>
              <a:rect b="b" l="l" r="r" t="t"/>
              <a:pathLst>
                <a:path extrusionOk="0" h="4979" w="1073">
                  <a:moveTo>
                    <a:pt x="1" y="1"/>
                  </a:moveTo>
                  <a:lnTo>
                    <a:pt x="1" y="4978"/>
                  </a:lnTo>
                  <a:lnTo>
                    <a:pt x="1072" y="4978"/>
                  </a:lnTo>
                  <a:lnTo>
                    <a:pt x="1072" y="1001"/>
                  </a:lnTo>
                  <a:lnTo>
                    <a:pt x="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0" name="Google Shape;23740;p83"/>
            <p:cNvSpPr/>
            <p:nvPr/>
          </p:nvSpPr>
          <p:spPr>
            <a:xfrm>
              <a:off x="4980237" y="3659675"/>
              <a:ext cx="64114" cy="56970"/>
            </a:xfrm>
            <a:custGeom>
              <a:rect b="b" l="l" r="r" t="t"/>
              <a:pathLst>
                <a:path extrusionOk="0" h="1906" w="2145">
                  <a:moveTo>
                    <a:pt x="1073" y="1"/>
                  </a:moveTo>
                  <a:lnTo>
                    <a:pt x="1" y="977"/>
                  </a:lnTo>
                  <a:lnTo>
                    <a:pt x="1" y="1906"/>
                  </a:lnTo>
                  <a:lnTo>
                    <a:pt x="1073" y="930"/>
                  </a:lnTo>
                  <a:lnTo>
                    <a:pt x="2144" y="1906"/>
                  </a:lnTo>
                  <a:lnTo>
                    <a:pt x="2144" y="977"/>
                  </a:lnTo>
                  <a:lnTo>
                    <a:pt x="1073"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1" name="Google Shape;23741;p83"/>
            <p:cNvSpPr/>
            <p:nvPr/>
          </p:nvSpPr>
          <p:spPr>
            <a:xfrm>
              <a:off x="4980237" y="3605574"/>
              <a:ext cx="64114" cy="57000"/>
            </a:xfrm>
            <a:custGeom>
              <a:rect b="b" l="l" r="r" t="t"/>
              <a:pathLst>
                <a:path extrusionOk="0" h="1907" w="2145">
                  <a:moveTo>
                    <a:pt x="1073" y="1"/>
                  </a:moveTo>
                  <a:lnTo>
                    <a:pt x="1" y="977"/>
                  </a:lnTo>
                  <a:lnTo>
                    <a:pt x="1" y="1906"/>
                  </a:lnTo>
                  <a:lnTo>
                    <a:pt x="1073" y="906"/>
                  </a:lnTo>
                  <a:lnTo>
                    <a:pt x="2144" y="1906"/>
                  </a:lnTo>
                  <a:lnTo>
                    <a:pt x="2144" y="977"/>
                  </a:lnTo>
                  <a:lnTo>
                    <a:pt x="1073"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2" name="Google Shape;23742;p83"/>
            <p:cNvSpPr/>
            <p:nvPr/>
          </p:nvSpPr>
          <p:spPr>
            <a:xfrm>
              <a:off x="5012279" y="3713059"/>
              <a:ext cx="32072" cy="168729"/>
            </a:xfrm>
            <a:custGeom>
              <a:rect b="b" l="l" r="r" t="t"/>
              <a:pathLst>
                <a:path extrusionOk="0" h="5645" w="1073">
                  <a:moveTo>
                    <a:pt x="1" y="1"/>
                  </a:moveTo>
                  <a:lnTo>
                    <a:pt x="1" y="5645"/>
                  </a:lnTo>
                  <a:lnTo>
                    <a:pt x="1072" y="5645"/>
                  </a:lnTo>
                  <a:lnTo>
                    <a:pt x="1072" y="977"/>
                  </a:lnTo>
                  <a:lnTo>
                    <a:pt x="1"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3" name="Google Shape;23743;p83"/>
            <p:cNvSpPr/>
            <p:nvPr/>
          </p:nvSpPr>
          <p:spPr>
            <a:xfrm>
              <a:off x="4744642" y="3869684"/>
              <a:ext cx="343107" cy="20654"/>
            </a:xfrm>
            <a:custGeom>
              <a:rect b="b" l="l" r="r" t="t"/>
              <a:pathLst>
                <a:path extrusionOk="0" h="691" w="11479">
                  <a:moveTo>
                    <a:pt x="0" y="0"/>
                  </a:moveTo>
                  <a:lnTo>
                    <a:pt x="0" y="691"/>
                  </a:lnTo>
                  <a:lnTo>
                    <a:pt x="11479" y="691"/>
                  </a:lnTo>
                  <a:lnTo>
                    <a:pt x="11479"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4" name="Google Shape;23744;p83"/>
            <p:cNvSpPr/>
            <p:nvPr/>
          </p:nvSpPr>
          <p:spPr>
            <a:xfrm>
              <a:off x="4916899" y="3869684"/>
              <a:ext cx="172286" cy="20654"/>
            </a:xfrm>
            <a:custGeom>
              <a:rect b="b" l="l" r="r" t="t"/>
              <a:pathLst>
                <a:path extrusionOk="0" h="691" w="5764">
                  <a:moveTo>
                    <a:pt x="1" y="0"/>
                  </a:moveTo>
                  <a:lnTo>
                    <a:pt x="1" y="691"/>
                  </a:lnTo>
                  <a:lnTo>
                    <a:pt x="5764" y="691"/>
                  </a:lnTo>
                  <a:lnTo>
                    <a:pt x="576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5" name="Google Shape;23745;p83"/>
            <p:cNvSpPr/>
            <p:nvPr/>
          </p:nvSpPr>
          <p:spPr>
            <a:xfrm>
              <a:off x="5012279" y="3605574"/>
              <a:ext cx="32072" cy="57000"/>
            </a:xfrm>
            <a:custGeom>
              <a:rect b="b" l="l" r="r" t="t"/>
              <a:pathLst>
                <a:path extrusionOk="0" h="1907" w="1073">
                  <a:moveTo>
                    <a:pt x="1" y="1"/>
                  </a:moveTo>
                  <a:lnTo>
                    <a:pt x="1" y="906"/>
                  </a:lnTo>
                  <a:lnTo>
                    <a:pt x="1072" y="1906"/>
                  </a:lnTo>
                  <a:lnTo>
                    <a:pt x="1072" y="977"/>
                  </a:lnTo>
                  <a:lnTo>
                    <a:pt x="1"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6" name="Google Shape;23746;p83"/>
            <p:cNvSpPr/>
            <p:nvPr/>
          </p:nvSpPr>
          <p:spPr>
            <a:xfrm>
              <a:off x="5012279" y="3658987"/>
              <a:ext cx="32072" cy="56970"/>
            </a:xfrm>
            <a:custGeom>
              <a:rect b="b" l="l" r="r" t="t"/>
              <a:pathLst>
                <a:path extrusionOk="0" h="1906" w="1073">
                  <a:moveTo>
                    <a:pt x="1" y="0"/>
                  </a:moveTo>
                  <a:lnTo>
                    <a:pt x="1" y="905"/>
                  </a:lnTo>
                  <a:lnTo>
                    <a:pt x="1072" y="1905"/>
                  </a:lnTo>
                  <a:lnTo>
                    <a:pt x="1072" y="976"/>
                  </a:lnTo>
                  <a:lnTo>
                    <a:pt x="1"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47" name="Google Shape;23747;p83"/>
          <p:cNvGrpSpPr/>
          <p:nvPr/>
        </p:nvGrpSpPr>
        <p:grpSpPr>
          <a:xfrm>
            <a:off x="4662978" y="4905430"/>
            <a:ext cx="442093" cy="378026"/>
            <a:chOff x="4076914" y="3589941"/>
            <a:chExt cx="343827" cy="294000"/>
          </a:xfrm>
        </p:grpSpPr>
        <p:sp>
          <p:nvSpPr>
            <p:cNvPr id="23748" name="Google Shape;23748;p83"/>
            <p:cNvSpPr/>
            <p:nvPr/>
          </p:nvSpPr>
          <p:spPr>
            <a:xfrm>
              <a:off x="4108956" y="3698114"/>
              <a:ext cx="73350" cy="99683"/>
            </a:xfrm>
            <a:custGeom>
              <a:rect b="b" l="l" r="r" t="t"/>
              <a:pathLst>
                <a:path extrusionOk="0" h="3335" w="2454">
                  <a:moveTo>
                    <a:pt x="1905" y="1"/>
                  </a:moveTo>
                  <a:lnTo>
                    <a:pt x="0" y="2978"/>
                  </a:lnTo>
                  <a:lnTo>
                    <a:pt x="548" y="3335"/>
                  </a:lnTo>
                  <a:lnTo>
                    <a:pt x="2453" y="358"/>
                  </a:lnTo>
                  <a:lnTo>
                    <a:pt x="1905"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9" name="Google Shape;23749;p83"/>
            <p:cNvSpPr/>
            <p:nvPr/>
          </p:nvSpPr>
          <p:spPr>
            <a:xfrm>
              <a:off x="4205053" y="3695992"/>
              <a:ext cx="67641" cy="74755"/>
            </a:xfrm>
            <a:custGeom>
              <a:rect b="b" l="l" r="r" t="t"/>
              <a:pathLst>
                <a:path extrusionOk="0" h="2501" w="2263">
                  <a:moveTo>
                    <a:pt x="500" y="0"/>
                  </a:moveTo>
                  <a:lnTo>
                    <a:pt x="0" y="453"/>
                  </a:lnTo>
                  <a:lnTo>
                    <a:pt x="1477" y="2167"/>
                  </a:lnTo>
                  <a:lnTo>
                    <a:pt x="1739" y="2501"/>
                  </a:lnTo>
                  <a:lnTo>
                    <a:pt x="2263" y="2048"/>
                  </a:lnTo>
                  <a:lnTo>
                    <a:pt x="1477" y="1143"/>
                  </a:lnTo>
                  <a:lnTo>
                    <a:pt x="500"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0" name="Google Shape;23750;p83"/>
            <p:cNvSpPr/>
            <p:nvPr/>
          </p:nvSpPr>
          <p:spPr>
            <a:xfrm>
              <a:off x="4249171" y="3730156"/>
              <a:ext cx="23523" cy="40591"/>
            </a:xfrm>
            <a:custGeom>
              <a:rect b="b" l="l" r="r" t="t"/>
              <a:pathLst>
                <a:path extrusionOk="0" h="1358" w="787">
                  <a:moveTo>
                    <a:pt x="1" y="0"/>
                  </a:moveTo>
                  <a:lnTo>
                    <a:pt x="1" y="1024"/>
                  </a:lnTo>
                  <a:lnTo>
                    <a:pt x="263" y="1358"/>
                  </a:lnTo>
                  <a:lnTo>
                    <a:pt x="787" y="905"/>
                  </a:lnTo>
                  <a:lnTo>
                    <a:pt x="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1" name="Google Shape;23751;p83"/>
            <p:cNvSpPr/>
            <p:nvPr/>
          </p:nvSpPr>
          <p:spPr>
            <a:xfrm>
              <a:off x="4284053" y="3667506"/>
              <a:ext cx="75472" cy="98966"/>
            </a:xfrm>
            <a:custGeom>
              <a:rect b="b" l="l" r="r" t="t"/>
              <a:pathLst>
                <a:path extrusionOk="0" h="3311" w="2525">
                  <a:moveTo>
                    <a:pt x="1953" y="1"/>
                  </a:moveTo>
                  <a:lnTo>
                    <a:pt x="1" y="2954"/>
                  </a:lnTo>
                  <a:lnTo>
                    <a:pt x="572" y="3311"/>
                  </a:lnTo>
                  <a:lnTo>
                    <a:pt x="2525" y="358"/>
                  </a:lnTo>
                  <a:lnTo>
                    <a:pt x="1953"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2" name="Google Shape;23752;p83"/>
            <p:cNvSpPr/>
            <p:nvPr/>
          </p:nvSpPr>
          <p:spPr>
            <a:xfrm>
              <a:off x="4098255" y="3834085"/>
              <a:ext cx="19967" cy="36316"/>
            </a:xfrm>
            <a:custGeom>
              <a:rect b="b" l="l" r="r" t="t"/>
              <a:pathLst>
                <a:path extrusionOk="0" h="1215" w="668">
                  <a:moveTo>
                    <a:pt x="1" y="0"/>
                  </a:moveTo>
                  <a:lnTo>
                    <a:pt x="1" y="1215"/>
                  </a:lnTo>
                  <a:lnTo>
                    <a:pt x="668" y="1215"/>
                  </a:lnTo>
                  <a:lnTo>
                    <a:pt x="668"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3" name="Google Shape;23753;p83"/>
            <p:cNvSpPr/>
            <p:nvPr/>
          </p:nvSpPr>
          <p:spPr>
            <a:xfrm>
              <a:off x="4182277" y="3713776"/>
              <a:ext cx="20654" cy="155219"/>
            </a:xfrm>
            <a:custGeom>
              <a:rect b="b" l="l" r="r" t="t"/>
              <a:pathLst>
                <a:path extrusionOk="0" h="5193" w="691">
                  <a:moveTo>
                    <a:pt x="0" y="1"/>
                  </a:moveTo>
                  <a:lnTo>
                    <a:pt x="0" y="5192"/>
                  </a:lnTo>
                  <a:lnTo>
                    <a:pt x="691" y="5192"/>
                  </a:lnTo>
                  <a:lnTo>
                    <a:pt x="691"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4" name="Google Shape;23754;p83"/>
            <p:cNvSpPr/>
            <p:nvPr/>
          </p:nvSpPr>
          <p:spPr>
            <a:xfrm>
              <a:off x="4270543" y="3801325"/>
              <a:ext cx="20654" cy="67671"/>
            </a:xfrm>
            <a:custGeom>
              <a:rect b="b" l="l" r="r" t="t"/>
              <a:pathLst>
                <a:path extrusionOk="0" h="2264" w="691">
                  <a:moveTo>
                    <a:pt x="0" y="1"/>
                  </a:moveTo>
                  <a:lnTo>
                    <a:pt x="0" y="2263"/>
                  </a:lnTo>
                  <a:lnTo>
                    <a:pt x="691" y="2263"/>
                  </a:lnTo>
                  <a:lnTo>
                    <a:pt x="691"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5" name="Google Shape;23755;p83"/>
            <p:cNvSpPr/>
            <p:nvPr/>
          </p:nvSpPr>
          <p:spPr>
            <a:xfrm>
              <a:off x="4361648" y="3678894"/>
              <a:ext cx="19967" cy="190818"/>
            </a:xfrm>
            <a:custGeom>
              <a:rect b="b" l="l" r="r" t="t"/>
              <a:pathLst>
                <a:path extrusionOk="0" h="6384" w="668">
                  <a:moveTo>
                    <a:pt x="0" y="1"/>
                  </a:moveTo>
                  <a:lnTo>
                    <a:pt x="0" y="6383"/>
                  </a:lnTo>
                  <a:lnTo>
                    <a:pt x="667" y="6383"/>
                  </a:lnTo>
                  <a:lnTo>
                    <a:pt x="667"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6" name="Google Shape;23756;p83"/>
            <p:cNvSpPr/>
            <p:nvPr/>
          </p:nvSpPr>
          <p:spPr>
            <a:xfrm>
              <a:off x="4076914" y="3863257"/>
              <a:ext cx="343137" cy="20684"/>
            </a:xfrm>
            <a:custGeom>
              <a:rect b="b" l="l" r="r" t="t"/>
              <a:pathLst>
                <a:path extrusionOk="0" h="692" w="11480">
                  <a:moveTo>
                    <a:pt x="1" y="1"/>
                  </a:moveTo>
                  <a:lnTo>
                    <a:pt x="1" y="691"/>
                  </a:lnTo>
                  <a:lnTo>
                    <a:pt x="11479" y="691"/>
                  </a:lnTo>
                  <a:lnTo>
                    <a:pt x="1147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7" name="Google Shape;23757;p83"/>
            <p:cNvSpPr/>
            <p:nvPr/>
          </p:nvSpPr>
          <p:spPr>
            <a:xfrm>
              <a:off x="4248454" y="3863257"/>
              <a:ext cx="171598" cy="20684"/>
            </a:xfrm>
            <a:custGeom>
              <a:rect b="b" l="l" r="r" t="t"/>
              <a:pathLst>
                <a:path extrusionOk="0" h="692" w="5741">
                  <a:moveTo>
                    <a:pt x="1" y="1"/>
                  </a:moveTo>
                  <a:lnTo>
                    <a:pt x="1" y="691"/>
                  </a:lnTo>
                  <a:lnTo>
                    <a:pt x="5740" y="691"/>
                  </a:lnTo>
                  <a:lnTo>
                    <a:pt x="574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8" name="Google Shape;23758;p83"/>
            <p:cNvSpPr/>
            <p:nvPr/>
          </p:nvSpPr>
          <p:spPr>
            <a:xfrm>
              <a:off x="4076914" y="3780701"/>
              <a:ext cx="64084" cy="64084"/>
            </a:xfrm>
            <a:custGeom>
              <a:rect b="b" l="l" r="r" t="t"/>
              <a:pathLst>
                <a:path extrusionOk="0" h="2144" w="2144">
                  <a:moveTo>
                    <a:pt x="1072" y="0"/>
                  </a:moveTo>
                  <a:cubicBezTo>
                    <a:pt x="477" y="0"/>
                    <a:pt x="1" y="477"/>
                    <a:pt x="1" y="1072"/>
                  </a:cubicBezTo>
                  <a:cubicBezTo>
                    <a:pt x="1" y="1667"/>
                    <a:pt x="477" y="2144"/>
                    <a:pt x="1072" y="2144"/>
                  </a:cubicBezTo>
                  <a:cubicBezTo>
                    <a:pt x="1668" y="2144"/>
                    <a:pt x="2120" y="1667"/>
                    <a:pt x="2120" y="1072"/>
                  </a:cubicBezTo>
                  <a:cubicBezTo>
                    <a:pt x="2144" y="477"/>
                    <a:pt x="1668" y="0"/>
                    <a:pt x="1072"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9" name="Google Shape;23759;p83"/>
            <p:cNvSpPr/>
            <p:nvPr/>
          </p:nvSpPr>
          <p:spPr>
            <a:xfrm>
              <a:off x="4108956" y="3780701"/>
              <a:ext cx="32042" cy="64084"/>
            </a:xfrm>
            <a:custGeom>
              <a:rect b="b" l="l" r="r" t="t"/>
              <a:pathLst>
                <a:path extrusionOk="0" h="2144" w="1072">
                  <a:moveTo>
                    <a:pt x="0" y="0"/>
                  </a:moveTo>
                  <a:lnTo>
                    <a:pt x="0" y="2144"/>
                  </a:lnTo>
                  <a:cubicBezTo>
                    <a:pt x="596" y="2144"/>
                    <a:pt x="1072" y="1667"/>
                    <a:pt x="1072" y="1072"/>
                  </a:cubicBezTo>
                  <a:cubicBezTo>
                    <a:pt x="1072" y="477"/>
                    <a:pt x="596"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0" name="Google Shape;23760;p83"/>
            <p:cNvSpPr/>
            <p:nvPr/>
          </p:nvSpPr>
          <p:spPr>
            <a:xfrm>
              <a:off x="4160905" y="3660392"/>
              <a:ext cx="64084" cy="64084"/>
            </a:xfrm>
            <a:custGeom>
              <a:rect b="b" l="l" r="r" t="t"/>
              <a:pathLst>
                <a:path extrusionOk="0" h="2144" w="2144">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1" name="Google Shape;23761;p83"/>
            <p:cNvSpPr/>
            <p:nvPr/>
          </p:nvSpPr>
          <p:spPr>
            <a:xfrm>
              <a:off x="4192948" y="3660392"/>
              <a:ext cx="32042" cy="64084"/>
            </a:xfrm>
            <a:custGeom>
              <a:rect b="b" l="l" r="r" t="t"/>
              <a:pathLst>
                <a:path extrusionOk="0" h="2144" w="1072">
                  <a:moveTo>
                    <a:pt x="0" y="1"/>
                  </a:moveTo>
                  <a:lnTo>
                    <a:pt x="0" y="2144"/>
                  </a:lnTo>
                  <a:cubicBezTo>
                    <a:pt x="596" y="2144"/>
                    <a:pt x="1072" y="1668"/>
                    <a:pt x="1072" y="1072"/>
                  </a:cubicBezTo>
                  <a:cubicBezTo>
                    <a:pt x="1072" y="477"/>
                    <a:pt x="596" y="1"/>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2" name="Google Shape;23762;p83"/>
            <p:cNvSpPr/>
            <p:nvPr/>
          </p:nvSpPr>
          <p:spPr>
            <a:xfrm>
              <a:off x="4248454" y="3747941"/>
              <a:ext cx="64114" cy="64114"/>
            </a:xfrm>
            <a:custGeom>
              <a:rect b="b" l="l" r="r" t="t"/>
              <a:pathLst>
                <a:path extrusionOk="0" h="2145" w="2145">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3" name="Google Shape;23763;p83"/>
            <p:cNvSpPr/>
            <p:nvPr/>
          </p:nvSpPr>
          <p:spPr>
            <a:xfrm>
              <a:off x="4280496" y="3747941"/>
              <a:ext cx="32072" cy="64114"/>
            </a:xfrm>
            <a:custGeom>
              <a:rect b="b" l="l" r="r" t="t"/>
              <a:pathLst>
                <a:path extrusionOk="0" h="2145" w="1073">
                  <a:moveTo>
                    <a:pt x="1" y="1"/>
                  </a:moveTo>
                  <a:lnTo>
                    <a:pt x="1" y="2144"/>
                  </a:lnTo>
                  <a:cubicBezTo>
                    <a:pt x="596" y="2144"/>
                    <a:pt x="1072" y="1668"/>
                    <a:pt x="1072" y="1072"/>
                  </a:cubicBezTo>
                  <a:cubicBezTo>
                    <a:pt x="1072" y="477"/>
                    <a:pt x="596"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4" name="Google Shape;23764;p83"/>
            <p:cNvSpPr/>
            <p:nvPr/>
          </p:nvSpPr>
          <p:spPr>
            <a:xfrm>
              <a:off x="4322492" y="3589941"/>
              <a:ext cx="98248" cy="98248"/>
            </a:xfrm>
            <a:custGeom>
              <a:rect b="b" l="l" r="r" t="t"/>
              <a:pathLst>
                <a:path extrusionOk="0" h="3287" w="3287">
                  <a:moveTo>
                    <a:pt x="1620" y="0"/>
                  </a:moveTo>
                  <a:cubicBezTo>
                    <a:pt x="715" y="0"/>
                    <a:pt x="1" y="762"/>
                    <a:pt x="1" y="1643"/>
                  </a:cubicBezTo>
                  <a:cubicBezTo>
                    <a:pt x="1" y="2572"/>
                    <a:pt x="739" y="3286"/>
                    <a:pt x="1620" y="3286"/>
                  </a:cubicBezTo>
                  <a:cubicBezTo>
                    <a:pt x="2549" y="3286"/>
                    <a:pt x="3263" y="2548"/>
                    <a:pt x="3263" y="1643"/>
                  </a:cubicBezTo>
                  <a:cubicBezTo>
                    <a:pt x="3287" y="762"/>
                    <a:pt x="2549" y="0"/>
                    <a:pt x="162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5" name="Google Shape;23765;p83"/>
            <p:cNvSpPr/>
            <p:nvPr/>
          </p:nvSpPr>
          <p:spPr>
            <a:xfrm>
              <a:off x="4372319" y="3589941"/>
              <a:ext cx="48422" cy="98966"/>
            </a:xfrm>
            <a:custGeom>
              <a:rect b="b" l="l" r="r" t="t"/>
              <a:pathLst>
                <a:path extrusionOk="0" h="3311" w="1620">
                  <a:moveTo>
                    <a:pt x="1" y="0"/>
                  </a:moveTo>
                  <a:lnTo>
                    <a:pt x="1" y="3310"/>
                  </a:lnTo>
                  <a:cubicBezTo>
                    <a:pt x="882" y="3310"/>
                    <a:pt x="1620" y="2596"/>
                    <a:pt x="1620" y="1667"/>
                  </a:cubicBezTo>
                  <a:cubicBezTo>
                    <a:pt x="1620" y="762"/>
                    <a:pt x="882" y="0"/>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66" name="Google Shape;23766;p83"/>
          <p:cNvGrpSpPr/>
          <p:nvPr/>
        </p:nvGrpSpPr>
        <p:grpSpPr>
          <a:xfrm>
            <a:off x="3745793" y="4864068"/>
            <a:ext cx="286516" cy="442092"/>
            <a:chOff x="3439793" y="3572126"/>
            <a:chExt cx="222831" cy="343827"/>
          </a:xfrm>
        </p:grpSpPr>
        <p:sp>
          <p:nvSpPr>
            <p:cNvPr id="23767" name="Google Shape;23767;p83"/>
            <p:cNvSpPr/>
            <p:nvPr/>
          </p:nvSpPr>
          <p:spPr>
            <a:xfrm>
              <a:off x="3439793" y="3794928"/>
              <a:ext cx="222830" cy="121025"/>
            </a:xfrm>
            <a:custGeom>
              <a:rect b="b" l="l" r="r" t="t"/>
              <a:pathLst>
                <a:path extrusionOk="0" h="4049" w="7455">
                  <a:moveTo>
                    <a:pt x="3716" y="1"/>
                  </a:moveTo>
                  <a:lnTo>
                    <a:pt x="1" y="2025"/>
                  </a:lnTo>
                  <a:lnTo>
                    <a:pt x="3716" y="4049"/>
                  </a:lnTo>
                  <a:lnTo>
                    <a:pt x="7455" y="2025"/>
                  </a:lnTo>
                  <a:lnTo>
                    <a:pt x="3716"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8" name="Google Shape;23768;p83"/>
            <p:cNvSpPr/>
            <p:nvPr/>
          </p:nvSpPr>
          <p:spPr>
            <a:xfrm>
              <a:off x="3550836" y="3794211"/>
              <a:ext cx="111789" cy="121742"/>
            </a:xfrm>
            <a:custGeom>
              <a:rect b="b" l="l" r="r" t="t"/>
              <a:pathLst>
                <a:path extrusionOk="0" h="4073" w="3740">
                  <a:moveTo>
                    <a:pt x="1" y="1"/>
                  </a:moveTo>
                  <a:lnTo>
                    <a:pt x="1" y="4073"/>
                  </a:lnTo>
                  <a:lnTo>
                    <a:pt x="3740" y="2049"/>
                  </a:lnTo>
                  <a:lnTo>
                    <a:pt x="1"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9" name="Google Shape;23769;p83"/>
            <p:cNvSpPr/>
            <p:nvPr/>
          </p:nvSpPr>
          <p:spPr>
            <a:xfrm>
              <a:off x="3439793" y="3720890"/>
              <a:ext cx="222830" cy="121054"/>
            </a:xfrm>
            <a:custGeom>
              <a:rect b="b" l="l" r="r" t="t"/>
              <a:pathLst>
                <a:path extrusionOk="0" h="4050" w="7455">
                  <a:moveTo>
                    <a:pt x="3716" y="1"/>
                  </a:moveTo>
                  <a:lnTo>
                    <a:pt x="1" y="2025"/>
                  </a:lnTo>
                  <a:lnTo>
                    <a:pt x="3716" y="4049"/>
                  </a:lnTo>
                  <a:lnTo>
                    <a:pt x="7455" y="2025"/>
                  </a:lnTo>
                  <a:lnTo>
                    <a:pt x="3716"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0" name="Google Shape;23770;p83"/>
            <p:cNvSpPr/>
            <p:nvPr/>
          </p:nvSpPr>
          <p:spPr>
            <a:xfrm>
              <a:off x="3550836" y="3720203"/>
              <a:ext cx="111789" cy="121742"/>
            </a:xfrm>
            <a:custGeom>
              <a:rect b="b" l="l" r="r" t="t"/>
              <a:pathLst>
                <a:path extrusionOk="0" h="4073" w="3740">
                  <a:moveTo>
                    <a:pt x="1" y="0"/>
                  </a:moveTo>
                  <a:lnTo>
                    <a:pt x="1" y="4072"/>
                  </a:lnTo>
                  <a:lnTo>
                    <a:pt x="3740" y="2048"/>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1" name="Google Shape;23771;p83"/>
            <p:cNvSpPr/>
            <p:nvPr/>
          </p:nvSpPr>
          <p:spPr>
            <a:xfrm>
              <a:off x="3439793" y="3646882"/>
              <a:ext cx="222830" cy="121025"/>
            </a:xfrm>
            <a:custGeom>
              <a:rect b="b" l="l" r="r" t="t"/>
              <a:pathLst>
                <a:path extrusionOk="0" h="4049" w="7455">
                  <a:moveTo>
                    <a:pt x="3716" y="0"/>
                  </a:moveTo>
                  <a:lnTo>
                    <a:pt x="1" y="2024"/>
                  </a:lnTo>
                  <a:lnTo>
                    <a:pt x="3716" y="4049"/>
                  </a:lnTo>
                  <a:lnTo>
                    <a:pt x="7455" y="2024"/>
                  </a:lnTo>
                  <a:lnTo>
                    <a:pt x="3716"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2" name="Google Shape;23772;p83"/>
            <p:cNvSpPr/>
            <p:nvPr/>
          </p:nvSpPr>
          <p:spPr>
            <a:xfrm>
              <a:off x="3550836" y="3646165"/>
              <a:ext cx="111789" cy="121742"/>
            </a:xfrm>
            <a:custGeom>
              <a:rect b="b" l="l" r="r" t="t"/>
              <a:pathLst>
                <a:path extrusionOk="0" h="4073" w="3740">
                  <a:moveTo>
                    <a:pt x="1" y="0"/>
                  </a:moveTo>
                  <a:lnTo>
                    <a:pt x="1" y="4073"/>
                  </a:lnTo>
                  <a:lnTo>
                    <a:pt x="3740" y="2048"/>
                  </a:lnTo>
                  <a:lnTo>
                    <a:pt x="1"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3" name="Google Shape;23773;p83"/>
            <p:cNvSpPr/>
            <p:nvPr/>
          </p:nvSpPr>
          <p:spPr>
            <a:xfrm>
              <a:off x="3439793" y="3573561"/>
              <a:ext cx="222830" cy="121025"/>
            </a:xfrm>
            <a:custGeom>
              <a:rect b="b" l="l" r="r" t="t"/>
              <a:pathLst>
                <a:path extrusionOk="0" h="4049" w="7455">
                  <a:moveTo>
                    <a:pt x="3716" y="0"/>
                  </a:moveTo>
                  <a:lnTo>
                    <a:pt x="1" y="2025"/>
                  </a:lnTo>
                  <a:lnTo>
                    <a:pt x="3716" y="4049"/>
                  </a:lnTo>
                  <a:lnTo>
                    <a:pt x="7455" y="2025"/>
                  </a:lnTo>
                  <a:lnTo>
                    <a:pt x="3716"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4" name="Google Shape;23774;p83"/>
            <p:cNvSpPr/>
            <p:nvPr/>
          </p:nvSpPr>
          <p:spPr>
            <a:xfrm>
              <a:off x="3550836" y="3572126"/>
              <a:ext cx="111789" cy="122459"/>
            </a:xfrm>
            <a:custGeom>
              <a:rect b="b" l="l" r="r" t="t"/>
              <a:pathLst>
                <a:path extrusionOk="0" h="4097" w="3740">
                  <a:moveTo>
                    <a:pt x="1" y="1"/>
                  </a:moveTo>
                  <a:lnTo>
                    <a:pt x="1" y="4097"/>
                  </a:lnTo>
                  <a:lnTo>
                    <a:pt x="3740" y="2073"/>
                  </a:lnTo>
                  <a:lnTo>
                    <a:pt x="1"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75" name="Google Shape;23775;p83"/>
          <p:cNvGrpSpPr/>
          <p:nvPr/>
        </p:nvGrpSpPr>
        <p:grpSpPr>
          <a:xfrm>
            <a:off x="2786152" y="4880718"/>
            <a:ext cx="443015" cy="443015"/>
            <a:chOff x="2745732" y="3570722"/>
            <a:chExt cx="344545" cy="344544"/>
          </a:xfrm>
        </p:grpSpPr>
        <p:sp>
          <p:nvSpPr>
            <p:cNvPr id="23776" name="Google Shape;23776;p83"/>
            <p:cNvSpPr/>
            <p:nvPr/>
          </p:nvSpPr>
          <p:spPr>
            <a:xfrm>
              <a:off x="2893808" y="3570722"/>
              <a:ext cx="49139" cy="65489"/>
            </a:xfrm>
            <a:custGeom>
              <a:rect b="b" l="l" r="r" t="t"/>
              <a:pathLst>
                <a:path extrusionOk="0" h="2191" w="1644">
                  <a:moveTo>
                    <a:pt x="0" y="0"/>
                  </a:moveTo>
                  <a:lnTo>
                    <a:pt x="0" y="2191"/>
                  </a:lnTo>
                  <a:lnTo>
                    <a:pt x="1643" y="2191"/>
                  </a:lnTo>
                  <a:lnTo>
                    <a:pt x="1643"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7" name="Google Shape;23777;p83"/>
            <p:cNvSpPr/>
            <p:nvPr/>
          </p:nvSpPr>
          <p:spPr>
            <a:xfrm>
              <a:off x="2918707" y="3570722"/>
              <a:ext cx="24958" cy="65489"/>
            </a:xfrm>
            <a:custGeom>
              <a:rect b="b" l="l" r="r" t="t"/>
              <a:pathLst>
                <a:path extrusionOk="0" h="2191" w="835">
                  <a:moveTo>
                    <a:pt x="1" y="0"/>
                  </a:moveTo>
                  <a:lnTo>
                    <a:pt x="1" y="2191"/>
                  </a:lnTo>
                  <a:lnTo>
                    <a:pt x="834" y="2191"/>
                  </a:lnTo>
                  <a:lnTo>
                    <a:pt x="8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8" name="Google Shape;23778;p83"/>
            <p:cNvSpPr/>
            <p:nvPr/>
          </p:nvSpPr>
          <p:spPr>
            <a:xfrm>
              <a:off x="2893808" y="3610476"/>
              <a:ext cx="49139" cy="245696"/>
            </a:xfrm>
            <a:custGeom>
              <a:rect b="b" l="l" r="r" t="t"/>
              <a:pathLst>
                <a:path extrusionOk="0" h="8220" w="1644">
                  <a:moveTo>
                    <a:pt x="842" y="1"/>
                  </a:moveTo>
                  <a:cubicBezTo>
                    <a:pt x="823" y="1"/>
                    <a:pt x="805" y="2"/>
                    <a:pt x="786" y="4"/>
                  </a:cubicBezTo>
                  <a:cubicBezTo>
                    <a:pt x="334" y="27"/>
                    <a:pt x="0" y="385"/>
                    <a:pt x="0" y="837"/>
                  </a:cubicBezTo>
                  <a:lnTo>
                    <a:pt x="0" y="8220"/>
                  </a:lnTo>
                  <a:lnTo>
                    <a:pt x="1643" y="8220"/>
                  </a:lnTo>
                  <a:lnTo>
                    <a:pt x="1643" y="837"/>
                  </a:lnTo>
                  <a:cubicBezTo>
                    <a:pt x="1643" y="623"/>
                    <a:pt x="1548" y="432"/>
                    <a:pt x="1405" y="242"/>
                  </a:cubicBezTo>
                  <a:cubicBezTo>
                    <a:pt x="1253" y="111"/>
                    <a:pt x="1041" y="1"/>
                    <a:pt x="842"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9" name="Google Shape;23779;p83"/>
            <p:cNvSpPr/>
            <p:nvPr/>
          </p:nvSpPr>
          <p:spPr>
            <a:xfrm>
              <a:off x="2918707" y="3610565"/>
              <a:ext cx="24958" cy="245606"/>
            </a:xfrm>
            <a:custGeom>
              <a:rect b="b" l="l" r="r" t="t"/>
              <a:pathLst>
                <a:path extrusionOk="0" h="8217" w="835">
                  <a:moveTo>
                    <a:pt x="1" y="1"/>
                  </a:moveTo>
                  <a:lnTo>
                    <a:pt x="1" y="8217"/>
                  </a:lnTo>
                  <a:lnTo>
                    <a:pt x="834" y="8217"/>
                  </a:lnTo>
                  <a:lnTo>
                    <a:pt x="834" y="834"/>
                  </a:lnTo>
                  <a:cubicBezTo>
                    <a:pt x="834" y="620"/>
                    <a:pt x="739" y="429"/>
                    <a:pt x="596" y="239"/>
                  </a:cubicBezTo>
                  <a:cubicBezTo>
                    <a:pt x="453" y="96"/>
                    <a:pt x="239" y="1"/>
                    <a:pt x="1"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0" name="Google Shape;23780;p83"/>
            <p:cNvSpPr/>
            <p:nvPr/>
          </p:nvSpPr>
          <p:spPr>
            <a:xfrm>
              <a:off x="2873154" y="3826253"/>
              <a:ext cx="89012" cy="89012"/>
            </a:xfrm>
            <a:custGeom>
              <a:rect b="b" l="l" r="r" t="t"/>
              <a:pathLst>
                <a:path extrusionOk="0" h="2978" w="2978">
                  <a:moveTo>
                    <a:pt x="1501" y="0"/>
                  </a:moveTo>
                  <a:cubicBezTo>
                    <a:pt x="667" y="0"/>
                    <a:pt x="1" y="667"/>
                    <a:pt x="1" y="1477"/>
                  </a:cubicBezTo>
                  <a:cubicBezTo>
                    <a:pt x="1" y="2310"/>
                    <a:pt x="667" y="2977"/>
                    <a:pt x="1501" y="2977"/>
                  </a:cubicBezTo>
                  <a:cubicBezTo>
                    <a:pt x="2334" y="2977"/>
                    <a:pt x="2977" y="2287"/>
                    <a:pt x="2977" y="1477"/>
                  </a:cubicBezTo>
                  <a:cubicBezTo>
                    <a:pt x="2977" y="643"/>
                    <a:pt x="2334" y="0"/>
                    <a:pt x="1501"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1" name="Google Shape;23781;p83"/>
            <p:cNvSpPr/>
            <p:nvPr/>
          </p:nvSpPr>
          <p:spPr>
            <a:xfrm>
              <a:off x="2917990" y="3826941"/>
              <a:ext cx="44177" cy="88325"/>
            </a:xfrm>
            <a:custGeom>
              <a:rect b="b" l="l" r="r" t="t"/>
              <a:pathLst>
                <a:path extrusionOk="0" h="2955" w="1478">
                  <a:moveTo>
                    <a:pt x="46" y="1"/>
                  </a:moveTo>
                  <a:cubicBezTo>
                    <a:pt x="31" y="1"/>
                    <a:pt x="16" y="1"/>
                    <a:pt x="1" y="1"/>
                  </a:cubicBezTo>
                  <a:lnTo>
                    <a:pt x="1" y="2954"/>
                  </a:lnTo>
                  <a:cubicBezTo>
                    <a:pt x="834" y="2954"/>
                    <a:pt x="1477" y="2264"/>
                    <a:pt x="1477" y="1454"/>
                  </a:cubicBezTo>
                  <a:cubicBezTo>
                    <a:pt x="1477" y="635"/>
                    <a:pt x="857" y="1"/>
                    <a:pt x="4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2" name="Google Shape;23782;p83"/>
            <p:cNvSpPr/>
            <p:nvPr/>
          </p:nvSpPr>
          <p:spPr>
            <a:xfrm>
              <a:off x="3021918" y="3570722"/>
              <a:ext cx="49139" cy="114628"/>
            </a:xfrm>
            <a:custGeom>
              <a:rect b="b" l="l" r="r" t="t"/>
              <a:pathLst>
                <a:path extrusionOk="0" h="3835" w="1644">
                  <a:moveTo>
                    <a:pt x="1" y="0"/>
                  </a:moveTo>
                  <a:lnTo>
                    <a:pt x="1" y="3834"/>
                  </a:lnTo>
                  <a:lnTo>
                    <a:pt x="1644" y="3834"/>
                  </a:lnTo>
                  <a:lnTo>
                    <a:pt x="164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3" name="Google Shape;23783;p83"/>
            <p:cNvSpPr/>
            <p:nvPr/>
          </p:nvSpPr>
          <p:spPr>
            <a:xfrm>
              <a:off x="3046129" y="3570722"/>
              <a:ext cx="24928" cy="114628"/>
            </a:xfrm>
            <a:custGeom>
              <a:rect b="b" l="l" r="r" t="t"/>
              <a:pathLst>
                <a:path extrusionOk="0" h="3835" w="834">
                  <a:moveTo>
                    <a:pt x="0" y="0"/>
                  </a:moveTo>
                  <a:lnTo>
                    <a:pt x="0" y="3834"/>
                  </a:lnTo>
                  <a:lnTo>
                    <a:pt x="834" y="3834"/>
                  </a:lnTo>
                  <a:lnTo>
                    <a:pt x="8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4" name="Google Shape;23784;p83"/>
            <p:cNvSpPr/>
            <p:nvPr/>
          </p:nvSpPr>
          <p:spPr>
            <a:xfrm>
              <a:off x="3021918" y="3659585"/>
              <a:ext cx="49139" cy="196587"/>
            </a:xfrm>
            <a:custGeom>
              <a:rect b="b" l="l" r="r" t="t"/>
              <a:pathLst>
                <a:path extrusionOk="0" h="6577" w="1644">
                  <a:moveTo>
                    <a:pt x="825" y="1"/>
                  </a:moveTo>
                  <a:cubicBezTo>
                    <a:pt x="804" y="1"/>
                    <a:pt x="783" y="2"/>
                    <a:pt x="763" y="4"/>
                  </a:cubicBezTo>
                  <a:cubicBezTo>
                    <a:pt x="334" y="28"/>
                    <a:pt x="1" y="385"/>
                    <a:pt x="1" y="837"/>
                  </a:cubicBezTo>
                  <a:lnTo>
                    <a:pt x="1" y="6577"/>
                  </a:lnTo>
                  <a:lnTo>
                    <a:pt x="1644" y="6577"/>
                  </a:lnTo>
                  <a:lnTo>
                    <a:pt x="1644" y="837"/>
                  </a:lnTo>
                  <a:cubicBezTo>
                    <a:pt x="1644" y="623"/>
                    <a:pt x="1549" y="409"/>
                    <a:pt x="1406" y="242"/>
                  </a:cubicBezTo>
                  <a:cubicBezTo>
                    <a:pt x="1254" y="111"/>
                    <a:pt x="1042" y="1"/>
                    <a:pt x="825"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5" name="Google Shape;23785;p83"/>
            <p:cNvSpPr/>
            <p:nvPr/>
          </p:nvSpPr>
          <p:spPr>
            <a:xfrm>
              <a:off x="3046129" y="3660392"/>
              <a:ext cx="24928" cy="195779"/>
            </a:xfrm>
            <a:custGeom>
              <a:rect b="b" l="l" r="r" t="t"/>
              <a:pathLst>
                <a:path extrusionOk="0" h="6550" w="834">
                  <a:moveTo>
                    <a:pt x="0" y="1"/>
                  </a:moveTo>
                  <a:lnTo>
                    <a:pt x="0" y="6550"/>
                  </a:lnTo>
                  <a:lnTo>
                    <a:pt x="834" y="6550"/>
                  </a:lnTo>
                  <a:lnTo>
                    <a:pt x="834" y="810"/>
                  </a:lnTo>
                  <a:cubicBezTo>
                    <a:pt x="834" y="596"/>
                    <a:pt x="739" y="382"/>
                    <a:pt x="596" y="239"/>
                  </a:cubicBezTo>
                  <a:cubicBezTo>
                    <a:pt x="453" y="96"/>
                    <a:pt x="239" y="1"/>
                    <a:pt x="0"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6" name="Google Shape;23786;p83"/>
            <p:cNvSpPr/>
            <p:nvPr/>
          </p:nvSpPr>
          <p:spPr>
            <a:xfrm>
              <a:off x="3001294" y="3826253"/>
              <a:ext cx="88983" cy="89012"/>
            </a:xfrm>
            <a:custGeom>
              <a:rect b="b" l="l" r="r" t="t"/>
              <a:pathLst>
                <a:path extrusionOk="0" h="2978" w="2977">
                  <a:moveTo>
                    <a:pt x="1500" y="0"/>
                  </a:moveTo>
                  <a:cubicBezTo>
                    <a:pt x="667" y="0"/>
                    <a:pt x="0" y="667"/>
                    <a:pt x="0" y="1477"/>
                  </a:cubicBezTo>
                  <a:cubicBezTo>
                    <a:pt x="0" y="2310"/>
                    <a:pt x="691" y="2977"/>
                    <a:pt x="1500" y="2977"/>
                  </a:cubicBezTo>
                  <a:cubicBezTo>
                    <a:pt x="2334" y="2977"/>
                    <a:pt x="2977" y="2287"/>
                    <a:pt x="2977" y="1477"/>
                  </a:cubicBezTo>
                  <a:cubicBezTo>
                    <a:pt x="2977" y="643"/>
                    <a:pt x="2334" y="0"/>
                    <a:pt x="1500"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7" name="Google Shape;23787;p83"/>
            <p:cNvSpPr/>
            <p:nvPr/>
          </p:nvSpPr>
          <p:spPr>
            <a:xfrm>
              <a:off x="3046129" y="3826941"/>
              <a:ext cx="44148" cy="88325"/>
            </a:xfrm>
            <a:custGeom>
              <a:rect b="b" l="l" r="r" t="t"/>
              <a:pathLst>
                <a:path extrusionOk="0" h="2955" w="1477">
                  <a:moveTo>
                    <a:pt x="45" y="1"/>
                  </a:moveTo>
                  <a:cubicBezTo>
                    <a:pt x="30" y="1"/>
                    <a:pt x="15" y="1"/>
                    <a:pt x="0" y="1"/>
                  </a:cubicBezTo>
                  <a:lnTo>
                    <a:pt x="0" y="2954"/>
                  </a:lnTo>
                  <a:cubicBezTo>
                    <a:pt x="834" y="2954"/>
                    <a:pt x="1477" y="2264"/>
                    <a:pt x="1477" y="1454"/>
                  </a:cubicBezTo>
                  <a:cubicBezTo>
                    <a:pt x="1477" y="635"/>
                    <a:pt x="857" y="1"/>
                    <a:pt x="45"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8" name="Google Shape;23788;p83"/>
            <p:cNvSpPr/>
            <p:nvPr/>
          </p:nvSpPr>
          <p:spPr>
            <a:xfrm>
              <a:off x="2766386" y="3570722"/>
              <a:ext cx="49139" cy="163020"/>
            </a:xfrm>
            <a:custGeom>
              <a:rect b="b" l="l" r="r" t="t"/>
              <a:pathLst>
                <a:path extrusionOk="0" h="5454" w="1644">
                  <a:moveTo>
                    <a:pt x="0" y="0"/>
                  </a:moveTo>
                  <a:lnTo>
                    <a:pt x="0" y="5454"/>
                  </a:lnTo>
                  <a:lnTo>
                    <a:pt x="1644" y="5454"/>
                  </a:lnTo>
                  <a:lnTo>
                    <a:pt x="164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9" name="Google Shape;23789;p83"/>
            <p:cNvSpPr/>
            <p:nvPr/>
          </p:nvSpPr>
          <p:spPr>
            <a:xfrm>
              <a:off x="2790597" y="3570722"/>
              <a:ext cx="24928" cy="163020"/>
            </a:xfrm>
            <a:custGeom>
              <a:rect b="b" l="l" r="r" t="t"/>
              <a:pathLst>
                <a:path extrusionOk="0" h="5454" w="834">
                  <a:moveTo>
                    <a:pt x="0" y="0"/>
                  </a:moveTo>
                  <a:lnTo>
                    <a:pt x="0" y="5454"/>
                  </a:lnTo>
                  <a:lnTo>
                    <a:pt x="834" y="5454"/>
                  </a:lnTo>
                  <a:lnTo>
                    <a:pt x="8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0" name="Google Shape;23790;p83"/>
            <p:cNvSpPr/>
            <p:nvPr/>
          </p:nvSpPr>
          <p:spPr>
            <a:xfrm>
              <a:off x="2766386" y="3708486"/>
              <a:ext cx="49139" cy="147686"/>
            </a:xfrm>
            <a:custGeom>
              <a:rect b="b" l="l" r="r" t="t"/>
              <a:pathLst>
                <a:path extrusionOk="0" h="4941" w="1644">
                  <a:moveTo>
                    <a:pt x="894" y="0"/>
                  </a:moveTo>
                  <a:cubicBezTo>
                    <a:pt x="858" y="0"/>
                    <a:pt x="822" y="4"/>
                    <a:pt x="786" y="11"/>
                  </a:cubicBezTo>
                  <a:cubicBezTo>
                    <a:pt x="334" y="35"/>
                    <a:pt x="0" y="392"/>
                    <a:pt x="0" y="845"/>
                  </a:cubicBezTo>
                  <a:lnTo>
                    <a:pt x="0" y="4941"/>
                  </a:lnTo>
                  <a:lnTo>
                    <a:pt x="1644" y="4941"/>
                  </a:lnTo>
                  <a:lnTo>
                    <a:pt x="1644" y="845"/>
                  </a:lnTo>
                  <a:cubicBezTo>
                    <a:pt x="1644" y="606"/>
                    <a:pt x="1548" y="416"/>
                    <a:pt x="1405" y="249"/>
                  </a:cubicBezTo>
                  <a:cubicBezTo>
                    <a:pt x="1284" y="108"/>
                    <a:pt x="1094" y="0"/>
                    <a:pt x="894" y="0"/>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1" name="Google Shape;23791;p83"/>
            <p:cNvSpPr/>
            <p:nvPr/>
          </p:nvSpPr>
          <p:spPr>
            <a:xfrm>
              <a:off x="2790597" y="3708815"/>
              <a:ext cx="24928" cy="147358"/>
            </a:xfrm>
            <a:custGeom>
              <a:rect b="b" l="l" r="r" t="t"/>
              <a:pathLst>
                <a:path extrusionOk="0" h="4930" w="834">
                  <a:moveTo>
                    <a:pt x="0" y="0"/>
                  </a:moveTo>
                  <a:lnTo>
                    <a:pt x="0" y="4930"/>
                  </a:lnTo>
                  <a:lnTo>
                    <a:pt x="834" y="4930"/>
                  </a:lnTo>
                  <a:lnTo>
                    <a:pt x="834" y="834"/>
                  </a:lnTo>
                  <a:cubicBezTo>
                    <a:pt x="834" y="595"/>
                    <a:pt x="738" y="405"/>
                    <a:pt x="595" y="238"/>
                  </a:cubicBezTo>
                  <a:cubicBezTo>
                    <a:pt x="453" y="71"/>
                    <a:pt x="238" y="0"/>
                    <a:pt x="0"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2" name="Google Shape;23792;p83"/>
            <p:cNvSpPr/>
            <p:nvPr/>
          </p:nvSpPr>
          <p:spPr>
            <a:xfrm>
              <a:off x="2745732" y="3826253"/>
              <a:ext cx="89012" cy="89012"/>
            </a:xfrm>
            <a:custGeom>
              <a:rect b="b" l="l" r="r" t="t"/>
              <a:pathLst>
                <a:path extrusionOk="0" h="2978" w="2978">
                  <a:moveTo>
                    <a:pt x="1501" y="0"/>
                  </a:moveTo>
                  <a:cubicBezTo>
                    <a:pt x="668" y="0"/>
                    <a:pt x="1" y="667"/>
                    <a:pt x="1" y="1477"/>
                  </a:cubicBezTo>
                  <a:cubicBezTo>
                    <a:pt x="1" y="2310"/>
                    <a:pt x="668" y="2977"/>
                    <a:pt x="1501" y="2977"/>
                  </a:cubicBezTo>
                  <a:cubicBezTo>
                    <a:pt x="2335" y="2977"/>
                    <a:pt x="2978" y="2287"/>
                    <a:pt x="2978" y="1477"/>
                  </a:cubicBezTo>
                  <a:cubicBezTo>
                    <a:pt x="2978" y="643"/>
                    <a:pt x="2335" y="0"/>
                    <a:pt x="1501"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3" name="Google Shape;23793;p83"/>
            <p:cNvSpPr/>
            <p:nvPr/>
          </p:nvSpPr>
          <p:spPr>
            <a:xfrm>
              <a:off x="2790597" y="3826941"/>
              <a:ext cx="44148" cy="88325"/>
            </a:xfrm>
            <a:custGeom>
              <a:rect b="b" l="l" r="r" t="t"/>
              <a:pathLst>
                <a:path extrusionOk="0" h="2955" w="1477">
                  <a:moveTo>
                    <a:pt x="45" y="1"/>
                  </a:moveTo>
                  <a:cubicBezTo>
                    <a:pt x="30" y="1"/>
                    <a:pt x="15" y="1"/>
                    <a:pt x="0" y="1"/>
                  </a:cubicBezTo>
                  <a:lnTo>
                    <a:pt x="0" y="2954"/>
                  </a:lnTo>
                  <a:cubicBezTo>
                    <a:pt x="834" y="2954"/>
                    <a:pt x="1477" y="2264"/>
                    <a:pt x="1477" y="1454"/>
                  </a:cubicBezTo>
                  <a:cubicBezTo>
                    <a:pt x="1477" y="635"/>
                    <a:pt x="857" y="1"/>
                    <a:pt x="45"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94" name="Google Shape;23794;p83"/>
          <p:cNvGrpSpPr/>
          <p:nvPr/>
        </p:nvGrpSpPr>
        <p:grpSpPr>
          <a:xfrm>
            <a:off x="1807932" y="4875450"/>
            <a:ext cx="441171" cy="442130"/>
            <a:chOff x="2065928" y="3571409"/>
            <a:chExt cx="343110" cy="343856"/>
          </a:xfrm>
        </p:grpSpPr>
        <p:sp>
          <p:nvSpPr>
            <p:cNvPr id="23795" name="Google Shape;23795;p83"/>
            <p:cNvSpPr/>
            <p:nvPr/>
          </p:nvSpPr>
          <p:spPr>
            <a:xfrm>
              <a:off x="2065928" y="3646165"/>
              <a:ext cx="56970" cy="96844"/>
            </a:xfrm>
            <a:custGeom>
              <a:rect b="b" l="l" r="r" t="t"/>
              <a:pathLst>
                <a:path extrusionOk="0" h="3240" w="1906">
                  <a:moveTo>
                    <a:pt x="0" y="0"/>
                  </a:moveTo>
                  <a:lnTo>
                    <a:pt x="0" y="3239"/>
                  </a:lnTo>
                  <a:lnTo>
                    <a:pt x="1905" y="3239"/>
                  </a:lnTo>
                  <a:lnTo>
                    <a:pt x="1619"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6" name="Google Shape;23796;p83"/>
            <p:cNvSpPr/>
            <p:nvPr/>
          </p:nvSpPr>
          <p:spPr>
            <a:xfrm>
              <a:off x="2089392" y="3646165"/>
              <a:ext cx="33507" cy="96844"/>
            </a:xfrm>
            <a:custGeom>
              <a:rect b="b" l="l" r="r" t="t"/>
              <a:pathLst>
                <a:path extrusionOk="0" h="3240" w="1121">
                  <a:moveTo>
                    <a:pt x="1" y="0"/>
                  </a:moveTo>
                  <a:lnTo>
                    <a:pt x="1" y="3239"/>
                  </a:lnTo>
                  <a:lnTo>
                    <a:pt x="1120" y="3239"/>
                  </a:lnTo>
                  <a:lnTo>
                    <a:pt x="8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7" name="Google Shape;23797;p83"/>
            <p:cNvSpPr/>
            <p:nvPr/>
          </p:nvSpPr>
          <p:spPr>
            <a:xfrm>
              <a:off x="2153477" y="3621953"/>
              <a:ext cx="69076" cy="121054"/>
            </a:xfrm>
            <a:custGeom>
              <a:rect b="b" l="l" r="r" t="t"/>
              <a:pathLst>
                <a:path extrusionOk="0" h="4050" w="2311">
                  <a:moveTo>
                    <a:pt x="334" y="1"/>
                  </a:moveTo>
                  <a:lnTo>
                    <a:pt x="0" y="4049"/>
                  </a:lnTo>
                  <a:lnTo>
                    <a:pt x="2310" y="4049"/>
                  </a:lnTo>
                  <a:lnTo>
                    <a:pt x="1977"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8" name="Google Shape;23798;p83"/>
            <p:cNvSpPr/>
            <p:nvPr/>
          </p:nvSpPr>
          <p:spPr>
            <a:xfrm>
              <a:off x="2188359" y="3621953"/>
              <a:ext cx="34194" cy="121054"/>
            </a:xfrm>
            <a:custGeom>
              <a:rect b="b" l="l" r="r" t="t"/>
              <a:pathLst>
                <a:path extrusionOk="0" h="4050" w="1144">
                  <a:moveTo>
                    <a:pt x="0" y="1"/>
                  </a:moveTo>
                  <a:lnTo>
                    <a:pt x="0" y="4049"/>
                  </a:lnTo>
                  <a:lnTo>
                    <a:pt x="1143" y="4049"/>
                  </a:lnTo>
                  <a:lnTo>
                    <a:pt x="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9" name="Google Shape;23799;p83"/>
            <p:cNvSpPr/>
            <p:nvPr/>
          </p:nvSpPr>
          <p:spPr>
            <a:xfrm>
              <a:off x="2115038" y="3599894"/>
              <a:ext cx="48422" cy="144518"/>
            </a:xfrm>
            <a:custGeom>
              <a:rect b="b" l="l" r="r" t="t"/>
              <a:pathLst>
                <a:path extrusionOk="0" h="4835" w="1620">
                  <a:moveTo>
                    <a:pt x="0" y="0"/>
                  </a:moveTo>
                  <a:lnTo>
                    <a:pt x="0" y="4835"/>
                  </a:lnTo>
                  <a:lnTo>
                    <a:pt x="1620" y="4835"/>
                  </a:lnTo>
                  <a:lnTo>
                    <a:pt x="1620"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0" name="Google Shape;23800;p83"/>
            <p:cNvSpPr/>
            <p:nvPr/>
          </p:nvSpPr>
          <p:spPr>
            <a:xfrm>
              <a:off x="2138532" y="3599894"/>
              <a:ext cx="24928" cy="144518"/>
            </a:xfrm>
            <a:custGeom>
              <a:rect b="b" l="l" r="r" t="t"/>
              <a:pathLst>
                <a:path extrusionOk="0" h="4835" w="834">
                  <a:moveTo>
                    <a:pt x="0" y="0"/>
                  </a:moveTo>
                  <a:lnTo>
                    <a:pt x="0" y="4835"/>
                  </a:lnTo>
                  <a:lnTo>
                    <a:pt x="834" y="4835"/>
                  </a:lnTo>
                  <a:lnTo>
                    <a:pt x="8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1" name="Google Shape;23801;p83"/>
            <p:cNvSpPr/>
            <p:nvPr/>
          </p:nvSpPr>
          <p:spPr>
            <a:xfrm>
              <a:off x="2212540" y="3571409"/>
              <a:ext cx="49169" cy="171598"/>
            </a:xfrm>
            <a:custGeom>
              <a:rect b="b" l="l" r="r" t="t"/>
              <a:pathLst>
                <a:path extrusionOk="0" h="5741" w="1645">
                  <a:moveTo>
                    <a:pt x="1" y="1"/>
                  </a:moveTo>
                  <a:lnTo>
                    <a:pt x="1" y="5740"/>
                  </a:lnTo>
                  <a:lnTo>
                    <a:pt x="1644" y="5740"/>
                  </a:lnTo>
                  <a:lnTo>
                    <a:pt x="1644"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2" name="Google Shape;23802;p83"/>
            <p:cNvSpPr/>
            <p:nvPr/>
          </p:nvSpPr>
          <p:spPr>
            <a:xfrm>
              <a:off x="2237469" y="3571409"/>
              <a:ext cx="24928" cy="171598"/>
            </a:xfrm>
            <a:custGeom>
              <a:rect b="b" l="l" r="r" t="t"/>
              <a:pathLst>
                <a:path extrusionOk="0" h="5741" w="834">
                  <a:moveTo>
                    <a:pt x="0" y="1"/>
                  </a:moveTo>
                  <a:lnTo>
                    <a:pt x="0" y="5740"/>
                  </a:lnTo>
                  <a:lnTo>
                    <a:pt x="834" y="5740"/>
                  </a:lnTo>
                  <a:lnTo>
                    <a:pt x="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3" name="Google Shape;23803;p83"/>
            <p:cNvSpPr/>
            <p:nvPr/>
          </p:nvSpPr>
          <p:spPr>
            <a:xfrm>
              <a:off x="2212540" y="3742979"/>
              <a:ext cx="57000" cy="97531"/>
            </a:xfrm>
            <a:custGeom>
              <a:rect b="b" l="l" r="r" t="t"/>
              <a:pathLst>
                <a:path extrusionOk="0" h="3263" w="1907">
                  <a:moveTo>
                    <a:pt x="1" y="0"/>
                  </a:moveTo>
                  <a:lnTo>
                    <a:pt x="1" y="3263"/>
                  </a:lnTo>
                  <a:lnTo>
                    <a:pt x="1644" y="3263"/>
                  </a:lnTo>
                  <a:lnTo>
                    <a:pt x="1906"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4" name="Google Shape;23804;p83"/>
            <p:cNvSpPr/>
            <p:nvPr/>
          </p:nvSpPr>
          <p:spPr>
            <a:xfrm>
              <a:off x="2237469" y="3742979"/>
              <a:ext cx="32759" cy="97531"/>
            </a:xfrm>
            <a:custGeom>
              <a:rect b="b" l="l" r="r" t="t"/>
              <a:pathLst>
                <a:path extrusionOk="0" h="3263" w="1096">
                  <a:moveTo>
                    <a:pt x="0" y="0"/>
                  </a:moveTo>
                  <a:lnTo>
                    <a:pt x="0" y="3263"/>
                  </a:lnTo>
                  <a:lnTo>
                    <a:pt x="834" y="3263"/>
                  </a:lnTo>
                  <a:lnTo>
                    <a:pt x="1096"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5" name="Google Shape;23805;p83"/>
            <p:cNvSpPr/>
            <p:nvPr/>
          </p:nvSpPr>
          <p:spPr>
            <a:xfrm>
              <a:off x="2301523" y="3742979"/>
              <a:ext cx="68358" cy="121025"/>
            </a:xfrm>
            <a:custGeom>
              <a:rect b="b" l="l" r="r" t="t"/>
              <a:pathLst>
                <a:path extrusionOk="0" h="4049" w="2287">
                  <a:moveTo>
                    <a:pt x="1" y="0"/>
                  </a:moveTo>
                  <a:lnTo>
                    <a:pt x="334" y="4049"/>
                  </a:lnTo>
                  <a:lnTo>
                    <a:pt x="1977" y="4049"/>
                  </a:lnTo>
                  <a:lnTo>
                    <a:pt x="2287"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6" name="Google Shape;23806;p83"/>
            <p:cNvSpPr/>
            <p:nvPr/>
          </p:nvSpPr>
          <p:spPr>
            <a:xfrm>
              <a:off x="2335688" y="3742979"/>
              <a:ext cx="33507" cy="121025"/>
            </a:xfrm>
            <a:custGeom>
              <a:rect b="b" l="l" r="r" t="t"/>
              <a:pathLst>
                <a:path extrusionOk="0" h="4049" w="1121">
                  <a:moveTo>
                    <a:pt x="1" y="0"/>
                  </a:moveTo>
                  <a:lnTo>
                    <a:pt x="1" y="4049"/>
                  </a:lnTo>
                  <a:lnTo>
                    <a:pt x="834" y="4049"/>
                  </a:lnTo>
                  <a:lnTo>
                    <a:pt x="1120"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7" name="Google Shape;23807;p83"/>
            <p:cNvSpPr/>
            <p:nvPr/>
          </p:nvSpPr>
          <p:spPr>
            <a:xfrm>
              <a:off x="2262367" y="3742979"/>
              <a:ext cx="49169" cy="144518"/>
            </a:xfrm>
            <a:custGeom>
              <a:rect b="b" l="l" r="r" t="t"/>
              <a:pathLst>
                <a:path extrusionOk="0" h="4835" w="1645">
                  <a:moveTo>
                    <a:pt x="1" y="0"/>
                  </a:moveTo>
                  <a:lnTo>
                    <a:pt x="1" y="4834"/>
                  </a:lnTo>
                  <a:lnTo>
                    <a:pt x="1644" y="4834"/>
                  </a:lnTo>
                  <a:lnTo>
                    <a:pt x="1644"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8" name="Google Shape;23808;p83"/>
            <p:cNvSpPr/>
            <p:nvPr/>
          </p:nvSpPr>
          <p:spPr>
            <a:xfrm>
              <a:off x="2286578" y="3742979"/>
              <a:ext cx="24958" cy="144518"/>
            </a:xfrm>
            <a:custGeom>
              <a:rect b="b" l="l" r="r" t="t"/>
              <a:pathLst>
                <a:path extrusionOk="0" h="4835" w="835">
                  <a:moveTo>
                    <a:pt x="1" y="0"/>
                  </a:moveTo>
                  <a:lnTo>
                    <a:pt x="1" y="4834"/>
                  </a:lnTo>
                  <a:lnTo>
                    <a:pt x="834" y="4834"/>
                  </a:lnTo>
                  <a:lnTo>
                    <a:pt x="83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9" name="Google Shape;23809;p83"/>
            <p:cNvSpPr/>
            <p:nvPr/>
          </p:nvSpPr>
          <p:spPr>
            <a:xfrm>
              <a:off x="2360616" y="3742979"/>
              <a:ext cx="48422" cy="172286"/>
            </a:xfrm>
            <a:custGeom>
              <a:rect b="b" l="l" r="r" t="t"/>
              <a:pathLst>
                <a:path extrusionOk="0" h="5764" w="1620">
                  <a:moveTo>
                    <a:pt x="0" y="0"/>
                  </a:moveTo>
                  <a:lnTo>
                    <a:pt x="0" y="5763"/>
                  </a:lnTo>
                  <a:lnTo>
                    <a:pt x="1620" y="5763"/>
                  </a:lnTo>
                  <a:lnTo>
                    <a:pt x="1620"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0" name="Google Shape;23810;p83"/>
            <p:cNvSpPr/>
            <p:nvPr/>
          </p:nvSpPr>
          <p:spPr>
            <a:xfrm>
              <a:off x="2384110" y="3742979"/>
              <a:ext cx="24928" cy="172286"/>
            </a:xfrm>
            <a:custGeom>
              <a:rect b="b" l="l" r="r" t="t"/>
              <a:pathLst>
                <a:path extrusionOk="0" h="5764" w="834">
                  <a:moveTo>
                    <a:pt x="0" y="0"/>
                  </a:moveTo>
                  <a:lnTo>
                    <a:pt x="0" y="5763"/>
                  </a:lnTo>
                  <a:lnTo>
                    <a:pt x="834" y="5763"/>
                  </a:lnTo>
                  <a:lnTo>
                    <a:pt x="83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1" name="Google Shape;23811;p83"/>
            <p:cNvSpPr/>
            <p:nvPr/>
          </p:nvSpPr>
          <p:spPr>
            <a:xfrm>
              <a:off x="2065928" y="3733713"/>
              <a:ext cx="343107" cy="19967"/>
            </a:xfrm>
            <a:custGeom>
              <a:rect b="b" l="l" r="r" t="t"/>
              <a:pathLst>
                <a:path extrusionOk="0" h="668" w="11479">
                  <a:moveTo>
                    <a:pt x="0" y="1"/>
                  </a:moveTo>
                  <a:lnTo>
                    <a:pt x="0" y="667"/>
                  </a:lnTo>
                  <a:lnTo>
                    <a:pt x="11479" y="667"/>
                  </a:lnTo>
                  <a:lnTo>
                    <a:pt x="1147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2" name="Google Shape;23812;p83"/>
            <p:cNvSpPr/>
            <p:nvPr/>
          </p:nvSpPr>
          <p:spPr>
            <a:xfrm>
              <a:off x="2237469" y="3733713"/>
              <a:ext cx="171569" cy="19967"/>
            </a:xfrm>
            <a:custGeom>
              <a:rect b="b" l="l" r="r" t="t"/>
              <a:pathLst>
                <a:path extrusionOk="0" h="668" w="5740">
                  <a:moveTo>
                    <a:pt x="0" y="1"/>
                  </a:moveTo>
                  <a:lnTo>
                    <a:pt x="0" y="667"/>
                  </a:lnTo>
                  <a:lnTo>
                    <a:pt x="5740" y="667"/>
                  </a:lnTo>
                  <a:lnTo>
                    <a:pt x="574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3" name="Google Shape;23813;p83"/>
          <p:cNvGrpSpPr/>
          <p:nvPr/>
        </p:nvGrpSpPr>
        <p:grpSpPr>
          <a:xfrm>
            <a:off x="873888" y="4996835"/>
            <a:ext cx="444860" cy="229751"/>
            <a:chOff x="1391774" y="3641890"/>
            <a:chExt cx="345979" cy="178684"/>
          </a:xfrm>
        </p:grpSpPr>
        <p:sp>
          <p:nvSpPr>
            <p:cNvPr id="23814" name="Google Shape;23814;p83"/>
            <p:cNvSpPr/>
            <p:nvPr/>
          </p:nvSpPr>
          <p:spPr>
            <a:xfrm>
              <a:off x="1522036" y="3641890"/>
              <a:ext cx="84051" cy="86860"/>
            </a:xfrm>
            <a:custGeom>
              <a:rect b="b" l="l" r="r" t="t"/>
              <a:pathLst>
                <a:path extrusionOk="0" h="2906" w="2812">
                  <a:moveTo>
                    <a:pt x="1" y="0"/>
                  </a:moveTo>
                  <a:lnTo>
                    <a:pt x="1" y="2263"/>
                  </a:lnTo>
                  <a:lnTo>
                    <a:pt x="763" y="2263"/>
                  </a:lnTo>
                  <a:lnTo>
                    <a:pt x="1406" y="2906"/>
                  </a:lnTo>
                  <a:lnTo>
                    <a:pt x="2073" y="2263"/>
                  </a:lnTo>
                  <a:lnTo>
                    <a:pt x="2811" y="2263"/>
                  </a:lnTo>
                  <a:lnTo>
                    <a:pt x="2811"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5" name="Google Shape;23815;p83"/>
            <p:cNvSpPr/>
            <p:nvPr/>
          </p:nvSpPr>
          <p:spPr>
            <a:xfrm>
              <a:off x="1564061" y="3641890"/>
              <a:ext cx="42025" cy="86860"/>
            </a:xfrm>
            <a:custGeom>
              <a:rect b="b" l="l" r="r" t="t"/>
              <a:pathLst>
                <a:path extrusionOk="0" h="2906" w="1406">
                  <a:moveTo>
                    <a:pt x="0" y="0"/>
                  </a:moveTo>
                  <a:lnTo>
                    <a:pt x="0" y="2906"/>
                  </a:lnTo>
                  <a:lnTo>
                    <a:pt x="667" y="2263"/>
                  </a:lnTo>
                  <a:lnTo>
                    <a:pt x="1405" y="2263"/>
                  </a:lnTo>
                  <a:lnTo>
                    <a:pt x="1405"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6" name="Google Shape;23816;p83"/>
            <p:cNvSpPr/>
            <p:nvPr/>
          </p:nvSpPr>
          <p:spPr>
            <a:xfrm>
              <a:off x="1391774" y="3641890"/>
              <a:ext cx="83333" cy="86860"/>
            </a:xfrm>
            <a:custGeom>
              <a:rect b="b" l="l" r="r" t="t"/>
              <a:pathLst>
                <a:path extrusionOk="0" h="2906" w="2788">
                  <a:moveTo>
                    <a:pt x="1" y="0"/>
                  </a:moveTo>
                  <a:lnTo>
                    <a:pt x="1" y="2263"/>
                  </a:lnTo>
                  <a:lnTo>
                    <a:pt x="739" y="2263"/>
                  </a:lnTo>
                  <a:lnTo>
                    <a:pt x="1406" y="2906"/>
                  </a:lnTo>
                  <a:lnTo>
                    <a:pt x="2049" y="2263"/>
                  </a:lnTo>
                  <a:lnTo>
                    <a:pt x="2787" y="2263"/>
                  </a:lnTo>
                  <a:lnTo>
                    <a:pt x="2787"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7" name="Google Shape;23817;p83"/>
            <p:cNvSpPr/>
            <p:nvPr/>
          </p:nvSpPr>
          <p:spPr>
            <a:xfrm>
              <a:off x="1434487" y="3641890"/>
              <a:ext cx="42025" cy="86860"/>
            </a:xfrm>
            <a:custGeom>
              <a:rect b="b" l="l" r="r" t="t"/>
              <a:pathLst>
                <a:path extrusionOk="0" h="2906" w="1406">
                  <a:moveTo>
                    <a:pt x="1" y="0"/>
                  </a:moveTo>
                  <a:lnTo>
                    <a:pt x="1" y="2906"/>
                  </a:lnTo>
                  <a:lnTo>
                    <a:pt x="644" y="2263"/>
                  </a:lnTo>
                  <a:lnTo>
                    <a:pt x="1406" y="2263"/>
                  </a:lnTo>
                  <a:lnTo>
                    <a:pt x="1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8" name="Google Shape;23818;p83"/>
            <p:cNvSpPr/>
            <p:nvPr/>
          </p:nvSpPr>
          <p:spPr>
            <a:xfrm>
              <a:off x="1497855" y="3774274"/>
              <a:ext cx="133847" cy="46300"/>
            </a:xfrm>
            <a:custGeom>
              <a:rect b="b" l="l" r="r" t="t"/>
              <a:pathLst>
                <a:path extrusionOk="0" h="1549" w="4478">
                  <a:moveTo>
                    <a:pt x="310" y="1"/>
                  </a:moveTo>
                  <a:lnTo>
                    <a:pt x="0" y="787"/>
                  </a:lnTo>
                  <a:lnTo>
                    <a:pt x="310" y="1549"/>
                  </a:lnTo>
                  <a:lnTo>
                    <a:pt x="4168" y="1549"/>
                  </a:lnTo>
                  <a:lnTo>
                    <a:pt x="4477" y="787"/>
                  </a:lnTo>
                  <a:lnTo>
                    <a:pt x="4168" y="1"/>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9" name="Google Shape;23819;p83"/>
            <p:cNvSpPr/>
            <p:nvPr/>
          </p:nvSpPr>
          <p:spPr>
            <a:xfrm>
              <a:off x="1564061" y="3774274"/>
              <a:ext cx="66924" cy="46300"/>
            </a:xfrm>
            <a:custGeom>
              <a:rect b="b" l="l" r="r" t="t"/>
              <a:pathLst>
                <a:path extrusionOk="0" h="1549" w="2239">
                  <a:moveTo>
                    <a:pt x="0" y="1"/>
                  </a:moveTo>
                  <a:lnTo>
                    <a:pt x="0" y="1549"/>
                  </a:lnTo>
                  <a:lnTo>
                    <a:pt x="1905" y="1549"/>
                  </a:lnTo>
                  <a:lnTo>
                    <a:pt x="2239" y="787"/>
                  </a:lnTo>
                  <a:lnTo>
                    <a:pt x="1905"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0" name="Google Shape;23820;p83"/>
            <p:cNvSpPr/>
            <p:nvPr/>
          </p:nvSpPr>
          <p:spPr>
            <a:xfrm>
              <a:off x="1392491" y="3774274"/>
              <a:ext cx="114628" cy="46300"/>
            </a:xfrm>
            <a:custGeom>
              <a:rect b="b" l="l" r="r" t="t"/>
              <a:pathLst>
                <a:path extrusionOk="0" h="1549" w="3835">
                  <a:moveTo>
                    <a:pt x="1" y="1"/>
                  </a:moveTo>
                  <a:lnTo>
                    <a:pt x="1" y="1549"/>
                  </a:lnTo>
                  <a:lnTo>
                    <a:pt x="3835" y="1549"/>
                  </a:lnTo>
                  <a:lnTo>
                    <a:pt x="3835"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1" name="Google Shape;23821;p83"/>
            <p:cNvSpPr/>
            <p:nvPr/>
          </p:nvSpPr>
          <p:spPr>
            <a:xfrm>
              <a:off x="1622407" y="3774274"/>
              <a:ext cx="114628" cy="46300"/>
            </a:xfrm>
            <a:custGeom>
              <a:rect b="b" l="l" r="r" t="t"/>
              <a:pathLst>
                <a:path extrusionOk="0" h="1549" w="3835">
                  <a:moveTo>
                    <a:pt x="1" y="1"/>
                  </a:moveTo>
                  <a:lnTo>
                    <a:pt x="1" y="1549"/>
                  </a:lnTo>
                  <a:lnTo>
                    <a:pt x="3835" y="1549"/>
                  </a:lnTo>
                  <a:lnTo>
                    <a:pt x="3835"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2" name="Google Shape;23822;p83"/>
            <p:cNvSpPr/>
            <p:nvPr/>
          </p:nvSpPr>
          <p:spPr>
            <a:xfrm>
              <a:off x="1653015" y="3641890"/>
              <a:ext cx="84021" cy="86860"/>
            </a:xfrm>
            <a:custGeom>
              <a:rect b="b" l="l" r="r" t="t"/>
              <a:pathLst>
                <a:path extrusionOk="0" h="2906" w="2811">
                  <a:moveTo>
                    <a:pt x="1" y="0"/>
                  </a:moveTo>
                  <a:lnTo>
                    <a:pt x="1" y="2263"/>
                  </a:lnTo>
                  <a:lnTo>
                    <a:pt x="739" y="2263"/>
                  </a:lnTo>
                  <a:lnTo>
                    <a:pt x="1406" y="2906"/>
                  </a:lnTo>
                  <a:lnTo>
                    <a:pt x="2073" y="2263"/>
                  </a:lnTo>
                  <a:lnTo>
                    <a:pt x="2811" y="2263"/>
                  </a:lnTo>
                  <a:lnTo>
                    <a:pt x="2811"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3" name="Google Shape;23823;p83"/>
            <p:cNvSpPr/>
            <p:nvPr/>
          </p:nvSpPr>
          <p:spPr>
            <a:xfrm>
              <a:off x="1695728" y="3641890"/>
              <a:ext cx="42025" cy="86860"/>
            </a:xfrm>
            <a:custGeom>
              <a:rect b="b" l="l" r="r" t="t"/>
              <a:pathLst>
                <a:path extrusionOk="0" h="2906" w="1406">
                  <a:moveTo>
                    <a:pt x="1" y="0"/>
                  </a:moveTo>
                  <a:lnTo>
                    <a:pt x="1" y="2906"/>
                  </a:lnTo>
                  <a:lnTo>
                    <a:pt x="668" y="2263"/>
                  </a:lnTo>
                  <a:lnTo>
                    <a:pt x="1406" y="2263"/>
                  </a:lnTo>
                  <a:lnTo>
                    <a:pt x="1406"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24" name="Google Shape;23824;p83"/>
          <p:cNvGrpSpPr/>
          <p:nvPr/>
        </p:nvGrpSpPr>
        <p:grpSpPr>
          <a:xfrm>
            <a:off x="875733" y="5629780"/>
            <a:ext cx="442092" cy="443936"/>
            <a:chOff x="1393209" y="4143718"/>
            <a:chExt cx="343826" cy="345261"/>
          </a:xfrm>
        </p:grpSpPr>
        <p:sp>
          <p:nvSpPr>
            <p:cNvPr id="23825" name="Google Shape;23825;p83"/>
            <p:cNvSpPr/>
            <p:nvPr/>
          </p:nvSpPr>
          <p:spPr>
            <a:xfrm>
              <a:off x="1393209" y="4144435"/>
              <a:ext cx="199336" cy="181552"/>
            </a:xfrm>
            <a:custGeom>
              <a:rect b="b" l="l" r="r" t="t"/>
              <a:pathLst>
                <a:path extrusionOk="0" h="6074" w="6669">
                  <a:moveTo>
                    <a:pt x="5764" y="0"/>
                  </a:moveTo>
                  <a:cubicBezTo>
                    <a:pt x="2573" y="0"/>
                    <a:pt x="1" y="2572"/>
                    <a:pt x="1" y="5740"/>
                  </a:cubicBezTo>
                  <a:lnTo>
                    <a:pt x="2906" y="6073"/>
                  </a:lnTo>
                  <a:lnTo>
                    <a:pt x="5764" y="5740"/>
                  </a:lnTo>
                  <a:lnTo>
                    <a:pt x="6669" y="3072"/>
                  </a:lnTo>
                  <a:lnTo>
                    <a:pt x="576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6" name="Google Shape;23826;p83"/>
            <p:cNvSpPr/>
            <p:nvPr/>
          </p:nvSpPr>
          <p:spPr>
            <a:xfrm>
              <a:off x="1565466" y="4143718"/>
              <a:ext cx="171569" cy="199336"/>
            </a:xfrm>
            <a:custGeom>
              <a:rect b="b" l="l" r="r" t="t"/>
              <a:pathLst>
                <a:path extrusionOk="0" h="6669" w="5740">
                  <a:moveTo>
                    <a:pt x="1" y="1"/>
                  </a:moveTo>
                  <a:lnTo>
                    <a:pt x="1" y="2144"/>
                  </a:lnTo>
                  <a:lnTo>
                    <a:pt x="906" y="3096"/>
                  </a:lnTo>
                  <a:lnTo>
                    <a:pt x="1" y="4025"/>
                  </a:lnTo>
                  <a:lnTo>
                    <a:pt x="1" y="5740"/>
                  </a:lnTo>
                  <a:lnTo>
                    <a:pt x="2668" y="6669"/>
                  </a:lnTo>
                  <a:lnTo>
                    <a:pt x="5740" y="5740"/>
                  </a:lnTo>
                  <a:cubicBezTo>
                    <a:pt x="5740" y="2549"/>
                    <a:pt x="3144" y="1"/>
                    <a:pt x="1" y="1"/>
                  </a:cubicBez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7" name="Google Shape;23827;p83"/>
            <p:cNvSpPr/>
            <p:nvPr/>
          </p:nvSpPr>
          <p:spPr>
            <a:xfrm>
              <a:off x="1537698" y="4315975"/>
              <a:ext cx="199336" cy="172286"/>
            </a:xfrm>
            <a:custGeom>
              <a:rect b="b" l="l" r="r" t="t"/>
              <a:pathLst>
                <a:path extrusionOk="0" h="5764" w="6669">
                  <a:moveTo>
                    <a:pt x="930" y="1"/>
                  </a:moveTo>
                  <a:lnTo>
                    <a:pt x="1" y="2858"/>
                  </a:lnTo>
                  <a:lnTo>
                    <a:pt x="930" y="5764"/>
                  </a:lnTo>
                  <a:cubicBezTo>
                    <a:pt x="4073" y="5764"/>
                    <a:pt x="6669" y="3192"/>
                    <a:pt x="6669" y="1"/>
                  </a:cubicBezTo>
                  <a:lnTo>
                    <a:pt x="4526" y="1"/>
                  </a:lnTo>
                  <a:lnTo>
                    <a:pt x="3597" y="929"/>
                  </a:lnTo>
                  <a:lnTo>
                    <a:pt x="2668"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8" name="Google Shape;23828;p83"/>
            <p:cNvSpPr/>
            <p:nvPr/>
          </p:nvSpPr>
          <p:spPr>
            <a:xfrm>
              <a:off x="1393209" y="4288924"/>
              <a:ext cx="172286" cy="199336"/>
            </a:xfrm>
            <a:custGeom>
              <a:rect b="b" l="l" r="r" t="t"/>
              <a:pathLst>
                <a:path extrusionOk="0" h="6669" w="5764">
                  <a:moveTo>
                    <a:pt x="2906" y="1"/>
                  </a:moveTo>
                  <a:lnTo>
                    <a:pt x="1977" y="906"/>
                  </a:lnTo>
                  <a:lnTo>
                    <a:pt x="1" y="906"/>
                  </a:lnTo>
                  <a:cubicBezTo>
                    <a:pt x="1" y="4097"/>
                    <a:pt x="2573" y="6669"/>
                    <a:pt x="5764" y="6669"/>
                  </a:cubicBezTo>
                  <a:lnTo>
                    <a:pt x="5549" y="4906"/>
                  </a:lnTo>
                  <a:lnTo>
                    <a:pt x="4692" y="3763"/>
                  </a:lnTo>
                  <a:lnTo>
                    <a:pt x="5430" y="2858"/>
                  </a:lnTo>
                  <a:lnTo>
                    <a:pt x="5764" y="906"/>
                  </a:lnTo>
                  <a:lnTo>
                    <a:pt x="3811" y="906"/>
                  </a:lnTo>
                  <a:lnTo>
                    <a:pt x="2906"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9" name="Google Shape;23829;p83"/>
            <p:cNvSpPr/>
            <p:nvPr/>
          </p:nvSpPr>
          <p:spPr>
            <a:xfrm>
              <a:off x="1564061" y="4194262"/>
              <a:ext cx="172973" cy="149510"/>
            </a:xfrm>
            <a:custGeom>
              <a:rect b="b" l="l" r="r" t="t"/>
              <a:pathLst>
                <a:path extrusionOk="0" h="5002" w="5787">
                  <a:moveTo>
                    <a:pt x="4072" y="0"/>
                  </a:moveTo>
                  <a:lnTo>
                    <a:pt x="0" y="4073"/>
                  </a:lnTo>
                  <a:lnTo>
                    <a:pt x="2715" y="5001"/>
                  </a:lnTo>
                  <a:lnTo>
                    <a:pt x="5787" y="4073"/>
                  </a:lnTo>
                  <a:cubicBezTo>
                    <a:pt x="5787" y="2501"/>
                    <a:pt x="5120" y="1048"/>
                    <a:pt x="4072"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0" name="Google Shape;23830;p83"/>
            <p:cNvSpPr/>
            <p:nvPr/>
          </p:nvSpPr>
          <p:spPr>
            <a:xfrm>
              <a:off x="1443036" y="4315975"/>
              <a:ext cx="122459" cy="173003"/>
            </a:xfrm>
            <a:custGeom>
              <a:rect b="b" l="l" r="r" t="t"/>
              <a:pathLst>
                <a:path extrusionOk="0" h="5788" w="4097">
                  <a:moveTo>
                    <a:pt x="4097" y="1"/>
                  </a:moveTo>
                  <a:lnTo>
                    <a:pt x="1" y="4097"/>
                  </a:lnTo>
                  <a:cubicBezTo>
                    <a:pt x="1048" y="5121"/>
                    <a:pt x="2477" y="5788"/>
                    <a:pt x="4097" y="5788"/>
                  </a:cubicBezTo>
                  <a:lnTo>
                    <a:pt x="4097" y="3811"/>
                  </a:lnTo>
                  <a:lnTo>
                    <a:pt x="3168" y="2882"/>
                  </a:lnTo>
                  <a:lnTo>
                    <a:pt x="4097" y="1977"/>
                  </a:lnTo>
                  <a:lnTo>
                    <a:pt x="4097"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1" name="Google Shape;23831;p83"/>
          <p:cNvGrpSpPr/>
          <p:nvPr/>
        </p:nvGrpSpPr>
        <p:grpSpPr>
          <a:xfrm>
            <a:off x="1859858" y="5600209"/>
            <a:ext cx="350545" cy="444821"/>
            <a:chOff x="2101528" y="4149427"/>
            <a:chExt cx="272628" cy="345949"/>
          </a:xfrm>
        </p:grpSpPr>
        <p:sp>
          <p:nvSpPr>
            <p:cNvPr id="23832" name="Google Shape;23832;p83"/>
            <p:cNvSpPr/>
            <p:nvPr/>
          </p:nvSpPr>
          <p:spPr>
            <a:xfrm>
              <a:off x="2188359" y="4149427"/>
              <a:ext cx="99683" cy="345947"/>
            </a:xfrm>
            <a:custGeom>
              <a:rect b="b" l="l" r="r" t="t"/>
              <a:pathLst>
                <a:path extrusionOk="0" h="11574" w="3335">
                  <a:moveTo>
                    <a:pt x="1381" y="0"/>
                  </a:moveTo>
                  <a:lnTo>
                    <a:pt x="1381" y="2596"/>
                  </a:lnTo>
                  <a:lnTo>
                    <a:pt x="72" y="2596"/>
                  </a:lnTo>
                  <a:lnTo>
                    <a:pt x="405" y="3286"/>
                  </a:lnTo>
                  <a:lnTo>
                    <a:pt x="1358" y="3286"/>
                  </a:lnTo>
                  <a:lnTo>
                    <a:pt x="1358" y="6740"/>
                  </a:lnTo>
                  <a:lnTo>
                    <a:pt x="48" y="6740"/>
                  </a:lnTo>
                  <a:lnTo>
                    <a:pt x="357" y="7430"/>
                  </a:lnTo>
                  <a:lnTo>
                    <a:pt x="1310" y="7430"/>
                  </a:lnTo>
                  <a:lnTo>
                    <a:pt x="1310" y="10883"/>
                  </a:lnTo>
                  <a:lnTo>
                    <a:pt x="0" y="10883"/>
                  </a:lnTo>
                  <a:lnTo>
                    <a:pt x="334" y="11574"/>
                  </a:lnTo>
                  <a:lnTo>
                    <a:pt x="1977" y="11574"/>
                  </a:lnTo>
                  <a:lnTo>
                    <a:pt x="1977" y="9359"/>
                  </a:lnTo>
                  <a:lnTo>
                    <a:pt x="2929" y="9359"/>
                  </a:lnTo>
                  <a:lnTo>
                    <a:pt x="3239" y="8669"/>
                  </a:lnTo>
                  <a:lnTo>
                    <a:pt x="2072" y="8669"/>
                  </a:lnTo>
                  <a:lnTo>
                    <a:pt x="2072" y="5215"/>
                  </a:lnTo>
                  <a:lnTo>
                    <a:pt x="3025" y="5215"/>
                  </a:lnTo>
                  <a:lnTo>
                    <a:pt x="3334" y="4525"/>
                  </a:lnTo>
                  <a:lnTo>
                    <a:pt x="2072" y="4525"/>
                  </a:lnTo>
                  <a:lnTo>
                    <a:pt x="2072"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3" name="Google Shape;23833;p83"/>
            <p:cNvSpPr/>
            <p:nvPr/>
          </p:nvSpPr>
          <p:spPr>
            <a:xfrm>
              <a:off x="2237469" y="4151549"/>
              <a:ext cx="47704" cy="343825"/>
            </a:xfrm>
            <a:custGeom>
              <a:rect b="b" l="l" r="r" t="t"/>
              <a:pathLst>
                <a:path extrusionOk="0" h="11503" w="1596">
                  <a:moveTo>
                    <a:pt x="0" y="1"/>
                  </a:moveTo>
                  <a:lnTo>
                    <a:pt x="0" y="11503"/>
                  </a:lnTo>
                  <a:lnTo>
                    <a:pt x="334" y="11503"/>
                  </a:lnTo>
                  <a:lnTo>
                    <a:pt x="334" y="9288"/>
                  </a:lnTo>
                  <a:lnTo>
                    <a:pt x="1286" y="9288"/>
                  </a:lnTo>
                  <a:lnTo>
                    <a:pt x="1596" y="8598"/>
                  </a:lnTo>
                  <a:lnTo>
                    <a:pt x="334" y="8598"/>
                  </a:lnTo>
                  <a:lnTo>
                    <a:pt x="334" y="5216"/>
                  </a:lnTo>
                  <a:lnTo>
                    <a:pt x="1286" y="5216"/>
                  </a:lnTo>
                  <a:lnTo>
                    <a:pt x="1596" y="4525"/>
                  </a:lnTo>
                  <a:lnTo>
                    <a:pt x="334" y="4525"/>
                  </a:lnTo>
                  <a:lnTo>
                    <a:pt x="334"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4" name="Google Shape;23834;p83"/>
            <p:cNvSpPr/>
            <p:nvPr/>
          </p:nvSpPr>
          <p:spPr>
            <a:xfrm>
              <a:off x="2101528" y="4150054"/>
              <a:ext cx="98966" cy="97621"/>
            </a:xfrm>
            <a:custGeom>
              <a:rect b="b" l="l" r="r" t="t"/>
              <a:pathLst>
                <a:path extrusionOk="0" h="3266" w="3311">
                  <a:moveTo>
                    <a:pt x="1632" y="1"/>
                  </a:moveTo>
                  <a:cubicBezTo>
                    <a:pt x="718" y="1"/>
                    <a:pt x="1" y="769"/>
                    <a:pt x="24" y="1694"/>
                  </a:cubicBezTo>
                  <a:cubicBezTo>
                    <a:pt x="47" y="2575"/>
                    <a:pt x="786" y="3265"/>
                    <a:pt x="1667" y="3265"/>
                  </a:cubicBezTo>
                  <a:lnTo>
                    <a:pt x="3310" y="3265"/>
                  </a:lnTo>
                  <a:lnTo>
                    <a:pt x="3310" y="1622"/>
                  </a:lnTo>
                  <a:cubicBezTo>
                    <a:pt x="3310" y="765"/>
                    <a:pt x="2596" y="27"/>
                    <a:pt x="1714" y="3"/>
                  </a:cubicBezTo>
                  <a:cubicBezTo>
                    <a:pt x="1687" y="2"/>
                    <a:pt x="1660" y="1"/>
                    <a:pt x="163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5" name="Google Shape;23835;p83"/>
            <p:cNvSpPr/>
            <p:nvPr/>
          </p:nvSpPr>
          <p:spPr>
            <a:xfrm>
              <a:off x="2101528" y="4273262"/>
              <a:ext cx="98966" cy="98278"/>
            </a:xfrm>
            <a:custGeom>
              <a:rect b="b" l="l" r="r" t="t"/>
              <a:pathLst>
                <a:path extrusionOk="0" h="3288" w="3311">
                  <a:moveTo>
                    <a:pt x="1672" y="0"/>
                  </a:moveTo>
                  <a:cubicBezTo>
                    <a:pt x="740" y="0"/>
                    <a:pt x="0" y="777"/>
                    <a:pt x="24" y="1715"/>
                  </a:cubicBezTo>
                  <a:cubicBezTo>
                    <a:pt x="47" y="2597"/>
                    <a:pt x="786" y="3287"/>
                    <a:pt x="1667" y="3287"/>
                  </a:cubicBezTo>
                  <a:lnTo>
                    <a:pt x="3310" y="3287"/>
                  </a:lnTo>
                  <a:lnTo>
                    <a:pt x="3310" y="1644"/>
                  </a:lnTo>
                  <a:cubicBezTo>
                    <a:pt x="3310" y="787"/>
                    <a:pt x="2596" y="48"/>
                    <a:pt x="1714" y="1"/>
                  </a:cubicBezTo>
                  <a:cubicBezTo>
                    <a:pt x="1700" y="0"/>
                    <a:pt x="1686" y="0"/>
                    <a:pt x="167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6" name="Google Shape;23836;p83"/>
            <p:cNvSpPr/>
            <p:nvPr/>
          </p:nvSpPr>
          <p:spPr>
            <a:xfrm>
              <a:off x="2101528" y="4397097"/>
              <a:ext cx="98966" cy="98278"/>
            </a:xfrm>
            <a:custGeom>
              <a:rect b="b" l="l" r="r" t="t"/>
              <a:pathLst>
                <a:path extrusionOk="0" h="3288" w="3311">
                  <a:moveTo>
                    <a:pt x="1671" y="1"/>
                  </a:moveTo>
                  <a:cubicBezTo>
                    <a:pt x="739" y="1"/>
                    <a:pt x="0" y="754"/>
                    <a:pt x="24" y="1692"/>
                  </a:cubicBezTo>
                  <a:cubicBezTo>
                    <a:pt x="47" y="2597"/>
                    <a:pt x="786" y="3288"/>
                    <a:pt x="1667" y="3288"/>
                  </a:cubicBezTo>
                  <a:lnTo>
                    <a:pt x="3310" y="3288"/>
                  </a:lnTo>
                  <a:lnTo>
                    <a:pt x="3310" y="1645"/>
                  </a:lnTo>
                  <a:cubicBezTo>
                    <a:pt x="3310" y="787"/>
                    <a:pt x="2596" y="25"/>
                    <a:pt x="1714" y="2"/>
                  </a:cubicBezTo>
                  <a:cubicBezTo>
                    <a:pt x="1700" y="1"/>
                    <a:pt x="1685" y="1"/>
                    <a:pt x="167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7" name="Google Shape;23837;p83"/>
            <p:cNvSpPr/>
            <p:nvPr/>
          </p:nvSpPr>
          <p:spPr>
            <a:xfrm>
              <a:off x="2275907" y="4209177"/>
              <a:ext cx="98248" cy="97591"/>
            </a:xfrm>
            <a:custGeom>
              <a:rect b="b" l="l" r="r" t="t"/>
              <a:pathLst>
                <a:path extrusionOk="0" h="3265" w="3287">
                  <a:moveTo>
                    <a:pt x="1614" y="1"/>
                  </a:moveTo>
                  <a:cubicBezTo>
                    <a:pt x="1600" y="1"/>
                    <a:pt x="1586" y="1"/>
                    <a:pt x="1572" y="2"/>
                  </a:cubicBezTo>
                  <a:cubicBezTo>
                    <a:pt x="667" y="49"/>
                    <a:pt x="0" y="787"/>
                    <a:pt x="0" y="1645"/>
                  </a:cubicBezTo>
                  <a:lnTo>
                    <a:pt x="0" y="3264"/>
                  </a:lnTo>
                  <a:lnTo>
                    <a:pt x="1596" y="3264"/>
                  </a:lnTo>
                  <a:cubicBezTo>
                    <a:pt x="2453" y="3264"/>
                    <a:pt x="3215" y="2573"/>
                    <a:pt x="3263" y="1716"/>
                  </a:cubicBezTo>
                  <a:cubicBezTo>
                    <a:pt x="3286" y="778"/>
                    <a:pt x="2547" y="1"/>
                    <a:pt x="161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8" name="Google Shape;23838;p83"/>
            <p:cNvSpPr/>
            <p:nvPr/>
          </p:nvSpPr>
          <p:spPr>
            <a:xfrm>
              <a:off x="2275907" y="4332325"/>
              <a:ext cx="98248" cy="96873"/>
            </a:xfrm>
            <a:custGeom>
              <a:rect b="b" l="l" r="r" t="t"/>
              <a:pathLst>
                <a:path extrusionOk="0" h="3241" w="3287">
                  <a:moveTo>
                    <a:pt x="1616" y="1"/>
                  </a:moveTo>
                  <a:cubicBezTo>
                    <a:pt x="1601" y="1"/>
                    <a:pt x="1587" y="1"/>
                    <a:pt x="1572" y="1"/>
                  </a:cubicBezTo>
                  <a:cubicBezTo>
                    <a:pt x="667" y="25"/>
                    <a:pt x="0" y="763"/>
                    <a:pt x="0" y="1645"/>
                  </a:cubicBezTo>
                  <a:lnTo>
                    <a:pt x="0" y="3240"/>
                  </a:lnTo>
                  <a:lnTo>
                    <a:pt x="1596" y="3240"/>
                  </a:lnTo>
                  <a:cubicBezTo>
                    <a:pt x="2453" y="3240"/>
                    <a:pt x="3215" y="2550"/>
                    <a:pt x="3263" y="1692"/>
                  </a:cubicBezTo>
                  <a:cubicBezTo>
                    <a:pt x="3286" y="754"/>
                    <a:pt x="2548" y="1"/>
                    <a:pt x="161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9" name="Google Shape;23839;p83"/>
          <p:cNvGrpSpPr/>
          <p:nvPr/>
        </p:nvGrpSpPr>
        <p:grpSpPr>
          <a:xfrm>
            <a:off x="2773848" y="5603756"/>
            <a:ext cx="443015" cy="443016"/>
            <a:chOff x="2745732" y="4133047"/>
            <a:chExt cx="344545" cy="344545"/>
          </a:xfrm>
        </p:grpSpPr>
        <p:sp>
          <p:nvSpPr>
            <p:cNvPr id="23840" name="Google Shape;23840;p83"/>
            <p:cNvSpPr/>
            <p:nvPr/>
          </p:nvSpPr>
          <p:spPr>
            <a:xfrm>
              <a:off x="2745732" y="4456908"/>
              <a:ext cx="343855" cy="20684"/>
            </a:xfrm>
            <a:custGeom>
              <a:rect b="b" l="l" r="r" t="t"/>
              <a:pathLst>
                <a:path extrusionOk="0" h="692" w="11504">
                  <a:moveTo>
                    <a:pt x="1" y="1"/>
                  </a:moveTo>
                  <a:lnTo>
                    <a:pt x="1" y="692"/>
                  </a:lnTo>
                  <a:lnTo>
                    <a:pt x="11503" y="692"/>
                  </a:lnTo>
                  <a:lnTo>
                    <a:pt x="11503"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1" name="Google Shape;23841;p83"/>
            <p:cNvSpPr/>
            <p:nvPr/>
          </p:nvSpPr>
          <p:spPr>
            <a:xfrm>
              <a:off x="2918707" y="4456908"/>
              <a:ext cx="171569" cy="20684"/>
            </a:xfrm>
            <a:custGeom>
              <a:rect b="b" l="l" r="r" t="t"/>
              <a:pathLst>
                <a:path extrusionOk="0" h="692" w="5740">
                  <a:moveTo>
                    <a:pt x="1" y="1"/>
                  </a:moveTo>
                  <a:lnTo>
                    <a:pt x="1" y="692"/>
                  </a:lnTo>
                  <a:lnTo>
                    <a:pt x="5740" y="692"/>
                  </a:lnTo>
                  <a:lnTo>
                    <a:pt x="574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2" name="Google Shape;23842;p83"/>
            <p:cNvSpPr/>
            <p:nvPr/>
          </p:nvSpPr>
          <p:spPr>
            <a:xfrm>
              <a:off x="3026192" y="4369359"/>
              <a:ext cx="64084" cy="64114"/>
            </a:xfrm>
            <a:custGeom>
              <a:rect b="b" l="l" r="r" t="t"/>
              <a:pathLst>
                <a:path extrusionOk="0" h="2145" w="2144">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3" name="Google Shape;23843;p83"/>
            <p:cNvSpPr/>
            <p:nvPr/>
          </p:nvSpPr>
          <p:spPr>
            <a:xfrm>
              <a:off x="3026192" y="4290359"/>
              <a:ext cx="64084" cy="6408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4" name="Google Shape;23844;p83"/>
            <p:cNvSpPr/>
            <p:nvPr/>
          </p:nvSpPr>
          <p:spPr>
            <a:xfrm>
              <a:off x="3026192" y="4212047"/>
              <a:ext cx="64084" cy="64114"/>
            </a:xfrm>
            <a:custGeom>
              <a:rect b="b" l="l" r="r" t="t"/>
              <a:pathLst>
                <a:path extrusionOk="0" h="2145" w="2144">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5" name="Google Shape;23845;p83"/>
            <p:cNvSpPr/>
            <p:nvPr/>
          </p:nvSpPr>
          <p:spPr>
            <a:xfrm>
              <a:off x="3026192" y="4133047"/>
              <a:ext cx="64084" cy="6408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6" name="Google Shape;23846;p83"/>
            <p:cNvSpPr/>
            <p:nvPr/>
          </p:nvSpPr>
          <p:spPr>
            <a:xfrm>
              <a:off x="3058235" y="4369359"/>
              <a:ext cx="32042" cy="64114"/>
            </a:xfrm>
            <a:custGeom>
              <a:rect b="b" l="l" r="r" t="t"/>
              <a:pathLst>
                <a:path extrusionOk="0" h="2145" w="1072">
                  <a:moveTo>
                    <a:pt x="0" y="1"/>
                  </a:moveTo>
                  <a:lnTo>
                    <a:pt x="0" y="2144"/>
                  </a:lnTo>
                  <a:cubicBezTo>
                    <a:pt x="596" y="2144"/>
                    <a:pt x="1072" y="1668"/>
                    <a:pt x="1072" y="1072"/>
                  </a:cubicBezTo>
                  <a:cubicBezTo>
                    <a:pt x="1072" y="477"/>
                    <a:pt x="596" y="1"/>
                    <a:pt x="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7" name="Google Shape;23847;p83"/>
            <p:cNvSpPr/>
            <p:nvPr/>
          </p:nvSpPr>
          <p:spPr>
            <a:xfrm>
              <a:off x="3058235" y="4290359"/>
              <a:ext cx="32042" cy="64084"/>
            </a:xfrm>
            <a:custGeom>
              <a:rect b="b" l="l" r="r" t="t"/>
              <a:pathLst>
                <a:path extrusionOk="0" h="2144" w="1072">
                  <a:moveTo>
                    <a:pt x="0" y="0"/>
                  </a:moveTo>
                  <a:lnTo>
                    <a:pt x="0" y="2144"/>
                  </a:lnTo>
                  <a:cubicBezTo>
                    <a:pt x="596" y="2144"/>
                    <a:pt x="1072" y="1667"/>
                    <a:pt x="1072" y="1072"/>
                  </a:cubicBezTo>
                  <a:cubicBezTo>
                    <a:pt x="1072" y="477"/>
                    <a:pt x="596"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8" name="Google Shape;23848;p83"/>
            <p:cNvSpPr/>
            <p:nvPr/>
          </p:nvSpPr>
          <p:spPr>
            <a:xfrm>
              <a:off x="3058235" y="4211925"/>
              <a:ext cx="32042" cy="64114"/>
            </a:xfrm>
            <a:custGeom>
              <a:rect b="b" l="l" r="r" t="t"/>
              <a:pathLst>
                <a:path extrusionOk="0" h="2145" w="1072">
                  <a:moveTo>
                    <a:pt x="0" y="1"/>
                  </a:moveTo>
                  <a:lnTo>
                    <a:pt x="0" y="2144"/>
                  </a:lnTo>
                  <a:cubicBezTo>
                    <a:pt x="596" y="2144"/>
                    <a:pt x="1072" y="1668"/>
                    <a:pt x="1072" y="1073"/>
                  </a:cubicBezTo>
                  <a:cubicBezTo>
                    <a:pt x="1072" y="501"/>
                    <a:pt x="596" y="25"/>
                    <a:pt x="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9" name="Google Shape;23849;p83"/>
            <p:cNvSpPr/>
            <p:nvPr/>
          </p:nvSpPr>
          <p:spPr>
            <a:xfrm>
              <a:off x="3058235" y="4133047"/>
              <a:ext cx="32042" cy="64084"/>
            </a:xfrm>
            <a:custGeom>
              <a:rect b="b" l="l" r="r" t="t"/>
              <a:pathLst>
                <a:path extrusionOk="0" h="2144" w="1072">
                  <a:moveTo>
                    <a:pt x="0" y="0"/>
                  </a:moveTo>
                  <a:lnTo>
                    <a:pt x="0" y="2144"/>
                  </a:lnTo>
                  <a:cubicBezTo>
                    <a:pt x="596" y="2144"/>
                    <a:pt x="1072" y="1644"/>
                    <a:pt x="1072" y="1072"/>
                  </a:cubicBezTo>
                  <a:cubicBezTo>
                    <a:pt x="1072" y="477"/>
                    <a:pt x="596" y="0"/>
                    <a:pt x="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0" name="Google Shape;23850;p83"/>
            <p:cNvSpPr/>
            <p:nvPr/>
          </p:nvSpPr>
          <p:spPr>
            <a:xfrm>
              <a:off x="2932935" y="4369359"/>
              <a:ext cx="64114" cy="64114"/>
            </a:xfrm>
            <a:custGeom>
              <a:rect b="b" l="l" r="r" t="t"/>
              <a:pathLst>
                <a:path extrusionOk="0" h="2145" w="2145">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1" name="Google Shape;23851;p83"/>
            <p:cNvSpPr/>
            <p:nvPr/>
          </p:nvSpPr>
          <p:spPr>
            <a:xfrm>
              <a:off x="2932935" y="4290359"/>
              <a:ext cx="64114" cy="64084"/>
            </a:xfrm>
            <a:custGeom>
              <a:rect b="b" l="l" r="r" t="t"/>
              <a:pathLst>
                <a:path extrusionOk="0" h="2144" w="2145">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2" name="Google Shape;23852;p83"/>
            <p:cNvSpPr/>
            <p:nvPr/>
          </p:nvSpPr>
          <p:spPr>
            <a:xfrm>
              <a:off x="2932935" y="4212047"/>
              <a:ext cx="64114" cy="64114"/>
            </a:xfrm>
            <a:custGeom>
              <a:rect b="b" l="l" r="r" t="t"/>
              <a:pathLst>
                <a:path extrusionOk="0" h="2145" w="2145">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3" name="Google Shape;23853;p83"/>
            <p:cNvSpPr/>
            <p:nvPr/>
          </p:nvSpPr>
          <p:spPr>
            <a:xfrm>
              <a:off x="2964977" y="4369359"/>
              <a:ext cx="32072" cy="64114"/>
            </a:xfrm>
            <a:custGeom>
              <a:rect b="b" l="l" r="r" t="t"/>
              <a:pathLst>
                <a:path extrusionOk="0" h="2145" w="1073">
                  <a:moveTo>
                    <a:pt x="1" y="1"/>
                  </a:moveTo>
                  <a:lnTo>
                    <a:pt x="1" y="2144"/>
                  </a:lnTo>
                  <a:cubicBezTo>
                    <a:pt x="596" y="2144"/>
                    <a:pt x="1072" y="1668"/>
                    <a:pt x="1072" y="1072"/>
                  </a:cubicBezTo>
                  <a:cubicBezTo>
                    <a:pt x="1072" y="477"/>
                    <a:pt x="596" y="1"/>
                    <a:pt x="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4" name="Google Shape;23854;p83"/>
            <p:cNvSpPr/>
            <p:nvPr/>
          </p:nvSpPr>
          <p:spPr>
            <a:xfrm>
              <a:off x="2964977" y="4290359"/>
              <a:ext cx="32072" cy="64084"/>
            </a:xfrm>
            <a:custGeom>
              <a:rect b="b" l="l" r="r" t="t"/>
              <a:pathLst>
                <a:path extrusionOk="0" h="2144" w="1073">
                  <a:moveTo>
                    <a:pt x="1" y="0"/>
                  </a:moveTo>
                  <a:lnTo>
                    <a:pt x="1" y="2144"/>
                  </a:lnTo>
                  <a:cubicBezTo>
                    <a:pt x="596" y="2144"/>
                    <a:pt x="1072" y="1667"/>
                    <a:pt x="1072" y="1072"/>
                  </a:cubicBezTo>
                  <a:cubicBezTo>
                    <a:pt x="1072" y="477"/>
                    <a:pt x="596" y="0"/>
                    <a:pt x="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5" name="Google Shape;23855;p83"/>
            <p:cNvSpPr/>
            <p:nvPr/>
          </p:nvSpPr>
          <p:spPr>
            <a:xfrm>
              <a:off x="2964977" y="4211925"/>
              <a:ext cx="32072" cy="64114"/>
            </a:xfrm>
            <a:custGeom>
              <a:rect b="b" l="l" r="r" t="t"/>
              <a:pathLst>
                <a:path extrusionOk="0" h="2145" w="1073">
                  <a:moveTo>
                    <a:pt x="1" y="1"/>
                  </a:moveTo>
                  <a:lnTo>
                    <a:pt x="1" y="2144"/>
                  </a:lnTo>
                  <a:cubicBezTo>
                    <a:pt x="596" y="2144"/>
                    <a:pt x="1072" y="1668"/>
                    <a:pt x="1072" y="1073"/>
                  </a:cubicBezTo>
                  <a:cubicBezTo>
                    <a:pt x="1072" y="501"/>
                    <a:pt x="596" y="25"/>
                    <a:pt x="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6" name="Google Shape;23856;p83"/>
            <p:cNvSpPr/>
            <p:nvPr/>
          </p:nvSpPr>
          <p:spPr>
            <a:xfrm>
              <a:off x="2839707" y="4369359"/>
              <a:ext cx="64084" cy="64114"/>
            </a:xfrm>
            <a:custGeom>
              <a:rect b="b" l="l" r="r" t="t"/>
              <a:pathLst>
                <a:path extrusionOk="0" h="2145" w="2144">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7" name="Google Shape;23857;p83"/>
            <p:cNvSpPr/>
            <p:nvPr/>
          </p:nvSpPr>
          <p:spPr>
            <a:xfrm>
              <a:off x="2839707" y="4290359"/>
              <a:ext cx="64084" cy="64084"/>
            </a:xfrm>
            <a:custGeom>
              <a:rect b="b" l="l" r="r" t="t"/>
              <a:pathLst>
                <a:path extrusionOk="0" h="2144" w="2144">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8" name="Google Shape;23858;p83"/>
            <p:cNvSpPr/>
            <p:nvPr/>
          </p:nvSpPr>
          <p:spPr>
            <a:xfrm>
              <a:off x="2871719" y="4369359"/>
              <a:ext cx="32072" cy="64114"/>
            </a:xfrm>
            <a:custGeom>
              <a:rect b="b" l="l" r="r" t="t"/>
              <a:pathLst>
                <a:path extrusionOk="0" h="2145" w="1073">
                  <a:moveTo>
                    <a:pt x="1" y="1"/>
                  </a:moveTo>
                  <a:lnTo>
                    <a:pt x="1" y="2144"/>
                  </a:lnTo>
                  <a:cubicBezTo>
                    <a:pt x="596" y="2144"/>
                    <a:pt x="1073" y="1668"/>
                    <a:pt x="1073" y="1072"/>
                  </a:cubicBezTo>
                  <a:cubicBezTo>
                    <a:pt x="1073" y="477"/>
                    <a:pt x="596" y="1"/>
                    <a:pt x="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9" name="Google Shape;23859;p83"/>
            <p:cNvSpPr/>
            <p:nvPr/>
          </p:nvSpPr>
          <p:spPr>
            <a:xfrm>
              <a:off x="2871719" y="4290359"/>
              <a:ext cx="32072" cy="64084"/>
            </a:xfrm>
            <a:custGeom>
              <a:rect b="b" l="l" r="r" t="t"/>
              <a:pathLst>
                <a:path extrusionOk="0" h="2144" w="1073">
                  <a:moveTo>
                    <a:pt x="1" y="0"/>
                  </a:moveTo>
                  <a:lnTo>
                    <a:pt x="1" y="2144"/>
                  </a:lnTo>
                  <a:cubicBezTo>
                    <a:pt x="596" y="2144"/>
                    <a:pt x="1073" y="1667"/>
                    <a:pt x="1073" y="1072"/>
                  </a:cubicBezTo>
                  <a:cubicBezTo>
                    <a:pt x="1073" y="477"/>
                    <a:pt x="596" y="0"/>
                    <a:pt x="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0" name="Google Shape;23860;p83"/>
            <p:cNvSpPr/>
            <p:nvPr/>
          </p:nvSpPr>
          <p:spPr>
            <a:xfrm>
              <a:off x="2746449" y="4369359"/>
              <a:ext cx="64084" cy="64114"/>
            </a:xfrm>
            <a:custGeom>
              <a:rect b="b" l="l" r="r" t="t"/>
              <a:pathLst>
                <a:path extrusionOk="0" h="2145" w="2144">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1" name="Google Shape;23861;p83"/>
            <p:cNvSpPr/>
            <p:nvPr/>
          </p:nvSpPr>
          <p:spPr>
            <a:xfrm>
              <a:off x="2746449" y="4290359"/>
              <a:ext cx="64084" cy="6408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2" name="Google Shape;23862;p83"/>
            <p:cNvSpPr/>
            <p:nvPr/>
          </p:nvSpPr>
          <p:spPr>
            <a:xfrm>
              <a:off x="2746449" y="4212047"/>
              <a:ext cx="64084" cy="64114"/>
            </a:xfrm>
            <a:custGeom>
              <a:rect b="b" l="l" r="r" t="t"/>
              <a:pathLst>
                <a:path extrusionOk="0" h="2145" w="2144">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3" name="Google Shape;23863;p83"/>
            <p:cNvSpPr/>
            <p:nvPr/>
          </p:nvSpPr>
          <p:spPr>
            <a:xfrm>
              <a:off x="2779209" y="4369359"/>
              <a:ext cx="32042" cy="64114"/>
            </a:xfrm>
            <a:custGeom>
              <a:rect b="b" l="l" r="r" t="t"/>
              <a:pathLst>
                <a:path extrusionOk="0" h="2145" w="1072">
                  <a:moveTo>
                    <a:pt x="0" y="1"/>
                  </a:moveTo>
                  <a:lnTo>
                    <a:pt x="0" y="2144"/>
                  </a:lnTo>
                  <a:cubicBezTo>
                    <a:pt x="595" y="2144"/>
                    <a:pt x="1072" y="1668"/>
                    <a:pt x="1072" y="1072"/>
                  </a:cubicBezTo>
                  <a:cubicBezTo>
                    <a:pt x="1072" y="477"/>
                    <a:pt x="572" y="1"/>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4" name="Google Shape;23864;p83"/>
            <p:cNvSpPr/>
            <p:nvPr/>
          </p:nvSpPr>
          <p:spPr>
            <a:xfrm>
              <a:off x="2779209" y="4290359"/>
              <a:ext cx="32042" cy="64084"/>
            </a:xfrm>
            <a:custGeom>
              <a:rect b="b" l="l" r="r" t="t"/>
              <a:pathLst>
                <a:path extrusionOk="0" h="2144" w="1072">
                  <a:moveTo>
                    <a:pt x="0" y="0"/>
                  </a:moveTo>
                  <a:lnTo>
                    <a:pt x="0" y="2144"/>
                  </a:lnTo>
                  <a:cubicBezTo>
                    <a:pt x="595" y="2144"/>
                    <a:pt x="1072" y="1667"/>
                    <a:pt x="1072" y="1072"/>
                  </a:cubicBezTo>
                  <a:cubicBezTo>
                    <a:pt x="1072" y="477"/>
                    <a:pt x="572" y="0"/>
                    <a:pt x="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5" name="Google Shape;23865;p83"/>
            <p:cNvSpPr/>
            <p:nvPr/>
          </p:nvSpPr>
          <p:spPr>
            <a:xfrm>
              <a:off x="2779209" y="4211925"/>
              <a:ext cx="32042" cy="64114"/>
            </a:xfrm>
            <a:custGeom>
              <a:rect b="b" l="l" r="r" t="t"/>
              <a:pathLst>
                <a:path extrusionOk="0" h="2145" w="1072">
                  <a:moveTo>
                    <a:pt x="0" y="1"/>
                  </a:moveTo>
                  <a:lnTo>
                    <a:pt x="0" y="2144"/>
                  </a:lnTo>
                  <a:cubicBezTo>
                    <a:pt x="595" y="2144"/>
                    <a:pt x="1072" y="1668"/>
                    <a:pt x="1072" y="1073"/>
                  </a:cubicBezTo>
                  <a:cubicBezTo>
                    <a:pt x="1072" y="501"/>
                    <a:pt x="572" y="25"/>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66" name="Google Shape;23866;p83"/>
          <p:cNvGrpSpPr/>
          <p:nvPr/>
        </p:nvGrpSpPr>
        <p:grpSpPr>
          <a:xfrm>
            <a:off x="3680309" y="5606361"/>
            <a:ext cx="442092" cy="442093"/>
            <a:chOff x="3379296" y="4149427"/>
            <a:chExt cx="343826" cy="343827"/>
          </a:xfrm>
        </p:grpSpPr>
        <p:sp>
          <p:nvSpPr>
            <p:cNvPr id="23867" name="Google Shape;23867;p83"/>
            <p:cNvSpPr/>
            <p:nvPr/>
          </p:nvSpPr>
          <p:spPr>
            <a:xfrm>
              <a:off x="3389966" y="4395692"/>
              <a:ext cx="46300" cy="47017"/>
            </a:xfrm>
            <a:custGeom>
              <a:rect b="b" l="l" r="r" t="t"/>
              <a:pathLst>
                <a:path extrusionOk="0" h="1573" w="1549">
                  <a:moveTo>
                    <a:pt x="1168" y="1"/>
                  </a:moveTo>
                  <a:lnTo>
                    <a:pt x="1" y="763"/>
                  </a:lnTo>
                  <a:lnTo>
                    <a:pt x="1" y="1573"/>
                  </a:lnTo>
                  <a:lnTo>
                    <a:pt x="25" y="1573"/>
                  </a:lnTo>
                  <a:lnTo>
                    <a:pt x="1549" y="549"/>
                  </a:lnTo>
                  <a:lnTo>
                    <a:pt x="1168"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8" name="Google Shape;23868;p83"/>
            <p:cNvSpPr/>
            <p:nvPr/>
          </p:nvSpPr>
          <p:spPr>
            <a:xfrm>
              <a:off x="3457608" y="4333790"/>
              <a:ext cx="39156" cy="46270"/>
            </a:xfrm>
            <a:custGeom>
              <a:rect b="b" l="l" r="r" t="t"/>
              <a:pathLst>
                <a:path extrusionOk="0" h="1548" w="1310">
                  <a:moveTo>
                    <a:pt x="738" y="0"/>
                  </a:moveTo>
                  <a:lnTo>
                    <a:pt x="0" y="1191"/>
                  </a:lnTo>
                  <a:lnTo>
                    <a:pt x="572" y="1548"/>
                  </a:lnTo>
                  <a:lnTo>
                    <a:pt x="1310" y="357"/>
                  </a:lnTo>
                  <a:lnTo>
                    <a:pt x="738"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9" name="Google Shape;23869;p83"/>
            <p:cNvSpPr/>
            <p:nvPr/>
          </p:nvSpPr>
          <p:spPr>
            <a:xfrm>
              <a:off x="3513832" y="4322372"/>
              <a:ext cx="44148" cy="39903"/>
            </a:xfrm>
            <a:custGeom>
              <a:rect b="b" l="l" r="r" t="t"/>
              <a:pathLst>
                <a:path extrusionOk="0" h="1335" w="1477">
                  <a:moveTo>
                    <a:pt x="381" y="1"/>
                  </a:moveTo>
                  <a:lnTo>
                    <a:pt x="0" y="573"/>
                  </a:lnTo>
                  <a:lnTo>
                    <a:pt x="1096" y="1335"/>
                  </a:lnTo>
                  <a:lnTo>
                    <a:pt x="1477" y="787"/>
                  </a:lnTo>
                  <a:lnTo>
                    <a:pt x="38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0" name="Google Shape;23870;p83"/>
            <p:cNvSpPr/>
            <p:nvPr/>
          </p:nvSpPr>
          <p:spPr>
            <a:xfrm>
              <a:off x="3580756" y="4312418"/>
              <a:ext cx="43430" cy="44177"/>
            </a:xfrm>
            <a:custGeom>
              <a:rect b="b" l="l" r="r" t="t"/>
              <a:pathLst>
                <a:path extrusionOk="0" h="1478" w="1453">
                  <a:moveTo>
                    <a:pt x="953" y="1"/>
                  </a:moveTo>
                  <a:lnTo>
                    <a:pt x="0" y="1025"/>
                  </a:lnTo>
                  <a:lnTo>
                    <a:pt x="500" y="1477"/>
                  </a:lnTo>
                  <a:lnTo>
                    <a:pt x="1453" y="453"/>
                  </a:lnTo>
                  <a:lnTo>
                    <a:pt x="953"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1" name="Google Shape;23871;p83"/>
            <p:cNvSpPr/>
            <p:nvPr/>
          </p:nvSpPr>
          <p:spPr>
            <a:xfrm>
              <a:off x="3632705" y="4246211"/>
              <a:ext cx="39186" cy="43460"/>
            </a:xfrm>
            <a:custGeom>
              <a:rect b="b" l="l" r="r" t="t"/>
              <a:pathLst>
                <a:path extrusionOk="0" h="1454" w="1311">
                  <a:moveTo>
                    <a:pt x="763" y="1"/>
                  </a:moveTo>
                  <a:lnTo>
                    <a:pt x="0" y="1073"/>
                  </a:lnTo>
                  <a:lnTo>
                    <a:pt x="572" y="1454"/>
                  </a:lnTo>
                  <a:lnTo>
                    <a:pt x="1310" y="382"/>
                  </a:lnTo>
                  <a:lnTo>
                    <a:pt x="763"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2" name="Google Shape;23872;p83"/>
            <p:cNvSpPr/>
            <p:nvPr/>
          </p:nvSpPr>
          <p:spPr>
            <a:xfrm>
              <a:off x="3379296" y="4149427"/>
              <a:ext cx="343825" cy="343825"/>
            </a:xfrm>
            <a:custGeom>
              <a:rect b="b" l="l" r="r" t="t"/>
              <a:pathLst>
                <a:path extrusionOk="0" h="11503" w="11503">
                  <a:moveTo>
                    <a:pt x="1" y="0"/>
                  </a:moveTo>
                  <a:lnTo>
                    <a:pt x="1" y="11502"/>
                  </a:lnTo>
                  <a:lnTo>
                    <a:pt x="11503" y="11502"/>
                  </a:lnTo>
                  <a:lnTo>
                    <a:pt x="11503" y="10288"/>
                  </a:lnTo>
                  <a:lnTo>
                    <a:pt x="10836" y="10288"/>
                  </a:lnTo>
                  <a:lnTo>
                    <a:pt x="10836" y="10812"/>
                  </a:lnTo>
                  <a:lnTo>
                    <a:pt x="691" y="10812"/>
                  </a:lnTo>
                  <a:lnTo>
                    <a:pt x="691" y="691"/>
                  </a:lnTo>
                  <a:lnTo>
                    <a:pt x="1215" y="691"/>
                  </a:lnTo>
                  <a:lnTo>
                    <a:pt x="1215"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3" name="Google Shape;23873;p83"/>
            <p:cNvSpPr/>
            <p:nvPr/>
          </p:nvSpPr>
          <p:spPr>
            <a:xfrm>
              <a:off x="3550836" y="4456220"/>
              <a:ext cx="172286" cy="37034"/>
            </a:xfrm>
            <a:custGeom>
              <a:rect b="b" l="l" r="r" t="t"/>
              <a:pathLst>
                <a:path extrusionOk="0" h="1239" w="5764">
                  <a:moveTo>
                    <a:pt x="5097" y="0"/>
                  </a:moveTo>
                  <a:lnTo>
                    <a:pt x="5097" y="524"/>
                  </a:lnTo>
                  <a:lnTo>
                    <a:pt x="1" y="524"/>
                  </a:lnTo>
                  <a:lnTo>
                    <a:pt x="1" y="1238"/>
                  </a:lnTo>
                  <a:lnTo>
                    <a:pt x="5764" y="1238"/>
                  </a:lnTo>
                  <a:lnTo>
                    <a:pt x="576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4" name="Google Shape;23874;p83"/>
            <p:cNvSpPr/>
            <p:nvPr/>
          </p:nvSpPr>
          <p:spPr>
            <a:xfrm>
              <a:off x="3421291" y="4360810"/>
              <a:ext cx="64084" cy="64114"/>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44" y="477"/>
                    <a:pt x="1644" y="1"/>
                    <a:pt x="1072"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5" name="Google Shape;23875;p83"/>
            <p:cNvSpPr/>
            <p:nvPr/>
          </p:nvSpPr>
          <p:spPr>
            <a:xfrm>
              <a:off x="3452616" y="4360123"/>
              <a:ext cx="32072" cy="64084"/>
            </a:xfrm>
            <a:custGeom>
              <a:rect b="b" l="l" r="r" t="t"/>
              <a:pathLst>
                <a:path extrusionOk="0" h="2144" w="1073">
                  <a:moveTo>
                    <a:pt x="0" y="0"/>
                  </a:moveTo>
                  <a:lnTo>
                    <a:pt x="0" y="2143"/>
                  </a:lnTo>
                  <a:cubicBezTo>
                    <a:pt x="596" y="2143"/>
                    <a:pt x="1072" y="1667"/>
                    <a:pt x="1072" y="1072"/>
                  </a:cubicBezTo>
                  <a:cubicBezTo>
                    <a:pt x="1072" y="500"/>
                    <a:pt x="596" y="24"/>
                    <a:pt x="0"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6" name="Google Shape;23876;p83"/>
            <p:cNvSpPr/>
            <p:nvPr/>
          </p:nvSpPr>
          <p:spPr>
            <a:xfrm>
              <a:off x="3468279" y="4288924"/>
              <a:ext cx="64084" cy="64084"/>
            </a:xfrm>
            <a:custGeom>
              <a:rect b="b" l="l" r="r" t="t"/>
              <a:pathLst>
                <a:path extrusionOk="0" h="2144" w="2144">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7" name="Google Shape;23877;p83"/>
            <p:cNvSpPr/>
            <p:nvPr/>
          </p:nvSpPr>
          <p:spPr>
            <a:xfrm>
              <a:off x="3500291" y="4288924"/>
              <a:ext cx="32072" cy="64084"/>
            </a:xfrm>
            <a:custGeom>
              <a:rect b="b" l="l" r="r" t="t"/>
              <a:pathLst>
                <a:path extrusionOk="0" h="2144" w="1073">
                  <a:moveTo>
                    <a:pt x="1" y="1"/>
                  </a:moveTo>
                  <a:lnTo>
                    <a:pt x="1" y="2144"/>
                  </a:lnTo>
                  <a:cubicBezTo>
                    <a:pt x="596" y="2144"/>
                    <a:pt x="1073" y="1668"/>
                    <a:pt x="1073" y="1072"/>
                  </a:cubicBezTo>
                  <a:cubicBezTo>
                    <a:pt x="1073" y="477"/>
                    <a:pt x="596" y="1"/>
                    <a:pt x="1"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8" name="Google Shape;23878;p83"/>
            <p:cNvSpPr/>
            <p:nvPr/>
          </p:nvSpPr>
          <p:spPr>
            <a:xfrm>
              <a:off x="3539447" y="4332355"/>
              <a:ext cx="64114" cy="64084"/>
            </a:xfrm>
            <a:custGeom>
              <a:rect b="b" l="l" r="r" t="t"/>
              <a:pathLst>
                <a:path extrusionOk="0" h="2144" w="2145">
                  <a:moveTo>
                    <a:pt x="1072" y="0"/>
                  </a:moveTo>
                  <a:cubicBezTo>
                    <a:pt x="477" y="0"/>
                    <a:pt x="1" y="477"/>
                    <a:pt x="1" y="1072"/>
                  </a:cubicBezTo>
                  <a:cubicBezTo>
                    <a:pt x="1" y="1667"/>
                    <a:pt x="477" y="2144"/>
                    <a:pt x="1072" y="2144"/>
                  </a:cubicBezTo>
                  <a:cubicBezTo>
                    <a:pt x="1668" y="2144"/>
                    <a:pt x="2144" y="1667"/>
                    <a:pt x="2144" y="1072"/>
                  </a:cubicBezTo>
                  <a:cubicBezTo>
                    <a:pt x="2144" y="500"/>
                    <a:pt x="1668" y="0"/>
                    <a:pt x="1072" y="0"/>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9" name="Google Shape;23879;p83"/>
            <p:cNvSpPr/>
            <p:nvPr/>
          </p:nvSpPr>
          <p:spPr>
            <a:xfrm>
              <a:off x="3571490" y="4332355"/>
              <a:ext cx="32072" cy="64084"/>
            </a:xfrm>
            <a:custGeom>
              <a:rect b="b" l="l" r="r" t="t"/>
              <a:pathLst>
                <a:path extrusionOk="0" h="2144" w="1073">
                  <a:moveTo>
                    <a:pt x="0" y="0"/>
                  </a:moveTo>
                  <a:lnTo>
                    <a:pt x="0" y="2144"/>
                  </a:lnTo>
                  <a:cubicBezTo>
                    <a:pt x="596" y="2144"/>
                    <a:pt x="1072" y="1667"/>
                    <a:pt x="1072" y="1072"/>
                  </a:cubicBezTo>
                  <a:cubicBezTo>
                    <a:pt x="1072" y="500"/>
                    <a:pt x="596" y="0"/>
                    <a:pt x="0"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0" name="Google Shape;23880;p83"/>
            <p:cNvSpPr/>
            <p:nvPr/>
          </p:nvSpPr>
          <p:spPr>
            <a:xfrm>
              <a:off x="3598541" y="4271857"/>
              <a:ext cx="64084" cy="64084"/>
            </a:xfrm>
            <a:custGeom>
              <a:rect b="b" l="l" r="r" t="t"/>
              <a:pathLst>
                <a:path extrusionOk="0" h="2144" w="2144">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1" name="Google Shape;23881;p83"/>
            <p:cNvSpPr/>
            <p:nvPr/>
          </p:nvSpPr>
          <p:spPr>
            <a:xfrm>
              <a:off x="3630583" y="4271140"/>
              <a:ext cx="32042" cy="64084"/>
            </a:xfrm>
            <a:custGeom>
              <a:rect b="b" l="l" r="r" t="t"/>
              <a:pathLst>
                <a:path extrusionOk="0" h="2144" w="1072">
                  <a:moveTo>
                    <a:pt x="0" y="0"/>
                  </a:moveTo>
                  <a:lnTo>
                    <a:pt x="0" y="2144"/>
                  </a:lnTo>
                  <a:cubicBezTo>
                    <a:pt x="595" y="2144"/>
                    <a:pt x="1072" y="1667"/>
                    <a:pt x="1072" y="1072"/>
                  </a:cubicBezTo>
                  <a:cubicBezTo>
                    <a:pt x="1072" y="500"/>
                    <a:pt x="595" y="24"/>
                    <a:pt x="0"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2" name="Google Shape;23882;p83"/>
            <p:cNvSpPr/>
            <p:nvPr/>
          </p:nvSpPr>
          <p:spPr>
            <a:xfrm>
              <a:off x="3642659" y="4201376"/>
              <a:ext cx="64114" cy="64084"/>
            </a:xfrm>
            <a:custGeom>
              <a:rect b="b" l="l" r="r" t="t"/>
              <a:pathLst>
                <a:path extrusionOk="0" h="2144" w="2145">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3" name="Google Shape;23883;p83"/>
            <p:cNvSpPr/>
            <p:nvPr/>
          </p:nvSpPr>
          <p:spPr>
            <a:xfrm>
              <a:off x="3674701" y="4201376"/>
              <a:ext cx="32072" cy="64084"/>
            </a:xfrm>
            <a:custGeom>
              <a:rect b="b" l="l" r="r" t="t"/>
              <a:pathLst>
                <a:path extrusionOk="0" h="2144" w="1073">
                  <a:moveTo>
                    <a:pt x="1" y="1"/>
                  </a:moveTo>
                  <a:lnTo>
                    <a:pt x="1" y="2144"/>
                  </a:lnTo>
                  <a:cubicBezTo>
                    <a:pt x="596" y="2144"/>
                    <a:pt x="1072" y="1668"/>
                    <a:pt x="1072" y="1072"/>
                  </a:cubicBezTo>
                  <a:cubicBezTo>
                    <a:pt x="1072" y="477"/>
                    <a:pt x="596" y="1"/>
                    <a:pt x="1"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4" name="Google Shape;23884;p83"/>
          <p:cNvGrpSpPr/>
          <p:nvPr/>
        </p:nvGrpSpPr>
        <p:grpSpPr>
          <a:xfrm>
            <a:off x="4662978" y="5608823"/>
            <a:ext cx="442092" cy="441208"/>
            <a:chOff x="4076914" y="4146557"/>
            <a:chExt cx="343826" cy="343139"/>
          </a:xfrm>
        </p:grpSpPr>
        <p:sp>
          <p:nvSpPr>
            <p:cNvPr id="23885" name="Google Shape;23885;p83"/>
            <p:cNvSpPr/>
            <p:nvPr/>
          </p:nvSpPr>
          <p:spPr>
            <a:xfrm>
              <a:off x="4076914" y="4146557"/>
              <a:ext cx="189383" cy="339580"/>
            </a:xfrm>
            <a:custGeom>
              <a:rect b="b" l="l" r="r" t="t"/>
              <a:pathLst>
                <a:path extrusionOk="0" h="11361" w="6336">
                  <a:moveTo>
                    <a:pt x="5740" y="1"/>
                  </a:moveTo>
                  <a:cubicBezTo>
                    <a:pt x="2549" y="1"/>
                    <a:pt x="1" y="2573"/>
                    <a:pt x="1" y="5740"/>
                  </a:cubicBezTo>
                  <a:cubicBezTo>
                    <a:pt x="1" y="8526"/>
                    <a:pt x="1977" y="10860"/>
                    <a:pt x="4597" y="11360"/>
                  </a:cubicBezTo>
                  <a:lnTo>
                    <a:pt x="6335" y="5740"/>
                  </a:lnTo>
                  <a:lnTo>
                    <a:pt x="5740"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6" name="Google Shape;23886;p83"/>
            <p:cNvSpPr/>
            <p:nvPr/>
          </p:nvSpPr>
          <p:spPr>
            <a:xfrm>
              <a:off x="4215724" y="4318127"/>
              <a:ext cx="175126" cy="171569"/>
            </a:xfrm>
            <a:custGeom>
              <a:rect b="b" l="l" r="r" t="t"/>
              <a:pathLst>
                <a:path extrusionOk="0" h="5740" w="5859">
                  <a:moveTo>
                    <a:pt x="1120" y="0"/>
                  </a:moveTo>
                  <a:lnTo>
                    <a:pt x="0" y="5620"/>
                  </a:lnTo>
                  <a:cubicBezTo>
                    <a:pt x="358" y="5716"/>
                    <a:pt x="739" y="5739"/>
                    <a:pt x="1120" y="5739"/>
                  </a:cubicBezTo>
                  <a:cubicBezTo>
                    <a:pt x="3096" y="5739"/>
                    <a:pt x="4811" y="4763"/>
                    <a:pt x="5859" y="3239"/>
                  </a:cubicBezTo>
                  <a:lnTo>
                    <a:pt x="1715"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7" name="Google Shape;23887;p83"/>
            <p:cNvSpPr/>
            <p:nvPr/>
          </p:nvSpPr>
          <p:spPr>
            <a:xfrm>
              <a:off x="4249171" y="4318127"/>
              <a:ext cx="141679" cy="171569"/>
            </a:xfrm>
            <a:custGeom>
              <a:rect b="b" l="l" r="r" t="t"/>
              <a:pathLst>
                <a:path extrusionOk="0" h="5740" w="4740">
                  <a:moveTo>
                    <a:pt x="1" y="0"/>
                  </a:moveTo>
                  <a:lnTo>
                    <a:pt x="1" y="5739"/>
                  </a:lnTo>
                  <a:cubicBezTo>
                    <a:pt x="1977" y="5739"/>
                    <a:pt x="3692" y="4763"/>
                    <a:pt x="4740" y="3239"/>
                  </a:cubicBezTo>
                  <a:lnTo>
                    <a:pt x="596"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8" name="Google Shape;23888;p83"/>
            <p:cNvSpPr/>
            <p:nvPr/>
          </p:nvSpPr>
          <p:spPr>
            <a:xfrm>
              <a:off x="4249171" y="4146557"/>
              <a:ext cx="171569" cy="268382"/>
            </a:xfrm>
            <a:custGeom>
              <a:rect b="b" l="l" r="r" t="t"/>
              <a:pathLst>
                <a:path extrusionOk="0" h="8979" w="5740">
                  <a:moveTo>
                    <a:pt x="1" y="1"/>
                  </a:moveTo>
                  <a:lnTo>
                    <a:pt x="1" y="5740"/>
                  </a:lnTo>
                  <a:lnTo>
                    <a:pt x="4740" y="8979"/>
                  </a:lnTo>
                  <a:cubicBezTo>
                    <a:pt x="5359" y="8050"/>
                    <a:pt x="5740" y="6931"/>
                    <a:pt x="5740" y="5740"/>
                  </a:cubicBezTo>
                  <a:cubicBezTo>
                    <a:pt x="5740" y="2549"/>
                    <a:pt x="3168" y="1"/>
                    <a:pt x="1"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9" name="Google Shape;23889;p83"/>
            <p:cNvSpPr/>
            <p:nvPr/>
          </p:nvSpPr>
          <p:spPr>
            <a:xfrm>
              <a:off x="4121062" y="4190705"/>
              <a:ext cx="144518" cy="252003"/>
            </a:xfrm>
            <a:custGeom>
              <a:rect b="b" l="l" r="r" t="t"/>
              <a:pathLst>
                <a:path extrusionOk="0" h="8431" w="4835">
                  <a:moveTo>
                    <a:pt x="4263" y="0"/>
                  </a:moveTo>
                  <a:cubicBezTo>
                    <a:pt x="1905" y="0"/>
                    <a:pt x="0" y="1905"/>
                    <a:pt x="0" y="4263"/>
                  </a:cubicBezTo>
                  <a:cubicBezTo>
                    <a:pt x="0" y="6311"/>
                    <a:pt x="1453" y="8050"/>
                    <a:pt x="3406" y="8431"/>
                  </a:cubicBezTo>
                  <a:lnTo>
                    <a:pt x="4834" y="4263"/>
                  </a:lnTo>
                  <a:lnTo>
                    <a:pt x="4263"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0" name="Google Shape;23890;p83"/>
            <p:cNvSpPr/>
            <p:nvPr/>
          </p:nvSpPr>
          <p:spPr>
            <a:xfrm>
              <a:off x="4223555" y="4318127"/>
              <a:ext cx="129573" cy="127421"/>
            </a:xfrm>
            <a:custGeom>
              <a:rect b="b" l="l" r="r" t="t"/>
              <a:pathLst>
                <a:path extrusionOk="0" h="4263" w="4335">
                  <a:moveTo>
                    <a:pt x="834" y="0"/>
                  </a:moveTo>
                  <a:lnTo>
                    <a:pt x="0" y="4168"/>
                  </a:lnTo>
                  <a:cubicBezTo>
                    <a:pt x="262" y="4215"/>
                    <a:pt x="524" y="4263"/>
                    <a:pt x="834" y="4263"/>
                  </a:cubicBezTo>
                  <a:cubicBezTo>
                    <a:pt x="2287" y="4263"/>
                    <a:pt x="3573" y="3501"/>
                    <a:pt x="4335" y="2405"/>
                  </a:cubicBezTo>
                  <a:lnTo>
                    <a:pt x="1429"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1" name="Google Shape;23891;p83"/>
            <p:cNvSpPr/>
            <p:nvPr/>
          </p:nvSpPr>
          <p:spPr>
            <a:xfrm>
              <a:off x="4248454" y="4318127"/>
              <a:ext cx="104675" cy="127421"/>
            </a:xfrm>
            <a:custGeom>
              <a:rect b="b" l="l" r="r" t="t"/>
              <a:pathLst>
                <a:path extrusionOk="0" h="4263" w="3502">
                  <a:moveTo>
                    <a:pt x="1" y="0"/>
                  </a:moveTo>
                  <a:lnTo>
                    <a:pt x="1" y="4263"/>
                  </a:lnTo>
                  <a:cubicBezTo>
                    <a:pt x="1454" y="4263"/>
                    <a:pt x="2740" y="3501"/>
                    <a:pt x="3502" y="2405"/>
                  </a:cubicBezTo>
                  <a:lnTo>
                    <a:pt x="59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2" name="Google Shape;23892;p83"/>
            <p:cNvSpPr/>
            <p:nvPr/>
          </p:nvSpPr>
          <p:spPr>
            <a:xfrm>
              <a:off x="4248454" y="4190705"/>
              <a:ext cx="127451" cy="199336"/>
            </a:xfrm>
            <a:custGeom>
              <a:rect b="b" l="l" r="r" t="t"/>
              <a:pathLst>
                <a:path extrusionOk="0" h="6669" w="4264">
                  <a:moveTo>
                    <a:pt x="1" y="0"/>
                  </a:moveTo>
                  <a:lnTo>
                    <a:pt x="1" y="4263"/>
                  </a:lnTo>
                  <a:lnTo>
                    <a:pt x="3502" y="6668"/>
                  </a:lnTo>
                  <a:cubicBezTo>
                    <a:pt x="3978" y="5978"/>
                    <a:pt x="4264" y="5144"/>
                    <a:pt x="4264" y="4263"/>
                  </a:cubicBezTo>
                  <a:cubicBezTo>
                    <a:pt x="4264" y="1905"/>
                    <a:pt x="2335" y="0"/>
                    <a:pt x="1"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93" name="Google Shape;23893;p83"/>
          <p:cNvGrpSpPr/>
          <p:nvPr/>
        </p:nvGrpSpPr>
        <p:grpSpPr>
          <a:xfrm>
            <a:off x="5619519" y="5592868"/>
            <a:ext cx="443015" cy="443015"/>
            <a:chOff x="4744642" y="4143718"/>
            <a:chExt cx="344544" cy="344544"/>
          </a:xfrm>
        </p:grpSpPr>
        <p:sp>
          <p:nvSpPr>
            <p:cNvPr id="23894" name="Google Shape;23894;p83"/>
            <p:cNvSpPr/>
            <p:nvPr/>
          </p:nvSpPr>
          <p:spPr>
            <a:xfrm>
              <a:off x="4766701" y="4337347"/>
              <a:ext cx="20684" cy="56970"/>
            </a:xfrm>
            <a:custGeom>
              <a:rect b="b" l="l" r="r" t="t"/>
              <a:pathLst>
                <a:path extrusionOk="0" h="1906" w="692">
                  <a:moveTo>
                    <a:pt x="1" y="0"/>
                  </a:moveTo>
                  <a:lnTo>
                    <a:pt x="1" y="1905"/>
                  </a:lnTo>
                  <a:lnTo>
                    <a:pt x="691" y="1905"/>
                  </a:lnTo>
                  <a:lnTo>
                    <a:pt x="6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5" name="Google Shape;23895;p83"/>
            <p:cNvSpPr/>
            <p:nvPr/>
          </p:nvSpPr>
          <p:spPr>
            <a:xfrm>
              <a:off x="4766701" y="4143718"/>
              <a:ext cx="20684" cy="49857"/>
            </a:xfrm>
            <a:custGeom>
              <a:rect b="b" l="l" r="r" t="t"/>
              <a:pathLst>
                <a:path extrusionOk="0" h="1668" w="692">
                  <a:moveTo>
                    <a:pt x="1" y="1"/>
                  </a:moveTo>
                  <a:lnTo>
                    <a:pt x="1" y="1668"/>
                  </a:lnTo>
                  <a:lnTo>
                    <a:pt x="691" y="1668"/>
                  </a:lnTo>
                  <a:lnTo>
                    <a:pt x="691"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6" name="Google Shape;23896;p83"/>
            <p:cNvSpPr/>
            <p:nvPr/>
          </p:nvSpPr>
          <p:spPr>
            <a:xfrm>
              <a:off x="4766701" y="4236975"/>
              <a:ext cx="20684" cy="56970"/>
            </a:xfrm>
            <a:custGeom>
              <a:rect b="b" l="l" r="r" t="t"/>
              <a:pathLst>
                <a:path extrusionOk="0" h="1906" w="692">
                  <a:moveTo>
                    <a:pt x="1" y="0"/>
                  </a:moveTo>
                  <a:lnTo>
                    <a:pt x="1" y="1905"/>
                  </a:lnTo>
                  <a:lnTo>
                    <a:pt x="691" y="1905"/>
                  </a:lnTo>
                  <a:lnTo>
                    <a:pt x="691"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7" name="Google Shape;23897;p83"/>
            <p:cNvSpPr/>
            <p:nvPr/>
          </p:nvSpPr>
          <p:spPr>
            <a:xfrm>
              <a:off x="5022262" y="4184309"/>
              <a:ext cx="66924" cy="60527"/>
            </a:xfrm>
            <a:custGeom>
              <a:rect b="b" l="l" r="r" t="t"/>
              <a:pathLst>
                <a:path extrusionOk="0" h="2025" w="2239">
                  <a:moveTo>
                    <a:pt x="333" y="0"/>
                  </a:moveTo>
                  <a:lnTo>
                    <a:pt x="0" y="1024"/>
                  </a:lnTo>
                  <a:lnTo>
                    <a:pt x="333" y="2024"/>
                  </a:lnTo>
                  <a:lnTo>
                    <a:pt x="2239" y="2024"/>
                  </a:lnTo>
                  <a:lnTo>
                    <a:pt x="2239"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8" name="Google Shape;23898;p83"/>
            <p:cNvSpPr/>
            <p:nvPr/>
          </p:nvSpPr>
          <p:spPr>
            <a:xfrm>
              <a:off x="5022262" y="4215604"/>
              <a:ext cx="66924" cy="30637"/>
            </a:xfrm>
            <a:custGeom>
              <a:rect b="b" l="l" r="r" t="t"/>
              <a:pathLst>
                <a:path extrusionOk="0" h="1025" w="2239">
                  <a:moveTo>
                    <a:pt x="0" y="1"/>
                  </a:moveTo>
                  <a:lnTo>
                    <a:pt x="333" y="1025"/>
                  </a:lnTo>
                  <a:lnTo>
                    <a:pt x="2239" y="1025"/>
                  </a:lnTo>
                  <a:lnTo>
                    <a:pt x="2239"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9" name="Google Shape;23899;p83"/>
            <p:cNvSpPr/>
            <p:nvPr/>
          </p:nvSpPr>
          <p:spPr>
            <a:xfrm>
              <a:off x="4766701" y="4438406"/>
              <a:ext cx="20684" cy="49857"/>
            </a:xfrm>
            <a:custGeom>
              <a:rect b="b" l="l" r="r" t="t"/>
              <a:pathLst>
                <a:path extrusionOk="0" h="1668" w="692">
                  <a:moveTo>
                    <a:pt x="1" y="1"/>
                  </a:moveTo>
                  <a:lnTo>
                    <a:pt x="1" y="1668"/>
                  </a:lnTo>
                  <a:lnTo>
                    <a:pt x="691" y="1668"/>
                  </a:lnTo>
                  <a:lnTo>
                    <a:pt x="691"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0" name="Google Shape;23900;p83"/>
            <p:cNvSpPr/>
            <p:nvPr/>
          </p:nvSpPr>
          <p:spPr>
            <a:xfrm>
              <a:off x="4828633" y="4184309"/>
              <a:ext cx="203611" cy="60527"/>
            </a:xfrm>
            <a:custGeom>
              <a:rect b="b" l="l" r="r" t="t"/>
              <a:pathLst>
                <a:path extrusionOk="0" h="2025" w="6812">
                  <a:moveTo>
                    <a:pt x="882" y="0"/>
                  </a:moveTo>
                  <a:lnTo>
                    <a:pt x="1" y="1024"/>
                  </a:lnTo>
                  <a:lnTo>
                    <a:pt x="882" y="2024"/>
                  </a:lnTo>
                  <a:lnTo>
                    <a:pt x="6811" y="2024"/>
                  </a:lnTo>
                  <a:lnTo>
                    <a:pt x="6811"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1" name="Google Shape;23901;p83"/>
            <p:cNvSpPr/>
            <p:nvPr/>
          </p:nvSpPr>
          <p:spPr>
            <a:xfrm>
              <a:off x="4828633" y="4215604"/>
              <a:ext cx="203611" cy="30637"/>
            </a:xfrm>
            <a:custGeom>
              <a:rect b="b" l="l" r="r" t="t"/>
              <a:pathLst>
                <a:path extrusionOk="0" h="1025" w="6812">
                  <a:moveTo>
                    <a:pt x="1" y="1"/>
                  </a:moveTo>
                  <a:lnTo>
                    <a:pt x="882" y="1025"/>
                  </a:lnTo>
                  <a:lnTo>
                    <a:pt x="6811" y="1025"/>
                  </a:lnTo>
                  <a:lnTo>
                    <a:pt x="6811"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2" name="Google Shape;23902;p83"/>
            <p:cNvSpPr/>
            <p:nvPr/>
          </p:nvSpPr>
          <p:spPr>
            <a:xfrm>
              <a:off x="5022262" y="4285368"/>
              <a:ext cx="66924" cy="60527"/>
            </a:xfrm>
            <a:custGeom>
              <a:rect b="b" l="l" r="r" t="t"/>
              <a:pathLst>
                <a:path extrusionOk="0" h="2025" w="2239">
                  <a:moveTo>
                    <a:pt x="333" y="1"/>
                  </a:moveTo>
                  <a:lnTo>
                    <a:pt x="0" y="1001"/>
                  </a:lnTo>
                  <a:lnTo>
                    <a:pt x="333" y="2025"/>
                  </a:lnTo>
                  <a:lnTo>
                    <a:pt x="2239" y="2025"/>
                  </a:lnTo>
                  <a:lnTo>
                    <a:pt x="223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3" name="Google Shape;23903;p83"/>
            <p:cNvSpPr/>
            <p:nvPr/>
          </p:nvSpPr>
          <p:spPr>
            <a:xfrm>
              <a:off x="5022262" y="4315975"/>
              <a:ext cx="66924" cy="30637"/>
            </a:xfrm>
            <a:custGeom>
              <a:rect b="b" l="l" r="r" t="t"/>
              <a:pathLst>
                <a:path extrusionOk="0" h="1025" w="2239">
                  <a:moveTo>
                    <a:pt x="0" y="1"/>
                  </a:moveTo>
                  <a:lnTo>
                    <a:pt x="333" y="1025"/>
                  </a:lnTo>
                  <a:lnTo>
                    <a:pt x="2239" y="1025"/>
                  </a:lnTo>
                  <a:lnTo>
                    <a:pt x="2239"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4" name="Google Shape;23904;p83"/>
            <p:cNvSpPr/>
            <p:nvPr/>
          </p:nvSpPr>
          <p:spPr>
            <a:xfrm>
              <a:off x="4828633" y="4285368"/>
              <a:ext cx="203611" cy="60527"/>
            </a:xfrm>
            <a:custGeom>
              <a:rect b="b" l="l" r="r" t="t"/>
              <a:pathLst>
                <a:path extrusionOk="0" h="2025" w="6812">
                  <a:moveTo>
                    <a:pt x="882" y="1"/>
                  </a:moveTo>
                  <a:lnTo>
                    <a:pt x="1" y="1001"/>
                  </a:lnTo>
                  <a:lnTo>
                    <a:pt x="882" y="2025"/>
                  </a:lnTo>
                  <a:lnTo>
                    <a:pt x="6811" y="2025"/>
                  </a:lnTo>
                  <a:lnTo>
                    <a:pt x="6811"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5" name="Google Shape;23905;p83"/>
            <p:cNvSpPr/>
            <p:nvPr/>
          </p:nvSpPr>
          <p:spPr>
            <a:xfrm>
              <a:off x="4828633" y="4315975"/>
              <a:ext cx="203611" cy="30637"/>
            </a:xfrm>
            <a:custGeom>
              <a:rect b="b" l="l" r="r" t="t"/>
              <a:pathLst>
                <a:path extrusionOk="0" h="1025" w="6812">
                  <a:moveTo>
                    <a:pt x="1" y="1"/>
                  </a:moveTo>
                  <a:lnTo>
                    <a:pt x="882" y="1025"/>
                  </a:lnTo>
                  <a:lnTo>
                    <a:pt x="6811" y="1025"/>
                  </a:lnTo>
                  <a:lnTo>
                    <a:pt x="681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6" name="Google Shape;23906;p83"/>
            <p:cNvSpPr/>
            <p:nvPr/>
          </p:nvSpPr>
          <p:spPr>
            <a:xfrm>
              <a:off x="5022262" y="4386456"/>
              <a:ext cx="66924" cy="60527"/>
            </a:xfrm>
            <a:custGeom>
              <a:rect b="b" l="l" r="r" t="t"/>
              <a:pathLst>
                <a:path extrusionOk="0" h="2025" w="2239">
                  <a:moveTo>
                    <a:pt x="333" y="0"/>
                  </a:moveTo>
                  <a:lnTo>
                    <a:pt x="0" y="1024"/>
                  </a:lnTo>
                  <a:lnTo>
                    <a:pt x="333" y="2025"/>
                  </a:lnTo>
                  <a:lnTo>
                    <a:pt x="2239" y="2025"/>
                  </a:lnTo>
                  <a:lnTo>
                    <a:pt x="2239"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7" name="Google Shape;23907;p83"/>
            <p:cNvSpPr/>
            <p:nvPr/>
          </p:nvSpPr>
          <p:spPr>
            <a:xfrm>
              <a:off x="5022262" y="4417064"/>
              <a:ext cx="66924" cy="29920"/>
            </a:xfrm>
            <a:custGeom>
              <a:rect b="b" l="l" r="r" t="t"/>
              <a:pathLst>
                <a:path extrusionOk="0" h="1001" w="2239">
                  <a:moveTo>
                    <a:pt x="0" y="0"/>
                  </a:moveTo>
                  <a:lnTo>
                    <a:pt x="333" y="1001"/>
                  </a:lnTo>
                  <a:lnTo>
                    <a:pt x="2239" y="1001"/>
                  </a:lnTo>
                  <a:lnTo>
                    <a:pt x="2239"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8" name="Google Shape;23908;p83"/>
            <p:cNvSpPr/>
            <p:nvPr/>
          </p:nvSpPr>
          <p:spPr>
            <a:xfrm>
              <a:off x="4828633" y="4386456"/>
              <a:ext cx="203611" cy="60527"/>
            </a:xfrm>
            <a:custGeom>
              <a:rect b="b" l="l" r="r" t="t"/>
              <a:pathLst>
                <a:path extrusionOk="0" h="2025" w="6812">
                  <a:moveTo>
                    <a:pt x="882" y="0"/>
                  </a:moveTo>
                  <a:lnTo>
                    <a:pt x="1" y="1024"/>
                  </a:lnTo>
                  <a:lnTo>
                    <a:pt x="882" y="2025"/>
                  </a:lnTo>
                  <a:lnTo>
                    <a:pt x="6811" y="2025"/>
                  </a:lnTo>
                  <a:lnTo>
                    <a:pt x="6811"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9" name="Google Shape;23909;p83"/>
            <p:cNvSpPr/>
            <p:nvPr/>
          </p:nvSpPr>
          <p:spPr>
            <a:xfrm>
              <a:off x="4828633" y="4417064"/>
              <a:ext cx="203611" cy="29920"/>
            </a:xfrm>
            <a:custGeom>
              <a:rect b="b" l="l" r="r" t="t"/>
              <a:pathLst>
                <a:path extrusionOk="0" h="1001" w="6812">
                  <a:moveTo>
                    <a:pt x="1" y="0"/>
                  </a:moveTo>
                  <a:lnTo>
                    <a:pt x="882" y="1001"/>
                  </a:lnTo>
                  <a:lnTo>
                    <a:pt x="6811" y="1001"/>
                  </a:lnTo>
                  <a:lnTo>
                    <a:pt x="6811"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0" name="Google Shape;23910;p83"/>
            <p:cNvSpPr/>
            <p:nvPr/>
          </p:nvSpPr>
          <p:spPr>
            <a:xfrm>
              <a:off x="4744642" y="4182874"/>
              <a:ext cx="64084" cy="64084"/>
            </a:xfrm>
            <a:custGeom>
              <a:rect b="b" l="l" r="r" t="t"/>
              <a:pathLst>
                <a:path extrusionOk="0" h="2144" w="2144">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1" name="Google Shape;23911;p83"/>
            <p:cNvSpPr/>
            <p:nvPr/>
          </p:nvSpPr>
          <p:spPr>
            <a:xfrm>
              <a:off x="4744642" y="4215604"/>
              <a:ext cx="64084" cy="32072"/>
            </a:xfrm>
            <a:custGeom>
              <a:rect b="b" l="l" r="r" t="t"/>
              <a:pathLst>
                <a:path extrusionOk="0" h="1073" w="2144">
                  <a:moveTo>
                    <a:pt x="0" y="1"/>
                  </a:moveTo>
                  <a:cubicBezTo>
                    <a:pt x="0" y="596"/>
                    <a:pt x="477" y="1072"/>
                    <a:pt x="1072" y="1072"/>
                  </a:cubicBezTo>
                  <a:cubicBezTo>
                    <a:pt x="1667" y="1072"/>
                    <a:pt x="2144" y="596"/>
                    <a:pt x="2144" y="1"/>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2" name="Google Shape;23912;p83"/>
            <p:cNvSpPr/>
            <p:nvPr/>
          </p:nvSpPr>
          <p:spPr>
            <a:xfrm>
              <a:off x="4744642" y="4283963"/>
              <a:ext cx="64084" cy="64084"/>
            </a:xfrm>
            <a:custGeom>
              <a:rect b="b" l="l" r="r" t="t"/>
              <a:pathLst>
                <a:path extrusionOk="0" h="2144" w="2144">
                  <a:moveTo>
                    <a:pt x="1072" y="0"/>
                  </a:moveTo>
                  <a:cubicBezTo>
                    <a:pt x="477" y="0"/>
                    <a:pt x="0" y="476"/>
                    <a:pt x="0" y="1072"/>
                  </a:cubicBezTo>
                  <a:cubicBezTo>
                    <a:pt x="0" y="1667"/>
                    <a:pt x="477" y="2143"/>
                    <a:pt x="1072" y="2143"/>
                  </a:cubicBezTo>
                  <a:cubicBezTo>
                    <a:pt x="1667" y="2119"/>
                    <a:pt x="2144" y="1643"/>
                    <a:pt x="2144" y="1072"/>
                  </a:cubicBezTo>
                  <a:cubicBezTo>
                    <a:pt x="2144" y="476"/>
                    <a:pt x="1667" y="0"/>
                    <a:pt x="1072" y="0"/>
                  </a:cubicBez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3" name="Google Shape;23913;p83"/>
            <p:cNvSpPr/>
            <p:nvPr/>
          </p:nvSpPr>
          <p:spPr>
            <a:xfrm>
              <a:off x="4744642" y="4315975"/>
              <a:ext cx="64084" cy="32072"/>
            </a:xfrm>
            <a:custGeom>
              <a:rect b="b" l="l" r="r" t="t"/>
              <a:pathLst>
                <a:path extrusionOk="0" h="1073" w="2144">
                  <a:moveTo>
                    <a:pt x="0" y="1"/>
                  </a:moveTo>
                  <a:cubicBezTo>
                    <a:pt x="0" y="596"/>
                    <a:pt x="477" y="1072"/>
                    <a:pt x="1072" y="1072"/>
                  </a:cubicBezTo>
                  <a:cubicBezTo>
                    <a:pt x="1667" y="1072"/>
                    <a:pt x="2144" y="596"/>
                    <a:pt x="2144"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4" name="Google Shape;23914;p83"/>
            <p:cNvSpPr/>
            <p:nvPr/>
          </p:nvSpPr>
          <p:spPr>
            <a:xfrm>
              <a:off x="4744642" y="4385022"/>
              <a:ext cx="64084" cy="64084"/>
            </a:xfrm>
            <a:custGeom>
              <a:rect b="b" l="l" r="r" t="t"/>
              <a:pathLst>
                <a:path extrusionOk="0" h="2144" w="2144">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5" name="Google Shape;23915;p83"/>
            <p:cNvSpPr/>
            <p:nvPr/>
          </p:nvSpPr>
          <p:spPr>
            <a:xfrm>
              <a:off x="4744642" y="4416347"/>
              <a:ext cx="64084" cy="32759"/>
            </a:xfrm>
            <a:custGeom>
              <a:rect b="b" l="l" r="r" t="t"/>
              <a:pathLst>
                <a:path extrusionOk="0" h="1096" w="2144">
                  <a:moveTo>
                    <a:pt x="0" y="0"/>
                  </a:moveTo>
                  <a:cubicBezTo>
                    <a:pt x="0" y="596"/>
                    <a:pt x="477" y="1096"/>
                    <a:pt x="1072" y="1096"/>
                  </a:cubicBezTo>
                  <a:cubicBezTo>
                    <a:pt x="1667" y="1096"/>
                    <a:pt x="2144" y="620"/>
                    <a:pt x="2144"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16" name="Google Shape;23916;p83"/>
          <p:cNvGrpSpPr/>
          <p:nvPr/>
        </p:nvGrpSpPr>
        <p:grpSpPr>
          <a:xfrm>
            <a:off x="6560067" y="5603860"/>
            <a:ext cx="442131" cy="443015"/>
            <a:chOff x="5409500" y="4152266"/>
            <a:chExt cx="343857" cy="344544"/>
          </a:xfrm>
        </p:grpSpPr>
        <p:sp>
          <p:nvSpPr>
            <p:cNvPr id="23917" name="Google Shape;23917;p83"/>
            <p:cNvSpPr/>
            <p:nvPr/>
          </p:nvSpPr>
          <p:spPr>
            <a:xfrm>
              <a:off x="5519855" y="4314570"/>
              <a:ext cx="162303" cy="20654"/>
            </a:xfrm>
            <a:custGeom>
              <a:rect b="b" l="l" r="r" t="t"/>
              <a:pathLst>
                <a:path extrusionOk="0" h="691" w="5430">
                  <a:moveTo>
                    <a:pt x="0" y="0"/>
                  </a:moveTo>
                  <a:lnTo>
                    <a:pt x="0" y="691"/>
                  </a:lnTo>
                  <a:lnTo>
                    <a:pt x="5430" y="691"/>
                  </a:lnTo>
                  <a:lnTo>
                    <a:pt x="5430"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8" name="Google Shape;23918;p83"/>
            <p:cNvSpPr/>
            <p:nvPr/>
          </p:nvSpPr>
          <p:spPr>
            <a:xfrm>
              <a:off x="5519855" y="4324524"/>
              <a:ext cx="162303" cy="9296"/>
            </a:xfrm>
            <a:custGeom>
              <a:rect b="b" l="l" r="r" t="t"/>
              <a:pathLst>
                <a:path extrusionOk="0" h="311" w="5430">
                  <a:moveTo>
                    <a:pt x="0" y="0"/>
                  </a:moveTo>
                  <a:lnTo>
                    <a:pt x="0" y="310"/>
                  </a:lnTo>
                  <a:lnTo>
                    <a:pt x="5430" y="310"/>
                  </a:lnTo>
                  <a:lnTo>
                    <a:pt x="5430"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9" name="Google Shape;23919;p83"/>
            <p:cNvSpPr/>
            <p:nvPr/>
          </p:nvSpPr>
          <p:spPr>
            <a:xfrm>
              <a:off x="5519855" y="4350140"/>
              <a:ext cx="92569" cy="103240"/>
            </a:xfrm>
            <a:custGeom>
              <a:rect b="b" l="l" r="r" t="t"/>
              <a:pathLst>
                <a:path extrusionOk="0" h="3454" w="3097">
                  <a:moveTo>
                    <a:pt x="0" y="1"/>
                  </a:moveTo>
                  <a:lnTo>
                    <a:pt x="524" y="644"/>
                  </a:lnTo>
                  <a:lnTo>
                    <a:pt x="1667" y="644"/>
                  </a:lnTo>
                  <a:cubicBezTo>
                    <a:pt x="2096" y="644"/>
                    <a:pt x="2429" y="977"/>
                    <a:pt x="2429" y="1406"/>
                  </a:cubicBezTo>
                  <a:lnTo>
                    <a:pt x="2429" y="3454"/>
                  </a:lnTo>
                  <a:lnTo>
                    <a:pt x="3096" y="3454"/>
                  </a:lnTo>
                  <a:lnTo>
                    <a:pt x="3096" y="1430"/>
                  </a:lnTo>
                  <a:cubicBezTo>
                    <a:pt x="3096" y="620"/>
                    <a:pt x="2453" y="1"/>
                    <a:pt x="166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0" name="Google Shape;23920;p83"/>
            <p:cNvSpPr/>
            <p:nvPr/>
          </p:nvSpPr>
          <p:spPr>
            <a:xfrm>
              <a:off x="5519855" y="4196384"/>
              <a:ext cx="92569" cy="103240"/>
            </a:xfrm>
            <a:custGeom>
              <a:rect b="b" l="l" r="r" t="t"/>
              <a:pathLst>
                <a:path extrusionOk="0" h="3454" w="3097">
                  <a:moveTo>
                    <a:pt x="2429" y="1"/>
                  </a:moveTo>
                  <a:lnTo>
                    <a:pt x="2429" y="2025"/>
                  </a:lnTo>
                  <a:cubicBezTo>
                    <a:pt x="2429" y="2430"/>
                    <a:pt x="2096" y="2763"/>
                    <a:pt x="1667" y="2763"/>
                  </a:cubicBezTo>
                  <a:lnTo>
                    <a:pt x="524" y="2763"/>
                  </a:lnTo>
                  <a:lnTo>
                    <a:pt x="0" y="3454"/>
                  </a:lnTo>
                  <a:lnTo>
                    <a:pt x="1667" y="3454"/>
                  </a:lnTo>
                  <a:cubicBezTo>
                    <a:pt x="2453" y="3454"/>
                    <a:pt x="3096" y="2811"/>
                    <a:pt x="3096" y="2025"/>
                  </a:cubicBezTo>
                  <a:lnTo>
                    <a:pt x="3096"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1" name="Google Shape;23921;p83"/>
            <p:cNvSpPr/>
            <p:nvPr/>
          </p:nvSpPr>
          <p:spPr>
            <a:xfrm>
              <a:off x="5559011" y="4434849"/>
              <a:ext cx="86860" cy="61962"/>
            </a:xfrm>
            <a:custGeom>
              <a:rect b="b" l="l" r="r" t="t"/>
              <a:pathLst>
                <a:path extrusionOk="0" h="2073" w="2906">
                  <a:moveTo>
                    <a:pt x="0" y="1"/>
                  </a:moveTo>
                  <a:lnTo>
                    <a:pt x="0" y="2073"/>
                  </a:lnTo>
                  <a:lnTo>
                    <a:pt x="2905" y="2073"/>
                  </a:lnTo>
                  <a:lnTo>
                    <a:pt x="290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2" name="Google Shape;23922;p83"/>
            <p:cNvSpPr/>
            <p:nvPr/>
          </p:nvSpPr>
          <p:spPr>
            <a:xfrm>
              <a:off x="5559011" y="4152266"/>
              <a:ext cx="86860" cy="62679"/>
            </a:xfrm>
            <a:custGeom>
              <a:rect b="b" l="l" r="r" t="t"/>
              <a:pathLst>
                <a:path extrusionOk="0" h="2097" w="2906">
                  <a:moveTo>
                    <a:pt x="0" y="0"/>
                  </a:moveTo>
                  <a:lnTo>
                    <a:pt x="0" y="2096"/>
                  </a:lnTo>
                  <a:lnTo>
                    <a:pt x="2905" y="2096"/>
                  </a:lnTo>
                  <a:lnTo>
                    <a:pt x="2905" y="0"/>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3" name="Google Shape;23923;p83"/>
            <p:cNvSpPr/>
            <p:nvPr/>
          </p:nvSpPr>
          <p:spPr>
            <a:xfrm>
              <a:off x="5667184" y="4293199"/>
              <a:ext cx="86173" cy="61962"/>
            </a:xfrm>
            <a:custGeom>
              <a:rect b="b" l="l" r="r" t="t"/>
              <a:pathLst>
                <a:path extrusionOk="0" h="2073" w="2883">
                  <a:moveTo>
                    <a:pt x="1" y="1"/>
                  </a:moveTo>
                  <a:lnTo>
                    <a:pt x="1" y="2072"/>
                  </a:lnTo>
                  <a:lnTo>
                    <a:pt x="2882" y="2072"/>
                  </a:lnTo>
                  <a:lnTo>
                    <a:pt x="2882" y="1"/>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4" name="Google Shape;23924;p83"/>
            <p:cNvSpPr/>
            <p:nvPr/>
          </p:nvSpPr>
          <p:spPr>
            <a:xfrm>
              <a:off x="5667184" y="4324524"/>
              <a:ext cx="86173" cy="30637"/>
            </a:xfrm>
            <a:custGeom>
              <a:rect b="b" l="l" r="r" t="t"/>
              <a:pathLst>
                <a:path extrusionOk="0" h="1025" w="2883">
                  <a:moveTo>
                    <a:pt x="1" y="0"/>
                  </a:moveTo>
                  <a:lnTo>
                    <a:pt x="1" y="1024"/>
                  </a:lnTo>
                  <a:lnTo>
                    <a:pt x="2882" y="1024"/>
                  </a:lnTo>
                  <a:lnTo>
                    <a:pt x="2882"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5" name="Google Shape;23925;p83"/>
            <p:cNvSpPr/>
            <p:nvPr/>
          </p:nvSpPr>
          <p:spPr>
            <a:xfrm>
              <a:off x="5409500" y="4278971"/>
              <a:ext cx="126046" cy="90417"/>
            </a:xfrm>
            <a:custGeom>
              <a:rect b="b" l="l" r="r" t="t"/>
              <a:pathLst>
                <a:path extrusionOk="0" h="3025" w="4217">
                  <a:moveTo>
                    <a:pt x="1" y="0"/>
                  </a:moveTo>
                  <a:lnTo>
                    <a:pt x="1" y="3025"/>
                  </a:lnTo>
                  <a:lnTo>
                    <a:pt x="4216" y="3025"/>
                  </a:lnTo>
                  <a:lnTo>
                    <a:pt x="4216"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6" name="Google Shape;23926;p83"/>
            <p:cNvSpPr/>
            <p:nvPr/>
          </p:nvSpPr>
          <p:spPr>
            <a:xfrm>
              <a:off x="5409500" y="4324524"/>
              <a:ext cx="126046" cy="44865"/>
            </a:xfrm>
            <a:custGeom>
              <a:rect b="b" l="l" r="r" t="t"/>
              <a:pathLst>
                <a:path extrusionOk="0" h="1501" w="4217">
                  <a:moveTo>
                    <a:pt x="1" y="0"/>
                  </a:moveTo>
                  <a:lnTo>
                    <a:pt x="1" y="1501"/>
                  </a:lnTo>
                  <a:lnTo>
                    <a:pt x="4216" y="1501"/>
                  </a:lnTo>
                  <a:lnTo>
                    <a:pt x="4216"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7" name="Google Shape;23927;p83"/>
            <p:cNvSpPr/>
            <p:nvPr/>
          </p:nvSpPr>
          <p:spPr>
            <a:xfrm>
              <a:off x="5442977" y="4314570"/>
              <a:ext cx="19967" cy="20654"/>
            </a:xfrm>
            <a:custGeom>
              <a:rect b="b" l="l" r="r" t="t"/>
              <a:pathLst>
                <a:path extrusionOk="0" h="691" w="668">
                  <a:moveTo>
                    <a:pt x="0" y="0"/>
                  </a:moveTo>
                  <a:lnTo>
                    <a:pt x="0" y="691"/>
                  </a:lnTo>
                  <a:lnTo>
                    <a:pt x="667" y="691"/>
                  </a:lnTo>
                  <a:lnTo>
                    <a:pt x="6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8" name="Google Shape;23928;p83"/>
            <p:cNvSpPr/>
            <p:nvPr/>
          </p:nvSpPr>
          <p:spPr>
            <a:xfrm>
              <a:off x="5482134" y="4314570"/>
              <a:ext cx="19937" cy="20654"/>
            </a:xfrm>
            <a:custGeom>
              <a:rect b="b" l="l" r="r" t="t"/>
              <a:pathLst>
                <a:path extrusionOk="0" h="691" w="667">
                  <a:moveTo>
                    <a:pt x="0" y="0"/>
                  </a:moveTo>
                  <a:lnTo>
                    <a:pt x="0" y="691"/>
                  </a:lnTo>
                  <a:lnTo>
                    <a:pt x="667" y="691"/>
                  </a:lnTo>
                  <a:lnTo>
                    <a:pt x="6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9" name="Google Shape;23929;p83"/>
            <p:cNvSpPr/>
            <p:nvPr/>
          </p:nvSpPr>
          <p:spPr>
            <a:xfrm>
              <a:off x="5442977" y="4324524"/>
              <a:ext cx="19967" cy="9296"/>
            </a:xfrm>
            <a:custGeom>
              <a:rect b="b" l="l" r="r" t="t"/>
              <a:pathLst>
                <a:path extrusionOk="0" h="311" w="668">
                  <a:moveTo>
                    <a:pt x="0" y="0"/>
                  </a:moveTo>
                  <a:lnTo>
                    <a:pt x="0" y="310"/>
                  </a:lnTo>
                  <a:lnTo>
                    <a:pt x="667" y="310"/>
                  </a:lnTo>
                  <a:lnTo>
                    <a:pt x="667"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0" name="Google Shape;23930;p83"/>
            <p:cNvSpPr/>
            <p:nvPr/>
          </p:nvSpPr>
          <p:spPr>
            <a:xfrm>
              <a:off x="5482134" y="4324524"/>
              <a:ext cx="19937" cy="9296"/>
            </a:xfrm>
            <a:custGeom>
              <a:rect b="b" l="l" r="r" t="t"/>
              <a:pathLst>
                <a:path extrusionOk="0" h="311" w="667">
                  <a:moveTo>
                    <a:pt x="0" y="0"/>
                  </a:moveTo>
                  <a:lnTo>
                    <a:pt x="0" y="310"/>
                  </a:lnTo>
                  <a:lnTo>
                    <a:pt x="667" y="310"/>
                  </a:lnTo>
                  <a:lnTo>
                    <a:pt x="667" y="0"/>
                  </a:ln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31" name="Google Shape;23931;p83"/>
          <p:cNvGrpSpPr/>
          <p:nvPr/>
        </p:nvGrpSpPr>
        <p:grpSpPr>
          <a:xfrm>
            <a:off x="7511645" y="5639460"/>
            <a:ext cx="443015" cy="441169"/>
            <a:chOff x="6082937" y="4160815"/>
            <a:chExt cx="344544" cy="343109"/>
          </a:xfrm>
        </p:grpSpPr>
        <p:sp>
          <p:nvSpPr>
            <p:cNvPr id="23932" name="Google Shape;23932;p83"/>
            <p:cNvSpPr/>
            <p:nvPr/>
          </p:nvSpPr>
          <p:spPr>
            <a:xfrm>
              <a:off x="6082937" y="4160815"/>
              <a:ext cx="222830" cy="185079"/>
            </a:xfrm>
            <a:custGeom>
              <a:rect b="b" l="l" r="r" t="t"/>
              <a:pathLst>
                <a:path extrusionOk="0" h="6192" w="7455">
                  <a:moveTo>
                    <a:pt x="0" y="0"/>
                  </a:moveTo>
                  <a:lnTo>
                    <a:pt x="0" y="5739"/>
                  </a:lnTo>
                  <a:cubicBezTo>
                    <a:pt x="0" y="5739"/>
                    <a:pt x="2215" y="6192"/>
                    <a:pt x="2882" y="6192"/>
                  </a:cubicBezTo>
                  <a:cubicBezTo>
                    <a:pt x="3573" y="6192"/>
                    <a:pt x="5740" y="5739"/>
                    <a:pt x="5740" y="5739"/>
                  </a:cubicBezTo>
                  <a:cubicBezTo>
                    <a:pt x="5740" y="5739"/>
                    <a:pt x="7454" y="4311"/>
                    <a:pt x="7454" y="2858"/>
                  </a:cubicBezTo>
                  <a:cubicBezTo>
                    <a:pt x="7454" y="1238"/>
                    <a:pt x="5740" y="0"/>
                    <a:pt x="574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3" name="Google Shape;23933;p83"/>
            <p:cNvSpPr/>
            <p:nvPr/>
          </p:nvSpPr>
          <p:spPr>
            <a:xfrm>
              <a:off x="6168364" y="4160815"/>
              <a:ext cx="137404" cy="185079"/>
            </a:xfrm>
            <a:custGeom>
              <a:rect b="b" l="l" r="r" t="t"/>
              <a:pathLst>
                <a:path extrusionOk="0" h="6192" w="4597">
                  <a:moveTo>
                    <a:pt x="0" y="0"/>
                  </a:moveTo>
                  <a:lnTo>
                    <a:pt x="0" y="6192"/>
                  </a:lnTo>
                  <a:lnTo>
                    <a:pt x="24" y="6192"/>
                  </a:lnTo>
                  <a:cubicBezTo>
                    <a:pt x="715" y="6192"/>
                    <a:pt x="2882" y="5739"/>
                    <a:pt x="2882" y="5739"/>
                  </a:cubicBezTo>
                  <a:cubicBezTo>
                    <a:pt x="2882" y="5739"/>
                    <a:pt x="4572" y="4334"/>
                    <a:pt x="4572" y="2858"/>
                  </a:cubicBezTo>
                  <a:cubicBezTo>
                    <a:pt x="4596" y="1238"/>
                    <a:pt x="2882"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4" name="Google Shape;23934;p83"/>
            <p:cNvSpPr/>
            <p:nvPr/>
          </p:nvSpPr>
          <p:spPr>
            <a:xfrm>
              <a:off x="6254477" y="4160815"/>
              <a:ext cx="173003" cy="222830"/>
            </a:xfrm>
            <a:custGeom>
              <a:rect b="b" l="l" r="r" t="t"/>
              <a:pathLst>
                <a:path extrusionOk="0" h="7455" w="5788">
                  <a:moveTo>
                    <a:pt x="1" y="0"/>
                  </a:moveTo>
                  <a:lnTo>
                    <a:pt x="1" y="1739"/>
                  </a:lnTo>
                  <a:cubicBezTo>
                    <a:pt x="138" y="1687"/>
                    <a:pt x="263" y="1648"/>
                    <a:pt x="402" y="1648"/>
                  </a:cubicBezTo>
                  <a:cubicBezTo>
                    <a:pt x="456" y="1648"/>
                    <a:pt x="512" y="1654"/>
                    <a:pt x="572" y="1667"/>
                  </a:cubicBezTo>
                  <a:cubicBezTo>
                    <a:pt x="1191" y="1691"/>
                    <a:pt x="1668" y="2215"/>
                    <a:pt x="1715" y="2810"/>
                  </a:cubicBezTo>
                  <a:cubicBezTo>
                    <a:pt x="1739" y="3501"/>
                    <a:pt x="1168" y="4096"/>
                    <a:pt x="477" y="4096"/>
                  </a:cubicBezTo>
                  <a:cubicBezTo>
                    <a:pt x="310" y="4096"/>
                    <a:pt x="167" y="4072"/>
                    <a:pt x="1" y="4001"/>
                  </a:cubicBezTo>
                  <a:lnTo>
                    <a:pt x="1" y="5763"/>
                  </a:lnTo>
                  <a:cubicBezTo>
                    <a:pt x="1" y="5763"/>
                    <a:pt x="1239" y="7454"/>
                    <a:pt x="2906" y="7454"/>
                  </a:cubicBezTo>
                  <a:cubicBezTo>
                    <a:pt x="4454" y="7454"/>
                    <a:pt x="5788" y="5763"/>
                    <a:pt x="5788" y="5763"/>
                  </a:cubicBezTo>
                  <a:lnTo>
                    <a:pt x="5788" y="0"/>
                  </a:lnTo>
                  <a:close/>
                </a:path>
              </a:pathLst>
            </a:custGeom>
            <a:solidFill>
              <a:srgbClr val="E5E9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5" name="Google Shape;23935;p83"/>
            <p:cNvSpPr/>
            <p:nvPr/>
          </p:nvSpPr>
          <p:spPr>
            <a:xfrm>
              <a:off x="6341309" y="4160815"/>
              <a:ext cx="86173" cy="222113"/>
            </a:xfrm>
            <a:custGeom>
              <a:rect b="b" l="l" r="r" t="t"/>
              <a:pathLst>
                <a:path extrusionOk="0" h="7431" w="2883">
                  <a:moveTo>
                    <a:pt x="1" y="0"/>
                  </a:moveTo>
                  <a:lnTo>
                    <a:pt x="1" y="7430"/>
                  </a:lnTo>
                  <a:cubicBezTo>
                    <a:pt x="1549" y="7430"/>
                    <a:pt x="2883" y="5739"/>
                    <a:pt x="2883" y="5739"/>
                  </a:cubicBezTo>
                  <a:lnTo>
                    <a:pt x="2883"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6" name="Google Shape;23936;p83"/>
            <p:cNvSpPr/>
            <p:nvPr/>
          </p:nvSpPr>
          <p:spPr>
            <a:xfrm>
              <a:off x="6203933" y="4331638"/>
              <a:ext cx="222830" cy="172286"/>
            </a:xfrm>
            <a:custGeom>
              <a:rect b="b" l="l" r="r" t="t"/>
              <a:pathLst>
                <a:path extrusionOk="0" h="5764" w="7455">
                  <a:moveTo>
                    <a:pt x="1692" y="1"/>
                  </a:moveTo>
                  <a:cubicBezTo>
                    <a:pt x="1692" y="1"/>
                    <a:pt x="1" y="1239"/>
                    <a:pt x="1" y="2882"/>
                  </a:cubicBezTo>
                  <a:cubicBezTo>
                    <a:pt x="1" y="4597"/>
                    <a:pt x="1692" y="5764"/>
                    <a:pt x="1692" y="5764"/>
                  </a:cubicBezTo>
                  <a:lnTo>
                    <a:pt x="7455" y="5764"/>
                  </a:lnTo>
                  <a:lnTo>
                    <a:pt x="7455" y="24"/>
                  </a:lnTo>
                  <a:lnTo>
                    <a:pt x="7455" y="1"/>
                  </a:lnTo>
                  <a:lnTo>
                    <a:pt x="5740" y="1"/>
                  </a:lnTo>
                  <a:cubicBezTo>
                    <a:pt x="5812" y="143"/>
                    <a:pt x="5835" y="286"/>
                    <a:pt x="5835" y="477"/>
                  </a:cubicBezTo>
                  <a:cubicBezTo>
                    <a:pt x="5835" y="1130"/>
                    <a:pt x="5264" y="1692"/>
                    <a:pt x="4591" y="1692"/>
                  </a:cubicBezTo>
                  <a:cubicBezTo>
                    <a:pt x="4577" y="1692"/>
                    <a:pt x="4563" y="1692"/>
                    <a:pt x="4549" y="1691"/>
                  </a:cubicBezTo>
                  <a:cubicBezTo>
                    <a:pt x="3906" y="1691"/>
                    <a:pt x="3406" y="1144"/>
                    <a:pt x="3359" y="524"/>
                  </a:cubicBezTo>
                  <a:cubicBezTo>
                    <a:pt x="3359" y="310"/>
                    <a:pt x="3406" y="143"/>
                    <a:pt x="3454" y="1"/>
                  </a:cubicBez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7" name="Google Shape;23937;p83"/>
            <p:cNvSpPr/>
            <p:nvPr/>
          </p:nvSpPr>
          <p:spPr>
            <a:xfrm>
              <a:off x="6341309" y="4332355"/>
              <a:ext cx="86173" cy="171569"/>
            </a:xfrm>
            <a:custGeom>
              <a:rect b="b" l="l" r="r" t="t"/>
              <a:pathLst>
                <a:path extrusionOk="0" h="5740" w="2883">
                  <a:moveTo>
                    <a:pt x="1120" y="0"/>
                  </a:moveTo>
                  <a:cubicBezTo>
                    <a:pt x="1192" y="143"/>
                    <a:pt x="1216" y="286"/>
                    <a:pt x="1216" y="477"/>
                  </a:cubicBezTo>
                  <a:cubicBezTo>
                    <a:pt x="1216" y="1167"/>
                    <a:pt x="668" y="1691"/>
                    <a:pt x="1" y="1691"/>
                  </a:cubicBezTo>
                  <a:lnTo>
                    <a:pt x="1" y="5740"/>
                  </a:lnTo>
                  <a:lnTo>
                    <a:pt x="2883" y="5740"/>
                  </a:lnTo>
                  <a:lnTo>
                    <a:pt x="2883" y="0"/>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8" name="Google Shape;23938;p83"/>
            <p:cNvSpPr/>
            <p:nvPr/>
          </p:nvSpPr>
          <p:spPr>
            <a:xfrm>
              <a:off x="6082937" y="4280376"/>
              <a:ext cx="171569" cy="222830"/>
            </a:xfrm>
            <a:custGeom>
              <a:rect b="b" l="l" r="r" t="t"/>
              <a:pathLst>
                <a:path extrusionOk="0" h="7455" w="5740">
                  <a:moveTo>
                    <a:pt x="2912" y="0"/>
                  </a:moveTo>
                  <a:cubicBezTo>
                    <a:pt x="2239" y="0"/>
                    <a:pt x="1667" y="563"/>
                    <a:pt x="1667" y="1239"/>
                  </a:cubicBezTo>
                  <a:cubicBezTo>
                    <a:pt x="1667" y="1406"/>
                    <a:pt x="1691" y="1549"/>
                    <a:pt x="1763" y="1716"/>
                  </a:cubicBezTo>
                  <a:lnTo>
                    <a:pt x="0" y="1716"/>
                  </a:lnTo>
                  <a:lnTo>
                    <a:pt x="0" y="7455"/>
                  </a:lnTo>
                  <a:lnTo>
                    <a:pt x="3025" y="7455"/>
                  </a:lnTo>
                  <a:lnTo>
                    <a:pt x="4620" y="6859"/>
                  </a:lnTo>
                  <a:lnTo>
                    <a:pt x="4620" y="6859"/>
                  </a:lnTo>
                  <a:cubicBezTo>
                    <a:pt x="4615" y="6861"/>
                    <a:pt x="4611" y="6862"/>
                    <a:pt x="4607" y="6862"/>
                  </a:cubicBezTo>
                  <a:cubicBezTo>
                    <a:pt x="4493" y="6862"/>
                    <a:pt x="5115" y="6145"/>
                    <a:pt x="4930" y="6145"/>
                  </a:cubicBezTo>
                  <a:cubicBezTo>
                    <a:pt x="4263" y="6145"/>
                    <a:pt x="3787" y="5240"/>
                    <a:pt x="3787" y="4597"/>
                  </a:cubicBezTo>
                  <a:cubicBezTo>
                    <a:pt x="3787" y="3930"/>
                    <a:pt x="4382" y="3168"/>
                    <a:pt x="5073" y="3168"/>
                  </a:cubicBezTo>
                  <a:cubicBezTo>
                    <a:pt x="5240" y="3168"/>
                    <a:pt x="5597" y="3430"/>
                    <a:pt x="5740" y="3502"/>
                  </a:cubicBezTo>
                  <a:lnTo>
                    <a:pt x="4882" y="2597"/>
                  </a:lnTo>
                  <a:lnTo>
                    <a:pt x="4025" y="1739"/>
                  </a:lnTo>
                  <a:cubicBezTo>
                    <a:pt x="4073" y="1597"/>
                    <a:pt x="4096" y="1406"/>
                    <a:pt x="4096" y="1192"/>
                  </a:cubicBezTo>
                  <a:cubicBezTo>
                    <a:pt x="4073" y="572"/>
                    <a:pt x="3573" y="49"/>
                    <a:pt x="2953" y="1"/>
                  </a:cubicBezTo>
                  <a:cubicBezTo>
                    <a:pt x="2939" y="0"/>
                    <a:pt x="2926" y="0"/>
                    <a:pt x="2912" y="0"/>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9" name="Google Shape;23939;p83"/>
            <p:cNvSpPr/>
            <p:nvPr/>
          </p:nvSpPr>
          <p:spPr>
            <a:xfrm>
              <a:off x="6168364" y="4280376"/>
              <a:ext cx="86143" cy="222830"/>
            </a:xfrm>
            <a:custGeom>
              <a:rect b="b" l="l" r="r" t="t"/>
              <a:pathLst>
                <a:path extrusionOk="0" h="7455" w="2882">
                  <a:moveTo>
                    <a:pt x="42" y="0"/>
                  </a:moveTo>
                  <a:cubicBezTo>
                    <a:pt x="28" y="0"/>
                    <a:pt x="14" y="0"/>
                    <a:pt x="0" y="1"/>
                  </a:cubicBezTo>
                  <a:lnTo>
                    <a:pt x="0" y="7455"/>
                  </a:lnTo>
                  <a:lnTo>
                    <a:pt x="2882" y="7455"/>
                  </a:lnTo>
                  <a:lnTo>
                    <a:pt x="2882" y="5693"/>
                  </a:lnTo>
                  <a:cubicBezTo>
                    <a:pt x="2739" y="5764"/>
                    <a:pt x="2596" y="5788"/>
                    <a:pt x="2405" y="5788"/>
                  </a:cubicBezTo>
                  <a:cubicBezTo>
                    <a:pt x="1739" y="5788"/>
                    <a:pt x="1167" y="5216"/>
                    <a:pt x="1191" y="4502"/>
                  </a:cubicBezTo>
                  <a:cubicBezTo>
                    <a:pt x="1215" y="3930"/>
                    <a:pt x="1739" y="3406"/>
                    <a:pt x="2358" y="3383"/>
                  </a:cubicBezTo>
                  <a:cubicBezTo>
                    <a:pt x="2524" y="3383"/>
                    <a:pt x="2715" y="3406"/>
                    <a:pt x="2882" y="3454"/>
                  </a:cubicBezTo>
                  <a:lnTo>
                    <a:pt x="2882" y="1716"/>
                  </a:lnTo>
                  <a:lnTo>
                    <a:pt x="1167" y="1716"/>
                  </a:lnTo>
                  <a:cubicBezTo>
                    <a:pt x="1215" y="1549"/>
                    <a:pt x="1262" y="1406"/>
                    <a:pt x="1262" y="1239"/>
                  </a:cubicBezTo>
                  <a:cubicBezTo>
                    <a:pt x="1262" y="563"/>
                    <a:pt x="714" y="0"/>
                    <a:pt x="42"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40" name="Google Shape;23940;p83"/>
          <p:cNvGrpSpPr/>
          <p:nvPr/>
        </p:nvGrpSpPr>
        <p:grpSpPr>
          <a:xfrm>
            <a:off x="8451042" y="5625805"/>
            <a:ext cx="441170" cy="375296"/>
            <a:chOff x="6742117" y="4169334"/>
            <a:chExt cx="343109" cy="291878"/>
          </a:xfrm>
        </p:grpSpPr>
        <p:sp>
          <p:nvSpPr>
            <p:cNvPr id="23941" name="Google Shape;23941;p83"/>
            <p:cNvSpPr/>
            <p:nvPr/>
          </p:nvSpPr>
          <p:spPr>
            <a:xfrm>
              <a:off x="6772007" y="4229861"/>
              <a:ext cx="282610" cy="160181"/>
            </a:xfrm>
            <a:custGeom>
              <a:rect b="b" l="l" r="r" t="t"/>
              <a:pathLst>
                <a:path extrusionOk="0" h="5359" w="9455">
                  <a:moveTo>
                    <a:pt x="4359" y="0"/>
                  </a:moveTo>
                  <a:lnTo>
                    <a:pt x="4359" y="2405"/>
                  </a:lnTo>
                  <a:lnTo>
                    <a:pt x="1" y="2405"/>
                  </a:lnTo>
                  <a:lnTo>
                    <a:pt x="1" y="5358"/>
                  </a:lnTo>
                  <a:lnTo>
                    <a:pt x="691" y="5358"/>
                  </a:lnTo>
                  <a:lnTo>
                    <a:pt x="691" y="3096"/>
                  </a:lnTo>
                  <a:lnTo>
                    <a:pt x="4382" y="3096"/>
                  </a:lnTo>
                  <a:lnTo>
                    <a:pt x="4382" y="5358"/>
                  </a:lnTo>
                  <a:lnTo>
                    <a:pt x="5073" y="5358"/>
                  </a:lnTo>
                  <a:lnTo>
                    <a:pt x="5073" y="3096"/>
                  </a:lnTo>
                  <a:lnTo>
                    <a:pt x="8764" y="3096"/>
                  </a:lnTo>
                  <a:lnTo>
                    <a:pt x="8764" y="5358"/>
                  </a:lnTo>
                  <a:lnTo>
                    <a:pt x="9455" y="5358"/>
                  </a:lnTo>
                  <a:lnTo>
                    <a:pt x="9455" y="2405"/>
                  </a:lnTo>
                  <a:lnTo>
                    <a:pt x="5049" y="2405"/>
                  </a:lnTo>
                  <a:lnTo>
                    <a:pt x="5049"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2" name="Google Shape;23942;p83"/>
            <p:cNvSpPr/>
            <p:nvPr/>
          </p:nvSpPr>
          <p:spPr>
            <a:xfrm>
              <a:off x="6913657" y="4230549"/>
              <a:ext cx="140961" cy="160210"/>
            </a:xfrm>
            <a:custGeom>
              <a:rect b="b" l="l" r="r" t="t"/>
              <a:pathLst>
                <a:path extrusionOk="0" h="5360" w="4716">
                  <a:moveTo>
                    <a:pt x="1" y="1"/>
                  </a:moveTo>
                  <a:lnTo>
                    <a:pt x="1" y="5359"/>
                  </a:lnTo>
                  <a:lnTo>
                    <a:pt x="334" y="5359"/>
                  </a:lnTo>
                  <a:lnTo>
                    <a:pt x="334" y="3073"/>
                  </a:lnTo>
                  <a:lnTo>
                    <a:pt x="4025" y="3073"/>
                  </a:lnTo>
                  <a:lnTo>
                    <a:pt x="4025" y="5335"/>
                  </a:lnTo>
                  <a:lnTo>
                    <a:pt x="4716" y="5335"/>
                  </a:lnTo>
                  <a:lnTo>
                    <a:pt x="4716" y="2406"/>
                  </a:lnTo>
                  <a:lnTo>
                    <a:pt x="334" y="2406"/>
                  </a:lnTo>
                  <a:lnTo>
                    <a:pt x="334"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3" name="Google Shape;23943;p83"/>
            <p:cNvSpPr/>
            <p:nvPr/>
          </p:nvSpPr>
          <p:spPr>
            <a:xfrm>
              <a:off x="6742117" y="4377908"/>
              <a:ext cx="83303" cy="83303"/>
            </a:xfrm>
            <a:custGeom>
              <a:rect b="b" l="l" r="r" t="t"/>
              <a:pathLst>
                <a:path extrusionOk="0" h="2787" w="2787">
                  <a:moveTo>
                    <a:pt x="1405" y="1"/>
                  </a:moveTo>
                  <a:cubicBezTo>
                    <a:pt x="620" y="1"/>
                    <a:pt x="0" y="620"/>
                    <a:pt x="0" y="1382"/>
                  </a:cubicBezTo>
                  <a:cubicBezTo>
                    <a:pt x="0" y="2168"/>
                    <a:pt x="620" y="2787"/>
                    <a:pt x="1405" y="2787"/>
                  </a:cubicBezTo>
                  <a:cubicBezTo>
                    <a:pt x="2168" y="2787"/>
                    <a:pt x="2787" y="2168"/>
                    <a:pt x="2787" y="1382"/>
                  </a:cubicBezTo>
                  <a:cubicBezTo>
                    <a:pt x="2787" y="620"/>
                    <a:pt x="2168" y="1"/>
                    <a:pt x="1405"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4" name="Google Shape;23944;p83"/>
            <p:cNvSpPr/>
            <p:nvPr/>
          </p:nvSpPr>
          <p:spPr>
            <a:xfrm>
              <a:off x="6871661" y="4377908"/>
              <a:ext cx="84021" cy="83303"/>
            </a:xfrm>
            <a:custGeom>
              <a:rect b="b" l="l" r="r" t="t"/>
              <a:pathLst>
                <a:path extrusionOk="0" h="2787" w="2811">
                  <a:moveTo>
                    <a:pt x="1406" y="1"/>
                  </a:moveTo>
                  <a:cubicBezTo>
                    <a:pt x="620" y="1"/>
                    <a:pt x="1" y="620"/>
                    <a:pt x="1" y="1382"/>
                  </a:cubicBezTo>
                  <a:cubicBezTo>
                    <a:pt x="1" y="2168"/>
                    <a:pt x="644" y="2787"/>
                    <a:pt x="1406" y="2787"/>
                  </a:cubicBezTo>
                  <a:cubicBezTo>
                    <a:pt x="2192" y="2787"/>
                    <a:pt x="2811" y="2168"/>
                    <a:pt x="2811" y="1382"/>
                  </a:cubicBezTo>
                  <a:cubicBezTo>
                    <a:pt x="2811" y="620"/>
                    <a:pt x="2192" y="1"/>
                    <a:pt x="1406"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5" name="Google Shape;23945;p83"/>
            <p:cNvSpPr/>
            <p:nvPr/>
          </p:nvSpPr>
          <p:spPr>
            <a:xfrm>
              <a:off x="6913657" y="4377908"/>
              <a:ext cx="42025" cy="83303"/>
            </a:xfrm>
            <a:custGeom>
              <a:rect b="b" l="l" r="r" t="t"/>
              <a:pathLst>
                <a:path extrusionOk="0" h="2787" w="1406">
                  <a:moveTo>
                    <a:pt x="1" y="1"/>
                  </a:moveTo>
                  <a:lnTo>
                    <a:pt x="1" y="2787"/>
                  </a:lnTo>
                  <a:cubicBezTo>
                    <a:pt x="787" y="2787"/>
                    <a:pt x="1406" y="2168"/>
                    <a:pt x="1406" y="1382"/>
                  </a:cubicBezTo>
                  <a:cubicBezTo>
                    <a:pt x="1406" y="620"/>
                    <a:pt x="787"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6" name="Google Shape;23946;p83"/>
            <p:cNvSpPr/>
            <p:nvPr/>
          </p:nvSpPr>
          <p:spPr>
            <a:xfrm>
              <a:off x="7001923" y="4377908"/>
              <a:ext cx="83303" cy="83303"/>
            </a:xfrm>
            <a:custGeom>
              <a:rect b="b" l="l" r="r" t="t"/>
              <a:pathLst>
                <a:path extrusionOk="0" h="2787" w="2787">
                  <a:moveTo>
                    <a:pt x="1382" y="1"/>
                  </a:moveTo>
                  <a:cubicBezTo>
                    <a:pt x="620" y="1"/>
                    <a:pt x="1" y="620"/>
                    <a:pt x="1" y="1382"/>
                  </a:cubicBezTo>
                  <a:cubicBezTo>
                    <a:pt x="1" y="2168"/>
                    <a:pt x="620" y="2787"/>
                    <a:pt x="1382" y="2787"/>
                  </a:cubicBezTo>
                  <a:cubicBezTo>
                    <a:pt x="2168" y="2787"/>
                    <a:pt x="2787" y="2168"/>
                    <a:pt x="2787" y="1382"/>
                  </a:cubicBezTo>
                  <a:cubicBezTo>
                    <a:pt x="2787" y="620"/>
                    <a:pt x="2168"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7" name="Google Shape;23947;p83"/>
            <p:cNvSpPr/>
            <p:nvPr/>
          </p:nvSpPr>
          <p:spPr>
            <a:xfrm>
              <a:off x="6863830" y="4169334"/>
              <a:ext cx="98966" cy="85456"/>
            </a:xfrm>
            <a:custGeom>
              <a:rect b="b" l="l" r="r" t="t"/>
              <a:pathLst>
                <a:path extrusionOk="0" h="2859" w="3311">
                  <a:moveTo>
                    <a:pt x="1668" y="1"/>
                  </a:moveTo>
                  <a:lnTo>
                    <a:pt x="1" y="2859"/>
                  </a:lnTo>
                  <a:lnTo>
                    <a:pt x="3311" y="2859"/>
                  </a:lnTo>
                  <a:lnTo>
                    <a:pt x="1668" y="1"/>
                  </a:lnTo>
                  <a:close/>
                </a:path>
              </a:pathLst>
            </a:custGeom>
            <a:solidFill>
              <a:srgbClr val="A8B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8" name="Google Shape;23948;p83"/>
            <p:cNvSpPr/>
            <p:nvPr/>
          </p:nvSpPr>
          <p:spPr>
            <a:xfrm>
              <a:off x="6912939" y="4169334"/>
              <a:ext cx="49857" cy="85456"/>
            </a:xfrm>
            <a:custGeom>
              <a:rect b="b" l="l" r="r" t="t"/>
              <a:pathLst>
                <a:path extrusionOk="0" h="2859" w="1668">
                  <a:moveTo>
                    <a:pt x="1" y="1"/>
                  </a:moveTo>
                  <a:lnTo>
                    <a:pt x="1" y="2859"/>
                  </a:lnTo>
                  <a:lnTo>
                    <a:pt x="1668" y="2859"/>
                  </a:lnTo>
                  <a:lnTo>
                    <a:pt x="1" y="1"/>
                  </a:ln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49" name="Google Shape;23949;p83"/>
          <p:cNvGrpSpPr/>
          <p:nvPr/>
        </p:nvGrpSpPr>
        <p:grpSpPr>
          <a:xfrm>
            <a:off x="9385437" y="5605666"/>
            <a:ext cx="443053" cy="440285"/>
            <a:chOff x="7406975" y="4153671"/>
            <a:chExt cx="344574" cy="342421"/>
          </a:xfrm>
        </p:grpSpPr>
        <p:sp>
          <p:nvSpPr>
            <p:cNvPr id="23950" name="Google Shape;23950;p83"/>
            <p:cNvSpPr/>
            <p:nvPr/>
          </p:nvSpPr>
          <p:spPr>
            <a:xfrm>
              <a:off x="7518735" y="4264743"/>
              <a:ext cx="121054" cy="121025"/>
            </a:xfrm>
            <a:custGeom>
              <a:rect b="b" l="l" r="r" t="t"/>
              <a:pathLst>
                <a:path extrusionOk="0" h="4049" w="4050">
                  <a:moveTo>
                    <a:pt x="2025" y="0"/>
                  </a:moveTo>
                  <a:cubicBezTo>
                    <a:pt x="906" y="0"/>
                    <a:pt x="1" y="905"/>
                    <a:pt x="1" y="2024"/>
                  </a:cubicBezTo>
                  <a:cubicBezTo>
                    <a:pt x="1" y="3144"/>
                    <a:pt x="906" y="4048"/>
                    <a:pt x="2025" y="4048"/>
                  </a:cubicBezTo>
                  <a:cubicBezTo>
                    <a:pt x="3121" y="4048"/>
                    <a:pt x="4049" y="3144"/>
                    <a:pt x="4049" y="2024"/>
                  </a:cubicBezTo>
                  <a:cubicBezTo>
                    <a:pt x="4049" y="905"/>
                    <a:pt x="3121" y="0"/>
                    <a:pt x="2025"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1" name="Google Shape;23951;p83"/>
            <p:cNvSpPr/>
            <p:nvPr/>
          </p:nvSpPr>
          <p:spPr>
            <a:xfrm>
              <a:off x="7579950" y="4264026"/>
              <a:ext cx="60557" cy="121742"/>
            </a:xfrm>
            <a:custGeom>
              <a:rect b="b" l="l" r="r" t="t"/>
              <a:pathLst>
                <a:path extrusionOk="0" h="4073" w="2026">
                  <a:moveTo>
                    <a:pt x="1" y="0"/>
                  </a:moveTo>
                  <a:lnTo>
                    <a:pt x="1" y="4072"/>
                  </a:lnTo>
                  <a:cubicBezTo>
                    <a:pt x="1096" y="4072"/>
                    <a:pt x="2025" y="3168"/>
                    <a:pt x="2025" y="2048"/>
                  </a:cubicBezTo>
                  <a:cubicBezTo>
                    <a:pt x="2025" y="905"/>
                    <a:pt x="1096" y="0"/>
                    <a:pt x="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2" name="Google Shape;23952;p83"/>
            <p:cNvSpPr/>
            <p:nvPr/>
          </p:nvSpPr>
          <p:spPr>
            <a:xfrm>
              <a:off x="7406975" y="4347300"/>
              <a:ext cx="148822" cy="148792"/>
            </a:xfrm>
            <a:custGeom>
              <a:rect b="b" l="l" r="r" t="t"/>
              <a:pathLst>
                <a:path extrusionOk="0" h="4978" w="4979">
                  <a:moveTo>
                    <a:pt x="1" y="0"/>
                  </a:moveTo>
                  <a:cubicBezTo>
                    <a:pt x="358" y="2596"/>
                    <a:pt x="2382" y="4644"/>
                    <a:pt x="4978" y="4978"/>
                  </a:cubicBezTo>
                  <a:lnTo>
                    <a:pt x="4978" y="2620"/>
                  </a:lnTo>
                  <a:cubicBezTo>
                    <a:pt x="3692" y="2334"/>
                    <a:pt x="2668" y="1310"/>
                    <a:pt x="2359" y="0"/>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3" name="Google Shape;23953;p83"/>
            <p:cNvSpPr/>
            <p:nvPr/>
          </p:nvSpPr>
          <p:spPr>
            <a:xfrm>
              <a:off x="7602726" y="4153671"/>
              <a:ext cx="148822" cy="147388"/>
            </a:xfrm>
            <a:custGeom>
              <a:rect b="b" l="l" r="r" t="t"/>
              <a:pathLst>
                <a:path extrusionOk="0" h="4931" w="4979">
                  <a:moveTo>
                    <a:pt x="1" y="1"/>
                  </a:moveTo>
                  <a:lnTo>
                    <a:pt x="1" y="2335"/>
                  </a:lnTo>
                  <a:cubicBezTo>
                    <a:pt x="1287" y="2644"/>
                    <a:pt x="2311" y="3645"/>
                    <a:pt x="2621" y="4931"/>
                  </a:cubicBezTo>
                  <a:lnTo>
                    <a:pt x="4978" y="4931"/>
                  </a:lnTo>
                  <a:cubicBezTo>
                    <a:pt x="4621" y="2382"/>
                    <a:pt x="2597" y="311"/>
                    <a:pt x="1"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4" name="Google Shape;23954;p83"/>
            <p:cNvSpPr/>
            <p:nvPr/>
          </p:nvSpPr>
          <p:spPr>
            <a:xfrm>
              <a:off x="7406975" y="4153671"/>
              <a:ext cx="148822" cy="147388"/>
            </a:xfrm>
            <a:custGeom>
              <a:rect b="b" l="l" r="r" t="t"/>
              <a:pathLst>
                <a:path extrusionOk="0" h="4931" w="4979">
                  <a:moveTo>
                    <a:pt x="4978" y="1"/>
                  </a:moveTo>
                  <a:cubicBezTo>
                    <a:pt x="2430" y="358"/>
                    <a:pt x="358" y="2382"/>
                    <a:pt x="1" y="4931"/>
                  </a:cubicBezTo>
                  <a:lnTo>
                    <a:pt x="2359" y="4931"/>
                  </a:lnTo>
                  <a:cubicBezTo>
                    <a:pt x="2692" y="3645"/>
                    <a:pt x="3692" y="2644"/>
                    <a:pt x="4978" y="2335"/>
                  </a:cubicBezTo>
                  <a:lnTo>
                    <a:pt x="4978"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5" name="Google Shape;23955;p83"/>
            <p:cNvSpPr/>
            <p:nvPr/>
          </p:nvSpPr>
          <p:spPr>
            <a:xfrm>
              <a:off x="7602726" y="4347300"/>
              <a:ext cx="148822" cy="148792"/>
            </a:xfrm>
            <a:custGeom>
              <a:rect b="b" l="l" r="r" t="t"/>
              <a:pathLst>
                <a:path extrusionOk="0" h="4978" w="4979">
                  <a:moveTo>
                    <a:pt x="2621" y="0"/>
                  </a:moveTo>
                  <a:cubicBezTo>
                    <a:pt x="2335" y="1310"/>
                    <a:pt x="1311" y="2334"/>
                    <a:pt x="1" y="2620"/>
                  </a:cubicBezTo>
                  <a:lnTo>
                    <a:pt x="1" y="4978"/>
                  </a:lnTo>
                  <a:cubicBezTo>
                    <a:pt x="2597" y="4620"/>
                    <a:pt x="4621" y="2596"/>
                    <a:pt x="4978" y="0"/>
                  </a:cubicBezTo>
                  <a:close/>
                </a:path>
              </a:pathLst>
            </a:custGeom>
            <a:solidFill>
              <a:srgbClr val="76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959" name="Shape 23959"/>
        <p:cNvGrpSpPr/>
        <p:nvPr/>
      </p:nvGrpSpPr>
      <p:grpSpPr>
        <a:xfrm>
          <a:off x="0" y="0"/>
          <a:ext cx="0" cy="0"/>
          <a:chOff x="0" y="0"/>
          <a:chExt cx="0" cy="0"/>
        </a:xfrm>
      </p:grpSpPr>
      <p:pic>
        <p:nvPicPr>
          <p:cNvPr id="23960" name="Google Shape;23960;p84">
            <a:hlinkClick r:id="rId3"/>
          </p:cNvPr>
          <p:cNvPicPr preferRelativeResize="0"/>
          <p:nvPr/>
        </p:nvPicPr>
        <p:blipFill>
          <a:blip r:embed="rId4">
            <a:alphaModFix/>
          </a:blip>
          <a:stretch>
            <a:fillRect/>
          </a:stretch>
        </p:blipFill>
        <p:spPr>
          <a:xfrm>
            <a:off x="4035298" y="3120530"/>
            <a:ext cx="2621404" cy="104926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6" name="Shape 1466"/>
        <p:cNvGrpSpPr/>
        <p:nvPr/>
      </p:nvGrpSpPr>
      <p:grpSpPr>
        <a:xfrm>
          <a:off x="0" y="0"/>
          <a:ext cx="0" cy="0"/>
          <a:chOff x="0" y="0"/>
          <a:chExt cx="0" cy="0"/>
        </a:xfrm>
      </p:grpSpPr>
      <p:sp>
        <p:nvSpPr>
          <p:cNvPr id="1467" name="Google Shape;1467;p31"/>
          <p:cNvSpPr/>
          <p:nvPr/>
        </p:nvSpPr>
        <p:spPr>
          <a:xfrm>
            <a:off x="512075" y="1883975"/>
            <a:ext cx="9666900" cy="3176400"/>
          </a:xfrm>
          <a:prstGeom prst="roundRect">
            <a:avLst>
              <a:gd fmla="val 8596"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1"/>
          <p:cNvSpPr/>
          <p:nvPr/>
        </p:nvSpPr>
        <p:spPr>
          <a:xfrm>
            <a:off x="4380734" y="1604743"/>
            <a:ext cx="1930534" cy="583674"/>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9" name="Google Shape;1469;p31"/>
          <p:cNvGrpSpPr/>
          <p:nvPr/>
        </p:nvGrpSpPr>
        <p:grpSpPr>
          <a:xfrm>
            <a:off x="511925" y="5236575"/>
            <a:ext cx="9645900" cy="1625719"/>
            <a:chOff x="512075" y="5265125"/>
            <a:chExt cx="9645900" cy="1625719"/>
          </a:xfrm>
        </p:grpSpPr>
        <p:sp>
          <p:nvSpPr>
            <p:cNvPr id="1470" name="Google Shape;1470;p31"/>
            <p:cNvSpPr/>
            <p:nvPr/>
          </p:nvSpPr>
          <p:spPr>
            <a:xfrm>
              <a:off x="512075" y="5265125"/>
              <a:ext cx="9645900" cy="16257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1"/>
            <p:cNvSpPr/>
            <p:nvPr/>
          </p:nvSpPr>
          <p:spPr>
            <a:xfrm>
              <a:off x="753260" y="6889455"/>
              <a:ext cx="111491" cy="1389"/>
            </a:xfrm>
            <a:custGeom>
              <a:rect b="b" l="l" r="r" t="t"/>
              <a:pathLst>
                <a:path extrusionOk="0" h="8" w="446">
                  <a:moveTo>
                    <a:pt x="223" y="0"/>
                  </a:moveTo>
                  <a:cubicBezTo>
                    <a:pt x="148" y="0"/>
                    <a:pt x="74" y="3"/>
                    <a:pt x="0" y="8"/>
                  </a:cubicBezTo>
                  <a:lnTo>
                    <a:pt x="446" y="8"/>
                  </a:lnTo>
                  <a:cubicBezTo>
                    <a:pt x="371" y="3"/>
                    <a:pt x="297" y="0"/>
                    <a:pt x="2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2" name="Google Shape;1472;p31"/>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Important</a:t>
            </a:r>
            <a:r>
              <a:rPr lang="en"/>
              <a:t> list</a:t>
            </a:r>
            <a:endParaRPr/>
          </a:p>
        </p:txBody>
      </p:sp>
      <p:sp>
        <p:nvSpPr>
          <p:cNvPr id="1473" name="Google Shape;1473;p31"/>
          <p:cNvSpPr/>
          <p:nvPr/>
        </p:nvSpPr>
        <p:spPr>
          <a:xfrm>
            <a:off x="791914" y="5757605"/>
            <a:ext cx="2646386" cy="583672"/>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4" name="Google Shape;1474;p31"/>
          <p:cNvSpPr txBox="1"/>
          <p:nvPr>
            <p:ph idx="4294967295" type="subTitle"/>
          </p:nvPr>
        </p:nvSpPr>
        <p:spPr>
          <a:xfrm>
            <a:off x="1247015" y="5678475"/>
            <a:ext cx="1736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lang="en" sz="3000">
                <a:latin typeface="Kirang Haerang"/>
                <a:ea typeface="Kirang Haerang"/>
                <a:cs typeface="Kirang Haerang"/>
                <a:sym typeface="Kirang Haerang"/>
              </a:rPr>
              <a:t>Notes</a:t>
            </a:r>
            <a:endParaRPr sz="3000">
              <a:latin typeface="Kirang Haerang"/>
              <a:ea typeface="Kirang Haerang"/>
              <a:cs typeface="Kirang Haerang"/>
              <a:sym typeface="Kirang Haerang"/>
            </a:endParaRPr>
          </a:p>
        </p:txBody>
      </p:sp>
      <p:sp>
        <p:nvSpPr>
          <p:cNvPr id="1475" name="Google Shape;1475;p31"/>
          <p:cNvSpPr txBox="1"/>
          <p:nvPr>
            <p:ph idx="4294967295" type="subTitle"/>
          </p:nvPr>
        </p:nvSpPr>
        <p:spPr>
          <a:xfrm>
            <a:off x="3641413" y="5410875"/>
            <a:ext cx="3016500" cy="12771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p:txBody>
      </p:sp>
      <p:sp>
        <p:nvSpPr>
          <p:cNvPr id="1476" name="Google Shape;1476;p31"/>
          <p:cNvSpPr txBox="1"/>
          <p:nvPr>
            <p:ph idx="4294967295" type="subTitle"/>
          </p:nvPr>
        </p:nvSpPr>
        <p:spPr>
          <a:xfrm>
            <a:off x="6861038" y="5410875"/>
            <a:ext cx="3016500" cy="12771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a:p>
            <a:pPr indent="-330200" lvl="0" marL="457200" rtl="0" algn="l">
              <a:spcBef>
                <a:spcPts val="0"/>
              </a:spcBef>
              <a:spcAft>
                <a:spcPts val="0"/>
              </a:spcAft>
              <a:buClr>
                <a:schemeClr val="accent4"/>
              </a:buClr>
              <a:buSzPts val="1600"/>
              <a:buChar char="●"/>
            </a:pPr>
            <a:r>
              <a:rPr lang="en"/>
              <a:t>Write your notes here</a:t>
            </a:r>
            <a:endParaRPr/>
          </a:p>
        </p:txBody>
      </p:sp>
      <p:sp>
        <p:nvSpPr>
          <p:cNvPr id="1477" name="Google Shape;1477;p31"/>
          <p:cNvSpPr txBox="1"/>
          <p:nvPr>
            <p:ph idx="4294967295" type="subTitle"/>
          </p:nvPr>
        </p:nvSpPr>
        <p:spPr>
          <a:xfrm>
            <a:off x="3961953" y="1519575"/>
            <a:ext cx="27681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To do</a:t>
            </a:r>
            <a:endParaRPr b="1" sz="3000">
              <a:latin typeface="Kirang Haerang"/>
              <a:ea typeface="Kirang Haerang"/>
              <a:cs typeface="Kirang Haerang"/>
              <a:sym typeface="Kirang Haerang"/>
            </a:endParaRPr>
          </a:p>
        </p:txBody>
      </p:sp>
      <p:sp>
        <p:nvSpPr>
          <p:cNvPr id="1478" name="Google Shape;1478;p31"/>
          <p:cNvSpPr txBox="1"/>
          <p:nvPr>
            <p:ph idx="4294967295" type="subTitle"/>
          </p:nvPr>
        </p:nvSpPr>
        <p:spPr>
          <a:xfrm>
            <a:off x="1503850" y="2463600"/>
            <a:ext cx="1789200" cy="462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Set the table</a:t>
            </a:r>
            <a:endParaRPr/>
          </a:p>
        </p:txBody>
      </p:sp>
      <p:sp>
        <p:nvSpPr>
          <p:cNvPr id="1479" name="Google Shape;1479;p31"/>
          <p:cNvSpPr/>
          <p:nvPr/>
        </p:nvSpPr>
        <p:spPr>
          <a:xfrm>
            <a:off x="662625" y="2324092"/>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1"/>
          <p:cNvSpPr/>
          <p:nvPr/>
        </p:nvSpPr>
        <p:spPr>
          <a:xfrm>
            <a:off x="1850282" y="1988400"/>
            <a:ext cx="35" cy="244"/>
          </a:xfrm>
          <a:custGeom>
            <a:rect b="b" l="l" r="r" t="t"/>
            <a:pathLst>
              <a:path extrusionOk="0" h="7" w="1">
                <a:moveTo>
                  <a:pt x="0" y="1"/>
                </a:moveTo>
                <a:lnTo>
                  <a:pt x="0" y="6"/>
                </a:lnTo>
                <a:lnTo>
                  <a:pt x="0" y="1"/>
                </a:lnTo>
                <a:cubicBezTo>
                  <a:pt x="0" y="4"/>
                  <a:pt x="0" y="4"/>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1"/>
          <p:cNvSpPr txBox="1"/>
          <p:nvPr>
            <p:ph idx="4294967295" type="subTitle"/>
          </p:nvPr>
        </p:nvSpPr>
        <p:spPr>
          <a:xfrm>
            <a:off x="1503850" y="3337525"/>
            <a:ext cx="1789200" cy="462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Open windows</a:t>
            </a:r>
            <a:endParaRPr/>
          </a:p>
        </p:txBody>
      </p:sp>
      <p:sp>
        <p:nvSpPr>
          <p:cNvPr id="1482" name="Google Shape;1482;p31"/>
          <p:cNvSpPr/>
          <p:nvPr/>
        </p:nvSpPr>
        <p:spPr>
          <a:xfrm>
            <a:off x="662625" y="3198017"/>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1"/>
          <p:cNvSpPr txBox="1"/>
          <p:nvPr>
            <p:ph idx="4294967295" type="subTitle"/>
          </p:nvPr>
        </p:nvSpPr>
        <p:spPr>
          <a:xfrm>
            <a:off x="1503850" y="4211450"/>
            <a:ext cx="1789200" cy="462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Change towels</a:t>
            </a:r>
            <a:endParaRPr/>
          </a:p>
        </p:txBody>
      </p:sp>
      <p:sp>
        <p:nvSpPr>
          <p:cNvPr id="1484" name="Google Shape;1484;p31"/>
          <p:cNvSpPr/>
          <p:nvPr/>
        </p:nvSpPr>
        <p:spPr>
          <a:xfrm>
            <a:off x="662625" y="4071942"/>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5" name="Google Shape;1485;p31"/>
          <p:cNvGrpSpPr/>
          <p:nvPr/>
        </p:nvGrpSpPr>
        <p:grpSpPr>
          <a:xfrm>
            <a:off x="809518" y="3345885"/>
            <a:ext cx="448101" cy="446194"/>
            <a:chOff x="3648968" y="3043710"/>
            <a:chExt cx="448101" cy="446194"/>
          </a:xfrm>
        </p:grpSpPr>
        <p:sp>
          <p:nvSpPr>
            <p:cNvPr id="1486" name="Google Shape;1486;p31"/>
            <p:cNvSpPr/>
            <p:nvPr/>
          </p:nvSpPr>
          <p:spPr>
            <a:xfrm>
              <a:off x="3693048" y="3094134"/>
              <a:ext cx="359941" cy="359904"/>
            </a:xfrm>
            <a:custGeom>
              <a:rect b="b" l="l" r="r" t="t"/>
              <a:pathLst>
                <a:path extrusionOk="0" h="9814" w="9815">
                  <a:moveTo>
                    <a:pt x="1" y="1"/>
                  </a:moveTo>
                  <a:lnTo>
                    <a:pt x="1" y="9814"/>
                  </a:lnTo>
                  <a:lnTo>
                    <a:pt x="9814" y="9814"/>
                  </a:lnTo>
                  <a:lnTo>
                    <a:pt x="98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1"/>
            <p:cNvSpPr/>
            <p:nvPr/>
          </p:nvSpPr>
          <p:spPr>
            <a:xfrm>
              <a:off x="3693048" y="3176831"/>
              <a:ext cx="359941" cy="44704"/>
            </a:xfrm>
            <a:custGeom>
              <a:rect b="b" l="l" r="r" t="t"/>
              <a:pathLst>
                <a:path extrusionOk="0" h="1219" w="9815">
                  <a:moveTo>
                    <a:pt x="1" y="0"/>
                  </a:moveTo>
                  <a:lnTo>
                    <a:pt x="1" y="1218"/>
                  </a:lnTo>
                  <a:lnTo>
                    <a:pt x="9814" y="1218"/>
                  </a:lnTo>
                  <a:lnTo>
                    <a:pt x="981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1"/>
            <p:cNvSpPr/>
            <p:nvPr/>
          </p:nvSpPr>
          <p:spPr>
            <a:xfrm>
              <a:off x="3693048" y="3334633"/>
              <a:ext cx="359941" cy="44630"/>
            </a:xfrm>
            <a:custGeom>
              <a:rect b="b" l="l" r="r" t="t"/>
              <a:pathLst>
                <a:path extrusionOk="0" h="1217" w="9815">
                  <a:moveTo>
                    <a:pt x="1" y="1"/>
                  </a:moveTo>
                  <a:lnTo>
                    <a:pt x="1" y="1217"/>
                  </a:lnTo>
                  <a:lnTo>
                    <a:pt x="9814" y="1217"/>
                  </a:lnTo>
                  <a:lnTo>
                    <a:pt x="98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1"/>
            <p:cNvSpPr/>
            <p:nvPr/>
          </p:nvSpPr>
          <p:spPr>
            <a:xfrm>
              <a:off x="3774351" y="3108217"/>
              <a:ext cx="197335" cy="55962"/>
            </a:xfrm>
            <a:custGeom>
              <a:rect b="b" l="l" r="r" t="t"/>
              <a:pathLst>
                <a:path extrusionOk="0" h="1526" w="5381">
                  <a:moveTo>
                    <a:pt x="1" y="0"/>
                  </a:moveTo>
                  <a:lnTo>
                    <a:pt x="1" y="1184"/>
                  </a:lnTo>
                  <a:cubicBezTo>
                    <a:pt x="350" y="1405"/>
                    <a:pt x="751" y="1526"/>
                    <a:pt x="1163" y="1526"/>
                  </a:cubicBezTo>
                  <a:cubicBezTo>
                    <a:pt x="1576" y="1526"/>
                    <a:pt x="1978" y="1409"/>
                    <a:pt x="2326" y="1184"/>
                  </a:cubicBezTo>
                  <a:cubicBezTo>
                    <a:pt x="2435" y="1115"/>
                    <a:pt x="2563" y="1077"/>
                    <a:pt x="2691" y="1077"/>
                  </a:cubicBezTo>
                  <a:cubicBezTo>
                    <a:pt x="2820" y="1077"/>
                    <a:pt x="2946" y="1115"/>
                    <a:pt x="3055" y="1184"/>
                  </a:cubicBezTo>
                  <a:cubicBezTo>
                    <a:pt x="3405" y="1405"/>
                    <a:pt x="3806" y="1526"/>
                    <a:pt x="4218" y="1526"/>
                  </a:cubicBezTo>
                  <a:cubicBezTo>
                    <a:pt x="4630" y="1526"/>
                    <a:pt x="5033" y="1409"/>
                    <a:pt x="5381" y="1184"/>
                  </a:cubicBezTo>
                  <a:lnTo>
                    <a:pt x="53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1"/>
            <p:cNvSpPr/>
            <p:nvPr/>
          </p:nvSpPr>
          <p:spPr>
            <a:xfrm>
              <a:off x="3658393" y="3094134"/>
              <a:ext cx="152558" cy="185490"/>
            </a:xfrm>
            <a:custGeom>
              <a:rect b="b" l="l" r="r" t="t"/>
              <a:pathLst>
                <a:path extrusionOk="0" h="5058" w="4160">
                  <a:moveTo>
                    <a:pt x="1" y="1"/>
                  </a:moveTo>
                  <a:lnTo>
                    <a:pt x="1" y="4380"/>
                  </a:lnTo>
                  <a:lnTo>
                    <a:pt x="1553" y="5058"/>
                  </a:lnTo>
                  <a:lnTo>
                    <a:pt x="2424" y="4380"/>
                  </a:lnTo>
                  <a:cubicBezTo>
                    <a:pt x="4159" y="2694"/>
                    <a:pt x="3901" y="1"/>
                    <a:pt x="39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1"/>
            <p:cNvSpPr/>
            <p:nvPr/>
          </p:nvSpPr>
          <p:spPr>
            <a:xfrm>
              <a:off x="3935233" y="3094134"/>
              <a:ext cx="152594" cy="185490"/>
            </a:xfrm>
            <a:custGeom>
              <a:rect b="b" l="l" r="r" t="t"/>
              <a:pathLst>
                <a:path extrusionOk="0" h="5058" w="4161">
                  <a:moveTo>
                    <a:pt x="259" y="1"/>
                  </a:moveTo>
                  <a:cubicBezTo>
                    <a:pt x="259" y="1"/>
                    <a:pt x="1" y="2694"/>
                    <a:pt x="1736" y="4380"/>
                  </a:cubicBezTo>
                  <a:lnTo>
                    <a:pt x="2607" y="5058"/>
                  </a:lnTo>
                  <a:lnTo>
                    <a:pt x="4157" y="4380"/>
                  </a:lnTo>
                  <a:lnTo>
                    <a:pt x="41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1"/>
            <p:cNvSpPr/>
            <p:nvPr/>
          </p:nvSpPr>
          <p:spPr>
            <a:xfrm>
              <a:off x="3850740" y="3094134"/>
              <a:ext cx="44630" cy="359904"/>
            </a:xfrm>
            <a:custGeom>
              <a:rect b="b" l="l" r="r" t="t"/>
              <a:pathLst>
                <a:path extrusionOk="0" h="9814" w="1217">
                  <a:moveTo>
                    <a:pt x="0" y="1"/>
                  </a:moveTo>
                  <a:lnTo>
                    <a:pt x="0" y="9814"/>
                  </a:lnTo>
                  <a:lnTo>
                    <a:pt x="1217" y="9814"/>
                  </a:lnTo>
                  <a:lnTo>
                    <a:pt x="12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1"/>
            <p:cNvSpPr/>
            <p:nvPr/>
          </p:nvSpPr>
          <p:spPr>
            <a:xfrm>
              <a:off x="3941834" y="3094061"/>
              <a:ext cx="145883" cy="72868"/>
            </a:xfrm>
            <a:custGeom>
              <a:rect b="b" l="l" r="r" t="t"/>
              <a:pathLst>
                <a:path extrusionOk="0" h="1987" w="3978">
                  <a:moveTo>
                    <a:pt x="79" y="1"/>
                  </a:moveTo>
                  <a:cubicBezTo>
                    <a:pt x="79" y="3"/>
                    <a:pt x="0" y="818"/>
                    <a:pt x="220" y="1835"/>
                  </a:cubicBezTo>
                  <a:cubicBezTo>
                    <a:pt x="426" y="1778"/>
                    <a:pt x="628" y="1690"/>
                    <a:pt x="814" y="1570"/>
                  </a:cubicBezTo>
                  <a:cubicBezTo>
                    <a:pt x="924" y="1498"/>
                    <a:pt x="1051" y="1463"/>
                    <a:pt x="1178" y="1463"/>
                  </a:cubicBezTo>
                  <a:cubicBezTo>
                    <a:pt x="1305" y="1463"/>
                    <a:pt x="1432" y="1498"/>
                    <a:pt x="1543" y="1570"/>
                  </a:cubicBezTo>
                  <a:cubicBezTo>
                    <a:pt x="1589" y="1591"/>
                    <a:pt x="2053" y="1959"/>
                    <a:pt x="2782" y="1959"/>
                  </a:cubicBezTo>
                  <a:cubicBezTo>
                    <a:pt x="2874" y="1948"/>
                    <a:pt x="3393" y="1986"/>
                    <a:pt x="3977" y="1597"/>
                  </a:cubicBezTo>
                  <a:lnTo>
                    <a:pt x="39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1"/>
            <p:cNvSpPr/>
            <p:nvPr/>
          </p:nvSpPr>
          <p:spPr>
            <a:xfrm>
              <a:off x="3850740" y="3094061"/>
              <a:ext cx="44630" cy="62490"/>
            </a:xfrm>
            <a:custGeom>
              <a:rect b="b" l="l" r="r" t="t"/>
              <a:pathLst>
                <a:path extrusionOk="0" h="1704" w="1217">
                  <a:moveTo>
                    <a:pt x="0" y="1"/>
                  </a:moveTo>
                  <a:lnTo>
                    <a:pt x="0" y="1704"/>
                  </a:lnTo>
                  <a:cubicBezTo>
                    <a:pt x="83" y="1663"/>
                    <a:pt x="165" y="1620"/>
                    <a:pt x="243" y="1570"/>
                  </a:cubicBezTo>
                  <a:cubicBezTo>
                    <a:pt x="354" y="1498"/>
                    <a:pt x="481" y="1463"/>
                    <a:pt x="608" y="1463"/>
                  </a:cubicBezTo>
                  <a:cubicBezTo>
                    <a:pt x="735" y="1463"/>
                    <a:pt x="862" y="1498"/>
                    <a:pt x="974" y="1570"/>
                  </a:cubicBezTo>
                  <a:cubicBezTo>
                    <a:pt x="1052" y="1620"/>
                    <a:pt x="1133" y="1665"/>
                    <a:pt x="1217" y="1704"/>
                  </a:cubicBezTo>
                  <a:lnTo>
                    <a:pt x="1217" y="1"/>
                  </a:lnTo>
                  <a:close/>
                </a:path>
              </a:pathLst>
            </a:custGeom>
            <a:solidFill>
              <a:srgbClr val="E398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1"/>
            <p:cNvSpPr/>
            <p:nvPr/>
          </p:nvSpPr>
          <p:spPr>
            <a:xfrm>
              <a:off x="3658356" y="3094208"/>
              <a:ext cx="145920" cy="71805"/>
            </a:xfrm>
            <a:custGeom>
              <a:rect b="b" l="l" r="r" t="t"/>
              <a:pathLst>
                <a:path extrusionOk="0" h="1958" w="3979">
                  <a:moveTo>
                    <a:pt x="0" y="0"/>
                  </a:moveTo>
                  <a:lnTo>
                    <a:pt x="0" y="1595"/>
                  </a:lnTo>
                  <a:cubicBezTo>
                    <a:pt x="372" y="1841"/>
                    <a:pt x="790" y="1957"/>
                    <a:pt x="1195" y="1957"/>
                  </a:cubicBezTo>
                  <a:cubicBezTo>
                    <a:pt x="1924" y="1957"/>
                    <a:pt x="2392" y="1587"/>
                    <a:pt x="2434" y="1568"/>
                  </a:cubicBezTo>
                  <a:cubicBezTo>
                    <a:pt x="2545" y="1496"/>
                    <a:pt x="2672" y="1460"/>
                    <a:pt x="2799" y="1460"/>
                  </a:cubicBezTo>
                  <a:cubicBezTo>
                    <a:pt x="2926" y="1460"/>
                    <a:pt x="3054" y="1496"/>
                    <a:pt x="3165" y="1568"/>
                  </a:cubicBezTo>
                  <a:cubicBezTo>
                    <a:pt x="3349" y="1688"/>
                    <a:pt x="3549" y="1776"/>
                    <a:pt x="3759" y="1833"/>
                  </a:cubicBezTo>
                  <a:cubicBezTo>
                    <a:pt x="3979" y="818"/>
                    <a:pt x="3900" y="0"/>
                    <a:pt x="39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1"/>
            <p:cNvSpPr/>
            <p:nvPr/>
          </p:nvSpPr>
          <p:spPr>
            <a:xfrm>
              <a:off x="3648968" y="3043710"/>
              <a:ext cx="448101" cy="95165"/>
            </a:xfrm>
            <a:custGeom>
              <a:rect b="b" l="l" r="r" t="t"/>
              <a:pathLst>
                <a:path extrusionOk="0" h="2595" w="12219">
                  <a:moveTo>
                    <a:pt x="640" y="1"/>
                  </a:moveTo>
                  <a:cubicBezTo>
                    <a:pt x="287" y="1"/>
                    <a:pt x="0" y="287"/>
                    <a:pt x="0" y="640"/>
                  </a:cubicBezTo>
                  <a:lnTo>
                    <a:pt x="0" y="1120"/>
                  </a:lnTo>
                  <a:cubicBezTo>
                    <a:pt x="0" y="1673"/>
                    <a:pt x="311" y="2181"/>
                    <a:pt x="802" y="2437"/>
                  </a:cubicBezTo>
                  <a:cubicBezTo>
                    <a:pt x="1006" y="2542"/>
                    <a:pt x="1230" y="2595"/>
                    <a:pt x="1453" y="2595"/>
                  </a:cubicBezTo>
                  <a:cubicBezTo>
                    <a:pt x="1719" y="2595"/>
                    <a:pt x="1984" y="2520"/>
                    <a:pt x="2215" y="2370"/>
                  </a:cubicBezTo>
                  <a:lnTo>
                    <a:pt x="2291" y="2321"/>
                  </a:lnTo>
                  <a:cubicBezTo>
                    <a:pt x="2524" y="2172"/>
                    <a:pt x="2790" y="2097"/>
                    <a:pt x="3056" y="2097"/>
                  </a:cubicBezTo>
                  <a:cubicBezTo>
                    <a:pt x="3321" y="2097"/>
                    <a:pt x="3587" y="2172"/>
                    <a:pt x="3819" y="2321"/>
                  </a:cubicBezTo>
                  <a:cubicBezTo>
                    <a:pt x="4051" y="2469"/>
                    <a:pt x="4317" y="2544"/>
                    <a:pt x="4583" y="2544"/>
                  </a:cubicBezTo>
                  <a:cubicBezTo>
                    <a:pt x="4849" y="2544"/>
                    <a:pt x="5114" y="2469"/>
                    <a:pt x="5346" y="2321"/>
                  </a:cubicBezTo>
                  <a:cubicBezTo>
                    <a:pt x="5579" y="2172"/>
                    <a:pt x="5845" y="2097"/>
                    <a:pt x="6110" y="2097"/>
                  </a:cubicBezTo>
                  <a:cubicBezTo>
                    <a:pt x="6376" y="2097"/>
                    <a:pt x="6641" y="2172"/>
                    <a:pt x="6873" y="2321"/>
                  </a:cubicBezTo>
                  <a:cubicBezTo>
                    <a:pt x="7106" y="2469"/>
                    <a:pt x="7372" y="2544"/>
                    <a:pt x="7638" y="2544"/>
                  </a:cubicBezTo>
                  <a:cubicBezTo>
                    <a:pt x="7903" y="2544"/>
                    <a:pt x="8169" y="2469"/>
                    <a:pt x="8401" y="2321"/>
                  </a:cubicBezTo>
                  <a:cubicBezTo>
                    <a:pt x="8633" y="2172"/>
                    <a:pt x="8899" y="2097"/>
                    <a:pt x="9165" y="2097"/>
                  </a:cubicBezTo>
                  <a:cubicBezTo>
                    <a:pt x="9431" y="2097"/>
                    <a:pt x="9696" y="2172"/>
                    <a:pt x="9928" y="2321"/>
                  </a:cubicBezTo>
                  <a:lnTo>
                    <a:pt x="10004" y="2370"/>
                  </a:lnTo>
                  <a:cubicBezTo>
                    <a:pt x="10236" y="2519"/>
                    <a:pt x="10502" y="2594"/>
                    <a:pt x="10769" y="2594"/>
                  </a:cubicBezTo>
                  <a:cubicBezTo>
                    <a:pt x="10991" y="2594"/>
                    <a:pt x="11213" y="2542"/>
                    <a:pt x="11417" y="2437"/>
                  </a:cubicBezTo>
                  <a:cubicBezTo>
                    <a:pt x="11910" y="2181"/>
                    <a:pt x="12219" y="1675"/>
                    <a:pt x="12219" y="1120"/>
                  </a:cubicBezTo>
                  <a:lnTo>
                    <a:pt x="12219" y="640"/>
                  </a:lnTo>
                  <a:cubicBezTo>
                    <a:pt x="12219" y="287"/>
                    <a:pt x="11933" y="1"/>
                    <a:pt x="115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1"/>
            <p:cNvSpPr/>
            <p:nvPr/>
          </p:nvSpPr>
          <p:spPr>
            <a:xfrm>
              <a:off x="3785830" y="3062706"/>
              <a:ext cx="13569" cy="29008"/>
            </a:xfrm>
            <a:custGeom>
              <a:rect b="b" l="l" r="r" t="t"/>
              <a:pathLst>
                <a:path extrusionOk="0" h="791" w="370">
                  <a:moveTo>
                    <a:pt x="186" y="0"/>
                  </a:moveTo>
                  <a:cubicBezTo>
                    <a:pt x="85" y="0"/>
                    <a:pt x="1" y="82"/>
                    <a:pt x="1" y="184"/>
                  </a:cubicBezTo>
                  <a:lnTo>
                    <a:pt x="1" y="607"/>
                  </a:lnTo>
                  <a:cubicBezTo>
                    <a:pt x="1" y="707"/>
                    <a:pt x="83" y="791"/>
                    <a:pt x="186" y="791"/>
                  </a:cubicBezTo>
                  <a:cubicBezTo>
                    <a:pt x="287" y="791"/>
                    <a:pt x="369" y="707"/>
                    <a:pt x="369" y="607"/>
                  </a:cubicBezTo>
                  <a:lnTo>
                    <a:pt x="369" y="184"/>
                  </a:lnTo>
                  <a:cubicBezTo>
                    <a:pt x="369" y="84"/>
                    <a:pt x="285"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1"/>
            <p:cNvSpPr/>
            <p:nvPr/>
          </p:nvSpPr>
          <p:spPr>
            <a:xfrm>
              <a:off x="3946712" y="3062706"/>
              <a:ext cx="13642" cy="29008"/>
            </a:xfrm>
            <a:custGeom>
              <a:rect b="b" l="l" r="r" t="t"/>
              <a:pathLst>
                <a:path extrusionOk="0" h="791" w="372">
                  <a:moveTo>
                    <a:pt x="184" y="0"/>
                  </a:moveTo>
                  <a:cubicBezTo>
                    <a:pt x="85" y="0"/>
                    <a:pt x="1" y="82"/>
                    <a:pt x="1" y="184"/>
                  </a:cubicBezTo>
                  <a:lnTo>
                    <a:pt x="1" y="607"/>
                  </a:lnTo>
                  <a:cubicBezTo>
                    <a:pt x="1" y="707"/>
                    <a:pt x="81" y="791"/>
                    <a:pt x="184" y="791"/>
                  </a:cubicBezTo>
                  <a:cubicBezTo>
                    <a:pt x="287" y="791"/>
                    <a:pt x="371" y="707"/>
                    <a:pt x="367" y="607"/>
                  </a:cubicBezTo>
                  <a:lnTo>
                    <a:pt x="367" y="184"/>
                  </a:lnTo>
                  <a:cubicBezTo>
                    <a:pt x="367" y="84"/>
                    <a:pt x="285"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1"/>
            <p:cNvSpPr/>
            <p:nvPr/>
          </p:nvSpPr>
          <p:spPr>
            <a:xfrm>
              <a:off x="3844212" y="3077595"/>
              <a:ext cx="57539" cy="23287"/>
            </a:xfrm>
            <a:custGeom>
              <a:rect b="b" l="l" r="r" t="t"/>
              <a:pathLst>
                <a:path extrusionOk="0" h="635" w="1569">
                  <a:moveTo>
                    <a:pt x="1361" y="1"/>
                  </a:moveTo>
                  <a:cubicBezTo>
                    <a:pt x="1310" y="1"/>
                    <a:pt x="1259" y="23"/>
                    <a:pt x="1223" y="64"/>
                  </a:cubicBezTo>
                  <a:cubicBezTo>
                    <a:pt x="1112" y="192"/>
                    <a:pt x="950" y="264"/>
                    <a:pt x="784" y="264"/>
                  </a:cubicBezTo>
                  <a:cubicBezTo>
                    <a:pt x="616" y="264"/>
                    <a:pt x="455" y="192"/>
                    <a:pt x="345" y="64"/>
                  </a:cubicBezTo>
                  <a:cubicBezTo>
                    <a:pt x="309" y="23"/>
                    <a:pt x="259" y="2"/>
                    <a:pt x="208" y="2"/>
                  </a:cubicBezTo>
                  <a:cubicBezTo>
                    <a:pt x="164" y="2"/>
                    <a:pt x="120" y="18"/>
                    <a:pt x="85" y="49"/>
                  </a:cubicBezTo>
                  <a:cubicBezTo>
                    <a:pt x="9" y="115"/>
                    <a:pt x="1" y="232"/>
                    <a:pt x="68" y="308"/>
                  </a:cubicBezTo>
                  <a:cubicBezTo>
                    <a:pt x="249" y="516"/>
                    <a:pt x="513" y="635"/>
                    <a:pt x="786" y="635"/>
                  </a:cubicBezTo>
                  <a:cubicBezTo>
                    <a:pt x="1060" y="635"/>
                    <a:pt x="1324" y="516"/>
                    <a:pt x="1500" y="308"/>
                  </a:cubicBezTo>
                  <a:cubicBezTo>
                    <a:pt x="1568" y="232"/>
                    <a:pt x="1559" y="115"/>
                    <a:pt x="1482" y="49"/>
                  </a:cubicBezTo>
                  <a:cubicBezTo>
                    <a:pt x="1447" y="16"/>
                    <a:pt x="1404" y="1"/>
                    <a:pt x="1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1"/>
            <p:cNvSpPr/>
            <p:nvPr/>
          </p:nvSpPr>
          <p:spPr>
            <a:xfrm>
              <a:off x="3658356" y="3279587"/>
              <a:ext cx="134295" cy="174378"/>
            </a:xfrm>
            <a:custGeom>
              <a:rect b="b" l="l" r="r" t="t"/>
              <a:pathLst>
                <a:path extrusionOk="0" h="4755" w="3662">
                  <a:moveTo>
                    <a:pt x="1552" y="1"/>
                  </a:moveTo>
                  <a:lnTo>
                    <a:pt x="0" y="679"/>
                  </a:lnTo>
                  <a:lnTo>
                    <a:pt x="0" y="3775"/>
                  </a:lnTo>
                  <a:lnTo>
                    <a:pt x="1831" y="4755"/>
                  </a:lnTo>
                  <a:lnTo>
                    <a:pt x="3662" y="3775"/>
                  </a:lnTo>
                  <a:lnTo>
                    <a:pt x="2423" y="679"/>
                  </a:lnTo>
                  <a:lnTo>
                    <a:pt x="15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1"/>
            <p:cNvSpPr/>
            <p:nvPr/>
          </p:nvSpPr>
          <p:spPr>
            <a:xfrm>
              <a:off x="3953460" y="3279587"/>
              <a:ext cx="134258" cy="174378"/>
            </a:xfrm>
            <a:custGeom>
              <a:rect b="b" l="l" r="r" t="t"/>
              <a:pathLst>
                <a:path extrusionOk="0" h="4755" w="3661">
                  <a:moveTo>
                    <a:pt x="2110" y="1"/>
                  </a:moveTo>
                  <a:lnTo>
                    <a:pt x="1239" y="679"/>
                  </a:lnTo>
                  <a:lnTo>
                    <a:pt x="0" y="3775"/>
                  </a:lnTo>
                  <a:lnTo>
                    <a:pt x="1318" y="4755"/>
                  </a:lnTo>
                  <a:lnTo>
                    <a:pt x="3660" y="3775"/>
                  </a:lnTo>
                  <a:lnTo>
                    <a:pt x="3660" y="679"/>
                  </a:lnTo>
                  <a:lnTo>
                    <a:pt x="21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1"/>
            <p:cNvSpPr/>
            <p:nvPr/>
          </p:nvSpPr>
          <p:spPr>
            <a:xfrm>
              <a:off x="3658356" y="3418026"/>
              <a:ext cx="429472" cy="71878"/>
            </a:xfrm>
            <a:custGeom>
              <a:rect b="b" l="l" r="r" t="t"/>
              <a:pathLst>
                <a:path extrusionOk="0" h="1960" w="11711">
                  <a:moveTo>
                    <a:pt x="0" y="0"/>
                  </a:moveTo>
                  <a:lnTo>
                    <a:pt x="0" y="1959"/>
                  </a:lnTo>
                  <a:lnTo>
                    <a:pt x="11711" y="1959"/>
                  </a:lnTo>
                  <a:lnTo>
                    <a:pt x="117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1"/>
            <p:cNvSpPr/>
            <p:nvPr/>
          </p:nvSpPr>
          <p:spPr>
            <a:xfrm>
              <a:off x="3658356" y="3279587"/>
              <a:ext cx="99309" cy="51928"/>
            </a:xfrm>
            <a:custGeom>
              <a:rect b="b" l="l" r="r" t="t"/>
              <a:pathLst>
                <a:path extrusionOk="0" h="1416" w="2708">
                  <a:moveTo>
                    <a:pt x="1552" y="1"/>
                  </a:moveTo>
                  <a:lnTo>
                    <a:pt x="0" y="679"/>
                  </a:lnTo>
                  <a:lnTo>
                    <a:pt x="0" y="1416"/>
                  </a:lnTo>
                  <a:lnTo>
                    <a:pt x="2423" y="1416"/>
                  </a:lnTo>
                  <a:cubicBezTo>
                    <a:pt x="2520" y="1416"/>
                    <a:pt x="2614" y="1406"/>
                    <a:pt x="2707" y="1387"/>
                  </a:cubicBezTo>
                  <a:lnTo>
                    <a:pt x="2423" y="679"/>
                  </a:lnTo>
                  <a:lnTo>
                    <a:pt x="15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1"/>
            <p:cNvSpPr/>
            <p:nvPr/>
          </p:nvSpPr>
          <p:spPr>
            <a:xfrm>
              <a:off x="3658356" y="3254613"/>
              <a:ext cx="113795" cy="49875"/>
            </a:xfrm>
            <a:custGeom>
              <a:rect b="b" l="l" r="r" t="t"/>
              <a:pathLst>
                <a:path extrusionOk="0" h="1360" w="3103">
                  <a:moveTo>
                    <a:pt x="0" y="0"/>
                  </a:moveTo>
                  <a:lnTo>
                    <a:pt x="0" y="1360"/>
                  </a:lnTo>
                  <a:lnTo>
                    <a:pt x="2423" y="1360"/>
                  </a:lnTo>
                  <a:cubicBezTo>
                    <a:pt x="2797" y="1360"/>
                    <a:pt x="3101" y="1056"/>
                    <a:pt x="3101" y="682"/>
                  </a:cubicBezTo>
                  <a:cubicBezTo>
                    <a:pt x="3102" y="306"/>
                    <a:pt x="2797" y="0"/>
                    <a:pt x="24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1"/>
            <p:cNvSpPr/>
            <p:nvPr/>
          </p:nvSpPr>
          <p:spPr>
            <a:xfrm>
              <a:off x="3988445" y="3279514"/>
              <a:ext cx="99272" cy="52002"/>
            </a:xfrm>
            <a:custGeom>
              <a:rect b="b" l="l" r="r" t="t"/>
              <a:pathLst>
                <a:path extrusionOk="0" h="1418" w="2707">
                  <a:moveTo>
                    <a:pt x="1156" y="1"/>
                  </a:moveTo>
                  <a:lnTo>
                    <a:pt x="285" y="681"/>
                  </a:lnTo>
                  <a:lnTo>
                    <a:pt x="1" y="1389"/>
                  </a:lnTo>
                  <a:cubicBezTo>
                    <a:pt x="92" y="1408"/>
                    <a:pt x="188" y="1418"/>
                    <a:pt x="285" y="1418"/>
                  </a:cubicBezTo>
                  <a:lnTo>
                    <a:pt x="2706" y="1418"/>
                  </a:lnTo>
                  <a:lnTo>
                    <a:pt x="2706" y="679"/>
                  </a:lnTo>
                  <a:lnTo>
                    <a:pt x="11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1"/>
            <p:cNvSpPr/>
            <p:nvPr/>
          </p:nvSpPr>
          <p:spPr>
            <a:xfrm>
              <a:off x="3974033" y="3254613"/>
              <a:ext cx="113685" cy="49875"/>
            </a:xfrm>
            <a:custGeom>
              <a:rect b="b" l="l" r="r" t="t"/>
              <a:pathLst>
                <a:path extrusionOk="0" h="1360" w="3100">
                  <a:moveTo>
                    <a:pt x="678" y="0"/>
                  </a:moveTo>
                  <a:cubicBezTo>
                    <a:pt x="304" y="0"/>
                    <a:pt x="0" y="306"/>
                    <a:pt x="0" y="682"/>
                  </a:cubicBezTo>
                  <a:cubicBezTo>
                    <a:pt x="0" y="1056"/>
                    <a:pt x="304" y="1360"/>
                    <a:pt x="678" y="1360"/>
                  </a:cubicBezTo>
                  <a:lnTo>
                    <a:pt x="3099" y="1360"/>
                  </a:lnTo>
                  <a:lnTo>
                    <a:pt x="3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31"/>
          <p:cNvGrpSpPr/>
          <p:nvPr/>
        </p:nvGrpSpPr>
        <p:grpSpPr>
          <a:xfrm>
            <a:off x="809468" y="4259326"/>
            <a:ext cx="448175" cy="367128"/>
            <a:chOff x="3648968" y="2262989"/>
            <a:chExt cx="448175" cy="367128"/>
          </a:xfrm>
        </p:grpSpPr>
        <p:sp>
          <p:nvSpPr>
            <p:cNvPr id="1508" name="Google Shape;1508;p31"/>
            <p:cNvSpPr/>
            <p:nvPr/>
          </p:nvSpPr>
          <p:spPr>
            <a:xfrm>
              <a:off x="3689784" y="2292254"/>
              <a:ext cx="87391" cy="301375"/>
            </a:xfrm>
            <a:custGeom>
              <a:rect b="b" l="l" r="r" t="t"/>
              <a:pathLst>
                <a:path extrusionOk="0" h="8218" w="2383">
                  <a:moveTo>
                    <a:pt x="0" y="1"/>
                  </a:moveTo>
                  <a:lnTo>
                    <a:pt x="0" y="6918"/>
                  </a:lnTo>
                  <a:cubicBezTo>
                    <a:pt x="0" y="7636"/>
                    <a:pt x="583" y="8218"/>
                    <a:pt x="1300" y="8218"/>
                  </a:cubicBezTo>
                  <a:lnTo>
                    <a:pt x="2383" y="8218"/>
                  </a:lnTo>
                  <a:lnTo>
                    <a:pt x="23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1"/>
            <p:cNvSpPr/>
            <p:nvPr/>
          </p:nvSpPr>
          <p:spPr>
            <a:xfrm>
              <a:off x="3648968" y="2262989"/>
              <a:ext cx="248236" cy="53028"/>
            </a:xfrm>
            <a:custGeom>
              <a:rect b="b" l="l" r="r" t="t"/>
              <a:pathLst>
                <a:path extrusionOk="0" h="1446" w="6769">
                  <a:moveTo>
                    <a:pt x="724" y="1"/>
                  </a:moveTo>
                  <a:cubicBezTo>
                    <a:pt x="325" y="1"/>
                    <a:pt x="0" y="325"/>
                    <a:pt x="0" y="722"/>
                  </a:cubicBezTo>
                  <a:cubicBezTo>
                    <a:pt x="0" y="1121"/>
                    <a:pt x="325" y="1446"/>
                    <a:pt x="724" y="1446"/>
                  </a:cubicBezTo>
                  <a:lnTo>
                    <a:pt x="6768" y="1446"/>
                  </a:lnTo>
                  <a:lnTo>
                    <a:pt x="14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1"/>
            <p:cNvSpPr/>
            <p:nvPr/>
          </p:nvSpPr>
          <p:spPr>
            <a:xfrm>
              <a:off x="3982908" y="2262989"/>
              <a:ext cx="114235" cy="52992"/>
            </a:xfrm>
            <a:custGeom>
              <a:rect b="b" l="l" r="r" t="t"/>
              <a:pathLst>
                <a:path extrusionOk="0" h="1445" w="3115">
                  <a:moveTo>
                    <a:pt x="219" y="1"/>
                  </a:moveTo>
                  <a:lnTo>
                    <a:pt x="1" y="1444"/>
                  </a:lnTo>
                  <a:lnTo>
                    <a:pt x="2393" y="1444"/>
                  </a:lnTo>
                  <a:cubicBezTo>
                    <a:pt x="2790" y="1444"/>
                    <a:pt x="3115" y="1120"/>
                    <a:pt x="3115" y="720"/>
                  </a:cubicBezTo>
                  <a:cubicBezTo>
                    <a:pt x="3113" y="321"/>
                    <a:pt x="2792" y="1"/>
                    <a:pt x="23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1"/>
            <p:cNvSpPr/>
            <p:nvPr/>
          </p:nvSpPr>
          <p:spPr>
            <a:xfrm>
              <a:off x="3982871" y="2262989"/>
              <a:ext cx="82696" cy="52992"/>
            </a:xfrm>
            <a:custGeom>
              <a:rect b="b" l="l" r="r" t="t"/>
              <a:pathLst>
                <a:path extrusionOk="0" h="1445" w="2255">
                  <a:moveTo>
                    <a:pt x="218" y="1"/>
                  </a:moveTo>
                  <a:lnTo>
                    <a:pt x="0" y="1444"/>
                  </a:lnTo>
                  <a:lnTo>
                    <a:pt x="2255" y="1444"/>
                  </a:lnTo>
                  <a:lnTo>
                    <a:pt x="2255" y="1299"/>
                  </a:lnTo>
                  <a:cubicBezTo>
                    <a:pt x="2255" y="804"/>
                    <a:pt x="2079" y="354"/>
                    <a:pt x="17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1"/>
            <p:cNvSpPr/>
            <p:nvPr/>
          </p:nvSpPr>
          <p:spPr>
            <a:xfrm>
              <a:off x="3694405" y="2262989"/>
              <a:ext cx="344135" cy="272623"/>
            </a:xfrm>
            <a:custGeom>
              <a:rect b="b" l="l" r="r" t="t"/>
              <a:pathLst>
                <a:path extrusionOk="0" h="7434" w="9384">
                  <a:moveTo>
                    <a:pt x="0" y="1"/>
                  </a:moveTo>
                  <a:cubicBezTo>
                    <a:pt x="716" y="1"/>
                    <a:pt x="1298" y="583"/>
                    <a:pt x="1298" y="1299"/>
                  </a:cubicBezTo>
                  <a:lnTo>
                    <a:pt x="1298" y="6778"/>
                  </a:lnTo>
                  <a:lnTo>
                    <a:pt x="5342" y="7433"/>
                  </a:lnTo>
                  <a:lnTo>
                    <a:pt x="9384" y="6778"/>
                  </a:lnTo>
                  <a:lnTo>
                    <a:pt x="9384" y="1299"/>
                  </a:lnTo>
                  <a:cubicBezTo>
                    <a:pt x="9384" y="579"/>
                    <a:pt x="8802" y="1"/>
                    <a:pt x="8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1"/>
            <p:cNvSpPr/>
            <p:nvPr/>
          </p:nvSpPr>
          <p:spPr>
            <a:xfrm>
              <a:off x="3741933" y="2535576"/>
              <a:ext cx="296607" cy="94542"/>
            </a:xfrm>
            <a:custGeom>
              <a:rect b="b" l="l" r="r" t="t"/>
              <a:pathLst>
                <a:path extrusionOk="0" h="2578" w="8088">
                  <a:moveTo>
                    <a:pt x="4042" y="0"/>
                  </a:moveTo>
                  <a:lnTo>
                    <a:pt x="1" y="657"/>
                  </a:lnTo>
                  <a:lnTo>
                    <a:pt x="1" y="1277"/>
                  </a:lnTo>
                  <a:cubicBezTo>
                    <a:pt x="1" y="1995"/>
                    <a:pt x="583" y="2578"/>
                    <a:pt x="1301" y="2578"/>
                  </a:cubicBezTo>
                  <a:lnTo>
                    <a:pt x="6788" y="2578"/>
                  </a:lnTo>
                  <a:cubicBezTo>
                    <a:pt x="7506" y="2578"/>
                    <a:pt x="8088" y="1995"/>
                    <a:pt x="8088" y="1277"/>
                  </a:cubicBezTo>
                  <a:lnTo>
                    <a:pt x="8088" y="657"/>
                  </a:lnTo>
                  <a:lnTo>
                    <a:pt x="40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1"/>
            <p:cNvSpPr/>
            <p:nvPr/>
          </p:nvSpPr>
          <p:spPr>
            <a:xfrm>
              <a:off x="3741933" y="2511555"/>
              <a:ext cx="296534" cy="48114"/>
            </a:xfrm>
            <a:custGeom>
              <a:rect b="b" l="l" r="r" t="t"/>
              <a:pathLst>
                <a:path extrusionOk="0" h="1312" w="8086">
                  <a:moveTo>
                    <a:pt x="1" y="0"/>
                  </a:moveTo>
                  <a:lnTo>
                    <a:pt x="1" y="1312"/>
                  </a:lnTo>
                  <a:lnTo>
                    <a:pt x="8086" y="1312"/>
                  </a:lnTo>
                  <a:lnTo>
                    <a:pt x="80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1"/>
            <p:cNvSpPr/>
            <p:nvPr/>
          </p:nvSpPr>
          <p:spPr>
            <a:xfrm>
              <a:off x="3804533" y="2339818"/>
              <a:ext cx="13532" cy="28641"/>
            </a:xfrm>
            <a:custGeom>
              <a:rect b="b" l="l" r="r" t="t"/>
              <a:pathLst>
                <a:path extrusionOk="0" h="781" w="369">
                  <a:moveTo>
                    <a:pt x="184" y="0"/>
                  </a:moveTo>
                  <a:cubicBezTo>
                    <a:pt x="82" y="0"/>
                    <a:pt x="0" y="82"/>
                    <a:pt x="0" y="183"/>
                  </a:cubicBezTo>
                  <a:lnTo>
                    <a:pt x="0" y="596"/>
                  </a:lnTo>
                  <a:cubicBezTo>
                    <a:pt x="0" y="697"/>
                    <a:pt x="81" y="781"/>
                    <a:pt x="184" y="781"/>
                  </a:cubicBezTo>
                  <a:cubicBezTo>
                    <a:pt x="287" y="781"/>
                    <a:pt x="369" y="699"/>
                    <a:pt x="367" y="596"/>
                  </a:cubicBezTo>
                  <a:lnTo>
                    <a:pt x="367" y="183"/>
                  </a:lnTo>
                  <a:cubicBezTo>
                    <a:pt x="367" y="84"/>
                    <a:pt x="283"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1"/>
            <p:cNvSpPr/>
            <p:nvPr/>
          </p:nvSpPr>
          <p:spPr>
            <a:xfrm>
              <a:off x="3962481" y="2339818"/>
              <a:ext cx="13495" cy="28641"/>
            </a:xfrm>
            <a:custGeom>
              <a:rect b="b" l="l" r="r" t="t"/>
              <a:pathLst>
                <a:path extrusionOk="0" h="781" w="368">
                  <a:moveTo>
                    <a:pt x="184" y="0"/>
                  </a:moveTo>
                  <a:cubicBezTo>
                    <a:pt x="84" y="0"/>
                    <a:pt x="0" y="82"/>
                    <a:pt x="0" y="183"/>
                  </a:cubicBezTo>
                  <a:lnTo>
                    <a:pt x="0" y="596"/>
                  </a:lnTo>
                  <a:cubicBezTo>
                    <a:pt x="0" y="697"/>
                    <a:pt x="81" y="781"/>
                    <a:pt x="184" y="781"/>
                  </a:cubicBezTo>
                  <a:cubicBezTo>
                    <a:pt x="287" y="781"/>
                    <a:pt x="367" y="699"/>
                    <a:pt x="367" y="596"/>
                  </a:cubicBezTo>
                  <a:lnTo>
                    <a:pt x="367" y="183"/>
                  </a:lnTo>
                  <a:cubicBezTo>
                    <a:pt x="367" y="84"/>
                    <a:pt x="287" y="0"/>
                    <a:pt x="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1"/>
            <p:cNvSpPr/>
            <p:nvPr/>
          </p:nvSpPr>
          <p:spPr>
            <a:xfrm>
              <a:off x="3861888" y="2354487"/>
              <a:ext cx="56879" cy="23104"/>
            </a:xfrm>
            <a:custGeom>
              <a:rect b="b" l="l" r="r" t="t"/>
              <a:pathLst>
                <a:path extrusionOk="0" h="630" w="1551">
                  <a:moveTo>
                    <a:pt x="1343" y="1"/>
                  </a:moveTo>
                  <a:cubicBezTo>
                    <a:pt x="1291" y="1"/>
                    <a:pt x="1239" y="22"/>
                    <a:pt x="1203" y="64"/>
                  </a:cubicBezTo>
                  <a:cubicBezTo>
                    <a:pt x="1094" y="188"/>
                    <a:pt x="939" y="259"/>
                    <a:pt x="773" y="259"/>
                  </a:cubicBezTo>
                  <a:cubicBezTo>
                    <a:pt x="609" y="259"/>
                    <a:pt x="452" y="188"/>
                    <a:pt x="344" y="64"/>
                  </a:cubicBezTo>
                  <a:cubicBezTo>
                    <a:pt x="308" y="23"/>
                    <a:pt x="257" y="1"/>
                    <a:pt x="206" y="1"/>
                  </a:cubicBezTo>
                  <a:cubicBezTo>
                    <a:pt x="163" y="1"/>
                    <a:pt x="119" y="16"/>
                    <a:pt x="84" y="47"/>
                  </a:cubicBezTo>
                  <a:cubicBezTo>
                    <a:pt x="8" y="114"/>
                    <a:pt x="0" y="230"/>
                    <a:pt x="69" y="306"/>
                  </a:cubicBezTo>
                  <a:cubicBezTo>
                    <a:pt x="246" y="513"/>
                    <a:pt x="502" y="629"/>
                    <a:pt x="775" y="629"/>
                  </a:cubicBezTo>
                  <a:cubicBezTo>
                    <a:pt x="1044" y="629"/>
                    <a:pt x="1302" y="509"/>
                    <a:pt x="1483" y="306"/>
                  </a:cubicBezTo>
                  <a:cubicBezTo>
                    <a:pt x="1550" y="230"/>
                    <a:pt x="1541" y="114"/>
                    <a:pt x="1464" y="47"/>
                  </a:cubicBezTo>
                  <a:cubicBezTo>
                    <a:pt x="1430" y="16"/>
                    <a:pt x="1386" y="1"/>
                    <a:pt x="1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 name="Google Shape;1518;p31"/>
          <p:cNvGrpSpPr/>
          <p:nvPr/>
        </p:nvGrpSpPr>
        <p:grpSpPr>
          <a:xfrm>
            <a:off x="810033" y="2505706"/>
            <a:ext cx="447074" cy="448101"/>
            <a:chOff x="2672746" y="3042756"/>
            <a:chExt cx="447074" cy="448101"/>
          </a:xfrm>
        </p:grpSpPr>
        <p:sp>
          <p:nvSpPr>
            <p:cNvPr id="1519" name="Google Shape;1519;p31"/>
            <p:cNvSpPr/>
            <p:nvPr/>
          </p:nvSpPr>
          <p:spPr>
            <a:xfrm>
              <a:off x="2870521" y="3042756"/>
              <a:ext cx="151421" cy="208740"/>
            </a:xfrm>
            <a:custGeom>
              <a:rect b="b" l="l" r="r" t="t"/>
              <a:pathLst>
                <a:path extrusionOk="0" h="5692" w="4129">
                  <a:moveTo>
                    <a:pt x="1061" y="0"/>
                  </a:moveTo>
                  <a:cubicBezTo>
                    <a:pt x="751" y="0"/>
                    <a:pt x="501" y="250"/>
                    <a:pt x="501" y="560"/>
                  </a:cubicBezTo>
                  <a:lnTo>
                    <a:pt x="501" y="649"/>
                  </a:lnTo>
                  <a:cubicBezTo>
                    <a:pt x="501" y="798"/>
                    <a:pt x="560" y="941"/>
                    <a:pt x="665" y="1043"/>
                  </a:cubicBezTo>
                  <a:cubicBezTo>
                    <a:pt x="854" y="1232"/>
                    <a:pt x="883" y="1526"/>
                    <a:pt x="736" y="1747"/>
                  </a:cubicBezTo>
                  <a:cubicBezTo>
                    <a:pt x="436" y="2196"/>
                    <a:pt x="1" y="3024"/>
                    <a:pt x="1" y="3998"/>
                  </a:cubicBezTo>
                  <a:lnTo>
                    <a:pt x="1" y="5691"/>
                  </a:lnTo>
                  <a:lnTo>
                    <a:pt x="4129" y="5691"/>
                  </a:lnTo>
                  <a:lnTo>
                    <a:pt x="3879" y="3998"/>
                  </a:lnTo>
                  <a:cubicBezTo>
                    <a:pt x="3879" y="3024"/>
                    <a:pt x="3441" y="2198"/>
                    <a:pt x="3143" y="1747"/>
                  </a:cubicBezTo>
                  <a:cubicBezTo>
                    <a:pt x="2995" y="1526"/>
                    <a:pt x="3023" y="1232"/>
                    <a:pt x="3212" y="1043"/>
                  </a:cubicBezTo>
                  <a:cubicBezTo>
                    <a:pt x="3317" y="938"/>
                    <a:pt x="3376" y="798"/>
                    <a:pt x="3376" y="649"/>
                  </a:cubicBezTo>
                  <a:lnTo>
                    <a:pt x="3376" y="560"/>
                  </a:lnTo>
                  <a:cubicBezTo>
                    <a:pt x="3376" y="250"/>
                    <a:pt x="3126" y="0"/>
                    <a:pt x="28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1"/>
            <p:cNvSpPr/>
            <p:nvPr/>
          </p:nvSpPr>
          <p:spPr>
            <a:xfrm>
              <a:off x="2870411" y="3042830"/>
              <a:ext cx="65974" cy="208740"/>
            </a:xfrm>
            <a:custGeom>
              <a:rect b="b" l="l" r="r" t="t"/>
              <a:pathLst>
                <a:path extrusionOk="0" h="5692" w="1799">
                  <a:moveTo>
                    <a:pt x="1060" y="0"/>
                  </a:moveTo>
                  <a:cubicBezTo>
                    <a:pt x="752" y="0"/>
                    <a:pt x="502" y="252"/>
                    <a:pt x="502" y="559"/>
                  </a:cubicBezTo>
                  <a:lnTo>
                    <a:pt x="502" y="649"/>
                  </a:lnTo>
                  <a:cubicBezTo>
                    <a:pt x="502" y="798"/>
                    <a:pt x="561" y="941"/>
                    <a:pt x="666" y="1044"/>
                  </a:cubicBezTo>
                  <a:cubicBezTo>
                    <a:pt x="855" y="1232"/>
                    <a:pt x="884" y="1526"/>
                    <a:pt x="735" y="1747"/>
                  </a:cubicBezTo>
                  <a:cubicBezTo>
                    <a:pt x="437" y="2196"/>
                    <a:pt x="0" y="3024"/>
                    <a:pt x="0" y="3998"/>
                  </a:cubicBezTo>
                  <a:lnTo>
                    <a:pt x="0" y="5691"/>
                  </a:lnTo>
                  <a:lnTo>
                    <a:pt x="737" y="5691"/>
                  </a:lnTo>
                  <a:lnTo>
                    <a:pt x="737" y="3998"/>
                  </a:lnTo>
                  <a:cubicBezTo>
                    <a:pt x="739" y="3022"/>
                    <a:pt x="1174" y="2196"/>
                    <a:pt x="1474" y="1747"/>
                  </a:cubicBezTo>
                  <a:cubicBezTo>
                    <a:pt x="1621" y="1526"/>
                    <a:pt x="1592" y="1232"/>
                    <a:pt x="1403" y="1044"/>
                  </a:cubicBezTo>
                  <a:cubicBezTo>
                    <a:pt x="1298" y="937"/>
                    <a:pt x="1239" y="798"/>
                    <a:pt x="1239" y="649"/>
                  </a:cubicBezTo>
                  <a:lnTo>
                    <a:pt x="1239" y="559"/>
                  </a:lnTo>
                  <a:cubicBezTo>
                    <a:pt x="1239" y="252"/>
                    <a:pt x="1489" y="0"/>
                    <a:pt x="17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1"/>
            <p:cNvSpPr/>
            <p:nvPr/>
          </p:nvSpPr>
          <p:spPr>
            <a:xfrm>
              <a:off x="2692219" y="3175841"/>
              <a:ext cx="198728" cy="82880"/>
            </a:xfrm>
            <a:custGeom>
              <a:rect b="b" l="l" r="r" t="t"/>
              <a:pathLst>
                <a:path extrusionOk="0" h="2260" w="5419">
                  <a:moveTo>
                    <a:pt x="562" y="1"/>
                  </a:moveTo>
                  <a:cubicBezTo>
                    <a:pt x="239" y="1"/>
                    <a:pt x="0" y="300"/>
                    <a:pt x="73" y="615"/>
                  </a:cubicBezTo>
                  <a:cubicBezTo>
                    <a:pt x="226" y="1295"/>
                    <a:pt x="600" y="1526"/>
                    <a:pt x="600" y="1526"/>
                  </a:cubicBezTo>
                  <a:lnTo>
                    <a:pt x="2221" y="2259"/>
                  </a:lnTo>
                  <a:lnTo>
                    <a:pt x="4821" y="1526"/>
                  </a:lnTo>
                  <a:cubicBezTo>
                    <a:pt x="4821" y="1526"/>
                    <a:pt x="5197" y="1295"/>
                    <a:pt x="5350" y="615"/>
                  </a:cubicBezTo>
                  <a:cubicBezTo>
                    <a:pt x="5419" y="302"/>
                    <a:pt x="5182" y="1"/>
                    <a:pt x="48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1"/>
            <p:cNvSpPr/>
            <p:nvPr/>
          </p:nvSpPr>
          <p:spPr>
            <a:xfrm>
              <a:off x="2692219" y="3175841"/>
              <a:ext cx="49031" cy="55962"/>
            </a:xfrm>
            <a:custGeom>
              <a:rect b="b" l="l" r="r" t="t"/>
              <a:pathLst>
                <a:path extrusionOk="0" h="1526" w="1337">
                  <a:moveTo>
                    <a:pt x="562" y="1"/>
                  </a:moveTo>
                  <a:cubicBezTo>
                    <a:pt x="239" y="1"/>
                    <a:pt x="0" y="300"/>
                    <a:pt x="73" y="615"/>
                  </a:cubicBezTo>
                  <a:cubicBezTo>
                    <a:pt x="226" y="1295"/>
                    <a:pt x="600" y="1526"/>
                    <a:pt x="600" y="1526"/>
                  </a:cubicBezTo>
                  <a:lnTo>
                    <a:pt x="1337" y="1526"/>
                  </a:lnTo>
                  <a:cubicBezTo>
                    <a:pt x="1337" y="1526"/>
                    <a:pt x="963" y="1295"/>
                    <a:pt x="810" y="615"/>
                  </a:cubicBezTo>
                  <a:cubicBezTo>
                    <a:pt x="739" y="300"/>
                    <a:pt x="978" y="1"/>
                    <a:pt x="12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1"/>
            <p:cNvSpPr/>
            <p:nvPr/>
          </p:nvSpPr>
          <p:spPr>
            <a:xfrm>
              <a:off x="2997114" y="3145733"/>
              <a:ext cx="101069" cy="104700"/>
            </a:xfrm>
            <a:custGeom>
              <a:rect b="b" l="l" r="r" t="t"/>
              <a:pathLst>
                <a:path extrusionOk="0" h="2855" w="2756">
                  <a:moveTo>
                    <a:pt x="606" y="1"/>
                  </a:moveTo>
                  <a:cubicBezTo>
                    <a:pt x="281" y="1"/>
                    <a:pt x="16" y="262"/>
                    <a:pt x="10" y="589"/>
                  </a:cubicBezTo>
                  <a:cubicBezTo>
                    <a:pt x="1" y="1142"/>
                    <a:pt x="66" y="1944"/>
                    <a:pt x="472" y="2347"/>
                  </a:cubicBezTo>
                  <a:lnTo>
                    <a:pt x="1381" y="2855"/>
                  </a:lnTo>
                  <a:lnTo>
                    <a:pt x="2290" y="2347"/>
                  </a:lnTo>
                  <a:cubicBezTo>
                    <a:pt x="2691" y="1944"/>
                    <a:pt x="2756" y="1142"/>
                    <a:pt x="2746" y="589"/>
                  </a:cubicBezTo>
                  <a:cubicBezTo>
                    <a:pt x="2740" y="264"/>
                    <a:pt x="2477" y="1"/>
                    <a:pt x="2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1"/>
            <p:cNvSpPr/>
            <p:nvPr/>
          </p:nvSpPr>
          <p:spPr>
            <a:xfrm>
              <a:off x="2997041" y="3145733"/>
              <a:ext cx="49288" cy="86070"/>
            </a:xfrm>
            <a:custGeom>
              <a:rect b="b" l="l" r="r" t="t"/>
              <a:pathLst>
                <a:path extrusionOk="0" h="2347" w="1344">
                  <a:moveTo>
                    <a:pt x="604" y="1"/>
                  </a:moveTo>
                  <a:cubicBezTo>
                    <a:pt x="280" y="1"/>
                    <a:pt x="16" y="262"/>
                    <a:pt x="10" y="589"/>
                  </a:cubicBezTo>
                  <a:cubicBezTo>
                    <a:pt x="1" y="1142"/>
                    <a:pt x="66" y="1944"/>
                    <a:pt x="471" y="2347"/>
                  </a:cubicBezTo>
                  <a:lnTo>
                    <a:pt x="1209" y="2347"/>
                  </a:lnTo>
                  <a:cubicBezTo>
                    <a:pt x="805" y="1944"/>
                    <a:pt x="738" y="1140"/>
                    <a:pt x="747" y="589"/>
                  </a:cubicBezTo>
                  <a:cubicBezTo>
                    <a:pt x="753" y="264"/>
                    <a:pt x="1018"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1"/>
            <p:cNvSpPr/>
            <p:nvPr/>
          </p:nvSpPr>
          <p:spPr>
            <a:xfrm>
              <a:off x="2708172" y="3290882"/>
              <a:ext cx="61096" cy="199975"/>
            </a:xfrm>
            <a:custGeom>
              <a:rect b="b" l="l" r="r" t="t"/>
              <a:pathLst>
                <a:path extrusionOk="0" h="5453" w="1666">
                  <a:moveTo>
                    <a:pt x="1" y="0"/>
                  </a:moveTo>
                  <a:lnTo>
                    <a:pt x="1" y="4937"/>
                  </a:lnTo>
                  <a:cubicBezTo>
                    <a:pt x="1" y="5222"/>
                    <a:pt x="232" y="5453"/>
                    <a:pt x="516" y="5453"/>
                  </a:cubicBezTo>
                  <a:lnTo>
                    <a:pt x="1150" y="5453"/>
                  </a:lnTo>
                  <a:cubicBezTo>
                    <a:pt x="1434" y="5453"/>
                    <a:pt x="1665" y="5222"/>
                    <a:pt x="1665" y="4937"/>
                  </a:cubicBezTo>
                  <a:lnTo>
                    <a:pt x="16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1"/>
            <p:cNvSpPr/>
            <p:nvPr/>
          </p:nvSpPr>
          <p:spPr>
            <a:xfrm>
              <a:off x="3023225" y="3290882"/>
              <a:ext cx="61096" cy="199975"/>
            </a:xfrm>
            <a:custGeom>
              <a:rect b="b" l="l" r="r" t="t"/>
              <a:pathLst>
                <a:path extrusionOk="0" h="5453" w="1666">
                  <a:moveTo>
                    <a:pt x="1" y="0"/>
                  </a:moveTo>
                  <a:lnTo>
                    <a:pt x="1" y="4937"/>
                  </a:lnTo>
                  <a:cubicBezTo>
                    <a:pt x="1" y="5222"/>
                    <a:pt x="232" y="5453"/>
                    <a:pt x="516" y="5453"/>
                  </a:cubicBezTo>
                  <a:lnTo>
                    <a:pt x="1150" y="5453"/>
                  </a:lnTo>
                  <a:cubicBezTo>
                    <a:pt x="1435" y="5453"/>
                    <a:pt x="1666" y="5222"/>
                    <a:pt x="1666" y="4937"/>
                  </a:cubicBezTo>
                  <a:lnTo>
                    <a:pt x="16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1"/>
            <p:cNvSpPr/>
            <p:nvPr/>
          </p:nvSpPr>
          <p:spPr>
            <a:xfrm>
              <a:off x="2708172" y="3290882"/>
              <a:ext cx="61243" cy="50168"/>
            </a:xfrm>
            <a:custGeom>
              <a:rect b="b" l="l" r="r" t="t"/>
              <a:pathLst>
                <a:path extrusionOk="0" h="1368" w="1670">
                  <a:moveTo>
                    <a:pt x="1" y="0"/>
                  </a:moveTo>
                  <a:lnTo>
                    <a:pt x="1" y="1367"/>
                  </a:lnTo>
                  <a:lnTo>
                    <a:pt x="1669" y="1367"/>
                  </a:lnTo>
                  <a:lnTo>
                    <a:pt x="166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1"/>
            <p:cNvSpPr/>
            <p:nvPr/>
          </p:nvSpPr>
          <p:spPr>
            <a:xfrm>
              <a:off x="2672746" y="3231766"/>
              <a:ext cx="128244" cy="82036"/>
            </a:xfrm>
            <a:custGeom>
              <a:rect b="b" l="l" r="r" t="t"/>
              <a:pathLst>
                <a:path extrusionOk="0" h="2237" w="3497">
                  <a:moveTo>
                    <a:pt x="755" y="1"/>
                  </a:moveTo>
                  <a:cubicBezTo>
                    <a:pt x="337" y="1"/>
                    <a:pt x="1" y="341"/>
                    <a:pt x="1" y="755"/>
                  </a:cubicBezTo>
                  <a:lnTo>
                    <a:pt x="1" y="1482"/>
                  </a:lnTo>
                  <a:cubicBezTo>
                    <a:pt x="1" y="1901"/>
                    <a:pt x="339" y="2237"/>
                    <a:pt x="755" y="2237"/>
                  </a:cubicBezTo>
                  <a:lnTo>
                    <a:pt x="3496" y="2237"/>
                  </a:lnTo>
                  <a:lnTo>
                    <a:pt x="3496" y="723"/>
                  </a:lnTo>
                  <a:lnTo>
                    <a:pt x="17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1"/>
            <p:cNvSpPr/>
            <p:nvPr/>
          </p:nvSpPr>
          <p:spPr>
            <a:xfrm>
              <a:off x="3023225" y="3290882"/>
              <a:ext cx="61243" cy="50168"/>
            </a:xfrm>
            <a:custGeom>
              <a:rect b="b" l="l" r="r" t="t"/>
              <a:pathLst>
                <a:path extrusionOk="0" h="1368" w="1670">
                  <a:moveTo>
                    <a:pt x="1" y="0"/>
                  </a:moveTo>
                  <a:lnTo>
                    <a:pt x="1" y="1367"/>
                  </a:lnTo>
                  <a:lnTo>
                    <a:pt x="1670" y="1367"/>
                  </a:lnTo>
                  <a:lnTo>
                    <a:pt x="167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1"/>
            <p:cNvSpPr/>
            <p:nvPr/>
          </p:nvSpPr>
          <p:spPr>
            <a:xfrm>
              <a:off x="2991540" y="3231766"/>
              <a:ext cx="128280" cy="82183"/>
            </a:xfrm>
            <a:custGeom>
              <a:rect b="b" l="l" r="r" t="t"/>
              <a:pathLst>
                <a:path extrusionOk="0" h="2241" w="3498">
                  <a:moveTo>
                    <a:pt x="1697" y="1"/>
                  </a:moveTo>
                  <a:lnTo>
                    <a:pt x="338" y="700"/>
                  </a:lnTo>
                  <a:lnTo>
                    <a:pt x="0" y="2240"/>
                  </a:lnTo>
                  <a:lnTo>
                    <a:pt x="2744" y="2240"/>
                  </a:lnTo>
                  <a:cubicBezTo>
                    <a:pt x="3160" y="2240"/>
                    <a:pt x="3498" y="1901"/>
                    <a:pt x="3498" y="1486"/>
                  </a:cubicBezTo>
                  <a:lnTo>
                    <a:pt x="3498" y="757"/>
                  </a:lnTo>
                  <a:cubicBezTo>
                    <a:pt x="3498" y="341"/>
                    <a:pt x="3160" y="1"/>
                    <a:pt x="27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1"/>
            <p:cNvSpPr/>
            <p:nvPr/>
          </p:nvSpPr>
          <p:spPr>
            <a:xfrm>
              <a:off x="2738720" y="3231766"/>
              <a:ext cx="315090" cy="175295"/>
            </a:xfrm>
            <a:custGeom>
              <a:rect b="b" l="l" r="r" t="t"/>
              <a:pathLst>
                <a:path extrusionOk="0" h="4780" w="8592">
                  <a:moveTo>
                    <a:pt x="0" y="1"/>
                  </a:moveTo>
                  <a:lnTo>
                    <a:pt x="3215" y="4241"/>
                  </a:lnTo>
                  <a:cubicBezTo>
                    <a:pt x="3469" y="4581"/>
                    <a:pt x="3872" y="4780"/>
                    <a:pt x="4296" y="4780"/>
                  </a:cubicBezTo>
                  <a:cubicBezTo>
                    <a:pt x="4721" y="4780"/>
                    <a:pt x="5122" y="4581"/>
                    <a:pt x="5376" y="4241"/>
                  </a:cubicBezTo>
                  <a:lnTo>
                    <a:pt x="85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1"/>
            <p:cNvSpPr/>
            <p:nvPr/>
          </p:nvSpPr>
          <p:spPr>
            <a:xfrm>
              <a:off x="2738720" y="3231840"/>
              <a:ext cx="171151" cy="175295"/>
            </a:xfrm>
            <a:custGeom>
              <a:rect b="b" l="l" r="r" t="t"/>
              <a:pathLst>
                <a:path extrusionOk="0" h="4780" w="4667">
                  <a:moveTo>
                    <a:pt x="0" y="1"/>
                  </a:moveTo>
                  <a:lnTo>
                    <a:pt x="3215" y="4243"/>
                  </a:lnTo>
                  <a:cubicBezTo>
                    <a:pt x="3469" y="4581"/>
                    <a:pt x="3872" y="4780"/>
                    <a:pt x="4296" y="4780"/>
                  </a:cubicBezTo>
                  <a:cubicBezTo>
                    <a:pt x="4422" y="4780"/>
                    <a:pt x="4546" y="4760"/>
                    <a:pt x="4666" y="4726"/>
                  </a:cubicBezTo>
                  <a:cubicBezTo>
                    <a:pt x="4383" y="4648"/>
                    <a:pt x="4133" y="4478"/>
                    <a:pt x="3952" y="4243"/>
                  </a:cubicBezTo>
                  <a:lnTo>
                    <a:pt x="7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1"/>
            <p:cNvSpPr/>
            <p:nvPr/>
          </p:nvSpPr>
          <p:spPr>
            <a:xfrm>
              <a:off x="2817676" y="3267192"/>
              <a:ext cx="13495" cy="27358"/>
            </a:xfrm>
            <a:custGeom>
              <a:rect b="b" l="l" r="r" t="t"/>
              <a:pathLst>
                <a:path extrusionOk="0" h="746" w="368">
                  <a:moveTo>
                    <a:pt x="184" y="1"/>
                  </a:moveTo>
                  <a:cubicBezTo>
                    <a:pt x="83" y="1"/>
                    <a:pt x="1" y="83"/>
                    <a:pt x="1" y="186"/>
                  </a:cubicBezTo>
                  <a:lnTo>
                    <a:pt x="1" y="562"/>
                  </a:lnTo>
                  <a:cubicBezTo>
                    <a:pt x="1" y="663"/>
                    <a:pt x="81" y="746"/>
                    <a:pt x="184" y="746"/>
                  </a:cubicBezTo>
                  <a:cubicBezTo>
                    <a:pt x="287" y="746"/>
                    <a:pt x="367" y="663"/>
                    <a:pt x="367" y="562"/>
                  </a:cubicBezTo>
                  <a:lnTo>
                    <a:pt x="367" y="186"/>
                  </a:lnTo>
                  <a:cubicBezTo>
                    <a:pt x="367" y="85"/>
                    <a:pt x="283" y="1"/>
                    <a:pt x="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1"/>
            <p:cNvSpPr/>
            <p:nvPr/>
          </p:nvSpPr>
          <p:spPr>
            <a:xfrm>
              <a:off x="2961358" y="3267192"/>
              <a:ext cx="13605" cy="27358"/>
            </a:xfrm>
            <a:custGeom>
              <a:rect b="b" l="l" r="r" t="t"/>
              <a:pathLst>
                <a:path extrusionOk="0" h="746" w="371">
                  <a:moveTo>
                    <a:pt x="183" y="1"/>
                  </a:moveTo>
                  <a:cubicBezTo>
                    <a:pt x="84" y="1"/>
                    <a:pt x="0" y="83"/>
                    <a:pt x="0" y="186"/>
                  </a:cubicBezTo>
                  <a:lnTo>
                    <a:pt x="0" y="562"/>
                  </a:lnTo>
                  <a:cubicBezTo>
                    <a:pt x="0" y="663"/>
                    <a:pt x="82" y="746"/>
                    <a:pt x="183" y="746"/>
                  </a:cubicBezTo>
                  <a:cubicBezTo>
                    <a:pt x="287" y="746"/>
                    <a:pt x="371" y="663"/>
                    <a:pt x="369" y="562"/>
                  </a:cubicBezTo>
                  <a:lnTo>
                    <a:pt x="369" y="186"/>
                  </a:lnTo>
                  <a:cubicBezTo>
                    <a:pt x="369" y="85"/>
                    <a:pt x="285"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1"/>
            <p:cNvSpPr/>
            <p:nvPr/>
          </p:nvSpPr>
          <p:spPr>
            <a:xfrm>
              <a:off x="2869714" y="3280614"/>
              <a:ext cx="53102" cy="22187"/>
            </a:xfrm>
            <a:custGeom>
              <a:rect b="b" l="l" r="r" t="t"/>
              <a:pathLst>
                <a:path extrusionOk="0" h="605" w="1448">
                  <a:moveTo>
                    <a:pt x="207" y="0"/>
                  </a:moveTo>
                  <a:cubicBezTo>
                    <a:pt x="164" y="0"/>
                    <a:pt x="121" y="15"/>
                    <a:pt x="86" y="45"/>
                  </a:cubicBezTo>
                  <a:cubicBezTo>
                    <a:pt x="8" y="112"/>
                    <a:pt x="0" y="231"/>
                    <a:pt x="67" y="307"/>
                  </a:cubicBezTo>
                  <a:cubicBezTo>
                    <a:pt x="235" y="494"/>
                    <a:pt x="474" y="605"/>
                    <a:pt x="724" y="605"/>
                  </a:cubicBezTo>
                  <a:cubicBezTo>
                    <a:pt x="974" y="605"/>
                    <a:pt x="1216" y="494"/>
                    <a:pt x="1379" y="309"/>
                  </a:cubicBezTo>
                  <a:cubicBezTo>
                    <a:pt x="1447" y="233"/>
                    <a:pt x="1438" y="116"/>
                    <a:pt x="1361" y="49"/>
                  </a:cubicBezTo>
                  <a:cubicBezTo>
                    <a:pt x="1326" y="17"/>
                    <a:pt x="1283" y="1"/>
                    <a:pt x="1240" y="1"/>
                  </a:cubicBezTo>
                  <a:cubicBezTo>
                    <a:pt x="1189" y="1"/>
                    <a:pt x="1138" y="23"/>
                    <a:pt x="1102" y="65"/>
                  </a:cubicBezTo>
                  <a:cubicBezTo>
                    <a:pt x="1006" y="175"/>
                    <a:pt x="869" y="236"/>
                    <a:pt x="724" y="236"/>
                  </a:cubicBezTo>
                  <a:cubicBezTo>
                    <a:pt x="580" y="236"/>
                    <a:pt x="443" y="175"/>
                    <a:pt x="348" y="65"/>
                  </a:cubicBezTo>
                  <a:cubicBezTo>
                    <a:pt x="311" y="22"/>
                    <a:pt x="259" y="0"/>
                    <a:pt x="2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 name="Google Shape;1536;p31"/>
          <p:cNvSpPr txBox="1"/>
          <p:nvPr>
            <p:ph idx="4294967295" type="subTitle"/>
          </p:nvPr>
        </p:nvSpPr>
        <p:spPr>
          <a:xfrm>
            <a:off x="4872013" y="2463600"/>
            <a:ext cx="1789200" cy="462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Play football</a:t>
            </a:r>
            <a:endParaRPr/>
          </a:p>
        </p:txBody>
      </p:sp>
      <p:sp>
        <p:nvSpPr>
          <p:cNvPr id="1537" name="Google Shape;1537;p31"/>
          <p:cNvSpPr/>
          <p:nvPr/>
        </p:nvSpPr>
        <p:spPr>
          <a:xfrm>
            <a:off x="4030788" y="2324092"/>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1"/>
          <p:cNvSpPr txBox="1"/>
          <p:nvPr>
            <p:ph idx="4294967295" type="subTitle"/>
          </p:nvPr>
        </p:nvSpPr>
        <p:spPr>
          <a:xfrm>
            <a:off x="4872013" y="3337525"/>
            <a:ext cx="1789200" cy="462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Bake cookies</a:t>
            </a:r>
            <a:endParaRPr/>
          </a:p>
        </p:txBody>
      </p:sp>
      <p:sp>
        <p:nvSpPr>
          <p:cNvPr id="1539" name="Google Shape;1539;p31"/>
          <p:cNvSpPr/>
          <p:nvPr/>
        </p:nvSpPr>
        <p:spPr>
          <a:xfrm>
            <a:off x="4030788" y="3198017"/>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1"/>
          <p:cNvSpPr txBox="1"/>
          <p:nvPr>
            <p:ph idx="4294967295" type="subTitle"/>
          </p:nvPr>
        </p:nvSpPr>
        <p:spPr>
          <a:xfrm>
            <a:off x="4872013" y="4211450"/>
            <a:ext cx="1789200" cy="462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Go to school</a:t>
            </a:r>
            <a:endParaRPr/>
          </a:p>
        </p:txBody>
      </p:sp>
      <p:sp>
        <p:nvSpPr>
          <p:cNvPr id="1541" name="Google Shape;1541;p31"/>
          <p:cNvSpPr/>
          <p:nvPr/>
        </p:nvSpPr>
        <p:spPr>
          <a:xfrm>
            <a:off x="4030788" y="4071942"/>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1"/>
          <p:cNvSpPr txBox="1"/>
          <p:nvPr>
            <p:ph idx="4294967295" type="subTitle"/>
          </p:nvPr>
        </p:nvSpPr>
        <p:spPr>
          <a:xfrm>
            <a:off x="8240188" y="2463600"/>
            <a:ext cx="1789200" cy="462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Homework</a:t>
            </a:r>
            <a:endParaRPr/>
          </a:p>
        </p:txBody>
      </p:sp>
      <p:sp>
        <p:nvSpPr>
          <p:cNvPr id="1543" name="Google Shape;1543;p31"/>
          <p:cNvSpPr/>
          <p:nvPr/>
        </p:nvSpPr>
        <p:spPr>
          <a:xfrm>
            <a:off x="7398963" y="2324092"/>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1"/>
          <p:cNvSpPr txBox="1"/>
          <p:nvPr>
            <p:ph idx="4294967295" type="subTitle"/>
          </p:nvPr>
        </p:nvSpPr>
        <p:spPr>
          <a:xfrm>
            <a:off x="8240188" y="3337525"/>
            <a:ext cx="1789200" cy="462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Art homework</a:t>
            </a:r>
            <a:endParaRPr/>
          </a:p>
        </p:txBody>
      </p:sp>
      <p:sp>
        <p:nvSpPr>
          <p:cNvPr id="1545" name="Google Shape;1545;p31"/>
          <p:cNvSpPr/>
          <p:nvPr/>
        </p:nvSpPr>
        <p:spPr>
          <a:xfrm>
            <a:off x="7398963" y="3198017"/>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1"/>
          <p:cNvSpPr txBox="1"/>
          <p:nvPr>
            <p:ph idx="4294967295" type="subTitle"/>
          </p:nvPr>
        </p:nvSpPr>
        <p:spPr>
          <a:xfrm>
            <a:off x="8240188" y="4211450"/>
            <a:ext cx="1789200" cy="462900"/>
          </a:xfrm>
          <a:prstGeom prst="rect">
            <a:avLst/>
          </a:prstGeom>
        </p:spPr>
        <p:txBody>
          <a:bodyPr anchorCtr="0" anchor="t" bIns="114400" lIns="114400" spcFirstLastPara="1" rIns="114400" wrap="square" tIns="114400">
            <a:noAutofit/>
          </a:bodyPr>
          <a:lstStyle/>
          <a:p>
            <a:pPr indent="0" lvl="0" marL="0" rtl="0" algn="l">
              <a:lnSpc>
                <a:spcPct val="100000"/>
              </a:lnSpc>
              <a:spcBef>
                <a:spcPts val="0"/>
              </a:spcBef>
              <a:spcAft>
                <a:spcPts val="0"/>
              </a:spcAft>
              <a:buNone/>
            </a:pPr>
            <a:r>
              <a:rPr lang="en"/>
              <a:t>Play with friends</a:t>
            </a:r>
            <a:endParaRPr/>
          </a:p>
        </p:txBody>
      </p:sp>
      <p:sp>
        <p:nvSpPr>
          <p:cNvPr id="1547" name="Google Shape;1547;p31"/>
          <p:cNvSpPr/>
          <p:nvPr/>
        </p:nvSpPr>
        <p:spPr>
          <a:xfrm>
            <a:off x="7398963" y="4071942"/>
            <a:ext cx="741900" cy="741900"/>
          </a:xfrm>
          <a:prstGeom prst="ellipse">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8" name="Google Shape;1548;p31"/>
          <p:cNvGrpSpPr/>
          <p:nvPr/>
        </p:nvGrpSpPr>
        <p:grpSpPr>
          <a:xfrm>
            <a:off x="7545849" y="4237786"/>
            <a:ext cx="490510" cy="410222"/>
            <a:chOff x="3682599" y="5567673"/>
            <a:chExt cx="490510" cy="410222"/>
          </a:xfrm>
        </p:grpSpPr>
        <p:sp>
          <p:nvSpPr>
            <p:cNvPr id="1549" name="Google Shape;1549;p31"/>
            <p:cNvSpPr/>
            <p:nvPr/>
          </p:nvSpPr>
          <p:spPr>
            <a:xfrm>
              <a:off x="3837852" y="5567673"/>
              <a:ext cx="68796" cy="92616"/>
            </a:xfrm>
            <a:custGeom>
              <a:rect b="b" l="l" r="r" t="t"/>
              <a:pathLst>
                <a:path extrusionOk="0" h="2570" w="1909">
                  <a:moveTo>
                    <a:pt x="671" y="1"/>
                  </a:moveTo>
                  <a:cubicBezTo>
                    <a:pt x="303" y="1"/>
                    <a:pt x="1" y="301"/>
                    <a:pt x="1" y="671"/>
                  </a:cubicBezTo>
                  <a:lnTo>
                    <a:pt x="1" y="2570"/>
                  </a:lnTo>
                  <a:lnTo>
                    <a:pt x="1909" y="2570"/>
                  </a:lnTo>
                  <a:lnTo>
                    <a:pt x="1909" y="671"/>
                  </a:lnTo>
                  <a:cubicBezTo>
                    <a:pt x="1909" y="303"/>
                    <a:pt x="1607" y="1"/>
                    <a:pt x="1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1"/>
            <p:cNvSpPr/>
            <p:nvPr/>
          </p:nvSpPr>
          <p:spPr>
            <a:xfrm>
              <a:off x="3759144" y="5667464"/>
              <a:ext cx="79355" cy="34992"/>
            </a:xfrm>
            <a:custGeom>
              <a:rect b="b" l="l" r="r" t="t"/>
              <a:pathLst>
                <a:path extrusionOk="0" h="971" w="2202">
                  <a:moveTo>
                    <a:pt x="360" y="1"/>
                  </a:moveTo>
                  <a:cubicBezTo>
                    <a:pt x="160" y="1"/>
                    <a:pt x="1" y="162"/>
                    <a:pt x="1" y="358"/>
                  </a:cubicBezTo>
                  <a:lnTo>
                    <a:pt x="1" y="611"/>
                  </a:lnTo>
                  <a:cubicBezTo>
                    <a:pt x="1" y="811"/>
                    <a:pt x="162" y="971"/>
                    <a:pt x="360" y="971"/>
                  </a:cubicBezTo>
                  <a:lnTo>
                    <a:pt x="1843" y="971"/>
                  </a:lnTo>
                  <a:cubicBezTo>
                    <a:pt x="2042" y="971"/>
                    <a:pt x="2202" y="811"/>
                    <a:pt x="2202" y="611"/>
                  </a:cubicBezTo>
                  <a:lnTo>
                    <a:pt x="2202" y="358"/>
                  </a:lnTo>
                  <a:cubicBezTo>
                    <a:pt x="2202" y="160"/>
                    <a:pt x="2040" y="1"/>
                    <a:pt x="1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1"/>
            <p:cNvSpPr/>
            <p:nvPr/>
          </p:nvSpPr>
          <p:spPr>
            <a:xfrm>
              <a:off x="3858934" y="5667932"/>
              <a:ext cx="286066" cy="229559"/>
            </a:xfrm>
            <a:custGeom>
              <a:rect b="b" l="l" r="r" t="t"/>
              <a:pathLst>
                <a:path extrusionOk="0" h="6370" w="7938">
                  <a:moveTo>
                    <a:pt x="1" y="1"/>
                  </a:moveTo>
                  <a:lnTo>
                    <a:pt x="1" y="1857"/>
                  </a:lnTo>
                  <a:lnTo>
                    <a:pt x="1300" y="1857"/>
                  </a:lnTo>
                  <a:cubicBezTo>
                    <a:pt x="1492" y="1857"/>
                    <a:pt x="1670" y="1961"/>
                    <a:pt x="1766" y="2127"/>
                  </a:cubicBezTo>
                  <a:lnTo>
                    <a:pt x="3231" y="4667"/>
                  </a:lnTo>
                  <a:cubicBezTo>
                    <a:pt x="3837" y="5719"/>
                    <a:pt x="4969" y="6370"/>
                    <a:pt x="6185" y="6370"/>
                  </a:cubicBezTo>
                  <a:lnTo>
                    <a:pt x="6995" y="6370"/>
                  </a:lnTo>
                  <a:cubicBezTo>
                    <a:pt x="7504" y="6370"/>
                    <a:pt x="7914" y="5964"/>
                    <a:pt x="7923" y="5458"/>
                  </a:cubicBezTo>
                  <a:cubicBezTo>
                    <a:pt x="7937" y="4937"/>
                    <a:pt x="7502" y="4511"/>
                    <a:pt x="6980" y="4511"/>
                  </a:cubicBezTo>
                  <a:lnTo>
                    <a:pt x="6187" y="4511"/>
                  </a:lnTo>
                  <a:cubicBezTo>
                    <a:pt x="5634" y="4511"/>
                    <a:pt x="5120" y="4214"/>
                    <a:pt x="4843" y="3735"/>
                  </a:cubicBezTo>
                  <a:lnTo>
                    <a:pt x="3399" y="1236"/>
                  </a:lnTo>
                  <a:cubicBezTo>
                    <a:pt x="2957" y="471"/>
                    <a:pt x="2140"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1"/>
            <p:cNvSpPr/>
            <p:nvPr/>
          </p:nvSpPr>
          <p:spPr>
            <a:xfrm>
              <a:off x="3859115" y="5667932"/>
              <a:ext cx="91968" cy="125735"/>
            </a:xfrm>
            <a:custGeom>
              <a:rect b="b" l="l" r="r" t="t"/>
              <a:pathLst>
                <a:path extrusionOk="0" h="3489" w="2552">
                  <a:moveTo>
                    <a:pt x="0" y="1"/>
                  </a:moveTo>
                  <a:lnTo>
                    <a:pt x="0" y="1857"/>
                  </a:lnTo>
                  <a:lnTo>
                    <a:pt x="1299" y="1857"/>
                  </a:lnTo>
                  <a:cubicBezTo>
                    <a:pt x="1491" y="1857"/>
                    <a:pt x="1669" y="1961"/>
                    <a:pt x="1765" y="2127"/>
                  </a:cubicBezTo>
                  <a:lnTo>
                    <a:pt x="2552" y="3488"/>
                  </a:lnTo>
                  <a:lnTo>
                    <a:pt x="2552" y="366"/>
                  </a:lnTo>
                  <a:cubicBezTo>
                    <a:pt x="2169" y="130"/>
                    <a:pt x="1723" y="1"/>
                    <a:pt x="12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1"/>
            <p:cNvSpPr/>
            <p:nvPr/>
          </p:nvSpPr>
          <p:spPr>
            <a:xfrm>
              <a:off x="3723971" y="5620578"/>
              <a:ext cx="196549" cy="277020"/>
            </a:xfrm>
            <a:custGeom>
              <a:rect b="b" l="l" r="r" t="t"/>
              <a:pathLst>
                <a:path extrusionOk="0" h="7687" w="5454">
                  <a:moveTo>
                    <a:pt x="3975" y="0"/>
                  </a:moveTo>
                  <a:cubicBezTo>
                    <a:pt x="3267" y="0"/>
                    <a:pt x="2636" y="445"/>
                    <a:pt x="2393" y="1110"/>
                  </a:cubicBezTo>
                  <a:lnTo>
                    <a:pt x="1" y="7686"/>
                  </a:lnTo>
                  <a:lnTo>
                    <a:pt x="2115" y="7686"/>
                  </a:lnTo>
                  <a:lnTo>
                    <a:pt x="3340" y="4320"/>
                  </a:lnTo>
                  <a:lnTo>
                    <a:pt x="3340" y="7686"/>
                  </a:lnTo>
                  <a:lnTo>
                    <a:pt x="5453" y="7686"/>
                  </a:lnTo>
                  <a:lnTo>
                    <a:pt x="5453" y="991"/>
                  </a:lnTo>
                  <a:cubicBezTo>
                    <a:pt x="5453" y="447"/>
                    <a:pt x="5009" y="2"/>
                    <a:pt x="4465" y="2"/>
                  </a:cubicBezTo>
                  <a:lnTo>
                    <a:pt x="3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1"/>
            <p:cNvSpPr/>
            <p:nvPr/>
          </p:nvSpPr>
          <p:spPr>
            <a:xfrm>
              <a:off x="3704907" y="5822537"/>
              <a:ext cx="79355" cy="35028"/>
            </a:xfrm>
            <a:custGeom>
              <a:rect b="b" l="l" r="r" t="t"/>
              <a:pathLst>
                <a:path extrusionOk="0" h="972" w="2202">
                  <a:moveTo>
                    <a:pt x="360" y="0"/>
                  </a:moveTo>
                  <a:cubicBezTo>
                    <a:pt x="160" y="0"/>
                    <a:pt x="0" y="164"/>
                    <a:pt x="0" y="360"/>
                  </a:cubicBezTo>
                  <a:lnTo>
                    <a:pt x="0" y="613"/>
                  </a:lnTo>
                  <a:cubicBezTo>
                    <a:pt x="0" y="812"/>
                    <a:pt x="164" y="972"/>
                    <a:pt x="360" y="972"/>
                  </a:cubicBezTo>
                  <a:lnTo>
                    <a:pt x="1844" y="972"/>
                  </a:lnTo>
                  <a:cubicBezTo>
                    <a:pt x="2040" y="972"/>
                    <a:pt x="2201" y="812"/>
                    <a:pt x="2201" y="613"/>
                  </a:cubicBezTo>
                  <a:lnTo>
                    <a:pt x="2201" y="360"/>
                  </a:lnTo>
                  <a:cubicBezTo>
                    <a:pt x="2201" y="160"/>
                    <a:pt x="2040" y="0"/>
                    <a:pt x="1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1"/>
            <p:cNvSpPr/>
            <p:nvPr/>
          </p:nvSpPr>
          <p:spPr>
            <a:xfrm>
              <a:off x="3732007" y="5745054"/>
              <a:ext cx="69480" cy="34956"/>
            </a:xfrm>
            <a:custGeom>
              <a:rect b="b" l="l" r="r" t="t"/>
              <a:pathLst>
                <a:path extrusionOk="0" h="970" w="1928">
                  <a:moveTo>
                    <a:pt x="360" y="0"/>
                  </a:moveTo>
                  <a:cubicBezTo>
                    <a:pt x="160" y="0"/>
                    <a:pt x="1" y="162"/>
                    <a:pt x="1" y="359"/>
                  </a:cubicBezTo>
                  <a:lnTo>
                    <a:pt x="1" y="613"/>
                  </a:lnTo>
                  <a:cubicBezTo>
                    <a:pt x="1" y="810"/>
                    <a:pt x="163" y="970"/>
                    <a:pt x="360" y="970"/>
                  </a:cubicBezTo>
                  <a:lnTo>
                    <a:pt x="1570" y="970"/>
                  </a:lnTo>
                  <a:cubicBezTo>
                    <a:pt x="1768" y="970"/>
                    <a:pt x="1928" y="808"/>
                    <a:pt x="1928" y="613"/>
                  </a:cubicBezTo>
                  <a:lnTo>
                    <a:pt x="1928" y="359"/>
                  </a:lnTo>
                  <a:cubicBezTo>
                    <a:pt x="1928" y="160"/>
                    <a:pt x="1766" y="0"/>
                    <a:pt x="15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1"/>
            <p:cNvSpPr/>
            <p:nvPr/>
          </p:nvSpPr>
          <p:spPr>
            <a:xfrm>
              <a:off x="3723899" y="5708547"/>
              <a:ext cx="115464" cy="188945"/>
            </a:xfrm>
            <a:custGeom>
              <a:rect b="b" l="l" r="r" t="t"/>
              <a:pathLst>
                <a:path extrusionOk="0" h="5243" w="3204">
                  <a:moveTo>
                    <a:pt x="1908" y="1"/>
                  </a:moveTo>
                  <a:lnTo>
                    <a:pt x="1" y="5243"/>
                  </a:lnTo>
                  <a:lnTo>
                    <a:pt x="2114" y="5243"/>
                  </a:lnTo>
                  <a:lnTo>
                    <a:pt x="3203" y="2247"/>
                  </a:lnTo>
                  <a:cubicBezTo>
                    <a:pt x="2491" y="1815"/>
                    <a:pt x="2053" y="588"/>
                    <a:pt x="19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1"/>
            <p:cNvSpPr/>
            <p:nvPr/>
          </p:nvSpPr>
          <p:spPr>
            <a:xfrm>
              <a:off x="3839402" y="5860269"/>
              <a:ext cx="333707" cy="117410"/>
            </a:xfrm>
            <a:custGeom>
              <a:rect b="b" l="l" r="r" t="t"/>
              <a:pathLst>
                <a:path extrusionOk="0" h="3258" w="9260">
                  <a:moveTo>
                    <a:pt x="2342" y="1"/>
                  </a:moveTo>
                  <a:cubicBezTo>
                    <a:pt x="2278" y="1"/>
                    <a:pt x="2212" y="21"/>
                    <a:pt x="2155" y="65"/>
                  </a:cubicBezTo>
                  <a:cubicBezTo>
                    <a:pt x="1908" y="257"/>
                    <a:pt x="1668" y="533"/>
                    <a:pt x="1553" y="844"/>
                  </a:cubicBezTo>
                  <a:cubicBezTo>
                    <a:pt x="1510" y="954"/>
                    <a:pt x="1402" y="1031"/>
                    <a:pt x="1283" y="1031"/>
                  </a:cubicBezTo>
                  <a:lnTo>
                    <a:pt x="721" y="1031"/>
                  </a:lnTo>
                  <a:cubicBezTo>
                    <a:pt x="69" y="1505"/>
                    <a:pt x="0" y="2800"/>
                    <a:pt x="1508" y="3257"/>
                  </a:cubicBezTo>
                  <a:lnTo>
                    <a:pt x="8599" y="3257"/>
                  </a:lnTo>
                  <a:cubicBezTo>
                    <a:pt x="8964" y="3257"/>
                    <a:pt x="9260" y="2960"/>
                    <a:pt x="9260" y="2596"/>
                  </a:cubicBezTo>
                  <a:lnTo>
                    <a:pt x="9260" y="2035"/>
                  </a:lnTo>
                  <a:cubicBezTo>
                    <a:pt x="9260" y="1482"/>
                    <a:pt x="8813" y="1033"/>
                    <a:pt x="8258" y="1033"/>
                  </a:cubicBezTo>
                  <a:lnTo>
                    <a:pt x="2986" y="1033"/>
                  </a:lnTo>
                  <a:cubicBezTo>
                    <a:pt x="2869" y="1033"/>
                    <a:pt x="2763" y="959"/>
                    <a:pt x="2731" y="844"/>
                  </a:cubicBezTo>
                  <a:cubicBezTo>
                    <a:pt x="2678" y="667"/>
                    <a:pt x="2657" y="474"/>
                    <a:pt x="2648" y="293"/>
                  </a:cubicBezTo>
                  <a:cubicBezTo>
                    <a:pt x="2641" y="117"/>
                    <a:pt x="2495" y="1"/>
                    <a:pt x="23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1"/>
            <p:cNvSpPr/>
            <p:nvPr/>
          </p:nvSpPr>
          <p:spPr>
            <a:xfrm>
              <a:off x="3682599" y="5865242"/>
              <a:ext cx="211180" cy="112653"/>
            </a:xfrm>
            <a:custGeom>
              <a:rect b="b" l="l" r="r" t="t"/>
              <a:pathLst>
                <a:path extrusionOk="0" h="3126" w="5860">
                  <a:moveTo>
                    <a:pt x="2784" y="0"/>
                  </a:moveTo>
                  <a:cubicBezTo>
                    <a:pt x="2680" y="0"/>
                    <a:pt x="2578" y="76"/>
                    <a:pt x="2561" y="193"/>
                  </a:cubicBezTo>
                  <a:cubicBezTo>
                    <a:pt x="2535" y="357"/>
                    <a:pt x="2499" y="546"/>
                    <a:pt x="2446" y="727"/>
                  </a:cubicBezTo>
                  <a:cubicBezTo>
                    <a:pt x="2416" y="829"/>
                    <a:pt x="2323" y="897"/>
                    <a:pt x="2221" y="897"/>
                  </a:cubicBezTo>
                  <a:lnTo>
                    <a:pt x="1002" y="897"/>
                  </a:lnTo>
                  <a:cubicBezTo>
                    <a:pt x="449" y="897"/>
                    <a:pt x="0" y="1346"/>
                    <a:pt x="0" y="1899"/>
                  </a:cubicBezTo>
                  <a:lnTo>
                    <a:pt x="0" y="2462"/>
                  </a:lnTo>
                  <a:cubicBezTo>
                    <a:pt x="0" y="2830"/>
                    <a:pt x="298" y="3126"/>
                    <a:pt x="662" y="3126"/>
                  </a:cubicBezTo>
                  <a:lnTo>
                    <a:pt x="5859" y="3126"/>
                  </a:lnTo>
                  <a:cubicBezTo>
                    <a:pt x="5200" y="2673"/>
                    <a:pt x="4930" y="1548"/>
                    <a:pt x="5072" y="895"/>
                  </a:cubicBezTo>
                  <a:lnTo>
                    <a:pt x="3575" y="895"/>
                  </a:lnTo>
                  <a:cubicBezTo>
                    <a:pt x="3486" y="895"/>
                    <a:pt x="3403" y="835"/>
                    <a:pt x="3375" y="750"/>
                  </a:cubicBezTo>
                  <a:cubicBezTo>
                    <a:pt x="3294" y="493"/>
                    <a:pt x="3139" y="238"/>
                    <a:pt x="2927" y="55"/>
                  </a:cubicBezTo>
                  <a:cubicBezTo>
                    <a:pt x="2884" y="17"/>
                    <a:pt x="2834" y="0"/>
                    <a:pt x="27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 name="Google Shape;1559;p31"/>
          <p:cNvGrpSpPr/>
          <p:nvPr/>
        </p:nvGrpSpPr>
        <p:grpSpPr>
          <a:xfrm>
            <a:off x="4156446" y="4208222"/>
            <a:ext cx="490618" cy="469361"/>
            <a:chOff x="829984" y="5538122"/>
            <a:chExt cx="490618" cy="469361"/>
          </a:xfrm>
        </p:grpSpPr>
        <p:sp>
          <p:nvSpPr>
            <p:cNvPr id="1560" name="Google Shape;1560;p31"/>
            <p:cNvSpPr/>
            <p:nvPr/>
          </p:nvSpPr>
          <p:spPr>
            <a:xfrm>
              <a:off x="1087874" y="5548681"/>
              <a:ext cx="100905" cy="69985"/>
            </a:xfrm>
            <a:custGeom>
              <a:rect b="b" l="l" r="r" t="t"/>
              <a:pathLst>
                <a:path extrusionOk="0" h="1942" w="2800">
                  <a:moveTo>
                    <a:pt x="628" y="1"/>
                  </a:moveTo>
                  <a:cubicBezTo>
                    <a:pt x="431" y="1"/>
                    <a:pt x="224" y="33"/>
                    <a:pt x="1" y="122"/>
                  </a:cubicBezTo>
                  <a:lnTo>
                    <a:pt x="1" y="1804"/>
                  </a:lnTo>
                  <a:cubicBezTo>
                    <a:pt x="225" y="1715"/>
                    <a:pt x="432" y="1682"/>
                    <a:pt x="630" y="1682"/>
                  </a:cubicBezTo>
                  <a:cubicBezTo>
                    <a:pt x="1185" y="1682"/>
                    <a:pt x="1660" y="1941"/>
                    <a:pt x="2184" y="1941"/>
                  </a:cubicBezTo>
                  <a:cubicBezTo>
                    <a:pt x="2276" y="1941"/>
                    <a:pt x="2370" y="1933"/>
                    <a:pt x="2466" y="1915"/>
                  </a:cubicBezTo>
                  <a:cubicBezTo>
                    <a:pt x="2659" y="1874"/>
                    <a:pt x="2800" y="1706"/>
                    <a:pt x="2800" y="1510"/>
                  </a:cubicBezTo>
                  <a:lnTo>
                    <a:pt x="2800" y="662"/>
                  </a:lnTo>
                  <a:cubicBezTo>
                    <a:pt x="2800" y="430"/>
                    <a:pt x="2610" y="249"/>
                    <a:pt x="2383" y="249"/>
                  </a:cubicBezTo>
                  <a:cubicBezTo>
                    <a:pt x="2368" y="249"/>
                    <a:pt x="2353" y="250"/>
                    <a:pt x="2338" y="251"/>
                  </a:cubicBezTo>
                  <a:cubicBezTo>
                    <a:pt x="2286" y="257"/>
                    <a:pt x="2234" y="259"/>
                    <a:pt x="2183" y="259"/>
                  </a:cubicBezTo>
                  <a:cubicBezTo>
                    <a:pt x="1659" y="259"/>
                    <a:pt x="1183"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1087874" y="5548645"/>
              <a:ext cx="77300" cy="69877"/>
            </a:xfrm>
            <a:custGeom>
              <a:rect b="b" l="l" r="r" t="t"/>
              <a:pathLst>
                <a:path extrusionOk="0" h="1939" w="2145">
                  <a:moveTo>
                    <a:pt x="631" y="1"/>
                  </a:moveTo>
                  <a:cubicBezTo>
                    <a:pt x="434" y="1"/>
                    <a:pt x="227" y="33"/>
                    <a:pt x="1" y="121"/>
                  </a:cubicBezTo>
                  <a:lnTo>
                    <a:pt x="1" y="1803"/>
                  </a:lnTo>
                  <a:cubicBezTo>
                    <a:pt x="225" y="1714"/>
                    <a:pt x="432" y="1681"/>
                    <a:pt x="630" y="1681"/>
                  </a:cubicBezTo>
                  <a:cubicBezTo>
                    <a:pt x="1170" y="1681"/>
                    <a:pt x="1635" y="1926"/>
                    <a:pt x="2145" y="1939"/>
                  </a:cubicBezTo>
                  <a:cubicBezTo>
                    <a:pt x="907" y="1533"/>
                    <a:pt x="777" y="406"/>
                    <a:pt x="975" y="29"/>
                  </a:cubicBezTo>
                  <a:cubicBezTo>
                    <a:pt x="863" y="12"/>
                    <a:pt x="749" y="1"/>
                    <a:pt x="6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1054611" y="5538122"/>
              <a:ext cx="41587" cy="157448"/>
            </a:xfrm>
            <a:custGeom>
              <a:rect b="b" l="l" r="r" t="t"/>
              <a:pathLst>
                <a:path extrusionOk="0" h="4369" w="1154">
                  <a:moveTo>
                    <a:pt x="358" y="0"/>
                  </a:moveTo>
                  <a:cubicBezTo>
                    <a:pt x="160" y="0"/>
                    <a:pt x="1" y="160"/>
                    <a:pt x="1" y="357"/>
                  </a:cubicBezTo>
                  <a:lnTo>
                    <a:pt x="1" y="4368"/>
                  </a:lnTo>
                  <a:lnTo>
                    <a:pt x="1154" y="4368"/>
                  </a:lnTo>
                  <a:lnTo>
                    <a:pt x="1154" y="357"/>
                  </a:lnTo>
                  <a:cubicBezTo>
                    <a:pt x="1149" y="160"/>
                    <a:pt x="990" y="0"/>
                    <a:pt x="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1"/>
            <p:cNvSpPr/>
            <p:nvPr/>
          </p:nvSpPr>
          <p:spPr>
            <a:xfrm>
              <a:off x="894060" y="5705556"/>
              <a:ext cx="362537" cy="221378"/>
            </a:xfrm>
            <a:custGeom>
              <a:rect b="b" l="l" r="r" t="t"/>
              <a:pathLst>
                <a:path extrusionOk="0" h="6143" w="10060">
                  <a:moveTo>
                    <a:pt x="1" y="1"/>
                  </a:moveTo>
                  <a:lnTo>
                    <a:pt x="1" y="2110"/>
                  </a:lnTo>
                  <a:lnTo>
                    <a:pt x="360" y="3136"/>
                  </a:lnTo>
                  <a:lnTo>
                    <a:pt x="1" y="4161"/>
                  </a:lnTo>
                  <a:lnTo>
                    <a:pt x="1" y="6143"/>
                  </a:lnTo>
                  <a:lnTo>
                    <a:pt x="10060" y="6143"/>
                  </a:lnTo>
                  <a:lnTo>
                    <a:pt x="10060" y="4161"/>
                  </a:lnTo>
                  <a:lnTo>
                    <a:pt x="9702" y="3136"/>
                  </a:lnTo>
                  <a:lnTo>
                    <a:pt x="10060" y="2115"/>
                  </a:lnTo>
                  <a:lnTo>
                    <a:pt x="100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1"/>
            <p:cNvSpPr/>
            <p:nvPr/>
          </p:nvSpPr>
          <p:spPr>
            <a:xfrm>
              <a:off x="894060" y="5705556"/>
              <a:ext cx="362537" cy="46020"/>
            </a:xfrm>
            <a:custGeom>
              <a:rect b="b" l="l" r="r" t="t"/>
              <a:pathLst>
                <a:path extrusionOk="0" h="1277" w="10060">
                  <a:moveTo>
                    <a:pt x="1" y="1"/>
                  </a:moveTo>
                  <a:lnTo>
                    <a:pt x="1" y="1277"/>
                  </a:lnTo>
                  <a:lnTo>
                    <a:pt x="10060" y="1277"/>
                  </a:lnTo>
                  <a:lnTo>
                    <a:pt x="1006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1019293" y="5667103"/>
              <a:ext cx="267362" cy="54056"/>
            </a:xfrm>
            <a:custGeom>
              <a:rect b="b" l="l" r="r" t="t"/>
              <a:pathLst>
                <a:path extrusionOk="0" h="1500" w="7419">
                  <a:moveTo>
                    <a:pt x="617" y="0"/>
                  </a:moveTo>
                  <a:cubicBezTo>
                    <a:pt x="0" y="377"/>
                    <a:pt x="24" y="1170"/>
                    <a:pt x="896" y="1500"/>
                  </a:cubicBezTo>
                  <a:lnTo>
                    <a:pt x="6840" y="1500"/>
                  </a:lnTo>
                  <a:cubicBezTo>
                    <a:pt x="7159" y="1500"/>
                    <a:pt x="7418" y="1240"/>
                    <a:pt x="7418" y="921"/>
                  </a:cubicBezTo>
                  <a:lnTo>
                    <a:pt x="7418" y="577"/>
                  </a:lnTo>
                  <a:cubicBezTo>
                    <a:pt x="7414" y="258"/>
                    <a:pt x="7157" y="0"/>
                    <a:pt x="68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1002283" y="5842754"/>
              <a:ext cx="73084" cy="84184"/>
            </a:xfrm>
            <a:custGeom>
              <a:rect b="b" l="l" r="r" t="t"/>
              <a:pathLst>
                <a:path extrusionOk="0" h="2336" w="2028">
                  <a:moveTo>
                    <a:pt x="485" y="1"/>
                  </a:moveTo>
                  <a:cubicBezTo>
                    <a:pt x="217" y="1"/>
                    <a:pt x="0" y="217"/>
                    <a:pt x="0" y="488"/>
                  </a:cubicBezTo>
                  <a:lnTo>
                    <a:pt x="0" y="2336"/>
                  </a:lnTo>
                  <a:lnTo>
                    <a:pt x="2027" y="2336"/>
                  </a:lnTo>
                  <a:lnTo>
                    <a:pt x="20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1075333" y="5842754"/>
              <a:ext cx="73120" cy="84184"/>
            </a:xfrm>
            <a:custGeom>
              <a:rect b="b" l="l" r="r" t="t"/>
              <a:pathLst>
                <a:path extrusionOk="0" h="2336" w="2029">
                  <a:moveTo>
                    <a:pt x="0" y="1"/>
                  </a:moveTo>
                  <a:lnTo>
                    <a:pt x="0" y="2336"/>
                  </a:lnTo>
                  <a:lnTo>
                    <a:pt x="2029" y="2336"/>
                  </a:lnTo>
                  <a:lnTo>
                    <a:pt x="2029" y="488"/>
                  </a:lnTo>
                  <a:cubicBezTo>
                    <a:pt x="2029" y="217"/>
                    <a:pt x="1810" y="1"/>
                    <a:pt x="1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1"/>
            <p:cNvSpPr/>
            <p:nvPr/>
          </p:nvSpPr>
          <p:spPr>
            <a:xfrm>
              <a:off x="894060" y="5781741"/>
              <a:ext cx="51606" cy="73913"/>
            </a:xfrm>
            <a:custGeom>
              <a:rect b="b" l="l" r="r" t="t"/>
              <a:pathLst>
                <a:path extrusionOk="0" h="2051" w="1432">
                  <a:moveTo>
                    <a:pt x="1" y="1"/>
                  </a:moveTo>
                  <a:lnTo>
                    <a:pt x="1" y="2051"/>
                  </a:lnTo>
                  <a:lnTo>
                    <a:pt x="813" y="2051"/>
                  </a:lnTo>
                  <a:cubicBezTo>
                    <a:pt x="1155" y="2051"/>
                    <a:pt x="1432" y="1770"/>
                    <a:pt x="1432" y="1430"/>
                  </a:cubicBezTo>
                  <a:lnTo>
                    <a:pt x="1432" y="620"/>
                  </a:lnTo>
                  <a:cubicBezTo>
                    <a:pt x="1432" y="277"/>
                    <a:pt x="1155" y="1"/>
                    <a:pt x="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1"/>
            <p:cNvSpPr/>
            <p:nvPr/>
          </p:nvSpPr>
          <p:spPr>
            <a:xfrm>
              <a:off x="1205071" y="5781741"/>
              <a:ext cx="51534" cy="73913"/>
            </a:xfrm>
            <a:custGeom>
              <a:rect b="b" l="l" r="r" t="t"/>
              <a:pathLst>
                <a:path extrusionOk="0" h="2051" w="1430">
                  <a:moveTo>
                    <a:pt x="619" y="1"/>
                  </a:moveTo>
                  <a:cubicBezTo>
                    <a:pt x="277" y="1"/>
                    <a:pt x="1" y="277"/>
                    <a:pt x="1" y="620"/>
                  </a:cubicBezTo>
                  <a:lnTo>
                    <a:pt x="1" y="1430"/>
                  </a:lnTo>
                  <a:cubicBezTo>
                    <a:pt x="1" y="1770"/>
                    <a:pt x="277" y="2051"/>
                    <a:pt x="619" y="2051"/>
                  </a:cubicBezTo>
                  <a:lnTo>
                    <a:pt x="1430" y="2051"/>
                  </a:lnTo>
                  <a:lnTo>
                    <a:pt x="14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1003436" y="5764659"/>
              <a:ext cx="14343" cy="26307"/>
            </a:xfrm>
            <a:custGeom>
              <a:rect b="b" l="l" r="r" t="t"/>
              <a:pathLst>
                <a:path extrusionOk="0" h="730" w="398">
                  <a:moveTo>
                    <a:pt x="198" y="0"/>
                  </a:moveTo>
                  <a:cubicBezTo>
                    <a:pt x="90" y="0"/>
                    <a:pt x="0" y="92"/>
                    <a:pt x="0" y="200"/>
                  </a:cubicBezTo>
                  <a:lnTo>
                    <a:pt x="0" y="530"/>
                  </a:lnTo>
                  <a:cubicBezTo>
                    <a:pt x="0" y="638"/>
                    <a:pt x="90" y="730"/>
                    <a:pt x="198" y="730"/>
                  </a:cubicBezTo>
                  <a:cubicBezTo>
                    <a:pt x="311" y="730"/>
                    <a:pt x="398" y="643"/>
                    <a:pt x="398" y="530"/>
                  </a:cubicBezTo>
                  <a:lnTo>
                    <a:pt x="398" y="200"/>
                  </a:lnTo>
                  <a:cubicBezTo>
                    <a:pt x="398" y="92"/>
                    <a:pt x="309" y="0"/>
                    <a:pt x="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1"/>
            <p:cNvSpPr/>
            <p:nvPr/>
          </p:nvSpPr>
          <p:spPr>
            <a:xfrm>
              <a:off x="1050250" y="5776516"/>
              <a:ext cx="50236" cy="22199"/>
            </a:xfrm>
            <a:custGeom>
              <a:rect b="b" l="l" r="r" t="t"/>
              <a:pathLst>
                <a:path extrusionOk="0" h="616" w="1394">
                  <a:moveTo>
                    <a:pt x="223" y="1"/>
                  </a:moveTo>
                  <a:cubicBezTo>
                    <a:pt x="175" y="1"/>
                    <a:pt x="128" y="17"/>
                    <a:pt x="90" y="50"/>
                  </a:cubicBezTo>
                  <a:cubicBezTo>
                    <a:pt x="9" y="122"/>
                    <a:pt x="1" y="248"/>
                    <a:pt x="73" y="331"/>
                  </a:cubicBezTo>
                  <a:cubicBezTo>
                    <a:pt x="232" y="512"/>
                    <a:pt x="458" y="616"/>
                    <a:pt x="696" y="616"/>
                  </a:cubicBezTo>
                  <a:cubicBezTo>
                    <a:pt x="936" y="616"/>
                    <a:pt x="1162" y="512"/>
                    <a:pt x="1321" y="331"/>
                  </a:cubicBezTo>
                  <a:cubicBezTo>
                    <a:pt x="1394" y="248"/>
                    <a:pt x="1385" y="120"/>
                    <a:pt x="1302" y="50"/>
                  </a:cubicBezTo>
                  <a:cubicBezTo>
                    <a:pt x="1265" y="17"/>
                    <a:pt x="1218" y="1"/>
                    <a:pt x="1171" y="1"/>
                  </a:cubicBezTo>
                  <a:cubicBezTo>
                    <a:pt x="1116" y="1"/>
                    <a:pt x="1061" y="23"/>
                    <a:pt x="1021" y="67"/>
                  </a:cubicBezTo>
                  <a:cubicBezTo>
                    <a:pt x="939" y="161"/>
                    <a:pt x="822" y="214"/>
                    <a:pt x="696" y="214"/>
                  </a:cubicBezTo>
                  <a:cubicBezTo>
                    <a:pt x="573" y="214"/>
                    <a:pt x="456" y="161"/>
                    <a:pt x="373" y="67"/>
                  </a:cubicBezTo>
                  <a:cubicBezTo>
                    <a:pt x="334" y="23"/>
                    <a:pt x="278" y="1"/>
                    <a:pt x="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1"/>
            <p:cNvSpPr/>
            <p:nvPr/>
          </p:nvSpPr>
          <p:spPr>
            <a:xfrm>
              <a:off x="1121534" y="5762605"/>
              <a:ext cx="41803" cy="28073"/>
            </a:xfrm>
            <a:custGeom>
              <a:rect b="b" l="l" r="r" t="t"/>
              <a:pathLst>
                <a:path extrusionOk="0" h="779" w="1160">
                  <a:moveTo>
                    <a:pt x="579" y="0"/>
                  </a:moveTo>
                  <a:cubicBezTo>
                    <a:pt x="260" y="0"/>
                    <a:pt x="0" y="260"/>
                    <a:pt x="0" y="579"/>
                  </a:cubicBezTo>
                  <a:cubicBezTo>
                    <a:pt x="0" y="689"/>
                    <a:pt x="90" y="778"/>
                    <a:pt x="200" y="778"/>
                  </a:cubicBezTo>
                  <a:cubicBezTo>
                    <a:pt x="309" y="778"/>
                    <a:pt x="398" y="689"/>
                    <a:pt x="398" y="579"/>
                  </a:cubicBezTo>
                  <a:cubicBezTo>
                    <a:pt x="398" y="481"/>
                    <a:pt x="481" y="398"/>
                    <a:pt x="579" y="398"/>
                  </a:cubicBezTo>
                  <a:cubicBezTo>
                    <a:pt x="679" y="398"/>
                    <a:pt x="760" y="479"/>
                    <a:pt x="760" y="579"/>
                  </a:cubicBezTo>
                  <a:cubicBezTo>
                    <a:pt x="760" y="689"/>
                    <a:pt x="851" y="778"/>
                    <a:pt x="960" y="778"/>
                  </a:cubicBezTo>
                  <a:cubicBezTo>
                    <a:pt x="1068" y="778"/>
                    <a:pt x="1160" y="687"/>
                    <a:pt x="1160" y="579"/>
                  </a:cubicBezTo>
                  <a:cubicBezTo>
                    <a:pt x="1160" y="260"/>
                    <a:pt x="898" y="0"/>
                    <a:pt x="5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1"/>
            <p:cNvSpPr/>
            <p:nvPr/>
          </p:nvSpPr>
          <p:spPr>
            <a:xfrm>
              <a:off x="864076" y="5667103"/>
              <a:ext cx="187503" cy="54056"/>
            </a:xfrm>
            <a:custGeom>
              <a:rect b="b" l="l" r="r" t="t"/>
              <a:pathLst>
                <a:path extrusionOk="0" h="1500" w="5203">
                  <a:moveTo>
                    <a:pt x="577" y="0"/>
                  </a:moveTo>
                  <a:cubicBezTo>
                    <a:pt x="258" y="0"/>
                    <a:pt x="1" y="258"/>
                    <a:pt x="1" y="577"/>
                  </a:cubicBezTo>
                  <a:lnTo>
                    <a:pt x="1" y="921"/>
                  </a:lnTo>
                  <a:cubicBezTo>
                    <a:pt x="1" y="1240"/>
                    <a:pt x="258" y="1500"/>
                    <a:pt x="577" y="1500"/>
                  </a:cubicBezTo>
                  <a:lnTo>
                    <a:pt x="5203" y="1500"/>
                  </a:lnTo>
                  <a:cubicBezTo>
                    <a:pt x="4899" y="1132"/>
                    <a:pt x="4709" y="491"/>
                    <a:pt x="49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1"/>
            <p:cNvSpPr/>
            <p:nvPr/>
          </p:nvSpPr>
          <p:spPr>
            <a:xfrm>
              <a:off x="972767" y="5892451"/>
              <a:ext cx="347834" cy="115032"/>
            </a:xfrm>
            <a:custGeom>
              <a:rect b="b" l="l" r="r" t="t"/>
              <a:pathLst>
                <a:path extrusionOk="0" h="3192" w="9652">
                  <a:moveTo>
                    <a:pt x="7837" y="0"/>
                  </a:moveTo>
                  <a:cubicBezTo>
                    <a:pt x="7788" y="0"/>
                    <a:pt x="7738" y="13"/>
                    <a:pt x="7691" y="42"/>
                  </a:cubicBezTo>
                  <a:cubicBezTo>
                    <a:pt x="7440" y="193"/>
                    <a:pt x="7238" y="416"/>
                    <a:pt x="7095" y="650"/>
                  </a:cubicBezTo>
                  <a:cubicBezTo>
                    <a:pt x="7012" y="786"/>
                    <a:pt x="6866" y="865"/>
                    <a:pt x="6706" y="865"/>
                  </a:cubicBezTo>
                  <a:lnTo>
                    <a:pt x="1111" y="865"/>
                  </a:lnTo>
                  <a:cubicBezTo>
                    <a:pt x="269" y="1246"/>
                    <a:pt x="1" y="2703"/>
                    <a:pt x="2095" y="3192"/>
                  </a:cubicBezTo>
                  <a:lnTo>
                    <a:pt x="8990" y="3192"/>
                  </a:lnTo>
                  <a:cubicBezTo>
                    <a:pt x="9358" y="3192"/>
                    <a:pt x="9651" y="2894"/>
                    <a:pt x="9651" y="2530"/>
                  </a:cubicBezTo>
                  <a:lnTo>
                    <a:pt x="9651" y="1999"/>
                  </a:lnTo>
                  <a:cubicBezTo>
                    <a:pt x="9651" y="1371"/>
                    <a:pt x="9145" y="865"/>
                    <a:pt x="8520" y="865"/>
                  </a:cubicBezTo>
                  <a:lnTo>
                    <a:pt x="8333" y="865"/>
                  </a:lnTo>
                  <a:cubicBezTo>
                    <a:pt x="8222" y="865"/>
                    <a:pt x="8131" y="780"/>
                    <a:pt x="8120" y="672"/>
                  </a:cubicBezTo>
                  <a:cubicBezTo>
                    <a:pt x="8110" y="555"/>
                    <a:pt x="8110" y="436"/>
                    <a:pt x="8120" y="321"/>
                  </a:cubicBezTo>
                  <a:cubicBezTo>
                    <a:pt x="8140" y="140"/>
                    <a:pt x="7996" y="0"/>
                    <a:pt x="78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1"/>
            <p:cNvSpPr/>
            <p:nvPr/>
          </p:nvSpPr>
          <p:spPr>
            <a:xfrm>
              <a:off x="829984" y="5892451"/>
              <a:ext cx="218171" cy="115032"/>
            </a:xfrm>
            <a:custGeom>
              <a:rect b="b" l="l" r="r" t="t"/>
              <a:pathLst>
                <a:path extrusionOk="0" h="3192" w="6054">
                  <a:moveTo>
                    <a:pt x="1818" y="1"/>
                  </a:moveTo>
                  <a:cubicBezTo>
                    <a:pt x="1659" y="1"/>
                    <a:pt x="1514" y="141"/>
                    <a:pt x="1532" y="321"/>
                  </a:cubicBezTo>
                  <a:cubicBezTo>
                    <a:pt x="1542" y="436"/>
                    <a:pt x="1545" y="555"/>
                    <a:pt x="1532" y="672"/>
                  </a:cubicBezTo>
                  <a:cubicBezTo>
                    <a:pt x="1521" y="780"/>
                    <a:pt x="1428" y="865"/>
                    <a:pt x="1319" y="865"/>
                  </a:cubicBezTo>
                  <a:lnTo>
                    <a:pt x="1134" y="865"/>
                  </a:lnTo>
                  <a:cubicBezTo>
                    <a:pt x="509" y="865"/>
                    <a:pt x="1" y="1373"/>
                    <a:pt x="1" y="1999"/>
                  </a:cubicBezTo>
                  <a:lnTo>
                    <a:pt x="1" y="2530"/>
                  </a:lnTo>
                  <a:cubicBezTo>
                    <a:pt x="1" y="2896"/>
                    <a:pt x="298" y="3192"/>
                    <a:pt x="662" y="3192"/>
                  </a:cubicBezTo>
                  <a:lnTo>
                    <a:pt x="6053" y="3192"/>
                  </a:lnTo>
                  <a:cubicBezTo>
                    <a:pt x="4900" y="2720"/>
                    <a:pt x="4824" y="1424"/>
                    <a:pt x="5073" y="865"/>
                  </a:cubicBezTo>
                  <a:lnTo>
                    <a:pt x="2946" y="865"/>
                  </a:lnTo>
                  <a:cubicBezTo>
                    <a:pt x="2789" y="865"/>
                    <a:pt x="2640" y="782"/>
                    <a:pt x="2559" y="650"/>
                  </a:cubicBezTo>
                  <a:cubicBezTo>
                    <a:pt x="2414" y="419"/>
                    <a:pt x="2212" y="193"/>
                    <a:pt x="1964" y="42"/>
                  </a:cubicBezTo>
                  <a:cubicBezTo>
                    <a:pt x="1917" y="13"/>
                    <a:pt x="1867" y="1"/>
                    <a:pt x="1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a:off x="1031618" y="5865458"/>
              <a:ext cx="14451" cy="23641"/>
            </a:xfrm>
            <a:custGeom>
              <a:rect b="b" l="l" r="r" t="t"/>
              <a:pathLst>
                <a:path extrusionOk="0" h="656" w="401">
                  <a:moveTo>
                    <a:pt x="201" y="0"/>
                  </a:moveTo>
                  <a:cubicBezTo>
                    <a:pt x="92" y="0"/>
                    <a:pt x="1" y="91"/>
                    <a:pt x="1" y="200"/>
                  </a:cubicBezTo>
                  <a:lnTo>
                    <a:pt x="1" y="455"/>
                  </a:lnTo>
                  <a:cubicBezTo>
                    <a:pt x="1" y="564"/>
                    <a:pt x="92" y="655"/>
                    <a:pt x="201" y="655"/>
                  </a:cubicBezTo>
                  <a:cubicBezTo>
                    <a:pt x="309" y="655"/>
                    <a:pt x="401" y="568"/>
                    <a:pt x="401" y="455"/>
                  </a:cubicBezTo>
                  <a:lnTo>
                    <a:pt x="401" y="200"/>
                  </a:lnTo>
                  <a:cubicBezTo>
                    <a:pt x="401" y="91"/>
                    <a:pt x="309" y="0"/>
                    <a:pt x="2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a:off x="1104668" y="5865458"/>
              <a:ext cx="14379" cy="23641"/>
            </a:xfrm>
            <a:custGeom>
              <a:rect b="b" l="l" r="r" t="t"/>
              <a:pathLst>
                <a:path extrusionOk="0" h="656" w="399">
                  <a:moveTo>
                    <a:pt x="201" y="0"/>
                  </a:moveTo>
                  <a:cubicBezTo>
                    <a:pt x="90" y="0"/>
                    <a:pt x="1" y="91"/>
                    <a:pt x="1" y="200"/>
                  </a:cubicBezTo>
                  <a:lnTo>
                    <a:pt x="1" y="455"/>
                  </a:lnTo>
                  <a:cubicBezTo>
                    <a:pt x="1" y="564"/>
                    <a:pt x="90" y="655"/>
                    <a:pt x="201" y="655"/>
                  </a:cubicBezTo>
                  <a:cubicBezTo>
                    <a:pt x="311" y="655"/>
                    <a:pt x="398" y="568"/>
                    <a:pt x="398" y="455"/>
                  </a:cubicBezTo>
                  <a:lnTo>
                    <a:pt x="398" y="200"/>
                  </a:lnTo>
                  <a:cubicBezTo>
                    <a:pt x="398" y="91"/>
                    <a:pt x="309" y="0"/>
                    <a:pt x="2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31"/>
          <p:cNvGrpSpPr/>
          <p:nvPr/>
        </p:nvGrpSpPr>
        <p:grpSpPr>
          <a:xfrm>
            <a:off x="4160038" y="2447989"/>
            <a:ext cx="483415" cy="490473"/>
            <a:chOff x="8440201" y="3886377"/>
            <a:chExt cx="483415" cy="490473"/>
          </a:xfrm>
        </p:grpSpPr>
        <p:sp>
          <p:nvSpPr>
            <p:cNvPr id="1579" name="Google Shape;1579;p31"/>
            <p:cNvSpPr/>
            <p:nvPr/>
          </p:nvSpPr>
          <p:spPr>
            <a:xfrm>
              <a:off x="8440201" y="3886377"/>
              <a:ext cx="175070" cy="166457"/>
            </a:xfrm>
            <a:custGeom>
              <a:rect b="b" l="l" r="r" t="t"/>
              <a:pathLst>
                <a:path extrusionOk="0" h="4619" w="4858">
                  <a:moveTo>
                    <a:pt x="3244" y="1"/>
                  </a:moveTo>
                  <a:cubicBezTo>
                    <a:pt x="3156" y="1"/>
                    <a:pt x="3067" y="27"/>
                    <a:pt x="2986" y="84"/>
                  </a:cubicBezTo>
                  <a:cubicBezTo>
                    <a:pt x="2718" y="276"/>
                    <a:pt x="2433" y="510"/>
                    <a:pt x="2244" y="701"/>
                  </a:cubicBezTo>
                  <a:cubicBezTo>
                    <a:pt x="2197" y="745"/>
                    <a:pt x="2136" y="769"/>
                    <a:pt x="2074" y="769"/>
                  </a:cubicBezTo>
                  <a:cubicBezTo>
                    <a:pt x="2038" y="769"/>
                    <a:pt x="2001" y="761"/>
                    <a:pt x="1968" y="744"/>
                  </a:cubicBezTo>
                  <a:cubicBezTo>
                    <a:pt x="1732" y="620"/>
                    <a:pt x="1389" y="484"/>
                    <a:pt x="1072" y="386"/>
                  </a:cubicBezTo>
                  <a:cubicBezTo>
                    <a:pt x="1026" y="372"/>
                    <a:pt x="980" y="365"/>
                    <a:pt x="936" y="365"/>
                  </a:cubicBezTo>
                  <a:cubicBezTo>
                    <a:pt x="651" y="365"/>
                    <a:pt x="422" y="645"/>
                    <a:pt x="517" y="941"/>
                  </a:cubicBezTo>
                  <a:cubicBezTo>
                    <a:pt x="615" y="1258"/>
                    <a:pt x="747" y="1599"/>
                    <a:pt x="872" y="1837"/>
                  </a:cubicBezTo>
                  <a:cubicBezTo>
                    <a:pt x="921" y="1928"/>
                    <a:pt x="902" y="2043"/>
                    <a:pt x="828" y="2115"/>
                  </a:cubicBezTo>
                  <a:cubicBezTo>
                    <a:pt x="636" y="2300"/>
                    <a:pt x="402" y="2587"/>
                    <a:pt x="211" y="2855"/>
                  </a:cubicBezTo>
                  <a:cubicBezTo>
                    <a:pt x="0" y="3149"/>
                    <a:pt x="209" y="3555"/>
                    <a:pt x="566" y="3557"/>
                  </a:cubicBezTo>
                  <a:cubicBezTo>
                    <a:pt x="592" y="3558"/>
                    <a:pt x="618" y="3558"/>
                    <a:pt x="644" y="3558"/>
                  </a:cubicBezTo>
                  <a:cubicBezTo>
                    <a:pt x="954" y="3558"/>
                    <a:pt x="1284" y="3535"/>
                    <a:pt x="1530" y="3493"/>
                  </a:cubicBezTo>
                  <a:cubicBezTo>
                    <a:pt x="1542" y="3492"/>
                    <a:pt x="1554" y="3491"/>
                    <a:pt x="1565" y="3491"/>
                  </a:cubicBezTo>
                  <a:cubicBezTo>
                    <a:pt x="1656" y="3491"/>
                    <a:pt x="1739" y="3540"/>
                    <a:pt x="1780" y="3621"/>
                  </a:cubicBezTo>
                  <a:cubicBezTo>
                    <a:pt x="1900" y="3861"/>
                    <a:pt x="2099" y="4172"/>
                    <a:pt x="2295" y="4438"/>
                  </a:cubicBezTo>
                  <a:cubicBezTo>
                    <a:pt x="2386" y="4560"/>
                    <a:pt x="2520" y="4618"/>
                    <a:pt x="2652" y="4618"/>
                  </a:cubicBezTo>
                  <a:cubicBezTo>
                    <a:pt x="2831" y="4618"/>
                    <a:pt x="3007" y="4512"/>
                    <a:pt x="3073" y="4316"/>
                  </a:cubicBezTo>
                  <a:cubicBezTo>
                    <a:pt x="3180" y="4002"/>
                    <a:pt x="3273" y="3647"/>
                    <a:pt x="3314" y="3381"/>
                  </a:cubicBezTo>
                  <a:cubicBezTo>
                    <a:pt x="3329" y="3279"/>
                    <a:pt x="3409" y="3200"/>
                    <a:pt x="3509" y="3183"/>
                  </a:cubicBezTo>
                  <a:cubicBezTo>
                    <a:pt x="3775" y="3142"/>
                    <a:pt x="4133" y="3051"/>
                    <a:pt x="4445" y="2945"/>
                  </a:cubicBezTo>
                  <a:cubicBezTo>
                    <a:pt x="4785" y="2830"/>
                    <a:pt x="4858" y="2383"/>
                    <a:pt x="4569" y="2168"/>
                  </a:cubicBezTo>
                  <a:cubicBezTo>
                    <a:pt x="4303" y="1971"/>
                    <a:pt x="3990" y="1771"/>
                    <a:pt x="3752" y="1652"/>
                  </a:cubicBezTo>
                  <a:cubicBezTo>
                    <a:pt x="3658" y="1605"/>
                    <a:pt x="3607" y="1503"/>
                    <a:pt x="3624" y="1403"/>
                  </a:cubicBezTo>
                  <a:cubicBezTo>
                    <a:pt x="3669" y="1139"/>
                    <a:pt x="3690" y="771"/>
                    <a:pt x="3688" y="440"/>
                  </a:cubicBezTo>
                  <a:cubicBezTo>
                    <a:pt x="3687" y="179"/>
                    <a:pt x="3472" y="1"/>
                    <a:pt x="32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1"/>
            <p:cNvSpPr/>
            <p:nvPr/>
          </p:nvSpPr>
          <p:spPr>
            <a:xfrm>
              <a:off x="8474149" y="3945047"/>
              <a:ext cx="141123" cy="107752"/>
            </a:xfrm>
            <a:custGeom>
              <a:rect b="b" l="l" r="r" t="t"/>
              <a:pathLst>
                <a:path extrusionOk="0" h="2990" w="3916">
                  <a:moveTo>
                    <a:pt x="2774" y="0"/>
                  </a:moveTo>
                  <a:cubicBezTo>
                    <a:pt x="1689" y="396"/>
                    <a:pt x="736" y="1064"/>
                    <a:pt x="1" y="1923"/>
                  </a:cubicBezTo>
                  <a:cubicBezTo>
                    <a:pt x="215" y="1910"/>
                    <a:pt x="422" y="1893"/>
                    <a:pt x="590" y="1865"/>
                  </a:cubicBezTo>
                  <a:cubicBezTo>
                    <a:pt x="601" y="1864"/>
                    <a:pt x="613" y="1863"/>
                    <a:pt x="625" y="1863"/>
                  </a:cubicBezTo>
                  <a:cubicBezTo>
                    <a:pt x="714" y="1863"/>
                    <a:pt x="797" y="1912"/>
                    <a:pt x="841" y="1993"/>
                  </a:cubicBezTo>
                  <a:cubicBezTo>
                    <a:pt x="960" y="2233"/>
                    <a:pt x="1160" y="2544"/>
                    <a:pt x="1355" y="2810"/>
                  </a:cubicBezTo>
                  <a:cubicBezTo>
                    <a:pt x="1447" y="2932"/>
                    <a:pt x="1580" y="2990"/>
                    <a:pt x="1711" y="2990"/>
                  </a:cubicBezTo>
                  <a:cubicBezTo>
                    <a:pt x="1890" y="2990"/>
                    <a:pt x="2065" y="2883"/>
                    <a:pt x="2131" y="2688"/>
                  </a:cubicBezTo>
                  <a:cubicBezTo>
                    <a:pt x="2238" y="2374"/>
                    <a:pt x="2331" y="2019"/>
                    <a:pt x="2372" y="1753"/>
                  </a:cubicBezTo>
                  <a:cubicBezTo>
                    <a:pt x="2387" y="1651"/>
                    <a:pt x="2467" y="1572"/>
                    <a:pt x="2567" y="1555"/>
                  </a:cubicBezTo>
                  <a:cubicBezTo>
                    <a:pt x="2833" y="1514"/>
                    <a:pt x="3191" y="1423"/>
                    <a:pt x="3503" y="1317"/>
                  </a:cubicBezTo>
                  <a:cubicBezTo>
                    <a:pt x="3843" y="1202"/>
                    <a:pt x="3916" y="753"/>
                    <a:pt x="3627" y="540"/>
                  </a:cubicBezTo>
                  <a:cubicBezTo>
                    <a:pt x="3361" y="343"/>
                    <a:pt x="3050" y="143"/>
                    <a:pt x="2810" y="24"/>
                  </a:cubicBezTo>
                  <a:cubicBezTo>
                    <a:pt x="2797" y="15"/>
                    <a:pt x="2784" y="9"/>
                    <a:pt x="27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1"/>
            <p:cNvSpPr/>
            <p:nvPr/>
          </p:nvSpPr>
          <p:spPr>
            <a:xfrm>
              <a:off x="8483879" y="3978779"/>
              <a:ext cx="378502" cy="344699"/>
            </a:xfrm>
            <a:custGeom>
              <a:rect b="b" l="l" r="r" t="t"/>
              <a:pathLst>
                <a:path extrusionOk="0" h="9565" w="10503">
                  <a:moveTo>
                    <a:pt x="2738" y="0"/>
                  </a:moveTo>
                  <a:cubicBezTo>
                    <a:pt x="2648" y="34"/>
                    <a:pt x="2563" y="68"/>
                    <a:pt x="2478" y="108"/>
                  </a:cubicBezTo>
                  <a:cubicBezTo>
                    <a:pt x="0" y="2570"/>
                    <a:pt x="737" y="9565"/>
                    <a:pt x="6830" y="9565"/>
                  </a:cubicBezTo>
                  <a:cubicBezTo>
                    <a:pt x="7153" y="9565"/>
                    <a:pt x="7491" y="9545"/>
                    <a:pt x="7844" y="9504"/>
                  </a:cubicBezTo>
                  <a:cubicBezTo>
                    <a:pt x="8405" y="9094"/>
                    <a:pt x="8973" y="8753"/>
                    <a:pt x="9596" y="8434"/>
                  </a:cubicBezTo>
                  <a:cubicBezTo>
                    <a:pt x="10121" y="7624"/>
                    <a:pt x="10447" y="6669"/>
                    <a:pt x="10502" y="5644"/>
                  </a:cubicBezTo>
                  <a:cubicBezTo>
                    <a:pt x="9792" y="4221"/>
                    <a:pt x="9443" y="3054"/>
                    <a:pt x="9228" y="1725"/>
                  </a:cubicBezTo>
                  <a:cubicBezTo>
                    <a:pt x="8607" y="959"/>
                    <a:pt x="7791" y="362"/>
                    <a:pt x="6855" y="0"/>
                  </a:cubicBezTo>
                  <a:cubicBezTo>
                    <a:pt x="6097" y="113"/>
                    <a:pt x="5420" y="165"/>
                    <a:pt x="4774" y="165"/>
                  </a:cubicBezTo>
                  <a:cubicBezTo>
                    <a:pt x="4082" y="165"/>
                    <a:pt x="3425" y="106"/>
                    <a:pt x="27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8451157" y="3982599"/>
              <a:ext cx="315400" cy="394250"/>
            </a:xfrm>
            <a:custGeom>
              <a:rect b="b" l="l" r="r" t="t"/>
              <a:pathLst>
                <a:path extrusionOk="0" h="10940" w="8752">
                  <a:moveTo>
                    <a:pt x="3390" y="0"/>
                  </a:moveTo>
                  <a:lnTo>
                    <a:pt x="3390" y="0"/>
                  </a:lnTo>
                  <a:cubicBezTo>
                    <a:pt x="2563" y="366"/>
                    <a:pt x="1838" y="925"/>
                    <a:pt x="1272" y="1619"/>
                  </a:cubicBezTo>
                  <a:cubicBezTo>
                    <a:pt x="1055" y="2948"/>
                    <a:pt x="707" y="4115"/>
                    <a:pt x="1" y="5534"/>
                  </a:cubicBezTo>
                  <a:cubicBezTo>
                    <a:pt x="56" y="6561"/>
                    <a:pt x="379" y="7516"/>
                    <a:pt x="907" y="8326"/>
                  </a:cubicBezTo>
                  <a:cubicBezTo>
                    <a:pt x="2104" y="8943"/>
                    <a:pt x="3105" y="9634"/>
                    <a:pt x="4237" y="10749"/>
                  </a:cubicBezTo>
                  <a:cubicBezTo>
                    <a:pt x="4705" y="10872"/>
                    <a:pt x="5198" y="10940"/>
                    <a:pt x="5704" y="10940"/>
                  </a:cubicBezTo>
                  <a:cubicBezTo>
                    <a:pt x="6213" y="10940"/>
                    <a:pt x="6704" y="10872"/>
                    <a:pt x="7172" y="10749"/>
                  </a:cubicBezTo>
                  <a:cubicBezTo>
                    <a:pt x="7718" y="10213"/>
                    <a:pt x="8231" y="9775"/>
                    <a:pt x="8752" y="9398"/>
                  </a:cubicBezTo>
                  <a:cubicBezTo>
                    <a:pt x="1710" y="8681"/>
                    <a:pt x="1904" y="2716"/>
                    <a:pt x="3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8649584" y="4001303"/>
              <a:ext cx="14379" cy="176836"/>
            </a:xfrm>
            <a:custGeom>
              <a:rect b="b" l="l" r="r" t="t"/>
              <a:pathLst>
                <a:path extrusionOk="0" h="4907" w="399">
                  <a:moveTo>
                    <a:pt x="198" y="0"/>
                  </a:moveTo>
                  <a:cubicBezTo>
                    <a:pt x="90" y="0"/>
                    <a:pt x="1" y="90"/>
                    <a:pt x="1" y="198"/>
                  </a:cubicBezTo>
                  <a:lnTo>
                    <a:pt x="1" y="4707"/>
                  </a:lnTo>
                  <a:cubicBezTo>
                    <a:pt x="1" y="4815"/>
                    <a:pt x="90" y="4906"/>
                    <a:pt x="198" y="4906"/>
                  </a:cubicBezTo>
                  <a:cubicBezTo>
                    <a:pt x="309" y="4906"/>
                    <a:pt x="398" y="4815"/>
                    <a:pt x="398" y="4707"/>
                  </a:cubicBezTo>
                  <a:lnTo>
                    <a:pt x="398" y="198"/>
                  </a:lnTo>
                  <a:cubicBezTo>
                    <a:pt x="398" y="90"/>
                    <a:pt x="309" y="0"/>
                    <a:pt x="1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1"/>
            <p:cNvSpPr/>
            <p:nvPr/>
          </p:nvSpPr>
          <p:spPr>
            <a:xfrm>
              <a:off x="8494150" y="4113455"/>
              <a:ext cx="170782" cy="64687"/>
            </a:xfrm>
            <a:custGeom>
              <a:rect b="b" l="l" r="r" t="t"/>
              <a:pathLst>
                <a:path extrusionOk="0" h="1795" w="4739">
                  <a:moveTo>
                    <a:pt x="225" y="0"/>
                  </a:moveTo>
                  <a:cubicBezTo>
                    <a:pt x="141" y="0"/>
                    <a:pt x="64" y="54"/>
                    <a:pt x="35" y="138"/>
                  </a:cubicBezTo>
                  <a:cubicBezTo>
                    <a:pt x="1" y="244"/>
                    <a:pt x="60" y="357"/>
                    <a:pt x="162" y="391"/>
                  </a:cubicBezTo>
                  <a:lnTo>
                    <a:pt x="4452" y="1784"/>
                  </a:lnTo>
                  <a:cubicBezTo>
                    <a:pt x="4473" y="1792"/>
                    <a:pt x="4490" y="1794"/>
                    <a:pt x="4511" y="1794"/>
                  </a:cubicBezTo>
                  <a:cubicBezTo>
                    <a:pt x="4594" y="1794"/>
                    <a:pt x="4675" y="1739"/>
                    <a:pt x="4703" y="1656"/>
                  </a:cubicBezTo>
                  <a:cubicBezTo>
                    <a:pt x="4739" y="1550"/>
                    <a:pt x="4679" y="1437"/>
                    <a:pt x="4575" y="1403"/>
                  </a:cubicBezTo>
                  <a:lnTo>
                    <a:pt x="288" y="10"/>
                  </a:lnTo>
                  <a:cubicBezTo>
                    <a:pt x="267" y="4"/>
                    <a:pt x="246" y="0"/>
                    <a:pt x="2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1"/>
            <p:cNvSpPr/>
            <p:nvPr/>
          </p:nvSpPr>
          <p:spPr>
            <a:xfrm>
              <a:off x="8553001" y="4163728"/>
              <a:ext cx="111788" cy="145844"/>
            </a:xfrm>
            <a:custGeom>
              <a:rect b="b" l="l" r="r" t="t"/>
              <a:pathLst>
                <a:path extrusionOk="0" h="4047" w="3102">
                  <a:moveTo>
                    <a:pt x="2876" y="0"/>
                  </a:moveTo>
                  <a:cubicBezTo>
                    <a:pt x="2814" y="0"/>
                    <a:pt x="2753" y="29"/>
                    <a:pt x="2715" y="83"/>
                  </a:cubicBezTo>
                  <a:lnTo>
                    <a:pt x="65" y="3730"/>
                  </a:lnTo>
                  <a:cubicBezTo>
                    <a:pt x="1" y="3821"/>
                    <a:pt x="18" y="3947"/>
                    <a:pt x="109" y="4011"/>
                  </a:cubicBezTo>
                  <a:cubicBezTo>
                    <a:pt x="143" y="4034"/>
                    <a:pt x="186" y="4047"/>
                    <a:pt x="226" y="4047"/>
                  </a:cubicBezTo>
                  <a:cubicBezTo>
                    <a:pt x="290" y="4047"/>
                    <a:pt x="348" y="4017"/>
                    <a:pt x="388" y="3964"/>
                  </a:cubicBezTo>
                  <a:lnTo>
                    <a:pt x="3038" y="317"/>
                  </a:lnTo>
                  <a:cubicBezTo>
                    <a:pt x="3102" y="227"/>
                    <a:pt x="3085" y="102"/>
                    <a:pt x="2993" y="38"/>
                  </a:cubicBezTo>
                  <a:cubicBezTo>
                    <a:pt x="2958" y="13"/>
                    <a:pt x="2917" y="0"/>
                    <a:pt x="2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1"/>
            <p:cNvSpPr/>
            <p:nvPr/>
          </p:nvSpPr>
          <p:spPr>
            <a:xfrm>
              <a:off x="8648647" y="4113455"/>
              <a:ext cx="170638" cy="64687"/>
            </a:xfrm>
            <a:custGeom>
              <a:rect b="b" l="l" r="r" t="t"/>
              <a:pathLst>
                <a:path extrusionOk="0" h="1795" w="4735">
                  <a:moveTo>
                    <a:pt x="4512" y="1"/>
                  </a:moveTo>
                  <a:cubicBezTo>
                    <a:pt x="4492" y="1"/>
                    <a:pt x="4472" y="4"/>
                    <a:pt x="4452" y="10"/>
                  </a:cubicBezTo>
                  <a:lnTo>
                    <a:pt x="163" y="1403"/>
                  </a:lnTo>
                  <a:cubicBezTo>
                    <a:pt x="61" y="1439"/>
                    <a:pt x="1" y="1552"/>
                    <a:pt x="37" y="1656"/>
                  </a:cubicBezTo>
                  <a:cubicBezTo>
                    <a:pt x="63" y="1741"/>
                    <a:pt x="139" y="1794"/>
                    <a:pt x="224" y="1794"/>
                  </a:cubicBezTo>
                  <a:cubicBezTo>
                    <a:pt x="243" y="1794"/>
                    <a:pt x="265" y="1790"/>
                    <a:pt x="286" y="1784"/>
                  </a:cubicBezTo>
                  <a:lnTo>
                    <a:pt x="4573" y="391"/>
                  </a:lnTo>
                  <a:cubicBezTo>
                    <a:pt x="4678" y="357"/>
                    <a:pt x="4735" y="242"/>
                    <a:pt x="4701" y="138"/>
                  </a:cubicBezTo>
                  <a:cubicBezTo>
                    <a:pt x="4675" y="55"/>
                    <a:pt x="4595" y="1"/>
                    <a:pt x="4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1"/>
            <p:cNvSpPr/>
            <p:nvPr/>
          </p:nvSpPr>
          <p:spPr>
            <a:xfrm>
              <a:off x="8648575" y="4163728"/>
              <a:ext cx="111860" cy="145844"/>
            </a:xfrm>
            <a:custGeom>
              <a:rect b="b" l="l" r="r" t="t"/>
              <a:pathLst>
                <a:path extrusionOk="0" h="4047" w="3104">
                  <a:moveTo>
                    <a:pt x="227" y="0"/>
                  </a:moveTo>
                  <a:cubicBezTo>
                    <a:pt x="187" y="0"/>
                    <a:pt x="146" y="13"/>
                    <a:pt x="109" y="38"/>
                  </a:cubicBezTo>
                  <a:cubicBezTo>
                    <a:pt x="20" y="104"/>
                    <a:pt x="1" y="227"/>
                    <a:pt x="65" y="317"/>
                  </a:cubicBezTo>
                  <a:lnTo>
                    <a:pt x="2714" y="3964"/>
                  </a:lnTo>
                  <a:cubicBezTo>
                    <a:pt x="2755" y="4017"/>
                    <a:pt x="2817" y="4047"/>
                    <a:pt x="2878" y="4047"/>
                  </a:cubicBezTo>
                  <a:cubicBezTo>
                    <a:pt x="2917" y="4047"/>
                    <a:pt x="2959" y="4034"/>
                    <a:pt x="2995" y="4011"/>
                  </a:cubicBezTo>
                  <a:cubicBezTo>
                    <a:pt x="3085" y="3942"/>
                    <a:pt x="3104" y="3821"/>
                    <a:pt x="3040" y="3730"/>
                  </a:cubicBezTo>
                  <a:lnTo>
                    <a:pt x="390" y="83"/>
                  </a:lnTo>
                  <a:cubicBezTo>
                    <a:pt x="349" y="29"/>
                    <a:pt x="289" y="0"/>
                    <a:pt x="2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1"/>
            <p:cNvSpPr/>
            <p:nvPr/>
          </p:nvSpPr>
          <p:spPr>
            <a:xfrm>
              <a:off x="8582588" y="3964977"/>
              <a:ext cx="148438" cy="68039"/>
            </a:xfrm>
            <a:custGeom>
              <a:rect b="b" l="l" r="r" t="t"/>
              <a:pathLst>
                <a:path extrusionOk="0" h="1888" w="4119">
                  <a:moveTo>
                    <a:pt x="2057" y="0"/>
                  </a:moveTo>
                  <a:cubicBezTo>
                    <a:pt x="1332" y="0"/>
                    <a:pt x="639" y="134"/>
                    <a:pt x="1" y="383"/>
                  </a:cubicBezTo>
                  <a:cubicBezTo>
                    <a:pt x="48" y="534"/>
                    <a:pt x="141" y="670"/>
                    <a:pt x="275" y="768"/>
                  </a:cubicBezTo>
                  <a:lnTo>
                    <a:pt x="1619" y="1744"/>
                  </a:lnTo>
                  <a:cubicBezTo>
                    <a:pt x="1751" y="1840"/>
                    <a:pt x="1905" y="1888"/>
                    <a:pt x="2059" y="1888"/>
                  </a:cubicBezTo>
                  <a:cubicBezTo>
                    <a:pt x="2214" y="1888"/>
                    <a:pt x="2368" y="1840"/>
                    <a:pt x="2500" y="1744"/>
                  </a:cubicBezTo>
                  <a:lnTo>
                    <a:pt x="3844" y="768"/>
                  </a:lnTo>
                  <a:cubicBezTo>
                    <a:pt x="3980" y="670"/>
                    <a:pt x="4073" y="534"/>
                    <a:pt x="4118" y="383"/>
                  </a:cubicBezTo>
                  <a:cubicBezTo>
                    <a:pt x="3478" y="134"/>
                    <a:pt x="2782" y="0"/>
                    <a:pt x="2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8450868" y="4040909"/>
              <a:ext cx="78346" cy="141159"/>
            </a:xfrm>
            <a:custGeom>
              <a:rect b="b" l="l" r="r" t="t"/>
              <a:pathLst>
                <a:path extrusionOk="0" h="3917" w="2174">
                  <a:moveTo>
                    <a:pt x="1280" y="1"/>
                  </a:moveTo>
                  <a:cubicBezTo>
                    <a:pt x="481" y="983"/>
                    <a:pt x="0" y="2238"/>
                    <a:pt x="0" y="3605"/>
                  </a:cubicBezTo>
                  <a:cubicBezTo>
                    <a:pt x="0" y="3710"/>
                    <a:pt x="2" y="3812"/>
                    <a:pt x="9" y="3916"/>
                  </a:cubicBezTo>
                  <a:cubicBezTo>
                    <a:pt x="12" y="3916"/>
                    <a:pt x="15" y="3916"/>
                    <a:pt x="19" y="3916"/>
                  </a:cubicBezTo>
                  <a:cubicBezTo>
                    <a:pt x="171" y="3916"/>
                    <a:pt x="326" y="3869"/>
                    <a:pt x="457" y="3773"/>
                  </a:cubicBezTo>
                  <a:lnTo>
                    <a:pt x="1801" y="2797"/>
                  </a:lnTo>
                  <a:cubicBezTo>
                    <a:pt x="2065" y="2606"/>
                    <a:pt x="2174" y="2268"/>
                    <a:pt x="2074" y="1959"/>
                  </a:cubicBezTo>
                  <a:lnTo>
                    <a:pt x="1561" y="381"/>
                  </a:lnTo>
                  <a:cubicBezTo>
                    <a:pt x="1510" y="224"/>
                    <a:pt x="1408" y="90"/>
                    <a:pt x="12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8483735" y="4277285"/>
              <a:ext cx="122059" cy="92688"/>
            </a:xfrm>
            <a:custGeom>
              <a:rect b="b" l="l" r="r" t="t"/>
              <a:pathLst>
                <a:path extrusionOk="0" h="2572" w="3387">
                  <a:moveTo>
                    <a:pt x="449" y="0"/>
                  </a:moveTo>
                  <a:cubicBezTo>
                    <a:pt x="285" y="0"/>
                    <a:pt x="128" y="56"/>
                    <a:pt x="0" y="149"/>
                  </a:cubicBezTo>
                  <a:cubicBezTo>
                    <a:pt x="760" y="1323"/>
                    <a:pt x="1944" y="2201"/>
                    <a:pt x="3331" y="2572"/>
                  </a:cubicBezTo>
                  <a:cubicBezTo>
                    <a:pt x="3382" y="2423"/>
                    <a:pt x="3386" y="2255"/>
                    <a:pt x="3333" y="2097"/>
                  </a:cubicBezTo>
                  <a:lnTo>
                    <a:pt x="2822" y="519"/>
                  </a:lnTo>
                  <a:cubicBezTo>
                    <a:pt x="2723" y="211"/>
                    <a:pt x="2435" y="0"/>
                    <a:pt x="21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8784259" y="4040909"/>
              <a:ext cx="78418" cy="141123"/>
            </a:xfrm>
            <a:custGeom>
              <a:rect b="b" l="l" r="r" t="t"/>
              <a:pathLst>
                <a:path extrusionOk="0" h="3916" w="2176">
                  <a:moveTo>
                    <a:pt x="893" y="1"/>
                  </a:moveTo>
                  <a:cubicBezTo>
                    <a:pt x="766" y="94"/>
                    <a:pt x="666" y="224"/>
                    <a:pt x="615" y="381"/>
                  </a:cubicBezTo>
                  <a:lnTo>
                    <a:pt x="102" y="1959"/>
                  </a:lnTo>
                  <a:cubicBezTo>
                    <a:pt x="0" y="2268"/>
                    <a:pt x="113" y="2606"/>
                    <a:pt x="372" y="2797"/>
                  </a:cubicBezTo>
                  <a:lnTo>
                    <a:pt x="1718" y="3773"/>
                  </a:lnTo>
                  <a:cubicBezTo>
                    <a:pt x="1850" y="3871"/>
                    <a:pt x="2010" y="3916"/>
                    <a:pt x="2167" y="3916"/>
                  </a:cubicBezTo>
                  <a:cubicBezTo>
                    <a:pt x="2171" y="3812"/>
                    <a:pt x="2176" y="3710"/>
                    <a:pt x="2176" y="3605"/>
                  </a:cubicBezTo>
                  <a:cubicBezTo>
                    <a:pt x="2176" y="2240"/>
                    <a:pt x="1693" y="985"/>
                    <a:pt x="8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8722021" y="4277285"/>
              <a:ext cx="107536" cy="51281"/>
            </a:xfrm>
            <a:custGeom>
              <a:rect b="b" l="l" r="r" t="t"/>
              <a:pathLst>
                <a:path extrusionOk="0" h="1423" w="2984">
                  <a:moveTo>
                    <a:pt x="874" y="0"/>
                  </a:moveTo>
                  <a:cubicBezTo>
                    <a:pt x="549" y="0"/>
                    <a:pt x="262" y="211"/>
                    <a:pt x="162" y="519"/>
                  </a:cubicBezTo>
                  <a:lnTo>
                    <a:pt x="0" y="1025"/>
                  </a:lnTo>
                  <a:cubicBezTo>
                    <a:pt x="218" y="1296"/>
                    <a:pt x="616" y="1423"/>
                    <a:pt x="1085" y="1423"/>
                  </a:cubicBezTo>
                  <a:cubicBezTo>
                    <a:pt x="1380" y="1423"/>
                    <a:pt x="1703" y="1372"/>
                    <a:pt x="2027" y="1276"/>
                  </a:cubicBezTo>
                  <a:cubicBezTo>
                    <a:pt x="2393" y="945"/>
                    <a:pt x="2716" y="566"/>
                    <a:pt x="2984" y="149"/>
                  </a:cubicBezTo>
                  <a:cubicBezTo>
                    <a:pt x="2856" y="54"/>
                    <a:pt x="2703" y="0"/>
                    <a:pt x="2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8707678" y="4314224"/>
              <a:ext cx="87571" cy="55750"/>
            </a:xfrm>
            <a:custGeom>
              <a:rect b="b" l="l" r="r" t="t"/>
              <a:pathLst>
                <a:path extrusionOk="0" h="1547" w="2430">
                  <a:moveTo>
                    <a:pt x="400" y="0"/>
                  </a:moveTo>
                  <a:lnTo>
                    <a:pt x="52" y="1072"/>
                  </a:lnTo>
                  <a:cubicBezTo>
                    <a:pt x="1" y="1230"/>
                    <a:pt x="5" y="1398"/>
                    <a:pt x="54" y="1547"/>
                  </a:cubicBezTo>
                  <a:cubicBezTo>
                    <a:pt x="951" y="1308"/>
                    <a:pt x="1761" y="857"/>
                    <a:pt x="2429" y="251"/>
                  </a:cubicBezTo>
                  <a:cubicBezTo>
                    <a:pt x="1681" y="219"/>
                    <a:pt x="1006" y="134"/>
                    <a:pt x="4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1"/>
            <p:cNvSpPr/>
            <p:nvPr/>
          </p:nvSpPr>
          <p:spPr>
            <a:xfrm>
              <a:off x="8578913" y="4093021"/>
              <a:ext cx="155538" cy="146060"/>
            </a:xfrm>
            <a:custGeom>
              <a:rect b="b" l="l" r="r" t="t"/>
              <a:pathLst>
                <a:path extrusionOk="0" h="4053" w="4316">
                  <a:moveTo>
                    <a:pt x="2158" y="1"/>
                  </a:moveTo>
                  <a:cubicBezTo>
                    <a:pt x="2004" y="1"/>
                    <a:pt x="1850" y="48"/>
                    <a:pt x="1719" y="141"/>
                  </a:cubicBezTo>
                  <a:lnTo>
                    <a:pt x="373" y="1117"/>
                  </a:lnTo>
                  <a:cubicBezTo>
                    <a:pt x="111" y="1309"/>
                    <a:pt x="1" y="1647"/>
                    <a:pt x="103" y="1955"/>
                  </a:cubicBezTo>
                  <a:lnTo>
                    <a:pt x="615" y="3533"/>
                  </a:lnTo>
                  <a:cubicBezTo>
                    <a:pt x="715" y="3842"/>
                    <a:pt x="1002" y="4052"/>
                    <a:pt x="1328" y="4052"/>
                  </a:cubicBezTo>
                  <a:lnTo>
                    <a:pt x="2989" y="4052"/>
                  </a:lnTo>
                  <a:cubicBezTo>
                    <a:pt x="3314" y="4052"/>
                    <a:pt x="3601" y="3842"/>
                    <a:pt x="3701" y="3533"/>
                  </a:cubicBezTo>
                  <a:lnTo>
                    <a:pt x="4214" y="1955"/>
                  </a:lnTo>
                  <a:cubicBezTo>
                    <a:pt x="4316" y="1647"/>
                    <a:pt x="4203" y="1309"/>
                    <a:pt x="3944" y="1117"/>
                  </a:cubicBezTo>
                  <a:lnTo>
                    <a:pt x="2597" y="141"/>
                  </a:lnTo>
                  <a:cubicBezTo>
                    <a:pt x="2467" y="48"/>
                    <a:pt x="2312" y="1"/>
                    <a:pt x="2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1"/>
            <p:cNvSpPr/>
            <p:nvPr/>
          </p:nvSpPr>
          <p:spPr>
            <a:xfrm>
              <a:off x="8760113" y="3935533"/>
              <a:ext cx="163502" cy="149159"/>
            </a:xfrm>
            <a:custGeom>
              <a:rect b="b" l="l" r="r" t="t"/>
              <a:pathLst>
                <a:path extrusionOk="0" h="4139" w="4537">
                  <a:moveTo>
                    <a:pt x="2269" y="0"/>
                  </a:moveTo>
                  <a:cubicBezTo>
                    <a:pt x="2126" y="0"/>
                    <a:pt x="1983" y="74"/>
                    <a:pt x="1906" y="222"/>
                  </a:cubicBezTo>
                  <a:cubicBezTo>
                    <a:pt x="1765" y="492"/>
                    <a:pt x="1629" y="804"/>
                    <a:pt x="1555" y="1041"/>
                  </a:cubicBezTo>
                  <a:cubicBezTo>
                    <a:pt x="1525" y="1130"/>
                    <a:pt x="1444" y="1192"/>
                    <a:pt x="1342" y="1192"/>
                  </a:cubicBezTo>
                  <a:cubicBezTo>
                    <a:pt x="1335" y="1191"/>
                    <a:pt x="1327" y="1191"/>
                    <a:pt x="1320" y="1191"/>
                  </a:cubicBezTo>
                  <a:cubicBezTo>
                    <a:pt x="1073" y="1191"/>
                    <a:pt x="746" y="1225"/>
                    <a:pt x="455" y="1274"/>
                  </a:cubicBezTo>
                  <a:cubicBezTo>
                    <a:pt x="128" y="1330"/>
                    <a:pt x="0" y="1727"/>
                    <a:pt x="232" y="1966"/>
                  </a:cubicBezTo>
                  <a:cubicBezTo>
                    <a:pt x="447" y="2183"/>
                    <a:pt x="700" y="2408"/>
                    <a:pt x="902" y="2553"/>
                  </a:cubicBezTo>
                  <a:cubicBezTo>
                    <a:pt x="978" y="2608"/>
                    <a:pt x="1010" y="2706"/>
                    <a:pt x="981" y="2797"/>
                  </a:cubicBezTo>
                  <a:cubicBezTo>
                    <a:pt x="902" y="3033"/>
                    <a:pt x="830" y="3363"/>
                    <a:pt x="785" y="3667"/>
                  </a:cubicBezTo>
                  <a:cubicBezTo>
                    <a:pt x="746" y="3929"/>
                    <a:pt x="952" y="4139"/>
                    <a:pt x="1188" y="4139"/>
                  </a:cubicBezTo>
                  <a:cubicBezTo>
                    <a:pt x="1248" y="4139"/>
                    <a:pt x="1311" y="4125"/>
                    <a:pt x="1372" y="4094"/>
                  </a:cubicBezTo>
                  <a:cubicBezTo>
                    <a:pt x="1646" y="3958"/>
                    <a:pt x="1938" y="3786"/>
                    <a:pt x="2137" y="3639"/>
                  </a:cubicBezTo>
                  <a:cubicBezTo>
                    <a:pt x="2176" y="3612"/>
                    <a:pt x="2221" y="3598"/>
                    <a:pt x="2266" y="3598"/>
                  </a:cubicBezTo>
                  <a:cubicBezTo>
                    <a:pt x="2311" y="3598"/>
                    <a:pt x="2357" y="3612"/>
                    <a:pt x="2395" y="3639"/>
                  </a:cubicBezTo>
                  <a:cubicBezTo>
                    <a:pt x="2595" y="3786"/>
                    <a:pt x="2886" y="3958"/>
                    <a:pt x="3160" y="4094"/>
                  </a:cubicBezTo>
                  <a:cubicBezTo>
                    <a:pt x="3221" y="4124"/>
                    <a:pt x="3282" y="4138"/>
                    <a:pt x="3342" y="4138"/>
                  </a:cubicBezTo>
                  <a:cubicBezTo>
                    <a:pt x="3579" y="4138"/>
                    <a:pt x="3786" y="3927"/>
                    <a:pt x="3747" y="3667"/>
                  </a:cubicBezTo>
                  <a:cubicBezTo>
                    <a:pt x="3703" y="3363"/>
                    <a:pt x="3628" y="3031"/>
                    <a:pt x="3552" y="2797"/>
                  </a:cubicBezTo>
                  <a:cubicBezTo>
                    <a:pt x="3522" y="2706"/>
                    <a:pt x="3554" y="2608"/>
                    <a:pt x="3630" y="2553"/>
                  </a:cubicBezTo>
                  <a:cubicBezTo>
                    <a:pt x="3832" y="2408"/>
                    <a:pt x="4088" y="2183"/>
                    <a:pt x="4300" y="1966"/>
                  </a:cubicBezTo>
                  <a:cubicBezTo>
                    <a:pt x="4536" y="1727"/>
                    <a:pt x="4404" y="1330"/>
                    <a:pt x="4077" y="1274"/>
                  </a:cubicBezTo>
                  <a:cubicBezTo>
                    <a:pt x="3784" y="1225"/>
                    <a:pt x="3457" y="1191"/>
                    <a:pt x="3212" y="1191"/>
                  </a:cubicBezTo>
                  <a:cubicBezTo>
                    <a:pt x="3205" y="1191"/>
                    <a:pt x="3197" y="1191"/>
                    <a:pt x="3190" y="1192"/>
                  </a:cubicBezTo>
                  <a:cubicBezTo>
                    <a:pt x="3097" y="1192"/>
                    <a:pt x="3012" y="1130"/>
                    <a:pt x="2984" y="1041"/>
                  </a:cubicBezTo>
                  <a:cubicBezTo>
                    <a:pt x="2907" y="804"/>
                    <a:pt x="2773" y="492"/>
                    <a:pt x="2633" y="222"/>
                  </a:cubicBezTo>
                  <a:cubicBezTo>
                    <a:pt x="2555" y="74"/>
                    <a:pt x="2412" y="0"/>
                    <a:pt x="2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31"/>
          <p:cNvGrpSpPr/>
          <p:nvPr/>
        </p:nvGrpSpPr>
        <p:grpSpPr>
          <a:xfrm>
            <a:off x="7546406" y="2453876"/>
            <a:ext cx="490549" cy="482326"/>
            <a:chOff x="830056" y="3890413"/>
            <a:chExt cx="490549" cy="482326"/>
          </a:xfrm>
        </p:grpSpPr>
        <p:sp>
          <p:nvSpPr>
            <p:cNvPr id="1597" name="Google Shape;1597;p31"/>
            <p:cNvSpPr/>
            <p:nvPr/>
          </p:nvSpPr>
          <p:spPr>
            <a:xfrm>
              <a:off x="1129138" y="3912541"/>
              <a:ext cx="191467" cy="460199"/>
            </a:xfrm>
            <a:custGeom>
              <a:rect b="b" l="l" r="r" t="t"/>
              <a:pathLst>
                <a:path extrusionOk="0" h="12770" w="5313">
                  <a:moveTo>
                    <a:pt x="0" y="1"/>
                  </a:moveTo>
                  <a:lnTo>
                    <a:pt x="0" y="12769"/>
                  </a:lnTo>
                  <a:lnTo>
                    <a:pt x="2458" y="12769"/>
                  </a:lnTo>
                  <a:cubicBezTo>
                    <a:pt x="4034" y="12769"/>
                    <a:pt x="5312" y="11491"/>
                    <a:pt x="5312" y="9913"/>
                  </a:cubicBezTo>
                  <a:lnTo>
                    <a:pt x="5312" y="2855"/>
                  </a:lnTo>
                  <a:cubicBezTo>
                    <a:pt x="5312" y="1279"/>
                    <a:pt x="4034" y="1"/>
                    <a:pt x="24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951865" y="3956399"/>
              <a:ext cx="325058" cy="372267"/>
            </a:xfrm>
            <a:custGeom>
              <a:rect b="b" l="l" r="r" t="t"/>
              <a:pathLst>
                <a:path extrusionOk="0" h="10330" w="9020">
                  <a:moveTo>
                    <a:pt x="1580" y="0"/>
                  </a:moveTo>
                  <a:cubicBezTo>
                    <a:pt x="708" y="0"/>
                    <a:pt x="0" y="708"/>
                    <a:pt x="0" y="1580"/>
                  </a:cubicBezTo>
                  <a:lnTo>
                    <a:pt x="0" y="8749"/>
                  </a:lnTo>
                  <a:cubicBezTo>
                    <a:pt x="0" y="9621"/>
                    <a:pt x="708" y="10329"/>
                    <a:pt x="1580" y="10329"/>
                  </a:cubicBezTo>
                  <a:lnTo>
                    <a:pt x="6712" y="10329"/>
                  </a:lnTo>
                  <a:cubicBezTo>
                    <a:pt x="7986" y="10329"/>
                    <a:pt x="9019" y="9296"/>
                    <a:pt x="9019" y="8015"/>
                  </a:cubicBezTo>
                  <a:lnTo>
                    <a:pt x="9019" y="2310"/>
                  </a:lnTo>
                  <a:cubicBezTo>
                    <a:pt x="9019" y="1036"/>
                    <a:pt x="7988" y="0"/>
                    <a:pt x="67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1"/>
            <p:cNvSpPr/>
            <p:nvPr/>
          </p:nvSpPr>
          <p:spPr>
            <a:xfrm>
              <a:off x="830056" y="3912541"/>
              <a:ext cx="401962" cy="460199"/>
            </a:xfrm>
            <a:custGeom>
              <a:rect b="b" l="l" r="r" t="t"/>
              <a:pathLst>
                <a:path extrusionOk="0" h="12770" w="11154">
                  <a:moveTo>
                    <a:pt x="1953" y="1"/>
                  </a:moveTo>
                  <a:cubicBezTo>
                    <a:pt x="875" y="1"/>
                    <a:pt x="1" y="875"/>
                    <a:pt x="1" y="1953"/>
                  </a:cubicBezTo>
                  <a:lnTo>
                    <a:pt x="1" y="8529"/>
                  </a:lnTo>
                  <a:lnTo>
                    <a:pt x="501" y="9651"/>
                  </a:lnTo>
                  <a:lnTo>
                    <a:pt x="1" y="10772"/>
                  </a:lnTo>
                  <a:lnTo>
                    <a:pt x="1" y="10817"/>
                  </a:lnTo>
                  <a:cubicBezTo>
                    <a:pt x="1" y="11895"/>
                    <a:pt x="875" y="12769"/>
                    <a:pt x="1953" y="12769"/>
                  </a:cubicBezTo>
                  <a:lnTo>
                    <a:pt x="8299" y="12769"/>
                  </a:lnTo>
                  <a:cubicBezTo>
                    <a:pt x="9875" y="12769"/>
                    <a:pt x="11153" y="11491"/>
                    <a:pt x="11153" y="9913"/>
                  </a:cubicBezTo>
                  <a:lnTo>
                    <a:pt x="11153" y="2855"/>
                  </a:lnTo>
                  <a:cubicBezTo>
                    <a:pt x="11153" y="1277"/>
                    <a:pt x="9875" y="1"/>
                    <a:pt x="8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1"/>
            <p:cNvSpPr/>
            <p:nvPr/>
          </p:nvSpPr>
          <p:spPr>
            <a:xfrm>
              <a:off x="830056" y="3912541"/>
              <a:ext cx="224225" cy="460199"/>
            </a:xfrm>
            <a:custGeom>
              <a:rect b="b" l="l" r="r" t="t"/>
              <a:pathLst>
                <a:path extrusionOk="0" h="12770" w="6222">
                  <a:moveTo>
                    <a:pt x="1953" y="1"/>
                  </a:moveTo>
                  <a:cubicBezTo>
                    <a:pt x="875" y="1"/>
                    <a:pt x="1" y="875"/>
                    <a:pt x="1" y="1953"/>
                  </a:cubicBezTo>
                  <a:lnTo>
                    <a:pt x="1" y="8529"/>
                  </a:lnTo>
                  <a:lnTo>
                    <a:pt x="501" y="9651"/>
                  </a:lnTo>
                  <a:lnTo>
                    <a:pt x="1" y="10772"/>
                  </a:lnTo>
                  <a:lnTo>
                    <a:pt x="1" y="10817"/>
                  </a:lnTo>
                  <a:cubicBezTo>
                    <a:pt x="1" y="11895"/>
                    <a:pt x="875" y="12769"/>
                    <a:pt x="1953" y="12769"/>
                  </a:cubicBezTo>
                  <a:lnTo>
                    <a:pt x="6221" y="12769"/>
                  </a:lnTo>
                  <a:cubicBezTo>
                    <a:pt x="2000" y="11155"/>
                    <a:pt x="2166" y="5311"/>
                    <a:pt x="24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917377" y="3890413"/>
              <a:ext cx="94887" cy="134204"/>
            </a:xfrm>
            <a:custGeom>
              <a:rect b="b" l="l" r="r" t="t"/>
              <a:pathLst>
                <a:path extrusionOk="0" h="3724" w="2633">
                  <a:moveTo>
                    <a:pt x="627" y="0"/>
                  </a:moveTo>
                  <a:cubicBezTo>
                    <a:pt x="0" y="797"/>
                    <a:pt x="74" y="2529"/>
                    <a:pt x="1083" y="2954"/>
                  </a:cubicBezTo>
                  <a:cubicBezTo>
                    <a:pt x="1176" y="2967"/>
                    <a:pt x="1268" y="3009"/>
                    <a:pt x="1340" y="3084"/>
                  </a:cubicBezTo>
                  <a:lnTo>
                    <a:pt x="1842" y="3588"/>
                  </a:lnTo>
                  <a:cubicBezTo>
                    <a:pt x="1936" y="3681"/>
                    <a:pt x="2052" y="3723"/>
                    <a:pt x="2166" y="3723"/>
                  </a:cubicBezTo>
                  <a:cubicBezTo>
                    <a:pt x="2404" y="3723"/>
                    <a:pt x="2633" y="3539"/>
                    <a:pt x="2633" y="3260"/>
                  </a:cubicBezTo>
                  <a:lnTo>
                    <a:pt x="2633" y="912"/>
                  </a:lnTo>
                  <a:cubicBezTo>
                    <a:pt x="2629" y="408"/>
                    <a:pt x="2222" y="0"/>
                    <a:pt x="17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1076846" y="4187405"/>
              <a:ext cx="106707" cy="97157"/>
            </a:xfrm>
            <a:custGeom>
              <a:rect b="b" l="l" r="r" t="t"/>
              <a:pathLst>
                <a:path extrusionOk="0" h="2696" w="2961">
                  <a:moveTo>
                    <a:pt x="1483" y="1"/>
                  </a:moveTo>
                  <a:cubicBezTo>
                    <a:pt x="1390" y="1"/>
                    <a:pt x="1296" y="49"/>
                    <a:pt x="1245" y="144"/>
                  </a:cubicBezTo>
                  <a:cubicBezTo>
                    <a:pt x="1155" y="323"/>
                    <a:pt x="1064" y="525"/>
                    <a:pt x="1017" y="678"/>
                  </a:cubicBezTo>
                  <a:cubicBezTo>
                    <a:pt x="998" y="738"/>
                    <a:pt x="943" y="776"/>
                    <a:pt x="879" y="776"/>
                  </a:cubicBezTo>
                  <a:cubicBezTo>
                    <a:pt x="872" y="776"/>
                    <a:pt x="865" y="776"/>
                    <a:pt x="858" y="776"/>
                  </a:cubicBezTo>
                  <a:cubicBezTo>
                    <a:pt x="699" y="776"/>
                    <a:pt x="488" y="799"/>
                    <a:pt x="298" y="829"/>
                  </a:cubicBezTo>
                  <a:cubicBezTo>
                    <a:pt x="86" y="865"/>
                    <a:pt x="1" y="1125"/>
                    <a:pt x="154" y="1280"/>
                  </a:cubicBezTo>
                  <a:cubicBezTo>
                    <a:pt x="292" y="1420"/>
                    <a:pt x="458" y="1569"/>
                    <a:pt x="590" y="1663"/>
                  </a:cubicBezTo>
                  <a:cubicBezTo>
                    <a:pt x="639" y="1697"/>
                    <a:pt x="660" y="1763"/>
                    <a:pt x="643" y="1822"/>
                  </a:cubicBezTo>
                  <a:cubicBezTo>
                    <a:pt x="592" y="1973"/>
                    <a:pt x="543" y="2190"/>
                    <a:pt x="515" y="2388"/>
                  </a:cubicBezTo>
                  <a:cubicBezTo>
                    <a:pt x="490" y="2559"/>
                    <a:pt x="624" y="2695"/>
                    <a:pt x="778" y="2695"/>
                  </a:cubicBezTo>
                  <a:cubicBezTo>
                    <a:pt x="817" y="2695"/>
                    <a:pt x="858" y="2686"/>
                    <a:pt x="898" y="2667"/>
                  </a:cubicBezTo>
                  <a:cubicBezTo>
                    <a:pt x="1075" y="2577"/>
                    <a:pt x="1266" y="2465"/>
                    <a:pt x="1398" y="2369"/>
                  </a:cubicBezTo>
                  <a:cubicBezTo>
                    <a:pt x="1422" y="2351"/>
                    <a:pt x="1452" y="2342"/>
                    <a:pt x="1481" y="2342"/>
                  </a:cubicBezTo>
                  <a:cubicBezTo>
                    <a:pt x="1510" y="2342"/>
                    <a:pt x="1539" y="2351"/>
                    <a:pt x="1564" y="2369"/>
                  </a:cubicBezTo>
                  <a:cubicBezTo>
                    <a:pt x="1696" y="2465"/>
                    <a:pt x="1887" y="2579"/>
                    <a:pt x="2063" y="2667"/>
                  </a:cubicBezTo>
                  <a:cubicBezTo>
                    <a:pt x="2103" y="2686"/>
                    <a:pt x="2144" y="2695"/>
                    <a:pt x="2184" y="2695"/>
                  </a:cubicBezTo>
                  <a:cubicBezTo>
                    <a:pt x="2338" y="2695"/>
                    <a:pt x="2472" y="2559"/>
                    <a:pt x="2446" y="2388"/>
                  </a:cubicBezTo>
                  <a:cubicBezTo>
                    <a:pt x="2419" y="2190"/>
                    <a:pt x="2370" y="1975"/>
                    <a:pt x="2319" y="1822"/>
                  </a:cubicBezTo>
                  <a:cubicBezTo>
                    <a:pt x="2302" y="1763"/>
                    <a:pt x="2323" y="1699"/>
                    <a:pt x="2372" y="1663"/>
                  </a:cubicBezTo>
                  <a:cubicBezTo>
                    <a:pt x="2504" y="1569"/>
                    <a:pt x="2667" y="1423"/>
                    <a:pt x="2808" y="1280"/>
                  </a:cubicBezTo>
                  <a:cubicBezTo>
                    <a:pt x="2961" y="1125"/>
                    <a:pt x="2876" y="867"/>
                    <a:pt x="2663" y="829"/>
                  </a:cubicBezTo>
                  <a:cubicBezTo>
                    <a:pt x="2465" y="797"/>
                    <a:pt x="2244" y="776"/>
                    <a:pt x="2083" y="776"/>
                  </a:cubicBezTo>
                  <a:cubicBezTo>
                    <a:pt x="2021" y="776"/>
                    <a:pt x="1966" y="738"/>
                    <a:pt x="1947" y="678"/>
                  </a:cubicBezTo>
                  <a:cubicBezTo>
                    <a:pt x="1900" y="525"/>
                    <a:pt x="1813" y="319"/>
                    <a:pt x="1719" y="144"/>
                  </a:cubicBezTo>
                  <a:cubicBezTo>
                    <a:pt x="1670" y="49"/>
                    <a:pt x="1577" y="1"/>
                    <a:pt x="14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898961" y="4185783"/>
              <a:ext cx="135393" cy="121122"/>
            </a:xfrm>
            <a:custGeom>
              <a:rect b="b" l="l" r="r" t="t"/>
              <a:pathLst>
                <a:path extrusionOk="0" h="3361" w="3757">
                  <a:moveTo>
                    <a:pt x="698" y="0"/>
                  </a:moveTo>
                  <a:cubicBezTo>
                    <a:pt x="1" y="1393"/>
                    <a:pt x="524" y="2565"/>
                    <a:pt x="1910" y="3271"/>
                  </a:cubicBezTo>
                  <a:cubicBezTo>
                    <a:pt x="1932" y="3269"/>
                    <a:pt x="1955" y="3268"/>
                    <a:pt x="1977" y="3268"/>
                  </a:cubicBezTo>
                  <a:cubicBezTo>
                    <a:pt x="2045" y="3268"/>
                    <a:pt x="2115" y="3278"/>
                    <a:pt x="2180" y="3299"/>
                  </a:cubicBezTo>
                  <a:cubicBezTo>
                    <a:pt x="2304" y="3340"/>
                    <a:pt x="2430" y="3360"/>
                    <a:pt x="2555" y="3360"/>
                  </a:cubicBezTo>
                  <a:cubicBezTo>
                    <a:pt x="3174" y="3360"/>
                    <a:pt x="3756" y="2873"/>
                    <a:pt x="3756" y="2165"/>
                  </a:cubicBezTo>
                  <a:cubicBezTo>
                    <a:pt x="3754" y="1516"/>
                    <a:pt x="3246" y="1008"/>
                    <a:pt x="2633" y="970"/>
                  </a:cubicBezTo>
                  <a:cubicBezTo>
                    <a:pt x="2444" y="959"/>
                    <a:pt x="2272" y="864"/>
                    <a:pt x="2157" y="713"/>
                  </a:cubicBezTo>
                  <a:cubicBezTo>
                    <a:pt x="1827" y="279"/>
                    <a:pt x="1306"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1"/>
            <p:cNvSpPr/>
            <p:nvPr/>
          </p:nvSpPr>
          <p:spPr>
            <a:xfrm>
              <a:off x="923575" y="4100481"/>
              <a:ext cx="57876" cy="46236"/>
            </a:xfrm>
            <a:custGeom>
              <a:rect b="b" l="l" r="r" t="t"/>
              <a:pathLst>
                <a:path extrusionOk="0" h="1283" w="1606">
                  <a:moveTo>
                    <a:pt x="804" y="0"/>
                  </a:moveTo>
                  <a:cubicBezTo>
                    <a:pt x="360" y="0"/>
                    <a:pt x="0" y="287"/>
                    <a:pt x="0" y="642"/>
                  </a:cubicBezTo>
                  <a:cubicBezTo>
                    <a:pt x="0" y="995"/>
                    <a:pt x="360" y="1283"/>
                    <a:pt x="804" y="1283"/>
                  </a:cubicBezTo>
                  <a:cubicBezTo>
                    <a:pt x="1247" y="1283"/>
                    <a:pt x="1606" y="995"/>
                    <a:pt x="1606" y="642"/>
                  </a:cubicBezTo>
                  <a:cubicBezTo>
                    <a:pt x="1606" y="287"/>
                    <a:pt x="1247" y="0"/>
                    <a:pt x="8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1080594" y="4100481"/>
              <a:ext cx="57912" cy="46236"/>
            </a:xfrm>
            <a:custGeom>
              <a:rect b="b" l="l" r="r" t="t"/>
              <a:pathLst>
                <a:path extrusionOk="0" h="1283" w="1607">
                  <a:moveTo>
                    <a:pt x="803" y="0"/>
                  </a:moveTo>
                  <a:cubicBezTo>
                    <a:pt x="360" y="0"/>
                    <a:pt x="1" y="287"/>
                    <a:pt x="1" y="642"/>
                  </a:cubicBezTo>
                  <a:cubicBezTo>
                    <a:pt x="1" y="995"/>
                    <a:pt x="360" y="1283"/>
                    <a:pt x="803" y="1283"/>
                  </a:cubicBezTo>
                  <a:cubicBezTo>
                    <a:pt x="1247" y="1283"/>
                    <a:pt x="1606" y="995"/>
                    <a:pt x="1606" y="642"/>
                  </a:cubicBezTo>
                  <a:cubicBezTo>
                    <a:pt x="1606" y="287"/>
                    <a:pt x="1247" y="0"/>
                    <a:pt x="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996373" y="4096120"/>
              <a:ext cx="69408" cy="29443"/>
            </a:xfrm>
            <a:custGeom>
              <a:rect b="b" l="l" r="r" t="t"/>
              <a:pathLst>
                <a:path extrusionOk="0" h="817" w="1926">
                  <a:moveTo>
                    <a:pt x="429" y="1"/>
                  </a:moveTo>
                  <a:cubicBezTo>
                    <a:pt x="334" y="1"/>
                    <a:pt x="250" y="32"/>
                    <a:pt x="181" y="134"/>
                  </a:cubicBezTo>
                  <a:cubicBezTo>
                    <a:pt x="1" y="402"/>
                    <a:pt x="409" y="817"/>
                    <a:pt x="964" y="817"/>
                  </a:cubicBezTo>
                  <a:cubicBezTo>
                    <a:pt x="1521" y="817"/>
                    <a:pt x="1925" y="402"/>
                    <a:pt x="1744" y="134"/>
                  </a:cubicBezTo>
                  <a:cubicBezTo>
                    <a:pt x="1675" y="33"/>
                    <a:pt x="1591" y="2"/>
                    <a:pt x="1496" y="2"/>
                  </a:cubicBezTo>
                  <a:cubicBezTo>
                    <a:pt x="1342" y="2"/>
                    <a:pt x="1160" y="83"/>
                    <a:pt x="964" y="83"/>
                  </a:cubicBezTo>
                  <a:cubicBezTo>
                    <a:pt x="767" y="83"/>
                    <a:pt x="583" y="1"/>
                    <a:pt x="4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948550" y="4086786"/>
              <a:ext cx="41659" cy="20325"/>
            </a:xfrm>
            <a:custGeom>
              <a:rect b="b" l="l" r="r" t="t"/>
              <a:pathLst>
                <a:path extrusionOk="0" h="564" w="1156">
                  <a:moveTo>
                    <a:pt x="225" y="0"/>
                  </a:moveTo>
                  <a:cubicBezTo>
                    <a:pt x="177" y="0"/>
                    <a:pt x="130" y="16"/>
                    <a:pt x="92" y="48"/>
                  </a:cubicBezTo>
                  <a:cubicBezTo>
                    <a:pt x="9" y="121"/>
                    <a:pt x="1" y="248"/>
                    <a:pt x="73" y="331"/>
                  </a:cubicBezTo>
                  <a:cubicBezTo>
                    <a:pt x="200" y="478"/>
                    <a:pt x="386" y="563"/>
                    <a:pt x="579" y="563"/>
                  </a:cubicBezTo>
                  <a:cubicBezTo>
                    <a:pt x="773" y="563"/>
                    <a:pt x="955" y="476"/>
                    <a:pt x="1083" y="331"/>
                  </a:cubicBezTo>
                  <a:cubicBezTo>
                    <a:pt x="1155" y="248"/>
                    <a:pt x="1147" y="121"/>
                    <a:pt x="1066" y="48"/>
                  </a:cubicBezTo>
                  <a:cubicBezTo>
                    <a:pt x="1028" y="16"/>
                    <a:pt x="981" y="0"/>
                    <a:pt x="933" y="0"/>
                  </a:cubicBezTo>
                  <a:cubicBezTo>
                    <a:pt x="878" y="0"/>
                    <a:pt x="822" y="23"/>
                    <a:pt x="783" y="68"/>
                  </a:cubicBezTo>
                  <a:cubicBezTo>
                    <a:pt x="732" y="127"/>
                    <a:pt x="656" y="161"/>
                    <a:pt x="579" y="161"/>
                  </a:cubicBezTo>
                  <a:cubicBezTo>
                    <a:pt x="498" y="161"/>
                    <a:pt x="424" y="127"/>
                    <a:pt x="375" y="68"/>
                  </a:cubicBezTo>
                  <a:cubicBezTo>
                    <a:pt x="336" y="23"/>
                    <a:pt x="280" y="0"/>
                    <a:pt x="2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1071873" y="4086786"/>
              <a:ext cx="41659" cy="20325"/>
            </a:xfrm>
            <a:custGeom>
              <a:rect b="b" l="l" r="r" t="t"/>
              <a:pathLst>
                <a:path extrusionOk="0" h="564" w="1156">
                  <a:moveTo>
                    <a:pt x="224" y="0"/>
                  </a:moveTo>
                  <a:cubicBezTo>
                    <a:pt x="177" y="0"/>
                    <a:pt x="130" y="16"/>
                    <a:pt x="92" y="48"/>
                  </a:cubicBezTo>
                  <a:cubicBezTo>
                    <a:pt x="9" y="121"/>
                    <a:pt x="0" y="248"/>
                    <a:pt x="73" y="331"/>
                  </a:cubicBezTo>
                  <a:cubicBezTo>
                    <a:pt x="200" y="478"/>
                    <a:pt x="383" y="563"/>
                    <a:pt x="579" y="563"/>
                  </a:cubicBezTo>
                  <a:cubicBezTo>
                    <a:pt x="772" y="563"/>
                    <a:pt x="955" y="476"/>
                    <a:pt x="1083" y="331"/>
                  </a:cubicBezTo>
                  <a:cubicBezTo>
                    <a:pt x="1155" y="248"/>
                    <a:pt x="1147" y="121"/>
                    <a:pt x="1064" y="48"/>
                  </a:cubicBezTo>
                  <a:cubicBezTo>
                    <a:pt x="1027" y="16"/>
                    <a:pt x="980" y="0"/>
                    <a:pt x="933" y="0"/>
                  </a:cubicBezTo>
                  <a:cubicBezTo>
                    <a:pt x="878" y="0"/>
                    <a:pt x="822" y="23"/>
                    <a:pt x="783" y="68"/>
                  </a:cubicBezTo>
                  <a:cubicBezTo>
                    <a:pt x="732" y="127"/>
                    <a:pt x="658" y="161"/>
                    <a:pt x="579" y="161"/>
                  </a:cubicBezTo>
                  <a:cubicBezTo>
                    <a:pt x="498" y="161"/>
                    <a:pt x="424" y="127"/>
                    <a:pt x="373" y="68"/>
                  </a:cubicBezTo>
                  <a:cubicBezTo>
                    <a:pt x="335" y="23"/>
                    <a:pt x="280" y="0"/>
                    <a:pt x="2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1"/>
            <p:cNvSpPr/>
            <p:nvPr/>
          </p:nvSpPr>
          <p:spPr>
            <a:xfrm>
              <a:off x="830056" y="4185783"/>
              <a:ext cx="137627" cy="130095"/>
            </a:xfrm>
            <a:custGeom>
              <a:rect b="b" l="l" r="r" t="t"/>
              <a:pathLst>
                <a:path extrusionOk="0" h="3610" w="3819">
                  <a:moveTo>
                    <a:pt x="2606" y="0"/>
                  </a:moveTo>
                  <a:cubicBezTo>
                    <a:pt x="2098" y="4"/>
                    <a:pt x="1643" y="223"/>
                    <a:pt x="1317" y="566"/>
                  </a:cubicBezTo>
                  <a:cubicBezTo>
                    <a:pt x="1192" y="698"/>
                    <a:pt x="1017" y="777"/>
                    <a:pt x="836" y="777"/>
                  </a:cubicBezTo>
                  <a:cubicBezTo>
                    <a:pt x="816" y="777"/>
                    <a:pt x="797" y="776"/>
                    <a:pt x="777" y="774"/>
                  </a:cubicBezTo>
                  <a:cubicBezTo>
                    <a:pt x="736" y="770"/>
                    <a:pt x="695" y="768"/>
                    <a:pt x="655" y="768"/>
                  </a:cubicBezTo>
                  <a:cubicBezTo>
                    <a:pt x="421" y="768"/>
                    <a:pt x="196" y="834"/>
                    <a:pt x="1" y="947"/>
                  </a:cubicBezTo>
                  <a:lnTo>
                    <a:pt x="1" y="3190"/>
                  </a:lnTo>
                  <a:cubicBezTo>
                    <a:pt x="150" y="3277"/>
                    <a:pt x="320" y="3335"/>
                    <a:pt x="503" y="3356"/>
                  </a:cubicBezTo>
                  <a:cubicBezTo>
                    <a:pt x="552" y="3361"/>
                    <a:pt x="601" y="3364"/>
                    <a:pt x="649" y="3364"/>
                  </a:cubicBezTo>
                  <a:cubicBezTo>
                    <a:pt x="812" y="3364"/>
                    <a:pt x="968" y="3334"/>
                    <a:pt x="1113" y="3282"/>
                  </a:cubicBezTo>
                  <a:cubicBezTo>
                    <a:pt x="1184" y="3255"/>
                    <a:pt x="1259" y="3241"/>
                    <a:pt x="1334" y="3241"/>
                  </a:cubicBezTo>
                  <a:cubicBezTo>
                    <a:pt x="1454" y="3241"/>
                    <a:pt x="1574" y="3275"/>
                    <a:pt x="1679" y="3339"/>
                  </a:cubicBezTo>
                  <a:cubicBezTo>
                    <a:pt x="1955" y="3511"/>
                    <a:pt x="2283" y="3609"/>
                    <a:pt x="2629" y="3609"/>
                  </a:cubicBezTo>
                  <a:cubicBezTo>
                    <a:pt x="2967" y="3609"/>
                    <a:pt x="3284" y="3518"/>
                    <a:pt x="3554" y="3356"/>
                  </a:cubicBezTo>
                  <a:cubicBezTo>
                    <a:pt x="3635" y="3309"/>
                    <a:pt x="3727" y="3282"/>
                    <a:pt x="3818" y="3271"/>
                  </a:cubicBezTo>
                  <a:cubicBezTo>
                    <a:pt x="3210" y="2363"/>
                    <a:pt x="2833" y="1244"/>
                    <a:pt x="26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1"/>
            <p:cNvSpPr/>
            <p:nvPr/>
          </p:nvSpPr>
          <p:spPr>
            <a:xfrm>
              <a:off x="895826" y="3890413"/>
              <a:ext cx="60723" cy="134060"/>
            </a:xfrm>
            <a:custGeom>
              <a:rect b="b" l="l" r="r" t="t"/>
              <a:pathLst>
                <a:path extrusionOk="0" h="3720" w="1685">
                  <a:moveTo>
                    <a:pt x="909" y="0"/>
                  </a:moveTo>
                  <a:cubicBezTo>
                    <a:pt x="407" y="0"/>
                    <a:pt x="0" y="408"/>
                    <a:pt x="0" y="910"/>
                  </a:cubicBezTo>
                  <a:lnTo>
                    <a:pt x="0" y="3258"/>
                  </a:lnTo>
                  <a:cubicBezTo>
                    <a:pt x="0" y="3536"/>
                    <a:pt x="228" y="3720"/>
                    <a:pt x="466" y="3720"/>
                  </a:cubicBezTo>
                  <a:cubicBezTo>
                    <a:pt x="579" y="3720"/>
                    <a:pt x="695" y="3678"/>
                    <a:pt x="789" y="3583"/>
                  </a:cubicBezTo>
                  <a:lnTo>
                    <a:pt x="1291" y="3082"/>
                  </a:lnTo>
                  <a:cubicBezTo>
                    <a:pt x="1381" y="2992"/>
                    <a:pt x="1500" y="2947"/>
                    <a:pt x="1619" y="2947"/>
                  </a:cubicBezTo>
                  <a:cubicBezTo>
                    <a:pt x="1641" y="2947"/>
                    <a:pt x="1663" y="2949"/>
                    <a:pt x="1685" y="2952"/>
                  </a:cubicBezTo>
                  <a:cubicBezTo>
                    <a:pt x="1255" y="2497"/>
                    <a:pt x="1098" y="910"/>
                    <a:pt x="12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 name="Google Shape;1611;p31"/>
          <p:cNvGrpSpPr/>
          <p:nvPr/>
        </p:nvGrpSpPr>
        <p:grpSpPr>
          <a:xfrm>
            <a:off x="7522971" y="3355318"/>
            <a:ext cx="493903" cy="427305"/>
            <a:chOff x="9387721" y="3097318"/>
            <a:chExt cx="493903" cy="427305"/>
          </a:xfrm>
        </p:grpSpPr>
        <p:sp>
          <p:nvSpPr>
            <p:cNvPr id="1612" name="Google Shape;1612;p31"/>
            <p:cNvSpPr/>
            <p:nvPr/>
          </p:nvSpPr>
          <p:spPr>
            <a:xfrm>
              <a:off x="9460302" y="3104958"/>
              <a:ext cx="186710" cy="92941"/>
            </a:xfrm>
            <a:custGeom>
              <a:rect b="b" l="l" r="r" t="t"/>
              <a:pathLst>
                <a:path extrusionOk="0" h="2579" w="5181">
                  <a:moveTo>
                    <a:pt x="964" y="1"/>
                  </a:moveTo>
                  <a:cubicBezTo>
                    <a:pt x="432" y="1"/>
                    <a:pt x="0" y="431"/>
                    <a:pt x="0" y="962"/>
                  </a:cubicBezTo>
                  <a:lnTo>
                    <a:pt x="0" y="2579"/>
                  </a:lnTo>
                  <a:lnTo>
                    <a:pt x="5181" y="2579"/>
                  </a:lnTo>
                  <a:lnTo>
                    <a:pt x="5181" y="962"/>
                  </a:lnTo>
                  <a:cubicBezTo>
                    <a:pt x="5179" y="431"/>
                    <a:pt x="4749" y="1"/>
                    <a:pt x="4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9416444" y="3201540"/>
              <a:ext cx="303003" cy="307039"/>
            </a:xfrm>
            <a:custGeom>
              <a:rect b="b" l="l" r="r" t="t"/>
              <a:pathLst>
                <a:path extrusionOk="0" h="8520" w="8408">
                  <a:moveTo>
                    <a:pt x="5429" y="0"/>
                  </a:moveTo>
                  <a:cubicBezTo>
                    <a:pt x="4915" y="0"/>
                    <a:pt x="4376" y="24"/>
                    <a:pt x="3808" y="24"/>
                  </a:cubicBezTo>
                  <a:cubicBezTo>
                    <a:pt x="3241" y="24"/>
                    <a:pt x="2703" y="0"/>
                    <a:pt x="2190" y="0"/>
                  </a:cubicBezTo>
                  <a:cubicBezTo>
                    <a:pt x="1696" y="0"/>
                    <a:pt x="1225" y="22"/>
                    <a:pt x="775" y="109"/>
                  </a:cubicBezTo>
                  <a:cubicBezTo>
                    <a:pt x="1" y="3088"/>
                    <a:pt x="365" y="7525"/>
                    <a:pt x="4318" y="8520"/>
                  </a:cubicBezTo>
                  <a:lnTo>
                    <a:pt x="6319" y="8520"/>
                  </a:lnTo>
                  <a:cubicBezTo>
                    <a:pt x="7472" y="8520"/>
                    <a:pt x="8408" y="7584"/>
                    <a:pt x="8408" y="6429"/>
                  </a:cubicBezTo>
                  <a:lnTo>
                    <a:pt x="8408" y="1621"/>
                  </a:lnTo>
                  <a:cubicBezTo>
                    <a:pt x="8408" y="1277"/>
                    <a:pt x="8340" y="951"/>
                    <a:pt x="8218" y="653"/>
                  </a:cubicBezTo>
                  <a:cubicBezTo>
                    <a:pt x="7368" y="94"/>
                    <a:pt x="6448" y="0"/>
                    <a:pt x="5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1"/>
            <p:cNvSpPr/>
            <p:nvPr/>
          </p:nvSpPr>
          <p:spPr>
            <a:xfrm>
              <a:off x="9387721" y="3203703"/>
              <a:ext cx="184116" cy="304805"/>
            </a:xfrm>
            <a:custGeom>
              <a:rect b="b" l="l" r="r" t="t"/>
              <a:pathLst>
                <a:path extrusionOk="0" h="8458" w="5109">
                  <a:moveTo>
                    <a:pt x="1863" y="0"/>
                  </a:moveTo>
                  <a:cubicBezTo>
                    <a:pt x="1274" y="79"/>
                    <a:pt x="721" y="245"/>
                    <a:pt x="192" y="593"/>
                  </a:cubicBezTo>
                  <a:cubicBezTo>
                    <a:pt x="69" y="891"/>
                    <a:pt x="0" y="1219"/>
                    <a:pt x="0" y="1559"/>
                  </a:cubicBezTo>
                  <a:lnTo>
                    <a:pt x="0" y="6367"/>
                  </a:lnTo>
                  <a:cubicBezTo>
                    <a:pt x="0" y="7522"/>
                    <a:pt x="936" y="8458"/>
                    <a:pt x="2089" y="8458"/>
                  </a:cubicBezTo>
                  <a:lnTo>
                    <a:pt x="5109" y="8458"/>
                  </a:lnTo>
                  <a:cubicBezTo>
                    <a:pt x="2514" y="7071"/>
                    <a:pt x="1912" y="2616"/>
                    <a:pt x="18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1"/>
            <p:cNvSpPr/>
            <p:nvPr/>
          </p:nvSpPr>
          <p:spPr>
            <a:xfrm>
              <a:off x="9394676" y="3168061"/>
              <a:ext cx="318031" cy="74598"/>
            </a:xfrm>
            <a:custGeom>
              <a:rect b="b" l="l" r="r" t="t"/>
              <a:pathLst>
                <a:path extrusionOk="0" h="2070" w="8825">
                  <a:moveTo>
                    <a:pt x="2359" y="0"/>
                  </a:moveTo>
                  <a:cubicBezTo>
                    <a:pt x="1294" y="0"/>
                    <a:pt x="382" y="655"/>
                    <a:pt x="1" y="1582"/>
                  </a:cubicBezTo>
                  <a:cubicBezTo>
                    <a:pt x="225" y="1394"/>
                    <a:pt x="551" y="1309"/>
                    <a:pt x="867" y="1309"/>
                  </a:cubicBezTo>
                  <a:cubicBezTo>
                    <a:pt x="1196" y="1309"/>
                    <a:pt x="1513" y="1401"/>
                    <a:pt x="1692" y="1563"/>
                  </a:cubicBezTo>
                  <a:cubicBezTo>
                    <a:pt x="2598" y="1712"/>
                    <a:pt x="3304" y="2069"/>
                    <a:pt x="4414" y="2069"/>
                  </a:cubicBezTo>
                  <a:cubicBezTo>
                    <a:pt x="5818" y="2069"/>
                    <a:pt x="6578" y="1499"/>
                    <a:pt x="7912" y="1499"/>
                  </a:cubicBezTo>
                  <a:cubicBezTo>
                    <a:pt x="8188" y="1499"/>
                    <a:pt x="8488" y="1523"/>
                    <a:pt x="8825" y="1582"/>
                  </a:cubicBezTo>
                  <a:cubicBezTo>
                    <a:pt x="8442" y="655"/>
                    <a:pt x="7529" y="0"/>
                    <a:pt x="6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9478249" y="3368254"/>
              <a:ext cx="156223" cy="67931"/>
            </a:xfrm>
            <a:custGeom>
              <a:rect b="b" l="l" r="r" t="t"/>
              <a:pathLst>
                <a:path extrusionOk="0" h="1885" w="4335">
                  <a:moveTo>
                    <a:pt x="491" y="0"/>
                  </a:moveTo>
                  <a:cubicBezTo>
                    <a:pt x="317" y="0"/>
                    <a:pt x="157" y="70"/>
                    <a:pt x="40" y="187"/>
                  </a:cubicBezTo>
                  <a:cubicBezTo>
                    <a:pt x="0" y="942"/>
                    <a:pt x="294" y="1525"/>
                    <a:pt x="730" y="1884"/>
                  </a:cubicBezTo>
                  <a:lnTo>
                    <a:pt x="3696" y="1884"/>
                  </a:lnTo>
                  <a:cubicBezTo>
                    <a:pt x="4047" y="1884"/>
                    <a:pt x="4334" y="1599"/>
                    <a:pt x="4334" y="1246"/>
                  </a:cubicBezTo>
                  <a:lnTo>
                    <a:pt x="4334" y="636"/>
                  </a:lnTo>
                  <a:cubicBezTo>
                    <a:pt x="4330" y="287"/>
                    <a:pt x="4047" y="0"/>
                    <a:pt x="36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9472952" y="3374993"/>
              <a:ext cx="31605" cy="61192"/>
            </a:xfrm>
            <a:custGeom>
              <a:rect b="b" l="l" r="r" t="t"/>
              <a:pathLst>
                <a:path extrusionOk="0" h="1698" w="877">
                  <a:moveTo>
                    <a:pt x="187" y="0"/>
                  </a:moveTo>
                  <a:cubicBezTo>
                    <a:pt x="71" y="115"/>
                    <a:pt x="0" y="275"/>
                    <a:pt x="0" y="451"/>
                  </a:cubicBezTo>
                  <a:lnTo>
                    <a:pt x="0" y="1059"/>
                  </a:lnTo>
                  <a:cubicBezTo>
                    <a:pt x="0" y="1410"/>
                    <a:pt x="285" y="1697"/>
                    <a:pt x="638" y="1697"/>
                  </a:cubicBezTo>
                  <a:lnTo>
                    <a:pt x="877" y="1697"/>
                  </a:lnTo>
                  <a:cubicBezTo>
                    <a:pt x="596" y="1176"/>
                    <a:pt x="368" y="600"/>
                    <a:pt x="1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1"/>
            <p:cNvSpPr/>
            <p:nvPr/>
          </p:nvSpPr>
          <p:spPr>
            <a:xfrm>
              <a:off x="9635268" y="3441448"/>
              <a:ext cx="89265" cy="83175"/>
            </a:xfrm>
            <a:custGeom>
              <a:rect b="b" l="l" r="r" t="t"/>
              <a:pathLst>
                <a:path extrusionOk="0" h="2308" w="2477">
                  <a:moveTo>
                    <a:pt x="688" y="0"/>
                  </a:moveTo>
                  <a:cubicBezTo>
                    <a:pt x="203" y="523"/>
                    <a:pt x="311" y="1110"/>
                    <a:pt x="120" y="1601"/>
                  </a:cubicBezTo>
                  <a:cubicBezTo>
                    <a:pt x="1" y="1908"/>
                    <a:pt x="201" y="2244"/>
                    <a:pt x="522" y="2286"/>
                  </a:cubicBezTo>
                  <a:cubicBezTo>
                    <a:pt x="631" y="2300"/>
                    <a:pt x="744" y="2307"/>
                    <a:pt x="857" y="2307"/>
                  </a:cubicBezTo>
                  <a:cubicBezTo>
                    <a:pt x="1478" y="2307"/>
                    <a:pt x="2122" y="2103"/>
                    <a:pt x="2476" y="1786"/>
                  </a:cubicBezTo>
                  <a:cubicBezTo>
                    <a:pt x="2476" y="1419"/>
                    <a:pt x="2259" y="851"/>
                    <a:pt x="1940" y="534"/>
                  </a:cubicBezTo>
                  <a:cubicBezTo>
                    <a:pt x="1621" y="215"/>
                    <a:pt x="1053" y="0"/>
                    <a:pt x="6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1"/>
            <p:cNvSpPr/>
            <p:nvPr/>
          </p:nvSpPr>
          <p:spPr>
            <a:xfrm>
              <a:off x="9756826" y="3287564"/>
              <a:ext cx="124798" cy="136006"/>
            </a:xfrm>
            <a:custGeom>
              <a:rect b="b" l="l" r="r" t="t"/>
              <a:pathLst>
                <a:path extrusionOk="0" h="3774" w="3463">
                  <a:moveTo>
                    <a:pt x="2500" y="0"/>
                  </a:moveTo>
                  <a:cubicBezTo>
                    <a:pt x="2444" y="0"/>
                    <a:pt x="2388" y="6"/>
                    <a:pt x="2331" y="17"/>
                  </a:cubicBezTo>
                  <a:cubicBezTo>
                    <a:pt x="1785" y="119"/>
                    <a:pt x="1249" y="359"/>
                    <a:pt x="762" y="680"/>
                  </a:cubicBezTo>
                  <a:cubicBezTo>
                    <a:pt x="1" y="1723"/>
                    <a:pt x="262" y="3773"/>
                    <a:pt x="1483" y="3773"/>
                  </a:cubicBezTo>
                  <a:cubicBezTo>
                    <a:pt x="1558" y="3773"/>
                    <a:pt x="1638" y="3766"/>
                    <a:pt x="1721" y="3749"/>
                  </a:cubicBezTo>
                  <a:cubicBezTo>
                    <a:pt x="2508" y="3030"/>
                    <a:pt x="3163" y="2058"/>
                    <a:pt x="3359" y="1040"/>
                  </a:cubicBezTo>
                  <a:cubicBezTo>
                    <a:pt x="3463" y="490"/>
                    <a:pt x="3032" y="0"/>
                    <a:pt x="25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1"/>
            <p:cNvSpPr/>
            <p:nvPr/>
          </p:nvSpPr>
          <p:spPr>
            <a:xfrm>
              <a:off x="9707093" y="3311998"/>
              <a:ext cx="111752" cy="146781"/>
            </a:xfrm>
            <a:custGeom>
              <a:rect b="b" l="l" r="r" t="t"/>
              <a:pathLst>
                <a:path extrusionOk="0" h="4073" w="3101">
                  <a:moveTo>
                    <a:pt x="2142" y="0"/>
                  </a:moveTo>
                  <a:lnTo>
                    <a:pt x="2142" y="0"/>
                  </a:lnTo>
                  <a:cubicBezTo>
                    <a:pt x="1151" y="649"/>
                    <a:pt x="349" y="1636"/>
                    <a:pt x="0" y="2520"/>
                  </a:cubicBezTo>
                  <a:lnTo>
                    <a:pt x="1553" y="4073"/>
                  </a:lnTo>
                  <a:cubicBezTo>
                    <a:pt x="2063" y="3873"/>
                    <a:pt x="2605" y="3520"/>
                    <a:pt x="3101" y="3071"/>
                  </a:cubicBezTo>
                  <a:cubicBezTo>
                    <a:pt x="1925" y="2765"/>
                    <a:pt x="1889" y="919"/>
                    <a:pt x="2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1"/>
            <p:cNvSpPr/>
            <p:nvPr/>
          </p:nvSpPr>
          <p:spPr>
            <a:xfrm>
              <a:off x="9659955" y="3426492"/>
              <a:ext cx="83859" cy="79355"/>
            </a:xfrm>
            <a:custGeom>
              <a:rect b="b" l="l" r="r" t="t"/>
              <a:pathLst>
                <a:path extrusionOk="0" h="2202" w="2327">
                  <a:moveTo>
                    <a:pt x="938" y="1"/>
                  </a:moveTo>
                  <a:cubicBezTo>
                    <a:pt x="614" y="1"/>
                    <a:pt x="291" y="125"/>
                    <a:pt x="43" y="372"/>
                  </a:cubicBezTo>
                  <a:lnTo>
                    <a:pt x="0" y="415"/>
                  </a:lnTo>
                  <a:cubicBezTo>
                    <a:pt x="49" y="489"/>
                    <a:pt x="105" y="558"/>
                    <a:pt x="168" y="621"/>
                  </a:cubicBezTo>
                  <a:lnTo>
                    <a:pt x="1583" y="2036"/>
                  </a:lnTo>
                  <a:cubicBezTo>
                    <a:pt x="1646" y="2099"/>
                    <a:pt x="1717" y="2155"/>
                    <a:pt x="1791" y="2201"/>
                  </a:cubicBezTo>
                  <a:cubicBezTo>
                    <a:pt x="1806" y="2187"/>
                    <a:pt x="1819" y="2174"/>
                    <a:pt x="1834" y="2161"/>
                  </a:cubicBezTo>
                  <a:cubicBezTo>
                    <a:pt x="2327" y="1663"/>
                    <a:pt x="2327" y="864"/>
                    <a:pt x="1834" y="372"/>
                  </a:cubicBezTo>
                  <a:cubicBezTo>
                    <a:pt x="1586" y="125"/>
                    <a:pt x="1262" y="1"/>
                    <a:pt x="9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1"/>
            <p:cNvSpPr/>
            <p:nvPr/>
          </p:nvSpPr>
          <p:spPr>
            <a:xfrm>
              <a:off x="9682479" y="3392976"/>
              <a:ext cx="91715" cy="89049"/>
            </a:xfrm>
            <a:custGeom>
              <a:rect b="b" l="l" r="r" t="t"/>
              <a:pathLst>
                <a:path extrusionOk="0" h="2471" w="2545">
                  <a:moveTo>
                    <a:pt x="722" y="0"/>
                  </a:moveTo>
                  <a:cubicBezTo>
                    <a:pt x="627" y="0"/>
                    <a:pt x="532" y="36"/>
                    <a:pt x="460" y="107"/>
                  </a:cubicBezTo>
                  <a:lnTo>
                    <a:pt x="143" y="424"/>
                  </a:lnTo>
                  <a:cubicBezTo>
                    <a:pt x="1" y="569"/>
                    <a:pt x="1" y="805"/>
                    <a:pt x="143" y="947"/>
                  </a:cubicBezTo>
                  <a:lnTo>
                    <a:pt x="1557" y="2362"/>
                  </a:lnTo>
                  <a:cubicBezTo>
                    <a:pt x="1630" y="2434"/>
                    <a:pt x="1725" y="2470"/>
                    <a:pt x="1820" y="2470"/>
                  </a:cubicBezTo>
                  <a:cubicBezTo>
                    <a:pt x="1915" y="2470"/>
                    <a:pt x="2010" y="2434"/>
                    <a:pt x="2083" y="2362"/>
                  </a:cubicBezTo>
                  <a:lnTo>
                    <a:pt x="2400" y="2047"/>
                  </a:lnTo>
                  <a:cubicBezTo>
                    <a:pt x="2544" y="1902"/>
                    <a:pt x="2544" y="1668"/>
                    <a:pt x="2400" y="1522"/>
                  </a:cubicBezTo>
                  <a:lnTo>
                    <a:pt x="983" y="107"/>
                  </a:lnTo>
                  <a:cubicBezTo>
                    <a:pt x="912" y="36"/>
                    <a:pt x="817" y="0"/>
                    <a:pt x="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1"/>
            <p:cNvSpPr/>
            <p:nvPr/>
          </p:nvSpPr>
          <p:spPr>
            <a:xfrm>
              <a:off x="9531802" y="3395066"/>
              <a:ext cx="43713" cy="14379"/>
            </a:xfrm>
            <a:custGeom>
              <a:rect b="b" l="l" r="r" t="t"/>
              <a:pathLst>
                <a:path extrusionOk="0" h="399" w="1213">
                  <a:moveTo>
                    <a:pt x="201" y="0"/>
                  </a:moveTo>
                  <a:cubicBezTo>
                    <a:pt x="90" y="0"/>
                    <a:pt x="1" y="90"/>
                    <a:pt x="1" y="198"/>
                  </a:cubicBezTo>
                  <a:cubicBezTo>
                    <a:pt x="1" y="309"/>
                    <a:pt x="90" y="398"/>
                    <a:pt x="201" y="398"/>
                  </a:cubicBezTo>
                  <a:lnTo>
                    <a:pt x="1013" y="398"/>
                  </a:lnTo>
                  <a:cubicBezTo>
                    <a:pt x="1121" y="398"/>
                    <a:pt x="1213" y="309"/>
                    <a:pt x="1213" y="198"/>
                  </a:cubicBezTo>
                  <a:cubicBezTo>
                    <a:pt x="1213" y="90"/>
                    <a:pt x="1121" y="0"/>
                    <a:pt x="10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1"/>
            <p:cNvSpPr/>
            <p:nvPr/>
          </p:nvSpPr>
          <p:spPr>
            <a:xfrm>
              <a:off x="9446031" y="3294880"/>
              <a:ext cx="58128" cy="46272"/>
            </a:xfrm>
            <a:custGeom>
              <a:rect b="b" l="l" r="r" t="t"/>
              <a:pathLst>
                <a:path extrusionOk="0" h="1284" w="1613">
                  <a:moveTo>
                    <a:pt x="807" y="1"/>
                  </a:moveTo>
                  <a:cubicBezTo>
                    <a:pt x="362" y="1"/>
                    <a:pt x="1" y="288"/>
                    <a:pt x="1" y="643"/>
                  </a:cubicBezTo>
                  <a:cubicBezTo>
                    <a:pt x="1" y="996"/>
                    <a:pt x="362" y="1283"/>
                    <a:pt x="807" y="1283"/>
                  </a:cubicBezTo>
                  <a:cubicBezTo>
                    <a:pt x="1251" y="1283"/>
                    <a:pt x="1613" y="996"/>
                    <a:pt x="1613" y="643"/>
                  </a:cubicBezTo>
                  <a:cubicBezTo>
                    <a:pt x="1613" y="288"/>
                    <a:pt x="1251" y="1"/>
                    <a:pt x="8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1"/>
            <p:cNvSpPr/>
            <p:nvPr/>
          </p:nvSpPr>
          <p:spPr>
            <a:xfrm>
              <a:off x="9603230" y="3294880"/>
              <a:ext cx="58128" cy="46272"/>
            </a:xfrm>
            <a:custGeom>
              <a:rect b="b" l="l" r="r" t="t"/>
              <a:pathLst>
                <a:path extrusionOk="0" h="1284" w="1613">
                  <a:moveTo>
                    <a:pt x="807" y="1"/>
                  </a:moveTo>
                  <a:cubicBezTo>
                    <a:pt x="362" y="1"/>
                    <a:pt x="1" y="288"/>
                    <a:pt x="1" y="643"/>
                  </a:cubicBezTo>
                  <a:cubicBezTo>
                    <a:pt x="1" y="996"/>
                    <a:pt x="362" y="1283"/>
                    <a:pt x="807" y="1283"/>
                  </a:cubicBezTo>
                  <a:cubicBezTo>
                    <a:pt x="1251" y="1283"/>
                    <a:pt x="1613" y="996"/>
                    <a:pt x="1613" y="643"/>
                  </a:cubicBezTo>
                  <a:cubicBezTo>
                    <a:pt x="1613" y="288"/>
                    <a:pt x="1251" y="1"/>
                    <a:pt x="8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1"/>
            <p:cNvSpPr/>
            <p:nvPr/>
          </p:nvSpPr>
          <p:spPr>
            <a:xfrm>
              <a:off x="9530289" y="3284393"/>
              <a:ext cx="46777" cy="41948"/>
            </a:xfrm>
            <a:custGeom>
              <a:rect b="b" l="l" r="r" t="t"/>
              <a:pathLst>
                <a:path extrusionOk="0" h="1164" w="1298">
                  <a:moveTo>
                    <a:pt x="649" y="1"/>
                  </a:moveTo>
                  <a:cubicBezTo>
                    <a:pt x="289" y="1"/>
                    <a:pt x="0" y="37"/>
                    <a:pt x="0" y="439"/>
                  </a:cubicBezTo>
                  <a:cubicBezTo>
                    <a:pt x="0" y="841"/>
                    <a:pt x="289" y="1164"/>
                    <a:pt x="649" y="1164"/>
                  </a:cubicBezTo>
                  <a:cubicBezTo>
                    <a:pt x="651" y="1164"/>
                    <a:pt x="653" y="1164"/>
                    <a:pt x="656" y="1164"/>
                  </a:cubicBezTo>
                  <a:cubicBezTo>
                    <a:pt x="1012" y="1164"/>
                    <a:pt x="1297" y="838"/>
                    <a:pt x="1297" y="439"/>
                  </a:cubicBezTo>
                  <a:cubicBezTo>
                    <a:pt x="1297" y="37"/>
                    <a:pt x="1008" y="1"/>
                    <a:pt x="6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1"/>
            <p:cNvSpPr/>
            <p:nvPr/>
          </p:nvSpPr>
          <p:spPr>
            <a:xfrm>
              <a:off x="9472700" y="3271347"/>
              <a:ext cx="14379" cy="26271"/>
            </a:xfrm>
            <a:custGeom>
              <a:rect b="b" l="l" r="r" t="t"/>
              <a:pathLst>
                <a:path extrusionOk="0" h="729" w="399">
                  <a:moveTo>
                    <a:pt x="199" y="1"/>
                  </a:moveTo>
                  <a:cubicBezTo>
                    <a:pt x="90" y="1"/>
                    <a:pt x="1" y="90"/>
                    <a:pt x="1" y="201"/>
                  </a:cubicBezTo>
                  <a:lnTo>
                    <a:pt x="1" y="531"/>
                  </a:lnTo>
                  <a:cubicBezTo>
                    <a:pt x="1" y="639"/>
                    <a:pt x="90" y="728"/>
                    <a:pt x="199" y="728"/>
                  </a:cubicBezTo>
                  <a:cubicBezTo>
                    <a:pt x="311" y="728"/>
                    <a:pt x="399" y="639"/>
                    <a:pt x="399" y="531"/>
                  </a:cubicBezTo>
                  <a:lnTo>
                    <a:pt x="399" y="201"/>
                  </a:lnTo>
                  <a:cubicBezTo>
                    <a:pt x="399" y="90"/>
                    <a:pt x="309" y="1"/>
                    <a:pt x="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1"/>
            <p:cNvSpPr/>
            <p:nvPr/>
          </p:nvSpPr>
          <p:spPr>
            <a:xfrm>
              <a:off x="9620240" y="3271347"/>
              <a:ext cx="14379" cy="26271"/>
            </a:xfrm>
            <a:custGeom>
              <a:rect b="b" l="l" r="r" t="t"/>
              <a:pathLst>
                <a:path extrusionOk="0" h="729" w="399">
                  <a:moveTo>
                    <a:pt x="199" y="1"/>
                  </a:moveTo>
                  <a:cubicBezTo>
                    <a:pt x="90" y="1"/>
                    <a:pt x="1" y="90"/>
                    <a:pt x="1" y="201"/>
                  </a:cubicBezTo>
                  <a:lnTo>
                    <a:pt x="1" y="531"/>
                  </a:lnTo>
                  <a:cubicBezTo>
                    <a:pt x="1" y="639"/>
                    <a:pt x="90" y="728"/>
                    <a:pt x="199" y="728"/>
                  </a:cubicBezTo>
                  <a:cubicBezTo>
                    <a:pt x="307" y="728"/>
                    <a:pt x="398" y="639"/>
                    <a:pt x="398" y="531"/>
                  </a:cubicBezTo>
                  <a:lnTo>
                    <a:pt x="398" y="201"/>
                  </a:lnTo>
                  <a:cubicBezTo>
                    <a:pt x="398" y="90"/>
                    <a:pt x="309" y="1"/>
                    <a:pt x="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1"/>
            <p:cNvSpPr/>
            <p:nvPr/>
          </p:nvSpPr>
          <p:spPr>
            <a:xfrm>
              <a:off x="9542145" y="3097318"/>
              <a:ext cx="62057" cy="97445"/>
            </a:xfrm>
            <a:custGeom>
              <a:rect b="b" l="l" r="r" t="t"/>
              <a:pathLst>
                <a:path extrusionOk="0" h="2704" w="1722">
                  <a:moveTo>
                    <a:pt x="488" y="0"/>
                  </a:moveTo>
                  <a:cubicBezTo>
                    <a:pt x="218" y="0"/>
                    <a:pt x="1" y="217"/>
                    <a:pt x="1" y="485"/>
                  </a:cubicBezTo>
                  <a:lnTo>
                    <a:pt x="1" y="1844"/>
                  </a:lnTo>
                  <a:cubicBezTo>
                    <a:pt x="1" y="2318"/>
                    <a:pt x="386" y="2703"/>
                    <a:pt x="860" y="2703"/>
                  </a:cubicBezTo>
                  <a:cubicBezTo>
                    <a:pt x="1332" y="2703"/>
                    <a:pt x="1717" y="2318"/>
                    <a:pt x="1721" y="1844"/>
                  </a:cubicBezTo>
                  <a:lnTo>
                    <a:pt x="1721" y="485"/>
                  </a:lnTo>
                  <a:cubicBezTo>
                    <a:pt x="1721" y="217"/>
                    <a:pt x="1502"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1"/>
            <p:cNvSpPr/>
            <p:nvPr/>
          </p:nvSpPr>
          <p:spPr>
            <a:xfrm>
              <a:off x="9394676" y="3171412"/>
              <a:ext cx="60975" cy="53696"/>
            </a:xfrm>
            <a:custGeom>
              <a:rect b="b" l="l" r="r" t="t"/>
              <a:pathLst>
                <a:path extrusionOk="0" h="1490" w="1692">
                  <a:moveTo>
                    <a:pt x="1681" y="1"/>
                  </a:moveTo>
                  <a:cubicBezTo>
                    <a:pt x="915" y="209"/>
                    <a:pt x="297" y="766"/>
                    <a:pt x="1" y="1489"/>
                  </a:cubicBezTo>
                  <a:cubicBezTo>
                    <a:pt x="338" y="1430"/>
                    <a:pt x="640" y="1406"/>
                    <a:pt x="917" y="1406"/>
                  </a:cubicBezTo>
                  <a:cubicBezTo>
                    <a:pt x="1197" y="1406"/>
                    <a:pt x="1451" y="1431"/>
                    <a:pt x="1692" y="1470"/>
                  </a:cubicBezTo>
                  <a:cubicBezTo>
                    <a:pt x="1666" y="911"/>
                    <a:pt x="1666" y="407"/>
                    <a:pt x="1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 name="Google Shape;1631;p31"/>
          <p:cNvGrpSpPr/>
          <p:nvPr/>
        </p:nvGrpSpPr>
        <p:grpSpPr>
          <a:xfrm>
            <a:off x="4148976" y="3350173"/>
            <a:ext cx="505543" cy="437605"/>
            <a:chOff x="7484788" y="2271535"/>
            <a:chExt cx="505543" cy="437605"/>
          </a:xfrm>
        </p:grpSpPr>
        <p:sp>
          <p:nvSpPr>
            <p:cNvPr id="1632" name="Google Shape;1632;p31"/>
            <p:cNvSpPr/>
            <p:nvPr/>
          </p:nvSpPr>
          <p:spPr>
            <a:xfrm>
              <a:off x="7493113" y="2325304"/>
              <a:ext cx="428234" cy="383835"/>
            </a:xfrm>
            <a:custGeom>
              <a:rect b="b" l="l" r="r" t="t"/>
              <a:pathLst>
                <a:path extrusionOk="0" h="10651" w="11883">
                  <a:moveTo>
                    <a:pt x="4384" y="0"/>
                  </a:moveTo>
                  <a:cubicBezTo>
                    <a:pt x="1685" y="0"/>
                    <a:pt x="190" y="2058"/>
                    <a:pt x="524" y="4871"/>
                  </a:cubicBezTo>
                  <a:cubicBezTo>
                    <a:pt x="567" y="5230"/>
                    <a:pt x="554" y="5594"/>
                    <a:pt x="488" y="5951"/>
                  </a:cubicBezTo>
                  <a:cubicBezTo>
                    <a:pt x="0" y="8620"/>
                    <a:pt x="2086" y="10624"/>
                    <a:pt x="4987" y="10624"/>
                  </a:cubicBezTo>
                  <a:cubicBezTo>
                    <a:pt x="5172" y="10624"/>
                    <a:pt x="5359" y="10616"/>
                    <a:pt x="5550" y="10600"/>
                  </a:cubicBezTo>
                  <a:cubicBezTo>
                    <a:pt x="5662" y="10590"/>
                    <a:pt x="5776" y="10585"/>
                    <a:pt x="5889" y="10585"/>
                  </a:cubicBezTo>
                  <a:cubicBezTo>
                    <a:pt x="6040" y="10585"/>
                    <a:pt x="6191" y="10593"/>
                    <a:pt x="6341" y="10610"/>
                  </a:cubicBezTo>
                  <a:cubicBezTo>
                    <a:pt x="6577" y="10637"/>
                    <a:pt x="6812" y="10650"/>
                    <a:pt x="7043" y="10650"/>
                  </a:cubicBezTo>
                  <a:cubicBezTo>
                    <a:pt x="9681" y="10650"/>
                    <a:pt x="11882" y="8929"/>
                    <a:pt x="11511" y="5664"/>
                  </a:cubicBezTo>
                  <a:cubicBezTo>
                    <a:pt x="11479" y="5394"/>
                    <a:pt x="11483" y="5124"/>
                    <a:pt x="11515" y="4856"/>
                  </a:cubicBezTo>
                  <a:cubicBezTo>
                    <a:pt x="11529" y="4720"/>
                    <a:pt x="11423" y="4605"/>
                    <a:pt x="11289" y="4605"/>
                  </a:cubicBezTo>
                  <a:cubicBezTo>
                    <a:pt x="11280" y="4605"/>
                    <a:pt x="11271" y="4606"/>
                    <a:pt x="11262" y="4607"/>
                  </a:cubicBezTo>
                  <a:cubicBezTo>
                    <a:pt x="11185" y="4617"/>
                    <a:pt x="11107" y="4622"/>
                    <a:pt x="11030" y="4622"/>
                  </a:cubicBezTo>
                  <a:cubicBezTo>
                    <a:pt x="9973" y="4622"/>
                    <a:pt x="9137" y="3763"/>
                    <a:pt x="9135" y="2733"/>
                  </a:cubicBezTo>
                  <a:cubicBezTo>
                    <a:pt x="9135" y="2544"/>
                    <a:pt x="9050" y="2370"/>
                    <a:pt x="8910" y="2244"/>
                  </a:cubicBezTo>
                  <a:cubicBezTo>
                    <a:pt x="8518" y="1895"/>
                    <a:pt x="8274" y="1391"/>
                    <a:pt x="8274" y="828"/>
                  </a:cubicBezTo>
                  <a:cubicBezTo>
                    <a:pt x="8274" y="677"/>
                    <a:pt x="8293" y="528"/>
                    <a:pt x="8327" y="383"/>
                  </a:cubicBezTo>
                  <a:cubicBezTo>
                    <a:pt x="8359" y="245"/>
                    <a:pt x="8272" y="109"/>
                    <a:pt x="8134" y="86"/>
                  </a:cubicBezTo>
                  <a:cubicBezTo>
                    <a:pt x="7879" y="42"/>
                    <a:pt x="7614" y="20"/>
                    <a:pt x="7341" y="20"/>
                  </a:cubicBezTo>
                  <a:cubicBezTo>
                    <a:pt x="7078" y="20"/>
                    <a:pt x="6807" y="41"/>
                    <a:pt x="6530" y="83"/>
                  </a:cubicBezTo>
                  <a:cubicBezTo>
                    <a:pt x="6334" y="115"/>
                    <a:pt x="6136" y="130"/>
                    <a:pt x="5938" y="130"/>
                  </a:cubicBezTo>
                  <a:cubicBezTo>
                    <a:pt x="5744" y="130"/>
                    <a:pt x="5550" y="115"/>
                    <a:pt x="5358" y="83"/>
                  </a:cubicBezTo>
                  <a:cubicBezTo>
                    <a:pt x="5018" y="27"/>
                    <a:pt x="4693" y="0"/>
                    <a:pt x="43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1"/>
            <p:cNvSpPr/>
            <p:nvPr/>
          </p:nvSpPr>
          <p:spPr>
            <a:xfrm>
              <a:off x="7493113" y="2328440"/>
              <a:ext cx="244478" cy="380484"/>
            </a:xfrm>
            <a:custGeom>
              <a:rect b="b" l="l" r="r" t="t"/>
              <a:pathLst>
                <a:path extrusionOk="0" h="10558" w="6784">
                  <a:moveTo>
                    <a:pt x="3455" y="1"/>
                  </a:moveTo>
                  <a:cubicBezTo>
                    <a:pt x="1349" y="424"/>
                    <a:pt x="233" y="2312"/>
                    <a:pt x="524" y="4784"/>
                  </a:cubicBezTo>
                  <a:cubicBezTo>
                    <a:pt x="567" y="5143"/>
                    <a:pt x="554" y="5507"/>
                    <a:pt x="488" y="5864"/>
                  </a:cubicBezTo>
                  <a:cubicBezTo>
                    <a:pt x="0" y="8535"/>
                    <a:pt x="2088" y="10537"/>
                    <a:pt x="4987" y="10537"/>
                  </a:cubicBezTo>
                  <a:cubicBezTo>
                    <a:pt x="5172" y="10537"/>
                    <a:pt x="5359" y="10529"/>
                    <a:pt x="5550" y="10513"/>
                  </a:cubicBezTo>
                  <a:cubicBezTo>
                    <a:pt x="5661" y="10502"/>
                    <a:pt x="5772" y="10497"/>
                    <a:pt x="5884" y="10497"/>
                  </a:cubicBezTo>
                  <a:cubicBezTo>
                    <a:pt x="6036" y="10497"/>
                    <a:pt x="6189" y="10506"/>
                    <a:pt x="6341" y="10523"/>
                  </a:cubicBezTo>
                  <a:cubicBezTo>
                    <a:pt x="6490" y="10538"/>
                    <a:pt x="6636" y="10549"/>
                    <a:pt x="6783" y="10557"/>
                  </a:cubicBezTo>
                  <a:cubicBezTo>
                    <a:pt x="5737" y="10155"/>
                    <a:pt x="5180" y="9024"/>
                    <a:pt x="5503" y="8239"/>
                  </a:cubicBezTo>
                  <a:cubicBezTo>
                    <a:pt x="5603" y="8003"/>
                    <a:pt x="5528" y="7729"/>
                    <a:pt x="5331" y="7565"/>
                  </a:cubicBezTo>
                  <a:cubicBezTo>
                    <a:pt x="4597" y="6953"/>
                    <a:pt x="4142" y="5475"/>
                    <a:pt x="4231" y="4656"/>
                  </a:cubicBezTo>
                  <a:cubicBezTo>
                    <a:pt x="4252" y="4467"/>
                    <a:pt x="4180" y="4280"/>
                    <a:pt x="4040" y="4152"/>
                  </a:cubicBezTo>
                  <a:cubicBezTo>
                    <a:pt x="2987" y="3220"/>
                    <a:pt x="3000" y="932"/>
                    <a:pt x="34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1"/>
            <p:cNvSpPr/>
            <p:nvPr/>
          </p:nvSpPr>
          <p:spPr>
            <a:xfrm>
              <a:off x="7654241" y="2296257"/>
              <a:ext cx="102491" cy="86130"/>
            </a:xfrm>
            <a:custGeom>
              <a:rect b="b" l="l" r="r" t="t"/>
              <a:pathLst>
                <a:path extrusionOk="0" h="2390" w="2844">
                  <a:moveTo>
                    <a:pt x="1008" y="1"/>
                  </a:moveTo>
                  <a:cubicBezTo>
                    <a:pt x="887" y="1"/>
                    <a:pt x="765" y="17"/>
                    <a:pt x="647" y="49"/>
                  </a:cubicBezTo>
                  <a:cubicBezTo>
                    <a:pt x="0" y="621"/>
                    <a:pt x="164" y="2390"/>
                    <a:pt x="1803" y="2390"/>
                  </a:cubicBezTo>
                  <a:cubicBezTo>
                    <a:pt x="1921" y="2390"/>
                    <a:pt x="2047" y="2380"/>
                    <a:pt x="2180" y="2361"/>
                  </a:cubicBezTo>
                  <a:lnTo>
                    <a:pt x="2199" y="2348"/>
                  </a:lnTo>
                  <a:cubicBezTo>
                    <a:pt x="2844" y="1910"/>
                    <a:pt x="2844" y="962"/>
                    <a:pt x="2199" y="522"/>
                  </a:cubicBezTo>
                  <a:lnTo>
                    <a:pt x="1785" y="241"/>
                  </a:lnTo>
                  <a:cubicBezTo>
                    <a:pt x="1550" y="81"/>
                    <a:pt x="1279" y="1"/>
                    <a:pt x="1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1"/>
            <p:cNvSpPr/>
            <p:nvPr/>
          </p:nvSpPr>
          <p:spPr>
            <a:xfrm>
              <a:off x="7499420" y="2488342"/>
              <a:ext cx="106166" cy="87463"/>
            </a:xfrm>
            <a:custGeom>
              <a:rect b="b" l="l" r="r" t="t"/>
              <a:pathLst>
                <a:path extrusionOk="0" h="2427" w="2946">
                  <a:moveTo>
                    <a:pt x="1268" y="1"/>
                  </a:moveTo>
                  <a:cubicBezTo>
                    <a:pt x="1140" y="1"/>
                    <a:pt x="1011" y="26"/>
                    <a:pt x="890" y="76"/>
                  </a:cubicBezTo>
                  <a:lnTo>
                    <a:pt x="681" y="164"/>
                  </a:lnTo>
                  <a:cubicBezTo>
                    <a:pt x="1" y="752"/>
                    <a:pt x="462" y="2426"/>
                    <a:pt x="1917" y="2426"/>
                  </a:cubicBezTo>
                  <a:cubicBezTo>
                    <a:pt x="2045" y="2426"/>
                    <a:pt x="2180" y="2414"/>
                    <a:pt x="2323" y="2386"/>
                  </a:cubicBezTo>
                  <a:lnTo>
                    <a:pt x="2574" y="2107"/>
                  </a:lnTo>
                  <a:cubicBezTo>
                    <a:pt x="2946" y="1688"/>
                    <a:pt x="2897" y="1046"/>
                    <a:pt x="2463" y="693"/>
                  </a:cubicBezTo>
                  <a:lnTo>
                    <a:pt x="1883" y="219"/>
                  </a:lnTo>
                  <a:cubicBezTo>
                    <a:pt x="1706" y="75"/>
                    <a:pt x="1488" y="1"/>
                    <a:pt x="1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1"/>
            <p:cNvSpPr/>
            <p:nvPr/>
          </p:nvSpPr>
          <p:spPr>
            <a:xfrm>
              <a:off x="7816629" y="2581249"/>
              <a:ext cx="95463" cy="76832"/>
            </a:xfrm>
            <a:custGeom>
              <a:rect b="b" l="l" r="r" t="t"/>
              <a:pathLst>
                <a:path extrusionOk="0" h="2132" w="2649">
                  <a:moveTo>
                    <a:pt x="1063" y="1"/>
                  </a:moveTo>
                  <a:cubicBezTo>
                    <a:pt x="888" y="1"/>
                    <a:pt x="716" y="48"/>
                    <a:pt x="564" y="142"/>
                  </a:cubicBezTo>
                  <a:cubicBezTo>
                    <a:pt x="0" y="940"/>
                    <a:pt x="697" y="2132"/>
                    <a:pt x="1832" y="2132"/>
                  </a:cubicBezTo>
                  <a:cubicBezTo>
                    <a:pt x="2027" y="2132"/>
                    <a:pt x="2236" y="2096"/>
                    <a:pt x="2453" y="2018"/>
                  </a:cubicBezTo>
                  <a:cubicBezTo>
                    <a:pt x="2512" y="1907"/>
                    <a:pt x="2553" y="1788"/>
                    <a:pt x="2566" y="1660"/>
                  </a:cubicBezTo>
                  <a:lnTo>
                    <a:pt x="2604" y="1348"/>
                  </a:lnTo>
                  <a:cubicBezTo>
                    <a:pt x="2649" y="944"/>
                    <a:pt x="2436" y="554"/>
                    <a:pt x="2072" y="380"/>
                  </a:cubicBezTo>
                  <a:lnTo>
                    <a:pt x="1485" y="95"/>
                  </a:lnTo>
                  <a:cubicBezTo>
                    <a:pt x="1350" y="32"/>
                    <a:pt x="1206" y="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1"/>
            <p:cNvSpPr/>
            <p:nvPr/>
          </p:nvSpPr>
          <p:spPr>
            <a:xfrm>
              <a:off x="7880345" y="2271535"/>
              <a:ext cx="109986" cy="187107"/>
            </a:xfrm>
            <a:custGeom>
              <a:rect b="b" l="l" r="r" t="t"/>
              <a:pathLst>
                <a:path extrusionOk="0" h="5192" w="3052">
                  <a:moveTo>
                    <a:pt x="1963" y="0"/>
                  </a:moveTo>
                  <a:cubicBezTo>
                    <a:pt x="1920" y="0"/>
                    <a:pt x="1877" y="12"/>
                    <a:pt x="1838" y="36"/>
                  </a:cubicBezTo>
                  <a:cubicBezTo>
                    <a:pt x="1710" y="112"/>
                    <a:pt x="1591" y="206"/>
                    <a:pt x="1482" y="314"/>
                  </a:cubicBezTo>
                  <a:cubicBezTo>
                    <a:pt x="1083" y="714"/>
                    <a:pt x="900" y="1246"/>
                    <a:pt x="929" y="1767"/>
                  </a:cubicBezTo>
                  <a:cubicBezTo>
                    <a:pt x="940" y="1952"/>
                    <a:pt x="872" y="2139"/>
                    <a:pt x="742" y="2271"/>
                  </a:cubicBezTo>
                  <a:cubicBezTo>
                    <a:pt x="19" y="3000"/>
                    <a:pt x="0" y="4200"/>
                    <a:pt x="749" y="4946"/>
                  </a:cubicBezTo>
                  <a:cubicBezTo>
                    <a:pt x="823" y="5021"/>
                    <a:pt x="902" y="5089"/>
                    <a:pt x="987" y="5148"/>
                  </a:cubicBezTo>
                  <a:cubicBezTo>
                    <a:pt x="1029" y="5177"/>
                    <a:pt x="1078" y="5191"/>
                    <a:pt x="1127" y="5191"/>
                  </a:cubicBezTo>
                  <a:cubicBezTo>
                    <a:pt x="1188" y="5191"/>
                    <a:pt x="1249" y="5169"/>
                    <a:pt x="1295" y="5125"/>
                  </a:cubicBezTo>
                  <a:cubicBezTo>
                    <a:pt x="2761" y="3700"/>
                    <a:pt x="3052" y="1743"/>
                    <a:pt x="2178" y="129"/>
                  </a:cubicBezTo>
                  <a:cubicBezTo>
                    <a:pt x="2134" y="47"/>
                    <a:pt x="2050" y="0"/>
                    <a:pt x="19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1"/>
            <p:cNvSpPr/>
            <p:nvPr/>
          </p:nvSpPr>
          <p:spPr>
            <a:xfrm>
              <a:off x="7816341" y="2273301"/>
              <a:ext cx="62273" cy="52795"/>
            </a:xfrm>
            <a:custGeom>
              <a:rect b="b" l="l" r="r" t="t"/>
              <a:pathLst>
                <a:path extrusionOk="0" h="1465" w="1728">
                  <a:moveTo>
                    <a:pt x="856" y="1"/>
                  </a:moveTo>
                  <a:cubicBezTo>
                    <a:pt x="763" y="1"/>
                    <a:pt x="670" y="25"/>
                    <a:pt x="585" y="74"/>
                  </a:cubicBezTo>
                  <a:lnTo>
                    <a:pt x="336" y="223"/>
                  </a:lnTo>
                  <a:cubicBezTo>
                    <a:pt x="90" y="370"/>
                    <a:pt x="0" y="686"/>
                    <a:pt x="139" y="939"/>
                  </a:cubicBezTo>
                  <a:lnTo>
                    <a:pt x="275" y="1188"/>
                  </a:lnTo>
                  <a:cubicBezTo>
                    <a:pt x="371" y="1364"/>
                    <a:pt x="554" y="1465"/>
                    <a:pt x="743" y="1465"/>
                  </a:cubicBezTo>
                  <a:cubicBezTo>
                    <a:pt x="816" y="1465"/>
                    <a:pt x="891" y="1449"/>
                    <a:pt x="962" y="1418"/>
                  </a:cubicBezTo>
                  <a:lnTo>
                    <a:pt x="1308" y="1261"/>
                  </a:lnTo>
                  <a:cubicBezTo>
                    <a:pt x="1644" y="1110"/>
                    <a:pt x="1727" y="669"/>
                    <a:pt x="1472" y="404"/>
                  </a:cubicBezTo>
                  <a:lnTo>
                    <a:pt x="1238" y="165"/>
                  </a:lnTo>
                  <a:cubicBezTo>
                    <a:pt x="1136" y="56"/>
                    <a:pt x="997" y="1"/>
                    <a:pt x="8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1"/>
            <p:cNvSpPr/>
            <p:nvPr/>
          </p:nvSpPr>
          <p:spPr>
            <a:xfrm>
              <a:off x="7929141" y="2344477"/>
              <a:ext cx="22740" cy="38560"/>
            </a:xfrm>
            <a:custGeom>
              <a:rect b="b" l="l" r="r" t="t"/>
              <a:pathLst>
                <a:path extrusionOk="0" h="1070" w="631">
                  <a:moveTo>
                    <a:pt x="422" y="0"/>
                  </a:moveTo>
                  <a:cubicBezTo>
                    <a:pt x="420" y="0"/>
                    <a:pt x="419" y="0"/>
                    <a:pt x="418" y="0"/>
                  </a:cubicBezTo>
                  <a:cubicBezTo>
                    <a:pt x="309" y="2"/>
                    <a:pt x="220" y="96"/>
                    <a:pt x="224" y="204"/>
                  </a:cubicBezTo>
                  <a:cubicBezTo>
                    <a:pt x="230" y="523"/>
                    <a:pt x="114" y="683"/>
                    <a:pt x="65" y="751"/>
                  </a:cubicBezTo>
                  <a:cubicBezTo>
                    <a:pt x="1" y="838"/>
                    <a:pt x="18" y="964"/>
                    <a:pt x="107" y="1029"/>
                  </a:cubicBezTo>
                  <a:cubicBezTo>
                    <a:pt x="141" y="1055"/>
                    <a:pt x="184" y="1070"/>
                    <a:pt x="224" y="1070"/>
                  </a:cubicBezTo>
                  <a:cubicBezTo>
                    <a:pt x="284" y="1070"/>
                    <a:pt x="345" y="1040"/>
                    <a:pt x="386" y="983"/>
                  </a:cubicBezTo>
                  <a:cubicBezTo>
                    <a:pt x="492" y="840"/>
                    <a:pt x="630" y="600"/>
                    <a:pt x="622" y="194"/>
                  </a:cubicBezTo>
                  <a:cubicBezTo>
                    <a:pt x="620" y="87"/>
                    <a:pt x="530" y="0"/>
                    <a:pt x="422"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1"/>
            <p:cNvSpPr/>
            <p:nvPr/>
          </p:nvSpPr>
          <p:spPr>
            <a:xfrm>
              <a:off x="7601372" y="2618620"/>
              <a:ext cx="57408" cy="29443"/>
            </a:xfrm>
            <a:custGeom>
              <a:rect b="b" l="l" r="r" t="t"/>
              <a:pathLst>
                <a:path extrusionOk="0" h="817" w="1593">
                  <a:moveTo>
                    <a:pt x="519" y="0"/>
                  </a:moveTo>
                  <a:cubicBezTo>
                    <a:pt x="411" y="0"/>
                    <a:pt x="298" y="10"/>
                    <a:pt x="181" y="30"/>
                  </a:cubicBezTo>
                  <a:cubicBezTo>
                    <a:pt x="72" y="49"/>
                    <a:pt x="0" y="153"/>
                    <a:pt x="19" y="262"/>
                  </a:cubicBezTo>
                  <a:cubicBezTo>
                    <a:pt x="36" y="359"/>
                    <a:pt x="121" y="426"/>
                    <a:pt x="216" y="426"/>
                  </a:cubicBezTo>
                  <a:cubicBezTo>
                    <a:pt x="228" y="426"/>
                    <a:pt x="239" y="425"/>
                    <a:pt x="251" y="423"/>
                  </a:cubicBezTo>
                  <a:cubicBezTo>
                    <a:pt x="345" y="407"/>
                    <a:pt x="435" y="399"/>
                    <a:pt x="520" y="399"/>
                  </a:cubicBezTo>
                  <a:cubicBezTo>
                    <a:pt x="836" y="399"/>
                    <a:pt x="1079" y="510"/>
                    <a:pt x="1191" y="715"/>
                  </a:cubicBezTo>
                  <a:cubicBezTo>
                    <a:pt x="1229" y="781"/>
                    <a:pt x="1297" y="817"/>
                    <a:pt x="1367" y="817"/>
                  </a:cubicBezTo>
                  <a:cubicBezTo>
                    <a:pt x="1399" y="817"/>
                    <a:pt x="1431" y="810"/>
                    <a:pt x="1463" y="791"/>
                  </a:cubicBezTo>
                  <a:cubicBezTo>
                    <a:pt x="1559" y="738"/>
                    <a:pt x="1593" y="615"/>
                    <a:pt x="1540" y="519"/>
                  </a:cubicBezTo>
                  <a:cubicBezTo>
                    <a:pt x="1352" y="183"/>
                    <a:pt x="983" y="0"/>
                    <a:pt x="519"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1"/>
            <p:cNvSpPr/>
            <p:nvPr/>
          </p:nvSpPr>
          <p:spPr>
            <a:xfrm>
              <a:off x="7747292" y="2561608"/>
              <a:ext cx="47173" cy="35497"/>
            </a:xfrm>
            <a:custGeom>
              <a:rect b="b" l="l" r="r" t="t"/>
              <a:pathLst>
                <a:path extrusionOk="0" h="985" w="1309">
                  <a:moveTo>
                    <a:pt x="1066" y="1"/>
                  </a:moveTo>
                  <a:cubicBezTo>
                    <a:pt x="545" y="1"/>
                    <a:pt x="148" y="424"/>
                    <a:pt x="41" y="717"/>
                  </a:cubicBezTo>
                  <a:cubicBezTo>
                    <a:pt x="0" y="821"/>
                    <a:pt x="53" y="936"/>
                    <a:pt x="158" y="972"/>
                  </a:cubicBezTo>
                  <a:cubicBezTo>
                    <a:pt x="181" y="982"/>
                    <a:pt x="202" y="985"/>
                    <a:pt x="226" y="985"/>
                  </a:cubicBezTo>
                  <a:cubicBezTo>
                    <a:pt x="309" y="985"/>
                    <a:pt x="385" y="936"/>
                    <a:pt x="415" y="853"/>
                  </a:cubicBezTo>
                  <a:cubicBezTo>
                    <a:pt x="485" y="663"/>
                    <a:pt x="756" y="397"/>
                    <a:pt x="1067" y="397"/>
                  </a:cubicBezTo>
                  <a:cubicBezTo>
                    <a:pt x="1076" y="397"/>
                    <a:pt x="1086" y="397"/>
                    <a:pt x="1095" y="398"/>
                  </a:cubicBezTo>
                  <a:cubicBezTo>
                    <a:pt x="1098" y="398"/>
                    <a:pt x="1101" y="398"/>
                    <a:pt x="1103" y="398"/>
                  </a:cubicBezTo>
                  <a:cubicBezTo>
                    <a:pt x="1208" y="398"/>
                    <a:pt x="1298" y="314"/>
                    <a:pt x="1304" y="208"/>
                  </a:cubicBezTo>
                  <a:cubicBezTo>
                    <a:pt x="1308" y="100"/>
                    <a:pt x="1223" y="6"/>
                    <a:pt x="1115" y="2"/>
                  </a:cubicBezTo>
                  <a:cubicBezTo>
                    <a:pt x="1098" y="1"/>
                    <a:pt x="1082" y="1"/>
                    <a:pt x="1066"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1"/>
            <p:cNvSpPr/>
            <p:nvPr/>
          </p:nvSpPr>
          <p:spPr>
            <a:xfrm>
              <a:off x="7571388" y="2397021"/>
              <a:ext cx="37299" cy="52795"/>
            </a:xfrm>
            <a:custGeom>
              <a:rect b="b" l="l" r="r" t="t"/>
              <a:pathLst>
                <a:path extrusionOk="0" h="1465" w="1035">
                  <a:moveTo>
                    <a:pt x="230" y="1"/>
                  </a:moveTo>
                  <a:cubicBezTo>
                    <a:pt x="165" y="1"/>
                    <a:pt x="101" y="32"/>
                    <a:pt x="62" y="90"/>
                  </a:cubicBezTo>
                  <a:cubicBezTo>
                    <a:pt x="1" y="180"/>
                    <a:pt x="28" y="305"/>
                    <a:pt x="117" y="367"/>
                  </a:cubicBezTo>
                  <a:cubicBezTo>
                    <a:pt x="339" y="516"/>
                    <a:pt x="592" y="898"/>
                    <a:pt x="628" y="1283"/>
                  </a:cubicBezTo>
                  <a:cubicBezTo>
                    <a:pt x="639" y="1388"/>
                    <a:pt x="726" y="1464"/>
                    <a:pt x="828" y="1464"/>
                  </a:cubicBezTo>
                  <a:cubicBezTo>
                    <a:pt x="832" y="1464"/>
                    <a:pt x="841" y="1464"/>
                    <a:pt x="847" y="1462"/>
                  </a:cubicBezTo>
                  <a:cubicBezTo>
                    <a:pt x="955" y="1451"/>
                    <a:pt x="1034" y="1351"/>
                    <a:pt x="1023" y="1243"/>
                  </a:cubicBezTo>
                  <a:cubicBezTo>
                    <a:pt x="979" y="775"/>
                    <a:pt x="690" y="267"/>
                    <a:pt x="339" y="33"/>
                  </a:cubicBezTo>
                  <a:cubicBezTo>
                    <a:pt x="305" y="11"/>
                    <a:pt x="268" y="1"/>
                    <a:pt x="23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1"/>
            <p:cNvSpPr/>
            <p:nvPr/>
          </p:nvSpPr>
          <p:spPr>
            <a:xfrm>
              <a:off x="7603643" y="2480125"/>
              <a:ext cx="58921" cy="46777"/>
            </a:xfrm>
            <a:custGeom>
              <a:rect b="b" l="l" r="r" t="t"/>
              <a:pathLst>
                <a:path extrusionOk="0" h="1298" w="1635">
                  <a:moveTo>
                    <a:pt x="817" y="0"/>
                  </a:moveTo>
                  <a:cubicBezTo>
                    <a:pt x="367" y="0"/>
                    <a:pt x="1" y="292"/>
                    <a:pt x="1" y="649"/>
                  </a:cubicBezTo>
                  <a:cubicBezTo>
                    <a:pt x="1" y="1006"/>
                    <a:pt x="367" y="1298"/>
                    <a:pt x="817" y="1298"/>
                  </a:cubicBezTo>
                  <a:cubicBezTo>
                    <a:pt x="1268" y="1298"/>
                    <a:pt x="1634" y="1006"/>
                    <a:pt x="1634" y="649"/>
                  </a:cubicBezTo>
                  <a:cubicBezTo>
                    <a:pt x="1634" y="292"/>
                    <a:pt x="1268" y="0"/>
                    <a:pt x="8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1"/>
            <p:cNvSpPr/>
            <p:nvPr/>
          </p:nvSpPr>
          <p:spPr>
            <a:xfrm>
              <a:off x="7762932" y="2480269"/>
              <a:ext cx="58813" cy="46777"/>
            </a:xfrm>
            <a:custGeom>
              <a:rect b="b" l="l" r="r" t="t"/>
              <a:pathLst>
                <a:path extrusionOk="0" h="1298" w="1632">
                  <a:moveTo>
                    <a:pt x="817" y="1"/>
                  </a:moveTo>
                  <a:cubicBezTo>
                    <a:pt x="366" y="1"/>
                    <a:pt x="0" y="292"/>
                    <a:pt x="0" y="649"/>
                  </a:cubicBezTo>
                  <a:cubicBezTo>
                    <a:pt x="0" y="1009"/>
                    <a:pt x="366" y="1298"/>
                    <a:pt x="817" y="1298"/>
                  </a:cubicBezTo>
                  <a:cubicBezTo>
                    <a:pt x="1265" y="1298"/>
                    <a:pt x="1631" y="1009"/>
                    <a:pt x="1631" y="649"/>
                  </a:cubicBezTo>
                  <a:cubicBezTo>
                    <a:pt x="1631" y="292"/>
                    <a:pt x="1265"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1"/>
            <p:cNvSpPr/>
            <p:nvPr/>
          </p:nvSpPr>
          <p:spPr>
            <a:xfrm>
              <a:off x="7643033" y="2462034"/>
              <a:ext cx="14451" cy="26091"/>
            </a:xfrm>
            <a:custGeom>
              <a:rect b="b" l="l" r="r" t="t"/>
              <a:pathLst>
                <a:path extrusionOk="0" h="724" w="401">
                  <a:moveTo>
                    <a:pt x="201" y="0"/>
                  </a:moveTo>
                  <a:cubicBezTo>
                    <a:pt x="90" y="0"/>
                    <a:pt x="1" y="90"/>
                    <a:pt x="1" y="200"/>
                  </a:cubicBezTo>
                  <a:lnTo>
                    <a:pt x="1" y="524"/>
                  </a:lnTo>
                  <a:cubicBezTo>
                    <a:pt x="1" y="632"/>
                    <a:pt x="90" y="724"/>
                    <a:pt x="201" y="724"/>
                  </a:cubicBezTo>
                  <a:cubicBezTo>
                    <a:pt x="311" y="724"/>
                    <a:pt x="401" y="632"/>
                    <a:pt x="401" y="524"/>
                  </a:cubicBezTo>
                  <a:lnTo>
                    <a:pt x="401" y="200"/>
                  </a:lnTo>
                  <a:cubicBezTo>
                    <a:pt x="401" y="90"/>
                    <a:pt x="309" y="0"/>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1"/>
            <p:cNvSpPr/>
            <p:nvPr/>
          </p:nvSpPr>
          <p:spPr>
            <a:xfrm>
              <a:off x="7768050" y="2462106"/>
              <a:ext cx="14451" cy="26091"/>
            </a:xfrm>
            <a:custGeom>
              <a:rect b="b" l="l" r="r" t="t"/>
              <a:pathLst>
                <a:path extrusionOk="0" h="724" w="401">
                  <a:moveTo>
                    <a:pt x="200" y="1"/>
                  </a:moveTo>
                  <a:cubicBezTo>
                    <a:pt x="92" y="1"/>
                    <a:pt x="1" y="92"/>
                    <a:pt x="1" y="200"/>
                  </a:cubicBezTo>
                  <a:lnTo>
                    <a:pt x="1" y="524"/>
                  </a:lnTo>
                  <a:cubicBezTo>
                    <a:pt x="1" y="634"/>
                    <a:pt x="92" y="724"/>
                    <a:pt x="200" y="724"/>
                  </a:cubicBezTo>
                  <a:cubicBezTo>
                    <a:pt x="309" y="724"/>
                    <a:pt x="400" y="634"/>
                    <a:pt x="400" y="524"/>
                  </a:cubicBezTo>
                  <a:lnTo>
                    <a:pt x="400" y="200"/>
                  </a:lnTo>
                  <a:cubicBezTo>
                    <a:pt x="400" y="92"/>
                    <a:pt x="309" y="1"/>
                    <a:pt x="2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1"/>
            <p:cNvSpPr/>
            <p:nvPr/>
          </p:nvSpPr>
          <p:spPr>
            <a:xfrm>
              <a:off x="7689018" y="2478972"/>
              <a:ext cx="47425" cy="14451"/>
            </a:xfrm>
            <a:custGeom>
              <a:rect b="b" l="l" r="r" t="t"/>
              <a:pathLst>
                <a:path extrusionOk="0" h="401" w="1316">
                  <a:moveTo>
                    <a:pt x="201" y="0"/>
                  </a:moveTo>
                  <a:cubicBezTo>
                    <a:pt x="92" y="0"/>
                    <a:pt x="1" y="92"/>
                    <a:pt x="1" y="200"/>
                  </a:cubicBezTo>
                  <a:cubicBezTo>
                    <a:pt x="1" y="309"/>
                    <a:pt x="92" y="400"/>
                    <a:pt x="201" y="400"/>
                  </a:cubicBezTo>
                  <a:lnTo>
                    <a:pt x="1115" y="400"/>
                  </a:lnTo>
                  <a:cubicBezTo>
                    <a:pt x="1226" y="400"/>
                    <a:pt x="1315" y="309"/>
                    <a:pt x="1315" y="200"/>
                  </a:cubicBezTo>
                  <a:cubicBezTo>
                    <a:pt x="1315" y="92"/>
                    <a:pt x="1224" y="0"/>
                    <a:pt x="1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1"/>
            <p:cNvSpPr/>
            <p:nvPr/>
          </p:nvSpPr>
          <p:spPr>
            <a:xfrm>
              <a:off x="7484788" y="2494216"/>
              <a:ext cx="98202" cy="97121"/>
            </a:xfrm>
            <a:custGeom>
              <a:rect b="b" l="l" r="r" t="t"/>
              <a:pathLst>
                <a:path extrusionOk="0" h="2695" w="2725">
                  <a:moveTo>
                    <a:pt x="1085" y="1"/>
                  </a:moveTo>
                  <a:lnTo>
                    <a:pt x="672" y="173"/>
                  </a:lnTo>
                  <a:cubicBezTo>
                    <a:pt x="332" y="313"/>
                    <a:pt x="102" y="637"/>
                    <a:pt x="75" y="1002"/>
                  </a:cubicBezTo>
                  <a:lnTo>
                    <a:pt x="39" y="1511"/>
                  </a:lnTo>
                  <a:cubicBezTo>
                    <a:pt x="0" y="2019"/>
                    <a:pt x="360" y="2472"/>
                    <a:pt x="864" y="2551"/>
                  </a:cubicBezTo>
                  <a:lnTo>
                    <a:pt x="1719" y="2682"/>
                  </a:lnTo>
                  <a:cubicBezTo>
                    <a:pt x="1769" y="2690"/>
                    <a:pt x="1819" y="2694"/>
                    <a:pt x="1869" y="2694"/>
                  </a:cubicBezTo>
                  <a:cubicBezTo>
                    <a:pt x="2141" y="2694"/>
                    <a:pt x="2406" y="2579"/>
                    <a:pt x="2593" y="2372"/>
                  </a:cubicBezTo>
                  <a:lnTo>
                    <a:pt x="2725" y="2223"/>
                  </a:lnTo>
                  <a:cubicBezTo>
                    <a:pt x="1436" y="2140"/>
                    <a:pt x="840" y="639"/>
                    <a:pt x="10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1"/>
            <p:cNvSpPr/>
            <p:nvPr/>
          </p:nvSpPr>
          <p:spPr>
            <a:xfrm>
              <a:off x="7804376" y="2586330"/>
              <a:ext cx="100509" cy="93481"/>
            </a:xfrm>
            <a:custGeom>
              <a:rect b="b" l="l" r="r" t="t"/>
              <a:pathLst>
                <a:path extrusionOk="0" h="2594" w="2789">
                  <a:moveTo>
                    <a:pt x="902" y="1"/>
                  </a:moveTo>
                  <a:cubicBezTo>
                    <a:pt x="864" y="22"/>
                    <a:pt x="830" y="50"/>
                    <a:pt x="796" y="75"/>
                  </a:cubicBezTo>
                  <a:lnTo>
                    <a:pt x="460" y="352"/>
                  </a:lnTo>
                  <a:cubicBezTo>
                    <a:pt x="71" y="675"/>
                    <a:pt x="1" y="1243"/>
                    <a:pt x="298" y="1653"/>
                  </a:cubicBezTo>
                  <a:lnTo>
                    <a:pt x="700" y="2202"/>
                  </a:lnTo>
                  <a:cubicBezTo>
                    <a:pt x="884" y="2454"/>
                    <a:pt x="1173" y="2594"/>
                    <a:pt x="1471" y="2594"/>
                  </a:cubicBezTo>
                  <a:cubicBezTo>
                    <a:pt x="1606" y="2594"/>
                    <a:pt x="1744" y="2565"/>
                    <a:pt x="1874" y="2504"/>
                  </a:cubicBezTo>
                  <a:lnTo>
                    <a:pt x="2359" y="2276"/>
                  </a:lnTo>
                  <a:cubicBezTo>
                    <a:pt x="2544" y="2189"/>
                    <a:pt x="2693" y="2049"/>
                    <a:pt x="2789" y="1877"/>
                  </a:cubicBezTo>
                  <a:cubicBezTo>
                    <a:pt x="1596" y="1806"/>
                    <a:pt x="713" y="618"/>
                    <a:pt x="9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1"/>
            <p:cNvSpPr/>
            <p:nvPr/>
          </p:nvSpPr>
          <p:spPr>
            <a:xfrm>
              <a:off x="7629086" y="2298023"/>
              <a:ext cx="103752" cy="99968"/>
            </a:xfrm>
            <a:custGeom>
              <a:rect b="b" l="l" r="r" t="t"/>
              <a:pathLst>
                <a:path extrusionOk="0" h="2774" w="2879">
                  <a:moveTo>
                    <a:pt x="1345" y="0"/>
                  </a:moveTo>
                  <a:lnTo>
                    <a:pt x="1345" y="0"/>
                  </a:lnTo>
                  <a:cubicBezTo>
                    <a:pt x="1185" y="43"/>
                    <a:pt x="1034" y="115"/>
                    <a:pt x="896" y="215"/>
                  </a:cubicBezTo>
                  <a:lnTo>
                    <a:pt x="611" y="419"/>
                  </a:lnTo>
                  <a:cubicBezTo>
                    <a:pt x="35" y="840"/>
                    <a:pt x="1" y="1689"/>
                    <a:pt x="543" y="2153"/>
                  </a:cubicBezTo>
                  <a:lnTo>
                    <a:pt x="879" y="2444"/>
                  </a:lnTo>
                  <a:cubicBezTo>
                    <a:pt x="1136" y="2663"/>
                    <a:pt x="1455" y="2774"/>
                    <a:pt x="1775" y="2774"/>
                  </a:cubicBezTo>
                  <a:cubicBezTo>
                    <a:pt x="2046" y="2774"/>
                    <a:pt x="2318" y="2694"/>
                    <a:pt x="2555" y="2533"/>
                  </a:cubicBezTo>
                  <a:lnTo>
                    <a:pt x="2878" y="2312"/>
                  </a:lnTo>
                  <a:cubicBezTo>
                    <a:pt x="1538" y="2125"/>
                    <a:pt x="1028" y="615"/>
                    <a:pt x="13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1"/>
            <p:cNvSpPr/>
            <p:nvPr/>
          </p:nvSpPr>
          <p:spPr>
            <a:xfrm>
              <a:off x="7880634" y="2354423"/>
              <a:ext cx="75823" cy="104293"/>
            </a:xfrm>
            <a:custGeom>
              <a:rect b="b" l="l" r="r" t="t"/>
              <a:pathLst>
                <a:path extrusionOk="0" h="2894" w="2104">
                  <a:moveTo>
                    <a:pt x="705" y="1"/>
                  </a:moveTo>
                  <a:cubicBezTo>
                    <a:pt x="9" y="732"/>
                    <a:pt x="1" y="1910"/>
                    <a:pt x="741" y="2648"/>
                  </a:cubicBezTo>
                  <a:cubicBezTo>
                    <a:pt x="815" y="2723"/>
                    <a:pt x="894" y="2793"/>
                    <a:pt x="979" y="2850"/>
                  </a:cubicBezTo>
                  <a:cubicBezTo>
                    <a:pt x="1021" y="2879"/>
                    <a:pt x="1070" y="2894"/>
                    <a:pt x="1119" y="2894"/>
                  </a:cubicBezTo>
                  <a:cubicBezTo>
                    <a:pt x="1180" y="2894"/>
                    <a:pt x="1241" y="2871"/>
                    <a:pt x="1287" y="2827"/>
                  </a:cubicBezTo>
                  <a:cubicBezTo>
                    <a:pt x="1619" y="2502"/>
                    <a:pt x="1891" y="2155"/>
                    <a:pt x="2104" y="1785"/>
                  </a:cubicBezTo>
                  <a:cubicBezTo>
                    <a:pt x="1072" y="1608"/>
                    <a:pt x="649" y="673"/>
                    <a:pt x="7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5" name="Shape 1655"/>
        <p:cNvGrpSpPr/>
        <p:nvPr/>
      </p:nvGrpSpPr>
      <p:grpSpPr>
        <a:xfrm>
          <a:off x="0" y="0"/>
          <a:ext cx="0" cy="0"/>
          <a:chOff x="0" y="0"/>
          <a:chExt cx="0" cy="0"/>
        </a:xfrm>
      </p:grpSpPr>
      <p:sp>
        <p:nvSpPr>
          <p:cNvPr id="1656" name="Google Shape;1656;p32"/>
          <p:cNvSpPr txBox="1"/>
          <p:nvPr>
            <p:ph idx="1" type="subTitle"/>
          </p:nvPr>
        </p:nvSpPr>
        <p:spPr>
          <a:xfrm>
            <a:off x="512075" y="1616100"/>
            <a:ext cx="6448200" cy="5184000"/>
          </a:xfrm>
          <a:prstGeom prst="rect">
            <a:avLst/>
          </a:prstGeom>
        </p:spPr>
        <p:txBody>
          <a:bodyPr anchorCtr="0" anchor="t" bIns="114400" lIns="114400" spcFirstLastPara="1" rIns="114400" wrap="square" tIns="114400">
            <a:noAutofit/>
          </a:bodyPr>
          <a:lstStyle/>
          <a:p>
            <a:pPr indent="-330200" lvl="0" marL="457200" rtl="0" algn="l">
              <a:spcBef>
                <a:spcPts val="0"/>
              </a:spcBef>
              <a:spcAft>
                <a:spcPts val="0"/>
              </a:spcAft>
              <a:buSzPts val="1600"/>
              <a:buAutoNum type="arabicPeriod"/>
            </a:pPr>
            <a:r>
              <a:rPr b="1" lang="en"/>
              <a:t>T</a:t>
            </a:r>
            <a:r>
              <a:rPr b="1" lang="en"/>
              <a:t>ask name:</a:t>
            </a:r>
            <a:r>
              <a:rPr lang="en"/>
              <a:t> Deadline at 10:00 hrs.</a:t>
            </a:r>
            <a:br>
              <a:rPr lang="en"/>
            </a:br>
            <a:r>
              <a:rPr b="1" lang="en"/>
              <a:t>Description:</a:t>
            </a:r>
            <a:r>
              <a:rPr lang="en"/>
              <a:t> </a:t>
            </a:r>
            <a:r>
              <a:rPr lang="en"/>
              <a:t>Mercury is the smallest planet of them all</a:t>
            </a:r>
            <a:br>
              <a:rPr lang="en"/>
            </a:br>
            <a:endParaRPr/>
          </a:p>
          <a:p>
            <a:pPr indent="-330200" lvl="0" marL="457200" rtl="0" algn="l">
              <a:spcBef>
                <a:spcPts val="0"/>
              </a:spcBef>
              <a:spcAft>
                <a:spcPts val="0"/>
              </a:spcAft>
              <a:buSzPts val="1600"/>
              <a:buAutoNum type="arabicPeriod"/>
            </a:pPr>
            <a:r>
              <a:rPr b="1" lang="en"/>
              <a:t>Task name:</a:t>
            </a:r>
            <a:r>
              <a:rPr lang="en"/>
              <a:t> Deadline at 11:00 hrs.</a:t>
            </a:r>
            <a:br>
              <a:rPr lang="en"/>
            </a:br>
            <a:r>
              <a:rPr b="1" lang="en"/>
              <a:t>Description:</a:t>
            </a:r>
            <a:r>
              <a:rPr lang="en"/>
              <a:t> Venus has a very beautiful name</a:t>
            </a:r>
            <a:br>
              <a:rPr lang="en"/>
            </a:br>
            <a:endParaRPr/>
          </a:p>
          <a:p>
            <a:pPr indent="-330200" lvl="0" marL="457200" rtl="0" algn="l">
              <a:spcBef>
                <a:spcPts val="0"/>
              </a:spcBef>
              <a:spcAft>
                <a:spcPts val="0"/>
              </a:spcAft>
              <a:buSzPts val="1600"/>
              <a:buAutoNum type="arabicPeriod"/>
            </a:pPr>
            <a:r>
              <a:rPr b="1" lang="en"/>
              <a:t>Task name:</a:t>
            </a:r>
            <a:r>
              <a:rPr lang="en"/>
              <a:t> Deadline at 13:00 hrs.</a:t>
            </a:r>
            <a:br>
              <a:rPr lang="en"/>
            </a:br>
            <a:r>
              <a:rPr b="1" lang="en"/>
              <a:t>Description:</a:t>
            </a:r>
            <a:r>
              <a:rPr lang="en"/>
              <a:t> Earth is the beautiful planet where we all live</a:t>
            </a:r>
            <a:br>
              <a:rPr lang="en"/>
            </a:br>
            <a:endParaRPr/>
          </a:p>
          <a:p>
            <a:pPr indent="-330200" lvl="0" marL="457200" rtl="0" algn="l">
              <a:spcBef>
                <a:spcPts val="0"/>
              </a:spcBef>
              <a:spcAft>
                <a:spcPts val="0"/>
              </a:spcAft>
              <a:buSzPts val="1600"/>
              <a:buAutoNum type="arabicPeriod"/>
            </a:pPr>
            <a:r>
              <a:rPr b="1" lang="en"/>
              <a:t>Task name:</a:t>
            </a:r>
            <a:r>
              <a:rPr lang="en"/>
              <a:t> Deadline at 15:00 hrs.</a:t>
            </a:r>
            <a:br>
              <a:rPr lang="en"/>
            </a:br>
            <a:r>
              <a:rPr b="1" lang="en"/>
              <a:t>Description: </a:t>
            </a:r>
            <a:r>
              <a:rPr lang="en"/>
              <a:t>Despite being red, Mars is actually a cold place</a:t>
            </a:r>
            <a:br>
              <a:rPr lang="en"/>
            </a:br>
            <a:endParaRPr/>
          </a:p>
          <a:p>
            <a:pPr indent="-330200" lvl="0" marL="457200" rtl="0" algn="l">
              <a:spcBef>
                <a:spcPts val="0"/>
              </a:spcBef>
              <a:spcAft>
                <a:spcPts val="0"/>
              </a:spcAft>
              <a:buSzPts val="1600"/>
              <a:buAutoNum type="arabicPeriod"/>
            </a:pPr>
            <a:r>
              <a:rPr b="1" lang="en"/>
              <a:t>Task name:</a:t>
            </a:r>
            <a:r>
              <a:rPr lang="en"/>
              <a:t> Deadline at 16:00 hrs.</a:t>
            </a:r>
            <a:br>
              <a:rPr lang="en"/>
            </a:br>
            <a:r>
              <a:rPr b="1" lang="en"/>
              <a:t>Description: </a:t>
            </a:r>
            <a:r>
              <a:rPr lang="en"/>
              <a:t>Jupiter is the biggest planet in the Solar System</a:t>
            </a:r>
            <a:br>
              <a:rPr lang="en"/>
            </a:br>
            <a:endParaRPr/>
          </a:p>
          <a:p>
            <a:pPr indent="-330200" lvl="0" marL="457200" rtl="0" algn="l">
              <a:spcBef>
                <a:spcPts val="0"/>
              </a:spcBef>
              <a:spcAft>
                <a:spcPts val="0"/>
              </a:spcAft>
              <a:buSzPts val="1600"/>
              <a:buAutoNum type="arabicPeriod"/>
            </a:pPr>
            <a:r>
              <a:rPr b="1" lang="en"/>
              <a:t>Task name:</a:t>
            </a:r>
            <a:r>
              <a:rPr lang="en"/>
              <a:t> Deadline at 17:00 hrs.</a:t>
            </a:r>
            <a:br>
              <a:rPr lang="en"/>
            </a:br>
            <a:r>
              <a:rPr b="1" lang="en"/>
              <a:t>Description:</a:t>
            </a:r>
            <a:r>
              <a:rPr lang="en"/>
              <a:t> Saturn is a gas giant with several rings</a:t>
            </a:r>
            <a:br>
              <a:rPr lang="en"/>
            </a:br>
            <a:endParaRPr/>
          </a:p>
          <a:p>
            <a:pPr indent="-330200" lvl="0" marL="457200" rtl="0" algn="l">
              <a:spcBef>
                <a:spcPts val="0"/>
              </a:spcBef>
              <a:spcAft>
                <a:spcPts val="0"/>
              </a:spcAft>
              <a:buSzPts val="1600"/>
              <a:buAutoNum type="arabicPeriod"/>
            </a:pPr>
            <a:r>
              <a:rPr b="1" lang="en"/>
              <a:t>Task name:</a:t>
            </a:r>
            <a:r>
              <a:rPr lang="en"/>
              <a:t> Deadline at 19:00 hrs.</a:t>
            </a:r>
            <a:br>
              <a:rPr lang="en"/>
            </a:br>
            <a:r>
              <a:rPr b="1" lang="en"/>
              <a:t>Description:</a:t>
            </a:r>
            <a:r>
              <a:rPr lang="en"/>
              <a:t> Neptune is far away from Earth</a:t>
            </a:r>
            <a:endParaRPr/>
          </a:p>
        </p:txBody>
      </p:sp>
      <p:sp>
        <p:nvSpPr>
          <p:cNvPr id="1657" name="Google Shape;1657;p32"/>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Today’s</a:t>
            </a:r>
            <a:r>
              <a:rPr lang="en"/>
              <a:t> to-do’s</a:t>
            </a:r>
            <a:endParaRPr/>
          </a:p>
        </p:txBody>
      </p:sp>
      <p:sp>
        <p:nvSpPr>
          <p:cNvPr id="1658" name="Google Shape;1658;p32"/>
          <p:cNvSpPr/>
          <p:nvPr/>
        </p:nvSpPr>
        <p:spPr>
          <a:xfrm>
            <a:off x="7889001" y="2185637"/>
            <a:ext cx="899324" cy="912315"/>
          </a:xfrm>
          <a:custGeom>
            <a:rect b="b" l="l" r="r" t="t"/>
            <a:pathLst>
              <a:path extrusionOk="0" h="26124" w="25752">
                <a:moveTo>
                  <a:pt x="23590" y="19151"/>
                </a:moveTo>
                <a:cubicBezTo>
                  <a:pt x="23588" y="19157"/>
                  <a:pt x="23586" y="19163"/>
                  <a:pt x="23584" y="19169"/>
                </a:cubicBezTo>
                <a:cubicBezTo>
                  <a:pt x="23586" y="19163"/>
                  <a:pt x="23588" y="19157"/>
                  <a:pt x="23590" y="19151"/>
                </a:cubicBezTo>
                <a:close/>
                <a:moveTo>
                  <a:pt x="9406" y="1"/>
                </a:moveTo>
                <a:cubicBezTo>
                  <a:pt x="8554" y="1"/>
                  <a:pt x="7696" y="691"/>
                  <a:pt x="7188" y="2437"/>
                </a:cubicBezTo>
                <a:cubicBezTo>
                  <a:pt x="6517" y="4729"/>
                  <a:pt x="6536" y="7002"/>
                  <a:pt x="5807" y="9164"/>
                </a:cubicBezTo>
                <a:cubicBezTo>
                  <a:pt x="5644" y="9654"/>
                  <a:pt x="5593" y="9823"/>
                  <a:pt x="5567" y="9823"/>
                </a:cubicBezTo>
                <a:cubicBezTo>
                  <a:pt x="5549" y="9823"/>
                  <a:pt x="5542" y="9744"/>
                  <a:pt x="5519" y="9635"/>
                </a:cubicBezTo>
                <a:cubicBezTo>
                  <a:pt x="5302" y="8383"/>
                  <a:pt x="5655" y="6232"/>
                  <a:pt x="5038" y="5154"/>
                </a:cubicBezTo>
                <a:cubicBezTo>
                  <a:pt x="4737" y="4627"/>
                  <a:pt x="4249" y="4360"/>
                  <a:pt x="3722" y="4360"/>
                </a:cubicBezTo>
                <a:cubicBezTo>
                  <a:pt x="3053" y="4360"/>
                  <a:pt x="2321" y="4790"/>
                  <a:pt x="1823" y="5665"/>
                </a:cubicBezTo>
                <a:cubicBezTo>
                  <a:pt x="33" y="8807"/>
                  <a:pt x="1" y="17146"/>
                  <a:pt x="2192" y="20473"/>
                </a:cubicBezTo>
                <a:cubicBezTo>
                  <a:pt x="4377" y="23796"/>
                  <a:pt x="6807" y="26124"/>
                  <a:pt x="12696" y="26124"/>
                </a:cubicBezTo>
                <a:cubicBezTo>
                  <a:pt x="14511" y="26124"/>
                  <a:pt x="17105" y="25192"/>
                  <a:pt x="17283" y="25122"/>
                </a:cubicBezTo>
                <a:cubicBezTo>
                  <a:pt x="19633" y="24169"/>
                  <a:pt x="21127" y="23182"/>
                  <a:pt x="22583" y="21070"/>
                </a:cubicBezTo>
                <a:cubicBezTo>
                  <a:pt x="23017" y="20440"/>
                  <a:pt x="23436" y="19577"/>
                  <a:pt x="23594" y="19139"/>
                </a:cubicBezTo>
                <a:lnTo>
                  <a:pt x="23594" y="19139"/>
                </a:lnTo>
                <a:cubicBezTo>
                  <a:pt x="23593" y="19143"/>
                  <a:pt x="23592" y="19147"/>
                  <a:pt x="23590" y="19151"/>
                </a:cubicBezTo>
                <a:lnTo>
                  <a:pt x="23590" y="19151"/>
                </a:lnTo>
                <a:cubicBezTo>
                  <a:pt x="24594" y="16384"/>
                  <a:pt x="25751" y="12826"/>
                  <a:pt x="23857" y="10571"/>
                </a:cubicBezTo>
                <a:cubicBezTo>
                  <a:pt x="23621" y="10291"/>
                  <a:pt x="23319" y="9975"/>
                  <a:pt x="22866" y="9837"/>
                </a:cubicBezTo>
                <a:cubicBezTo>
                  <a:pt x="22691" y="9784"/>
                  <a:pt x="22514" y="9760"/>
                  <a:pt x="22336" y="9760"/>
                </a:cubicBezTo>
                <a:cubicBezTo>
                  <a:pt x="21193" y="9760"/>
                  <a:pt x="20024" y="10739"/>
                  <a:pt x="19253" y="11185"/>
                </a:cubicBezTo>
                <a:cubicBezTo>
                  <a:pt x="19108" y="10258"/>
                  <a:pt x="19763" y="6095"/>
                  <a:pt x="17224" y="4817"/>
                </a:cubicBezTo>
                <a:cubicBezTo>
                  <a:pt x="16938" y="4673"/>
                  <a:pt x="16663" y="4609"/>
                  <a:pt x="16401" y="4609"/>
                </a:cubicBezTo>
                <a:cubicBezTo>
                  <a:pt x="14388" y="4609"/>
                  <a:pt x="13064" y="8420"/>
                  <a:pt x="12199" y="9705"/>
                </a:cubicBezTo>
                <a:cubicBezTo>
                  <a:pt x="12030" y="9943"/>
                  <a:pt x="11950" y="10019"/>
                  <a:pt x="11879" y="10082"/>
                </a:cubicBezTo>
                <a:cubicBezTo>
                  <a:pt x="11346" y="9151"/>
                  <a:pt x="12169" y="5329"/>
                  <a:pt x="11996" y="3207"/>
                </a:cubicBezTo>
                <a:cubicBezTo>
                  <a:pt x="11855" y="1437"/>
                  <a:pt x="10636" y="1"/>
                  <a:pt x="94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6821488" y="5710052"/>
            <a:ext cx="44037" cy="34119"/>
          </a:xfrm>
          <a:custGeom>
            <a:rect b="b" l="l" r="r" t="t"/>
            <a:pathLst>
              <a:path extrusionOk="0" h="977" w="1261">
                <a:moveTo>
                  <a:pt x="631" y="1"/>
                </a:moveTo>
                <a:cubicBezTo>
                  <a:pt x="0" y="1"/>
                  <a:pt x="0" y="977"/>
                  <a:pt x="631" y="977"/>
                </a:cubicBezTo>
                <a:cubicBezTo>
                  <a:pt x="1261" y="977"/>
                  <a:pt x="1261" y="1"/>
                  <a:pt x="631" y="1"/>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0" name="Google Shape;1660;p32"/>
          <p:cNvGrpSpPr/>
          <p:nvPr/>
        </p:nvGrpSpPr>
        <p:grpSpPr>
          <a:xfrm>
            <a:off x="7412467" y="4377069"/>
            <a:ext cx="3474540" cy="2700100"/>
            <a:chOff x="7412467" y="4377069"/>
            <a:chExt cx="3474540" cy="2700100"/>
          </a:xfrm>
        </p:grpSpPr>
        <p:sp>
          <p:nvSpPr>
            <p:cNvPr id="1661" name="Google Shape;1661;p32"/>
            <p:cNvSpPr/>
            <p:nvPr/>
          </p:nvSpPr>
          <p:spPr>
            <a:xfrm>
              <a:off x="9600985" y="6122734"/>
              <a:ext cx="666962" cy="745068"/>
            </a:xfrm>
            <a:custGeom>
              <a:rect b="b" l="l" r="r" t="t"/>
              <a:pathLst>
                <a:path extrusionOk="0" h="7288" w="6524">
                  <a:moveTo>
                    <a:pt x="5400" y="1"/>
                  </a:moveTo>
                  <a:lnTo>
                    <a:pt x="1232" y="1069"/>
                  </a:lnTo>
                  <a:cubicBezTo>
                    <a:pt x="1450" y="2509"/>
                    <a:pt x="1667" y="3946"/>
                    <a:pt x="1885" y="5385"/>
                  </a:cubicBezTo>
                  <a:cubicBezTo>
                    <a:pt x="1018" y="5666"/>
                    <a:pt x="299" y="6370"/>
                    <a:pt x="1" y="7230"/>
                  </a:cubicBezTo>
                  <a:cubicBezTo>
                    <a:pt x="322" y="7270"/>
                    <a:pt x="642" y="7288"/>
                    <a:pt x="962" y="7288"/>
                  </a:cubicBezTo>
                  <a:cubicBezTo>
                    <a:pt x="2790" y="7288"/>
                    <a:pt x="4602" y="6695"/>
                    <a:pt x="6353" y="6108"/>
                  </a:cubicBezTo>
                  <a:cubicBezTo>
                    <a:pt x="6400" y="6093"/>
                    <a:pt x="6449" y="6075"/>
                    <a:pt x="6482" y="6038"/>
                  </a:cubicBezTo>
                  <a:cubicBezTo>
                    <a:pt x="6521" y="5989"/>
                    <a:pt x="6524" y="5922"/>
                    <a:pt x="6524" y="5858"/>
                  </a:cubicBezTo>
                  <a:cubicBezTo>
                    <a:pt x="6513" y="5125"/>
                    <a:pt x="6358" y="4403"/>
                    <a:pt x="6201" y="3685"/>
                  </a:cubicBezTo>
                  <a:cubicBezTo>
                    <a:pt x="5933" y="2457"/>
                    <a:pt x="5668" y="1228"/>
                    <a:pt x="54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9606301" y="6792437"/>
              <a:ext cx="67064" cy="74629"/>
            </a:xfrm>
            <a:custGeom>
              <a:rect b="b" l="l" r="r" t="t"/>
              <a:pathLst>
                <a:path extrusionOk="0" h="730" w="656">
                  <a:moveTo>
                    <a:pt x="291" y="0"/>
                  </a:moveTo>
                  <a:cubicBezTo>
                    <a:pt x="177" y="170"/>
                    <a:pt x="77" y="349"/>
                    <a:pt x="0" y="537"/>
                  </a:cubicBezTo>
                  <a:lnTo>
                    <a:pt x="159" y="697"/>
                  </a:lnTo>
                  <a:cubicBezTo>
                    <a:pt x="324" y="714"/>
                    <a:pt x="490" y="725"/>
                    <a:pt x="656" y="729"/>
                  </a:cubicBezTo>
                  <a:cubicBezTo>
                    <a:pt x="620" y="610"/>
                    <a:pt x="580" y="493"/>
                    <a:pt x="537" y="377"/>
                  </a:cubicBezTo>
                  <a:cubicBezTo>
                    <a:pt x="483" y="235"/>
                    <a:pt x="413" y="86"/>
                    <a:pt x="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9744004" y="6796731"/>
              <a:ext cx="110615" cy="69722"/>
            </a:xfrm>
            <a:custGeom>
              <a:rect b="b" l="l" r="r" t="t"/>
              <a:pathLst>
                <a:path extrusionOk="0" h="682" w="1082">
                  <a:moveTo>
                    <a:pt x="532" y="1"/>
                  </a:moveTo>
                  <a:cubicBezTo>
                    <a:pt x="414" y="1"/>
                    <a:pt x="296" y="63"/>
                    <a:pt x="217" y="154"/>
                  </a:cubicBezTo>
                  <a:cubicBezTo>
                    <a:pt x="116" y="266"/>
                    <a:pt x="65" y="414"/>
                    <a:pt x="27" y="559"/>
                  </a:cubicBezTo>
                  <a:cubicBezTo>
                    <a:pt x="16" y="599"/>
                    <a:pt x="10" y="640"/>
                    <a:pt x="0" y="682"/>
                  </a:cubicBezTo>
                  <a:cubicBezTo>
                    <a:pt x="361" y="662"/>
                    <a:pt x="721" y="625"/>
                    <a:pt x="1081" y="570"/>
                  </a:cubicBezTo>
                  <a:cubicBezTo>
                    <a:pt x="1026" y="465"/>
                    <a:pt x="967" y="361"/>
                    <a:pt x="900" y="262"/>
                  </a:cubicBezTo>
                  <a:cubicBezTo>
                    <a:pt x="829" y="157"/>
                    <a:pt x="743" y="52"/>
                    <a:pt x="622" y="13"/>
                  </a:cubicBezTo>
                  <a:cubicBezTo>
                    <a:pt x="592" y="5"/>
                    <a:pt x="562" y="1"/>
                    <a:pt x="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2"/>
            <p:cNvSpPr/>
            <p:nvPr/>
          </p:nvSpPr>
          <p:spPr>
            <a:xfrm>
              <a:off x="8045673" y="5947718"/>
              <a:ext cx="937673" cy="766536"/>
            </a:xfrm>
            <a:custGeom>
              <a:rect b="b" l="l" r="r" t="t"/>
              <a:pathLst>
                <a:path extrusionOk="0" h="7498" w="9172">
                  <a:moveTo>
                    <a:pt x="5128" y="1"/>
                  </a:moveTo>
                  <a:lnTo>
                    <a:pt x="2746" y="3884"/>
                  </a:lnTo>
                  <a:cubicBezTo>
                    <a:pt x="2380" y="3735"/>
                    <a:pt x="1985" y="3661"/>
                    <a:pt x="1590" y="3661"/>
                  </a:cubicBezTo>
                  <a:cubicBezTo>
                    <a:pt x="1035" y="3661"/>
                    <a:pt x="479" y="3806"/>
                    <a:pt x="1" y="4090"/>
                  </a:cubicBezTo>
                  <a:cubicBezTo>
                    <a:pt x="1540" y="5749"/>
                    <a:pt x="3720" y="6633"/>
                    <a:pt x="5825" y="7467"/>
                  </a:cubicBezTo>
                  <a:cubicBezTo>
                    <a:pt x="5865" y="7483"/>
                    <a:pt x="5908" y="7498"/>
                    <a:pt x="5949" y="7498"/>
                  </a:cubicBezTo>
                  <a:cubicBezTo>
                    <a:pt x="5958" y="7498"/>
                    <a:pt x="5967" y="7497"/>
                    <a:pt x="5975" y="7496"/>
                  </a:cubicBezTo>
                  <a:cubicBezTo>
                    <a:pt x="6039" y="7483"/>
                    <a:pt x="6087" y="7432"/>
                    <a:pt x="6129" y="7380"/>
                  </a:cubicBezTo>
                  <a:cubicBezTo>
                    <a:pt x="6613" y="6789"/>
                    <a:pt x="6975" y="6107"/>
                    <a:pt x="7331" y="5430"/>
                  </a:cubicBezTo>
                  <a:cubicBezTo>
                    <a:pt x="7944" y="4271"/>
                    <a:pt x="8558" y="3111"/>
                    <a:pt x="9171" y="1950"/>
                  </a:cubicBezTo>
                  <a:lnTo>
                    <a:pt x="51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2"/>
            <p:cNvSpPr/>
            <p:nvPr/>
          </p:nvSpPr>
          <p:spPr>
            <a:xfrm>
              <a:off x="8059679" y="6334144"/>
              <a:ext cx="64815" cy="84648"/>
            </a:xfrm>
            <a:custGeom>
              <a:rect b="b" l="l" r="r" t="t"/>
              <a:pathLst>
                <a:path extrusionOk="0" h="828" w="634">
                  <a:moveTo>
                    <a:pt x="594" y="1"/>
                  </a:moveTo>
                  <a:cubicBezTo>
                    <a:pt x="390" y="57"/>
                    <a:pt x="189" y="135"/>
                    <a:pt x="0" y="234"/>
                  </a:cubicBezTo>
                  <a:lnTo>
                    <a:pt x="20" y="469"/>
                  </a:lnTo>
                  <a:cubicBezTo>
                    <a:pt x="141" y="593"/>
                    <a:pt x="267" y="712"/>
                    <a:pt x="394" y="828"/>
                  </a:cubicBezTo>
                  <a:cubicBezTo>
                    <a:pt x="443" y="707"/>
                    <a:pt x="493" y="587"/>
                    <a:pt x="536" y="464"/>
                  </a:cubicBezTo>
                  <a:cubicBezTo>
                    <a:pt x="587" y="314"/>
                    <a:pt x="634" y="148"/>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2"/>
            <p:cNvSpPr/>
            <p:nvPr/>
          </p:nvSpPr>
          <p:spPr>
            <a:xfrm>
              <a:off x="8156694" y="6436782"/>
              <a:ext cx="104175" cy="93951"/>
            </a:xfrm>
            <a:custGeom>
              <a:rect b="b" l="l" r="r" t="t"/>
              <a:pathLst>
                <a:path extrusionOk="0" h="919" w="1019">
                  <a:moveTo>
                    <a:pt x="600" y="1"/>
                  </a:moveTo>
                  <a:cubicBezTo>
                    <a:pt x="576" y="1"/>
                    <a:pt x="552" y="2"/>
                    <a:pt x="528" y="6"/>
                  </a:cubicBezTo>
                  <a:cubicBezTo>
                    <a:pt x="374" y="28"/>
                    <a:pt x="234" y="111"/>
                    <a:pt x="105" y="203"/>
                  </a:cubicBezTo>
                  <a:cubicBezTo>
                    <a:pt x="69" y="227"/>
                    <a:pt x="35" y="256"/>
                    <a:pt x="1" y="282"/>
                  </a:cubicBezTo>
                  <a:cubicBezTo>
                    <a:pt x="303" y="510"/>
                    <a:pt x="615" y="722"/>
                    <a:pt x="940" y="918"/>
                  </a:cubicBezTo>
                  <a:cubicBezTo>
                    <a:pt x="967" y="798"/>
                    <a:pt x="988" y="675"/>
                    <a:pt x="1002" y="552"/>
                  </a:cubicBezTo>
                  <a:cubicBezTo>
                    <a:pt x="1016" y="421"/>
                    <a:pt x="1018" y="279"/>
                    <a:pt x="947" y="169"/>
                  </a:cubicBezTo>
                  <a:cubicBezTo>
                    <a:pt x="873" y="55"/>
                    <a:pt x="736"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2"/>
            <p:cNvSpPr/>
            <p:nvPr/>
          </p:nvSpPr>
          <p:spPr>
            <a:xfrm>
              <a:off x="9599754" y="6124790"/>
              <a:ext cx="666965" cy="745070"/>
            </a:xfrm>
            <a:custGeom>
              <a:rect b="b" l="l" r="r" t="t"/>
              <a:pathLst>
                <a:path extrusionOk="0" h="7288" w="6524">
                  <a:moveTo>
                    <a:pt x="5400" y="1"/>
                  </a:moveTo>
                  <a:lnTo>
                    <a:pt x="1232" y="1069"/>
                  </a:lnTo>
                  <a:cubicBezTo>
                    <a:pt x="1450" y="2509"/>
                    <a:pt x="1667" y="3946"/>
                    <a:pt x="1885" y="5385"/>
                  </a:cubicBezTo>
                  <a:cubicBezTo>
                    <a:pt x="1018" y="5666"/>
                    <a:pt x="299" y="6370"/>
                    <a:pt x="1" y="7230"/>
                  </a:cubicBezTo>
                  <a:cubicBezTo>
                    <a:pt x="322" y="7270"/>
                    <a:pt x="642" y="7288"/>
                    <a:pt x="962" y="7288"/>
                  </a:cubicBezTo>
                  <a:cubicBezTo>
                    <a:pt x="2790" y="7288"/>
                    <a:pt x="4602" y="6695"/>
                    <a:pt x="6353" y="6108"/>
                  </a:cubicBezTo>
                  <a:cubicBezTo>
                    <a:pt x="6400" y="6093"/>
                    <a:pt x="6449" y="6075"/>
                    <a:pt x="6482" y="6038"/>
                  </a:cubicBezTo>
                  <a:cubicBezTo>
                    <a:pt x="6521" y="5989"/>
                    <a:pt x="6524" y="5922"/>
                    <a:pt x="6524" y="5858"/>
                  </a:cubicBezTo>
                  <a:cubicBezTo>
                    <a:pt x="6513" y="5125"/>
                    <a:pt x="6358" y="4403"/>
                    <a:pt x="6201" y="3685"/>
                  </a:cubicBezTo>
                  <a:cubicBezTo>
                    <a:pt x="5933" y="2457"/>
                    <a:pt x="5668" y="1228"/>
                    <a:pt x="5400"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2"/>
            <p:cNvSpPr/>
            <p:nvPr/>
          </p:nvSpPr>
          <p:spPr>
            <a:xfrm>
              <a:off x="8044442" y="5949774"/>
              <a:ext cx="937676" cy="766539"/>
            </a:xfrm>
            <a:custGeom>
              <a:rect b="b" l="l" r="r" t="t"/>
              <a:pathLst>
                <a:path extrusionOk="0" h="7498" w="9172">
                  <a:moveTo>
                    <a:pt x="5128" y="1"/>
                  </a:moveTo>
                  <a:lnTo>
                    <a:pt x="2746" y="3884"/>
                  </a:lnTo>
                  <a:cubicBezTo>
                    <a:pt x="2380" y="3735"/>
                    <a:pt x="1985" y="3661"/>
                    <a:pt x="1590" y="3661"/>
                  </a:cubicBezTo>
                  <a:cubicBezTo>
                    <a:pt x="1035" y="3661"/>
                    <a:pt x="479" y="3806"/>
                    <a:pt x="1" y="4090"/>
                  </a:cubicBezTo>
                  <a:cubicBezTo>
                    <a:pt x="1540" y="5749"/>
                    <a:pt x="3720" y="6633"/>
                    <a:pt x="5825" y="7467"/>
                  </a:cubicBezTo>
                  <a:cubicBezTo>
                    <a:pt x="5865" y="7483"/>
                    <a:pt x="5908" y="7498"/>
                    <a:pt x="5949" y="7498"/>
                  </a:cubicBezTo>
                  <a:cubicBezTo>
                    <a:pt x="5958" y="7498"/>
                    <a:pt x="5967" y="7497"/>
                    <a:pt x="5975" y="7496"/>
                  </a:cubicBezTo>
                  <a:cubicBezTo>
                    <a:pt x="6039" y="7483"/>
                    <a:pt x="6087" y="7432"/>
                    <a:pt x="6129" y="7380"/>
                  </a:cubicBezTo>
                  <a:cubicBezTo>
                    <a:pt x="6613" y="6789"/>
                    <a:pt x="6975" y="6107"/>
                    <a:pt x="7331" y="5430"/>
                  </a:cubicBezTo>
                  <a:cubicBezTo>
                    <a:pt x="7944" y="4271"/>
                    <a:pt x="8558" y="3111"/>
                    <a:pt x="9171" y="1950"/>
                  </a:cubicBezTo>
                  <a:lnTo>
                    <a:pt x="5128" y="1"/>
                  </a:ln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9" name="Google Shape;1669;p32"/>
            <p:cNvGrpSpPr/>
            <p:nvPr/>
          </p:nvGrpSpPr>
          <p:grpSpPr>
            <a:xfrm>
              <a:off x="7711601" y="5191119"/>
              <a:ext cx="650360" cy="558830"/>
              <a:chOff x="7711601" y="5191119"/>
              <a:chExt cx="650360" cy="558830"/>
            </a:xfrm>
          </p:grpSpPr>
          <p:sp>
            <p:nvSpPr>
              <p:cNvPr id="1670" name="Google Shape;1670;p32"/>
              <p:cNvSpPr/>
              <p:nvPr/>
            </p:nvSpPr>
            <p:spPr>
              <a:xfrm>
                <a:off x="7711601" y="5191119"/>
                <a:ext cx="580482" cy="558830"/>
              </a:xfrm>
              <a:custGeom>
                <a:rect b="b" l="l" r="r" t="t"/>
                <a:pathLst>
                  <a:path extrusionOk="0" h="16002" w="16622">
                    <a:moveTo>
                      <a:pt x="2575" y="0"/>
                    </a:moveTo>
                    <a:cubicBezTo>
                      <a:pt x="2405" y="0"/>
                      <a:pt x="2226" y="20"/>
                      <a:pt x="2038" y="62"/>
                    </a:cubicBezTo>
                    <a:cubicBezTo>
                      <a:pt x="1224" y="243"/>
                      <a:pt x="783" y="1130"/>
                      <a:pt x="600" y="1945"/>
                    </a:cubicBezTo>
                    <a:cubicBezTo>
                      <a:pt x="1" y="4595"/>
                      <a:pt x="1164" y="7117"/>
                      <a:pt x="3423" y="8582"/>
                    </a:cubicBezTo>
                    <a:cubicBezTo>
                      <a:pt x="3347" y="8533"/>
                      <a:pt x="3239" y="8514"/>
                      <a:pt x="3115" y="8514"/>
                    </a:cubicBezTo>
                    <a:cubicBezTo>
                      <a:pt x="2762" y="8514"/>
                      <a:pt x="2283" y="8674"/>
                      <a:pt x="2077" y="8781"/>
                    </a:cubicBezTo>
                    <a:cubicBezTo>
                      <a:pt x="1656" y="9000"/>
                      <a:pt x="1360" y="9376"/>
                      <a:pt x="1367" y="9873"/>
                    </a:cubicBezTo>
                    <a:cubicBezTo>
                      <a:pt x="1374" y="10402"/>
                      <a:pt x="1706" y="10888"/>
                      <a:pt x="2142" y="11183"/>
                    </a:cubicBezTo>
                    <a:cubicBezTo>
                      <a:pt x="2578" y="11480"/>
                      <a:pt x="3108" y="11610"/>
                      <a:pt x="3631" y="11670"/>
                    </a:cubicBezTo>
                    <a:cubicBezTo>
                      <a:pt x="4156" y="11730"/>
                      <a:pt x="4686" y="11726"/>
                      <a:pt x="5210" y="11784"/>
                    </a:cubicBezTo>
                    <a:lnTo>
                      <a:pt x="5210" y="11784"/>
                    </a:lnTo>
                    <a:cubicBezTo>
                      <a:pt x="5205" y="11783"/>
                      <a:pt x="5200" y="11783"/>
                      <a:pt x="5195" y="11783"/>
                    </a:cubicBezTo>
                    <a:cubicBezTo>
                      <a:pt x="4944" y="11783"/>
                      <a:pt x="4486" y="12421"/>
                      <a:pt x="4371" y="12593"/>
                    </a:cubicBezTo>
                    <a:cubicBezTo>
                      <a:pt x="3539" y="13844"/>
                      <a:pt x="4926" y="14544"/>
                      <a:pt x="6001" y="14544"/>
                    </a:cubicBezTo>
                    <a:cubicBezTo>
                      <a:pt x="6066" y="14544"/>
                      <a:pt x="6131" y="14541"/>
                      <a:pt x="6194" y="14536"/>
                    </a:cubicBezTo>
                    <a:cubicBezTo>
                      <a:pt x="7203" y="14452"/>
                      <a:pt x="8191" y="14125"/>
                      <a:pt x="9054" y="13596"/>
                    </a:cubicBezTo>
                    <a:lnTo>
                      <a:pt x="9054" y="13596"/>
                    </a:lnTo>
                    <a:cubicBezTo>
                      <a:pt x="8672" y="14104"/>
                      <a:pt x="8517" y="14620"/>
                      <a:pt x="8887" y="15181"/>
                    </a:cubicBezTo>
                    <a:cubicBezTo>
                      <a:pt x="9197" y="15653"/>
                      <a:pt x="9762" y="15958"/>
                      <a:pt x="10321" y="15995"/>
                    </a:cubicBezTo>
                    <a:cubicBezTo>
                      <a:pt x="10383" y="15999"/>
                      <a:pt x="10446" y="16001"/>
                      <a:pt x="10509" y="16001"/>
                    </a:cubicBezTo>
                    <a:cubicBezTo>
                      <a:pt x="11231" y="16001"/>
                      <a:pt x="12009" y="15744"/>
                      <a:pt x="12657" y="15349"/>
                    </a:cubicBezTo>
                    <a:cubicBezTo>
                      <a:pt x="12919" y="15188"/>
                      <a:pt x="13161" y="15006"/>
                      <a:pt x="13365" y="14807"/>
                    </a:cubicBezTo>
                    <a:cubicBezTo>
                      <a:pt x="14286" y="13929"/>
                      <a:pt x="15360" y="13287"/>
                      <a:pt x="16622" y="13040"/>
                    </a:cubicBezTo>
                    <a:lnTo>
                      <a:pt x="16622" y="13040"/>
                    </a:lnTo>
                    <a:cubicBezTo>
                      <a:pt x="16612" y="13042"/>
                      <a:pt x="16601" y="13043"/>
                      <a:pt x="16591" y="13043"/>
                    </a:cubicBezTo>
                    <a:cubicBezTo>
                      <a:pt x="16297" y="13043"/>
                      <a:pt x="15775" y="12333"/>
                      <a:pt x="15661" y="12107"/>
                    </a:cubicBezTo>
                    <a:cubicBezTo>
                      <a:pt x="15352" y="11498"/>
                      <a:pt x="15215" y="10718"/>
                      <a:pt x="15091" y="10051"/>
                    </a:cubicBezTo>
                    <a:cubicBezTo>
                      <a:pt x="14998" y="9549"/>
                      <a:pt x="15067" y="8934"/>
                      <a:pt x="14739" y="8506"/>
                    </a:cubicBezTo>
                    <a:cubicBezTo>
                      <a:pt x="14543" y="8251"/>
                      <a:pt x="14193" y="8128"/>
                      <a:pt x="13850" y="8128"/>
                    </a:cubicBezTo>
                    <a:cubicBezTo>
                      <a:pt x="13636" y="8128"/>
                      <a:pt x="13424" y="8176"/>
                      <a:pt x="13255" y="8269"/>
                    </a:cubicBezTo>
                    <a:cubicBezTo>
                      <a:pt x="12939" y="8443"/>
                      <a:pt x="12717" y="8773"/>
                      <a:pt x="12661" y="9129"/>
                    </a:cubicBezTo>
                    <a:lnTo>
                      <a:pt x="12661" y="9129"/>
                    </a:lnTo>
                    <a:cubicBezTo>
                      <a:pt x="12742" y="7848"/>
                      <a:pt x="12580" y="5488"/>
                      <a:pt x="10934" y="5488"/>
                    </a:cubicBezTo>
                    <a:cubicBezTo>
                      <a:pt x="10927" y="5488"/>
                      <a:pt x="10919" y="5488"/>
                      <a:pt x="10912" y="5488"/>
                    </a:cubicBezTo>
                    <a:cubicBezTo>
                      <a:pt x="10227" y="5497"/>
                      <a:pt x="9636" y="6077"/>
                      <a:pt x="9469" y="6743"/>
                    </a:cubicBezTo>
                    <a:cubicBezTo>
                      <a:pt x="9392" y="5765"/>
                      <a:pt x="9394" y="4838"/>
                      <a:pt x="9062" y="3902"/>
                    </a:cubicBezTo>
                    <a:cubicBezTo>
                      <a:pt x="8877" y="3380"/>
                      <a:pt x="8600" y="2845"/>
                      <a:pt x="8110" y="2583"/>
                    </a:cubicBezTo>
                    <a:cubicBezTo>
                      <a:pt x="7921" y="2481"/>
                      <a:pt x="7729" y="2435"/>
                      <a:pt x="7543" y="2435"/>
                    </a:cubicBezTo>
                    <a:cubicBezTo>
                      <a:pt x="7091" y="2435"/>
                      <a:pt x="6669" y="2706"/>
                      <a:pt x="6385" y="3122"/>
                    </a:cubicBezTo>
                    <a:cubicBezTo>
                      <a:pt x="6083" y="3568"/>
                      <a:pt x="5977" y="4122"/>
                      <a:pt x="5973" y="4660"/>
                    </a:cubicBezTo>
                    <a:cubicBezTo>
                      <a:pt x="5502" y="3048"/>
                      <a:pt x="4693" y="0"/>
                      <a:pt x="25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7763040" y="5313694"/>
                <a:ext cx="598921" cy="388478"/>
              </a:xfrm>
              <a:custGeom>
                <a:rect b="b" l="l" r="r" t="t"/>
                <a:pathLst>
                  <a:path extrusionOk="0" h="11124" w="17150">
                    <a:moveTo>
                      <a:pt x="2884" y="0"/>
                    </a:moveTo>
                    <a:cubicBezTo>
                      <a:pt x="2805" y="0"/>
                      <a:pt x="2724" y="50"/>
                      <a:pt x="2717" y="151"/>
                    </a:cubicBezTo>
                    <a:cubicBezTo>
                      <a:pt x="2670" y="862"/>
                      <a:pt x="2662" y="1571"/>
                      <a:pt x="2684" y="2281"/>
                    </a:cubicBezTo>
                    <a:cubicBezTo>
                      <a:pt x="2303" y="1613"/>
                      <a:pt x="1972" y="907"/>
                      <a:pt x="1700" y="166"/>
                    </a:cubicBezTo>
                    <a:cubicBezTo>
                      <a:pt x="1673" y="92"/>
                      <a:pt x="1609" y="59"/>
                      <a:pt x="1546" y="59"/>
                    </a:cubicBezTo>
                    <a:cubicBezTo>
                      <a:pt x="1450" y="59"/>
                      <a:pt x="1356" y="134"/>
                      <a:pt x="1398" y="249"/>
                    </a:cubicBezTo>
                    <a:cubicBezTo>
                      <a:pt x="1708" y="1094"/>
                      <a:pt x="2093" y="1890"/>
                      <a:pt x="2538" y="2641"/>
                    </a:cubicBezTo>
                    <a:cubicBezTo>
                      <a:pt x="1772" y="2324"/>
                      <a:pt x="1028" y="1959"/>
                      <a:pt x="307" y="1545"/>
                    </a:cubicBezTo>
                    <a:cubicBezTo>
                      <a:pt x="281" y="1530"/>
                      <a:pt x="255" y="1523"/>
                      <a:pt x="230" y="1523"/>
                    </a:cubicBezTo>
                    <a:cubicBezTo>
                      <a:pt x="93" y="1523"/>
                      <a:pt x="1" y="1730"/>
                      <a:pt x="150" y="1814"/>
                    </a:cubicBezTo>
                    <a:cubicBezTo>
                      <a:pt x="989" y="2296"/>
                      <a:pt x="1856" y="2712"/>
                      <a:pt x="2756" y="3065"/>
                    </a:cubicBezTo>
                    <a:cubicBezTo>
                      <a:pt x="2773" y="3072"/>
                      <a:pt x="2788" y="3072"/>
                      <a:pt x="2804" y="3075"/>
                    </a:cubicBezTo>
                    <a:cubicBezTo>
                      <a:pt x="3504" y="4165"/>
                      <a:pt x="4344" y="5143"/>
                      <a:pt x="5285" y="5994"/>
                    </a:cubicBezTo>
                    <a:cubicBezTo>
                      <a:pt x="4083" y="6059"/>
                      <a:pt x="2878" y="6123"/>
                      <a:pt x="1675" y="6189"/>
                    </a:cubicBezTo>
                    <a:cubicBezTo>
                      <a:pt x="1478" y="6198"/>
                      <a:pt x="1474" y="6501"/>
                      <a:pt x="1665" y="6501"/>
                    </a:cubicBezTo>
                    <a:cubicBezTo>
                      <a:pt x="1668" y="6501"/>
                      <a:pt x="1672" y="6501"/>
                      <a:pt x="1675" y="6501"/>
                    </a:cubicBezTo>
                    <a:cubicBezTo>
                      <a:pt x="2937" y="6432"/>
                      <a:pt x="4199" y="6364"/>
                      <a:pt x="5459" y="6295"/>
                    </a:cubicBezTo>
                    <a:cubicBezTo>
                      <a:pt x="5490" y="6330"/>
                      <a:pt x="5534" y="6347"/>
                      <a:pt x="5579" y="6347"/>
                    </a:cubicBezTo>
                    <a:cubicBezTo>
                      <a:pt x="5609" y="6347"/>
                      <a:pt x="5639" y="6339"/>
                      <a:pt x="5665" y="6323"/>
                    </a:cubicBezTo>
                    <a:cubicBezTo>
                      <a:pt x="6392" y="6936"/>
                      <a:pt x="7179" y="7474"/>
                      <a:pt x="8012" y="7933"/>
                    </a:cubicBezTo>
                    <a:cubicBezTo>
                      <a:pt x="6840" y="8224"/>
                      <a:pt x="5670" y="8515"/>
                      <a:pt x="4498" y="8805"/>
                    </a:cubicBezTo>
                    <a:cubicBezTo>
                      <a:pt x="4318" y="8850"/>
                      <a:pt x="4376" y="9113"/>
                      <a:pt x="4540" y="9113"/>
                    </a:cubicBezTo>
                    <a:cubicBezTo>
                      <a:pt x="4553" y="9113"/>
                      <a:pt x="4567" y="9111"/>
                      <a:pt x="4581" y="9107"/>
                    </a:cubicBezTo>
                    <a:lnTo>
                      <a:pt x="8427" y="8149"/>
                    </a:lnTo>
                    <a:cubicBezTo>
                      <a:pt x="9561" y="8724"/>
                      <a:pt x="10773" y="9154"/>
                      <a:pt x="12032" y="9414"/>
                    </a:cubicBezTo>
                    <a:cubicBezTo>
                      <a:pt x="11014" y="9889"/>
                      <a:pt x="9994" y="10364"/>
                      <a:pt x="8977" y="10839"/>
                    </a:cubicBezTo>
                    <a:cubicBezTo>
                      <a:pt x="8817" y="10912"/>
                      <a:pt x="8916" y="11124"/>
                      <a:pt x="9063" y="11124"/>
                    </a:cubicBezTo>
                    <a:cubicBezTo>
                      <a:pt x="9085" y="11124"/>
                      <a:pt x="9109" y="11119"/>
                      <a:pt x="9133" y="11108"/>
                    </a:cubicBezTo>
                    <a:cubicBezTo>
                      <a:pt x="10244" y="10590"/>
                      <a:pt x="11354" y="10074"/>
                      <a:pt x="12465" y="9556"/>
                    </a:cubicBezTo>
                    <a:cubicBezTo>
                      <a:pt x="12493" y="9544"/>
                      <a:pt x="12511" y="9524"/>
                      <a:pt x="12524" y="9506"/>
                    </a:cubicBezTo>
                    <a:cubicBezTo>
                      <a:pt x="13331" y="9644"/>
                      <a:pt x="14156" y="9716"/>
                      <a:pt x="14991" y="9716"/>
                    </a:cubicBezTo>
                    <a:cubicBezTo>
                      <a:pt x="15641" y="9716"/>
                      <a:pt x="16298" y="9673"/>
                      <a:pt x="16957" y="9584"/>
                    </a:cubicBezTo>
                    <a:cubicBezTo>
                      <a:pt x="17149" y="9562"/>
                      <a:pt x="17078" y="9285"/>
                      <a:pt x="16898" y="9285"/>
                    </a:cubicBezTo>
                    <a:cubicBezTo>
                      <a:pt x="16891" y="9285"/>
                      <a:pt x="16883" y="9286"/>
                      <a:pt x="16874" y="9287"/>
                    </a:cubicBezTo>
                    <a:cubicBezTo>
                      <a:pt x="16239" y="9373"/>
                      <a:pt x="15606" y="9415"/>
                      <a:pt x="14978" y="9415"/>
                    </a:cubicBezTo>
                    <a:cubicBezTo>
                      <a:pt x="14144" y="9415"/>
                      <a:pt x="13319" y="9341"/>
                      <a:pt x="12513" y="9198"/>
                    </a:cubicBezTo>
                    <a:lnTo>
                      <a:pt x="12193" y="6066"/>
                    </a:lnTo>
                    <a:cubicBezTo>
                      <a:pt x="12183" y="5967"/>
                      <a:pt x="12099" y="5917"/>
                      <a:pt x="12021" y="5917"/>
                    </a:cubicBezTo>
                    <a:cubicBezTo>
                      <a:pt x="11943" y="5917"/>
                      <a:pt x="11870" y="5966"/>
                      <a:pt x="11880" y="6066"/>
                    </a:cubicBezTo>
                    <a:cubicBezTo>
                      <a:pt x="11986" y="7089"/>
                      <a:pt x="12090" y="8115"/>
                      <a:pt x="12195" y="9138"/>
                    </a:cubicBezTo>
                    <a:cubicBezTo>
                      <a:pt x="10904" y="8880"/>
                      <a:pt x="9663" y="8443"/>
                      <a:pt x="8506" y="7847"/>
                    </a:cubicBezTo>
                    <a:cubicBezTo>
                      <a:pt x="8551" y="6411"/>
                      <a:pt x="8674" y="4987"/>
                      <a:pt x="8880" y="3565"/>
                    </a:cubicBezTo>
                    <a:cubicBezTo>
                      <a:pt x="8897" y="3446"/>
                      <a:pt x="8794" y="3368"/>
                      <a:pt x="8704" y="3368"/>
                    </a:cubicBezTo>
                    <a:cubicBezTo>
                      <a:pt x="8644" y="3368"/>
                      <a:pt x="8589" y="3403"/>
                      <a:pt x="8578" y="3482"/>
                    </a:cubicBezTo>
                    <a:cubicBezTo>
                      <a:pt x="8377" y="4878"/>
                      <a:pt x="8252" y="6279"/>
                      <a:pt x="8199" y="7688"/>
                    </a:cubicBezTo>
                    <a:cubicBezTo>
                      <a:pt x="7319" y="7209"/>
                      <a:pt x="6490" y="6634"/>
                      <a:pt x="5728" y="5978"/>
                    </a:cubicBezTo>
                    <a:cubicBezTo>
                      <a:pt x="5703" y="4436"/>
                      <a:pt x="5742" y="2897"/>
                      <a:pt x="5848" y="1357"/>
                    </a:cubicBezTo>
                    <a:cubicBezTo>
                      <a:pt x="5855" y="1257"/>
                      <a:pt x="5780" y="1207"/>
                      <a:pt x="5702" y="1207"/>
                    </a:cubicBezTo>
                    <a:cubicBezTo>
                      <a:pt x="5624" y="1207"/>
                      <a:pt x="5542" y="1257"/>
                      <a:pt x="5535" y="1357"/>
                    </a:cubicBezTo>
                    <a:cubicBezTo>
                      <a:pt x="5436" y="2803"/>
                      <a:pt x="5397" y="4249"/>
                      <a:pt x="5412" y="5698"/>
                    </a:cubicBezTo>
                    <a:cubicBezTo>
                      <a:pt x="4500" y="4862"/>
                      <a:pt x="3692" y="3904"/>
                      <a:pt x="3018" y="2837"/>
                    </a:cubicBezTo>
                    <a:cubicBezTo>
                      <a:pt x="3018" y="2834"/>
                      <a:pt x="3020" y="2833"/>
                      <a:pt x="3020" y="2829"/>
                    </a:cubicBezTo>
                    <a:cubicBezTo>
                      <a:pt x="2967" y="1936"/>
                      <a:pt x="2971" y="1045"/>
                      <a:pt x="3029" y="151"/>
                    </a:cubicBezTo>
                    <a:cubicBezTo>
                      <a:pt x="3036" y="50"/>
                      <a:pt x="2962" y="0"/>
                      <a:pt x="28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2" name="Google Shape;1672;p32"/>
            <p:cNvSpPr/>
            <p:nvPr/>
          </p:nvSpPr>
          <p:spPr>
            <a:xfrm>
              <a:off x="7412467" y="4377069"/>
              <a:ext cx="1280151" cy="1747147"/>
            </a:xfrm>
            <a:custGeom>
              <a:rect b="b" l="l" r="r" t="t"/>
              <a:pathLst>
                <a:path extrusionOk="0" h="17090" w="12522">
                  <a:moveTo>
                    <a:pt x="4470" y="0"/>
                  </a:moveTo>
                  <a:cubicBezTo>
                    <a:pt x="3587" y="0"/>
                    <a:pt x="2710" y="261"/>
                    <a:pt x="2010" y="807"/>
                  </a:cubicBezTo>
                  <a:cubicBezTo>
                    <a:pt x="858" y="1709"/>
                    <a:pt x="260" y="3181"/>
                    <a:pt x="130" y="4637"/>
                  </a:cubicBezTo>
                  <a:cubicBezTo>
                    <a:pt x="0" y="6095"/>
                    <a:pt x="292" y="7555"/>
                    <a:pt x="642" y="8975"/>
                  </a:cubicBezTo>
                  <a:cubicBezTo>
                    <a:pt x="1320" y="11733"/>
                    <a:pt x="3015" y="14514"/>
                    <a:pt x="5609" y="15852"/>
                  </a:cubicBezTo>
                  <a:cubicBezTo>
                    <a:pt x="6918" y="16527"/>
                    <a:pt x="8893" y="17089"/>
                    <a:pt x="10641" y="17089"/>
                  </a:cubicBezTo>
                  <a:cubicBezTo>
                    <a:pt x="11319" y="17089"/>
                    <a:pt x="11964" y="17005"/>
                    <a:pt x="12521" y="16809"/>
                  </a:cubicBezTo>
                  <a:lnTo>
                    <a:pt x="10959" y="13251"/>
                  </a:lnTo>
                  <a:cubicBezTo>
                    <a:pt x="9733" y="12608"/>
                    <a:pt x="9067" y="11215"/>
                    <a:pt x="8867" y="9846"/>
                  </a:cubicBezTo>
                  <a:cubicBezTo>
                    <a:pt x="8664" y="8476"/>
                    <a:pt x="8844" y="7085"/>
                    <a:pt x="8867" y="5701"/>
                  </a:cubicBezTo>
                  <a:cubicBezTo>
                    <a:pt x="8889" y="4318"/>
                    <a:pt x="8729" y="2864"/>
                    <a:pt x="7946" y="1724"/>
                  </a:cubicBezTo>
                  <a:cubicBezTo>
                    <a:pt x="7181" y="606"/>
                    <a:pt x="5818" y="0"/>
                    <a:pt x="4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2"/>
            <p:cNvSpPr/>
            <p:nvPr/>
          </p:nvSpPr>
          <p:spPr>
            <a:xfrm>
              <a:off x="7861252" y="4377376"/>
              <a:ext cx="790254" cy="1625593"/>
            </a:xfrm>
            <a:custGeom>
              <a:rect b="b" l="l" r="r" t="t"/>
              <a:pathLst>
                <a:path extrusionOk="0" h="15901" w="7730">
                  <a:moveTo>
                    <a:pt x="82" y="0"/>
                  </a:moveTo>
                  <a:cubicBezTo>
                    <a:pt x="54" y="0"/>
                    <a:pt x="27" y="1"/>
                    <a:pt x="0" y="1"/>
                  </a:cubicBezTo>
                  <a:cubicBezTo>
                    <a:pt x="62" y="107"/>
                    <a:pt x="123" y="218"/>
                    <a:pt x="178" y="328"/>
                  </a:cubicBezTo>
                  <a:cubicBezTo>
                    <a:pt x="925" y="1804"/>
                    <a:pt x="1174" y="3487"/>
                    <a:pt x="1187" y="5142"/>
                  </a:cubicBezTo>
                  <a:cubicBezTo>
                    <a:pt x="1201" y="6661"/>
                    <a:pt x="1029" y="8197"/>
                    <a:pt x="1330" y="9685"/>
                  </a:cubicBezTo>
                  <a:cubicBezTo>
                    <a:pt x="1796" y="11991"/>
                    <a:pt x="3424" y="13991"/>
                    <a:pt x="5506" y="15086"/>
                  </a:cubicBezTo>
                  <a:cubicBezTo>
                    <a:pt x="6207" y="15456"/>
                    <a:pt x="6958" y="15725"/>
                    <a:pt x="7730" y="15900"/>
                  </a:cubicBezTo>
                  <a:lnTo>
                    <a:pt x="6569" y="13248"/>
                  </a:lnTo>
                  <a:cubicBezTo>
                    <a:pt x="5343" y="12605"/>
                    <a:pt x="4677" y="11212"/>
                    <a:pt x="4477" y="9843"/>
                  </a:cubicBezTo>
                  <a:cubicBezTo>
                    <a:pt x="4274" y="8473"/>
                    <a:pt x="4454" y="7082"/>
                    <a:pt x="4477" y="5698"/>
                  </a:cubicBezTo>
                  <a:cubicBezTo>
                    <a:pt x="4499" y="4315"/>
                    <a:pt x="4339" y="2861"/>
                    <a:pt x="3556" y="1721"/>
                  </a:cubicBezTo>
                  <a:cubicBezTo>
                    <a:pt x="2790" y="605"/>
                    <a:pt x="1429" y="0"/>
                    <a:pt x="82" y="0"/>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8372090" y="6255427"/>
              <a:ext cx="963436" cy="821742"/>
            </a:xfrm>
            <a:custGeom>
              <a:rect b="b" l="l" r="r" t="t"/>
              <a:pathLst>
                <a:path extrusionOk="0" h="8038" w="9424">
                  <a:moveTo>
                    <a:pt x="4270" y="0"/>
                  </a:moveTo>
                  <a:cubicBezTo>
                    <a:pt x="3838" y="1711"/>
                    <a:pt x="3405" y="3420"/>
                    <a:pt x="2974" y="5129"/>
                  </a:cubicBezTo>
                  <a:cubicBezTo>
                    <a:pt x="2880" y="5121"/>
                    <a:pt x="2786" y="5117"/>
                    <a:pt x="2691" y="5117"/>
                  </a:cubicBezTo>
                  <a:cubicBezTo>
                    <a:pt x="1682" y="5117"/>
                    <a:pt x="677" y="5557"/>
                    <a:pt x="1" y="6306"/>
                  </a:cubicBezTo>
                  <a:cubicBezTo>
                    <a:pt x="2281" y="7614"/>
                    <a:pt x="5004" y="7839"/>
                    <a:pt x="7624" y="8033"/>
                  </a:cubicBezTo>
                  <a:cubicBezTo>
                    <a:pt x="7645" y="8035"/>
                    <a:pt x="7668" y="8037"/>
                    <a:pt x="7689" y="8037"/>
                  </a:cubicBezTo>
                  <a:cubicBezTo>
                    <a:pt x="7729" y="8037"/>
                    <a:pt x="7767" y="8032"/>
                    <a:pt x="7802" y="8014"/>
                  </a:cubicBezTo>
                  <a:cubicBezTo>
                    <a:pt x="7869" y="7980"/>
                    <a:pt x="7904" y="7904"/>
                    <a:pt x="7932" y="7835"/>
                  </a:cubicBezTo>
                  <a:cubicBezTo>
                    <a:pt x="8264" y="7012"/>
                    <a:pt x="8429" y="6130"/>
                    <a:pt x="8590" y="5257"/>
                  </a:cubicBezTo>
                  <a:lnTo>
                    <a:pt x="9424" y="764"/>
                  </a:lnTo>
                  <a:lnTo>
                    <a:pt x="42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10091684" y="6041564"/>
              <a:ext cx="773284" cy="1010258"/>
            </a:xfrm>
            <a:custGeom>
              <a:rect b="b" l="l" r="r" t="t"/>
              <a:pathLst>
                <a:path extrusionOk="0" h="9882" w="7564">
                  <a:moveTo>
                    <a:pt x="4247" y="1"/>
                  </a:moveTo>
                  <a:lnTo>
                    <a:pt x="1" y="2627"/>
                  </a:lnTo>
                  <a:cubicBezTo>
                    <a:pt x="740" y="4145"/>
                    <a:pt x="1478" y="5665"/>
                    <a:pt x="2217" y="7184"/>
                  </a:cubicBezTo>
                  <a:cubicBezTo>
                    <a:pt x="1354" y="7797"/>
                    <a:pt x="800" y="8822"/>
                    <a:pt x="766" y="9881"/>
                  </a:cubicBezTo>
                  <a:cubicBezTo>
                    <a:pt x="3244" y="9430"/>
                    <a:pt x="5377" y="7915"/>
                    <a:pt x="7418" y="6440"/>
                  </a:cubicBezTo>
                  <a:cubicBezTo>
                    <a:pt x="7464" y="6405"/>
                    <a:pt x="7515" y="6369"/>
                    <a:pt x="7536" y="6315"/>
                  </a:cubicBezTo>
                  <a:cubicBezTo>
                    <a:pt x="7563" y="6248"/>
                    <a:pt x="7543" y="6172"/>
                    <a:pt x="7519" y="6103"/>
                  </a:cubicBezTo>
                  <a:cubicBezTo>
                    <a:pt x="7255" y="5294"/>
                    <a:pt x="6832" y="4548"/>
                    <a:pt x="6411" y="3808"/>
                  </a:cubicBezTo>
                  <a:cubicBezTo>
                    <a:pt x="5689" y="2540"/>
                    <a:pt x="4968" y="1270"/>
                    <a:pt x="42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2"/>
            <p:cNvSpPr/>
            <p:nvPr/>
          </p:nvSpPr>
          <p:spPr>
            <a:xfrm>
              <a:off x="8173664" y="4840474"/>
              <a:ext cx="2713241" cy="1674153"/>
            </a:xfrm>
            <a:custGeom>
              <a:rect b="b" l="l" r="r" t="t"/>
              <a:pathLst>
                <a:path extrusionOk="0" h="16376" w="26540">
                  <a:moveTo>
                    <a:pt x="12835" y="1"/>
                  </a:moveTo>
                  <a:cubicBezTo>
                    <a:pt x="12588" y="1"/>
                    <a:pt x="12348" y="14"/>
                    <a:pt x="12116" y="40"/>
                  </a:cubicBezTo>
                  <a:cubicBezTo>
                    <a:pt x="9505" y="340"/>
                    <a:pt x="7552" y="1766"/>
                    <a:pt x="6151" y="3916"/>
                  </a:cubicBezTo>
                  <a:cubicBezTo>
                    <a:pt x="5066" y="5582"/>
                    <a:pt x="3825" y="7412"/>
                    <a:pt x="1888" y="7864"/>
                  </a:cubicBezTo>
                  <a:cubicBezTo>
                    <a:pt x="1" y="8304"/>
                    <a:pt x="393" y="10002"/>
                    <a:pt x="1307" y="11224"/>
                  </a:cubicBezTo>
                  <a:cubicBezTo>
                    <a:pt x="2422" y="12709"/>
                    <a:pt x="4384" y="13917"/>
                    <a:pt x="6032" y="14689"/>
                  </a:cubicBezTo>
                  <a:cubicBezTo>
                    <a:pt x="8119" y="15666"/>
                    <a:pt x="10423" y="16111"/>
                    <a:pt x="12723" y="16292"/>
                  </a:cubicBezTo>
                  <a:cubicBezTo>
                    <a:pt x="13421" y="16346"/>
                    <a:pt x="14124" y="16375"/>
                    <a:pt x="14828" y="16375"/>
                  </a:cubicBezTo>
                  <a:cubicBezTo>
                    <a:pt x="17970" y="16375"/>
                    <a:pt x="21125" y="15790"/>
                    <a:pt x="23828" y="14228"/>
                  </a:cubicBezTo>
                  <a:cubicBezTo>
                    <a:pt x="24804" y="13665"/>
                    <a:pt x="26539" y="12258"/>
                    <a:pt x="25587" y="10946"/>
                  </a:cubicBezTo>
                  <a:cubicBezTo>
                    <a:pt x="25236" y="10463"/>
                    <a:pt x="24673" y="10187"/>
                    <a:pt x="24217" y="9803"/>
                  </a:cubicBezTo>
                  <a:cubicBezTo>
                    <a:pt x="23033" y="8805"/>
                    <a:pt x="22648" y="7179"/>
                    <a:pt x="21997" y="5771"/>
                  </a:cubicBezTo>
                  <a:cubicBezTo>
                    <a:pt x="21142" y="3918"/>
                    <a:pt x="19669" y="2342"/>
                    <a:pt x="17878" y="1362"/>
                  </a:cubicBezTo>
                  <a:cubicBezTo>
                    <a:pt x="16481" y="599"/>
                    <a:pt x="14521" y="1"/>
                    <a:pt x="12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2"/>
            <p:cNvSpPr/>
            <p:nvPr/>
          </p:nvSpPr>
          <p:spPr>
            <a:xfrm>
              <a:off x="10448668" y="5604023"/>
              <a:ext cx="336139" cy="398296"/>
            </a:xfrm>
            <a:custGeom>
              <a:rect b="b" l="l" r="r" t="t"/>
              <a:pathLst>
                <a:path extrusionOk="0" h="3896" w="3288">
                  <a:moveTo>
                    <a:pt x="2850" y="1"/>
                  </a:moveTo>
                  <a:cubicBezTo>
                    <a:pt x="2764" y="1"/>
                    <a:pt x="2687" y="67"/>
                    <a:pt x="2625" y="130"/>
                  </a:cubicBezTo>
                  <a:cubicBezTo>
                    <a:pt x="1807" y="947"/>
                    <a:pt x="1094" y="1971"/>
                    <a:pt x="0" y="2347"/>
                  </a:cubicBezTo>
                  <a:lnTo>
                    <a:pt x="2016" y="3896"/>
                  </a:lnTo>
                  <a:cubicBezTo>
                    <a:pt x="2377" y="3344"/>
                    <a:pt x="2745" y="2787"/>
                    <a:pt x="2975" y="2167"/>
                  </a:cubicBezTo>
                  <a:cubicBezTo>
                    <a:pt x="3204" y="1547"/>
                    <a:pt x="3287" y="850"/>
                    <a:pt x="3072" y="226"/>
                  </a:cubicBezTo>
                  <a:cubicBezTo>
                    <a:pt x="3037" y="130"/>
                    <a:pt x="2983" y="22"/>
                    <a:pt x="2884" y="4"/>
                  </a:cubicBezTo>
                  <a:cubicBezTo>
                    <a:pt x="2873" y="2"/>
                    <a:pt x="2862" y="1"/>
                    <a:pt x="28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2"/>
            <p:cNvSpPr/>
            <p:nvPr/>
          </p:nvSpPr>
          <p:spPr>
            <a:xfrm>
              <a:off x="7475133" y="4839349"/>
              <a:ext cx="177271" cy="194752"/>
            </a:xfrm>
            <a:custGeom>
              <a:rect b="b" l="l" r="r" t="t"/>
              <a:pathLst>
                <a:path extrusionOk="0" h="1905" w="1734">
                  <a:moveTo>
                    <a:pt x="1601" y="0"/>
                  </a:moveTo>
                  <a:cubicBezTo>
                    <a:pt x="1559" y="0"/>
                    <a:pt x="1521" y="24"/>
                    <a:pt x="1512" y="79"/>
                  </a:cubicBezTo>
                  <a:cubicBezTo>
                    <a:pt x="1430" y="573"/>
                    <a:pt x="1377" y="1154"/>
                    <a:pt x="1056" y="1563"/>
                  </a:cubicBezTo>
                  <a:cubicBezTo>
                    <a:pt x="974" y="1668"/>
                    <a:pt x="893" y="1710"/>
                    <a:pt x="818" y="1710"/>
                  </a:cubicBezTo>
                  <a:cubicBezTo>
                    <a:pt x="575" y="1710"/>
                    <a:pt x="383" y="1272"/>
                    <a:pt x="326" y="1076"/>
                  </a:cubicBezTo>
                  <a:cubicBezTo>
                    <a:pt x="240" y="775"/>
                    <a:pt x="221" y="460"/>
                    <a:pt x="234" y="149"/>
                  </a:cubicBezTo>
                  <a:cubicBezTo>
                    <a:pt x="236" y="80"/>
                    <a:pt x="183" y="45"/>
                    <a:pt x="129" y="45"/>
                  </a:cubicBezTo>
                  <a:cubicBezTo>
                    <a:pt x="75" y="45"/>
                    <a:pt x="20" y="80"/>
                    <a:pt x="17" y="149"/>
                  </a:cubicBezTo>
                  <a:cubicBezTo>
                    <a:pt x="0" y="633"/>
                    <a:pt x="44" y="1835"/>
                    <a:pt x="733" y="1901"/>
                  </a:cubicBezTo>
                  <a:cubicBezTo>
                    <a:pt x="755" y="1903"/>
                    <a:pt x="776" y="1904"/>
                    <a:pt x="797" y="1904"/>
                  </a:cubicBezTo>
                  <a:cubicBezTo>
                    <a:pt x="1528" y="1904"/>
                    <a:pt x="1638" y="640"/>
                    <a:pt x="1720" y="136"/>
                  </a:cubicBezTo>
                  <a:cubicBezTo>
                    <a:pt x="1734" y="54"/>
                    <a:pt x="1664" y="0"/>
                    <a:pt x="1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7899588" y="4813281"/>
              <a:ext cx="202011" cy="188721"/>
            </a:xfrm>
            <a:custGeom>
              <a:rect b="b" l="l" r="r" t="t"/>
              <a:pathLst>
                <a:path extrusionOk="0" h="1846" w="1976">
                  <a:moveTo>
                    <a:pt x="1870" y="0"/>
                  </a:moveTo>
                  <a:cubicBezTo>
                    <a:pt x="1816" y="0"/>
                    <a:pt x="1760" y="36"/>
                    <a:pt x="1757" y="105"/>
                  </a:cubicBezTo>
                  <a:cubicBezTo>
                    <a:pt x="1730" y="610"/>
                    <a:pt x="1730" y="1451"/>
                    <a:pt x="1130" y="1621"/>
                  </a:cubicBezTo>
                  <a:cubicBezTo>
                    <a:pt x="1068" y="1639"/>
                    <a:pt x="1009" y="1647"/>
                    <a:pt x="955" y="1647"/>
                  </a:cubicBezTo>
                  <a:cubicBezTo>
                    <a:pt x="346" y="1647"/>
                    <a:pt x="221" y="599"/>
                    <a:pt x="217" y="163"/>
                  </a:cubicBezTo>
                  <a:cubicBezTo>
                    <a:pt x="216" y="93"/>
                    <a:pt x="162" y="58"/>
                    <a:pt x="108" y="58"/>
                  </a:cubicBezTo>
                  <a:cubicBezTo>
                    <a:pt x="54" y="58"/>
                    <a:pt x="1" y="93"/>
                    <a:pt x="2" y="163"/>
                  </a:cubicBezTo>
                  <a:cubicBezTo>
                    <a:pt x="10" y="855"/>
                    <a:pt x="195" y="1842"/>
                    <a:pt x="1061" y="1846"/>
                  </a:cubicBezTo>
                  <a:cubicBezTo>
                    <a:pt x="1062" y="1846"/>
                    <a:pt x="1063" y="1846"/>
                    <a:pt x="1064" y="1846"/>
                  </a:cubicBezTo>
                  <a:cubicBezTo>
                    <a:pt x="1891" y="1846"/>
                    <a:pt x="1943" y="680"/>
                    <a:pt x="1972" y="105"/>
                  </a:cubicBezTo>
                  <a:cubicBezTo>
                    <a:pt x="1976" y="35"/>
                    <a:pt x="1924" y="0"/>
                    <a:pt x="18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7679898" y="4935751"/>
              <a:ext cx="178088" cy="132595"/>
            </a:xfrm>
            <a:custGeom>
              <a:rect b="b" l="l" r="r" t="t"/>
              <a:pathLst>
                <a:path extrusionOk="0" h="1297" w="1742">
                  <a:moveTo>
                    <a:pt x="4" y="0"/>
                  </a:moveTo>
                  <a:lnTo>
                    <a:pt x="4" y="0"/>
                  </a:lnTo>
                  <a:cubicBezTo>
                    <a:pt x="0" y="304"/>
                    <a:pt x="85" y="606"/>
                    <a:pt x="247" y="862"/>
                  </a:cubicBezTo>
                  <a:cubicBezTo>
                    <a:pt x="332" y="994"/>
                    <a:pt x="439" y="1114"/>
                    <a:pt x="573" y="1197"/>
                  </a:cubicBezTo>
                  <a:cubicBezTo>
                    <a:pt x="675" y="1259"/>
                    <a:pt x="793" y="1297"/>
                    <a:pt x="911" y="1297"/>
                  </a:cubicBezTo>
                  <a:cubicBezTo>
                    <a:pt x="950" y="1297"/>
                    <a:pt x="988" y="1293"/>
                    <a:pt x="1026" y="1284"/>
                  </a:cubicBezTo>
                  <a:cubicBezTo>
                    <a:pt x="1303" y="1223"/>
                    <a:pt x="1477" y="950"/>
                    <a:pt x="1581" y="685"/>
                  </a:cubicBezTo>
                  <a:cubicBezTo>
                    <a:pt x="1661" y="478"/>
                    <a:pt x="1713" y="261"/>
                    <a:pt x="1741" y="40"/>
                  </a:cubicBezTo>
                  <a:cubicBezTo>
                    <a:pt x="1161" y="39"/>
                    <a:pt x="579" y="21"/>
                    <a:pt x="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2"/>
            <p:cNvSpPr/>
            <p:nvPr/>
          </p:nvSpPr>
          <p:spPr>
            <a:xfrm>
              <a:off x="7700446" y="5004143"/>
              <a:ext cx="135151" cy="64304"/>
            </a:xfrm>
            <a:custGeom>
              <a:rect b="b" l="l" r="r" t="t"/>
              <a:pathLst>
                <a:path extrusionOk="0" h="629" w="1322">
                  <a:moveTo>
                    <a:pt x="627" y="1"/>
                  </a:moveTo>
                  <a:cubicBezTo>
                    <a:pt x="414" y="1"/>
                    <a:pt x="203" y="40"/>
                    <a:pt x="1" y="110"/>
                  </a:cubicBezTo>
                  <a:cubicBezTo>
                    <a:pt x="17" y="137"/>
                    <a:pt x="28" y="166"/>
                    <a:pt x="46" y="194"/>
                  </a:cubicBezTo>
                  <a:cubicBezTo>
                    <a:pt x="131" y="327"/>
                    <a:pt x="238" y="448"/>
                    <a:pt x="372" y="531"/>
                  </a:cubicBezTo>
                  <a:cubicBezTo>
                    <a:pt x="474" y="592"/>
                    <a:pt x="593" y="629"/>
                    <a:pt x="711" y="629"/>
                  </a:cubicBezTo>
                  <a:cubicBezTo>
                    <a:pt x="750" y="629"/>
                    <a:pt x="789" y="625"/>
                    <a:pt x="826" y="617"/>
                  </a:cubicBezTo>
                  <a:cubicBezTo>
                    <a:pt x="1056" y="567"/>
                    <a:pt x="1214" y="371"/>
                    <a:pt x="1322" y="153"/>
                  </a:cubicBezTo>
                  <a:cubicBezTo>
                    <a:pt x="1140" y="70"/>
                    <a:pt x="945" y="16"/>
                    <a:pt x="746" y="5"/>
                  </a:cubicBezTo>
                  <a:cubicBezTo>
                    <a:pt x="706" y="2"/>
                    <a:pt x="666" y="1"/>
                    <a:pt x="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2"/>
            <p:cNvSpPr/>
            <p:nvPr/>
          </p:nvSpPr>
          <p:spPr>
            <a:xfrm>
              <a:off x="8384971" y="6839360"/>
              <a:ext cx="69620" cy="100903"/>
            </a:xfrm>
            <a:custGeom>
              <a:rect b="b" l="l" r="r" t="t"/>
              <a:pathLst>
                <a:path extrusionOk="0" h="987" w="681">
                  <a:moveTo>
                    <a:pt x="577" y="1"/>
                  </a:moveTo>
                  <a:cubicBezTo>
                    <a:pt x="370" y="133"/>
                    <a:pt x="177" y="289"/>
                    <a:pt x="0" y="463"/>
                  </a:cubicBezTo>
                  <a:lnTo>
                    <a:pt x="102" y="717"/>
                  </a:lnTo>
                  <a:cubicBezTo>
                    <a:pt x="280" y="811"/>
                    <a:pt x="460" y="901"/>
                    <a:pt x="642" y="987"/>
                  </a:cubicBezTo>
                  <a:cubicBezTo>
                    <a:pt x="656" y="836"/>
                    <a:pt x="668" y="686"/>
                    <a:pt x="674" y="535"/>
                  </a:cubicBezTo>
                  <a:cubicBezTo>
                    <a:pt x="681" y="353"/>
                    <a:pt x="673" y="151"/>
                    <a:pt x="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2"/>
            <p:cNvSpPr/>
            <p:nvPr/>
          </p:nvSpPr>
          <p:spPr>
            <a:xfrm>
              <a:off x="8530136" y="6916645"/>
              <a:ext cx="128710" cy="94871"/>
            </a:xfrm>
            <a:custGeom>
              <a:rect b="b" l="l" r="r" t="t"/>
              <a:pathLst>
                <a:path extrusionOk="0" h="928" w="1259">
                  <a:moveTo>
                    <a:pt x="735" y="0"/>
                  </a:moveTo>
                  <a:cubicBezTo>
                    <a:pt x="651" y="0"/>
                    <a:pt x="565" y="21"/>
                    <a:pt x="489" y="58"/>
                  </a:cubicBezTo>
                  <a:cubicBezTo>
                    <a:pt x="324" y="137"/>
                    <a:pt x="198" y="276"/>
                    <a:pt x="88" y="421"/>
                  </a:cubicBezTo>
                  <a:cubicBezTo>
                    <a:pt x="56" y="461"/>
                    <a:pt x="30" y="504"/>
                    <a:pt x="1" y="545"/>
                  </a:cubicBezTo>
                  <a:cubicBezTo>
                    <a:pt x="409" y="694"/>
                    <a:pt x="830" y="821"/>
                    <a:pt x="1258" y="928"/>
                  </a:cubicBezTo>
                  <a:cubicBezTo>
                    <a:pt x="1247" y="784"/>
                    <a:pt x="1229" y="641"/>
                    <a:pt x="1200" y="500"/>
                  </a:cubicBezTo>
                  <a:cubicBezTo>
                    <a:pt x="1169" y="349"/>
                    <a:pt x="1124" y="190"/>
                    <a:pt x="1007" y="92"/>
                  </a:cubicBezTo>
                  <a:cubicBezTo>
                    <a:pt x="931" y="29"/>
                    <a:pt x="834" y="0"/>
                    <a:pt x="7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2"/>
            <p:cNvSpPr/>
            <p:nvPr/>
          </p:nvSpPr>
          <p:spPr>
            <a:xfrm>
              <a:off x="10171219" y="6962853"/>
              <a:ext cx="80968" cy="83728"/>
            </a:xfrm>
            <a:custGeom>
              <a:rect b="b" l="l" r="r" t="t"/>
              <a:pathLst>
                <a:path extrusionOk="0" h="819" w="792">
                  <a:moveTo>
                    <a:pt x="134" y="1"/>
                  </a:moveTo>
                  <a:cubicBezTo>
                    <a:pt x="66" y="227"/>
                    <a:pt x="21" y="459"/>
                    <a:pt x="0" y="697"/>
                  </a:cubicBezTo>
                  <a:lnTo>
                    <a:pt x="231" y="818"/>
                  </a:lnTo>
                  <a:cubicBezTo>
                    <a:pt x="421" y="779"/>
                    <a:pt x="608" y="734"/>
                    <a:pt x="791" y="683"/>
                  </a:cubicBezTo>
                  <a:cubicBezTo>
                    <a:pt x="711" y="563"/>
                    <a:pt x="626" y="445"/>
                    <a:pt x="536" y="333"/>
                  </a:cubicBezTo>
                  <a:cubicBezTo>
                    <a:pt x="428" y="195"/>
                    <a:pt x="298" y="52"/>
                    <a:pt x="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2"/>
            <p:cNvSpPr/>
            <p:nvPr/>
          </p:nvSpPr>
          <p:spPr>
            <a:xfrm>
              <a:off x="10328140" y="6909489"/>
              <a:ext cx="120634" cy="97938"/>
            </a:xfrm>
            <a:custGeom>
              <a:rect b="b" l="l" r="r" t="t"/>
              <a:pathLst>
                <a:path extrusionOk="0" h="958" w="1180">
                  <a:moveTo>
                    <a:pt x="478" y="1"/>
                  </a:moveTo>
                  <a:cubicBezTo>
                    <a:pt x="303" y="4"/>
                    <a:pt x="151" y="136"/>
                    <a:pt x="78" y="296"/>
                  </a:cubicBezTo>
                  <a:cubicBezTo>
                    <a:pt x="6" y="455"/>
                    <a:pt x="0" y="636"/>
                    <a:pt x="7" y="813"/>
                  </a:cubicBezTo>
                  <a:cubicBezTo>
                    <a:pt x="9" y="861"/>
                    <a:pt x="15" y="909"/>
                    <a:pt x="21" y="958"/>
                  </a:cubicBezTo>
                  <a:cubicBezTo>
                    <a:pt x="414" y="813"/>
                    <a:pt x="801" y="646"/>
                    <a:pt x="1179" y="459"/>
                  </a:cubicBezTo>
                  <a:cubicBezTo>
                    <a:pt x="1081" y="360"/>
                    <a:pt x="980" y="267"/>
                    <a:pt x="871" y="180"/>
                  </a:cubicBezTo>
                  <a:cubicBezTo>
                    <a:pt x="757" y="89"/>
                    <a:pt x="624" y="1"/>
                    <a:pt x="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2"/>
            <p:cNvSpPr/>
            <p:nvPr/>
          </p:nvSpPr>
          <p:spPr>
            <a:xfrm>
              <a:off x="9324865" y="4840576"/>
              <a:ext cx="640280" cy="233089"/>
            </a:xfrm>
            <a:custGeom>
              <a:rect b="b" l="l" r="r" t="t"/>
              <a:pathLst>
                <a:path extrusionOk="0" h="2280" w="6263">
                  <a:moveTo>
                    <a:pt x="1571" y="0"/>
                  </a:moveTo>
                  <a:cubicBezTo>
                    <a:pt x="1326" y="0"/>
                    <a:pt x="1086" y="13"/>
                    <a:pt x="855" y="39"/>
                  </a:cubicBezTo>
                  <a:cubicBezTo>
                    <a:pt x="561" y="74"/>
                    <a:pt x="276" y="124"/>
                    <a:pt x="0" y="184"/>
                  </a:cubicBezTo>
                  <a:cubicBezTo>
                    <a:pt x="419" y="1194"/>
                    <a:pt x="1404" y="1986"/>
                    <a:pt x="2494" y="2205"/>
                  </a:cubicBezTo>
                  <a:cubicBezTo>
                    <a:pt x="2745" y="2256"/>
                    <a:pt x="2998" y="2280"/>
                    <a:pt x="3252" y="2280"/>
                  </a:cubicBezTo>
                  <a:cubicBezTo>
                    <a:pt x="4328" y="2280"/>
                    <a:pt x="5400" y="1849"/>
                    <a:pt x="6262" y="1177"/>
                  </a:cubicBezTo>
                  <a:cubicBezTo>
                    <a:pt x="4900" y="504"/>
                    <a:pt x="3120" y="0"/>
                    <a:pt x="1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2"/>
            <p:cNvSpPr/>
            <p:nvPr/>
          </p:nvSpPr>
          <p:spPr>
            <a:xfrm>
              <a:off x="9993340" y="5017024"/>
              <a:ext cx="469348" cy="531812"/>
            </a:xfrm>
            <a:custGeom>
              <a:rect b="b" l="l" r="r" t="t"/>
              <a:pathLst>
                <a:path extrusionOk="0" h="5202" w="4591">
                  <a:moveTo>
                    <a:pt x="688" y="0"/>
                  </a:moveTo>
                  <a:cubicBezTo>
                    <a:pt x="426" y="228"/>
                    <a:pt x="230" y="528"/>
                    <a:pt x="142" y="863"/>
                  </a:cubicBezTo>
                  <a:cubicBezTo>
                    <a:pt x="1" y="1409"/>
                    <a:pt x="129" y="1987"/>
                    <a:pt x="321" y="2516"/>
                  </a:cubicBezTo>
                  <a:cubicBezTo>
                    <a:pt x="560" y="3174"/>
                    <a:pt x="901" y="3806"/>
                    <a:pt x="1395" y="4301"/>
                  </a:cubicBezTo>
                  <a:cubicBezTo>
                    <a:pt x="1888" y="4798"/>
                    <a:pt x="2545" y="5150"/>
                    <a:pt x="3245" y="5197"/>
                  </a:cubicBezTo>
                  <a:cubicBezTo>
                    <a:pt x="3298" y="5200"/>
                    <a:pt x="3352" y="5202"/>
                    <a:pt x="3405" y="5202"/>
                  </a:cubicBezTo>
                  <a:cubicBezTo>
                    <a:pt x="3807" y="5202"/>
                    <a:pt x="4204" y="5108"/>
                    <a:pt x="4591" y="4974"/>
                  </a:cubicBezTo>
                  <a:cubicBezTo>
                    <a:pt x="4467" y="4658"/>
                    <a:pt x="4338" y="4346"/>
                    <a:pt x="4199" y="4044"/>
                  </a:cubicBezTo>
                  <a:cubicBezTo>
                    <a:pt x="3441" y="2405"/>
                    <a:pt x="2204" y="986"/>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2"/>
            <p:cNvSpPr/>
            <p:nvPr/>
          </p:nvSpPr>
          <p:spPr>
            <a:xfrm>
              <a:off x="8755449" y="5098500"/>
              <a:ext cx="752531" cy="603170"/>
            </a:xfrm>
            <a:custGeom>
              <a:rect b="b" l="l" r="r" t="t"/>
              <a:pathLst>
                <a:path extrusionOk="0" h="5900" w="7361">
                  <a:moveTo>
                    <a:pt x="4234" y="0"/>
                  </a:moveTo>
                  <a:cubicBezTo>
                    <a:pt x="3864" y="0"/>
                    <a:pt x="3510" y="63"/>
                    <a:pt x="3214" y="199"/>
                  </a:cubicBezTo>
                  <a:cubicBezTo>
                    <a:pt x="2122" y="699"/>
                    <a:pt x="1345" y="1735"/>
                    <a:pt x="675" y="2693"/>
                  </a:cubicBezTo>
                  <a:cubicBezTo>
                    <a:pt x="425" y="3051"/>
                    <a:pt x="192" y="3433"/>
                    <a:pt x="97" y="3860"/>
                  </a:cubicBezTo>
                  <a:cubicBezTo>
                    <a:pt x="0" y="4285"/>
                    <a:pt x="61" y="4767"/>
                    <a:pt x="345" y="5098"/>
                  </a:cubicBezTo>
                  <a:cubicBezTo>
                    <a:pt x="610" y="5406"/>
                    <a:pt x="1017" y="5541"/>
                    <a:pt x="1411" y="5639"/>
                  </a:cubicBezTo>
                  <a:cubicBezTo>
                    <a:pt x="2117" y="5812"/>
                    <a:pt x="2845" y="5900"/>
                    <a:pt x="3572" y="5900"/>
                  </a:cubicBezTo>
                  <a:cubicBezTo>
                    <a:pt x="4051" y="5900"/>
                    <a:pt x="4530" y="5862"/>
                    <a:pt x="5003" y="5786"/>
                  </a:cubicBezTo>
                  <a:cubicBezTo>
                    <a:pt x="5690" y="5675"/>
                    <a:pt x="6410" y="5456"/>
                    <a:pt x="6850" y="4916"/>
                  </a:cubicBezTo>
                  <a:cubicBezTo>
                    <a:pt x="7306" y="4358"/>
                    <a:pt x="7361" y="3575"/>
                    <a:pt x="7295" y="2858"/>
                  </a:cubicBezTo>
                  <a:cubicBezTo>
                    <a:pt x="7230" y="2137"/>
                    <a:pt x="7041" y="1389"/>
                    <a:pt x="6539" y="870"/>
                  </a:cubicBezTo>
                  <a:cubicBezTo>
                    <a:pt x="6018" y="330"/>
                    <a:pt x="5083" y="0"/>
                    <a:pt x="42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2"/>
            <p:cNvSpPr/>
            <p:nvPr/>
          </p:nvSpPr>
          <p:spPr>
            <a:xfrm>
              <a:off x="9572361" y="5318906"/>
              <a:ext cx="582723" cy="619424"/>
            </a:xfrm>
            <a:custGeom>
              <a:rect b="b" l="l" r="r" t="t"/>
              <a:pathLst>
                <a:path extrusionOk="0" h="6059" w="5700">
                  <a:moveTo>
                    <a:pt x="2670" y="1"/>
                  </a:moveTo>
                  <a:cubicBezTo>
                    <a:pt x="2025" y="1"/>
                    <a:pt x="1427" y="373"/>
                    <a:pt x="1036" y="918"/>
                  </a:cubicBezTo>
                  <a:cubicBezTo>
                    <a:pt x="596" y="1533"/>
                    <a:pt x="391" y="2282"/>
                    <a:pt x="240" y="3021"/>
                  </a:cubicBezTo>
                  <a:cubicBezTo>
                    <a:pt x="57" y="3897"/>
                    <a:pt x="1" y="4956"/>
                    <a:pt x="684" y="5533"/>
                  </a:cubicBezTo>
                  <a:cubicBezTo>
                    <a:pt x="985" y="5786"/>
                    <a:pt x="1380" y="5895"/>
                    <a:pt x="1766" y="5961"/>
                  </a:cubicBezTo>
                  <a:cubicBezTo>
                    <a:pt x="2139" y="6026"/>
                    <a:pt x="2517" y="6058"/>
                    <a:pt x="2894" y="6058"/>
                  </a:cubicBezTo>
                  <a:cubicBezTo>
                    <a:pt x="3137" y="6058"/>
                    <a:pt x="3380" y="6045"/>
                    <a:pt x="3622" y="6018"/>
                  </a:cubicBezTo>
                  <a:cubicBezTo>
                    <a:pt x="4068" y="5970"/>
                    <a:pt x="4519" y="5869"/>
                    <a:pt x="4901" y="5637"/>
                  </a:cubicBezTo>
                  <a:cubicBezTo>
                    <a:pt x="5285" y="5402"/>
                    <a:pt x="5593" y="5016"/>
                    <a:pt x="5646" y="4568"/>
                  </a:cubicBezTo>
                  <a:cubicBezTo>
                    <a:pt x="5699" y="4106"/>
                    <a:pt x="5476" y="3659"/>
                    <a:pt x="5262" y="3245"/>
                  </a:cubicBezTo>
                  <a:cubicBezTo>
                    <a:pt x="4940" y="2622"/>
                    <a:pt x="4616" y="1997"/>
                    <a:pt x="4293" y="1374"/>
                  </a:cubicBezTo>
                  <a:cubicBezTo>
                    <a:pt x="4040" y="889"/>
                    <a:pt x="3923" y="409"/>
                    <a:pt x="3411" y="170"/>
                  </a:cubicBezTo>
                  <a:cubicBezTo>
                    <a:pt x="3163" y="54"/>
                    <a:pt x="2913" y="1"/>
                    <a:pt x="26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2"/>
            <p:cNvSpPr/>
            <p:nvPr/>
          </p:nvSpPr>
          <p:spPr>
            <a:xfrm>
              <a:off x="10227649" y="5703594"/>
              <a:ext cx="423650" cy="591004"/>
            </a:xfrm>
            <a:custGeom>
              <a:rect b="b" l="l" r="r" t="t"/>
              <a:pathLst>
                <a:path extrusionOk="0" h="5781" w="4144">
                  <a:moveTo>
                    <a:pt x="3066" y="1"/>
                  </a:moveTo>
                  <a:cubicBezTo>
                    <a:pt x="2749" y="60"/>
                    <a:pt x="2438" y="146"/>
                    <a:pt x="2140" y="268"/>
                  </a:cubicBezTo>
                  <a:cubicBezTo>
                    <a:pt x="1370" y="580"/>
                    <a:pt x="680" y="1146"/>
                    <a:pt x="340" y="1906"/>
                  </a:cubicBezTo>
                  <a:cubicBezTo>
                    <a:pt x="0" y="2664"/>
                    <a:pt x="58" y="3620"/>
                    <a:pt x="590" y="4258"/>
                  </a:cubicBezTo>
                  <a:cubicBezTo>
                    <a:pt x="863" y="4587"/>
                    <a:pt x="1236" y="4814"/>
                    <a:pt x="1602" y="5037"/>
                  </a:cubicBezTo>
                  <a:cubicBezTo>
                    <a:pt x="2010" y="5285"/>
                    <a:pt x="2419" y="5534"/>
                    <a:pt x="2828" y="5781"/>
                  </a:cubicBezTo>
                  <a:lnTo>
                    <a:pt x="4143" y="1377"/>
                  </a:lnTo>
                  <a:cubicBezTo>
                    <a:pt x="4139" y="1370"/>
                    <a:pt x="4132" y="1365"/>
                    <a:pt x="4128" y="1360"/>
                  </a:cubicBezTo>
                  <a:cubicBezTo>
                    <a:pt x="3679" y="983"/>
                    <a:pt x="3344" y="514"/>
                    <a:pt x="3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2"/>
            <p:cNvSpPr/>
            <p:nvPr/>
          </p:nvSpPr>
          <p:spPr>
            <a:xfrm>
              <a:off x="8801554" y="5892309"/>
              <a:ext cx="805487" cy="419663"/>
            </a:xfrm>
            <a:custGeom>
              <a:rect b="b" l="l" r="r" t="t"/>
              <a:pathLst>
                <a:path extrusionOk="0" h="4105" w="7879">
                  <a:moveTo>
                    <a:pt x="4036" y="0"/>
                  </a:moveTo>
                  <a:cubicBezTo>
                    <a:pt x="4032" y="0"/>
                    <a:pt x="4028" y="0"/>
                    <a:pt x="4023" y="0"/>
                  </a:cubicBezTo>
                  <a:cubicBezTo>
                    <a:pt x="2416" y="4"/>
                    <a:pt x="883" y="954"/>
                    <a:pt x="0" y="2299"/>
                  </a:cubicBezTo>
                  <a:lnTo>
                    <a:pt x="5206" y="4091"/>
                  </a:lnTo>
                  <a:cubicBezTo>
                    <a:pt x="5309" y="4100"/>
                    <a:pt x="5413" y="4104"/>
                    <a:pt x="5516" y="4104"/>
                  </a:cubicBezTo>
                  <a:cubicBezTo>
                    <a:pt x="6186" y="4104"/>
                    <a:pt x="6856" y="3916"/>
                    <a:pt x="7425" y="3565"/>
                  </a:cubicBezTo>
                  <a:cubicBezTo>
                    <a:pt x="7561" y="3482"/>
                    <a:pt x="7695" y="3383"/>
                    <a:pt x="7770" y="3240"/>
                  </a:cubicBezTo>
                  <a:cubicBezTo>
                    <a:pt x="7879" y="3030"/>
                    <a:pt x="7831" y="2772"/>
                    <a:pt x="7755" y="2549"/>
                  </a:cubicBezTo>
                  <a:cubicBezTo>
                    <a:pt x="7245" y="1027"/>
                    <a:pt x="5643" y="0"/>
                    <a:pt x="4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2"/>
            <p:cNvSpPr/>
            <p:nvPr/>
          </p:nvSpPr>
          <p:spPr>
            <a:xfrm>
              <a:off x="8173868" y="5634692"/>
              <a:ext cx="2713138" cy="879707"/>
            </a:xfrm>
            <a:custGeom>
              <a:rect b="b" l="l" r="r" t="t"/>
              <a:pathLst>
                <a:path extrusionOk="0" h="8605" w="26539">
                  <a:moveTo>
                    <a:pt x="2212" y="1"/>
                  </a:moveTo>
                  <a:cubicBezTo>
                    <a:pt x="2105" y="35"/>
                    <a:pt x="1999" y="66"/>
                    <a:pt x="1887" y="92"/>
                  </a:cubicBezTo>
                  <a:cubicBezTo>
                    <a:pt x="0" y="532"/>
                    <a:pt x="392" y="2230"/>
                    <a:pt x="1306" y="3452"/>
                  </a:cubicBezTo>
                  <a:cubicBezTo>
                    <a:pt x="2421" y="4938"/>
                    <a:pt x="4383" y="6145"/>
                    <a:pt x="6031" y="6917"/>
                  </a:cubicBezTo>
                  <a:cubicBezTo>
                    <a:pt x="8119" y="7893"/>
                    <a:pt x="10423" y="8339"/>
                    <a:pt x="12723" y="8520"/>
                  </a:cubicBezTo>
                  <a:cubicBezTo>
                    <a:pt x="13423" y="8575"/>
                    <a:pt x="14129" y="8604"/>
                    <a:pt x="14836" y="8604"/>
                  </a:cubicBezTo>
                  <a:cubicBezTo>
                    <a:pt x="17976" y="8604"/>
                    <a:pt x="21126" y="8019"/>
                    <a:pt x="23827" y="6457"/>
                  </a:cubicBezTo>
                  <a:cubicBezTo>
                    <a:pt x="24802" y="5893"/>
                    <a:pt x="26539" y="4489"/>
                    <a:pt x="25586" y="3177"/>
                  </a:cubicBezTo>
                  <a:cubicBezTo>
                    <a:pt x="25284" y="2763"/>
                    <a:pt x="24828" y="2501"/>
                    <a:pt x="24415" y="2190"/>
                  </a:cubicBezTo>
                  <a:cubicBezTo>
                    <a:pt x="24288" y="2308"/>
                    <a:pt x="24159" y="2421"/>
                    <a:pt x="24026" y="2531"/>
                  </a:cubicBezTo>
                  <a:cubicBezTo>
                    <a:pt x="21627" y="4505"/>
                    <a:pt x="18408" y="5084"/>
                    <a:pt x="15266" y="5084"/>
                  </a:cubicBezTo>
                  <a:cubicBezTo>
                    <a:pt x="14836" y="5084"/>
                    <a:pt x="14408" y="5073"/>
                    <a:pt x="13983" y="5054"/>
                  </a:cubicBezTo>
                  <a:cubicBezTo>
                    <a:pt x="11174" y="4924"/>
                    <a:pt x="8312" y="4446"/>
                    <a:pt x="5869" y="3053"/>
                  </a:cubicBezTo>
                  <a:cubicBezTo>
                    <a:pt x="4622" y="2342"/>
                    <a:pt x="3515" y="1406"/>
                    <a:pt x="2533" y="361"/>
                  </a:cubicBezTo>
                  <a:cubicBezTo>
                    <a:pt x="2424" y="245"/>
                    <a:pt x="2318" y="122"/>
                    <a:pt x="22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2"/>
            <p:cNvSpPr/>
            <p:nvPr/>
          </p:nvSpPr>
          <p:spPr>
            <a:xfrm>
              <a:off x="9218853" y="4840474"/>
              <a:ext cx="1668122" cy="1541252"/>
            </a:xfrm>
            <a:custGeom>
              <a:rect b="b" l="l" r="r" t="t"/>
              <a:pathLst>
                <a:path extrusionOk="0" h="15076" w="16317">
                  <a:moveTo>
                    <a:pt x="2614" y="1"/>
                  </a:moveTo>
                  <a:cubicBezTo>
                    <a:pt x="2367" y="1"/>
                    <a:pt x="2126" y="13"/>
                    <a:pt x="1893" y="40"/>
                  </a:cubicBezTo>
                  <a:cubicBezTo>
                    <a:pt x="1220" y="118"/>
                    <a:pt x="589" y="274"/>
                    <a:pt x="1" y="495"/>
                  </a:cubicBezTo>
                  <a:cubicBezTo>
                    <a:pt x="524" y="727"/>
                    <a:pt x="1026" y="1015"/>
                    <a:pt x="1489" y="1340"/>
                  </a:cubicBezTo>
                  <a:cubicBezTo>
                    <a:pt x="3714" y="2899"/>
                    <a:pt x="5315" y="5190"/>
                    <a:pt x="6722" y="7517"/>
                  </a:cubicBezTo>
                  <a:cubicBezTo>
                    <a:pt x="8129" y="9843"/>
                    <a:pt x="9403" y="12277"/>
                    <a:pt x="11180" y="14336"/>
                  </a:cubicBezTo>
                  <a:cubicBezTo>
                    <a:pt x="11398" y="14590"/>
                    <a:pt x="11630" y="14838"/>
                    <a:pt x="11871" y="15075"/>
                  </a:cubicBezTo>
                  <a:cubicBezTo>
                    <a:pt x="12466" y="14833"/>
                    <a:pt x="13046" y="14555"/>
                    <a:pt x="13605" y="14231"/>
                  </a:cubicBezTo>
                  <a:cubicBezTo>
                    <a:pt x="14580" y="13662"/>
                    <a:pt x="16317" y="12258"/>
                    <a:pt x="15364" y="10946"/>
                  </a:cubicBezTo>
                  <a:cubicBezTo>
                    <a:pt x="15013" y="10463"/>
                    <a:pt x="14452" y="10187"/>
                    <a:pt x="13996" y="9803"/>
                  </a:cubicBezTo>
                  <a:cubicBezTo>
                    <a:pt x="12810" y="8805"/>
                    <a:pt x="12425" y="7179"/>
                    <a:pt x="11775" y="5771"/>
                  </a:cubicBezTo>
                  <a:cubicBezTo>
                    <a:pt x="10919" y="3918"/>
                    <a:pt x="9447" y="2342"/>
                    <a:pt x="7655" y="1362"/>
                  </a:cubicBezTo>
                  <a:cubicBezTo>
                    <a:pt x="6259" y="597"/>
                    <a:pt x="4300" y="1"/>
                    <a:pt x="2614" y="1"/>
                  </a:cubicBezTo>
                  <a:close/>
                </a:path>
              </a:pathLst>
            </a:custGeom>
            <a:solidFill>
              <a:schemeClr val="accent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2"/>
            <p:cNvSpPr/>
            <p:nvPr/>
          </p:nvSpPr>
          <p:spPr>
            <a:xfrm>
              <a:off x="7964678" y="5024755"/>
              <a:ext cx="187867" cy="125158"/>
            </a:xfrm>
            <a:custGeom>
              <a:rect b="b" l="l" r="r" t="t"/>
              <a:pathLst>
                <a:path extrusionOk="0" h="1970" w="2955">
                  <a:moveTo>
                    <a:pt x="1381" y="0"/>
                  </a:moveTo>
                  <a:cubicBezTo>
                    <a:pt x="978" y="0"/>
                    <a:pt x="581" y="130"/>
                    <a:pt x="304" y="443"/>
                  </a:cubicBezTo>
                  <a:cubicBezTo>
                    <a:pt x="126" y="644"/>
                    <a:pt x="0" y="921"/>
                    <a:pt x="75" y="1178"/>
                  </a:cubicBezTo>
                  <a:cubicBezTo>
                    <a:pt x="125" y="1350"/>
                    <a:pt x="257" y="1486"/>
                    <a:pt x="399" y="1595"/>
                  </a:cubicBezTo>
                  <a:cubicBezTo>
                    <a:pt x="725" y="1841"/>
                    <a:pt x="1134" y="1970"/>
                    <a:pt x="1542" y="1970"/>
                  </a:cubicBezTo>
                  <a:cubicBezTo>
                    <a:pt x="1774" y="1970"/>
                    <a:pt x="2005" y="1928"/>
                    <a:pt x="2222" y="1843"/>
                  </a:cubicBezTo>
                  <a:cubicBezTo>
                    <a:pt x="2423" y="1763"/>
                    <a:pt x="2612" y="1646"/>
                    <a:pt x="2748" y="1477"/>
                  </a:cubicBezTo>
                  <a:cubicBezTo>
                    <a:pt x="2881" y="1308"/>
                    <a:pt x="2955" y="1081"/>
                    <a:pt x="2912" y="871"/>
                  </a:cubicBezTo>
                  <a:cubicBezTo>
                    <a:pt x="2854" y="591"/>
                    <a:pt x="2616" y="388"/>
                    <a:pt x="2368" y="253"/>
                  </a:cubicBezTo>
                  <a:cubicBezTo>
                    <a:pt x="2082" y="96"/>
                    <a:pt x="1729" y="0"/>
                    <a:pt x="1381"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2"/>
            <p:cNvSpPr/>
            <p:nvPr/>
          </p:nvSpPr>
          <p:spPr>
            <a:xfrm>
              <a:off x="7470167" y="5024755"/>
              <a:ext cx="187867" cy="125158"/>
            </a:xfrm>
            <a:custGeom>
              <a:rect b="b" l="l" r="r" t="t"/>
              <a:pathLst>
                <a:path extrusionOk="0" h="1970" w="2955">
                  <a:moveTo>
                    <a:pt x="1381" y="0"/>
                  </a:moveTo>
                  <a:cubicBezTo>
                    <a:pt x="978" y="0"/>
                    <a:pt x="581" y="130"/>
                    <a:pt x="304" y="443"/>
                  </a:cubicBezTo>
                  <a:cubicBezTo>
                    <a:pt x="126" y="644"/>
                    <a:pt x="0" y="921"/>
                    <a:pt x="75" y="1178"/>
                  </a:cubicBezTo>
                  <a:cubicBezTo>
                    <a:pt x="125" y="1350"/>
                    <a:pt x="257" y="1486"/>
                    <a:pt x="399" y="1595"/>
                  </a:cubicBezTo>
                  <a:cubicBezTo>
                    <a:pt x="725" y="1841"/>
                    <a:pt x="1134" y="1970"/>
                    <a:pt x="1542" y="1970"/>
                  </a:cubicBezTo>
                  <a:cubicBezTo>
                    <a:pt x="1774" y="1970"/>
                    <a:pt x="2005" y="1928"/>
                    <a:pt x="2222" y="1843"/>
                  </a:cubicBezTo>
                  <a:cubicBezTo>
                    <a:pt x="2423" y="1763"/>
                    <a:pt x="2612" y="1646"/>
                    <a:pt x="2748" y="1477"/>
                  </a:cubicBezTo>
                  <a:cubicBezTo>
                    <a:pt x="2881" y="1308"/>
                    <a:pt x="2955" y="1081"/>
                    <a:pt x="2912" y="871"/>
                  </a:cubicBezTo>
                  <a:cubicBezTo>
                    <a:pt x="2854" y="591"/>
                    <a:pt x="2616" y="388"/>
                    <a:pt x="2368" y="253"/>
                  </a:cubicBezTo>
                  <a:cubicBezTo>
                    <a:pt x="2082" y="96"/>
                    <a:pt x="1729" y="0"/>
                    <a:pt x="1381" y="0"/>
                  </a:cubicBezTo>
                  <a:close/>
                </a:path>
              </a:pathLst>
            </a:custGeom>
            <a:solidFill>
              <a:srgbClr val="FFFFFF">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9" name="Shape 1699"/>
        <p:cNvGrpSpPr/>
        <p:nvPr/>
      </p:nvGrpSpPr>
      <p:grpSpPr>
        <a:xfrm>
          <a:off x="0" y="0"/>
          <a:ext cx="0" cy="0"/>
          <a:chOff x="0" y="0"/>
          <a:chExt cx="0" cy="0"/>
        </a:xfrm>
      </p:grpSpPr>
      <p:sp>
        <p:nvSpPr>
          <p:cNvPr id="1700" name="Google Shape;1700;p33"/>
          <p:cNvSpPr/>
          <p:nvPr/>
        </p:nvSpPr>
        <p:spPr>
          <a:xfrm>
            <a:off x="512075" y="1586700"/>
            <a:ext cx="3580504" cy="583675"/>
          </a:xfrm>
          <a:custGeom>
            <a:rect b="b" l="l" r="r" t="t"/>
            <a:pathLst>
              <a:path extrusionOk="0" h="5063" w="16663">
                <a:moveTo>
                  <a:pt x="747" y="0"/>
                </a:moveTo>
                <a:cubicBezTo>
                  <a:pt x="21" y="0"/>
                  <a:pt x="1" y="332"/>
                  <a:pt x="226" y="1918"/>
                </a:cubicBezTo>
                <a:cubicBezTo>
                  <a:pt x="427" y="3335"/>
                  <a:pt x="249" y="4126"/>
                  <a:pt x="406" y="4432"/>
                </a:cubicBezTo>
                <a:cubicBezTo>
                  <a:pt x="384" y="4569"/>
                  <a:pt x="465" y="4700"/>
                  <a:pt x="610" y="4768"/>
                </a:cubicBezTo>
                <a:cubicBezTo>
                  <a:pt x="638" y="4779"/>
                  <a:pt x="670" y="4791"/>
                  <a:pt x="711" y="4802"/>
                </a:cubicBezTo>
                <a:cubicBezTo>
                  <a:pt x="787" y="4838"/>
                  <a:pt x="873" y="4864"/>
                  <a:pt x="966" y="4880"/>
                </a:cubicBezTo>
                <a:cubicBezTo>
                  <a:pt x="1295" y="4942"/>
                  <a:pt x="1936" y="4983"/>
                  <a:pt x="2268" y="5003"/>
                </a:cubicBezTo>
                <a:cubicBezTo>
                  <a:pt x="3008" y="5047"/>
                  <a:pt x="3438" y="5063"/>
                  <a:pt x="3767" y="5063"/>
                </a:cubicBezTo>
                <a:cubicBezTo>
                  <a:pt x="4614" y="5063"/>
                  <a:pt x="4784" y="4957"/>
                  <a:pt x="7825" y="4957"/>
                </a:cubicBezTo>
                <a:cubicBezTo>
                  <a:pt x="8030" y="4957"/>
                  <a:pt x="8247" y="4957"/>
                  <a:pt x="8479" y="4958"/>
                </a:cubicBezTo>
                <a:cubicBezTo>
                  <a:pt x="8516" y="4959"/>
                  <a:pt x="8554" y="4959"/>
                  <a:pt x="8593" y="4959"/>
                </a:cubicBezTo>
                <a:cubicBezTo>
                  <a:pt x="10087" y="4959"/>
                  <a:pt x="12316" y="4830"/>
                  <a:pt x="14059" y="4775"/>
                </a:cubicBezTo>
                <a:cubicBezTo>
                  <a:pt x="14343" y="4775"/>
                  <a:pt x="14617" y="4775"/>
                  <a:pt x="14872" y="4776"/>
                </a:cubicBezTo>
                <a:cubicBezTo>
                  <a:pt x="15155" y="4779"/>
                  <a:pt x="15413" y="4783"/>
                  <a:pt x="15455" y="4786"/>
                </a:cubicBezTo>
                <a:cubicBezTo>
                  <a:pt x="15513" y="4787"/>
                  <a:pt x="15578" y="4790"/>
                  <a:pt x="15643" y="4790"/>
                </a:cubicBezTo>
                <a:cubicBezTo>
                  <a:pt x="15744" y="4790"/>
                  <a:pt x="15846" y="4783"/>
                  <a:pt x="15923" y="4754"/>
                </a:cubicBezTo>
                <a:lnTo>
                  <a:pt x="15950" y="4740"/>
                </a:lnTo>
                <a:cubicBezTo>
                  <a:pt x="15982" y="4747"/>
                  <a:pt x="16017" y="4750"/>
                  <a:pt x="16055" y="4750"/>
                </a:cubicBezTo>
                <a:cubicBezTo>
                  <a:pt x="16247" y="4750"/>
                  <a:pt x="16411" y="4598"/>
                  <a:pt x="16396" y="4344"/>
                </a:cubicBezTo>
                <a:cubicBezTo>
                  <a:pt x="16356" y="3679"/>
                  <a:pt x="16411" y="3394"/>
                  <a:pt x="16358" y="2852"/>
                </a:cubicBezTo>
                <a:cubicBezTo>
                  <a:pt x="16411" y="347"/>
                  <a:pt x="16662" y="191"/>
                  <a:pt x="15606" y="191"/>
                </a:cubicBezTo>
                <a:cubicBezTo>
                  <a:pt x="15590" y="191"/>
                  <a:pt x="15574" y="191"/>
                  <a:pt x="15558" y="191"/>
                </a:cubicBezTo>
                <a:cubicBezTo>
                  <a:pt x="15117" y="193"/>
                  <a:pt x="14675" y="203"/>
                  <a:pt x="14233" y="226"/>
                </a:cubicBezTo>
                <a:cubicBezTo>
                  <a:pt x="12655" y="302"/>
                  <a:pt x="7921" y="303"/>
                  <a:pt x="7631" y="309"/>
                </a:cubicBezTo>
                <a:cubicBezTo>
                  <a:pt x="7327" y="315"/>
                  <a:pt x="7080" y="318"/>
                  <a:pt x="6868" y="318"/>
                </a:cubicBezTo>
                <a:cubicBezTo>
                  <a:pt x="5700" y="318"/>
                  <a:pt x="5594" y="231"/>
                  <a:pt x="2994" y="161"/>
                </a:cubicBezTo>
                <a:cubicBezTo>
                  <a:pt x="1907" y="125"/>
                  <a:pt x="1194"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3"/>
          <p:cNvSpPr/>
          <p:nvPr/>
        </p:nvSpPr>
        <p:spPr>
          <a:xfrm>
            <a:off x="4570200" y="4756200"/>
            <a:ext cx="5587500" cy="21201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3"/>
          <p:cNvSpPr/>
          <p:nvPr/>
        </p:nvSpPr>
        <p:spPr>
          <a:xfrm>
            <a:off x="5211225" y="4440225"/>
            <a:ext cx="4305478" cy="657177"/>
          </a:xfrm>
          <a:custGeom>
            <a:rect b="b" l="l" r="r" t="t"/>
            <a:pathLst>
              <a:path extrusionOk="0" h="4740" w="15878">
                <a:moveTo>
                  <a:pt x="10458" y="0"/>
                </a:moveTo>
                <a:cubicBezTo>
                  <a:pt x="10176" y="0"/>
                  <a:pt x="9844" y="3"/>
                  <a:pt x="9460" y="9"/>
                </a:cubicBezTo>
                <a:cubicBezTo>
                  <a:pt x="9134" y="14"/>
                  <a:pt x="8809" y="28"/>
                  <a:pt x="8485" y="43"/>
                </a:cubicBezTo>
                <a:cubicBezTo>
                  <a:pt x="5551" y="179"/>
                  <a:pt x="3837" y="521"/>
                  <a:pt x="1422" y="924"/>
                </a:cubicBezTo>
                <a:cubicBezTo>
                  <a:pt x="1276" y="947"/>
                  <a:pt x="1128" y="965"/>
                  <a:pt x="987" y="1010"/>
                </a:cubicBezTo>
                <a:cubicBezTo>
                  <a:pt x="745" y="1087"/>
                  <a:pt x="590" y="1338"/>
                  <a:pt x="634" y="1591"/>
                </a:cubicBezTo>
                <a:cubicBezTo>
                  <a:pt x="671" y="1816"/>
                  <a:pt x="863" y="1994"/>
                  <a:pt x="1091" y="2015"/>
                </a:cubicBezTo>
                <a:cubicBezTo>
                  <a:pt x="1228" y="2028"/>
                  <a:pt x="1375" y="2032"/>
                  <a:pt x="1517" y="2032"/>
                </a:cubicBezTo>
                <a:cubicBezTo>
                  <a:pt x="1931" y="2032"/>
                  <a:pt x="2312" y="1992"/>
                  <a:pt x="2342" y="1992"/>
                </a:cubicBezTo>
                <a:cubicBezTo>
                  <a:pt x="2371" y="1992"/>
                  <a:pt x="2053" y="2032"/>
                  <a:pt x="1076" y="2193"/>
                </a:cubicBezTo>
                <a:cubicBezTo>
                  <a:pt x="504" y="2288"/>
                  <a:pt x="330" y="2296"/>
                  <a:pt x="196" y="2478"/>
                </a:cubicBezTo>
                <a:cubicBezTo>
                  <a:pt x="0" y="2753"/>
                  <a:pt x="169" y="3126"/>
                  <a:pt x="459" y="3182"/>
                </a:cubicBezTo>
                <a:cubicBezTo>
                  <a:pt x="633" y="3218"/>
                  <a:pt x="810" y="3228"/>
                  <a:pt x="988" y="3228"/>
                </a:cubicBezTo>
                <a:cubicBezTo>
                  <a:pt x="1174" y="3228"/>
                  <a:pt x="1361" y="3216"/>
                  <a:pt x="1547" y="3209"/>
                </a:cubicBezTo>
                <a:cubicBezTo>
                  <a:pt x="2666" y="3158"/>
                  <a:pt x="3192" y="3130"/>
                  <a:pt x="3331" y="3130"/>
                </a:cubicBezTo>
                <a:cubicBezTo>
                  <a:pt x="3606" y="3130"/>
                  <a:pt x="2362" y="3240"/>
                  <a:pt x="1200" y="3506"/>
                </a:cubicBezTo>
                <a:cubicBezTo>
                  <a:pt x="918" y="3569"/>
                  <a:pt x="793" y="3808"/>
                  <a:pt x="830" y="4030"/>
                </a:cubicBezTo>
                <a:cubicBezTo>
                  <a:pt x="868" y="4243"/>
                  <a:pt x="1059" y="4407"/>
                  <a:pt x="1276" y="4407"/>
                </a:cubicBezTo>
                <a:cubicBezTo>
                  <a:pt x="1283" y="4407"/>
                  <a:pt x="1290" y="4407"/>
                  <a:pt x="1297" y="4407"/>
                </a:cubicBezTo>
                <a:cubicBezTo>
                  <a:pt x="1297" y="4404"/>
                  <a:pt x="3078" y="4225"/>
                  <a:pt x="3769" y="4168"/>
                </a:cubicBezTo>
                <a:cubicBezTo>
                  <a:pt x="4193" y="4134"/>
                  <a:pt x="4433" y="4110"/>
                  <a:pt x="4903" y="4077"/>
                </a:cubicBezTo>
                <a:lnTo>
                  <a:pt x="4903" y="4077"/>
                </a:lnTo>
                <a:cubicBezTo>
                  <a:pt x="4713" y="4367"/>
                  <a:pt x="4934" y="4736"/>
                  <a:pt x="5263" y="4740"/>
                </a:cubicBezTo>
                <a:cubicBezTo>
                  <a:pt x="5264" y="4740"/>
                  <a:pt x="5266" y="4740"/>
                  <a:pt x="5267" y="4740"/>
                </a:cubicBezTo>
                <a:cubicBezTo>
                  <a:pt x="5321" y="4740"/>
                  <a:pt x="5318" y="4737"/>
                  <a:pt x="6559" y="4505"/>
                </a:cubicBezTo>
                <a:cubicBezTo>
                  <a:pt x="6976" y="4426"/>
                  <a:pt x="7403" y="4349"/>
                  <a:pt x="9081" y="4163"/>
                </a:cubicBezTo>
                <a:cubicBezTo>
                  <a:pt x="9132" y="4157"/>
                  <a:pt x="9183" y="4154"/>
                  <a:pt x="9236" y="4149"/>
                </a:cubicBezTo>
                <a:cubicBezTo>
                  <a:pt x="10818" y="4013"/>
                  <a:pt x="12220" y="3963"/>
                  <a:pt x="13130" y="3963"/>
                </a:cubicBezTo>
                <a:cubicBezTo>
                  <a:pt x="13212" y="3963"/>
                  <a:pt x="13290" y="3963"/>
                  <a:pt x="13364" y="3964"/>
                </a:cubicBezTo>
                <a:cubicBezTo>
                  <a:pt x="13521" y="3969"/>
                  <a:pt x="13640" y="3974"/>
                  <a:pt x="13910" y="3983"/>
                </a:cubicBezTo>
                <a:cubicBezTo>
                  <a:pt x="13947" y="3984"/>
                  <a:pt x="13993" y="3988"/>
                  <a:pt x="14045" y="3988"/>
                </a:cubicBezTo>
                <a:cubicBezTo>
                  <a:pt x="14168" y="3988"/>
                  <a:pt x="14323" y="3966"/>
                  <a:pt x="14449" y="3831"/>
                </a:cubicBezTo>
                <a:cubicBezTo>
                  <a:pt x="14632" y="3637"/>
                  <a:pt x="14627" y="3326"/>
                  <a:pt x="14427" y="3138"/>
                </a:cubicBezTo>
                <a:cubicBezTo>
                  <a:pt x="14280" y="3002"/>
                  <a:pt x="14126" y="3111"/>
                  <a:pt x="15281" y="2967"/>
                </a:cubicBezTo>
                <a:cubicBezTo>
                  <a:pt x="15820" y="2899"/>
                  <a:pt x="15862" y="2037"/>
                  <a:pt x="15242" y="1962"/>
                </a:cubicBezTo>
                <a:cubicBezTo>
                  <a:pt x="15161" y="1952"/>
                  <a:pt x="15172" y="1952"/>
                  <a:pt x="14301" y="1952"/>
                </a:cubicBezTo>
                <a:cubicBezTo>
                  <a:pt x="14260" y="1952"/>
                  <a:pt x="14221" y="1952"/>
                  <a:pt x="14181" y="1952"/>
                </a:cubicBezTo>
                <a:cubicBezTo>
                  <a:pt x="13618" y="1952"/>
                  <a:pt x="13205" y="1956"/>
                  <a:pt x="13019" y="1956"/>
                </a:cubicBezTo>
                <a:cubicBezTo>
                  <a:pt x="12707" y="1956"/>
                  <a:pt x="13025" y="1946"/>
                  <a:pt x="14319" y="1896"/>
                </a:cubicBezTo>
                <a:cubicBezTo>
                  <a:pt x="14497" y="1889"/>
                  <a:pt x="14674" y="1889"/>
                  <a:pt x="14850" y="1889"/>
                </a:cubicBezTo>
                <a:cubicBezTo>
                  <a:pt x="15020" y="1889"/>
                  <a:pt x="15187" y="1889"/>
                  <a:pt x="15357" y="1883"/>
                </a:cubicBezTo>
                <a:cubicBezTo>
                  <a:pt x="15647" y="1872"/>
                  <a:pt x="15877" y="1620"/>
                  <a:pt x="15868" y="1331"/>
                </a:cubicBezTo>
                <a:cubicBezTo>
                  <a:pt x="15857" y="1074"/>
                  <a:pt x="15648" y="844"/>
                  <a:pt x="15387" y="823"/>
                </a:cubicBezTo>
                <a:cubicBezTo>
                  <a:pt x="15223" y="809"/>
                  <a:pt x="15057" y="801"/>
                  <a:pt x="14892" y="793"/>
                </a:cubicBezTo>
                <a:cubicBezTo>
                  <a:pt x="14965" y="590"/>
                  <a:pt x="14884" y="375"/>
                  <a:pt x="14725" y="260"/>
                </a:cubicBezTo>
                <a:cubicBezTo>
                  <a:pt x="14595" y="165"/>
                  <a:pt x="14700" y="158"/>
                  <a:pt x="11576" y="18"/>
                </a:cubicBezTo>
                <a:cubicBezTo>
                  <a:pt x="11367" y="9"/>
                  <a:pt x="11004" y="0"/>
                  <a:pt x="10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3"/>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Sorting</a:t>
            </a:r>
            <a:r>
              <a:rPr lang="en"/>
              <a:t> out my day</a:t>
            </a:r>
            <a:endParaRPr/>
          </a:p>
        </p:txBody>
      </p:sp>
      <p:sp>
        <p:nvSpPr>
          <p:cNvPr id="1704" name="Google Shape;1704;p33"/>
          <p:cNvSpPr/>
          <p:nvPr/>
        </p:nvSpPr>
        <p:spPr>
          <a:xfrm>
            <a:off x="4570200" y="1865900"/>
            <a:ext cx="5587500" cy="2120100"/>
          </a:xfrm>
          <a:prstGeom prst="roundRect">
            <a:avLst>
              <a:gd fmla="val 16667" name="adj"/>
            </a:avLst>
          </a:prstGeom>
          <a:noFill/>
          <a:ln cap="rnd"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3"/>
          <p:cNvSpPr/>
          <p:nvPr/>
        </p:nvSpPr>
        <p:spPr>
          <a:xfrm>
            <a:off x="6398684" y="1586668"/>
            <a:ext cx="1930534" cy="583674"/>
          </a:xfrm>
          <a:custGeom>
            <a:rect b="b" l="l" r="r" t="t"/>
            <a:pathLst>
              <a:path extrusionOk="0" h="6555" w="13295">
                <a:moveTo>
                  <a:pt x="5407" y="0"/>
                </a:moveTo>
                <a:cubicBezTo>
                  <a:pt x="4944" y="0"/>
                  <a:pt x="4477" y="108"/>
                  <a:pt x="4137" y="357"/>
                </a:cubicBezTo>
                <a:cubicBezTo>
                  <a:pt x="3776" y="622"/>
                  <a:pt x="3763" y="742"/>
                  <a:pt x="3738" y="742"/>
                </a:cubicBezTo>
                <a:cubicBezTo>
                  <a:pt x="3718" y="742"/>
                  <a:pt x="3692" y="674"/>
                  <a:pt x="3507" y="549"/>
                </a:cubicBezTo>
                <a:cubicBezTo>
                  <a:pt x="3171" y="320"/>
                  <a:pt x="2820" y="210"/>
                  <a:pt x="2497" y="210"/>
                </a:cubicBezTo>
                <a:cubicBezTo>
                  <a:pt x="2033" y="210"/>
                  <a:pt x="1627" y="437"/>
                  <a:pt x="1407" y="868"/>
                </a:cubicBezTo>
                <a:cubicBezTo>
                  <a:pt x="1284" y="1104"/>
                  <a:pt x="1195" y="1510"/>
                  <a:pt x="1240" y="1814"/>
                </a:cubicBezTo>
                <a:cubicBezTo>
                  <a:pt x="1139" y="1830"/>
                  <a:pt x="1035" y="1865"/>
                  <a:pt x="902" y="1952"/>
                </a:cubicBezTo>
                <a:cubicBezTo>
                  <a:pt x="533" y="2189"/>
                  <a:pt x="409" y="2568"/>
                  <a:pt x="532" y="2933"/>
                </a:cubicBezTo>
                <a:cubicBezTo>
                  <a:pt x="643" y="3263"/>
                  <a:pt x="712" y="3056"/>
                  <a:pt x="524" y="3280"/>
                </a:cubicBezTo>
                <a:cubicBezTo>
                  <a:pt x="347" y="3491"/>
                  <a:pt x="206" y="3722"/>
                  <a:pt x="104" y="4039"/>
                </a:cubicBezTo>
                <a:cubicBezTo>
                  <a:pt x="81" y="4114"/>
                  <a:pt x="1" y="4346"/>
                  <a:pt x="14" y="4568"/>
                </a:cubicBezTo>
                <a:cubicBezTo>
                  <a:pt x="30" y="4816"/>
                  <a:pt x="158" y="5047"/>
                  <a:pt x="296" y="5175"/>
                </a:cubicBezTo>
                <a:cubicBezTo>
                  <a:pt x="562" y="5421"/>
                  <a:pt x="945" y="5526"/>
                  <a:pt x="1275" y="5526"/>
                </a:cubicBezTo>
                <a:cubicBezTo>
                  <a:pt x="1325" y="5526"/>
                  <a:pt x="1374" y="5524"/>
                  <a:pt x="1421" y="5519"/>
                </a:cubicBezTo>
                <a:cubicBezTo>
                  <a:pt x="1574" y="5503"/>
                  <a:pt x="1719" y="5465"/>
                  <a:pt x="1859" y="5417"/>
                </a:cubicBezTo>
                <a:cubicBezTo>
                  <a:pt x="2010" y="5878"/>
                  <a:pt x="2424" y="6188"/>
                  <a:pt x="2930" y="6188"/>
                </a:cubicBezTo>
                <a:cubicBezTo>
                  <a:pt x="3228" y="6188"/>
                  <a:pt x="3558" y="6080"/>
                  <a:pt x="3884" y="5833"/>
                </a:cubicBezTo>
                <a:cubicBezTo>
                  <a:pt x="4158" y="6190"/>
                  <a:pt x="4586" y="6392"/>
                  <a:pt x="5041" y="6392"/>
                </a:cubicBezTo>
                <a:cubicBezTo>
                  <a:pt x="5435" y="6392"/>
                  <a:pt x="5849" y="6240"/>
                  <a:pt x="6199" y="5907"/>
                </a:cubicBezTo>
                <a:cubicBezTo>
                  <a:pt x="6587" y="6281"/>
                  <a:pt x="7211" y="6552"/>
                  <a:pt x="7897" y="6555"/>
                </a:cubicBezTo>
                <a:cubicBezTo>
                  <a:pt x="8442" y="6555"/>
                  <a:pt x="9305" y="6356"/>
                  <a:pt x="9958" y="5868"/>
                </a:cubicBezTo>
                <a:cubicBezTo>
                  <a:pt x="10118" y="5748"/>
                  <a:pt x="10271" y="5609"/>
                  <a:pt x="10379" y="5438"/>
                </a:cubicBezTo>
                <a:cubicBezTo>
                  <a:pt x="10416" y="5441"/>
                  <a:pt x="10456" y="5442"/>
                  <a:pt x="10498" y="5442"/>
                </a:cubicBezTo>
                <a:cubicBezTo>
                  <a:pt x="10578" y="5442"/>
                  <a:pt x="10665" y="5437"/>
                  <a:pt x="10753" y="5424"/>
                </a:cubicBezTo>
                <a:cubicBezTo>
                  <a:pt x="11119" y="5374"/>
                  <a:pt x="11479" y="5239"/>
                  <a:pt x="11794" y="5043"/>
                </a:cubicBezTo>
                <a:cubicBezTo>
                  <a:pt x="13295" y="4104"/>
                  <a:pt x="12770" y="2782"/>
                  <a:pt x="11992" y="2413"/>
                </a:cubicBezTo>
                <a:cubicBezTo>
                  <a:pt x="12434" y="1304"/>
                  <a:pt x="11549" y="498"/>
                  <a:pt x="10500" y="498"/>
                </a:cubicBezTo>
                <a:cubicBezTo>
                  <a:pt x="10259" y="498"/>
                  <a:pt x="10009" y="541"/>
                  <a:pt x="9765" y="632"/>
                </a:cubicBezTo>
                <a:cubicBezTo>
                  <a:pt x="9665" y="668"/>
                  <a:pt x="9573" y="712"/>
                  <a:pt x="9483" y="766"/>
                </a:cubicBezTo>
                <a:cubicBezTo>
                  <a:pt x="9156" y="334"/>
                  <a:pt x="8519" y="17"/>
                  <a:pt x="7891" y="17"/>
                </a:cubicBezTo>
                <a:cubicBezTo>
                  <a:pt x="7514" y="17"/>
                  <a:pt x="7139" y="132"/>
                  <a:pt x="6838" y="407"/>
                </a:cubicBezTo>
                <a:cubicBezTo>
                  <a:pt x="6515" y="156"/>
                  <a:pt x="5963" y="0"/>
                  <a:pt x="54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3"/>
          <p:cNvSpPr txBox="1"/>
          <p:nvPr>
            <p:ph idx="4294967295" type="subTitle"/>
          </p:nvPr>
        </p:nvSpPr>
        <p:spPr>
          <a:xfrm>
            <a:off x="5288574" y="1501500"/>
            <a:ext cx="41508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Note</a:t>
            </a:r>
            <a:endParaRPr b="1" sz="3000">
              <a:latin typeface="Kirang Haerang"/>
              <a:ea typeface="Kirang Haerang"/>
              <a:cs typeface="Kirang Haerang"/>
              <a:sym typeface="Kirang Haerang"/>
            </a:endParaRPr>
          </a:p>
        </p:txBody>
      </p:sp>
      <p:sp>
        <p:nvSpPr>
          <p:cNvPr id="1707" name="Google Shape;1707;p33"/>
          <p:cNvSpPr txBox="1"/>
          <p:nvPr>
            <p:ph idx="4294967295" type="subTitle"/>
          </p:nvPr>
        </p:nvSpPr>
        <p:spPr>
          <a:xfrm>
            <a:off x="4848600" y="2293592"/>
            <a:ext cx="5030700" cy="1448700"/>
          </a:xfrm>
          <a:prstGeom prst="rect">
            <a:avLst/>
          </a:prstGeom>
        </p:spPr>
        <p:txBody>
          <a:bodyPr anchorCtr="0" anchor="t" bIns="114400" lIns="114400" spcFirstLastPara="1" rIns="114400" wrap="square" tIns="114400">
            <a:noAutofit/>
          </a:bodyPr>
          <a:lstStyle/>
          <a:p>
            <a:pPr indent="0" lvl="0" marL="0" rtl="0" algn="ctr">
              <a:lnSpc>
                <a:spcPct val="100000"/>
              </a:lnSpc>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p:txBody>
      </p:sp>
      <p:sp>
        <p:nvSpPr>
          <p:cNvPr id="1708" name="Google Shape;1708;p33"/>
          <p:cNvSpPr/>
          <p:nvPr/>
        </p:nvSpPr>
        <p:spPr>
          <a:xfrm>
            <a:off x="1850282" y="1784650"/>
            <a:ext cx="35" cy="244"/>
          </a:xfrm>
          <a:custGeom>
            <a:rect b="b" l="l" r="r" t="t"/>
            <a:pathLst>
              <a:path extrusionOk="0" h="7" w="1">
                <a:moveTo>
                  <a:pt x="0" y="1"/>
                </a:moveTo>
                <a:lnTo>
                  <a:pt x="0" y="6"/>
                </a:lnTo>
                <a:lnTo>
                  <a:pt x="0" y="1"/>
                </a:lnTo>
                <a:cubicBezTo>
                  <a:pt x="0" y="4"/>
                  <a:pt x="0" y="4"/>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709" name="Google Shape;1709;p33"/>
          <p:cNvGraphicFramePr/>
          <p:nvPr/>
        </p:nvGraphicFramePr>
        <p:xfrm>
          <a:off x="512000" y="1542550"/>
          <a:ext cx="3000000" cy="3000000"/>
        </p:xfrm>
        <a:graphic>
          <a:graphicData uri="http://schemas.openxmlformats.org/drawingml/2006/table">
            <a:tbl>
              <a:tblPr>
                <a:noFill/>
                <a:tableStyleId>{99D3749F-23E2-4E6E-8E7F-B5C26DEA92CA}</a:tableStyleId>
              </a:tblPr>
              <a:tblGrid>
                <a:gridCol w="382850"/>
                <a:gridCol w="3197650"/>
              </a:tblGrid>
              <a:tr h="426700">
                <a:tc gridSpan="2">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Shopping list</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hMerge="1"/>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Coloring crayons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New dinosaur</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Aunt Judy’s BD gif</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Grapes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Cheese</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Yogurt</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Bread</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Milk</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Apples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c>
                  <a:txBody>
                    <a:bodyPr/>
                    <a:lstStyle/>
                    <a:p>
                      <a:pPr indent="0" lvl="0" marL="0" rtl="0" algn="ctr">
                        <a:spcBef>
                          <a:spcPts val="0"/>
                        </a:spcBef>
                        <a:spcAft>
                          <a:spcPts val="0"/>
                        </a:spcAft>
                        <a:buClr>
                          <a:schemeClr val="accent2"/>
                        </a:buClr>
                        <a:buSzPts val="1100"/>
                        <a:buFont typeface="Arial"/>
                        <a:buNone/>
                      </a:pPr>
                      <a:r>
                        <a:rPr lang="en" sz="1600">
                          <a:solidFill>
                            <a:schemeClr val="accent2"/>
                          </a:solidFill>
                          <a:latin typeface="Quicksand"/>
                          <a:ea typeface="Quicksand"/>
                          <a:cs typeface="Quicksand"/>
                          <a:sym typeface="Quicksand"/>
                        </a:rPr>
                        <a:t>Broccoli</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solidFill>
                      <a:prstDash val="lgDash"/>
                      <a:round/>
                      <a:headEnd len="sm" w="sm" type="none"/>
                      <a:tailEnd len="sm" w="sm" type="none"/>
                    </a:lnB>
                  </a:tcPr>
                </a:tc>
              </a:tr>
              <a:tr h="426700">
                <a:tc>
                  <a:txBody>
                    <a:bodyPr/>
                    <a:lstStyle/>
                    <a:p>
                      <a:pPr indent="0" lvl="0" marL="0" rtl="0" algn="ctr">
                        <a:spcBef>
                          <a:spcPts val="0"/>
                        </a:spcBef>
                        <a:spcAft>
                          <a:spcPts val="0"/>
                        </a:spcAft>
                        <a:buNone/>
                      </a:pPr>
                      <a:r>
                        <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lang="en" sz="1600">
                          <a:solidFill>
                            <a:schemeClr val="accent2"/>
                          </a:solidFill>
                          <a:latin typeface="Quicksand"/>
                          <a:ea typeface="Quicksand"/>
                          <a:cs typeface="Quicksand"/>
                          <a:sym typeface="Quicksand"/>
                        </a:rPr>
                        <a:t>Strawberries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
        <p:nvSpPr>
          <p:cNvPr id="1710" name="Google Shape;1710;p33"/>
          <p:cNvSpPr/>
          <p:nvPr/>
        </p:nvSpPr>
        <p:spPr>
          <a:xfrm>
            <a:off x="625201" y="270580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3"/>
          <p:cNvSpPr/>
          <p:nvPr/>
        </p:nvSpPr>
        <p:spPr>
          <a:xfrm>
            <a:off x="624999" y="226621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3"/>
          <p:cNvSpPr/>
          <p:nvPr/>
        </p:nvSpPr>
        <p:spPr>
          <a:xfrm>
            <a:off x="624999" y="311961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3"/>
          <p:cNvSpPr/>
          <p:nvPr/>
        </p:nvSpPr>
        <p:spPr>
          <a:xfrm>
            <a:off x="624999" y="354631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3"/>
          <p:cNvSpPr/>
          <p:nvPr/>
        </p:nvSpPr>
        <p:spPr>
          <a:xfrm>
            <a:off x="624999" y="482641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3"/>
          <p:cNvSpPr/>
          <p:nvPr/>
        </p:nvSpPr>
        <p:spPr>
          <a:xfrm>
            <a:off x="624999" y="5679813"/>
            <a:ext cx="166127" cy="259474"/>
          </a:xfrm>
          <a:custGeom>
            <a:rect b="b" l="l" r="r" t="t"/>
            <a:pathLst>
              <a:path extrusionOk="0" h="4870" w="3118">
                <a:moveTo>
                  <a:pt x="491" y="3027"/>
                </a:moveTo>
                <a:cubicBezTo>
                  <a:pt x="494" y="3032"/>
                  <a:pt x="498" y="3037"/>
                  <a:pt x="502" y="3044"/>
                </a:cubicBezTo>
                <a:lnTo>
                  <a:pt x="502" y="3044"/>
                </a:lnTo>
                <a:cubicBezTo>
                  <a:pt x="498" y="3038"/>
                  <a:pt x="494" y="3032"/>
                  <a:pt x="491" y="3027"/>
                </a:cubicBezTo>
                <a:close/>
                <a:moveTo>
                  <a:pt x="2810" y="0"/>
                </a:moveTo>
                <a:cubicBezTo>
                  <a:pt x="2670" y="0"/>
                  <a:pt x="2530" y="103"/>
                  <a:pt x="2525" y="282"/>
                </a:cubicBezTo>
                <a:cubicBezTo>
                  <a:pt x="2207" y="1917"/>
                  <a:pt x="2247" y="1573"/>
                  <a:pt x="1760" y="3874"/>
                </a:cubicBezTo>
                <a:cubicBezTo>
                  <a:pt x="1503" y="3485"/>
                  <a:pt x="1447" y="3306"/>
                  <a:pt x="1097" y="2788"/>
                </a:cubicBezTo>
                <a:cubicBezTo>
                  <a:pt x="860" y="2432"/>
                  <a:pt x="645" y="2043"/>
                  <a:pt x="530" y="1965"/>
                </a:cubicBezTo>
                <a:cubicBezTo>
                  <a:pt x="475" y="1930"/>
                  <a:pt x="416" y="1913"/>
                  <a:pt x="360" y="1913"/>
                </a:cubicBezTo>
                <a:cubicBezTo>
                  <a:pt x="165" y="1913"/>
                  <a:pt x="1" y="2112"/>
                  <a:pt x="152" y="2422"/>
                </a:cubicBezTo>
                <a:cubicBezTo>
                  <a:pt x="233" y="2589"/>
                  <a:pt x="393" y="2863"/>
                  <a:pt x="489" y="3023"/>
                </a:cubicBezTo>
                <a:cubicBezTo>
                  <a:pt x="485" y="3017"/>
                  <a:pt x="483" y="3012"/>
                  <a:pt x="481" y="3009"/>
                </a:cubicBezTo>
                <a:lnTo>
                  <a:pt x="481" y="3009"/>
                </a:lnTo>
                <a:cubicBezTo>
                  <a:pt x="483" y="3013"/>
                  <a:pt x="487" y="3019"/>
                  <a:pt x="491" y="3027"/>
                </a:cubicBezTo>
                <a:lnTo>
                  <a:pt x="491" y="3027"/>
                </a:lnTo>
                <a:cubicBezTo>
                  <a:pt x="490" y="3025"/>
                  <a:pt x="489" y="3024"/>
                  <a:pt x="489" y="3023"/>
                </a:cubicBezTo>
                <a:lnTo>
                  <a:pt x="489" y="3023"/>
                </a:lnTo>
                <a:cubicBezTo>
                  <a:pt x="493" y="3029"/>
                  <a:pt x="500" y="3043"/>
                  <a:pt x="506" y="3051"/>
                </a:cubicBezTo>
                <a:lnTo>
                  <a:pt x="506" y="3051"/>
                </a:lnTo>
                <a:cubicBezTo>
                  <a:pt x="504" y="3048"/>
                  <a:pt x="503" y="3046"/>
                  <a:pt x="502" y="3044"/>
                </a:cubicBezTo>
                <a:lnTo>
                  <a:pt x="502" y="3044"/>
                </a:lnTo>
                <a:cubicBezTo>
                  <a:pt x="503" y="3046"/>
                  <a:pt x="505" y="3049"/>
                  <a:pt x="507" y="3052"/>
                </a:cubicBezTo>
                <a:cubicBezTo>
                  <a:pt x="506" y="3051"/>
                  <a:pt x="506" y="3051"/>
                  <a:pt x="506" y="3051"/>
                </a:cubicBezTo>
                <a:lnTo>
                  <a:pt x="506" y="3051"/>
                </a:lnTo>
                <a:cubicBezTo>
                  <a:pt x="516" y="3068"/>
                  <a:pt x="527" y="3088"/>
                  <a:pt x="534" y="3100"/>
                </a:cubicBezTo>
                <a:cubicBezTo>
                  <a:pt x="545" y="3122"/>
                  <a:pt x="545" y="3121"/>
                  <a:pt x="563" y="3150"/>
                </a:cubicBezTo>
                <a:cubicBezTo>
                  <a:pt x="562" y="3148"/>
                  <a:pt x="561" y="3147"/>
                  <a:pt x="561" y="3147"/>
                </a:cubicBezTo>
                <a:lnTo>
                  <a:pt x="561" y="3147"/>
                </a:lnTo>
                <a:cubicBezTo>
                  <a:pt x="560" y="3147"/>
                  <a:pt x="565" y="3155"/>
                  <a:pt x="570" y="3161"/>
                </a:cubicBezTo>
                <a:cubicBezTo>
                  <a:pt x="574" y="3167"/>
                  <a:pt x="580" y="3177"/>
                  <a:pt x="580" y="3177"/>
                </a:cubicBezTo>
                <a:cubicBezTo>
                  <a:pt x="580" y="3177"/>
                  <a:pt x="580" y="3176"/>
                  <a:pt x="578" y="3175"/>
                </a:cubicBezTo>
                <a:lnTo>
                  <a:pt x="578" y="3175"/>
                </a:lnTo>
                <a:cubicBezTo>
                  <a:pt x="621" y="3246"/>
                  <a:pt x="690" y="3366"/>
                  <a:pt x="776" y="3504"/>
                </a:cubicBezTo>
                <a:cubicBezTo>
                  <a:pt x="1038" y="3934"/>
                  <a:pt x="1175" y="4106"/>
                  <a:pt x="1332" y="4342"/>
                </a:cubicBezTo>
                <a:cubicBezTo>
                  <a:pt x="1536" y="4645"/>
                  <a:pt x="1605" y="4870"/>
                  <a:pt x="1826" y="4870"/>
                </a:cubicBezTo>
                <a:cubicBezTo>
                  <a:pt x="1835" y="4870"/>
                  <a:pt x="1845" y="4869"/>
                  <a:pt x="1855" y="4868"/>
                </a:cubicBezTo>
                <a:cubicBezTo>
                  <a:pt x="2130" y="4846"/>
                  <a:pt x="2184" y="4540"/>
                  <a:pt x="2245" y="4272"/>
                </a:cubicBezTo>
                <a:lnTo>
                  <a:pt x="2245" y="4272"/>
                </a:lnTo>
                <a:cubicBezTo>
                  <a:pt x="2244" y="4273"/>
                  <a:pt x="2244" y="4274"/>
                  <a:pt x="2244" y="4274"/>
                </a:cubicBezTo>
                <a:lnTo>
                  <a:pt x="2244" y="4274"/>
                </a:lnTo>
                <a:cubicBezTo>
                  <a:pt x="2244" y="4274"/>
                  <a:pt x="2244" y="4273"/>
                  <a:pt x="2245" y="4272"/>
                </a:cubicBezTo>
                <a:lnTo>
                  <a:pt x="2245" y="4272"/>
                </a:lnTo>
                <a:cubicBezTo>
                  <a:pt x="2245" y="4272"/>
                  <a:pt x="2245" y="4272"/>
                  <a:pt x="2245" y="4272"/>
                </a:cubicBezTo>
                <a:lnTo>
                  <a:pt x="2245" y="4272"/>
                </a:lnTo>
                <a:cubicBezTo>
                  <a:pt x="2263" y="4190"/>
                  <a:pt x="2838" y="1557"/>
                  <a:pt x="3040" y="550"/>
                </a:cubicBezTo>
                <a:cubicBezTo>
                  <a:pt x="3085" y="313"/>
                  <a:pt x="3117" y="235"/>
                  <a:pt x="3040" y="122"/>
                </a:cubicBezTo>
                <a:cubicBezTo>
                  <a:pt x="2983" y="39"/>
                  <a:pt x="2897" y="0"/>
                  <a:pt x="2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3"/>
          <p:cNvSpPr/>
          <p:nvPr/>
        </p:nvSpPr>
        <p:spPr>
          <a:xfrm>
            <a:off x="625201" y="398590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3"/>
          <p:cNvSpPr/>
          <p:nvPr/>
        </p:nvSpPr>
        <p:spPr>
          <a:xfrm>
            <a:off x="625201" y="441260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3"/>
          <p:cNvSpPr/>
          <p:nvPr/>
        </p:nvSpPr>
        <p:spPr>
          <a:xfrm>
            <a:off x="625201" y="526600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3"/>
          <p:cNvSpPr/>
          <p:nvPr/>
        </p:nvSpPr>
        <p:spPr>
          <a:xfrm>
            <a:off x="625201" y="6119406"/>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3"/>
          <p:cNvSpPr/>
          <p:nvPr/>
        </p:nvSpPr>
        <p:spPr>
          <a:xfrm>
            <a:off x="625201" y="6533231"/>
            <a:ext cx="165701" cy="233686"/>
          </a:xfrm>
          <a:custGeom>
            <a:rect b="b" l="l" r="r" t="t"/>
            <a:pathLst>
              <a:path extrusionOk="0" h="4386" w="3110">
                <a:moveTo>
                  <a:pt x="2405" y="0"/>
                </a:moveTo>
                <a:cubicBezTo>
                  <a:pt x="2302" y="0"/>
                  <a:pt x="2193" y="57"/>
                  <a:pt x="2119" y="191"/>
                </a:cubicBezTo>
                <a:cubicBezTo>
                  <a:pt x="2024" y="362"/>
                  <a:pt x="1806" y="913"/>
                  <a:pt x="1740" y="1078"/>
                </a:cubicBezTo>
                <a:cubicBezTo>
                  <a:pt x="1595" y="1441"/>
                  <a:pt x="1489" y="1716"/>
                  <a:pt x="1403" y="1923"/>
                </a:cubicBezTo>
                <a:cubicBezTo>
                  <a:pt x="1262" y="1782"/>
                  <a:pt x="1139" y="1659"/>
                  <a:pt x="1051" y="1577"/>
                </a:cubicBezTo>
                <a:cubicBezTo>
                  <a:pt x="740" y="1285"/>
                  <a:pt x="544" y="1109"/>
                  <a:pt x="361" y="1109"/>
                </a:cubicBezTo>
                <a:cubicBezTo>
                  <a:pt x="332" y="1109"/>
                  <a:pt x="304" y="1113"/>
                  <a:pt x="275" y="1122"/>
                </a:cubicBezTo>
                <a:cubicBezTo>
                  <a:pt x="71" y="1189"/>
                  <a:pt x="0" y="1411"/>
                  <a:pt x="173" y="1612"/>
                </a:cubicBezTo>
                <a:cubicBezTo>
                  <a:pt x="220" y="1668"/>
                  <a:pt x="257" y="1702"/>
                  <a:pt x="344" y="1785"/>
                </a:cubicBezTo>
                <a:cubicBezTo>
                  <a:pt x="644" y="2074"/>
                  <a:pt x="903" y="2343"/>
                  <a:pt x="1130" y="2588"/>
                </a:cubicBezTo>
                <a:cubicBezTo>
                  <a:pt x="1070" y="2715"/>
                  <a:pt x="1050" y="2738"/>
                  <a:pt x="874" y="3142"/>
                </a:cubicBezTo>
                <a:cubicBezTo>
                  <a:pt x="847" y="3197"/>
                  <a:pt x="510" y="3876"/>
                  <a:pt x="475" y="3952"/>
                </a:cubicBezTo>
                <a:cubicBezTo>
                  <a:pt x="361" y="4213"/>
                  <a:pt x="543" y="4386"/>
                  <a:pt x="727" y="4386"/>
                </a:cubicBezTo>
                <a:cubicBezTo>
                  <a:pt x="863" y="4386"/>
                  <a:pt x="979" y="4287"/>
                  <a:pt x="999" y="4148"/>
                </a:cubicBezTo>
                <a:lnTo>
                  <a:pt x="1152" y="3834"/>
                </a:lnTo>
                <a:cubicBezTo>
                  <a:pt x="1193" y="3794"/>
                  <a:pt x="1337" y="3480"/>
                  <a:pt x="1534" y="3034"/>
                </a:cubicBezTo>
                <a:cubicBezTo>
                  <a:pt x="2090" y="3660"/>
                  <a:pt x="2409" y="4041"/>
                  <a:pt x="2708" y="4041"/>
                </a:cubicBezTo>
                <a:cubicBezTo>
                  <a:pt x="2710" y="4041"/>
                  <a:pt x="2712" y="4041"/>
                  <a:pt x="2715" y="4041"/>
                </a:cubicBezTo>
                <a:cubicBezTo>
                  <a:pt x="2948" y="4041"/>
                  <a:pt x="3110" y="3777"/>
                  <a:pt x="2904" y="3524"/>
                </a:cubicBezTo>
                <a:cubicBezTo>
                  <a:pt x="2754" y="3342"/>
                  <a:pt x="2284" y="2834"/>
                  <a:pt x="1838" y="2370"/>
                </a:cubicBezTo>
                <a:cubicBezTo>
                  <a:pt x="1975" y="2074"/>
                  <a:pt x="2121" y="1755"/>
                  <a:pt x="2273" y="1441"/>
                </a:cubicBezTo>
                <a:cubicBezTo>
                  <a:pt x="2394" y="1193"/>
                  <a:pt x="2714" y="465"/>
                  <a:pt x="2687" y="261"/>
                </a:cubicBezTo>
                <a:cubicBezTo>
                  <a:pt x="2667" y="102"/>
                  <a:pt x="2541" y="0"/>
                  <a:pt x="2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3"/>
          <p:cNvSpPr txBox="1"/>
          <p:nvPr>
            <p:ph idx="4294967295" type="subTitle"/>
          </p:nvPr>
        </p:nvSpPr>
        <p:spPr>
          <a:xfrm>
            <a:off x="5288574" y="4391800"/>
            <a:ext cx="4150800" cy="741900"/>
          </a:xfrm>
          <a:prstGeom prst="rect">
            <a:avLst/>
          </a:prstGeom>
        </p:spPr>
        <p:txBody>
          <a:bodyPr anchorCtr="0" anchor="t" bIns="114400" lIns="114400" spcFirstLastPara="1" rIns="114400" wrap="square" tIns="114400">
            <a:noAutofit/>
          </a:bodyPr>
          <a:lstStyle/>
          <a:p>
            <a:pPr indent="0" lvl="0" marL="0" rtl="0" algn="ctr">
              <a:spcBef>
                <a:spcPts val="0"/>
              </a:spcBef>
              <a:spcAft>
                <a:spcPts val="2000"/>
              </a:spcAft>
              <a:buNone/>
            </a:pPr>
            <a:r>
              <a:rPr b="1" lang="en" sz="3000">
                <a:latin typeface="Kirang Haerang"/>
                <a:ea typeface="Kirang Haerang"/>
                <a:cs typeface="Kirang Haerang"/>
                <a:sym typeface="Kirang Haerang"/>
              </a:rPr>
              <a:t>Today I am thankful for</a:t>
            </a:r>
            <a:endParaRPr b="1" sz="3000">
              <a:latin typeface="Kirang Haerang"/>
              <a:ea typeface="Kirang Haerang"/>
              <a:cs typeface="Kirang Haerang"/>
              <a:sym typeface="Kirang Haerang"/>
            </a:endParaRPr>
          </a:p>
        </p:txBody>
      </p:sp>
      <p:sp>
        <p:nvSpPr>
          <p:cNvPr id="1722" name="Google Shape;1722;p33"/>
          <p:cNvSpPr txBox="1"/>
          <p:nvPr>
            <p:ph idx="4294967295" type="subTitle"/>
          </p:nvPr>
        </p:nvSpPr>
        <p:spPr>
          <a:xfrm>
            <a:off x="4848600" y="5183892"/>
            <a:ext cx="5030700" cy="1448700"/>
          </a:xfrm>
          <a:prstGeom prst="rect">
            <a:avLst/>
          </a:prstGeom>
        </p:spPr>
        <p:txBody>
          <a:bodyPr anchorCtr="0" anchor="t" bIns="114400" lIns="114400" spcFirstLastPara="1" rIns="114400" wrap="square" tIns="114400">
            <a:noAutofit/>
          </a:bodyPr>
          <a:lstStyle/>
          <a:p>
            <a:pPr indent="-330200" lvl="0" marL="457200" rtl="0" algn="l">
              <a:lnSpc>
                <a:spcPct val="100000"/>
              </a:lnSpc>
              <a:spcBef>
                <a:spcPts val="0"/>
              </a:spcBef>
              <a:spcAft>
                <a:spcPts val="0"/>
              </a:spcAft>
              <a:buClr>
                <a:schemeClr val="dk1"/>
              </a:buClr>
              <a:buSzPts val="1600"/>
              <a:buChar char="●"/>
            </a:pPr>
            <a:r>
              <a:rPr lang="en"/>
              <a:t>Write about what you are grateful for today</a:t>
            </a:r>
            <a:endParaRPr/>
          </a:p>
          <a:p>
            <a:pPr indent="-330200" lvl="0" marL="457200" rtl="0" algn="l">
              <a:lnSpc>
                <a:spcPct val="100000"/>
              </a:lnSpc>
              <a:spcBef>
                <a:spcPts val="0"/>
              </a:spcBef>
              <a:spcAft>
                <a:spcPts val="0"/>
              </a:spcAft>
              <a:buClr>
                <a:schemeClr val="dk1"/>
              </a:buClr>
              <a:buSzPts val="1600"/>
              <a:buChar char="●"/>
            </a:pPr>
            <a:r>
              <a:rPr lang="en"/>
              <a:t>Write about what you are grateful for today</a:t>
            </a:r>
            <a:endParaRPr/>
          </a:p>
          <a:p>
            <a:pPr indent="-330200" lvl="0" marL="457200" rtl="0" algn="l">
              <a:lnSpc>
                <a:spcPct val="100000"/>
              </a:lnSpc>
              <a:spcBef>
                <a:spcPts val="0"/>
              </a:spcBef>
              <a:spcAft>
                <a:spcPts val="0"/>
              </a:spcAft>
              <a:buClr>
                <a:schemeClr val="dk1"/>
              </a:buClr>
              <a:buSzPts val="1600"/>
              <a:buChar char="●"/>
            </a:pPr>
            <a:r>
              <a:rPr lang="en"/>
              <a:t>Write about what you are grateful for today</a:t>
            </a:r>
            <a:endParaRPr/>
          </a:p>
          <a:p>
            <a:pPr indent="-330200" lvl="0" marL="457200" rtl="0" algn="l">
              <a:lnSpc>
                <a:spcPct val="100000"/>
              </a:lnSpc>
              <a:spcBef>
                <a:spcPts val="0"/>
              </a:spcBef>
              <a:spcAft>
                <a:spcPts val="0"/>
              </a:spcAft>
              <a:buClr>
                <a:schemeClr val="dk1"/>
              </a:buClr>
              <a:buSzPts val="1600"/>
              <a:buChar char="●"/>
            </a:pPr>
            <a:r>
              <a:rPr lang="en"/>
              <a:t>Write about what you are grateful for today</a:t>
            </a:r>
            <a:endParaRPr/>
          </a:p>
          <a:p>
            <a:pPr indent="-330200" lvl="0" marL="457200" rtl="0" algn="l">
              <a:lnSpc>
                <a:spcPct val="100000"/>
              </a:lnSpc>
              <a:spcBef>
                <a:spcPts val="0"/>
              </a:spcBef>
              <a:spcAft>
                <a:spcPts val="0"/>
              </a:spcAft>
              <a:buClr>
                <a:schemeClr val="dk1"/>
              </a:buClr>
              <a:buSzPts val="1600"/>
              <a:buChar char="●"/>
            </a:pPr>
            <a:r>
              <a:rPr lang="en"/>
              <a:t>Write about what you are grateful for today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6" name="Shape 1726"/>
        <p:cNvGrpSpPr/>
        <p:nvPr/>
      </p:nvGrpSpPr>
      <p:grpSpPr>
        <a:xfrm>
          <a:off x="0" y="0"/>
          <a:ext cx="0" cy="0"/>
          <a:chOff x="0" y="0"/>
          <a:chExt cx="0" cy="0"/>
        </a:xfrm>
      </p:grpSpPr>
      <p:sp>
        <p:nvSpPr>
          <p:cNvPr id="1727" name="Google Shape;1727;p34"/>
          <p:cNvSpPr/>
          <p:nvPr/>
        </p:nvSpPr>
        <p:spPr>
          <a:xfrm>
            <a:off x="512075" y="2411650"/>
            <a:ext cx="9715990" cy="656329"/>
          </a:xfrm>
          <a:custGeom>
            <a:rect b="b" l="l" r="r" t="t"/>
            <a:pathLst>
              <a:path extrusionOk="0" h="17852" w="39910">
                <a:moveTo>
                  <a:pt x="34592" y="0"/>
                </a:moveTo>
                <a:cubicBezTo>
                  <a:pt x="33815" y="0"/>
                  <a:pt x="33815" y="345"/>
                  <a:pt x="33040" y="345"/>
                </a:cubicBezTo>
                <a:cubicBezTo>
                  <a:pt x="32263" y="345"/>
                  <a:pt x="32263" y="496"/>
                  <a:pt x="31489" y="496"/>
                </a:cubicBezTo>
                <a:cubicBezTo>
                  <a:pt x="30714" y="496"/>
                  <a:pt x="30714" y="394"/>
                  <a:pt x="29940" y="394"/>
                </a:cubicBezTo>
                <a:cubicBezTo>
                  <a:pt x="29164" y="394"/>
                  <a:pt x="29164" y="228"/>
                  <a:pt x="28389" y="228"/>
                </a:cubicBezTo>
                <a:cubicBezTo>
                  <a:pt x="27615" y="228"/>
                  <a:pt x="27615" y="136"/>
                  <a:pt x="26841" y="136"/>
                </a:cubicBezTo>
                <a:cubicBezTo>
                  <a:pt x="26065" y="136"/>
                  <a:pt x="26065" y="83"/>
                  <a:pt x="25290" y="83"/>
                </a:cubicBezTo>
                <a:cubicBezTo>
                  <a:pt x="24514" y="83"/>
                  <a:pt x="24514" y="390"/>
                  <a:pt x="23739" y="390"/>
                </a:cubicBezTo>
                <a:cubicBezTo>
                  <a:pt x="22963" y="390"/>
                  <a:pt x="22963" y="681"/>
                  <a:pt x="22188" y="681"/>
                </a:cubicBezTo>
                <a:cubicBezTo>
                  <a:pt x="21412" y="681"/>
                  <a:pt x="21412" y="396"/>
                  <a:pt x="20638" y="396"/>
                </a:cubicBezTo>
                <a:cubicBezTo>
                  <a:pt x="19864" y="396"/>
                  <a:pt x="19864" y="94"/>
                  <a:pt x="19089" y="94"/>
                </a:cubicBezTo>
                <a:cubicBezTo>
                  <a:pt x="18312" y="94"/>
                  <a:pt x="18312" y="109"/>
                  <a:pt x="17537" y="109"/>
                </a:cubicBezTo>
                <a:cubicBezTo>
                  <a:pt x="16763" y="109"/>
                  <a:pt x="16763" y="646"/>
                  <a:pt x="15987" y="646"/>
                </a:cubicBezTo>
                <a:cubicBezTo>
                  <a:pt x="15213" y="646"/>
                  <a:pt x="15213" y="621"/>
                  <a:pt x="14438" y="621"/>
                </a:cubicBezTo>
                <a:cubicBezTo>
                  <a:pt x="13664" y="621"/>
                  <a:pt x="13664" y="736"/>
                  <a:pt x="12888" y="736"/>
                </a:cubicBezTo>
                <a:cubicBezTo>
                  <a:pt x="12113" y="736"/>
                  <a:pt x="12113" y="453"/>
                  <a:pt x="11339" y="453"/>
                </a:cubicBezTo>
                <a:cubicBezTo>
                  <a:pt x="10565" y="453"/>
                  <a:pt x="10565" y="555"/>
                  <a:pt x="9789" y="555"/>
                </a:cubicBezTo>
                <a:cubicBezTo>
                  <a:pt x="9014" y="555"/>
                  <a:pt x="9014" y="459"/>
                  <a:pt x="8240" y="459"/>
                </a:cubicBezTo>
                <a:cubicBezTo>
                  <a:pt x="7465" y="459"/>
                  <a:pt x="7465" y="548"/>
                  <a:pt x="6689" y="548"/>
                </a:cubicBezTo>
                <a:cubicBezTo>
                  <a:pt x="5915" y="548"/>
                  <a:pt x="5915" y="329"/>
                  <a:pt x="5141" y="329"/>
                </a:cubicBezTo>
                <a:cubicBezTo>
                  <a:pt x="4366" y="329"/>
                  <a:pt x="4366" y="7"/>
                  <a:pt x="3590" y="7"/>
                </a:cubicBezTo>
                <a:cubicBezTo>
                  <a:pt x="2816" y="7"/>
                  <a:pt x="2816" y="666"/>
                  <a:pt x="2041" y="666"/>
                </a:cubicBezTo>
                <a:cubicBezTo>
                  <a:pt x="1506" y="666"/>
                  <a:pt x="1343" y="374"/>
                  <a:pt x="1112" y="374"/>
                </a:cubicBezTo>
                <a:cubicBezTo>
                  <a:pt x="1010" y="374"/>
                  <a:pt x="893" y="432"/>
                  <a:pt x="724" y="601"/>
                </a:cubicBezTo>
                <a:cubicBezTo>
                  <a:pt x="178" y="1149"/>
                  <a:pt x="688" y="1143"/>
                  <a:pt x="688" y="1918"/>
                </a:cubicBezTo>
                <a:cubicBezTo>
                  <a:pt x="688" y="2692"/>
                  <a:pt x="194" y="2692"/>
                  <a:pt x="194" y="3468"/>
                </a:cubicBezTo>
                <a:cubicBezTo>
                  <a:pt x="194" y="4241"/>
                  <a:pt x="298" y="4241"/>
                  <a:pt x="298" y="5016"/>
                </a:cubicBezTo>
                <a:cubicBezTo>
                  <a:pt x="298" y="5789"/>
                  <a:pt x="374" y="5789"/>
                  <a:pt x="374" y="6563"/>
                </a:cubicBezTo>
                <a:cubicBezTo>
                  <a:pt x="374" y="7336"/>
                  <a:pt x="654" y="7336"/>
                  <a:pt x="654" y="8111"/>
                </a:cubicBezTo>
                <a:cubicBezTo>
                  <a:pt x="654" y="8887"/>
                  <a:pt x="318" y="8887"/>
                  <a:pt x="318" y="9660"/>
                </a:cubicBezTo>
                <a:cubicBezTo>
                  <a:pt x="318" y="10434"/>
                  <a:pt x="716" y="10434"/>
                  <a:pt x="716" y="11207"/>
                </a:cubicBezTo>
                <a:cubicBezTo>
                  <a:pt x="716" y="11982"/>
                  <a:pt x="590" y="11982"/>
                  <a:pt x="590" y="12755"/>
                </a:cubicBezTo>
                <a:cubicBezTo>
                  <a:pt x="590" y="13528"/>
                  <a:pt x="310" y="13528"/>
                  <a:pt x="310" y="14302"/>
                </a:cubicBezTo>
                <a:cubicBezTo>
                  <a:pt x="310" y="15075"/>
                  <a:pt x="760" y="15075"/>
                  <a:pt x="760" y="15851"/>
                </a:cubicBezTo>
                <a:cubicBezTo>
                  <a:pt x="760" y="16626"/>
                  <a:pt x="1" y="16794"/>
                  <a:pt x="550" y="17342"/>
                </a:cubicBezTo>
                <a:cubicBezTo>
                  <a:pt x="843" y="17634"/>
                  <a:pt x="1028" y="17702"/>
                  <a:pt x="1254" y="17702"/>
                </a:cubicBezTo>
                <a:cubicBezTo>
                  <a:pt x="1452" y="17702"/>
                  <a:pt x="1682" y="17650"/>
                  <a:pt x="2044" y="17650"/>
                </a:cubicBezTo>
                <a:cubicBezTo>
                  <a:pt x="2820" y="17650"/>
                  <a:pt x="2820" y="17236"/>
                  <a:pt x="3596" y="17236"/>
                </a:cubicBezTo>
                <a:cubicBezTo>
                  <a:pt x="4373" y="17236"/>
                  <a:pt x="4373" y="17052"/>
                  <a:pt x="5147" y="17052"/>
                </a:cubicBezTo>
                <a:cubicBezTo>
                  <a:pt x="5923" y="17052"/>
                  <a:pt x="5923" y="17114"/>
                  <a:pt x="6699" y="17114"/>
                </a:cubicBezTo>
                <a:cubicBezTo>
                  <a:pt x="7475" y="17114"/>
                  <a:pt x="7475" y="17116"/>
                  <a:pt x="8249" y="17116"/>
                </a:cubicBezTo>
                <a:cubicBezTo>
                  <a:pt x="9025" y="17116"/>
                  <a:pt x="9025" y="17370"/>
                  <a:pt x="9800" y="17370"/>
                </a:cubicBezTo>
                <a:cubicBezTo>
                  <a:pt x="10574" y="17370"/>
                  <a:pt x="10574" y="17098"/>
                  <a:pt x="11349" y="17098"/>
                </a:cubicBezTo>
                <a:cubicBezTo>
                  <a:pt x="12124" y="17098"/>
                  <a:pt x="12124" y="17483"/>
                  <a:pt x="12899" y="17483"/>
                </a:cubicBezTo>
                <a:cubicBezTo>
                  <a:pt x="13673" y="17483"/>
                  <a:pt x="13673" y="17664"/>
                  <a:pt x="14448" y="17664"/>
                </a:cubicBezTo>
                <a:cubicBezTo>
                  <a:pt x="15225" y="17664"/>
                  <a:pt x="15225" y="17352"/>
                  <a:pt x="16000" y="17352"/>
                </a:cubicBezTo>
                <a:cubicBezTo>
                  <a:pt x="16777" y="17352"/>
                  <a:pt x="16777" y="17215"/>
                  <a:pt x="17551" y="17215"/>
                </a:cubicBezTo>
                <a:cubicBezTo>
                  <a:pt x="18326" y="17215"/>
                  <a:pt x="18326" y="17412"/>
                  <a:pt x="19100" y="17412"/>
                </a:cubicBezTo>
                <a:cubicBezTo>
                  <a:pt x="19876" y="17412"/>
                  <a:pt x="19876" y="17770"/>
                  <a:pt x="20650" y="17770"/>
                </a:cubicBezTo>
                <a:cubicBezTo>
                  <a:pt x="21426" y="17770"/>
                  <a:pt x="21426" y="17288"/>
                  <a:pt x="22202" y="17288"/>
                </a:cubicBezTo>
                <a:cubicBezTo>
                  <a:pt x="22977" y="17288"/>
                  <a:pt x="22977" y="17683"/>
                  <a:pt x="23751" y="17683"/>
                </a:cubicBezTo>
                <a:cubicBezTo>
                  <a:pt x="24525" y="17683"/>
                  <a:pt x="24525" y="17657"/>
                  <a:pt x="25301" y="17657"/>
                </a:cubicBezTo>
                <a:cubicBezTo>
                  <a:pt x="26076" y="17657"/>
                  <a:pt x="26076" y="17497"/>
                  <a:pt x="26850" y="17497"/>
                </a:cubicBezTo>
                <a:cubicBezTo>
                  <a:pt x="27625" y="17497"/>
                  <a:pt x="27625" y="17034"/>
                  <a:pt x="28400" y="17034"/>
                </a:cubicBezTo>
                <a:cubicBezTo>
                  <a:pt x="29175" y="17034"/>
                  <a:pt x="29175" y="17136"/>
                  <a:pt x="29949" y="17136"/>
                </a:cubicBezTo>
                <a:cubicBezTo>
                  <a:pt x="30724" y="17136"/>
                  <a:pt x="30724" y="17404"/>
                  <a:pt x="31500" y="17404"/>
                </a:cubicBezTo>
                <a:cubicBezTo>
                  <a:pt x="32274" y="17404"/>
                  <a:pt x="32274" y="17497"/>
                  <a:pt x="33049" y="17497"/>
                </a:cubicBezTo>
                <a:cubicBezTo>
                  <a:pt x="33823" y="17497"/>
                  <a:pt x="33823" y="17573"/>
                  <a:pt x="34599" y="17573"/>
                </a:cubicBezTo>
                <a:cubicBezTo>
                  <a:pt x="35373" y="17573"/>
                  <a:pt x="35373" y="17742"/>
                  <a:pt x="36148" y="17742"/>
                </a:cubicBezTo>
                <a:cubicBezTo>
                  <a:pt x="36922" y="17742"/>
                  <a:pt x="36922" y="17778"/>
                  <a:pt x="37698" y="17778"/>
                </a:cubicBezTo>
                <a:cubicBezTo>
                  <a:pt x="38092" y="17778"/>
                  <a:pt x="38375" y="17852"/>
                  <a:pt x="38629" y="17852"/>
                </a:cubicBezTo>
                <a:cubicBezTo>
                  <a:pt x="38875" y="17852"/>
                  <a:pt x="39094" y="17783"/>
                  <a:pt x="39363" y="17515"/>
                </a:cubicBezTo>
                <a:cubicBezTo>
                  <a:pt x="39910" y="16967"/>
                  <a:pt x="39576" y="16688"/>
                  <a:pt x="39357" y="15821"/>
                </a:cubicBezTo>
                <a:cubicBezTo>
                  <a:pt x="39170" y="15068"/>
                  <a:pt x="39418" y="15074"/>
                  <a:pt x="39418" y="14299"/>
                </a:cubicBezTo>
                <a:cubicBezTo>
                  <a:pt x="39418" y="13526"/>
                  <a:pt x="39599" y="13526"/>
                  <a:pt x="39599" y="12752"/>
                </a:cubicBezTo>
                <a:cubicBezTo>
                  <a:pt x="39599" y="11979"/>
                  <a:pt x="39311" y="11979"/>
                  <a:pt x="39311" y="11203"/>
                </a:cubicBezTo>
                <a:cubicBezTo>
                  <a:pt x="39311" y="10430"/>
                  <a:pt x="38910" y="10430"/>
                  <a:pt x="38910" y="9655"/>
                </a:cubicBezTo>
                <a:cubicBezTo>
                  <a:pt x="38910" y="8881"/>
                  <a:pt x="39080" y="8882"/>
                  <a:pt x="39080" y="8108"/>
                </a:cubicBezTo>
                <a:cubicBezTo>
                  <a:pt x="39080" y="7333"/>
                  <a:pt x="38910" y="7335"/>
                  <a:pt x="38910" y="6560"/>
                </a:cubicBezTo>
                <a:cubicBezTo>
                  <a:pt x="38910" y="5785"/>
                  <a:pt x="38878" y="5785"/>
                  <a:pt x="38878" y="5011"/>
                </a:cubicBezTo>
                <a:cubicBezTo>
                  <a:pt x="38878" y="4237"/>
                  <a:pt x="39525" y="4237"/>
                  <a:pt x="39525" y="3464"/>
                </a:cubicBezTo>
                <a:cubicBezTo>
                  <a:pt x="39525" y="2691"/>
                  <a:pt x="39261" y="2691"/>
                  <a:pt x="39261" y="1916"/>
                </a:cubicBezTo>
                <a:cubicBezTo>
                  <a:pt x="39261" y="1143"/>
                  <a:pt x="39656" y="1055"/>
                  <a:pt x="39108" y="508"/>
                </a:cubicBezTo>
                <a:cubicBezTo>
                  <a:pt x="38838" y="240"/>
                  <a:pt x="38679" y="172"/>
                  <a:pt x="38497" y="172"/>
                </a:cubicBezTo>
                <a:cubicBezTo>
                  <a:pt x="38307" y="172"/>
                  <a:pt x="38090" y="246"/>
                  <a:pt x="37694" y="246"/>
                </a:cubicBezTo>
                <a:cubicBezTo>
                  <a:pt x="36920" y="246"/>
                  <a:pt x="36920" y="54"/>
                  <a:pt x="36142" y="54"/>
                </a:cubicBezTo>
                <a:cubicBezTo>
                  <a:pt x="35366" y="54"/>
                  <a:pt x="35366" y="0"/>
                  <a:pt x="34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4"/>
          <p:cNvSpPr txBox="1"/>
          <p:nvPr>
            <p:ph type="title"/>
          </p:nvPr>
        </p:nvSpPr>
        <p:spPr>
          <a:xfrm>
            <a:off x="512075" y="685800"/>
            <a:ext cx="9645600" cy="698100"/>
          </a:xfrm>
          <a:prstGeom prst="rect">
            <a:avLst/>
          </a:prstGeom>
        </p:spPr>
        <p:txBody>
          <a:bodyPr anchorCtr="0" anchor="t" bIns="114400" lIns="114400" spcFirstLastPara="1" rIns="114400" wrap="square" tIns="114400">
            <a:noAutofit/>
          </a:bodyPr>
          <a:lstStyle/>
          <a:p>
            <a:pPr indent="0" lvl="0" marL="0" rtl="0" algn="ctr">
              <a:spcBef>
                <a:spcPts val="0"/>
              </a:spcBef>
              <a:spcAft>
                <a:spcPts val="0"/>
              </a:spcAft>
              <a:buNone/>
            </a:pPr>
            <a:r>
              <a:rPr lang="en">
                <a:solidFill>
                  <a:schemeClr val="accent6"/>
                </a:solidFill>
              </a:rPr>
              <a:t>Meal</a:t>
            </a:r>
            <a:r>
              <a:rPr lang="en"/>
              <a:t> planner</a:t>
            </a:r>
            <a:endParaRPr/>
          </a:p>
        </p:txBody>
      </p:sp>
      <p:graphicFrame>
        <p:nvGraphicFramePr>
          <p:cNvPr id="1729" name="Google Shape;1729;p34"/>
          <p:cNvGraphicFramePr/>
          <p:nvPr/>
        </p:nvGraphicFramePr>
        <p:xfrm>
          <a:off x="512100" y="2411650"/>
          <a:ext cx="3000000" cy="3000000"/>
        </p:xfrm>
        <a:graphic>
          <a:graphicData uri="http://schemas.openxmlformats.org/drawingml/2006/table">
            <a:tbl>
              <a:tblPr>
                <a:noFill/>
                <a:tableStyleId>{99D3749F-23E2-4E6E-8E7F-B5C26DEA92CA}</a:tableStyleId>
              </a:tblPr>
              <a:tblGrid>
                <a:gridCol w="2411400"/>
                <a:gridCol w="2411400"/>
                <a:gridCol w="2411400"/>
                <a:gridCol w="2411400"/>
              </a:tblGrid>
              <a:tr h="656325">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Breakfast</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Lunch</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Snack</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0" lvl="0" marL="0" rtl="0" algn="ctr">
                        <a:spcBef>
                          <a:spcPts val="0"/>
                        </a:spcBef>
                        <a:spcAft>
                          <a:spcPts val="0"/>
                        </a:spcAft>
                        <a:buNone/>
                      </a:pPr>
                      <a:r>
                        <a:rPr b="1" lang="en" sz="3000">
                          <a:solidFill>
                            <a:schemeClr val="accent2"/>
                          </a:solidFill>
                          <a:latin typeface="Kirang Haerang"/>
                          <a:ea typeface="Kirang Haerang"/>
                          <a:cs typeface="Kirang Haerang"/>
                          <a:sym typeface="Kirang Haerang"/>
                        </a:rPr>
                        <a:t>Dinner</a:t>
                      </a:r>
                      <a:endParaRPr b="1" sz="3000">
                        <a:solidFill>
                          <a:schemeClr val="accent2"/>
                        </a:solidFill>
                        <a:latin typeface="Kirang Haerang"/>
                        <a:ea typeface="Kirang Haerang"/>
                        <a:cs typeface="Kirang Haerang"/>
                        <a:sym typeface="Kirang Haerang"/>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r h="2807000">
                <a:tc>
                  <a:txBody>
                    <a:bodyPr/>
                    <a:lstStyle/>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Eggs</a:t>
                      </a:r>
                      <a:endParaRPr sz="1600">
                        <a:solidFill>
                          <a:schemeClr val="accent2"/>
                        </a:solidFill>
                        <a:latin typeface="Quicksand"/>
                        <a:ea typeface="Quicksand"/>
                        <a:cs typeface="Quicksand"/>
                        <a:sym typeface="Quicksand"/>
                      </a:endParaRPr>
                    </a:p>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Beans</a:t>
                      </a:r>
                      <a:endParaRPr sz="1600">
                        <a:solidFill>
                          <a:schemeClr val="accent2"/>
                        </a:solidFill>
                        <a:latin typeface="Quicksand"/>
                        <a:ea typeface="Quicksand"/>
                        <a:cs typeface="Quicksand"/>
                        <a:sym typeface="Quicksand"/>
                      </a:endParaRPr>
                    </a:p>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Fruit</a:t>
                      </a:r>
                      <a:endParaRPr sz="1600">
                        <a:solidFill>
                          <a:schemeClr val="accent2"/>
                        </a:solidFill>
                        <a:latin typeface="Quicksand"/>
                        <a:ea typeface="Quicksand"/>
                        <a:cs typeface="Quicksand"/>
                        <a:sym typeface="Quicksand"/>
                      </a:endParaRPr>
                    </a:p>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Oatmeal</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alpha val="0"/>
                        </a:schemeClr>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Salad</a:t>
                      </a:r>
                      <a:endParaRPr sz="1600">
                        <a:solidFill>
                          <a:schemeClr val="accent2"/>
                        </a:solidFill>
                        <a:latin typeface="Quicksand"/>
                        <a:ea typeface="Quicksand"/>
                        <a:cs typeface="Quicksand"/>
                        <a:sym typeface="Quicksand"/>
                      </a:endParaRPr>
                    </a:p>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Fruit</a:t>
                      </a:r>
                      <a:endParaRPr sz="1600">
                        <a:solidFill>
                          <a:schemeClr val="accent2"/>
                        </a:solidFill>
                        <a:latin typeface="Quicksand"/>
                        <a:ea typeface="Quicksand"/>
                        <a:cs typeface="Quicksand"/>
                        <a:sym typeface="Quicksand"/>
                      </a:endParaRPr>
                    </a:p>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Fish</a:t>
                      </a:r>
                      <a:endParaRPr sz="1600">
                        <a:solidFill>
                          <a:schemeClr val="accent2"/>
                        </a:solidFill>
                        <a:latin typeface="Quicksand"/>
                        <a:ea typeface="Quicksand"/>
                        <a:cs typeface="Quicksand"/>
                        <a:sym typeface="Quicksand"/>
                      </a:endParaRPr>
                    </a:p>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Chips</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Fruit</a:t>
                      </a:r>
                      <a:endParaRPr sz="1600">
                        <a:solidFill>
                          <a:schemeClr val="accent2"/>
                        </a:solidFill>
                        <a:latin typeface="Quicksand"/>
                        <a:ea typeface="Quicksand"/>
                        <a:cs typeface="Quicksand"/>
                        <a:sym typeface="Quicksand"/>
                      </a:endParaRPr>
                    </a:p>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Oatmeal</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c>
                  <a:txBody>
                    <a:bodyPr/>
                    <a:lstStyle/>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Salad</a:t>
                      </a:r>
                      <a:endParaRPr sz="1600">
                        <a:solidFill>
                          <a:schemeClr val="accent2"/>
                        </a:solidFill>
                        <a:latin typeface="Quicksand"/>
                        <a:ea typeface="Quicksand"/>
                        <a:cs typeface="Quicksand"/>
                        <a:sym typeface="Quicksand"/>
                      </a:endParaRPr>
                    </a:p>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Beans</a:t>
                      </a:r>
                      <a:endParaRPr sz="1600">
                        <a:solidFill>
                          <a:schemeClr val="accent2"/>
                        </a:solidFill>
                        <a:latin typeface="Quicksand"/>
                        <a:ea typeface="Quicksand"/>
                        <a:cs typeface="Quicksand"/>
                        <a:sym typeface="Quicksand"/>
                      </a:endParaRPr>
                    </a:p>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Fruit</a:t>
                      </a:r>
                      <a:endParaRPr sz="1600">
                        <a:solidFill>
                          <a:schemeClr val="accent2"/>
                        </a:solidFill>
                        <a:latin typeface="Quicksand"/>
                        <a:ea typeface="Quicksand"/>
                        <a:cs typeface="Quicksand"/>
                        <a:sym typeface="Quicksand"/>
                      </a:endParaRPr>
                    </a:p>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Oatmeal</a:t>
                      </a:r>
                      <a:endParaRPr sz="1600">
                        <a:solidFill>
                          <a:schemeClr val="accent2"/>
                        </a:solidFill>
                        <a:latin typeface="Quicksand"/>
                        <a:ea typeface="Quicksand"/>
                        <a:cs typeface="Quicksand"/>
                        <a:sym typeface="Quicksand"/>
                      </a:endParaRPr>
                    </a:p>
                    <a:p>
                      <a:pPr indent="-330200" lvl="0" marL="457200" rtl="0" algn="l">
                        <a:spcBef>
                          <a:spcPts val="0"/>
                        </a:spcBef>
                        <a:spcAft>
                          <a:spcPts val="0"/>
                        </a:spcAft>
                        <a:buClr>
                          <a:schemeClr val="accent2"/>
                        </a:buClr>
                        <a:buSzPts val="1600"/>
                        <a:buFont typeface="Quicksand"/>
                        <a:buChar char="●"/>
                      </a:pPr>
                      <a:r>
                        <a:rPr lang="en" sz="1600">
                          <a:solidFill>
                            <a:schemeClr val="accent2"/>
                          </a:solidFill>
                          <a:latin typeface="Quicksand"/>
                          <a:ea typeface="Quicksand"/>
                          <a:cs typeface="Quicksand"/>
                          <a:sym typeface="Quicksand"/>
                        </a:rPr>
                        <a:t>Fish</a:t>
                      </a:r>
                      <a:endParaRPr sz="1600">
                        <a:solidFill>
                          <a:schemeClr val="accent2"/>
                        </a:solidFill>
                        <a:latin typeface="Quicksand"/>
                        <a:ea typeface="Quicksand"/>
                        <a:cs typeface="Quicksand"/>
                        <a:sym typeface="Quicksand"/>
                      </a:endParaRPr>
                    </a:p>
                  </a:txBody>
                  <a:tcPr marT="91425" marB="91425" marR="91425" marL="91425" anchor="ctr">
                    <a:lnL cap="flat" cmpd="sng" w="9525">
                      <a:solidFill>
                        <a:schemeClr val="accent2"/>
                      </a:solidFill>
                      <a:prstDash val="lgDash"/>
                      <a:round/>
                      <a:headEnd len="sm" w="sm" type="none"/>
                      <a:tailEnd len="sm" w="sm" type="none"/>
                    </a:lnL>
                    <a:lnR cap="flat" cmpd="sng" w="9525">
                      <a:solidFill>
                        <a:schemeClr val="accent2">
                          <a:alpha val="0"/>
                        </a:schemeClr>
                      </a:solidFill>
                      <a:prstDash val="lgDash"/>
                      <a:round/>
                      <a:headEnd len="sm" w="sm" type="none"/>
                      <a:tailEnd len="sm" w="sm" type="none"/>
                    </a:lnR>
                    <a:lnT cap="flat" cmpd="sng" w="9525">
                      <a:solidFill>
                        <a:schemeClr val="accent2">
                          <a:alpha val="0"/>
                        </a:schemeClr>
                      </a:solidFill>
                      <a:prstDash val="lgDash"/>
                      <a:round/>
                      <a:headEnd len="sm" w="sm" type="none"/>
                      <a:tailEnd len="sm" w="sm" type="none"/>
                    </a:lnT>
                    <a:lnB cap="flat" cmpd="sng" w="9525">
                      <a:solidFill>
                        <a:schemeClr val="accent2">
                          <a:alpha val="0"/>
                        </a:schemeClr>
                      </a:solidFill>
                      <a:prstDash val="lgDash"/>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rintable Weekly To Do List for Pre-K by Slidesgo">
  <a:themeElements>
    <a:clrScheme name="Simple Light">
      <a:dk1>
        <a:srgbClr val="CFA2DE"/>
      </a:dk1>
      <a:lt1>
        <a:srgbClr val="615CAA"/>
      </a:lt1>
      <a:dk2>
        <a:srgbClr val="55C49F"/>
      </a:dk2>
      <a:lt2>
        <a:srgbClr val="006E67"/>
      </a:lt2>
      <a:accent1>
        <a:srgbClr val="C0E64D"/>
      </a:accent1>
      <a:accent2>
        <a:srgbClr val="000000"/>
      </a:accent2>
      <a:accent3>
        <a:srgbClr val="FFD966"/>
      </a:accent3>
      <a:accent4>
        <a:srgbClr val="FFF5F5"/>
      </a:accent4>
      <a:accent5>
        <a:srgbClr val="FFD1BD"/>
      </a:accent5>
      <a:accent6>
        <a:srgbClr val="FF927B"/>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